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1"/>
  </p:handoutMasterIdLst>
  <p:sldIdLst>
    <p:sldId id="294" r:id="rId2"/>
    <p:sldId id="283" r:id="rId3"/>
    <p:sldId id="284" r:id="rId4"/>
    <p:sldId id="287" r:id="rId5"/>
    <p:sldId id="288" r:id="rId6"/>
    <p:sldId id="290" r:id="rId7"/>
    <p:sldId id="289" r:id="rId8"/>
    <p:sldId id="269" r:id="rId9"/>
    <p:sldId id="293" r:id="rId10"/>
    <p:sldId id="295" r:id="rId11"/>
    <p:sldId id="256" r:id="rId12"/>
    <p:sldId id="257" r:id="rId13"/>
    <p:sldId id="258" r:id="rId14"/>
    <p:sldId id="278" r:id="rId15"/>
    <p:sldId id="291" r:id="rId16"/>
    <p:sldId id="268" r:id="rId17"/>
    <p:sldId id="259" r:id="rId18"/>
    <p:sldId id="260" r:id="rId19"/>
    <p:sldId id="261" r:id="rId20"/>
    <p:sldId id="262" r:id="rId21"/>
    <p:sldId id="266" r:id="rId22"/>
    <p:sldId id="263" r:id="rId23"/>
    <p:sldId id="264" r:id="rId24"/>
    <p:sldId id="267" r:id="rId25"/>
    <p:sldId id="292" r:id="rId26"/>
    <p:sldId id="265" r:id="rId27"/>
    <p:sldId id="280" r:id="rId28"/>
    <p:sldId id="281" r:id="rId29"/>
    <p:sldId id="282" r:id="rId30"/>
  </p:sldIdLst>
  <p:sldSz cx="9144000" cy="6858000" type="screen4x3"/>
  <p:notesSz cx="6797675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60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CF73C-CAF4-4E17-B984-8066301C9167}" type="datetimeFigureOut">
              <a:rPr lang="it-IT" smtClean="0"/>
              <a:t>07/09/2016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E8663-A240-40EA-A726-E465409427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1416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BED7-EA6C-4E98-9F04-08BE9DDB5A83}" type="datetimeFigureOut">
              <a:rPr lang="it-IT" smtClean="0"/>
              <a:t>07/09/2016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E60D1-EFC5-48D8-A06D-C7EC50FBD0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669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BED7-EA6C-4E98-9F04-08BE9DDB5A83}" type="datetimeFigureOut">
              <a:rPr lang="it-IT" smtClean="0"/>
              <a:t>07/09/2016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E60D1-EFC5-48D8-A06D-C7EC50FBD0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8305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BED7-EA6C-4E98-9F04-08BE9DDB5A83}" type="datetimeFigureOut">
              <a:rPr lang="it-IT" smtClean="0"/>
              <a:t>07/09/2016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E60D1-EFC5-48D8-A06D-C7EC50FBD0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9414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059113" y="6356350"/>
            <a:ext cx="3097212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it-IT"/>
              <a:t>Milano, 26 Giugno 2015 - Assemblea UNIC</a:t>
            </a:r>
            <a:endParaRPr lang="it-IT" sz="1400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188BD-6E21-434B-BEF1-EE70910C70F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0610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BED7-EA6C-4E98-9F04-08BE9DDB5A83}" type="datetimeFigureOut">
              <a:rPr lang="it-IT" smtClean="0"/>
              <a:t>07/09/2016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E60D1-EFC5-48D8-A06D-C7EC50FBD0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4249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BED7-EA6C-4E98-9F04-08BE9DDB5A83}" type="datetimeFigureOut">
              <a:rPr lang="it-IT" smtClean="0"/>
              <a:t>07/09/2016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E60D1-EFC5-48D8-A06D-C7EC50FBD0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1694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BED7-EA6C-4E98-9F04-08BE9DDB5A83}" type="datetimeFigureOut">
              <a:rPr lang="it-IT" smtClean="0"/>
              <a:t>07/09/2016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E60D1-EFC5-48D8-A06D-C7EC50FBD0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2176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BED7-EA6C-4E98-9F04-08BE9DDB5A83}" type="datetimeFigureOut">
              <a:rPr lang="it-IT" smtClean="0"/>
              <a:t>07/09/2016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E60D1-EFC5-48D8-A06D-C7EC50FBD0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9445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BED7-EA6C-4E98-9F04-08BE9DDB5A83}" type="datetimeFigureOut">
              <a:rPr lang="it-IT" smtClean="0"/>
              <a:t>07/09/2016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E60D1-EFC5-48D8-A06D-C7EC50FBD0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6900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BED7-EA6C-4E98-9F04-08BE9DDB5A83}" type="datetimeFigureOut">
              <a:rPr lang="it-IT" smtClean="0"/>
              <a:t>07/09/2016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E60D1-EFC5-48D8-A06D-C7EC50FBD0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4744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BED7-EA6C-4E98-9F04-08BE9DDB5A83}" type="datetimeFigureOut">
              <a:rPr lang="it-IT" smtClean="0"/>
              <a:t>07/09/2016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E60D1-EFC5-48D8-A06D-C7EC50FBD0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8942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BED7-EA6C-4E98-9F04-08BE9DDB5A83}" type="datetimeFigureOut">
              <a:rPr lang="it-IT" smtClean="0"/>
              <a:t>07/09/2016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E60D1-EFC5-48D8-A06D-C7EC50FBD0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8065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0BED7-EA6C-4E98-9F04-08BE9DDB5A83}" type="datetimeFigureOut">
              <a:rPr lang="it-IT" smtClean="0"/>
              <a:t>07/09/2016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E60D1-EFC5-48D8-A06D-C7EC50FBD0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24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8280920" cy="3024336"/>
          </a:xfr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normAutofit/>
          </a:bodyPr>
          <a:lstStyle/>
          <a:p>
            <a:r>
              <a:rPr lang="it-IT" sz="3200" b="1" cap="all" dirty="0" smtClean="0">
                <a:solidFill>
                  <a:srgbClr val="FF0000"/>
                </a:solidFill>
                <a:latin typeface="Calibri" panose="020F0502020204030204" pitchFamily="34" charset="0"/>
              </a:rPr>
              <a:t>LA FILIERA VITIVINICOLA ITALIANA NELL’ECONOMIA NAZIONALE E INTERNAZIONALE</a:t>
            </a:r>
            <a:br>
              <a:rPr lang="it-IT" sz="3200" b="1" cap="all" dirty="0" smtClean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it-IT" sz="2800" b="1" cap="all" dirty="0" smtClean="0">
                <a:solidFill>
                  <a:srgbClr val="FF0000"/>
                </a:solidFill>
                <a:latin typeface="Calibri" panose="020F0502020204030204" pitchFamily="34" charset="0"/>
              </a:rPr>
              <a:t>U</a:t>
            </a:r>
            <a:r>
              <a:rPr lang="it-IT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n aggiornamento sui dati di export e </a:t>
            </a:r>
            <a:br>
              <a:rPr lang="it-IT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it-IT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un’analisi del mercato interno</a:t>
            </a:r>
            <a:endParaRPr lang="it-IT" sz="18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03648" y="4581128"/>
            <a:ext cx="6400800" cy="18002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it-IT" b="1" dirty="0" smtClean="0">
                <a:solidFill>
                  <a:schemeClr val="tx1"/>
                </a:solidFill>
              </a:rPr>
              <a:t>Intervento di Marco Fortis</a:t>
            </a:r>
          </a:p>
          <a:p>
            <a:r>
              <a:rPr lang="it-IT" sz="2400" b="1" dirty="0" smtClean="0">
                <a:solidFill>
                  <a:schemeClr val="tx1"/>
                </a:solidFill>
              </a:rPr>
              <a:t>(Università Cattolica e Fondazione Edison)</a:t>
            </a:r>
          </a:p>
          <a:p>
            <a:endParaRPr lang="it-IT" sz="1200" b="1" dirty="0" smtClean="0">
              <a:solidFill>
                <a:schemeClr val="tx1"/>
              </a:solidFill>
            </a:endParaRPr>
          </a:p>
          <a:p>
            <a:r>
              <a:rPr lang="it-IT" sz="2400" b="1" dirty="0" smtClean="0">
                <a:solidFill>
                  <a:schemeClr val="tx1"/>
                </a:solidFill>
              </a:rPr>
              <a:t>Milano, 8 settembre 2016</a:t>
            </a:r>
          </a:p>
          <a:p>
            <a:endParaRPr lang="it-IT" sz="2400" dirty="0" smtClean="0">
              <a:solidFill>
                <a:schemeClr val="tx1"/>
              </a:solidFill>
            </a:endParaRPr>
          </a:p>
        </p:txBody>
      </p:sp>
      <p:pic>
        <p:nvPicPr>
          <p:cNvPr id="6" name="Immagine 5" descr="http://www.vitevinoqualita.it/files/2013/07/Federvini-300x18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08" y="0"/>
            <a:ext cx="1828800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http://www.fondazioneedison.it/it/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1275080" cy="932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683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8" y="44624"/>
            <a:ext cx="86409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Prime 12 Regioni italiane per export di Vini e Bevande</a:t>
            </a:r>
          </a:p>
          <a:p>
            <a:pPr algn="ctr"/>
            <a:r>
              <a:rPr lang="it-IT" sz="2800" b="1" dirty="0" smtClean="0"/>
              <a:t>1 TRIM 2016</a:t>
            </a:r>
          </a:p>
          <a:p>
            <a:pPr algn="ctr"/>
            <a:r>
              <a:rPr lang="it-IT" sz="2000" b="1" dirty="0" smtClean="0"/>
              <a:t>(valori in milioni di euro)</a:t>
            </a:r>
            <a:endParaRPr lang="it-IT" sz="20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555776" y="1321023"/>
            <a:ext cx="4102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smtClean="0"/>
              <a:t>Fonte: elaborazione Fondazione Edison su dati Istat</a:t>
            </a:r>
            <a:endParaRPr lang="it-IT" sz="1400" i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491" y="1916832"/>
            <a:ext cx="4833781" cy="4048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641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83867" y="44755"/>
            <a:ext cx="87849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REGIONI</a:t>
            </a:r>
            <a:r>
              <a:rPr lang="it-IT" b="1" dirty="0" smtClean="0"/>
              <a:t> ITALIANE IN CUI I </a:t>
            </a:r>
            <a:r>
              <a:rPr lang="it-IT" sz="2400" b="1" dirty="0" smtClean="0"/>
              <a:t>VINI E LE BEVANDE </a:t>
            </a:r>
            <a:r>
              <a:rPr lang="it-IT" b="1" dirty="0" smtClean="0"/>
              <a:t>SONO TRA I PRIMI 10 PRODOTTI ESPORTATI: ANNO 2015</a:t>
            </a:r>
          </a:p>
          <a:p>
            <a:pPr algn="ctr"/>
            <a:r>
              <a:rPr lang="it-IT" b="1" dirty="0" smtClean="0"/>
              <a:t>(valori in milioni di euro)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65118" y="6381328"/>
            <a:ext cx="4102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smtClean="0"/>
              <a:t>Fonte: elaborazione Fondazione Edison su dati Istat</a:t>
            </a:r>
            <a:endParaRPr lang="it-IT" sz="1400" i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6" y="1556792"/>
            <a:ext cx="38385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450" y="1556792"/>
            <a:ext cx="383857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2 4"/>
          <p:cNvCxnSpPr/>
          <p:nvPr/>
        </p:nvCxnSpPr>
        <p:spPr>
          <a:xfrm>
            <a:off x="4895544" y="4895794"/>
            <a:ext cx="0" cy="2160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o 13"/>
          <p:cNvGrpSpPr/>
          <p:nvPr/>
        </p:nvGrpSpPr>
        <p:grpSpPr>
          <a:xfrm>
            <a:off x="611560" y="4948805"/>
            <a:ext cx="219488" cy="55001"/>
            <a:chOff x="824120" y="5877272"/>
            <a:chExt cx="219488" cy="55001"/>
          </a:xfrm>
        </p:grpSpPr>
        <p:cxnSp>
          <p:nvCxnSpPr>
            <p:cNvPr id="9" name="Connettore 1 8"/>
            <p:cNvCxnSpPr/>
            <p:nvPr/>
          </p:nvCxnSpPr>
          <p:spPr>
            <a:xfrm>
              <a:off x="827584" y="5877272"/>
              <a:ext cx="21602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/>
          </p:nvCxnSpPr>
          <p:spPr>
            <a:xfrm>
              <a:off x="824120" y="5932273"/>
              <a:ext cx="21948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asellaDiTesto 1"/>
          <p:cNvSpPr txBox="1"/>
          <p:nvPr/>
        </p:nvSpPr>
        <p:spPr>
          <a:xfrm>
            <a:off x="4738450" y="5445224"/>
            <a:ext cx="38385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Nel 2014 era il </a:t>
            </a:r>
            <a:r>
              <a:rPr lang="it-IT" sz="1100" b="1" dirty="0" smtClean="0"/>
              <a:t>settimo</a:t>
            </a:r>
            <a:r>
              <a:rPr lang="it-IT" sz="1100" dirty="0" smtClean="0"/>
              <a:t> prodotto esportato.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419349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365118" y="6381328"/>
            <a:ext cx="4102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smtClean="0"/>
              <a:t>Fonte: elaborazione Fondazione Edison su dati Istat</a:t>
            </a:r>
            <a:endParaRPr lang="it-IT" sz="1400" i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83867" y="44755"/>
            <a:ext cx="87849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REGIONI</a:t>
            </a:r>
            <a:r>
              <a:rPr lang="it-IT" b="1" dirty="0" smtClean="0"/>
              <a:t> ITALIANE IN CUI I </a:t>
            </a:r>
            <a:r>
              <a:rPr lang="it-IT" sz="2400" b="1" dirty="0" smtClean="0"/>
              <a:t>VINI E LE BEVANDE </a:t>
            </a:r>
            <a:r>
              <a:rPr lang="it-IT" b="1" dirty="0" smtClean="0"/>
              <a:t>SONO TRA I PRIMI 10 PRODOTTI ESPORTATI: ANNO 2015</a:t>
            </a:r>
          </a:p>
          <a:p>
            <a:pPr algn="ctr"/>
            <a:r>
              <a:rPr lang="it-IT" b="1" dirty="0" smtClean="0"/>
              <a:t>(valori in milioni di euro)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24188"/>
            <a:ext cx="383857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24188"/>
            <a:ext cx="383857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o 5"/>
          <p:cNvGrpSpPr/>
          <p:nvPr/>
        </p:nvGrpSpPr>
        <p:grpSpPr>
          <a:xfrm>
            <a:off x="4793449" y="2821213"/>
            <a:ext cx="219488" cy="45455"/>
            <a:chOff x="824120" y="5877272"/>
            <a:chExt cx="219488" cy="55001"/>
          </a:xfrm>
        </p:grpSpPr>
        <p:cxnSp>
          <p:nvCxnSpPr>
            <p:cNvPr id="9" name="Connettore 1 8"/>
            <p:cNvCxnSpPr/>
            <p:nvPr/>
          </p:nvCxnSpPr>
          <p:spPr>
            <a:xfrm>
              <a:off x="827584" y="5877272"/>
              <a:ext cx="21602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9"/>
            <p:cNvCxnSpPr/>
            <p:nvPr/>
          </p:nvCxnSpPr>
          <p:spPr>
            <a:xfrm>
              <a:off x="824120" y="5932273"/>
              <a:ext cx="21948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Connettore 2 10"/>
          <p:cNvCxnSpPr/>
          <p:nvPr/>
        </p:nvCxnSpPr>
        <p:spPr>
          <a:xfrm flipV="1">
            <a:off x="755576" y="4995420"/>
            <a:ext cx="0" cy="2160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611559" y="5471646"/>
            <a:ext cx="38385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Nel 2014 era il </a:t>
            </a:r>
            <a:r>
              <a:rPr lang="it-IT" sz="1100" b="1" dirty="0" smtClean="0"/>
              <a:t>decimo</a:t>
            </a:r>
            <a:r>
              <a:rPr lang="it-IT" sz="1100" dirty="0" smtClean="0"/>
              <a:t> prodotto esportato.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274449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365118" y="6381328"/>
            <a:ext cx="4102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smtClean="0"/>
              <a:t>Fonte: elaborazione Fondazione Edison su dati Istat</a:t>
            </a:r>
            <a:endParaRPr lang="it-IT" sz="1400" i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83867" y="44755"/>
            <a:ext cx="87849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REGIONI</a:t>
            </a:r>
            <a:r>
              <a:rPr lang="it-IT" b="1" dirty="0" smtClean="0"/>
              <a:t> ITALIANE IN CUI I </a:t>
            </a:r>
            <a:r>
              <a:rPr lang="it-IT" sz="2400" b="1" dirty="0" smtClean="0"/>
              <a:t>VINI E LE BEVANDE </a:t>
            </a:r>
            <a:r>
              <a:rPr lang="it-IT" b="1" dirty="0" smtClean="0"/>
              <a:t>SONO TRA I PRIMI 10 PRODOTTI ESPORTATI: ANNO 2015</a:t>
            </a:r>
          </a:p>
          <a:p>
            <a:pPr algn="ctr"/>
            <a:r>
              <a:rPr lang="it-IT" b="1" dirty="0" smtClean="0"/>
              <a:t>(valori in milioni di euro)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38385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01" y="1340768"/>
            <a:ext cx="3838575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o 5"/>
          <p:cNvGrpSpPr/>
          <p:nvPr/>
        </p:nvGrpSpPr>
        <p:grpSpPr>
          <a:xfrm>
            <a:off x="647072" y="5064219"/>
            <a:ext cx="219488" cy="55001"/>
            <a:chOff x="824120" y="5877272"/>
            <a:chExt cx="219488" cy="55001"/>
          </a:xfrm>
        </p:grpSpPr>
        <p:cxnSp>
          <p:nvCxnSpPr>
            <p:cNvPr id="9" name="Connettore 1 8"/>
            <p:cNvCxnSpPr/>
            <p:nvPr/>
          </p:nvCxnSpPr>
          <p:spPr>
            <a:xfrm>
              <a:off x="827584" y="5877272"/>
              <a:ext cx="21602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9"/>
            <p:cNvCxnSpPr/>
            <p:nvPr/>
          </p:nvCxnSpPr>
          <p:spPr>
            <a:xfrm>
              <a:off x="824120" y="5932273"/>
              <a:ext cx="21948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Connettore 2 10"/>
          <p:cNvCxnSpPr/>
          <p:nvPr/>
        </p:nvCxnSpPr>
        <p:spPr>
          <a:xfrm flipV="1">
            <a:off x="4932040" y="2708920"/>
            <a:ext cx="0" cy="2160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4782104" y="5607968"/>
            <a:ext cx="38385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Nel 2014 era il </a:t>
            </a:r>
            <a:r>
              <a:rPr lang="it-IT" sz="1100" b="1" dirty="0" smtClean="0"/>
              <a:t>quarto</a:t>
            </a:r>
            <a:r>
              <a:rPr lang="it-IT" sz="1100" dirty="0" smtClean="0"/>
              <a:t> prodotto esportato.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410374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365118" y="6381328"/>
            <a:ext cx="4102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smtClean="0"/>
              <a:t>Fonte: elaborazione Fondazione Edison su dati Istat</a:t>
            </a:r>
            <a:endParaRPr lang="it-IT" sz="1400" i="1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01" y="1268760"/>
            <a:ext cx="38385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183867" y="44755"/>
            <a:ext cx="87849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REGIONI</a:t>
            </a:r>
            <a:r>
              <a:rPr lang="it-IT" b="1" dirty="0" smtClean="0"/>
              <a:t> ITALIANE IN CUI I </a:t>
            </a:r>
            <a:r>
              <a:rPr lang="it-IT" sz="2400" b="1" dirty="0" smtClean="0"/>
              <a:t>VINI E LE BEVANDE </a:t>
            </a:r>
            <a:r>
              <a:rPr lang="it-IT" b="1" dirty="0" smtClean="0"/>
              <a:t>SONO TRA I PRIMI 15 PRODOTTI ESPORTATI: ANNO 2015</a:t>
            </a:r>
          </a:p>
          <a:p>
            <a:pPr algn="ctr"/>
            <a:r>
              <a:rPr lang="it-IT" b="1" dirty="0" smtClean="0"/>
              <a:t>(valori in milioni di euro)</a:t>
            </a: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3838575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o 6"/>
          <p:cNvGrpSpPr/>
          <p:nvPr/>
        </p:nvGrpSpPr>
        <p:grpSpPr>
          <a:xfrm>
            <a:off x="593804" y="4922171"/>
            <a:ext cx="219488" cy="55001"/>
            <a:chOff x="824120" y="5877272"/>
            <a:chExt cx="219488" cy="55001"/>
          </a:xfrm>
        </p:grpSpPr>
        <p:cxnSp>
          <p:nvCxnSpPr>
            <p:cNvPr id="8" name="Connettore 1 7"/>
            <p:cNvCxnSpPr/>
            <p:nvPr/>
          </p:nvCxnSpPr>
          <p:spPr>
            <a:xfrm>
              <a:off x="827584" y="5877272"/>
              <a:ext cx="21602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1 8"/>
            <p:cNvCxnSpPr/>
            <p:nvPr/>
          </p:nvCxnSpPr>
          <p:spPr>
            <a:xfrm>
              <a:off x="824120" y="5932273"/>
              <a:ext cx="21948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Connettore 2 9"/>
          <p:cNvCxnSpPr/>
          <p:nvPr/>
        </p:nvCxnSpPr>
        <p:spPr>
          <a:xfrm>
            <a:off x="4895544" y="5013176"/>
            <a:ext cx="0" cy="2160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4777174" y="6319433"/>
            <a:ext cx="38385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Nel 2014 era l’</a:t>
            </a:r>
            <a:r>
              <a:rPr lang="it-IT" sz="1100" b="1" dirty="0" smtClean="0"/>
              <a:t>ottavo</a:t>
            </a:r>
            <a:r>
              <a:rPr lang="it-IT" sz="1100" dirty="0" smtClean="0"/>
              <a:t> prodotto esportato.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73194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83867" y="6544850"/>
            <a:ext cx="4102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smtClean="0"/>
              <a:t>Fonte: elaborazione Fondazione Edison su dati Istat</a:t>
            </a:r>
            <a:endParaRPr lang="it-IT" sz="1400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83867" y="44755"/>
            <a:ext cx="87849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REGIONI</a:t>
            </a:r>
            <a:r>
              <a:rPr lang="it-IT" b="1" dirty="0" smtClean="0"/>
              <a:t> ITALIANE IN CUI I </a:t>
            </a:r>
            <a:r>
              <a:rPr lang="it-IT" sz="2400" b="1" dirty="0" smtClean="0"/>
              <a:t>VINI E LE BEVANDE </a:t>
            </a:r>
            <a:r>
              <a:rPr lang="it-IT" b="1" dirty="0" smtClean="0"/>
              <a:t>SONO TRA I PRIMI 15 PRODOTTI ESPORTATI: ANNO 2015</a:t>
            </a:r>
          </a:p>
          <a:p>
            <a:pPr algn="ctr"/>
            <a:r>
              <a:rPr lang="it-IT" b="1" dirty="0" smtClean="0"/>
              <a:t>(valori in milioni di euro)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05716"/>
            <a:ext cx="3646191" cy="524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2 4"/>
          <p:cNvCxnSpPr/>
          <p:nvPr/>
        </p:nvCxnSpPr>
        <p:spPr>
          <a:xfrm flipV="1">
            <a:off x="2898060" y="4554494"/>
            <a:ext cx="0" cy="2160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251519" y="4531701"/>
            <a:ext cx="2474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Nel 2014 era il </a:t>
            </a:r>
            <a:r>
              <a:rPr lang="it-IT" sz="1100" b="1" dirty="0" smtClean="0"/>
              <a:t>sedicesimo</a:t>
            </a:r>
            <a:r>
              <a:rPr lang="it-IT" sz="1100" dirty="0" smtClean="0"/>
              <a:t> prodotto esportato.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143599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31305" y="5105400"/>
            <a:ext cx="4102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Fonte: elaborazione Fondazione Edison su dati Istat</a:t>
            </a:r>
            <a:endParaRPr lang="it-IT" sz="1200" i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23528" y="260648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Export provinciale di VINI E BEVANDE per Classi di fatturato: anno 2015</a:t>
            </a:r>
            <a:endParaRPr lang="it-IT" sz="28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8" y="1752600"/>
            <a:ext cx="41243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464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9512" y="116632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PROVINCE</a:t>
            </a:r>
            <a:r>
              <a:rPr lang="it-IT" b="1" dirty="0" smtClean="0"/>
              <a:t>  ITALIANE IN CUI I </a:t>
            </a:r>
            <a:r>
              <a:rPr lang="it-IT" sz="2400" b="1" dirty="0" smtClean="0"/>
              <a:t>VINI E LE BEVANDE </a:t>
            </a:r>
            <a:r>
              <a:rPr lang="it-IT" b="1" dirty="0" smtClean="0"/>
              <a:t>SONO IL PRIMO PRODOTTO ESPORTATO: ANNO 2015</a:t>
            </a:r>
          </a:p>
          <a:p>
            <a:pPr algn="ctr"/>
            <a:r>
              <a:rPr lang="it-IT" b="1" dirty="0" smtClean="0"/>
              <a:t>(valori in milioni di euro)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79512" y="6433591"/>
            <a:ext cx="4102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smtClean="0"/>
              <a:t>Fonte: elaborazione Fondazione Edison su dati Istat</a:t>
            </a:r>
            <a:endParaRPr lang="it-IT" sz="1400" i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17" y="1628800"/>
            <a:ext cx="38385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38385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o 2"/>
          <p:cNvGrpSpPr/>
          <p:nvPr/>
        </p:nvGrpSpPr>
        <p:grpSpPr>
          <a:xfrm>
            <a:off x="680104" y="2394136"/>
            <a:ext cx="219488" cy="55001"/>
            <a:chOff x="408630" y="2394136"/>
            <a:chExt cx="219488" cy="55001"/>
          </a:xfrm>
        </p:grpSpPr>
        <p:cxnSp>
          <p:nvCxnSpPr>
            <p:cNvPr id="8" name="Connettore 1 7"/>
            <p:cNvCxnSpPr/>
            <p:nvPr/>
          </p:nvCxnSpPr>
          <p:spPr>
            <a:xfrm>
              <a:off x="412094" y="2394136"/>
              <a:ext cx="21602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1 8"/>
            <p:cNvCxnSpPr/>
            <p:nvPr/>
          </p:nvCxnSpPr>
          <p:spPr>
            <a:xfrm>
              <a:off x="408630" y="2449137"/>
              <a:ext cx="21948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CasellaDiTesto 10"/>
          <p:cNvSpPr txBox="1"/>
          <p:nvPr/>
        </p:nvSpPr>
        <p:spPr>
          <a:xfrm>
            <a:off x="4777174" y="6319433"/>
            <a:ext cx="38385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Nel 2014 era il </a:t>
            </a:r>
            <a:r>
              <a:rPr lang="it-IT" sz="1100" b="1" dirty="0" smtClean="0"/>
              <a:t>secondo</a:t>
            </a:r>
            <a:r>
              <a:rPr lang="it-IT" sz="1100" dirty="0" smtClean="0"/>
              <a:t> prodotto esportato.</a:t>
            </a:r>
            <a:endParaRPr lang="it-IT" sz="1100" dirty="0"/>
          </a:p>
        </p:txBody>
      </p:sp>
      <p:cxnSp>
        <p:nvCxnSpPr>
          <p:cNvPr id="12" name="Connettore 2 11"/>
          <p:cNvCxnSpPr/>
          <p:nvPr/>
        </p:nvCxnSpPr>
        <p:spPr>
          <a:xfrm flipV="1">
            <a:off x="5004048" y="2276872"/>
            <a:ext cx="0" cy="2160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13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13043" y="6459527"/>
            <a:ext cx="4102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smtClean="0"/>
              <a:t>Fonte: elaborazione Fondazione Edison su dati Istat</a:t>
            </a:r>
            <a:endParaRPr lang="it-IT" sz="1400" i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79512" y="116632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PROVINCE</a:t>
            </a:r>
            <a:r>
              <a:rPr lang="it-IT" b="1" dirty="0" smtClean="0"/>
              <a:t>  ITALIANE IN CUI I </a:t>
            </a:r>
            <a:r>
              <a:rPr lang="it-IT" sz="2400" b="1" dirty="0" smtClean="0"/>
              <a:t>VINI E LE BEVANDE </a:t>
            </a:r>
            <a:r>
              <a:rPr lang="it-IT" b="1" dirty="0" smtClean="0"/>
              <a:t>SONO IL PRIMO PRODOTTO ESPORTATO: ANNO 2015</a:t>
            </a:r>
          </a:p>
          <a:p>
            <a:pPr algn="ctr"/>
            <a:r>
              <a:rPr lang="it-IT" b="1" dirty="0" smtClean="0"/>
              <a:t>(valori in milioni di euro)</a:t>
            </a:r>
            <a:endParaRPr lang="it-IT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35921"/>
            <a:ext cx="383857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o 4"/>
          <p:cNvGrpSpPr/>
          <p:nvPr/>
        </p:nvGrpSpPr>
        <p:grpSpPr>
          <a:xfrm>
            <a:off x="2645540" y="2086733"/>
            <a:ext cx="219488" cy="55001"/>
            <a:chOff x="408630" y="2394136"/>
            <a:chExt cx="219488" cy="55001"/>
          </a:xfrm>
        </p:grpSpPr>
        <p:cxnSp>
          <p:nvCxnSpPr>
            <p:cNvPr id="6" name="Connettore 1 5"/>
            <p:cNvCxnSpPr/>
            <p:nvPr/>
          </p:nvCxnSpPr>
          <p:spPr>
            <a:xfrm>
              <a:off x="412094" y="2394136"/>
              <a:ext cx="21602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1 8"/>
            <p:cNvCxnSpPr/>
            <p:nvPr/>
          </p:nvCxnSpPr>
          <p:spPr>
            <a:xfrm>
              <a:off x="408630" y="2449137"/>
              <a:ext cx="21948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227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319649" y="6381328"/>
            <a:ext cx="4102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smtClean="0"/>
              <a:t>Fonte: elaborazione Fondazione Edison su dati Istat</a:t>
            </a:r>
            <a:endParaRPr lang="it-IT" sz="1400" i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90662"/>
            <a:ext cx="383857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179512" y="116632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PROVINCE</a:t>
            </a:r>
            <a:r>
              <a:rPr lang="it-IT" b="1" dirty="0" smtClean="0"/>
              <a:t>  ITALIANE IN CUI I </a:t>
            </a:r>
            <a:r>
              <a:rPr lang="it-IT" sz="2400" b="1" dirty="0" smtClean="0"/>
              <a:t>VINI E LE BEVANDE </a:t>
            </a:r>
            <a:r>
              <a:rPr lang="it-IT" b="1" dirty="0" smtClean="0"/>
              <a:t>SONO TRA I PRIMI 10 PRODOTTI ESPORTATI: ANNO 2015</a:t>
            </a:r>
          </a:p>
          <a:p>
            <a:pPr algn="ctr"/>
            <a:r>
              <a:rPr lang="it-IT" b="1" dirty="0" smtClean="0"/>
              <a:t>(valori in milioni di euro)</a:t>
            </a:r>
            <a:endParaRPr lang="it-IT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1137"/>
            <a:ext cx="38385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o 5"/>
          <p:cNvGrpSpPr/>
          <p:nvPr/>
        </p:nvGrpSpPr>
        <p:grpSpPr>
          <a:xfrm>
            <a:off x="635714" y="2590789"/>
            <a:ext cx="219488" cy="55001"/>
            <a:chOff x="408630" y="2394136"/>
            <a:chExt cx="219488" cy="55001"/>
          </a:xfrm>
        </p:grpSpPr>
        <p:cxnSp>
          <p:nvCxnSpPr>
            <p:cNvPr id="7" name="Connettore 1 6"/>
            <p:cNvCxnSpPr/>
            <p:nvPr/>
          </p:nvCxnSpPr>
          <p:spPr>
            <a:xfrm>
              <a:off x="412094" y="2394136"/>
              <a:ext cx="21602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1 7"/>
            <p:cNvCxnSpPr/>
            <p:nvPr/>
          </p:nvCxnSpPr>
          <p:spPr>
            <a:xfrm>
              <a:off x="408630" y="2449137"/>
              <a:ext cx="21948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Connettore 2 11"/>
          <p:cNvCxnSpPr/>
          <p:nvPr/>
        </p:nvCxnSpPr>
        <p:spPr>
          <a:xfrm>
            <a:off x="4881736" y="2403132"/>
            <a:ext cx="0" cy="2160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4711087" y="5367337"/>
            <a:ext cx="38385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Nel 2014 era il </a:t>
            </a:r>
            <a:r>
              <a:rPr lang="it-IT" sz="1100" b="1" dirty="0" smtClean="0"/>
              <a:t>primo</a:t>
            </a:r>
            <a:r>
              <a:rPr lang="it-IT" sz="1100" dirty="0" smtClean="0"/>
              <a:t> prodotto esportato.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76366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856984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47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251520" y="6336251"/>
            <a:ext cx="4102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smtClean="0"/>
              <a:t>Fonte: elaborazione Fondazione Edison su dati Istat</a:t>
            </a:r>
            <a:endParaRPr lang="it-IT" sz="1400" i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52769"/>
            <a:ext cx="38385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09" y="1652769"/>
            <a:ext cx="38385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2 5"/>
          <p:cNvCxnSpPr/>
          <p:nvPr/>
        </p:nvCxnSpPr>
        <p:spPr>
          <a:xfrm flipV="1">
            <a:off x="736836" y="4068194"/>
            <a:ext cx="0" cy="2160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flipV="1">
            <a:off x="4860032" y="4091130"/>
            <a:ext cx="0" cy="2160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567711" y="5996169"/>
            <a:ext cx="38385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Nel 2014 era il </a:t>
            </a:r>
            <a:r>
              <a:rPr lang="it-IT" sz="1100" b="1" dirty="0" smtClean="0"/>
              <a:t>settimo</a:t>
            </a:r>
            <a:r>
              <a:rPr lang="it-IT" sz="1100" dirty="0" smtClean="0"/>
              <a:t> prodotto esportato.</a:t>
            </a:r>
            <a:endParaRPr lang="it-IT" sz="11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716016" y="5659785"/>
            <a:ext cx="38385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Nel 2014 era il </a:t>
            </a:r>
            <a:r>
              <a:rPr lang="it-IT" sz="1100" b="1" dirty="0" smtClean="0"/>
              <a:t>settimo</a:t>
            </a:r>
            <a:r>
              <a:rPr lang="it-IT" sz="1100" dirty="0" smtClean="0"/>
              <a:t> prodotto esportato.</a:t>
            </a:r>
            <a:endParaRPr lang="it-IT" sz="11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79512" y="116632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PROVINCE</a:t>
            </a:r>
            <a:r>
              <a:rPr lang="it-IT" b="1" dirty="0" smtClean="0"/>
              <a:t>  ITALIANE IN CUI I </a:t>
            </a:r>
            <a:r>
              <a:rPr lang="it-IT" sz="2400" b="1" dirty="0" smtClean="0"/>
              <a:t>VINI E LE BEVANDE </a:t>
            </a:r>
            <a:r>
              <a:rPr lang="it-IT" b="1" dirty="0" smtClean="0"/>
              <a:t>SONO TRA I PRIMI 10 PRODOTTI ESPORTATI: ANNO 2015</a:t>
            </a:r>
          </a:p>
          <a:p>
            <a:pPr algn="ctr"/>
            <a:r>
              <a:rPr lang="it-IT" b="1" dirty="0" smtClean="0"/>
              <a:t>(valori in milioni di euro)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90985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263394" y="6453336"/>
            <a:ext cx="4102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smtClean="0"/>
              <a:t>Fonte: elaborazione Fondazione Edison su dati Istat</a:t>
            </a:r>
            <a:endParaRPr lang="it-IT" sz="1400" i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79512" y="116632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PROVINCE</a:t>
            </a:r>
            <a:r>
              <a:rPr lang="it-IT" b="1" dirty="0" smtClean="0"/>
              <a:t>  ITALIANE IN CUI I </a:t>
            </a:r>
            <a:r>
              <a:rPr lang="it-IT" sz="2400" b="1" dirty="0" smtClean="0"/>
              <a:t>VINI E LE BEVANDE </a:t>
            </a:r>
            <a:r>
              <a:rPr lang="it-IT" b="1" dirty="0" smtClean="0"/>
              <a:t>SONO TRA I PRIMI 10 PRODOTTI ESPORTATI: ANNO 2015</a:t>
            </a:r>
          </a:p>
          <a:p>
            <a:pPr algn="ctr"/>
            <a:r>
              <a:rPr lang="it-IT" b="1" dirty="0" smtClean="0"/>
              <a:t>(valori in milioni di euro)</a:t>
            </a:r>
            <a:endParaRPr lang="it-IT" b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38385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09" y="1252686"/>
            <a:ext cx="383857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o 6"/>
          <p:cNvGrpSpPr/>
          <p:nvPr/>
        </p:nvGrpSpPr>
        <p:grpSpPr>
          <a:xfrm>
            <a:off x="617958" y="2250238"/>
            <a:ext cx="219488" cy="55001"/>
            <a:chOff x="408630" y="2394136"/>
            <a:chExt cx="219488" cy="55001"/>
          </a:xfrm>
        </p:grpSpPr>
        <p:cxnSp>
          <p:nvCxnSpPr>
            <p:cNvPr id="10" name="Connettore 1 9"/>
            <p:cNvCxnSpPr/>
            <p:nvPr/>
          </p:nvCxnSpPr>
          <p:spPr>
            <a:xfrm>
              <a:off x="412094" y="2394136"/>
              <a:ext cx="21602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1 10"/>
            <p:cNvCxnSpPr/>
            <p:nvPr/>
          </p:nvCxnSpPr>
          <p:spPr>
            <a:xfrm>
              <a:off x="408630" y="2449137"/>
              <a:ext cx="21948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o 11"/>
          <p:cNvGrpSpPr/>
          <p:nvPr/>
        </p:nvGrpSpPr>
        <p:grpSpPr>
          <a:xfrm>
            <a:off x="4796902" y="4581128"/>
            <a:ext cx="219488" cy="55001"/>
            <a:chOff x="408630" y="2394136"/>
            <a:chExt cx="219488" cy="55001"/>
          </a:xfrm>
        </p:grpSpPr>
        <p:cxnSp>
          <p:nvCxnSpPr>
            <p:cNvPr id="13" name="Connettore 1 12"/>
            <p:cNvCxnSpPr/>
            <p:nvPr/>
          </p:nvCxnSpPr>
          <p:spPr>
            <a:xfrm>
              <a:off x="412094" y="2394136"/>
              <a:ext cx="21602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13"/>
            <p:cNvCxnSpPr/>
            <p:nvPr/>
          </p:nvCxnSpPr>
          <p:spPr>
            <a:xfrm>
              <a:off x="408630" y="2449137"/>
              <a:ext cx="21948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6694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323528" y="6313537"/>
            <a:ext cx="4102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smtClean="0"/>
              <a:t>Fonte: elaborazione Fondazione Edison su dati Istat</a:t>
            </a:r>
            <a:endParaRPr lang="it-IT" sz="1400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79512" y="116632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PROVINCE</a:t>
            </a:r>
            <a:r>
              <a:rPr lang="it-IT" b="1" dirty="0" smtClean="0"/>
              <a:t>  ITALIANE IN CUI I </a:t>
            </a:r>
            <a:r>
              <a:rPr lang="it-IT" sz="2400" b="1" dirty="0" smtClean="0"/>
              <a:t>VINI E LE BEVANDE </a:t>
            </a:r>
            <a:r>
              <a:rPr lang="it-IT" b="1" dirty="0" smtClean="0"/>
              <a:t>SONO TRA I PRIMI 10 PRODOTTI ESPORTATI: ANNO 2015</a:t>
            </a:r>
          </a:p>
          <a:p>
            <a:pPr algn="ctr"/>
            <a:r>
              <a:rPr lang="it-IT" b="1" dirty="0" smtClean="0"/>
              <a:t>(valori in milioni di euro)</a:t>
            </a:r>
            <a:endParaRPr lang="it-IT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15" y="1616546"/>
            <a:ext cx="383857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38490"/>
            <a:ext cx="383857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o 5"/>
          <p:cNvGrpSpPr/>
          <p:nvPr/>
        </p:nvGrpSpPr>
        <p:grpSpPr>
          <a:xfrm>
            <a:off x="582446" y="5948531"/>
            <a:ext cx="219488" cy="55001"/>
            <a:chOff x="408630" y="2394136"/>
            <a:chExt cx="219488" cy="55001"/>
          </a:xfrm>
        </p:grpSpPr>
        <p:cxnSp>
          <p:nvCxnSpPr>
            <p:cNvPr id="8" name="Connettore 1 7"/>
            <p:cNvCxnSpPr/>
            <p:nvPr/>
          </p:nvCxnSpPr>
          <p:spPr>
            <a:xfrm>
              <a:off x="412094" y="2394136"/>
              <a:ext cx="21602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1 10"/>
            <p:cNvCxnSpPr/>
            <p:nvPr/>
          </p:nvCxnSpPr>
          <p:spPr>
            <a:xfrm>
              <a:off x="408630" y="2449137"/>
              <a:ext cx="21948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o 11"/>
          <p:cNvGrpSpPr/>
          <p:nvPr/>
        </p:nvGrpSpPr>
        <p:grpSpPr>
          <a:xfrm>
            <a:off x="4726772" y="4941168"/>
            <a:ext cx="219488" cy="55001"/>
            <a:chOff x="408630" y="2394136"/>
            <a:chExt cx="219488" cy="55001"/>
          </a:xfrm>
        </p:grpSpPr>
        <p:cxnSp>
          <p:nvCxnSpPr>
            <p:cNvPr id="13" name="Connettore 1 12"/>
            <p:cNvCxnSpPr/>
            <p:nvPr/>
          </p:nvCxnSpPr>
          <p:spPr>
            <a:xfrm>
              <a:off x="412094" y="2394136"/>
              <a:ext cx="21602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13"/>
            <p:cNvCxnSpPr/>
            <p:nvPr/>
          </p:nvCxnSpPr>
          <p:spPr>
            <a:xfrm>
              <a:off x="408630" y="2449137"/>
              <a:ext cx="21948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949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648363" y="6237312"/>
            <a:ext cx="4102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smtClean="0"/>
              <a:t>Fonte: elaborazione Fondazione Edison su dati Istat</a:t>
            </a:r>
            <a:endParaRPr lang="it-IT" sz="1400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79512" y="116632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PROVINCE</a:t>
            </a:r>
            <a:r>
              <a:rPr lang="it-IT" b="1" dirty="0" smtClean="0"/>
              <a:t>  ITALIANE IN CUI I </a:t>
            </a:r>
            <a:r>
              <a:rPr lang="it-IT" sz="2400" b="1" dirty="0" smtClean="0"/>
              <a:t>VINI E LE BEVANDE </a:t>
            </a:r>
            <a:r>
              <a:rPr lang="it-IT" b="1" dirty="0" smtClean="0"/>
              <a:t>SONO TRA I PRIMI 10 PRODOTTI ESPORTATI: ANNO 2015</a:t>
            </a:r>
          </a:p>
          <a:p>
            <a:pPr algn="ctr"/>
            <a:r>
              <a:rPr lang="it-IT" b="1" dirty="0" smtClean="0"/>
              <a:t>(valori in milioni di euro)</a:t>
            </a:r>
            <a:endParaRPr lang="it-IT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41" y="1484784"/>
            <a:ext cx="383857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329" y="1494897"/>
            <a:ext cx="38385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2 5"/>
          <p:cNvCxnSpPr/>
          <p:nvPr/>
        </p:nvCxnSpPr>
        <p:spPr>
          <a:xfrm>
            <a:off x="754592" y="5445224"/>
            <a:ext cx="0" cy="2160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611560" y="5903694"/>
            <a:ext cx="38385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Nel 2014 era l’</a:t>
            </a:r>
            <a:r>
              <a:rPr lang="it-IT" sz="1100" b="1" dirty="0" smtClean="0"/>
              <a:t>ottavo</a:t>
            </a:r>
            <a:r>
              <a:rPr lang="it-IT" sz="1100" dirty="0" smtClean="0"/>
              <a:t> prodotto esportato.</a:t>
            </a:r>
            <a:endParaRPr lang="it-IT" sz="1100" dirty="0"/>
          </a:p>
        </p:txBody>
      </p:sp>
      <p:cxnSp>
        <p:nvCxnSpPr>
          <p:cNvPr id="11" name="Connettore 2 10"/>
          <p:cNvCxnSpPr/>
          <p:nvPr/>
        </p:nvCxnSpPr>
        <p:spPr>
          <a:xfrm flipV="1">
            <a:off x="4860032" y="4293096"/>
            <a:ext cx="0" cy="2160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4744328" y="5000097"/>
            <a:ext cx="38385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Nel 2014 era il </a:t>
            </a:r>
            <a:r>
              <a:rPr lang="it-IT" sz="1100" b="1" dirty="0" smtClean="0"/>
              <a:t>nono</a:t>
            </a:r>
            <a:r>
              <a:rPr lang="it-IT" sz="1100" dirty="0" smtClean="0"/>
              <a:t> prodotto esportato.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412127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602298" y="6329065"/>
            <a:ext cx="4102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smtClean="0"/>
              <a:t>Fonte: elaborazione Fondazione Edison su dati Istat</a:t>
            </a:r>
            <a:endParaRPr lang="it-IT" sz="1400" i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38385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179512" y="116632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PROVINCE</a:t>
            </a:r>
            <a:r>
              <a:rPr lang="it-IT" b="1" dirty="0" smtClean="0"/>
              <a:t>  ITALIANE IN CUI I </a:t>
            </a:r>
            <a:r>
              <a:rPr lang="it-IT" sz="2400" b="1" dirty="0" smtClean="0"/>
              <a:t>VINI E LE BEVANDE </a:t>
            </a:r>
            <a:r>
              <a:rPr lang="it-IT" b="1" dirty="0" smtClean="0"/>
              <a:t>SONO TRA I PRIMI 10 PRODOTTI ESPORTATI: ANNO 2015</a:t>
            </a:r>
          </a:p>
          <a:p>
            <a:pPr algn="ctr"/>
            <a:r>
              <a:rPr lang="it-IT" b="1" dirty="0" smtClean="0"/>
              <a:t>(valori in milioni di euro)</a:t>
            </a:r>
            <a:endParaRPr lang="it-IT" b="1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09" y="1584548"/>
            <a:ext cx="383857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ttore 2 6"/>
          <p:cNvCxnSpPr/>
          <p:nvPr/>
        </p:nvCxnSpPr>
        <p:spPr>
          <a:xfrm flipV="1">
            <a:off x="746698" y="2916066"/>
            <a:ext cx="0" cy="2160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611560" y="5661248"/>
            <a:ext cx="38385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Nel 2014 era il </a:t>
            </a:r>
            <a:r>
              <a:rPr lang="it-IT" sz="1100" b="1" dirty="0" smtClean="0"/>
              <a:t>quarto</a:t>
            </a:r>
            <a:r>
              <a:rPr lang="it-IT" sz="1100" dirty="0" smtClean="0"/>
              <a:t> prodotto esportato.</a:t>
            </a:r>
            <a:endParaRPr lang="it-IT" sz="1100" dirty="0"/>
          </a:p>
        </p:txBody>
      </p:sp>
      <p:grpSp>
        <p:nvGrpSpPr>
          <p:cNvPr id="11" name="Gruppo 10"/>
          <p:cNvGrpSpPr/>
          <p:nvPr/>
        </p:nvGrpSpPr>
        <p:grpSpPr>
          <a:xfrm>
            <a:off x="4868820" y="2816440"/>
            <a:ext cx="219488" cy="55001"/>
            <a:chOff x="408630" y="2394136"/>
            <a:chExt cx="219488" cy="55001"/>
          </a:xfrm>
        </p:grpSpPr>
        <p:cxnSp>
          <p:nvCxnSpPr>
            <p:cNvPr id="12" name="Connettore 1 11"/>
            <p:cNvCxnSpPr/>
            <p:nvPr/>
          </p:nvCxnSpPr>
          <p:spPr>
            <a:xfrm>
              <a:off x="412094" y="2394136"/>
              <a:ext cx="21602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>
            <a:xfrm>
              <a:off x="408630" y="2449137"/>
              <a:ext cx="21948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810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602298" y="6329065"/>
            <a:ext cx="4102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smtClean="0"/>
              <a:t>Fonte: elaborazione Fondazione Edison su dati Istat</a:t>
            </a:r>
            <a:endParaRPr lang="it-IT" sz="1400" i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79512" y="116632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PROVINCE</a:t>
            </a:r>
            <a:r>
              <a:rPr lang="it-IT" b="1" dirty="0" smtClean="0"/>
              <a:t>  ITALIANE IN CUI I </a:t>
            </a:r>
            <a:r>
              <a:rPr lang="it-IT" sz="2400" b="1" dirty="0" smtClean="0"/>
              <a:t>VINI E LE BEVANDE </a:t>
            </a:r>
            <a:r>
              <a:rPr lang="it-IT" b="1" dirty="0" smtClean="0"/>
              <a:t>SONO TRA I PRIMI 10 PRODOTTI ESPORTATI: ANNO 2015</a:t>
            </a:r>
          </a:p>
          <a:p>
            <a:pPr algn="ctr"/>
            <a:r>
              <a:rPr lang="it-IT" b="1" dirty="0" smtClean="0"/>
              <a:t>(valori in milioni di euro)</a:t>
            </a:r>
            <a:endParaRPr lang="it-IT" b="1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641" y="1412776"/>
            <a:ext cx="383857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2 4"/>
          <p:cNvCxnSpPr/>
          <p:nvPr/>
        </p:nvCxnSpPr>
        <p:spPr>
          <a:xfrm>
            <a:off x="2834930" y="3815674"/>
            <a:ext cx="0" cy="2160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191340" y="3857357"/>
            <a:ext cx="24623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Nel 2014 era il </a:t>
            </a:r>
            <a:r>
              <a:rPr lang="it-IT" sz="1100" b="1" dirty="0" smtClean="0"/>
              <a:t>secondo</a:t>
            </a:r>
            <a:r>
              <a:rPr lang="it-IT" sz="1100" dirty="0" smtClean="0"/>
              <a:t> prodotto esportato.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227761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9512" y="20892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ALTRE PROVINCE</a:t>
            </a:r>
            <a:r>
              <a:rPr lang="it-IT" b="1" dirty="0" smtClean="0"/>
              <a:t>  ITALIANE IN CUI </a:t>
            </a:r>
            <a:r>
              <a:rPr lang="it-IT" sz="2400" b="1" dirty="0" smtClean="0"/>
              <a:t>I VINI E LE BEVANDE </a:t>
            </a:r>
            <a:r>
              <a:rPr lang="it-IT" b="1" dirty="0" smtClean="0"/>
              <a:t>PRESENTANO VALORI DI EXPORT RILEVANTI MA NON SONO TRA I PRIMI 10 PRODOTTI ESPORTATI: </a:t>
            </a:r>
          </a:p>
          <a:p>
            <a:pPr algn="ctr"/>
            <a:r>
              <a:rPr lang="it-IT" b="1" dirty="0" smtClean="0"/>
              <a:t>ANNO 2015</a:t>
            </a:r>
            <a:endParaRPr lang="it-IT" b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899592" y="1124744"/>
            <a:ext cx="2952328" cy="107721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BERGAMO</a:t>
            </a:r>
          </a:p>
          <a:p>
            <a:pPr algn="ctr"/>
            <a:r>
              <a:rPr lang="it-IT" sz="1400" dirty="0" smtClean="0"/>
              <a:t>15° PRODOTTO ESPORTATO </a:t>
            </a:r>
          </a:p>
          <a:p>
            <a:pPr algn="ctr"/>
            <a:r>
              <a:rPr lang="it-IT" sz="1400" dirty="0" smtClean="0"/>
              <a:t>(24° nel 2014)</a:t>
            </a:r>
          </a:p>
          <a:p>
            <a:pPr algn="ctr"/>
            <a:r>
              <a:rPr lang="it-IT" sz="1600" b="1" dirty="0" smtClean="0"/>
              <a:t>287 MILIONI DI EURO</a:t>
            </a:r>
            <a:endParaRPr lang="it-IT" sz="16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932040" y="4581128"/>
            <a:ext cx="2952328" cy="107721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BOLOGNA</a:t>
            </a:r>
          </a:p>
          <a:p>
            <a:pPr algn="ctr"/>
            <a:r>
              <a:rPr lang="it-IT" sz="1400" dirty="0" smtClean="0"/>
              <a:t>33° PRODOTTO ESPORTATO</a:t>
            </a:r>
          </a:p>
          <a:p>
            <a:pPr algn="ctr"/>
            <a:r>
              <a:rPr lang="it-IT" sz="1400" dirty="0" smtClean="0"/>
              <a:t>(32° nel 2014)</a:t>
            </a:r>
          </a:p>
          <a:p>
            <a:pPr algn="ctr"/>
            <a:r>
              <a:rPr lang="it-IT" sz="1600" b="1" dirty="0" smtClean="0"/>
              <a:t>63 MILIONI DI EURO</a:t>
            </a:r>
            <a:endParaRPr lang="it-IT" sz="16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932040" y="5733256"/>
            <a:ext cx="2952328" cy="107721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MODENA</a:t>
            </a:r>
          </a:p>
          <a:p>
            <a:pPr algn="ctr"/>
            <a:r>
              <a:rPr lang="it-IT" sz="1400" dirty="0" smtClean="0"/>
              <a:t>32° PRODOTTO ESPORTATO</a:t>
            </a:r>
          </a:p>
          <a:p>
            <a:pPr algn="ctr"/>
            <a:r>
              <a:rPr lang="it-IT" sz="1400" dirty="0" smtClean="0"/>
              <a:t>(24° nel 2014)</a:t>
            </a:r>
          </a:p>
          <a:p>
            <a:pPr algn="ctr"/>
            <a:r>
              <a:rPr lang="it-IT" sz="1600" b="1" dirty="0" smtClean="0"/>
              <a:t>45 MILIONI DI EURO</a:t>
            </a:r>
            <a:endParaRPr lang="it-IT" sz="16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99592" y="4581128"/>
            <a:ext cx="2952328" cy="107721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REGGIO EMILIA</a:t>
            </a:r>
          </a:p>
          <a:p>
            <a:pPr algn="ctr"/>
            <a:r>
              <a:rPr lang="it-IT" sz="1400" dirty="0" smtClean="0"/>
              <a:t>22° PRODOTTO ESPORTATO</a:t>
            </a:r>
          </a:p>
          <a:p>
            <a:pPr algn="ctr"/>
            <a:r>
              <a:rPr lang="it-IT" sz="1400" dirty="0" smtClean="0"/>
              <a:t>(22° nel 2014)</a:t>
            </a:r>
          </a:p>
          <a:p>
            <a:pPr algn="ctr"/>
            <a:r>
              <a:rPr lang="it-IT" sz="1600" b="1" dirty="0" smtClean="0"/>
              <a:t>76 MILIONI DI EURO</a:t>
            </a:r>
            <a:endParaRPr lang="it-IT" sz="16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945853" y="2276872"/>
            <a:ext cx="2952328" cy="107721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BRESCIA</a:t>
            </a:r>
          </a:p>
          <a:p>
            <a:pPr algn="ctr"/>
            <a:r>
              <a:rPr lang="it-IT" sz="1400" dirty="0" smtClean="0"/>
              <a:t>27° PRODOTTO ESPORTATO</a:t>
            </a:r>
          </a:p>
          <a:p>
            <a:pPr algn="ctr"/>
            <a:r>
              <a:rPr lang="it-IT" sz="1400" dirty="0" smtClean="0"/>
              <a:t>(25° nel 2014)</a:t>
            </a:r>
          </a:p>
          <a:p>
            <a:pPr algn="ctr"/>
            <a:r>
              <a:rPr lang="it-IT" sz="1600" b="1" dirty="0" smtClean="0"/>
              <a:t>116 MILIONI DI EURO</a:t>
            </a:r>
            <a:endParaRPr lang="it-IT" sz="16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932040" y="1124744"/>
            <a:ext cx="2952328" cy="107721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VICENZA</a:t>
            </a:r>
          </a:p>
          <a:p>
            <a:pPr algn="ctr"/>
            <a:r>
              <a:rPr lang="it-IT" sz="1400" dirty="0" smtClean="0"/>
              <a:t>26° PRODOTTO ESPORTATO</a:t>
            </a:r>
          </a:p>
          <a:p>
            <a:pPr algn="ctr"/>
            <a:r>
              <a:rPr lang="it-IT" sz="1400" dirty="0" smtClean="0"/>
              <a:t>(27° nel 2014)</a:t>
            </a:r>
          </a:p>
          <a:p>
            <a:pPr algn="ctr"/>
            <a:r>
              <a:rPr lang="it-IT" sz="1600" b="1" dirty="0" smtClean="0"/>
              <a:t>179 MILIONI DI EURO</a:t>
            </a:r>
            <a:endParaRPr lang="it-IT" sz="16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899592" y="5733256"/>
            <a:ext cx="2952328" cy="107721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UDINE</a:t>
            </a:r>
          </a:p>
          <a:p>
            <a:pPr algn="ctr"/>
            <a:r>
              <a:rPr lang="it-IT" sz="1400" dirty="0" smtClean="0"/>
              <a:t>20° PRODOTTO ESPORTATO</a:t>
            </a:r>
          </a:p>
          <a:p>
            <a:pPr algn="ctr"/>
            <a:r>
              <a:rPr lang="it-IT" sz="1400" dirty="0" smtClean="0"/>
              <a:t>(21° nel 2014)</a:t>
            </a:r>
          </a:p>
          <a:p>
            <a:pPr algn="ctr"/>
            <a:r>
              <a:rPr lang="it-IT" sz="1600" b="1" dirty="0" smtClean="0"/>
              <a:t>47 MILIONI DI EURO</a:t>
            </a:r>
            <a:endParaRPr lang="it-IT" sz="16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932040" y="3429000"/>
            <a:ext cx="2952328" cy="107721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RAVENNA</a:t>
            </a:r>
          </a:p>
          <a:p>
            <a:pPr algn="ctr"/>
            <a:r>
              <a:rPr lang="it-IT" sz="1400" dirty="0"/>
              <a:t>1</a:t>
            </a:r>
            <a:r>
              <a:rPr lang="it-IT" sz="1400" dirty="0" smtClean="0"/>
              <a:t>1° PRODOTTO ESPORTATO</a:t>
            </a:r>
          </a:p>
          <a:p>
            <a:pPr algn="ctr"/>
            <a:r>
              <a:rPr lang="it-IT" sz="1400" dirty="0" smtClean="0"/>
              <a:t>(9° nel 2014)</a:t>
            </a:r>
          </a:p>
          <a:p>
            <a:pPr algn="ctr"/>
            <a:r>
              <a:rPr lang="it-IT" sz="1600" b="1" dirty="0" smtClean="0"/>
              <a:t>84 MILIONI DI EURO</a:t>
            </a:r>
            <a:endParaRPr lang="it-IT" sz="16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910417" y="2276872"/>
            <a:ext cx="2952328" cy="107721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PADOVA</a:t>
            </a:r>
          </a:p>
          <a:p>
            <a:pPr algn="ctr"/>
            <a:r>
              <a:rPr lang="it-IT" sz="1400" dirty="0" smtClean="0"/>
              <a:t>21° PRODOTTO ESPORTATO</a:t>
            </a:r>
          </a:p>
          <a:p>
            <a:pPr algn="ctr"/>
            <a:r>
              <a:rPr lang="it-IT" sz="1400" dirty="0" smtClean="0"/>
              <a:t>(23° nel 2014)</a:t>
            </a:r>
          </a:p>
          <a:p>
            <a:pPr algn="ctr"/>
            <a:r>
              <a:rPr lang="it-IT" sz="1600" b="1" dirty="0" smtClean="0"/>
              <a:t>129 MILIONI DI EURO</a:t>
            </a:r>
            <a:endParaRPr lang="it-IT" sz="1600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910417" y="3429000"/>
            <a:ext cx="2952328" cy="107721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ROMA</a:t>
            </a:r>
          </a:p>
          <a:p>
            <a:pPr algn="ctr"/>
            <a:r>
              <a:rPr lang="it-IT" sz="1400" dirty="0" smtClean="0"/>
              <a:t>24° PRODOTTO ESPORTATO</a:t>
            </a:r>
          </a:p>
          <a:p>
            <a:pPr algn="ctr"/>
            <a:r>
              <a:rPr lang="it-IT" sz="1400" dirty="0" smtClean="0"/>
              <a:t>(21° nel 2014)</a:t>
            </a:r>
          </a:p>
          <a:p>
            <a:pPr algn="ctr"/>
            <a:r>
              <a:rPr lang="it-IT" sz="1600" b="1" dirty="0" smtClean="0"/>
              <a:t>101 MILIONI DI EURO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184167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Freeform 141"/>
          <p:cNvSpPr>
            <a:spLocks/>
          </p:cNvSpPr>
          <p:nvPr/>
        </p:nvSpPr>
        <p:spPr bwMode="auto">
          <a:xfrm>
            <a:off x="8285163" y="6883401"/>
            <a:ext cx="1588" cy="1588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1 w 1"/>
              <a:gd name="T5" fmla="*/ 0 h 1"/>
              <a:gd name="T6" fmla="*/ 0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1" y="0"/>
                </a:lnTo>
                <a:lnTo>
                  <a:pt x="1" y="0"/>
                </a:lnTo>
                <a:lnTo>
                  <a:pt x="0" y="1"/>
                </a:lnTo>
                <a:close/>
              </a:path>
            </a:pathLst>
          </a:custGeom>
          <a:solidFill>
            <a:srgbClr val="FF0000"/>
          </a:solidFill>
          <a:ln w="11113" cap="sq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7" name="CasellaDiTesto 196"/>
          <p:cNvSpPr txBox="1"/>
          <p:nvPr/>
        </p:nvSpPr>
        <p:spPr>
          <a:xfrm>
            <a:off x="251520" y="116632"/>
            <a:ext cx="87129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PROVINCE DEL NORD ITALIA CON UN VALORE DI EXPORT DI VINI E BEVANDE SUPERIORE A 50 MILIONI DI EURO NEL 2015</a:t>
            </a:r>
          </a:p>
          <a:p>
            <a:pPr algn="ctr"/>
            <a:r>
              <a:rPr lang="it-IT" dirty="0" smtClean="0"/>
              <a:t>(Fonte: elaborazione Fondazione Edison su dati Istat)</a:t>
            </a:r>
            <a:endParaRPr lang="it-IT" sz="2400" dirty="0"/>
          </a:p>
        </p:txBody>
      </p:sp>
      <p:grpSp>
        <p:nvGrpSpPr>
          <p:cNvPr id="586" name="Gruppo 585"/>
          <p:cNvGrpSpPr>
            <a:grpSpLocks noChangeAspect="1"/>
          </p:cNvGrpSpPr>
          <p:nvPr/>
        </p:nvGrpSpPr>
        <p:grpSpPr>
          <a:xfrm>
            <a:off x="1210058" y="1219961"/>
            <a:ext cx="6674310" cy="5665423"/>
            <a:chOff x="698500" y="258763"/>
            <a:chExt cx="7806211" cy="6626226"/>
          </a:xfrm>
        </p:grpSpPr>
        <p:sp>
          <p:nvSpPr>
            <p:cNvPr id="587" name="Freeform 141"/>
            <p:cNvSpPr>
              <a:spLocks/>
            </p:cNvSpPr>
            <p:nvPr/>
          </p:nvSpPr>
          <p:spPr bwMode="auto">
            <a:xfrm>
              <a:off x="8285163" y="6883401"/>
              <a:ext cx="1588" cy="1588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88" name="Freeform 5"/>
            <p:cNvSpPr>
              <a:spLocks/>
            </p:cNvSpPr>
            <p:nvPr/>
          </p:nvSpPr>
          <p:spPr bwMode="auto">
            <a:xfrm>
              <a:off x="2006600" y="2362201"/>
              <a:ext cx="738188" cy="1406525"/>
            </a:xfrm>
            <a:custGeom>
              <a:avLst/>
              <a:gdLst>
                <a:gd name="T0" fmla="*/ 267 w 465"/>
                <a:gd name="T1" fmla="*/ 52 h 886"/>
                <a:gd name="T2" fmla="*/ 289 w 465"/>
                <a:gd name="T3" fmla="*/ 91 h 886"/>
                <a:gd name="T4" fmla="*/ 303 w 465"/>
                <a:gd name="T5" fmla="*/ 123 h 886"/>
                <a:gd name="T6" fmla="*/ 296 w 465"/>
                <a:gd name="T7" fmla="*/ 205 h 886"/>
                <a:gd name="T8" fmla="*/ 321 w 465"/>
                <a:gd name="T9" fmla="*/ 221 h 886"/>
                <a:gd name="T10" fmla="*/ 339 w 465"/>
                <a:gd name="T11" fmla="*/ 259 h 886"/>
                <a:gd name="T12" fmla="*/ 339 w 465"/>
                <a:gd name="T13" fmla="*/ 286 h 886"/>
                <a:gd name="T14" fmla="*/ 295 w 465"/>
                <a:gd name="T15" fmla="*/ 291 h 886"/>
                <a:gd name="T16" fmla="*/ 331 w 465"/>
                <a:gd name="T17" fmla="*/ 356 h 886"/>
                <a:gd name="T18" fmla="*/ 348 w 465"/>
                <a:gd name="T19" fmla="*/ 446 h 886"/>
                <a:gd name="T20" fmla="*/ 351 w 465"/>
                <a:gd name="T21" fmla="*/ 559 h 886"/>
                <a:gd name="T22" fmla="*/ 357 w 465"/>
                <a:gd name="T23" fmla="*/ 610 h 886"/>
                <a:gd name="T24" fmla="*/ 401 w 465"/>
                <a:gd name="T25" fmla="*/ 640 h 886"/>
                <a:gd name="T26" fmla="*/ 393 w 465"/>
                <a:gd name="T27" fmla="*/ 706 h 886"/>
                <a:gd name="T28" fmla="*/ 421 w 465"/>
                <a:gd name="T29" fmla="*/ 716 h 886"/>
                <a:gd name="T30" fmla="*/ 430 w 465"/>
                <a:gd name="T31" fmla="*/ 755 h 886"/>
                <a:gd name="T32" fmla="*/ 437 w 465"/>
                <a:gd name="T33" fmla="*/ 780 h 886"/>
                <a:gd name="T34" fmla="*/ 437 w 465"/>
                <a:gd name="T35" fmla="*/ 795 h 886"/>
                <a:gd name="T36" fmla="*/ 434 w 465"/>
                <a:gd name="T37" fmla="*/ 802 h 886"/>
                <a:gd name="T38" fmla="*/ 426 w 465"/>
                <a:gd name="T39" fmla="*/ 817 h 886"/>
                <a:gd name="T40" fmla="*/ 430 w 465"/>
                <a:gd name="T41" fmla="*/ 843 h 886"/>
                <a:gd name="T42" fmla="*/ 463 w 465"/>
                <a:gd name="T43" fmla="*/ 842 h 886"/>
                <a:gd name="T44" fmla="*/ 421 w 465"/>
                <a:gd name="T45" fmla="*/ 875 h 886"/>
                <a:gd name="T46" fmla="*/ 405 w 465"/>
                <a:gd name="T47" fmla="*/ 847 h 886"/>
                <a:gd name="T48" fmla="*/ 365 w 465"/>
                <a:gd name="T49" fmla="*/ 844 h 886"/>
                <a:gd name="T50" fmla="*/ 349 w 465"/>
                <a:gd name="T51" fmla="*/ 841 h 886"/>
                <a:gd name="T52" fmla="*/ 328 w 465"/>
                <a:gd name="T53" fmla="*/ 842 h 886"/>
                <a:gd name="T54" fmla="*/ 289 w 465"/>
                <a:gd name="T55" fmla="*/ 868 h 886"/>
                <a:gd name="T56" fmla="*/ 278 w 465"/>
                <a:gd name="T57" fmla="*/ 871 h 886"/>
                <a:gd name="T58" fmla="*/ 243 w 465"/>
                <a:gd name="T59" fmla="*/ 872 h 886"/>
                <a:gd name="T60" fmla="*/ 213 w 465"/>
                <a:gd name="T61" fmla="*/ 866 h 886"/>
                <a:gd name="T62" fmla="*/ 185 w 465"/>
                <a:gd name="T63" fmla="*/ 875 h 886"/>
                <a:gd name="T64" fmla="*/ 172 w 465"/>
                <a:gd name="T65" fmla="*/ 866 h 886"/>
                <a:gd name="T66" fmla="*/ 144 w 465"/>
                <a:gd name="T67" fmla="*/ 855 h 886"/>
                <a:gd name="T68" fmla="*/ 107 w 465"/>
                <a:gd name="T69" fmla="*/ 839 h 886"/>
                <a:gd name="T70" fmla="*/ 73 w 465"/>
                <a:gd name="T71" fmla="*/ 782 h 886"/>
                <a:gd name="T72" fmla="*/ 56 w 465"/>
                <a:gd name="T73" fmla="*/ 716 h 886"/>
                <a:gd name="T74" fmla="*/ 62 w 465"/>
                <a:gd name="T75" fmla="*/ 677 h 886"/>
                <a:gd name="T76" fmla="*/ 98 w 465"/>
                <a:gd name="T77" fmla="*/ 684 h 886"/>
                <a:gd name="T78" fmla="*/ 92 w 465"/>
                <a:gd name="T79" fmla="*/ 652 h 886"/>
                <a:gd name="T80" fmla="*/ 130 w 465"/>
                <a:gd name="T81" fmla="*/ 630 h 886"/>
                <a:gd name="T82" fmla="*/ 197 w 465"/>
                <a:gd name="T83" fmla="*/ 598 h 886"/>
                <a:gd name="T84" fmla="*/ 229 w 465"/>
                <a:gd name="T85" fmla="*/ 556 h 886"/>
                <a:gd name="T86" fmla="*/ 238 w 465"/>
                <a:gd name="T87" fmla="*/ 529 h 886"/>
                <a:gd name="T88" fmla="*/ 261 w 465"/>
                <a:gd name="T89" fmla="*/ 487 h 886"/>
                <a:gd name="T90" fmla="*/ 265 w 465"/>
                <a:gd name="T91" fmla="*/ 416 h 886"/>
                <a:gd name="T92" fmla="*/ 276 w 465"/>
                <a:gd name="T93" fmla="*/ 376 h 886"/>
                <a:gd name="T94" fmla="*/ 273 w 465"/>
                <a:gd name="T95" fmla="*/ 361 h 886"/>
                <a:gd name="T96" fmla="*/ 281 w 465"/>
                <a:gd name="T97" fmla="*/ 348 h 886"/>
                <a:gd name="T98" fmla="*/ 277 w 465"/>
                <a:gd name="T99" fmla="*/ 317 h 886"/>
                <a:gd name="T100" fmla="*/ 216 w 465"/>
                <a:gd name="T101" fmla="*/ 255 h 886"/>
                <a:gd name="T102" fmla="*/ 197 w 465"/>
                <a:gd name="T103" fmla="*/ 224 h 886"/>
                <a:gd name="T104" fmla="*/ 163 w 465"/>
                <a:gd name="T105" fmla="*/ 222 h 886"/>
                <a:gd name="T106" fmla="*/ 101 w 465"/>
                <a:gd name="T107" fmla="*/ 239 h 886"/>
                <a:gd name="T108" fmla="*/ 42 w 465"/>
                <a:gd name="T109" fmla="*/ 231 h 886"/>
                <a:gd name="T110" fmla="*/ 1 w 465"/>
                <a:gd name="T111" fmla="*/ 169 h 886"/>
                <a:gd name="T112" fmla="*/ 2 w 465"/>
                <a:gd name="T113" fmla="*/ 123 h 886"/>
                <a:gd name="T114" fmla="*/ 3 w 465"/>
                <a:gd name="T115" fmla="*/ 77 h 886"/>
                <a:gd name="T116" fmla="*/ 53 w 465"/>
                <a:gd name="T117" fmla="*/ 46 h 886"/>
                <a:gd name="T118" fmla="*/ 113 w 465"/>
                <a:gd name="T119" fmla="*/ 20 h 886"/>
                <a:gd name="T120" fmla="*/ 180 w 465"/>
                <a:gd name="T121" fmla="*/ 20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5" h="886">
                  <a:moveTo>
                    <a:pt x="224" y="17"/>
                  </a:moveTo>
                  <a:lnTo>
                    <a:pt x="230" y="29"/>
                  </a:lnTo>
                  <a:lnTo>
                    <a:pt x="230" y="30"/>
                  </a:lnTo>
                  <a:lnTo>
                    <a:pt x="230" y="30"/>
                  </a:lnTo>
                  <a:lnTo>
                    <a:pt x="230" y="30"/>
                  </a:lnTo>
                  <a:lnTo>
                    <a:pt x="231" y="31"/>
                  </a:lnTo>
                  <a:lnTo>
                    <a:pt x="231" y="31"/>
                  </a:lnTo>
                  <a:lnTo>
                    <a:pt x="232" y="32"/>
                  </a:lnTo>
                  <a:lnTo>
                    <a:pt x="233" y="32"/>
                  </a:lnTo>
                  <a:lnTo>
                    <a:pt x="236" y="33"/>
                  </a:lnTo>
                  <a:lnTo>
                    <a:pt x="236" y="33"/>
                  </a:lnTo>
                  <a:lnTo>
                    <a:pt x="237" y="33"/>
                  </a:lnTo>
                  <a:lnTo>
                    <a:pt x="237" y="33"/>
                  </a:lnTo>
                  <a:lnTo>
                    <a:pt x="239" y="33"/>
                  </a:lnTo>
                  <a:lnTo>
                    <a:pt x="240" y="34"/>
                  </a:lnTo>
                  <a:lnTo>
                    <a:pt x="240" y="34"/>
                  </a:lnTo>
                  <a:lnTo>
                    <a:pt x="244" y="40"/>
                  </a:lnTo>
                  <a:lnTo>
                    <a:pt x="245" y="41"/>
                  </a:lnTo>
                  <a:lnTo>
                    <a:pt x="246" y="43"/>
                  </a:lnTo>
                  <a:lnTo>
                    <a:pt x="246" y="45"/>
                  </a:lnTo>
                  <a:lnTo>
                    <a:pt x="246" y="45"/>
                  </a:lnTo>
                  <a:lnTo>
                    <a:pt x="250" y="45"/>
                  </a:lnTo>
                  <a:lnTo>
                    <a:pt x="262" y="50"/>
                  </a:lnTo>
                  <a:lnTo>
                    <a:pt x="264" y="49"/>
                  </a:lnTo>
                  <a:lnTo>
                    <a:pt x="265" y="50"/>
                  </a:lnTo>
                  <a:lnTo>
                    <a:pt x="266" y="50"/>
                  </a:lnTo>
                  <a:lnTo>
                    <a:pt x="266" y="51"/>
                  </a:lnTo>
                  <a:lnTo>
                    <a:pt x="267" y="52"/>
                  </a:lnTo>
                  <a:lnTo>
                    <a:pt x="267" y="52"/>
                  </a:lnTo>
                  <a:lnTo>
                    <a:pt x="270" y="60"/>
                  </a:lnTo>
                  <a:lnTo>
                    <a:pt x="271" y="62"/>
                  </a:lnTo>
                  <a:lnTo>
                    <a:pt x="275" y="66"/>
                  </a:lnTo>
                  <a:lnTo>
                    <a:pt x="283" y="69"/>
                  </a:lnTo>
                  <a:lnTo>
                    <a:pt x="283" y="69"/>
                  </a:lnTo>
                  <a:lnTo>
                    <a:pt x="285" y="69"/>
                  </a:lnTo>
                  <a:lnTo>
                    <a:pt x="286" y="70"/>
                  </a:lnTo>
                  <a:lnTo>
                    <a:pt x="287" y="71"/>
                  </a:lnTo>
                  <a:lnTo>
                    <a:pt x="287" y="72"/>
                  </a:lnTo>
                  <a:lnTo>
                    <a:pt x="287" y="73"/>
                  </a:lnTo>
                  <a:lnTo>
                    <a:pt x="287" y="73"/>
                  </a:lnTo>
                  <a:lnTo>
                    <a:pt x="284" y="77"/>
                  </a:lnTo>
                  <a:lnTo>
                    <a:pt x="283" y="79"/>
                  </a:lnTo>
                  <a:lnTo>
                    <a:pt x="283" y="79"/>
                  </a:lnTo>
                  <a:lnTo>
                    <a:pt x="283" y="79"/>
                  </a:lnTo>
                  <a:lnTo>
                    <a:pt x="282" y="80"/>
                  </a:lnTo>
                  <a:lnTo>
                    <a:pt x="282" y="80"/>
                  </a:lnTo>
                  <a:lnTo>
                    <a:pt x="282" y="81"/>
                  </a:lnTo>
                  <a:lnTo>
                    <a:pt x="281" y="86"/>
                  </a:lnTo>
                  <a:lnTo>
                    <a:pt x="281" y="87"/>
                  </a:lnTo>
                  <a:lnTo>
                    <a:pt x="281" y="89"/>
                  </a:lnTo>
                  <a:lnTo>
                    <a:pt x="281" y="91"/>
                  </a:lnTo>
                  <a:lnTo>
                    <a:pt x="284" y="91"/>
                  </a:lnTo>
                  <a:lnTo>
                    <a:pt x="287" y="91"/>
                  </a:lnTo>
                  <a:lnTo>
                    <a:pt x="287" y="91"/>
                  </a:lnTo>
                  <a:lnTo>
                    <a:pt x="289" y="91"/>
                  </a:lnTo>
                  <a:lnTo>
                    <a:pt x="289" y="91"/>
                  </a:lnTo>
                  <a:lnTo>
                    <a:pt x="294" y="96"/>
                  </a:lnTo>
                  <a:lnTo>
                    <a:pt x="296" y="101"/>
                  </a:lnTo>
                  <a:lnTo>
                    <a:pt x="296" y="103"/>
                  </a:lnTo>
                  <a:lnTo>
                    <a:pt x="297" y="108"/>
                  </a:lnTo>
                  <a:lnTo>
                    <a:pt x="298" y="108"/>
                  </a:lnTo>
                  <a:lnTo>
                    <a:pt x="298" y="108"/>
                  </a:lnTo>
                  <a:lnTo>
                    <a:pt x="299" y="107"/>
                  </a:lnTo>
                  <a:lnTo>
                    <a:pt x="300" y="107"/>
                  </a:lnTo>
                  <a:lnTo>
                    <a:pt x="300" y="107"/>
                  </a:lnTo>
                  <a:lnTo>
                    <a:pt x="303" y="107"/>
                  </a:lnTo>
                  <a:lnTo>
                    <a:pt x="303" y="107"/>
                  </a:lnTo>
                  <a:lnTo>
                    <a:pt x="303" y="108"/>
                  </a:lnTo>
                  <a:lnTo>
                    <a:pt x="306" y="115"/>
                  </a:lnTo>
                  <a:lnTo>
                    <a:pt x="308" y="117"/>
                  </a:lnTo>
                  <a:lnTo>
                    <a:pt x="308" y="118"/>
                  </a:lnTo>
                  <a:lnTo>
                    <a:pt x="308" y="119"/>
                  </a:lnTo>
                  <a:lnTo>
                    <a:pt x="308" y="119"/>
                  </a:lnTo>
                  <a:lnTo>
                    <a:pt x="308" y="119"/>
                  </a:lnTo>
                  <a:lnTo>
                    <a:pt x="308" y="119"/>
                  </a:lnTo>
                  <a:lnTo>
                    <a:pt x="308" y="120"/>
                  </a:lnTo>
                  <a:lnTo>
                    <a:pt x="308" y="120"/>
                  </a:lnTo>
                  <a:lnTo>
                    <a:pt x="308" y="121"/>
                  </a:lnTo>
                  <a:lnTo>
                    <a:pt x="307" y="122"/>
                  </a:lnTo>
                  <a:lnTo>
                    <a:pt x="307" y="122"/>
                  </a:lnTo>
                  <a:lnTo>
                    <a:pt x="305" y="124"/>
                  </a:lnTo>
                  <a:lnTo>
                    <a:pt x="304" y="123"/>
                  </a:lnTo>
                  <a:lnTo>
                    <a:pt x="304" y="123"/>
                  </a:lnTo>
                  <a:lnTo>
                    <a:pt x="303" y="123"/>
                  </a:lnTo>
                  <a:lnTo>
                    <a:pt x="302" y="124"/>
                  </a:lnTo>
                  <a:lnTo>
                    <a:pt x="302" y="124"/>
                  </a:lnTo>
                  <a:lnTo>
                    <a:pt x="301" y="124"/>
                  </a:lnTo>
                  <a:lnTo>
                    <a:pt x="300" y="125"/>
                  </a:lnTo>
                  <a:lnTo>
                    <a:pt x="300" y="125"/>
                  </a:lnTo>
                  <a:lnTo>
                    <a:pt x="299" y="128"/>
                  </a:lnTo>
                  <a:lnTo>
                    <a:pt x="299" y="128"/>
                  </a:lnTo>
                  <a:lnTo>
                    <a:pt x="300" y="133"/>
                  </a:lnTo>
                  <a:lnTo>
                    <a:pt x="300" y="133"/>
                  </a:lnTo>
                  <a:lnTo>
                    <a:pt x="304" y="136"/>
                  </a:lnTo>
                  <a:lnTo>
                    <a:pt x="302" y="143"/>
                  </a:lnTo>
                  <a:lnTo>
                    <a:pt x="300" y="157"/>
                  </a:lnTo>
                  <a:lnTo>
                    <a:pt x="299" y="160"/>
                  </a:lnTo>
                  <a:lnTo>
                    <a:pt x="299" y="160"/>
                  </a:lnTo>
                  <a:lnTo>
                    <a:pt x="298" y="162"/>
                  </a:lnTo>
                  <a:lnTo>
                    <a:pt x="296" y="175"/>
                  </a:lnTo>
                  <a:lnTo>
                    <a:pt x="295" y="175"/>
                  </a:lnTo>
                  <a:lnTo>
                    <a:pt x="295" y="175"/>
                  </a:lnTo>
                  <a:lnTo>
                    <a:pt x="295" y="176"/>
                  </a:lnTo>
                  <a:lnTo>
                    <a:pt x="296" y="178"/>
                  </a:lnTo>
                  <a:lnTo>
                    <a:pt x="296" y="178"/>
                  </a:lnTo>
                  <a:lnTo>
                    <a:pt x="296" y="178"/>
                  </a:lnTo>
                  <a:lnTo>
                    <a:pt x="297" y="184"/>
                  </a:lnTo>
                  <a:lnTo>
                    <a:pt x="296" y="187"/>
                  </a:lnTo>
                  <a:lnTo>
                    <a:pt x="296" y="189"/>
                  </a:lnTo>
                  <a:lnTo>
                    <a:pt x="295" y="204"/>
                  </a:lnTo>
                  <a:lnTo>
                    <a:pt x="295" y="205"/>
                  </a:lnTo>
                  <a:lnTo>
                    <a:pt x="296" y="205"/>
                  </a:lnTo>
                  <a:lnTo>
                    <a:pt x="296" y="206"/>
                  </a:lnTo>
                  <a:lnTo>
                    <a:pt x="296" y="206"/>
                  </a:lnTo>
                  <a:lnTo>
                    <a:pt x="296" y="207"/>
                  </a:lnTo>
                  <a:lnTo>
                    <a:pt x="299" y="204"/>
                  </a:lnTo>
                  <a:lnTo>
                    <a:pt x="308" y="197"/>
                  </a:lnTo>
                  <a:lnTo>
                    <a:pt x="309" y="197"/>
                  </a:lnTo>
                  <a:lnTo>
                    <a:pt x="310" y="197"/>
                  </a:lnTo>
                  <a:lnTo>
                    <a:pt x="310" y="197"/>
                  </a:lnTo>
                  <a:lnTo>
                    <a:pt x="310" y="197"/>
                  </a:lnTo>
                  <a:lnTo>
                    <a:pt x="310" y="197"/>
                  </a:lnTo>
                  <a:lnTo>
                    <a:pt x="311" y="197"/>
                  </a:lnTo>
                  <a:lnTo>
                    <a:pt x="313" y="198"/>
                  </a:lnTo>
                  <a:lnTo>
                    <a:pt x="317" y="201"/>
                  </a:lnTo>
                  <a:lnTo>
                    <a:pt x="318" y="202"/>
                  </a:lnTo>
                  <a:lnTo>
                    <a:pt x="319" y="202"/>
                  </a:lnTo>
                  <a:lnTo>
                    <a:pt x="322" y="206"/>
                  </a:lnTo>
                  <a:lnTo>
                    <a:pt x="322" y="206"/>
                  </a:lnTo>
                  <a:lnTo>
                    <a:pt x="321" y="207"/>
                  </a:lnTo>
                  <a:lnTo>
                    <a:pt x="321" y="208"/>
                  </a:lnTo>
                  <a:lnTo>
                    <a:pt x="320" y="209"/>
                  </a:lnTo>
                  <a:lnTo>
                    <a:pt x="320" y="210"/>
                  </a:lnTo>
                  <a:lnTo>
                    <a:pt x="320" y="210"/>
                  </a:lnTo>
                  <a:lnTo>
                    <a:pt x="319" y="212"/>
                  </a:lnTo>
                  <a:lnTo>
                    <a:pt x="319" y="216"/>
                  </a:lnTo>
                  <a:lnTo>
                    <a:pt x="319" y="217"/>
                  </a:lnTo>
                  <a:lnTo>
                    <a:pt x="319" y="217"/>
                  </a:lnTo>
                  <a:lnTo>
                    <a:pt x="320" y="219"/>
                  </a:lnTo>
                  <a:lnTo>
                    <a:pt x="321" y="221"/>
                  </a:lnTo>
                  <a:lnTo>
                    <a:pt x="321" y="222"/>
                  </a:lnTo>
                  <a:lnTo>
                    <a:pt x="322" y="222"/>
                  </a:lnTo>
                  <a:lnTo>
                    <a:pt x="323" y="223"/>
                  </a:lnTo>
                  <a:lnTo>
                    <a:pt x="324" y="223"/>
                  </a:lnTo>
                  <a:lnTo>
                    <a:pt x="325" y="224"/>
                  </a:lnTo>
                  <a:lnTo>
                    <a:pt x="325" y="225"/>
                  </a:lnTo>
                  <a:lnTo>
                    <a:pt x="331" y="233"/>
                  </a:lnTo>
                  <a:lnTo>
                    <a:pt x="331" y="233"/>
                  </a:lnTo>
                  <a:lnTo>
                    <a:pt x="331" y="233"/>
                  </a:lnTo>
                  <a:lnTo>
                    <a:pt x="331" y="234"/>
                  </a:lnTo>
                  <a:lnTo>
                    <a:pt x="330" y="235"/>
                  </a:lnTo>
                  <a:lnTo>
                    <a:pt x="330" y="236"/>
                  </a:lnTo>
                  <a:lnTo>
                    <a:pt x="329" y="238"/>
                  </a:lnTo>
                  <a:lnTo>
                    <a:pt x="329" y="238"/>
                  </a:lnTo>
                  <a:lnTo>
                    <a:pt x="329" y="239"/>
                  </a:lnTo>
                  <a:lnTo>
                    <a:pt x="329" y="239"/>
                  </a:lnTo>
                  <a:lnTo>
                    <a:pt x="332" y="240"/>
                  </a:lnTo>
                  <a:lnTo>
                    <a:pt x="332" y="240"/>
                  </a:lnTo>
                  <a:lnTo>
                    <a:pt x="333" y="240"/>
                  </a:lnTo>
                  <a:lnTo>
                    <a:pt x="333" y="240"/>
                  </a:lnTo>
                  <a:lnTo>
                    <a:pt x="333" y="240"/>
                  </a:lnTo>
                  <a:lnTo>
                    <a:pt x="335" y="239"/>
                  </a:lnTo>
                  <a:lnTo>
                    <a:pt x="335" y="242"/>
                  </a:lnTo>
                  <a:lnTo>
                    <a:pt x="336" y="253"/>
                  </a:lnTo>
                  <a:lnTo>
                    <a:pt x="338" y="259"/>
                  </a:lnTo>
                  <a:lnTo>
                    <a:pt x="338" y="259"/>
                  </a:lnTo>
                  <a:lnTo>
                    <a:pt x="339" y="259"/>
                  </a:lnTo>
                  <a:lnTo>
                    <a:pt x="339" y="259"/>
                  </a:lnTo>
                  <a:lnTo>
                    <a:pt x="339" y="260"/>
                  </a:lnTo>
                  <a:lnTo>
                    <a:pt x="340" y="260"/>
                  </a:lnTo>
                  <a:lnTo>
                    <a:pt x="340" y="260"/>
                  </a:lnTo>
                  <a:lnTo>
                    <a:pt x="341" y="259"/>
                  </a:lnTo>
                  <a:lnTo>
                    <a:pt x="337" y="266"/>
                  </a:lnTo>
                  <a:lnTo>
                    <a:pt x="337" y="270"/>
                  </a:lnTo>
                  <a:lnTo>
                    <a:pt x="338" y="272"/>
                  </a:lnTo>
                  <a:lnTo>
                    <a:pt x="340" y="275"/>
                  </a:lnTo>
                  <a:lnTo>
                    <a:pt x="342" y="276"/>
                  </a:lnTo>
                  <a:lnTo>
                    <a:pt x="343" y="277"/>
                  </a:lnTo>
                  <a:lnTo>
                    <a:pt x="343" y="278"/>
                  </a:lnTo>
                  <a:lnTo>
                    <a:pt x="344" y="278"/>
                  </a:lnTo>
                  <a:lnTo>
                    <a:pt x="344" y="278"/>
                  </a:lnTo>
                  <a:lnTo>
                    <a:pt x="342" y="280"/>
                  </a:lnTo>
                  <a:lnTo>
                    <a:pt x="342" y="281"/>
                  </a:lnTo>
                  <a:lnTo>
                    <a:pt x="342" y="281"/>
                  </a:lnTo>
                  <a:lnTo>
                    <a:pt x="342" y="282"/>
                  </a:lnTo>
                  <a:lnTo>
                    <a:pt x="342" y="283"/>
                  </a:lnTo>
                  <a:lnTo>
                    <a:pt x="342" y="283"/>
                  </a:lnTo>
                  <a:lnTo>
                    <a:pt x="342" y="284"/>
                  </a:lnTo>
                  <a:lnTo>
                    <a:pt x="342" y="284"/>
                  </a:lnTo>
                  <a:lnTo>
                    <a:pt x="342" y="285"/>
                  </a:lnTo>
                  <a:lnTo>
                    <a:pt x="341" y="285"/>
                  </a:lnTo>
                  <a:lnTo>
                    <a:pt x="341" y="285"/>
                  </a:lnTo>
                  <a:lnTo>
                    <a:pt x="340" y="286"/>
                  </a:lnTo>
                  <a:lnTo>
                    <a:pt x="339" y="286"/>
                  </a:lnTo>
                  <a:lnTo>
                    <a:pt x="339" y="286"/>
                  </a:lnTo>
                  <a:lnTo>
                    <a:pt x="339" y="286"/>
                  </a:lnTo>
                  <a:lnTo>
                    <a:pt x="338" y="286"/>
                  </a:lnTo>
                  <a:lnTo>
                    <a:pt x="332" y="284"/>
                  </a:lnTo>
                  <a:lnTo>
                    <a:pt x="327" y="274"/>
                  </a:lnTo>
                  <a:lnTo>
                    <a:pt x="326" y="274"/>
                  </a:lnTo>
                  <a:lnTo>
                    <a:pt x="326" y="274"/>
                  </a:lnTo>
                  <a:lnTo>
                    <a:pt x="324" y="274"/>
                  </a:lnTo>
                  <a:lnTo>
                    <a:pt x="323" y="274"/>
                  </a:lnTo>
                  <a:lnTo>
                    <a:pt x="321" y="275"/>
                  </a:lnTo>
                  <a:lnTo>
                    <a:pt x="320" y="275"/>
                  </a:lnTo>
                  <a:lnTo>
                    <a:pt x="316" y="277"/>
                  </a:lnTo>
                  <a:lnTo>
                    <a:pt x="301" y="279"/>
                  </a:lnTo>
                  <a:lnTo>
                    <a:pt x="297" y="277"/>
                  </a:lnTo>
                  <a:lnTo>
                    <a:pt x="297" y="278"/>
                  </a:lnTo>
                  <a:lnTo>
                    <a:pt x="297" y="279"/>
                  </a:lnTo>
                  <a:lnTo>
                    <a:pt x="296" y="280"/>
                  </a:lnTo>
                  <a:lnTo>
                    <a:pt x="296" y="280"/>
                  </a:lnTo>
                  <a:lnTo>
                    <a:pt x="295" y="281"/>
                  </a:lnTo>
                  <a:lnTo>
                    <a:pt x="295" y="281"/>
                  </a:lnTo>
                  <a:lnTo>
                    <a:pt x="295" y="281"/>
                  </a:lnTo>
                  <a:lnTo>
                    <a:pt x="294" y="280"/>
                  </a:lnTo>
                  <a:lnTo>
                    <a:pt x="294" y="279"/>
                  </a:lnTo>
                  <a:lnTo>
                    <a:pt x="292" y="281"/>
                  </a:lnTo>
                  <a:lnTo>
                    <a:pt x="292" y="282"/>
                  </a:lnTo>
                  <a:lnTo>
                    <a:pt x="291" y="283"/>
                  </a:lnTo>
                  <a:lnTo>
                    <a:pt x="291" y="283"/>
                  </a:lnTo>
                  <a:lnTo>
                    <a:pt x="291" y="284"/>
                  </a:lnTo>
                  <a:lnTo>
                    <a:pt x="291" y="285"/>
                  </a:lnTo>
                  <a:lnTo>
                    <a:pt x="295" y="291"/>
                  </a:lnTo>
                  <a:lnTo>
                    <a:pt x="295" y="291"/>
                  </a:lnTo>
                  <a:lnTo>
                    <a:pt x="305" y="315"/>
                  </a:lnTo>
                  <a:lnTo>
                    <a:pt x="308" y="322"/>
                  </a:lnTo>
                  <a:lnTo>
                    <a:pt x="308" y="323"/>
                  </a:lnTo>
                  <a:lnTo>
                    <a:pt x="309" y="324"/>
                  </a:lnTo>
                  <a:lnTo>
                    <a:pt x="310" y="325"/>
                  </a:lnTo>
                  <a:lnTo>
                    <a:pt x="310" y="325"/>
                  </a:lnTo>
                  <a:lnTo>
                    <a:pt x="310" y="326"/>
                  </a:lnTo>
                  <a:lnTo>
                    <a:pt x="313" y="331"/>
                  </a:lnTo>
                  <a:lnTo>
                    <a:pt x="314" y="332"/>
                  </a:lnTo>
                  <a:lnTo>
                    <a:pt x="314" y="333"/>
                  </a:lnTo>
                  <a:lnTo>
                    <a:pt x="314" y="333"/>
                  </a:lnTo>
                  <a:lnTo>
                    <a:pt x="316" y="334"/>
                  </a:lnTo>
                  <a:lnTo>
                    <a:pt x="319" y="337"/>
                  </a:lnTo>
                  <a:lnTo>
                    <a:pt x="314" y="343"/>
                  </a:lnTo>
                  <a:lnTo>
                    <a:pt x="316" y="345"/>
                  </a:lnTo>
                  <a:lnTo>
                    <a:pt x="317" y="345"/>
                  </a:lnTo>
                  <a:lnTo>
                    <a:pt x="318" y="346"/>
                  </a:lnTo>
                  <a:lnTo>
                    <a:pt x="318" y="346"/>
                  </a:lnTo>
                  <a:lnTo>
                    <a:pt x="318" y="347"/>
                  </a:lnTo>
                  <a:lnTo>
                    <a:pt x="319" y="349"/>
                  </a:lnTo>
                  <a:lnTo>
                    <a:pt x="319" y="351"/>
                  </a:lnTo>
                  <a:lnTo>
                    <a:pt x="319" y="351"/>
                  </a:lnTo>
                  <a:lnTo>
                    <a:pt x="319" y="352"/>
                  </a:lnTo>
                  <a:lnTo>
                    <a:pt x="327" y="354"/>
                  </a:lnTo>
                  <a:lnTo>
                    <a:pt x="329" y="354"/>
                  </a:lnTo>
                  <a:lnTo>
                    <a:pt x="330" y="354"/>
                  </a:lnTo>
                  <a:lnTo>
                    <a:pt x="331" y="356"/>
                  </a:lnTo>
                  <a:lnTo>
                    <a:pt x="338" y="366"/>
                  </a:lnTo>
                  <a:lnTo>
                    <a:pt x="341" y="372"/>
                  </a:lnTo>
                  <a:lnTo>
                    <a:pt x="342" y="373"/>
                  </a:lnTo>
                  <a:lnTo>
                    <a:pt x="342" y="374"/>
                  </a:lnTo>
                  <a:lnTo>
                    <a:pt x="342" y="376"/>
                  </a:lnTo>
                  <a:lnTo>
                    <a:pt x="343" y="379"/>
                  </a:lnTo>
                  <a:lnTo>
                    <a:pt x="343" y="386"/>
                  </a:lnTo>
                  <a:lnTo>
                    <a:pt x="343" y="390"/>
                  </a:lnTo>
                  <a:lnTo>
                    <a:pt x="344" y="395"/>
                  </a:lnTo>
                  <a:lnTo>
                    <a:pt x="344" y="403"/>
                  </a:lnTo>
                  <a:lnTo>
                    <a:pt x="344" y="409"/>
                  </a:lnTo>
                  <a:lnTo>
                    <a:pt x="344" y="413"/>
                  </a:lnTo>
                  <a:lnTo>
                    <a:pt x="344" y="413"/>
                  </a:lnTo>
                  <a:lnTo>
                    <a:pt x="344" y="415"/>
                  </a:lnTo>
                  <a:lnTo>
                    <a:pt x="343" y="416"/>
                  </a:lnTo>
                  <a:lnTo>
                    <a:pt x="342" y="419"/>
                  </a:lnTo>
                  <a:lnTo>
                    <a:pt x="342" y="421"/>
                  </a:lnTo>
                  <a:lnTo>
                    <a:pt x="343" y="422"/>
                  </a:lnTo>
                  <a:lnTo>
                    <a:pt x="343" y="424"/>
                  </a:lnTo>
                  <a:lnTo>
                    <a:pt x="343" y="425"/>
                  </a:lnTo>
                  <a:lnTo>
                    <a:pt x="343" y="426"/>
                  </a:lnTo>
                  <a:lnTo>
                    <a:pt x="344" y="428"/>
                  </a:lnTo>
                  <a:lnTo>
                    <a:pt x="344" y="429"/>
                  </a:lnTo>
                  <a:lnTo>
                    <a:pt x="345" y="431"/>
                  </a:lnTo>
                  <a:lnTo>
                    <a:pt x="347" y="438"/>
                  </a:lnTo>
                  <a:lnTo>
                    <a:pt x="347" y="438"/>
                  </a:lnTo>
                  <a:lnTo>
                    <a:pt x="348" y="438"/>
                  </a:lnTo>
                  <a:lnTo>
                    <a:pt x="348" y="446"/>
                  </a:lnTo>
                  <a:lnTo>
                    <a:pt x="348" y="447"/>
                  </a:lnTo>
                  <a:lnTo>
                    <a:pt x="348" y="451"/>
                  </a:lnTo>
                  <a:lnTo>
                    <a:pt x="348" y="452"/>
                  </a:lnTo>
                  <a:lnTo>
                    <a:pt x="348" y="461"/>
                  </a:lnTo>
                  <a:lnTo>
                    <a:pt x="347" y="461"/>
                  </a:lnTo>
                  <a:lnTo>
                    <a:pt x="348" y="465"/>
                  </a:lnTo>
                  <a:lnTo>
                    <a:pt x="349" y="468"/>
                  </a:lnTo>
                  <a:lnTo>
                    <a:pt x="349" y="470"/>
                  </a:lnTo>
                  <a:lnTo>
                    <a:pt x="350" y="471"/>
                  </a:lnTo>
                  <a:lnTo>
                    <a:pt x="350" y="487"/>
                  </a:lnTo>
                  <a:lnTo>
                    <a:pt x="350" y="488"/>
                  </a:lnTo>
                  <a:lnTo>
                    <a:pt x="350" y="489"/>
                  </a:lnTo>
                  <a:lnTo>
                    <a:pt x="349" y="498"/>
                  </a:lnTo>
                  <a:lnTo>
                    <a:pt x="350" y="504"/>
                  </a:lnTo>
                  <a:lnTo>
                    <a:pt x="348" y="516"/>
                  </a:lnTo>
                  <a:lnTo>
                    <a:pt x="352" y="524"/>
                  </a:lnTo>
                  <a:lnTo>
                    <a:pt x="354" y="527"/>
                  </a:lnTo>
                  <a:lnTo>
                    <a:pt x="355" y="529"/>
                  </a:lnTo>
                  <a:lnTo>
                    <a:pt x="355" y="539"/>
                  </a:lnTo>
                  <a:lnTo>
                    <a:pt x="349" y="540"/>
                  </a:lnTo>
                  <a:lnTo>
                    <a:pt x="349" y="545"/>
                  </a:lnTo>
                  <a:lnTo>
                    <a:pt x="349" y="557"/>
                  </a:lnTo>
                  <a:lnTo>
                    <a:pt x="351" y="559"/>
                  </a:lnTo>
                  <a:lnTo>
                    <a:pt x="351" y="559"/>
                  </a:lnTo>
                  <a:lnTo>
                    <a:pt x="351" y="559"/>
                  </a:lnTo>
                  <a:lnTo>
                    <a:pt x="351" y="559"/>
                  </a:lnTo>
                  <a:lnTo>
                    <a:pt x="351" y="559"/>
                  </a:lnTo>
                  <a:lnTo>
                    <a:pt x="351" y="559"/>
                  </a:lnTo>
                  <a:lnTo>
                    <a:pt x="351" y="559"/>
                  </a:lnTo>
                  <a:lnTo>
                    <a:pt x="352" y="559"/>
                  </a:lnTo>
                  <a:lnTo>
                    <a:pt x="352" y="558"/>
                  </a:lnTo>
                  <a:lnTo>
                    <a:pt x="353" y="560"/>
                  </a:lnTo>
                  <a:lnTo>
                    <a:pt x="353" y="560"/>
                  </a:lnTo>
                  <a:lnTo>
                    <a:pt x="353" y="561"/>
                  </a:lnTo>
                  <a:lnTo>
                    <a:pt x="353" y="562"/>
                  </a:lnTo>
                  <a:lnTo>
                    <a:pt x="353" y="562"/>
                  </a:lnTo>
                  <a:lnTo>
                    <a:pt x="353" y="565"/>
                  </a:lnTo>
                  <a:lnTo>
                    <a:pt x="353" y="565"/>
                  </a:lnTo>
                  <a:lnTo>
                    <a:pt x="351" y="571"/>
                  </a:lnTo>
                  <a:lnTo>
                    <a:pt x="350" y="572"/>
                  </a:lnTo>
                  <a:lnTo>
                    <a:pt x="350" y="575"/>
                  </a:lnTo>
                  <a:lnTo>
                    <a:pt x="351" y="585"/>
                  </a:lnTo>
                  <a:lnTo>
                    <a:pt x="351" y="595"/>
                  </a:lnTo>
                  <a:lnTo>
                    <a:pt x="351" y="599"/>
                  </a:lnTo>
                  <a:lnTo>
                    <a:pt x="350" y="603"/>
                  </a:lnTo>
                  <a:lnTo>
                    <a:pt x="350" y="606"/>
                  </a:lnTo>
                  <a:lnTo>
                    <a:pt x="350" y="610"/>
                  </a:lnTo>
                  <a:lnTo>
                    <a:pt x="347" y="623"/>
                  </a:lnTo>
                  <a:lnTo>
                    <a:pt x="352" y="622"/>
                  </a:lnTo>
                  <a:lnTo>
                    <a:pt x="353" y="622"/>
                  </a:lnTo>
                  <a:lnTo>
                    <a:pt x="354" y="619"/>
                  </a:lnTo>
                  <a:lnTo>
                    <a:pt x="354" y="617"/>
                  </a:lnTo>
                  <a:lnTo>
                    <a:pt x="354" y="613"/>
                  </a:lnTo>
                  <a:lnTo>
                    <a:pt x="354" y="612"/>
                  </a:lnTo>
                  <a:lnTo>
                    <a:pt x="354" y="610"/>
                  </a:lnTo>
                  <a:lnTo>
                    <a:pt x="357" y="610"/>
                  </a:lnTo>
                  <a:lnTo>
                    <a:pt x="360" y="609"/>
                  </a:lnTo>
                  <a:lnTo>
                    <a:pt x="364" y="608"/>
                  </a:lnTo>
                  <a:lnTo>
                    <a:pt x="364" y="608"/>
                  </a:lnTo>
                  <a:lnTo>
                    <a:pt x="366" y="606"/>
                  </a:lnTo>
                  <a:lnTo>
                    <a:pt x="366" y="605"/>
                  </a:lnTo>
                  <a:lnTo>
                    <a:pt x="369" y="605"/>
                  </a:lnTo>
                  <a:lnTo>
                    <a:pt x="373" y="615"/>
                  </a:lnTo>
                  <a:lnTo>
                    <a:pt x="373" y="616"/>
                  </a:lnTo>
                  <a:lnTo>
                    <a:pt x="373" y="616"/>
                  </a:lnTo>
                  <a:lnTo>
                    <a:pt x="373" y="621"/>
                  </a:lnTo>
                  <a:lnTo>
                    <a:pt x="375" y="625"/>
                  </a:lnTo>
                  <a:lnTo>
                    <a:pt x="377" y="627"/>
                  </a:lnTo>
                  <a:lnTo>
                    <a:pt x="379" y="630"/>
                  </a:lnTo>
                  <a:lnTo>
                    <a:pt x="380" y="632"/>
                  </a:lnTo>
                  <a:lnTo>
                    <a:pt x="383" y="638"/>
                  </a:lnTo>
                  <a:lnTo>
                    <a:pt x="383" y="639"/>
                  </a:lnTo>
                  <a:lnTo>
                    <a:pt x="383" y="642"/>
                  </a:lnTo>
                  <a:lnTo>
                    <a:pt x="383" y="643"/>
                  </a:lnTo>
                  <a:lnTo>
                    <a:pt x="383" y="643"/>
                  </a:lnTo>
                  <a:lnTo>
                    <a:pt x="385" y="639"/>
                  </a:lnTo>
                  <a:lnTo>
                    <a:pt x="386" y="639"/>
                  </a:lnTo>
                  <a:lnTo>
                    <a:pt x="389" y="638"/>
                  </a:lnTo>
                  <a:lnTo>
                    <a:pt x="393" y="637"/>
                  </a:lnTo>
                  <a:lnTo>
                    <a:pt x="393" y="641"/>
                  </a:lnTo>
                  <a:lnTo>
                    <a:pt x="394" y="642"/>
                  </a:lnTo>
                  <a:lnTo>
                    <a:pt x="395" y="643"/>
                  </a:lnTo>
                  <a:lnTo>
                    <a:pt x="396" y="643"/>
                  </a:lnTo>
                  <a:lnTo>
                    <a:pt x="401" y="640"/>
                  </a:lnTo>
                  <a:lnTo>
                    <a:pt x="404" y="641"/>
                  </a:lnTo>
                  <a:lnTo>
                    <a:pt x="404" y="646"/>
                  </a:lnTo>
                  <a:lnTo>
                    <a:pt x="406" y="647"/>
                  </a:lnTo>
                  <a:lnTo>
                    <a:pt x="410" y="648"/>
                  </a:lnTo>
                  <a:lnTo>
                    <a:pt x="410" y="650"/>
                  </a:lnTo>
                  <a:lnTo>
                    <a:pt x="411" y="662"/>
                  </a:lnTo>
                  <a:lnTo>
                    <a:pt x="411" y="665"/>
                  </a:lnTo>
                  <a:lnTo>
                    <a:pt x="411" y="666"/>
                  </a:lnTo>
                  <a:lnTo>
                    <a:pt x="411" y="667"/>
                  </a:lnTo>
                  <a:lnTo>
                    <a:pt x="409" y="667"/>
                  </a:lnTo>
                  <a:lnTo>
                    <a:pt x="409" y="670"/>
                  </a:lnTo>
                  <a:lnTo>
                    <a:pt x="409" y="673"/>
                  </a:lnTo>
                  <a:lnTo>
                    <a:pt x="409" y="674"/>
                  </a:lnTo>
                  <a:lnTo>
                    <a:pt x="412" y="678"/>
                  </a:lnTo>
                  <a:lnTo>
                    <a:pt x="412" y="678"/>
                  </a:lnTo>
                  <a:lnTo>
                    <a:pt x="411" y="679"/>
                  </a:lnTo>
                  <a:lnTo>
                    <a:pt x="407" y="681"/>
                  </a:lnTo>
                  <a:lnTo>
                    <a:pt x="406" y="681"/>
                  </a:lnTo>
                  <a:lnTo>
                    <a:pt x="395" y="682"/>
                  </a:lnTo>
                  <a:lnTo>
                    <a:pt x="394" y="683"/>
                  </a:lnTo>
                  <a:lnTo>
                    <a:pt x="391" y="687"/>
                  </a:lnTo>
                  <a:lnTo>
                    <a:pt x="390" y="690"/>
                  </a:lnTo>
                  <a:lnTo>
                    <a:pt x="388" y="695"/>
                  </a:lnTo>
                  <a:lnTo>
                    <a:pt x="388" y="695"/>
                  </a:lnTo>
                  <a:lnTo>
                    <a:pt x="388" y="700"/>
                  </a:lnTo>
                  <a:lnTo>
                    <a:pt x="388" y="701"/>
                  </a:lnTo>
                  <a:lnTo>
                    <a:pt x="389" y="702"/>
                  </a:lnTo>
                  <a:lnTo>
                    <a:pt x="393" y="706"/>
                  </a:lnTo>
                  <a:lnTo>
                    <a:pt x="394" y="707"/>
                  </a:lnTo>
                  <a:lnTo>
                    <a:pt x="394" y="708"/>
                  </a:lnTo>
                  <a:lnTo>
                    <a:pt x="396" y="709"/>
                  </a:lnTo>
                  <a:lnTo>
                    <a:pt x="396" y="707"/>
                  </a:lnTo>
                  <a:lnTo>
                    <a:pt x="397" y="706"/>
                  </a:lnTo>
                  <a:lnTo>
                    <a:pt x="397" y="705"/>
                  </a:lnTo>
                  <a:lnTo>
                    <a:pt x="397" y="705"/>
                  </a:lnTo>
                  <a:lnTo>
                    <a:pt x="398" y="705"/>
                  </a:lnTo>
                  <a:lnTo>
                    <a:pt x="398" y="705"/>
                  </a:lnTo>
                  <a:lnTo>
                    <a:pt x="399" y="705"/>
                  </a:lnTo>
                  <a:lnTo>
                    <a:pt x="399" y="706"/>
                  </a:lnTo>
                  <a:lnTo>
                    <a:pt x="401" y="707"/>
                  </a:lnTo>
                  <a:lnTo>
                    <a:pt x="401" y="708"/>
                  </a:lnTo>
                  <a:lnTo>
                    <a:pt x="405" y="714"/>
                  </a:lnTo>
                  <a:lnTo>
                    <a:pt x="406" y="715"/>
                  </a:lnTo>
                  <a:lnTo>
                    <a:pt x="406" y="716"/>
                  </a:lnTo>
                  <a:lnTo>
                    <a:pt x="406" y="717"/>
                  </a:lnTo>
                  <a:lnTo>
                    <a:pt x="407" y="717"/>
                  </a:lnTo>
                  <a:lnTo>
                    <a:pt x="407" y="718"/>
                  </a:lnTo>
                  <a:lnTo>
                    <a:pt x="408" y="718"/>
                  </a:lnTo>
                  <a:lnTo>
                    <a:pt x="410" y="717"/>
                  </a:lnTo>
                  <a:lnTo>
                    <a:pt x="413" y="714"/>
                  </a:lnTo>
                  <a:lnTo>
                    <a:pt x="414" y="712"/>
                  </a:lnTo>
                  <a:lnTo>
                    <a:pt x="417" y="709"/>
                  </a:lnTo>
                  <a:lnTo>
                    <a:pt x="420" y="712"/>
                  </a:lnTo>
                  <a:lnTo>
                    <a:pt x="420" y="712"/>
                  </a:lnTo>
                  <a:lnTo>
                    <a:pt x="420" y="713"/>
                  </a:lnTo>
                  <a:lnTo>
                    <a:pt x="421" y="716"/>
                  </a:lnTo>
                  <a:lnTo>
                    <a:pt x="421" y="716"/>
                  </a:lnTo>
                  <a:lnTo>
                    <a:pt x="419" y="719"/>
                  </a:lnTo>
                  <a:lnTo>
                    <a:pt x="417" y="722"/>
                  </a:lnTo>
                  <a:lnTo>
                    <a:pt x="417" y="723"/>
                  </a:lnTo>
                  <a:lnTo>
                    <a:pt x="412" y="734"/>
                  </a:lnTo>
                  <a:lnTo>
                    <a:pt x="411" y="740"/>
                  </a:lnTo>
                  <a:lnTo>
                    <a:pt x="412" y="740"/>
                  </a:lnTo>
                  <a:lnTo>
                    <a:pt x="415" y="742"/>
                  </a:lnTo>
                  <a:lnTo>
                    <a:pt x="416" y="742"/>
                  </a:lnTo>
                  <a:lnTo>
                    <a:pt x="419" y="741"/>
                  </a:lnTo>
                  <a:lnTo>
                    <a:pt x="420" y="741"/>
                  </a:lnTo>
                  <a:lnTo>
                    <a:pt x="422" y="746"/>
                  </a:lnTo>
                  <a:lnTo>
                    <a:pt x="421" y="756"/>
                  </a:lnTo>
                  <a:lnTo>
                    <a:pt x="420" y="759"/>
                  </a:lnTo>
                  <a:lnTo>
                    <a:pt x="421" y="759"/>
                  </a:lnTo>
                  <a:lnTo>
                    <a:pt x="421" y="760"/>
                  </a:lnTo>
                  <a:lnTo>
                    <a:pt x="423" y="761"/>
                  </a:lnTo>
                  <a:lnTo>
                    <a:pt x="425" y="760"/>
                  </a:lnTo>
                  <a:lnTo>
                    <a:pt x="426" y="760"/>
                  </a:lnTo>
                  <a:lnTo>
                    <a:pt x="427" y="760"/>
                  </a:lnTo>
                  <a:lnTo>
                    <a:pt x="428" y="759"/>
                  </a:lnTo>
                  <a:lnTo>
                    <a:pt x="427" y="759"/>
                  </a:lnTo>
                  <a:lnTo>
                    <a:pt x="427" y="759"/>
                  </a:lnTo>
                  <a:lnTo>
                    <a:pt x="427" y="757"/>
                  </a:lnTo>
                  <a:lnTo>
                    <a:pt x="427" y="755"/>
                  </a:lnTo>
                  <a:lnTo>
                    <a:pt x="427" y="755"/>
                  </a:lnTo>
                  <a:lnTo>
                    <a:pt x="428" y="755"/>
                  </a:lnTo>
                  <a:lnTo>
                    <a:pt x="430" y="755"/>
                  </a:lnTo>
                  <a:lnTo>
                    <a:pt x="432" y="756"/>
                  </a:lnTo>
                  <a:lnTo>
                    <a:pt x="434" y="756"/>
                  </a:lnTo>
                  <a:lnTo>
                    <a:pt x="435" y="756"/>
                  </a:lnTo>
                  <a:lnTo>
                    <a:pt x="435" y="757"/>
                  </a:lnTo>
                  <a:lnTo>
                    <a:pt x="435" y="758"/>
                  </a:lnTo>
                  <a:lnTo>
                    <a:pt x="436" y="762"/>
                  </a:lnTo>
                  <a:lnTo>
                    <a:pt x="435" y="763"/>
                  </a:lnTo>
                  <a:lnTo>
                    <a:pt x="435" y="763"/>
                  </a:lnTo>
                  <a:lnTo>
                    <a:pt x="435" y="764"/>
                  </a:lnTo>
                  <a:lnTo>
                    <a:pt x="434" y="764"/>
                  </a:lnTo>
                  <a:lnTo>
                    <a:pt x="433" y="765"/>
                  </a:lnTo>
                  <a:lnTo>
                    <a:pt x="433" y="766"/>
                  </a:lnTo>
                  <a:lnTo>
                    <a:pt x="432" y="767"/>
                  </a:lnTo>
                  <a:lnTo>
                    <a:pt x="432" y="768"/>
                  </a:lnTo>
                  <a:lnTo>
                    <a:pt x="432" y="769"/>
                  </a:lnTo>
                  <a:lnTo>
                    <a:pt x="432" y="770"/>
                  </a:lnTo>
                  <a:lnTo>
                    <a:pt x="436" y="773"/>
                  </a:lnTo>
                  <a:lnTo>
                    <a:pt x="435" y="773"/>
                  </a:lnTo>
                  <a:lnTo>
                    <a:pt x="435" y="775"/>
                  </a:lnTo>
                  <a:lnTo>
                    <a:pt x="434" y="777"/>
                  </a:lnTo>
                  <a:lnTo>
                    <a:pt x="434" y="777"/>
                  </a:lnTo>
                  <a:lnTo>
                    <a:pt x="433" y="778"/>
                  </a:lnTo>
                  <a:lnTo>
                    <a:pt x="433" y="778"/>
                  </a:lnTo>
                  <a:lnTo>
                    <a:pt x="434" y="778"/>
                  </a:lnTo>
                  <a:lnTo>
                    <a:pt x="434" y="779"/>
                  </a:lnTo>
                  <a:lnTo>
                    <a:pt x="435" y="779"/>
                  </a:lnTo>
                  <a:lnTo>
                    <a:pt x="436" y="780"/>
                  </a:lnTo>
                  <a:lnTo>
                    <a:pt x="437" y="780"/>
                  </a:lnTo>
                  <a:lnTo>
                    <a:pt x="438" y="780"/>
                  </a:lnTo>
                  <a:lnTo>
                    <a:pt x="439" y="780"/>
                  </a:lnTo>
                  <a:lnTo>
                    <a:pt x="440" y="781"/>
                  </a:lnTo>
                  <a:lnTo>
                    <a:pt x="440" y="781"/>
                  </a:lnTo>
                  <a:lnTo>
                    <a:pt x="440" y="782"/>
                  </a:lnTo>
                  <a:lnTo>
                    <a:pt x="440" y="783"/>
                  </a:lnTo>
                  <a:lnTo>
                    <a:pt x="440" y="784"/>
                  </a:lnTo>
                  <a:lnTo>
                    <a:pt x="440" y="784"/>
                  </a:lnTo>
                  <a:lnTo>
                    <a:pt x="440" y="785"/>
                  </a:lnTo>
                  <a:lnTo>
                    <a:pt x="438" y="787"/>
                  </a:lnTo>
                  <a:lnTo>
                    <a:pt x="436" y="790"/>
                  </a:lnTo>
                  <a:lnTo>
                    <a:pt x="435" y="790"/>
                  </a:lnTo>
                  <a:lnTo>
                    <a:pt x="434" y="787"/>
                  </a:lnTo>
                  <a:lnTo>
                    <a:pt x="434" y="787"/>
                  </a:lnTo>
                  <a:lnTo>
                    <a:pt x="434" y="786"/>
                  </a:lnTo>
                  <a:lnTo>
                    <a:pt x="433" y="785"/>
                  </a:lnTo>
                  <a:lnTo>
                    <a:pt x="432" y="784"/>
                  </a:lnTo>
                  <a:lnTo>
                    <a:pt x="432" y="783"/>
                  </a:lnTo>
                  <a:lnTo>
                    <a:pt x="429" y="782"/>
                  </a:lnTo>
                  <a:lnTo>
                    <a:pt x="428" y="782"/>
                  </a:lnTo>
                  <a:lnTo>
                    <a:pt x="427" y="782"/>
                  </a:lnTo>
                  <a:lnTo>
                    <a:pt x="426" y="787"/>
                  </a:lnTo>
                  <a:lnTo>
                    <a:pt x="426" y="788"/>
                  </a:lnTo>
                  <a:lnTo>
                    <a:pt x="428" y="791"/>
                  </a:lnTo>
                  <a:lnTo>
                    <a:pt x="429" y="791"/>
                  </a:lnTo>
                  <a:lnTo>
                    <a:pt x="430" y="792"/>
                  </a:lnTo>
                  <a:lnTo>
                    <a:pt x="436" y="795"/>
                  </a:lnTo>
                  <a:lnTo>
                    <a:pt x="437" y="795"/>
                  </a:lnTo>
                  <a:lnTo>
                    <a:pt x="439" y="796"/>
                  </a:lnTo>
                  <a:lnTo>
                    <a:pt x="440" y="796"/>
                  </a:lnTo>
                  <a:lnTo>
                    <a:pt x="441" y="797"/>
                  </a:lnTo>
                  <a:lnTo>
                    <a:pt x="442" y="797"/>
                  </a:lnTo>
                  <a:lnTo>
                    <a:pt x="444" y="796"/>
                  </a:lnTo>
                  <a:lnTo>
                    <a:pt x="445" y="795"/>
                  </a:lnTo>
                  <a:lnTo>
                    <a:pt x="446" y="795"/>
                  </a:lnTo>
                  <a:lnTo>
                    <a:pt x="447" y="795"/>
                  </a:lnTo>
                  <a:lnTo>
                    <a:pt x="447" y="795"/>
                  </a:lnTo>
                  <a:lnTo>
                    <a:pt x="448" y="795"/>
                  </a:lnTo>
                  <a:lnTo>
                    <a:pt x="449" y="797"/>
                  </a:lnTo>
                  <a:lnTo>
                    <a:pt x="449" y="798"/>
                  </a:lnTo>
                  <a:lnTo>
                    <a:pt x="449" y="798"/>
                  </a:lnTo>
                  <a:lnTo>
                    <a:pt x="448" y="800"/>
                  </a:lnTo>
                  <a:lnTo>
                    <a:pt x="444" y="801"/>
                  </a:lnTo>
                  <a:lnTo>
                    <a:pt x="443" y="801"/>
                  </a:lnTo>
                  <a:lnTo>
                    <a:pt x="443" y="800"/>
                  </a:lnTo>
                  <a:lnTo>
                    <a:pt x="442" y="800"/>
                  </a:lnTo>
                  <a:lnTo>
                    <a:pt x="441" y="799"/>
                  </a:lnTo>
                  <a:lnTo>
                    <a:pt x="441" y="799"/>
                  </a:lnTo>
                  <a:lnTo>
                    <a:pt x="439" y="799"/>
                  </a:lnTo>
                  <a:lnTo>
                    <a:pt x="431" y="799"/>
                  </a:lnTo>
                  <a:lnTo>
                    <a:pt x="431" y="800"/>
                  </a:lnTo>
                  <a:lnTo>
                    <a:pt x="431" y="800"/>
                  </a:lnTo>
                  <a:lnTo>
                    <a:pt x="431" y="801"/>
                  </a:lnTo>
                  <a:lnTo>
                    <a:pt x="432" y="801"/>
                  </a:lnTo>
                  <a:lnTo>
                    <a:pt x="433" y="802"/>
                  </a:lnTo>
                  <a:lnTo>
                    <a:pt x="434" y="802"/>
                  </a:lnTo>
                  <a:lnTo>
                    <a:pt x="435" y="802"/>
                  </a:lnTo>
                  <a:lnTo>
                    <a:pt x="436" y="802"/>
                  </a:lnTo>
                  <a:lnTo>
                    <a:pt x="437" y="802"/>
                  </a:lnTo>
                  <a:lnTo>
                    <a:pt x="438" y="802"/>
                  </a:lnTo>
                  <a:lnTo>
                    <a:pt x="439" y="803"/>
                  </a:lnTo>
                  <a:lnTo>
                    <a:pt x="439" y="803"/>
                  </a:lnTo>
                  <a:lnTo>
                    <a:pt x="440" y="804"/>
                  </a:lnTo>
                  <a:lnTo>
                    <a:pt x="440" y="805"/>
                  </a:lnTo>
                  <a:lnTo>
                    <a:pt x="440" y="806"/>
                  </a:lnTo>
                  <a:lnTo>
                    <a:pt x="440" y="807"/>
                  </a:lnTo>
                  <a:lnTo>
                    <a:pt x="439" y="808"/>
                  </a:lnTo>
                  <a:lnTo>
                    <a:pt x="438" y="809"/>
                  </a:lnTo>
                  <a:lnTo>
                    <a:pt x="437" y="810"/>
                  </a:lnTo>
                  <a:lnTo>
                    <a:pt x="436" y="810"/>
                  </a:lnTo>
                  <a:lnTo>
                    <a:pt x="435" y="810"/>
                  </a:lnTo>
                  <a:lnTo>
                    <a:pt x="434" y="810"/>
                  </a:lnTo>
                  <a:lnTo>
                    <a:pt x="433" y="810"/>
                  </a:lnTo>
                  <a:lnTo>
                    <a:pt x="432" y="810"/>
                  </a:lnTo>
                  <a:lnTo>
                    <a:pt x="431" y="810"/>
                  </a:lnTo>
                  <a:lnTo>
                    <a:pt x="430" y="810"/>
                  </a:lnTo>
                  <a:lnTo>
                    <a:pt x="429" y="811"/>
                  </a:lnTo>
                  <a:lnTo>
                    <a:pt x="428" y="812"/>
                  </a:lnTo>
                  <a:lnTo>
                    <a:pt x="428" y="812"/>
                  </a:lnTo>
                  <a:lnTo>
                    <a:pt x="428" y="813"/>
                  </a:lnTo>
                  <a:lnTo>
                    <a:pt x="427" y="814"/>
                  </a:lnTo>
                  <a:lnTo>
                    <a:pt x="427" y="815"/>
                  </a:lnTo>
                  <a:lnTo>
                    <a:pt x="426" y="816"/>
                  </a:lnTo>
                  <a:lnTo>
                    <a:pt x="426" y="817"/>
                  </a:lnTo>
                  <a:lnTo>
                    <a:pt x="427" y="818"/>
                  </a:lnTo>
                  <a:lnTo>
                    <a:pt x="427" y="819"/>
                  </a:lnTo>
                  <a:lnTo>
                    <a:pt x="427" y="820"/>
                  </a:lnTo>
                  <a:lnTo>
                    <a:pt x="428" y="821"/>
                  </a:lnTo>
                  <a:lnTo>
                    <a:pt x="428" y="822"/>
                  </a:lnTo>
                  <a:lnTo>
                    <a:pt x="429" y="823"/>
                  </a:lnTo>
                  <a:lnTo>
                    <a:pt x="430" y="823"/>
                  </a:lnTo>
                  <a:lnTo>
                    <a:pt x="431" y="824"/>
                  </a:lnTo>
                  <a:lnTo>
                    <a:pt x="431" y="824"/>
                  </a:lnTo>
                  <a:lnTo>
                    <a:pt x="432" y="825"/>
                  </a:lnTo>
                  <a:lnTo>
                    <a:pt x="433" y="825"/>
                  </a:lnTo>
                  <a:lnTo>
                    <a:pt x="434" y="825"/>
                  </a:lnTo>
                  <a:lnTo>
                    <a:pt x="435" y="826"/>
                  </a:lnTo>
                  <a:lnTo>
                    <a:pt x="436" y="827"/>
                  </a:lnTo>
                  <a:lnTo>
                    <a:pt x="436" y="827"/>
                  </a:lnTo>
                  <a:lnTo>
                    <a:pt x="441" y="833"/>
                  </a:lnTo>
                  <a:lnTo>
                    <a:pt x="441" y="834"/>
                  </a:lnTo>
                  <a:lnTo>
                    <a:pt x="442" y="836"/>
                  </a:lnTo>
                  <a:lnTo>
                    <a:pt x="443" y="836"/>
                  </a:lnTo>
                  <a:lnTo>
                    <a:pt x="443" y="837"/>
                  </a:lnTo>
                  <a:lnTo>
                    <a:pt x="443" y="838"/>
                  </a:lnTo>
                  <a:lnTo>
                    <a:pt x="443" y="839"/>
                  </a:lnTo>
                  <a:lnTo>
                    <a:pt x="443" y="840"/>
                  </a:lnTo>
                  <a:lnTo>
                    <a:pt x="440" y="841"/>
                  </a:lnTo>
                  <a:lnTo>
                    <a:pt x="438" y="842"/>
                  </a:lnTo>
                  <a:lnTo>
                    <a:pt x="433" y="844"/>
                  </a:lnTo>
                  <a:lnTo>
                    <a:pt x="430" y="844"/>
                  </a:lnTo>
                  <a:lnTo>
                    <a:pt x="430" y="843"/>
                  </a:lnTo>
                  <a:lnTo>
                    <a:pt x="429" y="842"/>
                  </a:lnTo>
                  <a:lnTo>
                    <a:pt x="428" y="841"/>
                  </a:lnTo>
                  <a:lnTo>
                    <a:pt x="428" y="843"/>
                  </a:lnTo>
                  <a:lnTo>
                    <a:pt x="428" y="845"/>
                  </a:lnTo>
                  <a:lnTo>
                    <a:pt x="430" y="849"/>
                  </a:lnTo>
                  <a:lnTo>
                    <a:pt x="431" y="851"/>
                  </a:lnTo>
                  <a:lnTo>
                    <a:pt x="432" y="851"/>
                  </a:lnTo>
                  <a:lnTo>
                    <a:pt x="441" y="849"/>
                  </a:lnTo>
                  <a:lnTo>
                    <a:pt x="442" y="849"/>
                  </a:lnTo>
                  <a:lnTo>
                    <a:pt x="444" y="848"/>
                  </a:lnTo>
                  <a:lnTo>
                    <a:pt x="445" y="848"/>
                  </a:lnTo>
                  <a:lnTo>
                    <a:pt x="446" y="848"/>
                  </a:lnTo>
                  <a:lnTo>
                    <a:pt x="446" y="847"/>
                  </a:lnTo>
                  <a:lnTo>
                    <a:pt x="446" y="847"/>
                  </a:lnTo>
                  <a:lnTo>
                    <a:pt x="445" y="845"/>
                  </a:lnTo>
                  <a:lnTo>
                    <a:pt x="445" y="844"/>
                  </a:lnTo>
                  <a:lnTo>
                    <a:pt x="445" y="843"/>
                  </a:lnTo>
                  <a:lnTo>
                    <a:pt x="445" y="842"/>
                  </a:lnTo>
                  <a:lnTo>
                    <a:pt x="448" y="839"/>
                  </a:lnTo>
                  <a:lnTo>
                    <a:pt x="448" y="838"/>
                  </a:lnTo>
                  <a:lnTo>
                    <a:pt x="449" y="838"/>
                  </a:lnTo>
                  <a:lnTo>
                    <a:pt x="461" y="835"/>
                  </a:lnTo>
                  <a:lnTo>
                    <a:pt x="463" y="835"/>
                  </a:lnTo>
                  <a:lnTo>
                    <a:pt x="463" y="835"/>
                  </a:lnTo>
                  <a:lnTo>
                    <a:pt x="463" y="836"/>
                  </a:lnTo>
                  <a:lnTo>
                    <a:pt x="465" y="841"/>
                  </a:lnTo>
                  <a:lnTo>
                    <a:pt x="464" y="842"/>
                  </a:lnTo>
                  <a:lnTo>
                    <a:pt x="463" y="842"/>
                  </a:lnTo>
                  <a:lnTo>
                    <a:pt x="462" y="843"/>
                  </a:lnTo>
                  <a:lnTo>
                    <a:pt x="462" y="844"/>
                  </a:lnTo>
                  <a:lnTo>
                    <a:pt x="461" y="844"/>
                  </a:lnTo>
                  <a:lnTo>
                    <a:pt x="461" y="844"/>
                  </a:lnTo>
                  <a:lnTo>
                    <a:pt x="461" y="845"/>
                  </a:lnTo>
                  <a:lnTo>
                    <a:pt x="460" y="845"/>
                  </a:lnTo>
                  <a:lnTo>
                    <a:pt x="453" y="848"/>
                  </a:lnTo>
                  <a:lnTo>
                    <a:pt x="441" y="862"/>
                  </a:lnTo>
                  <a:lnTo>
                    <a:pt x="441" y="863"/>
                  </a:lnTo>
                  <a:lnTo>
                    <a:pt x="440" y="864"/>
                  </a:lnTo>
                  <a:lnTo>
                    <a:pt x="440" y="865"/>
                  </a:lnTo>
                  <a:lnTo>
                    <a:pt x="440" y="872"/>
                  </a:lnTo>
                  <a:lnTo>
                    <a:pt x="440" y="874"/>
                  </a:lnTo>
                  <a:lnTo>
                    <a:pt x="440" y="874"/>
                  </a:lnTo>
                  <a:lnTo>
                    <a:pt x="440" y="874"/>
                  </a:lnTo>
                  <a:lnTo>
                    <a:pt x="441" y="874"/>
                  </a:lnTo>
                  <a:lnTo>
                    <a:pt x="441" y="875"/>
                  </a:lnTo>
                  <a:lnTo>
                    <a:pt x="442" y="876"/>
                  </a:lnTo>
                  <a:lnTo>
                    <a:pt x="442" y="877"/>
                  </a:lnTo>
                  <a:lnTo>
                    <a:pt x="443" y="878"/>
                  </a:lnTo>
                  <a:lnTo>
                    <a:pt x="443" y="879"/>
                  </a:lnTo>
                  <a:lnTo>
                    <a:pt x="440" y="877"/>
                  </a:lnTo>
                  <a:lnTo>
                    <a:pt x="439" y="875"/>
                  </a:lnTo>
                  <a:lnTo>
                    <a:pt x="435" y="871"/>
                  </a:lnTo>
                  <a:lnTo>
                    <a:pt x="434" y="871"/>
                  </a:lnTo>
                  <a:lnTo>
                    <a:pt x="432" y="872"/>
                  </a:lnTo>
                  <a:lnTo>
                    <a:pt x="422" y="876"/>
                  </a:lnTo>
                  <a:lnTo>
                    <a:pt x="421" y="875"/>
                  </a:lnTo>
                  <a:lnTo>
                    <a:pt x="421" y="875"/>
                  </a:lnTo>
                  <a:lnTo>
                    <a:pt x="420" y="874"/>
                  </a:lnTo>
                  <a:lnTo>
                    <a:pt x="420" y="874"/>
                  </a:lnTo>
                  <a:lnTo>
                    <a:pt x="419" y="873"/>
                  </a:lnTo>
                  <a:lnTo>
                    <a:pt x="418" y="873"/>
                  </a:lnTo>
                  <a:lnTo>
                    <a:pt x="416" y="872"/>
                  </a:lnTo>
                  <a:lnTo>
                    <a:pt x="416" y="870"/>
                  </a:lnTo>
                  <a:lnTo>
                    <a:pt x="416" y="869"/>
                  </a:lnTo>
                  <a:lnTo>
                    <a:pt x="416" y="869"/>
                  </a:lnTo>
                  <a:lnTo>
                    <a:pt x="416" y="868"/>
                  </a:lnTo>
                  <a:lnTo>
                    <a:pt x="413" y="860"/>
                  </a:lnTo>
                  <a:lnTo>
                    <a:pt x="410" y="851"/>
                  </a:lnTo>
                  <a:lnTo>
                    <a:pt x="410" y="849"/>
                  </a:lnTo>
                  <a:lnTo>
                    <a:pt x="410" y="847"/>
                  </a:lnTo>
                  <a:lnTo>
                    <a:pt x="410" y="846"/>
                  </a:lnTo>
                  <a:lnTo>
                    <a:pt x="410" y="846"/>
                  </a:lnTo>
                  <a:lnTo>
                    <a:pt x="410" y="846"/>
                  </a:lnTo>
                  <a:lnTo>
                    <a:pt x="410" y="845"/>
                  </a:lnTo>
                  <a:lnTo>
                    <a:pt x="410" y="845"/>
                  </a:lnTo>
                  <a:lnTo>
                    <a:pt x="410" y="845"/>
                  </a:lnTo>
                  <a:lnTo>
                    <a:pt x="409" y="845"/>
                  </a:lnTo>
                  <a:lnTo>
                    <a:pt x="409" y="845"/>
                  </a:lnTo>
                  <a:lnTo>
                    <a:pt x="409" y="845"/>
                  </a:lnTo>
                  <a:lnTo>
                    <a:pt x="409" y="845"/>
                  </a:lnTo>
                  <a:lnTo>
                    <a:pt x="409" y="845"/>
                  </a:lnTo>
                  <a:lnTo>
                    <a:pt x="409" y="845"/>
                  </a:lnTo>
                  <a:lnTo>
                    <a:pt x="407" y="846"/>
                  </a:lnTo>
                  <a:lnTo>
                    <a:pt x="405" y="847"/>
                  </a:lnTo>
                  <a:lnTo>
                    <a:pt x="397" y="841"/>
                  </a:lnTo>
                  <a:lnTo>
                    <a:pt x="395" y="840"/>
                  </a:lnTo>
                  <a:lnTo>
                    <a:pt x="393" y="839"/>
                  </a:lnTo>
                  <a:lnTo>
                    <a:pt x="393" y="838"/>
                  </a:lnTo>
                  <a:lnTo>
                    <a:pt x="393" y="838"/>
                  </a:lnTo>
                  <a:lnTo>
                    <a:pt x="393" y="838"/>
                  </a:lnTo>
                  <a:lnTo>
                    <a:pt x="393" y="838"/>
                  </a:lnTo>
                  <a:lnTo>
                    <a:pt x="393" y="838"/>
                  </a:lnTo>
                  <a:lnTo>
                    <a:pt x="393" y="838"/>
                  </a:lnTo>
                  <a:lnTo>
                    <a:pt x="390" y="839"/>
                  </a:lnTo>
                  <a:lnTo>
                    <a:pt x="388" y="840"/>
                  </a:lnTo>
                  <a:lnTo>
                    <a:pt x="383" y="839"/>
                  </a:lnTo>
                  <a:lnTo>
                    <a:pt x="382" y="839"/>
                  </a:lnTo>
                  <a:lnTo>
                    <a:pt x="382" y="840"/>
                  </a:lnTo>
                  <a:lnTo>
                    <a:pt x="380" y="842"/>
                  </a:lnTo>
                  <a:lnTo>
                    <a:pt x="379" y="842"/>
                  </a:lnTo>
                  <a:lnTo>
                    <a:pt x="379" y="842"/>
                  </a:lnTo>
                  <a:lnTo>
                    <a:pt x="378" y="842"/>
                  </a:lnTo>
                  <a:lnTo>
                    <a:pt x="378" y="842"/>
                  </a:lnTo>
                  <a:lnTo>
                    <a:pt x="378" y="842"/>
                  </a:lnTo>
                  <a:lnTo>
                    <a:pt x="377" y="842"/>
                  </a:lnTo>
                  <a:lnTo>
                    <a:pt x="376" y="843"/>
                  </a:lnTo>
                  <a:lnTo>
                    <a:pt x="373" y="847"/>
                  </a:lnTo>
                  <a:lnTo>
                    <a:pt x="372" y="849"/>
                  </a:lnTo>
                  <a:lnTo>
                    <a:pt x="368" y="846"/>
                  </a:lnTo>
                  <a:lnTo>
                    <a:pt x="367" y="845"/>
                  </a:lnTo>
                  <a:lnTo>
                    <a:pt x="367" y="845"/>
                  </a:lnTo>
                  <a:lnTo>
                    <a:pt x="365" y="844"/>
                  </a:lnTo>
                  <a:lnTo>
                    <a:pt x="363" y="846"/>
                  </a:lnTo>
                  <a:lnTo>
                    <a:pt x="359" y="848"/>
                  </a:lnTo>
                  <a:lnTo>
                    <a:pt x="357" y="847"/>
                  </a:lnTo>
                  <a:lnTo>
                    <a:pt x="357" y="846"/>
                  </a:lnTo>
                  <a:lnTo>
                    <a:pt x="357" y="846"/>
                  </a:lnTo>
                  <a:lnTo>
                    <a:pt x="357" y="846"/>
                  </a:lnTo>
                  <a:lnTo>
                    <a:pt x="357" y="846"/>
                  </a:lnTo>
                  <a:lnTo>
                    <a:pt x="357" y="845"/>
                  </a:lnTo>
                  <a:lnTo>
                    <a:pt x="357" y="845"/>
                  </a:lnTo>
                  <a:lnTo>
                    <a:pt x="357" y="844"/>
                  </a:lnTo>
                  <a:lnTo>
                    <a:pt x="354" y="842"/>
                  </a:lnTo>
                  <a:lnTo>
                    <a:pt x="352" y="840"/>
                  </a:lnTo>
                  <a:lnTo>
                    <a:pt x="352" y="840"/>
                  </a:lnTo>
                  <a:lnTo>
                    <a:pt x="352" y="839"/>
                  </a:lnTo>
                  <a:lnTo>
                    <a:pt x="352" y="839"/>
                  </a:lnTo>
                  <a:lnTo>
                    <a:pt x="352" y="839"/>
                  </a:lnTo>
                  <a:lnTo>
                    <a:pt x="352" y="839"/>
                  </a:lnTo>
                  <a:lnTo>
                    <a:pt x="351" y="840"/>
                  </a:lnTo>
                  <a:lnTo>
                    <a:pt x="350" y="840"/>
                  </a:lnTo>
                  <a:lnTo>
                    <a:pt x="350" y="840"/>
                  </a:lnTo>
                  <a:lnTo>
                    <a:pt x="350" y="840"/>
                  </a:lnTo>
                  <a:lnTo>
                    <a:pt x="350" y="841"/>
                  </a:lnTo>
                  <a:lnTo>
                    <a:pt x="349" y="841"/>
                  </a:lnTo>
                  <a:lnTo>
                    <a:pt x="349" y="841"/>
                  </a:lnTo>
                  <a:lnTo>
                    <a:pt x="349" y="841"/>
                  </a:lnTo>
                  <a:lnTo>
                    <a:pt x="349" y="841"/>
                  </a:lnTo>
                  <a:lnTo>
                    <a:pt x="349" y="841"/>
                  </a:lnTo>
                  <a:lnTo>
                    <a:pt x="349" y="841"/>
                  </a:lnTo>
                  <a:lnTo>
                    <a:pt x="349" y="841"/>
                  </a:lnTo>
                  <a:lnTo>
                    <a:pt x="349" y="841"/>
                  </a:lnTo>
                  <a:lnTo>
                    <a:pt x="349" y="841"/>
                  </a:lnTo>
                  <a:lnTo>
                    <a:pt x="349" y="841"/>
                  </a:lnTo>
                  <a:lnTo>
                    <a:pt x="348" y="841"/>
                  </a:lnTo>
                  <a:lnTo>
                    <a:pt x="348" y="841"/>
                  </a:lnTo>
                  <a:lnTo>
                    <a:pt x="348" y="841"/>
                  </a:lnTo>
                  <a:lnTo>
                    <a:pt x="348" y="841"/>
                  </a:lnTo>
                  <a:lnTo>
                    <a:pt x="348" y="841"/>
                  </a:lnTo>
                  <a:lnTo>
                    <a:pt x="348" y="841"/>
                  </a:lnTo>
                  <a:lnTo>
                    <a:pt x="348" y="841"/>
                  </a:lnTo>
                  <a:lnTo>
                    <a:pt x="348" y="841"/>
                  </a:lnTo>
                  <a:lnTo>
                    <a:pt x="348" y="840"/>
                  </a:lnTo>
                  <a:lnTo>
                    <a:pt x="349" y="837"/>
                  </a:lnTo>
                  <a:lnTo>
                    <a:pt x="342" y="838"/>
                  </a:lnTo>
                  <a:lnTo>
                    <a:pt x="342" y="839"/>
                  </a:lnTo>
                  <a:lnTo>
                    <a:pt x="342" y="839"/>
                  </a:lnTo>
                  <a:lnTo>
                    <a:pt x="342" y="839"/>
                  </a:lnTo>
                  <a:lnTo>
                    <a:pt x="338" y="842"/>
                  </a:lnTo>
                  <a:lnTo>
                    <a:pt x="336" y="842"/>
                  </a:lnTo>
                  <a:lnTo>
                    <a:pt x="330" y="842"/>
                  </a:lnTo>
                  <a:lnTo>
                    <a:pt x="330" y="841"/>
                  </a:lnTo>
                  <a:lnTo>
                    <a:pt x="329" y="841"/>
                  </a:lnTo>
                  <a:lnTo>
                    <a:pt x="329" y="841"/>
                  </a:lnTo>
                  <a:lnTo>
                    <a:pt x="329" y="841"/>
                  </a:lnTo>
                  <a:lnTo>
                    <a:pt x="329" y="841"/>
                  </a:lnTo>
                  <a:lnTo>
                    <a:pt x="329" y="842"/>
                  </a:lnTo>
                  <a:lnTo>
                    <a:pt x="328" y="842"/>
                  </a:lnTo>
                  <a:lnTo>
                    <a:pt x="321" y="845"/>
                  </a:lnTo>
                  <a:lnTo>
                    <a:pt x="321" y="845"/>
                  </a:lnTo>
                  <a:lnTo>
                    <a:pt x="321" y="845"/>
                  </a:lnTo>
                  <a:lnTo>
                    <a:pt x="319" y="847"/>
                  </a:lnTo>
                  <a:lnTo>
                    <a:pt x="319" y="847"/>
                  </a:lnTo>
                  <a:lnTo>
                    <a:pt x="319" y="847"/>
                  </a:lnTo>
                  <a:lnTo>
                    <a:pt x="319" y="847"/>
                  </a:lnTo>
                  <a:lnTo>
                    <a:pt x="319" y="847"/>
                  </a:lnTo>
                  <a:lnTo>
                    <a:pt x="318" y="847"/>
                  </a:lnTo>
                  <a:lnTo>
                    <a:pt x="320" y="848"/>
                  </a:lnTo>
                  <a:lnTo>
                    <a:pt x="320" y="853"/>
                  </a:lnTo>
                  <a:lnTo>
                    <a:pt x="314" y="859"/>
                  </a:lnTo>
                  <a:lnTo>
                    <a:pt x="309" y="872"/>
                  </a:lnTo>
                  <a:lnTo>
                    <a:pt x="308" y="874"/>
                  </a:lnTo>
                  <a:lnTo>
                    <a:pt x="304" y="875"/>
                  </a:lnTo>
                  <a:lnTo>
                    <a:pt x="304" y="875"/>
                  </a:lnTo>
                  <a:lnTo>
                    <a:pt x="304" y="875"/>
                  </a:lnTo>
                  <a:lnTo>
                    <a:pt x="300" y="876"/>
                  </a:lnTo>
                  <a:lnTo>
                    <a:pt x="299" y="876"/>
                  </a:lnTo>
                  <a:lnTo>
                    <a:pt x="298" y="877"/>
                  </a:lnTo>
                  <a:lnTo>
                    <a:pt x="298" y="877"/>
                  </a:lnTo>
                  <a:lnTo>
                    <a:pt x="298" y="877"/>
                  </a:lnTo>
                  <a:lnTo>
                    <a:pt x="298" y="876"/>
                  </a:lnTo>
                  <a:lnTo>
                    <a:pt x="296" y="875"/>
                  </a:lnTo>
                  <a:lnTo>
                    <a:pt x="294" y="872"/>
                  </a:lnTo>
                  <a:lnTo>
                    <a:pt x="289" y="868"/>
                  </a:lnTo>
                  <a:lnTo>
                    <a:pt x="289" y="868"/>
                  </a:lnTo>
                  <a:lnTo>
                    <a:pt x="289" y="868"/>
                  </a:lnTo>
                  <a:lnTo>
                    <a:pt x="288" y="868"/>
                  </a:lnTo>
                  <a:lnTo>
                    <a:pt x="288" y="868"/>
                  </a:lnTo>
                  <a:lnTo>
                    <a:pt x="287" y="868"/>
                  </a:lnTo>
                  <a:lnTo>
                    <a:pt x="287" y="868"/>
                  </a:lnTo>
                  <a:lnTo>
                    <a:pt x="287" y="868"/>
                  </a:lnTo>
                  <a:lnTo>
                    <a:pt x="287" y="867"/>
                  </a:lnTo>
                  <a:lnTo>
                    <a:pt x="287" y="867"/>
                  </a:lnTo>
                  <a:lnTo>
                    <a:pt x="287" y="867"/>
                  </a:lnTo>
                  <a:lnTo>
                    <a:pt x="287" y="868"/>
                  </a:lnTo>
                  <a:lnTo>
                    <a:pt x="287" y="868"/>
                  </a:lnTo>
                  <a:lnTo>
                    <a:pt x="287" y="868"/>
                  </a:lnTo>
                  <a:lnTo>
                    <a:pt x="287" y="868"/>
                  </a:lnTo>
                  <a:lnTo>
                    <a:pt x="287" y="868"/>
                  </a:lnTo>
                  <a:lnTo>
                    <a:pt x="287" y="868"/>
                  </a:lnTo>
                  <a:lnTo>
                    <a:pt x="287" y="868"/>
                  </a:lnTo>
                  <a:lnTo>
                    <a:pt x="286" y="868"/>
                  </a:lnTo>
                  <a:lnTo>
                    <a:pt x="286" y="868"/>
                  </a:lnTo>
                  <a:lnTo>
                    <a:pt x="286" y="868"/>
                  </a:lnTo>
                  <a:lnTo>
                    <a:pt x="286" y="868"/>
                  </a:lnTo>
                  <a:lnTo>
                    <a:pt x="286" y="868"/>
                  </a:lnTo>
                  <a:lnTo>
                    <a:pt x="286" y="868"/>
                  </a:lnTo>
                  <a:lnTo>
                    <a:pt x="285" y="868"/>
                  </a:lnTo>
                  <a:lnTo>
                    <a:pt x="285" y="868"/>
                  </a:lnTo>
                  <a:lnTo>
                    <a:pt x="284" y="867"/>
                  </a:lnTo>
                  <a:lnTo>
                    <a:pt x="282" y="868"/>
                  </a:lnTo>
                  <a:lnTo>
                    <a:pt x="280" y="869"/>
                  </a:lnTo>
                  <a:lnTo>
                    <a:pt x="278" y="871"/>
                  </a:lnTo>
                  <a:lnTo>
                    <a:pt x="278" y="871"/>
                  </a:lnTo>
                  <a:lnTo>
                    <a:pt x="278" y="872"/>
                  </a:lnTo>
                  <a:lnTo>
                    <a:pt x="278" y="872"/>
                  </a:lnTo>
                  <a:lnTo>
                    <a:pt x="278" y="872"/>
                  </a:lnTo>
                  <a:lnTo>
                    <a:pt x="277" y="872"/>
                  </a:lnTo>
                  <a:lnTo>
                    <a:pt x="276" y="872"/>
                  </a:lnTo>
                  <a:lnTo>
                    <a:pt x="276" y="872"/>
                  </a:lnTo>
                  <a:lnTo>
                    <a:pt x="276" y="872"/>
                  </a:lnTo>
                  <a:lnTo>
                    <a:pt x="275" y="871"/>
                  </a:lnTo>
                  <a:lnTo>
                    <a:pt x="274" y="869"/>
                  </a:lnTo>
                  <a:lnTo>
                    <a:pt x="274" y="868"/>
                  </a:lnTo>
                  <a:lnTo>
                    <a:pt x="273" y="868"/>
                  </a:lnTo>
                  <a:lnTo>
                    <a:pt x="270" y="866"/>
                  </a:lnTo>
                  <a:lnTo>
                    <a:pt x="262" y="864"/>
                  </a:lnTo>
                  <a:lnTo>
                    <a:pt x="260" y="864"/>
                  </a:lnTo>
                  <a:lnTo>
                    <a:pt x="258" y="863"/>
                  </a:lnTo>
                  <a:lnTo>
                    <a:pt x="256" y="864"/>
                  </a:lnTo>
                  <a:lnTo>
                    <a:pt x="256" y="864"/>
                  </a:lnTo>
                  <a:lnTo>
                    <a:pt x="253" y="865"/>
                  </a:lnTo>
                  <a:lnTo>
                    <a:pt x="249" y="867"/>
                  </a:lnTo>
                  <a:lnTo>
                    <a:pt x="248" y="868"/>
                  </a:lnTo>
                  <a:lnTo>
                    <a:pt x="248" y="868"/>
                  </a:lnTo>
                  <a:lnTo>
                    <a:pt x="248" y="868"/>
                  </a:lnTo>
                  <a:lnTo>
                    <a:pt x="247" y="868"/>
                  </a:lnTo>
                  <a:lnTo>
                    <a:pt x="247" y="868"/>
                  </a:lnTo>
                  <a:lnTo>
                    <a:pt x="247" y="869"/>
                  </a:lnTo>
                  <a:lnTo>
                    <a:pt x="246" y="869"/>
                  </a:lnTo>
                  <a:lnTo>
                    <a:pt x="246" y="869"/>
                  </a:lnTo>
                  <a:lnTo>
                    <a:pt x="243" y="872"/>
                  </a:lnTo>
                  <a:lnTo>
                    <a:pt x="242" y="873"/>
                  </a:lnTo>
                  <a:lnTo>
                    <a:pt x="238" y="877"/>
                  </a:lnTo>
                  <a:lnTo>
                    <a:pt x="238" y="878"/>
                  </a:lnTo>
                  <a:lnTo>
                    <a:pt x="238" y="878"/>
                  </a:lnTo>
                  <a:lnTo>
                    <a:pt x="237" y="878"/>
                  </a:lnTo>
                  <a:lnTo>
                    <a:pt x="237" y="878"/>
                  </a:lnTo>
                  <a:lnTo>
                    <a:pt x="235" y="879"/>
                  </a:lnTo>
                  <a:lnTo>
                    <a:pt x="234" y="880"/>
                  </a:lnTo>
                  <a:lnTo>
                    <a:pt x="233" y="880"/>
                  </a:lnTo>
                  <a:lnTo>
                    <a:pt x="233" y="880"/>
                  </a:lnTo>
                  <a:lnTo>
                    <a:pt x="232" y="880"/>
                  </a:lnTo>
                  <a:lnTo>
                    <a:pt x="231" y="881"/>
                  </a:lnTo>
                  <a:lnTo>
                    <a:pt x="224" y="882"/>
                  </a:lnTo>
                  <a:lnTo>
                    <a:pt x="224" y="881"/>
                  </a:lnTo>
                  <a:lnTo>
                    <a:pt x="223" y="881"/>
                  </a:lnTo>
                  <a:lnTo>
                    <a:pt x="223" y="881"/>
                  </a:lnTo>
                  <a:lnTo>
                    <a:pt x="223" y="880"/>
                  </a:lnTo>
                  <a:lnTo>
                    <a:pt x="223" y="876"/>
                  </a:lnTo>
                  <a:lnTo>
                    <a:pt x="223" y="875"/>
                  </a:lnTo>
                  <a:lnTo>
                    <a:pt x="222" y="874"/>
                  </a:lnTo>
                  <a:lnTo>
                    <a:pt x="222" y="873"/>
                  </a:lnTo>
                  <a:lnTo>
                    <a:pt x="222" y="872"/>
                  </a:lnTo>
                  <a:lnTo>
                    <a:pt x="218" y="869"/>
                  </a:lnTo>
                  <a:lnTo>
                    <a:pt x="217" y="867"/>
                  </a:lnTo>
                  <a:lnTo>
                    <a:pt x="215" y="866"/>
                  </a:lnTo>
                  <a:lnTo>
                    <a:pt x="215" y="866"/>
                  </a:lnTo>
                  <a:lnTo>
                    <a:pt x="214" y="866"/>
                  </a:lnTo>
                  <a:lnTo>
                    <a:pt x="213" y="866"/>
                  </a:lnTo>
                  <a:lnTo>
                    <a:pt x="213" y="866"/>
                  </a:lnTo>
                  <a:lnTo>
                    <a:pt x="212" y="866"/>
                  </a:lnTo>
                  <a:lnTo>
                    <a:pt x="208" y="870"/>
                  </a:lnTo>
                  <a:lnTo>
                    <a:pt x="207" y="871"/>
                  </a:lnTo>
                  <a:lnTo>
                    <a:pt x="207" y="872"/>
                  </a:lnTo>
                  <a:lnTo>
                    <a:pt x="207" y="875"/>
                  </a:lnTo>
                  <a:lnTo>
                    <a:pt x="207" y="876"/>
                  </a:lnTo>
                  <a:lnTo>
                    <a:pt x="204" y="881"/>
                  </a:lnTo>
                  <a:lnTo>
                    <a:pt x="198" y="886"/>
                  </a:lnTo>
                  <a:lnTo>
                    <a:pt x="198" y="886"/>
                  </a:lnTo>
                  <a:lnTo>
                    <a:pt x="196" y="886"/>
                  </a:lnTo>
                  <a:lnTo>
                    <a:pt x="196" y="886"/>
                  </a:lnTo>
                  <a:lnTo>
                    <a:pt x="195" y="886"/>
                  </a:lnTo>
                  <a:lnTo>
                    <a:pt x="197" y="874"/>
                  </a:lnTo>
                  <a:lnTo>
                    <a:pt x="195" y="875"/>
                  </a:lnTo>
                  <a:lnTo>
                    <a:pt x="191" y="876"/>
                  </a:lnTo>
                  <a:lnTo>
                    <a:pt x="190" y="875"/>
                  </a:lnTo>
                  <a:lnTo>
                    <a:pt x="190" y="875"/>
                  </a:lnTo>
                  <a:lnTo>
                    <a:pt x="189" y="875"/>
                  </a:lnTo>
                  <a:lnTo>
                    <a:pt x="189" y="875"/>
                  </a:lnTo>
                  <a:lnTo>
                    <a:pt x="188" y="875"/>
                  </a:lnTo>
                  <a:lnTo>
                    <a:pt x="187" y="875"/>
                  </a:lnTo>
                  <a:lnTo>
                    <a:pt x="187" y="875"/>
                  </a:lnTo>
                  <a:lnTo>
                    <a:pt x="187" y="875"/>
                  </a:lnTo>
                  <a:lnTo>
                    <a:pt x="186" y="875"/>
                  </a:lnTo>
                  <a:lnTo>
                    <a:pt x="186" y="875"/>
                  </a:lnTo>
                  <a:lnTo>
                    <a:pt x="185" y="875"/>
                  </a:lnTo>
                  <a:lnTo>
                    <a:pt x="185" y="875"/>
                  </a:lnTo>
                  <a:lnTo>
                    <a:pt x="185" y="875"/>
                  </a:lnTo>
                  <a:lnTo>
                    <a:pt x="184" y="875"/>
                  </a:lnTo>
                  <a:lnTo>
                    <a:pt x="184" y="875"/>
                  </a:lnTo>
                  <a:lnTo>
                    <a:pt x="184" y="875"/>
                  </a:lnTo>
                  <a:lnTo>
                    <a:pt x="182" y="876"/>
                  </a:lnTo>
                  <a:lnTo>
                    <a:pt x="181" y="876"/>
                  </a:lnTo>
                  <a:lnTo>
                    <a:pt x="180" y="876"/>
                  </a:lnTo>
                  <a:lnTo>
                    <a:pt x="179" y="876"/>
                  </a:lnTo>
                  <a:lnTo>
                    <a:pt x="179" y="876"/>
                  </a:lnTo>
                  <a:lnTo>
                    <a:pt x="178" y="876"/>
                  </a:lnTo>
                  <a:lnTo>
                    <a:pt x="178" y="876"/>
                  </a:lnTo>
                  <a:lnTo>
                    <a:pt x="177" y="875"/>
                  </a:lnTo>
                  <a:lnTo>
                    <a:pt x="177" y="875"/>
                  </a:lnTo>
                  <a:lnTo>
                    <a:pt x="177" y="875"/>
                  </a:lnTo>
                  <a:lnTo>
                    <a:pt x="177" y="875"/>
                  </a:lnTo>
                  <a:lnTo>
                    <a:pt x="177" y="875"/>
                  </a:lnTo>
                  <a:lnTo>
                    <a:pt x="176" y="874"/>
                  </a:lnTo>
                  <a:lnTo>
                    <a:pt x="176" y="874"/>
                  </a:lnTo>
                  <a:lnTo>
                    <a:pt x="176" y="873"/>
                  </a:lnTo>
                  <a:lnTo>
                    <a:pt x="177" y="873"/>
                  </a:lnTo>
                  <a:lnTo>
                    <a:pt x="177" y="871"/>
                  </a:lnTo>
                  <a:lnTo>
                    <a:pt x="177" y="870"/>
                  </a:lnTo>
                  <a:lnTo>
                    <a:pt x="177" y="870"/>
                  </a:lnTo>
                  <a:lnTo>
                    <a:pt x="176" y="868"/>
                  </a:lnTo>
                  <a:lnTo>
                    <a:pt x="176" y="867"/>
                  </a:lnTo>
                  <a:lnTo>
                    <a:pt x="176" y="867"/>
                  </a:lnTo>
                  <a:lnTo>
                    <a:pt x="173" y="865"/>
                  </a:lnTo>
                  <a:lnTo>
                    <a:pt x="172" y="866"/>
                  </a:lnTo>
                  <a:lnTo>
                    <a:pt x="172" y="867"/>
                  </a:lnTo>
                  <a:lnTo>
                    <a:pt x="171" y="868"/>
                  </a:lnTo>
                  <a:lnTo>
                    <a:pt x="171" y="869"/>
                  </a:lnTo>
                  <a:lnTo>
                    <a:pt x="162" y="865"/>
                  </a:lnTo>
                  <a:lnTo>
                    <a:pt x="162" y="864"/>
                  </a:lnTo>
                  <a:lnTo>
                    <a:pt x="163" y="863"/>
                  </a:lnTo>
                  <a:lnTo>
                    <a:pt x="163" y="862"/>
                  </a:lnTo>
                  <a:lnTo>
                    <a:pt x="163" y="861"/>
                  </a:lnTo>
                  <a:lnTo>
                    <a:pt x="162" y="860"/>
                  </a:lnTo>
                  <a:lnTo>
                    <a:pt x="161" y="860"/>
                  </a:lnTo>
                  <a:lnTo>
                    <a:pt x="160" y="860"/>
                  </a:lnTo>
                  <a:lnTo>
                    <a:pt x="159" y="859"/>
                  </a:lnTo>
                  <a:lnTo>
                    <a:pt x="158" y="859"/>
                  </a:lnTo>
                  <a:lnTo>
                    <a:pt x="156" y="859"/>
                  </a:lnTo>
                  <a:lnTo>
                    <a:pt x="156" y="859"/>
                  </a:lnTo>
                  <a:lnTo>
                    <a:pt x="155" y="859"/>
                  </a:lnTo>
                  <a:lnTo>
                    <a:pt x="154" y="859"/>
                  </a:lnTo>
                  <a:lnTo>
                    <a:pt x="153" y="860"/>
                  </a:lnTo>
                  <a:lnTo>
                    <a:pt x="152" y="860"/>
                  </a:lnTo>
                  <a:lnTo>
                    <a:pt x="151" y="860"/>
                  </a:lnTo>
                  <a:lnTo>
                    <a:pt x="150" y="860"/>
                  </a:lnTo>
                  <a:lnTo>
                    <a:pt x="148" y="858"/>
                  </a:lnTo>
                  <a:lnTo>
                    <a:pt x="146" y="855"/>
                  </a:lnTo>
                  <a:lnTo>
                    <a:pt x="146" y="855"/>
                  </a:lnTo>
                  <a:lnTo>
                    <a:pt x="145" y="854"/>
                  </a:lnTo>
                  <a:lnTo>
                    <a:pt x="144" y="855"/>
                  </a:lnTo>
                  <a:lnTo>
                    <a:pt x="144" y="855"/>
                  </a:lnTo>
                  <a:lnTo>
                    <a:pt x="144" y="855"/>
                  </a:lnTo>
                  <a:lnTo>
                    <a:pt x="143" y="855"/>
                  </a:lnTo>
                  <a:lnTo>
                    <a:pt x="142" y="856"/>
                  </a:lnTo>
                  <a:lnTo>
                    <a:pt x="140" y="856"/>
                  </a:lnTo>
                  <a:lnTo>
                    <a:pt x="137" y="857"/>
                  </a:lnTo>
                  <a:lnTo>
                    <a:pt x="136" y="858"/>
                  </a:lnTo>
                  <a:lnTo>
                    <a:pt x="136" y="858"/>
                  </a:lnTo>
                  <a:lnTo>
                    <a:pt x="136" y="858"/>
                  </a:lnTo>
                  <a:lnTo>
                    <a:pt x="133" y="858"/>
                  </a:lnTo>
                  <a:lnTo>
                    <a:pt x="133" y="858"/>
                  </a:lnTo>
                  <a:lnTo>
                    <a:pt x="132" y="858"/>
                  </a:lnTo>
                  <a:lnTo>
                    <a:pt x="131" y="858"/>
                  </a:lnTo>
                  <a:lnTo>
                    <a:pt x="131" y="858"/>
                  </a:lnTo>
                  <a:lnTo>
                    <a:pt x="131" y="857"/>
                  </a:lnTo>
                  <a:lnTo>
                    <a:pt x="131" y="857"/>
                  </a:lnTo>
                  <a:lnTo>
                    <a:pt x="130" y="857"/>
                  </a:lnTo>
                  <a:lnTo>
                    <a:pt x="128" y="857"/>
                  </a:lnTo>
                  <a:lnTo>
                    <a:pt x="127" y="857"/>
                  </a:lnTo>
                  <a:lnTo>
                    <a:pt x="126" y="857"/>
                  </a:lnTo>
                  <a:lnTo>
                    <a:pt x="122" y="858"/>
                  </a:lnTo>
                  <a:lnTo>
                    <a:pt x="120" y="859"/>
                  </a:lnTo>
                  <a:lnTo>
                    <a:pt x="118" y="860"/>
                  </a:lnTo>
                  <a:lnTo>
                    <a:pt x="117" y="857"/>
                  </a:lnTo>
                  <a:lnTo>
                    <a:pt x="115" y="857"/>
                  </a:lnTo>
                  <a:lnTo>
                    <a:pt x="114" y="855"/>
                  </a:lnTo>
                  <a:lnTo>
                    <a:pt x="114" y="850"/>
                  </a:lnTo>
                  <a:lnTo>
                    <a:pt x="112" y="840"/>
                  </a:lnTo>
                  <a:lnTo>
                    <a:pt x="111" y="838"/>
                  </a:lnTo>
                  <a:lnTo>
                    <a:pt x="107" y="839"/>
                  </a:lnTo>
                  <a:lnTo>
                    <a:pt x="92" y="827"/>
                  </a:lnTo>
                  <a:lnTo>
                    <a:pt x="89" y="824"/>
                  </a:lnTo>
                  <a:lnTo>
                    <a:pt x="87" y="823"/>
                  </a:lnTo>
                  <a:lnTo>
                    <a:pt x="87" y="823"/>
                  </a:lnTo>
                  <a:lnTo>
                    <a:pt x="86" y="823"/>
                  </a:lnTo>
                  <a:lnTo>
                    <a:pt x="86" y="823"/>
                  </a:lnTo>
                  <a:lnTo>
                    <a:pt x="86" y="823"/>
                  </a:lnTo>
                  <a:lnTo>
                    <a:pt x="86" y="822"/>
                  </a:lnTo>
                  <a:lnTo>
                    <a:pt x="85" y="820"/>
                  </a:lnTo>
                  <a:lnTo>
                    <a:pt x="82" y="817"/>
                  </a:lnTo>
                  <a:lnTo>
                    <a:pt x="82" y="817"/>
                  </a:lnTo>
                  <a:lnTo>
                    <a:pt x="77" y="807"/>
                  </a:lnTo>
                  <a:lnTo>
                    <a:pt x="77" y="807"/>
                  </a:lnTo>
                  <a:lnTo>
                    <a:pt x="76" y="806"/>
                  </a:lnTo>
                  <a:lnTo>
                    <a:pt x="76" y="804"/>
                  </a:lnTo>
                  <a:lnTo>
                    <a:pt x="76" y="804"/>
                  </a:lnTo>
                  <a:lnTo>
                    <a:pt x="76" y="803"/>
                  </a:lnTo>
                  <a:lnTo>
                    <a:pt x="74" y="786"/>
                  </a:lnTo>
                  <a:lnTo>
                    <a:pt x="74" y="786"/>
                  </a:lnTo>
                  <a:lnTo>
                    <a:pt x="74" y="785"/>
                  </a:lnTo>
                  <a:lnTo>
                    <a:pt x="74" y="785"/>
                  </a:lnTo>
                  <a:lnTo>
                    <a:pt x="74" y="785"/>
                  </a:lnTo>
                  <a:lnTo>
                    <a:pt x="74" y="785"/>
                  </a:lnTo>
                  <a:lnTo>
                    <a:pt x="74" y="785"/>
                  </a:lnTo>
                  <a:lnTo>
                    <a:pt x="73" y="785"/>
                  </a:lnTo>
                  <a:lnTo>
                    <a:pt x="73" y="783"/>
                  </a:lnTo>
                  <a:lnTo>
                    <a:pt x="73" y="783"/>
                  </a:lnTo>
                  <a:lnTo>
                    <a:pt x="73" y="782"/>
                  </a:lnTo>
                  <a:lnTo>
                    <a:pt x="72" y="776"/>
                  </a:lnTo>
                  <a:lnTo>
                    <a:pt x="72" y="775"/>
                  </a:lnTo>
                  <a:lnTo>
                    <a:pt x="73" y="775"/>
                  </a:lnTo>
                  <a:lnTo>
                    <a:pt x="70" y="770"/>
                  </a:lnTo>
                  <a:lnTo>
                    <a:pt x="74" y="771"/>
                  </a:lnTo>
                  <a:lnTo>
                    <a:pt x="75" y="769"/>
                  </a:lnTo>
                  <a:lnTo>
                    <a:pt x="75" y="769"/>
                  </a:lnTo>
                  <a:lnTo>
                    <a:pt x="76" y="767"/>
                  </a:lnTo>
                  <a:lnTo>
                    <a:pt x="76" y="767"/>
                  </a:lnTo>
                  <a:lnTo>
                    <a:pt x="76" y="766"/>
                  </a:lnTo>
                  <a:lnTo>
                    <a:pt x="77" y="761"/>
                  </a:lnTo>
                  <a:lnTo>
                    <a:pt x="77" y="760"/>
                  </a:lnTo>
                  <a:lnTo>
                    <a:pt x="77" y="759"/>
                  </a:lnTo>
                  <a:lnTo>
                    <a:pt x="77" y="754"/>
                  </a:lnTo>
                  <a:lnTo>
                    <a:pt x="78" y="744"/>
                  </a:lnTo>
                  <a:lnTo>
                    <a:pt x="78" y="740"/>
                  </a:lnTo>
                  <a:lnTo>
                    <a:pt x="78" y="740"/>
                  </a:lnTo>
                  <a:lnTo>
                    <a:pt x="78" y="738"/>
                  </a:lnTo>
                  <a:lnTo>
                    <a:pt x="77" y="731"/>
                  </a:lnTo>
                  <a:lnTo>
                    <a:pt x="78" y="723"/>
                  </a:lnTo>
                  <a:lnTo>
                    <a:pt x="77" y="719"/>
                  </a:lnTo>
                  <a:lnTo>
                    <a:pt x="69" y="708"/>
                  </a:lnTo>
                  <a:lnTo>
                    <a:pt x="67" y="708"/>
                  </a:lnTo>
                  <a:lnTo>
                    <a:pt x="65" y="708"/>
                  </a:lnTo>
                  <a:lnTo>
                    <a:pt x="63" y="708"/>
                  </a:lnTo>
                  <a:lnTo>
                    <a:pt x="58" y="714"/>
                  </a:lnTo>
                  <a:lnTo>
                    <a:pt x="56" y="716"/>
                  </a:lnTo>
                  <a:lnTo>
                    <a:pt x="56" y="716"/>
                  </a:lnTo>
                  <a:lnTo>
                    <a:pt x="56" y="717"/>
                  </a:lnTo>
                  <a:lnTo>
                    <a:pt x="56" y="718"/>
                  </a:lnTo>
                  <a:lnTo>
                    <a:pt x="50" y="720"/>
                  </a:lnTo>
                  <a:lnTo>
                    <a:pt x="50" y="720"/>
                  </a:lnTo>
                  <a:lnTo>
                    <a:pt x="49" y="719"/>
                  </a:lnTo>
                  <a:lnTo>
                    <a:pt x="49" y="718"/>
                  </a:lnTo>
                  <a:lnTo>
                    <a:pt x="49" y="718"/>
                  </a:lnTo>
                  <a:lnTo>
                    <a:pt x="49" y="718"/>
                  </a:lnTo>
                  <a:lnTo>
                    <a:pt x="49" y="717"/>
                  </a:lnTo>
                  <a:lnTo>
                    <a:pt x="49" y="717"/>
                  </a:lnTo>
                  <a:lnTo>
                    <a:pt x="49" y="717"/>
                  </a:lnTo>
                  <a:lnTo>
                    <a:pt x="49" y="716"/>
                  </a:lnTo>
                  <a:lnTo>
                    <a:pt x="50" y="716"/>
                  </a:lnTo>
                  <a:lnTo>
                    <a:pt x="52" y="716"/>
                  </a:lnTo>
                  <a:lnTo>
                    <a:pt x="53" y="713"/>
                  </a:lnTo>
                  <a:lnTo>
                    <a:pt x="52" y="712"/>
                  </a:lnTo>
                  <a:lnTo>
                    <a:pt x="54" y="707"/>
                  </a:lnTo>
                  <a:lnTo>
                    <a:pt x="61" y="692"/>
                  </a:lnTo>
                  <a:lnTo>
                    <a:pt x="61" y="691"/>
                  </a:lnTo>
                  <a:lnTo>
                    <a:pt x="61" y="690"/>
                  </a:lnTo>
                  <a:lnTo>
                    <a:pt x="61" y="690"/>
                  </a:lnTo>
                  <a:lnTo>
                    <a:pt x="61" y="689"/>
                  </a:lnTo>
                  <a:lnTo>
                    <a:pt x="58" y="682"/>
                  </a:lnTo>
                  <a:lnTo>
                    <a:pt x="57" y="677"/>
                  </a:lnTo>
                  <a:lnTo>
                    <a:pt x="57" y="675"/>
                  </a:lnTo>
                  <a:lnTo>
                    <a:pt x="58" y="675"/>
                  </a:lnTo>
                  <a:lnTo>
                    <a:pt x="62" y="677"/>
                  </a:lnTo>
                  <a:lnTo>
                    <a:pt x="62" y="677"/>
                  </a:lnTo>
                  <a:lnTo>
                    <a:pt x="64" y="677"/>
                  </a:lnTo>
                  <a:lnTo>
                    <a:pt x="65" y="677"/>
                  </a:lnTo>
                  <a:lnTo>
                    <a:pt x="68" y="677"/>
                  </a:lnTo>
                  <a:lnTo>
                    <a:pt x="68" y="677"/>
                  </a:lnTo>
                  <a:lnTo>
                    <a:pt x="71" y="676"/>
                  </a:lnTo>
                  <a:lnTo>
                    <a:pt x="73" y="676"/>
                  </a:lnTo>
                  <a:lnTo>
                    <a:pt x="74" y="675"/>
                  </a:lnTo>
                  <a:lnTo>
                    <a:pt x="77" y="676"/>
                  </a:lnTo>
                  <a:lnTo>
                    <a:pt x="77" y="676"/>
                  </a:lnTo>
                  <a:lnTo>
                    <a:pt x="83" y="679"/>
                  </a:lnTo>
                  <a:lnTo>
                    <a:pt x="84" y="680"/>
                  </a:lnTo>
                  <a:lnTo>
                    <a:pt x="88" y="683"/>
                  </a:lnTo>
                  <a:lnTo>
                    <a:pt x="94" y="690"/>
                  </a:lnTo>
                  <a:lnTo>
                    <a:pt x="94" y="690"/>
                  </a:lnTo>
                  <a:lnTo>
                    <a:pt x="94" y="690"/>
                  </a:lnTo>
                  <a:lnTo>
                    <a:pt x="94" y="691"/>
                  </a:lnTo>
                  <a:lnTo>
                    <a:pt x="94" y="691"/>
                  </a:lnTo>
                  <a:lnTo>
                    <a:pt x="94" y="692"/>
                  </a:lnTo>
                  <a:lnTo>
                    <a:pt x="94" y="692"/>
                  </a:lnTo>
                  <a:lnTo>
                    <a:pt x="95" y="695"/>
                  </a:lnTo>
                  <a:lnTo>
                    <a:pt x="96" y="695"/>
                  </a:lnTo>
                  <a:lnTo>
                    <a:pt x="97" y="695"/>
                  </a:lnTo>
                  <a:lnTo>
                    <a:pt x="98" y="694"/>
                  </a:lnTo>
                  <a:lnTo>
                    <a:pt x="98" y="691"/>
                  </a:lnTo>
                  <a:lnTo>
                    <a:pt x="98" y="686"/>
                  </a:lnTo>
                  <a:lnTo>
                    <a:pt x="98" y="685"/>
                  </a:lnTo>
                  <a:lnTo>
                    <a:pt x="98" y="684"/>
                  </a:lnTo>
                  <a:lnTo>
                    <a:pt x="98" y="684"/>
                  </a:lnTo>
                  <a:lnTo>
                    <a:pt x="98" y="683"/>
                  </a:lnTo>
                  <a:lnTo>
                    <a:pt x="98" y="683"/>
                  </a:lnTo>
                  <a:lnTo>
                    <a:pt x="97" y="682"/>
                  </a:lnTo>
                  <a:lnTo>
                    <a:pt x="97" y="682"/>
                  </a:lnTo>
                  <a:lnTo>
                    <a:pt x="97" y="682"/>
                  </a:lnTo>
                  <a:lnTo>
                    <a:pt x="97" y="681"/>
                  </a:lnTo>
                  <a:lnTo>
                    <a:pt x="97" y="681"/>
                  </a:lnTo>
                  <a:lnTo>
                    <a:pt x="97" y="680"/>
                  </a:lnTo>
                  <a:lnTo>
                    <a:pt x="97" y="680"/>
                  </a:lnTo>
                  <a:lnTo>
                    <a:pt x="96" y="679"/>
                  </a:lnTo>
                  <a:lnTo>
                    <a:pt x="96" y="679"/>
                  </a:lnTo>
                  <a:lnTo>
                    <a:pt x="96" y="679"/>
                  </a:lnTo>
                  <a:lnTo>
                    <a:pt x="97" y="678"/>
                  </a:lnTo>
                  <a:lnTo>
                    <a:pt x="97" y="673"/>
                  </a:lnTo>
                  <a:lnTo>
                    <a:pt x="99" y="670"/>
                  </a:lnTo>
                  <a:lnTo>
                    <a:pt x="99" y="669"/>
                  </a:lnTo>
                  <a:lnTo>
                    <a:pt x="99" y="669"/>
                  </a:lnTo>
                  <a:lnTo>
                    <a:pt x="99" y="669"/>
                  </a:lnTo>
                  <a:lnTo>
                    <a:pt x="99" y="669"/>
                  </a:lnTo>
                  <a:lnTo>
                    <a:pt x="100" y="669"/>
                  </a:lnTo>
                  <a:lnTo>
                    <a:pt x="100" y="669"/>
                  </a:lnTo>
                  <a:lnTo>
                    <a:pt x="100" y="669"/>
                  </a:lnTo>
                  <a:lnTo>
                    <a:pt x="100" y="669"/>
                  </a:lnTo>
                  <a:lnTo>
                    <a:pt x="100" y="669"/>
                  </a:lnTo>
                  <a:lnTo>
                    <a:pt x="100" y="657"/>
                  </a:lnTo>
                  <a:lnTo>
                    <a:pt x="96" y="654"/>
                  </a:lnTo>
                  <a:lnTo>
                    <a:pt x="93" y="653"/>
                  </a:lnTo>
                  <a:lnTo>
                    <a:pt x="92" y="652"/>
                  </a:lnTo>
                  <a:lnTo>
                    <a:pt x="91" y="643"/>
                  </a:lnTo>
                  <a:lnTo>
                    <a:pt x="90" y="639"/>
                  </a:lnTo>
                  <a:lnTo>
                    <a:pt x="90" y="638"/>
                  </a:lnTo>
                  <a:lnTo>
                    <a:pt x="90" y="630"/>
                  </a:lnTo>
                  <a:lnTo>
                    <a:pt x="90" y="629"/>
                  </a:lnTo>
                  <a:lnTo>
                    <a:pt x="91" y="628"/>
                  </a:lnTo>
                  <a:lnTo>
                    <a:pt x="91" y="627"/>
                  </a:lnTo>
                  <a:lnTo>
                    <a:pt x="91" y="627"/>
                  </a:lnTo>
                  <a:lnTo>
                    <a:pt x="92" y="625"/>
                  </a:lnTo>
                  <a:lnTo>
                    <a:pt x="93" y="624"/>
                  </a:lnTo>
                  <a:lnTo>
                    <a:pt x="93" y="623"/>
                  </a:lnTo>
                  <a:lnTo>
                    <a:pt x="93" y="623"/>
                  </a:lnTo>
                  <a:lnTo>
                    <a:pt x="92" y="622"/>
                  </a:lnTo>
                  <a:lnTo>
                    <a:pt x="92" y="621"/>
                  </a:lnTo>
                  <a:lnTo>
                    <a:pt x="90" y="618"/>
                  </a:lnTo>
                  <a:lnTo>
                    <a:pt x="94" y="608"/>
                  </a:lnTo>
                  <a:lnTo>
                    <a:pt x="97" y="615"/>
                  </a:lnTo>
                  <a:lnTo>
                    <a:pt x="102" y="612"/>
                  </a:lnTo>
                  <a:lnTo>
                    <a:pt x="112" y="619"/>
                  </a:lnTo>
                  <a:lnTo>
                    <a:pt x="119" y="618"/>
                  </a:lnTo>
                  <a:lnTo>
                    <a:pt x="121" y="619"/>
                  </a:lnTo>
                  <a:lnTo>
                    <a:pt x="122" y="620"/>
                  </a:lnTo>
                  <a:lnTo>
                    <a:pt x="124" y="622"/>
                  </a:lnTo>
                  <a:lnTo>
                    <a:pt x="130" y="629"/>
                  </a:lnTo>
                  <a:lnTo>
                    <a:pt x="130" y="630"/>
                  </a:lnTo>
                  <a:lnTo>
                    <a:pt x="130" y="630"/>
                  </a:lnTo>
                  <a:lnTo>
                    <a:pt x="130" y="630"/>
                  </a:lnTo>
                  <a:lnTo>
                    <a:pt x="130" y="630"/>
                  </a:lnTo>
                  <a:lnTo>
                    <a:pt x="130" y="631"/>
                  </a:lnTo>
                  <a:lnTo>
                    <a:pt x="131" y="631"/>
                  </a:lnTo>
                  <a:lnTo>
                    <a:pt x="134" y="632"/>
                  </a:lnTo>
                  <a:lnTo>
                    <a:pt x="141" y="634"/>
                  </a:lnTo>
                  <a:lnTo>
                    <a:pt x="141" y="634"/>
                  </a:lnTo>
                  <a:lnTo>
                    <a:pt x="141" y="633"/>
                  </a:lnTo>
                  <a:lnTo>
                    <a:pt x="141" y="633"/>
                  </a:lnTo>
                  <a:lnTo>
                    <a:pt x="141" y="633"/>
                  </a:lnTo>
                  <a:lnTo>
                    <a:pt x="141" y="633"/>
                  </a:lnTo>
                  <a:lnTo>
                    <a:pt x="157" y="639"/>
                  </a:lnTo>
                  <a:lnTo>
                    <a:pt x="159" y="640"/>
                  </a:lnTo>
                  <a:lnTo>
                    <a:pt x="160" y="640"/>
                  </a:lnTo>
                  <a:lnTo>
                    <a:pt x="161" y="641"/>
                  </a:lnTo>
                  <a:lnTo>
                    <a:pt x="163" y="642"/>
                  </a:lnTo>
                  <a:lnTo>
                    <a:pt x="165" y="643"/>
                  </a:lnTo>
                  <a:lnTo>
                    <a:pt x="167" y="638"/>
                  </a:lnTo>
                  <a:lnTo>
                    <a:pt x="168" y="635"/>
                  </a:lnTo>
                  <a:lnTo>
                    <a:pt x="170" y="629"/>
                  </a:lnTo>
                  <a:lnTo>
                    <a:pt x="177" y="615"/>
                  </a:lnTo>
                  <a:lnTo>
                    <a:pt x="183" y="606"/>
                  </a:lnTo>
                  <a:lnTo>
                    <a:pt x="183" y="605"/>
                  </a:lnTo>
                  <a:lnTo>
                    <a:pt x="183" y="605"/>
                  </a:lnTo>
                  <a:lnTo>
                    <a:pt x="189" y="605"/>
                  </a:lnTo>
                  <a:lnTo>
                    <a:pt x="195" y="605"/>
                  </a:lnTo>
                  <a:lnTo>
                    <a:pt x="195" y="604"/>
                  </a:lnTo>
                  <a:lnTo>
                    <a:pt x="195" y="604"/>
                  </a:lnTo>
                  <a:lnTo>
                    <a:pt x="196" y="602"/>
                  </a:lnTo>
                  <a:lnTo>
                    <a:pt x="197" y="598"/>
                  </a:lnTo>
                  <a:lnTo>
                    <a:pt x="197" y="598"/>
                  </a:lnTo>
                  <a:lnTo>
                    <a:pt x="197" y="597"/>
                  </a:lnTo>
                  <a:lnTo>
                    <a:pt x="197" y="596"/>
                  </a:lnTo>
                  <a:lnTo>
                    <a:pt x="197" y="595"/>
                  </a:lnTo>
                  <a:lnTo>
                    <a:pt x="197" y="595"/>
                  </a:lnTo>
                  <a:lnTo>
                    <a:pt x="197" y="595"/>
                  </a:lnTo>
                  <a:lnTo>
                    <a:pt x="196" y="595"/>
                  </a:lnTo>
                  <a:lnTo>
                    <a:pt x="196" y="594"/>
                  </a:lnTo>
                  <a:lnTo>
                    <a:pt x="196" y="594"/>
                  </a:lnTo>
                  <a:lnTo>
                    <a:pt x="193" y="592"/>
                  </a:lnTo>
                  <a:lnTo>
                    <a:pt x="192" y="592"/>
                  </a:lnTo>
                  <a:lnTo>
                    <a:pt x="192" y="591"/>
                  </a:lnTo>
                  <a:lnTo>
                    <a:pt x="192" y="591"/>
                  </a:lnTo>
                  <a:lnTo>
                    <a:pt x="191" y="590"/>
                  </a:lnTo>
                  <a:lnTo>
                    <a:pt x="191" y="590"/>
                  </a:lnTo>
                  <a:lnTo>
                    <a:pt x="191" y="589"/>
                  </a:lnTo>
                  <a:lnTo>
                    <a:pt x="193" y="582"/>
                  </a:lnTo>
                  <a:lnTo>
                    <a:pt x="194" y="578"/>
                  </a:lnTo>
                  <a:lnTo>
                    <a:pt x="194" y="578"/>
                  </a:lnTo>
                  <a:lnTo>
                    <a:pt x="194" y="578"/>
                  </a:lnTo>
                  <a:lnTo>
                    <a:pt x="195" y="577"/>
                  </a:lnTo>
                  <a:lnTo>
                    <a:pt x="207" y="561"/>
                  </a:lnTo>
                  <a:lnTo>
                    <a:pt x="219" y="565"/>
                  </a:lnTo>
                  <a:lnTo>
                    <a:pt x="223" y="561"/>
                  </a:lnTo>
                  <a:lnTo>
                    <a:pt x="223" y="561"/>
                  </a:lnTo>
                  <a:lnTo>
                    <a:pt x="228" y="557"/>
                  </a:lnTo>
                  <a:lnTo>
                    <a:pt x="228" y="557"/>
                  </a:lnTo>
                  <a:lnTo>
                    <a:pt x="229" y="556"/>
                  </a:lnTo>
                  <a:lnTo>
                    <a:pt x="229" y="556"/>
                  </a:lnTo>
                  <a:lnTo>
                    <a:pt x="230" y="554"/>
                  </a:lnTo>
                  <a:lnTo>
                    <a:pt x="230" y="554"/>
                  </a:lnTo>
                  <a:lnTo>
                    <a:pt x="228" y="552"/>
                  </a:lnTo>
                  <a:lnTo>
                    <a:pt x="228" y="552"/>
                  </a:lnTo>
                  <a:lnTo>
                    <a:pt x="228" y="552"/>
                  </a:lnTo>
                  <a:lnTo>
                    <a:pt x="228" y="552"/>
                  </a:lnTo>
                  <a:lnTo>
                    <a:pt x="228" y="551"/>
                  </a:lnTo>
                  <a:lnTo>
                    <a:pt x="228" y="548"/>
                  </a:lnTo>
                  <a:lnTo>
                    <a:pt x="228" y="548"/>
                  </a:lnTo>
                  <a:lnTo>
                    <a:pt x="228" y="548"/>
                  </a:lnTo>
                  <a:lnTo>
                    <a:pt x="228" y="542"/>
                  </a:lnTo>
                  <a:lnTo>
                    <a:pt x="228" y="535"/>
                  </a:lnTo>
                  <a:lnTo>
                    <a:pt x="229" y="532"/>
                  </a:lnTo>
                  <a:lnTo>
                    <a:pt x="232" y="533"/>
                  </a:lnTo>
                  <a:lnTo>
                    <a:pt x="232" y="533"/>
                  </a:lnTo>
                  <a:lnTo>
                    <a:pt x="232" y="533"/>
                  </a:lnTo>
                  <a:lnTo>
                    <a:pt x="233" y="533"/>
                  </a:lnTo>
                  <a:lnTo>
                    <a:pt x="233" y="533"/>
                  </a:lnTo>
                  <a:lnTo>
                    <a:pt x="233" y="533"/>
                  </a:lnTo>
                  <a:lnTo>
                    <a:pt x="236" y="531"/>
                  </a:lnTo>
                  <a:lnTo>
                    <a:pt x="237" y="531"/>
                  </a:lnTo>
                  <a:lnTo>
                    <a:pt x="237" y="531"/>
                  </a:lnTo>
                  <a:lnTo>
                    <a:pt x="238" y="530"/>
                  </a:lnTo>
                  <a:lnTo>
                    <a:pt x="238" y="530"/>
                  </a:lnTo>
                  <a:lnTo>
                    <a:pt x="238" y="529"/>
                  </a:lnTo>
                  <a:lnTo>
                    <a:pt x="238" y="529"/>
                  </a:lnTo>
                  <a:lnTo>
                    <a:pt x="238" y="529"/>
                  </a:lnTo>
                  <a:lnTo>
                    <a:pt x="237" y="529"/>
                  </a:lnTo>
                  <a:lnTo>
                    <a:pt x="237" y="529"/>
                  </a:lnTo>
                  <a:lnTo>
                    <a:pt x="238" y="527"/>
                  </a:lnTo>
                  <a:lnTo>
                    <a:pt x="239" y="527"/>
                  </a:lnTo>
                  <a:lnTo>
                    <a:pt x="240" y="524"/>
                  </a:lnTo>
                  <a:lnTo>
                    <a:pt x="240" y="524"/>
                  </a:lnTo>
                  <a:lnTo>
                    <a:pt x="240" y="524"/>
                  </a:lnTo>
                  <a:lnTo>
                    <a:pt x="241" y="524"/>
                  </a:lnTo>
                  <a:lnTo>
                    <a:pt x="244" y="521"/>
                  </a:lnTo>
                  <a:lnTo>
                    <a:pt x="247" y="517"/>
                  </a:lnTo>
                  <a:lnTo>
                    <a:pt x="247" y="516"/>
                  </a:lnTo>
                  <a:lnTo>
                    <a:pt x="246" y="513"/>
                  </a:lnTo>
                  <a:lnTo>
                    <a:pt x="248" y="511"/>
                  </a:lnTo>
                  <a:lnTo>
                    <a:pt x="250" y="509"/>
                  </a:lnTo>
                  <a:lnTo>
                    <a:pt x="252" y="508"/>
                  </a:lnTo>
                  <a:lnTo>
                    <a:pt x="254" y="507"/>
                  </a:lnTo>
                  <a:lnTo>
                    <a:pt x="255" y="507"/>
                  </a:lnTo>
                  <a:lnTo>
                    <a:pt x="255" y="506"/>
                  </a:lnTo>
                  <a:lnTo>
                    <a:pt x="257" y="505"/>
                  </a:lnTo>
                  <a:lnTo>
                    <a:pt x="258" y="504"/>
                  </a:lnTo>
                  <a:lnTo>
                    <a:pt x="258" y="504"/>
                  </a:lnTo>
                  <a:lnTo>
                    <a:pt x="261" y="493"/>
                  </a:lnTo>
                  <a:lnTo>
                    <a:pt x="261" y="493"/>
                  </a:lnTo>
                  <a:lnTo>
                    <a:pt x="261" y="493"/>
                  </a:lnTo>
                  <a:lnTo>
                    <a:pt x="261" y="491"/>
                  </a:lnTo>
                  <a:lnTo>
                    <a:pt x="261" y="490"/>
                  </a:lnTo>
                  <a:lnTo>
                    <a:pt x="261" y="487"/>
                  </a:lnTo>
                  <a:lnTo>
                    <a:pt x="261" y="487"/>
                  </a:lnTo>
                  <a:lnTo>
                    <a:pt x="261" y="487"/>
                  </a:lnTo>
                  <a:lnTo>
                    <a:pt x="277" y="486"/>
                  </a:lnTo>
                  <a:lnTo>
                    <a:pt x="276" y="485"/>
                  </a:lnTo>
                  <a:lnTo>
                    <a:pt x="269" y="480"/>
                  </a:lnTo>
                  <a:lnTo>
                    <a:pt x="269" y="480"/>
                  </a:lnTo>
                  <a:lnTo>
                    <a:pt x="269" y="479"/>
                  </a:lnTo>
                  <a:lnTo>
                    <a:pt x="268" y="478"/>
                  </a:lnTo>
                  <a:lnTo>
                    <a:pt x="268" y="470"/>
                  </a:lnTo>
                  <a:lnTo>
                    <a:pt x="270" y="467"/>
                  </a:lnTo>
                  <a:lnTo>
                    <a:pt x="271" y="466"/>
                  </a:lnTo>
                  <a:lnTo>
                    <a:pt x="272" y="465"/>
                  </a:lnTo>
                  <a:lnTo>
                    <a:pt x="278" y="459"/>
                  </a:lnTo>
                  <a:lnTo>
                    <a:pt x="278" y="459"/>
                  </a:lnTo>
                  <a:lnTo>
                    <a:pt x="279" y="454"/>
                  </a:lnTo>
                  <a:lnTo>
                    <a:pt x="280" y="446"/>
                  </a:lnTo>
                  <a:lnTo>
                    <a:pt x="279" y="445"/>
                  </a:lnTo>
                  <a:lnTo>
                    <a:pt x="279" y="444"/>
                  </a:lnTo>
                  <a:lnTo>
                    <a:pt x="279" y="444"/>
                  </a:lnTo>
                  <a:lnTo>
                    <a:pt x="278" y="443"/>
                  </a:lnTo>
                  <a:lnTo>
                    <a:pt x="273" y="439"/>
                  </a:lnTo>
                  <a:lnTo>
                    <a:pt x="267" y="434"/>
                  </a:lnTo>
                  <a:lnTo>
                    <a:pt x="264" y="421"/>
                  </a:lnTo>
                  <a:lnTo>
                    <a:pt x="264" y="418"/>
                  </a:lnTo>
                  <a:lnTo>
                    <a:pt x="264" y="417"/>
                  </a:lnTo>
                  <a:lnTo>
                    <a:pt x="264" y="417"/>
                  </a:lnTo>
                  <a:lnTo>
                    <a:pt x="264" y="416"/>
                  </a:lnTo>
                  <a:lnTo>
                    <a:pt x="265" y="416"/>
                  </a:lnTo>
                  <a:lnTo>
                    <a:pt x="265" y="416"/>
                  </a:lnTo>
                  <a:lnTo>
                    <a:pt x="265" y="415"/>
                  </a:lnTo>
                  <a:lnTo>
                    <a:pt x="265" y="413"/>
                  </a:lnTo>
                  <a:lnTo>
                    <a:pt x="265" y="412"/>
                  </a:lnTo>
                  <a:lnTo>
                    <a:pt x="264" y="412"/>
                  </a:lnTo>
                  <a:lnTo>
                    <a:pt x="264" y="411"/>
                  </a:lnTo>
                  <a:lnTo>
                    <a:pt x="264" y="409"/>
                  </a:lnTo>
                  <a:lnTo>
                    <a:pt x="263" y="407"/>
                  </a:lnTo>
                  <a:lnTo>
                    <a:pt x="263" y="407"/>
                  </a:lnTo>
                  <a:lnTo>
                    <a:pt x="259" y="403"/>
                  </a:lnTo>
                  <a:lnTo>
                    <a:pt x="256" y="400"/>
                  </a:lnTo>
                  <a:lnTo>
                    <a:pt x="255" y="390"/>
                  </a:lnTo>
                  <a:lnTo>
                    <a:pt x="255" y="389"/>
                  </a:lnTo>
                  <a:lnTo>
                    <a:pt x="255" y="389"/>
                  </a:lnTo>
                  <a:lnTo>
                    <a:pt x="256" y="388"/>
                  </a:lnTo>
                  <a:lnTo>
                    <a:pt x="256" y="387"/>
                  </a:lnTo>
                  <a:lnTo>
                    <a:pt x="256" y="387"/>
                  </a:lnTo>
                  <a:lnTo>
                    <a:pt x="256" y="387"/>
                  </a:lnTo>
                  <a:lnTo>
                    <a:pt x="256" y="387"/>
                  </a:lnTo>
                  <a:lnTo>
                    <a:pt x="256" y="387"/>
                  </a:lnTo>
                  <a:lnTo>
                    <a:pt x="255" y="385"/>
                  </a:lnTo>
                  <a:lnTo>
                    <a:pt x="255" y="385"/>
                  </a:lnTo>
                  <a:lnTo>
                    <a:pt x="254" y="384"/>
                  </a:lnTo>
                  <a:lnTo>
                    <a:pt x="263" y="376"/>
                  </a:lnTo>
                  <a:lnTo>
                    <a:pt x="266" y="379"/>
                  </a:lnTo>
                  <a:lnTo>
                    <a:pt x="269" y="380"/>
                  </a:lnTo>
                  <a:lnTo>
                    <a:pt x="274" y="377"/>
                  </a:lnTo>
                  <a:lnTo>
                    <a:pt x="275" y="376"/>
                  </a:lnTo>
                  <a:lnTo>
                    <a:pt x="276" y="376"/>
                  </a:lnTo>
                  <a:lnTo>
                    <a:pt x="276" y="376"/>
                  </a:lnTo>
                  <a:lnTo>
                    <a:pt x="278" y="374"/>
                  </a:lnTo>
                  <a:lnTo>
                    <a:pt x="279" y="373"/>
                  </a:lnTo>
                  <a:lnTo>
                    <a:pt x="280" y="372"/>
                  </a:lnTo>
                  <a:lnTo>
                    <a:pt x="280" y="370"/>
                  </a:lnTo>
                  <a:lnTo>
                    <a:pt x="281" y="370"/>
                  </a:lnTo>
                  <a:lnTo>
                    <a:pt x="282" y="370"/>
                  </a:lnTo>
                  <a:lnTo>
                    <a:pt x="291" y="370"/>
                  </a:lnTo>
                  <a:lnTo>
                    <a:pt x="291" y="358"/>
                  </a:lnTo>
                  <a:lnTo>
                    <a:pt x="291" y="358"/>
                  </a:lnTo>
                  <a:lnTo>
                    <a:pt x="287" y="355"/>
                  </a:lnTo>
                  <a:lnTo>
                    <a:pt x="286" y="355"/>
                  </a:lnTo>
                  <a:lnTo>
                    <a:pt x="284" y="354"/>
                  </a:lnTo>
                  <a:lnTo>
                    <a:pt x="283" y="354"/>
                  </a:lnTo>
                  <a:lnTo>
                    <a:pt x="281" y="353"/>
                  </a:lnTo>
                  <a:lnTo>
                    <a:pt x="281" y="353"/>
                  </a:lnTo>
                  <a:lnTo>
                    <a:pt x="281" y="353"/>
                  </a:lnTo>
                  <a:lnTo>
                    <a:pt x="280" y="353"/>
                  </a:lnTo>
                  <a:lnTo>
                    <a:pt x="276" y="356"/>
                  </a:lnTo>
                  <a:lnTo>
                    <a:pt x="276" y="356"/>
                  </a:lnTo>
                  <a:lnTo>
                    <a:pt x="276" y="357"/>
                  </a:lnTo>
                  <a:lnTo>
                    <a:pt x="276" y="357"/>
                  </a:lnTo>
                  <a:lnTo>
                    <a:pt x="276" y="357"/>
                  </a:lnTo>
                  <a:lnTo>
                    <a:pt x="275" y="357"/>
                  </a:lnTo>
                  <a:lnTo>
                    <a:pt x="275" y="357"/>
                  </a:lnTo>
                  <a:lnTo>
                    <a:pt x="275" y="357"/>
                  </a:lnTo>
                  <a:lnTo>
                    <a:pt x="275" y="357"/>
                  </a:lnTo>
                  <a:lnTo>
                    <a:pt x="273" y="361"/>
                  </a:lnTo>
                  <a:lnTo>
                    <a:pt x="271" y="364"/>
                  </a:lnTo>
                  <a:lnTo>
                    <a:pt x="268" y="368"/>
                  </a:lnTo>
                  <a:lnTo>
                    <a:pt x="263" y="368"/>
                  </a:lnTo>
                  <a:lnTo>
                    <a:pt x="259" y="371"/>
                  </a:lnTo>
                  <a:lnTo>
                    <a:pt x="259" y="372"/>
                  </a:lnTo>
                  <a:lnTo>
                    <a:pt x="258" y="372"/>
                  </a:lnTo>
                  <a:lnTo>
                    <a:pt x="258" y="371"/>
                  </a:lnTo>
                  <a:lnTo>
                    <a:pt x="258" y="371"/>
                  </a:lnTo>
                  <a:lnTo>
                    <a:pt x="258" y="371"/>
                  </a:lnTo>
                  <a:lnTo>
                    <a:pt x="258" y="371"/>
                  </a:lnTo>
                  <a:lnTo>
                    <a:pt x="258" y="370"/>
                  </a:lnTo>
                  <a:lnTo>
                    <a:pt x="258" y="369"/>
                  </a:lnTo>
                  <a:lnTo>
                    <a:pt x="258" y="366"/>
                  </a:lnTo>
                  <a:lnTo>
                    <a:pt x="258" y="364"/>
                  </a:lnTo>
                  <a:lnTo>
                    <a:pt x="258" y="364"/>
                  </a:lnTo>
                  <a:lnTo>
                    <a:pt x="259" y="362"/>
                  </a:lnTo>
                  <a:lnTo>
                    <a:pt x="259" y="361"/>
                  </a:lnTo>
                  <a:lnTo>
                    <a:pt x="259" y="360"/>
                  </a:lnTo>
                  <a:lnTo>
                    <a:pt x="259" y="359"/>
                  </a:lnTo>
                  <a:lnTo>
                    <a:pt x="258" y="356"/>
                  </a:lnTo>
                  <a:lnTo>
                    <a:pt x="261" y="357"/>
                  </a:lnTo>
                  <a:lnTo>
                    <a:pt x="261" y="357"/>
                  </a:lnTo>
                  <a:lnTo>
                    <a:pt x="264" y="357"/>
                  </a:lnTo>
                  <a:lnTo>
                    <a:pt x="277" y="355"/>
                  </a:lnTo>
                  <a:lnTo>
                    <a:pt x="277" y="354"/>
                  </a:lnTo>
                  <a:lnTo>
                    <a:pt x="277" y="353"/>
                  </a:lnTo>
                  <a:lnTo>
                    <a:pt x="279" y="350"/>
                  </a:lnTo>
                  <a:lnTo>
                    <a:pt x="281" y="348"/>
                  </a:lnTo>
                  <a:lnTo>
                    <a:pt x="288" y="347"/>
                  </a:lnTo>
                  <a:lnTo>
                    <a:pt x="294" y="348"/>
                  </a:lnTo>
                  <a:lnTo>
                    <a:pt x="301" y="343"/>
                  </a:lnTo>
                  <a:lnTo>
                    <a:pt x="301" y="343"/>
                  </a:lnTo>
                  <a:lnTo>
                    <a:pt x="301" y="343"/>
                  </a:lnTo>
                  <a:lnTo>
                    <a:pt x="302" y="342"/>
                  </a:lnTo>
                  <a:lnTo>
                    <a:pt x="302" y="342"/>
                  </a:lnTo>
                  <a:lnTo>
                    <a:pt x="302" y="341"/>
                  </a:lnTo>
                  <a:lnTo>
                    <a:pt x="301" y="341"/>
                  </a:lnTo>
                  <a:lnTo>
                    <a:pt x="301" y="341"/>
                  </a:lnTo>
                  <a:lnTo>
                    <a:pt x="299" y="339"/>
                  </a:lnTo>
                  <a:lnTo>
                    <a:pt x="298" y="339"/>
                  </a:lnTo>
                  <a:lnTo>
                    <a:pt x="297" y="339"/>
                  </a:lnTo>
                  <a:lnTo>
                    <a:pt x="296" y="340"/>
                  </a:lnTo>
                  <a:lnTo>
                    <a:pt x="296" y="341"/>
                  </a:lnTo>
                  <a:lnTo>
                    <a:pt x="295" y="342"/>
                  </a:lnTo>
                  <a:lnTo>
                    <a:pt x="295" y="342"/>
                  </a:lnTo>
                  <a:lnTo>
                    <a:pt x="295" y="343"/>
                  </a:lnTo>
                  <a:lnTo>
                    <a:pt x="294" y="343"/>
                  </a:lnTo>
                  <a:lnTo>
                    <a:pt x="294" y="342"/>
                  </a:lnTo>
                  <a:lnTo>
                    <a:pt x="292" y="336"/>
                  </a:lnTo>
                  <a:lnTo>
                    <a:pt x="291" y="333"/>
                  </a:lnTo>
                  <a:lnTo>
                    <a:pt x="290" y="332"/>
                  </a:lnTo>
                  <a:lnTo>
                    <a:pt x="290" y="332"/>
                  </a:lnTo>
                  <a:lnTo>
                    <a:pt x="282" y="326"/>
                  </a:lnTo>
                  <a:lnTo>
                    <a:pt x="282" y="325"/>
                  </a:lnTo>
                  <a:lnTo>
                    <a:pt x="279" y="320"/>
                  </a:lnTo>
                  <a:lnTo>
                    <a:pt x="277" y="317"/>
                  </a:lnTo>
                  <a:lnTo>
                    <a:pt x="274" y="316"/>
                  </a:lnTo>
                  <a:lnTo>
                    <a:pt x="271" y="315"/>
                  </a:lnTo>
                  <a:lnTo>
                    <a:pt x="270" y="313"/>
                  </a:lnTo>
                  <a:lnTo>
                    <a:pt x="269" y="312"/>
                  </a:lnTo>
                  <a:lnTo>
                    <a:pt x="264" y="302"/>
                  </a:lnTo>
                  <a:lnTo>
                    <a:pt x="264" y="302"/>
                  </a:lnTo>
                  <a:lnTo>
                    <a:pt x="263" y="301"/>
                  </a:lnTo>
                  <a:lnTo>
                    <a:pt x="259" y="298"/>
                  </a:lnTo>
                  <a:lnTo>
                    <a:pt x="251" y="290"/>
                  </a:lnTo>
                  <a:lnTo>
                    <a:pt x="250" y="289"/>
                  </a:lnTo>
                  <a:lnTo>
                    <a:pt x="250" y="288"/>
                  </a:lnTo>
                  <a:lnTo>
                    <a:pt x="250" y="288"/>
                  </a:lnTo>
                  <a:lnTo>
                    <a:pt x="250" y="287"/>
                  </a:lnTo>
                  <a:lnTo>
                    <a:pt x="243" y="279"/>
                  </a:lnTo>
                  <a:lnTo>
                    <a:pt x="241" y="279"/>
                  </a:lnTo>
                  <a:lnTo>
                    <a:pt x="234" y="274"/>
                  </a:lnTo>
                  <a:lnTo>
                    <a:pt x="228" y="266"/>
                  </a:lnTo>
                  <a:lnTo>
                    <a:pt x="226" y="262"/>
                  </a:lnTo>
                  <a:lnTo>
                    <a:pt x="225" y="262"/>
                  </a:lnTo>
                  <a:lnTo>
                    <a:pt x="225" y="262"/>
                  </a:lnTo>
                  <a:lnTo>
                    <a:pt x="225" y="261"/>
                  </a:lnTo>
                  <a:lnTo>
                    <a:pt x="225" y="260"/>
                  </a:lnTo>
                  <a:lnTo>
                    <a:pt x="225" y="259"/>
                  </a:lnTo>
                  <a:lnTo>
                    <a:pt x="225" y="259"/>
                  </a:lnTo>
                  <a:lnTo>
                    <a:pt x="224" y="258"/>
                  </a:lnTo>
                  <a:lnTo>
                    <a:pt x="224" y="257"/>
                  </a:lnTo>
                  <a:lnTo>
                    <a:pt x="220" y="253"/>
                  </a:lnTo>
                  <a:lnTo>
                    <a:pt x="216" y="255"/>
                  </a:lnTo>
                  <a:lnTo>
                    <a:pt x="214" y="255"/>
                  </a:lnTo>
                  <a:lnTo>
                    <a:pt x="213" y="251"/>
                  </a:lnTo>
                  <a:lnTo>
                    <a:pt x="213" y="250"/>
                  </a:lnTo>
                  <a:lnTo>
                    <a:pt x="213" y="249"/>
                  </a:lnTo>
                  <a:lnTo>
                    <a:pt x="213" y="249"/>
                  </a:lnTo>
                  <a:lnTo>
                    <a:pt x="212" y="249"/>
                  </a:lnTo>
                  <a:lnTo>
                    <a:pt x="211" y="249"/>
                  </a:lnTo>
                  <a:lnTo>
                    <a:pt x="208" y="248"/>
                  </a:lnTo>
                  <a:lnTo>
                    <a:pt x="208" y="246"/>
                  </a:lnTo>
                  <a:lnTo>
                    <a:pt x="206" y="237"/>
                  </a:lnTo>
                  <a:lnTo>
                    <a:pt x="206" y="237"/>
                  </a:lnTo>
                  <a:lnTo>
                    <a:pt x="207" y="236"/>
                  </a:lnTo>
                  <a:lnTo>
                    <a:pt x="207" y="236"/>
                  </a:lnTo>
                  <a:lnTo>
                    <a:pt x="208" y="236"/>
                  </a:lnTo>
                  <a:lnTo>
                    <a:pt x="208" y="236"/>
                  </a:lnTo>
                  <a:lnTo>
                    <a:pt x="208" y="236"/>
                  </a:lnTo>
                  <a:lnTo>
                    <a:pt x="208" y="236"/>
                  </a:lnTo>
                  <a:lnTo>
                    <a:pt x="208" y="236"/>
                  </a:lnTo>
                  <a:lnTo>
                    <a:pt x="208" y="236"/>
                  </a:lnTo>
                  <a:lnTo>
                    <a:pt x="207" y="226"/>
                  </a:lnTo>
                  <a:lnTo>
                    <a:pt x="207" y="225"/>
                  </a:lnTo>
                  <a:lnTo>
                    <a:pt x="207" y="224"/>
                  </a:lnTo>
                  <a:lnTo>
                    <a:pt x="207" y="222"/>
                  </a:lnTo>
                  <a:lnTo>
                    <a:pt x="200" y="224"/>
                  </a:lnTo>
                  <a:lnTo>
                    <a:pt x="197" y="224"/>
                  </a:lnTo>
                  <a:lnTo>
                    <a:pt x="197" y="224"/>
                  </a:lnTo>
                  <a:lnTo>
                    <a:pt x="197" y="224"/>
                  </a:lnTo>
                  <a:lnTo>
                    <a:pt x="197" y="224"/>
                  </a:lnTo>
                  <a:lnTo>
                    <a:pt x="197" y="225"/>
                  </a:lnTo>
                  <a:lnTo>
                    <a:pt x="196" y="225"/>
                  </a:lnTo>
                  <a:lnTo>
                    <a:pt x="196" y="225"/>
                  </a:lnTo>
                  <a:lnTo>
                    <a:pt x="196" y="225"/>
                  </a:lnTo>
                  <a:lnTo>
                    <a:pt x="196" y="225"/>
                  </a:lnTo>
                  <a:lnTo>
                    <a:pt x="196" y="225"/>
                  </a:lnTo>
                  <a:lnTo>
                    <a:pt x="190" y="225"/>
                  </a:lnTo>
                  <a:lnTo>
                    <a:pt x="190" y="225"/>
                  </a:lnTo>
                  <a:lnTo>
                    <a:pt x="190" y="225"/>
                  </a:lnTo>
                  <a:lnTo>
                    <a:pt x="190" y="225"/>
                  </a:lnTo>
                  <a:lnTo>
                    <a:pt x="187" y="223"/>
                  </a:lnTo>
                  <a:lnTo>
                    <a:pt x="186" y="222"/>
                  </a:lnTo>
                  <a:lnTo>
                    <a:pt x="185" y="222"/>
                  </a:lnTo>
                  <a:lnTo>
                    <a:pt x="185" y="221"/>
                  </a:lnTo>
                  <a:lnTo>
                    <a:pt x="184" y="221"/>
                  </a:lnTo>
                  <a:lnTo>
                    <a:pt x="184" y="220"/>
                  </a:lnTo>
                  <a:lnTo>
                    <a:pt x="180" y="220"/>
                  </a:lnTo>
                  <a:lnTo>
                    <a:pt x="180" y="220"/>
                  </a:lnTo>
                  <a:lnTo>
                    <a:pt x="179" y="220"/>
                  </a:lnTo>
                  <a:lnTo>
                    <a:pt x="173" y="217"/>
                  </a:lnTo>
                  <a:lnTo>
                    <a:pt x="173" y="216"/>
                  </a:lnTo>
                  <a:lnTo>
                    <a:pt x="172" y="216"/>
                  </a:lnTo>
                  <a:lnTo>
                    <a:pt x="169" y="216"/>
                  </a:lnTo>
                  <a:lnTo>
                    <a:pt x="168" y="217"/>
                  </a:lnTo>
                  <a:lnTo>
                    <a:pt x="167" y="218"/>
                  </a:lnTo>
                  <a:lnTo>
                    <a:pt x="167" y="218"/>
                  </a:lnTo>
                  <a:lnTo>
                    <a:pt x="165" y="220"/>
                  </a:lnTo>
                  <a:lnTo>
                    <a:pt x="163" y="222"/>
                  </a:lnTo>
                  <a:lnTo>
                    <a:pt x="159" y="225"/>
                  </a:lnTo>
                  <a:lnTo>
                    <a:pt x="151" y="238"/>
                  </a:lnTo>
                  <a:lnTo>
                    <a:pt x="148" y="237"/>
                  </a:lnTo>
                  <a:lnTo>
                    <a:pt x="147" y="237"/>
                  </a:lnTo>
                  <a:lnTo>
                    <a:pt x="147" y="237"/>
                  </a:lnTo>
                  <a:lnTo>
                    <a:pt x="146" y="237"/>
                  </a:lnTo>
                  <a:lnTo>
                    <a:pt x="143" y="237"/>
                  </a:lnTo>
                  <a:lnTo>
                    <a:pt x="141" y="241"/>
                  </a:lnTo>
                  <a:lnTo>
                    <a:pt x="141" y="241"/>
                  </a:lnTo>
                  <a:lnTo>
                    <a:pt x="141" y="243"/>
                  </a:lnTo>
                  <a:lnTo>
                    <a:pt x="140" y="246"/>
                  </a:lnTo>
                  <a:lnTo>
                    <a:pt x="139" y="248"/>
                  </a:lnTo>
                  <a:lnTo>
                    <a:pt x="139" y="251"/>
                  </a:lnTo>
                  <a:lnTo>
                    <a:pt x="138" y="259"/>
                  </a:lnTo>
                  <a:lnTo>
                    <a:pt x="131" y="253"/>
                  </a:lnTo>
                  <a:lnTo>
                    <a:pt x="130" y="244"/>
                  </a:lnTo>
                  <a:lnTo>
                    <a:pt x="130" y="240"/>
                  </a:lnTo>
                  <a:lnTo>
                    <a:pt x="130" y="240"/>
                  </a:lnTo>
                  <a:lnTo>
                    <a:pt x="130" y="238"/>
                  </a:lnTo>
                  <a:lnTo>
                    <a:pt x="129" y="238"/>
                  </a:lnTo>
                  <a:lnTo>
                    <a:pt x="129" y="237"/>
                  </a:lnTo>
                  <a:lnTo>
                    <a:pt x="129" y="237"/>
                  </a:lnTo>
                  <a:lnTo>
                    <a:pt x="127" y="234"/>
                  </a:lnTo>
                  <a:lnTo>
                    <a:pt x="122" y="237"/>
                  </a:lnTo>
                  <a:lnTo>
                    <a:pt x="115" y="238"/>
                  </a:lnTo>
                  <a:lnTo>
                    <a:pt x="106" y="238"/>
                  </a:lnTo>
                  <a:lnTo>
                    <a:pt x="102" y="237"/>
                  </a:lnTo>
                  <a:lnTo>
                    <a:pt x="101" y="239"/>
                  </a:lnTo>
                  <a:lnTo>
                    <a:pt x="96" y="248"/>
                  </a:lnTo>
                  <a:lnTo>
                    <a:pt x="93" y="252"/>
                  </a:lnTo>
                  <a:lnTo>
                    <a:pt x="91" y="255"/>
                  </a:lnTo>
                  <a:lnTo>
                    <a:pt x="90" y="256"/>
                  </a:lnTo>
                  <a:lnTo>
                    <a:pt x="89" y="257"/>
                  </a:lnTo>
                  <a:lnTo>
                    <a:pt x="89" y="257"/>
                  </a:lnTo>
                  <a:lnTo>
                    <a:pt x="88" y="257"/>
                  </a:lnTo>
                  <a:lnTo>
                    <a:pt x="88" y="258"/>
                  </a:lnTo>
                  <a:lnTo>
                    <a:pt x="87" y="258"/>
                  </a:lnTo>
                  <a:lnTo>
                    <a:pt x="86" y="258"/>
                  </a:lnTo>
                  <a:lnTo>
                    <a:pt x="86" y="258"/>
                  </a:lnTo>
                  <a:lnTo>
                    <a:pt x="80" y="256"/>
                  </a:lnTo>
                  <a:lnTo>
                    <a:pt x="76" y="256"/>
                  </a:lnTo>
                  <a:lnTo>
                    <a:pt x="74" y="256"/>
                  </a:lnTo>
                  <a:lnTo>
                    <a:pt x="72" y="256"/>
                  </a:lnTo>
                  <a:lnTo>
                    <a:pt x="71" y="256"/>
                  </a:lnTo>
                  <a:lnTo>
                    <a:pt x="71" y="256"/>
                  </a:lnTo>
                  <a:lnTo>
                    <a:pt x="70" y="256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64" y="256"/>
                  </a:lnTo>
                  <a:lnTo>
                    <a:pt x="59" y="258"/>
                  </a:lnTo>
                  <a:lnTo>
                    <a:pt x="59" y="258"/>
                  </a:lnTo>
                  <a:lnTo>
                    <a:pt x="56" y="257"/>
                  </a:lnTo>
                  <a:lnTo>
                    <a:pt x="48" y="251"/>
                  </a:lnTo>
                  <a:lnTo>
                    <a:pt x="47" y="251"/>
                  </a:lnTo>
                  <a:lnTo>
                    <a:pt x="41" y="240"/>
                  </a:lnTo>
                  <a:lnTo>
                    <a:pt x="42" y="231"/>
                  </a:lnTo>
                  <a:lnTo>
                    <a:pt x="40" y="232"/>
                  </a:lnTo>
                  <a:lnTo>
                    <a:pt x="39" y="232"/>
                  </a:lnTo>
                  <a:lnTo>
                    <a:pt x="38" y="231"/>
                  </a:lnTo>
                  <a:lnTo>
                    <a:pt x="35" y="230"/>
                  </a:lnTo>
                  <a:lnTo>
                    <a:pt x="24" y="223"/>
                  </a:lnTo>
                  <a:lnTo>
                    <a:pt x="23" y="223"/>
                  </a:lnTo>
                  <a:lnTo>
                    <a:pt x="20" y="219"/>
                  </a:lnTo>
                  <a:lnTo>
                    <a:pt x="18" y="216"/>
                  </a:lnTo>
                  <a:lnTo>
                    <a:pt x="14" y="211"/>
                  </a:lnTo>
                  <a:lnTo>
                    <a:pt x="14" y="211"/>
                  </a:lnTo>
                  <a:lnTo>
                    <a:pt x="11" y="203"/>
                  </a:lnTo>
                  <a:lnTo>
                    <a:pt x="11" y="203"/>
                  </a:lnTo>
                  <a:lnTo>
                    <a:pt x="12" y="201"/>
                  </a:lnTo>
                  <a:lnTo>
                    <a:pt x="12" y="200"/>
                  </a:lnTo>
                  <a:lnTo>
                    <a:pt x="13" y="198"/>
                  </a:lnTo>
                  <a:lnTo>
                    <a:pt x="12" y="197"/>
                  </a:lnTo>
                  <a:lnTo>
                    <a:pt x="11" y="195"/>
                  </a:lnTo>
                  <a:lnTo>
                    <a:pt x="10" y="194"/>
                  </a:lnTo>
                  <a:lnTo>
                    <a:pt x="9" y="193"/>
                  </a:lnTo>
                  <a:lnTo>
                    <a:pt x="8" y="192"/>
                  </a:lnTo>
                  <a:lnTo>
                    <a:pt x="7" y="191"/>
                  </a:lnTo>
                  <a:lnTo>
                    <a:pt x="7" y="190"/>
                  </a:lnTo>
                  <a:lnTo>
                    <a:pt x="4" y="185"/>
                  </a:lnTo>
                  <a:lnTo>
                    <a:pt x="0" y="176"/>
                  </a:lnTo>
                  <a:lnTo>
                    <a:pt x="0" y="174"/>
                  </a:lnTo>
                  <a:lnTo>
                    <a:pt x="0" y="173"/>
                  </a:lnTo>
                  <a:lnTo>
                    <a:pt x="1" y="171"/>
                  </a:lnTo>
                  <a:lnTo>
                    <a:pt x="1" y="169"/>
                  </a:lnTo>
                  <a:lnTo>
                    <a:pt x="2" y="168"/>
                  </a:lnTo>
                  <a:lnTo>
                    <a:pt x="2" y="167"/>
                  </a:lnTo>
                  <a:lnTo>
                    <a:pt x="2" y="165"/>
                  </a:lnTo>
                  <a:lnTo>
                    <a:pt x="2" y="164"/>
                  </a:lnTo>
                  <a:lnTo>
                    <a:pt x="1" y="148"/>
                  </a:lnTo>
                  <a:lnTo>
                    <a:pt x="1" y="147"/>
                  </a:lnTo>
                  <a:lnTo>
                    <a:pt x="0" y="143"/>
                  </a:lnTo>
                  <a:lnTo>
                    <a:pt x="1" y="142"/>
                  </a:lnTo>
                  <a:lnTo>
                    <a:pt x="2" y="141"/>
                  </a:lnTo>
                  <a:lnTo>
                    <a:pt x="2" y="140"/>
                  </a:lnTo>
                  <a:lnTo>
                    <a:pt x="3" y="138"/>
                  </a:lnTo>
                  <a:lnTo>
                    <a:pt x="4" y="137"/>
                  </a:lnTo>
                  <a:lnTo>
                    <a:pt x="5" y="137"/>
                  </a:lnTo>
                  <a:lnTo>
                    <a:pt x="6" y="137"/>
                  </a:lnTo>
                  <a:lnTo>
                    <a:pt x="7" y="137"/>
                  </a:lnTo>
                  <a:lnTo>
                    <a:pt x="7" y="137"/>
                  </a:lnTo>
                  <a:lnTo>
                    <a:pt x="8" y="137"/>
                  </a:lnTo>
                  <a:lnTo>
                    <a:pt x="8" y="135"/>
                  </a:lnTo>
                  <a:lnTo>
                    <a:pt x="8" y="134"/>
                  </a:lnTo>
                  <a:lnTo>
                    <a:pt x="7" y="132"/>
                  </a:lnTo>
                  <a:lnTo>
                    <a:pt x="7" y="131"/>
                  </a:lnTo>
                  <a:lnTo>
                    <a:pt x="6" y="128"/>
                  </a:lnTo>
                  <a:lnTo>
                    <a:pt x="6" y="128"/>
                  </a:lnTo>
                  <a:lnTo>
                    <a:pt x="5" y="127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3" y="125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1" y="122"/>
                  </a:lnTo>
                  <a:lnTo>
                    <a:pt x="1" y="122"/>
                  </a:lnTo>
                  <a:lnTo>
                    <a:pt x="1" y="121"/>
                  </a:lnTo>
                  <a:lnTo>
                    <a:pt x="1" y="121"/>
                  </a:lnTo>
                  <a:lnTo>
                    <a:pt x="3" y="113"/>
                  </a:lnTo>
                  <a:lnTo>
                    <a:pt x="3" y="112"/>
                  </a:lnTo>
                  <a:lnTo>
                    <a:pt x="3" y="112"/>
                  </a:lnTo>
                  <a:lnTo>
                    <a:pt x="3" y="111"/>
                  </a:lnTo>
                  <a:lnTo>
                    <a:pt x="4" y="110"/>
                  </a:lnTo>
                  <a:lnTo>
                    <a:pt x="5" y="110"/>
                  </a:lnTo>
                  <a:lnTo>
                    <a:pt x="5" y="109"/>
                  </a:lnTo>
                  <a:lnTo>
                    <a:pt x="6" y="109"/>
                  </a:lnTo>
                  <a:lnTo>
                    <a:pt x="7" y="108"/>
                  </a:lnTo>
                  <a:lnTo>
                    <a:pt x="7" y="108"/>
                  </a:lnTo>
                  <a:lnTo>
                    <a:pt x="8" y="107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8" y="105"/>
                  </a:lnTo>
                  <a:lnTo>
                    <a:pt x="9" y="97"/>
                  </a:lnTo>
                  <a:lnTo>
                    <a:pt x="9" y="96"/>
                  </a:lnTo>
                  <a:lnTo>
                    <a:pt x="8" y="95"/>
                  </a:lnTo>
                  <a:lnTo>
                    <a:pt x="7" y="93"/>
                  </a:lnTo>
                  <a:lnTo>
                    <a:pt x="5" y="91"/>
                  </a:lnTo>
                  <a:lnTo>
                    <a:pt x="5" y="90"/>
                  </a:lnTo>
                  <a:lnTo>
                    <a:pt x="5" y="90"/>
                  </a:lnTo>
                  <a:lnTo>
                    <a:pt x="5" y="89"/>
                  </a:lnTo>
                  <a:lnTo>
                    <a:pt x="3" y="77"/>
                  </a:lnTo>
                  <a:lnTo>
                    <a:pt x="3" y="76"/>
                  </a:lnTo>
                  <a:lnTo>
                    <a:pt x="2" y="62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0" y="42"/>
                  </a:lnTo>
                  <a:lnTo>
                    <a:pt x="1" y="38"/>
                  </a:lnTo>
                  <a:lnTo>
                    <a:pt x="1" y="37"/>
                  </a:lnTo>
                  <a:lnTo>
                    <a:pt x="2" y="35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3" y="32"/>
                  </a:lnTo>
                  <a:lnTo>
                    <a:pt x="10" y="26"/>
                  </a:lnTo>
                  <a:lnTo>
                    <a:pt x="11" y="24"/>
                  </a:lnTo>
                  <a:lnTo>
                    <a:pt x="18" y="25"/>
                  </a:lnTo>
                  <a:lnTo>
                    <a:pt x="22" y="25"/>
                  </a:lnTo>
                  <a:lnTo>
                    <a:pt x="27" y="25"/>
                  </a:lnTo>
                  <a:lnTo>
                    <a:pt x="28" y="25"/>
                  </a:lnTo>
                  <a:lnTo>
                    <a:pt x="29" y="25"/>
                  </a:lnTo>
                  <a:lnTo>
                    <a:pt x="30" y="25"/>
                  </a:lnTo>
                  <a:lnTo>
                    <a:pt x="41" y="31"/>
                  </a:lnTo>
                  <a:lnTo>
                    <a:pt x="43" y="32"/>
                  </a:lnTo>
                  <a:lnTo>
                    <a:pt x="45" y="33"/>
                  </a:lnTo>
                  <a:lnTo>
                    <a:pt x="46" y="34"/>
                  </a:lnTo>
                  <a:lnTo>
                    <a:pt x="50" y="39"/>
                  </a:lnTo>
                  <a:lnTo>
                    <a:pt x="51" y="40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4" y="47"/>
                  </a:lnTo>
                  <a:lnTo>
                    <a:pt x="55" y="47"/>
                  </a:lnTo>
                  <a:lnTo>
                    <a:pt x="55" y="48"/>
                  </a:lnTo>
                  <a:lnTo>
                    <a:pt x="57" y="49"/>
                  </a:lnTo>
                  <a:lnTo>
                    <a:pt x="62" y="51"/>
                  </a:lnTo>
                  <a:lnTo>
                    <a:pt x="66" y="54"/>
                  </a:lnTo>
                  <a:lnTo>
                    <a:pt x="67" y="53"/>
                  </a:lnTo>
                  <a:lnTo>
                    <a:pt x="70" y="52"/>
                  </a:lnTo>
                  <a:lnTo>
                    <a:pt x="75" y="49"/>
                  </a:lnTo>
                  <a:lnTo>
                    <a:pt x="76" y="48"/>
                  </a:lnTo>
                  <a:lnTo>
                    <a:pt x="77" y="47"/>
                  </a:lnTo>
                  <a:lnTo>
                    <a:pt x="80" y="44"/>
                  </a:lnTo>
                  <a:lnTo>
                    <a:pt x="83" y="41"/>
                  </a:lnTo>
                  <a:lnTo>
                    <a:pt x="84" y="40"/>
                  </a:lnTo>
                  <a:lnTo>
                    <a:pt x="85" y="40"/>
                  </a:lnTo>
                  <a:lnTo>
                    <a:pt x="86" y="39"/>
                  </a:lnTo>
                  <a:lnTo>
                    <a:pt x="87" y="39"/>
                  </a:lnTo>
                  <a:lnTo>
                    <a:pt x="87" y="39"/>
                  </a:lnTo>
                  <a:lnTo>
                    <a:pt x="88" y="39"/>
                  </a:lnTo>
                  <a:lnTo>
                    <a:pt x="88" y="39"/>
                  </a:lnTo>
                  <a:lnTo>
                    <a:pt x="89" y="37"/>
                  </a:lnTo>
                  <a:lnTo>
                    <a:pt x="92" y="33"/>
                  </a:lnTo>
                  <a:lnTo>
                    <a:pt x="98" y="26"/>
                  </a:lnTo>
                  <a:lnTo>
                    <a:pt x="107" y="22"/>
                  </a:lnTo>
                  <a:lnTo>
                    <a:pt x="109" y="22"/>
                  </a:lnTo>
                  <a:lnTo>
                    <a:pt x="113" y="20"/>
                  </a:lnTo>
                  <a:lnTo>
                    <a:pt x="113" y="20"/>
                  </a:lnTo>
                  <a:lnTo>
                    <a:pt x="115" y="19"/>
                  </a:lnTo>
                  <a:lnTo>
                    <a:pt x="117" y="18"/>
                  </a:lnTo>
                  <a:lnTo>
                    <a:pt x="117" y="18"/>
                  </a:lnTo>
                  <a:lnTo>
                    <a:pt x="118" y="18"/>
                  </a:lnTo>
                  <a:lnTo>
                    <a:pt x="119" y="16"/>
                  </a:lnTo>
                  <a:lnTo>
                    <a:pt x="120" y="15"/>
                  </a:lnTo>
                  <a:lnTo>
                    <a:pt x="122" y="16"/>
                  </a:lnTo>
                  <a:lnTo>
                    <a:pt x="133" y="16"/>
                  </a:lnTo>
                  <a:lnTo>
                    <a:pt x="134" y="17"/>
                  </a:lnTo>
                  <a:lnTo>
                    <a:pt x="134" y="17"/>
                  </a:lnTo>
                  <a:lnTo>
                    <a:pt x="141" y="23"/>
                  </a:lnTo>
                  <a:lnTo>
                    <a:pt x="141" y="24"/>
                  </a:lnTo>
                  <a:lnTo>
                    <a:pt x="143" y="25"/>
                  </a:lnTo>
                  <a:lnTo>
                    <a:pt x="147" y="31"/>
                  </a:lnTo>
                  <a:lnTo>
                    <a:pt x="154" y="29"/>
                  </a:lnTo>
                  <a:lnTo>
                    <a:pt x="155" y="28"/>
                  </a:lnTo>
                  <a:lnTo>
                    <a:pt x="157" y="26"/>
                  </a:lnTo>
                  <a:lnTo>
                    <a:pt x="157" y="25"/>
                  </a:lnTo>
                  <a:lnTo>
                    <a:pt x="159" y="23"/>
                  </a:lnTo>
                  <a:lnTo>
                    <a:pt x="160" y="22"/>
                  </a:lnTo>
                  <a:lnTo>
                    <a:pt x="161" y="22"/>
                  </a:lnTo>
                  <a:lnTo>
                    <a:pt x="165" y="20"/>
                  </a:lnTo>
                  <a:lnTo>
                    <a:pt x="165" y="20"/>
                  </a:lnTo>
                  <a:lnTo>
                    <a:pt x="175" y="19"/>
                  </a:lnTo>
                  <a:lnTo>
                    <a:pt x="177" y="19"/>
                  </a:lnTo>
                  <a:lnTo>
                    <a:pt x="177" y="19"/>
                  </a:lnTo>
                  <a:lnTo>
                    <a:pt x="180" y="20"/>
                  </a:lnTo>
                  <a:lnTo>
                    <a:pt x="187" y="19"/>
                  </a:lnTo>
                  <a:lnTo>
                    <a:pt x="189" y="19"/>
                  </a:lnTo>
                  <a:lnTo>
                    <a:pt x="190" y="19"/>
                  </a:lnTo>
                  <a:lnTo>
                    <a:pt x="190" y="19"/>
                  </a:lnTo>
                  <a:lnTo>
                    <a:pt x="191" y="19"/>
                  </a:lnTo>
                  <a:lnTo>
                    <a:pt x="191" y="18"/>
                  </a:lnTo>
                  <a:lnTo>
                    <a:pt x="193" y="18"/>
                  </a:lnTo>
                  <a:lnTo>
                    <a:pt x="193" y="17"/>
                  </a:lnTo>
                  <a:lnTo>
                    <a:pt x="195" y="16"/>
                  </a:lnTo>
                  <a:lnTo>
                    <a:pt x="197" y="14"/>
                  </a:lnTo>
                  <a:lnTo>
                    <a:pt x="198" y="13"/>
                  </a:lnTo>
                  <a:lnTo>
                    <a:pt x="208" y="2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10" y="1"/>
                  </a:lnTo>
                  <a:lnTo>
                    <a:pt x="216" y="0"/>
                  </a:lnTo>
                  <a:lnTo>
                    <a:pt x="220" y="1"/>
                  </a:lnTo>
                  <a:lnTo>
                    <a:pt x="227" y="6"/>
                  </a:lnTo>
                  <a:lnTo>
                    <a:pt x="226" y="7"/>
                  </a:lnTo>
                  <a:lnTo>
                    <a:pt x="226" y="8"/>
                  </a:lnTo>
                  <a:lnTo>
                    <a:pt x="225" y="10"/>
                  </a:lnTo>
                  <a:lnTo>
                    <a:pt x="224" y="12"/>
                  </a:lnTo>
                  <a:lnTo>
                    <a:pt x="224" y="12"/>
                  </a:lnTo>
                  <a:lnTo>
                    <a:pt x="224" y="14"/>
                  </a:lnTo>
                  <a:lnTo>
                    <a:pt x="223" y="16"/>
                  </a:lnTo>
                  <a:lnTo>
                    <a:pt x="223" y="16"/>
                  </a:lnTo>
                  <a:lnTo>
                    <a:pt x="224" y="17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89" name="Freeform 6"/>
            <p:cNvSpPr>
              <a:spLocks/>
            </p:cNvSpPr>
            <p:nvPr/>
          </p:nvSpPr>
          <p:spPr bwMode="auto">
            <a:xfrm>
              <a:off x="2468563" y="2497138"/>
              <a:ext cx="549275" cy="1041400"/>
            </a:xfrm>
            <a:custGeom>
              <a:avLst/>
              <a:gdLst>
                <a:gd name="T0" fmla="*/ 139 w 346"/>
                <a:gd name="T1" fmla="*/ 43 h 656"/>
                <a:gd name="T2" fmla="*/ 166 w 346"/>
                <a:gd name="T3" fmla="*/ 35 h 656"/>
                <a:gd name="T4" fmla="*/ 185 w 346"/>
                <a:gd name="T5" fmla="*/ 55 h 656"/>
                <a:gd name="T6" fmla="*/ 161 w 346"/>
                <a:gd name="T7" fmla="*/ 116 h 656"/>
                <a:gd name="T8" fmla="*/ 181 w 346"/>
                <a:gd name="T9" fmla="*/ 154 h 656"/>
                <a:gd name="T10" fmla="*/ 202 w 346"/>
                <a:gd name="T11" fmla="*/ 171 h 656"/>
                <a:gd name="T12" fmla="*/ 224 w 346"/>
                <a:gd name="T13" fmla="*/ 184 h 656"/>
                <a:gd name="T14" fmla="*/ 215 w 346"/>
                <a:gd name="T15" fmla="*/ 217 h 656"/>
                <a:gd name="T16" fmla="*/ 230 w 346"/>
                <a:gd name="T17" fmla="*/ 227 h 656"/>
                <a:gd name="T18" fmla="*/ 238 w 346"/>
                <a:gd name="T19" fmla="*/ 224 h 656"/>
                <a:gd name="T20" fmla="*/ 236 w 346"/>
                <a:gd name="T21" fmla="*/ 236 h 656"/>
                <a:gd name="T22" fmla="*/ 244 w 346"/>
                <a:gd name="T23" fmla="*/ 260 h 656"/>
                <a:gd name="T24" fmla="*/ 236 w 346"/>
                <a:gd name="T25" fmla="*/ 269 h 656"/>
                <a:gd name="T26" fmla="*/ 227 w 346"/>
                <a:gd name="T27" fmla="*/ 267 h 656"/>
                <a:gd name="T28" fmla="*/ 230 w 346"/>
                <a:gd name="T29" fmla="*/ 287 h 656"/>
                <a:gd name="T30" fmla="*/ 245 w 346"/>
                <a:gd name="T31" fmla="*/ 294 h 656"/>
                <a:gd name="T32" fmla="*/ 253 w 346"/>
                <a:gd name="T33" fmla="*/ 308 h 656"/>
                <a:gd name="T34" fmla="*/ 256 w 346"/>
                <a:gd name="T35" fmla="*/ 325 h 656"/>
                <a:gd name="T36" fmla="*/ 249 w 346"/>
                <a:gd name="T37" fmla="*/ 333 h 656"/>
                <a:gd name="T38" fmla="*/ 257 w 346"/>
                <a:gd name="T39" fmla="*/ 345 h 656"/>
                <a:gd name="T40" fmla="*/ 261 w 346"/>
                <a:gd name="T41" fmla="*/ 377 h 656"/>
                <a:gd name="T42" fmla="*/ 268 w 346"/>
                <a:gd name="T43" fmla="*/ 417 h 656"/>
                <a:gd name="T44" fmla="*/ 293 w 346"/>
                <a:gd name="T45" fmla="*/ 426 h 656"/>
                <a:gd name="T46" fmla="*/ 308 w 346"/>
                <a:gd name="T47" fmla="*/ 438 h 656"/>
                <a:gd name="T48" fmla="*/ 319 w 346"/>
                <a:gd name="T49" fmla="*/ 473 h 656"/>
                <a:gd name="T50" fmla="*/ 324 w 346"/>
                <a:gd name="T51" fmla="*/ 498 h 656"/>
                <a:gd name="T52" fmla="*/ 345 w 346"/>
                <a:gd name="T53" fmla="*/ 543 h 656"/>
                <a:gd name="T54" fmla="*/ 323 w 346"/>
                <a:gd name="T55" fmla="*/ 557 h 656"/>
                <a:gd name="T56" fmla="*/ 293 w 346"/>
                <a:gd name="T57" fmla="*/ 561 h 656"/>
                <a:gd name="T58" fmla="*/ 271 w 346"/>
                <a:gd name="T59" fmla="*/ 571 h 656"/>
                <a:gd name="T60" fmla="*/ 293 w 346"/>
                <a:gd name="T61" fmla="*/ 593 h 656"/>
                <a:gd name="T62" fmla="*/ 269 w 346"/>
                <a:gd name="T63" fmla="*/ 609 h 656"/>
                <a:gd name="T64" fmla="*/ 244 w 346"/>
                <a:gd name="T65" fmla="*/ 654 h 656"/>
                <a:gd name="T66" fmla="*/ 228 w 346"/>
                <a:gd name="T67" fmla="*/ 634 h 656"/>
                <a:gd name="T68" fmla="*/ 198 w 346"/>
                <a:gd name="T69" fmla="*/ 588 h 656"/>
                <a:gd name="T70" fmla="*/ 173 w 346"/>
                <a:gd name="T71" fmla="*/ 594 h 656"/>
                <a:gd name="T72" fmla="*/ 139 w 346"/>
                <a:gd name="T73" fmla="*/ 599 h 656"/>
                <a:gd name="T74" fmla="*/ 136 w 346"/>
                <a:gd name="T75" fmla="*/ 632 h 656"/>
                <a:gd name="T76" fmla="*/ 122 w 346"/>
                <a:gd name="T77" fmla="*/ 629 h 656"/>
                <a:gd name="T78" fmla="*/ 106 w 346"/>
                <a:gd name="T79" fmla="*/ 620 h 656"/>
                <a:gd name="T80" fmla="*/ 103 w 346"/>
                <a:gd name="T81" fmla="*/ 598 h 656"/>
                <a:gd name="T82" fmla="*/ 119 w 346"/>
                <a:gd name="T83" fmla="*/ 565 h 656"/>
                <a:gd name="T84" fmla="*/ 92 w 346"/>
                <a:gd name="T85" fmla="*/ 558 h 656"/>
                <a:gd name="T86" fmla="*/ 73 w 346"/>
                <a:gd name="T87" fmla="*/ 523 h 656"/>
                <a:gd name="T88" fmla="*/ 60 w 346"/>
                <a:gd name="T89" fmla="*/ 514 h 656"/>
                <a:gd name="T90" fmla="*/ 60 w 346"/>
                <a:gd name="T91" fmla="*/ 474 h 656"/>
                <a:gd name="T92" fmla="*/ 59 w 346"/>
                <a:gd name="T93" fmla="*/ 419 h 656"/>
                <a:gd name="T94" fmla="*/ 57 w 346"/>
                <a:gd name="T95" fmla="*/ 353 h 656"/>
                <a:gd name="T96" fmla="*/ 53 w 346"/>
                <a:gd name="T97" fmla="*/ 328 h 656"/>
                <a:gd name="T98" fmla="*/ 36 w 346"/>
                <a:gd name="T99" fmla="*/ 269 h 656"/>
                <a:gd name="T100" fmla="*/ 23 w 346"/>
                <a:gd name="T101" fmla="*/ 247 h 656"/>
                <a:gd name="T102" fmla="*/ 1 w 346"/>
                <a:gd name="T103" fmla="*/ 197 h 656"/>
                <a:gd name="T104" fmla="*/ 30 w 346"/>
                <a:gd name="T105" fmla="*/ 190 h 656"/>
                <a:gd name="T106" fmla="*/ 51 w 346"/>
                <a:gd name="T107" fmla="*/ 199 h 656"/>
                <a:gd name="T108" fmla="*/ 46 w 346"/>
                <a:gd name="T109" fmla="*/ 185 h 656"/>
                <a:gd name="T110" fmla="*/ 42 w 346"/>
                <a:gd name="T111" fmla="*/ 155 h 656"/>
                <a:gd name="T112" fmla="*/ 33 w 346"/>
                <a:gd name="T113" fmla="*/ 138 h 656"/>
                <a:gd name="T114" fmla="*/ 31 w 346"/>
                <a:gd name="T115" fmla="*/ 121 h 656"/>
                <a:gd name="T116" fmla="*/ 44 w 346"/>
                <a:gd name="T117" fmla="*/ 87 h 656"/>
                <a:gd name="T118" fmla="*/ 54 w 346"/>
                <a:gd name="T119" fmla="*/ 41 h 656"/>
                <a:gd name="T120" fmla="*/ 72 w 346"/>
                <a:gd name="T121" fmla="*/ 52 h 656"/>
                <a:gd name="T122" fmla="*/ 84 w 346"/>
                <a:gd name="T123" fmla="*/ 34 h 656"/>
                <a:gd name="T124" fmla="*/ 108 w 346"/>
                <a:gd name="T125" fmla="*/ 21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6" h="656">
                  <a:moveTo>
                    <a:pt x="122" y="42"/>
                  </a:moveTo>
                  <a:lnTo>
                    <a:pt x="124" y="48"/>
                  </a:lnTo>
                  <a:lnTo>
                    <a:pt x="128" y="47"/>
                  </a:lnTo>
                  <a:lnTo>
                    <a:pt x="131" y="47"/>
                  </a:lnTo>
                  <a:lnTo>
                    <a:pt x="133" y="47"/>
                  </a:lnTo>
                  <a:lnTo>
                    <a:pt x="135" y="46"/>
                  </a:lnTo>
                  <a:lnTo>
                    <a:pt x="137" y="45"/>
                  </a:lnTo>
                  <a:lnTo>
                    <a:pt x="137" y="45"/>
                  </a:lnTo>
                  <a:lnTo>
                    <a:pt x="138" y="45"/>
                  </a:lnTo>
                  <a:lnTo>
                    <a:pt x="138" y="45"/>
                  </a:lnTo>
                  <a:lnTo>
                    <a:pt x="138" y="44"/>
                  </a:lnTo>
                  <a:lnTo>
                    <a:pt x="138" y="44"/>
                  </a:lnTo>
                  <a:lnTo>
                    <a:pt x="138" y="44"/>
                  </a:lnTo>
                  <a:lnTo>
                    <a:pt x="139" y="44"/>
                  </a:lnTo>
                  <a:lnTo>
                    <a:pt x="139" y="43"/>
                  </a:lnTo>
                  <a:lnTo>
                    <a:pt x="140" y="42"/>
                  </a:lnTo>
                  <a:lnTo>
                    <a:pt x="140" y="42"/>
                  </a:lnTo>
                  <a:lnTo>
                    <a:pt x="144" y="41"/>
                  </a:lnTo>
                  <a:lnTo>
                    <a:pt x="145" y="41"/>
                  </a:lnTo>
                  <a:lnTo>
                    <a:pt x="145" y="41"/>
                  </a:lnTo>
                  <a:lnTo>
                    <a:pt x="151" y="43"/>
                  </a:lnTo>
                  <a:lnTo>
                    <a:pt x="152" y="42"/>
                  </a:lnTo>
                  <a:lnTo>
                    <a:pt x="152" y="40"/>
                  </a:lnTo>
                  <a:lnTo>
                    <a:pt x="153" y="36"/>
                  </a:lnTo>
                  <a:lnTo>
                    <a:pt x="154" y="31"/>
                  </a:lnTo>
                  <a:lnTo>
                    <a:pt x="158" y="28"/>
                  </a:lnTo>
                  <a:lnTo>
                    <a:pt x="163" y="28"/>
                  </a:lnTo>
                  <a:lnTo>
                    <a:pt x="164" y="29"/>
                  </a:lnTo>
                  <a:lnTo>
                    <a:pt x="164" y="29"/>
                  </a:lnTo>
                  <a:lnTo>
                    <a:pt x="166" y="35"/>
                  </a:lnTo>
                  <a:lnTo>
                    <a:pt x="166" y="37"/>
                  </a:lnTo>
                  <a:lnTo>
                    <a:pt x="166" y="37"/>
                  </a:lnTo>
                  <a:lnTo>
                    <a:pt x="165" y="42"/>
                  </a:lnTo>
                  <a:lnTo>
                    <a:pt x="165" y="42"/>
                  </a:lnTo>
                  <a:lnTo>
                    <a:pt x="165" y="42"/>
                  </a:lnTo>
                  <a:lnTo>
                    <a:pt x="165" y="42"/>
                  </a:lnTo>
                  <a:lnTo>
                    <a:pt x="165" y="43"/>
                  </a:lnTo>
                  <a:lnTo>
                    <a:pt x="165" y="43"/>
                  </a:lnTo>
                  <a:lnTo>
                    <a:pt x="164" y="44"/>
                  </a:lnTo>
                  <a:lnTo>
                    <a:pt x="164" y="44"/>
                  </a:lnTo>
                  <a:lnTo>
                    <a:pt x="167" y="46"/>
                  </a:lnTo>
                  <a:lnTo>
                    <a:pt x="169" y="48"/>
                  </a:lnTo>
                  <a:lnTo>
                    <a:pt x="175" y="49"/>
                  </a:lnTo>
                  <a:lnTo>
                    <a:pt x="185" y="55"/>
                  </a:lnTo>
                  <a:lnTo>
                    <a:pt x="185" y="55"/>
                  </a:lnTo>
                  <a:lnTo>
                    <a:pt x="185" y="55"/>
                  </a:lnTo>
                  <a:lnTo>
                    <a:pt x="184" y="59"/>
                  </a:lnTo>
                  <a:lnTo>
                    <a:pt x="181" y="65"/>
                  </a:lnTo>
                  <a:lnTo>
                    <a:pt x="177" y="71"/>
                  </a:lnTo>
                  <a:lnTo>
                    <a:pt x="176" y="72"/>
                  </a:lnTo>
                  <a:lnTo>
                    <a:pt x="172" y="74"/>
                  </a:lnTo>
                  <a:lnTo>
                    <a:pt x="168" y="76"/>
                  </a:lnTo>
                  <a:lnTo>
                    <a:pt x="165" y="78"/>
                  </a:lnTo>
                  <a:lnTo>
                    <a:pt x="162" y="82"/>
                  </a:lnTo>
                  <a:lnTo>
                    <a:pt x="160" y="86"/>
                  </a:lnTo>
                  <a:lnTo>
                    <a:pt x="159" y="88"/>
                  </a:lnTo>
                  <a:lnTo>
                    <a:pt x="158" y="99"/>
                  </a:lnTo>
                  <a:lnTo>
                    <a:pt x="160" y="114"/>
                  </a:lnTo>
                  <a:lnTo>
                    <a:pt x="160" y="115"/>
                  </a:lnTo>
                  <a:lnTo>
                    <a:pt x="161" y="116"/>
                  </a:lnTo>
                  <a:lnTo>
                    <a:pt x="163" y="120"/>
                  </a:lnTo>
                  <a:lnTo>
                    <a:pt x="164" y="121"/>
                  </a:lnTo>
                  <a:lnTo>
                    <a:pt x="165" y="122"/>
                  </a:lnTo>
                  <a:lnTo>
                    <a:pt x="166" y="124"/>
                  </a:lnTo>
                  <a:lnTo>
                    <a:pt x="168" y="127"/>
                  </a:lnTo>
                  <a:lnTo>
                    <a:pt x="171" y="132"/>
                  </a:lnTo>
                  <a:lnTo>
                    <a:pt x="173" y="135"/>
                  </a:lnTo>
                  <a:lnTo>
                    <a:pt x="176" y="140"/>
                  </a:lnTo>
                  <a:lnTo>
                    <a:pt x="177" y="143"/>
                  </a:lnTo>
                  <a:lnTo>
                    <a:pt x="178" y="144"/>
                  </a:lnTo>
                  <a:lnTo>
                    <a:pt x="178" y="145"/>
                  </a:lnTo>
                  <a:lnTo>
                    <a:pt x="179" y="148"/>
                  </a:lnTo>
                  <a:lnTo>
                    <a:pt x="180" y="150"/>
                  </a:lnTo>
                  <a:lnTo>
                    <a:pt x="181" y="152"/>
                  </a:lnTo>
                  <a:lnTo>
                    <a:pt x="181" y="154"/>
                  </a:lnTo>
                  <a:lnTo>
                    <a:pt x="181" y="155"/>
                  </a:lnTo>
                  <a:lnTo>
                    <a:pt x="182" y="158"/>
                  </a:lnTo>
                  <a:lnTo>
                    <a:pt x="182" y="159"/>
                  </a:lnTo>
                  <a:lnTo>
                    <a:pt x="183" y="161"/>
                  </a:lnTo>
                  <a:lnTo>
                    <a:pt x="183" y="162"/>
                  </a:lnTo>
                  <a:lnTo>
                    <a:pt x="183" y="162"/>
                  </a:lnTo>
                  <a:lnTo>
                    <a:pt x="184" y="163"/>
                  </a:lnTo>
                  <a:lnTo>
                    <a:pt x="184" y="164"/>
                  </a:lnTo>
                  <a:lnTo>
                    <a:pt x="185" y="164"/>
                  </a:lnTo>
                  <a:lnTo>
                    <a:pt x="193" y="169"/>
                  </a:lnTo>
                  <a:lnTo>
                    <a:pt x="197" y="170"/>
                  </a:lnTo>
                  <a:lnTo>
                    <a:pt x="199" y="170"/>
                  </a:lnTo>
                  <a:lnTo>
                    <a:pt x="200" y="170"/>
                  </a:lnTo>
                  <a:lnTo>
                    <a:pt x="202" y="170"/>
                  </a:lnTo>
                  <a:lnTo>
                    <a:pt x="202" y="171"/>
                  </a:lnTo>
                  <a:lnTo>
                    <a:pt x="204" y="172"/>
                  </a:lnTo>
                  <a:lnTo>
                    <a:pt x="211" y="173"/>
                  </a:lnTo>
                  <a:lnTo>
                    <a:pt x="212" y="173"/>
                  </a:lnTo>
                  <a:lnTo>
                    <a:pt x="215" y="172"/>
                  </a:lnTo>
                  <a:lnTo>
                    <a:pt x="216" y="172"/>
                  </a:lnTo>
                  <a:lnTo>
                    <a:pt x="217" y="172"/>
                  </a:lnTo>
                  <a:lnTo>
                    <a:pt x="217" y="173"/>
                  </a:lnTo>
                  <a:lnTo>
                    <a:pt x="219" y="174"/>
                  </a:lnTo>
                  <a:lnTo>
                    <a:pt x="219" y="175"/>
                  </a:lnTo>
                  <a:lnTo>
                    <a:pt x="220" y="176"/>
                  </a:lnTo>
                  <a:lnTo>
                    <a:pt x="220" y="177"/>
                  </a:lnTo>
                  <a:lnTo>
                    <a:pt x="222" y="181"/>
                  </a:lnTo>
                  <a:lnTo>
                    <a:pt x="223" y="183"/>
                  </a:lnTo>
                  <a:lnTo>
                    <a:pt x="224" y="183"/>
                  </a:lnTo>
                  <a:lnTo>
                    <a:pt x="224" y="184"/>
                  </a:lnTo>
                  <a:lnTo>
                    <a:pt x="224" y="185"/>
                  </a:lnTo>
                  <a:lnTo>
                    <a:pt x="224" y="186"/>
                  </a:lnTo>
                  <a:lnTo>
                    <a:pt x="224" y="187"/>
                  </a:lnTo>
                  <a:lnTo>
                    <a:pt x="224" y="188"/>
                  </a:lnTo>
                  <a:lnTo>
                    <a:pt x="224" y="190"/>
                  </a:lnTo>
                  <a:lnTo>
                    <a:pt x="219" y="205"/>
                  </a:lnTo>
                  <a:lnTo>
                    <a:pt x="219" y="207"/>
                  </a:lnTo>
                  <a:lnTo>
                    <a:pt x="217" y="210"/>
                  </a:lnTo>
                  <a:lnTo>
                    <a:pt x="217" y="210"/>
                  </a:lnTo>
                  <a:lnTo>
                    <a:pt x="217" y="211"/>
                  </a:lnTo>
                  <a:lnTo>
                    <a:pt x="216" y="213"/>
                  </a:lnTo>
                  <a:lnTo>
                    <a:pt x="215" y="216"/>
                  </a:lnTo>
                  <a:lnTo>
                    <a:pt x="215" y="216"/>
                  </a:lnTo>
                  <a:lnTo>
                    <a:pt x="215" y="216"/>
                  </a:lnTo>
                  <a:lnTo>
                    <a:pt x="215" y="217"/>
                  </a:lnTo>
                  <a:lnTo>
                    <a:pt x="215" y="220"/>
                  </a:lnTo>
                  <a:lnTo>
                    <a:pt x="215" y="221"/>
                  </a:lnTo>
                  <a:lnTo>
                    <a:pt x="215" y="221"/>
                  </a:lnTo>
                  <a:lnTo>
                    <a:pt x="215" y="224"/>
                  </a:lnTo>
                  <a:lnTo>
                    <a:pt x="215" y="225"/>
                  </a:lnTo>
                  <a:lnTo>
                    <a:pt x="216" y="225"/>
                  </a:lnTo>
                  <a:lnTo>
                    <a:pt x="216" y="226"/>
                  </a:lnTo>
                  <a:lnTo>
                    <a:pt x="217" y="226"/>
                  </a:lnTo>
                  <a:lnTo>
                    <a:pt x="221" y="227"/>
                  </a:lnTo>
                  <a:lnTo>
                    <a:pt x="222" y="227"/>
                  </a:lnTo>
                  <a:lnTo>
                    <a:pt x="223" y="227"/>
                  </a:lnTo>
                  <a:lnTo>
                    <a:pt x="224" y="227"/>
                  </a:lnTo>
                  <a:lnTo>
                    <a:pt x="224" y="227"/>
                  </a:lnTo>
                  <a:lnTo>
                    <a:pt x="226" y="227"/>
                  </a:lnTo>
                  <a:lnTo>
                    <a:pt x="230" y="227"/>
                  </a:lnTo>
                  <a:lnTo>
                    <a:pt x="230" y="227"/>
                  </a:lnTo>
                  <a:lnTo>
                    <a:pt x="231" y="227"/>
                  </a:lnTo>
                  <a:lnTo>
                    <a:pt x="232" y="227"/>
                  </a:lnTo>
                  <a:lnTo>
                    <a:pt x="232" y="227"/>
                  </a:lnTo>
                  <a:lnTo>
                    <a:pt x="233" y="226"/>
                  </a:lnTo>
                  <a:lnTo>
                    <a:pt x="234" y="226"/>
                  </a:lnTo>
                  <a:lnTo>
                    <a:pt x="234" y="226"/>
                  </a:lnTo>
                  <a:lnTo>
                    <a:pt x="235" y="225"/>
                  </a:lnTo>
                  <a:lnTo>
                    <a:pt x="235" y="225"/>
                  </a:lnTo>
                  <a:lnTo>
                    <a:pt x="236" y="224"/>
                  </a:lnTo>
                  <a:lnTo>
                    <a:pt x="236" y="224"/>
                  </a:lnTo>
                  <a:lnTo>
                    <a:pt x="237" y="224"/>
                  </a:lnTo>
                  <a:lnTo>
                    <a:pt x="237" y="224"/>
                  </a:lnTo>
                  <a:lnTo>
                    <a:pt x="237" y="224"/>
                  </a:lnTo>
                  <a:lnTo>
                    <a:pt x="238" y="224"/>
                  </a:lnTo>
                  <a:lnTo>
                    <a:pt x="239" y="224"/>
                  </a:lnTo>
                  <a:lnTo>
                    <a:pt x="239" y="224"/>
                  </a:lnTo>
                  <a:lnTo>
                    <a:pt x="240" y="224"/>
                  </a:lnTo>
                  <a:lnTo>
                    <a:pt x="241" y="224"/>
                  </a:lnTo>
                  <a:lnTo>
                    <a:pt x="241" y="225"/>
                  </a:lnTo>
                  <a:lnTo>
                    <a:pt x="242" y="225"/>
                  </a:lnTo>
                  <a:lnTo>
                    <a:pt x="242" y="231"/>
                  </a:lnTo>
                  <a:lnTo>
                    <a:pt x="242" y="232"/>
                  </a:lnTo>
                  <a:lnTo>
                    <a:pt x="242" y="233"/>
                  </a:lnTo>
                  <a:lnTo>
                    <a:pt x="242" y="233"/>
                  </a:lnTo>
                  <a:lnTo>
                    <a:pt x="241" y="234"/>
                  </a:lnTo>
                  <a:lnTo>
                    <a:pt x="241" y="234"/>
                  </a:lnTo>
                  <a:lnTo>
                    <a:pt x="239" y="235"/>
                  </a:lnTo>
                  <a:lnTo>
                    <a:pt x="237" y="236"/>
                  </a:lnTo>
                  <a:lnTo>
                    <a:pt x="236" y="236"/>
                  </a:lnTo>
                  <a:lnTo>
                    <a:pt x="236" y="236"/>
                  </a:lnTo>
                  <a:lnTo>
                    <a:pt x="235" y="237"/>
                  </a:lnTo>
                  <a:lnTo>
                    <a:pt x="234" y="239"/>
                  </a:lnTo>
                  <a:lnTo>
                    <a:pt x="234" y="240"/>
                  </a:lnTo>
                  <a:lnTo>
                    <a:pt x="234" y="242"/>
                  </a:lnTo>
                  <a:lnTo>
                    <a:pt x="234" y="243"/>
                  </a:lnTo>
                  <a:lnTo>
                    <a:pt x="235" y="244"/>
                  </a:lnTo>
                  <a:lnTo>
                    <a:pt x="236" y="246"/>
                  </a:lnTo>
                  <a:lnTo>
                    <a:pt x="236" y="247"/>
                  </a:lnTo>
                  <a:lnTo>
                    <a:pt x="236" y="247"/>
                  </a:lnTo>
                  <a:lnTo>
                    <a:pt x="241" y="254"/>
                  </a:lnTo>
                  <a:lnTo>
                    <a:pt x="242" y="255"/>
                  </a:lnTo>
                  <a:lnTo>
                    <a:pt x="243" y="256"/>
                  </a:lnTo>
                  <a:lnTo>
                    <a:pt x="244" y="258"/>
                  </a:lnTo>
                  <a:lnTo>
                    <a:pt x="244" y="260"/>
                  </a:lnTo>
                  <a:lnTo>
                    <a:pt x="245" y="262"/>
                  </a:lnTo>
                  <a:lnTo>
                    <a:pt x="245" y="262"/>
                  </a:lnTo>
                  <a:lnTo>
                    <a:pt x="246" y="264"/>
                  </a:lnTo>
                  <a:lnTo>
                    <a:pt x="246" y="266"/>
                  </a:lnTo>
                  <a:lnTo>
                    <a:pt x="246" y="268"/>
                  </a:lnTo>
                  <a:lnTo>
                    <a:pt x="246" y="269"/>
                  </a:lnTo>
                  <a:lnTo>
                    <a:pt x="245" y="271"/>
                  </a:lnTo>
                  <a:lnTo>
                    <a:pt x="245" y="271"/>
                  </a:lnTo>
                  <a:lnTo>
                    <a:pt x="244" y="272"/>
                  </a:lnTo>
                  <a:lnTo>
                    <a:pt x="244" y="272"/>
                  </a:lnTo>
                  <a:lnTo>
                    <a:pt x="240" y="273"/>
                  </a:lnTo>
                  <a:lnTo>
                    <a:pt x="239" y="272"/>
                  </a:lnTo>
                  <a:lnTo>
                    <a:pt x="238" y="272"/>
                  </a:lnTo>
                  <a:lnTo>
                    <a:pt x="237" y="271"/>
                  </a:lnTo>
                  <a:lnTo>
                    <a:pt x="236" y="269"/>
                  </a:lnTo>
                  <a:lnTo>
                    <a:pt x="236" y="268"/>
                  </a:lnTo>
                  <a:lnTo>
                    <a:pt x="236" y="267"/>
                  </a:lnTo>
                  <a:lnTo>
                    <a:pt x="236" y="266"/>
                  </a:lnTo>
                  <a:lnTo>
                    <a:pt x="235" y="264"/>
                  </a:lnTo>
                  <a:lnTo>
                    <a:pt x="233" y="263"/>
                  </a:lnTo>
                  <a:lnTo>
                    <a:pt x="232" y="263"/>
                  </a:lnTo>
                  <a:lnTo>
                    <a:pt x="232" y="263"/>
                  </a:lnTo>
                  <a:lnTo>
                    <a:pt x="231" y="262"/>
                  </a:lnTo>
                  <a:lnTo>
                    <a:pt x="230" y="263"/>
                  </a:lnTo>
                  <a:lnTo>
                    <a:pt x="229" y="263"/>
                  </a:lnTo>
                  <a:lnTo>
                    <a:pt x="228" y="264"/>
                  </a:lnTo>
                  <a:lnTo>
                    <a:pt x="228" y="264"/>
                  </a:lnTo>
                  <a:lnTo>
                    <a:pt x="227" y="265"/>
                  </a:lnTo>
                  <a:lnTo>
                    <a:pt x="227" y="265"/>
                  </a:lnTo>
                  <a:lnTo>
                    <a:pt x="227" y="267"/>
                  </a:lnTo>
                  <a:lnTo>
                    <a:pt x="227" y="268"/>
                  </a:lnTo>
                  <a:lnTo>
                    <a:pt x="227" y="269"/>
                  </a:lnTo>
                  <a:lnTo>
                    <a:pt x="228" y="270"/>
                  </a:lnTo>
                  <a:lnTo>
                    <a:pt x="228" y="272"/>
                  </a:lnTo>
                  <a:lnTo>
                    <a:pt x="228" y="272"/>
                  </a:lnTo>
                  <a:lnTo>
                    <a:pt x="229" y="272"/>
                  </a:lnTo>
                  <a:lnTo>
                    <a:pt x="229" y="273"/>
                  </a:lnTo>
                  <a:lnTo>
                    <a:pt x="230" y="274"/>
                  </a:lnTo>
                  <a:lnTo>
                    <a:pt x="231" y="275"/>
                  </a:lnTo>
                  <a:lnTo>
                    <a:pt x="231" y="277"/>
                  </a:lnTo>
                  <a:lnTo>
                    <a:pt x="231" y="278"/>
                  </a:lnTo>
                  <a:lnTo>
                    <a:pt x="231" y="279"/>
                  </a:lnTo>
                  <a:lnTo>
                    <a:pt x="229" y="285"/>
                  </a:lnTo>
                  <a:lnTo>
                    <a:pt x="229" y="286"/>
                  </a:lnTo>
                  <a:lnTo>
                    <a:pt x="230" y="287"/>
                  </a:lnTo>
                  <a:lnTo>
                    <a:pt x="231" y="287"/>
                  </a:lnTo>
                  <a:lnTo>
                    <a:pt x="233" y="287"/>
                  </a:lnTo>
                  <a:lnTo>
                    <a:pt x="236" y="287"/>
                  </a:lnTo>
                  <a:lnTo>
                    <a:pt x="238" y="287"/>
                  </a:lnTo>
                  <a:lnTo>
                    <a:pt x="238" y="287"/>
                  </a:lnTo>
                  <a:lnTo>
                    <a:pt x="239" y="287"/>
                  </a:lnTo>
                  <a:lnTo>
                    <a:pt x="241" y="287"/>
                  </a:lnTo>
                  <a:lnTo>
                    <a:pt x="242" y="288"/>
                  </a:lnTo>
                  <a:lnTo>
                    <a:pt x="243" y="289"/>
                  </a:lnTo>
                  <a:lnTo>
                    <a:pt x="243" y="289"/>
                  </a:lnTo>
                  <a:lnTo>
                    <a:pt x="243" y="290"/>
                  </a:lnTo>
                  <a:lnTo>
                    <a:pt x="244" y="291"/>
                  </a:lnTo>
                  <a:lnTo>
                    <a:pt x="244" y="292"/>
                  </a:lnTo>
                  <a:lnTo>
                    <a:pt x="245" y="293"/>
                  </a:lnTo>
                  <a:lnTo>
                    <a:pt x="245" y="294"/>
                  </a:lnTo>
                  <a:lnTo>
                    <a:pt x="246" y="296"/>
                  </a:lnTo>
                  <a:lnTo>
                    <a:pt x="247" y="297"/>
                  </a:lnTo>
                  <a:lnTo>
                    <a:pt x="247" y="297"/>
                  </a:lnTo>
                  <a:lnTo>
                    <a:pt x="249" y="300"/>
                  </a:lnTo>
                  <a:lnTo>
                    <a:pt x="246" y="301"/>
                  </a:lnTo>
                  <a:lnTo>
                    <a:pt x="246" y="302"/>
                  </a:lnTo>
                  <a:lnTo>
                    <a:pt x="246" y="302"/>
                  </a:lnTo>
                  <a:lnTo>
                    <a:pt x="247" y="303"/>
                  </a:lnTo>
                  <a:lnTo>
                    <a:pt x="248" y="306"/>
                  </a:lnTo>
                  <a:lnTo>
                    <a:pt x="248" y="307"/>
                  </a:lnTo>
                  <a:lnTo>
                    <a:pt x="249" y="307"/>
                  </a:lnTo>
                  <a:lnTo>
                    <a:pt x="249" y="307"/>
                  </a:lnTo>
                  <a:lnTo>
                    <a:pt x="250" y="308"/>
                  </a:lnTo>
                  <a:lnTo>
                    <a:pt x="253" y="309"/>
                  </a:lnTo>
                  <a:lnTo>
                    <a:pt x="253" y="308"/>
                  </a:lnTo>
                  <a:lnTo>
                    <a:pt x="253" y="307"/>
                  </a:lnTo>
                  <a:lnTo>
                    <a:pt x="253" y="306"/>
                  </a:lnTo>
                  <a:lnTo>
                    <a:pt x="255" y="309"/>
                  </a:lnTo>
                  <a:lnTo>
                    <a:pt x="255" y="311"/>
                  </a:lnTo>
                  <a:lnTo>
                    <a:pt x="256" y="315"/>
                  </a:lnTo>
                  <a:lnTo>
                    <a:pt x="256" y="317"/>
                  </a:lnTo>
                  <a:lnTo>
                    <a:pt x="256" y="317"/>
                  </a:lnTo>
                  <a:lnTo>
                    <a:pt x="257" y="319"/>
                  </a:lnTo>
                  <a:lnTo>
                    <a:pt x="257" y="321"/>
                  </a:lnTo>
                  <a:lnTo>
                    <a:pt x="256" y="322"/>
                  </a:lnTo>
                  <a:lnTo>
                    <a:pt x="256" y="323"/>
                  </a:lnTo>
                  <a:lnTo>
                    <a:pt x="256" y="324"/>
                  </a:lnTo>
                  <a:lnTo>
                    <a:pt x="256" y="325"/>
                  </a:lnTo>
                  <a:lnTo>
                    <a:pt x="256" y="325"/>
                  </a:lnTo>
                  <a:lnTo>
                    <a:pt x="256" y="325"/>
                  </a:lnTo>
                  <a:lnTo>
                    <a:pt x="255" y="326"/>
                  </a:lnTo>
                  <a:lnTo>
                    <a:pt x="255" y="326"/>
                  </a:lnTo>
                  <a:lnTo>
                    <a:pt x="254" y="327"/>
                  </a:lnTo>
                  <a:lnTo>
                    <a:pt x="254" y="327"/>
                  </a:lnTo>
                  <a:lnTo>
                    <a:pt x="253" y="327"/>
                  </a:lnTo>
                  <a:lnTo>
                    <a:pt x="253" y="328"/>
                  </a:lnTo>
                  <a:lnTo>
                    <a:pt x="252" y="328"/>
                  </a:lnTo>
                  <a:lnTo>
                    <a:pt x="252" y="329"/>
                  </a:lnTo>
                  <a:lnTo>
                    <a:pt x="251" y="330"/>
                  </a:lnTo>
                  <a:lnTo>
                    <a:pt x="251" y="330"/>
                  </a:lnTo>
                  <a:lnTo>
                    <a:pt x="250" y="331"/>
                  </a:lnTo>
                  <a:lnTo>
                    <a:pt x="250" y="331"/>
                  </a:lnTo>
                  <a:lnTo>
                    <a:pt x="250" y="332"/>
                  </a:lnTo>
                  <a:lnTo>
                    <a:pt x="250" y="333"/>
                  </a:lnTo>
                  <a:lnTo>
                    <a:pt x="249" y="333"/>
                  </a:lnTo>
                  <a:lnTo>
                    <a:pt x="249" y="334"/>
                  </a:lnTo>
                  <a:lnTo>
                    <a:pt x="249" y="335"/>
                  </a:lnTo>
                  <a:lnTo>
                    <a:pt x="249" y="336"/>
                  </a:lnTo>
                  <a:lnTo>
                    <a:pt x="249" y="336"/>
                  </a:lnTo>
                  <a:lnTo>
                    <a:pt x="249" y="337"/>
                  </a:lnTo>
                  <a:lnTo>
                    <a:pt x="249" y="337"/>
                  </a:lnTo>
                  <a:lnTo>
                    <a:pt x="250" y="338"/>
                  </a:lnTo>
                  <a:lnTo>
                    <a:pt x="250" y="339"/>
                  </a:lnTo>
                  <a:lnTo>
                    <a:pt x="251" y="339"/>
                  </a:lnTo>
                  <a:lnTo>
                    <a:pt x="253" y="341"/>
                  </a:lnTo>
                  <a:lnTo>
                    <a:pt x="254" y="342"/>
                  </a:lnTo>
                  <a:lnTo>
                    <a:pt x="255" y="343"/>
                  </a:lnTo>
                  <a:lnTo>
                    <a:pt x="255" y="344"/>
                  </a:lnTo>
                  <a:lnTo>
                    <a:pt x="256" y="344"/>
                  </a:lnTo>
                  <a:lnTo>
                    <a:pt x="257" y="345"/>
                  </a:lnTo>
                  <a:lnTo>
                    <a:pt x="257" y="347"/>
                  </a:lnTo>
                  <a:lnTo>
                    <a:pt x="258" y="356"/>
                  </a:lnTo>
                  <a:lnTo>
                    <a:pt x="258" y="358"/>
                  </a:lnTo>
                  <a:lnTo>
                    <a:pt x="257" y="361"/>
                  </a:lnTo>
                  <a:lnTo>
                    <a:pt x="257" y="361"/>
                  </a:lnTo>
                  <a:lnTo>
                    <a:pt x="257" y="362"/>
                  </a:lnTo>
                  <a:lnTo>
                    <a:pt x="257" y="363"/>
                  </a:lnTo>
                  <a:lnTo>
                    <a:pt x="257" y="364"/>
                  </a:lnTo>
                  <a:lnTo>
                    <a:pt x="258" y="368"/>
                  </a:lnTo>
                  <a:lnTo>
                    <a:pt x="258" y="370"/>
                  </a:lnTo>
                  <a:lnTo>
                    <a:pt x="259" y="372"/>
                  </a:lnTo>
                  <a:lnTo>
                    <a:pt x="259" y="374"/>
                  </a:lnTo>
                  <a:lnTo>
                    <a:pt x="259" y="374"/>
                  </a:lnTo>
                  <a:lnTo>
                    <a:pt x="259" y="374"/>
                  </a:lnTo>
                  <a:lnTo>
                    <a:pt x="261" y="377"/>
                  </a:lnTo>
                  <a:lnTo>
                    <a:pt x="266" y="388"/>
                  </a:lnTo>
                  <a:lnTo>
                    <a:pt x="263" y="391"/>
                  </a:lnTo>
                  <a:lnTo>
                    <a:pt x="263" y="391"/>
                  </a:lnTo>
                  <a:lnTo>
                    <a:pt x="262" y="392"/>
                  </a:lnTo>
                  <a:lnTo>
                    <a:pt x="261" y="395"/>
                  </a:lnTo>
                  <a:lnTo>
                    <a:pt x="261" y="396"/>
                  </a:lnTo>
                  <a:lnTo>
                    <a:pt x="261" y="396"/>
                  </a:lnTo>
                  <a:lnTo>
                    <a:pt x="261" y="398"/>
                  </a:lnTo>
                  <a:lnTo>
                    <a:pt x="261" y="399"/>
                  </a:lnTo>
                  <a:lnTo>
                    <a:pt x="262" y="400"/>
                  </a:lnTo>
                  <a:lnTo>
                    <a:pt x="262" y="400"/>
                  </a:lnTo>
                  <a:lnTo>
                    <a:pt x="268" y="414"/>
                  </a:lnTo>
                  <a:lnTo>
                    <a:pt x="268" y="416"/>
                  </a:lnTo>
                  <a:lnTo>
                    <a:pt x="268" y="416"/>
                  </a:lnTo>
                  <a:lnTo>
                    <a:pt x="268" y="417"/>
                  </a:lnTo>
                  <a:lnTo>
                    <a:pt x="269" y="418"/>
                  </a:lnTo>
                  <a:lnTo>
                    <a:pt x="270" y="419"/>
                  </a:lnTo>
                  <a:lnTo>
                    <a:pt x="271" y="420"/>
                  </a:lnTo>
                  <a:lnTo>
                    <a:pt x="279" y="425"/>
                  </a:lnTo>
                  <a:lnTo>
                    <a:pt x="280" y="425"/>
                  </a:lnTo>
                  <a:lnTo>
                    <a:pt x="281" y="425"/>
                  </a:lnTo>
                  <a:lnTo>
                    <a:pt x="283" y="425"/>
                  </a:lnTo>
                  <a:lnTo>
                    <a:pt x="284" y="425"/>
                  </a:lnTo>
                  <a:lnTo>
                    <a:pt x="285" y="425"/>
                  </a:lnTo>
                  <a:lnTo>
                    <a:pt x="285" y="425"/>
                  </a:lnTo>
                  <a:lnTo>
                    <a:pt x="286" y="424"/>
                  </a:lnTo>
                  <a:lnTo>
                    <a:pt x="289" y="425"/>
                  </a:lnTo>
                  <a:lnTo>
                    <a:pt x="290" y="425"/>
                  </a:lnTo>
                  <a:lnTo>
                    <a:pt x="290" y="425"/>
                  </a:lnTo>
                  <a:lnTo>
                    <a:pt x="293" y="426"/>
                  </a:lnTo>
                  <a:lnTo>
                    <a:pt x="293" y="428"/>
                  </a:lnTo>
                  <a:lnTo>
                    <a:pt x="294" y="429"/>
                  </a:lnTo>
                  <a:lnTo>
                    <a:pt x="295" y="431"/>
                  </a:lnTo>
                  <a:lnTo>
                    <a:pt x="296" y="433"/>
                  </a:lnTo>
                  <a:lnTo>
                    <a:pt x="298" y="437"/>
                  </a:lnTo>
                  <a:lnTo>
                    <a:pt x="299" y="438"/>
                  </a:lnTo>
                  <a:lnTo>
                    <a:pt x="300" y="439"/>
                  </a:lnTo>
                  <a:lnTo>
                    <a:pt x="301" y="440"/>
                  </a:lnTo>
                  <a:lnTo>
                    <a:pt x="302" y="441"/>
                  </a:lnTo>
                  <a:lnTo>
                    <a:pt x="304" y="440"/>
                  </a:lnTo>
                  <a:lnTo>
                    <a:pt x="305" y="440"/>
                  </a:lnTo>
                  <a:lnTo>
                    <a:pt x="306" y="440"/>
                  </a:lnTo>
                  <a:lnTo>
                    <a:pt x="307" y="439"/>
                  </a:lnTo>
                  <a:lnTo>
                    <a:pt x="308" y="438"/>
                  </a:lnTo>
                  <a:lnTo>
                    <a:pt x="308" y="438"/>
                  </a:lnTo>
                  <a:lnTo>
                    <a:pt x="308" y="438"/>
                  </a:lnTo>
                  <a:lnTo>
                    <a:pt x="309" y="438"/>
                  </a:lnTo>
                  <a:lnTo>
                    <a:pt x="310" y="438"/>
                  </a:lnTo>
                  <a:lnTo>
                    <a:pt x="310" y="438"/>
                  </a:lnTo>
                  <a:lnTo>
                    <a:pt x="311" y="441"/>
                  </a:lnTo>
                  <a:lnTo>
                    <a:pt x="312" y="443"/>
                  </a:lnTo>
                  <a:lnTo>
                    <a:pt x="312" y="445"/>
                  </a:lnTo>
                  <a:lnTo>
                    <a:pt x="312" y="447"/>
                  </a:lnTo>
                  <a:lnTo>
                    <a:pt x="312" y="449"/>
                  </a:lnTo>
                  <a:lnTo>
                    <a:pt x="313" y="458"/>
                  </a:lnTo>
                  <a:lnTo>
                    <a:pt x="313" y="460"/>
                  </a:lnTo>
                  <a:lnTo>
                    <a:pt x="311" y="463"/>
                  </a:lnTo>
                  <a:lnTo>
                    <a:pt x="312" y="466"/>
                  </a:lnTo>
                  <a:lnTo>
                    <a:pt x="314" y="468"/>
                  </a:lnTo>
                  <a:lnTo>
                    <a:pt x="319" y="473"/>
                  </a:lnTo>
                  <a:lnTo>
                    <a:pt x="319" y="473"/>
                  </a:lnTo>
                  <a:lnTo>
                    <a:pt x="319" y="474"/>
                  </a:lnTo>
                  <a:lnTo>
                    <a:pt x="322" y="479"/>
                  </a:lnTo>
                  <a:lnTo>
                    <a:pt x="324" y="482"/>
                  </a:lnTo>
                  <a:lnTo>
                    <a:pt x="324" y="482"/>
                  </a:lnTo>
                  <a:lnTo>
                    <a:pt x="325" y="484"/>
                  </a:lnTo>
                  <a:lnTo>
                    <a:pt x="325" y="485"/>
                  </a:lnTo>
                  <a:lnTo>
                    <a:pt x="326" y="490"/>
                  </a:lnTo>
                  <a:lnTo>
                    <a:pt x="326" y="491"/>
                  </a:lnTo>
                  <a:lnTo>
                    <a:pt x="326" y="493"/>
                  </a:lnTo>
                  <a:lnTo>
                    <a:pt x="325" y="493"/>
                  </a:lnTo>
                  <a:lnTo>
                    <a:pt x="324" y="494"/>
                  </a:lnTo>
                  <a:lnTo>
                    <a:pt x="324" y="495"/>
                  </a:lnTo>
                  <a:lnTo>
                    <a:pt x="323" y="496"/>
                  </a:lnTo>
                  <a:lnTo>
                    <a:pt x="324" y="498"/>
                  </a:lnTo>
                  <a:lnTo>
                    <a:pt x="324" y="498"/>
                  </a:lnTo>
                  <a:lnTo>
                    <a:pt x="325" y="499"/>
                  </a:lnTo>
                  <a:lnTo>
                    <a:pt x="330" y="496"/>
                  </a:lnTo>
                  <a:lnTo>
                    <a:pt x="336" y="499"/>
                  </a:lnTo>
                  <a:lnTo>
                    <a:pt x="333" y="502"/>
                  </a:lnTo>
                  <a:lnTo>
                    <a:pt x="334" y="513"/>
                  </a:lnTo>
                  <a:lnTo>
                    <a:pt x="337" y="516"/>
                  </a:lnTo>
                  <a:lnTo>
                    <a:pt x="338" y="518"/>
                  </a:lnTo>
                  <a:lnTo>
                    <a:pt x="338" y="519"/>
                  </a:lnTo>
                  <a:lnTo>
                    <a:pt x="344" y="532"/>
                  </a:lnTo>
                  <a:lnTo>
                    <a:pt x="345" y="534"/>
                  </a:lnTo>
                  <a:lnTo>
                    <a:pt x="346" y="536"/>
                  </a:lnTo>
                  <a:lnTo>
                    <a:pt x="346" y="542"/>
                  </a:lnTo>
                  <a:lnTo>
                    <a:pt x="345" y="543"/>
                  </a:lnTo>
                  <a:lnTo>
                    <a:pt x="345" y="543"/>
                  </a:lnTo>
                  <a:lnTo>
                    <a:pt x="338" y="546"/>
                  </a:lnTo>
                  <a:lnTo>
                    <a:pt x="336" y="546"/>
                  </a:lnTo>
                  <a:lnTo>
                    <a:pt x="336" y="546"/>
                  </a:lnTo>
                  <a:lnTo>
                    <a:pt x="336" y="545"/>
                  </a:lnTo>
                  <a:lnTo>
                    <a:pt x="333" y="545"/>
                  </a:lnTo>
                  <a:lnTo>
                    <a:pt x="328" y="546"/>
                  </a:lnTo>
                  <a:lnTo>
                    <a:pt x="326" y="547"/>
                  </a:lnTo>
                  <a:lnTo>
                    <a:pt x="325" y="548"/>
                  </a:lnTo>
                  <a:lnTo>
                    <a:pt x="325" y="549"/>
                  </a:lnTo>
                  <a:lnTo>
                    <a:pt x="325" y="550"/>
                  </a:lnTo>
                  <a:lnTo>
                    <a:pt x="326" y="552"/>
                  </a:lnTo>
                  <a:lnTo>
                    <a:pt x="326" y="553"/>
                  </a:lnTo>
                  <a:lnTo>
                    <a:pt x="326" y="554"/>
                  </a:lnTo>
                  <a:lnTo>
                    <a:pt x="325" y="555"/>
                  </a:lnTo>
                  <a:lnTo>
                    <a:pt x="323" y="557"/>
                  </a:lnTo>
                  <a:lnTo>
                    <a:pt x="321" y="558"/>
                  </a:lnTo>
                  <a:lnTo>
                    <a:pt x="319" y="558"/>
                  </a:lnTo>
                  <a:lnTo>
                    <a:pt x="315" y="559"/>
                  </a:lnTo>
                  <a:lnTo>
                    <a:pt x="314" y="559"/>
                  </a:lnTo>
                  <a:lnTo>
                    <a:pt x="303" y="553"/>
                  </a:lnTo>
                  <a:lnTo>
                    <a:pt x="300" y="551"/>
                  </a:lnTo>
                  <a:lnTo>
                    <a:pt x="298" y="549"/>
                  </a:lnTo>
                  <a:lnTo>
                    <a:pt x="297" y="548"/>
                  </a:lnTo>
                  <a:lnTo>
                    <a:pt x="296" y="548"/>
                  </a:lnTo>
                  <a:lnTo>
                    <a:pt x="296" y="547"/>
                  </a:lnTo>
                  <a:lnTo>
                    <a:pt x="295" y="549"/>
                  </a:lnTo>
                  <a:lnTo>
                    <a:pt x="295" y="553"/>
                  </a:lnTo>
                  <a:lnTo>
                    <a:pt x="294" y="559"/>
                  </a:lnTo>
                  <a:lnTo>
                    <a:pt x="295" y="560"/>
                  </a:lnTo>
                  <a:lnTo>
                    <a:pt x="293" y="561"/>
                  </a:lnTo>
                  <a:lnTo>
                    <a:pt x="284" y="564"/>
                  </a:lnTo>
                  <a:lnTo>
                    <a:pt x="283" y="562"/>
                  </a:lnTo>
                  <a:lnTo>
                    <a:pt x="283" y="561"/>
                  </a:lnTo>
                  <a:lnTo>
                    <a:pt x="282" y="561"/>
                  </a:lnTo>
                  <a:lnTo>
                    <a:pt x="281" y="561"/>
                  </a:lnTo>
                  <a:lnTo>
                    <a:pt x="280" y="561"/>
                  </a:lnTo>
                  <a:lnTo>
                    <a:pt x="277" y="562"/>
                  </a:lnTo>
                  <a:lnTo>
                    <a:pt x="274" y="563"/>
                  </a:lnTo>
                  <a:lnTo>
                    <a:pt x="273" y="562"/>
                  </a:lnTo>
                  <a:lnTo>
                    <a:pt x="265" y="559"/>
                  </a:lnTo>
                  <a:lnTo>
                    <a:pt x="266" y="563"/>
                  </a:lnTo>
                  <a:lnTo>
                    <a:pt x="266" y="568"/>
                  </a:lnTo>
                  <a:lnTo>
                    <a:pt x="268" y="568"/>
                  </a:lnTo>
                  <a:lnTo>
                    <a:pt x="269" y="568"/>
                  </a:lnTo>
                  <a:lnTo>
                    <a:pt x="271" y="571"/>
                  </a:lnTo>
                  <a:lnTo>
                    <a:pt x="274" y="574"/>
                  </a:lnTo>
                  <a:lnTo>
                    <a:pt x="277" y="578"/>
                  </a:lnTo>
                  <a:lnTo>
                    <a:pt x="281" y="582"/>
                  </a:lnTo>
                  <a:lnTo>
                    <a:pt x="283" y="584"/>
                  </a:lnTo>
                  <a:lnTo>
                    <a:pt x="288" y="583"/>
                  </a:lnTo>
                  <a:lnTo>
                    <a:pt x="289" y="583"/>
                  </a:lnTo>
                  <a:lnTo>
                    <a:pt x="290" y="583"/>
                  </a:lnTo>
                  <a:lnTo>
                    <a:pt x="292" y="585"/>
                  </a:lnTo>
                  <a:lnTo>
                    <a:pt x="291" y="586"/>
                  </a:lnTo>
                  <a:lnTo>
                    <a:pt x="293" y="589"/>
                  </a:lnTo>
                  <a:lnTo>
                    <a:pt x="293" y="590"/>
                  </a:lnTo>
                  <a:lnTo>
                    <a:pt x="294" y="591"/>
                  </a:lnTo>
                  <a:lnTo>
                    <a:pt x="294" y="591"/>
                  </a:lnTo>
                  <a:lnTo>
                    <a:pt x="294" y="593"/>
                  </a:lnTo>
                  <a:lnTo>
                    <a:pt x="293" y="593"/>
                  </a:lnTo>
                  <a:lnTo>
                    <a:pt x="292" y="596"/>
                  </a:lnTo>
                  <a:lnTo>
                    <a:pt x="291" y="596"/>
                  </a:lnTo>
                  <a:lnTo>
                    <a:pt x="291" y="596"/>
                  </a:lnTo>
                  <a:lnTo>
                    <a:pt x="291" y="597"/>
                  </a:lnTo>
                  <a:lnTo>
                    <a:pt x="290" y="597"/>
                  </a:lnTo>
                  <a:lnTo>
                    <a:pt x="284" y="601"/>
                  </a:lnTo>
                  <a:lnTo>
                    <a:pt x="281" y="602"/>
                  </a:lnTo>
                  <a:lnTo>
                    <a:pt x="281" y="602"/>
                  </a:lnTo>
                  <a:lnTo>
                    <a:pt x="281" y="602"/>
                  </a:lnTo>
                  <a:lnTo>
                    <a:pt x="281" y="602"/>
                  </a:lnTo>
                  <a:lnTo>
                    <a:pt x="281" y="604"/>
                  </a:lnTo>
                  <a:lnTo>
                    <a:pt x="281" y="604"/>
                  </a:lnTo>
                  <a:lnTo>
                    <a:pt x="280" y="611"/>
                  </a:lnTo>
                  <a:lnTo>
                    <a:pt x="269" y="607"/>
                  </a:lnTo>
                  <a:lnTo>
                    <a:pt x="269" y="609"/>
                  </a:lnTo>
                  <a:lnTo>
                    <a:pt x="270" y="609"/>
                  </a:lnTo>
                  <a:lnTo>
                    <a:pt x="270" y="610"/>
                  </a:lnTo>
                  <a:lnTo>
                    <a:pt x="270" y="611"/>
                  </a:lnTo>
                  <a:lnTo>
                    <a:pt x="267" y="626"/>
                  </a:lnTo>
                  <a:lnTo>
                    <a:pt x="264" y="641"/>
                  </a:lnTo>
                  <a:lnTo>
                    <a:pt x="263" y="644"/>
                  </a:lnTo>
                  <a:lnTo>
                    <a:pt x="262" y="645"/>
                  </a:lnTo>
                  <a:lnTo>
                    <a:pt x="262" y="645"/>
                  </a:lnTo>
                  <a:lnTo>
                    <a:pt x="257" y="648"/>
                  </a:lnTo>
                  <a:lnTo>
                    <a:pt x="255" y="645"/>
                  </a:lnTo>
                  <a:lnTo>
                    <a:pt x="251" y="653"/>
                  </a:lnTo>
                  <a:lnTo>
                    <a:pt x="246" y="655"/>
                  </a:lnTo>
                  <a:lnTo>
                    <a:pt x="245" y="654"/>
                  </a:lnTo>
                  <a:lnTo>
                    <a:pt x="245" y="654"/>
                  </a:lnTo>
                  <a:lnTo>
                    <a:pt x="244" y="654"/>
                  </a:lnTo>
                  <a:lnTo>
                    <a:pt x="239" y="654"/>
                  </a:lnTo>
                  <a:lnTo>
                    <a:pt x="239" y="654"/>
                  </a:lnTo>
                  <a:lnTo>
                    <a:pt x="238" y="654"/>
                  </a:lnTo>
                  <a:lnTo>
                    <a:pt x="237" y="655"/>
                  </a:lnTo>
                  <a:lnTo>
                    <a:pt x="236" y="655"/>
                  </a:lnTo>
                  <a:lnTo>
                    <a:pt x="235" y="656"/>
                  </a:lnTo>
                  <a:lnTo>
                    <a:pt x="230" y="655"/>
                  </a:lnTo>
                  <a:lnTo>
                    <a:pt x="228" y="652"/>
                  </a:lnTo>
                  <a:lnTo>
                    <a:pt x="226" y="644"/>
                  </a:lnTo>
                  <a:lnTo>
                    <a:pt x="225" y="643"/>
                  </a:lnTo>
                  <a:lnTo>
                    <a:pt x="227" y="640"/>
                  </a:lnTo>
                  <a:lnTo>
                    <a:pt x="228" y="636"/>
                  </a:lnTo>
                  <a:lnTo>
                    <a:pt x="228" y="636"/>
                  </a:lnTo>
                  <a:lnTo>
                    <a:pt x="228" y="635"/>
                  </a:lnTo>
                  <a:lnTo>
                    <a:pt x="228" y="634"/>
                  </a:lnTo>
                  <a:lnTo>
                    <a:pt x="227" y="633"/>
                  </a:lnTo>
                  <a:lnTo>
                    <a:pt x="226" y="631"/>
                  </a:lnTo>
                  <a:lnTo>
                    <a:pt x="224" y="626"/>
                  </a:lnTo>
                  <a:lnTo>
                    <a:pt x="223" y="621"/>
                  </a:lnTo>
                  <a:lnTo>
                    <a:pt x="223" y="620"/>
                  </a:lnTo>
                  <a:lnTo>
                    <a:pt x="223" y="619"/>
                  </a:lnTo>
                  <a:lnTo>
                    <a:pt x="223" y="618"/>
                  </a:lnTo>
                  <a:lnTo>
                    <a:pt x="208" y="604"/>
                  </a:lnTo>
                  <a:lnTo>
                    <a:pt x="207" y="595"/>
                  </a:lnTo>
                  <a:lnTo>
                    <a:pt x="206" y="591"/>
                  </a:lnTo>
                  <a:lnTo>
                    <a:pt x="202" y="588"/>
                  </a:lnTo>
                  <a:lnTo>
                    <a:pt x="199" y="588"/>
                  </a:lnTo>
                  <a:lnTo>
                    <a:pt x="199" y="588"/>
                  </a:lnTo>
                  <a:lnTo>
                    <a:pt x="199" y="588"/>
                  </a:lnTo>
                  <a:lnTo>
                    <a:pt x="198" y="588"/>
                  </a:lnTo>
                  <a:lnTo>
                    <a:pt x="197" y="588"/>
                  </a:lnTo>
                  <a:lnTo>
                    <a:pt x="196" y="587"/>
                  </a:lnTo>
                  <a:lnTo>
                    <a:pt x="196" y="587"/>
                  </a:lnTo>
                  <a:lnTo>
                    <a:pt x="196" y="586"/>
                  </a:lnTo>
                  <a:lnTo>
                    <a:pt x="196" y="585"/>
                  </a:lnTo>
                  <a:lnTo>
                    <a:pt x="195" y="586"/>
                  </a:lnTo>
                  <a:lnTo>
                    <a:pt x="190" y="588"/>
                  </a:lnTo>
                  <a:lnTo>
                    <a:pt x="188" y="589"/>
                  </a:lnTo>
                  <a:lnTo>
                    <a:pt x="179" y="588"/>
                  </a:lnTo>
                  <a:lnTo>
                    <a:pt x="178" y="588"/>
                  </a:lnTo>
                  <a:lnTo>
                    <a:pt x="177" y="589"/>
                  </a:lnTo>
                  <a:lnTo>
                    <a:pt x="175" y="590"/>
                  </a:lnTo>
                  <a:lnTo>
                    <a:pt x="174" y="590"/>
                  </a:lnTo>
                  <a:lnTo>
                    <a:pt x="174" y="593"/>
                  </a:lnTo>
                  <a:lnTo>
                    <a:pt x="173" y="594"/>
                  </a:lnTo>
                  <a:lnTo>
                    <a:pt x="166" y="592"/>
                  </a:lnTo>
                  <a:lnTo>
                    <a:pt x="160" y="588"/>
                  </a:lnTo>
                  <a:lnTo>
                    <a:pt x="159" y="587"/>
                  </a:lnTo>
                  <a:lnTo>
                    <a:pt x="157" y="578"/>
                  </a:lnTo>
                  <a:lnTo>
                    <a:pt x="156" y="578"/>
                  </a:lnTo>
                  <a:lnTo>
                    <a:pt x="155" y="578"/>
                  </a:lnTo>
                  <a:lnTo>
                    <a:pt x="155" y="582"/>
                  </a:lnTo>
                  <a:lnTo>
                    <a:pt x="154" y="585"/>
                  </a:lnTo>
                  <a:lnTo>
                    <a:pt x="146" y="594"/>
                  </a:lnTo>
                  <a:lnTo>
                    <a:pt x="145" y="594"/>
                  </a:lnTo>
                  <a:lnTo>
                    <a:pt x="139" y="597"/>
                  </a:lnTo>
                  <a:lnTo>
                    <a:pt x="139" y="598"/>
                  </a:lnTo>
                  <a:lnTo>
                    <a:pt x="139" y="598"/>
                  </a:lnTo>
                  <a:lnTo>
                    <a:pt x="139" y="599"/>
                  </a:lnTo>
                  <a:lnTo>
                    <a:pt x="139" y="599"/>
                  </a:lnTo>
                  <a:lnTo>
                    <a:pt x="140" y="601"/>
                  </a:lnTo>
                  <a:lnTo>
                    <a:pt x="143" y="607"/>
                  </a:lnTo>
                  <a:lnTo>
                    <a:pt x="146" y="625"/>
                  </a:lnTo>
                  <a:lnTo>
                    <a:pt x="146" y="627"/>
                  </a:lnTo>
                  <a:lnTo>
                    <a:pt x="146" y="627"/>
                  </a:lnTo>
                  <a:lnTo>
                    <a:pt x="145" y="627"/>
                  </a:lnTo>
                  <a:lnTo>
                    <a:pt x="143" y="626"/>
                  </a:lnTo>
                  <a:lnTo>
                    <a:pt x="142" y="624"/>
                  </a:lnTo>
                  <a:lnTo>
                    <a:pt x="142" y="625"/>
                  </a:lnTo>
                  <a:lnTo>
                    <a:pt x="141" y="626"/>
                  </a:lnTo>
                  <a:lnTo>
                    <a:pt x="140" y="628"/>
                  </a:lnTo>
                  <a:lnTo>
                    <a:pt x="140" y="629"/>
                  </a:lnTo>
                  <a:lnTo>
                    <a:pt x="139" y="630"/>
                  </a:lnTo>
                  <a:lnTo>
                    <a:pt x="137" y="631"/>
                  </a:lnTo>
                  <a:lnTo>
                    <a:pt x="136" y="632"/>
                  </a:lnTo>
                  <a:lnTo>
                    <a:pt x="135" y="632"/>
                  </a:lnTo>
                  <a:lnTo>
                    <a:pt x="134" y="633"/>
                  </a:lnTo>
                  <a:lnTo>
                    <a:pt x="134" y="633"/>
                  </a:lnTo>
                  <a:lnTo>
                    <a:pt x="133" y="633"/>
                  </a:lnTo>
                  <a:lnTo>
                    <a:pt x="132" y="633"/>
                  </a:lnTo>
                  <a:lnTo>
                    <a:pt x="131" y="633"/>
                  </a:lnTo>
                  <a:lnTo>
                    <a:pt x="130" y="633"/>
                  </a:lnTo>
                  <a:lnTo>
                    <a:pt x="130" y="631"/>
                  </a:lnTo>
                  <a:lnTo>
                    <a:pt x="130" y="631"/>
                  </a:lnTo>
                  <a:lnTo>
                    <a:pt x="129" y="628"/>
                  </a:lnTo>
                  <a:lnTo>
                    <a:pt x="129" y="627"/>
                  </a:lnTo>
                  <a:lnTo>
                    <a:pt x="129" y="627"/>
                  </a:lnTo>
                  <a:lnTo>
                    <a:pt x="126" y="624"/>
                  </a:lnTo>
                  <a:lnTo>
                    <a:pt x="123" y="627"/>
                  </a:lnTo>
                  <a:lnTo>
                    <a:pt x="122" y="629"/>
                  </a:lnTo>
                  <a:lnTo>
                    <a:pt x="119" y="632"/>
                  </a:lnTo>
                  <a:lnTo>
                    <a:pt x="117" y="633"/>
                  </a:lnTo>
                  <a:lnTo>
                    <a:pt x="116" y="633"/>
                  </a:lnTo>
                  <a:lnTo>
                    <a:pt x="116" y="632"/>
                  </a:lnTo>
                  <a:lnTo>
                    <a:pt x="115" y="632"/>
                  </a:lnTo>
                  <a:lnTo>
                    <a:pt x="115" y="631"/>
                  </a:lnTo>
                  <a:lnTo>
                    <a:pt x="115" y="630"/>
                  </a:lnTo>
                  <a:lnTo>
                    <a:pt x="114" y="629"/>
                  </a:lnTo>
                  <a:lnTo>
                    <a:pt x="110" y="623"/>
                  </a:lnTo>
                  <a:lnTo>
                    <a:pt x="110" y="622"/>
                  </a:lnTo>
                  <a:lnTo>
                    <a:pt x="108" y="621"/>
                  </a:lnTo>
                  <a:lnTo>
                    <a:pt x="108" y="620"/>
                  </a:lnTo>
                  <a:lnTo>
                    <a:pt x="107" y="620"/>
                  </a:lnTo>
                  <a:lnTo>
                    <a:pt x="107" y="620"/>
                  </a:lnTo>
                  <a:lnTo>
                    <a:pt x="106" y="620"/>
                  </a:lnTo>
                  <a:lnTo>
                    <a:pt x="106" y="620"/>
                  </a:lnTo>
                  <a:lnTo>
                    <a:pt x="106" y="621"/>
                  </a:lnTo>
                  <a:lnTo>
                    <a:pt x="105" y="622"/>
                  </a:lnTo>
                  <a:lnTo>
                    <a:pt x="105" y="624"/>
                  </a:lnTo>
                  <a:lnTo>
                    <a:pt x="103" y="623"/>
                  </a:lnTo>
                  <a:lnTo>
                    <a:pt x="103" y="622"/>
                  </a:lnTo>
                  <a:lnTo>
                    <a:pt x="102" y="621"/>
                  </a:lnTo>
                  <a:lnTo>
                    <a:pt x="98" y="617"/>
                  </a:lnTo>
                  <a:lnTo>
                    <a:pt x="97" y="616"/>
                  </a:lnTo>
                  <a:lnTo>
                    <a:pt x="97" y="615"/>
                  </a:lnTo>
                  <a:lnTo>
                    <a:pt x="97" y="610"/>
                  </a:lnTo>
                  <a:lnTo>
                    <a:pt x="97" y="610"/>
                  </a:lnTo>
                  <a:lnTo>
                    <a:pt x="99" y="605"/>
                  </a:lnTo>
                  <a:lnTo>
                    <a:pt x="100" y="602"/>
                  </a:lnTo>
                  <a:lnTo>
                    <a:pt x="103" y="598"/>
                  </a:lnTo>
                  <a:lnTo>
                    <a:pt x="104" y="597"/>
                  </a:lnTo>
                  <a:lnTo>
                    <a:pt x="115" y="596"/>
                  </a:lnTo>
                  <a:lnTo>
                    <a:pt x="116" y="596"/>
                  </a:lnTo>
                  <a:lnTo>
                    <a:pt x="120" y="594"/>
                  </a:lnTo>
                  <a:lnTo>
                    <a:pt x="121" y="593"/>
                  </a:lnTo>
                  <a:lnTo>
                    <a:pt x="121" y="593"/>
                  </a:lnTo>
                  <a:lnTo>
                    <a:pt x="118" y="589"/>
                  </a:lnTo>
                  <a:lnTo>
                    <a:pt x="118" y="588"/>
                  </a:lnTo>
                  <a:lnTo>
                    <a:pt x="118" y="585"/>
                  </a:lnTo>
                  <a:lnTo>
                    <a:pt x="118" y="582"/>
                  </a:lnTo>
                  <a:lnTo>
                    <a:pt x="120" y="582"/>
                  </a:lnTo>
                  <a:lnTo>
                    <a:pt x="120" y="581"/>
                  </a:lnTo>
                  <a:lnTo>
                    <a:pt x="120" y="580"/>
                  </a:lnTo>
                  <a:lnTo>
                    <a:pt x="120" y="577"/>
                  </a:lnTo>
                  <a:lnTo>
                    <a:pt x="119" y="565"/>
                  </a:lnTo>
                  <a:lnTo>
                    <a:pt x="119" y="563"/>
                  </a:lnTo>
                  <a:lnTo>
                    <a:pt x="115" y="562"/>
                  </a:lnTo>
                  <a:lnTo>
                    <a:pt x="113" y="561"/>
                  </a:lnTo>
                  <a:lnTo>
                    <a:pt x="113" y="556"/>
                  </a:lnTo>
                  <a:lnTo>
                    <a:pt x="110" y="555"/>
                  </a:lnTo>
                  <a:lnTo>
                    <a:pt x="105" y="558"/>
                  </a:lnTo>
                  <a:lnTo>
                    <a:pt x="104" y="558"/>
                  </a:lnTo>
                  <a:lnTo>
                    <a:pt x="103" y="557"/>
                  </a:lnTo>
                  <a:lnTo>
                    <a:pt x="102" y="556"/>
                  </a:lnTo>
                  <a:lnTo>
                    <a:pt x="102" y="552"/>
                  </a:lnTo>
                  <a:lnTo>
                    <a:pt x="98" y="553"/>
                  </a:lnTo>
                  <a:lnTo>
                    <a:pt x="95" y="554"/>
                  </a:lnTo>
                  <a:lnTo>
                    <a:pt x="94" y="554"/>
                  </a:lnTo>
                  <a:lnTo>
                    <a:pt x="92" y="558"/>
                  </a:lnTo>
                  <a:lnTo>
                    <a:pt x="92" y="558"/>
                  </a:lnTo>
                  <a:lnTo>
                    <a:pt x="92" y="557"/>
                  </a:lnTo>
                  <a:lnTo>
                    <a:pt x="92" y="554"/>
                  </a:lnTo>
                  <a:lnTo>
                    <a:pt x="92" y="553"/>
                  </a:lnTo>
                  <a:lnTo>
                    <a:pt x="89" y="547"/>
                  </a:lnTo>
                  <a:lnTo>
                    <a:pt x="88" y="545"/>
                  </a:lnTo>
                  <a:lnTo>
                    <a:pt x="86" y="542"/>
                  </a:lnTo>
                  <a:lnTo>
                    <a:pt x="83" y="540"/>
                  </a:lnTo>
                  <a:lnTo>
                    <a:pt x="82" y="536"/>
                  </a:lnTo>
                  <a:lnTo>
                    <a:pt x="82" y="531"/>
                  </a:lnTo>
                  <a:lnTo>
                    <a:pt x="82" y="531"/>
                  </a:lnTo>
                  <a:lnTo>
                    <a:pt x="82" y="530"/>
                  </a:lnTo>
                  <a:lnTo>
                    <a:pt x="78" y="520"/>
                  </a:lnTo>
                  <a:lnTo>
                    <a:pt x="75" y="520"/>
                  </a:lnTo>
                  <a:lnTo>
                    <a:pt x="75" y="521"/>
                  </a:lnTo>
                  <a:lnTo>
                    <a:pt x="73" y="523"/>
                  </a:lnTo>
                  <a:lnTo>
                    <a:pt x="73" y="523"/>
                  </a:lnTo>
                  <a:lnTo>
                    <a:pt x="69" y="524"/>
                  </a:lnTo>
                  <a:lnTo>
                    <a:pt x="66" y="525"/>
                  </a:lnTo>
                  <a:lnTo>
                    <a:pt x="63" y="525"/>
                  </a:lnTo>
                  <a:lnTo>
                    <a:pt x="63" y="527"/>
                  </a:lnTo>
                  <a:lnTo>
                    <a:pt x="63" y="528"/>
                  </a:lnTo>
                  <a:lnTo>
                    <a:pt x="63" y="532"/>
                  </a:lnTo>
                  <a:lnTo>
                    <a:pt x="63" y="534"/>
                  </a:lnTo>
                  <a:lnTo>
                    <a:pt x="62" y="537"/>
                  </a:lnTo>
                  <a:lnTo>
                    <a:pt x="61" y="537"/>
                  </a:lnTo>
                  <a:lnTo>
                    <a:pt x="56" y="538"/>
                  </a:lnTo>
                  <a:lnTo>
                    <a:pt x="59" y="525"/>
                  </a:lnTo>
                  <a:lnTo>
                    <a:pt x="59" y="521"/>
                  </a:lnTo>
                  <a:lnTo>
                    <a:pt x="59" y="518"/>
                  </a:lnTo>
                  <a:lnTo>
                    <a:pt x="60" y="514"/>
                  </a:lnTo>
                  <a:lnTo>
                    <a:pt x="60" y="510"/>
                  </a:lnTo>
                  <a:lnTo>
                    <a:pt x="60" y="500"/>
                  </a:lnTo>
                  <a:lnTo>
                    <a:pt x="59" y="490"/>
                  </a:lnTo>
                  <a:lnTo>
                    <a:pt x="59" y="487"/>
                  </a:lnTo>
                  <a:lnTo>
                    <a:pt x="60" y="486"/>
                  </a:lnTo>
                  <a:lnTo>
                    <a:pt x="62" y="480"/>
                  </a:lnTo>
                  <a:lnTo>
                    <a:pt x="62" y="480"/>
                  </a:lnTo>
                  <a:lnTo>
                    <a:pt x="62" y="477"/>
                  </a:lnTo>
                  <a:lnTo>
                    <a:pt x="62" y="477"/>
                  </a:lnTo>
                  <a:lnTo>
                    <a:pt x="62" y="476"/>
                  </a:lnTo>
                  <a:lnTo>
                    <a:pt x="62" y="475"/>
                  </a:lnTo>
                  <a:lnTo>
                    <a:pt x="62" y="475"/>
                  </a:lnTo>
                  <a:lnTo>
                    <a:pt x="61" y="473"/>
                  </a:lnTo>
                  <a:lnTo>
                    <a:pt x="61" y="474"/>
                  </a:lnTo>
                  <a:lnTo>
                    <a:pt x="60" y="474"/>
                  </a:lnTo>
                  <a:lnTo>
                    <a:pt x="60" y="474"/>
                  </a:lnTo>
                  <a:lnTo>
                    <a:pt x="60" y="474"/>
                  </a:lnTo>
                  <a:lnTo>
                    <a:pt x="60" y="474"/>
                  </a:lnTo>
                  <a:lnTo>
                    <a:pt x="60" y="474"/>
                  </a:lnTo>
                  <a:lnTo>
                    <a:pt x="60" y="474"/>
                  </a:lnTo>
                  <a:lnTo>
                    <a:pt x="60" y="474"/>
                  </a:lnTo>
                  <a:lnTo>
                    <a:pt x="58" y="472"/>
                  </a:lnTo>
                  <a:lnTo>
                    <a:pt x="58" y="460"/>
                  </a:lnTo>
                  <a:lnTo>
                    <a:pt x="58" y="455"/>
                  </a:lnTo>
                  <a:lnTo>
                    <a:pt x="64" y="454"/>
                  </a:lnTo>
                  <a:lnTo>
                    <a:pt x="64" y="444"/>
                  </a:lnTo>
                  <a:lnTo>
                    <a:pt x="63" y="442"/>
                  </a:lnTo>
                  <a:lnTo>
                    <a:pt x="61" y="439"/>
                  </a:lnTo>
                  <a:lnTo>
                    <a:pt x="57" y="431"/>
                  </a:lnTo>
                  <a:lnTo>
                    <a:pt x="59" y="419"/>
                  </a:lnTo>
                  <a:lnTo>
                    <a:pt x="58" y="413"/>
                  </a:lnTo>
                  <a:lnTo>
                    <a:pt x="59" y="404"/>
                  </a:lnTo>
                  <a:lnTo>
                    <a:pt x="59" y="403"/>
                  </a:lnTo>
                  <a:lnTo>
                    <a:pt x="59" y="402"/>
                  </a:lnTo>
                  <a:lnTo>
                    <a:pt x="59" y="387"/>
                  </a:lnTo>
                  <a:lnTo>
                    <a:pt x="58" y="385"/>
                  </a:lnTo>
                  <a:lnTo>
                    <a:pt x="58" y="383"/>
                  </a:lnTo>
                  <a:lnTo>
                    <a:pt x="57" y="380"/>
                  </a:lnTo>
                  <a:lnTo>
                    <a:pt x="56" y="376"/>
                  </a:lnTo>
                  <a:lnTo>
                    <a:pt x="57" y="376"/>
                  </a:lnTo>
                  <a:lnTo>
                    <a:pt x="57" y="367"/>
                  </a:lnTo>
                  <a:lnTo>
                    <a:pt x="57" y="366"/>
                  </a:lnTo>
                  <a:lnTo>
                    <a:pt x="57" y="362"/>
                  </a:lnTo>
                  <a:lnTo>
                    <a:pt x="57" y="361"/>
                  </a:lnTo>
                  <a:lnTo>
                    <a:pt x="57" y="353"/>
                  </a:lnTo>
                  <a:lnTo>
                    <a:pt x="56" y="353"/>
                  </a:lnTo>
                  <a:lnTo>
                    <a:pt x="56" y="353"/>
                  </a:lnTo>
                  <a:lnTo>
                    <a:pt x="54" y="346"/>
                  </a:lnTo>
                  <a:lnTo>
                    <a:pt x="53" y="344"/>
                  </a:lnTo>
                  <a:lnTo>
                    <a:pt x="53" y="343"/>
                  </a:lnTo>
                  <a:lnTo>
                    <a:pt x="52" y="341"/>
                  </a:lnTo>
                  <a:lnTo>
                    <a:pt x="52" y="340"/>
                  </a:lnTo>
                  <a:lnTo>
                    <a:pt x="52" y="339"/>
                  </a:lnTo>
                  <a:lnTo>
                    <a:pt x="52" y="337"/>
                  </a:lnTo>
                  <a:lnTo>
                    <a:pt x="51" y="336"/>
                  </a:lnTo>
                  <a:lnTo>
                    <a:pt x="51" y="334"/>
                  </a:lnTo>
                  <a:lnTo>
                    <a:pt x="52" y="331"/>
                  </a:lnTo>
                  <a:lnTo>
                    <a:pt x="53" y="330"/>
                  </a:lnTo>
                  <a:lnTo>
                    <a:pt x="53" y="328"/>
                  </a:lnTo>
                  <a:lnTo>
                    <a:pt x="53" y="328"/>
                  </a:lnTo>
                  <a:lnTo>
                    <a:pt x="53" y="324"/>
                  </a:lnTo>
                  <a:lnTo>
                    <a:pt x="53" y="318"/>
                  </a:lnTo>
                  <a:lnTo>
                    <a:pt x="53" y="310"/>
                  </a:lnTo>
                  <a:lnTo>
                    <a:pt x="52" y="305"/>
                  </a:lnTo>
                  <a:lnTo>
                    <a:pt x="52" y="301"/>
                  </a:lnTo>
                  <a:lnTo>
                    <a:pt x="52" y="294"/>
                  </a:lnTo>
                  <a:lnTo>
                    <a:pt x="51" y="291"/>
                  </a:lnTo>
                  <a:lnTo>
                    <a:pt x="51" y="289"/>
                  </a:lnTo>
                  <a:lnTo>
                    <a:pt x="51" y="288"/>
                  </a:lnTo>
                  <a:lnTo>
                    <a:pt x="50" y="287"/>
                  </a:lnTo>
                  <a:lnTo>
                    <a:pt x="47" y="281"/>
                  </a:lnTo>
                  <a:lnTo>
                    <a:pt x="40" y="271"/>
                  </a:lnTo>
                  <a:lnTo>
                    <a:pt x="39" y="269"/>
                  </a:lnTo>
                  <a:lnTo>
                    <a:pt x="38" y="269"/>
                  </a:lnTo>
                  <a:lnTo>
                    <a:pt x="36" y="269"/>
                  </a:lnTo>
                  <a:lnTo>
                    <a:pt x="28" y="267"/>
                  </a:lnTo>
                  <a:lnTo>
                    <a:pt x="28" y="266"/>
                  </a:lnTo>
                  <a:lnTo>
                    <a:pt x="28" y="266"/>
                  </a:lnTo>
                  <a:lnTo>
                    <a:pt x="28" y="264"/>
                  </a:lnTo>
                  <a:lnTo>
                    <a:pt x="27" y="262"/>
                  </a:lnTo>
                  <a:lnTo>
                    <a:pt x="27" y="261"/>
                  </a:lnTo>
                  <a:lnTo>
                    <a:pt x="27" y="261"/>
                  </a:lnTo>
                  <a:lnTo>
                    <a:pt x="26" y="260"/>
                  </a:lnTo>
                  <a:lnTo>
                    <a:pt x="25" y="260"/>
                  </a:lnTo>
                  <a:lnTo>
                    <a:pt x="23" y="258"/>
                  </a:lnTo>
                  <a:lnTo>
                    <a:pt x="28" y="252"/>
                  </a:lnTo>
                  <a:lnTo>
                    <a:pt x="25" y="249"/>
                  </a:lnTo>
                  <a:lnTo>
                    <a:pt x="23" y="248"/>
                  </a:lnTo>
                  <a:lnTo>
                    <a:pt x="23" y="248"/>
                  </a:lnTo>
                  <a:lnTo>
                    <a:pt x="23" y="247"/>
                  </a:lnTo>
                  <a:lnTo>
                    <a:pt x="22" y="246"/>
                  </a:lnTo>
                  <a:lnTo>
                    <a:pt x="19" y="241"/>
                  </a:lnTo>
                  <a:lnTo>
                    <a:pt x="19" y="240"/>
                  </a:lnTo>
                  <a:lnTo>
                    <a:pt x="19" y="240"/>
                  </a:lnTo>
                  <a:lnTo>
                    <a:pt x="18" y="239"/>
                  </a:lnTo>
                  <a:lnTo>
                    <a:pt x="17" y="238"/>
                  </a:lnTo>
                  <a:lnTo>
                    <a:pt x="17" y="237"/>
                  </a:lnTo>
                  <a:lnTo>
                    <a:pt x="14" y="230"/>
                  </a:lnTo>
                  <a:lnTo>
                    <a:pt x="4" y="206"/>
                  </a:lnTo>
                  <a:lnTo>
                    <a:pt x="4" y="206"/>
                  </a:lnTo>
                  <a:lnTo>
                    <a:pt x="0" y="200"/>
                  </a:lnTo>
                  <a:lnTo>
                    <a:pt x="0" y="199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1" y="197"/>
                  </a:lnTo>
                  <a:lnTo>
                    <a:pt x="1" y="196"/>
                  </a:lnTo>
                  <a:lnTo>
                    <a:pt x="3" y="194"/>
                  </a:lnTo>
                  <a:lnTo>
                    <a:pt x="3" y="195"/>
                  </a:lnTo>
                  <a:lnTo>
                    <a:pt x="4" y="196"/>
                  </a:lnTo>
                  <a:lnTo>
                    <a:pt x="4" y="196"/>
                  </a:lnTo>
                  <a:lnTo>
                    <a:pt x="4" y="196"/>
                  </a:lnTo>
                  <a:lnTo>
                    <a:pt x="5" y="195"/>
                  </a:lnTo>
                  <a:lnTo>
                    <a:pt x="5" y="195"/>
                  </a:lnTo>
                  <a:lnTo>
                    <a:pt x="6" y="194"/>
                  </a:lnTo>
                  <a:lnTo>
                    <a:pt x="6" y="193"/>
                  </a:lnTo>
                  <a:lnTo>
                    <a:pt x="6" y="192"/>
                  </a:lnTo>
                  <a:lnTo>
                    <a:pt x="10" y="194"/>
                  </a:lnTo>
                  <a:lnTo>
                    <a:pt x="25" y="192"/>
                  </a:lnTo>
                  <a:lnTo>
                    <a:pt x="29" y="190"/>
                  </a:lnTo>
                  <a:lnTo>
                    <a:pt x="30" y="190"/>
                  </a:lnTo>
                  <a:lnTo>
                    <a:pt x="32" y="189"/>
                  </a:lnTo>
                  <a:lnTo>
                    <a:pt x="33" y="189"/>
                  </a:lnTo>
                  <a:lnTo>
                    <a:pt x="35" y="189"/>
                  </a:lnTo>
                  <a:lnTo>
                    <a:pt x="35" y="189"/>
                  </a:lnTo>
                  <a:lnTo>
                    <a:pt x="36" y="189"/>
                  </a:lnTo>
                  <a:lnTo>
                    <a:pt x="41" y="199"/>
                  </a:lnTo>
                  <a:lnTo>
                    <a:pt x="47" y="201"/>
                  </a:lnTo>
                  <a:lnTo>
                    <a:pt x="48" y="201"/>
                  </a:lnTo>
                  <a:lnTo>
                    <a:pt x="48" y="201"/>
                  </a:lnTo>
                  <a:lnTo>
                    <a:pt x="48" y="201"/>
                  </a:lnTo>
                  <a:lnTo>
                    <a:pt x="49" y="201"/>
                  </a:lnTo>
                  <a:lnTo>
                    <a:pt x="50" y="200"/>
                  </a:lnTo>
                  <a:lnTo>
                    <a:pt x="50" y="200"/>
                  </a:lnTo>
                  <a:lnTo>
                    <a:pt x="51" y="200"/>
                  </a:lnTo>
                  <a:lnTo>
                    <a:pt x="51" y="199"/>
                  </a:lnTo>
                  <a:lnTo>
                    <a:pt x="51" y="199"/>
                  </a:lnTo>
                  <a:lnTo>
                    <a:pt x="51" y="198"/>
                  </a:lnTo>
                  <a:lnTo>
                    <a:pt x="51" y="198"/>
                  </a:lnTo>
                  <a:lnTo>
                    <a:pt x="51" y="197"/>
                  </a:lnTo>
                  <a:lnTo>
                    <a:pt x="51" y="196"/>
                  </a:lnTo>
                  <a:lnTo>
                    <a:pt x="51" y="196"/>
                  </a:lnTo>
                  <a:lnTo>
                    <a:pt x="51" y="195"/>
                  </a:lnTo>
                  <a:lnTo>
                    <a:pt x="53" y="193"/>
                  </a:lnTo>
                  <a:lnTo>
                    <a:pt x="53" y="193"/>
                  </a:lnTo>
                  <a:lnTo>
                    <a:pt x="52" y="193"/>
                  </a:lnTo>
                  <a:lnTo>
                    <a:pt x="52" y="192"/>
                  </a:lnTo>
                  <a:lnTo>
                    <a:pt x="51" y="191"/>
                  </a:lnTo>
                  <a:lnTo>
                    <a:pt x="49" y="190"/>
                  </a:lnTo>
                  <a:lnTo>
                    <a:pt x="47" y="187"/>
                  </a:lnTo>
                  <a:lnTo>
                    <a:pt x="46" y="185"/>
                  </a:lnTo>
                  <a:lnTo>
                    <a:pt x="46" y="181"/>
                  </a:lnTo>
                  <a:lnTo>
                    <a:pt x="50" y="174"/>
                  </a:lnTo>
                  <a:lnTo>
                    <a:pt x="49" y="175"/>
                  </a:lnTo>
                  <a:lnTo>
                    <a:pt x="49" y="175"/>
                  </a:lnTo>
                  <a:lnTo>
                    <a:pt x="48" y="175"/>
                  </a:lnTo>
                  <a:lnTo>
                    <a:pt x="48" y="174"/>
                  </a:lnTo>
                  <a:lnTo>
                    <a:pt x="48" y="174"/>
                  </a:lnTo>
                  <a:lnTo>
                    <a:pt x="47" y="174"/>
                  </a:lnTo>
                  <a:lnTo>
                    <a:pt x="47" y="174"/>
                  </a:lnTo>
                  <a:lnTo>
                    <a:pt x="45" y="168"/>
                  </a:lnTo>
                  <a:lnTo>
                    <a:pt x="44" y="157"/>
                  </a:lnTo>
                  <a:lnTo>
                    <a:pt x="44" y="154"/>
                  </a:lnTo>
                  <a:lnTo>
                    <a:pt x="42" y="155"/>
                  </a:lnTo>
                  <a:lnTo>
                    <a:pt x="42" y="155"/>
                  </a:lnTo>
                  <a:lnTo>
                    <a:pt x="42" y="155"/>
                  </a:lnTo>
                  <a:lnTo>
                    <a:pt x="41" y="155"/>
                  </a:lnTo>
                  <a:lnTo>
                    <a:pt x="41" y="155"/>
                  </a:lnTo>
                  <a:lnTo>
                    <a:pt x="38" y="154"/>
                  </a:lnTo>
                  <a:lnTo>
                    <a:pt x="38" y="154"/>
                  </a:lnTo>
                  <a:lnTo>
                    <a:pt x="38" y="153"/>
                  </a:lnTo>
                  <a:lnTo>
                    <a:pt x="38" y="153"/>
                  </a:lnTo>
                  <a:lnTo>
                    <a:pt x="39" y="151"/>
                  </a:lnTo>
                  <a:lnTo>
                    <a:pt x="39" y="150"/>
                  </a:lnTo>
                  <a:lnTo>
                    <a:pt x="40" y="149"/>
                  </a:lnTo>
                  <a:lnTo>
                    <a:pt x="40" y="148"/>
                  </a:lnTo>
                  <a:lnTo>
                    <a:pt x="40" y="148"/>
                  </a:lnTo>
                  <a:lnTo>
                    <a:pt x="40" y="148"/>
                  </a:lnTo>
                  <a:lnTo>
                    <a:pt x="34" y="140"/>
                  </a:lnTo>
                  <a:lnTo>
                    <a:pt x="34" y="139"/>
                  </a:lnTo>
                  <a:lnTo>
                    <a:pt x="33" y="138"/>
                  </a:lnTo>
                  <a:lnTo>
                    <a:pt x="32" y="138"/>
                  </a:lnTo>
                  <a:lnTo>
                    <a:pt x="31" y="137"/>
                  </a:lnTo>
                  <a:lnTo>
                    <a:pt x="30" y="137"/>
                  </a:lnTo>
                  <a:lnTo>
                    <a:pt x="30" y="136"/>
                  </a:lnTo>
                  <a:lnTo>
                    <a:pt x="29" y="134"/>
                  </a:lnTo>
                  <a:lnTo>
                    <a:pt x="28" y="132"/>
                  </a:lnTo>
                  <a:lnTo>
                    <a:pt x="28" y="132"/>
                  </a:lnTo>
                  <a:lnTo>
                    <a:pt x="28" y="131"/>
                  </a:lnTo>
                  <a:lnTo>
                    <a:pt x="28" y="127"/>
                  </a:lnTo>
                  <a:lnTo>
                    <a:pt x="29" y="125"/>
                  </a:lnTo>
                  <a:lnTo>
                    <a:pt x="29" y="125"/>
                  </a:lnTo>
                  <a:lnTo>
                    <a:pt x="29" y="124"/>
                  </a:lnTo>
                  <a:lnTo>
                    <a:pt x="30" y="123"/>
                  </a:lnTo>
                  <a:lnTo>
                    <a:pt x="30" y="122"/>
                  </a:lnTo>
                  <a:lnTo>
                    <a:pt x="31" y="121"/>
                  </a:lnTo>
                  <a:lnTo>
                    <a:pt x="31" y="121"/>
                  </a:lnTo>
                  <a:lnTo>
                    <a:pt x="28" y="117"/>
                  </a:lnTo>
                  <a:lnTo>
                    <a:pt x="27" y="117"/>
                  </a:lnTo>
                  <a:lnTo>
                    <a:pt x="26" y="116"/>
                  </a:lnTo>
                  <a:lnTo>
                    <a:pt x="30" y="113"/>
                  </a:lnTo>
                  <a:lnTo>
                    <a:pt x="33" y="111"/>
                  </a:lnTo>
                  <a:lnTo>
                    <a:pt x="38" y="104"/>
                  </a:lnTo>
                  <a:lnTo>
                    <a:pt x="42" y="103"/>
                  </a:lnTo>
                  <a:lnTo>
                    <a:pt x="42" y="97"/>
                  </a:lnTo>
                  <a:lnTo>
                    <a:pt x="42" y="96"/>
                  </a:lnTo>
                  <a:lnTo>
                    <a:pt x="42" y="94"/>
                  </a:lnTo>
                  <a:lnTo>
                    <a:pt x="43" y="92"/>
                  </a:lnTo>
                  <a:lnTo>
                    <a:pt x="43" y="92"/>
                  </a:lnTo>
                  <a:lnTo>
                    <a:pt x="44" y="89"/>
                  </a:lnTo>
                  <a:lnTo>
                    <a:pt x="44" y="87"/>
                  </a:lnTo>
                  <a:lnTo>
                    <a:pt x="43" y="80"/>
                  </a:lnTo>
                  <a:lnTo>
                    <a:pt x="43" y="79"/>
                  </a:lnTo>
                  <a:lnTo>
                    <a:pt x="46" y="74"/>
                  </a:lnTo>
                  <a:lnTo>
                    <a:pt x="47" y="73"/>
                  </a:lnTo>
                  <a:lnTo>
                    <a:pt x="47" y="72"/>
                  </a:lnTo>
                  <a:lnTo>
                    <a:pt x="47" y="72"/>
                  </a:lnTo>
                  <a:lnTo>
                    <a:pt x="47" y="71"/>
                  </a:lnTo>
                  <a:lnTo>
                    <a:pt x="46" y="66"/>
                  </a:lnTo>
                  <a:lnTo>
                    <a:pt x="44" y="61"/>
                  </a:lnTo>
                  <a:lnTo>
                    <a:pt x="43" y="57"/>
                  </a:lnTo>
                  <a:lnTo>
                    <a:pt x="43" y="54"/>
                  </a:lnTo>
                  <a:lnTo>
                    <a:pt x="43" y="53"/>
                  </a:lnTo>
                  <a:lnTo>
                    <a:pt x="43" y="48"/>
                  </a:lnTo>
                  <a:lnTo>
                    <a:pt x="44" y="42"/>
                  </a:lnTo>
                  <a:lnTo>
                    <a:pt x="54" y="41"/>
                  </a:lnTo>
                  <a:lnTo>
                    <a:pt x="59" y="24"/>
                  </a:lnTo>
                  <a:lnTo>
                    <a:pt x="63" y="32"/>
                  </a:lnTo>
                  <a:lnTo>
                    <a:pt x="64" y="32"/>
                  </a:lnTo>
                  <a:lnTo>
                    <a:pt x="64" y="33"/>
                  </a:lnTo>
                  <a:lnTo>
                    <a:pt x="64" y="37"/>
                  </a:lnTo>
                  <a:lnTo>
                    <a:pt x="64" y="39"/>
                  </a:lnTo>
                  <a:lnTo>
                    <a:pt x="64" y="40"/>
                  </a:lnTo>
                  <a:lnTo>
                    <a:pt x="64" y="41"/>
                  </a:lnTo>
                  <a:lnTo>
                    <a:pt x="64" y="42"/>
                  </a:lnTo>
                  <a:lnTo>
                    <a:pt x="65" y="50"/>
                  </a:lnTo>
                  <a:lnTo>
                    <a:pt x="65" y="51"/>
                  </a:lnTo>
                  <a:lnTo>
                    <a:pt x="66" y="51"/>
                  </a:lnTo>
                  <a:lnTo>
                    <a:pt x="66" y="51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72" y="51"/>
                  </a:lnTo>
                  <a:lnTo>
                    <a:pt x="72" y="49"/>
                  </a:lnTo>
                  <a:lnTo>
                    <a:pt x="72" y="48"/>
                  </a:lnTo>
                  <a:lnTo>
                    <a:pt x="72" y="46"/>
                  </a:lnTo>
                  <a:lnTo>
                    <a:pt x="72" y="45"/>
                  </a:lnTo>
                  <a:lnTo>
                    <a:pt x="73" y="45"/>
                  </a:lnTo>
                  <a:lnTo>
                    <a:pt x="73" y="44"/>
                  </a:lnTo>
                  <a:lnTo>
                    <a:pt x="74" y="44"/>
                  </a:lnTo>
                  <a:lnTo>
                    <a:pt x="75" y="42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80" y="38"/>
                  </a:lnTo>
                  <a:lnTo>
                    <a:pt x="83" y="35"/>
                  </a:lnTo>
                  <a:lnTo>
                    <a:pt x="84" y="34"/>
                  </a:lnTo>
                  <a:lnTo>
                    <a:pt x="92" y="23"/>
                  </a:lnTo>
                  <a:lnTo>
                    <a:pt x="92" y="22"/>
                  </a:lnTo>
                  <a:lnTo>
                    <a:pt x="93" y="21"/>
                  </a:lnTo>
                  <a:lnTo>
                    <a:pt x="93" y="20"/>
                  </a:lnTo>
                  <a:lnTo>
                    <a:pt x="95" y="9"/>
                  </a:lnTo>
                  <a:lnTo>
                    <a:pt x="97" y="0"/>
                  </a:lnTo>
                  <a:lnTo>
                    <a:pt x="97" y="2"/>
                  </a:lnTo>
                  <a:lnTo>
                    <a:pt x="97" y="3"/>
                  </a:lnTo>
                  <a:lnTo>
                    <a:pt x="98" y="3"/>
                  </a:lnTo>
                  <a:lnTo>
                    <a:pt x="98" y="4"/>
                  </a:lnTo>
                  <a:lnTo>
                    <a:pt x="107" y="14"/>
                  </a:lnTo>
                  <a:lnTo>
                    <a:pt x="107" y="14"/>
                  </a:lnTo>
                  <a:lnTo>
                    <a:pt x="107" y="19"/>
                  </a:lnTo>
                  <a:lnTo>
                    <a:pt x="108" y="21"/>
                  </a:lnTo>
                  <a:lnTo>
                    <a:pt x="108" y="21"/>
                  </a:lnTo>
                  <a:lnTo>
                    <a:pt x="108" y="22"/>
                  </a:lnTo>
                  <a:lnTo>
                    <a:pt x="108" y="23"/>
                  </a:lnTo>
                  <a:lnTo>
                    <a:pt x="116" y="30"/>
                  </a:lnTo>
                  <a:lnTo>
                    <a:pt x="121" y="32"/>
                  </a:lnTo>
                  <a:lnTo>
                    <a:pt x="121" y="32"/>
                  </a:lnTo>
                  <a:lnTo>
                    <a:pt x="123" y="33"/>
                  </a:lnTo>
                  <a:lnTo>
                    <a:pt x="122" y="42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90" name="Freeform 7"/>
            <p:cNvSpPr>
              <a:spLocks noEditPoints="1"/>
            </p:cNvSpPr>
            <p:nvPr/>
          </p:nvSpPr>
          <p:spPr bwMode="auto">
            <a:xfrm>
              <a:off x="698500" y="2976563"/>
              <a:ext cx="1597025" cy="1562100"/>
            </a:xfrm>
            <a:custGeom>
              <a:avLst/>
              <a:gdLst>
                <a:gd name="T0" fmla="*/ 4344 w 5189"/>
                <a:gd name="T1" fmla="*/ 190 h 5071"/>
                <a:gd name="T2" fmla="*/ 4303 w 5189"/>
                <a:gd name="T3" fmla="*/ 409 h 5071"/>
                <a:gd name="T4" fmla="*/ 4817 w 5189"/>
                <a:gd name="T5" fmla="*/ 942 h 5071"/>
                <a:gd name="T6" fmla="*/ 4767 w 5189"/>
                <a:gd name="T7" fmla="*/ 1454 h 5071"/>
                <a:gd name="T8" fmla="*/ 4736 w 5189"/>
                <a:gd name="T9" fmla="*/ 1563 h 5071"/>
                <a:gd name="T10" fmla="*/ 4503 w 5189"/>
                <a:gd name="T11" fmla="*/ 1707 h 5071"/>
                <a:gd name="T12" fmla="*/ 4629 w 5189"/>
                <a:gd name="T13" fmla="*/ 2052 h 5071"/>
                <a:gd name="T14" fmla="*/ 4910 w 5189"/>
                <a:gd name="T15" fmla="*/ 2421 h 5071"/>
                <a:gd name="T16" fmla="*/ 5089 w 5189"/>
                <a:gd name="T17" fmla="*/ 2450 h 5071"/>
                <a:gd name="T18" fmla="*/ 5145 w 5189"/>
                <a:gd name="T19" fmla="*/ 2586 h 5071"/>
                <a:gd name="T20" fmla="*/ 5009 w 5189"/>
                <a:gd name="T21" fmla="*/ 2748 h 5071"/>
                <a:gd name="T22" fmla="*/ 4775 w 5189"/>
                <a:gd name="T23" fmla="*/ 2738 h 5071"/>
                <a:gd name="T24" fmla="*/ 4720 w 5189"/>
                <a:gd name="T25" fmla="*/ 2765 h 5071"/>
                <a:gd name="T26" fmla="*/ 4437 w 5189"/>
                <a:gd name="T27" fmla="*/ 2868 h 5071"/>
                <a:gd name="T28" fmla="*/ 4390 w 5189"/>
                <a:gd name="T29" fmla="*/ 3155 h 5071"/>
                <a:gd name="T30" fmla="*/ 4503 w 5189"/>
                <a:gd name="T31" fmla="*/ 3275 h 5071"/>
                <a:gd name="T32" fmla="*/ 4395 w 5189"/>
                <a:gd name="T33" fmla="*/ 3351 h 5071"/>
                <a:gd name="T34" fmla="*/ 4317 w 5189"/>
                <a:gd name="T35" fmla="*/ 3827 h 5071"/>
                <a:gd name="T36" fmla="*/ 4406 w 5189"/>
                <a:gd name="T37" fmla="*/ 4045 h 5071"/>
                <a:gd name="T38" fmla="*/ 4295 w 5189"/>
                <a:gd name="T39" fmla="*/ 4163 h 5071"/>
                <a:gd name="T40" fmla="*/ 4458 w 5189"/>
                <a:gd name="T41" fmla="*/ 4366 h 5071"/>
                <a:gd name="T42" fmla="*/ 4195 w 5189"/>
                <a:gd name="T43" fmla="*/ 4467 h 5071"/>
                <a:gd name="T44" fmla="*/ 3955 w 5189"/>
                <a:gd name="T45" fmla="*/ 4384 h 5071"/>
                <a:gd name="T46" fmla="*/ 3854 w 5189"/>
                <a:gd name="T47" fmla="*/ 4540 h 5071"/>
                <a:gd name="T48" fmla="*/ 3447 w 5189"/>
                <a:gd name="T49" fmla="*/ 4385 h 5071"/>
                <a:gd name="T50" fmla="*/ 3357 w 5189"/>
                <a:gd name="T51" fmla="*/ 4406 h 5071"/>
                <a:gd name="T52" fmla="*/ 3353 w 5189"/>
                <a:gd name="T53" fmla="*/ 4422 h 5071"/>
                <a:gd name="T54" fmla="*/ 3306 w 5189"/>
                <a:gd name="T55" fmla="*/ 4379 h 5071"/>
                <a:gd name="T56" fmla="*/ 3198 w 5189"/>
                <a:gd name="T57" fmla="*/ 4573 h 5071"/>
                <a:gd name="T58" fmla="*/ 3148 w 5189"/>
                <a:gd name="T59" fmla="*/ 4554 h 5071"/>
                <a:gd name="T60" fmla="*/ 3017 w 5189"/>
                <a:gd name="T61" fmla="*/ 4707 h 5071"/>
                <a:gd name="T62" fmla="*/ 2790 w 5189"/>
                <a:gd name="T63" fmla="*/ 4816 h 5071"/>
                <a:gd name="T64" fmla="*/ 2803 w 5189"/>
                <a:gd name="T65" fmla="*/ 4732 h 5071"/>
                <a:gd name="T66" fmla="*/ 2590 w 5189"/>
                <a:gd name="T67" fmla="*/ 4823 h 5071"/>
                <a:gd name="T68" fmla="*/ 2329 w 5189"/>
                <a:gd name="T69" fmla="*/ 4715 h 5071"/>
                <a:gd name="T70" fmla="*/ 2041 w 5189"/>
                <a:gd name="T71" fmla="*/ 4771 h 5071"/>
                <a:gd name="T72" fmla="*/ 1674 w 5189"/>
                <a:gd name="T73" fmla="*/ 4935 h 5071"/>
                <a:gd name="T74" fmla="*/ 1453 w 5189"/>
                <a:gd name="T75" fmla="*/ 5060 h 5071"/>
                <a:gd name="T76" fmla="*/ 1233 w 5189"/>
                <a:gd name="T77" fmla="*/ 4630 h 5071"/>
                <a:gd name="T78" fmla="*/ 1089 w 5189"/>
                <a:gd name="T79" fmla="*/ 4247 h 5071"/>
                <a:gd name="T80" fmla="*/ 675 w 5189"/>
                <a:gd name="T81" fmla="*/ 4183 h 5071"/>
                <a:gd name="T82" fmla="*/ 427 w 5189"/>
                <a:gd name="T83" fmla="*/ 3947 h 5071"/>
                <a:gd name="T84" fmla="*/ 405 w 5189"/>
                <a:gd name="T85" fmla="*/ 3511 h 5071"/>
                <a:gd name="T86" fmla="*/ 327 w 5189"/>
                <a:gd name="T87" fmla="*/ 3257 h 5071"/>
                <a:gd name="T88" fmla="*/ 130 w 5189"/>
                <a:gd name="T89" fmla="*/ 3103 h 5071"/>
                <a:gd name="T90" fmla="*/ 165 w 5189"/>
                <a:gd name="T91" fmla="*/ 2626 h 5071"/>
                <a:gd name="T92" fmla="*/ 533 w 5189"/>
                <a:gd name="T93" fmla="*/ 2480 h 5071"/>
                <a:gd name="T94" fmla="*/ 886 w 5189"/>
                <a:gd name="T95" fmla="*/ 2507 h 5071"/>
                <a:gd name="T96" fmla="*/ 1156 w 5189"/>
                <a:gd name="T97" fmla="*/ 2223 h 5071"/>
                <a:gd name="T98" fmla="*/ 1661 w 5189"/>
                <a:gd name="T99" fmla="*/ 2001 h 5071"/>
                <a:gd name="T100" fmla="*/ 1693 w 5189"/>
                <a:gd name="T101" fmla="*/ 1624 h 5071"/>
                <a:gd name="T102" fmla="*/ 1778 w 5189"/>
                <a:gd name="T103" fmla="*/ 1393 h 5071"/>
                <a:gd name="T104" fmla="*/ 1830 w 5189"/>
                <a:gd name="T105" fmla="*/ 1008 h 5071"/>
                <a:gd name="T106" fmla="*/ 1701 w 5189"/>
                <a:gd name="T107" fmla="*/ 678 h 5071"/>
                <a:gd name="T108" fmla="*/ 1780 w 5189"/>
                <a:gd name="T109" fmla="*/ 597 h 5071"/>
                <a:gd name="T110" fmla="*/ 2092 w 5189"/>
                <a:gd name="T111" fmla="*/ 673 h 5071"/>
                <a:gd name="T112" fmla="*/ 2463 w 5189"/>
                <a:gd name="T113" fmla="*/ 432 h 5071"/>
                <a:gd name="T114" fmla="*/ 2836 w 5189"/>
                <a:gd name="T115" fmla="*/ 218 h 5071"/>
                <a:gd name="T116" fmla="*/ 3199 w 5189"/>
                <a:gd name="T117" fmla="*/ 52 h 5071"/>
                <a:gd name="T118" fmla="*/ 3749 w 5189"/>
                <a:gd name="T119" fmla="*/ 243 h 5071"/>
                <a:gd name="T120" fmla="*/ 4086 w 5189"/>
                <a:gd name="T121" fmla="*/ 48 h 5071"/>
                <a:gd name="T122" fmla="*/ 2847 w 5189"/>
                <a:gd name="T123" fmla="*/ 4781 h 5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5071">
                  <a:moveTo>
                    <a:pt x="4224" y="28"/>
                  </a:moveTo>
                  <a:lnTo>
                    <a:pt x="4235" y="32"/>
                  </a:lnTo>
                  <a:lnTo>
                    <a:pt x="4243" y="30"/>
                  </a:lnTo>
                  <a:lnTo>
                    <a:pt x="4245" y="28"/>
                  </a:lnTo>
                  <a:lnTo>
                    <a:pt x="4248" y="26"/>
                  </a:lnTo>
                  <a:lnTo>
                    <a:pt x="4262" y="20"/>
                  </a:lnTo>
                  <a:lnTo>
                    <a:pt x="4282" y="15"/>
                  </a:lnTo>
                  <a:lnTo>
                    <a:pt x="4286" y="14"/>
                  </a:lnTo>
                  <a:lnTo>
                    <a:pt x="4292" y="14"/>
                  </a:lnTo>
                  <a:lnTo>
                    <a:pt x="4297" y="16"/>
                  </a:lnTo>
                  <a:lnTo>
                    <a:pt x="4326" y="29"/>
                  </a:lnTo>
                  <a:lnTo>
                    <a:pt x="4330" y="33"/>
                  </a:lnTo>
                  <a:lnTo>
                    <a:pt x="4331" y="36"/>
                  </a:lnTo>
                  <a:lnTo>
                    <a:pt x="4330" y="39"/>
                  </a:lnTo>
                  <a:lnTo>
                    <a:pt x="4330" y="43"/>
                  </a:lnTo>
                  <a:lnTo>
                    <a:pt x="4330" y="48"/>
                  </a:lnTo>
                  <a:lnTo>
                    <a:pt x="4332" y="52"/>
                  </a:lnTo>
                  <a:lnTo>
                    <a:pt x="4333" y="56"/>
                  </a:lnTo>
                  <a:lnTo>
                    <a:pt x="4336" y="60"/>
                  </a:lnTo>
                  <a:lnTo>
                    <a:pt x="4340" y="65"/>
                  </a:lnTo>
                  <a:lnTo>
                    <a:pt x="4342" y="68"/>
                  </a:lnTo>
                  <a:lnTo>
                    <a:pt x="4344" y="70"/>
                  </a:lnTo>
                  <a:lnTo>
                    <a:pt x="4347" y="74"/>
                  </a:lnTo>
                  <a:lnTo>
                    <a:pt x="4338" y="100"/>
                  </a:lnTo>
                  <a:lnTo>
                    <a:pt x="4341" y="119"/>
                  </a:lnTo>
                  <a:lnTo>
                    <a:pt x="4349" y="132"/>
                  </a:lnTo>
                  <a:lnTo>
                    <a:pt x="4349" y="135"/>
                  </a:lnTo>
                  <a:lnTo>
                    <a:pt x="4345" y="147"/>
                  </a:lnTo>
                  <a:lnTo>
                    <a:pt x="4344" y="160"/>
                  </a:lnTo>
                  <a:lnTo>
                    <a:pt x="4343" y="168"/>
                  </a:lnTo>
                  <a:lnTo>
                    <a:pt x="4344" y="173"/>
                  </a:lnTo>
                  <a:lnTo>
                    <a:pt x="4344" y="181"/>
                  </a:lnTo>
                  <a:lnTo>
                    <a:pt x="4344" y="182"/>
                  </a:lnTo>
                  <a:lnTo>
                    <a:pt x="4344" y="186"/>
                  </a:lnTo>
                  <a:lnTo>
                    <a:pt x="4344" y="188"/>
                  </a:lnTo>
                  <a:lnTo>
                    <a:pt x="4344" y="189"/>
                  </a:lnTo>
                  <a:lnTo>
                    <a:pt x="4344" y="190"/>
                  </a:lnTo>
                  <a:lnTo>
                    <a:pt x="4345" y="191"/>
                  </a:lnTo>
                  <a:lnTo>
                    <a:pt x="4346" y="195"/>
                  </a:lnTo>
                  <a:lnTo>
                    <a:pt x="4347" y="195"/>
                  </a:lnTo>
                  <a:lnTo>
                    <a:pt x="4347" y="196"/>
                  </a:lnTo>
                  <a:lnTo>
                    <a:pt x="4348" y="197"/>
                  </a:lnTo>
                  <a:lnTo>
                    <a:pt x="4351" y="199"/>
                  </a:lnTo>
                  <a:lnTo>
                    <a:pt x="4352" y="200"/>
                  </a:lnTo>
                  <a:lnTo>
                    <a:pt x="4352" y="200"/>
                  </a:lnTo>
                  <a:lnTo>
                    <a:pt x="4353" y="200"/>
                  </a:lnTo>
                  <a:lnTo>
                    <a:pt x="4353" y="200"/>
                  </a:lnTo>
                  <a:lnTo>
                    <a:pt x="4354" y="200"/>
                  </a:lnTo>
                  <a:lnTo>
                    <a:pt x="4354" y="200"/>
                  </a:lnTo>
                  <a:lnTo>
                    <a:pt x="4354" y="201"/>
                  </a:lnTo>
                  <a:lnTo>
                    <a:pt x="4361" y="213"/>
                  </a:lnTo>
                  <a:lnTo>
                    <a:pt x="4361" y="214"/>
                  </a:lnTo>
                  <a:lnTo>
                    <a:pt x="4365" y="223"/>
                  </a:lnTo>
                  <a:lnTo>
                    <a:pt x="4365" y="225"/>
                  </a:lnTo>
                  <a:lnTo>
                    <a:pt x="4367" y="234"/>
                  </a:lnTo>
                  <a:lnTo>
                    <a:pt x="4367" y="236"/>
                  </a:lnTo>
                  <a:lnTo>
                    <a:pt x="4367" y="251"/>
                  </a:lnTo>
                  <a:lnTo>
                    <a:pt x="4367" y="252"/>
                  </a:lnTo>
                  <a:lnTo>
                    <a:pt x="4367" y="253"/>
                  </a:lnTo>
                  <a:lnTo>
                    <a:pt x="4367" y="254"/>
                  </a:lnTo>
                  <a:lnTo>
                    <a:pt x="4367" y="254"/>
                  </a:lnTo>
                  <a:lnTo>
                    <a:pt x="4367" y="254"/>
                  </a:lnTo>
                  <a:lnTo>
                    <a:pt x="4366" y="255"/>
                  </a:lnTo>
                  <a:lnTo>
                    <a:pt x="4366" y="256"/>
                  </a:lnTo>
                  <a:lnTo>
                    <a:pt x="4366" y="256"/>
                  </a:lnTo>
                  <a:lnTo>
                    <a:pt x="4327" y="321"/>
                  </a:lnTo>
                  <a:lnTo>
                    <a:pt x="4301" y="380"/>
                  </a:lnTo>
                  <a:lnTo>
                    <a:pt x="4300" y="381"/>
                  </a:lnTo>
                  <a:lnTo>
                    <a:pt x="4300" y="382"/>
                  </a:lnTo>
                  <a:lnTo>
                    <a:pt x="4299" y="391"/>
                  </a:lnTo>
                  <a:lnTo>
                    <a:pt x="4298" y="396"/>
                  </a:lnTo>
                  <a:lnTo>
                    <a:pt x="4302" y="407"/>
                  </a:lnTo>
                  <a:lnTo>
                    <a:pt x="4302" y="408"/>
                  </a:lnTo>
                  <a:lnTo>
                    <a:pt x="4303" y="409"/>
                  </a:lnTo>
                  <a:lnTo>
                    <a:pt x="4307" y="416"/>
                  </a:lnTo>
                  <a:lnTo>
                    <a:pt x="4307" y="417"/>
                  </a:lnTo>
                  <a:lnTo>
                    <a:pt x="4308" y="418"/>
                  </a:lnTo>
                  <a:lnTo>
                    <a:pt x="4356" y="439"/>
                  </a:lnTo>
                  <a:lnTo>
                    <a:pt x="4357" y="439"/>
                  </a:lnTo>
                  <a:lnTo>
                    <a:pt x="4366" y="440"/>
                  </a:lnTo>
                  <a:lnTo>
                    <a:pt x="4369" y="442"/>
                  </a:lnTo>
                  <a:lnTo>
                    <a:pt x="4384" y="457"/>
                  </a:lnTo>
                  <a:lnTo>
                    <a:pt x="4385" y="458"/>
                  </a:lnTo>
                  <a:lnTo>
                    <a:pt x="4387" y="458"/>
                  </a:lnTo>
                  <a:lnTo>
                    <a:pt x="4395" y="462"/>
                  </a:lnTo>
                  <a:lnTo>
                    <a:pt x="4400" y="464"/>
                  </a:lnTo>
                  <a:lnTo>
                    <a:pt x="4406" y="466"/>
                  </a:lnTo>
                  <a:lnTo>
                    <a:pt x="4412" y="468"/>
                  </a:lnTo>
                  <a:lnTo>
                    <a:pt x="4436" y="471"/>
                  </a:lnTo>
                  <a:lnTo>
                    <a:pt x="4426" y="512"/>
                  </a:lnTo>
                  <a:lnTo>
                    <a:pt x="4423" y="521"/>
                  </a:lnTo>
                  <a:lnTo>
                    <a:pt x="4422" y="544"/>
                  </a:lnTo>
                  <a:lnTo>
                    <a:pt x="4456" y="579"/>
                  </a:lnTo>
                  <a:lnTo>
                    <a:pt x="4500" y="619"/>
                  </a:lnTo>
                  <a:lnTo>
                    <a:pt x="4536" y="658"/>
                  </a:lnTo>
                  <a:lnTo>
                    <a:pt x="4578" y="701"/>
                  </a:lnTo>
                  <a:lnTo>
                    <a:pt x="4577" y="704"/>
                  </a:lnTo>
                  <a:lnTo>
                    <a:pt x="4576" y="705"/>
                  </a:lnTo>
                  <a:lnTo>
                    <a:pt x="4575" y="717"/>
                  </a:lnTo>
                  <a:lnTo>
                    <a:pt x="4578" y="729"/>
                  </a:lnTo>
                  <a:lnTo>
                    <a:pt x="4586" y="744"/>
                  </a:lnTo>
                  <a:lnTo>
                    <a:pt x="4586" y="744"/>
                  </a:lnTo>
                  <a:lnTo>
                    <a:pt x="4614" y="769"/>
                  </a:lnTo>
                  <a:lnTo>
                    <a:pt x="4634" y="783"/>
                  </a:lnTo>
                  <a:lnTo>
                    <a:pt x="4681" y="825"/>
                  </a:lnTo>
                  <a:lnTo>
                    <a:pt x="4681" y="825"/>
                  </a:lnTo>
                  <a:lnTo>
                    <a:pt x="4757" y="870"/>
                  </a:lnTo>
                  <a:lnTo>
                    <a:pt x="4780" y="890"/>
                  </a:lnTo>
                  <a:lnTo>
                    <a:pt x="4795" y="907"/>
                  </a:lnTo>
                  <a:lnTo>
                    <a:pt x="4820" y="939"/>
                  </a:lnTo>
                  <a:lnTo>
                    <a:pt x="4817" y="942"/>
                  </a:lnTo>
                  <a:lnTo>
                    <a:pt x="4816" y="943"/>
                  </a:lnTo>
                  <a:lnTo>
                    <a:pt x="4814" y="946"/>
                  </a:lnTo>
                  <a:lnTo>
                    <a:pt x="4807" y="961"/>
                  </a:lnTo>
                  <a:lnTo>
                    <a:pt x="4807" y="962"/>
                  </a:lnTo>
                  <a:lnTo>
                    <a:pt x="4806" y="964"/>
                  </a:lnTo>
                  <a:lnTo>
                    <a:pt x="4806" y="966"/>
                  </a:lnTo>
                  <a:lnTo>
                    <a:pt x="4810" y="971"/>
                  </a:lnTo>
                  <a:lnTo>
                    <a:pt x="4802" y="1002"/>
                  </a:lnTo>
                  <a:lnTo>
                    <a:pt x="4764" y="1049"/>
                  </a:lnTo>
                  <a:lnTo>
                    <a:pt x="4763" y="1051"/>
                  </a:lnTo>
                  <a:lnTo>
                    <a:pt x="4763" y="1057"/>
                  </a:lnTo>
                  <a:lnTo>
                    <a:pt x="4763" y="1068"/>
                  </a:lnTo>
                  <a:lnTo>
                    <a:pt x="4770" y="1116"/>
                  </a:lnTo>
                  <a:lnTo>
                    <a:pt x="4774" y="1140"/>
                  </a:lnTo>
                  <a:lnTo>
                    <a:pt x="4779" y="1160"/>
                  </a:lnTo>
                  <a:lnTo>
                    <a:pt x="4752" y="1175"/>
                  </a:lnTo>
                  <a:lnTo>
                    <a:pt x="4736" y="1139"/>
                  </a:lnTo>
                  <a:lnTo>
                    <a:pt x="4717" y="1190"/>
                  </a:lnTo>
                  <a:lnTo>
                    <a:pt x="4726" y="1206"/>
                  </a:lnTo>
                  <a:lnTo>
                    <a:pt x="4727" y="1209"/>
                  </a:lnTo>
                  <a:lnTo>
                    <a:pt x="4729" y="1217"/>
                  </a:lnTo>
                  <a:lnTo>
                    <a:pt x="4729" y="1218"/>
                  </a:lnTo>
                  <a:lnTo>
                    <a:pt x="4729" y="1220"/>
                  </a:lnTo>
                  <a:lnTo>
                    <a:pt x="4727" y="1227"/>
                  </a:lnTo>
                  <a:lnTo>
                    <a:pt x="4722" y="1238"/>
                  </a:lnTo>
                  <a:lnTo>
                    <a:pt x="4721" y="1239"/>
                  </a:lnTo>
                  <a:lnTo>
                    <a:pt x="4719" y="1243"/>
                  </a:lnTo>
                  <a:lnTo>
                    <a:pt x="4716" y="1248"/>
                  </a:lnTo>
                  <a:lnTo>
                    <a:pt x="4714" y="1253"/>
                  </a:lnTo>
                  <a:lnTo>
                    <a:pt x="4713" y="1296"/>
                  </a:lnTo>
                  <a:lnTo>
                    <a:pt x="4714" y="1297"/>
                  </a:lnTo>
                  <a:lnTo>
                    <a:pt x="4719" y="1318"/>
                  </a:lnTo>
                  <a:lnTo>
                    <a:pt x="4727" y="1366"/>
                  </a:lnTo>
                  <a:lnTo>
                    <a:pt x="4732" y="1369"/>
                  </a:lnTo>
                  <a:lnTo>
                    <a:pt x="4746" y="1377"/>
                  </a:lnTo>
                  <a:lnTo>
                    <a:pt x="4767" y="1391"/>
                  </a:lnTo>
                  <a:lnTo>
                    <a:pt x="4767" y="1454"/>
                  </a:lnTo>
                  <a:lnTo>
                    <a:pt x="4767" y="1454"/>
                  </a:lnTo>
                  <a:lnTo>
                    <a:pt x="4766" y="1454"/>
                  </a:lnTo>
                  <a:lnTo>
                    <a:pt x="4766" y="1453"/>
                  </a:lnTo>
                  <a:lnTo>
                    <a:pt x="4765" y="1453"/>
                  </a:lnTo>
                  <a:lnTo>
                    <a:pt x="4763" y="1452"/>
                  </a:lnTo>
                  <a:lnTo>
                    <a:pt x="4763" y="1452"/>
                  </a:lnTo>
                  <a:lnTo>
                    <a:pt x="4762" y="1453"/>
                  </a:lnTo>
                  <a:lnTo>
                    <a:pt x="4761" y="1454"/>
                  </a:lnTo>
                  <a:lnTo>
                    <a:pt x="4759" y="1458"/>
                  </a:lnTo>
                  <a:lnTo>
                    <a:pt x="4753" y="1472"/>
                  </a:lnTo>
                  <a:lnTo>
                    <a:pt x="4749" y="1499"/>
                  </a:lnTo>
                  <a:lnTo>
                    <a:pt x="4748" y="1503"/>
                  </a:lnTo>
                  <a:lnTo>
                    <a:pt x="4748" y="1505"/>
                  </a:lnTo>
                  <a:lnTo>
                    <a:pt x="4748" y="1506"/>
                  </a:lnTo>
                  <a:lnTo>
                    <a:pt x="4749" y="1509"/>
                  </a:lnTo>
                  <a:lnTo>
                    <a:pt x="4749" y="1512"/>
                  </a:lnTo>
                  <a:lnTo>
                    <a:pt x="4750" y="1514"/>
                  </a:lnTo>
                  <a:lnTo>
                    <a:pt x="4750" y="1516"/>
                  </a:lnTo>
                  <a:lnTo>
                    <a:pt x="4751" y="1518"/>
                  </a:lnTo>
                  <a:lnTo>
                    <a:pt x="4752" y="1520"/>
                  </a:lnTo>
                  <a:lnTo>
                    <a:pt x="4753" y="1522"/>
                  </a:lnTo>
                  <a:lnTo>
                    <a:pt x="4755" y="1527"/>
                  </a:lnTo>
                  <a:lnTo>
                    <a:pt x="4755" y="1528"/>
                  </a:lnTo>
                  <a:lnTo>
                    <a:pt x="4756" y="1530"/>
                  </a:lnTo>
                  <a:lnTo>
                    <a:pt x="4756" y="1533"/>
                  </a:lnTo>
                  <a:lnTo>
                    <a:pt x="4756" y="1537"/>
                  </a:lnTo>
                  <a:lnTo>
                    <a:pt x="4757" y="1543"/>
                  </a:lnTo>
                  <a:lnTo>
                    <a:pt x="4756" y="1569"/>
                  </a:lnTo>
                  <a:lnTo>
                    <a:pt x="4755" y="1582"/>
                  </a:lnTo>
                  <a:lnTo>
                    <a:pt x="4750" y="1586"/>
                  </a:lnTo>
                  <a:lnTo>
                    <a:pt x="4744" y="1586"/>
                  </a:lnTo>
                  <a:lnTo>
                    <a:pt x="4740" y="1585"/>
                  </a:lnTo>
                  <a:lnTo>
                    <a:pt x="4738" y="1574"/>
                  </a:lnTo>
                  <a:lnTo>
                    <a:pt x="4738" y="1572"/>
                  </a:lnTo>
                  <a:lnTo>
                    <a:pt x="4737" y="1567"/>
                  </a:lnTo>
                  <a:lnTo>
                    <a:pt x="4738" y="1567"/>
                  </a:lnTo>
                  <a:lnTo>
                    <a:pt x="4736" y="1563"/>
                  </a:lnTo>
                  <a:lnTo>
                    <a:pt x="4736" y="1562"/>
                  </a:lnTo>
                  <a:lnTo>
                    <a:pt x="4735" y="1560"/>
                  </a:lnTo>
                  <a:lnTo>
                    <a:pt x="4703" y="1527"/>
                  </a:lnTo>
                  <a:lnTo>
                    <a:pt x="4686" y="1512"/>
                  </a:lnTo>
                  <a:lnTo>
                    <a:pt x="4679" y="1507"/>
                  </a:lnTo>
                  <a:lnTo>
                    <a:pt x="4650" y="1491"/>
                  </a:lnTo>
                  <a:lnTo>
                    <a:pt x="4648" y="1489"/>
                  </a:lnTo>
                  <a:lnTo>
                    <a:pt x="4635" y="1487"/>
                  </a:lnTo>
                  <a:lnTo>
                    <a:pt x="4629" y="1488"/>
                  </a:lnTo>
                  <a:lnTo>
                    <a:pt x="4619" y="1490"/>
                  </a:lnTo>
                  <a:lnTo>
                    <a:pt x="4604" y="1493"/>
                  </a:lnTo>
                  <a:lnTo>
                    <a:pt x="4600" y="1494"/>
                  </a:lnTo>
                  <a:lnTo>
                    <a:pt x="4585" y="1496"/>
                  </a:lnTo>
                  <a:lnTo>
                    <a:pt x="4583" y="1496"/>
                  </a:lnTo>
                  <a:lnTo>
                    <a:pt x="4573" y="1493"/>
                  </a:lnTo>
                  <a:lnTo>
                    <a:pt x="4573" y="1493"/>
                  </a:lnTo>
                  <a:lnTo>
                    <a:pt x="4549" y="1485"/>
                  </a:lnTo>
                  <a:lnTo>
                    <a:pt x="4544" y="1484"/>
                  </a:lnTo>
                  <a:lnTo>
                    <a:pt x="4543" y="1493"/>
                  </a:lnTo>
                  <a:lnTo>
                    <a:pt x="4552" y="1521"/>
                  </a:lnTo>
                  <a:lnTo>
                    <a:pt x="4564" y="1556"/>
                  </a:lnTo>
                  <a:lnTo>
                    <a:pt x="4564" y="1560"/>
                  </a:lnTo>
                  <a:lnTo>
                    <a:pt x="4565" y="1564"/>
                  </a:lnTo>
                  <a:lnTo>
                    <a:pt x="4565" y="1567"/>
                  </a:lnTo>
                  <a:lnTo>
                    <a:pt x="4563" y="1572"/>
                  </a:lnTo>
                  <a:lnTo>
                    <a:pt x="4527" y="1649"/>
                  </a:lnTo>
                  <a:lnTo>
                    <a:pt x="4520" y="1674"/>
                  </a:lnTo>
                  <a:lnTo>
                    <a:pt x="4526" y="1679"/>
                  </a:lnTo>
                  <a:lnTo>
                    <a:pt x="4518" y="1697"/>
                  </a:lnTo>
                  <a:lnTo>
                    <a:pt x="4508" y="1696"/>
                  </a:lnTo>
                  <a:lnTo>
                    <a:pt x="4506" y="1697"/>
                  </a:lnTo>
                  <a:lnTo>
                    <a:pt x="4504" y="1699"/>
                  </a:lnTo>
                  <a:lnTo>
                    <a:pt x="4503" y="1701"/>
                  </a:lnTo>
                  <a:lnTo>
                    <a:pt x="4502" y="1702"/>
                  </a:lnTo>
                  <a:lnTo>
                    <a:pt x="4502" y="1705"/>
                  </a:lnTo>
                  <a:lnTo>
                    <a:pt x="4502" y="1706"/>
                  </a:lnTo>
                  <a:lnTo>
                    <a:pt x="4503" y="1707"/>
                  </a:lnTo>
                  <a:lnTo>
                    <a:pt x="4503" y="1710"/>
                  </a:lnTo>
                  <a:lnTo>
                    <a:pt x="4507" y="1715"/>
                  </a:lnTo>
                  <a:lnTo>
                    <a:pt x="4510" y="1718"/>
                  </a:lnTo>
                  <a:lnTo>
                    <a:pt x="4540" y="1706"/>
                  </a:lnTo>
                  <a:lnTo>
                    <a:pt x="4540" y="1701"/>
                  </a:lnTo>
                  <a:lnTo>
                    <a:pt x="4541" y="1698"/>
                  </a:lnTo>
                  <a:lnTo>
                    <a:pt x="4542" y="1696"/>
                  </a:lnTo>
                  <a:lnTo>
                    <a:pt x="4548" y="1683"/>
                  </a:lnTo>
                  <a:lnTo>
                    <a:pt x="4576" y="1654"/>
                  </a:lnTo>
                  <a:lnTo>
                    <a:pt x="4586" y="1653"/>
                  </a:lnTo>
                  <a:lnTo>
                    <a:pt x="4594" y="1652"/>
                  </a:lnTo>
                  <a:lnTo>
                    <a:pt x="4607" y="1653"/>
                  </a:lnTo>
                  <a:lnTo>
                    <a:pt x="4648" y="1711"/>
                  </a:lnTo>
                  <a:lnTo>
                    <a:pt x="4651" y="1732"/>
                  </a:lnTo>
                  <a:lnTo>
                    <a:pt x="4649" y="1771"/>
                  </a:lnTo>
                  <a:lnTo>
                    <a:pt x="4653" y="1809"/>
                  </a:lnTo>
                  <a:lnTo>
                    <a:pt x="4652" y="1819"/>
                  </a:lnTo>
                  <a:lnTo>
                    <a:pt x="4652" y="1822"/>
                  </a:lnTo>
                  <a:lnTo>
                    <a:pt x="4651" y="1841"/>
                  </a:lnTo>
                  <a:lnTo>
                    <a:pt x="4650" y="1892"/>
                  </a:lnTo>
                  <a:lnTo>
                    <a:pt x="4649" y="1918"/>
                  </a:lnTo>
                  <a:lnTo>
                    <a:pt x="4649" y="1921"/>
                  </a:lnTo>
                  <a:lnTo>
                    <a:pt x="4649" y="1927"/>
                  </a:lnTo>
                  <a:lnTo>
                    <a:pt x="4645" y="1956"/>
                  </a:lnTo>
                  <a:lnTo>
                    <a:pt x="4645" y="1958"/>
                  </a:lnTo>
                  <a:lnTo>
                    <a:pt x="4643" y="1961"/>
                  </a:lnTo>
                  <a:lnTo>
                    <a:pt x="4640" y="1969"/>
                  </a:lnTo>
                  <a:lnTo>
                    <a:pt x="4639" y="1970"/>
                  </a:lnTo>
                  <a:lnTo>
                    <a:pt x="4635" y="1977"/>
                  </a:lnTo>
                  <a:lnTo>
                    <a:pt x="4611" y="1976"/>
                  </a:lnTo>
                  <a:lnTo>
                    <a:pt x="4625" y="1999"/>
                  </a:lnTo>
                  <a:lnTo>
                    <a:pt x="4623" y="2001"/>
                  </a:lnTo>
                  <a:lnTo>
                    <a:pt x="4620" y="2005"/>
                  </a:lnTo>
                  <a:lnTo>
                    <a:pt x="4625" y="2034"/>
                  </a:lnTo>
                  <a:lnTo>
                    <a:pt x="4625" y="2039"/>
                  </a:lnTo>
                  <a:lnTo>
                    <a:pt x="4626" y="2042"/>
                  </a:lnTo>
                  <a:lnTo>
                    <a:pt x="4629" y="2052"/>
                  </a:lnTo>
                  <a:lnTo>
                    <a:pt x="4630" y="2053"/>
                  </a:lnTo>
                  <a:lnTo>
                    <a:pt x="4630" y="2054"/>
                  </a:lnTo>
                  <a:lnTo>
                    <a:pt x="4631" y="2054"/>
                  </a:lnTo>
                  <a:lnTo>
                    <a:pt x="4632" y="2054"/>
                  </a:lnTo>
                  <a:lnTo>
                    <a:pt x="4634" y="2055"/>
                  </a:lnTo>
                  <a:lnTo>
                    <a:pt x="4634" y="2055"/>
                  </a:lnTo>
                  <a:lnTo>
                    <a:pt x="4635" y="2057"/>
                  </a:lnTo>
                  <a:lnTo>
                    <a:pt x="4644" y="2143"/>
                  </a:lnTo>
                  <a:lnTo>
                    <a:pt x="4645" y="2149"/>
                  </a:lnTo>
                  <a:lnTo>
                    <a:pt x="4644" y="2152"/>
                  </a:lnTo>
                  <a:lnTo>
                    <a:pt x="4645" y="2159"/>
                  </a:lnTo>
                  <a:lnTo>
                    <a:pt x="4646" y="2163"/>
                  </a:lnTo>
                  <a:lnTo>
                    <a:pt x="4648" y="2166"/>
                  </a:lnTo>
                  <a:lnTo>
                    <a:pt x="4675" y="2216"/>
                  </a:lnTo>
                  <a:lnTo>
                    <a:pt x="4675" y="2217"/>
                  </a:lnTo>
                  <a:lnTo>
                    <a:pt x="4687" y="2234"/>
                  </a:lnTo>
                  <a:lnTo>
                    <a:pt x="4695" y="2243"/>
                  </a:lnTo>
                  <a:lnTo>
                    <a:pt x="4697" y="2246"/>
                  </a:lnTo>
                  <a:lnTo>
                    <a:pt x="4697" y="2246"/>
                  </a:lnTo>
                  <a:lnTo>
                    <a:pt x="4697" y="2246"/>
                  </a:lnTo>
                  <a:lnTo>
                    <a:pt x="4698" y="2247"/>
                  </a:lnTo>
                  <a:lnTo>
                    <a:pt x="4699" y="2247"/>
                  </a:lnTo>
                  <a:lnTo>
                    <a:pt x="4710" y="2251"/>
                  </a:lnTo>
                  <a:lnTo>
                    <a:pt x="4724" y="2266"/>
                  </a:lnTo>
                  <a:lnTo>
                    <a:pt x="4801" y="2329"/>
                  </a:lnTo>
                  <a:lnTo>
                    <a:pt x="4822" y="2323"/>
                  </a:lnTo>
                  <a:lnTo>
                    <a:pt x="4829" y="2336"/>
                  </a:lnTo>
                  <a:lnTo>
                    <a:pt x="4837" y="2389"/>
                  </a:lnTo>
                  <a:lnTo>
                    <a:pt x="4837" y="2412"/>
                  </a:lnTo>
                  <a:lnTo>
                    <a:pt x="4844" y="2424"/>
                  </a:lnTo>
                  <a:lnTo>
                    <a:pt x="4856" y="2424"/>
                  </a:lnTo>
                  <a:lnTo>
                    <a:pt x="4862" y="2437"/>
                  </a:lnTo>
                  <a:lnTo>
                    <a:pt x="4869" y="2434"/>
                  </a:lnTo>
                  <a:lnTo>
                    <a:pt x="4882" y="2429"/>
                  </a:lnTo>
                  <a:lnTo>
                    <a:pt x="4899" y="2423"/>
                  </a:lnTo>
                  <a:lnTo>
                    <a:pt x="4905" y="2421"/>
                  </a:lnTo>
                  <a:lnTo>
                    <a:pt x="4910" y="2421"/>
                  </a:lnTo>
                  <a:lnTo>
                    <a:pt x="4921" y="2423"/>
                  </a:lnTo>
                  <a:lnTo>
                    <a:pt x="4924" y="2425"/>
                  </a:lnTo>
                  <a:lnTo>
                    <a:pt x="4924" y="2425"/>
                  </a:lnTo>
                  <a:lnTo>
                    <a:pt x="4925" y="2426"/>
                  </a:lnTo>
                  <a:lnTo>
                    <a:pt x="4927" y="2427"/>
                  </a:lnTo>
                  <a:lnTo>
                    <a:pt x="4932" y="2428"/>
                  </a:lnTo>
                  <a:lnTo>
                    <a:pt x="4936" y="2428"/>
                  </a:lnTo>
                  <a:lnTo>
                    <a:pt x="4938" y="2428"/>
                  </a:lnTo>
                  <a:lnTo>
                    <a:pt x="4951" y="2427"/>
                  </a:lnTo>
                  <a:lnTo>
                    <a:pt x="4951" y="2427"/>
                  </a:lnTo>
                  <a:lnTo>
                    <a:pt x="4953" y="2427"/>
                  </a:lnTo>
                  <a:lnTo>
                    <a:pt x="4958" y="2425"/>
                  </a:lnTo>
                  <a:lnTo>
                    <a:pt x="4974" y="2419"/>
                  </a:lnTo>
                  <a:lnTo>
                    <a:pt x="4983" y="2416"/>
                  </a:lnTo>
                  <a:lnTo>
                    <a:pt x="4988" y="2413"/>
                  </a:lnTo>
                  <a:lnTo>
                    <a:pt x="4991" y="2412"/>
                  </a:lnTo>
                  <a:lnTo>
                    <a:pt x="4993" y="2411"/>
                  </a:lnTo>
                  <a:lnTo>
                    <a:pt x="4996" y="2410"/>
                  </a:lnTo>
                  <a:lnTo>
                    <a:pt x="4997" y="2409"/>
                  </a:lnTo>
                  <a:lnTo>
                    <a:pt x="5004" y="2414"/>
                  </a:lnTo>
                  <a:lnTo>
                    <a:pt x="5004" y="2415"/>
                  </a:lnTo>
                  <a:lnTo>
                    <a:pt x="5014" y="2427"/>
                  </a:lnTo>
                  <a:lnTo>
                    <a:pt x="5024" y="2437"/>
                  </a:lnTo>
                  <a:lnTo>
                    <a:pt x="5029" y="2437"/>
                  </a:lnTo>
                  <a:lnTo>
                    <a:pt x="5036" y="2437"/>
                  </a:lnTo>
                  <a:lnTo>
                    <a:pt x="5041" y="2436"/>
                  </a:lnTo>
                  <a:lnTo>
                    <a:pt x="5047" y="2435"/>
                  </a:lnTo>
                  <a:lnTo>
                    <a:pt x="5052" y="2433"/>
                  </a:lnTo>
                  <a:lnTo>
                    <a:pt x="5056" y="2432"/>
                  </a:lnTo>
                  <a:lnTo>
                    <a:pt x="5057" y="2432"/>
                  </a:lnTo>
                  <a:lnTo>
                    <a:pt x="5067" y="2434"/>
                  </a:lnTo>
                  <a:lnTo>
                    <a:pt x="5072" y="2435"/>
                  </a:lnTo>
                  <a:lnTo>
                    <a:pt x="5075" y="2436"/>
                  </a:lnTo>
                  <a:lnTo>
                    <a:pt x="5080" y="2438"/>
                  </a:lnTo>
                  <a:lnTo>
                    <a:pt x="5085" y="2440"/>
                  </a:lnTo>
                  <a:lnTo>
                    <a:pt x="5091" y="2442"/>
                  </a:lnTo>
                  <a:lnTo>
                    <a:pt x="5089" y="2450"/>
                  </a:lnTo>
                  <a:lnTo>
                    <a:pt x="5089" y="2455"/>
                  </a:lnTo>
                  <a:lnTo>
                    <a:pt x="5088" y="2460"/>
                  </a:lnTo>
                  <a:lnTo>
                    <a:pt x="5088" y="2462"/>
                  </a:lnTo>
                  <a:lnTo>
                    <a:pt x="5132" y="2483"/>
                  </a:lnTo>
                  <a:lnTo>
                    <a:pt x="5134" y="2478"/>
                  </a:lnTo>
                  <a:lnTo>
                    <a:pt x="5136" y="2473"/>
                  </a:lnTo>
                  <a:lnTo>
                    <a:pt x="5138" y="2469"/>
                  </a:lnTo>
                  <a:lnTo>
                    <a:pt x="5142" y="2463"/>
                  </a:lnTo>
                  <a:lnTo>
                    <a:pt x="5157" y="2473"/>
                  </a:lnTo>
                  <a:lnTo>
                    <a:pt x="5158" y="2475"/>
                  </a:lnTo>
                  <a:lnTo>
                    <a:pt x="5160" y="2478"/>
                  </a:lnTo>
                  <a:lnTo>
                    <a:pt x="5166" y="2490"/>
                  </a:lnTo>
                  <a:lnTo>
                    <a:pt x="5166" y="2492"/>
                  </a:lnTo>
                  <a:lnTo>
                    <a:pt x="5165" y="2496"/>
                  </a:lnTo>
                  <a:lnTo>
                    <a:pt x="5163" y="2503"/>
                  </a:lnTo>
                  <a:lnTo>
                    <a:pt x="5161" y="2507"/>
                  </a:lnTo>
                  <a:lnTo>
                    <a:pt x="5161" y="2508"/>
                  </a:lnTo>
                  <a:lnTo>
                    <a:pt x="5162" y="2511"/>
                  </a:lnTo>
                  <a:lnTo>
                    <a:pt x="5162" y="2513"/>
                  </a:lnTo>
                  <a:lnTo>
                    <a:pt x="5163" y="2514"/>
                  </a:lnTo>
                  <a:lnTo>
                    <a:pt x="5164" y="2516"/>
                  </a:lnTo>
                  <a:lnTo>
                    <a:pt x="5165" y="2518"/>
                  </a:lnTo>
                  <a:lnTo>
                    <a:pt x="5166" y="2518"/>
                  </a:lnTo>
                  <a:lnTo>
                    <a:pt x="5169" y="2521"/>
                  </a:lnTo>
                  <a:lnTo>
                    <a:pt x="5170" y="2522"/>
                  </a:lnTo>
                  <a:lnTo>
                    <a:pt x="5173" y="2523"/>
                  </a:lnTo>
                  <a:lnTo>
                    <a:pt x="5175" y="2523"/>
                  </a:lnTo>
                  <a:lnTo>
                    <a:pt x="5177" y="2523"/>
                  </a:lnTo>
                  <a:lnTo>
                    <a:pt x="5184" y="2522"/>
                  </a:lnTo>
                  <a:lnTo>
                    <a:pt x="5189" y="2521"/>
                  </a:lnTo>
                  <a:lnTo>
                    <a:pt x="5174" y="2535"/>
                  </a:lnTo>
                  <a:lnTo>
                    <a:pt x="5161" y="2552"/>
                  </a:lnTo>
                  <a:lnTo>
                    <a:pt x="5151" y="2566"/>
                  </a:lnTo>
                  <a:lnTo>
                    <a:pt x="5147" y="2573"/>
                  </a:lnTo>
                  <a:lnTo>
                    <a:pt x="5145" y="2585"/>
                  </a:lnTo>
                  <a:lnTo>
                    <a:pt x="5145" y="2585"/>
                  </a:lnTo>
                  <a:lnTo>
                    <a:pt x="5145" y="2586"/>
                  </a:lnTo>
                  <a:lnTo>
                    <a:pt x="5146" y="2587"/>
                  </a:lnTo>
                  <a:lnTo>
                    <a:pt x="5146" y="2587"/>
                  </a:lnTo>
                  <a:lnTo>
                    <a:pt x="5146" y="2588"/>
                  </a:lnTo>
                  <a:lnTo>
                    <a:pt x="5146" y="2589"/>
                  </a:lnTo>
                  <a:lnTo>
                    <a:pt x="5147" y="2590"/>
                  </a:lnTo>
                  <a:lnTo>
                    <a:pt x="5148" y="2592"/>
                  </a:lnTo>
                  <a:lnTo>
                    <a:pt x="5149" y="2594"/>
                  </a:lnTo>
                  <a:lnTo>
                    <a:pt x="5149" y="2595"/>
                  </a:lnTo>
                  <a:lnTo>
                    <a:pt x="5151" y="2597"/>
                  </a:lnTo>
                  <a:lnTo>
                    <a:pt x="5151" y="2598"/>
                  </a:lnTo>
                  <a:lnTo>
                    <a:pt x="5152" y="2599"/>
                  </a:lnTo>
                  <a:lnTo>
                    <a:pt x="5158" y="2636"/>
                  </a:lnTo>
                  <a:lnTo>
                    <a:pt x="5158" y="2640"/>
                  </a:lnTo>
                  <a:lnTo>
                    <a:pt x="5161" y="2659"/>
                  </a:lnTo>
                  <a:lnTo>
                    <a:pt x="5161" y="2663"/>
                  </a:lnTo>
                  <a:lnTo>
                    <a:pt x="5160" y="2663"/>
                  </a:lnTo>
                  <a:lnTo>
                    <a:pt x="5158" y="2664"/>
                  </a:lnTo>
                  <a:lnTo>
                    <a:pt x="5157" y="2665"/>
                  </a:lnTo>
                  <a:lnTo>
                    <a:pt x="5156" y="2665"/>
                  </a:lnTo>
                  <a:lnTo>
                    <a:pt x="5155" y="2666"/>
                  </a:lnTo>
                  <a:lnTo>
                    <a:pt x="5154" y="2666"/>
                  </a:lnTo>
                  <a:lnTo>
                    <a:pt x="5152" y="2668"/>
                  </a:lnTo>
                  <a:lnTo>
                    <a:pt x="5142" y="2679"/>
                  </a:lnTo>
                  <a:lnTo>
                    <a:pt x="5142" y="2679"/>
                  </a:lnTo>
                  <a:lnTo>
                    <a:pt x="5137" y="2685"/>
                  </a:lnTo>
                  <a:lnTo>
                    <a:pt x="5136" y="2686"/>
                  </a:lnTo>
                  <a:lnTo>
                    <a:pt x="5136" y="2686"/>
                  </a:lnTo>
                  <a:lnTo>
                    <a:pt x="5128" y="2724"/>
                  </a:lnTo>
                  <a:lnTo>
                    <a:pt x="5128" y="2724"/>
                  </a:lnTo>
                  <a:lnTo>
                    <a:pt x="5128" y="2726"/>
                  </a:lnTo>
                  <a:lnTo>
                    <a:pt x="5128" y="2727"/>
                  </a:lnTo>
                  <a:lnTo>
                    <a:pt x="5128" y="2728"/>
                  </a:lnTo>
                  <a:lnTo>
                    <a:pt x="5128" y="2728"/>
                  </a:lnTo>
                  <a:lnTo>
                    <a:pt x="5134" y="2749"/>
                  </a:lnTo>
                  <a:lnTo>
                    <a:pt x="5109" y="2783"/>
                  </a:lnTo>
                  <a:lnTo>
                    <a:pt x="5094" y="2778"/>
                  </a:lnTo>
                  <a:lnTo>
                    <a:pt x="5009" y="2748"/>
                  </a:lnTo>
                  <a:lnTo>
                    <a:pt x="5008" y="2747"/>
                  </a:lnTo>
                  <a:lnTo>
                    <a:pt x="5004" y="2733"/>
                  </a:lnTo>
                  <a:lnTo>
                    <a:pt x="5000" y="2731"/>
                  </a:lnTo>
                  <a:lnTo>
                    <a:pt x="4997" y="2739"/>
                  </a:lnTo>
                  <a:lnTo>
                    <a:pt x="4994" y="2753"/>
                  </a:lnTo>
                  <a:lnTo>
                    <a:pt x="4986" y="2812"/>
                  </a:lnTo>
                  <a:lnTo>
                    <a:pt x="4986" y="2812"/>
                  </a:lnTo>
                  <a:lnTo>
                    <a:pt x="4984" y="2823"/>
                  </a:lnTo>
                  <a:lnTo>
                    <a:pt x="4984" y="2824"/>
                  </a:lnTo>
                  <a:lnTo>
                    <a:pt x="4979" y="2834"/>
                  </a:lnTo>
                  <a:lnTo>
                    <a:pt x="4938" y="2917"/>
                  </a:lnTo>
                  <a:lnTo>
                    <a:pt x="4930" y="2925"/>
                  </a:lnTo>
                  <a:lnTo>
                    <a:pt x="4926" y="2928"/>
                  </a:lnTo>
                  <a:lnTo>
                    <a:pt x="4925" y="2929"/>
                  </a:lnTo>
                  <a:lnTo>
                    <a:pt x="4920" y="2927"/>
                  </a:lnTo>
                  <a:lnTo>
                    <a:pt x="4905" y="2920"/>
                  </a:lnTo>
                  <a:lnTo>
                    <a:pt x="4894" y="2914"/>
                  </a:lnTo>
                  <a:lnTo>
                    <a:pt x="4863" y="2897"/>
                  </a:lnTo>
                  <a:lnTo>
                    <a:pt x="4863" y="2897"/>
                  </a:lnTo>
                  <a:lnTo>
                    <a:pt x="4862" y="2896"/>
                  </a:lnTo>
                  <a:lnTo>
                    <a:pt x="4861" y="2895"/>
                  </a:lnTo>
                  <a:lnTo>
                    <a:pt x="4852" y="2882"/>
                  </a:lnTo>
                  <a:lnTo>
                    <a:pt x="4843" y="2871"/>
                  </a:lnTo>
                  <a:lnTo>
                    <a:pt x="4843" y="2871"/>
                  </a:lnTo>
                  <a:lnTo>
                    <a:pt x="4842" y="2870"/>
                  </a:lnTo>
                  <a:lnTo>
                    <a:pt x="4840" y="2869"/>
                  </a:lnTo>
                  <a:lnTo>
                    <a:pt x="4839" y="2869"/>
                  </a:lnTo>
                  <a:lnTo>
                    <a:pt x="4832" y="2867"/>
                  </a:lnTo>
                  <a:lnTo>
                    <a:pt x="4823" y="2821"/>
                  </a:lnTo>
                  <a:lnTo>
                    <a:pt x="4826" y="2779"/>
                  </a:lnTo>
                  <a:lnTo>
                    <a:pt x="4830" y="2750"/>
                  </a:lnTo>
                  <a:lnTo>
                    <a:pt x="4811" y="2749"/>
                  </a:lnTo>
                  <a:lnTo>
                    <a:pt x="4809" y="2749"/>
                  </a:lnTo>
                  <a:lnTo>
                    <a:pt x="4808" y="2749"/>
                  </a:lnTo>
                  <a:lnTo>
                    <a:pt x="4792" y="2744"/>
                  </a:lnTo>
                  <a:lnTo>
                    <a:pt x="4776" y="2738"/>
                  </a:lnTo>
                  <a:lnTo>
                    <a:pt x="4775" y="2738"/>
                  </a:lnTo>
                  <a:lnTo>
                    <a:pt x="4775" y="2738"/>
                  </a:lnTo>
                  <a:lnTo>
                    <a:pt x="4775" y="2737"/>
                  </a:lnTo>
                  <a:lnTo>
                    <a:pt x="4774" y="2736"/>
                  </a:lnTo>
                  <a:lnTo>
                    <a:pt x="4769" y="2722"/>
                  </a:lnTo>
                  <a:lnTo>
                    <a:pt x="4762" y="2721"/>
                  </a:lnTo>
                  <a:lnTo>
                    <a:pt x="4762" y="2721"/>
                  </a:lnTo>
                  <a:lnTo>
                    <a:pt x="4761" y="2721"/>
                  </a:lnTo>
                  <a:lnTo>
                    <a:pt x="4754" y="2723"/>
                  </a:lnTo>
                  <a:lnTo>
                    <a:pt x="4753" y="2723"/>
                  </a:lnTo>
                  <a:lnTo>
                    <a:pt x="4752" y="2723"/>
                  </a:lnTo>
                  <a:lnTo>
                    <a:pt x="4752" y="2724"/>
                  </a:lnTo>
                  <a:lnTo>
                    <a:pt x="4751" y="2725"/>
                  </a:lnTo>
                  <a:lnTo>
                    <a:pt x="4751" y="2725"/>
                  </a:lnTo>
                  <a:lnTo>
                    <a:pt x="4750" y="2727"/>
                  </a:lnTo>
                  <a:lnTo>
                    <a:pt x="4750" y="2727"/>
                  </a:lnTo>
                  <a:lnTo>
                    <a:pt x="4749" y="2729"/>
                  </a:lnTo>
                  <a:lnTo>
                    <a:pt x="4748" y="2731"/>
                  </a:lnTo>
                  <a:lnTo>
                    <a:pt x="4747" y="2734"/>
                  </a:lnTo>
                  <a:lnTo>
                    <a:pt x="4747" y="2736"/>
                  </a:lnTo>
                  <a:lnTo>
                    <a:pt x="4747" y="2736"/>
                  </a:lnTo>
                  <a:lnTo>
                    <a:pt x="4747" y="2737"/>
                  </a:lnTo>
                  <a:lnTo>
                    <a:pt x="4747" y="2738"/>
                  </a:lnTo>
                  <a:lnTo>
                    <a:pt x="4747" y="2739"/>
                  </a:lnTo>
                  <a:lnTo>
                    <a:pt x="4747" y="2740"/>
                  </a:lnTo>
                  <a:lnTo>
                    <a:pt x="4747" y="2740"/>
                  </a:lnTo>
                  <a:lnTo>
                    <a:pt x="4747" y="2744"/>
                  </a:lnTo>
                  <a:lnTo>
                    <a:pt x="4747" y="2745"/>
                  </a:lnTo>
                  <a:lnTo>
                    <a:pt x="4746" y="2746"/>
                  </a:lnTo>
                  <a:lnTo>
                    <a:pt x="4746" y="2747"/>
                  </a:lnTo>
                  <a:lnTo>
                    <a:pt x="4745" y="2750"/>
                  </a:lnTo>
                  <a:lnTo>
                    <a:pt x="4744" y="2751"/>
                  </a:lnTo>
                  <a:lnTo>
                    <a:pt x="4741" y="2756"/>
                  </a:lnTo>
                  <a:lnTo>
                    <a:pt x="4740" y="2756"/>
                  </a:lnTo>
                  <a:lnTo>
                    <a:pt x="4740" y="2757"/>
                  </a:lnTo>
                  <a:lnTo>
                    <a:pt x="4726" y="2763"/>
                  </a:lnTo>
                  <a:lnTo>
                    <a:pt x="4723" y="2764"/>
                  </a:lnTo>
                  <a:lnTo>
                    <a:pt x="4720" y="2765"/>
                  </a:lnTo>
                  <a:lnTo>
                    <a:pt x="4720" y="2765"/>
                  </a:lnTo>
                  <a:lnTo>
                    <a:pt x="4693" y="2745"/>
                  </a:lnTo>
                  <a:lnTo>
                    <a:pt x="4645" y="2746"/>
                  </a:lnTo>
                  <a:lnTo>
                    <a:pt x="4604" y="2771"/>
                  </a:lnTo>
                  <a:lnTo>
                    <a:pt x="4598" y="2773"/>
                  </a:lnTo>
                  <a:lnTo>
                    <a:pt x="4597" y="2773"/>
                  </a:lnTo>
                  <a:lnTo>
                    <a:pt x="4596" y="2774"/>
                  </a:lnTo>
                  <a:lnTo>
                    <a:pt x="4590" y="2778"/>
                  </a:lnTo>
                  <a:lnTo>
                    <a:pt x="4589" y="2779"/>
                  </a:lnTo>
                  <a:lnTo>
                    <a:pt x="4588" y="2779"/>
                  </a:lnTo>
                  <a:lnTo>
                    <a:pt x="4588" y="2780"/>
                  </a:lnTo>
                  <a:lnTo>
                    <a:pt x="4584" y="2784"/>
                  </a:lnTo>
                  <a:lnTo>
                    <a:pt x="4580" y="2790"/>
                  </a:lnTo>
                  <a:lnTo>
                    <a:pt x="4580" y="2791"/>
                  </a:lnTo>
                  <a:lnTo>
                    <a:pt x="4580" y="2792"/>
                  </a:lnTo>
                  <a:lnTo>
                    <a:pt x="4580" y="2793"/>
                  </a:lnTo>
                  <a:lnTo>
                    <a:pt x="4579" y="2794"/>
                  </a:lnTo>
                  <a:lnTo>
                    <a:pt x="4578" y="2796"/>
                  </a:lnTo>
                  <a:lnTo>
                    <a:pt x="4578" y="2796"/>
                  </a:lnTo>
                  <a:lnTo>
                    <a:pt x="4576" y="2798"/>
                  </a:lnTo>
                  <a:lnTo>
                    <a:pt x="4575" y="2799"/>
                  </a:lnTo>
                  <a:lnTo>
                    <a:pt x="4575" y="2800"/>
                  </a:lnTo>
                  <a:lnTo>
                    <a:pt x="4571" y="2804"/>
                  </a:lnTo>
                  <a:lnTo>
                    <a:pt x="4567" y="2808"/>
                  </a:lnTo>
                  <a:lnTo>
                    <a:pt x="4564" y="2810"/>
                  </a:lnTo>
                  <a:lnTo>
                    <a:pt x="4563" y="2810"/>
                  </a:lnTo>
                  <a:lnTo>
                    <a:pt x="4561" y="2811"/>
                  </a:lnTo>
                  <a:lnTo>
                    <a:pt x="4559" y="2811"/>
                  </a:lnTo>
                  <a:lnTo>
                    <a:pt x="4558" y="2812"/>
                  </a:lnTo>
                  <a:lnTo>
                    <a:pt x="4529" y="2810"/>
                  </a:lnTo>
                  <a:lnTo>
                    <a:pt x="4525" y="2810"/>
                  </a:lnTo>
                  <a:lnTo>
                    <a:pt x="4524" y="2810"/>
                  </a:lnTo>
                  <a:lnTo>
                    <a:pt x="4514" y="2810"/>
                  </a:lnTo>
                  <a:lnTo>
                    <a:pt x="4513" y="2810"/>
                  </a:lnTo>
                  <a:lnTo>
                    <a:pt x="4513" y="2811"/>
                  </a:lnTo>
                  <a:lnTo>
                    <a:pt x="4455" y="2851"/>
                  </a:lnTo>
                  <a:lnTo>
                    <a:pt x="4437" y="2868"/>
                  </a:lnTo>
                  <a:lnTo>
                    <a:pt x="4436" y="2868"/>
                  </a:lnTo>
                  <a:lnTo>
                    <a:pt x="4427" y="2879"/>
                  </a:lnTo>
                  <a:lnTo>
                    <a:pt x="4438" y="2893"/>
                  </a:lnTo>
                  <a:lnTo>
                    <a:pt x="4443" y="2900"/>
                  </a:lnTo>
                  <a:lnTo>
                    <a:pt x="4449" y="2909"/>
                  </a:lnTo>
                  <a:lnTo>
                    <a:pt x="4451" y="2912"/>
                  </a:lnTo>
                  <a:lnTo>
                    <a:pt x="4461" y="2944"/>
                  </a:lnTo>
                  <a:lnTo>
                    <a:pt x="4462" y="2961"/>
                  </a:lnTo>
                  <a:lnTo>
                    <a:pt x="4472" y="2986"/>
                  </a:lnTo>
                  <a:lnTo>
                    <a:pt x="4459" y="3007"/>
                  </a:lnTo>
                  <a:lnTo>
                    <a:pt x="4423" y="3008"/>
                  </a:lnTo>
                  <a:lnTo>
                    <a:pt x="4395" y="3050"/>
                  </a:lnTo>
                  <a:lnTo>
                    <a:pt x="4392" y="3052"/>
                  </a:lnTo>
                  <a:lnTo>
                    <a:pt x="4390" y="3051"/>
                  </a:lnTo>
                  <a:lnTo>
                    <a:pt x="4390" y="3050"/>
                  </a:lnTo>
                  <a:lnTo>
                    <a:pt x="4388" y="3049"/>
                  </a:lnTo>
                  <a:lnTo>
                    <a:pt x="4388" y="3048"/>
                  </a:lnTo>
                  <a:lnTo>
                    <a:pt x="4387" y="3047"/>
                  </a:lnTo>
                  <a:lnTo>
                    <a:pt x="4375" y="3027"/>
                  </a:lnTo>
                  <a:lnTo>
                    <a:pt x="4375" y="3025"/>
                  </a:lnTo>
                  <a:lnTo>
                    <a:pt x="4374" y="3018"/>
                  </a:lnTo>
                  <a:lnTo>
                    <a:pt x="4371" y="3001"/>
                  </a:lnTo>
                  <a:lnTo>
                    <a:pt x="4355" y="2947"/>
                  </a:lnTo>
                  <a:lnTo>
                    <a:pt x="4350" y="2933"/>
                  </a:lnTo>
                  <a:lnTo>
                    <a:pt x="4345" y="2934"/>
                  </a:lnTo>
                  <a:lnTo>
                    <a:pt x="4316" y="2933"/>
                  </a:lnTo>
                  <a:lnTo>
                    <a:pt x="4315" y="2933"/>
                  </a:lnTo>
                  <a:lnTo>
                    <a:pt x="4314" y="2943"/>
                  </a:lnTo>
                  <a:lnTo>
                    <a:pt x="4311" y="2971"/>
                  </a:lnTo>
                  <a:lnTo>
                    <a:pt x="4311" y="2972"/>
                  </a:lnTo>
                  <a:lnTo>
                    <a:pt x="4308" y="3021"/>
                  </a:lnTo>
                  <a:lnTo>
                    <a:pt x="4303" y="3105"/>
                  </a:lnTo>
                  <a:lnTo>
                    <a:pt x="4303" y="3136"/>
                  </a:lnTo>
                  <a:lnTo>
                    <a:pt x="4333" y="3127"/>
                  </a:lnTo>
                  <a:lnTo>
                    <a:pt x="4348" y="3143"/>
                  </a:lnTo>
                  <a:lnTo>
                    <a:pt x="4378" y="3160"/>
                  </a:lnTo>
                  <a:lnTo>
                    <a:pt x="4390" y="3155"/>
                  </a:lnTo>
                  <a:lnTo>
                    <a:pt x="4390" y="3155"/>
                  </a:lnTo>
                  <a:lnTo>
                    <a:pt x="4406" y="3166"/>
                  </a:lnTo>
                  <a:lnTo>
                    <a:pt x="4407" y="3166"/>
                  </a:lnTo>
                  <a:lnTo>
                    <a:pt x="4416" y="3182"/>
                  </a:lnTo>
                  <a:lnTo>
                    <a:pt x="4423" y="3199"/>
                  </a:lnTo>
                  <a:lnTo>
                    <a:pt x="4424" y="3201"/>
                  </a:lnTo>
                  <a:lnTo>
                    <a:pt x="4427" y="3232"/>
                  </a:lnTo>
                  <a:lnTo>
                    <a:pt x="4426" y="3243"/>
                  </a:lnTo>
                  <a:lnTo>
                    <a:pt x="4435" y="3248"/>
                  </a:lnTo>
                  <a:lnTo>
                    <a:pt x="4436" y="3248"/>
                  </a:lnTo>
                  <a:lnTo>
                    <a:pt x="4436" y="3248"/>
                  </a:lnTo>
                  <a:lnTo>
                    <a:pt x="4454" y="3241"/>
                  </a:lnTo>
                  <a:lnTo>
                    <a:pt x="4459" y="3202"/>
                  </a:lnTo>
                  <a:lnTo>
                    <a:pt x="4462" y="3163"/>
                  </a:lnTo>
                  <a:lnTo>
                    <a:pt x="4465" y="3154"/>
                  </a:lnTo>
                  <a:lnTo>
                    <a:pt x="4478" y="3163"/>
                  </a:lnTo>
                  <a:lnTo>
                    <a:pt x="4486" y="3197"/>
                  </a:lnTo>
                  <a:lnTo>
                    <a:pt x="4490" y="3205"/>
                  </a:lnTo>
                  <a:lnTo>
                    <a:pt x="4495" y="3210"/>
                  </a:lnTo>
                  <a:lnTo>
                    <a:pt x="4503" y="3215"/>
                  </a:lnTo>
                  <a:lnTo>
                    <a:pt x="4506" y="3219"/>
                  </a:lnTo>
                  <a:lnTo>
                    <a:pt x="4510" y="3223"/>
                  </a:lnTo>
                  <a:lnTo>
                    <a:pt x="4517" y="3232"/>
                  </a:lnTo>
                  <a:lnTo>
                    <a:pt x="4520" y="3238"/>
                  </a:lnTo>
                  <a:lnTo>
                    <a:pt x="4522" y="3241"/>
                  </a:lnTo>
                  <a:lnTo>
                    <a:pt x="4523" y="3243"/>
                  </a:lnTo>
                  <a:lnTo>
                    <a:pt x="4520" y="3260"/>
                  </a:lnTo>
                  <a:lnTo>
                    <a:pt x="4519" y="3261"/>
                  </a:lnTo>
                  <a:lnTo>
                    <a:pt x="4518" y="3263"/>
                  </a:lnTo>
                  <a:lnTo>
                    <a:pt x="4518" y="3263"/>
                  </a:lnTo>
                  <a:lnTo>
                    <a:pt x="4517" y="3264"/>
                  </a:lnTo>
                  <a:lnTo>
                    <a:pt x="4515" y="3266"/>
                  </a:lnTo>
                  <a:lnTo>
                    <a:pt x="4512" y="3268"/>
                  </a:lnTo>
                  <a:lnTo>
                    <a:pt x="4506" y="3271"/>
                  </a:lnTo>
                  <a:lnTo>
                    <a:pt x="4506" y="3272"/>
                  </a:lnTo>
                  <a:lnTo>
                    <a:pt x="4504" y="3273"/>
                  </a:lnTo>
                  <a:lnTo>
                    <a:pt x="4503" y="3275"/>
                  </a:lnTo>
                  <a:lnTo>
                    <a:pt x="4502" y="3276"/>
                  </a:lnTo>
                  <a:lnTo>
                    <a:pt x="4502" y="3277"/>
                  </a:lnTo>
                  <a:lnTo>
                    <a:pt x="4502" y="3279"/>
                  </a:lnTo>
                  <a:lnTo>
                    <a:pt x="4502" y="3281"/>
                  </a:lnTo>
                  <a:lnTo>
                    <a:pt x="4502" y="3286"/>
                  </a:lnTo>
                  <a:lnTo>
                    <a:pt x="4502" y="3288"/>
                  </a:lnTo>
                  <a:lnTo>
                    <a:pt x="4502" y="3291"/>
                  </a:lnTo>
                  <a:lnTo>
                    <a:pt x="4504" y="3294"/>
                  </a:lnTo>
                  <a:lnTo>
                    <a:pt x="4507" y="3296"/>
                  </a:lnTo>
                  <a:lnTo>
                    <a:pt x="4508" y="3298"/>
                  </a:lnTo>
                  <a:lnTo>
                    <a:pt x="4509" y="3299"/>
                  </a:lnTo>
                  <a:lnTo>
                    <a:pt x="4510" y="3302"/>
                  </a:lnTo>
                  <a:lnTo>
                    <a:pt x="4510" y="3303"/>
                  </a:lnTo>
                  <a:lnTo>
                    <a:pt x="4510" y="3306"/>
                  </a:lnTo>
                  <a:lnTo>
                    <a:pt x="4510" y="3307"/>
                  </a:lnTo>
                  <a:lnTo>
                    <a:pt x="4510" y="3309"/>
                  </a:lnTo>
                  <a:lnTo>
                    <a:pt x="4510" y="3310"/>
                  </a:lnTo>
                  <a:lnTo>
                    <a:pt x="4509" y="3312"/>
                  </a:lnTo>
                  <a:lnTo>
                    <a:pt x="4508" y="3314"/>
                  </a:lnTo>
                  <a:lnTo>
                    <a:pt x="4489" y="3316"/>
                  </a:lnTo>
                  <a:lnTo>
                    <a:pt x="4489" y="3316"/>
                  </a:lnTo>
                  <a:lnTo>
                    <a:pt x="4475" y="3327"/>
                  </a:lnTo>
                  <a:lnTo>
                    <a:pt x="4444" y="3341"/>
                  </a:lnTo>
                  <a:lnTo>
                    <a:pt x="4419" y="3349"/>
                  </a:lnTo>
                  <a:lnTo>
                    <a:pt x="4418" y="3349"/>
                  </a:lnTo>
                  <a:lnTo>
                    <a:pt x="4415" y="3350"/>
                  </a:lnTo>
                  <a:lnTo>
                    <a:pt x="4410" y="3351"/>
                  </a:lnTo>
                  <a:lnTo>
                    <a:pt x="4409" y="3351"/>
                  </a:lnTo>
                  <a:lnTo>
                    <a:pt x="4407" y="3351"/>
                  </a:lnTo>
                  <a:lnTo>
                    <a:pt x="4405" y="3350"/>
                  </a:lnTo>
                  <a:lnTo>
                    <a:pt x="4402" y="3349"/>
                  </a:lnTo>
                  <a:lnTo>
                    <a:pt x="4399" y="3348"/>
                  </a:lnTo>
                  <a:lnTo>
                    <a:pt x="4398" y="3348"/>
                  </a:lnTo>
                  <a:lnTo>
                    <a:pt x="4397" y="3348"/>
                  </a:lnTo>
                  <a:lnTo>
                    <a:pt x="4397" y="3348"/>
                  </a:lnTo>
                  <a:lnTo>
                    <a:pt x="4396" y="3350"/>
                  </a:lnTo>
                  <a:lnTo>
                    <a:pt x="4395" y="3351"/>
                  </a:lnTo>
                  <a:lnTo>
                    <a:pt x="4391" y="3369"/>
                  </a:lnTo>
                  <a:lnTo>
                    <a:pt x="4390" y="3374"/>
                  </a:lnTo>
                  <a:lnTo>
                    <a:pt x="4389" y="3376"/>
                  </a:lnTo>
                  <a:lnTo>
                    <a:pt x="4388" y="3386"/>
                  </a:lnTo>
                  <a:lnTo>
                    <a:pt x="4388" y="3388"/>
                  </a:lnTo>
                  <a:lnTo>
                    <a:pt x="4380" y="3425"/>
                  </a:lnTo>
                  <a:lnTo>
                    <a:pt x="4379" y="3428"/>
                  </a:lnTo>
                  <a:lnTo>
                    <a:pt x="4378" y="3440"/>
                  </a:lnTo>
                  <a:lnTo>
                    <a:pt x="4377" y="3460"/>
                  </a:lnTo>
                  <a:lnTo>
                    <a:pt x="4377" y="3465"/>
                  </a:lnTo>
                  <a:lnTo>
                    <a:pt x="4403" y="3472"/>
                  </a:lnTo>
                  <a:lnTo>
                    <a:pt x="4434" y="3479"/>
                  </a:lnTo>
                  <a:lnTo>
                    <a:pt x="4437" y="3481"/>
                  </a:lnTo>
                  <a:lnTo>
                    <a:pt x="4440" y="3481"/>
                  </a:lnTo>
                  <a:lnTo>
                    <a:pt x="4438" y="3492"/>
                  </a:lnTo>
                  <a:lnTo>
                    <a:pt x="4437" y="3503"/>
                  </a:lnTo>
                  <a:lnTo>
                    <a:pt x="4434" y="3519"/>
                  </a:lnTo>
                  <a:lnTo>
                    <a:pt x="4432" y="3529"/>
                  </a:lnTo>
                  <a:lnTo>
                    <a:pt x="4430" y="3540"/>
                  </a:lnTo>
                  <a:lnTo>
                    <a:pt x="4428" y="3552"/>
                  </a:lnTo>
                  <a:lnTo>
                    <a:pt x="4419" y="3581"/>
                  </a:lnTo>
                  <a:lnTo>
                    <a:pt x="4419" y="3582"/>
                  </a:lnTo>
                  <a:lnTo>
                    <a:pt x="4418" y="3582"/>
                  </a:lnTo>
                  <a:lnTo>
                    <a:pt x="4392" y="3608"/>
                  </a:lnTo>
                  <a:lnTo>
                    <a:pt x="4384" y="3616"/>
                  </a:lnTo>
                  <a:lnTo>
                    <a:pt x="4381" y="3619"/>
                  </a:lnTo>
                  <a:lnTo>
                    <a:pt x="4374" y="3627"/>
                  </a:lnTo>
                  <a:lnTo>
                    <a:pt x="4369" y="3633"/>
                  </a:lnTo>
                  <a:lnTo>
                    <a:pt x="4333" y="3675"/>
                  </a:lnTo>
                  <a:lnTo>
                    <a:pt x="4328" y="3680"/>
                  </a:lnTo>
                  <a:lnTo>
                    <a:pt x="4325" y="3744"/>
                  </a:lnTo>
                  <a:lnTo>
                    <a:pt x="4325" y="3758"/>
                  </a:lnTo>
                  <a:lnTo>
                    <a:pt x="4325" y="3779"/>
                  </a:lnTo>
                  <a:lnTo>
                    <a:pt x="4322" y="3811"/>
                  </a:lnTo>
                  <a:lnTo>
                    <a:pt x="4321" y="3820"/>
                  </a:lnTo>
                  <a:lnTo>
                    <a:pt x="4320" y="3825"/>
                  </a:lnTo>
                  <a:lnTo>
                    <a:pt x="4317" y="3827"/>
                  </a:lnTo>
                  <a:lnTo>
                    <a:pt x="4313" y="3831"/>
                  </a:lnTo>
                  <a:lnTo>
                    <a:pt x="4299" y="3842"/>
                  </a:lnTo>
                  <a:lnTo>
                    <a:pt x="4293" y="3846"/>
                  </a:lnTo>
                  <a:lnTo>
                    <a:pt x="4282" y="3853"/>
                  </a:lnTo>
                  <a:lnTo>
                    <a:pt x="4281" y="3854"/>
                  </a:lnTo>
                  <a:lnTo>
                    <a:pt x="4262" y="3850"/>
                  </a:lnTo>
                  <a:lnTo>
                    <a:pt x="4264" y="3859"/>
                  </a:lnTo>
                  <a:lnTo>
                    <a:pt x="4270" y="3902"/>
                  </a:lnTo>
                  <a:lnTo>
                    <a:pt x="4273" y="3931"/>
                  </a:lnTo>
                  <a:lnTo>
                    <a:pt x="4273" y="3932"/>
                  </a:lnTo>
                  <a:lnTo>
                    <a:pt x="4273" y="3933"/>
                  </a:lnTo>
                  <a:lnTo>
                    <a:pt x="4293" y="3973"/>
                  </a:lnTo>
                  <a:lnTo>
                    <a:pt x="4295" y="3973"/>
                  </a:lnTo>
                  <a:lnTo>
                    <a:pt x="4298" y="3972"/>
                  </a:lnTo>
                  <a:lnTo>
                    <a:pt x="4299" y="3972"/>
                  </a:lnTo>
                  <a:lnTo>
                    <a:pt x="4301" y="3971"/>
                  </a:lnTo>
                  <a:lnTo>
                    <a:pt x="4315" y="3966"/>
                  </a:lnTo>
                  <a:lnTo>
                    <a:pt x="4317" y="3965"/>
                  </a:lnTo>
                  <a:lnTo>
                    <a:pt x="4320" y="3965"/>
                  </a:lnTo>
                  <a:lnTo>
                    <a:pt x="4342" y="3963"/>
                  </a:lnTo>
                  <a:lnTo>
                    <a:pt x="4351" y="3962"/>
                  </a:lnTo>
                  <a:lnTo>
                    <a:pt x="4352" y="3962"/>
                  </a:lnTo>
                  <a:lnTo>
                    <a:pt x="4370" y="3962"/>
                  </a:lnTo>
                  <a:lnTo>
                    <a:pt x="4386" y="3962"/>
                  </a:lnTo>
                  <a:lnTo>
                    <a:pt x="4386" y="3968"/>
                  </a:lnTo>
                  <a:lnTo>
                    <a:pt x="4386" y="3969"/>
                  </a:lnTo>
                  <a:lnTo>
                    <a:pt x="4386" y="3971"/>
                  </a:lnTo>
                  <a:lnTo>
                    <a:pt x="4386" y="3972"/>
                  </a:lnTo>
                  <a:lnTo>
                    <a:pt x="4384" y="3997"/>
                  </a:lnTo>
                  <a:lnTo>
                    <a:pt x="4384" y="4000"/>
                  </a:lnTo>
                  <a:lnTo>
                    <a:pt x="4384" y="4004"/>
                  </a:lnTo>
                  <a:lnTo>
                    <a:pt x="4385" y="4009"/>
                  </a:lnTo>
                  <a:lnTo>
                    <a:pt x="4386" y="4010"/>
                  </a:lnTo>
                  <a:lnTo>
                    <a:pt x="4397" y="4028"/>
                  </a:lnTo>
                  <a:lnTo>
                    <a:pt x="4403" y="4030"/>
                  </a:lnTo>
                  <a:lnTo>
                    <a:pt x="4403" y="4031"/>
                  </a:lnTo>
                  <a:lnTo>
                    <a:pt x="4406" y="4045"/>
                  </a:lnTo>
                  <a:lnTo>
                    <a:pt x="4406" y="4046"/>
                  </a:lnTo>
                  <a:lnTo>
                    <a:pt x="4406" y="4049"/>
                  </a:lnTo>
                  <a:lnTo>
                    <a:pt x="4399" y="4069"/>
                  </a:lnTo>
                  <a:lnTo>
                    <a:pt x="4386" y="4102"/>
                  </a:lnTo>
                  <a:lnTo>
                    <a:pt x="4386" y="4102"/>
                  </a:lnTo>
                  <a:lnTo>
                    <a:pt x="4385" y="4102"/>
                  </a:lnTo>
                  <a:lnTo>
                    <a:pt x="4377" y="4105"/>
                  </a:lnTo>
                  <a:lnTo>
                    <a:pt x="4367" y="4107"/>
                  </a:lnTo>
                  <a:lnTo>
                    <a:pt x="4363" y="4098"/>
                  </a:lnTo>
                  <a:lnTo>
                    <a:pt x="4356" y="4096"/>
                  </a:lnTo>
                  <a:lnTo>
                    <a:pt x="4354" y="4095"/>
                  </a:lnTo>
                  <a:lnTo>
                    <a:pt x="4351" y="4095"/>
                  </a:lnTo>
                  <a:lnTo>
                    <a:pt x="4340" y="4094"/>
                  </a:lnTo>
                  <a:lnTo>
                    <a:pt x="4331" y="4093"/>
                  </a:lnTo>
                  <a:lnTo>
                    <a:pt x="4315" y="4089"/>
                  </a:lnTo>
                  <a:lnTo>
                    <a:pt x="4315" y="4088"/>
                  </a:lnTo>
                  <a:lnTo>
                    <a:pt x="4314" y="4088"/>
                  </a:lnTo>
                  <a:lnTo>
                    <a:pt x="4301" y="4080"/>
                  </a:lnTo>
                  <a:lnTo>
                    <a:pt x="4297" y="4077"/>
                  </a:lnTo>
                  <a:lnTo>
                    <a:pt x="4296" y="4077"/>
                  </a:lnTo>
                  <a:lnTo>
                    <a:pt x="4296" y="4076"/>
                  </a:lnTo>
                  <a:lnTo>
                    <a:pt x="4295" y="4076"/>
                  </a:lnTo>
                  <a:lnTo>
                    <a:pt x="4293" y="4076"/>
                  </a:lnTo>
                  <a:lnTo>
                    <a:pt x="4267" y="4079"/>
                  </a:lnTo>
                  <a:lnTo>
                    <a:pt x="4265" y="4080"/>
                  </a:lnTo>
                  <a:lnTo>
                    <a:pt x="4267" y="4092"/>
                  </a:lnTo>
                  <a:lnTo>
                    <a:pt x="4268" y="4094"/>
                  </a:lnTo>
                  <a:lnTo>
                    <a:pt x="4269" y="4098"/>
                  </a:lnTo>
                  <a:lnTo>
                    <a:pt x="4270" y="4102"/>
                  </a:lnTo>
                  <a:lnTo>
                    <a:pt x="4271" y="4104"/>
                  </a:lnTo>
                  <a:lnTo>
                    <a:pt x="4271" y="4110"/>
                  </a:lnTo>
                  <a:lnTo>
                    <a:pt x="4271" y="4111"/>
                  </a:lnTo>
                  <a:lnTo>
                    <a:pt x="4271" y="4128"/>
                  </a:lnTo>
                  <a:lnTo>
                    <a:pt x="4271" y="4128"/>
                  </a:lnTo>
                  <a:lnTo>
                    <a:pt x="4271" y="4129"/>
                  </a:lnTo>
                  <a:lnTo>
                    <a:pt x="4267" y="4148"/>
                  </a:lnTo>
                  <a:lnTo>
                    <a:pt x="4295" y="4163"/>
                  </a:lnTo>
                  <a:lnTo>
                    <a:pt x="4301" y="4167"/>
                  </a:lnTo>
                  <a:lnTo>
                    <a:pt x="4308" y="4170"/>
                  </a:lnTo>
                  <a:lnTo>
                    <a:pt x="4309" y="4171"/>
                  </a:lnTo>
                  <a:lnTo>
                    <a:pt x="4312" y="4172"/>
                  </a:lnTo>
                  <a:lnTo>
                    <a:pt x="4321" y="4174"/>
                  </a:lnTo>
                  <a:lnTo>
                    <a:pt x="4323" y="4163"/>
                  </a:lnTo>
                  <a:lnTo>
                    <a:pt x="4338" y="4148"/>
                  </a:lnTo>
                  <a:lnTo>
                    <a:pt x="4340" y="4146"/>
                  </a:lnTo>
                  <a:lnTo>
                    <a:pt x="4348" y="4140"/>
                  </a:lnTo>
                  <a:lnTo>
                    <a:pt x="4348" y="4140"/>
                  </a:lnTo>
                  <a:lnTo>
                    <a:pt x="4362" y="4148"/>
                  </a:lnTo>
                  <a:lnTo>
                    <a:pt x="4368" y="4151"/>
                  </a:lnTo>
                  <a:lnTo>
                    <a:pt x="4380" y="4161"/>
                  </a:lnTo>
                  <a:lnTo>
                    <a:pt x="4380" y="4162"/>
                  </a:lnTo>
                  <a:lnTo>
                    <a:pt x="4381" y="4164"/>
                  </a:lnTo>
                  <a:lnTo>
                    <a:pt x="4381" y="4165"/>
                  </a:lnTo>
                  <a:lnTo>
                    <a:pt x="4380" y="4166"/>
                  </a:lnTo>
                  <a:lnTo>
                    <a:pt x="4380" y="4167"/>
                  </a:lnTo>
                  <a:lnTo>
                    <a:pt x="4379" y="4174"/>
                  </a:lnTo>
                  <a:lnTo>
                    <a:pt x="4376" y="4181"/>
                  </a:lnTo>
                  <a:lnTo>
                    <a:pt x="4376" y="4181"/>
                  </a:lnTo>
                  <a:lnTo>
                    <a:pt x="4376" y="4189"/>
                  </a:lnTo>
                  <a:lnTo>
                    <a:pt x="4376" y="4191"/>
                  </a:lnTo>
                  <a:lnTo>
                    <a:pt x="4376" y="4192"/>
                  </a:lnTo>
                  <a:lnTo>
                    <a:pt x="4376" y="4192"/>
                  </a:lnTo>
                  <a:lnTo>
                    <a:pt x="4378" y="4198"/>
                  </a:lnTo>
                  <a:lnTo>
                    <a:pt x="4380" y="4202"/>
                  </a:lnTo>
                  <a:lnTo>
                    <a:pt x="4383" y="4208"/>
                  </a:lnTo>
                  <a:lnTo>
                    <a:pt x="4405" y="4253"/>
                  </a:lnTo>
                  <a:lnTo>
                    <a:pt x="4420" y="4320"/>
                  </a:lnTo>
                  <a:lnTo>
                    <a:pt x="4429" y="4329"/>
                  </a:lnTo>
                  <a:lnTo>
                    <a:pt x="4434" y="4331"/>
                  </a:lnTo>
                  <a:lnTo>
                    <a:pt x="4437" y="4332"/>
                  </a:lnTo>
                  <a:lnTo>
                    <a:pt x="4440" y="4336"/>
                  </a:lnTo>
                  <a:lnTo>
                    <a:pt x="4454" y="4358"/>
                  </a:lnTo>
                  <a:lnTo>
                    <a:pt x="4455" y="4360"/>
                  </a:lnTo>
                  <a:lnTo>
                    <a:pt x="4458" y="4366"/>
                  </a:lnTo>
                  <a:lnTo>
                    <a:pt x="4461" y="4371"/>
                  </a:lnTo>
                  <a:lnTo>
                    <a:pt x="4461" y="4372"/>
                  </a:lnTo>
                  <a:lnTo>
                    <a:pt x="4457" y="4375"/>
                  </a:lnTo>
                  <a:lnTo>
                    <a:pt x="4455" y="4377"/>
                  </a:lnTo>
                  <a:lnTo>
                    <a:pt x="4454" y="4377"/>
                  </a:lnTo>
                  <a:lnTo>
                    <a:pt x="4453" y="4379"/>
                  </a:lnTo>
                  <a:lnTo>
                    <a:pt x="4421" y="4412"/>
                  </a:lnTo>
                  <a:lnTo>
                    <a:pt x="4398" y="4436"/>
                  </a:lnTo>
                  <a:lnTo>
                    <a:pt x="4365" y="4453"/>
                  </a:lnTo>
                  <a:lnTo>
                    <a:pt x="4349" y="4456"/>
                  </a:lnTo>
                  <a:lnTo>
                    <a:pt x="4348" y="4457"/>
                  </a:lnTo>
                  <a:lnTo>
                    <a:pt x="4348" y="4457"/>
                  </a:lnTo>
                  <a:lnTo>
                    <a:pt x="4345" y="4465"/>
                  </a:lnTo>
                  <a:lnTo>
                    <a:pt x="4344" y="4470"/>
                  </a:lnTo>
                  <a:lnTo>
                    <a:pt x="4344" y="4471"/>
                  </a:lnTo>
                  <a:lnTo>
                    <a:pt x="4342" y="4477"/>
                  </a:lnTo>
                  <a:lnTo>
                    <a:pt x="4339" y="4486"/>
                  </a:lnTo>
                  <a:lnTo>
                    <a:pt x="4338" y="4489"/>
                  </a:lnTo>
                  <a:lnTo>
                    <a:pt x="4336" y="4494"/>
                  </a:lnTo>
                  <a:lnTo>
                    <a:pt x="4336" y="4496"/>
                  </a:lnTo>
                  <a:lnTo>
                    <a:pt x="4335" y="4498"/>
                  </a:lnTo>
                  <a:lnTo>
                    <a:pt x="4334" y="4500"/>
                  </a:lnTo>
                  <a:lnTo>
                    <a:pt x="4333" y="4500"/>
                  </a:lnTo>
                  <a:lnTo>
                    <a:pt x="4320" y="4513"/>
                  </a:lnTo>
                  <a:lnTo>
                    <a:pt x="4306" y="4505"/>
                  </a:lnTo>
                  <a:lnTo>
                    <a:pt x="4295" y="4498"/>
                  </a:lnTo>
                  <a:lnTo>
                    <a:pt x="4285" y="4499"/>
                  </a:lnTo>
                  <a:lnTo>
                    <a:pt x="4244" y="4461"/>
                  </a:lnTo>
                  <a:lnTo>
                    <a:pt x="4241" y="4451"/>
                  </a:lnTo>
                  <a:lnTo>
                    <a:pt x="4227" y="4441"/>
                  </a:lnTo>
                  <a:lnTo>
                    <a:pt x="4200" y="4459"/>
                  </a:lnTo>
                  <a:lnTo>
                    <a:pt x="4197" y="4461"/>
                  </a:lnTo>
                  <a:lnTo>
                    <a:pt x="4196" y="4462"/>
                  </a:lnTo>
                  <a:lnTo>
                    <a:pt x="4196" y="4462"/>
                  </a:lnTo>
                  <a:lnTo>
                    <a:pt x="4195" y="4463"/>
                  </a:lnTo>
                  <a:lnTo>
                    <a:pt x="4195" y="4465"/>
                  </a:lnTo>
                  <a:lnTo>
                    <a:pt x="4195" y="4467"/>
                  </a:lnTo>
                  <a:lnTo>
                    <a:pt x="4193" y="4481"/>
                  </a:lnTo>
                  <a:lnTo>
                    <a:pt x="4189" y="4497"/>
                  </a:lnTo>
                  <a:lnTo>
                    <a:pt x="4189" y="4495"/>
                  </a:lnTo>
                  <a:lnTo>
                    <a:pt x="4189" y="4494"/>
                  </a:lnTo>
                  <a:lnTo>
                    <a:pt x="4189" y="4493"/>
                  </a:lnTo>
                  <a:lnTo>
                    <a:pt x="4187" y="4482"/>
                  </a:lnTo>
                  <a:lnTo>
                    <a:pt x="4174" y="4449"/>
                  </a:lnTo>
                  <a:lnTo>
                    <a:pt x="4172" y="4437"/>
                  </a:lnTo>
                  <a:lnTo>
                    <a:pt x="4171" y="4438"/>
                  </a:lnTo>
                  <a:lnTo>
                    <a:pt x="4154" y="4442"/>
                  </a:lnTo>
                  <a:lnTo>
                    <a:pt x="4152" y="4442"/>
                  </a:lnTo>
                  <a:lnTo>
                    <a:pt x="4147" y="4442"/>
                  </a:lnTo>
                  <a:lnTo>
                    <a:pt x="4142" y="4441"/>
                  </a:lnTo>
                  <a:lnTo>
                    <a:pt x="4140" y="4441"/>
                  </a:lnTo>
                  <a:lnTo>
                    <a:pt x="4140" y="4441"/>
                  </a:lnTo>
                  <a:lnTo>
                    <a:pt x="4139" y="4441"/>
                  </a:lnTo>
                  <a:lnTo>
                    <a:pt x="4138" y="4440"/>
                  </a:lnTo>
                  <a:lnTo>
                    <a:pt x="4136" y="4439"/>
                  </a:lnTo>
                  <a:lnTo>
                    <a:pt x="4080" y="4401"/>
                  </a:lnTo>
                  <a:lnTo>
                    <a:pt x="4069" y="4388"/>
                  </a:lnTo>
                  <a:lnTo>
                    <a:pt x="4023" y="4329"/>
                  </a:lnTo>
                  <a:lnTo>
                    <a:pt x="4025" y="4326"/>
                  </a:lnTo>
                  <a:lnTo>
                    <a:pt x="4006" y="4316"/>
                  </a:lnTo>
                  <a:lnTo>
                    <a:pt x="4006" y="4324"/>
                  </a:lnTo>
                  <a:lnTo>
                    <a:pt x="4009" y="4358"/>
                  </a:lnTo>
                  <a:lnTo>
                    <a:pt x="4012" y="4381"/>
                  </a:lnTo>
                  <a:lnTo>
                    <a:pt x="4010" y="4382"/>
                  </a:lnTo>
                  <a:lnTo>
                    <a:pt x="4008" y="4383"/>
                  </a:lnTo>
                  <a:lnTo>
                    <a:pt x="4004" y="4383"/>
                  </a:lnTo>
                  <a:lnTo>
                    <a:pt x="4001" y="4383"/>
                  </a:lnTo>
                  <a:lnTo>
                    <a:pt x="3970" y="4385"/>
                  </a:lnTo>
                  <a:lnTo>
                    <a:pt x="3969" y="4385"/>
                  </a:lnTo>
                  <a:lnTo>
                    <a:pt x="3967" y="4385"/>
                  </a:lnTo>
                  <a:lnTo>
                    <a:pt x="3965" y="4385"/>
                  </a:lnTo>
                  <a:lnTo>
                    <a:pt x="3963" y="4385"/>
                  </a:lnTo>
                  <a:lnTo>
                    <a:pt x="3955" y="4384"/>
                  </a:lnTo>
                  <a:lnTo>
                    <a:pt x="3955" y="4384"/>
                  </a:lnTo>
                  <a:lnTo>
                    <a:pt x="3954" y="4383"/>
                  </a:lnTo>
                  <a:lnTo>
                    <a:pt x="3954" y="4383"/>
                  </a:lnTo>
                  <a:lnTo>
                    <a:pt x="3952" y="4381"/>
                  </a:lnTo>
                  <a:lnTo>
                    <a:pt x="3951" y="4378"/>
                  </a:lnTo>
                  <a:lnTo>
                    <a:pt x="3950" y="4377"/>
                  </a:lnTo>
                  <a:lnTo>
                    <a:pt x="3950" y="4377"/>
                  </a:lnTo>
                  <a:lnTo>
                    <a:pt x="3949" y="4377"/>
                  </a:lnTo>
                  <a:lnTo>
                    <a:pt x="3946" y="4375"/>
                  </a:lnTo>
                  <a:lnTo>
                    <a:pt x="3945" y="4375"/>
                  </a:lnTo>
                  <a:lnTo>
                    <a:pt x="3944" y="4375"/>
                  </a:lnTo>
                  <a:lnTo>
                    <a:pt x="3932" y="4374"/>
                  </a:lnTo>
                  <a:lnTo>
                    <a:pt x="3931" y="4374"/>
                  </a:lnTo>
                  <a:lnTo>
                    <a:pt x="3930" y="4374"/>
                  </a:lnTo>
                  <a:lnTo>
                    <a:pt x="3929" y="4374"/>
                  </a:lnTo>
                  <a:lnTo>
                    <a:pt x="3928" y="4374"/>
                  </a:lnTo>
                  <a:lnTo>
                    <a:pt x="3918" y="4377"/>
                  </a:lnTo>
                  <a:lnTo>
                    <a:pt x="3917" y="4377"/>
                  </a:lnTo>
                  <a:lnTo>
                    <a:pt x="3916" y="4378"/>
                  </a:lnTo>
                  <a:lnTo>
                    <a:pt x="3914" y="4378"/>
                  </a:lnTo>
                  <a:lnTo>
                    <a:pt x="3907" y="4381"/>
                  </a:lnTo>
                  <a:lnTo>
                    <a:pt x="3907" y="4382"/>
                  </a:lnTo>
                  <a:lnTo>
                    <a:pt x="3906" y="4382"/>
                  </a:lnTo>
                  <a:lnTo>
                    <a:pt x="3902" y="4387"/>
                  </a:lnTo>
                  <a:lnTo>
                    <a:pt x="3901" y="4388"/>
                  </a:lnTo>
                  <a:lnTo>
                    <a:pt x="3898" y="4391"/>
                  </a:lnTo>
                  <a:lnTo>
                    <a:pt x="3889" y="4405"/>
                  </a:lnTo>
                  <a:lnTo>
                    <a:pt x="3889" y="4406"/>
                  </a:lnTo>
                  <a:lnTo>
                    <a:pt x="3890" y="4410"/>
                  </a:lnTo>
                  <a:lnTo>
                    <a:pt x="3874" y="4455"/>
                  </a:lnTo>
                  <a:lnTo>
                    <a:pt x="3862" y="4471"/>
                  </a:lnTo>
                  <a:lnTo>
                    <a:pt x="3849" y="4499"/>
                  </a:lnTo>
                  <a:lnTo>
                    <a:pt x="3845" y="4515"/>
                  </a:lnTo>
                  <a:lnTo>
                    <a:pt x="3845" y="4516"/>
                  </a:lnTo>
                  <a:lnTo>
                    <a:pt x="3845" y="4516"/>
                  </a:lnTo>
                  <a:lnTo>
                    <a:pt x="3846" y="4518"/>
                  </a:lnTo>
                  <a:lnTo>
                    <a:pt x="3850" y="4529"/>
                  </a:lnTo>
                  <a:lnTo>
                    <a:pt x="3854" y="4540"/>
                  </a:lnTo>
                  <a:lnTo>
                    <a:pt x="3834" y="4536"/>
                  </a:lnTo>
                  <a:lnTo>
                    <a:pt x="3795" y="4538"/>
                  </a:lnTo>
                  <a:lnTo>
                    <a:pt x="3789" y="4539"/>
                  </a:lnTo>
                  <a:lnTo>
                    <a:pt x="3772" y="4541"/>
                  </a:lnTo>
                  <a:lnTo>
                    <a:pt x="3764" y="4542"/>
                  </a:lnTo>
                  <a:lnTo>
                    <a:pt x="3755" y="4543"/>
                  </a:lnTo>
                  <a:lnTo>
                    <a:pt x="3749" y="4545"/>
                  </a:lnTo>
                  <a:lnTo>
                    <a:pt x="3741" y="4546"/>
                  </a:lnTo>
                  <a:lnTo>
                    <a:pt x="3738" y="4547"/>
                  </a:lnTo>
                  <a:lnTo>
                    <a:pt x="3693" y="4540"/>
                  </a:lnTo>
                  <a:lnTo>
                    <a:pt x="3665" y="4528"/>
                  </a:lnTo>
                  <a:lnTo>
                    <a:pt x="3638" y="4544"/>
                  </a:lnTo>
                  <a:lnTo>
                    <a:pt x="3628" y="4546"/>
                  </a:lnTo>
                  <a:lnTo>
                    <a:pt x="3596" y="4553"/>
                  </a:lnTo>
                  <a:lnTo>
                    <a:pt x="3585" y="4560"/>
                  </a:lnTo>
                  <a:lnTo>
                    <a:pt x="3577" y="4564"/>
                  </a:lnTo>
                  <a:lnTo>
                    <a:pt x="3575" y="4565"/>
                  </a:lnTo>
                  <a:lnTo>
                    <a:pt x="3575" y="4565"/>
                  </a:lnTo>
                  <a:lnTo>
                    <a:pt x="3571" y="4564"/>
                  </a:lnTo>
                  <a:lnTo>
                    <a:pt x="3566" y="4560"/>
                  </a:lnTo>
                  <a:lnTo>
                    <a:pt x="3564" y="4559"/>
                  </a:lnTo>
                  <a:lnTo>
                    <a:pt x="3562" y="4558"/>
                  </a:lnTo>
                  <a:lnTo>
                    <a:pt x="3549" y="4549"/>
                  </a:lnTo>
                  <a:lnTo>
                    <a:pt x="3543" y="4545"/>
                  </a:lnTo>
                  <a:lnTo>
                    <a:pt x="3541" y="4542"/>
                  </a:lnTo>
                  <a:lnTo>
                    <a:pt x="3536" y="4538"/>
                  </a:lnTo>
                  <a:lnTo>
                    <a:pt x="3524" y="4519"/>
                  </a:lnTo>
                  <a:lnTo>
                    <a:pt x="3505" y="4501"/>
                  </a:lnTo>
                  <a:lnTo>
                    <a:pt x="3481" y="4528"/>
                  </a:lnTo>
                  <a:lnTo>
                    <a:pt x="3462" y="4513"/>
                  </a:lnTo>
                  <a:lnTo>
                    <a:pt x="3461" y="4507"/>
                  </a:lnTo>
                  <a:lnTo>
                    <a:pt x="3459" y="4491"/>
                  </a:lnTo>
                  <a:lnTo>
                    <a:pt x="3464" y="4464"/>
                  </a:lnTo>
                  <a:lnTo>
                    <a:pt x="3469" y="4440"/>
                  </a:lnTo>
                  <a:lnTo>
                    <a:pt x="3456" y="4405"/>
                  </a:lnTo>
                  <a:lnTo>
                    <a:pt x="3451" y="4393"/>
                  </a:lnTo>
                  <a:lnTo>
                    <a:pt x="3447" y="4385"/>
                  </a:lnTo>
                  <a:lnTo>
                    <a:pt x="3442" y="4378"/>
                  </a:lnTo>
                  <a:lnTo>
                    <a:pt x="3441" y="4376"/>
                  </a:lnTo>
                  <a:lnTo>
                    <a:pt x="3439" y="4375"/>
                  </a:lnTo>
                  <a:lnTo>
                    <a:pt x="3438" y="4374"/>
                  </a:lnTo>
                  <a:lnTo>
                    <a:pt x="3427" y="4383"/>
                  </a:lnTo>
                  <a:lnTo>
                    <a:pt x="3422" y="4388"/>
                  </a:lnTo>
                  <a:lnTo>
                    <a:pt x="3418" y="4391"/>
                  </a:lnTo>
                  <a:lnTo>
                    <a:pt x="3415" y="4397"/>
                  </a:lnTo>
                  <a:lnTo>
                    <a:pt x="3414" y="4398"/>
                  </a:lnTo>
                  <a:lnTo>
                    <a:pt x="3414" y="4399"/>
                  </a:lnTo>
                  <a:lnTo>
                    <a:pt x="3414" y="4400"/>
                  </a:lnTo>
                  <a:lnTo>
                    <a:pt x="3413" y="4402"/>
                  </a:lnTo>
                  <a:lnTo>
                    <a:pt x="3417" y="4411"/>
                  </a:lnTo>
                  <a:lnTo>
                    <a:pt x="3418" y="4413"/>
                  </a:lnTo>
                  <a:lnTo>
                    <a:pt x="3419" y="4414"/>
                  </a:lnTo>
                  <a:lnTo>
                    <a:pt x="3421" y="4416"/>
                  </a:lnTo>
                  <a:lnTo>
                    <a:pt x="3425" y="4412"/>
                  </a:lnTo>
                  <a:lnTo>
                    <a:pt x="3431" y="4414"/>
                  </a:lnTo>
                  <a:lnTo>
                    <a:pt x="3434" y="4416"/>
                  </a:lnTo>
                  <a:lnTo>
                    <a:pt x="3436" y="4420"/>
                  </a:lnTo>
                  <a:lnTo>
                    <a:pt x="3422" y="4436"/>
                  </a:lnTo>
                  <a:lnTo>
                    <a:pt x="3375" y="4434"/>
                  </a:lnTo>
                  <a:lnTo>
                    <a:pt x="3375" y="4434"/>
                  </a:lnTo>
                  <a:lnTo>
                    <a:pt x="3374" y="4433"/>
                  </a:lnTo>
                  <a:lnTo>
                    <a:pt x="3374" y="4432"/>
                  </a:lnTo>
                  <a:lnTo>
                    <a:pt x="3372" y="4431"/>
                  </a:lnTo>
                  <a:lnTo>
                    <a:pt x="3371" y="4429"/>
                  </a:lnTo>
                  <a:lnTo>
                    <a:pt x="3366" y="4417"/>
                  </a:lnTo>
                  <a:lnTo>
                    <a:pt x="3365" y="4416"/>
                  </a:lnTo>
                  <a:lnTo>
                    <a:pt x="3361" y="4415"/>
                  </a:lnTo>
                  <a:lnTo>
                    <a:pt x="3360" y="4414"/>
                  </a:lnTo>
                  <a:lnTo>
                    <a:pt x="3359" y="4413"/>
                  </a:lnTo>
                  <a:lnTo>
                    <a:pt x="3359" y="4412"/>
                  </a:lnTo>
                  <a:lnTo>
                    <a:pt x="3358" y="4410"/>
                  </a:lnTo>
                  <a:lnTo>
                    <a:pt x="3357" y="4409"/>
                  </a:lnTo>
                  <a:lnTo>
                    <a:pt x="3357" y="4408"/>
                  </a:lnTo>
                  <a:lnTo>
                    <a:pt x="3357" y="4406"/>
                  </a:lnTo>
                  <a:lnTo>
                    <a:pt x="3357" y="4403"/>
                  </a:lnTo>
                  <a:lnTo>
                    <a:pt x="3357" y="4400"/>
                  </a:lnTo>
                  <a:lnTo>
                    <a:pt x="3357" y="4399"/>
                  </a:lnTo>
                  <a:lnTo>
                    <a:pt x="3357" y="4397"/>
                  </a:lnTo>
                  <a:lnTo>
                    <a:pt x="3358" y="4395"/>
                  </a:lnTo>
                  <a:lnTo>
                    <a:pt x="3359" y="4393"/>
                  </a:lnTo>
                  <a:lnTo>
                    <a:pt x="3360" y="4392"/>
                  </a:lnTo>
                  <a:lnTo>
                    <a:pt x="3361" y="4391"/>
                  </a:lnTo>
                  <a:lnTo>
                    <a:pt x="3361" y="4389"/>
                  </a:lnTo>
                  <a:lnTo>
                    <a:pt x="3362" y="4387"/>
                  </a:lnTo>
                  <a:lnTo>
                    <a:pt x="3362" y="4386"/>
                  </a:lnTo>
                  <a:lnTo>
                    <a:pt x="3362" y="4383"/>
                  </a:lnTo>
                  <a:lnTo>
                    <a:pt x="3362" y="4380"/>
                  </a:lnTo>
                  <a:lnTo>
                    <a:pt x="3360" y="4349"/>
                  </a:lnTo>
                  <a:lnTo>
                    <a:pt x="3360" y="4348"/>
                  </a:lnTo>
                  <a:lnTo>
                    <a:pt x="3360" y="4348"/>
                  </a:lnTo>
                  <a:lnTo>
                    <a:pt x="3359" y="4347"/>
                  </a:lnTo>
                  <a:lnTo>
                    <a:pt x="3358" y="4346"/>
                  </a:lnTo>
                  <a:lnTo>
                    <a:pt x="3358" y="4346"/>
                  </a:lnTo>
                  <a:lnTo>
                    <a:pt x="3357" y="4345"/>
                  </a:lnTo>
                  <a:lnTo>
                    <a:pt x="3356" y="4345"/>
                  </a:lnTo>
                  <a:lnTo>
                    <a:pt x="3355" y="4345"/>
                  </a:lnTo>
                  <a:lnTo>
                    <a:pt x="3353" y="4346"/>
                  </a:lnTo>
                  <a:lnTo>
                    <a:pt x="3352" y="4347"/>
                  </a:lnTo>
                  <a:lnTo>
                    <a:pt x="3351" y="4348"/>
                  </a:lnTo>
                  <a:lnTo>
                    <a:pt x="3350" y="4349"/>
                  </a:lnTo>
                  <a:lnTo>
                    <a:pt x="3350" y="4350"/>
                  </a:lnTo>
                  <a:lnTo>
                    <a:pt x="3349" y="4351"/>
                  </a:lnTo>
                  <a:lnTo>
                    <a:pt x="3348" y="4357"/>
                  </a:lnTo>
                  <a:lnTo>
                    <a:pt x="3337" y="4392"/>
                  </a:lnTo>
                  <a:lnTo>
                    <a:pt x="3346" y="4417"/>
                  </a:lnTo>
                  <a:lnTo>
                    <a:pt x="3347" y="4417"/>
                  </a:lnTo>
                  <a:lnTo>
                    <a:pt x="3348" y="4417"/>
                  </a:lnTo>
                  <a:lnTo>
                    <a:pt x="3349" y="4418"/>
                  </a:lnTo>
                  <a:lnTo>
                    <a:pt x="3351" y="4420"/>
                  </a:lnTo>
                  <a:lnTo>
                    <a:pt x="3352" y="4421"/>
                  </a:lnTo>
                  <a:lnTo>
                    <a:pt x="3353" y="4422"/>
                  </a:lnTo>
                  <a:lnTo>
                    <a:pt x="3354" y="4423"/>
                  </a:lnTo>
                  <a:lnTo>
                    <a:pt x="3354" y="4423"/>
                  </a:lnTo>
                  <a:lnTo>
                    <a:pt x="3354" y="4424"/>
                  </a:lnTo>
                  <a:lnTo>
                    <a:pt x="3354" y="4425"/>
                  </a:lnTo>
                  <a:lnTo>
                    <a:pt x="3354" y="4427"/>
                  </a:lnTo>
                  <a:lnTo>
                    <a:pt x="3353" y="4448"/>
                  </a:lnTo>
                  <a:lnTo>
                    <a:pt x="3353" y="4453"/>
                  </a:lnTo>
                  <a:lnTo>
                    <a:pt x="3344" y="4455"/>
                  </a:lnTo>
                  <a:lnTo>
                    <a:pt x="3332" y="4447"/>
                  </a:lnTo>
                  <a:lnTo>
                    <a:pt x="3332" y="4446"/>
                  </a:lnTo>
                  <a:lnTo>
                    <a:pt x="3330" y="4444"/>
                  </a:lnTo>
                  <a:lnTo>
                    <a:pt x="3329" y="4443"/>
                  </a:lnTo>
                  <a:lnTo>
                    <a:pt x="3328" y="4441"/>
                  </a:lnTo>
                  <a:lnTo>
                    <a:pt x="3316" y="4422"/>
                  </a:lnTo>
                  <a:lnTo>
                    <a:pt x="3316" y="4421"/>
                  </a:lnTo>
                  <a:lnTo>
                    <a:pt x="3315" y="4420"/>
                  </a:lnTo>
                  <a:lnTo>
                    <a:pt x="3315" y="4419"/>
                  </a:lnTo>
                  <a:lnTo>
                    <a:pt x="3315" y="4418"/>
                  </a:lnTo>
                  <a:lnTo>
                    <a:pt x="3314" y="4417"/>
                  </a:lnTo>
                  <a:lnTo>
                    <a:pt x="3314" y="4416"/>
                  </a:lnTo>
                  <a:lnTo>
                    <a:pt x="3314" y="4415"/>
                  </a:lnTo>
                  <a:lnTo>
                    <a:pt x="3314" y="4414"/>
                  </a:lnTo>
                  <a:lnTo>
                    <a:pt x="3315" y="4411"/>
                  </a:lnTo>
                  <a:lnTo>
                    <a:pt x="3315" y="4411"/>
                  </a:lnTo>
                  <a:lnTo>
                    <a:pt x="3316" y="4401"/>
                  </a:lnTo>
                  <a:lnTo>
                    <a:pt x="3315" y="4387"/>
                  </a:lnTo>
                  <a:lnTo>
                    <a:pt x="3315" y="4386"/>
                  </a:lnTo>
                  <a:lnTo>
                    <a:pt x="3315" y="4385"/>
                  </a:lnTo>
                  <a:lnTo>
                    <a:pt x="3315" y="4384"/>
                  </a:lnTo>
                  <a:lnTo>
                    <a:pt x="3315" y="4384"/>
                  </a:lnTo>
                  <a:lnTo>
                    <a:pt x="3314" y="4383"/>
                  </a:lnTo>
                  <a:lnTo>
                    <a:pt x="3312" y="4381"/>
                  </a:lnTo>
                  <a:lnTo>
                    <a:pt x="3310" y="4380"/>
                  </a:lnTo>
                  <a:lnTo>
                    <a:pt x="3309" y="4379"/>
                  </a:lnTo>
                  <a:lnTo>
                    <a:pt x="3308" y="4379"/>
                  </a:lnTo>
                  <a:lnTo>
                    <a:pt x="3306" y="4379"/>
                  </a:lnTo>
                  <a:lnTo>
                    <a:pt x="3306" y="4379"/>
                  </a:lnTo>
                  <a:lnTo>
                    <a:pt x="3276" y="4406"/>
                  </a:lnTo>
                  <a:lnTo>
                    <a:pt x="3269" y="4414"/>
                  </a:lnTo>
                  <a:lnTo>
                    <a:pt x="3268" y="4415"/>
                  </a:lnTo>
                  <a:lnTo>
                    <a:pt x="3267" y="4417"/>
                  </a:lnTo>
                  <a:lnTo>
                    <a:pt x="3266" y="4419"/>
                  </a:lnTo>
                  <a:lnTo>
                    <a:pt x="3266" y="4419"/>
                  </a:lnTo>
                  <a:lnTo>
                    <a:pt x="3265" y="4421"/>
                  </a:lnTo>
                  <a:lnTo>
                    <a:pt x="3264" y="4456"/>
                  </a:lnTo>
                  <a:lnTo>
                    <a:pt x="3266" y="4467"/>
                  </a:lnTo>
                  <a:lnTo>
                    <a:pt x="3276" y="4484"/>
                  </a:lnTo>
                  <a:lnTo>
                    <a:pt x="3266" y="4494"/>
                  </a:lnTo>
                  <a:lnTo>
                    <a:pt x="3268" y="4553"/>
                  </a:lnTo>
                  <a:lnTo>
                    <a:pt x="3269" y="4554"/>
                  </a:lnTo>
                  <a:lnTo>
                    <a:pt x="3271" y="4558"/>
                  </a:lnTo>
                  <a:lnTo>
                    <a:pt x="3274" y="4561"/>
                  </a:lnTo>
                  <a:lnTo>
                    <a:pt x="3256" y="4570"/>
                  </a:lnTo>
                  <a:lnTo>
                    <a:pt x="3254" y="4564"/>
                  </a:lnTo>
                  <a:lnTo>
                    <a:pt x="3254" y="4563"/>
                  </a:lnTo>
                  <a:lnTo>
                    <a:pt x="3229" y="4561"/>
                  </a:lnTo>
                  <a:lnTo>
                    <a:pt x="3213" y="4564"/>
                  </a:lnTo>
                  <a:lnTo>
                    <a:pt x="3213" y="4565"/>
                  </a:lnTo>
                  <a:lnTo>
                    <a:pt x="3213" y="4567"/>
                  </a:lnTo>
                  <a:lnTo>
                    <a:pt x="3213" y="4570"/>
                  </a:lnTo>
                  <a:lnTo>
                    <a:pt x="3213" y="4572"/>
                  </a:lnTo>
                  <a:lnTo>
                    <a:pt x="3213" y="4576"/>
                  </a:lnTo>
                  <a:lnTo>
                    <a:pt x="3212" y="4578"/>
                  </a:lnTo>
                  <a:lnTo>
                    <a:pt x="3212" y="4582"/>
                  </a:lnTo>
                  <a:lnTo>
                    <a:pt x="3211" y="4583"/>
                  </a:lnTo>
                  <a:lnTo>
                    <a:pt x="3209" y="4584"/>
                  </a:lnTo>
                  <a:lnTo>
                    <a:pt x="3205" y="4583"/>
                  </a:lnTo>
                  <a:lnTo>
                    <a:pt x="3202" y="4582"/>
                  </a:lnTo>
                  <a:lnTo>
                    <a:pt x="3201" y="4582"/>
                  </a:lnTo>
                  <a:lnTo>
                    <a:pt x="3200" y="4581"/>
                  </a:lnTo>
                  <a:lnTo>
                    <a:pt x="3199" y="4580"/>
                  </a:lnTo>
                  <a:lnTo>
                    <a:pt x="3198" y="4577"/>
                  </a:lnTo>
                  <a:lnTo>
                    <a:pt x="3198" y="4575"/>
                  </a:lnTo>
                  <a:lnTo>
                    <a:pt x="3198" y="4573"/>
                  </a:lnTo>
                  <a:lnTo>
                    <a:pt x="3198" y="4569"/>
                  </a:lnTo>
                  <a:lnTo>
                    <a:pt x="3199" y="4566"/>
                  </a:lnTo>
                  <a:lnTo>
                    <a:pt x="3200" y="4564"/>
                  </a:lnTo>
                  <a:lnTo>
                    <a:pt x="3201" y="4562"/>
                  </a:lnTo>
                  <a:lnTo>
                    <a:pt x="3201" y="4562"/>
                  </a:lnTo>
                  <a:lnTo>
                    <a:pt x="3210" y="4549"/>
                  </a:lnTo>
                  <a:lnTo>
                    <a:pt x="3211" y="4546"/>
                  </a:lnTo>
                  <a:lnTo>
                    <a:pt x="3212" y="4544"/>
                  </a:lnTo>
                  <a:lnTo>
                    <a:pt x="3213" y="4540"/>
                  </a:lnTo>
                  <a:lnTo>
                    <a:pt x="3213" y="4538"/>
                  </a:lnTo>
                  <a:lnTo>
                    <a:pt x="3214" y="4535"/>
                  </a:lnTo>
                  <a:lnTo>
                    <a:pt x="3214" y="4534"/>
                  </a:lnTo>
                  <a:lnTo>
                    <a:pt x="3214" y="4534"/>
                  </a:lnTo>
                  <a:lnTo>
                    <a:pt x="3205" y="4509"/>
                  </a:lnTo>
                  <a:lnTo>
                    <a:pt x="3203" y="4503"/>
                  </a:lnTo>
                  <a:lnTo>
                    <a:pt x="3201" y="4505"/>
                  </a:lnTo>
                  <a:lnTo>
                    <a:pt x="3200" y="4507"/>
                  </a:lnTo>
                  <a:lnTo>
                    <a:pt x="3196" y="4512"/>
                  </a:lnTo>
                  <a:lnTo>
                    <a:pt x="3193" y="4515"/>
                  </a:lnTo>
                  <a:lnTo>
                    <a:pt x="3192" y="4519"/>
                  </a:lnTo>
                  <a:lnTo>
                    <a:pt x="3188" y="4526"/>
                  </a:lnTo>
                  <a:lnTo>
                    <a:pt x="3187" y="4528"/>
                  </a:lnTo>
                  <a:lnTo>
                    <a:pt x="3186" y="4532"/>
                  </a:lnTo>
                  <a:lnTo>
                    <a:pt x="3185" y="4536"/>
                  </a:lnTo>
                  <a:lnTo>
                    <a:pt x="3183" y="4540"/>
                  </a:lnTo>
                  <a:lnTo>
                    <a:pt x="3181" y="4542"/>
                  </a:lnTo>
                  <a:lnTo>
                    <a:pt x="3177" y="4545"/>
                  </a:lnTo>
                  <a:lnTo>
                    <a:pt x="3174" y="4547"/>
                  </a:lnTo>
                  <a:lnTo>
                    <a:pt x="3169" y="4550"/>
                  </a:lnTo>
                  <a:lnTo>
                    <a:pt x="3165" y="4547"/>
                  </a:lnTo>
                  <a:lnTo>
                    <a:pt x="3161" y="4544"/>
                  </a:lnTo>
                  <a:lnTo>
                    <a:pt x="3159" y="4543"/>
                  </a:lnTo>
                  <a:lnTo>
                    <a:pt x="3157" y="4542"/>
                  </a:lnTo>
                  <a:lnTo>
                    <a:pt x="3155" y="4543"/>
                  </a:lnTo>
                  <a:lnTo>
                    <a:pt x="3152" y="4546"/>
                  </a:lnTo>
                  <a:lnTo>
                    <a:pt x="3148" y="4553"/>
                  </a:lnTo>
                  <a:lnTo>
                    <a:pt x="3148" y="4554"/>
                  </a:lnTo>
                  <a:lnTo>
                    <a:pt x="3148" y="4557"/>
                  </a:lnTo>
                  <a:lnTo>
                    <a:pt x="3149" y="4559"/>
                  </a:lnTo>
                  <a:lnTo>
                    <a:pt x="3152" y="4564"/>
                  </a:lnTo>
                  <a:lnTo>
                    <a:pt x="3154" y="4566"/>
                  </a:lnTo>
                  <a:lnTo>
                    <a:pt x="3159" y="4569"/>
                  </a:lnTo>
                  <a:lnTo>
                    <a:pt x="3162" y="4571"/>
                  </a:lnTo>
                  <a:lnTo>
                    <a:pt x="3165" y="4572"/>
                  </a:lnTo>
                  <a:lnTo>
                    <a:pt x="3168" y="4574"/>
                  </a:lnTo>
                  <a:lnTo>
                    <a:pt x="3169" y="4575"/>
                  </a:lnTo>
                  <a:lnTo>
                    <a:pt x="3171" y="4576"/>
                  </a:lnTo>
                  <a:lnTo>
                    <a:pt x="3173" y="4595"/>
                  </a:lnTo>
                  <a:lnTo>
                    <a:pt x="3173" y="4599"/>
                  </a:lnTo>
                  <a:lnTo>
                    <a:pt x="3164" y="4622"/>
                  </a:lnTo>
                  <a:lnTo>
                    <a:pt x="3156" y="4627"/>
                  </a:lnTo>
                  <a:lnTo>
                    <a:pt x="3134" y="4639"/>
                  </a:lnTo>
                  <a:lnTo>
                    <a:pt x="3127" y="4643"/>
                  </a:lnTo>
                  <a:lnTo>
                    <a:pt x="3099" y="4636"/>
                  </a:lnTo>
                  <a:lnTo>
                    <a:pt x="3098" y="4633"/>
                  </a:lnTo>
                  <a:lnTo>
                    <a:pt x="3096" y="4630"/>
                  </a:lnTo>
                  <a:lnTo>
                    <a:pt x="3094" y="4628"/>
                  </a:lnTo>
                  <a:lnTo>
                    <a:pt x="3092" y="4628"/>
                  </a:lnTo>
                  <a:lnTo>
                    <a:pt x="3082" y="4632"/>
                  </a:lnTo>
                  <a:lnTo>
                    <a:pt x="3062" y="4641"/>
                  </a:lnTo>
                  <a:lnTo>
                    <a:pt x="3060" y="4643"/>
                  </a:lnTo>
                  <a:lnTo>
                    <a:pt x="3060" y="4644"/>
                  </a:lnTo>
                  <a:lnTo>
                    <a:pt x="3060" y="4647"/>
                  </a:lnTo>
                  <a:lnTo>
                    <a:pt x="3060" y="4649"/>
                  </a:lnTo>
                  <a:lnTo>
                    <a:pt x="3063" y="4656"/>
                  </a:lnTo>
                  <a:lnTo>
                    <a:pt x="3064" y="4658"/>
                  </a:lnTo>
                  <a:lnTo>
                    <a:pt x="3064" y="4661"/>
                  </a:lnTo>
                  <a:lnTo>
                    <a:pt x="3060" y="4671"/>
                  </a:lnTo>
                  <a:lnTo>
                    <a:pt x="3055" y="4687"/>
                  </a:lnTo>
                  <a:lnTo>
                    <a:pt x="3041" y="4713"/>
                  </a:lnTo>
                  <a:lnTo>
                    <a:pt x="3025" y="4716"/>
                  </a:lnTo>
                  <a:lnTo>
                    <a:pt x="3020" y="4710"/>
                  </a:lnTo>
                  <a:lnTo>
                    <a:pt x="3018" y="4708"/>
                  </a:lnTo>
                  <a:lnTo>
                    <a:pt x="3017" y="4707"/>
                  </a:lnTo>
                  <a:lnTo>
                    <a:pt x="3016" y="4706"/>
                  </a:lnTo>
                  <a:lnTo>
                    <a:pt x="3013" y="4705"/>
                  </a:lnTo>
                  <a:lnTo>
                    <a:pt x="3011" y="4704"/>
                  </a:lnTo>
                  <a:lnTo>
                    <a:pt x="3009" y="4704"/>
                  </a:lnTo>
                  <a:lnTo>
                    <a:pt x="3007" y="4705"/>
                  </a:lnTo>
                  <a:lnTo>
                    <a:pt x="2998" y="4707"/>
                  </a:lnTo>
                  <a:lnTo>
                    <a:pt x="2994" y="4708"/>
                  </a:lnTo>
                  <a:lnTo>
                    <a:pt x="2991" y="4709"/>
                  </a:lnTo>
                  <a:lnTo>
                    <a:pt x="2990" y="4710"/>
                  </a:lnTo>
                  <a:lnTo>
                    <a:pt x="2989" y="4712"/>
                  </a:lnTo>
                  <a:lnTo>
                    <a:pt x="2971" y="4747"/>
                  </a:lnTo>
                  <a:lnTo>
                    <a:pt x="2972" y="4748"/>
                  </a:lnTo>
                  <a:lnTo>
                    <a:pt x="2978" y="4763"/>
                  </a:lnTo>
                  <a:lnTo>
                    <a:pt x="2979" y="4764"/>
                  </a:lnTo>
                  <a:lnTo>
                    <a:pt x="2979" y="4765"/>
                  </a:lnTo>
                  <a:lnTo>
                    <a:pt x="2979" y="4765"/>
                  </a:lnTo>
                  <a:lnTo>
                    <a:pt x="2979" y="4767"/>
                  </a:lnTo>
                  <a:lnTo>
                    <a:pt x="2978" y="4767"/>
                  </a:lnTo>
                  <a:lnTo>
                    <a:pt x="2978" y="4768"/>
                  </a:lnTo>
                  <a:lnTo>
                    <a:pt x="2977" y="4770"/>
                  </a:lnTo>
                  <a:lnTo>
                    <a:pt x="2976" y="4772"/>
                  </a:lnTo>
                  <a:lnTo>
                    <a:pt x="2958" y="4799"/>
                  </a:lnTo>
                  <a:lnTo>
                    <a:pt x="2949" y="4803"/>
                  </a:lnTo>
                  <a:lnTo>
                    <a:pt x="2938" y="4795"/>
                  </a:lnTo>
                  <a:lnTo>
                    <a:pt x="2914" y="4821"/>
                  </a:lnTo>
                  <a:lnTo>
                    <a:pt x="2840" y="4862"/>
                  </a:lnTo>
                  <a:lnTo>
                    <a:pt x="2836" y="4863"/>
                  </a:lnTo>
                  <a:lnTo>
                    <a:pt x="2836" y="4863"/>
                  </a:lnTo>
                  <a:lnTo>
                    <a:pt x="2836" y="4863"/>
                  </a:lnTo>
                  <a:lnTo>
                    <a:pt x="2823" y="4856"/>
                  </a:lnTo>
                  <a:lnTo>
                    <a:pt x="2804" y="4844"/>
                  </a:lnTo>
                  <a:lnTo>
                    <a:pt x="2806" y="4831"/>
                  </a:lnTo>
                  <a:lnTo>
                    <a:pt x="2806" y="4821"/>
                  </a:lnTo>
                  <a:lnTo>
                    <a:pt x="2798" y="4815"/>
                  </a:lnTo>
                  <a:lnTo>
                    <a:pt x="2797" y="4815"/>
                  </a:lnTo>
                  <a:lnTo>
                    <a:pt x="2792" y="4816"/>
                  </a:lnTo>
                  <a:lnTo>
                    <a:pt x="2790" y="4816"/>
                  </a:lnTo>
                  <a:lnTo>
                    <a:pt x="2790" y="4816"/>
                  </a:lnTo>
                  <a:lnTo>
                    <a:pt x="2789" y="4816"/>
                  </a:lnTo>
                  <a:lnTo>
                    <a:pt x="2788" y="4817"/>
                  </a:lnTo>
                  <a:lnTo>
                    <a:pt x="2787" y="4818"/>
                  </a:lnTo>
                  <a:lnTo>
                    <a:pt x="2787" y="4822"/>
                  </a:lnTo>
                  <a:lnTo>
                    <a:pt x="2787" y="4825"/>
                  </a:lnTo>
                  <a:lnTo>
                    <a:pt x="2787" y="4827"/>
                  </a:lnTo>
                  <a:lnTo>
                    <a:pt x="2788" y="4831"/>
                  </a:lnTo>
                  <a:lnTo>
                    <a:pt x="2788" y="4833"/>
                  </a:lnTo>
                  <a:lnTo>
                    <a:pt x="2788" y="4835"/>
                  </a:lnTo>
                  <a:lnTo>
                    <a:pt x="2782" y="4835"/>
                  </a:lnTo>
                  <a:lnTo>
                    <a:pt x="2781" y="4835"/>
                  </a:lnTo>
                  <a:lnTo>
                    <a:pt x="2779" y="4836"/>
                  </a:lnTo>
                  <a:lnTo>
                    <a:pt x="2777" y="4836"/>
                  </a:lnTo>
                  <a:lnTo>
                    <a:pt x="2776" y="4836"/>
                  </a:lnTo>
                  <a:lnTo>
                    <a:pt x="2775" y="4835"/>
                  </a:lnTo>
                  <a:lnTo>
                    <a:pt x="2773" y="4834"/>
                  </a:lnTo>
                  <a:lnTo>
                    <a:pt x="2769" y="4822"/>
                  </a:lnTo>
                  <a:lnTo>
                    <a:pt x="2768" y="4820"/>
                  </a:lnTo>
                  <a:lnTo>
                    <a:pt x="2766" y="4815"/>
                  </a:lnTo>
                  <a:lnTo>
                    <a:pt x="2758" y="4758"/>
                  </a:lnTo>
                  <a:lnTo>
                    <a:pt x="2778" y="4754"/>
                  </a:lnTo>
                  <a:lnTo>
                    <a:pt x="2797" y="4755"/>
                  </a:lnTo>
                  <a:lnTo>
                    <a:pt x="2806" y="4762"/>
                  </a:lnTo>
                  <a:lnTo>
                    <a:pt x="2812" y="4761"/>
                  </a:lnTo>
                  <a:lnTo>
                    <a:pt x="2815" y="4761"/>
                  </a:lnTo>
                  <a:lnTo>
                    <a:pt x="2818" y="4761"/>
                  </a:lnTo>
                  <a:lnTo>
                    <a:pt x="2820" y="4761"/>
                  </a:lnTo>
                  <a:lnTo>
                    <a:pt x="2820" y="4760"/>
                  </a:lnTo>
                  <a:lnTo>
                    <a:pt x="2819" y="4755"/>
                  </a:lnTo>
                  <a:lnTo>
                    <a:pt x="2819" y="4754"/>
                  </a:lnTo>
                  <a:lnTo>
                    <a:pt x="2810" y="4737"/>
                  </a:lnTo>
                  <a:lnTo>
                    <a:pt x="2808" y="4734"/>
                  </a:lnTo>
                  <a:lnTo>
                    <a:pt x="2807" y="4733"/>
                  </a:lnTo>
                  <a:lnTo>
                    <a:pt x="2806" y="4732"/>
                  </a:lnTo>
                  <a:lnTo>
                    <a:pt x="2805" y="4732"/>
                  </a:lnTo>
                  <a:lnTo>
                    <a:pt x="2803" y="4732"/>
                  </a:lnTo>
                  <a:lnTo>
                    <a:pt x="2803" y="4732"/>
                  </a:lnTo>
                  <a:lnTo>
                    <a:pt x="2802" y="4733"/>
                  </a:lnTo>
                  <a:lnTo>
                    <a:pt x="2792" y="4737"/>
                  </a:lnTo>
                  <a:lnTo>
                    <a:pt x="2768" y="4745"/>
                  </a:lnTo>
                  <a:lnTo>
                    <a:pt x="2756" y="4744"/>
                  </a:lnTo>
                  <a:lnTo>
                    <a:pt x="2756" y="4743"/>
                  </a:lnTo>
                  <a:lnTo>
                    <a:pt x="2755" y="4743"/>
                  </a:lnTo>
                  <a:lnTo>
                    <a:pt x="2755" y="4742"/>
                  </a:lnTo>
                  <a:lnTo>
                    <a:pt x="2754" y="4741"/>
                  </a:lnTo>
                  <a:lnTo>
                    <a:pt x="2753" y="4740"/>
                  </a:lnTo>
                  <a:lnTo>
                    <a:pt x="2752" y="4739"/>
                  </a:lnTo>
                  <a:lnTo>
                    <a:pt x="2742" y="4736"/>
                  </a:lnTo>
                  <a:lnTo>
                    <a:pt x="2741" y="4736"/>
                  </a:lnTo>
                  <a:lnTo>
                    <a:pt x="2739" y="4738"/>
                  </a:lnTo>
                  <a:lnTo>
                    <a:pt x="2739" y="4739"/>
                  </a:lnTo>
                  <a:lnTo>
                    <a:pt x="2731" y="4761"/>
                  </a:lnTo>
                  <a:lnTo>
                    <a:pt x="2730" y="4766"/>
                  </a:lnTo>
                  <a:lnTo>
                    <a:pt x="2727" y="4775"/>
                  </a:lnTo>
                  <a:lnTo>
                    <a:pt x="2725" y="4795"/>
                  </a:lnTo>
                  <a:lnTo>
                    <a:pt x="2725" y="4799"/>
                  </a:lnTo>
                  <a:lnTo>
                    <a:pt x="2682" y="4803"/>
                  </a:lnTo>
                  <a:lnTo>
                    <a:pt x="2682" y="4803"/>
                  </a:lnTo>
                  <a:lnTo>
                    <a:pt x="2652" y="4801"/>
                  </a:lnTo>
                  <a:lnTo>
                    <a:pt x="2642" y="4801"/>
                  </a:lnTo>
                  <a:lnTo>
                    <a:pt x="2633" y="4802"/>
                  </a:lnTo>
                  <a:lnTo>
                    <a:pt x="2631" y="4805"/>
                  </a:lnTo>
                  <a:lnTo>
                    <a:pt x="2631" y="4806"/>
                  </a:lnTo>
                  <a:lnTo>
                    <a:pt x="2630" y="4809"/>
                  </a:lnTo>
                  <a:lnTo>
                    <a:pt x="2630" y="4811"/>
                  </a:lnTo>
                  <a:lnTo>
                    <a:pt x="2630" y="4812"/>
                  </a:lnTo>
                  <a:lnTo>
                    <a:pt x="2629" y="4813"/>
                  </a:lnTo>
                  <a:lnTo>
                    <a:pt x="2626" y="4817"/>
                  </a:lnTo>
                  <a:lnTo>
                    <a:pt x="2625" y="4818"/>
                  </a:lnTo>
                  <a:lnTo>
                    <a:pt x="2616" y="4825"/>
                  </a:lnTo>
                  <a:lnTo>
                    <a:pt x="2596" y="4836"/>
                  </a:lnTo>
                  <a:lnTo>
                    <a:pt x="2594" y="4830"/>
                  </a:lnTo>
                  <a:lnTo>
                    <a:pt x="2590" y="4823"/>
                  </a:lnTo>
                  <a:lnTo>
                    <a:pt x="2588" y="4818"/>
                  </a:lnTo>
                  <a:lnTo>
                    <a:pt x="2488" y="4834"/>
                  </a:lnTo>
                  <a:lnTo>
                    <a:pt x="2481" y="4848"/>
                  </a:lnTo>
                  <a:lnTo>
                    <a:pt x="2481" y="4851"/>
                  </a:lnTo>
                  <a:lnTo>
                    <a:pt x="2482" y="4855"/>
                  </a:lnTo>
                  <a:lnTo>
                    <a:pt x="2482" y="4859"/>
                  </a:lnTo>
                  <a:lnTo>
                    <a:pt x="2482" y="4863"/>
                  </a:lnTo>
                  <a:lnTo>
                    <a:pt x="2482" y="4865"/>
                  </a:lnTo>
                  <a:lnTo>
                    <a:pt x="2482" y="4878"/>
                  </a:lnTo>
                  <a:lnTo>
                    <a:pt x="2478" y="4878"/>
                  </a:lnTo>
                  <a:lnTo>
                    <a:pt x="2428" y="4878"/>
                  </a:lnTo>
                  <a:lnTo>
                    <a:pt x="2414" y="4877"/>
                  </a:lnTo>
                  <a:lnTo>
                    <a:pt x="2408" y="4877"/>
                  </a:lnTo>
                  <a:lnTo>
                    <a:pt x="2415" y="4870"/>
                  </a:lnTo>
                  <a:lnTo>
                    <a:pt x="2416" y="4870"/>
                  </a:lnTo>
                  <a:lnTo>
                    <a:pt x="2417" y="4868"/>
                  </a:lnTo>
                  <a:lnTo>
                    <a:pt x="2418" y="4866"/>
                  </a:lnTo>
                  <a:lnTo>
                    <a:pt x="2419" y="4864"/>
                  </a:lnTo>
                  <a:lnTo>
                    <a:pt x="2420" y="4862"/>
                  </a:lnTo>
                  <a:lnTo>
                    <a:pt x="2420" y="4862"/>
                  </a:lnTo>
                  <a:lnTo>
                    <a:pt x="2421" y="4861"/>
                  </a:lnTo>
                  <a:lnTo>
                    <a:pt x="2421" y="4859"/>
                  </a:lnTo>
                  <a:lnTo>
                    <a:pt x="2421" y="4858"/>
                  </a:lnTo>
                  <a:lnTo>
                    <a:pt x="2424" y="4840"/>
                  </a:lnTo>
                  <a:lnTo>
                    <a:pt x="2424" y="4837"/>
                  </a:lnTo>
                  <a:lnTo>
                    <a:pt x="2423" y="4785"/>
                  </a:lnTo>
                  <a:lnTo>
                    <a:pt x="2422" y="4770"/>
                  </a:lnTo>
                  <a:lnTo>
                    <a:pt x="2419" y="4736"/>
                  </a:lnTo>
                  <a:lnTo>
                    <a:pt x="2411" y="4714"/>
                  </a:lnTo>
                  <a:lnTo>
                    <a:pt x="2410" y="4698"/>
                  </a:lnTo>
                  <a:lnTo>
                    <a:pt x="2410" y="4696"/>
                  </a:lnTo>
                  <a:lnTo>
                    <a:pt x="2395" y="4698"/>
                  </a:lnTo>
                  <a:lnTo>
                    <a:pt x="2337" y="4710"/>
                  </a:lnTo>
                  <a:lnTo>
                    <a:pt x="2333" y="4711"/>
                  </a:lnTo>
                  <a:lnTo>
                    <a:pt x="2333" y="4714"/>
                  </a:lnTo>
                  <a:lnTo>
                    <a:pt x="2332" y="4715"/>
                  </a:lnTo>
                  <a:lnTo>
                    <a:pt x="2329" y="4715"/>
                  </a:lnTo>
                  <a:lnTo>
                    <a:pt x="2321" y="4715"/>
                  </a:lnTo>
                  <a:lnTo>
                    <a:pt x="2319" y="4715"/>
                  </a:lnTo>
                  <a:lnTo>
                    <a:pt x="2319" y="4714"/>
                  </a:lnTo>
                  <a:lnTo>
                    <a:pt x="2316" y="4714"/>
                  </a:lnTo>
                  <a:lnTo>
                    <a:pt x="2314" y="4714"/>
                  </a:lnTo>
                  <a:lnTo>
                    <a:pt x="2313" y="4715"/>
                  </a:lnTo>
                  <a:lnTo>
                    <a:pt x="2312" y="4715"/>
                  </a:lnTo>
                  <a:lnTo>
                    <a:pt x="2311" y="4715"/>
                  </a:lnTo>
                  <a:lnTo>
                    <a:pt x="2309" y="4715"/>
                  </a:lnTo>
                  <a:lnTo>
                    <a:pt x="2297" y="4714"/>
                  </a:lnTo>
                  <a:lnTo>
                    <a:pt x="2269" y="4711"/>
                  </a:lnTo>
                  <a:lnTo>
                    <a:pt x="2262" y="4709"/>
                  </a:lnTo>
                  <a:lnTo>
                    <a:pt x="2261" y="4708"/>
                  </a:lnTo>
                  <a:lnTo>
                    <a:pt x="2259" y="4706"/>
                  </a:lnTo>
                  <a:lnTo>
                    <a:pt x="2257" y="4703"/>
                  </a:lnTo>
                  <a:lnTo>
                    <a:pt x="2255" y="4701"/>
                  </a:lnTo>
                  <a:lnTo>
                    <a:pt x="2255" y="4701"/>
                  </a:lnTo>
                  <a:lnTo>
                    <a:pt x="2252" y="4700"/>
                  </a:lnTo>
                  <a:lnTo>
                    <a:pt x="2248" y="4698"/>
                  </a:lnTo>
                  <a:lnTo>
                    <a:pt x="2244" y="4698"/>
                  </a:lnTo>
                  <a:lnTo>
                    <a:pt x="2184" y="4708"/>
                  </a:lnTo>
                  <a:lnTo>
                    <a:pt x="2183" y="4708"/>
                  </a:lnTo>
                  <a:lnTo>
                    <a:pt x="2167" y="4721"/>
                  </a:lnTo>
                  <a:lnTo>
                    <a:pt x="2159" y="4730"/>
                  </a:lnTo>
                  <a:lnTo>
                    <a:pt x="2159" y="4730"/>
                  </a:lnTo>
                  <a:lnTo>
                    <a:pt x="2158" y="4731"/>
                  </a:lnTo>
                  <a:lnTo>
                    <a:pt x="2155" y="4733"/>
                  </a:lnTo>
                  <a:lnTo>
                    <a:pt x="2154" y="4733"/>
                  </a:lnTo>
                  <a:lnTo>
                    <a:pt x="2072" y="4764"/>
                  </a:lnTo>
                  <a:lnTo>
                    <a:pt x="2069" y="4765"/>
                  </a:lnTo>
                  <a:lnTo>
                    <a:pt x="2056" y="4770"/>
                  </a:lnTo>
                  <a:lnTo>
                    <a:pt x="2055" y="4770"/>
                  </a:lnTo>
                  <a:lnTo>
                    <a:pt x="2053" y="4771"/>
                  </a:lnTo>
                  <a:lnTo>
                    <a:pt x="2050" y="4771"/>
                  </a:lnTo>
                  <a:lnTo>
                    <a:pt x="2043" y="4771"/>
                  </a:lnTo>
                  <a:lnTo>
                    <a:pt x="2041" y="4771"/>
                  </a:lnTo>
                  <a:lnTo>
                    <a:pt x="2041" y="4771"/>
                  </a:lnTo>
                  <a:lnTo>
                    <a:pt x="2039" y="4771"/>
                  </a:lnTo>
                  <a:lnTo>
                    <a:pt x="2038" y="4771"/>
                  </a:lnTo>
                  <a:lnTo>
                    <a:pt x="2033" y="4770"/>
                  </a:lnTo>
                  <a:lnTo>
                    <a:pt x="2032" y="4769"/>
                  </a:lnTo>
                  <a:lnTo>
                    <a:pt x="2030" y="4768"/>
                  </a:lnTo>
                  <a:lnTo>
                    <a:pt x="2026" y="4766"/>
                  </a:lnTo>
                  <a:lnTo>
                    <a:pt x="2025" y="4765"/>
                  </a:lnTo>
                  <a:lnTo>
                    <a:pt x="2015" y="4769"/>
                  </a:lnTo>
                  <a:lnTo>
                    <a:pt x="2014" y="4770"/>
                  </a:lnTo>
                  <a:lnTo>
                    <a:pt x="1944" y="4795"/>
                  </a:lnTo>
                  <a:lnTo>
                    <a:pt x="1913" y="4806"/>
                  </a:lnTo>
                  <a:lnTo>
                    <a:pt x="1887" y="4820"/>
                  </a:lnTo>
                  <a:lnTo>
                    <a:pt x="1886" y="4820"/>
                  </a:lnTo>
                  <a:lnTo>
                    <a:pt x="1882" y="4821"/>
                  </a:lnTo>
                  <a:lnTo>
                    <a:pt x="1879" y="4821"/>
                  </a:lnTo>
                  <a:lnTo>
                    <a:pt x="1877" y="4821"/>
                  </a:lnTo>
                  <a:lnTo>
                    <a:pt x="1848" y="4813"/>
                  </a:lnTo>
                  <a:lnTo>
                    <a:pt x="1815" y="4807"/>
                  </a:lnTo>
                  <a:lnTo>
                    <a:pt x="1814" y="4807"/>
                  </a:lnTo>
                  <a:lnTo>
                    <a:pt x="1792" y="4811"/>
                  </a:lnTo>
                  <a:lnTo>
                    <a:pt x="1773" y="4811"/>
                  </a:lnTo>
                  <a:lnTo>
                    <a:pt x="1767" y="4823"/>
                  </a:lnTo>
                  <a:lnTo>
                    <a:pt x="1759" y="4854"/>
                  </a:lnTo>
                  <a:lnTo>
                    <a:pt x="1744" y="4896"/>
                  </a:lnTo>
                  <a:lnTo>
                    <a:pt x="1738" y="4909"/>
                  </a:lnTo>
                  <a:lnTo>
                    <a:pt x="1704" y="4945"/>
                  </a:lnTo>
                  <a:lnTo>
                    <a:pt x="1702" y="4946"/>
                  </a:lnTo>
                  <a:lnTo>
                    <a:pt x="1700" y="4947"/>
                  </a:lnTo>
                  <a:lnTo>
                    <a:pt x="1697" y="4947"/>
                  </a:lnTo>
                  <a:lnTo>
                    <a:pt x="1696" y="4947"/>
                  </a:lnTo>
                  <a:lnTo>
                    <a:pt x="1692" y="4945"/>
                  </a:lnTo>
                  <a:lnTo>
                    <a:pt x="1691" y="4944"/>
                  </a:lnTo>
                  <a:lnTo>
                    <a:pt x="1687" y="4941"/>
                  </a:lnTo>
                  <a:lnTo>
                    <a:pt x="1686" y="4940"/>
                  </a:lnTo>
                  <a:lnTo>
                    <a:pt x="1682" y="4938"/>
                  </a:lnTo>
                  <a:lnTo>
                    <a:pt x="1677" y="4936"/>
                  </a:lnTo>
                  <a:lnTo>
                    <a:pt x="1674" y="4935"/>
                  </a:lnTo>
                  <a:lnTo>
                    <a:pt x="1672" y="4935"/>
                  </a:lnTo>
                  <a:lnTo>
                    <a:pt x="1670" y="4935"/>
                  </a:lnTo>
                  <a:lnTo>
                    <a:pt x="1664" y="4938"/>
                  </a:lnTo>
                  <a:lnTo>
                    <a:pt x="1664" y="4939"/>
                  </a:lnTo>
                  <a:lnTo>
                    <a:pt x="1662" y="4944"/>
                  </a:lnTo>
                  <a:lnTo>
                    <a:pt x="1653" y="4970"/>
                  </a:lnTo>
                  <a:lnTo>
                    <a:pt x="1638" y="5006"/>
                  </a:lnTo>
                  <a:lnTo>
                    <a:pt x="1638" y="5007"/>
                  </a:lnTo>
                  <a:lnTo>
                    <a:pt x="1636" y="5008"/>
                  </a:lnTo>
                  <a:lnTo>
                    <a:pt x="1636" y="5008"/>
                  </a:lnTo>
                  <a:lnTo>
                    <a:pt x="1633" y="5011"/>
                  </a:lnTo>
                  <a:lnTo>
                    <a:pt x="1631" y="5012"/>
                  </a:lnTo>
                  <a:lnTo>
                    <a:pt x="1611" y="5020"/>
                  </a:lnTo>
                  <a:lnTo>
                    <a:pt x="1568" y="5033"/>
                  </a:lnTo>
                  <a:lnTo>
                    <a:pt x="1553" y="5033"/>
                  </a:lnTo>
                  <a:lnTo>
                    <a:pt x="1541" y="5049"/>
                  </a:lnTo>
                  <a:lnTo>
                    <a:pt x="1540" y="5051"/>
                  </a:lnTo>
                  <a:lnTo>
                    <a:pt x="1536" y="5054"/>
                  </a:lnTo>
                  <a:lnTo>
                    <a:pt x="1535" y="5055"/>
                  </a:lnTo>
                  <a:lnTo>
                    <a:pt x="1525" y="5063"/>
                  </a:lnTo>
                  <a:lnTo>
                    <a:pt x="1522" y="5066"/>
                  </a:lnTo>
                  <a:lnTo>
                    <a:pt x="1521" y="5066"/>
                  </a:lnTo>
                  <a:lnTo>
                    <a:pt x="1519" y="5066"/>
                  </a:lnTo>
                  <a:lnTo>
                    <a:pt x="1511" y="5061"/>
                  </a:lnTo>
                  <a:lnTo>
                    <a:pt x="1498" y="5054"/>
                  </a:lnTo>
                  <a:lnTo>
                    <a:pt x="1477" y="5046"/>
                  </a:lnTo>
                  <a:lnTo>
                    <a:pt x="1474" y="5046"/>
                  </a:lnTo>
                  <a:lnTo>
                    <a:pt x="1470" y="5046"/>
                  </a:lnTo>
                  <a:lnTo>
                    <a:pt x="1468" y="5046"/>
                  </a:lnTo>
                  <a:lnTo>
                    <a:pt x="1466" y="5046"/>
                  </a:lnTo>
                  <a:lnTo>
                    <a:pt x="1464" y="5047"/>
                  </a:lnTo>
                  <a:lnTo>
                    <a:pt x="1464" y="5047"/>
                  </a:lnTo>
                  <a:lnTo>
                    <a:pt x="1462" y="5048"/>
                  </a:lnTo>
                  <a:lnTo>
                    <a:pt x="1460" y="5050"/>
                  </a:lnTo>
                  <a:lnTo>
                    <a:pt x="1456" y="5056"/>
                  </a:lnTo>
                  <a:lnTo>
                    <a:pt x="1455" y="5057"/>
                  </a:lnTo>
                  <a:lnTo>
                    <a:pt x="1453" y="5060"/>
                  </a:lnTo>
                  <a:lnTo>
                    <a:pt x="1447" y="5071"/>
                  </a:lnTo>
                  <a:lnTo>
                    <a:pt x="1447" y="5071"/>
                  </a:lnTo>
                  <a:lnTo>
                    <a:pt x="1409" y="5063"/>
                  </a:lnTo>
                  <a:lnTo>
                    <a:pt x="1389" y="5052"/>
                  </a:lnTo>
                  <a:lnTo>
                    <a:pt x="1382" y="5048"/>
                  </a:lnTo>
                  <a:lnTo>
                    <a:pt x="1375" y="5044"/>
                  </a:lnTo>
                  <a:lnTo>
                    <a:pt x="1370" y="5040"/>
                  </a:lnTo>
                  <a:lnTo>
                    <a:pt x="1365" y="5036"/>
                  </a:lnTo>
                  <a:lnTo>
                    <a:pt x="1352" y="5015"/>
                  </a:lnTo>
                  <a:lnTo>
                    <a:pt x="1336" y="4987"/>
                  </a:lnTo>
                  <a:lnTo>
                    <a:pt x="1308" y="4918"/>
                  </a:lnTo>
                  <a:lnTo>
                    <a:pt x="1301" y="4862"/>
                  </a:lnTo>
                  <a:lnTo>
                    <a:pt x="1301" y="4847"/>
                  </a:lnTo>
                  <a:lnTo>
                    <a:pt x="1303" y="4837"/>
                  </a:lnTo>
                  <a:lnTo>
                    <a:pt x="1303" y="4832"/>
                  </a:lnTo>
                  <a:lnTo>
                    <a:pt x="1305" y="4830"/>
                  </a:lnTo>
                  <a:lnTo>
                    <a:pt x="1308" y="4828"/>
                  </a:lnTo>
                  <a:lnTo>
                    <a:pt x="1312" y="4825"/>
                  </a:lnTo>
                  <a:lnTo>
                    <a:pt x="1313" y="4824"/>
                  </a:lnTo>
                  <a:lnTo>
                    <a:pt x="1314" y="4822"/>
                  </a:lnTo>
                  <a:lnTo>
                    <a:pt x="1314" y="4818"/>
                  </a:lnTo>
                  <a:lnTo>
                    <a:pt x="1314" y="4794"/>
                  </a:lnTo>
                  <a:lnTo>
                    <a:pt x="1314" y="4787"/>
                  </a:lnTo>
                  <a:lnTo>
                    <a:pt x="1305" y="4737"/>
                  </a:lnTo>
                  <a:lnTo>
                    <a:pt x="1304" y="4734"/>
                  </a:lnTo>
                  <a:lnTo>
                    <a:pt x="1297" y="4708"/>
                  </a:lnTo>
                  <a:lnTo>
                    <a:pt x="1295" y="4705"/>
                  </a:lnTo>
                  <a:lnTo>
                    <a:pt x="1294" y="4702"/>
                  </a:lnTo>
                  <a:lnTo>
                    <a:pt x="1274" y="4666"/>
                  </a:lnTo>
                  <a:lnTo>
                    <a:pt x="1271" y="4661"/>
                  </a:lnTo>
                  <a:lnTo>
                    <a:pt x="1265" y="4658"/>
                  </a:lnTo>
                  <a:lnTo>
                    <a:pt x="1257" y="4654"/>
                  </a:lnTo>
                  <a:lnTo>
                    <a:pt x="1249" y="4649"/>
                  </a:lnTo>
                  <a:lnTo>
                    <a:pt x="1244" y="4645"/>
                  </a:lnTo>
                  <a:lnTo>
                    <a:pt x="1240" y="4640"/>
                  </a:lnTo>
                  <a:lnTo>
                    <a:pt x="1236" y="4636"/>
                  </a:lnTo>
                  <a:lnTo>
                    <a:pt x="1233" y="4630"/>
                  </a:lnTo>
                  <a:lnTo>
                    <a:pt x="1232" y="4627"/>
                  </a:lnTo>
                  <a:lnTo>
                    <a:pt x="1233" y="4624"/>
                  </a:lnTo>
                  <a:lnTo>
                    <a:pt x="1238" y="4619"/>
                  </a:lnTo>
                  <a:lnTo>
                    <a:pt x="1243" y="4613"/>
                  </a:lnTo>
                  <a:lnTo>
                    <a:pt x="1247" y="4609"/>
                  </a:lnTo>
                  <a:lnTo>
                    <a:pt x="1266" y="4578"/>
                  </a:lnTo>
                  <a:lnTo>
                    <a:pt x="1294" y="4501"/>
                  </a:lnTo>
                  <a:lnTo>
                    <a:pt x="1304" y="4463"/>
                  </a:lnTo>
                  <a:lnTo>
                    <a:pt x="1306" y="4457"/>
                  </a:lnTo>
                  <a:lnTo>
                    <a:pt x="1318" y="4434"/>
                  </a:lnTo>
                  <a:lnTo>
                    <a:pt x="1280" y="4422"/>
                  </a:lnTo>
                  <a:lnTo>
                    <a:pt x="1273" y="4419"/>
                  </a:lnTo>
                  <a:lnTo>
                    <a:pt x="1270" y="4415"/>
                  </a:lnTo>
                  <a:lnTo>
                    <a:pt x="1269" y="4412"/>
                  </a:lnTo>
                  <a:lnTo>
                    <a:pt x="1269" y="4406"/>
                  </a:lnTo>
                  <a:lnTo>
                    <a:pt x="1267" y="4378"/>
                  </a:lnTo>
                  <a:lnTo>
                    <a:pt x="1261" y="4339"/>
                  </a:lnTo>
                  <a:lnTo>
                    <a:pt x="1259" y="4337"/>
                  </a:lnTo>
                  <a:lnTo>
                    <a:pt x="1243" y="4322"/>
                  </a:lnTo>
                  <a:lnTo>
                    <a:pt x="1228" y="4323"/>
                  </a:lnTo>
                  <a:lnTo>
                    <a:pt x="1224" y="4323"/>
                  </a:lnTo>
                  <a:lnTo>
                    <a:pt x="1220" y="4323"/>
                  </a:lnTo>
                  <a:lnTo>
                    <a:pt x="1216" y="4322"/>
                  </a:lnTo>
                  <a:lnTo>
                    <a:pt x="1193" y="4306"/>
                  </a:lnTo>
                  <a:lnTo>
                    <a:pt x="1184" y="4299"/>
                  </a:lnTo>
                  <a:lnTo>
                    <a:pt x="1180" y="4297"/>
                  </a:lnTo>
                  <a:lnTo>
                    <a:pt x="1176" y="4295"/>
                  </a:lnTo>
                  <a:lnTo>
                    <a:pt x="1174" y="4295"/>
                  </a:lnTo>
                  <a:lnTo>
                    <a:pt x="1164" y="4294"/>
                  </a:lnTo>
                  <a:lnTo>
                    <a:pt x="1159" y="4296"/>
                  </a:lnTo>
                  <a:lnTo>
                    <a:pt x="1155" y="4297"/>
                  </a:lnTo>
                  <a:lnTo>
                    <a:pt x="1142" y="4297"/>
                  </a:lnTo>
                  <a:lnTo>
                    <a:pt x="1139" y="4297"/>
                  </a:lnTo>
                  <a:lnTo>
                    <a:pt x="1135" y="4294"/>
                  </a:lnTo>
                  <a:lnTo>
                    <a:pt x="1105" y="4266"/>
                  </a:lnTo>
                  <a:lnTo>
                    <a:pt x="1099" y="4258"/>
                  </a:lnTo>
                  <a:lnTo>
                    <a:pt x="1089" y="4247"/>
                  </a:lnTo>
                  <a:lnTo>
                    <a:pt x="1083" y="4242"/>
                  </a:lnTo>
                  <a:lnTo>
                    <a:pt x="1080" y="4241"/>
                  </a:lnTo>
                  <a:lnTo>
                    <a:pt x="1079" y="4241"/>
                  </a:lnTo>
                  <a:lnTo>
                    <a:pt x="1026" y="4209"/>
                  </a:lnTo>
                  <a:lnTo>
                    <a:pt x="1013" y="4199"/>
                  </a:lnTo>
                  <a:lnTo>
                    <a:pt x="1011" y="4197"/>
                  </a:lnTo>
                  <a:lnTo>
                    <a:pt x="1008" y="4193"/>
                  </a:lnTo>
                  <a:lnTo>
                    <a:pt x="999" y="4207"/>
                  </a:lnTo>
                  <a:lnTo>
                    <a:pt x="991" y="4230"/>
                  </a:lnTo>
                  <a:lnTo>
                    <a:pt x="991" y="4233"/>
                  </a:lnTo>
                  <a:lnTo>
                    <a:pt x="990" y="4237"/>
                  </a:lnTo>
                  <a:lnTo>
                    <a:pt x="975" y="4262"/>
                  </a:lnTo>
                  <a:lnTo>
                    <a:pt x="972" y="4267"/>
                  </a:lnTo>
                  <a:lnTo>
                    <a:pt x="941" y="4299"/>
                  </a:lnTo>
                  <a:lnTo>
                    <a:pt x="936" y="4300"/>
                  </a:lnTo>
                  <a:lnTo>
                    <a:pt x="923" y="4304"/>
                  </a:lnTo>
                  <a:lnTo>
                    <a:pt x="922" y="4303"/>
                  </a:lnTo>
                  <a:lnTo>
                    <a:pt x="919" y="4300"/>
                  </a:lnTo>
                  <a:lnTo>
                    <a:pt x="917" y="4296"/>
                  </a:lnTo>
                  <a:lnTo>
                    <a:pt x="916" y="4294"/>
                  </a:lnTo>
                  <a:lnTo>
                    <a:pt x="915" y="4291"/>
                  </a:lnTo>
                  <a:lnTo>
                    <a:pt x="837" y="4271"/>
                  </a:lnTo>
                  <a:lnTo>
                    <a:pt x="798" y="4265"/>
                  </a:lnTo>
                  <a:lnTo>
                    <a:pt x="792" y="4266"/>
                  </a:lnTo>
                  <a:lnTo>
                    <a:pt x="776" y="4261"/>
                  </a:lnTo>
                  <a:lnTo>
                    <a:pt x="772" y="4260"/>
                  </a:lnTo>
                  <a:lnTo>
                    <a:pt x="761" y="4247"/>
                  </a:lnTo>
                  <a:lnTo>
                    <a:pt x="759" y="4244"/>
                  </a:lnTo>
                  <a:lnTo>
                    <a:pt x="757" y="4240"/>
                  </a:lnTo>
                  <a:lnTo>
                    <a:pt x="753" y="4230"/>
                  </a:lnTo>
                  <a:lnTo>
                    <a:pt x="745" y="4219"/>
                  </a:lnTo>
                  <a:lnTo>
                    <a:pt x="743" y="4218"/>
                  </a:lnTo>
                  <a:lnTo>
                    <a:pt x="722" y="4213"/>
                  </a:lnTo>
                  <a:lnTo>
                    <a:pt x="696" y="4205"/>
                  </a:lnTo>
                  <a:lnTo>
                    <a:pt x="694" y="4203"/>
                  </a:lnTo>
                  <a:lnTo>
                    <a:pt x="691" y="4201"/>
                  </a:lnTo>
                  <a:lnTo>
                    <a:pt x="675" y="4183"/>
                  </a:lnTo>
                  <a:lnTo>
                    <a:pt x="672" y="4180"/>
                  </a:lnTo>
                  <a:lnTo>
                    <a:pt x="671" y="4175"/>
                  </a:lnTo>
                  <a:lnTo>
                    <a:pt x="669" y="4169"/>
                  </a:lnTo>
                  <a:lnTo>
                    <a:pt x="662" y="4157"/>
                  </a:lnTo>
                  <a:lnTo>
                    <a:pt x="605" y="4116"/>
                  </a:lnTo>
                  <a:lnTo>
                    <a:pt x="601" y="4114"/>
                  </a:lnTo>
                  <a:lnTo>
                    <a:pt x="599" y="4114"/>
                  </a:lnTo>
                  <a:lnTo>
                    <a:pt x="596" y="4113"/>
                  </a:lnTo>
                  <a:lnTo>
                    <a:pt x="593" y="4112"/>
                  </a:lnTo>
                  <a:lnTo>
                    <a:pt x="591" y="4111"/>
                  </a:lnTo>
                  <a:lnTo>
                    <a:pt x="573" y="4090"/>
                  </a:lnTo>
                  <a:lnTo>
                    <a:pt x="567" y="4081"/>
                  </a:lnTo>
                  <a:lnTo>
                    <a:pt x="563" y="4074"/>
                  </a:lnTo>
                  <a:lnTo>
                    <a:pt x="562" y="4066"/>
                  </a:lnTo>
                  <a:lnTo>
                    <a:pt x="561" y="4057"/>
                  </a:lnTo>
                  <a:lnTo>
                    <a:pt x="560" y="4057"/>
                  </a:lnTo>
                  <a:lnTo>
                    <a:pt x="537" y="4029"/>
                  </a:lnTo>
                  <a:lnTo>
                    <a:pt x="512" y="4032"/>
                  </a:lnTo>
                  <a:lnTo>
                    <a:pt x="511" y="4032"/>
                  </a:lnTo>
                  <a:lnTo>
                    <a:pt x="496" y="4006"/>
                  </a:lnTo>
                  <a:lnTo>
                    <a:pt x="494" y="4003"/>
                  </a:lnTo>
                  <a:lnTo>
                    <a:pt x="492" y="3992"/>
                  </a:lnTo>
                  <a:lnTo>
                    <a:pt x="491" y="3985"/>
                  </a:lnTo>
                  <a:lnTo>
                    <a:pt x="490" y="3980"/>
                  </a:lnTo>
                  <a:lnTo>
                    <a:pt x="489" y="3977"/>
                  </a:lnTo>
                  <a:lnTo>
                    <a:pt x="483" y="3965"/>
                  </a:lnTo>
                  <a:lnTo>
                    <a:pt x="480" y="3960"/>
                  </a:lnTo>
                  <a:lnTo>
                    <a:pt x="475" y="3953"/>
                  </a:lnTo>
                  <a:lnTo>
                    <a:pt x="471" y="3950"/>
                  </a:lnTo>
                  <a:lnTo>
                    <a:pt x="468" y="3948"/>
                  </a:lnTo>
                  <a:lnTo>
                    <a:pt x="465" y="3947"/>
                  </a:lnTo>
                  <a:lnTo>
                    <a:pt x="461" y="3948"/>
                  </a:lnTo>
                  <a:lnTo>
                    <a:pt x="454" y="3950"/>
                  </a:lnTo>
                  <a:lnTo>
                    <a:pt x="445" y="3952"/>
                  </a:lnTo>
                  <a:lnTo>
                    <a:pt x="439" y="3950"/>
                  </a:lnTo>
                  <a:lnTo>
                    <a:pt x="432" y="3948"/>
                  </a:lnTo>
                  <a:lnTo>
                    <a:pt x="427" y="3947"/>
                  </a:lnTo>
                  <a:lnTo>
                    <a:pt x="400" y="3930"/>
                  </a:lnTo>
                  <a:lnTo>
                    <a:pt x="396" y="3927"/>
                  </a:lnTo>
                  <a:lnTo>
                    <a:pt x="394" y="3923"/>
                  </a:lnTo>
                  <a:lnTo>
                    <a:pt x="394" y="3919"/>
                  </a:lnTo>
                  <a:lnTo>
                    <a:pt x="397" y="3880"/>
                  </a:lnTo>
                  <a:lnTo>
                    <a:pt x="399" y="3857"/>
                  </a:lnTo>
                  <a:lnTo>
                    <a:pt x="399" y="3823"/>
                  </a:lnTo>
                  <a:lnTo>
                    <a:pt x="409" y="3795"/>
                  </a:lnTo>
                  <a:lnTo>
                    <a:pt x="428" y="3779"/>
                  </a:lnTo>
                  <a:lnTo>
                    <a:pt x="429" y="3777"/>
                  </a:lnTo>
                  <a:lnTo>
                    <a:pt x="431" y="3768"/>
                  </a:lnTo>
                  <a:lnTo>
                    <a:pt x="428" y="3759"/>
                  </a:lnTo>
                  <a:lnTo>
                    <a:pt x="426" y="3753"/>
                  </a:lnTo>
                  <a:lnTo>
                    <a:pt x="422" y="3749"/>
                  </a:lnTo>
                  <a:lnTo>
                    <a:pt x="420" y="3747"/>
                  </a:lnTo>
                  <a:lnTo>
                    <a:pt x="417" y="3745"/>
                  </a:lnTo>
                  <a:lnTo>
                    <a:pt x="409" y="3741"/>
                  </a:lnTo>
                  <a:lnTo>
                    <a:pt x="407" y="3741"/>
                  </a:lnTo>
                  <a:lnTo>
                    <a:pt x="404" y="3742"/>
                  </a:lnTo>
                  <a:lnTo>
                    <a:pt x="402" y="3744"/>
                  </a:lnTo>
                  <a:lnTo>
                    <a:pt x="385" y="3739"/>
                  </a:lnTo>
                  <a:lnTo>
                    <a:pt x="418" y="3696"/>
                  </a:lnTo>
                  <a:lnTo>
                    <a:pt x="426" y="3685"/>
                  </a:lnTo>
                  <a:lnTo>
                    <a:pt x="426" y="3684"/>
                  </a:lnTo>
                  <a:lnTo>
                    <a:pt x="432" y="3670"/>
                  </a:lnTo>
                  <a:lnTo>
                    <a:pt x="449" y="3629"/>
                  </a:lnTo>
                  <a:lnTo>
                    <a:pt x="452" y="3623"/>
                  </a:lnTo>
                  <a:lnTo>
                    <a:pt x="453" y="3616"/>
                  </a:lnTo>
                  <a:lnTo>
                    <a:pt x="454" y="3608"/>
                  </a:lnTo>
                  <a:lnTo>
                    <a:pt x="453" y="3602"/>
                  </a:lnTo>
                  <a:lnTo>
                    <a:pt x="450" y="3560"/>
                  </a:lnTo>
                  <a:lnTo>
                    <a:pt x="449" y="3551"/>
                  </a:lnTo>
                  <a:lnTo>
                    <a:pt x="445" y="3546"/>
                  </a:lnTo>
                  <a:lnTo>
                    <a:pt x="438" y="3541"/>
                  </a:lnTo>
                  <a:lnTo>
                    <a:pt x="431" y="3537"/>
                  </a:lnTo>
                  <a:lnTo>
                    <a:pt x="426" y="3533"/>
                  </a:lnTo>
                  <a:lnTo>
                    <a:pt x="405" y="3511"/>
                  </a:lnTo>
                  <a:lnTo>
                    <a:pt x="403" y="3500"/>
                  </a:lnTo>
                  <a:lnTo>
                    <a:pt x="401" y="3488"/>
                  </a:lnTo>
                  <a:lnTo>
                    <a:pt x="402" y="3478"/>
                  </a:lnTo>
                  <a:lnTo>
                    <a:pt x="398" y="3470"/>
                  </a:lnTo>
                  <a:lnTo>
                    <a:pt x="382" y="3450"/>
                  </a:lnTo>
                  <a:lnTo>
                    <a:pt x="377" y="3446"/>
                  </a:lnTo>
                  <a:lnTo>
                    <a:pt x="369" y="3443"/>
                  </a:lnTo>
                  <a:lnTo>
                    <a:pt x="364" y="3441"/>
                  </a:lnTo>
                  <a:lnTo>
                    <a:pt x="362" y="3437"/>
                  </a:lnTo>
                  <a:lnTo>
                    <a:pt x="362" y="3428"/>
                  </a:lnTo>
                  <a:lnTo>
                    <a:pt x="362" y="3423"/>
                  </a:lnTo>
                  <a:lnTo>
                    <a:pt x="362" y="3421"/>
                  </a:lnTo>
                  <a:lnTo>
                    <a:pt x="381" y="3414"/>
                  </a:lnTo>
                  <a:lnTo>
                    <a:pt x="387" y="3412"/>
                  </a:lnTo>
                  <a:lnTo>
                    <a:pt x="393" y="3412"/>
                  </a:lnTo>
                  <a:lnTo>
                    <a:pt x="399" y="3410"/>
                  </a:lnTo>
                  <a:lnTo>
                    <a:pt x="405" y="3409"/>
                  </a:lnTo>
                  <a:lnTo>
                    <a:pt x="407" y="3407"/>
                  </a:lnTo>
                  <a:lnTo>
                    <a:pt x="408" y="3407"/>
                  </a:lnTo>
                  <a:lnTo>
                    <a:pt x="409" y="3404"/>
                  </a:lnTo>
                  <a:lnTo>
                    <a:pt x="410" y="3399"/>
                  </a:lnTo>
                  <a:lnTo>
                    <a:pt x="411" y="3397"/>
                  </a:lnTo>
                  <a:lnTo>
                    <a:pt x="407" y="3365"/>
                  </a:lnTo>
                  <a:lnTo>
                    <a:pt x="406" y="3363"/>
                  </a:lnTo>
                  <a:lnTo>
                    <a:pt x="399" y="3345"/>
                  </a:lnTo>
                  <a:lnTo>
                    <a:pt x="396" y="3337"/>
                  </a:lnTo>
                  <a:lnTo>
                    <a:pt x="394" y="3329"/>
                  </a:lnTo>
                  <a:lnTo>
                    <a:pt x="392" y="3319"/>
                  </a:lnTo>
                  <a:lnTo>
                    <a:pt x="392" y="3315"/>
                  </a:lnTo>
                  <a:lnTo>
                    <a:pt x="393" y="3313"/>
                  </a:lnTo>
                  <a:lnTo>
                    <a:pt x="394" y="3310"/>
                  </a:lnTo>
                  <a:lnTo>
                    <a:pt x="394" y="3308"/>
                  </a:lnTo>
                  <a:lnTo>
                    <a:pt x="394" y="3304"/>
                  </a:lnTo>
                  <a:lnTo>
                    <a:pt x="392" y="3300"/>
                  </a:lnTo>
                  <a:lnTo>
                    <a:pt x="389" y="3296"/>
                  </a:lnTo>
                  <a:lnTo>
                    <a:pt x="385" y="3292"/>
                  </a:lnTo>
                  <a:lnTo>
                    <a:pt x="327" y="3257"/>
                  </a:lnTo>
                  <a:lnTo>
                    <a:pt x="322" y="3255"/>
                  </a:lnTo>
                  <a:lnTo>
                    <a:pt x="315" y="3254"/>
                  </a:lnTo>
                  <a:lnTo>
                    <a:pt x="312" y="3255"/>
                  </a:lnTo>
                  <a:lnTo>
                    <a:pt x="308" y="3258"/>
                  </a:lnTo>
                  <a:lnTo>
                    <a:pt x="302" y="3261"/>
                  </a:lnTo>
                  <a:lnTo>
                    <a:pt x="298" y="3262"/>
                  </a:lnTo>
                  <a:lnTo>
                    <a:pt x="289" y="3263"/>
                  </a:lnTo>
                  <a:lnTo>
                    <a:pt x="283" y="3262"/>
                  </a:lnTo>
                  <a:lnTo>
                    <a:pt x="265" y="3256"/>
                  </a:lnTo>
                  <a:lnTo>
                    <a:pt x="262" y="3257"/>
                  </a:lnTo>
                  <a:lnTo>
                    <a:pt x="253" y="3258"/>
                  </a:lnTo>
                  <a:lnTo>
                    <a:pt x="245" y="3258"/>
                  </a:lnTo>
                  <a:lnTo>
                    <a:pt x="218" y="3260"/>
                  </a:lnTo>
                  <a:lnTo>
                    <a:pt x="155" y="3264"/>
                  </a:lnTo>
                  <a:lnTo>
                    <a:pt x="152" y="3263"/>
                  </a:lnTo>
                  <a:lnTo>
                    <a:pt x="149" y="3260"/>
                  </a:lnTo>
                  <a:lnTo>
                    <a:pt x="147" y="3257"/>
                  </a:lnTo>
                  <a:lnTo>
                    <a:pt x="144" y="3251"/>
                  </a:lnTo>
                  <a:lnTo>
                    <a:pt x="143" y="3247"/>
                  </a:lnTo>
                  <a:lnTo>
                    <a:pt x="122" y="3192"/>
                  </a:lnTo>
                  <a:lnTo>
                    <a:pt x="121" y="3188"/>
                  </a:lnTo>
                  <a:lnTo>
                    <a:pt x="120" y="3183"/>
                  </a:lnTo>
                  <a:lnTo>
                    <a:pt x="120" y="3178"/>
                  </a:lnTo>
                  <a:lnTo>
                    <a:pt x="119" y="3171"/>
                  </a:lnTo>
                  <a:lnTo>
                    <a:pt x="119" y="3169"/>
                  </a:lnTo>
                  <a:lnTo>
                    <a:pt x="119" y="3166"/>
                  </a:lnTo>
                  <a:lnTo>
                    <a:pt x="125" y="3145"/>
                  </a:lnTo>
                  <a:lnTo>
                    <a:pt x="127" y="3142"/>
                  </a:lnTo>
                  <a:lnTo>
                    <a:pt x="130" y="3140"/>
                  </a:lnTo>
                  <a:lnTo>
                    <a:pt x="134" y="3139"/>
                  </a:lnTo>
                  <a:lnTo>
                    <a:pt x="138" y="3139"/>
                  </a:lnTo>
                  <a:lnTo>
                    <a:pt x="140" y="3138"/>
                  </a:lnTo>
                  <a:lnTo>
                    <a:pt x="142" y="3135"/>
                  </a:lnTo>
                  <a:lnTo>
                    <a:pt x="142" y="3130"/>
                  </a:lnTo>
                  <a:lnTo>
                    <a:pt x="141" y="3125"/>
                  </a:lnTo>
                  <a:lnTo>
                    <a:pt x="139" y="3121"/>
                  </a:lnTo>
                  <a:lnTo>
                    <a:pt x="130" y="3103"/>
                  </a:lnTo>
                  <a:lnTo>
                    <a:pt x="127" y="3098"/>
                  </a:lnTo>
                  <a:lnTo>
                    <a:pt x="113" y="3063"/>
                  </a:lnTo>
                  <a:lnTo>
                    <a:pt x="118" y="3051"/>
                  </a:lnTo>
                  <a:lnTo>
                    <a:pt x="120" y="3045"/>
                  </a:lnTo>
                  <a:lnTo>
                    <a:pt x="121" y="3041"/>
                  </a:lnTo>
                  <a:lnTo>
                    <a:pt x="118" y="2973"/>
                  </a:lnTo>
                  <a:lnTo>
                    <a:pt x="117" y="2962"/>
                  </a:lnTo>
                  <a:lnTo>
                    <a:pt x="115" y="2960"/>
                  </a:lnTo>
                  <a:lnTo>
                    <a:pt x="108" y="2960"/>
                  </a:lnTo>
                  <a:lnTo>
                    <a:pt x="102" y="2960"/>
                  </a:lnTo>
                  <a:lnTo>
                    <a:pt x="95" y="2961"/>
                  </a:lnTo>
                  <a:lnTo>
                    <a:pt x="90" y="2960"/>
                  </a:lnTo>
                  <a:lnTo>
                    <a:pt x="68" y="2943"/>
                  </a:lnTo>
                  <a:lnTo>
                    <a:pt x="63" y="2939"/>
                  </a:lnTo>
                  <a:lnTo>
                    <a:pt x="61" y="2936"/>
                  </a:lnTo>
                  <a:lnTo>
                    <a:pt x="61" y="2930"/>
                  </a:lnTo>
                  <a:lnTo>
                    <a:pt x="65" y="2900"/>
                  </a:lnTo>
                  <a:lnTo>
                    <a:pt x="58" y="2877"/>
                  </a:lnTo>
                  <a:lnTo>
                    <a:pt x="46" y="2853"/>
                  </a:lnTo>
                  <a:lnTo>
                    <a:pt x="18" y="2807"/>
                  </a:lnTo>
                  <a:lnTo>
                    <a:pt x="2" y="2782"/>
                  </a:lnTo>
                  <a:lnTo>
                    <a:pt x="1" y="2779"/>
                  </a:lnTo>
                  <a:lnTo>
                    <a:pt x="0" y="2774"/>
                  </a:lnTo>
                  <a:lnTo>
                    <a:pt x="0" y="2768"/>
                  </a:lnTo>
                  <a:lnTo>
                    <a:pt x="1" y="2764"/>
                  </a:lnTo>
                  <a:lnTo>
                    <a:pt x="3" y="2759"/>
                  </a:lnTo>
                  <a:lnTo>
                    <a:pt x="25" y="2708"/>
                  </a:lnTo>
                  <a:lnTo>
                    <a:pt x="30" y="2702"/>
                  </a:lnTo>
                  <a:lnTo>
                    <a:pt x="35" y="2701"/>
                  </a:lnTo>
                  <a:lnTo>
                    <a:pt x="57" y="2699"/>
                  </a:lnTo>
                  <a:lnTo>
                    <a:pt x="59" y="2701"/>
                  </a:lnTo>
                  <a:lnTo>
                    <a:pt x="64" y="2704"/>
                  </a:lnTo>
                  <a:lnTo>
                    <a:pt x="71" y="2708"/>
                  </a:lnTo>
                  <a:lnTo>
                    <a:pt x="77" y="2708"/>
                  </a:lnTo>
                  <a:lnTo>
                    <a:pt x="161" y="2656"/>
                  </a:lnTo>
                  <a:lnTo>
                    <a:pt x="165" y="2634"/>
                  </a:lnTo>
                  <a:lnTo>
                    <a:pt x="165" y="2626"/>
                  </a:lnTo>
                  <a:lnTo>
                    <a:pt x="165" y="2619"/>
                  </a:lnTo>
                  <a:lnTo>
                    <a:pt x="168" y="2611"/>
                  </a:lnTo>
                  <a:lnTo>
                    <a:pt x="171" y="2602"/>
                  </a:lnTo>
                  <a:lnTo>
                    <a:pt x="175" y="2592"/>
                  </a:lnTo>
                  <a:lnTo>
                    <a:pt x="186" y="2568"/>
                  </a:lnTo>
                  <a:lnTo>
                    <a:pt x="188" y="2566"/>
                  </a:lnTo>
                  <a:lnTo>
                    <a:pt x="191" y="2566"/>
                  </a:lnTo>
                  <a:lnTo>
                    <a:pt x="210" y="2568"/>
                  </a:lnTo>
                  <a:lnTo>
                    <a:pt x="225" y="2572"/>
                  </a:lnTo>
                  <a:lnTo>
                    <a:pt x="229" y="2572"/>
                  </a:lnTo>
                  <a:lnTo>
                    <a:pt x="244" y="2566"/>
                  </a:lnTo>
                  <a:lnTo>
                    <a:pt x="248" y="2563"/>
                  </a:lnTo>
                  <a:lnTo>
                    <a:pt x="252" y="2558"/>
                  </a:lnTo>
                  <a:lnTo>
                    <a:pt x="256" y="2555"/>
                  </a:lnTo>
                  <a:lnTo>
                    <a:pt x="259" y="2554"/>
                  </a:lnTo>
                  <a:lnTo>
                    <a:pt x="280" y="2548"/>
                  </a:lnTo>
                  <a:lnTo>
                    <a:pt x="296" y="2544"/>
                  </a:lnTo>
                  <a:lnTo>
                    <a:pt x="304" y="2547"/>
                  </a:lnTo>
                  <a:lnTo>
                    <a:pt x="309" y="2551"/>
                  </a:lnTo>
                  <a:lnTo>
                    <a:pt x="314" y="2555"/>
                  </a:lnTo>
                  <a:lnTo>
                    <a:pt x="324" y="2565"/>
                  </a:lnTo>
                  <a:lnTo>
                    <a:pt x="328" y="2569"/>
                  </a:lnTo>
                  <a:lnTo>
                    <a:pt x="333" y="2574"/>
                  </a:lnTo>
                  <a:lnTo>
                    <a:pt x="340" y="2578"/>
                  </a:lnTo>
                  <a:lnTo>
                    <a:pt x="346" y="2581"/>
                  </a:lnTo>
                  <a:lnTo>
                    <a:pt x="391" y="2592"/>
                  </a:lnTo>
                  <a:lnTo>
                    <a:pt x="394" y="2591"/>
                  </a:lnTo>
                  <a:lnTo>
                    <a:pt x="405" y="2584"/>
                  </a:lnTo>
                  <a:lnTo>
                    <a:pt x="410" y="2579"/>
                  </a:lnTo>
                  <a:lnTo>
                    <a:pt x="428" y="2557"/>
                  </a:lnTo>
                  <a:lnTo>
                    <a:pt x="431" y="2552"/>
                  </a:lnTo>
                  <a:lnTo>
                    <a:pt x="452" y="2512"/>
                  </a:lnTo>
                  <a:lnTo>
                    <a:pt x="478" y="2477"/>
                  </a:lnTo>
                  <a:lnTo>
                    <a:pt x="488" y="2465"/>
                  </a:lnTo>
                  <a:lnTo>
                    <a:pt x="492" y="2464"/>
                  </a:lnTo>
                  <a:lnTo>
                    <a:pt x="528" y="2475"/>
                  </a:lnTo>
                  <a:lnTo>
                    <a:pt x="533" y="2480"/>
                  </a:lnTo>
                  <a:lnTo>
                    <a:pt x="553" y="2502"/>
                  </a:lnTo>
                  <a:lnTo>
                    <a:pt x="576" y="2504"/>
                  </a:lnTo>
                  <a:lnTo>
                    <a:pt x="585" y="2506"/>
                  </a:lnTo>
                  <a:lnTo>
                    <a:pt x="640" y="2534"/>
                  </a:lnTo>
                  <a:lnTo>
                    <a:pt x="678" y="2568"/>
                  </a:lnTo>
                  <a:lnTo>
                    <a:pt x="734" y="2611"/>
                  </a:lnTo>
                  <a:lnTo>
                    <a:pt x="746" y="2632"/>
                  </a:lnTo>
                  <a:lnTo>
                    <a:pt x="745" y="2636"/>
                  </a:lnTo>
                  <a:lnTo>
                    <a:pt x="745" y="2640"/>
                  </a:lnTo>
                  <a:lnTo>
                    <a:pt x="747" y="2646"/>
                  </a:lnTo>
                  <a:lnTo>
                    <a:pt x="749" y="2651"/>
                  </a:lnTo>
                  <a:lnTo>
                    <a:pt x="751" y="2655"/>
                  </a:lnTo>
                  <a:lnTo>
                    <a:pt x="754" y="2658"/>
                  </a:lnTo>
                  <a:lnTo>
                    <a:pt x="757" y="2660"/>
                  </a:lnTo>
                  <a:lnTo>
                    <a:pt x="761" y="2660"/>
                  </a:lnTo>
                  <a:lnTo>
                    <a:pt x="764" y="2660"/>
                  </a:lnTo>
                  <a:lnTo>
                    <a:pt x="771" y="2657"/>
                  </a:lnTo>
                  <a:lnTo>
                    <a:pt x="804" y="2640"/>
                  </a:lnTo>
                  <a:lnTo>
                    <a:pt x="815" y="2637"/>
                  </a:lnTo>
                  <a:lnTo>
                    <a:pt x="820" y="2635"/>
                  </a:lnTo>
                  <a:lnTo>
                    <a:pt x="823" y="2633"/>
                  </a:lnTo>
                  <a:lnTo>
                    <a:pt x="826" y="2629"/>
                  </a:lnTo>
                  <a:lnTo>
                    <a:pt x="831" y="2623"/>
                  </a:lnTo>
                  <a:lnTo>
                    <a:pt x="834" y="2618"/>
                  </a:lnTo>
                  <a:lnTo>
                    <a:pt x="836" y="2615"/>
                  </a:lnTo>
                  <a:lnTo>
                    <a:pt x="840" y="2613"/>
                  </a:lnTo>
                  <a:lnTo>
                    <a:pt x="843" y="2612"/>
                  </a:lnTo>
                  <a:lnTo>
                    <a:pt x="873" y="2614"/>
                  </a:lnTo>
                  <a:lnTo>
                    <a:pt x="909" y="2609"/>
                  </a:lnTo>
                  <a:lnTo>
                    <a:pt x="913" y="2608"/>
                  </a:lnTo>
                  <a:lnTo>
                    <a:pt x="915" y="2607"/>
                  </a:lnTo>
                  <a:lnTo>
                    <a:pt x="922" y="2596"/>
                  </a:lnTo>
                  <a:lnTo>
                    <a:pt x="925" y="2591"/>
                  </a:lnTo>
                  <a:lnTo>
                    <a:pt x="927" y="2585"/>
                  </a:lnTo>
                  <a:lnTo>
                    <a:pt x="917" y="2569"/>
                  </a:lnTo>
                  <a:lnTo>
                    <a:pt x="902" y="2543"/>
                  </a:lnTo>
                  <a:lnTo>
                    <a:pt x="886" y="2507"/>
                  </a:lnTo>
                  <a:lnTo>
                    <a:pt x="883" y="2498"/>
                  </a:lnTo>
                  <a:lnTo>
                    <a:pt x="883" y="2493"/>
                  </a:lnTo>
                  <a:lnTo>
                    <a:pt x="884" y="2489"/>
                  </a:lnTo>
                  <a:lnTo>
                    <a:pt x="909" y="2435"/>
                  </a:lnTo>
                  <a:lnTo>
                    <a:pt x="916" y="2424"/>
                  </a:lnTo>
                  <a:lnTo>
                    <a:pt x="944" y="2434"/>
                  </a:lnTo>
                  <a:lnTo>
                    <a:pt x="963" y="2441"/>
                  </a:lnTo>
                  <a:lnTo>
                    <a:pt x="997" y="2436"/>
                  </a:lnTo>
                  <a:lnTo>
                    <a:pt x="1021" y="2428"/>
                  </a:lnTo>
                  <a:lnTo>
                    <a:pt x="1023" y="2426"/>
                  </a:lnTo>
                  <a:lnTo>
                    <a:pt x="1025" y="2424"/>
                  </a:lnTo>
                  <a:lnTo>
                    <a:pt x="1029" y="2421"/>
                  </a:lnTo>
                  <a:lnTo>
                    <a:pt x="1033" y="2420"/>
                  </a:lnTo>
                  <a:lnTo>
                    <a:pt x="1043" y="2417"/>
                  </a:lnTo>
                  <a:lnTo>
                    <a:pt x="1047" y="2416"/>
                  </a:lnTo>
                  <a:lnTo>
                    <a:pt x="1051" y="2416"/>
                  </a:lnTo>
                  <a:lnTo>
                    <a:pt x="1053" y="2416"/>
                  </a:lnTo>
                  <a:lnTo>
                    <a:pt x="1053" y="2418"/>
                  </a:lnTo>
                  <a:lnTo>
                    <a:pt x="1099" y="2422"/>
                  </a:lnTo>
                  <a:lnTo>
                    <a:pt x="1098" y="2419"/>
                  </a:lnTo>
                  <a:lnTo>
                    <a:pt x="1095" y="2413"/>
                  </a:lnTo>
                  <a:lnTo>
                    <a:pt x="1092" y="2406"/>
                  </a:lnTo>
                  <a:lnTo>
                    <a:pt x="1089" y="2400"/>
                  </a:lnTo>
                  <a:lnTo>
                    <a:pt x="1087" y="2394"/>
                  </a:lnTo>
                  <a:lnTo>
                    <a:pt x="1085" y="2390"/>
                  </a:lnTo>
                  <a:lnTo>
                    <a:pt x="1108" y="2370"/>
                  </a:lnTo>
                  <a:lnTo>
                    <a:pt x="1111" y="2367"/>
                  </a:lnTo>
                  <a:lnTo>
                    <a:pt x="1120" y="2330"/>
                  </a:lnTo>
                  <a:lnTo>
                    <a:pt x="1140" y="2300"/>
                  </a:lnTo>
                  <a:lnTo>
                    <a:pt x="1169" y="2281"/>
                  </a:lnTo>
                  <a:lnTo>
                    <a:pt x="1171" y="2278"/>
                  </a:lnTo>
                  <a:lnTo>
                    <a:pt x="1171" y="2273"/>
                  </a:lnTo>
                  <a:lnTo>
                    <a:pt x="1171" y="2273"/>
                  </a:lnTo>
                  <a:lnTo>
                    <a:pt x="1163" y="2267"/>
                  </a:lnTo>
                  <a:lnTo>
                    <a:pt x="1148" y="2235"/>
                  </a:lnTo>
                  <a:lnTo>
                    <a:pt x="1151" y="2229"/>
                  </a:lnTo>
                  <a:lnTo>
                    <a:pt x="1156" y="2223"/>
                  </a:lnTo>
                  <a:lnTo>
                    <a:pt x="1166" y="2208"/>
                  </a:lnTo>
                  <a:lnTo>
                    <a:pt x="1173" y="2209"/>
                  </a:lnTo>
                  <a:lnTo>
                    <a:pt x="1187" y="2210"/>
                  </a:lnTo>
                  <a:lnTo>
                    <a:pt x="1194" y="2210"/>
                  </a:lnTo>
                  <a:lnTo>
                    <a:pt x="1200" y="2210"/>
                  </a:lnTo>
                  <a:lnTo>
                    <a:pt x="1206" y="2208"/>
                  </a:lnTo>
                  <a:lnTo>
                    <a:pt x="1245" y="2197"/>
                  </a:lnTo>
                  <a:lnTo>
                    <a:pt x="1262" y="2187"/>
                  </a:lnTo>
                  <a:lnTo>
                    <a:pt x="1294" y="2141"/>
                  </a:lnTo>
                  <a:lnTo>
                    <a:pt x="1301" y="2152"/>
                  </a:lnTo>
                  <a:lnTo>
                    <a:pt x="1305" y="2157"/>
                  </a:lnTo>
                  <a:lnTo>
                    <a:pt x="1308" y="2159"/>
                  </a:lnTo>
                  <a:lnTo>
                    <a:pt x="1350" y="2174"/>
                  </a:lnTo>
                  <a:lnTo>
                    <a:pt x="1374" y="2169"/>
                  </a:lnTo>
                  <a:lnTo>
                    <a:pt x="1376" y="2168"/>
                  </a:lnTo>
                  <a:lnTo>
                    <a:pt x="1382" y="2166"/>
                  </a:lnTo>
                  <a:lnTo>
                    <a:pt x="1384" y="2164"/>
                  </a:lnTo>
                  <a:lnTo>
                    <a:pt x="1402" y="2141"/>
                  </a:lnTo>
                  <a:lnTo>
                    <a:pt x="1425" y="2114"/>
                  </a:lnTo>
                  <a:lnTo>
                    <a:pt x="1427" y="2112"/>
                  </a:lnTo>
                  <a:lnTo>
                    <a:pt x="1446" y="2112"/>
                  </a:lnTo>
                  <a:lnTo>
                    <a:pt x="1447" y="2112"/>
                  </a:lnTo>
                  <a:lnTo>
                    <a:pt x="1453" y="2112"/>
                  </a:lnTo>
                  <a:lnTo>
                    <a:pt x="1457" y="2113"/>
                  </a:lnTo>
                  <a:lnTo>
                    <a:pt x="1459" y="2116"/>
                  </a:lnTo>
                  <a:lnTo>
                    <a:pt x="1510" y="2204"/>
                  </a:lnTo>
                  <a:lnTo>
                    <a:pt x="1544" y="2182"/>
                  </a:lnTo>
                  <a:lnTo>
                    <a:pt x="1565" y="2170"/>
                  </a:lnTo>
                  <a:lnTo>
                    <a:pt x="1568" y="2149"/>
                  </a:lnTo>
                  <a:lnTo>
                    <a:pt x="1569" y="2129"/>
                  </a:lnTo>
                  <a:lnTo>
                    <a:pt x="1570" y="2125"/>
                  </a:lnTo>
                  <a:lnTo>
                    <a:pt x="1572" y="2121"/>
                  </a:lnTo>
                  <a:lnTo>
                    <a:pt x="1593" y="2094"/>
                  </a:lnTo>
                  <a:lnTo>
                    <a:pt x="1614" y="2072"/>
                  </a:lnTo>
                  <a:lnTo>
                    <a:pt x="1650" y="2015"/>
                  </a:lnTo>
                  <a:lnTo>
                    <a:pt x="1658" y="2004"/>
                  </a:lnTo>
                  <a:lnTo>
                    <a:pt x="1661" y="2001"/>
                  </a:lnTo>
                  <a:lnTo>
                    <a:pt x="1663" y="1999"/>
                  </a:lnTo>
                  <a:lnTo>
                    <a:pt x="1667" y="1999"/>
                  </a:lnTo>
                  <a:lnTo>
                    <a:pt x="1672" y="1999"/>
                  </a:lnTo>
                  <a:lnTo>
                    <a:pt x="1677" y="2000"/>
                  </a:lnTo>
                  <a:lnTo>
                    <a:pt x="1688" y="2005"/>
                  </a:lnTo>
                  <a:lnTo>
                    <a:pt x="1692" y="2007"/>
                  </a:lnTo>
                  <a:lnTo>
                    <a:pt x="1699" y="2012"/>
                  </a:lnTo>
                  <a:lnTo>
                    <a:pt x="1704" y="2014"/>
                  </a:lnTo>
                  <a:lnTo>
                    <a:pt x="1708" y="2014"/>
                  </a:lnTo>
                  <a:lnTo>
                    <a:pt x="1710" y="2012"/>
                  </a:lnTo>
                  <a:lnTo>
                    <a:pt x="1724" y="1994"/>
                  </a:lnTo>
                  <a:lnTo>
                    <a:pt x="1725" y="1992"/>
                  </a:lnTo>
                  <a:lnTo>
                    <a:pt x="1752" y="1949"/>
                  </a:lnTo>
                  <a:lnTo>
                    <a:pt x="1753" y="1946"/>
                  </a:lnTo>
                  <a:lnTo>
                    <a:pt x="1750" y="1931"/>
                  </a:lnTo>
                  <a:lnTo>
                    <a:pt x="1749" y="1927"/>
                  </a:lnTo>
                  <a:lnTo>
                    <a:pt x="1747" y="1923"/>
                  </a:lnTo>
                  <a:lnTo>
                    <a:pt x="1739" y="1900"/>
                  </a:lnTo>
                  <a:lnTo>
                    <a:pt x="1737" y="1872"/>
                  </a:lnTo>
                  <a:lnTo>
                    <a:pt x="1736" y="1842"/>
                  </a:lnTo>
                  <a:lnTo>
                    <a:pt x="1739" y="1838"/>
                  </a:lnTo>
                  <a:lnTo>
                    <a:pt x="1743" y="1832"/>
                  </a:lnTo>
                  <a:lnTo>
                    <a:pt x="1746" y="1828"/>
                  </a:lnTo>
                  <a:lnTo>
                    <a:pt x="1749" y="1821"/>
                  </a:lnTo>
                  <a:lnTo>
                    <a:pt x="1752" y="1813"/>
                  </a:lnTo>
                  <a:lnTo>
                    <a:pt x="1752" y="1810"/>
                  </a:lnTo>
                  <a:lnTo>
                    <a:pt x="1752" y="1808"/>
                  </a:lnTo>
                  <a:lnTo>
                    <a:pt x="1752" y="1805"/>
                  </a:lnTo>
                  <a:lnTo>
                    <a:pt x="1751" y="1800"/>
                  </a:lnTo>
                  <a:lnTo>
                    <a:pt x="1750" y="1796"/>
                  </a:lnTo>
                  <a:lnTo>
                    <a:pt x="1749" y="1793"/>
                  </a:lnTo>
                  <a:lnTo>
                    <a:pt x="1723" y="1741"/>
                  </a:lnTo>
                  <a:lnTo>
                    <a:pt x="1705" y="1699"/>
                  </a:lnTo>
                  <a:lnTo>
                    <a:pt x="1704" y="1694"/>
                  </a:lnTo>
                  <a:lnTo>
                    <a:pt x="1701" y="1670"/>
                  </a:lnTo>
                  <a:lnTo>
                    <a:pt x="1694" y="1627"/>
                  </a:lnTo>
                  <a:lnTo>
                    <a:pt x="1693" y="1624"/>
                  </a:lnTo>
                  <a:lnTo>
                    <a:pt x="1689" y="1618"/>
                  </a:lnTo>
                  <a:lnTo>
                    <a:pt x="1685" y="1614"/>
                  </a:lnTo>
                  <a:lnTo>
                    <a:pt x="1682" y="1611"/>
                  </a:lnTo>
                  <a:lnTo>
                    <a:pt x="1678" y="1607"/>
                  </a:lnTo>
                  <a:lnTo>
                    <a:pt x="1674" y="1603"/>
                  </a:lnTo>
                  <a:lnTo>
                    <a:pt x="1672" y="1600"/>
                  </a:lnTo>
                  <a:lnTo>
                    <a:pt x="1670" y="1596"/>
                  </a:lnTo>
                  <a:lnTo>
                    <a:pt x="1667" y="1587"/>
                  </a:lnTo>
                  <a:lnTo>
                    <a:pt x="1666" y="1584"/>
                  </a:lnTo>
                  <a:lnTo>
                    <a:pt x="1665" y="1581"/>
                  </a:lnTo>
                  <a:lnTo>
                    <a:pt x="1667" y="1530"/>
                  </a:lnTo>
                  <a:lnTo>
                    <a:pt x="1688" y="1527"/>
                  </a:lnTo>
                  <a:lnTo>
                    <a:pt x="1703" y="1530"/>
                  </a:lnTo>
                  <a:lnTo>
                    <a:pt x="1707" y="1531"/>
                  </a:lnTo>
                  <a:lnTo>
                    <a:pt x="1723" y="1533"/>
                  </a:lnTo>
                  <a:lnTo>
                    <a:pt x="1732" y="1528"/>
                  </a:lnTo>
                  <a:lnTo>
                    <a:pt x="1740" y="1522"/>
                  </a:lnTo>
                  <a:lnTo>
                    <a:pt x="1743" y="1520"/>
                  </a:lnTo>
                  <a:lnTo>
                    <a:pt x="1748" y="1513"/>
                  </a:lnTo>
                  <a:lnTo>
                    <a:pt x="1752" y="1509"/>
                  </a:lnTo>
                  <a:lnTo>
                    <a:pt x="1753" y="1507"/>
                  </a:lnTo>
                  <a:lnTo>
                    <a:pt x="1754" y="1505"/>
                  </a:lnTo>
                  <a:lnTo>
                    <a:pt x="1755" y="1502"/>
                  </a:lnTo>
                  <a:lnTo>
                    <a:pt x="1755" y="1500"/>
                  </a:lnTo>
                  <a:lnTo>
                    <a:pt x="1755" y="1497"/>
                  </a:lnTo>
                  <a:lnTo>
                    <a:pt x="1753" y="1491"/>
                  </a:lnTo>
                  <a:lnTo>
                    <a:pt x="1751" y="1487"/>
                  </a:lnTo>
                  <a:lnTo>
                    <a:pt x="1749" y="1482"/>
                  </a:lnTo>
                  <a:lnTo>
                    <a:pt x="1746" y="1479"/>
                  </a:lnTo>
                  <a:lnTo>
                    <a:pt x="1744" y="1475"/>
                  </a:lnTo>
                  <a:lnTo>
                    <a:pt x="1742" y="1470"/>
                  </a:lnTo>
                  <a:lnTo>
                    <a:pt x="1741" y="1466"/>
                  </a:lnTo>
                  <a:lnTo>
                    <a:pt x="1748" y="1420"/>
                  </a:lnTo>
                  <a:lnTo>
                    <a:pt x="1749" y="1418"/>
                  </a:lnTo>
                  <a:lnTo>
                    <a:pt x="1766" y="1398"/>
                  </a:lnTo>
                  <a:lnTo>
                    <a:pt x="1768" y="1397"/>
                  </a:lnTo>
                  <a:lnTo>
                    <a:pt x="1778" y="1393"/>
                  </a:lnTo>
                  <a:lnTo>
                    <a:pt x="1782" y="1393"/>
                  </a:lnTo>
                  <a:lnTo>
                    <a:pt x="1786" y="1393"/>
                  </a:lnTo>
                  <a:lnTo>
                    <a:pt x="1790" y="1393"/>
                  </a:lnTo>
                  <a:lnTo>
                    <a:pt x="1792" y="1393"/>
                  </a:lnTo>
                  <a:lnTo>
                    <a:pt x="1808" y="1388"/>
                  </a:lnTo>
                  <a:lnTo>
                    <a:pt x="1811" y="1386"/>
                  </a:lnTo>
                  <a:lnTo>
                    <a:pt x="1815" y="1384"/>
                  </a:lnTo>
                  <a:lnTo>
                    <a:pt x="1840" y="1351"/>
                  </a:lnTo>
                  <a:lnTo>
                    <a:pt x="1844" y="1328"/>
                  </a:lnTo>
                  <a:lnTo>
                    <a:pt x="1843" y="1324"/>
                  </a:lnTo>
                  <a:lnTo>
                    <a:pt x="1841" y="1315"/>
                  </a:lnTo>
                  <a:lnTo>
                    <a:pt x="1839" y="1289"/>
                  </a:lnTo>
                  <a:lnTo>
                    <a:pt x="1839" y="1284"/>
                  </a:lnTo>
                  <a:lnTo>
                    <a:pt x="1840" y="1277"/>
                  </a:lnTo>
                  <a:lnTo>
                    <a:pt x="1841" y="1272"/>
                  </a:lnTo>
                  <a:lnTo>
                    <a:pt x="1855" y="1222"/>
                  </a:lnTo>
                  <a:lnTo>
                    <a:pt x="1922" y="1113"/>
                  </a:lnTo>
                  <a:lnTo>
                    <a:pt x="1926" y="1108"/>
                  </a:lnTo>
                  <a:lnTo>
                    <a:pt x="1930" y="1104"/>
                  </a:lnTo>
                  <a:lnTo>
                    <a:pt x="1933" y="1101"/>
                  </a:lnTo>
                  <a:lnTo>
                    <a:pt x="1934" y="1101"/>
                  </a:lnTo>
                  <a:lnTo>
                    <a:pt x="1934" y="1100"/>
                  </a:lnTo>
                  <a:lnTo>
                    <a:pt x="1931" y="1084"/>
                  </a:lnTo>
                  <a:lnTo>
                    <a:pt x="1929" y="1078"/>
                  </a:lnTo>
                  <a:lnTo>
                    <a:pt x="1927" y="1076"/>
                  </a:lnTo>
                  <a:lnTo>
                    <a:pt x="1923" y="1073"/>
                  </a:lnTo>
                  <a:lnTo>
                    <a:pt x="1915" y="1068"/>
                  </a:lnTo>
                  <a:lnTo>
                    <a:pt x="1910" y="1066"/>
                  </a:lnTo>
                  <a:lnTo>
                    <a:pt x="1904" y="1064"/>
                  </a:lnTo>
                  <a:lnTo>
                    <a:pt x="1897" y="1062"/>
                  </a:lnTo>
                  <a:lnTo>
                    <a:pt x="1884" y="1055"/>
                  </a:lnTo>
                  <a:lnTo>
                    <a:pt x="1877" y="1052"/>
                  </a:lnTo>
                  <a:lnTo>
                    <a:pt x="1862" y="1042"/>
                  </a:lnTo>
                  <a:lnTo>
                    <a:pt x="1856" y="1037"/>
                  </a:lnTo>
                  <a:lnTo>
                    <a:pt x="1841" y="1023"/>
                  </a:lnTo>
                  <a:lnTo>
                    <a:pt x="1833" y="1014"/>
                  </a:lnTo>
                  <a:lnTo>
                    <a:pt x="1830" y="1008"/>
                  </a:lnTo>
                  <a:lnTo>
                    <a:pt x="1828" y="1002"/>
                  </a:lnTo>
                  <a:lnTo>
                    <a:pt x="1825" y="995"/>
                  </a:lnTo>
                  <a:lnTo>
                    <a:pt x="1824" y="990"/>
                  </a:lnTo>
                  <a:lnTo>
                    <a:pt x="1823" y="985"/>
                  </a:lnTo>
                  <a:lnTo>
                    <a:pt x="1818" y="983"/>
                  </a:lnTo>
                  <a:lnTo>
                    <a:pt x="1788" y="969"/>
                  </a:lnTo>
                  <a:lnTo>
                    <a:pt x="1782" y="967"/>
                  </a:lnTo>
                  <a:lnTo>
                    <a:pt x="1776" y="966"/>
                  </a:lnTo>
                  <a:lnTo>
                    <a:pt x="1769" y="965"/>
                  </a:lnTo>
                  <a:lnTo>
                    <a:pt x="1760" y="962"/>
                  </a:lnTo>
                  <a:lnTo>
                    <a:pt x="1753" y="957"/>
                  </a:lnTo>
                  <a:lnTo>
                    <a:pt x="1700" y="922"/>
                  </a:lnTo>
                  <a:lnTo>
                    <a:pt x="1696" y="919"/>
                  </a:lnTo>
                  <a:lnTo>
                    <a:pt x="1693" y="916"/>
                  </a:lnTo>
                  <a:lnTo>
                    <a:pt x="1693" y="911"/>
                  </a:lnTo>
                  <a:lnTo>
                    <a:pt x="1696" y="902"/>
                  </a:lnTo>
                  <a:lnTo>
                    <a:pt x="1697" y="895"/>
                  </a:lnTo>
                  <a:lnTo>
                    <a:pt x="1698" y="882"/>
                  </a:lnTo>
                  <a:lnTo>
                    <a:pt x="1698" y="876"/>
                  </a:lnTo>
                  <a:lnTo>
                    <a:pt x="1688" y="850"/>
                  </a:lnTo>
                  <a:lnTo>
                    <a:pt x="1685" y="843"/>
                  </a:lnTo>
                  <a:lnTo>
                    <a:pt x="1681" y="838"/>
                  </a:lnTo>
                  <a:lnTo>
                    <a:pt x="1676" y="835"/>
                  </a:lnTo>
                  <a:lnTo>
                    <a:pt x="1670" y="829"/>
                  </a:lnTo>
                  <a:lnTo>
                    <a:pt x="1654" y="798"/>
                  </a:lnTo>
                  <a:lnTo>
                    <a:pt x="1651" y="786"/>
                  </a:lnTo>
                  <a:lnTo>
                    <a:pt x="1646" y="763"/>
                  </a:lnTo>
                  <a:lnTo>
                    <a:pt x="1646" y="757"/>
                  </a:lnTo>
                  <a:lnTo>
                    <a:pt x="1650" y="745"/>
                  </a:lnTo>
                  <a:lnTo>
                    <a:pt x="1651" y="740"/>
                  </a:lnTo>
                  <a:lnTo>
                    <a:pt x="1659" y="731"/>
                  </a:lnTo>
                  <a:lnTo>
                    <a:pt x="1663" y="727"/>
                  </a:lnTo>
                  <a:lnTo>
                    <a:pt x="1666" y="725"/>
                  </a:lnTo>
                  <a:lnTo>
                    <a:pt x="1684" y="707"/>
                  </a:lnTo>
                  <a:lnTo>
                    <a:pt x="1697" y="691"/>
                  </a:lnTo>
                  <a:lnTo>
                    <a:pt x="1698" y="687"/>
                  </a:lnTo>
                  <a:lnTo>
                    <a:pt x="1701" y="678"/>
                  </a:lnTo>
                  <a:lnTo>
                    <a:pt x="1702" y="674"/>
                  </a:lnTo>
                  <a:lnTo>
                    <a:pt x="1702" y="670"/>
                  </a:lnTo>
                  <a:lnTo>
                    <a:pt x="1702" y="665"/>
                  </a:lnTo>
                  <a:lnTo>
                    <a:pt x="1701" y="660"/>
                  </a:lnTo>
                  <a:lnTo>
                    <a:pt x="1700" y="651"/>
                  </a:lnTo>
                  <a:lnTo>
                    <a:pt x="1701" y="647"/>
                  </a:lnTo>
                  <a:lnTo>
                    <a:pt x="1703" y="620"/>
                  </a:lnTo>
                  <a:lnTo>
                    <a:pt x="1703" y="609"/>
                  </a:lnTo>
                  <a:lnTo>
                    <a:pt x="1705" y="604"/>
                  </a:lnTo>
                  <a:lnTo>
                    <a:pt x="1710" y="586"/>
                  </a:lnTo>
                  <a:lnTo>
                    <a:pt x="1718" y="566"/>
                  </a:lnTo>
                  <a:lnTo>
                    <a:pt x="1722" y="557"/>
                  </a:lnTo>
                  <a:lnTo>
                    <a:pt x="1724" y="554"/>
                  </a:lnTo>
                  <a:lnTo>
                    <a:pt x="1726" y="548"/>
                  </a:lnTo>
                  <a:lnTo>
                    <a:pt x="1727" y="542"/>
                  </a:lnTo>
                  <a:lnTo>
                    <a:pt x="1729" y="512"/>
                  </a:lnTo>
                  <a:lnTo>
                    <a:pt x="1729" y="505"/>
                  </a:lnTo>
                  <a:lnTo>
                    <a:pt x="1729" y="499"/>
                  </a:lnTo>
                  <a:lnTo>
                    <a:pt x="1743" y="472"/>
                  </a:lnTo>
                  <a:lnTo>
                    <a:pt x="1745" y="468"/>
                  </a:lnTo>
                  <a:lnTo>
                    <a:pt x="1772" y="447"/>
                  </a:lnTo>
                  <a:lnTo>
                    <a:pt x="1776" y="446"/>
                  </a:lnTo>
                  <a:lnTo>
                    <a:pt x="1783" y="443"/>
                  </a:lnTo>
                  <a:lnTo>
                    <a:pt x="1786" y="460"/>
                  </a:lnTo>
                  <a:lnTo>
                    <a:pt x="1794" y="474"/>
                  </a:lnTo>
                  <a:lnTo>
                    <a:pt x="1798" y="506"/>
                  </a:lnTo>
                  <a:lnTo>
                    <a:pt x="1802" y="555"/>
                  </a:lnTo>
                  <a:lnTo>
                    <a:pt x="1801" y="557"/>
                  </a:lnTo>
                  <a:lnTo>
                    <a:pt x="1799" y="561"/>
                  </a:lnTo>
                  <a:lnTo>
                    <a:pt x="1795" y="567"/>
                  </a:lnTo>
                  <a:lnTo>
                    <a:pt x="1791" y="572"/>
                  </a:lnTo>
                  <a:lnTo>
                    <a:pt x="1790" y="573"/>
                  </a:lnTo>
                  <a:lnTo>
                    <a:pt x="1786" y="577"/>
                  </a:lnTo>
                  <a:lnTo>
                    <a:pt x="1781" y="581"/>
                  </a:lnTo>
                  <a:lnTo>
                    <a:pt x="1778" y="584"/>
                  </a:lnTo>
                  <a:lnTo>
                    <a:pt x="1778" y="590"/>
                  </a:lnTo>
                  <a:lnTo>
                    <a:pt x="1780" y="597"/>
                  </a:lnTo>
                  <a:lnTo>
                    <a:pt x="1788" y="633"/>
                  </a:lnTo>
                  <a:lnTo>
                    <a:pt x="1791" y="648"/>
                  </a:lnTo>
                  <a:lnTo>
                    <a:pt x="1793" y="654"/>
                  </a:lnTo>
                  <a:lnTo>
                    <a:pt x="1796" y="660"/>
                  </a:lnTo>
                  <a:lnTo>
                    <a:pt x="1798" y="664"/>
                  </a:lnTo>
                  <a:lnTo>
                    <a:pt x="1799" y="666"/>
                  </a:lnTo>
                  <a:lnTo>
                    <a:pt x="1810" y="667"/>
                  </a:lnTo>
                  <a:lnTo>
                    <a:pt x="1812" y="667"/>
                  </a:lnTo>
                  <a:lnTo>
                    <a:pt x="1814" y="664"/>
                  </a:lnTo>
                  <a:lnTo>
                    <a:pt x="1819" y="651"/>
                  </a:lnTo>
                  <a:lnTo>
                    <a:pt x="1821" y="646"/>
                  </a:lnTo>
                  <a:lnTo>
                    <a:pt x="1823" y="639"/>
                  </a:lnTo>
                  <a:lnTo>
                    <a:pt x="1825" y="633"/>
                  </a:lnTo>
                  <a:lnTo>
                    <a:pt x="1829" y="628"/>
                  </a:lnTo>
                  <a:lnTo>
                    <a:pt x="1831" y="626"/>
                  </a:lnTo>
                  <a:lnTo>
                    <a:pt x="1843" y="618"/>
                  </a:lnTo>
                  <a:lnTo>
                    <a:pt x="1847" y="616"/>
                  </a:lnTo>
                  <a:lnTo>
                    <a:pt x="1851" y="616"/>
                  </a:lnTo>
                  <a:lnTo>
                    <a:pt x="1857" y="616"/>
                  </a:lnTo>
                  <a:lnTo>
                    <a:pt x="1862" y="619"/>
                  </a:lnTo>
                  <a:lnTo>
                    <a:pt x="1869" y="622"/>
                  </a:lnTo>
                  <a:lnTo>
                    <a:pt x="1935" y="639"/>
                  </a:lnTo>
                  <a:lnTo>
                    <a:pt x="1988" y="651"/>
                  </a:lnTo>
                  <a:lnTo>
                    <a:pt x="1991" y="655"/>
                  </a:lnTo>
                  <a:lnTo>
                    <a:pt x="2012" y="680"/>
                  </a:lnTo>
                  <a:lnTo>
                    <a:pt x="2015" y="684"/>
                  </a:lnTo>
                  <a:lnTo>
                    <a:pt x="2017" y="689"/>
                  </a:lnTo>
                  <a:lnTo>
                    <a:pt x="2018" y="694"/>
                  </a:lnTo>
                  <a:lnTo>
                    <a:pt x="2020" y="700"/>
                  </a:lnTo>
                  <a:lnTo>
                    <a:pt x="2023" y="702"/>
                  </a:lnTo>
                  <a:lnTo>
                    <a:pt x="2036" y="710"/>
                  </a:lnTo>
                  <a:lnTo>
                    <a:pt x="2040" y="711"/>
                  </a:lnTo>
                  <a:lnTo>
                    <a:pt x="2066" y="715"/>
                  </a:lnTo>
                  <a:lnTo>
                    <a:pt x="2092" y="687"/>
                  </a:lnTo>
                  <a:lnTo>
                    <a:pt x="2093" y="685"/>
                  </a:lnTo>
                  <a:lnTo>
                    <a:pt x="2092" y="678"/>
                  </a:lnTo>
                  <a:lnTo>
                    <a:pt x="2092" y="673"/>
                  </a:lnTo>
                  <a:lnTo>
                    <a:pt x="2112" y="630"/>
                  </a:lnTo>
                  <a:lnTo>
                    <a:pt x="2152" y="581"/>
                  </a:lnTo>
                  <a:lnTo>
                    <a:pt x="2159" y="575"/>
                  </a:lnTo>
                  <a:lnTo>
                    <a:pt x="2162" y="573"/>
                  </a:lnTo>
                  <a:lnTo>
                    <a:pt x="2172" y="566"/>
                  </a:lnTo>
                  <a:lnTo>
                    <a:pt x="2178" y="563"/>
                  </a:lnTo>
                  <a:lnTo>
                    <a:pt x="2183" y="560"/>
                  </a:lnTo>
                  <a:lnTo>
                    <a:pt x="2187" y="559"/>
                  </a:lnTo>
                  <a:lnTo>
                    <a:pt x="2195" y="557"/>
                  </a:lnTo>
                  <a:lnTo>
                    <a:pt x="2199" y="557"/>
                  </a:lnTo>
                  <a:lnTo>
                    <a:pt x="2203" y="557"/>
                  </a:lnTo>
                  <a:lnTo>
                    <a:pt x="2206" y="556"/>
                  </a:lnTo>
                  <a:lnTo>
                    <a:pt x="2207" y="554"/>
                  </a:lnTo>
                  <a:lnTo>
                    <a:pt x="2210" y="547"/>
                  </a:lnTo>
                  <a:lnTo>
                    <a:pt x="2215" y="533"/>
                  </a:lnTo>
                  <a:lnTo>
                    <a:pt x="2217" y="527"/>
                  </a:lnTo>
                  <a:lnTo>
                    <a:pt x="2218" y="509"/>
                  </a:lnTo>
                  <a:lnTo>
                    <a:pt x="2218" y="499"/>
                  </a:lnTo>
                  <a:lnTo>
                    <a:pt x="2224" y="475"/>
                  </a:lnTo>
                  <a:lnTo>
                    <a:pt x="2228" y="464"/>
                  </a:lnTo>
                  <a:lnTo>
                    <a:pt x="2260" y="472"/>
                  </a:lnTo>
                  <a:lnTo>
                    <a:pt x="2300" y="463"/>
                  </a:lnTo>
                  <a:lnTo>
                    <a:pt x="2305" y="460"/>
                  </a:lnTo>
                  <a:lnTo>
                    <a:pt x="2308" y="458"/>
                  </a:lnTo>
                  <a:lnTo>
                    <a:pt x="2318" y="456"/>
                  </a:lnTo>
                  <a:lnTo>
                    <a:pt x="2336" y="452"/>
                  </a:lnTo>
                  <a:lnTo>
                    <a:pt x="2339" y="452"/>
                  </a:lnTo>
                  <a:lnTo>
                    <a:pt x="2341" y="454"/>
                  </a:lnTo>
                  <a:lnTo>
                    <a:pt x="2344" y="457"/>
                  </a:lnTo>
                  <a:lnTo>
                    <a:pt x="2409" y="470"/>
                  </a:lnTo>
                  <a:lnTo>
                    <a:pt x="2423" y="452"/>
                  </a:lnTo>
                  <a:lnTo>
                    <a:pt x="2426" y="448"/>
                  </a:lnTo>
                  <a:lnTo>
                    <a:pt x="2428" y="447"/>
                  </a:lnTo>
                  <a:lnTo>
                    <a:pt x="2446" y="435"/>
                  </a:lnTo>
                  <a:lnTo>
                    <a:pt x="2451" y="432"/>
                  </a:lnTo>
                  <a:lnTo>
                    <a:pt x="2457" y="431"/>
                  </a:lnTo>
                  <a:lnTo>
                    <a:pt x="2463" y="432"/>
                  </a:lnTo>
                  <a:lnTo>
                    <a:pt x="2467" y="434"/>
                  </a:lnTo>
                  <a:lnTo>
                    <a:pt x="2472" y="434"/>
                  </a:lnTo>
                  <a:lnTo>
                    <a:pt x="2480" y="432"/>
                  </a:lnTo>
                  <a:lnTo>
                    <a:pt x="2500" y="428"/>
                  </a:lnTo>
                  <a:lnTo>
                    <a:pt x="2504" y="426"/>
                  </a:lnTo>
                  <a:lnTo>
                    <a:pt x="2519" y="418"/>
                  </a:lnTo>
                  <a:lnTo>
                    <a:pt x="2523" y="415"/>
                  </a:lnTo>
                  <a:lnTo>
                    <a:pt x="2528" y="410"/>
                  </a:lnTo>
                  <a:lnTo>
                    <a:pt x="2533" y="407"/>
                  </a:lnTo>
                  <a:lnTo>
                    <a:pt x="2538" y="408"/>
                  </a:lnTo>
                  <a:lnTo>
                    <a:pt x="2544" y="410"/>
                  </a:lnTo>
                  <a:lnTo>
                    <a:pt x="2548" y="412"/>
                  </a:lnTo>
                  <a:lnTo>
                    <a:pt x="2553" y="416"/>
                  </a:lnTo>
                  <a:lnTo>
                    <a:pt x="2558" y="422"/>
                  </a:lnTo>
                  <a:lnTo>
                    <a:pt x="2562" y="428"/>
                  </a:lnTo>
                  <a:lnTo>
                    <a:pt x="2587" y="463"/>
                  </a:lnTo>
                  <a:lnTo>
                    <a:pt x="2589" y="462"/>
                  </a:lnTo>
                  <a:lnTo>
                    <a:pt x="2592" y="460"/>
                  </a:lnTo>
                  <a:lnTo>
                    <a:pt x="2597" y="458"/>
                  </a:lnTo>
                  <a:lnTo>
                    <a:pt x="2602" y="454"/>
                  </a:lnTo>
                  <a:lnTo>
                    <a:pt x="2614" y="445"/>
                  </a:lnTo>
                  <a:lnTo>
                    <a:pt x="2618" y="441"/>
                  </a:lnTo>
                  <a:lnTo>
                    <a:pt x="2659" y="395"/>
                  </a:lnTo>
                  <a:lnTo>
                    <a:pt x="2659" y="392"/>
                  </a:lnTo>
                  <a:lnTo>
                    <a:pt x="2658" y="386"/>
                  </a:lnTo>
                  <a:lnTo>
                    <a:pt x="2656" y="381"/>
                  </a:lnTo>
                  <a:lnTo>
                    <a:pt x="2656" y="377"/>
                  </a:lnTo>
                  <a:lnTo>
                    <a:pt x="2665" y="370"/>
                  </a:lnTo>
                  <a:lnTo>
                    <a:pt x="2669" y="367"/>
                  </a:lnTo>
                  <a:lnTo>
                    <a:pt x="2680" y="363"/>
                  </a:lnTo>
                  <a:lnTo>
                    <a:pt x="2701" y="357"/>
                  </a:lnTo>
                  <a:lnTo>
                    <a:pt x="2725" y="320"/>
                  </a:lnTo>
                  <a:lnTo>
                    <a:pt x="2747" y="296"/>
                  </a:lnTo>
                  <a:lnTo>
                    <a:pt x="2819" y="249"/>
                  </a:lnTo>
                  <a:lnTo>
                    <a:pt x="2825" y="246"/>
                  </a:lnTo>
                  <a:lnTo>
                    <a:pt x="2835" y="243"/>
                  </a:lnTo>
                  <a:lnTo>
                    <a:pt x="2836" y="218"/>
                  </a:lnTo>
                  <a:lnTo>
                    <a:pt x="2837" y="212"/>
                  </a:lnTo>
                  <a:lnTo>
                    <a:pt x="2841" y="210"/>
                  </a:lnTo>
                  <a:lnTo>
                    <a:pt x="2844" y="208"/>
                  </a:lnTo>
                  <a:lnTo>
                    <a:pt x="2848" y="206"/>
                  </a:lnTo>
                  <a:lnTo>
                    <a:pt x="2889" y="144"/>
                  </a:lnTo>
                  <a:lnTo>
                    <a:pt x="2889" y="137"/>
                  </a:lnTo>
                  <a:lnTo>
                    <a:pt x="2914" y="117"/>
                  </a:lnTo>
                  <a:lnTo>
                    <a:pt x="2972" y="89"/>
                  </a:lnTo>
                  <a:lnTo>
                    <a:pt x="2977" y="87"/>
                  </a:lnTo>
                  <a:lnTo>
                    <a:pt x="2981" y="86"/>
                  </a:lnTo>
                  <a:lnTo>
                    <a:pt x="2985" y="86"/>
                  </a:lnTo>
                  <a:lnTo>
                    <a:pt x="3004" y="87"/>
                  </a:lnTo>
                  <a:lnTo>
                    <a:pt x="3009" y="88"/>
                  </a:lnTo>
                  <a:lnTo>
                    <a:pt x="3021" y="90"/>
                  </a:lnTo>
                  <a:lnTo>
                    <a:pt x="3032" y="95"/>
                  </a:lnTo>
                  <a:lnTo>
                    <a:pt x="3054" y="105"/>
                  </a:lnTo>
                  <a:lnTo>
                    <a:pt x="3059" y="108"/>
                  </a:lnTo>
                  <a:lnTo>
                    <a:pt x="3072" y="117"/>
                  </a:lnTo>
                  <a:lnTo>
                    <a:pt x="3080" y="124"/>
                  </a:lnTo>
                  <a:lnTo>
                    <a:pt x="3082" y="125"/>
                  </a:lnTo>
                  <a:lnTo>
                    <a:pt x="3088" y="127"/>
                  </a:lnTo>
                  <a:lnTo>
                    <a:pt x="3093" y="127"/>
                  </a:lnTo>
                  <a:lnTo>
                    <a:pt x="3101" y="127"/>
                  </a:lnTo>
                  <a:lnTo>
                    <a:pt x="3108" y="127"/>
                  </a:lnTo>
                  <a:lnTo>
                    <a:pt x="3114" y="127"/>
                  </a:lnTo>
                  <a:lnTo>
                    <a:pt x="3119" y="126"/>
                  </a:lnTo>
                  <a:lnTo>
                    <a:pt x="3122" y="124"/>
                  </a:lnTo>
                  <a:lnTo>
                    <a:pt x="3143" y="101"/>
                  </a:lnTo>
                  <a:lnTo>
                    <a:pt x="3144" y="98"/>
                  </a:lnTo>
                  <a:lnTo>
                    <a:pt x="3146" y="95"/>
                  </a:lnTo>
                  <a:lnTo>
                    <a:pt x="3147" y="92"/>
                  </a:lnTo>
                  <a:lnTo>
                    <a:pt x="3148" y="89"/>
                  </a:lnTo>
                  <a:lnTo>
                    <a:pt x="3150" y="84"/>
                  </a:lnTo>
                  <a:lnTo>
                    <a:pt x="3154" y="79"/>
                  </a:lnTo>
                  <a:lnTo>
                    <a:pt x="3175" y="59"/>
                  </a:lnTo>
                  <a:lnTo>
                    <a:pt x="3176" y="58"/>
                  </a:lnTo>
                  <a:lnTo>
                    <a:pt x="3199" y="52"/>
                  </a:lnTo>
                  <a:lnTo>
                    <a:pt x="3234" y="44"/>
                  </a:lnTo>
                  <a:lnTo>
                    <a:pt x="3237" y="43"/>
                  </a:lnTo>
                  <a:lnTo>
                    <a:pt x="3242" y="44"/>
                  </a:lnTo>
                  <a:lnTo>
                    <a:pt x="3245" y="46"/>
                  </a:lnTo>
                  <a:lnTo>
                    <a:pt x="3263" y="57"/>
                  </a:lnTo>
                  <a:lnTo>
                    <a:pt x="3278" y="82"/>
                  </a:lnTo>
                  <a:lnTo>
                    <a:pt x="3288" y="96"/>
                  </a:lnTo>
                  <a:lnTo>
                    <a:pt x="3302" y="98"/>
                  </a:lnTo>
                  <a:lnTo>
                    <a:pt x="3308" y="97"/>
                  </a:lnTo>
                  <a:lnTo>
                    <a:pt x="3312" y="99"/>
                  </a:lnTo>
                  <a:lnTo>
                    <a:pt x="3316" y="101"/>
                  </a:lnTo>
                  <a:lnTo>
                    <a:pt x="3346" y="122"/>
                  </a:lnTo>
                  <a:lnTo>
                    <a:pt x="3348" y="124"/>
                  </a:lnTo>
                  <a:lnTo>
                    <a:pt x="3352" y="129"/>
                  </a:lnTo>
                  <a:lnTo>
                    <a:pt x="3369" y="152"/>
                  </a:lnTo>
                  <a:lnTo>
                    <a:pt x="3370" y="155"/>
                  </a:lnTo>
                  <a:lnTo>
                    <a:pt x="3374" y="180"/>
                  </a:lnTo>
                  <a:lnTo>
                    <a:pt x="3379" y="212"/>
                  </a:lnTo>
                  <a:lnTo>
                    <a:pt x="3382" y="213"/>
                  </a:lnTo>
                  <a:lnTo>
                    <a:pt x="3405" y="204"/>
                  </a:lnTo>
                  <a:lnTo>
                    <a:pt x="3431" y="190"/>
                  </a:lnTo>
                  <a:lnTo>
                    <a:pt x="3450" y="178"/>
                  </a:lnTo>
                  <a:lnTo>
                    <a:pt x="3464" y="169"/>
                  </a:lnTo>
                  <a:lnTo>
                    <a:pt x="3485" y="180"/>
                  </a:lnTo>
                  <a:lnTo>
                    <a:pt x="3499" y="179"/>
                  </a:lnTo>
                  <a:lnTo>
                    <a:pt x="3500" y="179"/>
                  </a:lnTo>
                  <a:lnTo>
                    <a:pt x="3503" y="180"/>
                  </a:lnTo>
                  <a:lnTo>
                    <a:pt x="3507" y="183"/>
                  </a:lnTo>
                  <a:lnTo>
                    <a:pt x="3547" y="221"/>
                  </a:lnTo>
                  <a:lnTo>
                    <a:pt x="3553" y="227"/>
                  </a:lnTo>
                  <a:lnTo>
                    <a:pt x="3582" y="258"/>
                  </a:lnTo>
                  <a:lnTo>
                    <a:pt x="3606" y="279"/>
                  </a:lnTo>
                  <a:lnTo>
                    <a:pt x="3645" y="250"/>
                  </a:lnTo>
                  <a:lnTo>
                    <a:pt x="3654" y="258"/>
                  </a:lnTo>
                  <a:lnTo>
                    <a:pt x="3696" y="261"/>
                  </a:lnTo>
                  <a:lnTo>
                    <a:pt x="3740" y="242"/>
                  </a:lnTo>
                  <a:lnTo>
                    <a:pt x="3749" y="243"/>
                  </a:lnTo>
                  <a:lnTo>
                    <a:pt x="3749" y="243"/>
                  </a:lnTo>
                  <a:lnTo>
                    <a:pt x="3750" y="244"/>
                  </a:lnTo>
                  <a:lnTo>
                    <a:pt x="3754" y="245"/>
                  </a:lnTo>
                  <a:lnTo>
                    <a:pt x="3761" y="249"/>
                  </a:lnTo>
                  <a:lnTo>
                    <a:pt x="3762" y="252"/>
                  </a:lnTo>
                  <a:lnTo>
                    <a:pt x="3783" y="280"/>
                  </a:lnTo>
                  <a:lnTo>
                    <a:pt x="3787" y="291"/>
                  </a:lnTo>
                  <a:lnTo>
                    <a:pt x="3795" y="293"/>
                  </a:lnTo>
                  <a:lnTo>
                    <a:pt x="3812" y="283"/>
                  </a:lnTo>
                  <a:lnTo>
                    <a:pt x="3824" y="272"/>
                  </a:lnTo>
                  <a:lnTo>
                    <a:pt x="3826" y="270"/>
                  </a:lnTo>
                  <a:lnTo>
                    <a:pt x="3836" y="256"/>
                  </a:lnTo>
                  <a:lnTo>
                    <a:pt x="3838" y="251"/>
                  </a:lnTo>
                  <a:lnTo>
                    <a:pt x="3850" y="238"/>
                  </a:lnTo>
                  <a:lnTo>
                    <a:pt x="3873" y="217"/>
                  </a:lnTo>
                  <a:lnTo>
                    <a:pt x="3894" y="209"/>
                  </a:lnTo>
                  <a:lnTo>
                    <a:pt x="3917" y="198"/>
                  </a:lnTo>
                  <a:lnTo>
                    <a:pt x="3929" y="191"/>
                  </a:lnTo>
                  <a:lnTo>
                    <a:pt x="3934" y="188"/>
                  </a:lnTo>
                  <a:lnTo>
                    <a:pt x="3935" y="187"/>
                  </a:lnTo>
                  <a:lnTo>
                    <a:pt x="3938" y="185"/>
                  </a:lnTo>
                  <a:lnTo>
                    <a:pt x="3947" y="178"/>
                  </a:lnTo>
                  <a:lnTo>
                    <a:pt x="3951" y="175"/>
                  </a:lnTo>
                  <a:lnTo>
                    <a:pt x="3952" y="174"/>
                  </a:lnTo>
                  <a:lnTo>
                    <a:pt x="3974" y="155"/>
                  </a:lnTo>
                  <a:lnTo>
                    <a:pt x="3980" y="145"/>
                  </a:lnTo>
                  <a:lnTo>
                    <a:pt x="4005" y="116"/>
                  </a:lnTo>
                  <a:lnTo>
                    <a:pt x="4008" y="112"/>
                  </a:lnTo>
                  <a:lnTo>
                    <a:pt x="4011" y="111"/>
                  </a:lnTo>
                  <a:lnTo>
                    <a:pt x="4013" y="110"/>
                  </a:lnTo>
                  <a:lnTo>
                    <a:pt x="4010" y="89"/>
                  </a:lnTo>
                  <a:lnTo>
                    <a:pt x="4028" y="87"/>
                  </a:lnTo>
                  <a:lnTo>
                    <a:pt x="4043" y="82"/>
                  </a:lnTo>
                  <a:lnTo>
                    <a:pt x="4058" y="72"/>
                  </a:lnTo>
                  <a:lnTo>
                    <a:pt x="4060" y="70"/>
                  </a:lnTo>
                  <a:lnTo>
                    <a:pt x="4063" y="67"/>
                  </a:lnTo>
                  <a:lnTo>
                    <a:pt x="4086" y="48"/>
                  </a:lnTo>
                  <a:lnTo>
                    <a:pt x="4117" y="30"/>
                  </a:lnTo>
                  <a:lnTo>
                    <a:pt x="4119" y="29"/>
                  </a:lnTo>
                  <a:lnTo>
                    <a:pt x="4122" y="28"/>
                  </a:lnTo>
                  <a:lnTo>
                    <a:pt x="4126" y="27"/>
                  </a:lnTo>
                  <a:lnTo>
                    <a:pt x="4129" y="25"/>
                  </a:lnTo>
                  <a:lnTo>
                    <a:pt x="4132" y="25"/>
                  </a:lnTo>
                  <a:lnTo>
                    <a:pt x="4145" y="26"/>
                  </a:lnTo>
                  <a:lnTo>
                    <a:pt x="4149" y="26"/>
                  </a:lnTo>
                  <a:lnTo>
                    <a:pt x="4159" y="28"/>
                  </a:lnTo>
                  <a:lnTo>
                    <a:pt x="4162" y="28"/>
                  </a:lnTo>
                  <a:lnTo>
                    <a:pt x="4164" y="29"/>
                  </a:lnTo>
                  <a:lnTo>
                    <a:pt x="4165" y="29"/>
                  </a:lnTo>
                  <a:lnTo>
                    <a:pt x="4167" y="28"/>
                  </a:lnTo>
                  <a:lnTo>
                    <a:pt x="4178" y="18"/>
                  </a:lnTo>
                  <a:lnTo>
                    <a:pt x="4180" y="15"/>
                  </a:lnTo>
                  <a:lnTo>
                    <a:pt x="4184" y="10"/>
                  </a:lnTo>
                  <a:lnTo>
                    <a:pt x="4190" y="0"/>
                  </a:lnTo>
                  <a:lnTo>
                    <a:pt x="4224" y="28"/>
                  </a:lnTo>
                  <a:moveTo>
                    <a:pt x="2832" y="4815"/>
                  </a:moveTo>
                  <a:lnTo>
                    <a:pt x="2834" y="4820"/>
                  </a:lnTo>
                  <a:lnTo>
                    <a:pt x="2835" y="4821"/>
                  </a:lnTo>
                  <a:lnTo>
                    <a:pt x="2836" y="4822"/>
                  </a:lnTo>
                  <a:lnTo>
                    <a:pt x="2837" y="4823"/>
                  </a:lnTo>
                  <a:lnTo>
                    <a:pt x="2838" y="4824"/>
                  </a:lnTo>
                  <a:lnTo>
                    <a:pt x="2841" y="4826"/>
                  </a:lnTo>
                  <a:lnTo>
                    <a:pt x="2842" y="4826"/>
                  </a:lnTo>
                  <a:lnTo>
                    <a:pt x="2843" y="4825"/>
                  </a:lnTo>
                  <a:lnTo>
                    <a:pt x="2844" y="4825"/>
                  </a:lnTo>
                  <a:lnTo>
                    <a:pt x="2845" y="4824"/>
                  </a:lnTo>
                  <a:lnTo>
                    <a:pt x="2854" y="4808"/>
                  </a:lnTo>
                  <a:lnTo>
                    <a:pt x="2855" y="4797"/>
                  </a:lnTo>
                  <a:lnTo>
                    <a:pt x="2855" y="4797"/>
                  </a:lnTo>
                  <a:lnTo>
                    <a:pt x="2855" y="4796"/>
                  </a:lnTo>
                  <a:lnTo>
                    <a:pt x="2855" y="4794"/>
                  </a:lnTo>
                  <a:lnTo>
                    <a:pt x="2855" y="4793"/>
                  </a:lnTo>
                  <a:lnTo>
                    <a:pt x="2847" y="4781"/>
                  </a:lnTo>
                  <a:lnTo>
                    <a:pt x="2847" y="4781"/>
                  </a:lnTo>
                  <a:lnTo>
                    <a:pt x="2846" y="4781"/>
                  </a:lnTo>
                  <a:lnTo>
                    <a:pt x="2846" y="4781"/>
                  </a:lnTo>
                  <a:lnTo>
                    <a:pt x="2837" y="4782"/>
                  </a:lnTo>
                  <a:lnTo>
                    <a:pt x="2826" y="4765"/>
                  </a:lnTo>
                  <a:lnTo>
                    <a:pt x="2825" y="4789"/>
                  </a:lnTo>
                  <a:lnTo>
                    <a:pt x="2825" y="4790"/>
                  </a:lnTo>
                  <a:lnTo>
                    <a:pt x="2825" y="4790"/>
                  </a:lnTo>
                  <a:lnTo>
                    <a:pt x="2827" y="4798"/>
                  </a:lnTo>
                  <a:lnTo>
                    <a:pt x="2827" y="4800"/>
                  </a:lnTo>
                  <a:lnTo>
                    <a:pt x="2832" y="4815"/>
                  </a:lnTo>
                </a:path>
              </a:pathLst>
            </a:custGeom>
            <a:solidFill>
              <a:srgbClr val="3F6075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91" name="Freeform 8"/>
            <p:cNvSpPr>
              <a:spLocks/>
            </p:cNvSpPr>
            <p:nvPr/>
          </p:nvSpPr>
          <p:spPr bwMode="auto">
            <a:xfrm>
              <a:off x="912813" y="4298158"/>
              <a:ext cx="1495425" cy="1411288"/>
            </a:xfrm>
            <a:custGeom>
              <a:avLst/>
              <a:gdLst>
                <a:gd name="T0" fmla="*/ 797 w 942"/>
                <a:gd name="T1" fmla="*/ 65 h 889"/>
                <a:gd name="T2" fmla="*/ 833 w 942"/>
                <a:gd name="T3" fmla="*/ 42 h 889"/>
                <a:gd name="T4" fmla="*/ 848 w 942"/>
                <a:gd name="T5" fmla="*/ 93 h 889"/>
                <a:gd name="T6" fmla="*/ 835 w 942"/>
                <a:gd name="T7" fmla="*/ 106 h 889"/>
                <a:gd name="T8" fmla="*/ 856 w 942"/>
                <a:gd name="T9" fmla="*/ 135 h 889"/>
                <a:gd name="T10" fmla="*/ 892 w 942"/>
                <a:gd name="T11" fmla="*/ 120 h 889"/>
                <a:gd name="T12" fmla="*/ 918 w 942"/>
                <a:gd name="T13" fmla="*/ 152 h 889"/>
                <a:gd name="T14" fmla="*/ 910 w 942"/>
                <a:gd name="T15" fmla="*/ 232 h 889"/>
                <a:gd name="T16" fmla="*/ 905 w 942"/>
                <a:gd name="T17" fmla="*/ 271 h 889"/>
                <a:gd name="T18" fmla="*/ 921 w 942"/>
                <a:gd name="T19" fmla="*/ 331 h 889"/>
                <a:gd name="T20" fmla="*/ 907 w 942"/>
                <a:gd name="T21" fmla="*/ 405 h 889"/>
                <a:gd name="T22" fmla="*/ 909 w 942"/>
                <a:gd name="T23" fmla="*/ 484 h 889"/>
                <a:gd name="T24" fmla="*/ 861 w 942"/>
                <a:gd name="T25" fmla="*/ 565 h 889"/>
                <a:gd name="T26" fmla="*/ 832 w 942"/>
                <a:gd name="T27" fmla="*/ 612 h 889"/>
                <a:gd name="T28" fmla="*/ 815 w 942"/>
                <a:gd name="T29" fmla="*/ 647 h 889"/>
                <a:gd name="T30" fmla="*/ 804 w 942"/>
                <a:gd name="T31" fmla="*/ 675 h 889"/>
                <a:gd name="T32" fmla="*/ 823 w 942"/>
                <a:gd name="T33" fmla="*/ 757 h 889"/>
                <a:gd name="T34" fmla="*/ 789 w 942"/>
                <a:gd name="T35" fmla="*/ 801 h 889"/>
                <a:gd name="T36" fmla="*/ 754 w 942"/>
                <a:gd name="T37" fmla="*/ 812 h 889"/>
                <a:gd name="T38" fmla="*/ 764 w 942"/>
                <a:gd name="T39" fmla="*/ 845 h 889"/>
                <a:gd name="T40" fmla="*/ 708 w 942"/>
                <a:gd name="T41" fmla="*/ 836 h 889"/>
                <a:gd name="T42" fmla="*/ 618 w 942"/>
                <a:gd name="T43" fmla="*/ 808 h 889"/>
                <a:gd name="T44" fmla="*/ 574 w 942"/>
                <a:gd name="T45" fmla="*/ 818 h 889"/>
                <a:gd name="T46" fmla="*/ 597 w 942"/>
                <a:gd name="T47" fmla="*/ 863 h 889"/>
                <a:gd name="T48" fmla="*/ 551 w 942"/>
                <a:gd name="T49" fmla="*/ 835 h 889"/>
                <a:gd name="T50" fmla="*/ 540 w 942"/>
                <a:gd name="T51" fmla="*/ 777 h 889"/>
                <a:gd name="T52" fmla="*/ 463 w 942"/>
                <a:gd name="T53" fmla="*/ 789 h 889"/>
                <a:gd name="T54" fmla="*/ 407 w 942"/>
                <a:gd name="T55" fmla="*/ 804 h 889"/>
                <a:gd name="T56" fmla="*/ 358 w 942"/>
                <a:gd name="T57" fmla="*/ 819 h 889"/>
                <a:gd name="T58" fmla="*/ 311 w 942"/>
                <a:gd name="T59" fmla="*/ 790 h 889"/>
                <a:gd name="T60" fmla="*/ 253 w 942"/>
                <a:gd name="T61" fmla="*/ 761 h 889"/>
                <a:gd name="T62" fmla="*/ 217 w 942"/>
                <a:gd name="T63" fmla="*/ 726 h 889"/>
                <a:gd name="T64" fmla="*/ 138 w 942"/>
                <a:gd name="T65" fmla="*/ 685 h 889"/>
                <a:gd name="T66" fmla="*/ 96 w 942"/>
                <a:gd name="T67" fmla="*/ 681 h 889"/>
                <a:gd name="T68" fmla="*/ 66 w 942"/>
                <a:gd name="T69" fmla="*/ 600 h 889"/>
                <a:gd name="T70" fmla="*/ 19 w 942"/>
                <a:gd name="T71" fmla="*/ 538 h 889"/>
                <a:gd name="T72" fmla="*/ 28 w 942"/>
                <a:gd name="T73" fmla="*/ 470 h 889"/>
                <a:gd name="T74" fmla="*/ 35 w 942"/>
                <a:gd name="T75" fmla="*/ 423 h 889"/>
                <a:gd name="T76" fmla="*/ 3 w 942"/>
                <a:gd name="T77" fmla="*/ 343 h 889"/>
                <a:gd name="T78" fmla="*/ 55 w 942"/>
                <a:gd name="T79" fmla="*/ 287 h 889"/>
                <a:gd name="T80" fmla="*/ 79 w 942"/>
                <a:gd name="T81" fmla="*/ 242 h 889"/>
                <a:gd name="T82" fmla="*/ 81 w 942"/>
                <a:gd name="T83" fmla="*/ 186 h 889"/>
                <a:gd name="T84" fmla="*/ 150 w 942"/>
                <a:gd name="T85" fmla="*/ 183 h 889"/>
                <a:gd name="T86" fmla="*/ 162 w 942"/>
                <a:gd name="T87" fmla="*/ 143 h 889"/>
                <a:gd name="T88" fmla="*/ 206 w 942"/>
                <a:gd name="T89" fmla="*/ 105 h 889"/>
                <a:gd name="T90" fmla="*/ 282 w 942"/>
                <a:gd name="T91" fmla="*/ 81 h 889"/>
                <a:gd name="T92" fmla="*/ 318 w 942"/>
                <a:gd name="T93" fmla="*/ 77 h 889"/>
                <a:gd name="T94" fmla="*/ 367 w 942"/>
                <a:gd name="T95" fmla="*/ 98 h 889"/>
                <a:gd name="T96" fmla="*/ 399 w 942"/>
                <a:gd name="T97" fmla="*/ 83 h 889"/>
                <a:gd name="T98" fmla="*/ 404 w 942"/>
                <a:gd name="T99" fmla="*/ 101 h 889"/>
                <a:gd name="T100" fmla="*/ 442 w 942"/>
                <a:gd name="T101" fmla="*/ 88 h 889"/>
                <a:gd name="T102" fmla="*/ 464 w 942"/>
                <a:gd name="T103" fmla="*/ 61 h 889"/>
                <a:gd name="T104" fmla="*/ 482 w 942"/>
                <a:gd name="T105" fmla="*/ 44 h 889"/>
                <a:gd name="T106" fmla="*/ 486 w 942"/>
                <a:gd name="T107" fmla="*/ 52 h 889"/>
                <a:gd name="T108" fmla="*/ 506 w 942"/>
                <a:gd name="T109" fmla="*/ 13 h 889"/>
                <a:gd name="T110" fmla="*/ 515 w 942"/>
                <a:gd name="T111" fmla="*/ 22 h 889"/>
                <a:gd name="T112" fmla="*/ 516 w 942"/>
                <a:gd name="T113" fmla="*/ 14 h 889"/>
                <a:gd name="T114" fmla="*/ 527 w 942"/>
                <a:gd name="T115" fmla="*/ 19 h 889"/>
                <a:gd name="T116" fmla="*/ 557 w 942"/>
                <a:gd name="T117" fmla="*/ 48 h 889"/>
                <a:gd name="T118" fmla="*/ 621 w 942"/>
                <a:gd name="T119" fmla="*/ 14 h 889"/>
                <a:gd name="T120" fmla="*/ 641 w 942"/>
                <a:gd name="T121" fmla="*/ 13 h 889"/>
                <a:gd name="T122" fmla="*/ 678 w 942"/>
                <a:gd name="T123" fmla="*/ 29 h 889"/>
                <a:gd name="T124" fmla="*/ 730 w 942"/>
                <a:gd name="T125" fmla="*/ 11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42" h="889">
                  <a:moveTo>
                    <a:pt x="761" y="37"/>
                  </a:moveTo>
                  <a:lnTo>
                    <a:pt x="763" y="42"/>
                  </a:lnTo>
                  <a:lnTo>
                    <a:pt x="763" y="43"/>
                  </a:lnTo>
                  <a:lnTo>
                    <a:pt x="770" y="47"/>
                  </a:lnTo>
                  <a:lnTo>
                    <a:pt x="771" y="47"/>
                  </a:lnTo>
                  <a:lnTo>
                    <a:pt x="773" y="48"/>
                  </a:lnTo>
                  <a:lnTo>
                    <a:pt x="775" y="48"/>
                  </a:lnTo>
                  <a:lnTo>
                    <a:pt x="775" y="48"/>
                  </a:lnTo>
                  <a:lnTo>
                    <a:pt x="776" y="48"/>
                  </a:lnTo>
                  <a:lnTo>
                    <a:pt x="777" y="48"/>
                  </a:lnTo>
                  <a:lnTo>
                    <a:pt x="778" y="47"/>
                  </a:lnTo>
                  <a:lnTo>
                    <a:pt x="778" y="47"/>
                  </a:lnTo>
                  <a:lnTo>
                    <a:pt x="779" y="47"/>
                  </a:lnTo>
                  <a:lnTo>
                    <a:pt x="779" y="46"/>
                  </a:lnTo>
                  <a:lnTo>
                    <a:pt x="780" y="46"/>
                  </a:lnTo>
                  <a:lnTo>
                    <a:pt x="780" y="45"/>
                  </a:lnTo>
                  <a:lnTo>
                    <a:pt x="780" y="45"/>
                  </a:lnTo>
                  <a:lnTo>
                    <a:pt x="780" y="45"/>
                  </a:lnTo>
                  <a:lnTo>
                    <a:pt x="781" y="45"/>
                  </a:lnTo>
                  <a:lnTo>
                    <a:pt x="781" y="44"/>
                  </a:lnTo>
                  <a:lnTo>
                    <a:pt x="782" y="44"/>
                  </a:lnTo>
                  <a:lnTo>
                    <a:pt x="782" y="44"/>
                  </a:lnTo>
                  <a:lnTo>
                    <a:pt x="782" y="44"/>
                  </a:lnTo>
                  <a:lnTo>
                    <a:pt x="782" y="45"/>
                  </a:lnTo>
                  <a:lnTo>
                    <a:pt x="784" y="45"/>
                  </a:lnTo>
                  <a:lnTo>
                    <a:pt x="784" y="45"/>
                  </a:lnTo>
                  <a:lnTo>
                    <a:pt x="784" y="46"/>
                  </a:lnTo>
                  <a:lnTo>
                    <a:pt x="784" y="46"/>
                  </a:lnTo>
                  <a:lnTo>
                    <a:pt x="788" y="51"/>
                  </a:lnTo>
                  <a:lnTo>
                    <a:pt x="790" y="55"/>
                  </a:lnTo>
                  <a:lnTo>
                    <a:pt x="794" y="61"/>
                  </a:lnTo>
                  <a:lnTo>
                    <a:pt x="797" y="65"/>
                  </a:lnTo>
                  <a:lnTo>
                    <a:pt x="797" y="62"/>
                  </a:lnTo>
                  <a:lnTo>
                    <a:pt x="798" y="59"/>
                  </a:lnTo>
                  <a:lnTo>
                    <a:pt x="798" y="58"/>
                  </a:lnTo>
                  <a:lnTo>
                    <a:pt x="799" y="57"/>
                  </a:lnTo>
                  <a:lnTo>
                    <a:pt x="799" y="57"/>
                  </a:lnTo>
                  <a:lnTo>
                    <a:pt x="802" y="53"/>
                  </a:lnTo>
                  <a:lnTo>
                    <a:pt x="803" y="52"/>
                  </a:lnTo>
                  <a:lnTo>
                    <a:pt x="803" y="52"/>
                  </a:lnTo>
                  <a:lnTo>
                    <a:pt x="804" y="52"/>
                  </a:lnTo>
                  <a:lnTo>
                    <a:pt x="804" y="52"/>
                  </a:lnTo>
                  <a:lnTo>
                    <a:pt x="807" y="53"/>
                  </a:lnTo>
                  <a:lnTo>
                    <a:pt x="810" y="55"/>
                  </a:lnTo>
                  <a:lnTo>
                    <a:pt x="813" y="57"/>
                  </a:lnTo>
                  <a:lnTo>
                    <a:pt x="813" y="57"/>
                  </a:lnTo>
                  <a:lnTo>
                    <a:pt x="814" y="57"/>
                  </a:lnTo>
                  <a:lnTo>
                    <a:pt x="814" y="57"/>
                  </a:lnTo>
                  <a:lnTo>
                    <a:pt x="814" y="56"/>
                  </a:lnTo>
                  <a:lnTo>
                    <a:pt x="814" y="56"/>
                  </a:lnTo>
                  <a:lnTo>
                    <a:pt x="815" y="55"/>
                  </a:lnTo>
                  <a:lnTo>
                    <a:pt x="815" y="55"/>
                  </a:lnTo>
                  <a:lnTo>
                    <a:pt x="816" y="54"/>
                  </a:lnTo>
                  <a:lnTo>
                    <a:pt x="816" y="54"/>
                  </a:lnTo>
                  <a:lnTo>
                    <a:pt x="819" y="55"/>
                  </a:lnTo>
                  <a:lnTo>
                    <a:pt x="820" y="53"/>
                  </a:lnTo>
                  <a:lnTo>
                    <a:pt x="823" y="46"/>
                  </a:lnTo>
                  <a:lnTo>
                    <a:pt x="824" y="45"/>
                  </a:lnTo>
                  <a:lnTo>
                    <a:pt x="824" y="45"/>
                  </a:lnTo>
                  <a:lnTo>
                    <a:pt x="825" y="44"/>
                  </a:lnTo>
                  <a:lnTo>
                    <a:pt x="829" y="40"/>
                  </a:lnTo>
                  <a:lnTo>
                    <a:pt x="831" y="40"/>
                  </a:lnTo>
                  <a:lnTo>
                    <a:pt x="832" y="41"/>
                  </a:lnTo>
                  <a:lnTo>
                    <a:pt x="833" y="42"/>
                  </a:lnTo>
                  <a:lnTo>
                    <a:pt x="837" y="50"/>
                  </a:lnTo>
                  <a:lnTo>
                    <a:pt x="846" y="49"/>
                  </a:lnTo>
                  <a:lnTo>
                    <a:pt x="848" y="49"/>
                  </a:lnTo>
                  <a:lnTo>
                    <a:pt x="853" y="53"/>
                  </a:lnTo>
                  <a:lnTo>
                    <a:pt x="854" y="55"/>
                  </a:lnTo>
                  <a:lnTo>
                    <a:pt x="854" y="65"/>
                  </a:lnTo>
                  <a:lnTo>
                    <a:pt x="854" y="66"/>
                  </a:lnTo>
                  <a:lnTo>
                    <a:pt x="854" y="67"/>
                  </a:lnTo>
                  <a:lnTo>
                    <a:pt x="853" y="68"/>
                  </a:lnTo>
                  <a:lnTo>
                    <a:pt x="853" y="68"/>
                  </a:lnTo>
                  <a:lnTo>
                    <a:pt x="853" y="69"/>
                  </a:lnTo>
                  <a:lnTo>
                    <a:pt x="852" y="69"/>
                  </a:lnTo>
                  <a:lnTo>
                    <a:pt x="852" y="69"/>
                  </a:lnTo>
                  <a:lnTo>
                    <a:pt x="852" y="70"/>
                  </a:lnTo>
                  <a:lnTo>
                    <a:pt x="852" y="71"/>
                  </a:lnTo>
                  <a:lnTo>
                    <a:pt x="852" y="71"/>
                  </a:lnTo>
                  <a:lnTo>
                    <a:pt x="851" y="72"/>
                  </a:lnTo>
                  <a:lnTo>
                    <a:pt x="851" y="73"/>
                  </a:lnTo>
                  <a:lnTo>
                    <a:pt x="852" y="73"/>
                  </a:lnTo>
                  <a:lnTo>
                    <a:pt x="852" y="74"/>
                  </a:lnTo>
                  <a:lnTo>
                    <a:pt x="854" y="79"/>
                  </a:lnTo>
                  <a:lnTo>
                    <a:pt x="855" y="81"/>
                  </a:lnTo>
                  <a:lnTo>
                    <a:pt x="858" y="83"/>
                  </a:lnTo>
                  <a:lnTo>
                    <a:pt x="858" y="84"/>
                  </a:lnTo>
                  <a:lnTo>
                    <a:pt x="858" y="84"/>
                  </a:lnTo>
                  <a:lnTo>
                    <a:pt x="858" y="85"/>
                  </a:lnTo>
                  <a:lnTo>
                    <a:pt x="857" y="85"/>
                  </a:lnTo>
                  <a:lnTo>
                    <a:pt x="857" y="85"/>
                  </a:lnTo>
                  <a:lnTo>
                    <a:pt x="856" y="86"/>
                  </a:lnTo>
                  <a:lnTo>
                    <a:pt x="855" y="86"/>
                  </a:lnTo>
                  <a:lnTo>
                    <a:pt x="852" y="86"/>
                  </a:lnTo>
                  <a:lnTo>
                    <a:pt x="848" y="93"/>
                  </a:lnTo>
                  <a:lnTo>
                    <a:pt x="843" y="97"/>
                  </a:lnTo>
                  <a:lnTo>
                    <a:pt x="842" y="98"/>
                  </a:lnTo>
                  <a:lnTo>
                    <a:pt x="841" y="98"/>
                  </a:lnTo>
                  <a:lnTo>
                    <a:pt x="841" y="98"/>
                  </a:lnTo>
                  <a:lnTo>
                    <a:pt x="841" y="98"/>
                  </a:lnTo>
                  <a:lnTo>
                    <a:pt x="840" y="98"/>
                  </a:lnTo>
                  <a:lnTo>
                    <a:pt x="840" y="97"/>
                  </a:lnTo>
                  <a:lnTo>
                    <a:pt x="840" y="97"/>
                  </a:lnTo>
                  <a:lnTo>
                    <a:pt x="840" y="97"/>
                  </a:lnTo>
                  <a:lnTo>
                    <a:pt x="840" y="96"/>
                  </a:lnTo>
                  <a:lnTo>
                    <a:pt x="840" y="96"/>
                  </a:lnTo>
                  <a:lnTo>
                    <a:pt x="840" y="96"/>
                  </a:lnTo>
                  <a:lnTo>
                    <a:pt x="840" y="95"/>
                  </a:lnTo>
                  <a:lnTo>
                    <a:pt x="840" y="95"/>
                  </a:lnTo>
                  <a:lnTo>
                    <a:pt x="840" y="95"/>
                  </a:lnTo>
                  <a:lnTo>
                    <a:pt x="840" y="95"/>
                  </a:lnTo>
                  <a:lnTo>
                    <a:pt x="839" y="94"/>
                  </a:lnTo>
                  <a:lnTo>
                    <a:pt x="839" y="94"/>
                  </a:lnTo>
                  <a:lnTo>
                    <a:pt x="837" y="94"/>
                  </a:lnTo>
                  <a:lnTo>
                    <a:pt x="837" y="94"/>
                  </a:lnTo>
                  <a:lnTo>
                    <a:pt x="836" y="94"/>
                  </a:lnTo>
                  <a:lnTo>
                    <a:pt x="836" y="94"/>
                  </a:lnTo>
                  <a:lnTo>
                    <a:pt x="835" y="94"/>
                  </a:lnTo>
                  <a:lnTo>
                    <a:pt x="835" y="95"/>
                  </a:lnTo>
                  <a:lnTo>
                    <a:pt x="835" y="95"/>
                  </a:lnTo>
                  <a:lnTo>
                    <a:pt x="834" y="96"/>
                  </a:lnTo>
                  <a:lnTo>
                    <a:pt x="834" y="97"/>
                  </a:lnTo>
                  <a:lnTo>
                    <a:pt x="834" y="98"/>
                  </a:lnTo>
                  <a:lnTo>
                    <a:pt x="835" y="105"/>
                  </a:lnTo>
                  <a:lnTo>
                    <a:pt x="835" y="105"/>
                  </a:lnTo>
                  <a:lnTo>
                    <a:pt x="835" y="106"/>
                  </a:lnTo>
                  <a:lnTo>
                    <a:pt x="835" y="106"/>
                  </a:lnTo>
                  <a:lnTo>
                    <a:pt x="835" y="107"/>
                  </a:lnTo>
                  <a:lnTo>
                    <a:pt x="834" y="109"/>
                  </a:lnTo>
                  <a:lnTo>
                    <a:pt x="834" y="109"/>
                  </a:lnTo>
                  <a:lnTo>
                    <a:pt x="833" y="109"/>
                  </a:lnTo>
                  <a:lnTo>
                    <a:pt x="833" y="110"/>
                  </a:lnTo>
                  <a:lnTo>
                    <a:pt x="833" y="110"/>
                  </a:lnTo>
                  <a:lnTo>
                    <a:pt x="832" y="110"/>
                  </a:lnTo>
                  <a:lnTo>
                    <a:pt x="831" y="110"/>
                  </a:lnTo>
                  <a:lnTo>
                    <a:pt x="830" y="110"/>
                  </a:lnTo>
                  <a:lnTo>
                    <a:pt x="830" y="110"/>
                  </a:lnTo>
                  <a:lnTo>
                    <a:pt x="830" y="111"/>
                  </a:lnTo>
                  <a:lnTo>
                    <a:pt x="829" y="111"/>
                  </a:lnTo>
                  <a:lnTo>
                    <a:pt x="831" y="112"/>
                  </a:lnTo>
                  <a:lnTo>
                    <a:pt x="831" y="113"/>
                  </a:lnTo>
                  <a:lnTo>
                    <a:pt x="840" y="122"/>
                  </a:lnTo>
                  <a:lnTo>
                    <a:pt x="841" y="122"/>
                  </a:lnTo>
                  <a:lnTo>
                    <a:pt x="843" y="123"/>
                  </a:lnTo>
                  <a:lnTo>
                    <a:pt x="843" y="123"/>
                  </a:lnTo>
                  <a:lnTo>
                    <a:pt x="843" y="122"/>
                  </a:lnTo>
                  <a:lnTo>
                    <a:pt x="844" y="120"/>
                  </a:lnTo>
                  <a:lnTo>
                    <a:pt x="844" y="120"/>
                  </a:lnTo>
                  <a:lnTo>
                    <a:pt x="845" y="119"/>
                  </a:lnTo>
                  <a:lnTo>
                    <a:pt x="846" y="119"/>
                  </a:lnTo>
                  <a:lnTo>
                    <a:pt x="846" y="119"/>
                  </a:lnTo>
                  <a:lnTo>
                    <a:pt x="846" y="119"/>
                  </a:lnTo>
                  <a:lnTo>
                    <a:pt x="848" y="120"/>
                  </a:lnTo>
                  <a:lnTo>
                    <a:pt x="854" y="125"/>
                  </a:lnTo>
                  <a:lnTo>
                    <a:pt x="856" y="128"/>
                  </a:lnTo>
                  <a:lnTo>
                    <a:pt x="857" y="134"/>
                  </a:lnTo>
                  <a:lnTo>
                    <a:pt x="857" y="134"/>
                  </a:lnTo>
                  <a:lnTo>
                    <a:pt x="856" y="135"/>
                  </a:lnTo>
                  <a:lnTo>
                    <a:pt x="856" y="135"/>
                  </a:lnTo>
                  <a:lnTo>
                    <a:pt x="856" y="135"/>
                  </a:lnTo>
                  <a:lnTo>
                    <a:pt x="856" y="136"/>
                  </a:lnTo>
                  <a:lnTo>
                    <a:pt x="856" y="140"/>
                  </a:lnTo>
                  <a:lnTo>
                    <a:pt x="856" y="140"/>
                  </a:lnTo>
                  <a:lnTo>
                    <a:pt x="857" y="141"/>
                  </a:lnTo>
                  <a:lnTo>
                    <a:pt x="857" y="141"/>
                  </a:lnTo>
                  <a:lnTo>
                    <a:pt x="857" y="142"/>
                  </a:lnTo>
                  <a:lnTo>
                    <a:pt x="858" y="142"/>
                  </a:lnTo>
                  <a:lnTo>
                    <a:pt x="861" y="148"/>
                  </a:lnTo>
                  <a:lnTo>
                    <a:pt x="865" y="156"/>
                  </a:lnTo>
                  <a:lnTo>
                    <a:pt x="865" y="158"/>
                  </a:lnTo>
                  <a:lnTo>
                    <a:pt x="867" y="162"/>
                  </a:lnTo>
                  <a:lnTo>
                    <a:pt x="872" y="156"/>
                  </a:lnTo>
                  <a:lnTo>
                    <a:pt x="876" y="153"/>
                  </a:lnTo>
                  <a:lnTo>
                    <a:pt x="876" y="150"/>
                  </a:lnTo>
                  <a:lnTo>
                    <a:pt x="875" y="144"/>
                  </a:lnTo>
                  <a:lnTo>
                    <a:pt x="874" y="140"/>
                  </a:lnTo>
                  <a:lnTo>
                    <a:pt x="880" y="142"/>
                  </a:lnTo>
                  <a:lnTo>
                    <a:pt x="880" y="142"/>
                  </a:lnTo>
                  <a:lnTo>
                    <a:pt x="880" y="142"/>
                  </a:lnTo>
                  <a:lnTo>
                    <a:pt x="880" y="142"/>
                  </a:lnTo>
                  <a:lnTo>
                    <a:pt x="881" y="141"/>
                  </a:lnTo>
                  <a:lnTo>
                    <a:pt x="881" y="141"/>
                  </a:lnTo>
                  <a:lnTo>
                    <a:pt x="884" y="136"/>
                  </a:lnTo>
                  <a:lnTo>
                    <a:pt x="884" y="136"/>
                  </a:lnTo>
                  <a:lnTo>
                    <a:pt x="884" y="136"/>
                  </a:lnTo>
                  <a:lnTo>
                    <a:pt x="885" y="135"/>
                  </a:lnTo>
                  <a:lnTo>
                    <a:pt x="886" y="130"/>
                  </a:lnTo>
                  <a:lnTo>
                    <a:pt x="887" y="122"/>
                  </a:lnTo>
                  <a:lnTo>
                    <a:pt x="887" y="120"/>
                  </a:lnTo>
                  <a:lnTo>
                    <a:pt x="891" y="119"/>
                  </a:lnTo>
                  <a:lnTo>
                    <a:pt x="892" y="120"/>
                  </a:lnTo>
                  <a:lnTo>
                    <a:pt x="892" y="121"/>
                  </a:lnTo>
                  <a:lnTo>
                    <a:pt x="894" y="121"/>
                  </a:lnTo>
                  <a:lnTo>
                    <a:pt x="902" y="122"/>
                  </a:lnTo>
                  <a:lnTo>
                    <a:pt x="903" y="121"/>
                  </a:lnTo>
                  <a:lnTo>
                    <a:pt x="904" y="122"/>
                  </a:lnTo>
                  <a:lnTo>
                    <a:pt x="904" y="123"/>
                  </a:lnTo>
                  <a:lnTo>
                    <a:pt x="904" y="124"/>
                  </a:lnTo>
                  <a:lnTo>
                    <a:pt x="904" y="124"/>
                  </a:lnTo>
                  <a:lnTo>
                    <a:pt x="904" y="125"/>
                  </a:lnTo>
                  <a:lnTo>
                    <a:pt x="904" y="125"/>
                  </a:lnTo>
                  <a:lnTo>
                    <a:pt x="902" y="126"/>
                  </a:lnTo>
                  <a:lnTo>
                    <a:pt x="902" y="127"/>
                  </a:lnTo>
                  <a:lnTo>
                    <a:pt x="902" y="131"/>
                  </a:lnTo>
                  <a:lnTo>
                    <a:pt x="905" y="142"/>
                  </a:lnTo>
                  <a:lnTo>
                    <a:pt x="905" y="142"/>
                  </a:lnTo>
                  <a:lnTo>
                    <a:pt x="906" y="143"/>
                  </a:lnTo>
                  <a:lnTo>
                    <a:pt x="906" y="144"/>
                  </a:lnTo>
                  <a:lnTo>
                    <a:pt x="907" y="146"/>
                  </a:lnTo>
                  <a:lnTo>
                    <a:pt x="908" y="147"/>
                  </a:lnTo>
                  <a:lnTo>
                    <a:pt x="909" y="147"/>
                  </a:lnTo>
                  <a:lnTo>
                    <a:pt x="909" y="147"/>
                  </a:lnTo>
                  <a:lnTo>
                    <a:pt x="910" y="147"/>
                  </a:lnTo>
                  <a:lnTo>
                    <a:pt x="910" y="146"/>
                  </a:lnTo>
                  <a:lnTo>
                    <a:pt x="913" y="145"/>
                  </a:lnTo>
                  <a:lnTo>
                    <a:pt x="914" y="146"/>
                  </a:lnTo>
                  <a:lnTo>
                    <a:pt x="915" y="147"/>
                  </a:lnTo>
                  <a:lnTo>
                    <a:pt x="915" y="148"/>
                  </a:lnTo>
                  <a:lnTo>
                    <a:pt x="915" y="148"/>
                  </a:lnTo>
                  <a:lnTo>
                    <a:pt x="916" y="150"/>
                  </a:lnTo>
                  <a:lnTo>
                    <a:pt x="917" y="151"/>
                  </a:lnTo>
                  <a:lnTo>
                    <a:pt x="917" y="152"/>
                  </a:lnTo>
                  <a:lnTo>
                    <a:pt x="918" y="152"/>
                  </a:lnTo>
                  <a:lnTo>
                    <a:pt x="918" y="152"/>
                  </a:lnTo>
                  <a:lnTo>
                    <a:pt x="924" y="152"/>
                  </a:lnTo>
                  <a:lnTo>
                    <a:pt x="926" y="151"/>
                  </a:lnTo>
                  <a:lnTo>
                    <a:pt x="926" y="151"/>
                  </a:lnTo>
                  <a:lnTo>
                    <a:pt x="928" y="149"/>
                  </a:lnTo>
                  <a:lnTo>
                    <a:pt x="932" y="143"/>
                  </a:lnTo>
                  <a:lnTo>
                    <a:pt x="936" y="142"/>
                  </a:lnTo>
                  <a:lnTo>
                    <a:pt x="936" y="144"/>
                  </a:lnTo>
                  <a:lnTo>
                    <a:pt x="937" y="154"/>
                  </a:lnTo>
                  <a:lnTo>
                    <a:pt x="939" y="160"/>
                  </a:lnTo>
                  <a:lnTo>
                    <a:pt x="940" y="161"/>
                  </a:lnTo>
                  <a:lnTo>
                    <a:pt x="942" y="164"/>
                  </a:lnTo>
                  <a:lnTo>
                    <a:pt x="942" y="164"/>
                  </a:lnTo>
                  <a:lnTo>
                    <a:pt x="942" y="168"/>
                  </a:lnTo>
                  <a:lnTo>
                    <a:pt x="939" y="177"/>
                  </a:lnTo>
                  <a:lnTo>
                    <a:pt x="938" y="182"/>
                  </a:lnTo>
                  <a:lnTo>
                    <a:pt x="932" y="185"/>
                  </a:lnTo>
                  <a:lnTo>
                    <a:pt x="928" y="188"/>
                  </a:lnTo>
                  <a:lnTo>
                    <a:pt x="927" y="188"/>
                  </a:lnTo>
                  <a:lnTo>
                    <a:pt x="919" y="199"/>
                  </a:lnTo>
                  <a:lnTo>
                    <a:pt x="915" y="205"/>
                  </a:lnTo>
                  <a:lnTo>
                    <a:pt x="914" y="208"/>
                  </a:lnTo>
                  <a:lnTo>
                    <a:pt x="914" y="211"/>
                  </a:lnTo>
                  <a:lnTo>
                    <a:pt x="914" y="217"/>
                  </a:lnTo>
                  <a:lnTo>
                    <a:pt x="914" y="223"/>
                  </a:lnTo>
                  <a:lnTo>
                    <a:pt x="913" y="224"/>
                  </a:lnTo>
                  <a:lnTo>
                    <a:pt x="912" y="225"/>
                  </a:lnTo>
                  <a:lnTo>
                    <a:pt x="912" y="226"/>
                  </a:lnTo>
                  <a:lnTo>
                    <a:pt x="911" y="227"/>
                  </a:lnTo>
                  <a:lnTo>
                    <a:pt x="911" y="228"/>
                  </a:lnTo>
                  <a:lnTo>
                    <a:pt x="910" y="230"/>
                  </a:lnTo>
                  <a:lnTo>
                    <a:pt x="910" y="232"/>
                  </a:lnTo>
                  <a:lnTo>
                    <a:pt x="909" y="233"/>
                  </a:lnTo>
                  <a:lnTo>
                    <a:pt x="909" y="234"/>
                  </a:lnTo>
                  <a:lnTo>
                    <a:pt x="909" y="234"/>
                  </a:lnTo>
                  <a:lnTo>
                    <a:pt x="908" y="234"/>
                  </a:lnTo>
                  <a:lnTo>
                    <a:pt x="906" y="235"/>
                  </a:lnTo>
                  <a:lnTo>
                    <a:pt x="906" y="236"/>
                  </a:lnTo>
                  <a:lnTo>
                    <a:pt x="905" y="236"/>
                  </a:lnTo>
                  <a:lnTo>
                    <a:pt x="904" y="236"/>
                  </a:lnTo>
                  <a:lnTo>
                    <a:pt x="904" y="236"/>
                  </a:lnTo>
                  <a:lnTo>
                    <a:pt x="903" y="237"/>
                  </a:lnTo>
                  <a:lnTo>
                    <a:pt x="903" y="238"/>
                  </a:lnTo>
                  <a:lnTo>
                    <a:pt x="903" y="238"/>
                  </a:lnTo>
                  <a:lnTo>
                    <a:pt x="902" y="240"/>
                  </a:lnTo>
                  <a:lnTo>
                    <a:pt x="901" y="243"/>
                  </a:lnTo>
                  <a:lnTo>
                    <a:pt x="901" y="244"/>
                  </a:lnTo>
                  <a:lnTo>
                    <a:pt x="901" y="245"/>
                  </a:lnTo>
                  <a:lnTo>
                    <a:pt x="901" y="246"/>
                  </a:lnTo>
                  <a:lnTo>
                    <a:pt x="901" y="246"/>
                  </a:lnTo>
                  <a:lnTo>
                    <a:pt x="901" y="247"/>
                  </a:lnTo>
                  <a:lnTo>
                    <a:pt x="901" y="248"/>
                  </a:lnTo>
                  <a:lnTo>
                    <a:pt x="901" y="249"/>
                  </a:lnTo>
                  <a:lnTo>
                    <a:pt x="901" y="249"/>
                  </a:lnTo>
                  <a:lnTo>
                    <a:pt x="901" y="249"/>
                  </a:lnTo>
                  <a:lnTo>
                    <a:pt x="901" y="250"/>
                  </a:lnTo>
                  <a:lnTo>
                    <a:pt x="897" y="254"/>
                  </a:lnTo>
                  <a:lnTo>
                    <a:pt x="896" y="254"/>
                  </a:lnTo>
                  <a:lnTo>
                    <a:pt x="894" y="257"/>
                  </a:lnTo>
                  <a:lnTo>
                    <a:pt x="895" y="269"/>
                  </a:lnTo>
                  <a:lnTo>
                    <a:pt x="895" y="272"/>
                  </a:lnTo>
                  <a:lnTo>
                    <a:pt x="897" y="272"/>
                  </a:lnTo>
                  <a:lnTo>
                    <a:pt x="901" y="272"/>
                  </a:lnTo>
                  <a:lnTo>
                    <a:pt x="905" y="271"/>
                  </a:lnTo>
                  <a:lnTo>
                    <a:pt x="907" y="270"/>
                  </a:lnTo>
                  <a:lnTo>
                    <a:pt x="907" y="270"/>
                  </a:lnTo>
                  <a:lnTo>
                    <a:pt x="907" y="270"/>
                  </a:lnTo>
                  <a:lnTo>
                    <a:pt x="909" y="273"/>
                  </a:lnTo>
                  <a:lnTo>
                    <a:pt x="912" y="278"/>
                  </a:lnTo>
                  <a:lnTo>
                    <a:pt x="916" y="287"/>
                  </a:lnTo>
                  <a:lnTo>
                    <a:pt x="916" y="287"/>
                  </a:lnTo>
                  <a:lnTo>
                    <a:pt x="919" y="289"/>
                  </a:lnTo>
                  <a:lnTo>
                    <a:pt x="919" y="289"/>
                  </a:lnTo>
                  <a:lnTo>
                    <a:pt x="920" y="291"/>
                  </a:lnTo>
                  <a:lnTo>
                    <a:pt x="920" y="291"/>
                  </a:lnTo>
                  <a:lnTo>
                    <a:pt x="919" y="295"/>
                  </a:lnTo>
                  <a:lnTo>
                    <a:pt x="918" y="296"/>
                  </a:lnTo>
                  <a:lnTo>
                    <a:pt x="917" y="297"/>
                  </a:lnTo>
                  <a:lnTo>
                    <a:pt x="917" y="297"/>
                  </a:lnTo>
                  <a:lnTo>
                    <a:pt x="917" y="299"/>
                  </a:lnTo>
                  <a:lnTo>
                    <a:pt x="918" y="300"/>
                  </a:lnTo>
                  <a:lnTo>
                    <a:pt x="918" y="301"/>
                  </a:lnTo>
                  <a:lnTo>
                    <a:pt x="924" y="308"/>
                  </a:lnTo>
                  <a:lnTo>
                    <a:pt x="924" y="309"/>
                  </a:lnTo>
                  <a:lnTo>
                    <a:pt x="924" y="309"/>
                  </a:lnTo>
                  <a:lnTo>
                    <a:pt x="925" y="310"/>
                  </a:lnTo>
                  <a:lnTo>
                    <a:pt x="926" y="310"/>
                  </a:lnTo>
                  <a:lnTo>
                    <a:pt x="927" y="317"/>
                  </a:lnTo>
                  <a:lnTo>
                    <a:pt x="928" y="324"/>
                  </a:lnTo>
                  <a:lnTo>
                    <a:pt x="925" y="322"/>
                  </a:lnTo>
                  <a:lnTo>
                    <a:pt x="925" y="323"/>
                  </a:lnTo>
                  <a:lnTo>
                    <a:pt x="925" y="324"/>
                  </a:lnTo>
                  <a:lnTo>
                    <a:pt x="925" y="324"/>
                  </a:lnTo>
                  <a:lnTo>
                    <a:pt x="924" y="326"/>
                  </a:lnTo>
                  <a:lnTo>
                    <a:pt x="924" y="326"/>
                  </a:lnTo>
                  <a:lnTo>
                    <a:pt x="921" y="331"/>
                  </a:lnTo>
                  <a:lnTo>
                    <a:pt x="921" y="331"/>
                  </a:lnTo>
                  <a:lnTo>
                    <a:pt x="920" y="332"/>
                  </a:lnTo>
                  <a:lnTo>
                    <a:pt x="919" y="333"/>
                  </a:lnTo>
                  <a:lnTo>
                    <a:pt x="919" y="333"/>
                  </a:lnTo>
                  <a:lnTo>
                    <a:pt x="920" y="333"/>
                  </a:lnTo>
                  <a:lnTo>
                    <a:pt x="921" y="333"/>
                  </a:lnTo>
                  <a:lnTo>
                    <a:pt x="922" y="335"/>
                  </a:lnTo>
                  <a:lnTo>
                    <a:pt x="928" y="348"/>
                  </a:lnTo>
                  <a:lnTo>
                    <a:pt x="930" y="357"/>
                  </a:lnTo>
                  <a:lnTo>
                    <a:pt x="931" y="359"/>
                  </a:lnTo>
                  <a:lnTo>
                    <a:pt x="931" y="359"/>
                  </a:lnTo>
                  <a:lnTo>
                    <a:pt x="931" y="360"/>
                  </a:lnTo>
                  <a:lnTo>
                    <a:pt x="930" y="360"/>
                  </a:lnTo>
                  <a:lnTo>
                    <a:pt x="931" y="366"/>
                  </a:lnTo>
                  <a:lnTo>
                    <a:pt x="932" y="370"/>
                  </a:lnTo>
                  <a:lnTo>
                    <a:pt x="931" y="370"/>
                  </a:lnTo>
                  <a:lnTo>
                    <a:pt x="930" y="371"/>
                  </a:lnTo>
                  <a:lnTo>
                    <a:pt x="927" y="375"/>
                  </a:lnTo>
                  <a:lnTo>
                    <a:pt x="925" y="378"/>
                  </a:lnTo>
                  <a:lnTo>
                    <a:pt x="924" y="378"/>
                  </a:lnTo>
                  <a:lnTo>
                    <a:pt x="924" y="379"/>
                  </a:lnTo>
                  <a:lnTo>
                    <a:pt x="923" y="380"/>
                  </a:lnTo>
                  <a:lnTo>
                    <a:pt x="922" y="381"/>
                  </a:lnTo>
                  <a:lnTo>
                    <a:pt x="917" y="383"/>
                  </a:lnTo>
                  <a:lnTo>
                    <a:pt x="915" y="384"/>
                  </a:lnTo>
                  <a:lnTo>
                    <a:pt x="914" y="384"/>
                  </a:lnTo>
                  <a:lnTo>
                    <a:pt x="913" y="386"/>
                  </a:lnTo>
                  <a:lnTo>
                    <a:pt x="912" y="387"/>
                  </a:lnTo>
                  <a:lnTo>
                    <a:pt x="911" y="392"/>
                  </a:lnTo>
                  <a:lnTo>
                    <a:pt x="908" y="402"/>
                  </a:lnTo>
                  <a:lnTo>
                    <a:pt x="908" y="404"/>
                  </a:lnTo>
                  <a:lnTo>
                    <a:pt x="907" y="405"/>
                  </a:lnTo>
                  <a:lnTo>
                    <a:pt x="908" y="406"/>
                  </a:lnTo>
                  <a:lnTo>
                    <a:pt x="908" y="407"/>
                  </a:lnTo>
                  <a:lnTo>
                    <a:pt x="908" y="407"/>
                  </a:lnTo>
                  <a:lnTo>
                    <a:pt x="912" y="418"/>
                  </a:lnTo>
                  <a:lnTo>
                    <a:pt x="912" y="418"/>
                  </a:lnTo>
                  <a:lnTo>
                    <a:pt x="911" y="420"/>
                  </a:lnTo>
                  <a:lnTo>
                    <a:pt x="909" y="422"/>
                  </a:lnTo>
                  <a:lnTo>
                    <a:pt x="902" y="425"/>
                  </a:lnTo>
                  <a:lnTo>
                    <a:pt x="895" y="427"/>
                  </a:lnTo>
                  <a:lnTo>
                    <a:pt x="895" y="427"/>
                  </a:lnTo>
                  <a:lnTo>
                    <a:pt x="895" y="436"/>
                  </a:lnTo>
                  <a:lnTo>
                    <a:pt x="895" y="436"/>
                  </a:lnTo>
                  <a:lnTo>
                    <a:pt x="895" y="437"/>
                  </a:lnTo>
                  <a:lnTo>
                    <a:pt x="895" y="438"/>
                  </a:lnTo>
                  <a:lnTo>
                    <a:pt x="894" y="438"/>
                  </a:lnTo>
                  <a:lnTo>
                    <a:pt x="893" y="441"/>
                  </a:lnTo>
                  <a:lnTo>
                    <a:pt x="893" y="442"/>
                  </a:lnTo>
                  <a:lnTo>
                    <a:pt x="894" y="442"/>
                  </a:lnTo>
                  <a:lnTo>
                    <a:pt x="894" y="443"/>
                  </a:lnTo>
                  <a:lnTo>
                    <a:pt x="895" y="443"/>
                  </a:lnTo>
                  <a:lnTo>
                    <a:pt x="896" y="445"/>
                  </a:lnTo>
                  <a:lnTo>
                    <a:pt x="897" y="446"/>
                  </a:lnTo>
                  <a:lnTo>
                    <a:pt x="902" y="450"/>
                  </a:lnTo>
                  <a:lnTo>
                    <a:pt x="903" y="451"/>
                  </a:lnTo>
                  <a:lnTo>
                    <a:pt x="901" y="460"/>
                  </a:lnTo>
                  <a:lnTo>
                    <a:pt x="901" y="460"/>
                  </a:lnTo>
                  <a:lnTo>
                    <a:pt x="901" y="460"/>
                  </a:lnTo>
                  <a:lnTo>
                    <a:pt x="902" y="461"/>
                  </a:lnTo>
                  <a:lnTo>
                    <a:pt x="909" y="473"/>
                  </a:lnTo>
                  <a:lnTo>
                    <a:pt x="910" y="477"/>
                  </a:lnTo>
                  <a:lnTo>
                    <a:pt x="910" y="481"/>
                  </a:lnTo>
                  <a:lnTo>
                    <a:pt x="909" y="484"/>
                  </a:lnTo>
                  <a:lnTo>
                    <a:pt x="905" y="487"/>
                  </a:lnTo>
                  <a:lnTo>
                    <a:pt x="905" y="488"/>
                  </a:lnTo>
                  <a:lnTo>
                    <a:pt x="902" y="493"/>
                  </a:lnTo>
                  <a:lnTo>
                    <a:pt x="901" y="494"/>
                  </a:lnTo>
                  <a:lnTo>
                    <a:pt x="901" y="495"/>
                  </a:lnTo>
                  <a:lnTo>
                    <a:pt x="901" y="495"/>
                  </a:lnTo>
                  <a:lnTo>
                    <a:pt x="901" y="500"/>
                  </a:lnTo>
                  <a:lnTo>
                    <a:pt x="901" y="502"/>
                  </a:lnTo>
                  <a:lnTo>
                    <a:pt x="898" y="508"/>
                  </a:lnTo>
                  <a:lnTo>
                    <a:pt x="888" y="518"/>
                  </a:lnTo>
                  <a:lnTo>
                    <a:pt x="887" y="519"/>
                  </a:lnTo>
                  <a:lnTo>
                    <a:pt x="886" y="518"/>
                  </a:lnTo>
                  <a:lnTo>
                    <a:pt x="883" y="517"/>
                  </a:lnTo>
                  <a:lnTo>
                    <a:pt x="875" y="522"/>
                  </a:lnTo>
                  <a:lnTo>
                    <a:pt x="875" y="523"/>
                  </a:lnTo>
                  <a:lnTo>
                    <a:pt x="874" y="525"/>
                  </a:lnTo>
                  <a:lnTo>
                    <a:pt x="873" y="526"/>
                  </a:lnTo>
                  <a:lnTo>
                    <a:pt x="872" y="527"/>
                  </a:lnTo>
                  <a:lnTo>
                    <a:pt x="871" y="528"/>
                  </a:lnTo>
                  <a:lnTo>
                    <a:pt x="870" y="529"/>
                  </a:lnTo>
                  <a:lnTo>
                    <a:pt x="870" y="529"/>
                  </a:lnTo>
                  <a:lnTo>
                    <a:pt x="867" y="529"/>
                  </a:lnTo>
                  <a:lnTo>
                    <a:pt x="862" y="530"/>
                  </a:lnTo>
                  <a:lnTo>
                    <a:pt x="862" y="541"/>
                  </a:lnTo>
                  <a:lnTo>
                    <a:pt x="856" y="549"/>
                  </a:lnTo>
                  <a:lnTo>
                    <a:pt x="856" y="549"/>
                  </a:lnTo>
                  <a:lnTo>
                    <a:pt x="859" y="555"/>
                  </a:lnTo>
                  <a:lnTo>
                    <a:pt x="860" y="559"/>
                  </a:lnTo>
                  <a:lnTo>
                    <a:pt x="861" y="562"/>
                  </a:lnTo>
                  <a:lnTo>
                    <a:pt x="861" y="563"/>
                  </a:lnTo>
                  <a:lnTo>
                    <a:pt x="861" y="564"/>
                  </a:lnTo>
                  <a:lnTo>
                    <a:pt x="861" y="565"/>
                  </a:lnTo>
                  <a:lnTo>
                    <a:pt x="861" y="566"/>
                  </a:lnTo>
                  <a:lnTo>
                    <a:pt x="858" y="574"/>
                  </a:lnTo>
                  <a:lnTo>
                    <a:pt x="858" y="575"/>
                  </a:lnTo>
                  <a:lnTo>
                    <a:pt x="857" y="576"/>
                  </a:lnTo>
                  <a:lnTo>
                    <a:pt x="856" y="576"/>
                  </a:lnTo>
                  <a:lnTo>
                    <a:pt x="854" y="577"/>
                  </a:lnTo>
                  <a:lnTo>
                    <a:pt x="854" y="578"/>
                  </a:lnTo>
                  <a:lnTo>
                    <a:pt x="852" y="582"/>
                  </a:lnTo>
                  <a:lnTo>
                    <a:pt x="852" y="583"/>
                  </a:lnTo>
                  <a:lnTo>
                    <a:pt x="851" y="589"/>
                  </a:lnTo>
                  <a:lnTo>
                    <a:pt x="845" y="588"/>
                  </a:lnTo>
                  <a:lnTo>
                    <a:pt x="837" y="588"/>
                  </a:lnTo>
                  <a:lnTo>
                    <a:pt x="835" y="588"/>
                  </a:lnTo>
                  <a:lnTo>
                    <a:pt x="834" y="588"/>
                  </a:lnTo>
                  <a:lnTo>
                    <a:pt x="833" y="588"/>
                  </a:lnTo>
                  <a:lnTo>
                    <a:pt x="833" y="588"/>
                  </a:lnTo>
                  <a:lnTo>
                    <a:pt x="833" y="589"/>
                  </a:lnTo>
                  <a:lnTo>
                    <a:pt x="832" y="589"/>
                  </a:lnTo>
                  <a:lnTo>
                    <a:pt x="832" y="592"/>
                  </a:lnTo>
                  <a:lnTo>
                    <a:pt x="832" y="594"/>
                  </a:lnTo>
                  <a:lnTo>
                    <a:pt x="832" y="595"/>
                  </a:lnTo>
                  <a:lnTo>
                    <a:pt x="832" y="596"/>
                  </a:lnTo>
                  <a:lnTo>
                    <a:pt x="832" y="598"/>
                  </a:lnTo>
                  <a:lnTo>
                    <a:pt x="833" y="599"/>
                  </a:lnTo>
                  <a:lnTo>
                    <a:pt x="833" y="605"/>
                  </a:lnTo>
                  <a:lnTo>
                    <a:pt x="834" y="607"/>
                  </a:lnTo>
                  <a:lnTo>
                    <a:pt x="834" y="607"/>
                  </a:lnTo>
                  <a:lnTo>
                    <a:pt x="834" y="608"/>
                  </a:lnTo>
                  <a:lnTo>
                    <a:pt x="834" y="609"/>
                  </a:lnTo>
                  <a:lnTo>
                    <a:pt x="833" y="610"/>
                  </a:lnTo>
                  <a:lnTo>
                    <a:pt x="832" y="612"/>
                  </a:lnTo>
                  <a:lnTo>
                    <a:pt x="832" y="612"/>
                  </a:lnTo>
                  <a:lnTo>
                    <a:pt x="831" y="613"/>
                  </a:lnTo>
                  <a:lnTo>
                    <a:pt x="830" y="618"/>
                  </a:lnTo>
                  <a:lnTo>
                    <a:pt x="829" y="624"/>
                  </a:lnTo>
                  <a:lnTo>
                    <a:pt x="829" y="624"/>
                  </a:lnTo>
                  <a:lnTo>
                    <a:pt x="827" y="623"/>
                  </a:lnTo>
                  <a:lnTo>
                    <a:pt x="822" y="620"/>
                  </a:lnTo>
                  <a:lnTo>
                    <a:pt x="818" y="618"/>
                  </a:lnTo>
                  <a:lnTo>
                    <a:pt x="818" y="617"/>
                  </a:lnTo>
                  <a:lnTo>
                    <a:pt x="817" y="616"/>
                  </a:lnTo>
                  <a:lnTo>
                    <a:pt x="817" y="615"/>
                  </a:lnTo>
                  <a:lnTo>
                    <a:pt x="816" y="613"/>
                  </a:lnTo>
                  <a:lnTo>
                    <a:pt x="816" y="612"/>
                  </a:lnTo>
                  <a:lnTo>
                    <a:pt x="816" y="612"/>
                  </a:lnTo>
                  <a:lnTo>
                    <a:pt x="815" y="611"/>
                  </a:lnTo>
                  <a:lnTo>
                    <a:pt x="815" y="610"/>
                  </a:lnTo>
                  <a:lnTo>
                    <a:pt x="814" y="609"/>
                  </a:lnTo>
                  <a:lnTo>
                    <a:pt x="813" y="609"/>
                  </a:lnTo>
                  <a:lnTo>
                    <a:pt x="812" y="609"/>
                  </a:lnTo>
                  <a:lnTo>
                    <a:pt x="809" y="611"/>
                  </a:lnTo>
                  <a:lnTo>
                    <a:pt x="801" y="624"/>
                  </a:lnTo>
                  <a:lnTo>
                    <a:pt x="803" y="638"/>
                  </a:lnTo>
                  <a:lnTo>
                    <a:pt x="805" y="637"/>
                  </a:lnTo>
                  <a:lnTo>
                    <a:pt x="806" y="637"/>
                  </a:lnTo>
                  <a:lnTo>
                    <a:pt x="810" y="637"/>
                  </a:lnTo>
                  <a:lnTo>
                    <a:pt x="812" y="638"/>
                  </a:lnTo>
                  <a:lnTo>
                    <a:pt x="812" y="639"/>
                  </a:lnTo>
                  <a:lnTo>
                    <a:pt x="813" y="640"/>
                  </a:lnTo>
                  <a:lnTo>
                    <a:pt x="814" y="642"/>
                  </a:lnTo>
                  <a:lnTo>
                    <a:pt x="815" y="643"/>
                  </a:lnTo>
                  <a:lnTo>
                    <a:pt x="815" y="644"/>
                  </a:lnTo>
                  <a:lnTo>
                    <a:pt x="815" y="646"/>
                  </a:lnTo>
                  <a:lnTo>
                    <a:pt x="815" y="647"/>
                  </a:lnTo>
                  <a:lnTo>
                    <a:pt x="816" y="648"/>
                  </a:lnTo>
                  <a:lnTo>
                    <a:pt x="816" y="649"/>
                  </a:lnTo>
                  <a:lnTo>
                    <a:pt x="817" y="650"/>
                  </a:lnTo>
                  <a:lnTo>
                    <a:pt x="820" y="653"/>
                  </a:lnTo>
                  <a:lnTo>
                    <a:pt x="821" y="654"/>
                  </a:lnTo>
                  <a:lnTo>
                    <a:pt x="821" y="653"/>
                  </a:lnTo>
                  <a:lnTo>
                    <a:pt x="821" y="653"/>
                  </a:lnTo>
                  <a:lnTo>
                    <a:pt x="821" y="654"/>
                  </a:lnTo>
                  <a:lnTo>
                    <a:pt x="820" y="656"/>
                  </a:lnTo>
                  <a:lnTo>
                    <a:pt x="819" y="657"/>
                  </a:lnTo>
                  <a:lnTo>
                    <a:pt x="819" y="657"/>
                  </a:lnTo>
                  <a:lnTo>
                    <a:pt x="819" y="658"/>
                  </a:lnTo>
                  <a:lnTo>
                    <a:pt x="819" y="658"/>
                  </a:lnTo>
                  <a:lnTo>
                    <a:pt x="819" y="659"/>
                  </a:lnTo>
                  <a:lnTo>
                    <a:pt x="819" y="660"/>
                  </a:lnTo>
                  <a:lnTo>
                    <a:pt x="819" y="661"/>
                  </a:lnTo>
                  <a:lnTo>
                    <a:pt x="819" y="661"/>
                  </a:lnTo>
                  <a:lnTo>
                    <a:pt x="819" y="662"/>
                  </a:lnTo>
                  <a:lnTo>
                    <a:pt x="818" y="663"/>
                  </a:lnTo>
                  <a:lnTo>
                    <a:pt x="818" y="663"/>
                  </a:lnTo>
                  <a:lnTo>
                    <a:pt x="815" y="667"/>
                  </a:lnTo>
                  <a:lnTo>
                    <a:pt x="814" y="667"/>
                  </a:lnTo>
                  <a:lnTo>
                    <a:pt x="814" y="668"/>
                  </a:lnTo>
                  <a:lnTo>
                    <a:pt x="813" y="669"/>
                  </a:lnTo>
                  <a:lnTo>
                    <a:pt x="812" y="669"/>
                  </a:lnTo>
                  <a:lnTo>
                    <a:pt x="811" y="669"/>
                  </a:lnTo>
                  <a:lnTo>
                    <a:pt x="810" y="670"/>
                  </a:lnTo>
                  <a:lnTo>
                    <a:pt x="810" y="670"/>
                  </a:lnTo>
                  <a:lnTo>
                    <a:pt x="809" y="671"/>
                  </a:lnTo>
                  <a:lnTo>
                    <a:pt x="806" y="673"/>
                  </a:lnTo>
                  <a:lnTo>
                    <a:pt x="805" y="674"/>
                  </a:lnTo>
                  <a:lnTo>
                    <a:pt x="804" y="675"/>
                  </a:lnTo>
                  <a:lnTo>
                    <a:pt x="803" y="677"/>
                  </a:lnTo>
                  <a:lnTo>
                    <a:pt x="804" y="678"/>
                  </a:lnTo>
                  <a:lnTo>
                    <a:pt x="808" y="682"/>
                  </a:lnTo>
                  <a:lnTo>
                    <a:pt x="814" y="690"/>
                  </a:lnTo>
                  <a:lnTo>
                    <a:pt x="814" y="690"/>
                  </a:lnTo>
                  <a:lnTo>
                    <a:pt x="814" y="691"/>
                  </a:lnTo>
                  <a:lnTo>
                    <a:pt x="815" y="692"/>
                  </a:lnTo>
                  <a:lnTo>
                    <a:pt x="814" y="692"/>
                  </a:lnTo>
                  <a:lnTo>
                    <a:pt x="814" y="693"/>
                  </a:lnTo>
                  <a:lnTo>
                    <a:pt x="812" y="699"/>
                  </a:lnTo>
                  <a:lnTo>
                    <a:pt x="808" y="705"/>
                  </a:lnTo>
                  <a:lnTo>
                    <a:pt x="807" y="706"/>
                  </a:lnTo>
                  <a:lnTo>
                    <a:pt x="806" y="706"/>
                  </a:lnTo>
                  <a:lnTo>
                    <a:pt x="805" y="708"/>
                  </a:lnTo>
                  <a:lnTo>
                    <a:pt x="804" y="711"/>
                  </a:lnTo>
                  <a:lnTo>
                    <a:pt x="804" y="711"/>
                  </a:lnTo>
                  <a:lnTo>
                    <a:pt x="804" y="718"/>
                  </a:lnTo>
                  <a:lnTo>
                    <a:pt x="804" y="718"/>
                  </a:lnTo>
                  <a:lnTo>
                    <a:pt x="804" y="718"/>
                  </a:lnTo>
                  <a:lnTo>
                    <a:pt x="804" y="718"/>
                  </a:lnTo>
                  <a:lnTo>
                    <a:pt x="805" y="720"/>
                  </a:lnTo>
                  <a:lnTo>
                    <a:pt x="810" y="730"/>
                  </a:lnTo>
                  <a:lnTo>
                    <a:pt x="816" y="733"/>
                  </a:lnTo>
                  <a:lnTo>
                    <a:pt x="817" y="733"/>
                  </a:lnTo>
                  <a:lnTo>
                    <a:pt x="819" y="733"/>
                  </a:lnTo>
                  <a:lnTo>
                    <a:pt x="819" y="733"/>
                  </a:lnTo>
                  <a:lnTo>
                    <a:pt x="819" y="734"/>
                  </a:lnTo>
                  <a:lnTo>
                    <a:pt x="822" y="737"/>
                  </a:lnTo>
                  <a:lnTo>
                    <a:pt x="823" y="738"/>
                  </a:lnTo>
                  <a:lnTo>
                    <a:pt x="824" y="740"/>
                  </a:lnTo>
                  <a:lnTo>
                    <a:pt x="822" y="745"/>
                  </a:lnTo>
                  <a:lnTo>
                    <a:pt x="823" y="757"/>
                  </a:lnTo>
                  <a:lnTo>
                    <a:pt x="823" y="757"/>
                  </a:lnTo>
                  <a:lnTo>
                    <a:pt x="825" y="760"/>
                  </a:lnTo>
                  <a:lnTo>
                    <a:pt x="825" y="760"/>
                  </a:lnTo>
                  <a:lnTo>
                    <a:pt x="825" y="761"/>
                  </a:lnTo>
                  <a:lnTo>
                    <a:pt x="825" y="761"/>
                  </a:lnTo>
                  <a:lnTo>
                    <a:pt x="824" y="762"/>
                  </a:lnTo>
                  <a:lnTo>
                    <a:pt x="823" y="764"/>
                  </a:lnTo>
                  <a:lnTo>
                    <a:pt x="820" y="767"/>
                  </a:lnTo>
                  <a:lnTo>
                    <a:pt x="816" y="770"/>
                  </a:lnTo>
                  <a:lnTo>
                    <a:pt x="816" y="770"/>
                  </a:lnTo>
                  <a:lnTo>
                    <a:pt x="815" y="771"/>
                  </a:lnTo>
                  <a:lnTo>
                    <a:pt x="815" y="771"/>
                  </a:lnTo>
                  <a:lnTo>
                    <a:pt x="815" y="771"/>
                  </a:lnTo>
                  <a:lnTo>
                    <a:pt x="815" y="772"/>
                  </a:lnTo>
                  <a:lnTo>
                    <a:pt x="810" y="782"/>
                  </a:lnTo>
                  <a:lnTo>
                    <a:pt x="809" y="787"/>
                  </a:lnTo>
                  <a:lnTo>
                    <a:pt x="809" y="789"/>
                  </a:lnTo>
                  <a:lnTo>
                    <a:pt x="810" y="790"/>
                  </a:lnTo>
                  <a:lnTo>
                    <a:pt x="809" y="791"/>
                  </a:lnTo>
                  <a:lnTo>
                    <a:pt x="809" y="792"/>
                  </a:lnTo>
                  <a:lnTo>
                    <a:pt x="808" y="794"/>
                  </a:lnTo>
                  <a:lnTo>
                    <a:pt x="807" y="795"/>
                  </a:lnTo>
                  <a:lnTo>
                    <a:pt x="807" y="796"/>
                  </a:lnTo>
                  <a:lnTo>
                    <a:pt x="807" y="796"/>
                  </a:lnTo>
                  <a:lnTo>
                    <a:pt x="806" y="797"/>
                  </a:lnTo>
                  <a:lnTo>
                    <a:pt x="805" y="798"/>
                  </a:lnTo>
                  <a:lnTo>
                    <a:pt x="804" y="798"/>
                  </a:lnTo>
                  <a:lnTo>
                    <a:pt x="796" y="800"/>
                  </a:lnTo>
                  <a:lnTo>
                    <a:pt x="794" y="801"/>
                  </a:lnTo>
                  <a:lnTo>
                    <a:pt x="792" y="801"/>
                  </a:lnTo>
                  <a:lnTo>
                    <a:pt x="790" y="801"/>
                  </a:lnTo>
                  <a:lnTo>
                    <a:pt x="789" y="801"/>
                  </a:lnTo>
                  <a:lnTo>
                    <a:pt x="788" y="800"/>
                  </a:lnTo>
                  <a:lnTo>
                    <a:pt x="788" y="799"/>
                  </a:lnTo>
                  <a:lnTo>
                    <a:pt x="787" y="798"/>
                  </a:lnTo>
                  <a:lnTo>
                    <a:pt x="786" y="797"/>
                  </a:lnTo>
                  <a:lnTo>
                    <a:pt x="786" y="796"/>
                  </a:lnTo>
                  <a:lnTo>
                    <a:pt x="783" y="793"/>
                  </a:lnTo>
                  <a:lnTo>
                    <a:pt x="783" y="792"/>
                  </a:lnTo>
                  <a:lnTo>
                    <a:pt x="781" y="791"/>
                  </a:lnTo>
                  <a:lnTo>
                    <a:pt x="779" y="788"/>
                  </a:lnTo>
                  <a:lnTo>
                    <a:pt x="771" y="786"/>
                  </a:lnTo>
                  <a:lnTo>
                    <a:pt x="770" y="785"/>
                  </a:lnTo>
                  <a:lnTo>
                    <a:pt x="769" y="785"/>
                  </a:lnTo>
                  <a:lnTo>
                    <a:pt x="768" y="785"/>
                  </a:lnTo>
                  <a:lnTo>
                    <a:pt x="767" y="785"/>
                  </a:lnTo>
                  <a:lnTo>
                    <a:pt x="766" y="786"/>
                  </a:lnTo>
                  <a:lnTo>
                    <a:pt x="763" y="787"/>
                  </a:lnTo>
                  <a:lnTo>
                    <a:pt x="761" y="789"/>
                  </a:lnTo>
                  <a:lnTo>
                    <a:pt x="755" y="795"/>
                  </a:lnTo>
                  <a:lnTo>
                    <a:pt x="753" y="796"/>
                  </a:lnTo>
                  <a:lnTo>
                    <a:pt x="752" y="798"/>
                  </a:lnTo>
                  <a:lnTo>
                    <a:pt x="750" y="800"/>
                  </a:lnTo>
                  <a:lnTo>
                    <a:pt x="749" y="800"/>
                  </a:lnTo>
                  <a:lnTo>
                    <a:pt x="748" y="802"/>
                  </a:lnTo>
                  <a:lnTo>
                    <a:pt x="746" y="804"/>
                  </a:lnTo>
                  <a:lnTo>
                    <a:pt x="745" y="805"/>
                  </a:lnTo>
                  <a:lnTo>
                    <a:pt x="745" y="806"/>
                  </a:lnTo>
                  <a:lnTo>
                    <a:pt x="745" y="807"/>
                  </a:lnTo>
                  <a:lnTo>
                    <a:pt x="745" y="810"/>
                  </a:lnTo>
                  <a:lnTo>
                    <a:pt x="747" y="810"/>
                  </a:lnTo>
                  <a:lnTo>
                    <a:pt x="751" y="810"/>
                  </a:lnTo>
                  <a:lnTo>
                    <a:pt x="753" y="812"/>
                  </a:lnTo>
                  <a:lnTo>
                    <a:pt x="754" y="812"/>
                  </a:lnTo>
                  <a:lnTo>
                    <a:pt x="753" y="813"/>
                  </a:lnTo>
                  <a:lnTo>
                    <a:pt x="753" y="814"/>
                  </a:lnTo>
                  <a:lnTo>
                    <a:pt x="753" y="814"/>
                  </a:lnTo>
                  <a:lnTo>
                    <a:pt x="753" y="815"/>
                  </a:lnTo>
                  <a:lnTo>
                    <a:pt x="753" y="816"/>
                  </a:lnTo>
                  <a:lnTo>
                    <a:pt x="754" y="817"/>
                  </a:lnTo>
                  <a:lnTo>
                    <a:pt x="754" y="817"/>
                  </a:lnTo>
                  <a:lnTo>
                    <a:pt x="756" y="818"/>
                  </a:lnTo>
                  <a:lnTo>
                    <a:pt x="756" y="818"/>
                  </a:lnTo>
                  <a:lnTo>
                    <a:pt x="761" y="818"/>
                  </a:lnTo>
                  <a:lnTo>
                    <a:pt x="762" y="818"/>
                  </a:lnTo>
                  <a:lnTo>
                    <a:pt x="763" y="819"/>
                  </a:lnTo>
                  <a:lnTo>
                    <a:pt x="763" y="819"/>
                  </a:lnTo>
                  <a:lnTo>
                    <a:pt x="767" y="824"/>
                  </a:lnTo>
                  <a:lnTo>
                    <a:pt x="767" y="824"/>
                  </a:lnTo>
                  <a:lnTo>
                    <a:pt x="767" y="824"/>
                  </a:lnTo>
                  <a:lnTo>
                    <a:pt x="767" y="825"/>
                  </a:lnTo>
                  <a:lnTo>
                    <a:pt x="768" y="826"/>
                  </a:lnTo>
                  <a:lnTo>
                    <a:pt x="765" y="828"/>
                  </a:lnTo>
                  <a:lnTo>
                    <a:pt x="764" y="829"/>
                  </a:lnTo>
                  <a:lnTo>
                    <a:pt x="763" y="829"/>
                  </a:lnTo>
                  <a:lnTo>
                    <a:pt x="762" y="829"/>
                  </a:lnTo>
                  <a:lnTo>
                    <a:pt x="762" y="829"/>
                  </a:lnTo>
                  <a:lnTo>
                    <a:pt x="761" y="829"/>
                  </a:lnTo>
                  <a:lnTo>
                    <a:pt x="761" y="829"/>
                  </a:lnTo>
                  <a:lnTo>
                    <a:pt x="762" y="832"/>
                  </a:lnTo>
                  <a:lnTo>
                    <a:pt x="767" y="836"/>
                  </a:lnTo>
                  <a:lnTo>
                    <a:pt x="769" y="836"/>
                  </a:lnTo>
                  <a:lnTo>
                    <a:pt x="768" y="841"/>
                  </a:lnTo>
                  <a:lnTo>
                    <a:pt x="766" y="843"/>
                  </a:lnTo>
                  <a:lnTo>
                    <a:pt x="766" y="844"/>
                  </a:lnTo>
                  <a:lnTo>
                    <a:pt x="764" y="845"/>
                  </a:lnTo>
                  <a:lnTo>
                    <a:pt x="763" y="845"/>
                  </a:lnTo>
                  <a:lnTo>
                    <a:pt x="763" y="845"/>
                  </a:lnTo>
                  <a:lnTo>
                    <a:pt x="762" y="845"/>
                  </a:lnTo>
                  <a:lnTo>
                    <a:pt x="761" y="845"/>
                  </a:lnTo>
                  <a:lnTo>
                    <a:pt x="761" y="845"/>
                  </a:lnTo>
                  <a:lnTo>
                    <a:pt x="752" y="838"/>
                  </a:lnTo>
                  <a:lnTo>
                    <a:pt x="748" y="837"/>
                  </a:lnTo>
                  <a:lnTo>
                    <a:pt x="743" y="835"/>
                  </a:lnTo>
                  <a:lnTo>
                    <a:pt x="740" y="833"/>
                  </a:lnTo>
                  <a:lnTo>
                    <a:pt x="735" y="835"/>
                  </a:lnTo>
                  <a:lnTo>
                    <a:pt x="734" y="839"/>
                  </a:lnTo>
                  <a:lnTo>
                    <a:pt x="734" y="840"/>
                  </a:lnTo>
                  <a:lnTo>
                    <a:pt x="733" y="841"/>
                  </a:lnTo>
                  <a:lnTo>
                    <a:pt x="733" y="841"/>
                  </a:lnTo>
                  <a:lnTo>
                    <a:pt x="732" y="842"/>
                  </a:lnTo>
                  <a:lnTo>
                    <a:pt x="731" y="843"/>
                  </a:lnTo>
                  <a:lnTo>
                    <a:pt x="731" y="843"/>
                  </a:lnTo>
                  <a:lnTo>
                    <a:pt x="729" y="844"/>
                  </a:lnTo>
                  <a:lnTo>
                    <a:pt x="728" y="844"/>
                  </a:lnTo>
                  <a:lnTo>
                    <a:pt x="728" y="845"/>
                  </a:lnTo>
                  <a:lnTo>
                    <a:pt x="727" y="844"/>
                  </a:lnTo>
                  <a:lnTo>
                    <a:pt x="726" y="844"/>
                  </a:lnTo>
                  <a:lnTo>
                    <a:pt x="723" y="845"/>
                  </a:lnTo>
                  <a:lnTo>
                    <a:pt x="722" y="845"/>
                  </a:lnTo>
                  <a:lnTo>
                    <a:pt x="721" y="846"/>
                  </a:lnTo>
                  <a:lnTo>
                    <a:pt x="720" y="846"/>
                  </a:lnTo>
                  <a:lnTo>
                    <a:pt x="720" y="847"/>
                  </a:lnTo>
                  <a:lnTo>
                    <a:pt x="717" y="847"/>
                  </a:lnTo>
                  <a:lnTo>
                    <a:pt x="715" y="846"/>
                  </a:lnTo>
                  <a:lnTo>
                    <a:pt x="710" y="837"/>
                  </a:lnTo>
                  <a:lnTo>
                    <a:pt x="709" y="835"/>
                  </a:lnTo>
                  <a:lnTo>
                    <a:pt x="708" y="836"/>
                  </a:lnTo>
                  <a:lnTo>
                    <a:pt x="708" y="836"/>
                  </a:lnTo>
                  <a:lnTo>
                    <a:pt x="708" y="837"/>
                  </a:lnTo>
                  <a:lnTo>
                    <a:pt x="707" y="837"/>
                  </a:lnTo>
                  <a:lnTo>
                    <a:pt x="706" y="837"/>
                  </a:lnTo>
                  <a:lnTo>
                    <a:pt x="705" y="837"/>
                  </a:lnTo>
                  <a:lnTo>
                    <a:pt x="705" y="837"/>
                  </a:lnTo>
                  <a:lnTo>
                    <a:pt x="704" y="837"/>
                  </a:lnTo>
                  <a:lnTo>
                    <a:pt x="703" y="837"/>
                  </a:lnTo>
                  <a:lnTo>
                    <a:pt x="703" y="837"/>
                  </a:lnTo>
                  <a:lnTo>
                    <a:pt x="702" y="836"/>
                  </a:lnTo>
                  <a:lnTo>
                    <a:pt x="696" y="837"/>
                  </a:lnTo>
                  <a:lnTo>
                    <a:pt x="685" y="840"/>
                  </a:lnTo>
                  <a:lnTo>
                    <a:pt x="681" y="841"/>
                  </a:lnTo>
                  <a:lnTo>
                    <a:pt x="680" y="836"/>
                  </a:lnTo>
                  <a:lnTo>
                    <a:pt x="679" y="833"/>
                  </a:lnTo>
                  <a:lnTo>
                    <a:pt x="679" y="832"/>
                  </a:lnTo>
                  <a:lnTo>
                    <a:pt x="679" y="832"/>
                  </a:lnTo>
                  <a:lnTo>
                    <a:pt x="669" y="826"/>
                  </a:lnTo>
                  <a:lnTo>
                    <a:pt x="663" y="825"/>
                  </a:lnTo>
                  <a:lnTo>
                    <a:pt x="659" y="825"/>
                  </a:lnTo>
                  <a:lnTo>
                    <a:pt x="659" y="825"/>
                  </a:lnTo>
                  <a:lnTo>
                    <a:pt x="658" y="824"/>
                  </a:lnTo>
                  <a:lnTo>
                    <a:pt x="654" y="823"/>
                  </a:lnTo>
                  <a:lnTo>
                    <a:pt x="651" y="824"/>
                  </a:lnTo>
                  <a:lnTo>
                    <a:pt x="651" y="824"/>
                  </a:lnTo>
                  <a:lnTo>
                    <a:pt x="646" y="824"/>
                  </a:lnTo>
                  <a:lnTo>
                    <a:pt x="636" y="820"/>
                  </a:lnTo>
                  <a:lnTo>
                    <a:pt x="635" y="820"/>
                  </a:lnTo>
                  <a:lnTo>
                    <a:pt x="621" y="811"/>
                  </a:lnTo>
                  <a:lnTo>
                    <a:pt x="619" y="808"/>
                  </a:lnTo>
                  <a:lnTo>
                    <a:pt x="618" y="808"/>
                  </a:lnTo>
                  <a:lnTo>
                    <a:pt x="618" y="808"/>
                  </a:lnTo>
                  <a:lnTo>
                    <a:pt x="615" y="805"/>
                  </a:lnTo>
                  <a:lnTo>
                    <a:pt x="609" y="801"/>
                  </a:lnTo>
                  <a:lnTo>
                    <a:pt x="604" y="800"/>
                  </a:lnTo>
                  <a:lnTo>
                    <a:pt x="602" y="801"/>
                  </a:lnTo>
                  <a:lnTo>
                    <a:pt x="602" y="800"/>
                  </a:lnTo>
                  <a:lnTo>
                    <a:pt x="601" y="800"/>
                  </a:lnTo>
                  <a:lnTo>
                    <a:pt x="600" y="799"/>
                  </a:lnTo>
                  <a:lnTo>
                    <a:pt x="600" y="800"/>
                  </a:lnTo>
                  <a:lnTo>
                    <a:pt x="598" y="801"/>
                  </a:lnTo>
                  <a:lnTo>
                    <a:pt x="594" y="803"/>
                  </a:lnTo>
                  <a:lnTo>
                    <a:pt x="592" y="805"/>
                  </a:lnTo>
                  <a:lnTo>
                    <a:pt x="592" y="805"/>
                  </a:lnTo>
                  <a:lnTo>
                    <a:pt x="589" y="805"/>
                  </a:lnTo>
                  <a:lnTo>
                    <a:pt x="588" y="807"/>
                  </a:lnTo>
                  <a:lnTo>
                    <a:pt x="588" y="807"/>
                  </a:lnTo>
                  <a:lnTo>
                    <a:pt x="587" y="809"/>
                  </a:lnTo>
                  <a:lnTo>
                    <a:pt x="584" y="813"/>
                  </a:lnTo>
                  <a:lnTo>
                    <a:pt x="584" y="813"/>
                  </a:lnTo>
                  <a:lnTo>
                    <a:pt x="584" y="813"/>
                  </a:lnTo>
                  <a:lnTo>
                    <a:pt x="583" y="814"/>
                  </a:lnTo>
                  <a:lnTo>
                    <a:pt x="583" y="814"/>
                  </a:lnTo>
                  <a:lnTo>
                    <a:pt x="581" y="814"/>
                  </a:lnTo>
                  <a:lnTo>
                    <a:pt x="580" y="814"/>
                  </a:lnTo>
                  <a:lnTo>
                    <a:pt x="579" y="814"/>
                  </a:lnTo>
                  <a:lnTo>
                    <a:pt x="579" y="814"/>
                  </a:lnTo>
                  <a:lnTo>
                    <a:pt x="578" y="814"/>
                  </a:lnTo>
                  <a:lnTo>
                    <a:pt x="577" y="814"/>
                  </a:lnTo>
                  <a:lnTo>
                    <a:pt x="577" y="814"/>
                  </a:lnTo>
                  <a:lnTo>
                    <a:pt x="576" y="815"/>
                  </a:lnTo>
                  <a:lnTo>
                    <a:pt x="575" y="816"/>
                  </a:lnTo>
                  <a:lnTo>
                    <a:pt x="574" y="817"/>
                  </a:lnTo>
                  <a:lnTo>
                    <a:pt x="574" y="818"/>
                  </a:lnTo>
                  <a:lnTo>
                    <a:pt x="574" y="820"/>
                  </a:lnTo>
                  <a:lnTo>
                    <a:pt x="573" y="821"/>
                  </a:lnTo>
                  <a:lnTo>
                    <a:pt x="573" y="821"/>
                  </a:lnTo>
                  <a:lnTo>
                    <a:pt x="573" y="822"/>
                  </a:lnTo>
                  <a:lnTo>
                    <a:pt x="573" y="827"/>
                  </a:lnTo>
                  <a:lnTo>
                    <a:pt x="573" y="828"/>
                  </a:lnTo>
                  <a:lnTo>
                    <a:pt x="572" y="832"/>
                  </a:lnTo>
                  <a:lnTo>
                    <a:pt x="571" y="834"/>
                  </a:lnTo>
                  <a:lnTo>
                    <a:pt x="571" y="840"/>
                  </a:lnTo>
                  <a:lnTo>
                    <a:pt x="572" y="846"/>
                  </a:lnTo>
                  <a:lnTo>
                    <a:pt x="572" y="847"/>
                  </a:lnTo>
                  <a:lnTo>
                    <a:pt x="575" y="853"/>
                  </a:lnTo>
                  <a:lnTo>
                    <a:pt x="579" y="862"/>
                  </a:lnTo>
                  <a:lnTo>
                    <a:pt x="579" y="863"/>
                  </a:lnTo>
                  <a:lnTo>
                    <a:pt x="579" y="863"/>
                  </a:lnTo>
                  <a:lnTo>
                    <a:pt x="580" y="864"/>
                  </a:lnTo>
                  <a:lnTo>
                    <a:pt x="584" y="864"/>
                  </a:lnTo>
                  <a:lnTo>
                    <a:pt x="585" y="864"/>
                  </a:lnTo>
                  <a:lnTo>
                    <a:pt x="585" y="863"/>
                  </a:lnTo>
                  <a:lnTo>
                    <a:pt x="586" y="863"/>
                  </a:lnTo>
                  <a:lnTo>
                    <a:pt x="589" y="862"/>
                  </a:lnTo>
                  <a:lnTo>
                    <a:pt x="593" y="862"/>
                  </a:lnTo>
                  <a:lnTo>
                    <a:pt x="593" y="862"/>
                  </a:lnTo>
                  <a:lnTo>
                    <a:pt x="594" y="862"/>
                  </a:lnTo>
                  <a:lnTo>
                    <a:pt x="595" y="862"/>
                  </a:lnTo>
                  <a:lnTo>
                    <a:pt x="596" y="862"/>
                  </a:lnTo>
                  <a:lnTo>
                    <a:pt x="596" y="862"/>
                  </a:lnTo>
                  <a:lnTo>
                    <a:pt x="596" y="862"/>
                  </a:lnTo>
                  <a:lnTo>
                    <a:pt x="597" y="862"/>
                  </a:lnTo>
                  <a:lnTo>
                    <a:pt x="597" y="863"/>
                  </a:lnTo>
                  <a:lnTo>
                    <a:pt x="597" y="863"/>
                  </a:lnTo>
                  <a:lnTo>
                    <a:pt x="597" y="863"/>
                  </a:lnTo>
                  <a:lnTo>
                    <a:pt x="597" y="864"/>
                  </a:lnTo>
                  <a:lnTo>
                    <a:pt x="596" y="864"/>
                  </a:lnTo>
                  <a:lnTo>
                    <a:pt x="596" y="864"/>
                  </a:lnTo>
                  <a:lnTo>
                    <a:pt x="594" y="865"/>
                  </a:lnTo>
                  <a:lnTo>
                    <a:pt x="590" y="868"/>
                  </a:lnTo>
                  <a:lnTo>
                    <a:pt x="584" y="870"/>
                  </a:lnTo>
                  <a:lnTo>
                    <a:pt x="583" y="871"/>
                  </a:lnTo>
                  <a:lnTo>
                    <a:pt x="583" y="871"/>
                  </a:lnTo>
                  <a:lnTo>
                    <a:pt x="582" y="872"/>
                  </a:lnTo>
                  <a:lnTo>
                    <a:pt x="581" y="873"/>
                  </a:lnTo>
                  <a:lnTo>
                    <a:pt x="580" y="874"/>
                  </a:lnTo>
                  <a:lnTo>
                    <a:pt x="577" y="880"/>
                  </a:lnTo>
                  <a:lnTo>
                    <a:pt x="577" y="882"/>
                  </a:lnTo>
                  <a:lnTo>
                    <a:pt x="577" y="883"/>
                  </a:lnTo>
                  <a:lnTo>
                    <a:pt x="577" y="885"/>
                  </a:lnTo>
                  <a:lnTo>
                    <a:pt x="576" y="886"/>
                  </a:lnTo>
                  <a:lnTo>
                    <a:pt x="576" y="888"/>
                  </a:lnTo>
                  <a:lnTo>
                    <a:pt x="576" y="889"/>
                  </a:lnTo>
                  <a:lnTo>
                    <a:pt x="575" y="889"/>
                  </a:lnTo>
                  <a:lnTo>
                    <a:pt x="574" y="889"/>
                  </a:lnTo>
                  <a:lnTo>
                    <a:pt x="567" y="888"/>
                  </a:lnTo>
                  <a:lnTo>
                    <a:pt x="566" y="884"/>
                  </a:lnTo>
                  <a:lnTo>
                    <a:pt x="567" y="876"/>
                  </a:lnTo>
                  <a:lnTo>
                    <a:pt x="567" y="872"/>
                  </a:lnTo>
                  <a:lnTo>
                    <a:pt x="568" y="869"/>
                  </a:lnTo>
                  <a:lnTo>
                    <a:pt x="569" y="865"/>
                  </a:lnTo>
                  <a:lnTo>
                    <a:pt x="569" y="863"/>
                  </a:lnTo>
                  <a:lnTo>
                    <a:pt x="566" y="858"/>
                  </a:lnTo>
                  <a:lnTo>
                    <a:pt x="566" y="858"/>
                  </a:lnTo>
                  <a:lnTo>
                    <a:pt x="565" y="856"/>
                  </a:lnTo>
                  <a:lnTo>
                    <a:pt x="554" y="841"/>
                  </a:lnTo>
                  <a:lnTo>
                    <a:pt x="551" y="835"/>
                  </a:lnTo>
                  <a:lnTo>
                    <a:pt x="550" y="833"/>
                  </a:lnTo>
                  <a:lnTo>
                    <a:pt x="547" y="829"/>
                  </a:lnTo>
                  <a:lnTo>
                    <a:pt x="546" y="828"/>
                  </a:lnTo>
                  <a:lnTo>
                    <a:pt x="545" y="828"/>
                  </a:lnTo>
                  <a:lnTo>
                    <a:pt x="543" y="826"/>
                  </a:lnTo>
                  <a:lnTo>
                    <a:pt x="540" y="823"/>
                  </a:lnTo>
                  <a:lnTo>
                    <a:pt x="539" y="822"/>
                  </a:lnTo>
                  <a:lnTo>
                    <a:pt x="539" y="821"/>
                  </a:lnTo>
                  <a:lnTo>
                    <a:pt x="535" y="810"/>
                  </a:lnTo>
                  <a:lnTo>
                    <a:pt x="535" y="809"/>
                  </a:lnTo>
                  <a:lnTo>
                    <a:pt x="535" y="808"/>
                  </a:lnTo>
                  <a:lnTo>
                    <a:pt x="536" y="807"/>
                  </a:lnTo>
                  <a:lnTo>
                    <a:pt x="536" y="807"/>
                  </a:lnTo>
                  <a:lnTo>
                    <a:pt x="536" y="806"/>
                  </a:lnTo>
                  <a:lnTo>
                    <a:pt x="538" y="804"/>
                  </a:lnTo>
                  <a:lnTo>
                    <a:pt x="538" y="803"/>
                  </a:lnTo>
                  <a:lnTo>
                    <a:pt x="539" y="802"/>
                  </a:lnTo>
                  <a:lnTo>
                    <a:pt x="539" y="802"/>
                  </a:lnTo>
                  <a:lnTo>
                    <a:pt x="540" y="802"/>
                  </a:lnTo>
                  <a:lnTo>
                    <a:pt x="540" y="801"/>
                  </a:lnTo>
                  <a:lnTo>
                    <a:pt x="541" y="800"/>
                  </a:lnTo>
                  <a:lnTo>
                    <a:pt x="542" y="798"/>
                  </a:lnTo>
                  <a:lnTo>
                    <a:pt x="544" y="792"/>
                  </a:lnTo>
                  <a:lnTo>
                    <a:pt x="543" y="791"/>
                  </a:lnTo>
                  <a:lnTo>
                    <a:pt x="541" y="788"/>
                  </a:lnTo>
                  <a:lnTo>
                    <a:pt x="541" y="787"/>
                  </a:lnTo>
                  <a:lnTo>
                    <a:pt x="540" y="786"/>
                  </a:lnTo>
                  <a:lnTo>
                    <a:pt x="539" y="786"/>
                  </a:lnTo>
                  <a:lnTo>
                    <a:pt x="539" y="785"/>
                  </a:lnTo>
                  <a:lnTo>
                    <a:pt x="539" y="779"/>
                  </a:lnTo>
                  <a:lnTo>
                    <a:pt x="540" y="777"/>
                  </a:lnTo>
                  <a:lnTo>
                    <a:pt x="540" y="777"/>
                  </a:lnTo>
                  <a:lnTo>
                    <a:pt x="541" y="776"/>
                  </a:lnTo>
                  <a:lnTo>
                    <a:pt x="546" y="767"/>
                  </a:lnTo>
                  <a:lnTo>
                    <a:pt x="548" y="761"/>
                  </a:lnTo>
                  <a:lnTo>
                    <a:pt x="541" y="757"/>
                  </a:lnTo>
                  <a:lnTo>
                    <a:pt x="540" y="758"/>
                  </a:lnTo>
                  <a:lnTo>
                    <a:pt x="539" y="759"/>
                  </a:lnTo>
                  <a:lnTo>
                    <a:pt x="539" y="759"/>
                  </a:lnTo>
                  <a:lnTo>
                    <a:pt x="538" y="759"/>
                  </a:lnTo>
                  <a:lnTo>
                    <a:pt x="534" y="759"/>
                  </a:lnTo>
                  <a:lnTo>
                    <a:pt x="533" y="758"/>
                  </a:lnTo>
                  <a:lnTo>
                    <a:pt x="533" y="758"/>
                  </a:lnTo>
                  <a:lnTo>
                    <a:pt x="529" y="757"/>
                  </a:lnTo>
                  <a:lnTo>
                    <a:pt x="525" y="757"/>
                  </a:lnTo>
                  <a:lnTo>
                    <a:pt x="522" y="756"/>
                  </a:lnTo>
                  <a:lnTo>
                    <a:pt x="516" y="757"/>
                  </a:lnTo>
                  <a:lnTo>
                    <a:pt x="516" y="757"/>
                  </a:lnTo>
                  <a:lnTo>
                    <a:pt x="515" y="758"/>
                  </a:lnTo>
                  <a:lnTo>
                    <a:pt x="514" y="761"/>
                  </a:lnTo>
                  <a:lnTo>
                    <a:pt x="512" y="768"/>
                  </a:lnTo>
                  <a:lnTo>
                    <a:pt x="512" y="768"/>
                  </a:lnTo>
                  <a:lnTo>
                    <a:pt x="510" y="776"/>
                  </a:lnTo>
                  <a:lnTo>
                    <a:pt x="510" y="777"/>
                  </a:lnTo>
                  <a:lnTo>
                    <a:pt x="508" y="781"/>
                  </a:lnTo>
                  <a:lnTo>
                    <a:pt x="505" y="785"/>
                  </a:lnTo>
                  <a:lnTo>
                    <a:pt x="503" y="788"/>
                  </a:lnTo>
                  <a:lnTo>
                    <a:pt x="494" y="787"/>
                  </a:lnTo>
                  <a:lnTo>
                    <a:pt x="481" y="786"/>
                  </a:lnTo>
                  <a:lnTo>
                    <a:pt x="473" y="784"/>
                  </a:lnTo>
                  <a:lnTo>
                    <a:pt x="468" y="784"/>
                  </a:lnTo>
                  <a:lnTo>
                    <a:pt x="468" y="785"/>
                  </a:lnTo>
                  <a:lnTo>
                    <a:pt x="466" y="786"/>
                  </a:lnTo>
                  <a:lnTo>
                    <a:pt x="463" y="789"/>
                  </a:lnTo>
                  <a:lnTo>
                    <a:pt x="457" y="791"/>
                  </a:lnTo>
                  <a:lnTo>
                    <a:pt x="453" y="791"/>
                  </a:lnTo>
                  <a:lnTo>
                    <a:pt x="452" y="791"/>
                  </a:lnTo>
                  <a:lnTo>
                    <a:pt x="451" y="791"/>
                  </a:lnTo>
                  <a:lnTo>
                    <a:pt x="450" y="791"/>
                  </a:lnTo>
                  <a:lnTo>
                    <a:pt x="450" y="791"/>
                  </a:lnTo>
                  <a:lnTo>
                    <a:pt x="448" y="790"/>
                  </a:lnTo>
                  <a:lnTo>
                    <a:pt x="448" y="789"/>
                  </a:lnTo>
                  <a:lnTo>
                    <a:pt x="443" y="794"/>
                  </a:lnTo>
                  <a:lnTo>
                    <a:pt x="442" y="797"/>
                  </a:lnTo>
                  <a:lnTo>
                    <a:pt x="441" y="798"/>
                  </a:lnTo>
                  <a:lnTo>
                    <a:pt x="438" y="800"/>
                  </a:lnTo>
                  <a:lnTo>
                    <a:pt x="438" y="800"/>
                  </a:lnTo>
                  <a:lnTo>
                    <a:pt x="437" y="800"/>
                  </a:lnTo>
                  <a:lnTo>
                    <a:pt x="434" y="799"/>
                  </a:lnTo>
                  <a:lnTo>
                    <a:pt x="432" y="797"/>
                  </a:lnTo>
                  <a:lnTo>
                    <a:pt x="432" y="796"/>
                  </a:lnTo>
                  <a:lnTo>
                    <a:pt x="432" y="795"/>
                  </a:lnTo>
                  <a:lnTo>
                    <a:pt x="432" y="795"/>
                  </a:lnTo>
                  <a:lnTo>
                    <a:pt x="432" y="794"/>
                  </a:lnTo>
                  <a:lnTo>
                    <a:pt x="431" y="794"/>
                  </a:lnTo>
                  <a:lnTo>
                    <a:pt x="429" y="793"/>
                  </a:lnTo>
                  <a:lnTo>
                    <a:pt x="427" y="793"/>
                  </a:lnTo>
                  <a:lnTo>
                    <a:pt x="427" y="793"/>
                  </a:lnTo>
                  <a:lnTo>
                    <a:pt x="422" y="795"/>
                  </a:lnTo>
                  <a:lnTo>
                    <a:pt x="418" y="799"/>
                  </a:lnTo>
                  <a:lnTo>
                    <a:pt x="418" y="799"/>
                  </a:lnTo>
                  <a:lnTo>
                    <a:pt x="418" y="800"/>
                  </a:lnTo>
                  <a:lnTo>
                    <a:pt x="413" y="804"/>
                  </a:lnTo>
                  <a:lnTo>
                    <a:pt x="411" y="804"/>
                  </a:lnTo>
                  <a:lnTo>
                    <a:pt x="410" y="804"/>
                  </a:lnTo>
                  <a:lnTo>
                    <a:pt x="407" y="804"/>
                  </a:lnTo>
                  <a:lnTo>
                    <a:pt x="406" y="804"/>
                  </a:lnTo>
                  <a:lnTo>
                    <a:pt x="405" y="804"/>
                  </a:lnTo>
                  <a:lnTo>
                    <a:pt x="405" y="804"/>
                  </a:lnTo>
                  <a:lnTo>
                    <a:pt x="402" y="807"/>
                  </a:lnTo>
                  <a:lnTo>
                    <a:pt x="402" y="807"/>
                  </a:lnTo>
                  <a:lnTo>
                    <a:pt x="401" y="808"/>
                  </a:lnTo>
                  <a:lnTo>
                    <a:pt x="401" y="809"/>
                  </a:lnTo>
                  <a:lnTo>
                    <a:pt x="400" y="809"/>
                  </a:lnTo>
                  <a:lnTo>
                    <a:pt x="400" y="810"/>
                  </a:lnTo>
                  <a:lnTo>
                    <a:pt x="399" y="811"/>
                  </a:lnTo>
                  <a:lnTo>
                    <a:pt x="399" y="811"/>
                  </a:lnTo>
                  <a:lnTo>
                    <a:pt x="398" y="811"/>
                  </a:lnTo>
                  <a:lnTo>
                    <a:pt x="397" y="812"/>
                  </a:lnTo>
                  <a:lnTo>
                    <a:pt x="396" y="812"/>
                  </a:lnTo>
                  <a:lnTo>
                    <a:pt x="396" y="811"/>
                  </a:lnTo>
                  <a:lnTo>
                    <a:pt x="392" y="810"/>
                  </a:lnTo>
                  <a:lnTo>
                    <a:pt x="388" y="808"/>
                  </a:lnTo>
                  <a:lnTo>
                    <a:pt x="378" y="807"/>
                  </a:lnTo>
                  <a:lnTo>
                    <a:pt x="377" y="807"/>
                  </a:lnTo>
                  <a:lnTo>
                    <a:pt x="376" y="807"/>
                  </a:lnTo>
                  <a:lnTo>
                    <a:pt x="376" y="808"/>
                  </a:lnTo>
                  <a:lnTo>
                    <a:pt x="376" y="809"/>
                  </a:lnTo>
                  <a:lnTo>
                    <a:pt x="376" y="810"/>
                  </a:lnTo>
                  <a:lnTo>
                    <a:pt x="376" y="811"/>
                  </a:lnTo>
                  <a:lnTo>
                    <a:pt x="374" y="825"/>
                  </a:lnTo>
                  <a:lnTo>
                    <a:pt x="373" y="825"/>
                  </a:lnTo>
                  <a:lnTo>
                    <a:pt x="373" y="825"/>
                  </a:lnTo>
                  <a:lnTo>
                    <a:pt x="372" y="826"/>
                  </a:lnTo>
                  <a:lnTo>
                    <a:pt x="372" y="826"/>
                  </a:lnTo>
                  <a:lnTo>
                    <a:pt x="371" y="825"/>
                  </a:lnTo>
                  <a:lnTo>
                    <a:pt x="359" y="820"/>
                  </a:lnTo>
                  <a:lnTo>
                    <a:pt x="358" y="819"/>
                  </a:lnTo>
                  <a:lnTo>
                    <a:pt x="357" y="819"/>
                  </a:lnTo>
                  <a:lnTo>
                    <a:pt x="357" y="817"/>
                  </a:lnTo>
                  <a:lnTo>
                    <a:pt x="356" y="816"/>
                  </a:lnTo>
                  <a:lnTo>
                    <a:pt x="355" y="815"/>
                  </a:lnTo>
                  <a:lnTo>
                    <a:pt x="354" y="814"/>
                  </a:lnTo>
                  <a:lnTo>
                    <a:pt x="354" y="814"/>
                  </a:lnTo>
                  <a:lnTo>
                    <a:pt x="352" y="811"/>
                  </a:lnTo>
                  <a:lnTo>
                    <a:pt x="349" y="812"/>
                  </a:lnTo>
                  <a:lnTo>
                    <a:pt x="343" y="815"/>
                  </a:lnTo>
                  <a:lnTo>
                    <a:pt x="340" y="817"/>
                  </a:lnTo>
                  <a:lnTo>
                    <a:pt x="339" y="818"/>
                  </a:lnTo>
                  <a:lnTo>
                    <a:pt x="336" y="820"/>
                  </a:lnTo>
                  <a:lnTo>
                    <a:pt x="334" y="821"/>
                  </a:lnTo>
                  <a:lnTo>
                    <a:pt x="328" y="821"/>
                  </a:lnTo>
                  <a:lnTo>
                    <a:pt x="328" y="821"/>
                  </a:lnTo>
                  <a:lnTo>
                    <a:pt x="327" y="821"/>
                  </a:lnTo>
                  <a:lnTo>
                    <a:pt x="327" y="820"/>
                  </a:lnTo>
                  <a:lnTo>
                    <a:pt x="322" y="805"/>
                  </a:lnTo>
                  <a:lnTo>
                    <a:pt x="322" y="801"/>
                  </a:lnTo>
                  <a:lnTo>
                    <a:pt x="320" y="795"/>
                  </a:lnTo>
                  <a:lnTo>
                    <a:pt x="320" y="792"/>
                  </a:lnTo>
                  <a:lnTo>
                    <a:pt x="320" y="791"/>
                  </a:lnTo>
                  <a:lnTo>
                    <a:pt x="320" y="790"/>
                  </a:lnTo>
                  <a:lnTo>
                    <a:pt x="319" y="789"/>
                  </a:lnTo>
                  <a:lnTo>
                    <a:pt x="319" y="789"/>
                  </a:lnTo>
                  <a:lnTo>
                    <a:pt x="319" y="788"/>
                  </a:lnTo>
                  <a:lnTo>
                    <a:pt x="318" y="788"/>
                  </a:lnTo>
                  <a:lnTo>
                    <a:pt x="317" y="787"/>
                  </a:lnTo>
                  <a:lnTo>
                    <a:pt x="317" y="787"/>
                  </a:lnTo>
                  <a:lnTo>
                    <a:pt x="315" y="788"/>
                  </a:lnTo>
                  <a:lnTo>
                    <a:pt x="312" y="789"/>
                  </a:lnTo>
                  <a:lnTo>
                    <a:pt x="311" y="790"/>
                  </a:lnTo>
                  <a:lnTo>
                    <a:pt x="304" y="790"/>
                  </a:lnTo>
                  <a:lnTo>
                    <a:pt x="303" y="790"/>
                  </a:lnTo>
                  <a:lnTo>
                    <a:pt x="301" y="790"/>
                  </a:lnTo>
                  <a:lnTo>
                    <a:pt x="300" y="790"/>
                  </a:lnTo>
                  <a:lnTo>
                    <a:pt x="300" y="789"/>
                  </a:lnTo>
                  <a:lnTo>
                    <a:pt x="297" y="786"/>
                  </a:lnTo>
                  <a:lnTo>
                    <a:pt x="295" y="789"/>
                  </a:lnTo>
                  <a:lnTo>
                    <a:pt x="294" y="789"/>
                  </a:lnTo>
                  <a:lnTo>
                    <a:pt x="288" y="789"/>
                  </a:lnTo>
                  <a:lnTo>
                    <a:pt x="285" y="787"/>
                  </a:lnTo>
                  <a:lnTo>
                    <a:pt x="284" y="787"/>
                  </a:lnTo>
                  <a:lnTo>
                    <a:pt x="282" y="787"/>
                  </a:lnTo>
                  <a:lnTo>
                    <a:pt x="281" y="787"/>
                  </a:lnTo>
                  <a:lnTo>
                    <a:pt x="280" y="788"/>
                  </a:lnTo>
                  <a:lnTo>
                    <a:pt x="280" y="789"/>
                  </a:lnTo>
                  <a:lnTo>
                    <a:pt x="280" y="790"/>
                  </a:lnTo>
                  <a:lnTo>
                    <a:pt x="280" y="791"/>
                  </a:lnTo>
                  <a:lnTo>
                    <a:pt x="279" y="791"/>
                  </a:lnTo>
                  <a:lnTo>
                    <a:pt x="278" y="792"/>
                  </a:lnTo>
                  <a:lnTo>
                    <a:pt x="278" y="792"/>
                  </a:lnTo>
                  <a:lnTo>
                    <a:pt x="277" y="792"/>
                  </a:lnTo>
                  <a:lnTo>
                    <a:pt x="277" y="792"/>
                  </a:lnTo>
                  <a:lnTo>
                    <a:pt x="276" y="792"/>
                  </a:lnTo>
                  <a:lnTo>
                    <a:pt x="272" y="787"/>
                  </a:lnTo>
                  <a:lnTo>
                    <a:pt x="266" y="784"/>
                  </a:lnTo>
                  <a:lnTo>
                    <a:pt x="257" y="774"/>
                  </a:lnTo>
                  <a:lnTo>
                    <a:pt x="256" y="773"/>
                  </a:lnTo>
                  <a:lnTo>
                    <a:pt x="255" y="772"/>
                  </a:lnTo>
                  <a:lnTo>
                    <a:pt x="255" y="771"/>
                  </a:lnTo>
                  <a:lnTo>
                    <a:pt x="252" y="765"/>
                  </a:lnTo>
                  <a:lnTo>
                    <a:pt x="252" y="764"/>
                  </a:lnTo>
                  <a:lnTo>
                    <a:pt x="253" y="761"/>
                  </a:lnTo>
                  <a:lnTo>
                    <a:pt x="253" y="758"/>
                  </a:lnTo>
                  <a:lnTo>
                    <a:pt x="253" y="757"/>
                  </a:lnTo>
                  <a:lnTo>
                    <a:pt x="248" y="753"/>
                  </a:lnTo>
                  <a:lnTo>
                    <a:pt x="247" y="754"/>
                  </a:lnTo>
                  <a:lnTo>
                    <a:pt x="246" y="755"/>
                  </a:lnTo>
                  <a:lnTo>
                    <a:pt x="246" y="756"/>
                  </a:lnTo>
                  <a:lnTo>
                    <a:pt x="246" y="757"/>
                  </a:lnTo>
                  <a:lnTo>
                    <a:pt x="246" y="757"/>
                  </a:lnTo>
                  <a:lnTo>
                    <a:pt x="246" y="757"/>
                  </a:lnTo>
                  <a:lnTo>
                    <a:pt x="245" y="758"/>
                  </a:lnTo>
                  <a:lnTo>
                    <a:pt x="243" y="761"/>
                  </a:lnTo>
                  <a:lnTo>
                    <a:pt x="243" y="761"/>
                  </a:lnTo>
                  <a:lnTo>
                    <a:pt x="237" y="761"/>
                  </a:lnTo>
                  <a:lnTo>
                    <a:pt x="236" y="760"/>
                  </a:lnTo>
                  <a:lnTo>
                    <a:pt x="236" y="760"/>
                  </a:lnTo>
                  <a:lnTo>
                    <a:pt x="235" y="759"/>
                  </a:lnTo>
                  <a:lnTo>
                    <a:pt x="231" y="751"/>
                  </a:lnTo>
                  <a:lnTo>
                    <a:pt x="228" y="745"/>
                  </a:lnTo>
                  <a:lnTo>
                    <a:pt x="227" y="742"/>
                  </a:lnTo>
                  <a:lnTo>
                    <a:pt x="226" y="741"/>
                  </a:lnTo>
                  <a:lnTo>
                    <a:pt x="225" y="740"/>
                  </a:lnTo>
                  <a:lnTo>
                    <a:pt x="224" y="740"/>
                  </a:lnTo>
                  <a:lnTo>
                    <a:pt x="223" y="740"/>
                  </a:lnTo>
                  <a:lnTo>
                    <a:pt x="223" y="740"/>
                  </a:lnTo>
                  <a:lnTo>
                    <a:pt x="222" y="740"/>
                  </a:lnTo>
                  <a:lnTo>
                    <a:pt x="221" y="740"/>
                  </a:lnTo>
                  <a:lnTo>
                    <a:pt x="221" y="740"/>
                  </a:lnTo>
                  <a:lnTo>
                    <a:pt x="220" y="740"/>
                  </a:lnTo>
                  <a:lnTo>
                    <a:pt x="220" y="739"/>
                  </a:lnTo>
                  <a:lnTo>
                    <a:pt x="218" y="734"/>
                  </a:lnTo>
                  <a:lnTo>
                    <a:pt x="218" y="733"/>
                  </a:lnTo>
                  <a:lnTo>
                    <a:pt x="217" y="726"/>
                  </a:lnTo>
                  <a:lnTo>
                    <a:pt x="214" y="724"/>
                  </a:lnTo>
                  <a:lnTo>
                    <a:pt x="208" y="725"/>
                  </a:lnTo>
                  <a:lnTo>
                    <a:pt x="207" y="723"/>
                  </a:lnTo>
                  <a:lnTo>
                    <a:pt x="200" y="715"/>
                  </a:lnTo>
                  <a:lnTo>
                    <a:pt x="199" y="715"/>
                  </a:lnTo>
                  <a:lnTo>
                    <a:pt x="199" y="716"/>
                  </a:lnTo>
                  <a:lnTo>
                    <a:pt x="192" y="720"/>
                  </a:lnTo>
                  <a:lnTo>
                    <a:pt x="189" y="723"/>
                  </a:lnTo>
                  <a:lnTo>
                    <a:pt x="189" y="724"/>
                  </a:lnTo>
                  <a:lnTo>
                    <a:pt x="188" y="724"/>
                  </a:lnTo>
                  <a:lnTo>
                    <a:pt x="187" y="724"/>
                  </a:lnTo>
                  <a:lnTo>
                    <a:pt x="186" y="723"/>
                  </a:lnTo>
                  <a:lnTo>
                    <a:pt x="185" y="723"/>
                  </a:lnTo>
                  <a:lnTo>
                    <a:pt x="185" y="722"/>
                  </a:lnTo>
                  <a:lnTo>
                    <a:pt x="183" y="720"/>
                  </a:lnTo>
                  <a:lnTo>
                    <a:pt x="178" y="716"/>
                  </a:lnTo>
                  <a:lnTo>
                    <a:pt x="177" y="715"/>
                  </a:lnTo>
                  <a:lnTo>
                    <a:pt x="177" y="714"/>
                  </a:lnTo>
                  <a:lnTo>
                    <a:pt x="176" y="713"/>
                  </a:lnTo>
                  <a:lnTo>
                    <a:pt x="176" y="712"/>
                  </a:lnTo>
                  <a:lnTo>
                    <a:pt x="175" y="712"/>
                  </a:lnTo>
                  <a:lnTo>
                    <a:pt x="175" y="711"/>
                  </a:lnTo>
                  <a:lnTo>
                    <a:pt x="175" y="711"/>
                  </a:lnTo>
                  <a:lnTo>
                    <a:pt x="169" y="705"/>
                  </a:lnTo>
                  <a:lnTo>
                    <a:pt x="166" y="704"/>
                  </a:lnTo>
                  <a:lnTo>
                    <a:pt x="166" y="704"/>
                  </a:lnTo>
                  <a:lnTo>
                    <a:pt x="156" y="700"/>
                  </a:lnTo>
                  <a:lnTo>
                    <a:pt x="151" y="696"/>
                  </a:lnTo>
                  <a:lnTo>
                    <a:pt x="150" y="692"/>
                  </a:lnTo>
                  <a:lnTo>
                    <a:pt x="149" y="690"/>
                  </a:lnTo>
                  <a:lnTo>
                    <a:pt x="142" y="687"/>
                  </a:lnTo>
                  <a:lnTo>
                    <a:pt x="138" y="685"/>
                  </a:lnTo>
                  <a:lnTo>
                    <a:pt x="138" y="685"/>
                  </a:lnTo>
                  <a:lnTo>
                    <a:pt x="137" y="685"/>
                  </a:lnTo>
                  <a:lnTo>
                    <a:pt x="120" y="691"/>
                  </a:lnTo>
                  <a:lnTo>
                    <a:pt x="120" y="692"/>
                  </a:lnTo>
                  <a:lnTo>
                    <a:pt x="119" y="692"/>
                  </a:lnTo>
                  <a:lnTo>
                    <a:pt x="119" y="693"/>
                  </a:lnTo>
                  <a:lnTo>
                    <a:pt x="116" y="694"/>
                  </a:lnTo>
                  <a:lnTo>
                    <a:pt x="116" y="695"/>
                  </a:lnTo>
                  <a:lnTo>
                    <a:pt x="115" y="695"/>
                  </a:lnTo>
                  <a:lnTo>
                    <a:pt x="114" y="695"/>
                  </a:lnTo>
                  <a:lnTo>
                    <a:pt x="114" y="695"/>
                  </a:lnTo>
                  <a:lnTo>
                    <a:pt x="113" y="694"/>
                  </a:lnTo>
                  <a:lnTo>
                    <a:pt x="113" y="694"/>
                  </a:lnTo>
                  <a:lnTo>
                    <a:pt x="112" y="693"/>
                  </a:lnTo>
                  <a:lnTo>
                    <a:pt x="111" y="691"/>
                  </a:lnTo>
                  <a:lnTo>
                    <a:pt x="111" y="690"/>
                  </a:lnTo>
                  <a:lnTo>
                    <a:pt x="111" y="689"/>
                  </a:lnTo>
                  <a:lnTo>
                    <a:pt x="111" y="687"/>
                  </a:lnTo>
                  <a:lnTo>
                    <a:pt x="110" y="687"/>
                  </a:lnTo>
                  <a:lnTo>
                    <a:pt x="110" y="686"/>
                  </a:lnTo>
                  <a:lnTo>
                    <a:pt x="106" y="684"/>
                  </a:lnTo>
                  <a:lnTo>
                    <a:pt x="105" y="683"/>
                  </a:lnTo>
                  <a:lnTo>
                    <a:pt x="105" y="683"/>
                  </a:lnTo>
                  <a:lnTo>
                    <a:pt x="104" y="684"/>
                  </a:lnTo>
                  <a:lnTo>
                    <a:pt x="104" y="684"/>
                  </a:lnTo>
                  <a:lnTo>
                    <a:pt x="103" y="685"/>
                  </a:lnTo>
                  <a:lnTo>
                    <a:pt x="103" y="685"/>
                  </a:lnTo>
                  <a:lnTo>
                    <a:pt x="102" y="685"/>
                  </a:lnTo>
                  <a:lnTo>
                    <a:pt x="102" y="685"/>
                  </a:lnTo>
                  <a:lnTo>
                    <a:pt x="101" y="685"/>
                  </a:lnTo>
                  <a:lnTo>
                    <a:pt x="100" y="685"/>
                  </a:lnTo>
                  <a:lnTo>
                    <a:pt x="96" y="681"/>
                  </a:lnTo>
                  <a:lnTo>
                    <a:pt x="95" y="680"/>
                  </a:lnTo>
                  <a:lnTo>
                    <a:pt x="95" y="679"/>
                  </a:lnTo>
                  <a:lnTo>
                    <a:pt x="91" y="672"/>
                  </a:lnTo>
                  <a:lnTo>
                    <a:pt x="90" y="667"/>
                  </a:lnTo>
                  <a:lnTo>
                    <a:pt x="89" y="664"/>
                  </a:lnTo>
                  <a:lnTo>
                    <a:pt x="89" y="661"/>
                  </a:lnTo>
                  <a:lnTo>
                    <a:pt x="88" y="635"/>
                  </a:lnTo>
                  <a:lnTo>
                    <a:pt x="88" y="634"/>
                  </a:lnTo>
                  <a:lnTo>
                    <a:pt x="89" y="633"/>
                  </a:lnTo>
                  <a:lnTo>
                    <a:pt x="89" y="632"/>
                  </a:lnTo>
                  <a:lnTo>
                    <a:pt x="89" y="631"/>
                  </a:lnTo>
                  <a:lnTo>
                    <a:pt x="89" y="631"/>
                  </a:lnTo>
                  <a:lnTo>
                    <a:pt x="89" y="631"/>
                  </a:lnTo>
                  <a:lnTo>
                    <a:pt x="85" y="628"/>
                  </a:lnTo>
                  <a:lnTo>
                    <a:pt x="80" y="623"/>
                  </a:lnTo>
                  <a:lnTo>
                    <a:pt x="80" y="623"/>
                  </a:lnTo>
                  <a:lnTo>
                    <a:pt x="79" y="623"/>
                  </a:lnTo>
                  <a:lnTo>
                    <a:pt x="79" y="623"/>
                  </a:lnTo>
                  <a:lnTo>
                    <a:pt x="78" y="624"/>
                  </a:lnTo>
                  <a:lnTo>
                    <a:pt x="77" y="624"/>
                  </a:lnTo>
                  <a:lnTo>
                    <a:pt x="75" y="626"/>
                  </a:lnTo>
                  <a:lnTo>
                    <a:pt x="74" y="627"/>
                  </a:lnTo>
                  <a:lnTo>
                    <a:pt x="73" y="626"/>
                  </a:lnTo>
                  <a:lnTo>
                    <a:pt x="73" y="626"/>
                  </a:lnTo>
                  <a:lnTo>
                    <a:pt x="72" y="625"/>
                  </a:lnTo>
                  <a:lnTo>
                    <a:pt x="65" y="613"/>
                  </a:lnTo>
                  <a:lnTo>
                    <a:pt x="63" y="611"/>
                  </a:lnTo>
                  <a:lnTo>
                    <a:pt x="63" y="610"/>
                  </a:lnTo>
                  <a:lnTo>
                    <a:pt x="65" y="602"/>
                  </a:lnTo>
                  <a:lnTo>
                    <a:pt x="65" y="602"/>
                  </a:lnTo>
                  <a:lnTo>
                    <a:pt x="66" y="601"/>
                  </a:lnTo>
                  <a:lnTo>
                    <a:pt x="66" y="600"/>
                  </a:lnTo>
                  <a:lnTo>
                    <a:pt x="67" y="600"/>
                  </a:lnTo>
                  <a:lnTo>
                    <a:pt x="67" y="599"/>
                  </a:lnTo>
                  <a:lnTo>
                    <a:pt x="67" y="598"/>
                  </a:lnTo>
                  <a:lnTo>
                    <a:pt x="67" y="597"/>
                  </a:lnTo>
                  <a:lnTo>
                    <a:pt x="67" y="596"/>
                  </a:lnTo>
                  <a:lnTo>
                    <a:pt x="66" y="595"/>
                  </a:lnTo>
                  <a:lnTo>
                    <a:pt x="62" y="588"/>
                  </a:lnTo>
                  <a:lnTo>
                    <a:pt x="61" y="587"/>
                  </a:lnTo>
                  <a:lnTo>
                    <a:pt x="59" y="586"/>
                  </a:lnTo>
                  <a:lnTo>
                    <a:pt x="58" y="586"/>
                  </a:lnTo>
                  <a:lnTo>
                    <a:pt x="58" y="585"/>
                  </a:lnTo>
                  <a:lnTo>
                    <a:pt x="57" y="585"/>
                  </a:lnTo>
                  <a:lnTo>
                    <a:pt x="56" y="584"/>
                  </a:lnTo>
                  <a:lnTo>
                    <a:pt x="52" y="580"/>
                  </a:lnTo>
                  <a:lnTo>
                    <a:pt x="44" y="571"/>
                  </a:lnTo>
                  <a:lnTo>
                    <a:pt x="44" y="569"/>
                  </a:lnTo>
                  <a:lnTo>
                    <a:pt x="42" y="561"/>
                  </a:lnTo>
                  <a:lnTo>
                    <a:pt x="42" y="555"/>
                  </a:lnTo>
                  <a:lnTo>
                    <a:pt x="42" y="553"/>
                  </a:lnTo>
                  <a:lnTo>
                    <a:pt x="42" y="551"/>
                  </a:lnTo>
                  <a:lnTo>
                    <a:pt x="42" y="550"/>
                  </a:lnTo>
                  <a:lnTo>
                    <a:pt x="41" y="550"/>
                  </a:lnTo>
                  <a:lnTo>
                    <a:pt x="33" y="543"/>
                  </a:lnTo>
                  <a:lnTo>
                    <a:pt x="31" y="542"/>
                  </a:lnTo>
                  <a:lnTo>
                    <a:pt x="30" y="542"/>
                  </a:lnTo>
                  <a:lnTo>
                    <a:pt x="29" y="542"/>
                  </a:lnTo>
                  <a:lnTo>
                    <a:pt x="28" y="542"/>
                  </a:lnTo>
                  <a:lnTo>
                    <a:pt x="27" y="542"/>
                  </a:lnTo>
                  <a:lnTo>
                    <a:pt x="26" y="542"/>
                  </a:lnTo>
                  <a:lnTo>
                    <a:pt x="20" y="539"/>
                  </a:lnTo>
                  <a:lnTo>
                    <a:pt x="20" y="538"/>
                  </a:lnTo>
                  <a:lnTo>
                    <a:pt x="19" y="538"/>
                  </a:lnTo>
                  <a:lnTo>
                    <a:pt x="19" y="537"/>
                  </a:lnTo>
                  <a:lnTo>
                    <a:pt x="18" y="536"/>
                  </a:lnTo>
                  <a:lnTo>
                    <a:pt x="18" y="535"/>
                  </a:lnTo>
                  <a:lnTo>
                    <a:pt x="18" y="534"/>
                  </a:lnTo>
                  <a:lnTo>
                    <a:pt x="19" y="532"/>
                  </a:lnTo>
                  <a:lnTo>
                    <a:pt x="19" y="531"/>
                  </a:lnTo>
                  <a:lnTo>
                    <a:pt x="20" y="531"/>
                  </a:lnTo>
                  <a:lnTo>
                    <a:pt x="21" y="531"/>
                  </a:lnTo>
                  <a:lnTo>
                    <a:pt x="21" y="530"/>
                  </a:lnTo>
                  <a:lnTo>
                    <a:pt x="22" y="530"/>
                  </a:lnTo>
                  <a:lnTo>
                    <a:pt x="23" y="530"/>
                  </a:lnTo>
                  <a:lnTo>
                    <a:pt x="23" y="529"/>
                  </a:lnTo>
                  <a:lnTo>
                    <a:pt x="24" y="528"/>
                  </a:lnTo>
                  <a:lnTo>
                    <a:pt x="24" y="527"/>
                  </a:lnTo>
                  <a:lnTo>
                    <a:pt x="25" y="526"/>
                  </a:lnTo>
                  <a:lnTo>
                    <a:pt x="25" y="523"/>
                  </a:lnTo>
                  <a:lnTo>
                    <a:pt x="25" y="522"/>
                  </a:lnTo>
                  <a:lnTo>
                    <a:pt x="25" y="512"/>
                  </a:lnTo>
                  <a:lnTo>
                    <a:pt x="25" y="498"/>
                  </a:lnTo>
                  <a:lnTo>
                    <a:pt x="27" y="489"/>
                  </a:lnTo>
                  <a:lnTo>
                    <a:pt x="27" y="489"/>
                  </a:lnTo>
                  <a:lnTo>
                    <a:pt x="26" y="488"/>
                  </a:lnTo>
                  <a:lnTo>
                    <a:pt x="26" y="487"/>
                  </a:lnTo>
                  <a:lnTo>
                    <a:pt x="26" y="486"/>
                  </a:lnTo>
                  <a:lnTo>
                    <a:pt x="25" y="485"/>
                  </a:lnTo>
                  <a:lnTo>
                    <a:pt x="25" y="484"/>
                  </a:lnTo>
                  <a:lnTo>
                    <a:pt x="25" y="484"/>
                  </a:lnTo>
                  <a:lnTo>
                    <a:pt x="24" y="476"/>
                  </a:lnTo>
                  <a:lnTo>
                    <a:pt x="24" y="473"/>
                  </a:lnTo>
                  <a:lnTo>
                    <a:pt x="24" y="472"/>
                  </a:lnTo>
                  <a:lnTo>
                    <a:pt x="24" y="472"/>
                  </a:lnTo>
                  <a:lnTo>
                    <a:pt x="28" y="470"/>
                  </a:lnTo>
                  <a:lnTo>
                    <a:pt x="38" y="468"/>
                  </a:lnTo>
                  <a:lnTo>
                    <a:pt x="43" y="469"/>
                  </a:lnTo>
                  <a:lnTo>
                    <a:pt x="44" y="470"/>
                  </a:lnTo>
                  <a:lnTo>
                    <a:pt x="45" y="470"/>
                  </a:lnTo>
                  <a:lnTo>
                    <a:pt x="45" y="470"/>
                  </a:lnTo>
                  <a:lnTo>
                    <a:pt x="45" y="470"/>
                  </a:lnTo>
                  <a:lnTo>
                    <a:pt x="50" y="468"/>
                  </a:lnTo>
                  <a:lnTo>
                    <a:pt x="50" y="468"/>
                  </a:lnTo>
                  <a:lnTo>
                    <a:pt x="51" y="467"/>
                  </a:lnTo>
                  <a:lnTo>
                    <a:pt x="51" y="466"/>
                  </a:lnTo>
                  <a:lnTo>
                    <a:pt x="50" y="465"/>
                  </a:lnTo>
                  <a:lnTo>
                    <a:pt x="50" y="464"/>
                  </a:lnTo>
                  <a:lnTo>
                    <a:pt x="51" y="464"/>
                  </a:lnTo>
                  <a:lnTo>
                    <a:pt x="51" y="463"/>
                  </a:lnTo>
                  <a:lnTo>
                    <a:pt x="52" y="462"/>
                  </a:lnTo>
                  <a:lnTo>
                    <a:pt x="59" y="465"/>
                  </a:lnTo>
                  <a:lnTo>
                    <a:pt x="60" y="465"/>
                  </a:lnTo>
                  <a:lnTo>
                    <a:pt x="61" y="463"/>
                  </a:lnTo>
                  <a:lnTo>
                    <a:pt x="52" y="451"/>
                  </a:lnTo>
                  <a:lnTo>
                    <a:pt x="52" y="451"/>
                  </a:lnTo>
                  <a:lnTo>
                    <a:pt x="51" y="451"/>
                  </a:lnTo>
                  <a:lnTo>
                    <a:pt x="50" y="450"/>
                  </a:lnTo>
                  <a:lnTo>
                    <a:pt x="50" y="450"/>
                  </a:lnTo>
                  <a:lnTo>
                    <a:pt x="40" y="440"/>
                  </a:lnTo>
                  <a:lnTo>
                    <a:pt x="39" y="440"/>
                  </a:lnTo>
                  <a:lnTo>
                    <a:pt x="38" y="438"/>
                  </a:lnTo>
                  <a:lnTo>
                    <a:pt x="38" y="437"/>
                  </a:lnTo>
                  <a:lnTo>
                    <a:pt x="37" y="437"/>
                  </a:lnTo>
                  <a:lnTo>
                    <a:pt x="35" y="429"/>
                  </a:lnTo>
                  <a:lnTo>
                    <a:pt x="35" y="424"/>
                  </a:lnTo>
                  <a:lnTo>
                    <a:pt x="35" y="423"/>
                  </a:lnTo>
                  <a:lnTo>
                    <a:pt x="35" y="423"/>
                  </a:lnTo>
                  <a:lnTo>
                    <a:pt x="35" y="422"/>
                  </a:lnTo>
                  <a:lnTo>
                    <a:pt x="34" y="419"/>
                  </a:lnTo>
                  <a:lnTo>
                    <a:pt x="31" y="416"/>
                  </a:lnTo>
                  <a:lnTo>
                    <a:pt x="30" y="416"/>
                  </a:lnTo>
                  <a:lnTo>
                    <a:pt x="28" y="416"/>
                  </a:lnTo>
                  <a:lnTo>
                    <a:pt x="27" y="415"/>
                  </a:lnTo>
                  <a:lnTo>
                    <a:pt x="24" y="414"/>
                  </a:lnTo>
                  <a:lnTo>
                    <a:pt x="22" y="412"/>
                  </a:lnTo>
                  <a:lnTo>
                    <a:pt x="19" y="409"/>
                  </a:lnTo>
                  <a:lnTo>
                    <a:pt x="18" y="408"/>
                  </a:lnTo>
                  <a:lnTo>
                    <a:pt x="16" y="405"/>
                  </a:lnTo>
                  <a:lnTo>
                    <a:pt x="14" y="403"/>
                  </a:lnTo>
                  <a:lnTo>
                    <a:pt x="14" y="402"/>
                  </a:lnTo>
                  <a:lnTo>
                    <a:pt x="14" y="402"/>
                  </a:lnTo>
                  <a:lnTo>
                    <a:pt x="14" y="401"/>
                  </a:lnTo>
                  <a:lnTo>
                    <a:pt x="15" y="400"/>
                  </a:lnTo>
                  <a:lnTo>
                    <a:pt x="15" y="400"/>
                  </a:lnTo>
                  <a:lnTo>
                    <a:pt x="15" y="399"/>
                  </a:lnTo>
                  <a:lnTo>
                    <a:pt x="15" y="396"/>
                  </a:lnTo>
                  <a:lnTo>
                    <a:pt x="15" y="396"/>
                  </a:lnTo>
                  <a:lnTo>
                    <a:pt x="12" y="393"/>
                  </a:lnTo>
                  <a:lnTo>
                    <a:pt x="9" y="390"/>
                  </a:lnTo>
                  <a:lnTo>
                    <a:pt x="8" y="389"/>
                  </a:lnTo>
                  <a:lnTo>
                    <a:pt x="7" y="386"/>
                  </a:lnTo>
                  <a:lnTo>
                    <a:pt x="6" y="382"/>
                  </a:lnTo>
                  <a:lnTo>
                    <a:pt x="5" y="379"/>
                  </a:lnTo>
                  <a:lnTo>
                    <a:pt x="2" y="367"/>
                  </a:lnTo>
                  <a:lnTo>
                    <a:pt x="2" y="367"/>
                  </a:lnTo>
                  <a:lnTo>
                    <a:pt x="0" y="351"/>
                  </a:lnTo>
                  <a:lnTo>
                    <a:pt x="1" y="346"/>
                  </a:lnTo>
                  <a:lnTo>
                    <a:pt x="2" y="344"/>
                  </a:lnTo>
                  <a:lnTo>
                    <a:pt x="3" y="343"/>
                  </a:lnTo>
                  <a:lnTo>
                    <a:pt x="8" y="340"/>
                  </a:lnTo>
                  <a:lnTo>
                    <a:pt x="12" y="337"/>
                  </a:lnTo>
                  <a:lnTo>
                    <a:pt x="12" y="335"/>
                  </a:lnTo>
                  <a:lnTo>
                    <a:pt x="13" y="332"/>
                  </a:lnTo>
                  <a:lnTo>
                    <a:pt x="16" y="323"/>
                  </a:lnTo>
                  <a:lnTo>
                    <a:pt x="17" y="323"/>
                  </a:lnTo>
                  <a:lnTo>
                    <a:pt x="17" y="322"/>
                  </a:lnTo>
                  <a:lnTo>
                    <a:pt x="18" y="322"/>
                  </a:lnTo>
                  <a:lnTo>
                    <a:pt x="18" y="322"/>
                  </a:lnTo>
                  <a:lnTo>
                    <a:pt x="19" y="322"/>
                  </a:lnTo>
                  <a:lnTo>
                    <a:pt x="26" y="322"/>
                  </a:lnTo>
                  <a:lnTo>
                    <a:pt x="35" y="320"/>
                  </a:lnTo>
                  <a:lnTo>
                    <a:pt x="40" y="318"/>
                  </a:lnTo>
                  <a:lnTo>
                    <a:pt x="40" y="318"/>
                  </a:lnTo>
                  <a:lnTo>
                    <a:pt x="41" y="318"/>
                  </a:lnTo>
                  <a:lnTo>
                    <a:pt x="41" y="317"/>
                  </a:lnTo>
                  <a:lnTo>
                    <a:pt x="42" y="316"/>
                  </a:lnTo>
                  <a:lnTo>
                    <a:pt x="43" y="314"/>
                  </a:lnTo>
                  <a:lnTo>
                    <a:pt x="41" y="311"/>
                  </a:lnTo>
                  <a:lnTo>
                    <a:pt x="41" y="310"/>
                  </a:lnTo>
                  <a:lnTo>
                    <a:pt x="40" y="307"/>
                  </a:lnTo>
                  <a:lnTo>
                    <a:pt x="40" y="307"/>
                  </a:lnTo>
                  <a:lnTo>
                    <a:pt x="41" y="306"/>
                  </a:lnTo>
                  <a:lnTo>
                    <a:pt x="42" y="306"/>
                  </a:lnTo>
                  <a:lnTo>
                    <a:pt x="47" y="305"/>
                  </a:lnTo>
                  <a:lnTo>
                    <a:pt x="48" y="304"/>
                  </a:lnTo>
                  <a:lnTo>
                    <a:pt x="49" y="304"/>
                  </a:lnTo>
                  <a:lnTo>
                    <a:pt x="54" y="302"/>
                  </a:lnTo>
                  <a:lnTo>
                    <a:pt x="54" y="301"/>
                  </a:lnTo>
                  <a:lnTo>
                    <a:pt x="55" y="300"/>
                  </a:lnTo>
                  <a:lnTo>
                    <a:pt x="55" y="297"/>
                  </a:lnTo>
                  <a:lnTo>
                    <a:pt x="55" y="287"/>
                  </a:lnTo>
                  <a:lnTo>
                    <a:pt x="55" y="280"/>
                  </a:lnTo>
                  <a:lnTo>
                    <a:pt x="55" y="279"/>
                  </a:lnTo>
                  <a:lnTo>
                    <a:pt x="55" y="276"/>
                  </a:lnTo>
                  <a:lnTo>
                    <a:pt x="55" y="275"/>
                  </a:lnTo>
                  <a:lnTo>
                    <a:pt x="58" y="268"/>
                  </a:lnTo>
                  <a:lnTo>
                    <a:pt x="59" y="268"/>
                  </a:lnTo>
                  <a:lnTo>
                    <a:pt x="61" y="266"/>
                  </a:lnTo>
                  <a:lnTo>
                    <a:pt x="63" y="266"/>
                  </a:lnTo>
                  <a:lnTo>
                    <a:pt x="64" y="265"/>
                  </a:lnTo>
                  <a:lnTo>
                    <a:pt x="64" y="264"/>
                  </a:lnTo>
                  <a:lnTo>
                    <a:pt x="65" y="263"/>
                  </a:lnTo>
                  <a:lnTo>
                    <a:pt x="67" y="258"/>
                  </a:lnTo>
                  <a:lnTo>
                    <a:pt x="67" y="257"/>
                  </a:lnTo>
                  <a:lnTo>
                    <a:pt x="67" y="256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3"/>
                  </a:lnTo>
                  <a:lnTo>
                    <a:pt x="66" y="252"/>
                  </a:lnTo>
                  <a:lnTo>
                    <a:pt x="66" y="251"/>
                  </a:lnTo>
                  <a:lnTo>
                    <a:pt x="67" y="250"/>
                  </a:lnTo>
                  <a:lnTo>
                    <a:pt x="68" y="249"/>
                  </a:lnTo>
                  <a:lnTo>
                    <a:pt x="69" y="248"/>
                  </a:lnTo>
                  <a:lnTo>
                    <a:pt x="70" y="248"/>
                  </a:lnTo>
                  <a:lnTo>
                    <a:pt x="71" y="247"/>
                  </a:lnTo>
                  <a:lnTo>
                    <a:pt x="72" y="247"/>
                  </a:lnTo>
                  <a:lnTo>
                    <a:pt x="73" y="248"/>
                  </a:lnTo>
                  <a:lnTo>
                    <a:pt x="76" y="251"/>
                  </a:lnTo>
                  <a:lnTo>
                    <a:pt x="78" y="251"/>
                  </a:lnTo>
                  <a:lnTo>
                    <a:pt x="78" y="249"/>
                  </a:lnTo>
                  <a:lnTo>
                    <a:pt x="79" y="243"/>
                  </a:lnTo>
                  <a:lnTo>
                    <a:pt x="79" y="243"/>
                  </a:lnTo>
                  <a:lnTo>
                    <a:pt x="79" y="242"/>
                  </a:lnTo>
                  <a:lnTo>
                    <a:pt x="78" y="241"/>
                  </a:lnTo>
                  <a:lnTo>
                    <a:pt x="76" y="240"/>
                  </a:lnTo>
                  <a:lnTo>
                    <a:pt x="75" y="239"/>
                  </a:lnTo>
                  <a:lnTo>
                    <a:pt x="74" y="239"/>
                  </a:lnTo>
                  <a:lnTo>
                    <a:pt x="73" y="238"/>
                  </a:lnTo>
                  <a:lnTo>
                    <a:pt x="70" y="233"/>
                  </a:lnTo>
                  <a:lnTo>
                    <a:pt x="69" y="231"/>
                  </a:lnTo>
                  <a:lnTo>
                    <a:pt x="69" y="230"/>
                  </a:lnTo>
                  <a:lnTo>
                    <a:pt x="69" y="229"/>
                  </a:lnTo>
                  <a:lnTo>
                    <a:pt x="66" y="213"/>
                  </a:lnTo>
                  <a:lnTo>
                    <a:pt x="66" y="212"/>
                  </a:lnTo>
                  <a:lnTo>
                    <a:pt x="66" y="210"/>
                  </a:lnTo>
                  <a:lnTo>
                    <a:pt x="66" y="210"/>
                  </a:lnTo>
                  <a:lnTo>
                    <a:pt x="67" y="208"/>
                  </a:lnTo>
                  <a:lnTo>
                    <a:pt x="69" y="205"/>
                  </a:lnTo>
                  <a:lnTo>
                    <a:pt x="70" y="205"/>
                  </a:lnTo>
                  <a:lnTo>
                    <a:pt x="71" y="204"/>
                  </a:lnTo>
                  <a:lnTo>
                    <a:pt x="72" y="203"/>
                  </a:lnTo>
                  <a:lnTo>
                    <a:pt x="72" y="203"/>
                  </a:lnTo>
                  <a:lnTo>
                    <a:pt x="74" y="200"/>
                  </a:lnTo>
                  <a:lnTo>
                    <a:pt x="74" y="199"/>
                  </a:lnTo>
                  <a:lnTo>
                    <a:pt x="73" y="196"/>
                  </a:lnTo>
                  <a:lnTo>
                    <a:pt x="73" y="195"/>
                  </a:lnTo>
                  <a:lnTo>
                    <a:pt x="73" y="194"/>
                  </a:lnTo>
                  <a:lnTo>
                    <a:pt x="73" y="193"/>
                  </a:lnTo>
                  <a:lnTo>
                    <a:pt x="74" y="189"/>
                  </a:lnTo>
                  <a:lnTo>
                    <a:pt x="76" y="185"/>
                  </a:lnTo>
                  <a:lnTo>
                    <a:pt x="77" y="185"/>
                  </a:lnTo>
                  <a:lnTo>
                    <a:pt x="77" y="185"/>
                  </a:lnTo>
                  <a:lnTo>
                    <a:pt x="78" y="185"/>
                  </a:lnTo>
                  <a:lnTo>
                    <a:pt x="79" y="185"/>
                  </a:lnTo>
                  <a:lnTo>
                    <a:pt x="81" y="186"/>
                  </a:lnTo>
                  <a:lnTo>
                    <a:pt x="82" y="185"/>
                  </a:lnTo>
                  <a:lnTo>
                    <a:pt x="90" y="178"/>
                  </a:lnTo>
                  <a:lnTo>
                    <a:pt x="92" y="175"/>
                  </a:lnTo>
                  <a:lnTo>
                    <a:pt x="93" y="172"/>
                  </a:lnTo>
                  <a:lnTo>
                    <a:pt x="93" y="172"/>
                  </a:lnTo>
                  <a:lnTo>
                    <a:pt x="94" y="172"/>
                  </a:lnTo>
                  <a:lnTo>
                    <a:pt x="94" y="172"/>
                  </a:lnTo>
                  <a:lnTo>
                    <a:pt x="99" y="171"/>
                  </a:lnTo>
                  <a:lnTo>
                    <a:pt x="100" y="172"/>
                  </a:lnTo>
                  <a:lnTo>
                    <a:pt x="101" y="172"/>
                  </a:lnTo>
                  <a:lnTo>
                    <a:pt x="101" y="172"/>
                  </a:lnTo>
                  <a:lnTo>
                    <a:pt x="102" y="173"/>
                  </a:lnTo>
                  <a:lnTo>
                    <a:pt x="102" y="174"/>
                  </a:lnTo>
                  <a:lnTo>
                    <a:pt x="102" y="175"/>
                  </a:lnTo>
                  <a:lnTo>
                    <a:pt x="103" y="175"/>
                  </a:lnTo>
                  <a:lnTo>
                    <a:pt x="103" y="176"/>
                  </a:lnTo>
                  <a:lnTo>
                    <a:pt x="104" y="176"/>
                  </a:lnTo>
                  <a:lnTo>
                    <a:pt x="109" y="174"/>
                  </a:lnTo>
                  <a:lnTo>
                    <a:pt x="116" y="171"/>
                  </a:lnTo>
                  <a:lnTo>
                    <a:pt x="121" y="171"/>
                  </a:lnTo>
                  <a:lnTo>
                    <a:pt x="122" y="171"/>
                  </a:lnTo>
                  <a:lnTo>
                    <a:pt x="129" y="177"/>
                  </a:lnTo>
                  <a:lnTo>
                    <a:pt x="134" y="181"/>
                  </a:lnTo>
                  <a:lnTo>
                    <a:pt x="142" y="185"/>
                  </a:lnTo>
                  <a:lnTo>
                    <a:pt x="143" y="185"/>
                  </a:lnTo>
                  <a:lnTo>
                    <a:pt x="148" y="185"/>
                  </a:lnTo>
                  <a:lnTo>
                    <a:pt x="148" y="185"/>
                  </a:lnTo>
                  <a:lnTo>
                    <a:pt x="149" y="185"/>
                  </a:lnTo>
                  <a:lnTo>
                    <a:pt x="150" y="184"/>
                  </a:lnTo>
                  <a:lnTo>
                    <a:pt x="150" y="184"/>
                  </a:lnTo>
                  <a:lnTo>
                    <a:pt x="150" y="183"/>
                  </a:lnTo>
                  <a:lnTo>
                    <a:pt x="150" y="183"/>
                  </a:lnTo>
                  <a:lnTo>
                    <a:pt x="152" y="181"/>
                  </a:lnTo>
                  <a:lnTo>
                    <a:pt x="152" y="180"/>
                  </a:lnTo>
                  <a:lnTo>
                    <a:pt x="151" y="173"/>
                  </a:lnTo>
                  <a:lnTo>
                    <a:pt x="150" y="167"/>
                  </a:lnTo>
                  <a:lnTo>
                    <a:pt x="150" y="166"/>
                  </a:lnTo>
                  <a:lnTo>
                    <a:pt x="149" y="165"/>
                  </a:lnTo>
                  <a:lnTo>
                    <a:pt x="149" y="164"/>
                  </a:lnTo>
                  <a:lnTo>
                    <a:pt x="147" y="159"/>
                  </a:lnTo>
                  <a:lnTo>
                    <a:pt x="147" y="159"/>
                  </a:lnTo>
                  <a:lnTo>
                    <a:pt x="145" y="153"/>
                  </a:lnTo>
                  <a:lnTo>
                    <a:pt x="145" y="153"/>
                  </a:lnTo>
                  <a:lnTo>
                    <a:pt x="145" y="147"/>
                  </a:lnTo>
                  <a:lnTo>
                    <a:pt x="146" y="145"/>
                  </a:lnTo>
                  <a:lnTo>
                    <a:pt x="147" y="144"/>
                  </a:lnTo>
                  <a:lnTo>
                    <a:pt x="147" y="144"/>
                  </a:lnTo>
                  <a:lnTo>
                    <a:pt x="148" y="143"/>
                  </a:lnTo>
                  <a:lnTo>
                    <a:pt x="148" y="142"/>
                  </a:lnTo>
                  <a:lnTo>
                    <a:pt x="149" y="142"/>
                  </a:lnTo>
                  <a:lnTo>
                    <a:pt x="149" y="142"/>
                  </a:lnTo>
                  <a:lnTo>
                    <a:pt x="149" y="142"/>
                  </a:lnTo>
                  <a:lnTo>
                    <a:pt x="149" y="142"/>
                  </a:lnTo>
                  <a:lnTo>
                    <a:pt x="150" y="142"/>
                  </a:lnTo>
                  <a:lnTo>
                    <a:pt x="150" y="142"/>
                  </a:lnTo>
                  <a:lnTo>
                    <a:pt x="151" y="142"/>
                  </a:lnTo>
                  <a:lnTo>
                    <a:pt x="155" y="144"/>
                  </a:lnTo>
                  <a:lnTo>
                    <a:pt x="158" y="145"/>
                  </a:lnTo>
                  <a:lnTo>
                    <a:pt x="159" y="146"/>
                  </a:lnTo>
                  <a:lnTo>
                    <a:pt x="159" y="146"/>
                  </a:lnTo>
                  <a:lnTo>
                    <a:pt x="160" y="146"/>
                  </a:lnTo>
                  <a:lnTo>
                    <a:pt x="160" y="145"/>
                  </a:lnTo>
                  <a:lnTo>
                    <a:pt x="162" y="144"/>
                  </a:lnTo>
                  <a:lnTo>
                    <a:pt x="162" y="143"/>
                  </a:lnTo>
                  <a:lnTo>
                    <a:pt x="163" y="143"/>
                  </a:lnTo>
                  <a:lnTo>
                    <a:pt x="163" y="142"/>
                  </a:lnTo>
                  <a:lnTo>
                    <a:pt x="166" y="139"/>
                  </a:lnTo>
                  <a:lnTo>
                    <a:pt x="169" y="139"/>
                  </a:lnTo>
                  <a:lnTo>
                    <a:pt x="177" y="137"/>
                  </a:lnTo>
                  <a:lnTo>
                    <a:pt x="181" y="135"/>
                  </a:lnTo>
                  <a:lnTo>
                    <a:pt x="181" y="135"/>
                  </a:lnTo>
                  <a:lnTo>
                    <a:pt x="182" y="135"/>
                  </a:lnTo>
                  <a:lnTo>
                    <a:pt x="182" y="134"/>
                  </a:lnTo>
                  <a:lnTo>
                    <a:pt x="182" y="134"/>
                  </a:lnTo>
                  <a:lnTo>
                    <a:pt x="182" y="134"/>
                  </a:lnTo>
                  <a:lnTo>
                    <a:pt x="185" y="127"/>
                  </a:lnTo>
                  <a:lnTo>
                    <a:pt x="187" y="122"/>
                  </a:lnTo>
                  <a:lnTo>
                    <a:pt x="187" y="121"/>
                  </a:lnTo>
                  <a:lnTo>
                    <a:pt x="187" y="121"/>
                  </a:lnTo>
                  <a:lnTo>
                    <a:pt x="188" y="120"/>
                  </a:lnTo>
                  <a:lnTo>
                    <a:pt x="189" y="120"/>
                  </a:lnTo>
                  <a:lnTo>
                    <a:pt x="189" y="120"/>
                  </a:lnTo>
                  <a:lnTo>
                    <a:pt x="190" y="120"/>
                  </a:lnTo>
                  <a:lnTo>
                    <a:pt x="191" y="121"/>
                  </a:lnTo>
                  <a:lnTo>
                    <a:pt x="191" y="121"/>
                  </a:lnTo>
                  <a:lnTo>
                    <a:pt x="192" y="121"/>
                  </a:lnTo>
                  <a:lnTo>
                    <a:pt x="192" y="122"/>
                  </a:lnTo>
                  <a:lnTo>
                    <a:pt x="193" y="122"/>
                  </a:lnTo>
                  <a:lnTo>
                    <a:pt x="194" y="123"/>
                  </a:lnTo>
                  <a:lnTo>
                    <a:pt x="194" y="123"/>
                  </a:lnTo>
                  <a:lnTo>
                    <a:pt x="194" y="123"/>
                  </a:lnTo>
                  <a:lnTo>
                    <a:pt x="195" y="122"/>
                  </a:lnTo>
                  <a:lnTo>
                    <a:pt x="195" y="122"/>
                  </a:lnTo>
                  <a:lnTo>
                    <a:pt x="202" y="115"/>
                  </a:lnTo>
                  <a:lnTo>
                    <a:pt x="203" y="113"/>
                  </a:lnTo>
                  <a:lnTo>
                    <a:pt x="206" y="105"/>
                  </a:lnTo>
                  <a:lnTo>
                    <a:pt x="207" y="99"/>
                  </a:lnTo>
                  <a:lnTo>
                    <a:pt x="208" y="96"/>
                  </a:lnTo>
                  <a:lnTo>
                    <a:pt x="212" y="96"/>
                  </a:lnTo>
                  <a:lnTo>
                    <a:pt x="216" y="95"/>
                  </a:lnTo>
                  <a:lnTo>
                    <a:pt x="217" y="95"/>
                  </a:lnTo>
                  <a:lnTo>
                    <a:pt x="223" y="97"/>
                  </a:lnTo>
                  <a:lnTo>
                    <a:pt x="229" y="98"/>
                  </a:lnTo>
                  <a:lnTo>
                    <a:pt x="229" y="98"/>
                  </a:lnTo>
                  <a:lnTo>
                    <a:pt x="229" y="98"/>
                  </a:lnTo>
                  <a:lnTo>
                    <a:pt x="230" y="98"/>
                  </a:lnTo>
                  <a:lnTo>
                    <a:pt x="231" y="98"/>
                  </a:lnTo>
                  <a:lnTo>
                    <a:pt x="236" y="95"/>
                  </a:lnTo>
                  <a:lnTo>
                    <a:pt x="242" y="93"/>
                  </a:lnTo>
                  <a:lnTo>
                    <a:pt x="255" y="88"/>
                  </a:lnTo>
                  <a:lnTo>
                    <a:pt x="255" y="88"/>
                  </a:lnTo>
                  <a:lnTo>
                    <a:pt x="257" y="87"/>
                  </a:lnTo>
                  <a:lnTo>
                    <a:pt x="258" y="88"/>
                  </a:lnTo>
                  <a:lnTo>
                    <a:pt x="258" y="88"/>
                  </a:lnTo>
                  <a:lnTo>
                    <a:pt x="258" y="88"/>
                  </a:lnTo>
                  <a:lnTo>
                    <a:pt x="259" y="88"/>
                  </a:lnTo>
                  <a:lnTo>
                    <a:pt x="260" y="88"/>
                  </a:lnTo>
                  <a:lnTo>
                    <a:pt x="260" y="88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1" y="89"/>
                  </a:lnTo>
                  <a:lnTo>
                    <a:pt x="262" y="88"/>
                  </a:lnTo>
                  <a:lnTo>
                    <a:pt x="263" y="88"/>
                  </a:lnTo>
                  <a:lnTo>
                    <a:pt x="263" y="88"/>
                  </a:lnTo>
                  <a:lnTo>
                    <a:pt x="263" y="88"/>
                  </a:lnTo>
                  <a:lnTo>
                    <a:pt x="266" y="87"/>
                  </a:lnTo>
                  <a:lnTo>
                    <a:pt x="266" y="87"/>
                  </a:lnTo>
                  <a:lnTo>
                    <a:pt x="282" y="81"/>
                  </a:lnTo>
                  <a:lnTo>
                    <a:pt x="283" y="81"/>
                  </a:lnTo>
                  <a:lnTo>
                    <a:pt x="283" y="81"/>
                  </a:lnTo>
                  <a:lnTo>
                    <a:pt x="283" y="81"/>
                  </a:lnTo>
                  <a:lnTo>
                    <a:pt x="283" y="81"/>
                  </a:lnTo>
                  <a:lnTo>
                    <a:pt x="285" y="79"/>
                  </a:lnTo>
                  <a:lnTo>
                    <a:pt x="288" y="76"/>
                  </a:lnTo>
                  <a:lnTo>
                    <a:pt x="288" y="76"/>
                  </a:lnTo>
                  <a:lnTo>
                    <a:pt x="300" y="74"/>
                  </a:lnTo>
                  <a:lnTo>
                    <a:pt x="301" y="74"/>
                  </a:lnTo>
                  <a:lnTo>
                    <a:pt x="301" y="75"/>
                  </a:lnTo>
                  <a:lnTo>
                    <a:pt x="302" y="75"/>
                  </a:lnTo>
                  <a:lnTo>
                    <a:pt x="302" y="75"/>
                  </a:lnTo>
                  <a:lnTo>
                    <a:pt x="302" y="75"/>
                  </a:lnTo>
                  <a:lnTo>
                    <a:pt x="303" y="76"/>
                  </a:lnTo>
                  <a:lnTo>
                    <a:pt x="303" y="76"/>
                  </a:lnTo>
                  <a:lnTo>
                    <a:pt x="303" y="76"/>
                  </a:lnTo>
                  <a:lnTo>
                    <a:pt x="305" y="77"/>
                  </a:lnTo>
                  <a:lnTo>
                    <a:pt x="310" y="77"/>
                  </a:lnTo>
                  <a:lnTo>
                    <a:pt x="312" y="78"/>
                  </a:lnTo>
                  <a:lnTo>
                    <a:pt x="313" y="78"/>
                  </a:lnTo>
                  <a:lnTo>
                    <a:pt x="313" y="78"/>
                  </a:lnTo>
                  <a:lnTo>
                    <a:pt x="313" y="78"/>
                  </a:lnTo>
                  <a:lnTo>
                    <a:pt x="313" y="77"/>
                  </a:lnTo>
                  <a:lnTo>
                    <a:pt x="314" y="77"/>
                  </a:lnTo>
                  <a:lnTo>
                    <a:pt x="314" y="77"/>
                  </a:lnTo>
                  <a:lnTo>
                    <a:pt x="314" y="78"/>
                  </a:lnTo>
                  <a:lnTo>
                    <a:pt x="315" y="78"/>
                  </a:lnTo>
                  <a:lnTo>
                    <a:pt x="316" y="78"/>
                  </a:lnTo>
                  <a:lnTo>
                    <a:pt x="317" y="78"/>
                  </a:lnTo>
                  <a:lnTo>
                    <a:pt x="317" y="77"/>
                  </a:lnTo>
                  <a:lnTo>
                    <a:pt x="317" y="77"/>
                  </a:lnTo>
                  <a:lnTo>
                    <a:pt x="318" y="77"/>
                  </a:lnTo>
                  <a:lnTo>
                    <a:pt x="329" y="74"/>
                  </a:lnTo>
                  <a:lnTo>
                    <a:pt x="332" y="74"/>
                  </a:lnTo>
                  <a:lnTo>
                    <a:pt x="332" y="74"/>
                  </a:lnTo>
                  <a:lnTo>
                    <a:pt x="332" y="77"/>
                  </a:lnTo>
                  <a:lnTo>
                    <a:pt x="334" y="82"/>
                  </a:lnTo>
                  <a:lnTo>
                    <a:pt x="334" y="88"/>
                  </a:lnTo>
                  <a:lnTo>
                    <a:pt x="335" y="91"/>
                  </a:lnTo>
                  <a:lnTo>
                    <a:pt x="335" y="101"/>
                  </a:lnTo>
                  <a:lnTo>
                    <a:pt x="335" y="102"/>
                  </a:lnTo>
                  <a:lnTo>
                    <a:pt x="334" y="105"/>
                  </a:lnTo>
                  <a:lnTo>
                    <a:pt x="334" y="106"/>
                  </a:lnTo>
                  <a:lnTo>
                    <a:pt x="334" y="106"/>
                  </a:lnTo>
                  <a:lnTo>
                    <a:pt x="334" y="106"/>
                  </a:lnTo>
                  <a:lnTo>
                    <a:pt x="334" y="106"/>
                  </a:lnTo>
                  <a:lnTo>
                    <a:pt x="334" y="107"/>
                  </a:lnTo>
                  <a:lnTo>
                    <a:pt x="334" y="107"/>
                  </a:lnTo>
                  <a:lnTo>
                    <a:pt x="333" y="107"/>
                  </a:lnTo>
                  <a:lnTo>
                    <a:pt x="333" y="108"/>
                  </a:lnTo>
                  <a:lnTo>
                    <a:pt x="333" y="108"/>
                  </a:lnTo>
                  <a:lnTo>
                    <a:pt x="332" y="109"/>
                  </a:lnTo>
                  <a:lnTo>
                    <a:pt x="333" y="109"/>
                  </a:lnTo>
                  <a:lnTo>
                    <a:pt x="335" y="109"/>
                  </a:lnTo>
                  <a:lnTo>
                    <a:pt x="345" y="109"/>
                  </a:lnTo>
                  <a:lnTo>
                    <a:pt x="346" y="109"/>
                  </a:lnTo>
                  <a:lnTo>
                    <a:pt x="346" y="107"/>
                  </a:lnTo>
                  <a:lnTo>
                    <a:pt x="346" y="106"/>
                  </a:lnTo>
                  <a:lnTo>
                    <a:pt x="346" y="106"/>
                  </a:lnTo>
                  <a:lnTo>
                    <a:pt x="346" y="105"/>
                  </a:lnTo>
                  <a:lnTo>
                    <a:pt x="346" y="104"/>
                  </a:lnTo>
                  <a:lnTo>
                    <a:pt x="346" y="103"/>
                  </a:lnTo>
                  <a:lnTo>
                    <a:pt x="347" y="101"/>
                  </a:lnTo>
                  <a:lnTo>
                    <a:pt x="367" y="98"/>
                  </a:lnTo>
                  <a:lnTo>
                    <a:pt x="367" y="99"/>
                  </a:lnTo>
                  <a:lnTo>
                    <a:pt x="367" y="100"/>
                  </a:lnTo>
                  <a:lnTo>
                    <a:pt x="368" y="101"/>
                  </a:lnTo>
                  <a:lnTo>
                    <a:pt x="372" y="99"/>
                  </a:lnTo>
                  <a:lnTo>
                    <a:pt x="374" y="98"/>
                  </a:lnTo>
                  <a:lnTo>
                    <a:pt x="374" y="97"/>
                  </a:lnTo>
                  <a:lnTo>
                    <a:pt x="374" y="97"/>
                  </a:lnTo>
                  <a:lnTo>
                    <a:pt x="375" y="96"/>
                  </a:lnTo>
                  <a:lnTo>
                    <a:pt x="375" y="96"/>
                  </a:lnTo>
                  <a:lnTo>
                    <a:pt x="375" y="96"/>
                  </a:lnTo>
                  <a:lnTo>
                    <a:pt x="375" y="95"/>
                  </a:lnTo>
                  <a:lnTo>
                    <a:pt x="375" y="95"/>
                  </a:lnTo>
                  <a:lnTo>
                    <a:pt x="375" y="95"/>
                  </a:lnTo>
                  <a:lnTo>
                    <a:pt x="377" y="94"/>
                  </a:lnTo>
                  <a:lnTo>
                    <a:pt x="379" y="94"/>
                  </a:lnTo>
                  <a:lnTo>
                    <a:pt x="385" y="95"/>
                  </a:lnTo>
                  <a:lnTo>
                    <a:pt x="385" y="95"/>
                  </a:lnTo>
                  <a:lnTo>
                    <a:pt x="393" y="94"/>
                  </a:lnTo>
                  <a:lnTo>
                    <a:pt x="393" y="93"/>
                  </a:lnTo>
                  <a:lnTo>
                    <a:pt x="393" y="89"/>
                  </a:lnTo>
                  <a:lnTo>
                    <a:pt x="394" y="88"/>
                  </a:lnTo>
                  <a:lnTo>
                    <a:pt x="394" y="87"/>
                  </a:lnTo>
                  <a:lnTo>
                    <a:pt x="396" y="82"/>
                  </a:lnTo>
                  <a:lnTo>
                    <a:pt x="396" y="82"/>
                  </a:lnTo>
                  <a:lnTo>
                    <a:pt x="396" y="82"/>
                  </a:lnTo>
                  <a:lnTo>
                    <a:pt x="396" y="82"/>
                  </a:lnTo>
                  <a:lnTo>
                    <a:pt x="398" y="82"/>
                  </a:lnTo>
                  <a:lnTo>
                    <a:pt x="399" y="82"/>
                  </a:lnTo>
                  <a:lnTo>
                    <a:pt x="399" y="83"/>
                  </a:lnTo>
                  <a:lnTo>
                    <a:pt x="399" y="83"/>
                  </a:lnTo>
                  <a:lnTo>
                    <a:pt x="399" y="83"/>
                  </a:lnTo>
                  <a:lnTo>
                    <a:pt x="399" y="83"/>
                  </a:lnTo>
                  <a:lnTo>
                    <a:pt x="399" y="83"/>
                  </a:lnTo>
                  <a:lnTo>
                    <a:pt x="401" y="83"/>
                  </a:lnTo>
                  <a:lnTo>
                    <a:pt x="406" y="82"/>
                  </a:lnTo>
                  <a:lnTo>
                    <a:pt x="408" y="81"/>
                  </a:lnTo>
                  <a:lnTo>
                    <a:pt x="408" y="81"/>
                  </a:lnTo>
                  <a:lnTo>
                    <a:pt x="408" y="81"/>
                  </a:lnTo>
                  <a:lnTo>
                    <a:pt x="408" y="81"/>
                  </a:lnTo>
                  <a:lnTo>
                    <a:pt x="409" y="81"/>
                  </a:lnTo>
                  <a:lnTo>
                    <a:pt x="409" y="81"/>
                  </a:lnTo>
                  <a:lnTo>
                    <a:pt x="409" y="81"/>
                  </a:lnTo>
                  <a:lnTo>
                    <a:pt x="409" y="82"/>
                  </a:lnTo>
                  <a:lnTo>
                    <a:pt x="411" y="85"/>
                  </a:lnTo>
                  <a:lnTo>
                    <a:pt x="411" y="85"/>
                  </a:lnTo>
                  <a:lnTo>
                    <a:pt x="411" y="86"/>
                  </a:lnTo>
                  <a:lnTo>
                    <a:pt x="411" y="87"/>
                  </a:lnTo>
                  <a:lnTo>
                    <a:pt x="411" y="87"/>
                  </a:lnTo>
                  <a:lnTo>
                    <a:pt x="411" y="87"/>
                  </a:lnTo>
                  <a:lnTo>
                    <a:pt x="410" y="87"/>
                  </a:lnTo>
                  <a:lnTo>
                    <a:pt x="409" y="87"/>
                  </a:lnTo>
                  <a:lnTo>
                    <a:pt x="407" y="85"/>
                  </a:lnTo>
                  <a:lnTo>
                    <a:pt x="403" y="85"/>
                  </a:lnTo>
                  <a:lnTo>
                    <a:pt x="399" y="86"/>
                  </a:lnTo>
                  <a:lnTo>
                    <a:pt x="401" y="97"/>
                  </a:lnTo>
                  <a:lnTo>
                    <a:pt x="401" y="98"/>
                  </a:lnTo>
                  <a:lnTo>
                    <a:pt x="401" y="98"/>
                  </a:lnTo>
                  <a:lnTo>
                    <a:pt x="402" y="101"/>
                  </a:lnTo>
                  <a:lnTo>
                    <a:pt x="403" y="101"/>
                  </a:lnTo>
                  <a:lnTo>
                    <a:pt x="403" y="101"/>
                  </a:lnTo>
                  <a:lnTo>
                    <a:pt x="403" y="101"/>
                  </a:lnTo>
                  <a:lnTo>
                    <a:pt x="404" y="101"/>
                  </a:lnTo>
                  <a:lnTo>
                    <a:pt x="404" y="101"/>
                  </a:lnTo>
                  <a:lnTo>
                    <a:pt x="404" y="101"/>
                  </a:lnTo>
                  <a:lnTo>
                    <a:pt x="405" y="101"/>
                  </a:lnTo>
                  <a:lnTo>
                    <a:pt x="405" y="101"/>
                  </a:lnTo>
                  <a:lnTo>
                    <a:pt x="405" y="100"/>
                  </a:lnTo>
                  <a:lnTo>
                    <a:pt x="405" y="99"/>
                  </a:lnTo>
                  <a:lnTo>
                    <a:pt x="405" y="99"/>
                  </a:lnTo>
                  <a:lnTo>
                    <a:pt x="405" y="99"/>
                  </a:lnTo>
                  <a:lnTo>
                    <a:pt x="405" y="98"/>
                  </a:lnTo>
                  <a:lnTo>
                    <a:pt x="405" y="97"/>
                  </a:lnTo>
                  <a:lnTo>
                    <a:pt x="405" y="97"/>
                  </a:lnTo>
                  <a:lnTo>
                    <a:pt x="406" y="97"/>
                  </a:lnTo>
                  <a:lnTo>
                    <a:pt x="406" y="97"/>
                  </a:lnTo>
                  <a:lnTo>
                    <a:pt x="406" y="97"/>
                  </a:lnTo>
                  <a:lnTo>
                    <a:pt x="407" y="97"/>
                  </a:lnTo>
                  <a:lnTo>
                    <a:pt x="407" y="97"/>
                  </a:lnTo>
                  <a:lnTo>
                    <a:pt x="409" y="98"/>
                  </a:lnTo>
                  <a:lnTo>
                    <a:pt x="409" y="100"/>
                  </a:lnTo>
                  <a:lnTo>
                    <a:pt x="408" y="103"/>
                  </a:lnTo>
                  <a:lnTo>
                    <a:pt x="412" y="105"/>
                  </a:lnTo>
                  <a:lnTo>
                    <a:pt x="415" y="107"/>
                  </a:lnTo>
                  <a:lnTo>
                    <a:pt x="415" y="107"/>
                  </a:lnTo>
                  <a:lnTo>
                    <a:pt x="415" y="107"/>
                  </a:lnTo>
                  <a:lnTo>
                    <a:pt x="415" y="106"/>
                  </a:lnTo>
                  <a:lnTo>
                    <a:pt x="430" y="98"/>
                  </a:lnTo>
                  <a:lnTo>
                    <a:pt x="434" y="93"/>
                  </a:lnTo>
                  <a:lnTo>
                    <a:pt x="437" y="95"/>
                  </a:lnTo>
                  <a:lnTo>
                    <a:pt x="438" y="94"/>
                  </a:lnTo>
                  <a:lnTo>
                    <a:pt x="442" y="89"/>
                  </a:lnTo>
                  <a:lnTo>
                    <a:pt x="442" y="88"/>
                  </a:lnTo>
                  <a:lnTo>
                    <a:pt x="442" y="88"/>
                  </a:lnTo>
                  <a:lnTo>
                    <a:pt x="442" y="88"/>
                  </a:lnTo>
                  <a:lnTo>
                    <a:pt x="442" y="88"/>
                  </a:lnTo>
                  <a:lnTo>
                    <a:pt x="442" y="88"/>
                  </a:lnTo>
                  <a:lnTo>
                    <a:pt x="442" y="87"/>
                  </a:lnTo>
                  <a:lnTo>
                    <a:pt x="442" y="87"/>
                  </a:lnTo>
                  <a:lnTo>
                    <a:pt x="442" y="87"/>
                  </a:lnTo>
                  <a:lnTo>
                    <a:pt x="441" y="84"/>
                  </a:lnTo>
                  <a:lnTo>
                    <a:pt x="441" y="84"/>
                  </a:lnTo>
                  <a:lnTo>
                    <a:pt x="444" y="77"/>
                  </a:lnTo>
                  <a:lnTo>
                    <a:pt x="444" y="77"/>
                  </a:lnTo>
                  <a:lnTo>
                    <a:pt x="445" y="76"/>
                  </a:lnTo>
                  <a:lnTo>
                    <a:pt x="445" y="76"/>
                  </a:lnTo>
                  <a:lnTo>
                    <a:pt x="446" y="76"/>
                  </a:lnTo>
                  <a:lnTo>
                    <a:pt x="448" y="76"/>
                  </a:lnTo>
                  <a:lnTo>
                    <a:pt x="448" y="75"/>
                  </a:lnTo>
                  <a:lnTo>
                    <a:pt x="449" y="75"/>
                  </a:lnTo>
                  <a:lnTo>
                    <a:pt x="449" y="76"/>
                  </a:lnTo>
                  <a:lnTo>
                    <a:pt x="450" y="76"/>
                  </a:lnTo>
                  <a:lnTo>
                    <a:pt x="450" y="76"/>
                  </a:lnTo>
                  <a:lnTo>
                    <a:pt x="450" y="76"/>
                  </a:lnTo>
                  <a:lnTo>
                    <a:pt x="450" y="77"/>
                  </a:lnTo>
                  <a:lnTo>
                    <a:pt x="451" y="78"/>
                  </a:lnTo>
                  <a:lnTo>
                    <a:pt x="454" y="77"/>
                  </a:lnTo>
                  <a:lnTo>
                    <a:pt x="457" y="72"/>
                  </a:lnTo>
                  <a:lnTo>
                    <a:pt x="458" y="69"/>
                  </a:lnTo>
                  <a:lnTo>
                    <a:pt x="459" y="67"/>
                  </a:lnTo>
                  <a:lnTo>
                    <a:pt x="459" y="67"/>
                  </a:lnTo>
                  <a:lnTo>
                    <a:pt x="459" y="66"/>
                  </a:lnTo>
                  <a:lnTo>
                    <a:pt x="458" y="65"/>
                  </a:lnTo>
                  <a:lnTo>
                    <a:pt x="458" y="64"/>
                  </a:lnTo>
                  <a:lnTo>
                    <a:pt x="458" y="64"/>
                  </a:lnTo>
                  <a:lnTo>
                    <a:pt x="458" y="64"/>
                  </a:lnTo>
                  <a:lnTo>
                    <a:pt x="458" y="63"/>
                  </a:lnTo>
                  <a:lnTo>
                    <a:pt x="462" y="62"/>
                  </a:lnTo>
                  <a:lnTo>
                    <a:pt x="464" y="61"/>
                  </a:lnTo>
                  <a:lnTo>
                    <a:pt x="465" y="61"/>
                  </a:lnTo>
                  <a:lnTo>
                    <a:pt x="465" y="61"/>
                  </a:lnTo>
                  <a:lnTo>
                    <a:pt x="465" y="62"/>
                  </a:lnTo>
                  <a:lnTo>
                    <a:pt x="466" y="62"/>
                  </a:lnTo>
                  <a:lnTo>
                    <a:pt x="471" y="64"/>
                  </a:lnTo>
                  <a:lnTo>
                    <a:pt x="472" y="63"/>
                  </a:lnTo>
                  <a:lnTo>
                    <a:pt x="477" y="61"/>
                  </a:lnTo>
                  <a:lnTo>
                    <a:pt x="478" y="60"/>
                  </a:lnTo>
                  <a:lnTo>
                    <a:pt x="480" y="55"/>
                  </a:lnTo>
                  <a:lnTo>
                    <a:pt x="480" y="54"/>
                  </a:lnTo>
                  <a:lnTo>
                    <a:pt x="480" y="51"/>
                  </a:lnTo>
                  <a:lnTo>
                    <a:pt x="479" y="50"/>
                  </a:lnTo>
                  <a:lnTo>
                    <a:pt x="479" y="50"/>
                  </a:lnTo>
                  <a:lnTo>
                    <a:pt x="478" y="50"/>
                  </a:lnTo>
                  <a:lnTo>
                    <a:pt x="478" y="50"/>
                  </a:lnTo>
                  <a:lnTo>
                    <a:pt x="477" y="49"/>
                  </a:lnTo>
                  <a:lnTo>
                    <a:pt x="476" y="49"/>
                  </a:lnTo>
                  <a:lnTo>
                    <a:pt x="476" y="48"/>
                  </a:lnTo>
                  <a:lnTo>
                    <a:pt x="475" y="47"/>
                  </a:lnTo>
                  <a:lnTo>
                    <a:pt x="475" y="47"/>
                  </a:lnTo>
                  <a:lnTo>
                    <a:pt x="475" y="46"/>
                  </a:lnTo>
                  <a:lnTo>
                    <a:pt x="475" y="46"/>
                  </a:lnTo>
                  <a:lnTo>
                    <a:pt x="476" y="45"/>
                  </a:lnTo>
                  <a:lnTo>
                    <a:pt x="476" y="44"/>
                  </a:lnTo>
                  <a:lnTo>
                    <a:pt x="477" y="44"/>
                  </a:lnTo>
                  <a:lnTo>
                    <a:pt x="477" y="44"/>
                  </a:lnTo>
                  <a:lnTo>
                    <a:pt x="478" y="45"/>
                  </a:lnTo>
                  <a:lnTo>
                    <a:pt x="478" y="45"/>
                  </a:lnTo>
                  <a:lnTo>
                    <a:pt x="479" y="46"/>
                  </a:lnTo>
                  <a:lnTo>
                    <a:pt x="480" y="45"/>
                  </a:lnTo>
                  <a:lnTo>
                    <a:pt x="481" y="45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82" y="43"/>
                  </a:lnTo>
                  <a:lnTo>
                    <a:pt x="482" y="42"/>
                  </a:lnTo>
                  <a:lnTo>
                    <a:pt x="483" y="41"/>
                  </a:lnTo>
                  <a:lnTo>
                    <a:pt x="483" y="41"/>
                  </a:lnTo>
                  <a:lnTo>
                    <a:pt x="483" y="40"/>
                  </a:lnTo>
                  <a:lnTo>
                    <a:pt x="484" y="39"/>
                  </a:lnTo>
                  <a:lnTo>
                    <a:pt x="484" y="38"/>
                  </a:lnTo>
                  <a:lnTo>
                    <a:pt x="485" y="37"/>
                  </a:lnTo>
                  <a:lnTo>
                    <a:pt x="485" y="37"/>
                  </a:lnTo>
                  <a:lnTo>
                    <a:pt x="486" y="37"/>
                  </a:lnTo>
                  <a:lnTo>
                    <a:pt x="486" y="38"/>
                  </a:lnTo>
                  <a:lnTo>
                    <a:pt x="488" y="43"/>
                  </a:lnTo>
                  <a:lnTo>
                    <a:pt x="488" y="43"/>
                  </a:lnTo>
                  <a:lnTo>
                    <a:pt x="488" y="43"/>
                  </a:lnTo>
                  <a:lnTo>
                    <a:pt x="488" y="43"/>
                  </a:lnTo>
                  <a:lnTo>
                    <a:pt x="488" y="44"/>
                  </a:lnTo>
                  <a:lnTo>
                    <a:pt x="488" y="45"/>
                  </a:lnTo>
                  <a:lnTo>
                    <a:pt x="487" y="45"/>
                  </a:lnTo>
                  <a:lnTo>
                    <a:pt x="487" y="45"/>
                  </a:lnTo>
                  <a:lnTo>
                    <a:pt x="485" y="48"/>
                  </a:lnTo>
                  <a:lnTo>
                    <a:pt x="485" y="48"/>
                  </a:lnTo>
                  <a:lnTo>
                    <a:pt x="485" y="48"/>
                  </a:lnTo>
                  <a:lnTo>
                    <a:pt x="485" y="49"/>
                  </a:lnTo>
                  <a:lnTo>
                    <a:pt x="485" y="50"/>
                  </a:lnTo>
                  <a:lnTo>
                    <a:pt x="485" y="50"/>
                  </a:lnTo>
                  <a:lnTo>
                    <a:pt x="485" y="50"/>
                  </a:lnTo>
                  <a:lnTo>
                    <a:pt x="485" y="51"/>
                  </a:lnTo>
                  <a:lnTo>
                    <a:pt x="485" y="51"/>
                  </a:lnTo>
                  <a:lnTo>
                    <a:pt x="485" y="52"/>
                  </a:lnTo>
                  <a:lnTo>
                    <a:pt x="485" y="52"/>
                  </a:lnTo>
                  <a:lnTo>
                    <a:pt x="486" y="52"/>
                  </a:lnTo>
                  <a:lnTo>
                    <a:pt x="486" y="52"/>
                  </a:lnTo>
                  <a:lnTo>
                    <a:pt x="487" y="52"/>
                  </a:lnTo>
                  <a:lnTo>
                    <a:pt x="487" y="52"/>
                  </a:lnTo>
                  <a:lnTo>
                    <a:pt x="488" y="52"/>
                  </a:lnTo>
                  <a:lnTo>
                    <a:pt x="488" y="51"/>
                  </a:lnTo>
                  <a:lnTo>
                    <a:pt x="488" y="51"/>
                  </a:lnTo>
                  <a:lnTo>
                    <a:pt x="488" y="50"/>
                  </a:lnTo>
                  <a:lnTo>
                    <a:pt x="488" y="50"/>
                  </a:lnTo>
                  <a:lnTo>
                    <a:pt x="488" y="49"/>
                  </a:lnTo>
                  <a:lnTo>
                    <a:pt x="488" y="49"/>
                  </a:lnTo>
                  <a:lnTo>
                    <a:pt x="488" y="48"/>
                  </a:lnTo>
                  <a:lnTo>
                    <a:pt x="491" y="48"/>
                  </a:lnTo>
                  <a:lnTo>
                    <a:pt x="496" y="48"/>
                  </a:lnTo>
                  <a:lnTo>
                    <a:pt x="496" y="48"/>
                  </a:lnTo>
                  <a:lnTo>
                    <a:pt x="496" y="50"/>
                  </a:lnTo>
                  <a:lnTo>
                    <a:pt x="500" y="48"/>
                  </a:lnTo>
                  <a:lnTo>
                    <a:pt x="499" y="47"/>
                  </a:lnTo>
                  <a:lnTo>
                    <a:pt x="499" y="46"/>
                  </a:lnTo>
                  <a:lnTo>
                    <a:pt x="498" y="46"/>
                  </a:lnTo>
                  <a:lnTo>
                    <a:pt x="498" y="35"/>
                  </a:lnTo>
                  <a:lnTo>
                    <a:pt x="500" y="33"/>
                  </a:lnTo>
                  <a:lnTo>
                    <a:pt x="498" y="30"/>
                  </a:lnTo>
                  <a:lnTo>
                    <a:pt x="498" y="27"/>
                  </a:lnTo>
                  <a:lnTo>
                    <a:pt x="498" y="21"/>
                  </a:lnTo>
                  <a:lnTo>
                    <a:pt x="498" y="20"/>
                  </a:lnTo>
                  <a:lnTo>
                    <a:pt x="498" y="20"/>
                  </a:lnTo>
                  <a:lnTo>
                    <a:pt x="498" y="20"/>
                  </a:lnTo>
                  <a:lnTo>
                    <a:pt x="498" y="19"/>
                  </a:lnTo>
                  <a:lnTo>
                    <a:pt x="498" y="19"/>
                  </a:lnTo>
                  <a:lnTo>
                    <a:pt x="500" y="18"/>
                  </a:lnTo>
                  <a:lnTo>
                    <a:pt x="506" y="13"/>
                  </a:lnTo>
                  <a:lnTo>
                    <a:pt x="506" y="13"/>
                  </a:lnTo>
                  <a:lnTo>
                    <a:pt x="506" y="13"/>
                  </a:lnTo>
                  <a:lnTo>
                    <a:pt x="506" y="13"/>
                  </a:lnTo>
                  <a:lnTo>
                    <a:pt x="507" y="13"/>
                  </a:lnTo>
                  <a:lnTo>
                    <a:pt x="507" y="13"/>
                  </a:lnTo>
                  <a:lnTo>
                    <a:pt x="507" y="13"/>
                  </a:lnTo>
                  <a:lnTo>
                    <a:pt x="507" y="13"/>
                  </a:lnTo>
                  <a:lnTo>
                    <a:pt x="507" y="14"/>
                  </a:lnTo>
                  <a:lnTo>
                    <a:pt x="507" y="14"/>
                  </a:lnTo>
                  <a:lnTo>
                    <a:pt x="507" y="14"/>
                  </a:lnTo>
                  <a:lnTo>
                    <a:pt x="507" y="14"/>
                  </a:lnTo>
                  <a:lnTo>
                    <a:pt x="507" y="17"/>
                  </a:lnTo>
                  <a:lnTo>
                    <a:pt x="507" y="19"/>
                  </a:lnTo>
                  <a:lnTo>
                    <a:pt x="507" y="19"/>
                  </a:lnTo>
                  <a:lnTo>
                    <a:pt x="507" y="19"/>
                  </a:lnTo>
                  <a:lnTo>
                    <a:pt x="507" y="20"/>
                  </a:lnTo>
                  <a:lnTo>
                    <a:pt x="507" y="20"/>
                  </a:lnTo>
                  <a:lnTo>
                    <a:pt x="507" y="20"/>
                  </a:lnTo>
                  <a:lnTo>
                    <a:pt x="507" y="20"/>
                  </a:lnTo>
                  <a:lnTo>
                    <a:pt x="507" y="20"/>
                  </a:lnTo>
                  <a:lnTo>
                    <a:pt x="507" y="20"/>
                  </a:lnTo>
                  <a:lnTo>
                    <a:pt x="507" y="21"/>
                  </a:lnTo>
                  <a:lnTo>
                    <a:pt x="508" y="21"/>
                  </a:lnTo>
                  <a:lnTo>
                    <a:pt x="510" y="24"/>
                  </a:lnTo>
                  <a:lnTo>
                    <a:pt x="510" y="25"/>
                  </a:lnTo>
                  <a:lnTo>
                    <a:pt x="510" y="25"/>
                  </a:lnTo>
                  <a:lnTo>
                    <a:pt x="511" y="25"/>
                  </a:lnTo>
                  <a:lnTo>
                    <a:pt x="511" y="26"/>
                  </a:lnTo>
                  <a:lnTo>
                    <a:pt x="513" y="27"/>
                  </a:lnTo>
                  <a:lnTo>
                    <a:pt x="515" y="27"/>
                  </a:lnTo>
                  <a:lnTo>
                    <a:pt x="515" y="26"/>
                  </a:lnTo>
                  <a:lnTo>
                    <a:pt x="515" y="22"/>
                  </a:lnTo>
                  <a:lnTo>
                    <a:pt x="515" y="22"/>
                  </a:lnTo>
                  <a:lnTo>
                    <a:pt x="515" y="21"/>
                  </a:lnTo>
                  <a:lnTo>
                    <a:pt x="515" y="21"/>
                  </a:lnTo>
                  <a:lnTo>
                    <a:pt x="515" y="21"/>
                  </a:lnTo>
                  <a:lnTo>
                    <a:pt x="515" y="21"/>
                  </a:lnTo>
                  <a:lnTo>
                    <a:pt x="515" y="21"/>
                  </a:lnTo>
                  <a:lnTo>
                    <a:pt x="514" y="20"/>
                  </a:lnTo>
                  <a:lnTo>
                    <a:pt x="514" y="20"/>
                  </a:lnTo>
                  <a:lnTo>
                    <a:pt x="514" y="20"/>
                  </a:lnTo>
                  <a:lnTo>
                    <a:pt x="514" y="20"/>
                  </a:lnTo>
                  <a:lnTo>
                    <a:pt x="514" y="20"/>
                  </a:lnTo>
                  <a:lnTo>
                    <a:pt x="512" y="15"/>
                  </a:lnTo>
                  <a:lnTo>
                    <a:pt x="514" y="8"/>
                  </a:lnTo>
                  <a:lnTo>
                    <a:pt x="514" y="7"/>
                  </a:lnTo>
                  <a:lnTo>
                    <a:pt x="514" y="7"/>
                  </a:lnTo>
                  <a:lnTo>
                    <a:pt x="514" y="7"/>
                  </a:lnTo>
                  <a:lnTo>
                    <a:pt x="514" y="6"/>
                  </a:lnTo>
                  <a:lnTo>
                    <a:pt x="514" y="6"/>
                  </a:lnTo>
                  <a:lnTo>
                    <a:pt x="515" y="6"/>
                  </a:lnTo>
                  <a:lnTo>
                    <a:pt x="515" y="6"/>
                  </a:lnTo>
                  <a:lnTo>
                    <a:pt x="515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6" y="7"/>
                  </a:lnTo>
                  <a:lnTo>
                    <a:pt x="517" y="13"/>
                  </a:lnTo>
                  <a:lnTo>
                    <a:pt x="517" y="13"/>
                  </a:lnTo>
                  <a:lnTo>
                    <a:pt x="517" y="14"/>
                  </a:lnTo>
                  <a:lnTo>
                    <a:pt x="517" y="14"/>
                  </a:lnTo>
                  <a:lnTo>
                    <a:pt x="516" y="14"/>
                  </a:lnTo>
                  <a:lnTo>
                    <a:pt x="516" y="15"/>
                  </a:lnTo>
                  <a:lnTo>
                    <a:pt x="516" y="15"/>
                  </a:lnTo>
                  <a:lnTo>
                    <a:pt x="516" y="15"/>
                  </a:lnTo>
                  <a:lnTo>
                    <a:pt x="516" y="16"/>
                  </a:lnTo>
                  <a:lnTo>
                    <a:pt x="516" y="16"/>
                  </a:lnTo>
                  <a:lnTo>
                    <a:pt x="516" y="16"/>
                  </a:lnTo>
                  <a:lnTo>
                    <a:pt x="515" y="17"/>
                  </a:lnTo>
                  <a:lnTo>
                    <a:pt x="515" y="17"/>
                  </a:lnTo>
                  <a:lnTo>
                    <a:pt x="516" y="18"/>
                  </a:lnTo>
                  <a:lnTo>
                    <a:pt x="516" y="18"/>
                  </a:lnTo>
                  <a:lnTo>
                    <a:pt x="516" y="18"/>
                  </a:lnTo>
                  <a:lnTo>
                    <a:pt x="516" y="18"/>
                  </a:lnTo>
                  <a:lnTo>
                    <a:pt x="516" y="19"/>
                  </a:lnTo>
                  <a:lnTo>
                    <a:pt x="516" y="19"/>
                  </a:lnTo>
                  <a:lnTo>
                    <a:pt x="516" y="19"/>
                  </a:lnTo>
                  <a:lnTo>
                    <a:pt x="516" y="19"/>
                  </a:lnTo>
                  <a:lnTo>
                    <a:pt x="517" y="20"/>
                  </a:lnTo>
                  <a:lnTo>
                    <a:pt x="517" y="20"/>
                  </a:lnTo>
                  <a:lnTo>
                    <a:pt x="518" y="22"/>
                  </a:lnTo>
                  <a:lnTo>
                    <a:pt x="519" y="23"/>
                  </a:lnTo>
                  <a:lnTo>
                    <a:pt x="519" y="23"/>
                  </a:lnTo>
                  <a:lnTo>
                    <a:pt x="519" y="23"/>
                  </a:lnTo>
                  <a:lnTo>
                    <a:pt x="519" y="23"/>
                  </a:lnTo>
                  <a:lnTo>
                    <a:pt x="519" y="23"/>
                  </a:lnTo>
                  <a:lnTo>
                    <a:pt x="528" y="24"/>
                  </a:lnTo>
                  <a:lnTo>
                    <a:pt x="531" y="20"/>
                  </a:lnTo>
                  <a:lnTo>
                    <a:pt x="531" y="20"/>
                  </a:lnTo>
                  <a:lnTo>
                    <a:pt x="530" y="19"/>
                  </a:lnTo>
                  <a:lnTo>
                    <a:pt x="529" y="19"/>
                  </a:lnTo>
                  <a:lnTo>
                    <a:pt x="528" y="20"/>
                  </a:lnTo>
                  <a:lnTo>
                    <a:pt x="528" y="19"/>
                  </a:lnTo>
                  <a:lnTo>
                    <a:pt x="527" y="19"/>
                  </a:lnTo>
                  <a:lnTo>
                    <a:pt x="527" y="19"/>
                  </a:lnTo>
                  <a:lnTo>
                    <a:pt x="526" y="17"/>
                  </a:lnTo>
                  <a:lnTo>
                    <a:pt x="526" y="17"/>
                  </a:lnTo>
                  <a:lnTo>
                    <a:pt x="527" y="16"/>
                  </a:lnTo>
                  <a:lnTo>
                    <a:pt x="527" y="16"/>
                  </a:lnTo>
                  <a:lnTo>
                    <a:pt x="527" y="16"/>
                  </a:lnTo>
                  <a:lnTo>
                    <a:pt x="527" y="15"/>
                  </a:lnTo>
                  <a:lnTo>
                    <a:pt x="528" y="14"/>
                  </a:lnTo>
                  <a:lnTo>
                    <a:pt x="529" y="13"/>
                  </a:lnTo>
                  <a:lnTo>
                    <a:pt x="531" y="12"/>
                  </a:lnTo>
                  <a:lnTo>
                    <a:pt x="532" y="12"/>
                  </a:lnTo>
                  <a:lnTo>
                    <a:pt x="532" y="12"/>
                  </a:lnTo>
                  <a:lnTo>
                    <a:pt x="532" y="12"/>
                  </a:lnTo>
                  <a:lnTo>
                    <a:pt x="533" y="14"/>
                  </a:lnTo>
                  <a:lnTo>
                    <a:pt x="534" y="15"/>
                  </a:lnTo>
                  <a:lnTo>
                    <a:pt x="535" y="17"/>
                  </a:lnTo>
                  <a:lnTo>
                    <a:pt x="537" y="24"/>
                  </a:lnTo>
                  <a:lnTo>
                    <a:pt x="536" y="29"/>
                  </a:lnTo>
                  <a:lnTo>
                    <a:pt x="535" y="34"/>
                  </a:lnTo>
                  <a:lnTo>
                    <a:pt x="536" y="37"/>
                  </a:lnTo>
                  <a:lnTo>
                    <a:pt x="536" y="38"/>
                  </a:lnTo>
                  <a:lnTo>
                    <a:pt x="540" y="41"/>
                  </a:lnTo>
                  <a:lnTo>
                    <a:pt x="544" y="36"/>
                  </a:lnTo>
                  <a:lnTo>
                    <a:pt x="548" y="40"/>
                  </a:lnTo>
                  <a:lnTo>
                    <a:pt x="550" y="43"/>
                  </a:lnTo>
                  <a:lnTo>
                    <a:pt x="551" y="44"/>
                  </a:lnTo>
                  <a:lnTo>
                    <a:pt x="552" y="45"/>
                  </a:lnTo>
                  <a:lnTo>
                    <a:pt x="553" y="45"/>
                  </a:lnTo>
                  <a:lnTo>
                    <a:pt x="555" y="47"/>
                  </a:lnTo>
                  <a:lnTo>
                    <a:pt x="556" y="47"/>
                  </a:lnTo>
                  <a:lnTo>
                    <a:pt x="556" y="48"/>
                  </a:lnTo>
                  <a:lnTo>
                    <a:pt x="557" y="48"/>
                  </a:lnTo>
                  <a:lnTo>
                    <a:pt x="558" y="49"/>
                  </a:lnTo>
                  <a:lnTo>
                    <a:pt x="558" y="49"/>
                  </a:lnTo>
                  <a:lnTo>
                    <a:pt x="558" y="48"/>
                  </a:lnTo>
                  <a:lnTo>
                    <a:pt x="560" y="48"/>
                  </a:lnTo>
                  <a:lnTo>
                    <a:pt x="562" y="46"/>
                  </a:lnTo>
                  <a:lnTo>
                    <a:pt x="568" y="45"/>
                  </a:lnTo>
                  <a:lnTo>
                    <a:pt x="570" y="44"/>
                  </a:lnTo>
                  <a:lnTo>
                    <a:pt x="575" y="41"/>
                  </a:lnTo>
                  <a:lnTo>
                    <a:pt x="581" y="44"/>
                  </a:lnTo>
                  <a:lnTo>
                    <a:pt x="590" y="45"/>
                  </a:lnTo>
                  <a:lnTo>
                    <a:pt x="590" y="45"/>
                  </a:lnTo>
                  <a:lnTo>
                    <a:pt x="592" y="45"/>
                  </a:lnTo>
                  <a:lnTo>
                    <a:pt x="593" y="44"/>
                  </a:lnTo>
                  <a:lnTo>
                    <a:pt x="595" y="44"/>
                  </a:lnTo>
                  <a:lnTo>
                    <a:pt x="596" y="44"/>
                  </a:lnTo>
                  <a:lnTo>
                    <a:pt x="599" y="43"/>
                  </a:lnTo>
                  <a:lnTo>
                    <a:pt x="601" y="43"/>
                  </a:lnTo>
                  <a:lnTo>
                    <a:pt x="608" y="43"/>
                  </a:lnTo>
                  <a:lnTo>
                    <a:pt x="612" y="44"/>
                  </a:lnTo>
                  <a:lnTo>
                    <a:pt x="611" y="42"/>
                  </a:lnTo>
                  <a:lnTo>
                    <a:pt x="610" y="39"/>
                  </a:lnTo>
                  <a:lnTo>
                    <a:pt x="610" y="39"/>
                  </a:lnTo>
                  <a:lnTo>
                    <a:pt x="610" y="39"/>
                  </a:lnTo>
                  <a:lnTo>
                    <a:pt x="610" y="39"/>
                  </a:lnTo>
                  <a:lnTo>
                    <a:pt x="611" y="36"/>
                  </a:lnTo>
                  <a:lnTo>
                    <a:pt x="614" y="30"/>
                  </a:lnTo>
                  <a:lnTo>
                    <a:pt x="616" y="27"/>
                  </a:lnTo>
                  <a:lnTo>
                    <a:pt x="619" y="18"/>
                  </a:lnTo>
                  <a:lnTo>
                    <a:pt x="619" y="18"/>
                  </a:lnTo>
                  <a:lnTo>
                    <a:pt x="619" y="18"/>
                  </a:lnTo>
                  <a:lnTo>
                    <a:pt x="621" y="15"/>
                  </a:lnTo>
                  <a:lnTo>
                    <a:pt x="621" y="14"/>
                  </a:lnTo>
                  <a:lnTo>
                    <a:pt x="621" y="14"/>
                  </a:lnTo>
                  <a:lnTo>
                    <a:pt x="622" y="13"/>
                  </a:lnTo>
                  <a:lnTo>
                    <a:pt x="622" y="13"/>
                  </a:lnTo>
                  <a:lnTo>
                    <a:pt x="622" y="13"/>
                  </a:lnTo>
                  <a:lnTo>
                    <a:pt x="624" y="12"/>
                  </a:lnTo>
                  <a:lnTo>
                    <a:pt x="624" y="12"/>
                  </a:lnTo>
                  <a:lnTo>
                    <a:pt x="624" y="12"/>
                  </a:lnTo>
                  <a:lnTo>
                    <a:pt x="624" y="12"/>
                  </a:lnTo>
                  <a:lnTo>
                    <a:pt x="626" y="12"/>
                  </a:lnTo>
                  <a:lnTo>
                    <a:pt x="627" y="11"/>
                  </a:lnTo>
                  <a:lnTo>
                    <a:pt x="627" y="11"/>
                  </a:lnTo>
                  <a:lnTo>
                    <a:pt x="627" y="11"/>
                  </a:lnTo>
                  <a:lnTo>
                    <a:pt x="627" y="11"/>
                  </a:lnTo>
                  <a:lnTo>
                    <a:pt x="629" y="12"/>
                  </a:lnTo>
                  <a:lnTo>
                    <a:pt x="629" y="12"/>
                  </a:lnTo>
                  <a:lnTo>
                    <a:pt x="630" y="12"/>
                  </a:lnTo>
                  <a:lnTo>
                    <a:pt x="630" y="12"/>
                  </a:lnTo>
                  <a:lnTo>
                    <a:pt x="631" y="12"/>
                  </a:lnTo>
                  <a:lnTo>
                    <a:pt x="631" y="12"/>
                  </a:lnTo>
                  <a:lnTo>
                    <a:pt x="631" y="12"/>
                  </a:lnTo>
                  <a:lnTo>
                    <a:pt x="631" y="13"/>
                  </a:lnTo>
                  <a:lnTo>
                    <a:pt x="631" y="13"/>
                  </a:lnTo>
                  <a:lnTo>
                    <a:pt x="631" y="13"/>
                  </a:lnTo>
                  <a:lnTo>
                    <a:pt x="631" y="13"/>
                  </a:lnTo>
                  <a:lnTo>
                    <a:pt x="632" y="13"/>
                  </a:lnTo>
                  <a:lnTo>
                    <a:pt x="633" y="14"/>
                  </a:lnTo>
                  <a:lnTo>
                    <a:pt x="634" y="14"/>
                  </a:lnTo>
                  <a:lnTo>
                    <a:pt x="634" y="14"/>
                  </a:lnTo>
                  <a:lnTo>
                    <a:pt x="634" y="14"/>
                  </a:lnTo>
                  <a:lnTo>
                    <a:pt x="635" y="14"/>
                  </a:lnTo>
                  <a:lnTo>
                    <a:pt x="640" y="13"/>
                  </a:lnTo>
                  <a:lnTo>
                    <a:pt x="641" y="13"/>
                  </a:lnTo>
                  <a:lnTo>
                    <a:pt x="642" y="13"/>
                  </a:lnTo>
                  <a:lnTo>
                    <a:pt x="642" y="13"/>
                  </a:lnTo>
                  <a:lnTo>
                    <a:pt x="643" y="13"/>
                  </a:lnTo>
                  <a:lnTo>
                    <a:pt x="642" y="8"/>
                  </a:lnTo>
                  <a:lnTo>
                    <a:pt x="641" y="2"/>
                  </a:lnTo>
                  <a:lnTo>
                    <a:pt x="641" y="0"/>
                  </a:lnTo>
                  <a:lnTo>
                    <a:pt x="645" y="2"/>
                  </a:lnTo>
                  <a:lnTo>
                    <a:pt x="645" y="3"/>
                  </a:lnTo>
                  <a:lnTo>
                    <a:pt x="654" y="14"/>
                  </a:lnTo>
                  <a:lnTo>
                    <a:pt x="656" y="17"/>
                  </a:lnTo>
                  <a:lnTo>
                    <a:pt x="667" y="24"/>
                  </a:lnTo>
                  <a:lnTo>
                    <a:pt x="667" y="24"/>
                  </a:lnTo>
                  <a:lnTo>
                    <a:pt x="667" y="24"/>
                  </a:lnTo>
                  <a:lnTo>
                    <a:pt x="667" y="24"/>
                  </a:lnTo>
                  <a:lnTo>
                    <a:pt x="667" y="24"/>
                  </a:lnTo>
                  <a:lnTo>
                    <a:pt x="668" y="25"/>
                  </a:lnTo>
                  <a:lnTo>
                    <a:pt x="669" y="25"/>
                  </a:lnTo>
                  <a:lnTo>
                    <a:pt x="670" y="25"/>
                  </a:lnTo>
                  <a:lnTo>
                    <a:pt x="670" y="25"/>
                  </a:lnTo>
                  <a:lnTo>
                    <a:pt x="673" y="24"/>
                  </a:lnTo>
                  <a:lnTo>
                    <a:pt x="674" y="24"/>
                  </a:lnTo>
                  <a:lnTo>
                    <a:pt x="674" y="26"/>
                  </a:lnTo>
                  <a:lnTo>
                    <a:pt x="677" y="32"/>
                  </a:lnTo>
                  <a:lnTo>
                    <a:pt x="677" y="35"/>
                  </a:lnTo>
                  <a:lnTo>
                    <a:pt x="677" y="35"/>
                  </a:lnTo>
                  <a:lnTo>
                    <a:pt x="677" y="35"/>
                  </a:lnTo>
                  <a:lnTo>
                    <a:pt x="677" y="35"/>
                  </a:lnTo>
                  <a:lnTo>
                    <a:pt x="678" y="32"/>
                  </a:lnTo>
                  <a:lnTo>
                    <a:pt x="678" y="30"/>
                  </a:lnTo>
                  <a:lnTo>
                    <a:pt x="678" y="29"/>
                  </a:lnTo>
                  <a:lnTo>
                    <a:pt x="678" y="29"/>
                  </a:lnTo>
                  <a:lnTo>
                    <a:pt x="678" y="29"/>
                  </a:lnTo>
                  <a:lnTo>
                    <a:pt x="678" y="29"/>
                  </a:lnTo>
                  <a:lnTo>
                    <a:pt x="679" y="28"/>
                  </a:lnTo>
                  <a:lnTo>
                    <a:pt x="679" y="28"/>
                  </a:lnTo>
                  <a:lnTo>
                    <a:pt x="684" y="25"/>
                  </a:lnTo>
                  <a:lnTo>
                    <a:pt x="687" y="26"/>
                  </a:lnTo>
                  <a:lnTo>
                    <a:pt x="688" y="28"/>
                  </a:lnTo>
                  <a:lnTo>
                    <a:pt x="696" y="36"/>
                  </a:lnTo>
                  <a:lnTo>
                    <a:pt x="698" y="36"/>
                  </a:lnTo>
                  <a:lnTo>
                    <a:pt x="700" y="37"/>
                  </a:lnTo>
                  <a:lnTo>
                    <a:pt x="702" y="38"/>
                  </a:lnTo>
                  <a:lnTo>
                    <a:pt x="705" y="36"/>
                  </a:lnTo>
                  <a:lnTo>
                    <a:pt x="705" y="36"/>
                  </a:lnTo>
                  <a:lnTo>
                    <a:pt x="705" y="36"/>
                  </a:lnTo>
                  <a:lnTo>
                    <a:pt x="705" y="35"/>
                  </a:lnTo>
                  <a:lnTo>
                    <a:pt x="705" y="35"/>
                  </a:lnTo>
                  <a:lnTo>
                    <a:pt x="706" y="34"/>
                  </a:lnTo>
                  <a:lnTo>
                    <a:pt x="706" y="33"/>
                  </a:lnTo>
                  <a:lnTo>
                    <a:pt x="707" y="31"/>
                  </a:lnTo>
                  <a:lnTo>
                    <a:pt x="707" y="30"/>
                  </a:lnTo>
                  <a:lnTo>
                    <a:pt x="707" y="30"/>
                  </a:lnTo>
                  <a:lnTo>
                    <a:pt x="707" y="29"/>
                  </a:lnTo>
                  <a:lnTo>
                    <a:pt x="708" y="28"/>
                  </a:lnTo>
                  <a:lnTo>
                    <a:pt x="708" y="28"/>
                  </a:lnTo>
                  <a:lnTo>
                    <a:pt x="708" y="28"/>
                  </a:lnTo>
                  <a:lnTo>
                    <a:pt x="711" y="27"/>
                  </a:lnTo>
                  <a:lnTo>
                    <a:pt x="718" y="24"/>
                  </a:lnTo>
                  <a:lnTo>
                    <a:pt x="722" y="19"/>
                  </a:lnTo>
                  <a:lnTo>
                    <a:pt x="728" y="12"/>
                  </a:lnTo>
                  <a:lnTo>
                    <a:pt x="728" y="12"/>
                  </a:lnTo>
                  <a:lnTo>
                    <a:pt x="729" y="12"/>
                  </a:lnTo>
                  <a:lnTo>
                    <a:pt x="729" y="12"/>
                  </a:lnTo>
                  <a:lnTo>
                    <a:pt x="730" y="11"/>
                  </a:lnTo>
                  <a:lnTo>
                    <a:pt x="738" y="4"/>
                  </a:lnTo>
                  <a:lnTo>
                    <a:pt x="744" y="0"/>
                  </a:lnTo>
                  <a:lnTo>
                    <a:pt x="748" y="5"/>
                  </a:lnTo>
                  <a:lnTo>
                    <a:pt x="753" y="11"/>
                  </a:lnTo>
                  <a:lnTo>
                    <a:pt x="754" y="15"/>
                  </a:lnTo>
                  <a:lnTo>
                    <a:pt x="756" y="33"/>
                  </a:lnTo>
                  <a:lnTo>
                    <a:pt x="759" y="35"/>
                  </a:lnTo>
                  <a:lnTo>
                    <a:pt x="761" y="35"/>
                  </a:lnTo>
                  <a:lnTo>
                    <a:pt x="761" y="37"/>
                  </a:lnTo>
                  <a:close/>
                </a:path>
              </a:pathLst>
            </a:custGeom>
            <a:solidFill>
              <a:srgbClr val="3F6075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dirty="0"/>
            </a:p>
          </p:txBody>
        </p:sp>
        <p:sp>
          <p:nvSpPr>
            <p:cNvPr id="592" name="Freeform 9"/>
            <p:cNvSpPr>
              <a:spLocks/>
            </p:cNvSpPr>
            <p:nvPr/>
          </p:nvSpPr>
          <p:spPr bwMode="auto">
            <a:xfrm>
              <a:off x="1566863" y="4443413"/>
              <a:ext cx="9525" cy="19050"/>
            </a:xfrm>
            <a:custGeom>
              <a:avLst/>
              <a:gdLst>
                <a:gd name="T0" fmla="*/ 1 w 6"/>
                <a:gd name="T1" fmla="*/ 0 h 12"/>
                <a:gd name="T2" fmla="*/ 3 w 6"/>
                <a:gd name="T3" fmla="*/ 4 h 12"/>
                <a:gd name="T4" fmla="*/ 5 w 6"/>
                <a:gd name="T5" fmla="*/ 3 h 12"/>
                <a:gd name="T6" fmla="*/ 5 w 6"/>
                <a:gd name="T7" fmla="*/ 3 h 12"/>
                <a:gd name="T8" fmla="*/ 5 w 6"/>
                <a:gd name="T9" fmla="*/ 3 h 12"/>
                <a:gd name="T10" fmla="*/ 5 w 6"/>
                <a:gd name="T11" fmla="*/ 3 h 12"/>
                <a:gd name="T12" fmla="*/ 6 w 6"/>
                <a:gd name="T13" fmla="*/ 6 h 12"/>
                <a:gd name="T14" fmla="*/ 6 w 6"/>
                <a:gd name="T15" fmla="*/ 6 h 12"/>
                <a:gd name="T16" fmla="*/ 6 w 6"/>
                <a:gd name="T17" fmla="*/ 6 h 12"/>
                <a:gd name="T18" fmla="*/ 6 w 6"/>
                <a:gd name="T19" fmla="*/ 7 h 12"/>
                <a:gd name="T20" fmla="*/ 6 w 6"/>
                <a:gd name="T21" fmla="*/ 7 h 12"/>
                <a:gd name="T22" fmla="*/ 6 w 6"/>
                <a:gd name="T23" fmla="*/ 9 h 12"/>
                <a:gd name="T24" fmla="*/ 4 w 6"/>
                <a:gd name="T25" fmla="*/ 12 h 12"/>
                <a:gd name="T26" fmla="*/ 4 w 6"/>
                <a:gd name="T27" fmla="*/ 12 h 12"/>
                <a:gd name="T28" fmla="*/ 4 w 6"/>
                <a:gd name="T29" fmla="*/ 12 h 12"/>
                <a:gd name="T30" fmla="*/ 4 w 6"/>
                <a:gd name="T31" fmla="*/ 12 h 12"/>
                <a:gd name="T32" fmla="*/ 4 w 6"/>
                <a:gd name="T33" fmla="*/ 12 h 12"/>
                <a:gd name="T34" fmla="*/ 3 w 6"/>
                <a:gd name="T35" fmla="*/ 12 h 12"/>
                <a:gd name="T36" fmla="*/ 3 w 6"/>
                <a:gd name="T37" fmla="*/ 12 h 12"/>
                <a:gd name="T38" fmla="*/ 3 w 6"/>
                <a:gd name="T39" fmla="*/ 11 h 12"/>
                <a:gd name="T40" fmla="*/ 2 w 6"/>
                <a:gd name="T41" fmla="*/ 11 h 12"/>
                <a:gd name="T42" fmla="*/ 2 w 6"/>
                <a:gd name="T43" fmla="*/ 11 h 12"/>
                <a:gd name="T44" fmla="*/ 2 w 6"/>
                <a:gd name="T45" fmla="*/ 10 h 12"/>
                <a:gd name="T46" fmla="*/ 1 w 6"/>
                <a:gd name="T47" fmla="*/ 7 h 12"/>
                <a:gd name="T48" fmla="*/ 1 w 6"/>
                <a:gd name="T49" fmla="*/ 7 h 12"/>
                <a:gd name="T50" fmla="*/ 0 w 6"/>
                <a:gd name="T51" fmla="*/ 5 h 12"/>
                <a:gd name="T52" fmla="*/ 0 w 6"/>
                <a:gd name="T53" fmla="*/ 5 h 12"/>
                <a:gd name="T54" fmla="*/ 0 w 6"/>
                <a:gd name="T55" fmla="*/ 5 h 12"/>
                <a:gd name="T56" fmla="*/ 1 w 6"/>
                <a:gd name="T5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" h="12">
                  <a:moveTo>
                    <a:pt x="1" y="0"/>
                  </a:moveTo>
                  <a:lnTo>
                    <a:pt x="3" y="4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9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93" name="Freeform 10"/>
            <p:cNvSpPr>
              <a:spLocks/>
            </p:cNvSpPr>
            <p:nvPr/>
          </p:nvSpPr>
          <p:spPr bwMode="auto">
            <a:xfrm>
              <a:off x="908050" y="2286001"/>
              <a:ext cx="1174750" cy="912813"/>
            </a:xfrm>
            <a:custGeom>
              <a:avLst/>
              <a:gdLst>
                <a:gd name="T0" fmla="*/ 549 w 740"/>
                <a:gd name="T1" fmla="*/ 20 h 575"/>
                <a:gd name="T2" fmla="*/ 581 w 740"/>
                <a:gd name="T3" fmla="*/ 38 h 575"/>
                <a:gd name="T4" fmla="*/ 600 w 740"/>
                <a:gd name="T5" fmla="*/ 73 h 575"/>
                <a:gd name="T6" fmla="*/ 633 w 740"/>
                <a:gd name="T7" fmla="*/ 60 h 575"/>
                <a:gd name="T8" fmla="*/ 665 w 740"/>
                <a:gd name="T9" fmla="*/ 72 h 575"/>
                <a:gd name="T10" fmla="*/ 693 w 740"/>
                <a:gd name="T11" fmla="*/ 85 h 575"/>
                <a:gd name="T12" fmla="*/ 700 w 740"/>
                <a:gd name="T13" fmla="*/ 155 h 575"/>
                <a:gd name="T14" fmla="*/ 696 w 740"/>
                <a:gd name="T15" fmla="*/ 174 h 575"/>
                <a:gd name="T16" fmla="*/ 693 w 740"/>
                <a:gd name="T17" fmla="*/ 195 h 575"/>
                <a:gd name="T18" fmla="*/ 705 w 740"/>
                <a:gd name="T19" fmla="*/ 246 h 575"/>
                <a:gd name="T20" fmla="*/ 731 w 740"/>
                <a:gd name="T21" fmla="*/ 319 h 575"/>
                <a:gd name="T22" fmla="*/ 722 w 740"/>
                <a:gd name="T23" fmla="*/ 356 h 575"/>
                <a:gd name="T24" fmla="*/ 736 w 740"/>
                <a:gd name="T25" fmla="*/ 384 h 575"/>
                <a:gd name="T26" fmla="*/ 713 w 740"/>
                <a:gd name="T27" fmla="*/ 424 h 575"/>
                <a:gd name="T28" fmla="*/ 711 w 740"/>
                <a:gd name="T29" fmla="*/ 449 h 575"/>
                <a:gd name="T30" fmla="*/ 691 w 740"/>
                <a:gd name="T31" fmla="*/ 440 h 575"/>
                <a:gd name="T32" fmla="*/ 667 w 740"/>
                <a:gd name="T33" fmla="*/ 440 h 575"/>
                <a:gd name="T34" fmla="*/ 631 w 740"/>
                <a:gd name="T35" fmla="*/ 471 h 575"/>
                <a:gd name="T36" fmla="*/ 595 w 740"/>
                <a:gd name="T37" fmla="*/ 482 h 575"/>
                <a:gd name="T38" fmla="*/ 528 w 740"/>
                <a:gd name="T39" fmla="*/ 475 h 575"/>
                <a:gd name="T40" fmla="*/ 495 w 740"/>
                <a:gd name="T41" fmla="*/ 444 h 575"/>
                <a:gd name="T42" fmla="*/ 465 w 740"/>
                <a:gd name="T43" fmla="*/ 459 h 575"/>
                <a:gd name="T44" fmla="*/ 418 w 740"/>
                <a:gd name="T45" fmla="*/ 477 h 575"/>
                <a:gd name="T46" fmla="*/ 370 w 740"/>
                <a:gd name="T47" fmla="*/ 524 h 575"/>
                <a:gd name="T48" fmla="*/ 344 w 740"/>
                <a:gd name="T49" fmla="*/ 519 h 575"/>
                <a:gd name="T50" fmla="*/ 298 w 740"/>
                <a:gd name="T51" fmla="*/ 534 h 575"/>
                <a:gd name="T52" fmla="*/ 274 w 740"/>
                <a:gd name="T53" fmla="*/ 568 h 575"/>
                <a:gd name="T54" fmla="*/ 225 w 740"/>
                <a:gd name="T55" fmla="*/ 555 h 575"/>
                <a:gd name="T56" fmla="*/ 213 w 740"/>
                <a:gd name="T57" fmla="*/ 548 h 575"/>
                <a:gd name="T58" fmla="*/ 203 w 740"/>
                <a:gd name="T59" fmla="*/ 540 h 575"/>
                <a:gd name="T60" fmla="*/ 191 w 740"/>
                <a:gd name="T61" fmla="*/ 575 h 575"/>
                <a:gd name="T62" fmla="*/ 152 w 740"/>
                <a:gd name="T63" fmla="*/ 560 h 575"/>
                <a:gd name="T64" fmla="*/ 152 w 740"/>
                <a:gd name="T65" fmla="*/ 540 h 575"/>
                <a:gd name="T66" fmla="*/ 126 w 740"/>
                <a:gd name="T67" fmla="*/ 518 h 575"/>
                <a:gd name="T68" fmla="*/ 119 w 740"/>
                <a:gd name="T69" fmla="*/ 463 h 575"/>
                <a:gd name="T70" fmla="*/ 111 w 740"/>
                <a:gd name="T71" fmla="*/ 436 h 575"/>
                <a:gd name="T72" fmla="*/ 124 w 740"/>
                <a:gd name="T73" fmla="*/ 390 h 575"/>
                <a:gd name="T74" fmla="*/ 108 w 740"/>
                <a:gd name="T75" fmla="*/ 368 h 575"/>
                <a:gd name="T76" fmla="*/ 71 w 740"/>
                <a:gd name="T77" fmla="*/ 364 h 575"/>
                <a:gd name="T78" fmla="*/ 58 w 740"/>
                <a:gd name="T79" fmla="*/ 337 h 575"/>
                <a:gd name="T80" fmla="*/ 4 w 740"/>
                <a:gd name="T81" fmla="*/ 277 h 575"/>
                <a:gd name="T82" fmla="*/ 2 w 740"/>
                <a:gd name="T83" fmla="*/ 244 h 575"/>
                <a:gd name="T84" fmla="*/ 4 w 740"/>
                <a:gd name="T85" fmla="*/ 205 h 575"/>
                <a:gd name="T86" fmla="*/ 33 w 740"/>
                <a:gd name="T87" fmla="*/ 153 h 575"/>
                <a:gd name="T88" fmla="*/ 49 w 740"/>
                <a:gd name="T89" fmla="*/ 151 h 575"/>
                <a:gd name="T90" fmla="*/ 55 w 740"/>
                <a:gd name="T91" fmla="*/ 142 h 575"/>
                <a:gd name="T92" fmla="*/ 92 w 740"/>
                <a:gd name="T93" fmla="*/ 147 h 575"/>
                <a:gd name="T94" fmla="*/ 130 w 740"/>
                <a:gd name="T95" fmla="*/ 119 h 575"/>
                <a:gd name="T96" fmla="*/ 154 w 740"/>
                <a:gd name="T97" fmla="*/ 65 h 575"/>
                <a:gd name="T98" fmla="*/ 174 w 740"/>
                <a:gd name="T99" fmla="*/ 89 h 575"/>
                <a:gd name="T100" fmla="*/ 219 w 740"/>
                <a:gd name="T101" fmla="*/ 125 h 575"/>
                <a:gd name="T102" fmla="*/ 237 w 740"/>
                <a:gd name="T103" fmla="*/ 123 h 575"/>
                <a:gd name="T104" fmla="*/ 260 w 740"/>
                <a:gd name="T105" fmla="*/ 125 h 575"/>
                <a:gd name="T106" fmla="*/ 292 w 740"/>
                <a:gd name="T107" fmla="*/ 101 h 575"/>
                <a:gd name="T108" fmla="*/ 316 w 740"/>
                <a:gd name="T109" fmla="*/ 82 h 575"/>
                <a:gd name="T110" fmla="*/ 339 w 740"/>
                <a:gd name="T111" fmla="*/ 80 h 575"/>
                <a:gd name="T112" fmla="*/ 376 w 740"/>
                <a:gd name="T113" fmla="*/ 94 h 575"/>
                <a:gd name="T114" fmla="*/ 410 w 740"/>
                <a:gd name="T115" fmla="*/ 78 h 575"/>
                <a:gd name="T116" fmla="*/ 440 w 740"/>
                <a:gd name="T117" fmla="*/ 58 h 575"/>
                <a:gd name="T118" fmla="*/ 476 w 740"/>
                <a:gd name="T119" fmla="*/ 34 h 575"/>
                <a:gd name="T120" fmla="*/ 490 w 740"/>
                <a:gd name="T121" fmla="*/ 2 h 575"/>
                <a:gd name="T122" fmla="*/ 512 w 740"/>
                <a:gd name="T123" fmla="*/ 13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40" h="575">
                  <a:moveTo>
                    <a:pt x="516" y="19"/>
                  </a:moveTo>
                  <a:lnTo>
                    <a:pt x="517" y="19"/>
                  </a:lnTo>
                  <a:lnTo>
                    <a:pt x="518" y="19"/>
                  </a:lnTo>
                  <a:lnTo>
                    <a:pt x="521" y="19"/>
                  </a:lnTo>
                  <a:lnTo>
                    <a:pt x="526" y="20"/>
                  </a:lnTo>
                  <a:lnTo>
                    <a:pt x="527" y="20"/>
                  </a:lnTo>
                  <a:lnTo>
                    <a:pt x="528" y="20"/>
                  </a:lnTo>
                  <a:lnTo>
                    <a:pt x="530" y="21"/>
                  </a:lnTo>
                  <a:lnTo>
                    <a:pt x="531" y="20"/>
                  </a:lnTo>
                  <a:lnTo>
                    <a:pt x="532" y="19"/>
                  </a:lnTo>
                  <a:lnTo>
                    <a:pt x="535" y="18"/>
                  </a:lnTo>
                  <a:lnTo>
                    <a:pt x="536" y="18"/>
                  </a:lnTo>
                  <a:lnTo>
                    <a:pt x="536" y="18"/>
                  </a:lnTo>
                  <a:lnTo>
                    <a:pt x="537" y="18"/>
                  </a:lnTo>
                  <a:lnTo>
                    <a:pt x="538" y="18"/>
                  </a:lnTo>
                  <a:lnTo>
                    <a:pt x="541" y="19"/>
                  </a:lnTo>
                  <a:lnTo>
                    <a:pt x="545" y="20"/>
                  </a:lnTo>
                  <a:lnTo>
                    <a:pt x="548" y="20"/>
                  </a:lnTo>
                  <a:lnTo>
                    <a:pt x="549" y="20"/>
                  </a:lnTo>
                  <a:lnTo>
                    <a:pt x="550" y="20"/>
                  </a:lnTo>
                  <a:lnTo>
                    <a:pt x="551" y="19"/>
                  </a:lnTo>
                  <a:lnTo>
                    <a:pt x="552" y="19"/>
                  </a:lnTo>
                  <a:lnTo>
                    <a:pt x="554" y="17"/>
                  </a:lnTo>
                  <a:lnTo>
                    <a:pt x="556" y="16"/>
                  </a:lnTo>
                  <a:lnTo>
                    <a:pt x="559" y="14"/>
                  </a:lnTo>
                  <a:lnTo>
                    <a:pt x="561" y="14"/>
                  </a:lnTo>
                  <a:lnTo>
                    <a:pt x="561" y="13"/>
                  </a:lnTo>
                  <a:lnTo>
                    <a:pt x="562" y="14"/>
                  </a:lnTo>
                  <a:lnTo>
                    <a:pt x="564" y="14"/>
                  </a:lnTo>
                  <a:lnTo>
                    <a:pt x="565" y="15"/>
                  </a:lnTo>
                  <a:lnTo>
                    <a:pt x="565" y="15"/>
                  </a:lnTo>
                  <a:lnTo>
                    <a:pt x="568" y="17"/>
                  </a:lnTo>
                  <a:lnTo>
                    <a:pt x="571" y="24"/>
                  </a:lnTo>
                  <a:lnTo>
                    <a:pt x="571" y="25"/>
                  </a:lnTo>
                  <a:lnTo>
                    <a:pt x="575" y="34"/>
                  </a:lnTo>
                  <a:lnTo>
                    <a:pt x="576" y="35"/>
                  </a:lnTo>
                  <a:lnTo>
                    <a:pt x="580" y="38"/>
                  </a:lnTo>
                  <a:lnTo>
                    <a:pt x="581" y="38"/>
                  </a:lnTo>
                  <a:lnTo>
                    <a:pt x="585" y="38"/>
                  </a:lnTo>
                  <a:lnTo>
                    <a:pt x="586" y="38"/>
                  </a:lnTo>
                  <a:lnTo>
                    <a:pt x="587" y="38"/>
                  </a:lnTo>
                  <a:lnTo>
                    <a:pt x="590" y="40"/>
                  </a:lnTo>
                  <a:lnTo>
                    <a:pt x="593" y="44"/>
                  </a:lnTo>
                  <a:lnTo>
                    <a:pt x="594" y="45"/>
                  </a:lnTo>
                  <a:lnTo>
                    <a:pt x="594" y="46"/>
                  </a:lnTo>
                  <a:lnTo>
                    <a:pt x="595" y="46"/>
                  </a:lnTo>
                  <a:lnTo>
                    <a:pt x="595" y="47"/>
                  </a:lnTo>
                  <a:lnTo>
                    <a:pt x="594" y="47"/>
                  </a:lnTo>
                  <a:lnTo>
                    <a:pt x="593" y="54"/>
                  </a:lnTo>
                  <a:lnTo>
                    <a:pt x="593" y="60"/>
                  </a:lnTo>
                  <a:lnTo>
                    <a:pt x="593" y="60"/>
                  </a:lnTo>
                  <a:lnTo>
                    <a:pt x="593" y="61"/>
                  </a:lnTo>
                  <a:lnTo>
                    <a:pt x="593" y="61"/>
                  </a:lnTo>
                  <a:lnTo>
                    <a:pt x="593" y="61"/>
                  </a:lnTo>
                  <a:lnTo>
                    <a:pt x="599" y="72"/>
                  </a:lnTo>
                  <a:lnTo>
                    <a:pt x="600" y="72"/>
                  </a:lnTo>
                  <a:lnTo>
                    <a:pt x="600" y="73"/>
                  </a:lnTo>
                  <a:lnTo>
                    <a:pt x="600" y="73"/>
                  </a:lnTo>
                  <a:lnTo>
                    <a:pt x="601" y="73"/>
                  </a:lnTo>
                  <a:lnTo>
                    <a:pt x="602" y="74"/>
                  </a:lnTo>
                  <a:lnTo>
                    <a:pt x="602" y="74"/>
                  </a:lnTo>
                  <a:lnTo>
                    <a:pt x="608" y="74"/>
                  </a:lnTo>
                  <a:lnTo>
                    <a:pt x="608" y="74"/>
                  </a:lnTo>
                  <a:lnTo>
                    <a:pt x="609" y="74"/>
                  </a:lnTo>
                  <a:lnTo>
                    <a:pt x="609" y="74"/>
                  </a:lnTo>
                  <a:lnTo>
                    <a:pt x="610" y="74"/>
                  </a:lnTo>
                  <a:lnTo>
                    <a:pt x="611" y="69"/>
                  </a:lnTo>
                  <a:lnTo>
                    <a:pt x="611" y="69"/>
                  </a:lnTo>
                  <a:lnTo>
                    <a:pt x="612" y="68"/>
                  </a:lnTo>
                  <a:lnTo>
                    <a:pt x="619" y="58"/>
                  </a:lnTo>
                  <a:lnTo>
                    <a:pt x="621" y="56"/>
                  </a:lnTo>
                  <a:lnTo>
                    <a:pt x="623" y="56"/>
                  </a:lnTo>
                  <a:lnTo>
                    <a:pt x="632" y="59"/>
                  </a:lnTo>
                  <a:lnTo>
                    <a:pt x="632" y="59"/>
                  </a:lnTo>
                  <a:lnTo>
                    <a:pt x="633" y="59"/>
                  </a:lnTo>
                  <a:lnTo>
                    <a:pt x="633" y="60"/>
                  </a:lnTo>
                  <a:lnTo>
                    <a:pt x="641" y="70"/>
                  </a:lnTo>
                  <a:lnTo>
                    <a:pt x="648" y="77"/>
                  </a:lnTo>
                  <a:lnTo>
                    <a:pt x="651" y="81"/>
                  </a:lnTo>
                  <a:lnTo>
                    <a:pt x="652" y="81"/>
                  </a:lnTo>
                  <a:lnTo>
                    <a:pt x="652" y="82"/>
                  </a:lnTo>
                  <a:lnTo>
                    <a:pt x="653" y="82"/>
                  </a:lnTo>
                  <a:lnTo>
                    <a:pt x="653" y="82"/>
                  </a:lnTo>
                  <a:lnTo>
                    <a:pt x="653" y="82"/>
                  </a:lnTo>
                  <a:lnTo>
                    <a:pt x="653" y="82"/>
                  </a:lnTo>
                  <a:lnTo>
                    <a:pt x="653" y="82"/>
                  </a:lnTo>
                  <a:lnTo>
                    <a:pt x="656" y="80"/>
                  </a:lnTo>
                  <a:lnTo>
                    <a:pt x="656" y="79"/>
                  </a:lnTo>
                  <a:lnTo>
                    <a:pt x="657" y="79"/>
                  </a:lnTo>
                  <a:lnTo>
                    <a:pt x="657" y="78"/>
                  </a:lnTo>
                  <a:lnTo>
                    <a:pt x="658" y="77"/>
                  </a:lnTo>
                  <a:lnTo>
                    <a:pt x="658" y="77"/>
                  </a:lnTo>
                  <a:lnTo>
                    <a:pt x="659" y="76"/>
                  </a:lnTo>
                  <a:lnTo>
                    <a:pt x="659" y="75"/>
                  </a:lnTo>
                  <a:lnTo>
                    <a:pt x="665" y="72"/>
                  </a:lnTo>
                  <a:lnTo>
                    <a:pt x="665" y="71"/>
                  </a:lnTo>
                  <a:lnTo>
                    <a:pt x="666" y="71"/>
                  </a:lnTo>
                  <a:lnTo>
                    <a:pt x="667" y="71"/>
                  </a:lnTo>
                  <a:lnTo>
                    <a:pt x="670" y="72"/>
                  </a:lnTo>
                  <a:lnTo>
                    <a:pt x="673" y="73"/>
                  </a:lnTo>
                  <a:lnTo>
                    <a:pt x="674" y="74"/>
                  </a:lnTo>
                  <a:lnTo>
                    <a:pt x="674" y="74"/>
                  </a:lnTo>
                  <a:lnTo>
                    <a:pt x="675" y="75"/>
                  </a:lnTo>
                  <a:lnTo>
                    <a:pt x="676" y="77"/>
                  </a:lnTo>
                  <a:lnTo>
                    <a:pt x="677" y="77"/>
                  </a:lnTo>
                  <a:lnTo>
                    <a:pt x="682" y="78"/>
                  </a:lnTo>
                  <a:lnTo>
                    <a:pt x="687" y="78"/>
                  </a:lnTo>
                  <a:lnTo>
                    <a:pt x="688" y="78"/>
                  </a:lnTo>
                  <a:lnTo>
                    <a:pt x="689" y="78"/>
                  </a:lnTo>
                  <a:lnTo>
                    <a:pt x="690" y="78"/>
                  </a:lnTo>
                  <a:lnTo>
                    <a:pt x="691" y="79"/>
                  </a:lnTo>
                  <a:lnTo>
                    <a:pt x="692" y="79"/>
                  </a:lnTo>
                  <a:lnTo>
                    <a:pt x="694" y="83"/>
                  </a:lnTo>
                  <a:lnTo>
                    <a:pt x="693" y="85"/>
                  </a:lnTo>
                  <a:lnTo>
                    <a:pt x="693" y="86"/>
                  </a:lnTo>
                  <a:lnTo>
                    <a:pt x="692" y="90"/>
                  </a:lnTo>
                  <a:lnTo>
                    <a:pt x="693" y="91"/>
                  </a:lnTo>
                  <a:lnTo>
                    <a:pt x="693" y="92"/>
                  </a:lnTo>
                  <a:lnTo>
                    <a:pt x="694" y="110"/>
                  </a:lnTo>
                  <a:lnTo>
                    <a:pt x="695" y="124"/>
                  </a:lnTo>
                  <a:lnTo>
                    <a:pt x="695" y="125"/>
                  </a:lnTo>
                  <a:lnTo>
                    <a:pt x="697" y="137"/>
                  </a:lnTo>
                  <a:lnTo>
                    <a:pt x="697" y="138"/>
                  </a:lnTo>
                  <a:lnTo>
                    <a:pt x="697" y="138"/>
                  </a:lnTo>
                  <a:lnTo>
                    <a:pt x="697" y="139"/>
                  </a:lnTo>
                  <a:lnTo>
                    <a:pt x="699" y="141"/>
                  </a:lnTo>
                  <a:lnTo>
                    <a:pt x="700" y="143"/>
                  </a:lnTo>
                  <a:lnTo>
                    <a:pt x="701" y="144"/>
                  </a:lnTo>
                  <a:lnTo>
                    <a:pt x="701" y="145"/>
                  </a:lnTo>
                  <a:lnTo>
                    <a:pt x="700" y="153"/>
                  </a:lnTo>
                  <a:lnTo>
                    <a:pt x="700" y="154"/>
                  </a:lnTo>
                  <a:lnTo>
                    <a:pt x="700" y="154"/>
                  </a:lnTo>
                  <a:lnTo>
                    <a:pt x="700" y="155"/>
                  </a:lnTo>
                  <a:lnTo>
                    <a:pt x="699" y="156"/>
                  </a:lnTo>
                  <a:lnTo>
                    <a:pt x="699" y="156"/>
                  </a:lnTo>
                  <a:lnTo>
                    <a:pt x="698" y="157"/>
                  </a:lnTo>
                  <a:lnTo>
                    <a:pt x="697" y="157"/>
                  </a:lnTo>
                  <a:lnTo>
                    <a:pt x="697" y="158"/>
                  </a:lnTo>
                  <a:lnTo>
                    <a:pt x="696" y="158"/>
                  </a:lnTo>
                  <a:lnTo>
                    <a:pt x="695" y="159"/>
                  </a:lnTo>
                  <a:lnTo>
                    <a:pt x="695" y="160"/>
                  </a:lnTo>
                  <a:lnTo>
                    <a:pt x="695" y="160"/>
                  </a:lnTo>
                  <a:lnTo>
                    <a:pt x="695" y="161"/>
                  </a:lnTo>
                  <a:lnTo>
                    <a:pt x="693" y="169"/>
                  </a:lnTo>
                  <a:lnTo>
                    <a:pt x="693" y="169"/>
                  </a:lnTo>
                  <a:lnTo>
                    <a:pt x="693" y="170"/>
                  </a:lnTo>
                  <a:lnTo>
                    <a:pt x="693" y="170"/>
                  </a:lnTo>
                  <a:lnTo>
                    <a:pt x="694" y="171"/>
                  </a:lnTo>
                  <a:lnTo>
                    <a:pt x="694" y="171"/>
                  </a:lnTo>
                  <a:lnTo>
                    <a:pt x="695" y="173"/>
                  </a:lnTo>
                  <a:lnTo>
                    <a:pt x="696" y="174"/>
                  </a:lnTo>
                  <a:lnTo>
                    <a:pt x="696" y="174"/>
                  </a:lnTo>
                  <a:lnTo>
                    <a:pt x="697" y="175"/>
                  </a:lnTo>
                  <a:lnTo>
                    <a:pt x="698" y="176"/>
                  </a:lnTo>
                  <a:lnTo>
                    <a:pt x="698" y="176"/>
                  </a:lnTo>
                  <a:lnTo>
                    <a:pt x="699" y="178"/>
                  </a:lnTo>
                  <a:lnTo>
                    <a:pt x="699" y="180"/>
                  </a:lnTo>
                  <a:lnTo>
                    <a:pt x="700" y="182"/>
                  </a:lnTo>
                  <a:lnTo>
                    <a:pt x="700" y="183"/>
                  </a:lnTo>
                  <a:lnTo>
                    <a:pt x="700" y="185"/>
                  </a:lnTo>
                  <a:lnTo>
                    <a:pt x="699" y="185"/>
                  </a:lnTo>
                  <a:lnTo>
                    <a:pt x="699" y="185"/>
                  </a:lnTo>
                  <a:lnTo>
                    <a:pt x="698" y="185"/>
                  </a:lnTo>
                  <a:lnTo>
                    <a:pt x="697" y="185"/>
                  </a:lnTo>
                  <a:lnTo>
                    <a:pt x="696" y="185"/>
                  </a:lnTo>
                  <a:lnTo>
                    <a:pt x="695" y="186"/>
                  </a:lnTo>
                  <a:lnTo>
                    <a:pt x="695" y="188"/>
                  </a:lnTo>
                  <a:lnTo>
                    <a:pt x="694" y="189"/>
                  </a:lnTo>
                  <a:lnTo>
                    <a:pt x="693" y="190"/>
                  </a:lnTo>
                  <a:lnTo>
                    <a:pt x="692" y="191"/>
                  </a:lnTo>
                  <a:lnTo>
                    <a:pt x="693" y="195"/>
                  </a:lnTo>
                  <a:lnTo>
                    <a:pt x="693" y="196"/>
                  </a:lnTo>
                  <a:lnTo>
                    <a:pt x="694" y="212"/>
                  </a:lnTo>
                  <a:lnTo>
                    <a:pt x="694" y="213"/>
                  </a:lnTo>
                  <a:lnTo>
                    <a:pt x="694" y="215"/>
                  </a:lnTo>
                  <a:lnTo>
                    <a:pt x="694" y="216"/>
                  </a:lnTo>
                  <a:lnTo>
                    <a:pt x="693" y="217"/>
                  </a:lnTo>
                  <a:lnTo>
                    <a:pt x="693" y="219"/>
                  </a:lnTo>
                  <a:lnTo>
                    <a:pt x="692" y="221"/>
                  </a:lnTo>
                  <a:lnTo>
                    <a:pt x="692" y="222"/>
                  </a:lnTo>
                  <a:lnTo>
                    <a:pt x="692" y="224"/>
                  </a:lnTo>
                  <a:lnTo>
                    <a:pt x="696" y="233"/>
                  </a:lnTo>
                  <a:lnTo>
                    <a:pt x="699" y="238"/>
                  </a:lnTo>
                  <a:lnTo>
                    <a:pt x="699" y="239"/>
                  </a:lnTo>
                  <a:lnTo>
                    <a:pt x="700" y="240"/>
                  </a:lnTo>
                  <a:lnTo>
                    <a:pt x="701" y="241"/>
                  </a:lnTo>
                  <a:lnTo>
                    <a:pt x="702" y="242"/>
                  </a:lnTo>
                  <a:lnTo>
                    <a:pt x="703" y="243"/>
                  </a:lnTo>
                  <a:lnTo>
                    <a:pt x="704" y="245"/>
                  </a:lnTo>
                  <a:lnTo>
                    <a:pt x="705" y="246"/>
                  </a:lnTo>
                  <a:lnTo>
                    <a:pt x="704" y="248"/>
                  </a:lnTo>
                  <a:lnTo>
                    <a:pt x="704" y="249"/>
                  </a:lnTo>
                  <a:lnTo>
                    <a:pt x="703" y="251"/>
                  </a:lnTo>
                  <a:lnTo>
                    <a:pt x="703" y="251"/>
                  </a:lnTo>
                  <a:lnTo>
                    <a:pt x="706" y="259"/>
                  </a:lnTo>
                  <a:lnTo>
                    <a:pt x="706" y="259"/>
                  </a:lnTo>
                  <a:lnTo>
                    <a:pt x="710" y="264"/>
                  </a:lnTo>
                  <a:lnTo>
                    <a:pt x="712" y="267"/>
                  </a:lnTo>
                  <a:lnTo>
                    <a:pt x="715" y="270"/>
                  </a:lnTo>
                  <a:lnTo>
                    <a:pt x="716" y="271"/>
                  </a:lnTo>
                  <a:lnTo>
                    <a:pt x="727" y="278"/>
                  </a:lnTo>
                  <a:lnTo>
                    <a:pt x="730" y="279"/>
                  </a:lnTo>
                  <a:lnTo>
                    <a:pt x="731" y="280"/>
                  </a:lnTo>
                  <a:lnTo>
                    <a:pt x="732" y="279"/>
                  </a:lnTo>
                  <a:lnTo>
                    <a:pt x="734" y="279"/>
                  </a:lnTo>
                  <a:lnTo>
                    <a:pt x="733" y="287"/>
                  </a:lnTo>
                  <a:lnTo>
                    <a:pt x="739" y="299"/>
                  </a:lnTo>
                  <a:lnTo>
                    <a:pt x="735" y="310"/>
                  </a:lnTo>
                  <a:lnTo>
                    <a:pt x="731" y="319"/>
                  </a:lnTo>
                  <a:lnTo>
                    <a:pt x="728" y="324"/>
                  </a:lnTo>
                  <a:lnTo>
                    <a:pt x="723" y="325"/>
                  </a:lnTo>
                  <a:lnTo>
                    <a:pt x="723" y="325"/>
                  </a:lnTo>
                  <a:lnTo>
                    <a:pt x="722" y="326"/>
                  </a:lnTo>
                  <a:lnTo>
                    <a:pt x="721" y="329"/>
                  </a:lnTo>
                  <a:lnTo>
                    <a:pt x="721" y="330"/>
                  </a:lnTo>
                  <a:lnTo>
                    <a:pt x="719" y="335"/>
                  </a:lnTo>
                  <a:lnTo>
                    <a:pt x="719" y="336"/>
                  </a:lnTo>
                  <a:lnTo>
                    <a:pt x="718" y="342"/>
                  </a:lnTo>
                  <a:lnTo>
                    <a:pt x="718" y="342"/>
                  </a:lnTo>
                  <a:lnTo>
                    <a:pt x="718" y="343"/>
                  </a:lnTo>
                  <a:lnTo>
                    <a:pt x="718" y="346"/>
                  </a:lnTo>
                  <a:lnTo>
                    <a:pt x="719" y="346"/>
                  </a:lnTo>
                  <a:lnTo>
                    <a:pt x="720" y="347"/>
                  </a:lnTo>
                  <a:lnTo>
                    <a:pt x="721" y="348"/>
                  </a:lnTo>
                  <a:lnTo>
                    <a:pt x="721" y="348"/>
                  </a:lnTo>
                  <a:lnTo>
                    <a:pt x="722" y="349"/>
                  </a:lnTo>
                  <a:lnTo>
                    <a:pt x="722" y="350"/>
                  </a:lnTo>
                  <a:lnTo>
                    <a:pt x="722" y="356"/>
                  </a:lnTo>
                  <a:lnTo>
                    <a:pt x="722" y="357"/>
                  </a:lnTo>
                  <a:lnTo>
                    <a:pt x="722" y="359"/>
                  </a:lnTo>
                  <a:lnTo>
                    <a:pt x="725" y="361"/>
                  </a:lnTo>
                  <a:lnTo>
                    <a:pt x="726" y="362"/>
                  </a:lnTo>
                  <a:lnTo>
                    <a:pt x="727" y="363"/>
                  </a:lnTo>
                  <a:lnTo>
                    <a:pt x="728" y="363"/>
                  </a:lnTo>
                  <a:lnTo>
                    <a:pt x="728" y="364"/>
                  </a:lnTo>
                  <a:lnTo>
                    <a:pt x="729" y="365"/>
                  </a:lnTo>
                  <a:lnTo>
                    <a:pt x="729" y="366"/>
                  </a:lnTo>
                  <a:lnTo>
                    <a:pt x="728" y="368"/>
                  </a:lnTo>
                  <a:lnTo>
                    <a:pt x="728" y="369"/>
                  </a:lnTo>
                  <a:lnTo>
                    <a:pt x="728" y="370"/>
                  </a:lnTo>
                  <a:lnTo>
                    <a:pt x="728" y="372"/>
                  </a:lnTo>
                  <a:lnTo>
                    <a:pt x="729" y="373"/>
                  </a:lnTo>
                  <a:lnTo>
                    <a:pt x="730" y="375"/>
                  </a:lnTo>
                  <a:lnTo>
                    <a:pt x="731" y="376"/>
                  </a:lnTo>
                  <a:lnTo>
                    <a:pt x="731" y="377"/>
                  </a:lnTo>
                  <a:lnTo>
                    <a:pt x="732" y="379"/>
                  </a:lnTo>
                  <a:lnTo>
                    <a:pt x="736" y="384"/>
                  </a:lnTo>
                  <a:lnTo>
                    <a:pt x="739" y="388"/>
                  </a:lnTo>
                  <a:lnTo>
                    <a:pt x="740" y="389"/>
                  </a:lnTo>
                  <a:lnTo>
                    <a:pt x="740" y="390"/>
                  </a:lnTo>
                  <a:lnTo>
                    <a:pt x="740" y="390"/>
                  </a:lnTo>
                  <a:lnTo>
                    <a:pt x="738" y="399"/>
                  </a:lnTo>
                  <a:lnTo>
                    <a:pt x="736" y="398"/>
                  </a:lnTo>
                  <a:lnTo>
                    <a:pt x="735" y="398"/>
                  </a:lnTo>
                  <a:lnTo>
                    <a:pt x="734" y="398"/>
                  </a:lnTo>
                  <a:lnTo>
                    <a:pt x="732" y="398"/>
                  </a:lnTo>
                  <a:lnTo>
                    <a:pt x="730" y="399"/>
                  </a:lnTo>
                  <a:lnTo>
                    <a:pt x="724" y="401"/>
                  </a:lnTo>
                  <a:lnTo>
                    <a:pt x="724" y="402"/>
                  </a:lnTo>
                  <a:lnTo>
                    <a:pt x="723" y="403"/>
                  </a:lnTo>
                  <a:lnTo>
                    <a:pt x="722" y="404"/>
                  </a:lnTo>
                  <a:lnTo>
                    <a:pt x="718" y="412"/>
                  </a:lnTo>
                  <a:lnTo>
                    <a:pt x="717" y="415"/>
                  </a:lnTo>
                  <a:lnTo>
                    <a:pt x="715" y="420"/>
                  </a:lnTo>
                  <a:lnTo>
                    <a:pt x="713" y="423"/>
                  </a:lnTo>
                  <a:lnTo>
                    <a:pt x="713" y="424"/>
                  </a:lnTo>
                  <a:lnTo>
                    <a:pt x="712" y="424"/>
                  </a:lnTo>
                  <a:lnTo>
                    <a:pt x="712" y="425"/>
                  </a:lnTo>
                  <a:lnTo>
                    <a:pt x="712" y="431"/>
                  </a:lnTo>
                  <a:lnTo>
                    <a:pt x="712" y="432"/>
                  </a:lnTo>
                  <a:lnTo>
                    <a:pt x="711" y="433"/>
                  </a:lnTo>
                  <a:lnTo>
                    <a:pt x="711" y="436"/>
                  </a:lnTo>
                  <a:lnTo>
                    <a:pt x="711" y="437"/>
                  </a:lnTo>
                  <a:lnTo>
                    <a:pt x="711" y="438"/>
                  </a:lnTo>
                  <a:lnTo>
                    <a:pt x="711" y="440"/>
                  </a:lnTo>
                  <a:lnTo>
                    <a:pt x="712" y="440"/>
                  </a:lnTo>
                  <a:lnTo>
                    <a:pt x="712" y="442"/>
                  </a:lnTo>
                  <a:lnTo>
                    <a:pt x="713" y="443"/>
                  </a:lnTo>
                  <a:lnTo>
                    <a:pt x="714" y="446"/>
                  </a:lnTo>
                  <a:lnTo>
                    <a:pt x="714" y="447"/>
                  </a:lnTo>
                  <a:lnTo>
                    <a:pt x="714" y="447"/>
                  </a:lnTo>
                  <a:lnTo>
                    <a:pt x="714" y="447"/>
                  </a:lnTo>
                  <a:lnTo>
                    <a:pt x="714" y="448"/>
                  </a:lnTo>
                  <a:lnTo>
                    <a:pt x="712" y="449"/>
                  </a:lnTo>
                  <a:lnTo>
                    <a:pt x="711" y="449"/>
                  </a:lnTo>
                  <a:lnTo>
                    <a:pt x="711" y="449"/>
                  </a:lnTo>
                  <a:lnTo>
                    <a:pt x="710" y="449"/>
                  </a:lnTo>
                  <a:lnTo>
                    <a:pt x="710" y="448"/>
                  </a:lnTo>
                  <a:lnTo>
                    <a:pt x="709" y="448"/>
                  </a:lnTo>
                  <a:lnTo>
                    <a:pt x="708" y="447"/>
                  </a:lnTo>
                  <a:lnTo>
                    <a:pt x="708" y="446"/>
                  </a:lnTo>
                  <a:lnTo>
                    <a:pt x="708" y="445"/>
                  </a:lnTo>
                  <a:lnTo>
                    <a:pt x="707" y="444"/>
                  </a:lnTo>
                  <a:lnTo>
                    <a:pt x="707" y="443"/>
                  </a:lnTo>
                  <a:lnTo>
                    <a:pt x="707" y="443"/>
                  </a:lnTo>
                  <a:lnTo>
                    <a:pt x="707" y="442"/>
                  </a:lnTo>
                  <a:lnTo>
                    <a:pt x="707" y="441"/>
                  </a:lnTo>
                  <a:lnTo>
                    <a:pt x="707" y="441"/>
                  </a:lnTo>
                  <a:lnTo>
                    <a:pt x="701" y="438"/>
                  </a:lnTo>
                  <a:lnTo>
                    <a:pt x="700" y="438"/>
                  </a:lnTo>
                  <a:lnTo>
                    <a:pt x="699" y="438"/>
                  </a:lnTo>
                  <a:lnTo>
                    <a:pt x="698" y="438"/>
                  </a:lnTo>
                  <a:lnTo>
                    <a:pt x="694" y="439"/>
                  </a:lnTo>
                  <a:lnTo>
                    <a:pt x="691" y="440"/>
                  </a:lnTo>
                  <a:lnTo>
                    <a:pt x="691" y="440"/>
                  </a:lnTo>
                  <a:lnTo>
                    <a:pt x="690" y="441"/>
                  </a:lnTo>
                  <a:lnTo>
                    <a:pt x="689" y="441"/>
                  </a:lnTo>
                  <a:lnTo>
                    <a:pt x="687" y="440"/>
                  </a:lnTo>
                  <a:lnTo>
                    <a:pt x="680" y="435"/>
                  </a:lnTo>
                  <a:lnTo>
                    <a:pt x="679" y="437"/>
                  </a:lnTo>
                  <a:lnTo>
                    <a:pt x="678" y="438"/>
                  </a:lnTo>
                  <a:lnTo>
                    <a:pt x="678" y="439"/>
                  </a:lnTo>
                  <a:lnTo>
                    <a:pt x="676" y="440"/>
                  </a:lnTo>
                  <a:lnTo>
                    <a:pt x="675" y="441"/>
                  </a:lnTo>
                  <a:lnTo>
                    <a:pt x="675" y="441"/>
                  </a:lnTo>
                  <a:lnTo>
                    <a:pt x="675" y="440"/>
                  </a:lnTo>
                  <a:lnTo>
                    <a:pt x="674" y="440"/>
                  </a:lnTo>
                  <a:lnTo>
                    <a:pt x="672" y="440"/>
                  </a:lnTo>
                  <a:lnTo>
                    <a:pt x="671" y="440"/>
                  </a:lnTo>
                  <a:lnTo>
                    <a:pt x="669" y="440"/>
                  </a:lnTo>
                  <a:lnTo>
                    <a:pt x="668" y="440"/>
                  </a:lnTo>
                  <a:lnTo>
                    <a:pt x="668" y="440"/>
                  </a:lnTo>
                  <a:lnTo>
                    <a:pt x="667" y="440"/>
                  </a:lnTo>
                  <a:lnTo>
                    <a:pt x="666" y="441"/>
                  </a:lnTo>
                  <a:lnTo>
                    <a:pt x="666" y="441"/>
                  </a:lnTo>
                  <a:lnTo>
                    <a:pt x="660" y="444"/>
                  </a:lnTo>
                  <a:lnTo>
                    <a:pt x="656" y="448"/>
                  </a:lnTo>
                  <a:lnTo>
                    <a:pt x="655" y="449"/>
                  </a:lnTo>
                  <a:lnTo>
                    <a:pt x="655" y="449"/>
                  </a:lnTo>
                  <a:lnTo>
                    <a:pt x="651" y="451"/>
                  </a:lnTo>
                  <a:lnTo>
                    <a:pt x="649" y="452"/>
                  </a:lnTo>
                  <a:lnTo>
                    <a:pt x="645" y="452"/>
                  </a:lnTo>
                  <a:lnTo>
                    <a:pt x="646" y="456"/>
                  </a:lnTo>
                  <a:lnTo>
                    <a:pt x="645" y="457"/>
                  </a:lnTo>
                  <a:lnTo>
                    <a:pt x="645" y="457"/>
                  </a:lnTo>
                  <a:lnTo>
                    <a:pt x="644" y="458"/>
                  </a:lnTo>
                  <a:lnTo>
                    <a:pt x="639" y="463"/>
                  </a:lnTo>
                  <a:lnTo>
                    <a:pt x="638" y="465"/>
                  </a:lnTo>
                  <a:lnTo>
                    <a:pt x="634" y="469"/>
                  </a:lnTo>
                  <a:lnTo>
                    <a:pt x="634" y="469"/>
                  </a:lnTo>
                  <a:lnTo>
                    <a:pt x="633" y="470"/>
                  </a:lnTo>
                  <a:lnTo>
                    <a:pt x="631" y="471"/>
                  </a:lnTo>
                  <a:lnTo>
                    <a:pt x="631" y="471"/>
                  </a:lnTo>
                  <a:lnTo>
                    <a:pt x="631" y="472"/>
                  </a:lnTo>
                  <a:lnTo>
                    <a:pt x="630" y="472"/>
                  </a:lnTo>
                  <a:lnTo>
                    <a:pt x="627" y="473"/>
                  </a:lnTo>
                  <a:lnTo>
                    <a:pt x="623" y="475"/>
                  </a:lnTo>
                  <a:lnTo>
                    <a:pt x="619" y="477"/>
                  </a:lnTo>
                  <a:lnTo>
                    <a:pt x="614" y="481"/>
                  </a:lnTo>
                  <a:lnTo>
                    <a:pt x="612" y="484"/>
                  </a:lnTo>
                  <a:lnTo>
                    <a:pt x="612" y="485"/>
                  </a:lnTo>
                  <a:lnTo>
                    <a:pt x="610" y="487"/>
                  </a:lnTo>
                  <a:lnTo>
                    <a:pt x="609" y="488"/>
                  </a:lnTo>
                  <a:lnTo>
                    <a:pt x="607" y="490"/>
                  </a:lnTo>
                  <a:lnTo>
                    <a:pt x="604" y="492"/>
                  </a:lnTo>
                  <a:lnTo>
                    <a:pt x="602" y="492"/>
                  </a:lnTo>
                  <a:lnTo>
                    <a:pt x="601" y="489"/>
                  </a:lnTo>
                  <a:lnTo>
                    <a:pt x="597" y="484"/>
                  </a:lnTo>
                  <a:lnTo>
                    <a:pt x="597" y="483"/>
                  </a:lnTo>
                  <a:lnTo>
                    <a:pt x="596" y="483"/>
                  </a:lnTo>
                  <a:lnTo>
                    <a:pt x="595" y="482"/>
                  </a:lnTo>
                  <a:lnTo>
                    <a:pt x="595" y="482"/>
                  </a:lnTo>
                  <a:lnTo>
                    <a:pt x="595" y="482"/>
                  </a:lnTo>
                  <a:lnTo>
                    <a:pt x="593" y="482"/>
                  </a:lnTo>
                  <a:lnTo>
                    <a:pt x="584" y="486"/>
                  </a:lnTo>
                  <a:lnTo>
                    <a:pt x="576" y="485"/>
                  </a:lnTo>
                  <a:lnTo>
                    <a:pt x="574" y="484"/>
                  </a:lnTo>
                  <a:lnTo>
                    <a:pt x="567" y="489"/>
                  </a:lnTo>
                  <a:lnTo>
                    <a:pt x="562" y="485"/>
                  </a:lnTo>
                  <a:lnTo>
                    <a:pt x="557" y="479"/>
                  </a:lnTo>
                  <a:lnTo>
                    <a:pt x="555" y="478"/>
                  </a:lnTo>
                  <a:lnTo>
                    <a:pt x="548" y="471"/>
                  </a:lnTo>
                  <a:lnTo>
                    <a:pt x="547" y="470"/>
                  </a:lnTo>
                  <a:lnTo>
                    <a:pt x="546" y="470"/>
                  </a:lnTo>
                  <a:lnTo>
                    <a:pt x="546" y="470"/>
                  </a:lnTo>
                  <a:lnTo>
                    <a:pt x="543" y="470"/>
                  </a:lnTo>
                  <a:lnTo>
                    <a:pt x="539" y="468"/>
                  </a:lnTo>
                  <a:lnTo>
                    <a:pt x="537" y="470"/>
                  </a:lnTo>
                  <a:lnTo>
                    <a:pt x="533" y="472"/>
                  </a:lnTo>
                  <a:lnTo>
                    <a:pt x="528" y="475"/>
                  </a:lnTo>
                  <a:lnTo>
                    <a:pt x="523" y="476"/>
                  </a:lnTo>
                  <a:lnTo>
                    <a:pt x="523" y="476"/>
                  </a:lnTo>
                  <a:lnTo>
                    <a:pt x="522" y="470"/>
                  </a:lnTo>
                  <a:lnTo>
                    <a:pt x="521" y="465"/>
                  </a:lnTo>
                  <a:lnTo>
                    <a:pt x="521" y="465"/>
                  </a:lnTo>
                  <a:lnTo>
                    <a:pt x="518" y="460"/>
                  </a:lnTo>
                  <a:lnTo>
                    <a:pt x="517" y="459"/>
                  </a:lnTo>
                  <a:lnTo>
                    <a:pt x="517" y="459"/>
                  </a:lnTo>
                  <a:lnTo>
                    <a:pt x="511" y="455"/>
                  </a:lnTo>
                  <a:lnTo>
                    <a:pt x="510" y="454"/>
                  </a:lnTo>
                  <a:lnTo>
                    <a:pt x="509" y="454"/>
                  </a:lnTo>
                  <a:lnTo>
                    <a:pt x="508" y="454"/>
                  </a:lnTo>
                  <a:lnTo>
                    <a:pt x="505" y="454"/>
                  </a:lnTo>
                  <a:lnTo>
                    <a:pt x="503" y="451"/>
                  </a:lnTo>
                  <a:lnTo>
                    <a:pt x="500" y="446"/>
                  </a:lnTo>
                  <a:lnTo>
                    <a:pt x="497" y="444"/>
                  </a:lnTo>
                  <a:lnTo>
                    <a:pt x="496" y="444"/>
                  </a:lnTo>
                  <a:lnTo>
                    <a:pt x="495" y="443"/>
                  </a:lnTo>
                  <a:lnTo>
                    <a:pt x="495" y="444"/>
                  </a:lnTo>
                  <a:lnTo>
                    <a:pt x="488" y="445"/>
                  </a:lnTo>
                  <a:lnTo>
                    <a:pt x="484" y="446"/>
                  </a:lnTo>
                  <a:lnTo>
                    <a:pt x="483" y="447"/>
                  </a:lnTo>
                  <a:lnTo>
                    <a:pt x="479" y="450"/>
                  </a:lnTo>
                  <a:lnTo>
                    <a:pt x="478" y="451"/>
                  </a:lnTo>
                  <a:lnTo>
                    <a:pt x="478" y="452"/>
                  </a:lnTo>
                  <a:lnTo>
                    <a:pt x="478" y="453"/>
                  </a:lnTo>
                  <a:lnTo>
                    <a:pt x="478" y="453"/>
                  </a:lnTo>
                  <a:lnTo>
                    <a:pt x="477" y="454"/>
                  </a:lnTo>
                  <a:lnTo>
                    <a:pt x="477" y="455"/>
                  </a:lnTo>
                  <a:lnTo>
                    <a:pt x="473" y="459"/>
                  </a:lnTo>
                  <a:lnTo>
                    <a:pt x="472" y="460"/>
                  </a:lnTo>
                  <a:lnTo>
                    <a:pt x="472" y="460"/>
                  </a:lnTo>
                  <a:lnTo>
                    <a:pt x="470" y="460"/>
                  </a:lnTo>
                  <a:lnTo>
                    <a:pt x="469" y="460"/>
                  </a:lnTo>
                  <a:lnTo>
                    <a:pt x="467" y="460"/>
                  </a:lnTo>
                  <a:lnTo>
                    <a:pt x="466" y="460"/>
                  </a:lnTo>
                  <a:lnTo>
                    <a:pt x="465" y="459"/>
                  </a:lnTo>
                  <a:lnTo>
                    <a:pt x="465" y="459"/>
                  </a:lnTo>
                  <a:lnTo>
                    <a:pt x="463" y="458"/>
                  </a:lnTo>
                  <a:lnTo>
                    <a:pt x="461" y="456"/>
                  </a:lnTo>
                  <a:lnTo>
                    <a:pt x="460" y="455"/>
                  </a:lnTo>
                  <a:lnTo>
                    <a:pt x="456" y="453"/>
                  </a:lnTo>
                  <a:lnTo>
                    <a:pt x="453" y="453"/>
                  </a:lnTo>
                  <a:lnTo>
                    <a:pt x="451" y="452"/>
                  </a:lnTo>
                  <a:lnTo>
                    <a:pt x="450" y="452"/>
                  </a:lnTo>
                  <a:lnTo>
                    <a:pt x="446" y="452"/>
                  </a:lnTo>
                  <a:lnTo>
                    <a:pt x="446" y="452"/>
                  </a:lnTo>
                  <a:lnTo>
                    <a:pt x="445" y="452"/>
                  </a:lnTo>
                  <a:lnTo>
                    <a:pt x="444" y="452"/>
                  </a:lnTo>
                  <a:lnTo>
                    <a:pt x="433" y="458"/>
                  </a:lnTo>
                  <a:lnTo>
                    <a:pt x="428" y="462"/>
                  </a:lnTo>
                  <a:lnTo>
                    <a:pt x="428" y="463"/>
                  </a:lnTo>
                  <a:lnTo>
                    <a:pt x="420" y="475"/>
                  </a:lnTo>
                  <a:lnTo>
                    <a:pt x="419" y="475"/>
                  </a:lnTo>
                  <a:lnTo>
                    <a:pt x="419" y="476"/>
                  </a:lnTo>
                  <a:lnTo>
                    <a:pt x="418" y="476"/>
                  </a:lnTo>
                  <a:lnTo>
                    <a:pt x="418" y="477"/>
                  </a:lnTo>
                  <a:lnTo>
                    <a:pt x="417" y="482"/>
                  </a:lnTo>
                  <a:lnTo>
                    <a:pt x="415" y="483"/>
                  </a:lnTo>
                  <a:lnTo>
                    <a:pt x="414" y="483"/>
                  </a:lnTo>
                  <a:lnTo>
                    <a:pt x="400" y="492"/>
                  </a:lnTo>
                  <a:lnTo>
                    <a:pt x="396" y="497"/>
                  </a:lnTo>
                  <a:lnTo>
                    <a:pt x="391" y="504"/>
                  </a:lnTo>
                  <a:lnTo>
                    <a:pt x="387" y="505"/>
                  </a:lnTo>
                  <a:lnTo>
                    <a:pt x="385" y="506"/>
                  </a:lnTo>
                  <a:lnTo>
                    <a:pt x="384" y="507"/>
                  </a:lnTo>
                  <a:lnTo>
                    <a:pt x="383" y="508"/>
                  </a:lnTo>
                  <a:lnTo>
                    <a:pt x="383" y="509"/>
                  </a:lnTo>
                  <a:lnTo>
                    <a:pt x="383" y="510"/>
                  </a:lnTo>
                  <a:lnTo>
                    <a:pt x="383" y="511"/>
                  </a:lnTo>
                  <a:lnTo>
                    <a:pt x="383" y="512"/>
                  </a:lnTo>
                  <a:lnTo>
                    <a:pt x="375" y="520"/>
                  </a:lnTo>
                  <a:lnTo>
                    <a:pt x="375" y="521"/>
                  </a:lnTo>
                  <a:lnTo>
                    <a:pt x="372" y="523"/>
                  </a:lnTo>
                  <a:lnTo>
                    <a:pt x="371" y="524"/>
                  </a:lnTo>
                  <a:lnTo>
                    <a:pt x="370" y="524"/>
                  </a:lnTo>
                  <a:lnTo>
                    <a:pt x="370" y="525"/>
                  </a:lnTo>
                  <a:lnTo>
                    <a:pt x="369" y="525"/>
                  </a:lnTo>
                  <a:lnTo>
                    <a:pt x="364" y="518"/>
                  </a:lnTo>
                  <a:lnTo>
                    <a:pt x="364" y="517"/>
                  </a:lnTo>
                  <a:lnTo>
                    <a:pt x="363" y="516"/>
                  </a:lnTo>
                  <a:lnTo>
                    <a:pt x="362" y="515"/>
                  </a:lnTo>
                  <a:lnTo>
                    <a:pt x="361" y="515"/>
                  </a:lnTo>
                  <a:lnTo>
                    <a:pt x="360" y="514"/>
                  </a:lnTo>
                  <a:lnTo>
                    <a:pt x="359" y="514"/>
                  </a:lnTo>
                  <a:lnTo>
                    <a:pt x="358" y="514"/>
                  </a:lnTo>
                  <a:lnTo>
                    <a:pt x="357" y="516"/>
                  </a:lnTo>
                  <a:lnTo>
                    <a:pt x="356" y="516"/>
                  </a:lnTo>
                  <a:lnTo>
                    <a:pt x="353" y="518"/>
                  </a:lnTo>
                  <a:lnTo>
                    <a:pt x="352" y="518"/>
                  </a:lnTo>
                  <a:lnTo>
                    <a:pt x="349" y="519"/>
                  </a:lnTo>
                  <a:lnTo>
                    <a:pt x="347" y="519"/>
                  </a:lnTo>
                  <a:lnTo>
                    <a:pt x="346" y="519"/>
                  </a:lnTo>
                  <a:lnTo>
                    <a:pt x="345" y="519"/>
                  </a:lnTo>
                  <a:lnTo>
                    <a:pt x="344" y="519"/>
                  </a:lnTo>
                  <a:lnTo>
                    <a:pt x="343" y="519"/>
                  </a:lnTo>
                  <a:lnTo>
                    <a:pt x="342" y="519"/>
                  </a:lnTo>
                  <a:lnTo>
                    <a:pt x="338" y="522"/>
                  </a:lnTo>
                  <a:lnTo>
                    <a:pt x="338" y="522"/>
                  </a:lnTo>
                  <a:lnTo>
                    <a:pt x="338" y="523"/>
                  </a:lnTo>
                  <a:lnTo>
                    <a:pt x="335" y="526"/>
                  </a:lnTo>
                  <a:lnTo>
                    <a:pt x="322" y="524"/>
                  </a:lnTo>
                  <a:lnTo>
                    <a:pt x="322" y="523"/>
                  </a:lnTo>
                  <a:lnTo>
                    <a:pt x="321" y="523"/>
                  </a:lnTo>
                  <a:lnTo>
                    <a:pt x="321" y="523"/>
                  </a:lnTo>
                  <a:lnTo>
                    <a:pt x="317" y="523"/>
                  </a:lnTo>
                  <a:lnTo>
                    <a:pt x="315" y="524"/>
                  </a:lnTo>
                  <a:lnTo>
                    <a:pt x="315" y="524"/>
                  </a:lnTo>
                  <a:lnTo>
                    <a:pt x="314" y="525"/>
                  </a:lnTo>
                  <a:lnTo>
                    <a:pt x="306" y="527"/>
                  </a:lnTo>
                  <a:lnTo>
                    <a:pt x="300" y="525"/>
                  </a:lnTo>
                  <a:lnTo>
                    <a:pt x="299" y="527"/>
                  </a:lnTo>
                  <a:lnTo>
                    <a:pt x="298" y="532"/>
                  </a:lnTo>
                  <a:lnTo>
                    <a:pt x="298" y="534"/>
                  </a:lnTo>
                  <a:lnTo>
                    <a:pt x="298" y="537"/>
                  </a:lnTo>
                  <a:lnTo>
                    <a:pt x="297" y="538"/>
                  </a:lnTo>
                  <a:lnTo>
                    <a:pt x="296" y="541"/>
                  </a:lnTo>
                  <a:lnTo>
                    <a:pt x="296" y="543"/>
                  </a:lnTo>
                  <a:lnTo>
                    <a:pt x="295" y="543"/>
                  </a:lnTo>
                  <a:lnTo>
                    <a:pt x="295" y="543"/>
                  </a:lnTo>
                  <a:lnTo>
                    <a:pt x="294" y="543"/>
                  </a:lnTo>
                  <a:lnTo>
                    <a:pt x="293" y="543"/>
                  </a:lnTo>
                  <a:lnTo>
                    <a:pt x="292" y="543"/>
                  </a:lnTo>
                  <a:lnTo>
                    <a:pt x="291" y="544"/>
                  </a:lnTo>
                  <a:lnTo>
                    <a:pt x="290" y="544"/>
                  </a:lnTo>
                  <a:lnTo>
                    <a:pt x="289" y="545"/>
                  </a:lnTo>
                  <a:lnTo>
                    <a:pt x="287" y="546"/>
                  </a:lnTo>
                  <a:lnTo>
                    <a:pt x="286" y="547"/>
                  </a:lnTo>
                  <a:lnTo>
                    <a:pt x="285" y="548"/>
                  </a:lnTo>
                  <a:lnTo>
                    <a:pt x="277" y="557"/>
                  </a:lnTo>
                  <a:lnTo>
                    <a:pt x="273" y="565"/>
                  </a:lnTo>
                  <a:lnTo>
                    <a:pt x="273" y="567"/>
                  </a:lnTo>
                  <a:lnTo>
                    <a:pt x="274" y="568"/>
                  </a:lnTo>
                  <a:lnTo>
                    <a:pt x="273" y="568"/>
                  </a:lnTo>
                  <a:lnTo>
                    <a:pt x="268" y="574"/>
                  </a:lnTo>
                  <a:lnTo>
                    <a:pt x="263" y="573"/>
                  </a:lnTo>
                  <a:lnTo>
                    <a:pt x="262" y="573"/>
                  </a:lnTo>
                  <a:lnTo>
                    <a:pt x="260" y="571"/>
                  </a:lnTo>
                  <a:lnTo>
                    <a:pt x="259" y="571"/>
                  </a:lnTo>
                  <a:lnTo>
                    <a:pt x="259" y="569"/>
                  </a:lnTo>
                  <a:lnTo>
                    <a:pt x="259" y="569"/>
                  </a:lnTo>
                  <a:lnTo>
                    <a:pt x="258" y="568"/>
                  </a:lnTo>
                  <a:lnTo>
                    <a:pt x="258" y="567"/>
                  </a:lnTo>
                  <a:lnTo>
                    <a:pt x="254" y="562"/>
                  </a:lnTo>
                  <a:lnTo>
                    <a:pt x="253" y="561"/>
                  </a:lnTo>
                  <a:lnTo>
                    <a:pt x="243" y="559"/>
                  </a:lnTo>
                  <a:lnTo>
                    <a:pt x="230" y="556"/>
                  </a:lnTo>
                  <a:lnTo>
                    <a:pt x="229" y="555"/>
                  </a:lnTo>
                  <a:lnTo>
                    <a:pt x="228" y="555"/>
                  </a:lnTo>
                  <a:lnTo>
                    <a:pt x="227" y="554"/>
                  </a:lnTo>
                  <a:lnTo>
                    <a:pt x="226" y="555"/>
                  </a:lnTo>
                  <a:lnTo>
                    <a:pt x="225" y="555"/>
                  </a:lnTo>
                  <a:lnTo>
                    <a:pt x="223" y="556"/>
                  </a:lnTo>
                  <a:lnTo>
                    <a:pt x="222" y="557"/>
                  </a:lnTo>
                  <a:lnTo>
                    <a:pt x="222" y="558"/>
                  </a:lnTo>
                  <a:lnTo>
                    <a:pt x="221" y="559"/>
                  </a:lnTo>
                  <a:lnTo>
                    <a:pt x="221" y="560"/>
                  </a:lnTo>
                  <a:lnTo>
                    <a:pt x="220" y="561"/>
                  </a:lnTo>
                  <a:lnTo>
                    <a:pt x="219" y="564"/>
                  </a:lnTo>
                  <a:lnTo>
                    <a:pt x="219" y="564"/>
                  </a:lnTo>
                  <a:lnTo>
                    <a:pt x="219" y="564"/>
                  </a:lnTo>
                  <a:lnTo>
                    <a:pt x="216" y="564"/>
                  </a:lnTo>
                  <a:lnTo>
                    <a:pt x="216" y="564"/>
                  </a:lnTo>
                  <a:lnTo>
                    <a:pt x="216" y="563"/>
                  </a:lnTo>
                  <a:lnTo>
                    <a:pt x="215" y="562"/>
                  </a:lnTo>
                  <a:lnTo>
                    <a:pt x="215" y="561"/>
                  </a:lnTo>
                  <a:lnTo>
                    <a:pt x="214" y="558"/>
                  </a:lnTo>
                  <a:lnTo>
                    <a:pt x="213" y="551"/>
                  </a:lnTo>
                  <a:lnTo>
                    <a:pt x="212" y="549"/>
                  </a:lnTo>
                  <a:lnTo>
                    <a:pt x="212" y="548"/>
                  </a:lnTo>
                  <a:lnTo>
                    <a:pt x="213" y="548"/>
                  </a:lnTo>
                  <a:lnTo>
                    <a:pt x="214" y="547"/>
                  </a:lnTo>
                  <a:lnTo>
                    <a:pt x="215" y="546"/>
                  </a:lnTo>
                  <a:lnTo>
                    <a:pt x="215" y="546"/>
                  </a:lnTo>
                  <a:lnTo>
                    <a:pt x="216" y="545"/>
                  </a:lnTo>
                  <a:lnTo>
                    <a:pt x="216" y="544"/>
                  </a:lnTo>
                  <a:lnTo>
                    <a:pt x="217" y="543"/>
                  </a:lnTo>
                  <a:lnTo>
                    <a:pt x="217" y="543"/>
                  </a:lnTo>
                  <a:lnTo>
                    <a:pt x="216" y="533"/>
                  </a:lnTo>
                  <a:lnTo>
                    <a:pt x="216" y="527"/>
                  </a:lnTo>
                  <a:lnTo>
                    <a:pt x="214" y="524"/>
                  </a:lnTo>
                  <a:lnTo>
                    <a:pt x="213" y="521"/>
                  </a:lnTo>
                  <a:lnTo>
                    <a:pt x="212" y="521"/>
                  </a:lnTo>
                  <a:lnTo>
                    <a:pt x="211" y="522"/>
                  </a:lnTo>
                  <a:lnTo>
                    <a:pt x="206" y="526"/>
                  </a:lnTo>
                  <a:lnTo>
                    <a:pt x="206" y="527"/>
                  </a:lnTo>
                  <a:lnTo>
                    <a:pt x="203" y="532"/>
                  </a:lnTo>
                  <a:lnTo>
                    <a:pt x="203" y="533"/>
                  </a:lnTo>
                  <a:lnTo>
                    <a:pt x="203" y="534"/>
                  </a:lnTo>
                  <a:lnTo>
                    <a:pt x="203" y="540"/>
                  </a:lnTo>
                  <a:lnTo>
                    <a:pt x="202" y="541"/>
                  </a:lnTo>
                  <a:lnTo>
                    <a:pt x="202" y="542"/>
                  </a:lnTo>
                  <a:lnTo>
                    <a:pt x="202" y="543"/>
                  </a:lnTo>
                  <a:lnTo>
                    <a:pt x="201" y="545"/>
                  </a:lnTo>
                  <a:lnTo>
                    <a:pt x="199" y="549"/>
                  </a:lnTo>
                  <a:lnTo>
                    <a:pt x="198" y="552"/>
                  </a:lnTo>
                  <a:lnTo>
                    <a:pt x="198" y="553"/>
                  </a:lnTo>
                  <a:lnTo>
                    <a:pt x="198" y="555"/>
                  </a:lnTo>
                  <a:lnTo>
                    <a:pt x="197" y="561"/>
                  </a:lnTo>
                  <a:lnTo>
                    <a:pt x="197" y="561"/>
                  </a:lnTo>
                  <a:lnTo>
                    <a:pt x="197" y="563"/>
                  </a:lnTo>
                  <a:lnTo>
                    <a:pt x="198" y="564"/>
                  </a:lnTo>
                  <a:lnTo>
                    <a:pt x="198" y="565"/>
                  </a:lnTo>
                  <a:lnTo>
                    <a:pt x="198" y="566"/>
                  </a:lnTo>
                  <a:lnTo>
                    <a:pt x="197" y="567"/>
                  </a:lnTo>
                  <a:lnTo>
                    <a:pt x="197" y="568"/>
                  </a:lnTo>
                  <a:lnTo>
                    <a:pt x="197" y="569"/>
                  </a:lnTo>
                  <a:lnTo>
                    <a:pt x="194" y="572"/>
                  </a:lnTo>
                  <a:lnTo>
                    <a:pt x="191" y="575"/>
                  </a:lnTo>
                  <a:lnTo>
                    <a:pt x="189" y="574"/>
                  </a:lnTo>
                  <a:lnTo>
                    <a:pt x="189" y="573"/>
                  </a:lnTo>
                  <a:lnTo>
                    <a:pt x="188" y="573"/>
                  </a:lnTo>
                  <a:lnTo>
                    <a:pt x="188" y="573"/>
                  </a:lnTo>
                  <a:lnTo>
                    <a:pt x="172" y="567"/>
                  </a:lnTo>
                  <a:lnTo>
                    <a:pt x="165" y="566"/>
                  </a:lnTo>
                  <a:lnTo>
                    <a:pt x="164" y="566"/>
                  </a:lnTo>
                  <a:lnTo>
                    <a:pt x="162" y="567"/>
                  </a:lnTo>
                  <a:lnTo>
                    <a:pt x="162" y="567"/>
                  </a:lnTo>
                  <a:lnTo>
                    <a:pt x="161" y="568"/>
                  </a:lnTo>
                  <a:lnTo>
                    <a:pt x="161" y="569"/>
                  </a:lnTo>
                  <a:lnTo>
                    <a:pt x="161" y="569"/>
                  </a:lnTo>
                  <a:lnTo>
                    <a:pt x="158" y="569"/>
                  </a:lnTo>
                  <a:lnTo>
                    <a:pt x="155" y="569"/>
                  </a:lnTo>
                  <a:lnTo>
                    <a:pt x="154" y="568"/>
                  </a:lnTo>
                  <a:lnTo>
                    <a:pt x="153" y="568"/>
                  </a:lnTo>
                  <a:lnTo>
                    <a:pt x="152" y="567"/>
                  </a:lnTo>
                  <a:lnTo>
                    <a:pt x="152" y="561"/>
                  </a:lnTo>
                  <a:lnTo>
                    <a:pt x="152" y="560"/>
                  </a:lnTo>
                  <a:lnTo>
                    <a:pt x="152" y="559"/>
                  </a:lnTo>
                  <a:lnTo>
                    <a:pt x="154" y="554"/>
                  </a:lnTo>
                  <a:lnTo>
                    <a:pt x="155" y="553"/>
                  </a:lnTo>
                  <a:lnTo>
                    <a:pt x="156" y="553"/>
                  </a:lnTo>
                  <a:lnTo>
                    <a:pt x="156" y="552"/>
                  </a:lnTo>
                  <a:lnTo>
                    <a:pt x="158" y="551"/>
                  </a:lnTo>
                  <a:lnTo>
                    <a:pt x="158" y="551"/>
                  </a:lnTo>
                  <a:lnTo>
                    <a:pt x="159" y="550"/>
                  </a:lnTo>
                  <a:lnTo>
                    <a:pt x="159" y="549"/>
                  </a:lnTo>
                  <a:lnTo>
                    <a:pt x="159" y="548"/>
                  </a:lnTo>
                  <a:lnTo>
                    <a:pt x="159" y="546"/>
                  </a:lnTo>
                  <a:lnTo>
                    <a:pt x="159" y="545"/>
                  </a:lnTo>
                  <a:lnTo>
                    <a:pt x="159" y="544"/>
                  </a:lnTo>
                  <a:lnTo>
                    <a:pt x="158" y="543"/>
                  </a:lnTo>
                  <a:lnTo>
                    <a:pt x="157" y="542"/>
                  </a:lnTo>
                  <a:lnTo>
                    <a:pt x="157" y="542"/>
                  </a:lnTo>
                  <a:lnTo>
                    <a:pt x="156" y="541"/>
                  </a:lnTo>
                  <a:lnTo>
                    <a:pt x="155" y="541"/>
                  </a:lnTo>
                  <a:lnTo>
                    <a:pt x="152" y="540"/>
                  </a:lnTo>
                  <a:lnTo>
                    <a:pt x="151" y="540"/>
                  </a:lnTo>
                  <a:lnTo>
                    <a:pt x="151" y="541"/>
                  </a:lnTo>
                  <a:lnTo>
                    <a:pt x="150" y="541"/>
                  </a:lnTo>
                  <a:lnTo>
                    <a:pt x="148" y="541"/>
                  </a:lnTo>
                  <a:lnTo>
                    <a:pt x="148" y="542"/>
                  </a:lnTo>
                  <a:lnTo>
                    <a:pt x="147" y="542"/>
                  </a:lnTo>
                  <a:lnTo>
                    <a:pt x="141" y="541"/>
                  </a:lnTo>
                  <a:lnTo>
                    <a:pt x="140" y="541"/>
                  </a:lnTo>
                  <a:lnTo>
                    <a:pt x="137" y="540"/>
                  </a:lnTo>
                  <a:lnTo>
                    <a:pt x="136" y="540"/>
                  </a:lnTo>
                  <a:lnTo>
                    <a:pt x="129" y="536"/>
                  </a:lnTo>
                  <a:lnTo>
                    <a:pt x="129" y="536"/>
                  </a:lnTo>
                  <a:lnTo>
                    <a:pt x="123" y="531"/>
                  </a:lnTo>
                  <a:lnTo>
                    <a:pt x="124" y="525"/>
                  </a:lnTo>
                  <a:lnTo>
                    <a:pt x="124" y="524"/>
                  </a:lnTo>
                  <a:lnTo>
                    <a:pt x="124" y="523"/>
                  </a:lnTo>
                  <a:lnTo>
                    <a:pt x="124" y="523"/>
                  </a:lnTo>
                  <a:lnTo>
                    <a:pt x="125" y="522"/>
                  </a:lnTo>
                  <a:lnTo>
                    <a:pt x="126" y="518"/>
                  </a:lnTo>
                  <a:lnTo>
                    <a:pt x="127" y="517"/>
                  </a:lnTo>
                  <a:lnTo>
                    <a:pt x="126" y="513"/>
                  </a:lnTo>
                  <a:lnTo>
                    <a:pt x="122" y="507"/>
                  </a:lnTo>
                  <a:lnTo>
                    <a:pt x="120" y="505"/>
                  </a:lnTo>
                  <a:lnTo>
                    <a:pt x="120" y="504"/>
                  </a:lnTo>
                  <a:lnTo>
                    <a:pt x="119" y="493"/>
                  </a:lnTo>
                  <a:lnTo>
                    <a:pt x="121" y="491"/>
                  </a:lnTo>
                  <a:lnTo>
                    <a:pt x="121" y="489"/>
                  </a:lnTo>
                  <a:lnTo>
                    <a:pt x="121" y="488"/>
                  </a:lnTo>
                  <a:lnTo>
                    <a:pt x="121" y="486"/>
                  </a:lnTo>
                  <a:lnTo>
                    <a:pt x="121" y="485"/>
                  </a:lnTo>
                  <a:lnTo>
                    <a:pt x="121" y="484"/>
                  </a:lnTo>
                  <a:lnTo>
                    <a:pt x="120" y="480"/>
                  </a:lnTo>
                  <a:lnTo>
                    <a:pt x="119" y="477"/>
                  </a:lnTo>
                  <a:lnTo>
                    <a:pt x="119" y="474"/>
                  </a:lnTo>
                  <a:lnTo>
                    <a:pt x="118" y="466"/>
                  </a:lnTo>
                  <a:lnTo>
                    <a:pt x="118" y="465"/>
                  </a:lnTo>
                  <a:lnTo>
                    <a:pt x="118" y="464"/>
                  </a:lnTo>
                  <a:lnTo>
                    <a:pt x="119" y="463"/>
                  </a:lnTo>
                  <a:lnTo>
                    <a:pt x="119" y="463"/>
                  </a:lnTo>
                  <a:lnTo>
                    <a:pt x="120" y="463"/>
                  </a:lnTo>
                  <a:lnTo>
                    <a:pt x="121" y="462"/>
                  </a:lnTo>
                  <a:lnTo>
                    <a:pt x="121" y="461"/>
                  </a:lnTo>
                  <a:lnTo>
                    <a:pt x="121" y="460"/>
                  </a:lnTo>
                  <a:lnTo>
                    <a:pt x="122" y="452"/>
                  </a:lnTo>
                  <a:lnTo>
                    <a:pt x="121" y="451"/>
                  </a:lnTo>
                  <a:lnTo>
                    <a:pt x="119" y="448"/>
                  </a:lnTo>
                  <a:lnTo>
                    <a:pt x="118" y="447"/>
                  </a:lnTo>
                  <a:lnTo>
                    <a:pt x="116" y="446"/>
                  </a:lnTo>
                  <a:lnTo>
                    <a:pt x="114" y="444"/>
                  </a:lnTo>
                  <a:lnTo>
                    <a:pt x="114" y="443"/>
                  </a:lnTo>
                  <a:lnTo>
                    <a:pt x="113" y="443"/>
                  </a:lnTo>
                  <a:lnTo>
                    <a:pt x="112" y="442"/>
                  </a:lnTo>
                  <a:lnTo>
                    <a:pt x="112" y="441"/>
                  </a:lnTo>
                  <a:lnTo>
                    <a:pt x="111" y="440"/>
                  </a:lnTo>
                  <a:lnTo>
                    <a:pt x="111" y="439"/>
                  </a:lnTo>
                  <a:lnTo>
                    <a:pt x="111" y="438"/>
                  </a:lnTo>
                  <a:lnTo>
                    <a:pt x="111" y="436"/>
                  </a:lnTo>
                  <a:lnTo>
                    <a:pt x="113" y="424"/>
                  </a:lnTo>
                  <a:lnTo>
                    <a:pt x="115" y="420"/>
                  </a:lnTo>
                  <a:lnTo>
                    <a:pt x="116" y="415"/>
                  </a:lnTo>
                  <a:lnTo>
                    <a:pt x="116" y="414"/>
                  </a:lnTo>
                  <a:lnTo>
                    <a:pt x="116" y="412"/>
                  </a:lnTo>
                  <a:lnTo>
                    <a:pt x="116" y="411"/>
                  </a:lnTo>
                  <a:lnTo>
                    <a:pt x="115" y="409"/>
                  </a:lnTo>
                  <a:lnTo>
                    <a:pt x="115" y="408"/>
                  </a:lnTo>
                  <a:lnTo>
                    <a:pt x="115" y="406"/>
                  </a:lnTo>
                  <a:lnTo>
                    <a:pt x="115" y="397"/>
                  </a:lnTo>
                  <a:lnTo>
                    <a:pt x="116" y="396"/>
                  </a:lnTo>
                  <a:lnTo>
                    <a:pt x="116" y="396"/>
                  </a:lnTo>
                  <a:lnTo>
                    <a:pt x="118" y="395"/>
                  </a:lnTo>
                  <a:lnTo>
                    <a:pt x="119" y="395"/>
                  </a:lnTo>
                  <a:lnTo>
                    <a:pt x="121" y="394"/>
                  </a:lnTo>
                  <a:lnTo>
                    <a:pt x="122" y="393"/>
                  </a:lnTo>
                  <a:lnTo>
                    <a:pt x="123" y="392"/>
                  </a:lnTo>
                  <a:lnTo>
                    <a:pt x="123" y="391"/>
                  </a:lnTo>
                  <a:lnTo>
                    <a:pt x="124" y="390"/>
                  </a:lnTo>
                  <a:lnTo>
                    <a:pt x="124" y="389"/>
                  </a:lnTo>
                  <a:lnTo>
                    <a:pt x="127" y="385"/>
                  </a:lnTo>
                  <a:lnTo>
                    <a:pt x="127" y="384"/>
                  </a:lnTo>
                  <a:lnTo>
                    <a:pt x="127" y="383"/>
                  </a:lnTo>
                  <a:lnTo>
                    <a:pt x="127" y="380"/>
                  </a:lnTo>
                  <a:lnTo>
                    <a:pt x="127" y="379"/>
                  </a:lnTo>
                  <a:lnTo>
                    <a:pt x="126" y="379"/>
                  </a:lnTo>
                  <a:lnTo>
                    <a:pt x="119" y="375"/>
                  </a:lnTo>
                  <a:lnTo>
                    <a:pt x="116" y="374"/>
                  </a:lnTo>
                  <a:lnTo>
                    <a:pt x="114" y="373"/>
                  </a:lnTo>
                  <a:lnTo>
                    <a:pt x="114" y="373"/>
                  </a:lnTo>
                  <a:lnTo>
                    <a:pt x="113" y="373"/>
                  </a:lnTo>
                  <a:lnTo>
                    <a:pt x="112" y="373"/>
                  </a:lnTo>
                  <a:lnTo>
                    <a:pt x="111" y="372"/>
                  </a:lnTo>
                  <a:lnTo>
                    <a:pt x="110" y="372"/>
                  </a:lnTo>
                  <a:lnTo>
                    <a:pt x="109" y="371"/>
                  </a:lnTo>
                  <a:lnTo>
                    <a:pt x="109" y="371"/>
                  </a:lnTo>
                  <a:lnTo>
                    <a:pt x="108" y="370"/>
                  </a:lnTo>
                  <a:lnTo>
                    <a:pt x="108" y="368"/>
                  </a:lnTo>
                  <a:lnTo>
                    <a:pt x="108" y="366"/>
                  </a:lnTo>
                  <a:lnTo>
                    <a:pt x="108" y="365"/>
                  </a:lnTo>
                  <a:lnTo>
                    <a:pt x="107" y="365"/>
                  </a:lnTo>
                  <a:lnTo>
                    <a:pt x="107" y="364"/>
                  </a:lnTo>
                  <a:lnTo>
                    <a:pt x="107" y="363"/>
                  </a:lnTo>
                  <a:lnTo>
                    <a:pt x="107" y="363"/>
                  </a:lnTo>
                  <a:lnTo>
                    <a:pt x="106" y="363"/>
                  </a:lnTo>
                  <a:lnTo>
                    <a:pt x="105" y="363"/>
                  </a:lnTo>
                  <a:lnTo>
                    <a:pt x="103" y="362"/>
                  </a:lnTo>
                  <a:lnTo>
                    <a:pt x="102" y="362"/>
                  </a:lnTo>
                  <a:lnTo>
                    <a:pt x="101" y="362"/>
                  </a:lnTo>
                  <a:lnTo>
                    <a:pt x="92" y="366"/>
                  </a:lnTo>
                  <a:lnTo>
                    <a:pt x="82" y="370"/>
                  </a:lnTo>
                  <a:lnTo>
                    <a:pt x="82" y="370"/>
                  </a:lnTo>
                  <a:lnTo>
                    <a:pt x="81" y="370"/>
                  </a:lnTo>
                  <a:lnTo>
                    <a:pt x="81" y="370"/>
                  </a:lnTo>
                  <a:lnTo>
                    <a:pt x="78" y="369"/>
                  </a:lnTo>
                  <a:lnTo>
                    <a:pt x="71" y="364"/>
                  </a:lnTo>
                  <a:lnTo>
                    <a:pt x="71" y="364"/>
                  </a:lnTo>
                  <a:lnTo>
                    <a:pt x="72" y="361"/>
                  </a:lnTo>
                  <a:lnTo>
                    <a:pt x="72" y="356"/>
                  </a:lnTo>
                  <a:lnTo>
                    <a:pt x="72" y="355"/>
                  </a:lnTo>
                  <a:lnTo>
                    <a:pt x="72" y="355"/>
                  </a:lnTo>
                  <a:lnTo>
                    <a:pt x="70" y="353"/>
                  </a:lnTo>
                  <a:lnTo>
                    <a:pt x="70" y="353"/>
                  </a:lnTo>
                  <a:lnTo>
                    <a:pt x="69" y="353"/>
                  </a:lnTo>
                  <a:lnTo>
                    <a:pt x="66" y="347"/>
                  </a:lnTo>
                  <a:lnTo>
                    <a:pt x="66" y="344"/>
                  </a:lnTo>
                  <a:lnTo>
                    <a:pt x="66" y="338"/>
                  </a:lnTo>
                  <a:lnTo>
                    <a:pt x="66" y="337"/>
                  </a:lnTo>
                  <a:lnTo>
                    <a:pt x="64" y="333"/>
                  </a:lnTo>
                  <a:lnTo>
                    <a:pt x="63" y="332"/>
                  </a:lnTo>
                  <a:lnTo>
                    <a:pt x="62" y="332"/>
                  </a:lnTo>
                  <a:lnTo>
                    <a:pt x="61" y="332"/>
                  </a:lnTo>
                  <a:lnTo>
                    <a:pt x="61" y="334"/>
                  </a:lnTo>
                  <a:lnTo>
                    <a:pt x="59" y="336"/>
                  </a:lnTo>
                  <a:lnTo>
                    <a:pt x="58" y="337"/>
                  </a:lnTo>
                  <a:lnTo>
                    <a:pt x="58" y="337"/>
                  </a:lnTo>
                  <a:lnTo>
                    <a:pt x="43" y="332"/>
                  </a:lnTo>
                  <a:lnTo>
                    <a:pt x="42" y="332"/>
                  </a:lnTo>
                  <a:lnTo>
                    <a:pt x="32" y="324"/>
                  </a:lnTo>
                  <a:lnTo>
                    <a:pt x="28" y="320"/>
                  </a:lnTo>
                  <a:lnTo>
                    <a:pt x="28" y="319"/>
                  </a:lnTo>
                  <a:lnTo>
                    <a:pt x="25" y="312"/>
                  </a:lnTo>
                  <a:lnTo>
                    <a:pt x="18" y="307"/>
                  </a:lnTo>
                  <a:lnTo>
                    <a:pt x="17" y="306"/>
                  </a:lnTo>
                  <a:lnTo>
                    <a:pt x="15" y="305"/>
                  </a:lnTo>
                  <a:lnTo>
                    <a:pt x="11" y="293"/>
                  </a:lnTo>
                  <a:lnTo>
                    <a:pt x="11" y="292"/>
                  </a:lnTo>
                  <a:lnTo>
                    <a:pt x="11" y="290"/>
                  </a:lnTo>
                  <a:lnTo>
                    <a:pt x="11" y="288"/>
                  </a:lnTo>
                  <a:lnTo>
                    <a:pt x="10" y="287"/>
                  </a:lnTo>
                  <a:lnTo>
                    <a:pt x="8" y="285"/>
                  </a:lnTo>
                  <a:lnTo>
                    <a:pt x="4" y="281"/>
                  </a:lnTo>
                  <a:lnTo>
                    <a:pt x="4" y="280"/>
                  </a:lnTo>
                  <a:lnTo>
                    <a:pt x="4" y="278"/>
                  </a:lnTo>
                  <a:lnTo>
                    <a:pt x="4" y="277"/>
                  </a:lnTo>
                  <a:lnTo>
                    <a:pt x="5" y="276"/>
                  </a:lnTo>
                  <a:lnTo>
                    <a:pt x="6" y="275"/>
                  </a:lnTo>
                  <a:lnTo>
                    <a:pt x="6" y="274"/>
                  </a:lnTo>
                  <a:lnTo>
                    <a:pt x="7" y="272"/>
                  </a:lnTo>
                  <a:lnTo>
                    <a:pt x="9" y="267"/>
                  </a:lnTo>
                  <a:lnTo>
                    <a:pt x="9" y="266"/>
                  </a:lnTo>
                  <a:lnTo>
                    <a:pt x="9" y="264"/>
                  </a:lnTo>
                  <a:lnTo>
                    <a:pt x="9" y="264"/>
                  </a:lnTo>
                  <a:lnTo>
                    <a:pt x="9" y="263"/>
                  </a:lnTo>
                  <a:lnTo>
                    <a:pt x="8" y="262"/>
                  </a:lnTo>
                  <a:lnTo>
                    <a:pt x="8" y="261"/>
                  </a:lnTo>
                  <a:lnTo>
                    <a:pt x="7" y="260"/>
                  </a:lnTo>
                  <a:lnTo>
                    <a:pt x="6" y="260"/>
                  </a:lnTo>
                  <a:lnTo>
                    <a:pt x="5" y="260"/>
                  </a:lnTo>
                  <a:lnTo>
                    <a:pt x="4" y="259"/>
                  </a:lnTo>
                  <a:lnTo>
                    <a:pt x="2" y="255"/>
                  </a:lnTo>
                  <a:lnTo>
                    <a:pt x="2" y="254"/>
                  </a:lnTo>
                  <a:lnTo>
                    <a:pt x="2" y="245"/>
                  </a:lnTo>
                  <a:lnTo>
                    <a:pt x="2" y="244"/>
                  </a:lnTo>
                  <a:lnTo>
                    <a:pt x="2" y="244"/>
                  </a:lnTo>
                  <a:lnTo>
                    <a:pt x="2" y="243"/>
                  </a:lnTo>
                  <a:lnTo>
                    <a:pt x="3" y="241"/>
                  </a:lnTo>
                  <a:lnTo>
                    <a:pt x="3" y="241"/>
                  </a:lnTo>
                  <a:lnTo>
                    <a:pt x="3" y="240"/>
                  </a:lnTo>
                  <a:lnTo>
                    <a:pt x="3" y="240"/>
                  </a:lnTo>
                  <a:lnTo>
                    <a:pt x="3" y="239"/>
                  </a:lnTo>
                  <a:lnTo>
                    <a:pt x="2" y="231"/>
                  </a:lnTo>
                  <a:lnTo>
                    <a:pt x="2" y="228"/>
                  </a:lnTo>
                  <a:lnTo>
                    <a:pt x="1" y="226"/>
                  </a:lnTo>
                  <a:lnTo>
                    <a:pt x="0" y="224"/>
                  </a:lnTo>
                  <a:lnTo>
                    <a:pt x="0" y="223"/>
                  </a:lnTo>
                  <a:lnTo>
                    <a:pt x="0" y="217"/>
                  </a:lnTo>
                  <a:lnTo>
                    <a:pt x="2" y="207"/>
                  </a:lnTo>
                  <a:lnTo>
                    <a:pt x="3" y="206"/>
                  </a:lnTo>
                  <a:lnTo>
                    <a:pt x="3" y="205"/>
                  </a:lnTo>
                  <a:lnTo>
                    <a:pt x="4" y="205"/>
                  </a:lnTo>
                  <a:lnTo>
                    <a:pt x="4" y="205"/>
                  </a:lnTo>
                  <a:lnTo>
                    <a:pt x="4" y="205"/>
                  </a:lnTo>
                  <a:lnTo>
                    <a:pt x="5" y="204"/>
                  </a:lnTo>
                  <a:lnTo>
                    <a:pt x="5" y="204"/>
                  </a:lnTo>
                  <a:lnTo>
                    <a:pt x="6" y="204"/>
                  </a:lnTo>
                  <a:lnTo>
                    <a:pt x="8" y="200"/>
                  </a:lnTo>
                  <a:lnTo>
                    <a:pt x="9" y="188"/>
                  </a:lnTo>
                  <a:lnTo>
                    <a:pt x="8" y="187"/>
                  </a:lnTo>
                  <a:lnTo>
                    <a:pt x="6" y="173"/>
                  </a:lnTo>
                  <a:lnTo>
                    <a:pt x="13" y="156"/>
                  </a:lnTo>
                  <a:lnTo>
                    <a:pt x="13" y="156"/>
                  </a:lnTo>
                  <a:lnTo>
                    <a:pt x="14" y="155"/>
                  </a:lnTo>
                  <a:lnTo>
                    <a:pt x="14" y="155"/>
                  </a:lnTo>
                  <a:lnTo>
                    <a:pt x="15" y="155"/>
                  </a:lnTo>
                  <a:lnTo>
                    <a:pt x="16" y="154"/>
                  </a:lnTo>
                  <a:lnTo>
                    <a:pt x="29" y="150"/>
                  </a:lnTo>
                  <a:lnTo>
                    <a:pt x="29" y="150"/>
                  </a:lnTo>
                  <a:lnTo>
                    <a:pt x="29" y="150"/>
                  </a:lnTo>
                  <a:lnTo>
                    <a:pt x="30" y="150"/>
                  </a:lnTo>
                  <a:lnTo>
                    <a:pt x="32" y="152"/>
                  </a:lnTo>
                  <a:lnTo>
                    <a:pt x="33" y="153"/>
                  </a:lnTo>
                  <a:lnTo>
                    <a:pt x="35" y="156"/>
                  </a:lnTo>
                  <a:lnTo>
                    <a:pt x="36" y="157"/>
                  </a:lnTo>
                  <a:lnTo>
                    <a:pt x="37" y="158"/>
                  </a:lnTo>
                  <a:lnTo>
                    <a:pt x="38" y="159"/>
                  </a:lnTo>
                  <a:lnTo>
                    <a:pt x="39" y="159"/>
                  </a:lnTo>
                  <a:lnTo>
                    <a:pt x="39" y="159"/>
                  </a:lnTo>
                  <a:lnTo>
                    <a:pt x="39" y="160"/>
                  </a:lnTo>
                  <a:lnTo>
                    <a:pt x="39" y="160"/>
                  </a:lnTo>
                  <a:lnTo>
                    <a:pt x="40" y="160"/>
                  </a:lnTo>
                  <a:lnTo>
                    <a:pt x="41" y="160"/>
                  </a:lnTo>
                  <a:lnTo>
                    <a:pt x="41" y="160"/>
                  </a:lnTo>
                  <a:lnTo>
                    <a:pt x="42" y="161"/>
                  </a:lnTo>
                  <a:lnTo>
                    <a:pt x="43" y="161"/>
                  </a:lnTo>
                  <a:lnTo>
                    <a:pt x="43" y="160"/>
                  </a:lnTo>
                  <a:lnTo>
                    <a:pt x="43" y="160"/>
                  </a:lnTo>
                  <a:lnTo>
                    <a:pt x="43" y="160"/>
                  </a:lnTo>
                  <a:lnTo>
                    <a:pt x="44" y="160"/>
                  </a:lnTo>
                  <a:lnTo>
                    <a:pt x="48" y="152"/>
                  </a:lnTo>
                  <a:lnTo>
                    <a:pt x="49" y="151"/>
                  </a:lnTo>
                  <a:lnTo>
                    <a:pt x="49" y="150"/>
                  </a:lnTo>
                  <a:lnTo>
                    <a:pt x="49" y="150"/>
                  </a:lnTo>
                  <a:lnTo>
                    <a:pt x="49" y="149"/>
                  </a:lnTo>
                  <a:lnTo>
                    <a:pt x="49" y="148"/>
                  </a:lnTo>
                  <a:lnTo>
                    <a:pt x="49" y="148"/>
                  </a:lnTo>
                  <a:lnTo>
                    <a:pt x="49" y="147"/>
                  </a:lnTo>
                  <a:lnTo>
                    <a:pt x="49" y="147"/>
                  </a:lnTo>
                  <a:lnTo>
                    <a:pt x="49" y="146"/>
                  </a:lnTo>
                  <a:lnTo>
                    <a:pt x="49" y="146"/>
                  </a:lnTo>
                  <a:lnTo>
                    <a:pt x="49" y="146"/>
                  </a:lnTo>
                  <a:lnTo>
                    <a:pt x="50" y="145"/>
                  </a:lnTo>
                  <a:lnTo>
                    <a:pt x="52" y="143"/>
                  </a:lnTo>
                  <a:lnTo>
                    <a:pt x="52" y="142"/>
                  </a:lnTo>
                  <a:lnTo>
                    <a:pt x="53" y="142"/>
                  </a:lnTo>
                  <a:lnTo>
                    <a:pt x="53" y="142"/>
                  </a:lnTo>
                  <a:lnTo>
                    <a:pt x="54" y="142"/>
                  </a:lnTo>
                  <a:lnTo>
                    <a:pt x="54" y="142"/>
                  </a:lnTo>
                  <a:lnTo>
                    <a:pt x="54" y="142"/>
                  </a:lnTo>
                  <a:lnTo>
                    <a:pt x="55" y="142"/>
                  </a:lnTo>
                  <a:lnTo>
                    <a:pt x="55" y="143"/>
                  </a:lnTo>
                  <a:lnTo>
                    <a:pt x="57" y="144"/>
                  </a:lnTo>
                  <a:lnTo>
                    <a:pt x="58" y="145"/>
                  </a:lnTo>
                  <a:lnTo>
                    <a:pt x="58" y="146"/>
                  </a:lnTo>
                  <a:lnTo>
                    <a:pt x="59" y="146"/>
                  </a:lnTo>
                  <a:lnTo>
                    <a:pt x="59" y="147"/>
                  </a:lnTo>
                  <a:lnTo>
                    <a:pt x="60" y="148"/>
                  </a:lnTo>
                  <a:lnTo>
                    <a:pt x="62" y="149"/>
                  </a:lnTo>
                  <a:lnTo>
                    <a:pt x="63" y="150"/>
                  </a:lnTo>
                  <a:lnTo>
                    <a:pt x="63" y="150"/>
                  </a:lnTo>
                  <a:lnTo>
                    <a:pt x="63" y="151"/>
                  </a:lnTo>
                  <a:lnTo>
                    <a:pt x="64" y="151"/>
                  </a:lnTo>
                  <a:lnTo>
                    <a:pt x="72" y="151"/>
                  </a:lnTo>
                  <a:lnTo>
                    <a:pt x="76" y="149"/>
                  </a:lnTo>
                  <a:lnTo>
                    <a:pt x="86" y="147"/>
                  </a:lnTo>
                  <a:lnTo>
                    <a:pt x="86" y="147"/>
                  </a:lnTo>
                  <a:lnTo>
                    <a:pt x="87" y="147"/>
                  </a:lnTo>
                  <a:lnTo>
                    <a:pt x="92" y="147"/>
                  </a:lnTo>
                  <a:lnTo>
                    <a:pt x="92" y="147"/>
                  </a:lnTo>
                  <a:lnTo>
                    <a:pt x="92" y="146"/>
                  </a:lnTo>
                  <a:lnTo>
                    <a:pt x="93" y="146"/>
                  </a:lnTo>
                  <a:lnTo>
                    <a:pt x="93" y="146"/>
                  </a:lnTo>
                  <a:lnTo>
                    <a:pt x="93" y="146"/>
                  </a:lnTo>
                  <a:lnTo>
                    <a:pt x="95" y="140"/>
                  </a:lnTo>
                  <a:lnTo>
                    <a:pt x="99" y="133"/>
                  </a:lnTo>
                  <a:lnTo>
                    <a:pt x="112" y="125"/>
                  </a:lnTo>
                  <a:lnTo>
                    <a:pt x="113" y="125"/>
                  </a:lnTo>
                  <a:lnTo>
                    <a:pt x="114" y="124"/>
                  </a:lnTo>
                  <a:lnTo>
                    <a:pt x="117" y="123"/>
                  </a:lnTo>
                  <a:lnTo>
                    <a:pt x="119" y="123"/>
                  </a:lnTo>
                  <a:lnTo>
                    <a:pt x="121" y="123"/>
                  </a:lnTo>
                  <a:lnTo>
                    <a:pt x="123" y="123"/>
                  </a:lnTo>
                  <a:lnTo>
                    <a:pt x="125" y="124"/>
                  </a:lnTo>
                  <a:lnTo>
                    <a:pt x="125" y="124"/>
                  </a:lnTo>
                  <a:lnTo>
                    <a:pt x="125" y="124"/>
                  </a:lnTo>
                  <a:lnTo>
                    <a:pt x="126" y="123"/>
                  </a:lnTo>
                  <a:lnTo>
                    <a:pt x="129" y="120"/>
                  </a:lnTo>
                  <a:lnTo>
                    <a:pt x="130" y="119"/>
                  </a:lnTo>
                  <a:lnTo>
                    <a:pt x="131" y="118"/>
                  </a:lnTo>
                  <a:lnTo>
                    <a:pt x="131" y="117"/>
                  </a:lnTo>
                  <a:lnTo>
                    <a:pt x="136" y="104"/>
                  </a:lnTo>
                  <a:lnTo>
                    <a:pt x="136" y="102"/>
                  </a:lnTo>
                  <a:lnTo>
                    <a:pt x="136" y="101"/>
                  </a:lnTo>
                  <a:lnTo>
                    <a:pt x="135" y="100"/>
                  </a:lnTo>
                  <a:lnTo>
                    <a:pt x="135" y="99"/>
                  </a:lnTo>
                  <a:lnTo>
                    <a:pt x="134" y="98"/>
                  </a:lnTo>
                  <a:lnTo>
                    <a:pt x="134" y="97"/>
                  </a:lnTo>
                  <a:lnTo>
                    <a:pt x="134" y="92"/>
                  </a:lnTo>
                  <a:lnTo>
                    <a:pt x="134" y="91"/>
                  </a:lnTo>
                  <a:lnTo>
                    <a:pt x="135" y="89"/>
                  </a:lnTo>
                  <a:lnTo>
                    <a:pt x="135" y="89"/>
                  </a:lnTo>
                  <a:lnTo>
                    <a:pt x="145" y="72"/>
                  </a:lnTo>
                  <a:lnTo>
                    <a:pt x="145" y="72"/>
                  </a:lnTo>
                  <a:lnTo>
                    <a:pt x="146" y="71"/>
                  </a:lnTo>
                  <a:lnTo>
                    <a:pt x="152" y="66"/>
                  </a:lnTo>
                  <a:lnTo>
                    <a:pt x="153" y="66"/>
                  </a:lnTo>
                  <a:lnTo>
                    <a:pt x="154" y="65"/>
                  </a:lnTo>
                  <a:lnTo>
                    <a:pt x="159" y="64"/>
                  </a:lnTo>
                  <a:lnTo>
                    <a:pt x="160" y="64"/>
                  </a:lnTo>
                  <a:lnTo>
                    <a:pt x="161" y="64"/>
                  </a:lnTo>
                  <a:lnTo>
                    <a:pt x="162" y="64"/>
                  </a:lnTo>
                  <a:lnTo>
                    <a:pt x="163" y="64"/>
                  </a:lnTo>
                  <a:lnTo>
                    <a:pt x="166" y="71"/>
                  </a:lnTo>
                  <a:lnTo>
                    <a:pt x="167" y="72"/>
                  </a:lnTo>
                  <a:lnTo>
                    <a:pt x="168" y="73"/>
                  </a:lnTo>
                  <a:lnTo>
                    <a:pt x="170" y="73"/>
                  </a:lnTo>
                  <a:lnTo>
                    <a:pt x="171" y="74"/>
                  </a:lnTo>
                  <a:lnTo>
                    <a:pt x="172" y="75"/>
                  </a:lnTo>
                  <a:lnTo>
                    <a:pt x="173" y="76"/>
                  </a:lnTo>
                  <a:lnTo>
                    <a:pt x="174" y="79"/>
                  </a:lnTo>
                  <a:lnTo>
                    <a:pt x="175" y="80"/>
                  </a:lnTo>
                  <a:lnTo>
                    <a:pt x="174" y="81"/>
                  </a:lnTo>
                  <a:lnTo>
                    <a:pt x="174" y="83"/>
                  </a:lnTo>
                  <a:lnTo>
                    <a:pt x="174" y="84"/>
                  </a:lnTo>
                  <a:lnTo>
                    <a:pt x="174" y="88"/>
                  </a:lnTo>
                  <a:lnTo>
                    <a:pt x="174" y="89"/>
                  </a:lnTo>
                  <a:lnTo>
                    <a:pt x="175" y="90"/>
                  </a:lnTo>
                  <a:lnTo>
                    <a:pt x="188" y="109"/>
                  </a:lnTo>
                  <a:lnTo>
                    <a:pt x="190" y="112"/>
                  </a:lnTo>
                  <a:lnTo>
                    <a:pt x="192" y="115"/>
                  </a:lnTo>
                  <a:lnTo>
                    <a:pt x="194" y="117"/>
                  </a:lnTo>
                  <a:lnTo>
                    <a:pt x="193" y="124"/>
                  </a:lnTo>
                  <a:lnTo>
                    <a:pt x="195" y="131"/>
                  </a:lnTo>
                  <a:lnTo>
                    <a:pt x="197" y="134"/>
                  </a:lnTo>
                  <a:lnTo>
                    <a:pt x="197" y="136"/>
                  </a:lnTo>
                  <a:lnTo>
                    <a:pt x="201" y="137"/>
                  </a:lnTo>
                  <a:lnTo>
                    <a:pt x="202" y="137"/>
                  </a:lnTo>
                  <a:lnTo>
                    <a:pt x="207" y="136"/>
                  </a:lnTo>
                  <a:lnTo>
                    <a:pt x="208" y="136"/>
                  </a:lnTo>
                  <a:lnTo>
                    <a:pt x="214" y="131"/>
                  </a:lnTo>
                  <a:lnTo>
                    <a:pt x="217" y="128"/>
                  </a:lnTo>
                  <a:lnTo>
                    <a:pt x="218" y="127"/>
                  </a:lnTo>
                  <a:lnTo>
                    <a:pt x="218" y="126"/>
                  </a:lnTo>
                  <a:lnTo>
                    <a:pt x="219" y="125"/>
                  </a:lnTo>
                  <a:lnTo>
                    <a:pt x="219" y="125"/>
                  </a:lnTo>
                  <a:lnTo>
                    <a:pt x="219" y="124"/>
                  </a:lnTo>
                  <a:lnTo>
                    <a:pt x="219" y="123"/>
                  </a:lnTo>
                  <a:lnTo>
                    <a:pt x="219" y="123"/>
                  </a:lnTo>
                  <a:lnTo>
                    <a:pt x="219" y="122"/>
                  </a:lnTo>
                  <a:lnTo>
                    <a:pt x="220" y="121"/>
                  </a:lnTo>
                  <a:lnTo>
                    <a:pt x="220" y="121"/>
                  </a:lnTo>
                  <a:lnTo>
                    <a:pt x="223" y="119"/>
                  </a:lnTo>
                  <a:lnTo>
                    <a:pt x="231" y="114"/>
                  </a:lnTo>
                  <a:lnTo>
                    <a:pt x="232" y="114"/>
                  </a:lnTo>
                  <a:lnTo>
                    <a:pt x="234" y="114"/>
                  </a:lnTo>
                  <a:lnTo>
                    <a:pt x="236" y="115"/>
                  </a:lnTo>
                  <a:lnTo>
                    <a:pt x="239" y="117"/>
                  </a:lnTo>
                  <a:lnTo>
                    <a:pt x="239" y="119"/>
                  </a:lnTo>
                  <a:lnTo>
                    <a:pt x="239" y="119"/>
                  </a:lnTo>
                  <a:lnTo>
                    <a:pt x="239" y="120"/>
                  </a:lnTo>
                  <a:lnTo>
                    <a:pt x="238" y="121"/>
                  </a:lnTo>
                  <a:lnTo>
                    <a:pt x="238" y="122"/>
                  </a:lnTo>
                  <a:lnTo>
                    <a:pt x="237" y="122"/>
                  </a:lnTo>
                  <a:lnTo>
                    <a:pt x="237" y="123"/>
                  </a:lnTo>
                  <a:lnTo>
                    <a:pt x="236" y="123"/>
                  </a:lnTo>
                  <a:lnTo>
                    <a:pt x="237" y="123"/>
                  </a:lnTo>
                  <a:lnTo>
                    <a:pt x="237" y="124"/>
                  </a:lnTo>
                  <a:lnTo>
                    <a:pt x="243" y="131"/>
                  </a:lnTo>
                  <a:lnTo>
                    <a:pt x="245" y="133"/>
                  </a:lnTo>
                  <a:lnTo>
                    <a:pt x="246" y="133"/>
                  </a:lnTo>
                  <a:lnTo>
                    <a:pt x="251" y="137"/>
                  </a:lnTo>
                  <a:lnTo>
                    <a:pt x="254" y="138"/>
                  </a:lnTo>
                  <a:lnTo>
                    <a:pt x="255" y="138"/>
                  </a:lnTo>
                  <a:lnTo>
                    <a:pt x="255" y="138"/>
                  </a:lnTo>
                  <a:lnTo>
                    <a:pt x="257" y="137"/>
                  </a:lnTo>
                  <a:lnTo>
                    <a:pt x="259" y="136"/>
                  </a:lnTo>
                  <a:lnTo>
                    <a:pt x="260" y="135"/>
                  </a:lnTo>
                  <a:lnTo>
                    <a:pt x="262" y="133"/>
                  </a:lnTo>
                  <a:lnTo>
                    <a:pt x="262" y="133"/>
                  </a:lnTo>
                  <a:lnTo>
                    <a:pt x="262" y="132"/>
                  </a:lnTo>
                  <a:lnTo>
                    <a:pt x="261" y="132"/>
                  </a:lnTo>
                  <a:lnTo>
                    <a:pt x="260" y="130"/>
                  </a:lnTo>
                  <a:lnTo>
                    <a:pt x="260" y="125"/>
                  </a:lnTo>
                  <a:lnTo>
                    <a:pt x="260" y="125"/>
                  </a:lnTo>
                  <a:lnTo>
                    <a:pt x="262" y="120"/>
                  </a:lnTo>
                  <a:lnTo>
                    <a:pt x="262" y="120"/>
                  </a:lnTo>
                  <a:lnTo>
                    <a:pt x="266" y="114"/>
                  </a:lnTo>
                  <a:lnTo>
                    <a:pt x="269" y="113"/>
                  </a:lnTo>
                  <a:lnTo>
                    <a:pt x="272" y="111"/>
                  </a:lnTo>
                  <a:lnTo>
                    <a:pt x="272" y="110"/>
                  </a:lnTo>
                  <a:lnTo>
                    <a:pt x="272" y="110"/>
                  </a:lnTo>
                  <a:lnTo>
                    <a:pt x="273" y="108"/>
                  </a:lnTo>
                  <a:lnTo>
                    <a:pt x="273" y="106"/>
                  </a:lnTo>
                  <a:lnTo>
                    <a:pt x="273" y="105"/>
                  </a:lnTo>
                  <a:lnTo>
                    <a:pt x="280" y="102"/>
                  </a:lnTo>
                  <a:lnTo>
                    <a:pt x="281" y="101"/>
                  </a:lnTo>
                  <a:lnTo>
                    <a:pt x="282" y="102"/>
                  </a:lnTo>
                  <a:lnTo>
                    <a:pt x="283" y="102"/>
                  </a:lnTo>
                  <a:lnTo>
                    <a:pt x="286" y="104"/>
                  </a:lnTo>
                  <a:lnTo>
                    <a:pt x="292" y="102"/>
                  </a:lnTo>
                  <a:lnTo>
                    <a:pt x="292" y="102"/>
                  </a:lnTo>
                  <a:lnTo>
                    <a:pt x="292" y="101"/>
                  </a:lnTo>
                  <a:lnTo>
                    <a:pt x="293" y="101"/>
                  </a:lnTo>
                  <a:lnTo>
                    <a:pt x="293" y="101"/>
                  </a:lnTo>
                  <a:lnTo>
                    <a:pt x="294" y="101"/>
                  </a:lnTo>
                  <a:lnTo>
                    <a:pt x="295" y="101"/>
                  </a:lnTo>
                  <a:lnTo>
                    <a:pt x="295" y="101"/>
                  </a:lnTo>
                  <a:lnTo>
                    <a:pt x="296" y="102"/>
                  </a:lnTo>
                  <a:lnTo>
                    <a:pt x="296" y="103"/>
                  </a:lnTo>
                  <a:lnTo>
                    <a:pt x="296" y="104"/>
                  </a:lnTo>
                  <a:lnTo>
                    <a:pt x="301" y="104"/>
                  </a:lnTo>
                  <a:lnTo>
                    <a:pt x="302" y="102"/>
                  </a:lnTo>
                  <a:lnTo>
                    <a:pt x="306" y="97"/>
                  </a:lnTo>
                  <a:lnTo>
                    <a:pt x="306" y="96"/>
                  </a:lnTo>
                  <a:lnTo>
                    <a:pt x="308" y="94"/>
                  </a:lnTo>
                  <a:lnTo>
                    <a:pt x="309" y="94"/>
                  </a:lnTo>
                  <a:lnTo>
                    <a:pt x="310" y="93"/>
                  </a:lnTo>
                  <a:lnTo>
                    <a:pt x="311" y="93"/>
                  </a:lnTo>
                  <a:lnTo>
                    <a:pt x="312" y="93"/>
                  </a:lnTo>
                  <a:lnTo>
                    <a:pt x="312" y="92"/>
                  </a:lnTo>
                  <a:lnTo>
                    <a:pt x="316" y="82"/>
                  </a:lnTo>
                  <a:lnTo>
                    <a:pt x="318" y="77"/>
                  </a:lnTo>
                  <a:lnTo>
                    <a:pt x="318" y="76"/>
                  </a:lnTo>
                  <a:lnTo>
                    <a:pt x="319" y="75"/>
                  </a:lnTo>
                  <a:lnTo>
                    <a:pt x="322" y="71"/>
                  </a:lnTo>
                  <a:lnTo>
                    <a:pt x="322" y="70"/>
                  </a:lnTo>
                  <a:lnTo>
                    <a:pt x="323" y="70"/>
                  </a:lnTo>
                  <a:lnTo>
                    <a:pt x="324" y="69"/>
                  </a:lnTo>
                  <a:lnTo>
                    <a:pt x="325" y="69"/>
                  </a:lnTo>
                  <a:lnTo>
                    <a:pt x="325" y="70"/>
                  </a:lnTo>
                  <a:lnTo>
                    <a:pt x="326" y="70"/>
                  </a:lnTo>
                  <a:lnTo>
                    <a:pt x="329" y="74"/>
                  </a:lnTo>
                  <a:lnTo>
                    <a:pt x="331" y="74"/>
                  </a:lnTo>
                  <a:lnTo>
                    <a:pt x="331" y="74"/>
                  </a:lnTo>
                  <a:lnTo>
                    <a:pt x="338" y="75"/>
                  </a:lnTo>
                  <a:lnTo>
                    <a:pt x="338" y="75"/>
                  </a:lnTo>
                  <a:lnTo>
                    <a:pt x="338" y="76"/>
                  </a:lnTo>
                  <a:lnTo>
                    <a:pt x="339" y="77"/>
                  </a:lnTo>
                  <a:lnTo>
                    <a:pt x="339" y="79"/>
                  </a:lnTo>
                  <a:lnTo>
                    <a:pt x="339" y="80"/>
                  </a:lnTo>
                  <a:lnTo>
                    <a:pt x="339" y="81"/>
                  </a:lnTo>
                  <a:lnTo>
                    <a:pt x="343" y="82"/>
                  </a:lnTo>
                  <a:lnTo>
                    <a:pt x="343" y="83"/>
                  </a:lnTo>
                  <a:lnTo>
                    <a:pt x="344" y="83"/>
                  </a:lnTo>
                  <a:lnTo>
                    <a:pt x="347" y="82"/>
                  </a:lnTo>
                  <a:lnTo>
                    <a:pt x="348" y="82"/>
                  </a:lnTo>
                  <a:lnTo>
                    <a:pt x="349" y="81"/>
                  </a:lnTo>
                  <a:lnTo>
                    <a:pt x="352" y="80"/>
                  </a:lnTo>
                  <a:lnTo>
                    <a:pt x="356" y="77"/>
                  </a:lnTo>
                  <a:lnTo>
                    <a:pt x="356" y="78"/>
                  </a:lnTo>
                  <a:lnTo>
                    <a:pt x="357" y="78"/>
                  </a:lnTo>
                  <a:lnTo>
                    <a:pt x="360" y="82"/>
                  </a:lnTo>
                  <a:lnTo>
                    <a:pt x="364" y="85"/>
                  </a:lnTo>
                  <a:lnTo>
                    <a:pt x="370" y="90"/>
                  </a:lnTo>
                  <a:lnTo>
                    <a:pt x="370" y="90"/>
                  </a:lnTo>
                  <a:lnTo>
                    <a:pt x="373" y="92"/>
                  </a:lnTo>
                  <a:lnTo>
                    <a:pt x="376" y="94"/>
                  </a:lnTo>
                  <a:lnTo>
                    <a:pt x="376" y="94"/>
                  </a:lnTo>
                  <a:lnTo>
                    <a:pt x="376" y="94"/>
                  </a:lnTo>
                  <a:lnTo>
                    <a:pt x="377" y="94"/>
                  </a:lnTo>
                  <a:lnTo>
                    <a:pt x="379" y="97"/>
                  </a:lnTo>
                  <a:lnTo>
                    <a:pt x="380" y="98"/>
                  </a:lnTo>
                  <a:lnTo>
                    <a:pt x="381" y="99"/>
                  </a:lnTo>
                  <a:lnTo>
                    <a:pt x="382" y="99"/>
                  </a:lnTo>
                  <a:lnTo>
                    <a:pt x="383" y="98"/>
                  </a:lnTo>
                  <a:lnTo>
                    <a:pt x="384" y="98"/>
                  </a:lnTo>
                  <a:lnTo>
                    <a:pt x="385" y="97"/>
                  </a:lnTo>
                  <a:lnTo>
                    <a:pt x="386" y="96"/>
                  </a:lnTo>
                  <a:lnTo>
                    <a:pt x="388" y="94"/>
                  </a:lnTo>
                  <a:lnTo>
                    <a:pt x="390" y="90"/>
                  </a:lnTo>
                  <a:lnTo>
                    <a:pt x="391" y="89"/>
                  </a:lnTo>
                  <a:lnTo>
                    <a:pt x="396" y="85"/>
                  </a:lnTo>
                  <a:lnTo>
                    <a:pt x="397" y="86"/>
                  </a:lnTo>
                  <a:lnTo>
                    <a:pt x="398" y="86"/>
                  </a:lnTo>
                  <a:lnTo>
                    <a:pt x="399" y="86"/>
                  </a:lnTo>
                  <a:lnTo>
                    <a:pt x="399" y="86"/>
                  </a:lnTo>
                  <a:lnTo>
                    <a:pt x="406" y="82"/>
                  </a:lnTo>
                  <a:lnTo>
                    <a:pt x="410" y="78"/>
                  </a:lnTo>
                  <a:lnTo>
                    <a:pt x="413" y="75"/>
                  </a:lnTo>
                  <a:lnTo>
                    <a:pt x="414" y="74"/>
                  </a:lnTo>
                  <a:lnTo>
                    <a:pt x="419" y="66"/>
                  </a:lnTo>
                  <a:lnTo>
                    <a:pt x="420" y="64"/>
                  </a:lnTo>
                  <a:lnTo>
                    <a:pt x="420" y="63"/>
                  </a:lnTo>
                  <a:lnTo>
                    <a:pt x="420" y="63"/>
                  </a:lnTo>
                  <a:lnTo>
                    <a:pt x="421" y="62"/>
                  </a:lnTo>
                  <a:lnTo>
                    <a:pt x="421" y="61"/>
                  </a:lnTo>
                  <a:lnTo>
                    <a:pt x="422" y="61"/>
                  </a:lnTo>
                  <a:lnTo>
                    <a:pt x="431" y="57"/>
                  </a:lnTo>
                  <a:lnTo>
                    <a:pt x="432" y="57"/>
                  </a:lnTo>
                  <a:lnTo>
                    <a:pt x="434" y="57"/>
                  </a:lnTo>
                  <a:lnTo>
                    <a:pt x="435" y="57"/>
                  </a:lnTo>
                  <a:lnTo>
                    <a:pt x="435" y="57"/>
                  </a:lnTo>
                  <a:lnTo>
                    <a:pt x="436" y="58"/>
                  </a:lnTo>
                  <a:lnTo>
                    <a:pt x="437" y="58"/>
                  </a:lnTo>
                  <a:lnTo>
                    <a:pt x="439" y="59"/>
                  </a:lnTo>
                  <a:lnTo>
                    <a:pt x="439" y="58"/>
                  </a:lnTo>
                  <a:lnTo>
                    <a:pt x="440" y="58"/>
                  </a:lnTo>
                  <a:lnTo>
                    <a:pt x="440" y="57"/>
                  </a:lnTo>
                  <a:lnTo>
                    <a:pt x="441" y="57"/>
                  </a:lnTo>
                  <a:lnTo>
                    <a:pt x="442" y="56"/>
                  </a:lnTo>
                  <a:lnTo>
                    <a:pt x="442" y="55"/>
                  </a:lnTo>
                  <a:lnTo>
                    <a:pt x="442" y="53"/>
                  </a:lnTo>
                  <a:lnTo>
                    <a:pt x="441" y="51"/>
                  </a:lnTo>
                  <a:lnTo>
                    <a:pt x="441" y="50"/>
                  </a:lnTo>
                  <a:lnTo>
                    <a:pt x="441" y="49"/>
                  </a:lnTo>
                  <a:lnTo>
                    <a:pt x="440" y="48"/>
                  </a:lnTo>
                  <a:lnTo>
                    <a:pt x="440" y="47"/>
                  </a:lnTo>
                  <a:lnTo>
                    <a:pt x="440" y="45"/>
                  </a:lnTo>
                  <a:lnTo>
                    <a:pt x="440" y="44"/>
                  </a:lnTo>
                  <a:lnTo>
                    <a:pt x="440" y="43"/>
                  </a:lnTo>
                  <a:lnTo>
                    <a:pt x="443" y="38"/>
                  </a:lnTo>
                  <a:lnTo>
                    <a:pt x="444" y="38"/>
                  </a:lnTo>
                  <a:lnTo>
                    <a:pt x="445" y="37"/>
                  </a:lnTo>
                  <a:lnTo>
                    <a:pt x="450" y="35"/>
                  </a:lnTo>
                  <a:lnTo>
                    <a:pt x="460" y="29"/>
                  </a:lnTo>
                  <a:lnTo>
                    <a:pt x="476" y="34"/>
                  </a:lnTo>
                  <a:lnTo>
                    <a:pt x="483" y="36"/>
                  </a:lnTo>
                  <a:lnTo>
                    <a:pt x="483" y="36"/>
                  </a:lnTo>
                  <a:lnTo>
                    <a:pt x="485" y="34"/>
                  </a:lnTo>
                  <a:lnTo>
                    <a:pt x="486" y="34"/>
                  </a:lnTo>
                  <a:lnTo>
                    <a:pt x="486" y="33"/>
                  </a:lnTo>
                  <a:lnTo>
                    <a:pt x="488" y="31"/>
                  </a:lnTo>
                  <a:lnTo>
                    <a:pt x="488" y="29"/>
                  </a:lnTo>
                  <a:lnTo>
                    <a:pt x="488" y="28"/>
                  </a:lnTo>
                  <a:lnTo>
                    <a:pt x="488" y="27"/>
                  </a:lnTo>
                  <a:lnTo>
                    <a:pt x="488" y="22"/>
                  </a:lnTo>
                  <a:lnTo>
                    <a:pt x="487" y="20"/>
                  </a:lnTo>
                  <a:lnTo>
                    <a:pt x="487" y="19"/>
                  </a:lnTo>
                  <a:lnTo>
                    <a:pt x="486" y="17"/>
                  </a:lnTo>
                  <a:lnTo>
                    <a:pt x="486" y="13"/>
                  </a:lnTo>
                  <a:lnTo>
                    <a:pt x="486" y="12"/>
                  </a:lnTo>
                  <a:lnTo>
                    <a:pt x="486" y="10"/>
                  </a:lnTo>
                  <a:lnTo>
                    <a:pt x="488" y="4"/>
                  </a:lnTo>
                  <a:lnTo>
                    <a:pt x="489" y="3"/>
                  </a:lnTo>
                  <a:lnTo>
                    <a:pt x="490" y="2"/>
                  </a:lnTo>
                  <a:lnTo>
                    <a:pt x="490" y="2"/>
                  </a:lnTo>
                  <a:lnTo>
                    <a:pt x="491" y="1"/>
                  </a:lnTo>
                  <a:lnTo>
                    <a:pt x="493" y="1"/>
                  </a:lnTo>
                  <a:lnTo>
                    <a:pt x="502" y="0"/>
                  </a:lnTo>
                  <a:lnTo>
                    <a:pt x="505" y="0"/>
                  </a:lnTo>
                  <a:lnTo>
                    <a:pt x="507" y="0"/>
                  </a:lnTo>
                  <a:lnTo>
                    <a:pt x="507" y="0"/>
                  </a:lnTo>
                  <a:lnTo>
                    <a:pt x="509" y="1"/>
                  </a:lnTo>
                  <a:lnTo>
                    <a:pt x="510" y="1"/>
                  </a:lnTo>
                  <a:lnTo>
                    <a:pt x="510" y="2"/>
                  </a:lnTo>
                  <a:lnTo>
                    <a:pt x="510" y="3"/>
                  </a:lnTo>
                  <a:lnTo>
                    <a:pt x="511" y="5"/>
                  </a:lnTo>
                  <a:lnTo>
                    <a:pt x="511" y="6"/>
                  </a:lnTo>
                  <a:lnTo>
                    <a:pt x="511" y="8"/>
                  </a:lnTo>
                  <a:lnTo>
                    <a:pt x="512" y="9"/>
                  </a:lnTo>
                  <a:lnTo>
                    <a:pt x="512" y="10"/>
                  </a:lnTo>
                  <a:lnTo>
                    <a:pt x="512" y="11"/>
                  </a:lnTo>
                  <a:lnTo>
                    <a:pt x="512" y="13"/>
                  </a:lnTo>
                  <a:lnTo>
                    <a:pt x="512" y="13"/>
                  </a:lnTo>
                  <a:lnTo>
                    <a:pt x="513" y="17"/>
                  </a:lnTo>
                  <a:lnTo>
                    <a:pt x="513" y="17"/>
                  </a:lnTo>
                  <a:lnTo>
                    <a:pt x="516" y="19"/>
                  </a:lnTo>
                  <a:lnTo>
                    <a:pt x="516" y="19"/>
                  </a:lnTo>
                  <a:close/>
                </a:path>
              </a:pathLst>
            </a:custGeom>
            <a:solidFill>
              <a:srgbClr val="F4EED7">
                <a:alpha val="49804"/>
              </a:srgbClr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dirty="0"/>
            </a:p>
          </p:txBody>
        </p:sp>
        <p:sp>
          <p:nvSpPr>
            <p:cNvPr id="594" name="Freeform 11"/>
            <p:cNvSpPr>
              <a:spLocks/>
            </p:cNvSpPr>
            <p:nvPr/>
          </p:nvSpPr>
          <p:spPr bwMode="auto">
            <a:xfrm>
              <a:off x="1573213" y="5573713"/>
              <a:ext cx="685800" cy="647700"/>
            </a:xfrm>
            <a:custGeom>
              <a:avLst/>
              <a:gdLst>
                <a:gd name="T0" fmla="*/ 173 w 432"/>
                <a:gd name="T1" fmla="*/ 374 h 408"/>
                <a:gd name="T2" fmla="*/ 165 w 432"/>
                <a:gd name="T3" fmla="*/ 385 h 408"/>
                <a:gd name="T4" fmla="*/ 164 w 432"/>
                <a:gd name="T5" fmla="*/ 386 h 408"/>
                <a:gd name="T6" fmla="*/ 145 w 432"/>
                <a:gd name="T7" fmla="*/ 380 h 408"/>
                <a:gd name="T8" fmla="*/ 134 w 432"/>
                <a:gd name="T9" fmla="*/ 387 h 408"/>
                <a:gd name="T10" fmla="*/ 86 w 432"/>
                <a:gd name="T11" fmla="*/ 397 h 408"/>
                <a:gd name="T12" fmla="*/ 52 w 432"/>
                <a:gd name="T13" fmla="*/ 388 h 408"/>
                <a:gd name="T14" fmla="*/ 41 w 432"/>
                <a:gd name="T15" fmla="*/ 400 h 408"/>
                <a:gd name="T16" fmla="*/ 19 w 432"/>
                <a:gd name="T17" fmla="*/ 383 h 408"/>
                <a:gd name="T18" fmla="*/ 8 w 432"/>
                <a:gd name="T19" fmla="*/ 333 h 408"/>
                <a:gd name="T20" fmla="*/ 7 w 432"/>
                <a:gd name="T21" fmla="*/ 331 h 408"/>
                <a:gd name="T22" fmla="*/ 3 w 432"/>
                <a:gd name="T23" fmla="*/ 328 h 408"/>
                <a:gd name="T24" fmla="*/ 30 w 432"/>
                <a:gd name="T25" fmla="*/ 275 h 408"/>
                <a:gd name="T26" fmla="*/ 49 w 432"/>
                <a:gd name="T27" fmla="*/ 219 h 408"/>
                <a:gd name="T28" fmla="*/ 61 w 432"/>
                <a:gd name="T29" fmla="*/ 210 h 408"/>
                <a:gd name="T30" fmla="*/ 93 w 432"/>
                <a:gd name="T31" fmla="*/ 196 h 408"/>
                <a:gd name="T32" fmla="*/ 106 w 432"/>
                <a:gd name="T33" fmla="*/ 186 h 408"/>
                <a:gd name="T34" fmla="*/ 119 w 432"/>
                <a:gd name="T35" fmla="*/ 158 h 408"/>
                <a:gd name="T36" fmla="*/ 141 w 432"/>
                <a:gd name="T37" fmla="*/ 112 h 408"/>
                <a:gd name="T38" fmla="*/ 143 w 432"/>
                <a:gd name="T39" fmla="*/ 100 h 408"/>
                <a:gd name="T40" fmla="*/ 161 w 432"/>
                <a:gd name="T41" fmla="*/ 84 h 408"/>
                <a:gd name="T42" fmla="*/ 181 w 432"/>
                <a:gd name="T43" fmla="*/ 65 h 408"/>
                <a:gd name="T44" fmla="*/ 170 w 432"/>
                <a:gd name="T45" fmla="*/ 64 h 408"/>
                <a:gd name="T46" fmla="*/ 156 w 432"/>
                <a:gd name="T47" fmla="*/ 33 h 408"/>
                <a:gd name="T48" fmla="*/ 162 w 432"/>
                <a:gd name="T49" fmla="*/ 15 h 408"/>
                <a:gd name="T50" fmla="*/ 173 w 432"/>
                <a:gd name="T51" fmla="*/ 6 h 408"/>
                <a:gd name="T52" fmla="*/ 202 w 432"/>
                <a:gd name="T53" fmla="*/ 9 h 408"/>
                <a:gd name="T54" fmla="*/ 247 w 432"/>
                <a:gd name="T55" fmla="*/ 26 h 408"/>
                <a:gd name="T56" fmla="*/ 289 w 432"/>
                <a:gd name="T57" fmla="*/ 38 h 408"/>
                <a:gd name="T58" fmla="*/ 305 w 432"/>
                <a:gd name="T59" fmla="*/ 47 h 408"/>
                <a:gd name="T60" fmla="*/ 318 w 432"/>
                <a:gd name="T61" fmla="*/ 41 h 408"/>
                <a:gd name="T62" fmla="*/ 350 w 432"/>
                <a:gd name="T63" fmla="*/ 45 h 408"/>
                <a:gd name="T64" fmla="*/ 357 w 432"/>
                <a:gd name="T65" fmla="*/ 44 h 408"/>
                <a:gd name="T66" fmla="*/ 363 w 432"/>
                <a:gd name="T67" fmla="*/ 54 h 408"/>
                <a:gd name="T68" fmla="*/ 368 w 432"/>
                <a:gd name="T69" fmla="*/ 79 h 408"/>
                <a:gd name="T70" fmla="*/ 353 w 432"/>
                <a:gd name="T71" fmla="*/ 113 h 408"/>
                <a:gd name="T72" fmla="*/ 328 w 432"/>
                <a:gd name="T73" fmla="*/ 136 h 408"/>
                <a:gd name="T74" fmla="*/ 330 w 432"/>
                <a:gd name="T75" fmla="*/ 148 h 408"/>
                <a:gd name="T76" fmla="*/ 344 w 432"/>
                <a:gd name="T77" fmla="*/ 162 h 408"/>
                <a:gd name="T78" fmla="*/ 413 w 432"/>
                <a:gd name="T79" fmla="*/ 192 h 408"/>
                <a:gd name="T80" fmla="*/ 424 w 432"/>
                <a:gd name="T81" fmla="*/ 225 h 408"/>
                <a:gd name="T82" fmla="*/ 420 w 432"/>
                <a:gd name="T83" fmla="*/ 246 h 408"/>
                <a:gd name="T84" fmla="*/ 393 w 432"/>
                <a:gd name="T85" fmla="*/ 269 h 408"/>
                <a:gd name="T86" fmla="*/ 390 w 432"/>
                <a:gd name="T87" fmla="*/ 283 h 408"/>
                <a:gd name="T88" fmla="*/ 372 w 432"/>
                <a:gd name="T89" fmla="*/ 287 h 408"/>
                <a:gd name="T90" fmla="*/ 350 w 432"/>
                <a:gd name="T91" fmla="*/ 304 h 408"/>
                <a:gd name="T92" fmla="*/ 318 w 432"/>
                <a:gd name="T93" fmla="*/ 321 h 408"/>
                <a:gd name="T94" fmla="*/ 288 w 432"/>
                <a:gd name="T95" fmla="*/ 334 h 408"/>
                <a:gd name="T96" fmla="*/ 268 w 432"/>
                <a:gd name="T97" fmla="*/ 341 h 408"/>
                <a:gd name="T98" fmla="*/ 253 w 432"/>
                <a:gd name="T99" fmla="*/ 343 h 408"/>
                <a:gd name="T100" fmla="*/ 232 w 432"/>
                <a:gd name="T101" fmla="*/ 356 h 408"/>
                <a:gd name="T102" fmla="*/ 232 w 432"/>
                <a:gd name="T103" fmla="*/ 360 h 408"/>
                <a:gd name="T104" fmla="*/ 220 w 432"/>
                <a:gd name="T105" fmla="*/ 362 h 408"/>
                <a:gd name="T106" fmla="*/ 213 w 432"/>
                <a:gd name="T107" fmla="*/ 358 h 408"/>
                <a:gd name="T108" fmla="*/ 205 w 432"/>
                <a:gd name="T109" fmla="*/ 359 h 408"/>
                <a:gd name="T110" fmla="*/ 201 w 432"/>
                <a:gd name="T111" fmla="*/ 363 h 408"/>
                <a:gd name="T112" fmla="*/ 197 w 432"/>
                <a:gd name="T113" fmla="*/ 364 h 408"/>
                <a:gd name="T114" fmla="*/ 197 w 432"/>
                <a:gd name="T115" fmla="*/ 365 h 408"/>
                <a:gd name="T116" fmla="*/ 199 w 432"/>
                <a:gd name="T117" fmla="*/ 360 h 408"/>
                <a:gd name="T118" fmla="*/ 190 w 432"/>
                <a:gd name="T119" fmla="*/ 365 h 408"/>
                <a:gd name="T120" fmla="*/ 191 w 432"/>
                <a:gd name="T121" fmla="*/ 367 h 408"/>
                <a:gd name="T122" fmla="*/ 189 w 432"/>
                <a:gd name="T123" fmla="*/ 367 h 408"/>
                <a:gd name="T124" fmla="*/ 184 w 432"/>
                <a:gd name="T125" fmla="*/ 3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2" h="408">
                  <a:moveTo>
                    <a:pt x="178" y="374"/>
                  </a:moveTo>
                  <a:lnTo>
                    <a:pt x="177" y="374"/>
                  </a:lnTo>
                  <a:lnTo>
                    <a:pt x="177" y="374"/>
                  </a:lnTo>
                  <a:lnTo>
                    <a:pt x="177" y="373"/>
                  </a:lnTo>
                  <a:lnTo>
                    <a:pt x="177" y="373"/>
                  </a:lnTo>
                  <a:lnTo>
                    <a:pt x="176" y="374"/>
                  </a:lnTo>
                  <a:lnTo>
                    <a:pt x="176" y="374"/>
                  </a:lnTo>
                  <a:lnTo>
                    <a:pt x="176" y="374"/>
                  </a:lnTo>
                  <a:lnTo>
                    <a:pt x="175" y="374"/>
                  </a:lnTo>
                  <a:lnTo>
                    <a:pt x="174" y="374"/>
                  </a:lnTo>
                  <a:lnTo>
                    <a:pt x="174" y="374"/>
                  </a:lnTo>
                  <a:lnTo>
                    <a:pt x="173" y="374"/>
                  </a:lnTo>
                  <a:lnTo>
                    <a:pt x="173" y="374"/>
                  </a:lnTo>
                  <a:lnTo>
                    <a:pt x="173" y="374"/>
                  </a:lnTo>
                  <a:lnTo>
                    <a:pt x="173" y="374"/>
                  </a:lnTo>
                  <a:lnTo>
                    <a:pt x="173" y="374"/>
                  </a:lnTo>
                  <a:lnTo>
                    <a:pt x="166" y="383"/>
                  </a:lnTo>
                  <a:lnTo>
                    <a:pt x="165" y="383"/>
                  </a:lnTo>
                  <a:lnTo>
                    <a:pt x="165" y="383"/>
                  </a:lnTo>
                  <a:lnTo>
                    <a:pt x="165" y="383"/>
                  </a:lnTo>
                  <a:lnTo>
                    <a:pt x="165" y="383"/>
                  </a:lnTo>
                  <a:lnTo>
                    <a:pt x="165" y="384"/>
                  </a:lnTo>
                  <a:lnTo>
                    <a:pt x="165" y="385"/>
                  </a:lnTo>
                  <a:lnTo>
                    <a:pt x="165" y="385"/>
                  </a:lnTo>
                  <a:lnTo>
                    <a:pt x="165" y="385"/>
                  </a:lnTo>
                  <a:lnTo>
                    <a:pt x="165" y="385"/>
                  </a:lnTo>
                  <a:lnTo>
                    <a:pt x="165" y="385"/>
                  </a:lnTo>
                  <a:lnTo>
                    <a:pt x="165" y="385"/>
                  </a:lnTo>
                  <a:lnTo>
                    <a:pt x="165" y="385"/>
                  </a:lnTo>
                  <a:lnTo>
                    <a:pt x="165" y="385"/>
                  </a:lnTo>
                  <a:lnTo>
                    <a:pt x="165" y="385"/>
                  </a:lnTo>
                  <a:lnTo>
                    <a:pt x="165" y="385"/>
                  </a:lnTo>
                  <a:lnTo>
                    <a:pt x="165" y="385"/>
                  </a:lnTo>
                  <a:lnTo>
                    <a:pt x="165" y="385"/>
                  </a:lnTo>
                  <a:lnTo>
                    <a:pt x="165" y="385"/>
                  </a:lnTo>
                  <a:lnTo>
                    <a:pt x="165" y="385"/>
                  </a:lnTo>
                  <a:lnTo>
                    <a:pt x="165" y="385"/>
                  </a:lnTo>
                  <a:lnTo>
                    <a:pt x="164" y="385"/>
                  </a:lnTo>
                  <a:lnTo>
                    <a:pt x="164" y="386"/>
                  </a:lnTo>
                  <a:lnTo>
                    <a:pt x="163" y="387"/>
                  </a:lnTo>
                  <a:lnTo>
                    <a:pt x="162" y="387"/>
                  </a:lnTo>
                  <a:lnTo>
                    <a:pt x="156" y="385"/>
                  </a:lnTo>
                  <a:lnTo>
                    <a:pt x="154" y="384"/>
                  </a:lnTo>
                  <a:lnTo>
                    <a:pt x="152" y="383"/>
                  </a:lnTo>
                  <a:lnTo>
                    <a:pt x="149" y="382"/>
                  </a:lnTo>
                  <a:lnTo>
                    <a:pt x="148" y="381"/>
                  </a:lnTo>
                  <a:lnTo>
                    <a:pt x="147" y="381"/>
                  </a:lnTo>
                  <a:lnTo>
                    <a:pt x="146" y="381"/>
                  </a:lnTo>
                  <a:lnTo>
                    <a:pt x="146" y="380"/>
                  </a:lnTo>
                  <a:lnTo>
                    <a:pt x="146" y="380"/>
                  </a:lnTo>
                  <a:lnTo>
                    <a:pt x="145" y="380"/>
                  </a:lnTo>
                  <a:lnTo>
                    <a:pt x="145" y="380"/>
                  </a:lnTo>
                  <a:lnTo>
                    <a:pt x="139" y="383"/>
                  </a:lnTo>
                  <a:lnTo>
                    <a:pt x="139" y="383"/>
                  </a:lnTo>
                  <a:lnTo>
                    <a:pt x="138" y="383"/>
                  </a:lnTo>
                  <a:lnTo>
                    <a:pt x="138" y="383"/>
                  </a:lnTo>
                  <a:lnTo>
                    <a:pt x="137" y="383"/>
                  </a:lnTo>
                  <a:lnTo>
                    <a:pt x="137" y="383"/>
                  </a:lnTo>
                  <a:lnTo>
                    <a:pt x="136" y="384"/>
                  </a:lnTo>
                  <a:lnTo>
                    <a:pt x="136" y="384"/>
                  </a:lnTo>
                  <a:lnTo>
                    <a:pt x="136" y="384"/>
                  </a:lnTo>
                  <a:lnTo>
                    <a:pt x="135" y="384"/>
                  </a:lnTo>
                  <a:lnTo>
                    <a:pt x="135" y="385"/>
                  </a:lnTo>
                  <a:lnTo>
                    <a:pt x="134" y="386"/>
                  </a:lnTo>
                  <a:lnTo>
                    <a:pt x="134" y="387"/>
                  </a:lnTo>
                  <a:lnTo>
                    <a:pt x="133" y="389"/>
                  </a:lnTo>
                  <a:lnTo>
                    <a:pt x="133" y="389"/>
                  </a:lnTo>
                  <a:lnTo>
                    <a:pt x="127" y="397"/>
                  </a:lnTo>
                  <a:lnTo>
                    <a:pt x="120" y="407"/>
                  </a:lnTo>
                  <a:lnTo>
                    <a:pt x="118" y="408"/>
                  </a:lnTo>
                  <a:lnTo>
                    <a:pt x="115" y="407"/>
                  </a:lnTo>
                  <a:lnTo>
                    <a:pt x="113" y="406"/>
                  </a:lnTo>
                  <a:lnTo>
                    <a:pt x="112" y="406"/>
                  </a:lnTo>
                  <a:lnTo>
                    <a:pt x="107" y="404"/>
                  </a:lnTo>
                  <a:lnTo>
                    <a:pt x="101" y="401"/>
                  </a:lnTo>
                  <a:lnTo>
                    <a:pt x="92" y="399"/>
                  </a:lnTo>
                  <a:lnTo>
                    <a:pt x="90" y="398"/>
                  </a:lnTo>
                  <a:lnTo>
                    <a:pt x="86" y="397"/>
                  </a:lnTo>
                  <a:lnTo>
                    <a:pt x="80" y="396"/>
                  </a:lnTo>
                  <a:lnTo>
                    <a:pt x="78" y="395"/>
                  </a:lnTo>
                  <a:lnTo>
                    <a:pt x="75" y="394"/>
                  </a:lnTo>
                  <a:lnTo>
                    <a:pt x="75" y="394"/>
                  </a:lnTo>
                  <a:lnTo>
                    <a:pt x="74" y="393"/>
                  </a:lnTo>
                  <a:lnTo>
                    <a:pt x="70" y="391"/>
                  </a:lnTo>
                  <a:lnTo>
                    <a:pt x="69" y="391"/>
                  </a:lnTo>
                  <a:lnTo>
                    <a:pt x="63" y="389"/>
                  </a:lnTo>
                  <a:lnTo>
                    <a:pt x="62" y="389"/>
                  </a:lnTo>
                  <a:lnTo>
                    <a:pt x="62" y="389"/>
                  </a:lnTo>
                  <a:lnTo>
                    <a:pt x="53" y="388"/>
                  </a:lnTo>
                  <a:lnTo>
                    <a:pt x="53" y="388"/>
                  </a:lnTo>
                  <a:lnTo>
                    <a:pt x="52" y="388"/>
                  </a:lnTo>
                  <a:lnTo>
                    <a:pt x="50" y="388"/>
                  </a:lnTo>
                  <a:lnTo>
                    <a:pt x="49" y="388"/>
                  </a:lnTo>
                  <a:lnTo>
                    <a:pt x="49" y="388"/>
                  </a:lnTo>
                  <a:lnTo>
                    <a:pt x="49" y="389"/>
                  </a:lnTo>
                  <a:lnTo>
                    <a:pt x="44" y="391"/>
                  </a:lnTo>
                  <a:lnTo>
                    <a:pt x="42" y="392"/>
                  </a:lnTo>
                  <a:lnTo>
                    <a:pt x="42" y="393"/>
                  </a:lnTo>
                  <a:lnTo>
                    <a:pt x="42" y="393"/>
                  </a:lnTo>
                  <a:lnTo>
                    <a:pt x="42" y="394"/>
                  </a:lnTo>
                  <a:lnTo>
                    <a:pt x="40" y="398"/>
                  </a:lnTo>
                  <a:lnTo>
                    <a:pt x="40" y="398"/>
                  </a:lnTo>
                  <a:lnTo>
                    <a:pt x="41" y="399"/>
                  </a:lnTo>
                  <a:lnTo>
                    <a:pt x="41" y="400"/>
                  </a:lnTo>
                  <a:lnTo>
                    <a:pt x="41" y="400"/>
                  </a:lnTo>
                  <a:lnTo>
                    <a:pt x="40" y="402"/>
                  </a:lnTo>
                  <a:lnTo>
                    <a:pt x="25" y="398"/>
                  </a:lnTo>
                  <a:lnTo>
                    <a:pt x="22" y="397"/>
                  </a:lnTo>
                  <a:lnTo>
                    <a:pt x="22" y="396"/>
                  </a:lnTo>
                  <a:lnTo>
                    <a:pt x="22" y="396"/>
                  </a:lnTo>
                  <a:lnTo>
                    <a:pt x="22" y="395"/>
                  </a:lnTo>
                  <a:lnTo>
                    <a:pt x="22" y="394"/>
                  </a:lnTo>
                  <a:lnTo>
                    <a:pt x="22" y="394"/>
                  </a:lnTo>
                  <a:lnTo>
                    <a:pt x="20" y="386"/>
                  </a:lnTo>
                  <a:lnTo>
                    <a:pt x="20" y="385"/>
                  </a:lnTo>
                  <a:lnTo>
                    <a:pt x="19" y="384"/>
                  </a:lnTo>
                  <a:lnTo>
                    <a:pt x="19" y="383"/>
                  </a:lnTo>
                  <a:lnTo>
                    <a:pt x="16" y="378"/>
                  </a:lnTo>
                  <a:lnTo>
                    <a:pt x="10" y="351"/>
                  </a:lnTo>
                  <a:lnTo>
                    <a:pt x="8" y="337"/>
                  </a:lnTo>
                  <a:lnTo>
                    <a:pt x="8" y="337"/>
                  </a:lnTo>
                  <a:lnTo>
                    <a:pt x="8" y="336"/>
                  </a:lnTo>
                  <a:lnTo>
                    <a:pt x="8" y="336"/>
                  </a:lnTo>
                  <a:lnTo>
                    <a:pt x="8" y="335"/>
                  </a:lnTo>
                  <a:lnTo>
                    <a:pt x="8" y="334"/>
                  </a:lnTo>
                  <a:lnTo>
                    <a:pt x="8" y="334"/>
                  </a:lnTo>
                  <a:lnTo>
                    <a:pt x="8" y="334"/>
                  </a:lnTo>
                  <a:lnTo>
                    <a:pt x="8" y="333"/>
                  </a:lnTo>
                  <a:lnTo>
                    <a:pt x="8" y="333"/>
                  </a:lnTo>
                  <a:lnTo>
                    <a:pt x="8" y="333"/>
                  </a:lnTo>
                  <a:lnTo>
                    <a:pt x="8" y="333"/>
                  </a:lnTo>
                  <a:lnTo>
                    <a:pt x="8" y="333"/>
                  </a:lnTo>
                  <a:lnTo>
                    <a:pt x="8" y="333"/>
                  </a:lnTo>
                  <a:lnTo>
                    <a:pt x="8" y="333"/>
                  </a:lnTo>
                  <a:lnTo>
                    <a:pt x="8" y="332"/>
                  </a:lnTo>
                  <a:lnTo>
                    <a:pt x="8" y="332"/>
                  </a:lnTo>
                  <a:lnTo>
                    <a:pt x="8" y="332"/>
                  </a:lnTo>
                  <a:lnTo>
                    <a:pt x="8" y="332"/>
                  </a:lnTo>
                  <a:lnTo>
                    <a:pt x="8" y="332"/>
                  </a:lnTo>
                  <a:lnTo>
                    <a:pt x="8" y="332"/>
                  </a:lnTo>
                  <a:lnTo>
                    <a:pt x="8" y="332"/>
                  </a:lnTo>
                  <a:lnTo>
                    <a:pt x="7" y="331"/>
                  </a:lnTo>
                  <a:lnTo>
                    <a:pt x="7" y="331"/>
                  </a:lnTo>
                  <a:lnTo>
                    <a:pt x="7" y="331"/>
                  </a:lnTo>
                  <a:lnTo>
                    <a:pt x="7" y="330"/>
                  </a:lnTo>
                  <a:lnTo>
                    <a:pt x="5" y="329"/>
                  </a:lnTo>
                  <a:lnTo>
                    <a:pt x="5" y="329"/>
                  </a:lnTo>
                  <a:lnTo>
                    <a:pt x="4" y="329"/>
                  </a:lnTo>
                  <a:lnTo>
                    <a:pt x="4" y="329"/>
                  </a:lnTo>
                  <a:lnTo>
                    <a:pt x="4" y="329"/>
                  </a:lnTo>
                  <a:lnTo>
                    <a:pt x="4" y="328"/>
                  </a:lnTo>
                  <a:lnTo>
                    <a:pt x="3" y="328"/>
                  </a:lnTo>
                  <a:lnTo>
                    <a:pt x="3" y="328"/>
                  </a:lnTo>
                  <a:lnTo>
                    <a:pt x="3" y="328"/>
                  </a:lnTo>
                  <a:lnTo>
                    <a:pt x="3" y="328"/>
                  </a:lnTo>
                  <a:lnTo>
                    <a:pt x="3" y="328"/>
                  </a:lnTo>
                  <a:lnTo>
                    <a:pt x="2" y="327"/>
                  </a:lnTo>
                  <a:lnTo>
                    <a:pt x="2" y="327"/>
                  </a:lnTo>
                  <a:lnTo>
                    <a:pt x="2" y="327"/>
                  </a:lnTo>
                  <a:lnTo>
                    <a:pt x="1" y="323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0" y="311"/>
                  </a:lnTo>
                  <a:lnTo>
                    <a:pt x="3" y="302"/>
                  </a:lnTo>
                  <a:lnTo>
                    <a:pt x="6" y="295"/>
                  </a:lnTo>
                  <a:lnTo>
                    <a:pt x="14" y="285"/>
                  </a:lnTo>
                  <a:lnTo>
                    <a:pt x="30" y="275"/>
                  </a:lnTo>
                  <a:lnTo>
                    <a:pt x="34" y="274"/>
                  </a:lnTo>
                  <a:lnTo>
                    <a:pt x="35" y="274"/>
                  </a:lnTo>
                  <a:lnTo>
                    <a:pt x="39" y="274"/>
                  </a:lnTo>
                  <a:lnTo>
                    <a:pt x="46" y="267"/>
                  </a:lnTo>
                  <a:lnTo>
                    <a:pt x="46" y="265"/>
                  </a:lnTo>
                  <a:lnTo>
                    <a:pt x="46" y="261"/>
                  </a:lnTo>
                  <a:lnTo>
                    <a:pt x="44" y="249"/>
                  </a:lnTo>
                  <a:lnTo>
                    <a:pt x="50" y="241"/>
                  </a:lnTo>
                  <a:lnTo>
                    <a:pt x="53" y="228"/>
                  </a:lnTo>
                  <a:lnTo>
                    <a:pt x="51" y="222"/>
                  </a:lnTo>
                  <a:lnTo>
                    <a:pt x="49" y="220"/>
                  </a:lnTo>
                  <a:lnTo>
                    <a:pt x="49" y="219"/>
                  </a:lnTo>
                  <a:lnTo>
                    <a:pt x="49" y="219"/>
                  </a:lnTo>
                  <a:lnTo>
                    <a:pt x="49" y="219"/>
                  </a:lnTo>
                  <a:lnTo>
                    <a:pt x="49" y="219"/>
                  </a:lnTo>
                  <a:lnTo>
                    <a:pt x="49" y="219"/>
                  </a:lnTo>
                  <a:lnTo>
                    <a:pt x="51" y="216"/>
                  </a:lnTo>
                  <a:lnTo>
                    <a:pt x="56" y="213"/>
                  </a:lnTo>
                  <a:lnTo>
                    <a:pt x="57" y="212"/>
                  </a:lnTo>
                  <a:lnTo>
                    <a:pt x="58" y="212"/>
                  </a:lnTo>
                  <a:lnTo>
                    <a:pt x="58" y="212"/>
                  </a:lnTo>
                  <a:lnTo>
                    <a:pt x="58" y="212"/>
                  </a:lnTo>
                  <a:lnTo>
                    <a:pt x="60" y="214"/>
                  </a:lnTo>
                  <a:lnTo>
                    <a:pt x="60" y="213"/>
                  </a:lnTo>
                  <a:lnTo>
                    <a:pt x="60" y="213"/>
                  </a:lnTo>
                  <a:lnTo>
                    <a:pt x="61" y="210"/>
                  </a:lnTo>
                  <a:lnTo>
                    <a:pt x="61" y="209"/>
                  </a:lnTo>
                  <a:lnTo>
                    <a:pt x="62" y="209"/>
                  </a:lnTo>
                  <a:lnTo>
                    <a:pt x="62" y="208"/>
                  </a:lnTo>
                  <a:lnTo>
                    <a:pt x="64" y="206"/>
                  </a:lnTo>
                  <a:lnTo>
                    <a:pt x="72" y="204"/>
                  </a:lnTo>
                  <a:lnTo>
                    <a:pt x="73" y="204"/>
                  </a:lnTo>
                  <a:lnTo>
                    <a:pt x="74" y="204"/>
                  </a:lnTo>
                  <a:lnTo>
                    <a:pt x="78" y="205"/>
                  </a:lnTo>
                  <a:lnTo>
                    <a:pt x="78" y="206"/>
                  </a:lnTo>
                  <a:lnTo>
                    <a:pt x="91" y="198"/>
                  </a:lnTo>
                  <a:lnTo>
                    <a:pt x="91" y="198"/>
                  </a:lnTo>
                  <a:lnTo>
                    <a:pt x="92" y="197"/>
                  </a:lnTo>
                  <a:lnTo>
                    <a:pt x="93" y="196"/>
                  </a:lnTo>
                  <a:lnTo>
                    <a:pt x="98" y="190"/>
                  </a:lnTo>
                  <a:lnTo>
                    <a:pt x="100" y="187"/>
                  </a:lnTo>
                  <a:lnTo>
                    <a:pt x="101" y="187"/>
                  </a:lnTo>
                  <a:lnTo>
                    <a:pt x="101" y="187"/>
                  </a:lnTo>
                  <a:lnTo>
                    <a:pt x="102" y="186"/>
                  </a:lnTo>
                  <a:lnTo>
                    <a:pt x="102" y="186"/>
                  </a:lnTo>
                  <a:lnTo>
                    <a:pt x="103" y="186"/>
                  </a:lnTo>
                  <a:lnTo>
                    <a:pt x="104" y="186"/>
                  </a:lnTo>
                  <a:lnTo>
                    <a:pt x="104" y="186"/>
                  </a:lnTo>
                  <a:lnTo>
                    <a:pt x="104" y="186"/>
                  </a:lnTo>
                  <a:lnTo>
                    <a:pt x="105" y="186"/>
                  </a:lnTo>
                  <a:lnTo>
                    <a:pt x="105" y="186"/>
                  </a:lnTo>
                  <a:lnTo>
                    <a:pt x="106" y="186"/>
                  </a:lnTo>
                  <a:lnTo>
                    <a:pt x="107" y="187"/>
                  </a:lnTo>
                  <a:lnTo>
                    <a:pt x="107" y="187"/>
                  </a:lnTo>
                  <a:lnTo>
                    <a:pt x="107" y="187"/>
                  </a:lnTo>
                  <a:lnTo>
                    <a:pt x="108" y="186"/>
                  </a:lnTo>
                  <a:lnTo>
                    <a:pt x="110" y="183"/>
                  </a:lnTo>
                  <a:lnTo>
                    <a:pt x="110" y="182"/>
                  </a:lnTo>
                  <a:lnTo>
                    <a:pt x="110" y="178"/>
                  </a:lnTo>
                  <a:lnTo>
                    <a:pt x="110" y="174"/>
                  </a:lnTo>
                  <a:lnTo>
                    <a:pt x="110" y="174"/>
                  </a:lnTo>
                  <a:lnTo>
                    <a:pt x="116" y="165"/>
                  </a:lnTo>
                  <a:lnTo>
                    <a:pt x="120" y="159"/>
                  </a:lnTo>
                  <a:lnTo>
                    <a:pt x="120" y="159"/>
                  </a:lnTo>
                  <a:lnTo>
                    <a:pt x="119" y="158"/>
                  </a:lnTo>
                  <a:lnTo>
                    <a:pt x="119" y="158"/>
                  </a:lnTo>
                  <a:lnTo>
                    <a:pt x="115" y="139"/>
                  </a:lnTo>
                  <a:lnTo>
                    <a:pt x="115" y="137"/>
                  </a:lnTo>
                  <a:lnTo>
                    <a:pt x="115" y="137"/>
                  </a:lnTo>
                  <a:lnTo>
                    <a:pt x="115" y="129"/>
                  </a:lnTo>
                  <a:lnTo>
                    <a:pt x="115" y="126"/>
                  </a:lnTo>
                  <a:lnTo>
                    <a:pt x="115" y="126"/>
                  </a:lnTo>
                  <a:lnTo>
                    <a:pt x="116" y="125"/>
                  </a:lnTo>
                  <a:lnTo>
                    <a:pt x="118" y="122"/>
                  </a:lnTo>
                  <a:lnTo>
                    <a:pt x="118" y="122"/>
                  </a:lnTo>
                  <a:lnTo>
                    <a:pt x="133" y="114"/>
                  </a:lnTo>
                  <a:lnTo>
                    <a:pt x="136" y="113"/>
                  </a:lnTo>
                  <a:lnTo>
                    <a:pt x="141" y="112"/>
                  </a:lnTo>
                  <a:lnTo>
                    <a:pt x="141" y="112"/>
                  </a:lnTo>
                  <a:lnTo>
                    <a:pt x="142" y="111"/>
                  </a:lnTo>
                  <a:lnTo>
                    <a:pt x="142" y="110"/>
                  </a:lnTo>
                  <a:lnTo>
                    <a:pt x="142" y="110"/>
                  </a:lnTo>
                  <a:lnTo>
                    <a:pt x="143" y="108"/>
                  </a:lnTo>
                  <a:lnTo>
                    <a:pt x="143" y="108"/>
                  </a:lnTo>
                  <a:lnTo>
                    <a:pt x="143" y="107"/>
                  </a:lnTo>
                  <a:lnTo>
                    <a:pt x="143" y="106"/>
                  </a:lnTo>
                  <a:lnTo>
                    <a:pt x="143" y="105"/>
                  </a:lnTo>
                  <a:lnTo>
                    <a:pt x="143" y="105"/>
                  </a:lnTo>
                  <a:lnTo>
                    <a:pt x="143" y="103"/>
                  </a:lnTo>
                  <a:lnTo>
                    <a:pt x="143" y="102"/>
                  </a:lnTo>
                  <a:lnTo>
                    <a:pt x="143" y="100"/>
                  </a:lnTo>
                  <a:lnTo>
                    <a:pt x="145" y="96"/>
                  </a:lnTo>
                  <a:lnTo>
                    <a:pt x="146" y="94"/>
                  </a:lnTo>
                  <a:lnTo>
                    <a:pt x="149" y="90"/>
                  </a:lnTo>
                  <a:lnTo>
                    <a:pt x="149" y="89"/>
                  </a:lnTo>
                  <a:lnTo>
                    <a:pt x="150" y="89"/>
                  </a:lnTo>
                  <a:lnTo>
                    <a:pt x="151" y="89"/>
                  </a:lnTo>
                  <a:lnTo>
                    <a:pt x="158" y="90"/>
                  </a:lnTo>
                  <a:lnTo>
                    <a:pt x="159" y="90"/>
                  </a:lnTo>
                  <a:lnTo>
                    <a:pt x="160" y="90"/>
                  </a:lnTo>
                  <a:lnTo>
                    <a:pt x="160" y="89"/>
                  </a:lnTo>
                  <a:lnTo>
                    <a:pt x="160" y="87"/>
                  </a:lnTo>
                  <a:lnTo>
                    <a:pt x="161" y="86"/>
                  </a:lnTo>
                  <a:lnTo>
                    <a:pt x="161" y="84"/>
                  </a:lnTo>
                  <a:lnTo>
                    <a:pt x="161" y="83"/>
                  </a:lnTo>
                  <a:lnTo>
                    <a:pt x="161" y="81"/>
                  </a:lnTo>
                  <a:lnTo>
                    <a:pt x="164" y="75"/>
                  </a:lnTo>
                  <a:lnTo>
                    <a:pt x="165" y="74"/>
                  </a:lnTo>
                  <a:lnTo>
                    <a:pt x="166" y="73"/>
                  </a:lnTo>
                  <a:lnTo>
                    <a:pt x="167" y="72"/>
                  </a:lnTo>
                  <a:lnTo>
                    <a:pt x="167" y="72"/>
                  </a:lnTo>
                  <a:lnTo>
                    <a:pt x="168" y="71"/>
                  </a:lnTo>
                  <a:lnTo>
                    <a:pt x="174" y="69"/>
                  </a:lnTo>
                  <a:lnTo>
                    <a:pt x="178" y="66"/>
                  </a:lnTo>
                  <a:lnTo>
                    <a:pt x="180" y="65"/>
                  </a:lnTo>
                  <a:lnTo>
                    <a:pt x="180" y="65"/>
                  </a:lnTo>
                  <a:lnTo>
                    <a:pt x="181" y="65"/>
                  </a:lnTo>
                  <a:lnTo>
                    <a:pt x="181" y="64"/>
                  </a:lnTo>
                  <a:lnTo>
                    <a:pt x="181" y="64"/>
                  </a:lnTo>
                  <a:lnTo>
                    <a:pt x="181" y="64"/>
                  </a:lnTo>
                  <a:lnTo>
                    <a:pt x="181" y="63"/>
                  </a:lnTo>
                  <a:lnTo>
                    <a:pt x="180" y="63"/>
                  </a:lnTo>
                  <a:lnTo>
                    <a:pt x="180" y="63"/>
                  </a:lnTo>
                  <a:lnTo>
                    <a:pt x="180" y="63"/>
                  </a:lnTo>
                  <a:lnTo>
                    <a:pt x="179" y="63"/>
                  </a:lnTo>
                  <a:lnTo>
                    <a:pt x="178" y="63"/>
                  </a:lnTo>
                  <a:lnTo>
                    <a:pt x="177" y="63"/>
                  </a:lnTo>
                  <a:lnTo>
                    <a:pt x="177" y="63"/>
                  </a:lnTo>
                  <a:lnTo>
                    <a:pt x="173" y="63"/>
                  </a:lnTo>
                  <a:lnTo>
                    <a:pt x="170" y="64"/>
                  </a:lnTo>
                  <a:lnTo>
                    <a:pt x="169" y="64"/>
                  </a:lnTo>
                  <a:lnTo>
                    <a:pt x="169" y="65"/>
                  </a:lnTo>
                  <a:lnTo>
                    <a:pt x="168" y="65"/>
                  </a:lnTo>
                  <a:lnTo>
                    <a:pt x="164" y="65"/>
                  </a:lnTo>
                  <a:lnTo>
                    <a:pt x="163" y="64"/>
                  </a:lnTo>
                  <a:lnTo>
                    <a:pt x="163" y="64"/>
                  </a:lnTo>
                  <a:lnTo>
                    <a:pt x="163" y="63"/>
                  </a:lnTo>
                  <a:lnTo>
                    <a:pt x="159" y="54"/>
                  </a:lnTo>
                  <a:lnTo>
                    <a:pt x="156" y="48"/>
                  </a:lnTo>
                  <a:lnTo>
                    <a:pt x="156" y="47"/>
                  </a:lnTo>
                  <a:lnTo>
                    <a:pt x="155" y="41"/>
                  </a:lnTo>
                  <a:lnTo>
                    <a:pt x="155" y="35"/>
                  </a:lnTo>
                  <a:lnTo>
                    <a:pt x="156" y="33"/>
                  </a:lnTo>
                  <a:lnTo>
                    <a:pt x="157" y="29"/>
                  </a:lnTo>
                  <a:lnTo>
                    <a:pt x="157" y="28"/>
                  </a:lnTo>
                  <a:lnTo>
                    <a:pt x="157" y="23"/>
                  </a:lnTo>
                  <a:lnTo>
                    <a:pt x="157" y="22"/>
                  </a:lnTo>
                  <a:lnTo>
                    <a:pt x="157" y="22"/>
                  </a:lnTo>
                  <a:lnTo>
                    <a:pt x="158" y="21"/>
                  </a:lnTo>
                  <a:lnTo>
                    <a:pt x="158" y="19"/>
                  </a:lnTo>
                  <a:lnTo>
                    <a:pt x="158" y="18"/>
                  </a:lnTo>
                  <a:lnTo>
                    <a:pt x="159" y="17"/>
                  </a:lnTo>
                  <a:lnTo>
                    <a:pt x="160" y="16"/>
                  </a:lnTo>
                  <a:lnTo>
                    <a:pt x="161" y="15"/>
                  </a:lnTo>
                  <a:lnTo>
                    <a:pt x="161" y="15"/>
                  </a:lnTo>
                  <a:lnTo>
                    <a:pt x="162" y="15"/>
                  </a:lnTo>
                  <a:lnTo>
                    <a:pt x="163" y="15"/>
                  </a:lnTo>
                  <a:lnTo>
                    <a:pt x="163" y="15"/>
                  </a:lnTo>
                  <a:lnTo>
                    <a:pt x="164" y="15"/>
                  </a:lnTo>
                  <a:lnTo>
                    <a:pt x="165" y="15"/>
                  </a:lnTo>
                  <a:lnTo>
                    <a:pt x="167" y="15"/>
                  </a:lnTo>
                  <a:lnTo>
                    <a:pt x="167" y="15"/>
                  </a:lnTo>
                  <a:lnTo>
                    <a:pt x="168" y="14"/>
                  </a:lnTo>
                  <a:lnTo>
                    <a:pt x="168" y="14"/>
                  </a:lnTo>
                  <a:lnTo>
                    <a:pt x="168" y="14"/>
                  </a:lnTo>
                  <a:lnTo>
                    <a:pt x="171" y="10"/>
                  </a:lnTo>
                  <a:lnTo>
                    <a:pt x="172" y="8"/>
                  </a:lnTo>
                  <a:lnTo>
                    <a:pt x="172" y="8"/>
                  </a:lnTo>
                  <a:lnTo>
                    <a:pt x="173" y="6"/>
                  </a:lnTo>
                  <a:lnTo>
                    <a:pt x="176" y="6"/>
                  </a:lnTo>
                  <a:lnTo>
                    <a:pt x="176" y="6"/>
                  </a:lnTo>
                  <a:lnTo>
                    <a:pt x="178" y="4"/>
                  </a:lnTo>
                  <a:lnTo>
                    <a:pt x="182" y="2"/>
                  </a:lnTo>
                  <a:lnTo>
                    <a:pt x="184" y="1"/>
                  </a:lnTo>
                  <a:lnTo>
                    <a:pt x="184" y="0"/>
                  </a:lnTo>
                  <a:lnTo>
                    <a:pt x="185" y="1"/>
                  </a:lnTo>
                  <a:lnTo>
                    <a:pt x="186" y="1"/>
                  </a:lnTo>
                  <a:lnTo>
                    <a:pt x="186" y="2"/>
                  </a:lnTo>
                  <a:lnTo>
                    <a:pt x="188" y="1"/>
                  </a:lnTo>
                  <a:lnTo>
                    <a:pt x="193" y="2"/>
                  </a:lnTo>
                  <a:lnTo>
                    <a:pt x="199" y="6"/>
                  </a:lnTo>
                  <a:lnTo>
                    <a:pt x="202" y="9"/>
                  </a:lnTo>
                  <a:lnTo>
                    <a:pt x="202" y="9"/>
                  </a:lnTo>
                  <a:lnTo>
                    <a:pt x="203" y="9"/>
                  </a:lnTo>
                  <a:lnTo>
                    <a:pt x="205" y="12"/>
                  </a:lnTo>
                  <a:lnTo>
                    <a:pt x="219" y="21"/>
                  </a:lnTo>
                  <a:lnTo>
                    <a:pt x="220" y="21"/>
                  </a:lnTo>
                  <a:lnTo>
                    <a:pt x="230" y="25"/>
                  </a:lnTo>
                  <a:lnTo>
                    <a:pt x="235" y="25"/>
                  </a:lnTo>
                  <a:lnTo>
                    <a:pt x="235" y="25"/>
                  </a:lnTo>
                  <a:lnTo>
                    <a:pt x="238" y="24"/>
                  </a:lnTo>
                  <a:lnTo>
                    <a:pt x="242" y="25"/>
                  </a:lnTo>
                  <a:lnTo>
                    <a:pt x="243" y="26"/>
                  </a:lnTo>
                  <a:lnTo>
                    <a:pt x="243" y="26"/>
                  </a:lnTo>
                  <a:lnTo>
                    <a:pt x="247" y="26"/>
                  </a:lnTo>
                  <a:lnTo>
                    <a:pt x="253" y="27"/>
                  </a:lnTo>
                  <a:lnTo>
                    <a:pt x="263" y="33"/>
                  </a:lnTo>
                  <a:lnTo>
                    <a:pt x="263" y="33"/>
                  </a:lnTo>
                  <a:lnTo>
                    <a:pt x="263" y="34"/>
                  </a:lnTo>
                  <a:lnTo>
                    <a:pt x="264" y="37"/>
                  </a:lnTo>
                  <a:lnTo>
                    <a:pt x="265" y="42"/>
                  </a:lnTo>
                  <a:lnTo>
                    <a:pt x="269" y="41"/>
                  </a:lnTo>
                  <a:lnTo>
                    <a:pt x="280" y="38"/>
                  </a:lnTo>
                  <a:lnTo>
                    <a:pt x="286" y="37"/>
                  </a:lnTo>
                  <a:lnTo>
                    <a:pt x="287" y="38"/>
                  </a:lnTo>
                  <a:lnTo>
                    <a:pt x="287" y="38"/>
                  </a:lnTo>
                  <a:lnTo>
                    <a:pt x="288" y="38"/>
                  </a:lnTo>
                  <a:lnTo>
                    <a:pt x="289" y="38"/>
                  </a:lnTo>
                  <a:lnTo>
                    <a:pt x="289" y="38"/>
                  </a:lnTo>
                  <a:lnTo>
                    <a:pt x="290" y="38"/>
                  </a:lnTo>
                  <a:lnTo>
                    <a:pt x="291" y="38"/>
                  </a:lnTo>
                  <a:lnTo>
                    <a:pt x="292" y="38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3" y="36"/>
                  </a:lnTo>
                  <a:lnTo>
                    <a:pt x="294" y="38"/>
                  </a:lnTo>
                  <a:lnTo>
                    <a:pt x="299" y="47"/>
                  </a:lnTo>
                  <a:lnTo>
                    <a:pt x="301" y="48"/>
                  </a:lnTo>
                  <a:lnTo>
                    <a:pt x="304" y="48"/>
                  </a:lnTo>
                  <a:lnTo>
                    <a:pt x="304" y="47"/>
                  </a:lnTo>
                  <a:lnTo>
                    <a:pt x="305" y="47"/>
                  </a:lnTo>
                  <a:lnTo>
                    <a:pt x="306" y="46"/>
                  </a:lnTo>
                  <a:lnTo>
                    <a:pt x="307" y="46"/>
                  </a:lnTo>
                  <a:lnTo>
                    <a:pt x="310" y="45"/>
                  </a:lnTo>
                  <a:lnTo>
                    <a:pt x="311" y="45"/>
                  </a:lnTo>
                  <a:lnTo>
                    <a:pt x="312" y="46"/>
                  </a:lnTo>
                  <a:lnTo>
                    <a:pt x="312" y="45"/>
                  </a:lnTo>
                  <a:lnTo>
                    <a:pt x="313" y="45"/>
                  </a:lnTo>
                  <a:lnTo>
                    <a:pt x="315" y="44"/>
                  </a:lnTo>
                  <a:lnTo>
                    <a:pt x="315" y="44"/>
                  </a:lnTo>
                  <a:lnTo>
                    <a:pt x="316" y="43"/>
                  </a:lnTo>
                  <a:lnTo>
                    <a:pt x="317" y="42"/>
                  </a:lnTo>
                  <a:lnTo>
                    <a:pt x="317" y="42"/>
                  </a:lnTo>
                  <a:lnTo>
                    <a:pt x="318" y="41"/>
                  </a:lnTo>
                  <a:lnTo>
                    <a:pt x="318" y="40"/>
                  </a:lnTo>
                  <a:lnTo>
                    <a:pt x="319" y="36"/>
                  </a:lnTo>
                  <a:lnTo>
                    <a:pt x="324" y="34"/>
                  </a:lnTo>
                  <a:lnTo>
                    <a:pt x="327" y="36"/>
                  </a:lnTo>
                  <a:lnTo>
                    <a:pt x="332" y="38"/>
                  </a:lnTo>
                  <a:lnTo>
                    <a:pt x="336" y="39"/>
                  </a:lnTo>
                  <a:lnTo>
                    <a:pt x="345" y="46"/>
                  </a:lnTo>
                  <a:lnTo>
                    <a:pt x="345" y="46"/>
                  </a:lnTo>
                  <a:lnTo>
                    <a:pt x="346" y="46"/>
                  </a:lnTo>
                  <a:lnTo>
                    <a:pt x="347" y="46"/>
                  </a:lnTo>
                  <a:lnTo>
                    <a:pt x="347" y="46"/>
                  </a:lnTo>
                  <a:lnTo>
                    <a:pt x="348" y="46"/>
                  </a:lnTo>
                  <a:lnTo>
                    <a:pt x="350" y="45"/>
                  </a:lnTo>
                  <a:lnTo>
                    <a:pt x="350" y="44"/>
                  </a:lnTo>
                  <a:lnTo>
                    <a:pt x="352" y="42"/>
                  </a:lnTo>
                  <a:lnTo>
                    <a:pt x="353" y="37"/>
                  </a:lnTo>
                  <a:lnTo>
                    <a:pt x="354" y="35"/>
                  </a:lnTo>
                  <a:lnTo>
                    <a:pt x="355" y="35"/>
                  </a:lnTo>
                  <a:lnTo>
                    <a:pt x="355" y="35"/>
                  </a:lnTo>
                  <a:lnTo>
                    <a:pt x="357" y="39"/>
                  </a:lnTo>
                  <a:lnTo>
                    <a:pt x="357" y="40"/>
                  </a:lnTo>
                  <a:lnTo>
                    <a:pt x="358" y="41"/>
                  </a:lnTo>
                  <a:lnTo>
                    <a:pt x="358" y="42"/>
                  </a:lnTo>
                  <a:lnTo>
                    <a:pt x="357" y="43"/>
                  </a:lnTo>
                  <a:lnTo>
                    <a:pt x="357" y="43"/>
                  </a:lnTo>
                  <a:lnTo>
                    <a:pt x="357" y="44"/>
                  </a:lnTo>
                  <a:lnTo>
                    <a:pt x="357" y="45"/>
                  </a:lnTo>
                  <a:lnTo>
                    <a:pt x="357" y="47"/>
                  </a:lnTo>
                  <a:lnTo>
                    <a:pt x="357" y="47"/>
                  </a:lnTo>
                  <a:lnTo>
                    <a:pt x="357" y="48"/>
                  </a:lnTo>
                  <a:lnTo>
                    <a:pt x="357" y="49"/>
                  </a:lnTo>
                  <a:lnTo>
                    <a:pt x="357" y="51"/>
                  </a:lnTo>
                  <a:lnTo>
                    <a:pt x="357" y="52"/>
                  </a:lnTo>
                  <a:lnTo>
                    <a:pt x="358" y="53"/>
                  </a:lnTo>
                  <a:lnTo>
                    <a:pt x="358" y="53"/>
                  </a:lnTo>
                  <a:lnTo>
                    <a:pt x="359" y="54"/>
                  </a:lnTo>
                  <a:lnTo>
                    <a:pt x="360" y="54"/>
                  </a:lnTo>
                  <a:lnTo>
                    <a:pt x="361" y="54"/>
                  </a:lnTo>
                  <a:lnTo>
                    <a:pt x="363" y="54"/>
                  </a:lnTo>
                  <a:lnTo>
                    <a:pt x="363" y="54"/>
                  </a:lnTo>
                  <a:lnTo>
                    <a:pt x="364" y="55"/>
                  </a:lnTo>
                  <a:lnTo>
                    <a:pt x="364" y="56"/>
                  </a:lnTo>
                  <a:lnTo>
                    <a:pt x="364" y="57"/>
                  </a:lnTo>
                  <a:lnTo>
                    <a:pt x="366" y="63"/>
                  </a:lnTo>
                  <a:lnTo>
                    <a:pt x="367" y="70"/>
                  </a:lnTo>
                  <a:lnTo>
                    <a:pt x="367" y="70"/>
                  </a:lnTo>
                  <a:lnTo>
                    <a:pt x="368" y="76"/>
                  </a:lnTo>
                  <a:lnTo>
                    <a:pt x="368" y="76"/>
                  </a:lnTo>
                  <a:lnTo>
                    <a:pt x="368" y="77"/>
                  </a:lnTo>
                  <a:lnTo>
                    <a:pt x="368" y="77"/>
                  </a:lnTo>
                  <a:lnTo>
                    <a:pt x="368" y="78"/>
                  </a:lnTo>
                  <a:lnTo>
                    <a:pt x="368" y="79"/>
                  </a:lnTo>
                  <a:lnTo>
                    <a:pt x="368" y="79"/>
                  </a:lnTo>
                  <a:lnTo>
                    <a:pt x="369" y="87"/>
                  </a:lnTo>
                  <a:lnTo>
                    <a:pt x="369" y="87"/>
                  </a:lnTo>
                  <a:lnTo>
                    <a:pt x="368" y="89"/>
                  </a:lnTo>
                  <a:lnTo>
                    <a:pt x="367" y="96"/>
                  </a:lnTo>
                  <a:lnTo>
                    <a:pt x="364" y="98"/>
                  </a:lnTo>
                  <a:lnTo>
                    <a:pt x="363" y="101"/>
                  </a:lnTo>
                  <a:lnTo>
                    <a:pt x="362" y="104"/>
                  </a:lnTo>
                  <a:lnTo>
                    <a:pt x="362" y="105"/>
                  </a:lnTo>
                  <a:lnTo>
                    <a:pt x="362" y="105"/>
                  </a:lnTo>
                  <a:lnTo>
                    <a:pt x="356" y="110"/>
                  </a:lnTo>
                  <a:lnTo>
                    <a:pt x="354" y="109"/>
                  </a:lnTo>
                  <a:lnTo>
                    <a:pt x="353" y="113"/>
                  </a:lnTo>
                  <a:lnTo>
                    <a:pt x="351" y="117"/>
                  </a:lnTo>
                  <a:lnTo>
                    <a:pt x="346" y="122"/>
                  </a:lnTo>
                  <a:lnTo>
                    <a:pt x="339" y="124"/>
                  </a:lnTo>
                  <a:lnTo>
                    <a:pt x="338" y="124"/>
                  </a:lnTo>
                  <a:lnTo>
                    <a:pt x="334" y="124"/>
                  </a:lnTo>
                  <a:lnTo>
                    <a:pt x="334" y="124"/>
                  </a:lnTo>
                  <a:lnTo>
                    <a:pt x="333" y="129"/>
                  </a:lnTo>
                  <a:lnTo>
                    <a:pt x="332" y="130"/>
                  </a:lnTo>
                  <a:lnTo>
                    <a:pt x="332" y="131"/>
                  </a:lnTo>
                  <a:lnTo>
                    <a:pt x="331" y="132"/>
                  </a:lnTo>
                  <a:lnTo>
                    <a:pt x="329" y="134"/>
                  </a:lnTo>
                  <a:lnTo>
                    <a:pt x="328" y="135"/>
                  </a:lnTo>
                  <a:lnTo>
                    <a:pt x="328" y="136"/>
                  </a:lnTo>
                  <a:lnTo>
                    <a:pt x="327" y="136"/>
                  </a:lnTo>
                  <a:lnTo>
                    <a:pt x="327" y="137"/>
                  </a:lnTo>
                  <a:lnTo>
                    <a:pt x="327" y="137"/>
                  </a:lnTo>
                  <a:lnTo>
                    <a:pt x="327" y="138"/>
                  </a:lnTo>
                  <a:lnTo>
                    <a:pt x="327" y="138"/>
                  </a:lnTo>
                  <a:lnTo>
                    <a:pt x="327" y="139"/>
                  </a:lnTo>
                  <a:lnTo>
                    <a:pt x="327" y="139"/>
                  </a:lnTo>
                  <a:lnTo>
                    <a:pt x="328" y="144"/>
                  </a:lnTo>
                  <a:lnTo>
                    <a:pt x="328" y="145"/>
                  </a:lnTo>
                  <a:lnTo>
                    <a:pt x="328" y="146"/>
                  </a:lnTo>
                  <a:lnTo>
                    <a:pt x="329" y="146"/>
                  </a:lnTo>
                  <a:lnTo>
                    <a:pt x="329" y="147"/>
                  </a:lnTo>
                  <a:lnTo>
                    <a:pt x="330" y="148"/>
                  </a:lnTo>
                  <a:lnTo>
                    <a:pt x="330" y="148"/>
                  </a:lnTo>
                  <a:lnTo>
                    <a:pt x="334" y="150"/>
                  </a:lnTo>
                  <a:lnTo>
                    <a:pt x="335" y="151"/>
                  </a:lnTo>
                  <a:lnTo>
                    <a:pt x="335" y="152"/>
                  </a:lnTo>
                  <a:lnTo>
                    <a:pt x="336" y="153"/>
                  </a:lnTo>
                  <a:lnTo>
                    <a:pt x="336" y="154"/>
                  </a:lnTo>
                  <a:lnTo>
                    <a:pt x="339" y="157"/>
                  </a:lnTo>
                  <a:lnTo>
                    <a:pt x="341" y="158"/>
                  </a:lnTo>
                  <a:lnTo>
                    <a:pt x="342" y="159"/>
                  </a:lnTo>
                  <a:lnTo>
                    <a:pt x="343" y="160"/>
                  </a:lnTo>
                  <a:lnTo>
                    <a:pt x="343" y="161"/>
                  </a:lnTo>
                  <a:lnTo>
                    <a:pt x="344" y="162"/>
                  </a:lnTo>
                  <a:lnTo>
                    <a:pt x="344" y="162"/>
                  </a:lnTo>
                  <a:lnTo>
                    <a:pt x="344" y="162"/>
                  </a:lnTo>
                  <a:lnTo>
                    <a:pt x="343" y="164"/>
                  </a:lnTo>
                  <a:lnTo>
                    <a:pt x="346" y="174"/>
                  </a:lnTo>
                  <a:lnTo>
                    <a:pt x="353" y="184"/>
                  </a:lnTo>
                  <a:lnTo>
                    <a:pt x="364" y="182"/>
                  </a:lnTo>
                  <a:lnTo>
                    <a:pt x="370" y="183"/>
                  </a:lnTo>
                  <a:lnTo>
                    <a:pt x="377" y="182"/>
                  </a:lnTo>
                  <a:lnTo>
                    <a:pt x="385" y="180"/>
                  </a:lnTo>
                  <a:lnTo>
                    <a:pt x="394" y="180"/>
                  </a:lnTo>
                  <a:lnTo>
                    <a:pt x="398" y="180"/>
                  </a:lnTo>
                  <a:lnTo>
                    <a:pt x="412" y="191"/>
                  </a:lnTo>
                  <a:lnTo>
                    <a:pt x="412" y="192"/>
                  </a:lnTo>
                  <a:lnTo>
                    <a:pt x="413" y="192"/>
                  </a:lnTo>
                  <a:lnTo>
                    <a:pt x="416" y="197"/>
                  </a:lnTo>
                  <a:lnTo>
                    <a:pt x="417" y="198"/>
                  </a:lnTo>
                  <a:lnTo>
                    <a:pt x="418" y="200"/>
                  </a:lnTo>
                  <a:lnTo>
                    <a:pt x="419" y="202"/>
                  </a:lnTo>
                  <a:lnTo>
                    <a:pt x="419" y="204"/>
                  </a:lnTo>
                  <a:lnTo>
                    <a:pt x="419" y="205"/>
                  </a:lnTo>
                  <a:lnTo>
                    <a:pt x="424" y="212"/>
                  </a:lnTo>
                  <a:lnTo>
                    <a:pt x="424" y="212"/>
                  </a:lnTo>
                  <a:lnTo>
                    <a:pt x="424" y="213"/>
                  </a:lnTo>
                  <a:lnTo>
                    <a:pt x="424" y="214"/>
                  </a:lnTo>
                  <a:lnTo>
                    <a:pt x="425" y="223"/>
                  </a:lnTo>
                  <a:lnTo>
                    <a:pt x="425" y="224"/>
                  </a:lnTo>
                  <a:lnTo>
                    <a:pt x="424" y="225"/>
                  </a:lnTo>
                  <a:lnTo>
                    <a:pt x="424" y="226"/>
                  </a:lnTo>
                  <a:lnTo>
                    <a:pt x="424" y="226"/>
                  </a:lnTo>
                  <a:lnTo>
                    <a:pt x="424" y="228"/>
                  </a:lnTo>
                  <a:lnTo>
                    <a:pt x="424" y="229"/>
                  </a:lnTo>
                  <a:lnTo>
                    <a:pt x="424" y="230"/>
                  </a:lnTo>
                  <a:lnTo>
                    <a:pt x="432" y="230"/>
                  </a:lnTo>
                  <a:lnTo>
                    <a:pt x="432" y="232"/>
                  </a:lnTo>
                  <a:lnTo>
                    <a:pt x="430" y="238"/>
                  </a:lnTo>
                  <a:lnTo>
                    <a:pt x="428" y="242"/>
                  </a:lnTo>
                  <a:lnTo>
                    <a:pt x="427" y="244"/>
                  </a:lnTo>
                  <a:lnTo>
                    <a:pt x="426" y="244"/>
                  </a:lnTo>
                  <a:lnTo>
                    <a:pt x="421" y="246"/>
                  </a:lnTo>
                  <a:lnTo>
                    <a:pt x="420" y="246"/>
                  </a:lnTo>
                  <a:lnTo>
                    <a:pt x="420" y="246"/>
                  </a:lnTo>
                  <a:lnTo>
                    <a:pt x="420" y="246"/>
                  </a:lnTo>
                  <a:lnTo>
                    <a:pt x="419" y="246"/>
                  </a:lnTo>
                  <a:lnTo>
                    <a:pt x="416" y="248"/>
                  </a:lnTo>
                  <a:lnTo>
                    <a:pt x="416" y="248"/>
                  </a:lnTo>
                  <a:lnTo>
                    <a:pt x="415" y="248"/>
                  </a:lnTo>
                  <a:lnTo>
                    <a:pt x="415" y="249"/>
                  </a:lnTo>
                  <a:lnTo>
                    <a:pt x="413" y="250"/>
                  </a:lnTo>
                  <a:lnTo>
                    <a:pt x="404" y="255"/>
                  </a:lnTo>
                  <a:lnTo>
                    <a:pt x="402" y="256"/>
                  </a:lnTo>
                  <a:lnTo>
                    <a:pt x="401" y="258"/>
                  </a:lnTo>
                  <a:lnTo>
                    <a:pt x="394" y="268"/>
                  </a:lnTo>
                  <a:lnTo>
                    <a:pt x="393" y="269"/>
                  </a:lnTo>
                  <a:lnTo>
                    <a:pt x="393" y="269"/>
                  </a:lnTo>
                  <a:lnTo>
                    <a:pt x="393" y="271"/>
                  </a:lnTo>
                  <a:lnTo>
                    <a:pt x="393" y="271"/>
                  </a:lnTo>
                  <a:lnTo>
                    <a:pt x="392" y="272"/>
                  </a:lnTo>
                  <a:lnTo>
                    <a:pt x="393" y="273"/>
                  </a:lnTo>
                  <a:lnTo>
                    <a:pt x="394" y="275"/>
                  </a:lnTo>
                  <a:lnTo>
                    <a:pt x="394" y="276"/>
                  </a:lnTo>
                  <a:lnTo>
                    <a:pt x="395" y="276"/>
                  </a:lnTo>
                  <a:lnTo>
                    <a:pt x="394" y="277"/>
                  </a:lnTo>
                  <a:lnTo>
                    <a:pt x="394" y="278"/>
                  </a:lnTo>
                  <a:lnTo>
                    <a:pt x="393" y="280"/>
                  </a:lnTo>
                  <a:lnTo>
                    <a:pt x="392" y="281"/>
                  </a:lnTo>
                  <a:lnTo>
                    <a:pt x="390" y="283"/>
                  </a:lnTo>
                  <a:lnTo>
                    <a:pt x="390" y="283"/>
                  </a:lnTo>
                  <a:lnTo>
                    <a:pt x="389" y="284"/>
                  </a:lnTo>
                  <a:lnTo>
                    <a:pt x="388" y="284"/>
                  </a:lnTo>
                  <a:lnTo>
                    <a:pt x="388" y="284"/>
                  </a:lnTo>
                  <a:lnTo>
                    <a:pt x="388" y="284"/>
                  </a:lnTo>
                  <a:lnTo>
                    <a:pt x="386" y="286"/>
                  </a:lnTo>
                  <a:lnTo>
                    <a:pt x="385" y="286"/>
                  </a:lnTo>
                  <a:lnTo>
                    <a:pt x="385" y="286"/>
                  </a:lnTo>
                  <a:lnTo>
                    <a:pt x="379" y="287"/>
                  </a:lnTo>
                  <a:lnTo>
                    <a:pt x="376" y="288"/>
                  </a:lnTo>
                  <a:lnTo>
                    <a:pt x="375" y="287"/>
                  </a:lnTo>
                  <a:lnTo>
                    <a:pt x="375" y="287"/>
                  </a:lnTo>
                  <a:lnTo>
                    <a:pt x="372" y="287"/>
                  </a:lnTo>
                  <a:lnTo>
                    <a:pt x="370" y="287"/>
                  </a:lnTo>
                  <a:lnTo>
                    <a:pt x="369" y="287"/>
                  </a:lnTo>
                  <a:lnTo>
                    <a:pt x="368" y="287"/>
                  </a:lnTo>
                  <a:lnTo>
                    <a:pt x="368" y="287"/>
                  </a:lnTo>
                  <a:lnTo>
                    <a:pt x="360" y="291"/>
                  </a:lnTo>
                  <a:lnTo>
                    <a:pt x="355" y="296"/>
                  </a:lnTo>
                  <a:lnTo>
                    <a:pt x="355" y="299"/>
                  </a:lnTo>
                  <a:lnTo>
                    <a:pt x="353" y="302"/>
                  </a:lnTo>
                  <a:lnTo>
                    <a:pt x="351" y="304"/>
                  </a:lnTo>
                  <a:lnTo>
                    <a:pt x="351" y="304"/>
                  </a:lnTo>
                  <a:lnTo>
                    <a:pt x="351" y="304"/>
                  </a:lnTo>
                  <a:lnTo>
                    <a:pt x="350" y="304"/>
                  </a:lnTo>
                  <a:lnTo>
                    <a:pt x="350" y="304"/>
                  </a:lnTo>
                  <a:lnTo>
                    <a:pt x="338" y="310"/>
                  </a:lnTo>
                  <a:lnTo>
                    <a:pt x="325" y="314"/>
                  </a:lnTo>
                  <a:lnTo>
                    <a:pt x="321" y="316"/>
                  </a:lnTo>
                  <a:lnTo>
                    <a:pt x="320" y="317"/>
                  </a:lnTo>
                  <a:lnTo>
                    <a:pt x="320" y="317"/>
                  </a:lnTo>
                  <a:lnTo>
                    <a:pt x="320" y="317"/>
                  </a:lnTo>
                  <a:lnTo>
                    <a:pt x="320" y="317"/>
                  </a:lnTo>
                  <a:lnTo>
                    <a:pt x="319" y="318"/>
                  </a:lnTo>
                  <a:lnTo>
                    <a:pt x="319" y="318"/>
                  </a:lnTo>
                  <a:lnTo>
                    <a:pt x="319" y="318"/>
                  </a:lnTo>
                  <a:lnTo>
                    <a:pt x="319" y="318"/>
                  </a:lnTo>
                  <a:lnTo>
                    <a:pt x="318" y="321"/>
                  </a:lnTo>
                  <a:lnTo>
                    <a:pt x="318" y="321"/>
                  </a:lnTo>
                  <a:lnTo>
                    <a:pt x="317" y="323"/>
                  </a:lnTo>
                  <a:lnTo>
                    <a:pt x="317" y="326"/>
                  </a:lnTo>
                  <a:lnTo>
                    <a:pt x="317" y="326"/>
                  </a:lnTo>
                  <a:lnTo>
                    <a:pt x="314" y="328"/>
                  </a:lnTo>
                  <a:lnTo>
                    <a:pt x="312" y="329"/>
                  </a:lnTo>
                  <a:lnTo>
                    <a:pt x="311" y="329"/>
                  </a:lnTo>
                  <a:lnTo>
                    <a:pt x="306" y="332"/>
                  </a:lnTo>
                  <a:lnTo>
                    <a:pt x="304" y="332"/>
                  </a:lnTo>
                  <a:lnTo>
                    <a:pt x="294" y="334"/>
                  </a:lnTo>
                  <a:lnTo>
                    <a:pt x="292" y="334"/>
                  </a:lnTo>
                  <a:lnTo>
                    <a:pt x="289" y="334"/>
                  </a:lnTo>
                  <a:lnTo>
                    <a:pt x="288" y="334"/>
                  </a:lnTo>
                  <a:lnTo>
                    <a:pt x="288" y="334"/>
                  </a:lnTo>
                  <a:lnTo>
                    <a:pt x="287" y="334"/>
                  </a:lnTo>
                  <a:lnTo>
                    <a:pt x="287" y="334"/>
                  </a:lnTo>
                  <a:lnTo>
                    <a:pt x="287" y="334"/>
                  </a:lnTo>
                  <a:lnTo>
                    <a:pt x="284" y="335"/>
                  </a:lnTo>
                  <a:lnTo>
                    <a:pt x="284" y="335"/>
                  </a:lnTo>
                  <a:lnTo>
                    <a:pt x="284" y="335"/>
                  </a:lnTo>
                  <a:lnTo>
                    <a:pt x="284" y="336"/>
                  </a:lnTo>
                  <a:lnTo>
                    <a:pt x="283" y="336"/>
                  </a:lnTo>
                  <a:lnTo>
                    <a:pt x="283" y="336"/>
                  </a:lnTo>
                  <a:lnTo>
                    <a:pt x="283" y="338"/>
                  </a:lnTo>
                  <a:lnTo>
                    <a:pt x="278" y="342"/>
                  </a:lnTo>
                  <a:lnTo>
                    <a:pt x="273" y="342"/>
                  </a:lnTo>
                  <a:lnTo>
                    <a:pt x="268" y="341"/>
                  </a:lnTo>
                  <a:lnTo>
                    <a:pt x="267" y="341"/>
                  </a:lnTo>
                  <a:lnTo>
                    <a:pt x="267" y="341"/>
                  </a:lnTo>
                  <a:lnTo>
                    <a:pt x="266" y="341"/>
                  </a:lnTo>
                  <a:lnTo>
                    <a:pt x="265" y="341"/>
                  </a:lnTo>
                  <a:lnTo>
                    <a:pt x="264" y="342"/>
                  </a:lnTo>
                  <a:lnTo>
                    <a:pt x="264" y="342"/>
                  </a:lnTo>
                  <a:lnTo>
                    <a:pt x="263" y="343"/>
                  </a:lnTo>
                  <a:lnTo>
                    <a:pt x="263" y="343"/>
                  </a:lnTo>
                  <a:lnTo>
                    <a:pt x="262" y="342"/>
                  </a:lnTo>
                  <a:lnTo>
                    <a:pt x="261" y="342"/>
                  </a:lnTo>
                  <a:lnTo>
                    <a:pt x="254" y="343"/>
                  </a:lnTo>
                  <a:lnTo>
                    <a:pt x="254" y="343"/>
                  </a:lnTo>
                  <a:lnTo>
                    <a:pt x="253" y="343"/>
                  </a:lnTo>
                  <a:lnTo>
                    <a:pt x="252" y="344"/>
                  </a:lnTo>
                  <a:lnTo>
                    <a:pt x="251" y="344"/>
                  </a:lnTo>
                  <a:lnTo>
                    <a:pt x="251" y="344"/>
                  </a:lnTo>
                  <a:lnTo>
                    <a:pt x="246" y="348"/>
                  </a:lnTo>
                  <a:lnTo>
                    <a:pt x="237" y="351"/>
                  </a:lnTo>
                  <a:lnTo>
                    <a:pt x="234" y="354"/>
                  </a:lnTo>
                  <a:lnTo>
                    <a:pt x="233" y="354"/>
                  </a:lnTo>
                  <a:lnTo>
                    <a:pt x="233" y="354"/>
                  </a:lnTo>
                  <a:lnTo>
                    <a:pt x="233" y="354"/>
                  </a:lnTo>
                  <a:lnTo>
                    <a:pt x="233" y="354"/>
                  </a:lnTo>
                  <a:lnTo>
                    <a:pt x="233" y="354"/>
                  </a:lnTo>
                  <a:lnTo>
                    <a:pt x="233" y="355"/>
                  </a:lnTo>
                  <a:lnTo>
                    <a:pt x="232" y="356"/>
                  </a:lnTo>
                  <a:lnTo>
                    <a:pt x="232" y="356"/>
                  </a:lnTo>
                  <a:lnTo>
                    <a:pt x="232" y="357"/>
                  </a:lnTo>
                  <a:lnTo>
                    <a:pt x="232" y="357"/>
                  </a:lnTo>
                  <a:lnTo>
                    <a:pt x="232" y="357"/>
                  </a:lnTo>
                  <a:lnTo>
                    <a:pt x="232" y="357"/>
                  </a:lnTo>
                  <a:lnTo>
                    <a:pt x="232" y="358"/>
                  </a:lnTo>
                  <a:lnTo>
                    <a:pt x="232" y="358"/>
                  </a:lnTo>
                  <a:lnTo>
                    <a:pt x="232" y="358"/>
                  </a:lnTo>
                  <a:lnTo>
                    <a:pt x="232" y="358"/>
                  </a:lnTo>
                  <a:lnTo>
                    <a:pt x="232" y="360"/>
                  </a:lnTo>
                  <a:lnTo>
                    <a:pt x="232" y="360"/>
                  </a:lnTo>
                  <a:lnTo>
                    <a:pt x="232" y="360"/>
                  </a:lnTo>
                  <a:lnTo>
                    <a:pt x="232" y="360"/>
                  </a:lnTo>
                  <a:lnTo>
                    <a:pt x="232" y="360"/>
                  </a:lnTo>
                  <a:lnTo>
                    <a:pt x="229" y="364"/>
                  </a:lnTo>
                  <a:lnTo>
                    <a:pt x="228" y="364"/>
                  </a:lnTo>
                  <a:lnTo>
                    <a:pt x="228" y="364"/>
                  </a:lnTo>
                  <a:lnTo>
                    <a:pt x="228" y="364"/>
                  </a:lnTo>
                  <a:lnTo>
                    <a:pt x="227" y="364"/>
                  </a:lnTo>
                  <a:lnTo>
                    <a:pt x="227" y="365"/>
                  </a:lnTo>
                  <a:lnTo>
                    <a:pt x="227" y="365"/>
                  </a:lnTo>
                  <a:lnTo>
                    <a:pt x="227" y="365"/>
                  </a:lnTo>
                  <a:lnTo>
                    <a:pt x="226" y="365"/>
                  </a:lnTo>
                  <a:lnTo>
                    <a:pt x="225" y="365"/>
                  </a:lnTo>
                  <a:lnTo>
                    <a:pt x="224" y="364"/>
                  </a:lnTo>
                  <a:lnTo>
                    <a:pt x="220" y="362"/>
                  </a:lnTo>
                  <a:lnTo>
                    <a:pt x="220" y="362"/>
                  </a:lnTo>
                  <a:lnTo>
                    <a:pt x="220" y="362"/>
                  </a:lnTo>
                  <a:lnTo>
                    <a:pt x="220" y="362"/>
                  </a:lnTo>
                  <a:lnTo>
                    <a:pt x="218" y="360"/>
                  </a:lnTo>
                  <a:lnTo>
                    <a:pt x="217" y="359"/>
                  </a:lnTo>
                  <a:lnTo>
                    <a:pt x="217" y="359"/>
                  </a:lnTo>
                  <a:lnTo>
                    <a:pt x="216" y="359"/>
                  </a:lnTo>
                  <a:lnTo>
                    <a:pt x="216" y="358"/>
                  </a:lnTo>
                  <a:lnTo>
                    <a:pt x="215" y="358"/>
                  </a:lnTo>
                  <a:lnTo>
                    <a:pt x="215" y="358"/>
                  </a:lnTo>
                  <a:lnTo>
                    <a:pt x="214" y="358"/>
                  </a:lnTo>
                  <a:lnTo>
                    <a:pt x="214" y="358"/>
                  </a:lnTo>
                  <a:lnTo>
                    <a:pt x="213" y="358"/>
                  </a:lnTo>
                  <a:lnTo>
                    <a:pt x="210" y="357"/>
                  </a:lnTo>
                  <a:lnTo>
                    <a:pt x="210" y="357"/>
                  </a:lnTo>
                  <a:lnTo>
                    <a:pt x="209" y="357"/>
                  </a:lnTo>
                  <a:lnTo>
                    <a:pt x="208" y="357"/>
                  </a:lnTo>
                  <a:lnTo>
                    <a:pt x="208" y="357"/>
                  </a:lnTo>
                  <a:lnTo>
                    <a:pt x="208" y="357"/>
                  </a:lnTo>
                  <a:lnTo>
                    <a:pt x="208" y="357"/>
                  </a:lnTo>
                  <a:lnTo>
                    <a:pt x="208" y="357"/>
                  </a:lnTo>
                  <a:lnTo>
                    <a:pt x="207" y="357"/>
                  </a:lnTo>
                  <a:lnTo>
                    <a:pt x="207" y="357"/>
                  </a:lnTo>
                  <a:lnTo>
                    <a:pt x="205" y="358"/>
                  </a:lnTo>
                  <a:lnTo>
                    <a:pt x="205" y="359"/>
                  </a:lnTo>
                  <a:lnTo>
                    <a:pt x="205" y="359"/>
                  </a:lnTo>
                  <a:lnTo>
                    <a:pt x="202" y="362"/>
                  </a:lnTo>
                  <a:lnTo>
                    <a:pt x="202" y="362"/>
                  </a:lnTo>
                  <a:lnTo>
                    <a:pt x="202" y="362"/>
                  </a:lnTo>
                  <a:lnTo>
                    <a:pt x="202" y="362"/>
                  </a:lnTo>
                  <a:lnTo>
                    <a:pt x="202" y="362"/>
                  </a:lnTo>
                  <a:lnTo>
                    <a:pt x="202" y="362"/>
                  </a:lnTo>
                  <a:lnTo>
                    <a:pt x="202" y="362"/>
                  </a:lnTo>
                  <a:lnTo>
                    <a:pt x="202" y="362"/>
                  </a:lnTo>
                  <a:lnTo>
                    <a:pt x="202" y="362"/>
                  </a:lnTo>
                  <a:lnTo>
                    <a:pt x="201" y="362"/>
                  </a:lnTo>
                  <a:lnTo>
                    <a:pt x="201" y="363"/>
                  </a:lnTo>
                  <a:lnTo>
                    <a:pt x="201" y="363"/>
                  </a:lnTo>
                  <a:lnTo>
                    <a:pt x="201" y="363"/>
                  </a:lnTo>
                  <a:lnTo>
                    <a:pt x="201" y="363"/>
                  </a:lnTo>
                  <a:lnTo>
                    <a:pt x="201" y="363"/>
                  </a:lnTo>
                  <a:lnTo>
                    <a:pt x="201" y="363"/>
                  </a:lnTo>
                  <a:lnTo>
                    <a:pt x="200" y="363"/>
                  </a:lnTo>
                  <a:lnTo>
                    <a:pt x="198" y="364"/>
                  </a:lnTo>
                  <a:lnTo>
                    <a:pt x="198" y="364"/>
                  </a:lnTo>
                  <a:lnTo>
                    <a:pt x="197" y="364"/>
                  </a:lnTo>
                  <a:lnTo>
                    <a:pt x="197" y="364"/>
                  </a:lnTo>
                  <a:lnTo>
                    <a:pt x="197" y="364"/>
                  </a:lnTo>
                  <a:lnTo>
                    <a:pt x="197" y="364"/>
                  </a:lnTo>
                  <a:lnTo>
                    <a:pt x="197" y="364"/>
                  </a:lnTo>
                  <a:lnTo>
                    <a:pt x="197" y="364"/>
                  </a:lnTo>
                  <a:lnTo>
                    <a:pt x="197" y="364"/>
                  </a:lnTo>
                  <a:lnTo>
                    <a:pt x="197" y="364"/>
                  </a:lnTo>
                  <a:lnTo>
                    <a:pt x="197" y="364"/>
                  </a:lnTo>
                  <a:lnTo>
                    <a:pt x="197" y="364"/>
                  </a:lnTo>
                  <a:lnTo>
                    <a:pt x="197" y="365"/>
                  </a:lnTo>
                  <a:lnTo>
                    <a:pt x="197" y="365"/>
                  </a:lnTo>
                  <a:lnTo>
                    <a:pt x="197" y="365"/>
                  </a:lnTo>
                  <a:lnTo>
                    <a:pt x="197" y="365"/>
                  </a:lnTo>
                  <a:lnTo>
                    <a:pt x="197" y="365"/>
                  </a:lnTo>
                  <a:lnTo>
                    <a:pt x="197" y="365"/>
                  </a:lnTo>
                  <a:lnTo>
                    <a:pt x="197" y="365"/>
                  </a:lnTo>
                  <a:lnTo>
                    <a:pt x="197" y="365"/>
                  </a:lnTo>
                  <a:lnTo>
                    <a:pt x="197" y="365"/>
                  </a:lnTo>
                  <a:lnTo>
                    <a:pt x="197" y="365"/>
                  </a:lnTo>
                  <a:lnTo>
                    <a:pt x="197" y="365"/>
                  </a:lnTo>
                  <a:lnTo>
                    <a:pt x="197" y="364"/>
                  </a:lnTo>
                  <a:lnTo>
                    <a:pt x="197" y="364"/>
                  </a:lnTo>
                  <a:lnTo>
                    <a:pt x="197" y="363"/>
                  </a:lnTo>
                  <a:lnTo>
                    <a:pt x="199" y="363"/>
                  </a:lnTo>
                  <a:lnTo>
                    <a:pt x="201" y="362"/>
                  </a:lnTo>
                  <a:lnTo>
                    <a:pt x="201" y="361"/>
                  </a:lnTo>
                  <a:lnTo>
                    <a:pt x="201" y="361"/>
                  </a:lnTo>
                  <a:lnTo>
                    <a:pt x="201" y="361"/>
                  </a:lnTo>
                  <a:lnTo>
                    <a:pt x="200" y="361"/>
                  </a:lnTo>
                  <a:lnTo>
                    <a:pt x="200" y="360"/>
                  </a:lnTo>
                  <a:lnTo>
                    <a:pt x="200" y="360"/>
                  </a:lnTo>
                  <a:lnTo>
                    <a:pt x="199" y="360"/>
                  </a:lnTo>
                  <a:lnTo>
                    <a:pt x="199" y="360"/>
                  </a:lnTo>
                  <a:lnTo>
                    <a:pt x="198" y="360"/>
                  </a:lnTo>
                  <a:lnTo>
                    <a:pt x="197" y="360"/>
                  </a:lnTo>
                  <a:lnTo>
                    <a:pt x="196" y="361"/>
                  </a:lnTo>
                  <a:lnTo>
                    <a:pt x="196" y="361"/>
                  </a:lnTo>
                  <a:lnTo>
                    <a:pt x="194" y="361"/>
                  </a:lnTo>
                  <a:lnTo>
                    <a:pt x="194" y="361"/>
                  </a:lnTo>
                  <a:lnTo>
                    <a:pt x="193" y="361"/>
                  </a:lnTo>
                  <a:lnTo>
                    <a:pt x="193" y="362"/>
                  </a:lnTo>
                  <a:lnTo>
                    <a:pt x="193" y="362"/>
                  </a:lnTo>
                  <a:lnTo>
                    <a:pt x="193" y="362"/>
                  </a:lnTo>
                  <a:lnTo>
                    <a:pt x="191" y="364"/>
                  </a:lnTo>
                  <a:lnTo>
                    <a:pt x="190" y="365"/>
                  </a:lnTo>
                  <a:lnTo>
                    <a:pt x="190" y="365"/>
                  </a:lnTo>
                  <a:lnTo>
                    <a:pt x="190" y="366"/>
                  </a:lnTo>
                  <a:lnTo>
                    <a:pt x="190" y="366"/>
                  </a:lnTo>
                  <a:lnTo>
                    <a:pt x="191" y="366"/>
                  </a:lnTo>
                  <a:lnTo>
                    <a:pt x="191" y="366"/>
                  </a:lnTo>
                  <a:lnTo>
                    <a:pt x="191" y="366"/>
                  </a:lnTo>
                  <a:lnTo>
                    <a:pt x="192" y="366"/>
                  </a:lnTo>
                  <a:lnTo>
                    <a:pt x="195" y="366"/>
                  </a:lnTo>
                  <a:lnTo>
                    <a:pt x="194" y="366"/>
                  </a:lnTo>
                  <a:lnTo>
                    <a:pt x="193" y="366"/>
                  </a:lnTo>
                  <a:lnTo>
                    <a:pt x="193" y="366"/>
                  </a:lnTo>
                  <a:lnTo>
                    <a:pt x="192" y="367"/>
                  </a:lnTo>
                  <a:lnTo>
                    <a:pt x="191" y="367"/>
                  </a:lnTo>
                  <a:lnTo>
                    <a:pt x="190" y="367"/>
                  </a:lnTo>
                  <a:lnTo>
                    <a:pt x="190" y="367"/>
                  </a:lnTo>
                  <a:lnTo>
                    <a:pt x="190" y="367"/>
                  </a:lnTo>
                  <a:lnTo>
                    <a:pt x="190" y="367"/>
                  </a:lnTo>
                  <a:lnTo>
                    <a:pt x="190" y="367"/>
                  </a:lnTo>
                  <a:lnTo>
                    <a:pt x="190" y="367"/>
                  </a:lnTo>
                  <a:lnTo>
                    <a:pt x="190" y="367"/>
                  </a:lnTo>
                  <a:lnTo>
                    <a:pt x="190" y="367"/>
                  </a:lnTo>
                  <a:lnTo>
                    <a:pt x="190" y="367"/>
                  </a:lnTo>
                  <a:lnTo>
                    <a:pt x="190" y="367"/>
                  </a:lnTo>
                  <a:lnTo>
                    <a:pt x="189" y="367"/>
                  </a:lnTo>
                  <a:lnTo>
                    <a:pt x="189" y="367"/>
                  </a:lnTo>
                  <a:lnTo>
                    <a:pt x="189" y="367"/>
                  </a:lnTo>
                  <a:lnTo>
                    <a:pt x="189" y="367"/>
                  </a:lnTo>
                  <a:lnTo>
                    <a:pt x="189" y="367"/>
                  </a:lnTo>
                  <a:lnTo>
                    <a:pt x="189" y="367"/>
                  </a:lnTo>
                  <a:lnTo>
                    <a:pt x="189" y="367"/>
                  </a:lnTo>
                  <a:lnTo>
                    <a:pt x="189" y="367"/>
                  </a:lnTo>
                  <a:lnTo>
                    <a:pt x="189" y="367"/>
                  </a:lnTo>
                  <a:lnTo>
                    <a:pt x="189" y="367"/>
                  </a:lnTo>
                  <a:lnTo>
                    <a:pt x="188" y="367"/>
                  </a:lnTo>
                  <a:lnTo>
                    <a:pt x="188" y="367"/>
                  </a:lnTo>
                  <a:lnTo>
                    <a:pt x="187" y="367"/>
                  </a:lnTo>
                  <a:lnTo>
                    <a:pt x="187" y="367"/>
                  </a:lnTo>
                  <a:lnTo>
                    <a:pt x="184" y="368"/>
                  </a:lnTo>
                  <a:lnTo>
                    <a:pt x="184" y="368"/>
                  </a:lnTo>
                  <a:lnTo>
                    <a:pt x="184" y="368"/>
                  </a:lnTo>
                  <a:lnTo>
                    <a:pt x="184" y="368"/>
                  </a:lnTo>
                  <a:lnTo>
                    <a:pt x="184" y="368"/>
                  </a:lnTo>
                  <a:lnTo>
                    <a:pt x="184" y="368"/>
                  </a:lnTo>
                  <a:lnTo>
                    <a:pt x="183" y="368"/>
                  </a:lnTo>
                  <a:lnTo>
                    <a:pt x="183" y="368"/>
                  </a:lnTo>
                  <a:lnTo>
                    <a:pt x="183" y="369"/>
                  </a:lnTo>
                  <a:lnTo>
                    <a:pt x="183" y="369"/>
                  </a:lnTo>
                  <a:lnTo>
                    <a:pt x="183" y="369"/>
                  </a:lnTo>
                  <a:lnTo>
                    <a:pt x="178" y="374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95" name="Freeform 12"/>
            <p:cNvSpPr>
              <a:spLocks/>
            </p:cNvSpPr>
            <p:nvPr/>
          </p:nvSpPr>
          <p:spPr bwMode="auto">
            <a:xfrm>
              <a:off x="1858963" y="6164263"/>
              <a:ext cx="0" cy="1588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  <a:gd name="T4" fmla="*/ 1 h 1"/>
                <a:gd name="T5" fmla="*/ 1 h 1"/>
                <a:gd name="T6" fmla="*/ 0 h 1"/>
                <a:gd name="T7" fmla="*/ 1 h 1"/>
                <a:gd name="T8" fmla="*/ 1 h 1"/>
                <a:gd name="T9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96" name="Freeform 13"/>
            <p:cNvSpPr>
              <a:spLocks/>
            </p:cNvSpPr>
            <p:nvPr/>
          </p:nvSpPr>
          <p:spPr bwMode="auto">
            <a:xfrm>
              <a:off x="1885950" y="6146801"/>
              <a:ext cx="0" cy="3175"/>
            </a:xfrm>
            <a:custGeom>
              <a:avLst/>
              <a:gdLst>
                <a:gd name="T0" fmla="*/ 1 h 2"/>
                <a:gd name="T1" fmla="*/ 2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97" name="Freeform 14"/>
            <p:cNvSpPr>
              <a:spLocks/>
            </p:cNvSpPr>
            <p:nvPr/>
          </p:nvSpPr>
          <p:spPr bwMode="auto">
            <a:xfrm>
              <a:off x="1855788" y="6167438"/>
              <a:ext cx="1588" cy="0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0 h 1"/>
                <a:gd name="T4" fmla="*/ 1 w 2"/>
                <a:gd name="T5" fmla="*/ 0 h 1"/>
                <a:gd name="T6" fmla="*/ 1 w 2"/>
                <a:gd name="T7" fmla="*/ 0 h 1"/>
                <a:gd name="T8" fmla="*/ 1 w 2"/>
                <a:gd name="T9" fmla="*/ 0 h 1"/>
                <a:gd name="T10" fmla="*/ 1 w 2"/>
                <a:gd name="T11" fmla="*/ 0 h 1"/>
                <a:gd name="T12" fmla="*/ 2 w 2"/>
                <a:gd name="T13" fmla="*/ 0 h 1"/>
                <a:gd name="T14" fmla="*/ 2 w 2"/>
                <a:gd name="T15" fmla="*/ 0 h 1"/>
                <a:gd name="T16" fmla="*/ 2 w 2"/>
                <a:gd name="T17" fmla="*/ 0 h 1"/>
                <a:gd name="T18" fmla="*/ 2 w 2"/>
                <a:gd name="T19" fmla="*/ 0 h 1"/>
                <a:gd name="T20" fmla="*/ 1 w 2"/>
                <a:gd name="T21" fmla="*/ 1 h 1"/>
                <a:gd name="T22" fmla="*/ 1 w 2"/>
                <a:gd name="T23" fmla="*/ 1 h 1"/>
                <a:gd name="T24" fmla="*/ 0 w 2"/>
                <a:gd name="T25" fmla="*/ 1 h 1"/>
                <a:gd name="T26" fmla="*/ 0 w 2"/>
                <a:gd name="T2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98" name="Freeform 15"/>
            <p:cNvSpPr>
              <a:spLocks/>
            </p:cNvSpPr>
            <p:nvPr/>
          </p:nvSpPr>
          <p:spPr bwMode="auto">
            <a:xfrm>
              <a:off x="1887538" y="6146801"/>
              <a:ext cx="0" cy="1588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99" name="Rectangle 16"/>
            <p:cNvSpPr>
              <a:spLocks noChangeArrowheads="1"/>
            </p:cNvSpPr>
            <p:nvPr/>
          </p:nvSpPr>
          <p:spPr bwMode="auto">
            <a:xfrm>
              <a:off x="1884363" y="6146801"/>
              <a:ext cx="1588" cy="3175"/>
            </a:xfrm>
            <a:prstGeom prst="rect">
              <a:avLst/>
            </a:pr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00" name="Freeform 17"/>
            <p:cNvSpPr>
              <a:spLocks/>
            </p:cNvSpPr>
            <p:nvPr/>
          </p:nvSpPr>
          <p:spPr bwMode="auto">
            <a:xfrm>
              <a:off x="1889125" y="6146801"/>
              <a:ext cx="0" cy="1588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  <a:gd name="T4" fmla="*/ 0 h 1"/>
                <a:gd name="T5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01" name="Rectangle 18"/>
            <p:cNvSpPr>
              <a:spLocks noChangeArrowheads="1"/>
            </p:cNvSpPr>
            <p:nvPr/>
          </p:nvSpPr>
          <p:spPr bwMode="auto">
            <a:xfrm>
              <a:off x="1892300" y="6146801"/>
              <a:ext cx="1588" cy="1588"/>
            </a:xfrm>
            <a:prstGeom prst="rect">
              <a:avLst/>
            </a:pr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02" name="Freeform 19"/>
            <p:cNvSpPr>
              <a:spLocks/>
            </p:cNvSpPr>
            <p:nvPr/>
          </p:nvSpPr>
          <p:spPr bwMode="auto">
            <a:xfrm>
              <a:off x="1889125" y="6146801"/>
              <a:ext cx="0" cy="1588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  <a:gd name="T4" fmla="*/ 0 h 1"/>
                <a:gd name="T5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03" name="Freeform 20"/>
            <p:cNvSpPr>
              <a:spLocks/>
            </p:cNvSpPr>
            <p:nvPr/>
          </p:nvSpPr>
          <p:spPr bwMode="auto">
            <a:xfrm>
              <a:off x="1890713" y="6146801"/>
              <a:ext cx="0" cy="1588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04" name="Freeform 21"/>
            <p:cNvSpPr>
              <a:spLocks/>
            </p:cNvSpPr>
            <p:nvPr/>
          </p:nvSpPr>
          <p:spPr bwMode="auto">
            <a:xfrm>
              <a:off x="1890713" y="6146801"/>
              <a:ext cx="0" cy="1588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05" name="Freeform 22"/>
            <p:cNvSpPr>
              <a:spLocks/>
            </p:cNvSpPr>
            <p:nvPr/>
          </p:nvSpPr>
          <p:spPr bwMode="auto">
            <a:xfrm>
              <a:off x="1863725" y="6157913"/>
              <a:ext cx="1588" cy="158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0 w 1"/>
                <a:gd name="T11" fmla="*/ 1 h 1"/>
                <a:gd name="T12" fmla="*/ 0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06" name="Freeform 23"/>
            <p:cNvSpPr>
              <a:spLocks/>
            </p:cNvSpPr>
            <p:nvPr/>
          </p:nvSpPr>
          <p:spPr bwMode="auto">
            <a:xfrm>
              <a:off x="1890713" y="6146801"/>
              <a:ext cx="0" cy="1588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07" name="Freeform 24"/>
            <p:cNvSpPr>
              <a:spLocks/>
            </p:cNvSpPr>
            <p:nvPr/>
          </p:nvSpPr>
          <p:spPr bwMode="auto">
            <a:xfrm>
              <a:off x="1919288" y="6145213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08" name="Freeform 25"/>
            <p:cNvSpPr>
              <a:spLocks/>
            </p:cNvSpPr>
            <p:nvPr/>
          </p:nvSpPr>
          <p:spPr bwMode="auto">
            <a:xfrm>
              <a:off x="2009775" y="3814763"/>
              <a:ext cx="660400" cy="1093788"/>
            </a:xfrm>
            <a:custGeom>
              <a:avLst/>
              <a:gdLst>
                <a:gd name="T0" fmla="*/ 139 w 416"/>
                <a:gd name="T1" fmla="*/ 22 h 689"/>
                <a:gd name="T2" fmla="*/ 160 w 416"/>
                <a:gd name="T3" fmla="*/ 29 h 689"/>
                <a:gd name="T4" fmla="*/ 154 w 416"/>
                <a:gd name="T5" fmla="*/ 46 h 689"/>
                <a:gd name="T6" fmla="*/ 157 w 416"/>
                <a:gd name="T7" fmla="*/ 69 h 689"/>
                <a:gd name="T8" fmla="*/ 168 w 416"/>
                <a:gd name="T9" fmla="*/ 90 h 689"/>
                <a:gd name="T10" fmla="*/ 178 w 416"/>
                <a:gd name="T11" fmla="*/ 108 h 689"/>
                <a:gd name="T12" fmla="*/ 204 w 416"/>
                <a:gd name="T13" fmla="*/ 109 h 689"/>
                <a:gd name="T14" fmla="*/ 227 w 416"/>
                <a:gd name="T15" fmla="*/ 131 h 689"/>
                <a:gd name="T16" fmla="*/ 229 w 416"/>
                <a:gd name="T17" fmla="*/ 97 h 689"/>
                <a:gd name="T18" fmla="*/ 243 w 416"/>
                <a:gd name="T19" fmla="*/ 81 h 689"/>
                <a:gd name="T20" fmla="*/ 286 w 416"/>
                <a:gd name="T21" fmla="*/ 89 h 689"/>
                <a:gd name="T22" fmla="*/ 314 w 416"/>
                <a:gd name="T23" fmla="*/ 120 h 689"/>
                <a:gd name="T24" fmla="*/ 312 w 416"/>
                <a:gd name="T25" fmla="*/ 158 h 689"/>
                <a:gd name="T26" fmla="*/ 333 w 416"/>
                <a:gd name="T27" fmla="*/ 188 h 689"/>
                <a:gd name="T28" fmla="*/ 327 w 416"/>
                <a:gd name="T29" fmla="*/ 197 h 689"/>
                <a:gd name="T30" fmla="*/ 327 w 416"/>
                <a:gd name="T31" fmla="*/ 217 h 689"/>
                <a:gd name="T32" fmla="*/ 316 w 416"/>
                <a:gd name="T33" fmla="*/ 238 h 689"/>
                <a:gd name="T34" fmla="*/ 328 w 416"/>
                <a:gd name="T35" fmla="*/ 285 h 689"/>
                <a:gd name="T36" fmla="*/ 333 w 416"/>
                <a:gd name="T37" fmla="*/ 323 h 689"/>
                <a:gd name="T38" fmla="*/ 357 w 416"/>
                <a:gd name="T39" fmla="*/ 320 h 689"/>
                <a:gd name="T40" fmla="*/ 380 w 416"/>
                <a:gd name="T41" fmla="*/ 374 h 689"/>
                <a:gd name="T42" fmla="*/ 407 w 416"/>
                <a:gd name="T43" fmla="*/ 391 h 689"/>
                <a:gd name="T44" fmla="*/ 399 w 416"/>
                <a:gd name="T45" fmla="*/ 429 h 689"/>
                <a:gd name="T46" fmla="*/ 355 w 416"/>
                <a:gd name="T47" fmla="*/ 453 h 689"/>
                <a:gd name="T48" fmla="*/ 346 w 416"/>
                <a:gd name="T49" fmla="*/ 482 h 689"/>
                <a:gd name="T50" fmla="*/ 336 w 416"/>
                <a:gd name="T51" fmla="*/ 502 h 689"/>
                <a:gd name="T52" fmla="*/ 310 w 416"/>
                <a:gd name="T53" fmla="*/ 517 h 689"/>
                <a:gd name="T54" fmla="*/ 288 w 416"/>
                <a:gd name="T55" fmla="*/ 585 h 689"/>
                <a:gd name="T56" fmla="*/ 299 w 416"/>
                <a:gd name="T57" fmla="*/ 609 h 689"/>
                <a:gd name="T58" fmla="*/ 296 w 416"/>
                <a:gd name="T59" fmla="*/ 638 h 689"/>
                <a:gd name="T60" fmla="*/ 273 w 416"/>
                <a:gd name="T61" fmla="*/ 639 h 689"/>
                <a:gd name="T62" fmla="*/ 260 w 416"/>
                <a:gd name="T63" fmla="*/ 675 h 689"/>
                <a:gd name="T64" fmla="*/ 240 w 416"/>
                <a:gd name="T65" fmla="*/ 668 h 689"/>
                <a:gd name="T66" fmla="*/ 233 w 416"/>
                <a:gd name="T67" fmla="*/ 618 h 689"/>
                <a:gd name="T68" fmla="*/ 206 w 416"/>
                <a:gd name="T69" fmla="*/ 581 h 689"/>
                <a:gd name="T70" fmla="*/ 213 w 416"/>
                <a:gd name="T71" fmla="*/ 545 h 689"/>
                <a:gd name="T72" fmla="*/ 237 w 416"/>
                <a:gd name="T73" fmla="*/ 497 h 689"/>
                <a:gd name="T74" fmla="*/ 224 w 416"/>
                <a:gd name="T75" fmla="*/ 457 h 689"/>
                <a:gd name="T76" fmla="*/ 213 w 416"/>
                <a:gd name="T77" fmla="*/ 432 h 689"/>
                <a:gd name="T78" fmla="*/ 184 w 416"/>
                <a:gd name="T79" fmla="*/ 453 h 689"/>
                <a:gd name="T80" fmla="*/ 157 w 416"/>
                <a:gd name="T81" fmla="*/ 429 h 689"/>
                <a:gd name="T82" fmla="*/ 142 w 416"/>
                <a:gd name="T83" fmla="*/ 419 h 689"/>
                <a:gd name="T84" fmla="*/ 149 w 416"/>
                <a:gd name="T85" fmla="*/ 404 h 689"/>
                <a:gd name="T86" fmla="*/ 167 w 416"/>
                <a:gd name="T87" fmla="*/ 393 h 689"/>
                <a:gd name="T88" fmla="*/ 155 w 416"/>
                <a:gd name="T89" fmla="*/ 358 h 689"/>
                <a:gd name="T90" fmla="*/ 119 w 416"/>
                <a:gd name="T91" fmla="*/ 364 h 689"/>
                <a:gd name="T92" fmla="*/ 91 w 416"/>
                <a:gd name="T93" fmla="*/ 353 h 689"/>
                <a:gd name="T94" fmla="*/ 70 w 416"/>
                <a:gd name="T95" fmla="*/ 344 h 689"/>
                <a:gd name="T96" fmla="*/ 22 w 416"/>
                <a:gd name="T97" fmla="*/ 285 h 689"/>
                <a:gd name="T98" fmla="*/ 9 w 416"/>
                <a:gd name="T99" fmla="*/ 281 h 689"/>
                <a:gd name="T100" fmla="*/ 8 w 416"/>
                <a:gd name="T101" fmla="*/ 263 h 689"/>
                <a:gd name="T102" fmla="*/ 24 w 416"/>
                <a:gd name="T103" fmla="*/ 250 h 689"/>
                <a:gd name="T104" fmla="*/ 2 w 416"/>
                <a:gd name="T105" fmla="*/ 235 h 689"/>
                <a:gd name="T106" fmla="*/ 23 w 416"/>
                <a:gd name="T107" fmla="*/ 174 h 689"/>
                <a:gd name="T108" fmla="*/ 25 w 416"/>
                <a:gd name="T109" fmla="*/ 129 h 689"/>
                <a:gd name="T110" fmla="*/ 48 w 416"/>
                <a:gd name="T111" fmla="*/ 115 h 689"/>
                <a:gd name="T112" fmla="*/ 47 w 416"/>
                <a:gd name="T113" fmla="*/ 107 h 689"/>
                <a:gd name="T114" fmla="*/ 37 w 416"/>
                <a:gd name="T115" fmla="*/ 101 h 689"/>
                <a:gd name="T116" fmla="*/ 10 w 416"/>
                <a:gd name="T117" fmla="*/ 41 h 689"/>
                <a:gd name="T118" fmla="*/ 36 w 416"/>
                <a:gd name="T119" fmla="*/ 36 h 689"/>
                <a:gd name="T120" fmla="*/ 61 w 416"/>
                <a:gd name="T121" fmla="*/ 15 h 689"/>
                <a:gd name="T122" fmla="*/ 90 w 416"/>
                <a:gd name="T123" fmla="*/ 8 h 689"/>
                <a:gd name="T124" fmla="*/ 95 w 416"/>
                <a:gd name="T125" fmla="*/ 1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6" h="689">
                  <a:moveTo>
                    <a:pt x="110" y="5"/>
                  </a:moveTo>
                  <a:lnTo>
                    <a:pt x="110" y="11"/>
                  </a:lnTo>
                  <a:lnTo>
                    <a:pt x="109" y="19"/>
                  </a:lnTo>
                  <a:lnTo>
                    <a:pt x="111" y="28"/>
                  </a:lnTo>
                  <a:lnTo>
                    <a:pt x="112" y="29"/>
                  </a:lnTo>
                  <a:lnTo>
                    <a:pt x="112" y="29"/>
                  </a:lnTo>
                  <a:lnTo>
                    <a:pt x="113" y="29"/>
                  </a:lnTo>
                  <a:lnTo>
                    <a:pt x="113" y="29"/>
                  </a:lnTo>
                  <a:lnTo>
                    <a:pt x="113" y="29"/>
                  </a:lnTo>
                  <a:lnTo>
                    <a:pt x="115" y="31"/>
                  </a:lnTo>
                  <a:lnTo>
                    <a:pt x="116" y="34"/>
                  </a:lnTo>
                  <a:lnTo>
                    <a:pt x="116" y="34"/>
                  </a:lnTo>
                  <a:lnTo>
                    <a:pt x="117" y="34"/>
                  </a:lnTo>
                  <a:lnTo>
                    <a:pt x="117" y="34"/>
                  </a:lnTo>
                  <a:lnTo>
                    <a:pt x="123" y="37"/>
                  </a:lnTo>
                  <a:lnTo>
                    <a:pt x="125" y="38"/>
                  </a:lnTo>
                  <a:lnTo>
                    <a:pt x="128" y="40"/>
                  </a:lnTo>
                  <a:lnTo>
                    <a:pt x="129" y="40"/>
                  </a:lnTo>
                  <a:lnTo>
                    <a:pt x="129" y="40"/>
                  </a:lnTo>
                  <a:lnTo>
                    <a:pt x="130" y="39"/>
                  </a:lnTo>
                  <a:lnTo>
                    <a:pt x="131" y="38"/>
                  </a:lnTo>
                  <a:lnTo>
                    <a:pt x="139" y="22"/>
                  </a:lnTo>
                  <a:lnTo>
                    <a:pt x="140" y="20"/>
                  </a:lnTo>
                  <a:lnTo>
                    <a:pt x="140" y="19"/>
                  </a:lnTo>
                  <a:lnTo>
                    <a:pt x="141" y="18"/>
                  </a:lnTo>
                  <a:lnTo>
                    <a:pt x="141" y="17"/>
                  </a:lnTo>
                  <a:lnTo>
                    <a:pt x="142" y="6"/>
                  </a:lnTo>
                  <a:lnTo>
                    <a:pt x="143" y="3"/>
                  </a:lnTo>
                  <a:lnTo>
                    <a:pt x="143" y="2"/>
                  </a:lnTo>
                  <a:lnTo>
                    <a:pt x="144" y="2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61" y="11"/>
                  </a:lnTo>
                  <a:lnTo>
                    <a:pt x="164" y="12"/>
                  </a:lnTo>
                  <a:lnTo>
                    <a:pt x="165" y="12"/>
                  </a:lnTo>
                  <a:lnTo>
                    <a:pt x="165" y="15"/>
                  </a:lnTo>
                  <a:lnTo>
                    <a:pt x="165" y="15"/>
                  </a:lnTo>
                  <a:lnTo>
                    <a:pt x="165" y="16"/>
                  </a:lnTo>
                  <a:lnTo>
                    <a:pt x="164" y="22"/>
                  </a:lnTo>
                  <a:lnTo>
                    <a:pt x="163" y="22"/>
                  </a:lnTo>
                  <a:lnTo>
                    <a:pt x="163" y="22"/>
                  </a:lnTo>
                  <a:lnTo>
                    <a:pt x="161" y="28"/>
                  </a:lnTo>
                  <a:lnTo>
                    <a:pt x="160" y="29"/>
                  </a:lnTo>
                  <a:lnTo>
                    <a:pt x="160" y="29"/>
                  </a:lnTo>
                  <a:lnTo>
                    <a:pt x="160" y="30"/>
                  </a:lnTo>
                  <a:lnTo>
                    <a:pt x="160" y="30"/>
                  </a:lnTo>
                  <a:lnTo>
                    <a:pt x="160" y="30"/>
                  </a:lnTo>
                  <a:lnTo>
                    <a:pt x="159" y="30"/>
                  </a:lnTo>
                  <a:lnTo>
                    <a:pt x="157" y="30"/>
                  </a:lnTo>
                  <a:lnTo>
                    <a:pt x="156" y="30"/>
                  </a:lnTo>
                  <a:lnTo>
                    <a:pt x="154" y="30"/>
                  </a:lnTo>
                  <a:lnTo>
                    <a:pt x="151" y="36"/>
                  </a:lnTo>
                  <a:lnTo>
                    <a:pt x="151" y="37"/>
                  </a:lnTo>
                  <a:lnTo>
                    <a:pt x="151" y="37"/>
                  </a:lnTo>
                  <a:lnTo>
                    <a:pt x="151" y="38"/>
                  </a:lnTo>
                  <a:lnTo>
                    <a:pt x="151" y="40"/>
                  </a:lnTo>
                  <a:lnTo>
                    <a:pt x="151" y="41"/>
                  </a:lnTo>
                  <a:lnTo>
                    <a:pt x="152" y="44"/>
                  </a:lnTo>
                  <a:lnTo>
                    <a:pt x="152" y="44"/>
                  </a:lnTo>
                  <a:lnTo>
                    <a:pt x="152" y="45"/>
                  </a:lnTo>
                  <a:lnTo>
                    <a:pt x="153" y="45"/>
                  </a:lnTo>
                  <a:lnTo>
                    <a:pt x="153" y="46"/>
                  </a:lnTo>
                  <a:lnTo>
                    <a:pt x="153" y="46"/>
                  </a:lnTo>
                  <a:lnTo>
                    <a:pt x="154" y="46"/>
                  </a:lnTo>
                  <a:lnTo>
                    <a:pt x="154" y="46"/>
                  </a:lnTo>
                  <a:lnTo>
                    <a:pt x="154" y="46"/>
                  </a:lnTo>
                  <a:lnTo>
                    <a:pt x="154" y="46"/>
                  </a:lnTo>
                  <a:lnTo>
                    <a:pt x="154" y="46"/>
                  </a:lnTo>
                  <a:lnTo>
                    <a:pt x="154" y="46"/>
                  </a:lnTo>
                  <a:lnTo>
                    <a:pt x="155" y="46"/>
                  </a:lnTo>
                  <a:lnTo>
                    <a:pt x="155" y="46"/>
                  </a:lnTo>
                  <a:lnTo>
                    <a:pt x="155" y="47"/>
                  </a:lnTo>
                  <a:lnTo>
                    <a:pt x="155" y="47"/>
                  </a:lnTo>
                  <a:lnTo>
                    <a:pt x="155" y="47"/>
                  </a:lnTo>
                  <a:lnTo>
                    <a:pt x="155" y="47"/>
                  </a:lnTo>
                  <a:lnTo>
                    <a:pt x="158" y="49"/>
                  </a:lnTo>
                  <a:lnTo>
                    <a:pt x="158" y="49"/>
                  </a:lnTo>
                  <a:lnTo>
                    <a:pt x="159" y="56"/>
                  </a:lnTo>
                  <a:lnTo>
                    <a:pt x="157" y="56"/>
                  </a:lnTo>
                  <a:lnTo>
                    <a:pt x="157" y="57"/>
                  </a:lnTo>
                  <a:lnTo>
                    <a:pt x="157" y="60"/>
                  </a:lnTo>
                  <a:lnTo>
                    <a:pt x="158" y="61"/>
                  </a:lnTo>
                  <a:lnTo>
                    <a:pt x="158" y="61"/>
                  </a:lnTo>
                  <a:lnTo>
                    <a:pt x="158" y="61"/>
                  </a:lnTo>
                  <a:lnTo>
                    <a:pt x="158" y="61"/>
                  </a:lnTo>
                  <a:lnTo>
                    <a:pt x="158" y="62"/>
                  </a:lnTo>
                  <a:lnTo>
                    <a:pt x="157" y="68"/>
                  </a:lnTo>
                  <a:lnTo>
                    <a:pt x="157" y="69"/>
                  </a:lnTo>
                  <a:lnTo>
                    <a:pt x="161" y="72"/>
                  </a:lnTo>
                  <a:lnTo>
                    <a:pt x="161" y="72"/>
                  </a:lnTo>
                  <a:lnTo>
                    <a:pt x="161" y="72"/>
                  </a:lnTo>
                  <a:lnTo>
                    <a:pt x="161" y="72"/>
                  </a:lnTo>
                  <a:lnTo>
                    <a:pt x="161" y="72"/>
                  </a:lnTo>
                  <a:lnTo>
                    <a:pt x="161" y="72"/>
                  </a:lnTo>
                  <a:lnTo>
                    <a:pt x="162" y="72"/>
                  </a:lnTo>
                  <a:lnTo>
                    <a:pt x="164" y="73"/>
                  </a:lnTo>
                  <a:lnTo>
                    <a:pt x="165" y="73"/>
                  </a:lnTo>
                  <a:lnTo>
                    <a:pt x="166" y="74"/>
                  </a:lnTo>
                  <a:lnTo>
                    <a:pt x="166" y="74"/>
                  </a:lnTo>
                  <a:lnTo>
                    <a:pt x="167" y="75"/>
                  </a:lnTo>
                  <a:lnTo>
                    <a:pt x="166" y="85"/>
                  </a:lnTo>
                  <a:lnTo>
                    <a:pt x="166" y="86"/>
                  </a:lnTo>
                  <a:lnTo>
                    <a:pt x="166" y="86"/>
                  </a:lnTo>
                  <a:lnTo>
                    <a:pt x="166" y="86"/>
                  </a:lnTo>
                  <a:lnTo>
                    <a:pt x="166" y="86"/>
                  </a:lnTo>
                  <a:lnTo>
                    <a:pt x="166" y="86"/>
                  </a:lnTo>
                  <a:lnTo>
                    <a:pt x="166" y="87"/>
                  </a:lnTo>
                  <a:lnTo>
                    <a:pt x="166" y="87"/>
                  </a:lnTo>
                  <a:lnTo>
                    <a:pt x="168" y="90"/>
                  </a:lnTo>
                  <a:lnTo>
                    <a:pt x="168" y="90"/>
                  </a:lnTo>
                  <a:lnTo>
                    <a:pt x="169" y="91"/>
                  </a:lnTo>
                  <a:lnTo>
                    <a:pt x="169" y="91"/>
                  </a:lnTo>
                  <a:lnTo>
                    <a:pt x="169" y="91"/>
                  </a:lnTo>
                  <a:lnTo>
                    <a:pt x="171" y="92"/>
                  </a:lnTo>
                  <a:lnTo>
                    <a:pt x="171" y="92"/>
                  </a:lnTo>
                  <a:lnTo>
                    <a:pt x="172" y="92"/>
                  </a:lnTo>
                  <a:lnTo>
                    <a:pt x="172" y="91"/>
                  </a:lnTo>
                  <a:lnTo>
                    <a:pt x="172" y="91"/>
                  </a:lnTo>
                  <a:lnTo>
                    <a:pt x="173" y="90"/>
                  </a:lnTo>
                  <a:lnTo>
                    <a:pt x="173" y="90"/>
                  </a:lnTo>
                  <a:lnTo>
                    <a:pt x="173" y="90"/>
                  </a:lnTo>
                  <a:lnTo>
                    <a:pt x="174" y="90"/>
                  </a:lnTo>
                  <a:lnTo>
                    <a:pt x="174" y="90"/>
                  </a:lnTo>
                  <a:lnTo>
                    <a:pt x="175" y="90"/>
                  </a:lnTo>
                  <a:lnTo>
                    <a:pt x="176" y="90"/>
                  </a:lnTo>
                  <a:lnTo>
                    <a:pt x="178" y="90"/>
                  </a:lnTo>
                  <a:lnTo>
                    <a:pt x="178" y="90"/>
                  </a:lnTo>
                  <a:lnTo>
                    <a:pt x="178" y="108"/>
                  </a:lnTo>
                  <a:lnTo>
                    <a:pt x="178" y="108"/>
                  </a:lnTo>
                  <a:lnTo>
                    <a:pt x="178" y="108"/>
                  </a:lnTo>
                  <a:lnTo>
                    <a:pt x="178" y="108"/>
                  </a:lnTo>
                  <a:lnTo>
                    <a:pt x="178" y="108"/>
                  </a:lnTo>
                  <a:lnTo>
                    <a:pt x="181" y="111"/>
                  </a:lnTo>
                  <a:lnTo>
                    <a:pt x="181" y="111"/>
                  </a:lnTo>
                  <a:lnTo>
                    <a:pt x="181" y="112"/>
                  </a:lnTo>
                  <a:lnTo>
                    <a:pt x="182" y="113"/>
                  </a:lnTo>
                  <a:lnTo>
                    <a:pt x="182" y="113"/>
                  </a:lnTo>
                  <a:lnTo>
                    <a:pt x="183" y="115"/>
                  </a:lnTo>
                  <a:lnTo>
                    <a:pt x="183" y="115"/>
                  </a:lnTo>
                  <a:lnTo>
                    <a:pt x="183" y="115"/>
                  </a:lnTo>
                  <a:lnTo>
                    <a:pt x="183" y="116"/>
                  </a:lnTo>
                  <a:lnTo>
                    <a:pt x="183" y="117"/>
                  </a:lnTo>
                  <a:lnTo>
                    <a:pt x="183" y="118"/>
                  </a:lnTo>
                  <a:lnTo>
                    <a:pt x="183" y="119"/>
                  </a:lnTo>
                  <a:lnTo>
                    <a:pt x="190" y="114"/>
                  </a:lnTo>
                  <a:lnTo>
                    <a:pt x="192" y="112"/>
                  </a:lnTo>
                  <a:lnTo>
                    <a:pt x="203" y="101"/>
                  </a:lnTo>
                  <a:lnTo>
                    <a:pt x="203" y="101"/>
                  </a:lnTo>
                  <a:lnTo>
                    <a:pt x="203" y="101"/>
                  </a:lnTo>
                  <a:lnTo>
                    <a:pt x="203" y="102"/>
                  </a:lnTo>
                  <a:lnTo>
                    <a:pt x="204" y="105"/>
                  </a:lnTo>
                  <a:lnTo>
                    <a:pt x="204" y="106"/>
                  </a:lnTo>
                  <a:lnTo>
                    <a:pt x="204" y="109"/>
                  </a:lnTo>
                  <a:lnTo>
                    <a:pt x="204" y="109"/>
                  </a:lnTo>
                  <a:lnTo>
                    <a:pt x="205" y="111"/>
                  </a:lnTo>
                  <a:lnTo>
                    <a:pt x="205" y="111"/>
                  </a:lnTo>
                  <a:lnTo>
                    <a:pt x="205" y="111"/>
                  </a:lnTo>
                  <a:lnTo>
                    <a:pt x="205" y="112"/>
                  </a:lnTo>
                  <a:lnTo>
                    <a:pt x="205" y="112"/>
                  </a:lnTo>
                  <a:lnTo>
                    <a:pt x="205" y="112"/>
                  </a:lnTo>
                  <a:lnTo>
                    <a:pt x="206" y="112"/>
                  </a:lnTo>
                  <a:lnTo>
                    <a:pt x="206" y="112"/>
                  </a:lnTo>
                  <a:lnTo>
                    <a:pt x="206" y="112"/>
                  </a:lnTo>
                  <a:lnTo>
                    <a:pt x="210" y="116"/>
                  </a:lnTo>
                  <a:lnTo>
                    <a:pt x="212" y="117"/>
                  </a:lnTo>
                  <a:lnTo>
                    <a:pt x="216" y="122"/>
                  </a:lnTo>
                  <a:lnTo>
                    <a:pt x="218" y="125"/>
                  </a:lnTo>
                  <a:lnTo>
                    <a:pt x="221" y="131"/>
                  </a:lnTo>
                  <a:lnTo>
                    <a:pt x="222" y="132"/>
                  </a:lnTo>
                  <a:lnTo>
                    <a:pt x="223" y="135"/>
                  </a:lnTo>
                  <a:lnTo>
                    <a:pt x="221" y="139"/>
                  </a:lnTo>
                  <a:lnTo>
                    <a:pt x="222" y="138"/>
                  </a:lnTo>
                  <a:lnTo>
                    <a:pt x="224" y="135"/>
                  </a:lnTo>
                  <a:lnTo>
                    <a:pt x="225" y="134"/>
                  </a:lnTo>
                  <a:lnTo>
                    <a:pt x="227" y="131"/>
                  </a:lnTo>
                  <a:lnTo>
                    <a:pt x="227" y="131"/>
                  </a:lnTo>
                  <a:lnTo>
                    <a:pt x="228" y="128"/>
                  </a:lnTo>
                  <a:lnTo>
                    <a:pt x="229" y="127"/>
                  </a:lnTo>
                  <a:lnTo>
                    <a:pt x="230" y="124"/>
                  </a:lnTo>
                  <a:lnTo>
                    <a:pt x="230" y="121"/>
                  </a:lnTo>
                  <a:lnTo>
                    <a:pt x="231" y="118"/>
                  </a:lnTo>
                  <a:lnTo>
                    <a:pt x="233" y="111"/>
                  </a:lnTo>
                  <a:lnTo>
                    <a:pt x="233" y="110"/>
                  </a:lnTo>
                  <a:lnTo>
                    <a:pt x="233" y="110"/>
                  </a:lnTo>
                  <a:lnTo>
                    <a:pt x="233" y="110"/>
                  </a:lnTo>
                  <a:lnTo>
                    <a:pt x="233" y="110"/>
                  </a:lnTo>
                  <a:lnTo>
                    <a:pt x="233" y="109"/>
                  </a:lnTo>
                  <a:lnTo>
                    <a:pt x="233" y="109"/>
                  </a:lnTo>
                  <a:lnTo>
                    <a:pt x="233" y="109"/>
                  </a:lnTo>
                  <a:lnTo>
                    <a:pt x="233" y="109"/>
                  </a:lnTo>
                  <a:lnTo>
                    <a:pt x="233" y="108"/>
                  </a:lnTo>
                  <a:lnTo>
                    <a:pt x="233" y="108"/>
                  </a:lnTo>
                  <a:lnTo>
                    <a:pt x="233" y="108"/>
                  </a:lnTo>
                  <a:lnTo>
                    <a:pt x="232" y="107"/>
                  </a:lnTo>
                  <a:lnTo>
                    <a:pt x="232" y="107"/>
                  </a:lnTo>
                  <a:lnTo>
                    <a:pt x="232" y="107"/>
                  </a:lnTo>
                  <a:lnTo>
                    <a:pt x="229" y="103"/>
                  </a:lnTo>
                  <a:lnTo>
                    <a:pt x="229" y="97"/>
                  </a:lnTo>
                  <a:lnTo>
                    <a:pt x="229" y="95"/>
                  </a:lnTo>
                  <a:lnTo>
                    <a:pt x="229" y="95"/>
                  </a:lnTo>
                  <a:lnTo>
                    <a:pt x="230" y="94"/>
                  </a:lnTo>
                  <a:lnTo>
                    <a:pt x="231" y="94"/>
                  </a:lnTo>
                  <a:lnTo>
                    <a:pt x="231" y="93"/>
                  </a:lnTo>
                  <a:lnTo>
                    <a:pt x="232" y="92"/>
                  </a:lnTo>
                  <a:lnTo>
                    <a:pt x="234" y="89"/>
                  </a:lnTo>
                  <a:lnTo>
                    <a:pt x="234" y="88"/>
                  </a:lnTo>
                  <a:lnTo>
                    <a:pt x="235" y="85"/>
                  </a:lnTo>
                  <a:lnTo>
                    <a:pt x="235" y="84"/>
                  </a:lnTo>
                  <a:lnTo>
                    <a:pt x="235" y="84"/>
                  </a:lnTo>
                  <a:lnTo>
                    <a:pt x="235" y="84"/>
                  </a:lnTo>
                  <a:lnTo>
                    <a:pt x="235" y="84"/>
                  </a:lnTo>
                  <a:lnTo>
                    <a:pt x="235" y="84"/>
                  </a:lnTo>
                  <a:lnTo>
                    <a:pt x="235" y="83"/>
                  </a:lnTo>
                  <a:lnTo>
                    <a:pt x="237" y="80"/>
                  </a:lnTo>
                  <a:lnTo>
                    <a:pt x="238" y="80"/>
                  </a:lnTo>
                  <a:lnTo>
                    <a:pt x="238" y="79"/>
                  </a:lnTo>
                  <a:lnTo>
                    <a:pt x="240" y="80"/>
                  </a:lnTo>
                  <a:lnTo>
                    <a:pt x="240" y="80"/>
                  </a:lnTo>
                  <a:lnTo>
                    <a:pt x="241" y="80"/>
                  </a:lnTo>
                  <a:lnTo>
                    <a:pt x="243" y="81"/>
                  </a:lnTo>
                  <a:lnTo>
                    <a:pt x="244" y="82"/>
                  </a:lnTo>
                  <a:lnTo>
                    <a:pt x="246" y="82"/>
                  </a:lnTo>
                  <a:lnTo>
                    <a:pt x="246" y="82"/>
                  </a:lnTo>
                  <a:lnTo>
                    <a:pt x="251" y="83"/>
                  </a:lnTo>
                  <a:lnTo>
                    <a:pt x="252" y="83"/>
                  </a:lnTo>
                  <a:lnTo>
                    <a:pt x="252" y="83"/>
                  </a:lnTo>
                  <a:lnTo>
                    <a:pt x="252" y="82"/>
                  </a:lnTo>
                  <a:lnTo>
                    <a:pt x="252" y="82"/>
                  </a:lnTo>
                  <a:lnTo>
                    <a:pt x="253" y="81"/>
                  </a:lnTo>
                  <a:lnTo>
                    <a:pt x="258" y="82"/>
                  </a:lnTo>
                  <a:lnTo>
                    <a:pt x="260" y="82"/>
                  </a:lnTo>
                  <a:lnTo>
                    <a:pt x="260" y="82"/>
                  </a:lnTo>
                  <a:lnTo>
                    <a:pt x="260" y="82"/>
                  </a:lnTo>
                  <a:lnTo>
                    <a:pt x="264" y="80"/>
                  </a:lnTo>
                  <a:lnTo>
                    <a:pt x="270" y="74"/>
                  </a:lnTo>
                  <a:lnTo>
                    <a:pt x="272" y="72"/>
                  </a:lnTo>
                  <a:lnTo>
                    <a:pt x="274" y="70"/>
                  </a:lnTo>
                  <a:lnTo>
                    <a:pt x="278" y="65"/>
                  </a:lnTo>
                  <a:lnTo>
                    <a:pt x="279" y="66"/>
                  </a:lnTo>
                  <a:lnTo>
                    <a:pt x="284" y="72"/>
                  </a:lnTo>
                  <a:lnTo>
                    <a:pt x="280" y="84"/>
                  </a:lnTo>
                  <a:lnTo>
                    <a:pt x="286" y="89"/>
                  </a:lnTo>
                  <a:lnTo>
                    <a:pt x="290" y="92"/>
                  </a:lnTo>
                  <a:lnTo>
                    <a:pt x="290" y="92"/>
                  </a:lnTo>
                  <a:lnTo>
                    <a:pt x="291" y="92"/>
                  </a:lnTo>
                  <a:lnTo>
                    <a:pt x="291" y="93"/>
                  </a:lnTo>
                  <a:lnTo>
                    <a:pt x="291" y="93"/>
                  </a:lnTo>
                  <a:lnTo>
                    <a:pt x="291" y="93"/>
                  </a:lnTo>
                  <a:lnTo>
                    <a:pt x="291" y="95"/>
                  </a:lnTo>
                  <a:lnTo>
                    <a:pt x="291" y="98"/>
                  </a:lnTo>
                  <a:lnTo>
                    <a:pt x="293" y="105"/>
                  </a:lnTo>
                  <a:lnTo>
                    <a:pt x="293" y="106"/>
                  </a:lnTo>
                  <a:lnTo>
                    <a:pt x="298" y="114"/>
                  </a:lnTo>
                  <a:lnTo>
                    <a:pt x="299" y="113"/>
                  </a:lnTo>
                  <a:lnTo>
                    <a:pt x="300" y="112"/>
                  </a:lnTo>
                  <a:lnTo>
                    <a:pt x="302" y="112"/>
                  </a:lnTo>
                  <a:lnTo>
                    <a:pt x="308" y="114"/>
                  </a:lnTo>
                  <a:lnTo>
                    <a:pt x="310" y="119"/>
                  </a:lnTo>
                  <a:lnTo>
                    <a:pt x="310" y="119"/>
                  </a:lnTo>
                  <a:lnTo>
                    <a:pt x="310" y="119"/>
                  </a:lnTo>
                  <a:lnTo>
                    <a:pt x="311" y="120"/>
                  </a:lnTo>
                  <a:lnTo>
                    <a:pt x="311" y="120"/>
                  </a:lnTo>
                  <a:lnTo>
                    <a:pt x="314" y="120"/>
                  </a:lnTo>
                  <a:lnTo>
                    <a:pt x="314" y="120"/>
                  </a:lnTo>
                  <a:lnTo>
                    <a:pt x="315" y="122"/>
                  </a:lnTo>
                  <a:lnTo>
                    <a:pt x="314" y="126"/>
                  </a:lnTo>
                  <a:lnTo>
                    <a:pt x="314" y="127"/>
                  </a:lnTo>
                  <a:lnTo>
                    <a:pt x="314" y="127"/>
                  </a:lnTo>
                  <a:lnTo>
                    <a:pt x="314" y="128"/>
                  </a:lnTo>
                  <a:lnTo>
                    <a:pt x="314" y="128"/>
                  </a:lnTo>
                  <a:lnTo>
                    <a:pt x="314" y="128"/>
                  </a:lnTo>
                  <a:lnTo>
                    <a:pt x="315" y="129"/>
                  </a:lnTo>
                  <a:lnTo>
                    <a:pt x="315" y="133"/>
                  </a:lnTo>
                  <a:lnTo>
                    <a:pt x="316" y="136"/>
                  </a:lnTo>
                  <a:lnTo>
                    <a:pt x="315" y="140"/>
                  </a:lnTo>
                  <a:lnTo>
                    <a:pt x="315" y="140"/>
                  </a:lnTo>
                  <a:lnTo>
                    <a:pt x="315" y="140"/>
                  </a:lnTo>
                  <a:lnTo>
                    <a:pt x="315" y="140"/>
                  </a:lnTo>
                  <a:lnTo>
                    <a:pt x="315" y="140"/>
                  </a:lnTo>
                  <a:lnTo>
                    <a:pt x="312" y="142"/>
                  </a:lnTo>
                  <a:lnTo>
                    <a:pt x="312" y="144"/>
                  </a:lnTo>
                  <a:lnTo>
                    <a:pt x="311" y="145"/>
                  </a:lnTo>
                  <a:lnTo>
                    <a:pt x="312" y="147"/>
                  </a:lnTo>
                  <a:lnTo>
                    <a:pt x="312" y="149"/>
                  </a:lnTo>
                  <a:lnTo>
                    <a:pt x="310" y="154"/>
                  </a:lnTo>
                  <a:lnTo>
                    <a:pt x="312" y="158"/>
                  </a:lnTo>
                  <a:lnTo>
                    <a:pt x="315" y="163"/>
                  </a:lnTo>
                  <a:lnTo>
                    <a:pt x="315" y="165"/>
                  </a:lnTo>
                  <a:lnTo>
                    <a:pt x="315" y="166"/>
                  </a:lnTo>
                  <a:lnTo>
                    <a:pt x="315" y="166"/>
                  </a:lnTo>
                  <a:lnTo>
                    <a:pt x="316" y="166"/>
                  </a:lnTo>
                  <a:lnTo>
                    <a:pt x="320" y="169"/>
                  </a:lnTo>
                  <a:lnTo>
                    <a:pt x="321" y="169"/>
                  </a:lnTo>
                  <a:lnTo>
                    <a:pt x="321" y="169"/>
                  </a:lnTo>
                  <a:lnTo>
                    <a:pt x="322" y="169"/>
                  </a:lnTo>
                  <a:lnTo>
                    <a:pt x="325" y="169"/>
                  </a:lnTo>
                  <a:lnTo>
                    <a:pt x="328" y="168"/>
                  </a:lnTo>
                  <a:lnTo>
                    <a:pt x="329" y="170"/>
                  </a:lnTo>
                  <a:lnTo>
                    <a:pt x="330" y="174"/>
                  </a:lnTo>
                  <a:lnTo>
                    <a:pt x="332" y="178"/>
                  </a:lnTo>
                  <a:lnTo>
                    <a:pt x="334" y="186"/>
                  </a:lnTo>
                  <a:lnTo>
                    <a:pt x="334" y="186"/>
                  </a:lnTo>
                  <a:lnTo>
                    <a:pt x="334" y="187"/>
                  </a:lnTo>
                  <a:lnTo>
                    <a:pt x="333" y="187"/>
                  </a:lnTo>
                  <a:lnTo>
                    <a:pt x="333" y="187"/>
                  </a:lnTo>
                  <a:lnTo>
                    <a:pt x="333" y="187"/>
                  </a:lnTo>
                  <a:lnTo>
                    <a:pt x="333" y="188"/>
                  </a:lnTo>
                  <a:lnTo>
                    <a:pt x="333" y="188"/>
                  </a:lnTo>
                  <a:lnTo>
                    <a:pt x="333" y="188"/>
                  </a:lnTo>
                  <a:lnTo>
                    <a:pt x="333" y="188"/>
                  </a:lnTo>
                  <a:lnTo>
                    <a:pt x="333" y="188"/>
                  </a:lnTo>
                  <a:lnTo>
                    <a:pt x="333" y="188"/>
                  </a:lnTo>
                  <a:lnTo>
                    <a:pt x="333" y="189"/>
                  </a:lnTo>
                  <a:lnTo>
                    <a:pt x="332" y="189"/>
                  </a:lnTo>
                  <a:lnTo>
                    <a:pt x="332" y="189"/>
                  </a:lnTo>
                  <a:lnTo>
                    <a:pt x="332" y="189"/>
                  </a:lnTo>
                  <a:lnTo>
                    <a:pt x="332" y="189"/>
                  </a:lnTo>
                  <a:lnTo>
                    <a:pt x="332" y="189"/>
                  </a:lnTo>
                  <a:lnTo>
                    <a:pt x="332" y="189"/>
                  </a:lnTo>
                  <a:lnTo>
                    <a:pt x="331" y="189"/>
                  </a:lnTo>
                  <a:lnTo>
                    <a:pt x="331" y="189"/>
                  </a:lnTo>
                  <a:lnTo>
                    <a:pt x="331" y="189"/>
                  </a:lnTo>
                  <a:lnTo>
                    <a:pt x="331" y="189"/>
                  </a:lnTo>
                  <a:lnTo>
                    <a:pt x="331" y="190"/>
                  </a:lnTo>
                  <a:lnTo>
                    <a:pt x="331" y="190"/>
                  </a:lnTo>
                  <a:lnTo>
                    <a:pt x="331" y="190"/>
                  </a:lnTo>
                  <a:lnTo>
                    <a:pt x="331" y="190"/>
                  </a:lnTo>
                  <a:lnTo>
                    <a:pt x="328" y="195"/>
                  </a:lnTo>
                  <a:lnTo>
                    <a:pt x="328" y="195"/>
                  </a:lnTo>
                  <a:lnTo>
                    <a:pt x="327" y="197"/>
                  </a:lnTo>
                  <a:lnTo>
                    <a:pt x="327" y="197"/>
                  </a:lnTo>
                  <a:lnTo>
                    <a:pt x="327" y="198"/>
                  </a:lnTo>
                  <a:lnTo>
                    <a:pt x="327" y="198"/>
                  </a:lnTo>
                  <a:lnTo>
                    <a:pt x="327" y="198"/>
                  </a:lnTo>
                  <a:lnTo>
                    <a:pt x="327" y="198"/>
                  </a:lnTo>
                  <a:lnTo>
                    <a:pt x="327" y="198"/>
                  </a:lnTo>
                  <a:lnTo>
                    <a:pt x="330" y="206"/>
                  </a:lnTo>
                  <a:lnTo>
                    <a:pt x="331" y="207"/>
                  </a:lnTo>
                  <a:lnTo>
                    <a:pt x="330" y="207"/>
                  </a:lnTo>
                  <a:lnTo>
                    <a:pt x="330" y="207"/>
                  </a:lnTo>
                  <a:lnTo>
                    <a:pt x="330" y="207"/>
                  </a:lnTo>
                  <a:lnTo>
                    <a:pt x="327" y="208"/>
                  </a:lnTo>
                  <a:lnTo>
                    <a:pt x="327" y="208"/>
                  </a:lnTo>
                  <a:lnTo>
                    <a:pt x="326" y="210"/>
                  </a:lnTo>
                  <a:lnTo>
                    <a:pt x="326" y="210"/>
                  </a:lnTo>
                  <a:lnTo>
                    <a:pt x="326" y="210"/>
                  </a:lnTo>
                  <a:lnTo>
                    <a:pt x="326" y="210"/>
                  </a:lnTo>
                  <a:lnTo>
                    <a:pt x="326" y="211"/>
                  </a:lnTo>
                  <a:lnTo>
                    <a:pt x="326" y="211"/>
                  </a:lnTo>
                  <a:lnTo>
                    <a:pt x="326" y="211"/>
                  </a:lnTo>
                  <a:lnTo>
                    <a:pt x="326" y="212"/>
                  </a:lnTo>
                  <a:lnTo>
                    <a:pt x="327" y="217"/>
                  </a:lnTo>
                  <a:lnTo>
                    <a:pt x="327" y="217"/>
                  </a:lnTo>
                  <a:lnTo>
                    <a:pt x="327" y="218"/>
                  </a:lnTo>
                  <a:lnTo>
                    <a:pt x="327" y="218"/>
                  </a:lnTo>
                  <a:lnTo>
                    <a:pt x="328" y="219"/>
                  </a:lnTo>
                  <a:lnTo>
                    <a:pt x="330" y="222"/>
                  </a:lnTo>
                  <a:lnTo>
                    <a:pt x="328" y="231"/>
                  </a:lnTo>
                  <a:lnTo>
                    <a:pt x="328" y="231"/>
                  </a:lnTo>
                  <a:lnTo>
                    <a:pt x="329" y="236"/>
                  </a:lnTo>
                  <a:lnTo>
                    <a:pt x="329" y="237"/>
                  </a:lnTo>
                  <a:lnTo>
                    <a:pt x="328" y="237"/>
                  </a:lnTo>
                  <a:lnTo>
                    <a:pt x="328" y="237"/>
                  </a:lnTo>
                  <a:lnTo>
                    <a:pt x="327" y="237"/>
                  </a:lnTo>
                  <a:lnTo>
                    <a:pt x="327" y="237"/>
                  </a:lnTo>
                  <a:lnTo>
                    <a:pt x="327" y="237"/>
                  </a:lnTo>
                  <a:lnTo>
                    <a:pt x="327" y="237"/>
                  </a:lnTo>
                  <a:lnTo>
                    <a:pt x="326" y="237"/>
                  </a:lnTo>
                  <a:lnTo>
                    <a:pt x="326" y="237"/>
                  </a:lnTo>
                  <a:lnTo>
                    <a:pt x="325" y="237"/>
                  </a:lnTo>
                  <a:lnTo>
                    <a:pt x="325" y="237"/>
                  </a:lnTo>
                  <a:lnTo>
                    <a:pt x="325" y="237"/>
                  </a:lnTo>
                  <a:lnTo>
                    <a:pt x="323" y="236"/>
                  </a:lnTo>
                  <a:lnTo>
                    <a:pt x="316" y="238"/>
                  </a:lnTo>
                  <a:lnTo>
                    <a:pt x="315" y="238"/>
                  </a:lnTo>
                  <a:lnTo>
                    <a:pt x="315" y="238"/>
                  </a:lnTo>
                  <a:lnTo>
                    <a:pt x="315" y="244"/>
                  </a:lnTo>
                  <a:lnTo>
                    <a:pt x="314" y="249"/>
                  </a:lnTo>
                  <a:lnTo>
                    <a:pt x="317" y="253"/>
                  </a:lnTo>
                  <a:lnTo>
                    <a:pt x="318" y="254"/>
                  </a:lnTo>
                  <a:lnTo>
                    <a:pt x="318" y="255"/>
                  </a:lnTo>
                  <a:lnTo>
                    <a:pt x="320" y="263"/>
                  </a:lnTo>
                  <a:lnTo>
                    <a:pt x="321" y="269"/>
                  </a:lnTo>
                  <a:lnTo>
                    <a:pt x="321" y="269"/>
                  </a:lnTo>
                  <a:lnTo>
                    <a:pt x="322" y="271"/>
                  </a:lnTo>
                  <a:lnTo>
                    <a:pt x="322" y="271"/>
                  </a:lnTo>
                  <a:lnTo>
                    <a:pt x="322" y="271"/>
                  </a:lnTo>
                  <a:lnTo>
                    <a:pt x="323" y="272"/>
                  </a:lnTo>
                  <a:lnTo>
                    <a:pt x="323" y="272"/>
                  </a:lnTo>
                  <a:lnTo>
                    <a:pt x="323" y="272"/>
                  </a:lnTo>
                  <a:lnTo>
                    <a:pt x="323" y="273"/>
                  </a:lnTo>
                  <a:lnTo>
                    <a:pt x="323" y="273"/>
                  </a:lnTo>
                  <a:lnTo>
                    <a:pt x="323" y="275"/>
                  </a:lnTo>
                  <a:lnTo>
                    <a:pt x="325" y="278"/>
                  </a:lnTo>
                  <a:lnTo>
                    <a:pt x="328" y="281"/>
                  </a:lnTo>
                  <a:lnTo>
                    <a:pt x="328" y="285"/>
                  </a:lnTo>
                  <a:lnTo>
                    <a:pt x="330" y="288"/>
                  </a:lnTo>
                  <a:lnTo>
                    <a:pt x="333" y="290"/>
                  </a:lnTo>
                  <a:lnTo>
                    <a:pt x="335" y="291"/>
                  </a:lnTo>
                  <a:lnTo>
                    <a:pt x="329" y="299"/>
                  </a:lnTo>
                  <a:lnTo>
                    <a:pt x="328" y="301"/>
                  </a:lnTo>
                  <a:lnTo>
                    <a:pt x="327" y="302"/>
                  </a:lnTo>
                  <a:lnTo>
                    <a:pt x="327" y="303"/>
                  </a:lnTo>
                  <a:lnTo>
                    <a:pt x="325" y="321"/>
                  </a:lnTo>
                  <a:lnTo>
                    <a:pt x="325" y="322"/>
                  </a:lnTo>
                  <a:lnTo>
                    <a:pt x="325" y="323"/>
                  </a:lnTo>
                  <a:lnTo>
                    <a:pt x="325" y="323"/>
                  </a:lnTo>
                  <a:lnTo>
                    <a:pt x="325" y="323"/>
                  </a:lnTo>
                  <a:lnTo>
                    <a:pt x="326" y="324"/>
                  </a:lnTo>
                  <a:lnTo>
                    <a:pt x="329" y="325"/>
                  </a:lnTo>
                  <a:lnTo>
                    <a:pt x="329" y="325"/>
                  </a:lnTo>
                  <a:lnTo>
                    <a:pt x="329" y="325"/>
                  </a:lnTo>
                  <a:lnTo>
                    <a:pt x="329" y="325"/>
                  </a:lnTo>
                  <a:lnTo>
                    <a:pt x="333" y="323"/>
                  </a:lnTo>
                  <a:lnTo>
                    <a:pt x="333" y="323"/>
                  </a:lnTo>
                  <a:lnTo>
                    <a:pt x="333" y="323"/>
                  </a:lnTo>
                  <a:lnTo>
                    <a:pt x="333" y="323"/>
                  </a:lnTo>
                  <a:lnTo>
                    <a:pt x="333" y="323"/>
                  </a:lnTo>
                  <a:lnTo>
                    <a:pt x="334" y="323"/>
                  </a:lnTo>
                  <a:lnTo>
                    <a:pt x="334" y="323"/>
                  </a:lnTo>
                  <a:lnTo>
                    <a:pt x="336" y="325"/>
                  </a:lnTo>
                  <a:lnTo>
                    <a:pt x="336" y="325"/>
                  </a:lnTo>
                  <a:lnTo>
                    <a:pt x="337" y="325"/>
                  </a:lnTo>
                  <a:lnTo>
                    <a:pt x="337" y="325"/>
                  </a:lnTo>
                  <a:lnTo>
                    <a:pt x="337" y="325"/>
                  </a:lnTo>
                  <a:lnTo>
                    <a:pt x="337" y="325"/>
                  </a:lnTo>
                  <a:lnTo>
                    <a:pt x="339" y="328"/>
                  </a:lnTo>
                  <a:lnTo>
                    <a:pt x="339" y="328"/>
                  </a:lnTo>
                  <a:lnTo>
                    <a:pt x="340" y="328"/>
                  </a:lnTo>
                  <a:lnTo>
                    <a:pt x="340" y="329"/>
                  </a:lnTo>
                  <a:lnTo>
                    <a:pt x="340" y="329"/>
                  </a:lnTo>
                  <a:lnTo>
                    <a:pt x="341" y="329"/>
                  </a:lnTo>
                  <a:lnTo>
                    <a:pt x="341" y="329"/>
                  </a:lnTo>
                  <a:lnTo>
                    <a:pt x="343" y="329"/>
                  </a:lnTo>
                  <a:lnTo>
                    <a:pt x="343" y="329"/>
                  </a:lnTo>
                  <a:lnTo>
                    <a:pt x="347" y="327"/>
                  </a:lnTo>
                  <a:lnTo>
                    <a:pt x="347" y="327"/>
                  </a:lnTo>
                  <a:lnTo>
                    <a:pt x="347" y="327"/>
                  </a:lnTo>
                  <a:lnTo>
                    <a:pt x="353" y="323"/>
                  </a:lnTo>
                  <a:lnTo>
                    <a:pt x="357" y="320"/>
                  </a:lnTo>
                  <a:lnTo>
                    <a:pt x="360" y="333"/>
                  </a:lnTo>
                  <a:lnTo>
                    <a:pt x="354" y="346"/>
                  </a:lnTo>
                  <a:lnTo>
                    <a:pt x="355" y="348"/>
                  </a:lnTo>
                  <a:lnTo>
                    <a:pt x="355" y="353"/>
                  </a:lnTo>
                  <a:lnTo>
                    <a:pt x="355" y="354"/>
                  </a:lnTo>
                  <a:lnTo>
                    <a:pt x="355" y="354"/>
                  </a:lnTo>
                  <a:lnTo>
                    <a:pt x="357" y="356"/>
                  </a:lnTo>
                  <a:lnTo>
                    <a:pt x="358" y="357"/>
                  </a:lnTo>
                  <a:lnTo>
                    <a:pt x="366" y="363"/>
                  </a:lnTo>
                  <a:lnTo>
                    <a:pt x="366" y="363"/>
                  </a:lnTo>
                  <a:lnTo>
                    <a:pt x="367" y="363"/>
                  </a:lnTo>
                  <a:lnTo>
                    <a:pt x="373" y="365"/>
                  </a:lnTo>
                  <a:lnTo>
                    <a:pt x="376" y="365"/>
                  </a:lnTo>
                  <a:lnTo>
                    <a:pt x="376" y="365"/>
                  </a:lnTo>
                  <a:lnTo>
                    <a:pt x="376" y="365"/>
                  </a:lnTo>
                  <a:lnTo>
                    <a:pt x="377" y="366"/>
                  </a:lnTo>
                  <a:lnTo>
                    <a:pt x="379" y="371"/>
                  </a:lnTo>
                  <a:lnTo>
                    <a:pt x="379" y="371"/>
                  </a:lnTo>
                  <a:lnTo>
                    <a:pt x="379" y="373"/>
                  </a:lnTo>
                  <a:lnTo>
                    <a:pt x="379" y="373"/>
                  </a:lnTo>
                  <a:lnTo>
                    <a:pt x="379" y="374"/>
                  </a:lnTo>
                  <a:lnTo>
                    <a:pt x="380" y="374"/>
                  </a:lnTo>
                  <a:lnTo>
                    <a:pt x="381" y="373"/>
                  </a:lnTo>
                  <a:lnTo>
                    <a:pt x="381" y="372"/>
                  </a:lnTo>
                  <a:lnTo>
                    <a:pt x="381" y="372"/>
                  </a:lnTo>
                  <a:lnTo>
                    <a:pt x="382" y="371"/>
                  </a:lnTo>
                  <a:lnTo>
                    <a:pt x="382" y="370"/>
                  </a:lnTo>
                  <a:lnTo>
                    <a:pt x="383" y="370"/>
                  </a:lnTo>
                  <a:lnTo>
                    <a:pt x="383" y="370"/>
                  </a:lnTo>
                  <a:lnTo>
                    <a:pt x="383" y="370"/>
                  </a:lnTo>
                  <a:lnTo>
                    <a:pt x="383" y="369"/>
                  </a:lnTo>
                  <a:lnTo>
                    <a:pt x="393" y="368"/>
                  </a:lnTo>
                  <a:lnTo>
                    <a:pt x="393" y="368"/>
                  </a:lnTo>
                  <a:lnTo>
                    <a:pt x="400" y="377"/>
                  </a:lnTo>
                  <a:lnTo>
                    <a:pt x="400" y="377"/>
                  </a:lnTo>
                  <a:lnTo>
                    <a:pt x="400" y="377"/>
                  </a:lnTo>
                  <a:lnTo>
                    <a:pt x="400" y="377"/>
                  </a:lnTo>
                  <a:lnTo>
                    <a:pt x="400" y="377"/>
                  </a:lnTo>
                  <a:lnTo>
                    <a:pt x="398" y="379"/>
                  </a:lnTo>
                  <a:lnTo>
                    <a:pt x="398" y="379"/>
                  </a:lnTo>
                  <a:lnTo>
                    <a:pt x="398" y="381"/>
                  </a:lnTo>
                  <a:lnTo>
                    <a:pt x="398" y="381"/>
                  </a:lnTo>
                  <a:lnTo>
                    <a:pt x="405" y="388"/>
                  </a:lnTo>
                  <a:lnTo>
                    <a:pt x="407" y="391"/>
                  </a:lnTo>
                  <a:lnTo>
                    <a:pt x="408" y="392"/>
                  </a:lnTo>
                  <a:lnTo>
                    <a:pt x="409" y="392"/>
                  </a:lnTo>
                  <a:lnTo>
                    <a:pt x="411" y="391"/>
                  </a:lnTo>
                  <a:lnTo>
                    <a:pt x="412" y="389"/>
                  </a:lnTo>
                  <a:lnTo>
                    <a:pt x="414" y="388"/>
                  </a:lnTo>
                  <a:lnTo>
                    <a:pt x="414" y="388"/>
                  </a:lnTo>
                  <a:lnTo>
                    <a:pt x="415" y="388"/>
                  </a:lnTo>
                  <a:lnTo>
                    <a:pt x="416" y="391"/>
                  </a:lnTo>
                  <a:lnTo>
                    <a:pt x="416" y="391"/>
                  </a:lnTo>
                  <a:lnTo>
                    <a:pt x="416" y="391"/>
                  </a:lnTo>
                  <a:lnTo>
                    <a:pt x="416" y="391"/>
                  </a:lnTo>
                  <a:lnTo>
                    <a:pt x="408" y="395"/>
                  </a:lnTo>
                  <a:lnTo>
                    <a:pt x="404" y="398"/>
                  </a:lnTo>
                  <a:lnTo>
                    <a:pt x="407" y="404"/>
                  </a:lnTo>
                  <a:lnTo>
                    <a:pt x="408" y="408"/>
                  </a:lnTo>
                  <a:lnTo>
                    <a:pt x="401" y="415"/>
                  </a:lnTo>
                  <a:lnTo>
                    <a:pt x="394" y="430"/>
                  </a:lnTo>
                  <a:lnTo>
                    <a:pt x="394" y="430"/>
                  </a:lnTo>
                  <a:lnTo>
                    <a:pt x="395" y="430"/>
                  </a:lnTo>
                  <a:lnTo>
                    <a:pt x="398" y="429"/>
                  </a:lnTo>
                  <a:lnTo>
                    <a:pt x="398" y="429"/>
                  </a:lnTo>
                  <a:lnTo>
                    <a:pt x="399" y="429"/>
                  </a:lnTo>
                  <a:lnTo>
                    <a:pt x="399" y="429"/>
                  </a:lnTo>
                  <a:lnTo>
                    <a:pt x="399" y="429"/>
                  </a:lnTo>
                  <a:lnTo>
                    <a:pt x="400" y="429"/>
                  </a:lnTo>
                  <a:lnTo>
                    <a:pt x="399" y="436"/>
                  </a:lnTo>
                  <a:lnTo>
                    <a:pt x="396" y="436"/>
                  </a:lnTo>
                  <a:lnTo>
                    <a:pt x="393" y="433"/>
                  </a:lnTo>
                  <a:lnTo>
                    <a:pt x="390" y="429"/>
                  </a:lnTo>
                  <a:lnTo>
                    <a:pt x="389" y="429"/>
                  </a:lnTo>
                  <a:lnTo>
                    <a:pt x="389" y="428"/>
                  </a:lnTo>
                  <a:lnTo>
                    <a:pt x="385" y="428"/>
                  </a:lnTo>
                  <a:lnTo>
                    <a:pt x="383" y="427"/>
                  </a:lnTo>
                  <a:lnTo>
                    <a:pt x="380" y="429"/>
                  </a:lnTo>
                  <a:lnTo>
                    <a:pt x="374" y="445"/>
                  </a:lnTo>
                  <a:lnTo>
                    <a:pt x="372" y="442"/>
                  </a:lnTo>
                  <a:lnTo>
                    <a:pt x="367" y="447"/>
                  </a:lnTo>
                  <a:lnTo>
                    <a:pt x="367" y="447"/>
                  </a:lnTo>
                  <a:lnTo>
                    <a:pt x="366" y="447"/>
                  </a:lnTo>
                  <a:lnTo>
                    <a:pt x="365" y="447"/>
                  </a:lnTo>
                  <a:lnTo>
                    <a:pt x="365" y="447"/>
                  </a:lnTo>
                  <a:lnTo>
                    <a:pt x="355" y="451"/>
                  </a:lnTo>
                  <a:lnTo>
                    <a:pt x="355" y="452"/>
                  </a:lnTo>
                  <a:lnTo>
                    <a:pt x="355" y="453"/>
                  </a:lnTo>
                  <a:lnTo>
                    <a:pt x="357" y="456"/>
                  </a:lnTo>
                  <a:lnTo>
                    <a:pt x="359" y="464"/>
                  </a:lnTo>
                  <a:lnTo>
                    <a:pt x="359" y="465"/>
                  </a:lnTo>
                  <a:lnTo>
                    <a:pt x="359" y="465"/>
                  </a:lnTo>
                  <a:lnTo>
                    <a:pt x="359" y="466"/>
                  </a:lnTo>
                  <a:lnTo>
                    <a:pt x="359" y="467"/>
                  </a:lnTo>
                  <a:lnTo>
                    <a:pt x="359" y="467"/>
                  </a:lnTo>
                  <a:lnTo>
                    <a:pt x="358" y="470"/>
                  </a:lnTo>
                  <a:lnTo>
                    <a:pt x="357" y="473"/>
                  </a:lnTo>
                  <a:lnTo>
                    <a:pt x="358" y="475"/>
                  </a:lnTo>
                  <a:lnTo>
                    <a:pt x="360" y="476"/>
                  </a:lnTo>
                  <a:lnTo>
                    <a:pt x="362" y="476"/>
                  </a:lnTo>
                  <a:lnTo>
                    <a:pt x="362" y="476"/>
                  </a:lnTo>
                  <a:lnTo>
                    <a:pt x="360" y="479"/>
                  </a:lnTo>
                  <a:lnTo>
                    <a:pt x="352" y="477"/>
                  </a:lnTo>
                  <a:lnTo>
                    <a:pt x="349" y="480"/>
                  </a:lnTo>
                  <a:lnTo>
                    <a:pt x="348" y="480"/>
                  </a:lnTo>
                  <a:lnTo>
                    <a:pt x="348" y="480"/>
                  </a:lnTo>
                  <a:lnTo>
                    <a:pt x="348" y="480"/>
                  </a:lnTo>
                  <a:lnTo>
                    <a:pt x="346" y="480"/>
                  </a:lnTo>
                  <a:lnTo>
                    <a:pt x="346" y="482"/>
                  </a:lnTo>
                  <a:lnTo>
                    <a:pt x="346" y="482"/>
                  </a:lnTo>
                  <a:lnTo>
                    <a:pt x="347" y="491"/>
                  </a:lnTo>
                  <a:lnTo>
                    <a:pt x="349" y="494"/>
                  </a:lnTo>
                  <a:lnTo>
                    <a:pt x="349" y="494"/>
                  </a:lnTo>
                  <a:lnTo>
                    <a:pt x="350" y="494"/>
                  </a:lnTo>
                  <a:lnTo>
                    <a:pt x="350" y="494"/>
                  </a:lnTo>
                  <a:lnTo>
                    <a:pt x="350" y="494"/>
                  </a:lnTo>
                  <a:lnTo>
                    <a:pt x="354" y="494"/>
                  </a:lnTo>
                  <a:lnTo>
                    <a:pt x="354" y="497"/>
                  </a:lnTo>
                  <a:lnTo>
                    <a:pt x="352" y="498"/>
                  </a:lnTo>
                  <a:lnTo>
                    <a:pt x="345" y="501"/>
                  </a:lnTo>
                  <a:lnTo>
                    <a:pt x="344" y="501"/>
                  </a:lnTo>
                  <a:lnTo>
                    <a:pt x="343" y="501"/>
                  </a:lnTo>
                  <a:lnTo>
                    <a:pt x="343" y="501"/>
                  </a:lnTo>
                  <a:lnTo>
                    <a:pt x="343" y="501"/>
                  </a:lnTo>
                  <a:lnTo>
                    <a:pt x="343" y="501"/>
                  </a:lnTo>
                  <a:lnTo>
                    <a:pt x="342" y="501"/>
                  </a:lnTo>
                  <a:lnTo>
                    <a:pt x="342" y="501"/>
                  </a:lnTo>
                  <a:lnTo>
                    <a:pt x="338" y="501"/>
                  </a:lnTo>
                  <a:lnTo>
                    <a:pt x="338" y="501"/>
                  </a:lnTo>
                  <a:lnTo>
                    <a:pt x="336" y="502"/>
                  </a:lnTo>
                  <a:lnTo>
                    <a:pt x="336" y="502"/>
                  </a:lnTo>
                  <a:lnTo>
                    <a:pt x="336" y="502"/>
                  </a:lnTo>
                  <a:lnTo>
                    <a:pt x="335" y="503"/>
                  </a:lnTo>
                  <a:lnTo>
                    <a:pt x="335" y="503"/>
                  </a:lnTo>
                  <a:lnTo>
                    <a:pt x="335" y="503"/>
                  </a:lnTo>
                  <a:lnTo>
                    <a:pt x="335" y="503"/>
                  </a:lnTo>
                  <a:lnTo>
                    <a:pt x="335" y="503"/>
                  </a:lnTo>
                  <a:lnTo>
                    <a:pt x="334" y="502"/>
                  </a:lnTo>
                  <a:lnTo>
                    <a:pt x="324" y="496"/>
                  </a:lnTo>
                  <a:lnTo>
                    <a:pt x="321" y="493"/>
                  </a:lnTo>
                  <a:lnTo>
                    <a:pt x="315" y="493"/>
                  </a:lnTo>
                  <a:lnTo>
                    <a:pt x="314" y="493"/>
                  </a:lnTo>
                  <a:lnTo>
                    <a:pt x="306" y="494"/>
                  </a:lnTo>
                  <a:lnTo>
                    <a:pt x="305" y="495"/>
                  </a:lnTo>
                  <a:lnTo>
                    <a:pt x="305" y="495"/>
                  </a:lnTo>
                  <a:lnTo>
                    <a:pt x="305" y="495"/>
                  </a:lnTo>
                  <a:lnTo>
                    <a:pt x="305" y="496"/>
                  </a:lnTo>
                  <a:lnTo>
                    <a:pt x="304" y="499"/>
                  </a:lnTo>
                  <a:lnTo>
                    <a:pt x="304" y="499"/>
                  </a:lnTo>
                  <a:lnTo>
                    <a:pt x="305" y="500"/>
                  </a:lnTo>
                  <a:lnTo>
                    <a:pt x="306" y="502"/>
                  </a:lnTo>
                  <a:lnTo>
                    <a:pt x="310" y="514"/>
                  </a:lnTo>
                  <a:lnTo>
                    <a:pt x="311" y="515"/>
                  </a:lnTo>
                  <a:lnTo>
                    <a:pt x="310" y="517"/>
                  </a:lnTo>
                  <a:lnTo>
                    <a:pt x="310" y="517"/>
                  </a:lnTo>
                  <a:lnTo>
                    <a:pt x="309" y="521"/>
                  </a:lnTo>
                  <a:lnTo>
                    <a:pt x="307" y="524"/>
                  </a:lnTo>
                  <a:lnTo>
                    <a:pt x="308" y="532"/>
                  </a:lnTo>
                  <a:lnTo>
                    <a:pt x="309" y="535"/>
                  </a:lnTo>
                  <a:lnTo>
                    <a:pt x="309" y="536"/>
                  </a:lnTo>
                  <a:lnTo>
                    <a:pt x="309" y="537"/>
                  </a:lnTo>
                  <a:lnTo>
                    <a:pt x="310" y="539"/>
                  </a:lnTo>
                  <a:lnTo>
                    <a:pt x="310" y="543"/>
                  </a:lnTo>
                  <a:lnTo>
                    <a:pt x="310" y="556"/>
                  </a:lnTo>
                  <a:lnTo>
                    <a:pt x="308" y="562"/>
                  </a:lnTo>
                  <a:lnTo>
                    <a:pt x="300" y="573"/>
                  </a:lnTo>
                  <a:lnTo>
                    <a:pt x="295" y="577"/>
                  </a:lnTo>
                  <a:lnTo>
                    <a:pt x="295" y="577"/>
                  </a:lnTo>
                  <a:lnTo>
                    <a:pt x="291" y="576"/>
                  </a:lnTo>
                  <a:lnTo>
                    <a:pt x="290" y="581"/>
                  </a:lnTo>
                  <a:lnTo>
                    <a:pt x="289" y="583"/>
                  </a:lnTo>
                  <a:lnTo>
                    <a:pt x="289" y="583"/>
                  </a:lnTo>
                  <a:lnTo>
                    <a:pt x="288" y="584"/>
                  </a:lnTo>
                  <a:lnTo>
                    <a:pt x="288" y="584"/>
                  </a:lnTo>
                  <a:lnTo>
                    <a:pt x="288" y="585"/>
                  </a:lnTo>
                  <a:lnTo>
                    <a:pt x="288" y="585"/>
                  </a:lnTo>
                  <a:lnTo>
                    <a:pt x="287" y="585"/>
                  </a:lnTo>
                  <a:lnTo>
                    <a:pt x="287" y="585"/>
                  </a:lnTo>
                  <a:lnTo>
                    <a:pt x="287" y="585"/>
                  </a:lnTo>
                  <a:lnTo>
                    <a:pt x="284" y="589"/>
                  </a:lnTo>
                  <a:lnTo>
                    <a:pt x="284" y="590"/>
                  </a:lnTo>
                  <a:lnTo>
                    <a:pt x="282" y="596"/>
                  </a:lnTo>
                  <a:lnTo>
                    <a:pt x="282" y="597"/>
                  </a:lnTo>
                  <a:lnTo>
                    <a:pt x="282" y="598"/>
                  </a:lnTo>
                  <a:lnTo>
                    <a:pt x="284" y="604"/>
                  </a:lnTo>
                  <a:lnTo>
                    <a:pt x="286" y="606"/>
                  </a:lnTo>
                  <a:lnTo>
                    <a:pt x="286" y="606"/>
                  </a:lnTo>
                  <a:lnTo>
                    <a:pt x="291" y="609"/>
                  </a:lnTo>
                  <a:lnTo>
                    <a:pt x="292" y="611"/>
                  </a:lnTo>
                  <a:lnTo>
                    <a:pt x="295" y="613"/>
                  </a:lnTo>
                  <a:lnTo>
                    <a:pt x="299" y="613"/>
                  </a:lnTo>
                  <a:lnTo>
                    <a:pt x="299" y="613"/>
                  </a:lnTo>
                  <a:lnTo>
                    <a:pt x="299" y="612"/>
                  </a:lnTo>
                  <a:lnTo>
                    <a:pt x="299" y="612"/>
                  </a:lnTo>
                  <a:lnTo>
                    <a:pt x="299" y="611"/>
                  </a:lnTo>
                  <a:lnTo>
                    <a:pt x="298" y="609"/>
                  </a:lnTo>
                  <a:lnTo>
                    <a:pt x="299" y="609"/>
                  </a:lnTo>
                  <a:lnTo>
                    <a:pt x="299" y="609"/>
                  </a:lnTo>
                  <a:lnTo>
                    <a:pt x="300" y="608"/>
                  </a:lnTo>
                  <a:lnTo>
                    <a:pt x="301" y="608"/>
                  </a:lnTo>
                  <a:lnTo>
                    <a:pt x="302" y="608"/>
                  </a:lnTo>
                  <a:lnTo>
                    <a:pt x="304" y="609"/>
                  </a:lnTo>
                  <a:lnTo>
                    <a:pt x="304" y="609"/>
                  </a:lnTo>
                  <a:lnTo>
                    <a:pt x="306" y="610"/>
                  </a:lnTo>
                  <a:lnTo>
                    <a:pt x="307" y="610"/>
                  </a:lnTo>
                  <a:lnTo>
                    <a:pt x="309" y="616"/>
                  </a:lnTo>
                  <a:lnTo>
                    <a:pt x="315" y="621"/>
                  </a:lnTo>
                  <a:lnTo>
                    <a:pt x="317" y="624"/>
                  </a:lnTo>
                  <a:lnTo>
                    <a:pt x="317" y="624"/>
                  </a:lnTo>
                  <a:lnTo>
                    <a:pt x="317" y="625"/>
                  </a:lnTo>
                  <a:lnTo>
                    <a:pt x="319" y="628"/>
                  </a:lnTo>
                  <a:lnTo>
                    <a:pt x="319" y="628"/>
                  </a:lnTo>
                  <a:lnTo>
                    <a:pt x="319" y="628"/>
                  </a:lnTo>
                  <a:lnTo>
                    <a:pt x="319" y="628"/>
                  </a:lnTo>
                  <a:lnTo>
                    <a:pt x="318" y="628"/>
                  </a:lnTo>
                  <a:lnTo>
                    <a:pt x="315" y="630"/>
                  </a:lnTo>
                  <a:lnTo>
                    <a:pt x="309" y="630"/>
                  </a:lnTo>
                  <a:lnTo>
                    <a:pt x="298" y="636"/>
                  </a:lnTo>
                  <a:lnTo>
                    <a:pt x="297" y="636"/>
                  </a:lnTo>
                  <a:lnTo>
                    <a:pt x="296" y="638"/>
                  </a:lnTo>
                  <a:lnTo>
                    <a:pt x="295" y="639"/>
                  </a:lnTo>
                  <a:lnTo>
                    <a:pt x="295" y="640"/>
                  </a:lnTo>
                  <a:lnTo>
                    <a:pt x="294" y="642"/>
                  </a:lnTo>
                  <a:lnTo>
                    <a:pt x="294" y="642"/>
                  </a:lnTo>
                  <a:lnTo>
                    <a:pt x="294" y="643"/>
                  </a:lnTo>
                  <a:lnTo>
                    <a:pt x="294" y="643"/>
                  </a:lnTo>
                  <a:lnTo>
                    <a:pt x="293" y="643"/>
                  </a:lnTo>
                  <a:lnTo>
                    <a:pt x="293" y="644"/>
                  </a:lnTo>
                  <a:lnTo>
                    <a:pt x="292" y="644"/>
                  </a:lnTo>
                  <a:lnTo>
                    <a:pt x="292" y="644"/>
                  </a:lnTo>
                  <a:lnTo>
                    <a:pt x="287" y="646"/>
                  </a:lnTo>
                  <a:lnTo>
                    <a:pt x="283" y="646"/>
                  </a:lnTo>
                  <a:lnTo>
                    <a:pt x="283" y="646"/>
                  </a:lnTo>
                  <a:lnTo>
                    <a:pt x="283" y="645"/>
                  </a:lnTo>
                  <a:lnTo>
                    <a:pt x="283" y="644"/>
                  </a:lnTo>
                  <a:lnTo>
                    <a:pt x="281" y="643"/>
                  </a:lnTo>
                  <a:lnTo>
                    <a:pt x="277" y="640"/>
                  </a:lnTo>
                  <a:lnTo>
                    <a:pt x="276" y="640"/>
                  </a:lnTo>
                  <a:lnTo>
                    <a:pt x="275" y="639"/>
                  </a:lnTo>
                  <a:lnTo>
                    <a:pt x="275" y="639"/>
                  </a:lnTo>
                  <a:lnTo>
                    <a:pt x="274" y="639"/>
                  </a:lnTo>
                  <a:lnTo>
                    <a:pt x="273" y="639"/>
                  </a:lnTo>
                  <a:lnTo>
                    <a:pt x="271" y="640"/>
                  </a:lnTo>
                  <a:lnTo>
                    <a:pt x="271" y="641"/>
                  </a:lnTo>
                  <a:lnTo>
                    <a:pt x="270" y="642"/>
                  </a:lnTo>
                  <a:lnTo>
                    <a:pt x="269" y="644"/>
                  </a:lnTo>
                  <a:lnTo>
                    <a:pt x="268" y="644"/>
                  </a:lnTo>
                  <a:lnTo>
                    <a:pt x="264" y="647"/>
                  </a:lnTo>
                  <a:lnTo>
                    <a:pt x="264" y="647"/>
                  </a:lnTo>
                  <a:lnTo>
                    <a:pt x="263" y="647"/>
                  </a:lnTo>
                  <a:lnTo>
                    <a:pt x="263" y="646"/>
                  </a:lnTo>
                  <a:lnTo>
                    <a:pt x="263" y="646"/>
                  </a:lnTo>
                  <a:lnTo>
                    <a:pt x="261" y="648"/>
                  </a:lnTo>
                  <a:lnTo>
                    <a:pt x="261" y="648"/>
                  </a:lnTo>
                  <a:lnTo>
                    <a:pt x="262" y="650"/>
                  </a:lnTo>
                  <a:lnTo>
                    <a:pt x="262" y="650"/>
                  </a:lnTo>
                  <a:lnTo>
                    <a:pt x="262" y="651"/>
                  </a:lnTo>
                  <a:lnTo>
                    <a:pt x="261" y="655"/>
                  </a:lnTo>
                  <a:lnTo>
                    <a:pt x="260" y="664"/>
                  </a:lnTo>
                  <a:lnTo>
                    <a:pt x="261" y="667"/>
                  </a:lnTo>
                  <a:lnTo>
                    <a:pt x="261" y="671"/>
                  </a:lnTo>
                  <a:lnTo>
                    <a:pt x="260" y="672"/>
                  </a:lnTo>
                  <a:lnTo>
                    <a:pt x="259" y="672"/>
                  </a:lnTo>
                  <a:lnTo>
                    <a:pt x="260" y="675"/>
                  </a:lnTo>
                  <a:lnTo>
                    <a:pt x="260" y="676"/>
                  </a:lnTo>
                  <a:lnTo>
                    <a:pt x="260" y="676"/>
                  </a:lnTo>
                  <a:lnTo>
                    <a:pt x="259" y="676"/>
                  </a:lnTo>
                  <a:lnTo>
                    <a:pt x="258" y="676"/>
                  </a:lnTo>
                  <a:lnTo>
                    <a:pt x="258" y="676"/>
                  </a:lnTo>
                  <a:lnTo>
                    <a:pt x="258" y="676"/>
                  </a:lnTo>
                  <a:lnTo>
                    <a:pt x="258" y="675"/>
                  </a:lnTo>
                  <a:lnTo>
                    <a:pt x="258" y="675"/>
                  </a:lnTo>
                  <a:lnTo>
                    <a:pt x="258" y="674"/>
                  </a:lnTo>
                  <a:lnTo>
                    <a:pt x="257" y="675"/>
                  </a:lnTo>
                  <a:lnTo>
                    <a:pt x="255" y="676"/>
                  </a:lnTo>
                  <a:lnTo>
                    <a:pt x="255" y="677"/>
                  </a:lnTo>
                  <a:lnTo>
                    <a:pt x="248" y="686"/>
                  </a:lnTo>
                  <a:lnTo>
                    <a:pt x="248" y="686"/>
                  </a:lnTo>
                  <a:lnTo>
                    <a:pt x="247" y="687"/>
                  </a:lnTo>
                  <a:lnTo>
                    <a:pt x="247" y="689"/>
                  </a:lnTo>
                  <a:lnTo>
                    <a:pt x="241" y="679"/>
                  </a:lnTo>
                  <a:lnTo>
                    <a:pt x="240" y="675"/>
                  </a:lnTo>
                  <a:lnTo>
                    <a:pt x="239" y="670"/>
                  </a:lnTo>
                  <a:lnTo>
                    <a:pt x="239" y="669"/>
                  </a:lnTo>
                  <a:lnTo>
                    <a:pt x="240" y="668"/>
                  </a:lnTo>
                  <a:lnTo>
                    <a:pt x="240" y="668"/>
                  </a:lnTo>
                  <a:lnTo>
                    <a:pt x="239" y="666"/>
                  </a:lnTo>
                  <a:lnTo>
                    <a:pt x="237" y="657"/>
                  </a:lnTo>
                  <a:lnTo>
                    <a:pt x="231" y="644"/>
                  </a:lnTo>
                  <a:lnTo>
                    <a:pt x="230" y="642"/>
                  </a:lnTo>
                  <a:lnTo>
                    <a:pt x="229" y="642"/>
                  </a:lnTo>
                  <a:lnTo>
                    <a:pt x="228" y="642"/>
                  </a:lnTo>
                  <a:lnTo>
                    <a:pt x="228" y="642"/>
                  </a:lnTo>
                  <a:lnTo>
                    <a:pt x="229" y="641"/>
                  </a:lnTo>
                  <a:lnTo>
                    <a:pt x="230" y="640"/>
                  </a:lnTo>
                  <a:lnTo>
                    <a:pt x="230" y="640"/>
                  </a:lnTo>
                  <a:lnTo>
                    <a:pt x="233" y="635"/>
                  </a:lnTo>
                  <a:lnTo>
                    <a:pt x="233" y="635"/>
                  </a:lnTo>
                  <a:lnTo>
                    <a:pt x="234" y="633"/>
                  </a:lnTo>
                  <a:lnTo>
                    <a:pt x="234" y="633"/>
                  </a:lnTo>
                  <a:lnTo>
                    <a:pt x="234" y="632"/>
                  </a:lnTo>
                  <a:lnTo>
                    <a:pt x="234" y="631"/>
                  </a:lnTo>
                  <a:lnTo>
                    <a:pt x="237" y="633"/>
                  </a:lnTo>
                  <a:lnTo>
                    <a:pt x="236" y="626"/>
                  </a:lnTo>
                  <a:lnTo>
                    <a:pt x="235" y="619"/>
                  </a:lnTo>
                  <a:lnTo>
                    <a:pt x="234" y="619"/>
                  </a:lnTo>
                  <a:lnTo>
                    <a:pt x="233" y="618"/>
                  </a:lnTo>
                  <a:lnTo>
                    <a:pt x="233" y="618"/>
                  </a:lnTo>
                  <a:lnTo>
                    <a:pt x="233" y="617"/>
                  </a:lnTo>
                  <a:lnTo>
                    <a:pt x="227" y="610"/>
                  </a:lnTo>
                  <a:lnTo>
                    <a:pt x="227" y="609"/>
                  </a:lnTo>
                  <a:lnTo>
                    <a:pt x="226" y="608"/>
                  </a:lnTo>
                  <a:lnTo>
                    <a:pt x="226" y="606"/>
                  </a:lnTo>
                  <a:lnTo>
                    <a:pt x="226" y="606"/>
                  </a:lnTo>
                  <a:lnTo>
                    <a:pt x="227" y="605"/>
                  </a:lnTo>
                  <a:lnTo>
                    <a:pt x="228" y="604"/>
                  </a:lnTo>
                  <a:lnTo>
                    <a:pt x="229" y="600"/>
                  </a:lnTo>
                  <a:lnTo>
                    <a:pt x="229" y="600"/>
                  </a:lnTo>
                  <a:lnTo>
                    <a:pt x="228" y="598"/>
                  </a:lnTo>
                  <a:lnTo>
                    <a:pt x="228" y="598"/>
                  </a:lnTo>
                  <a:lnTo>
                    <a:pt x="225" y="596"/>
                  </a:lnTo>
                  <a:lnTo>
                    <a:pt x="225" y="596"/>
                  </a:lnTo>
                  <a:lnTo>
                    <a:pt x="221" y="587"/>
                  </a:lnTo>
                  <a:lnTo>
                    <a:pt x="218" y="582"/>
                  </a:lnTo>
                  <a:lnTo>
                    <a:pt x="216" y="579"/>
                  </a:lnTo>
                  <a:lnTo>
                    <a:pt x="216" y="579"/>
                  </a:lnTo>
                  <a:lnTo>
                    <a:pt x="216" y="579"/>
                  </a:lnTo>
                  <a:lnTo>
                    <a:pt x="214" y="580"/>
                  </a:lnTo>
                  <a:lnTo>
                    <a:pt x="210" y="581"/>
                  </a:lnTo>
                  <a:lnTo>
                    <a:pt x="206" y="581"/>
                  </a:lnTo>
                  <a:lnTo>
                    <a:pt x="204" y="581"/>
                  </a:lnTo>
                  <a:lnTo>
                    <a:pt x="204" y="578"/>
                  </a:lnTo>
                  <a:lnTo>
                    <a:pt x="203" y="566"/>
                  </a:lnTo>
                  <a:lnTo>
                    <a:pt x="205" y="563"/>
                  </a:lnTo>
                  <a:lnTo>
                    <a:pt x="206" y="563"/>
                  </a:lnTo>
                  <a:lnTo>
                    <a:pt x="210" y="559"/>
                  </a:lnTo>
                  <a:lnTo>
                    <a:pt x="210" y="558"/>
                  </a:lnTo>
                  <a:lnTo>
                    <a:pt x="210" y="558"/>
                  </a:lnTo>
                  <a:lnTo>
                    <a:pt x="210" y="558"/>
                  </a:lnTo>
                  <a:lnTo>
                    <a:pt x="210" y="557"/>
                  </a:lnTo>
                  <a:lnTo>
                    <a:pt x="210" y="557"/>
                  </a:lnTo>
                  <a:lnTo>
                    <a:pt x="210" y="555"/>
                  </a:lnTo>
                  <a:lnTo>
                    <a:pt x="210" y="555"/>
                  </a:lnTo>
                  <a:lnTo>
                    <a:pt x="210" y="554"/>
                  </a:lnTo>
                  <a:lnTo>
                    <a:pt x="210" y="553"/>
                  </a:lnTo>
                  <a:lnTo>
                    <a:pt x="210" y="552"/>
                  </a:lnTo>
                  <a:lnTo>
                    <a:pt x="211" y="549"/>
                  </a:lnTo>
                  <a:lnTo>
                    <a:pt x="212" y="548"/>
                  </a:lnTo>
                  <a:lnTo>
                    <a:pt x="212" y="547"/>
                  </a:lnTo>
                  <a:lnTo>
                    <a:pt x="212" y="546"/>
                  </a:lnTo>
                  <a:lnTo>
                    <a:pt x="213" y="545"/>
                  </a:lnTo>
                  <a:lnTo>
                    <a:pt x="213" y="545"/>
                  </a:lnTo>
                  <a:lnTo>
                    <a:pt x="214" y="545"/>
                  </a:lnTo>
                  <a:lnTo>
                    <a:pt x="215" y="545"/>
                  </a:lnTo>
                  <a:lnTo>
                    <a:pt x="215" y="544"/>
                  </a:lnTo>
                  <a:lnTo>
                    <a:pt x="217" y="543"/>
                  </a:lnTo>
                  <a:lnTo>
                    <a:pt x="218" y="543"/>
                  </a:lnTo>
                  <a:lnTo>
                    <a:pt x="218" y="543"/>
                  </a:lnTo>
                  <a:lnTo>
                    <a:pt x="218" y="542"/>
                  </a:lnTo>
                  <a:lnTo>
                    <a:pt x="219" y="541"/>
                  </a:lnTo>
                  <a:lnTo>
                    <a:pt x="219" y="539"/>
                  </a:lnTo>
                  <a:lnTo>
                    <a:pt x="220" y="537"/>
                  </a:lnTo>
                  <a:lnTo>
                    <a:pt x="220" y="536"/>
                  </a:lnTo>
                  <a:lnTo>
                    <a:pt x="221" y="535"/>
                  </a:lnTo>
                  <a:lnTo>
                    <a:pt x="221" y="534"/>
                  </a:lnTo>
                  <a:lnTo>
                    <a:pt x="222" y="533"/>
                  </a:lnTo>
                  <a:lnTo>
                    <a:pt x="223" y="532"/>
                  </a:lnTo>
                  <a:lnTo>
                    <a:pt x="223" y="526"/>
                  </a:lnTo>
                  <a:lnTo>
                    <a:pt x="223" y="520"/>
                  </a:lnTo>
                  <a:lnTo>
                    <a:pt x="223" y="517"/>
                  </a:lnTo>
                  <a:lnTo>
                    <a:pt x="224" y="515"/>
                  </a:lnTo>
                  <a:lnTo>
                    <a:pt x="228" y="508"/>
                  </a:lnTo>
                  <a:lnTo>
                    <a:pt x="236" y="497"/>
                  </a:lnTo>
                  <a:lnTo>
                    <a:pt x="237" y="497"/>
                  </a:lnTo>
                  <a:lnTo>
                    <a:pt x="241" y="494"/>
                  </a:lnTo>
                  <a:lnTo>
                    <a:pt x="247" y="491"/>
                  </a:lnTo>
                  <a:lnTo>
                    <a:pt x="248" y="486"/>
                  </a:lnTo>
                  <a:lnTo>
                    <a:pt x="251" y="477"/>
                  </a:lnTo>
                  <a:lnTo>
                    <a:pt x="251" y="473"/>
                  </a:lnTo>
                  <a:lnTo>
                    <a:pt x="251" y="473"/>
                  </a:lnTo>
                  <a:lnTo>
                    <a:pt x="249" y="470"/>
                  </a:lnTo>
                  <a:lnTo>
                    <a:pt x="248" y="469"/>
                  </a:lnTo>
                  <a:lnTo>
                    <a:pt x="246" y="463"/>
                  </a:lnTo>
                  <a:lnTo>
                    <a:pt x="245" y="453"/>
                  </a:lnTo>
                  <a:lnTo>
                    <a:pt x="245" y="451"/>
                  </a:lnTo>
                  <a:lnTo>
                    <a:pt x="241" y="452"/>
                  </a:lnTo>
                  <a:lnTo>
                    <a:pt x="237" y="458"/>
                  </a:lnTo>
                  <a:lnTo>
                    <a:pt x="235" y="460"/>
                  </a:lnTo>
                  <a:lnTo>
                    <a:pt x="235" y="460"/>
                  </a:lnTo>
                  <a:lnTo>
                    <a:pt x="233" y="461"/>
                  </a:lnTo>
                  <a:lnTo>
                    <a:pt x="227" y="461"/>
                  </a:lnTo>
                  <a:lnTo>
                    <a:pt x="227" y="461"/>
                  </a:lnTo>
                  <a:lnTo>
                    <a:pt x="226" y="461"/>
                  </a:lnTo>
                  <a:lnTo>
                    <a:pt x="226" y="460"/>
                  </a:lnTo>
                  <a:lnTo>
                    <a:pt x="225" y="459"/>
                  </a:lnTo>
                  <a:lnTo>
                    <a:pt x="224" y="457"/>
                  </a:lnTo>
                  <a:lnTo>
                    <a:pt x="224" y="457"/>
                  </a:lnTo>
                  <a:lnTo>
                    <a:pt x="224" y="456"/>
                  </a:lnTo>
                  <a:lnTo>
                    <a:pt x="223" y="455"/>
                  </a:lnTo>
                  <a:lnTo>
                    <a:pt x="222" y="454"/>
                  </a:lnTo>
                  <a:lnTo>
                    <a:pt x="219" y="455"/>
                  </a:lnTo>
                  <a:lnTo>
                    <a:pt x="219" y="456"/>
                  </a:lnTo>
                  <a:lnTo>
                    <a:pt x="218" y="456"/>
                  </a:lnTo>
                  <a:lnTo>
                    <a:pt x="218" y="456"/>
                  </a:lnTo>
                  <a:lnTo>
                    <a:pt x="217" y="456"/>
                  </a:lnTo>
                  <a:lnTo>
                    <a:pt x="216" y="455"/>
                  </a:lnTo>
                  <a:lnTo>
                    <a:pt x="215" y="453"/>
                  </a:lnTo>
                  <a:lnTo>
                    <a:pt x="214" y="452"/>
                  </a:lnTo>
                  <a:lnTo>
                    <a:pt x="214" y="451"/>
                  </a:lnTo>
                  <a:lnTo>
                    <a:pt x="214" y="451"/>
                  </a:lnTo>
                  <a:lnTo>
                    <a:pt x="211" y="440"/>
                  </a:lnTo>
                  <a:lnTo>
                    <a:pt x="211" y="436"/>
                  </a:lnTo>
                  <a:lnTo>
                    <a:pt x="211" y="436"/>
                  </a:lnTo>
                  <a:lnTo>
                    <a:pt x="213" y="434"/>
                  </a:lnTo>
                  <a:lnTo>
                    <a:pt x="213" y="434"/>
                  </a:lnTo>
                  <a:lnTo>
                    <a:pt x="213" y="433"/>
                  </a:lnTo>
                  <a:lnTo>
                    <a:pt x="213" y="433"/>
                  </a:lnTo>
                  <a:lnTo>
                    <a:pt x="213" y="432"/>
                  </a:lnTo>
                  <a:lnTo>
                    <a:pt x="213" y="431"/>
                  </a:lnTo>
                  <a:lnTo>
                    <a:pt x="212" y="430"/>
                  </a:lnTo>
                  <a:lnTo>
                    <a:pt x="211" y="431"/>
                  </a:lnTo>
                  <a:lnTo>
                    <a:pt x="203" y="431"/>
                  </a:lnTo>
                  <a:lnTo>
                    <a:pt x="201" y="430"/>
                  </a:lnTo>
                  <a:lnTo>
                    <a:pt x="201" y="430"/>
                  </a:lnTo>
                  <a:lnTo>
                    <a:pt x="200" y="428"/>
                  </a:lnTo>
                  <a:lnTo>
                    <a:pt x="196" y="429"/>
                  </a:lnTo>
                  <a:lnTo>
                    <a:pt x="196" y="432"/>
                  </a:lnTo>
                  <a:lnTo>
                    <a:pt x="195" y="439"/>
                  </a:lnTo>
                  <a:lnTo>
                    <a:pt x="194" y="444"/>
                  </a:lnTo>
                  <a:lnTo>
                    <a:pt x="193" y="445"/>
                  </a:lnTo>
                  <a:lnTo>
                    <a:pt x="193" y="445"/>
                  </a:lnTo>
                  <a:lnTo>
                    <a:pt x="193" y="445"/>
                  </a:lnTo>
                  <a:lnTo>
                    <a:pt x="190" y="450"/>
                  </a:lnTo>
                  <a:lnTo>
                    <a:pt x="190" y="450"/>
                  </a:lnTo>
                  <a:lnTo>
                    <a:pt x="189" y="451"/>
                  </a:lnTo>
                  <a:lnTo>
                    <a:pt x="189" y="451"/>
                  </a:lnTo>
                  <a:lnTo>
                    <a:pt x="189" y="451"/>
                  </a:lnTo>
                  <a:lnTo>
                    <a:pt x="189" y="451"/>
                  </a:lnTo>
                  <a:lnTo>
                    <a:pt x="183" y="449"/>
                  </a:lnTo>
                  <a:lnTo>
                    <a:pt x="184" y="453"/>
                  </a:lnTo>
                  <a:lnTo>
                    <a:pt x="185" y="459"/>
                  </a:lnTo>
                  <a:lnTo>
                    <a:pt x="185" y="462"/>
                  </a:lnTo>
                  <a:lnTo>
                    <a:pt x="181" y="465"/>
                  </a:lnTo>
                  <a:lnTo>
                    <a:pt x="176" y="471"/>
                  </a:lnTo>
                  <a:lnTo>
                    <a:pt x="174" y="467"/>
                  </a:lnTo>
                  <a:lnTo>
                    <a:pt x="174" y="465"/>
                  </a:lnTo>
                  <a:lnTo>
                    <a:pt x="170" y="457"/>
                  </a:lnTo>
                  <a:lnTo>
                    <a:pt x="167" y="451"/>
                  </a:lnTo>
                  <a:lnTo>
                    <a:pt x="166" y="451"/>
                  </a:lnTo>
                  <a:lnTo>
                    <a:pt x="166" y="450"/>
                  </a:lnTo>
                  <a:lnTo>
                    <a:pt x="166" y="450"/>
                  </a:lnTo>
                  <a:lnTo>
                    <a:pt x="165" y="449"/>
                  </a:lnTo>
                  <a:lnTo>
                    <a:pt x="165" y="449"/>
                  </a:lnTo>
                  <a:lnTo>
                    <a:pt x="165" y="445"/>
                  </a:lnTo>
                  <a:lnTo>
                    <a:pt x="165" y="444"/>
                  </a:lnTo>
                  <a:lnTo>
                    <a:pt x="165" y="444"/>
                  </a:lnTo>
                  <a:lnTo>
                    <a:pt x="165" y="444"/>
                  </a:lnTo>
                  <a:lnTo>
                    <a:pt x="166" y="443"/>
                  </a:lnTo>
                  <a:lnTo>
                    <a:pt x="166" y="443"/>
                  </a:lnTo>
                  <a:lnTo>
                    <a:pt x="165" y="437"/>
                  </a:lnTo>
                  <a:lnTo>
                    <a:pt x="163" y="434"/>
                  </a:lnTo>
                  <a:lnTo>
                    <a:pt x="157" y="429"/>
                  </a:lnTo>
                  <a:lnTo>
                    <a:pt x="155" y="428"/>
                  </a:lnTo>
                  <a:lnTo>
                    <a:pt x="155" y="428"/>
                  </a:lnTo>
                  <a:lnTo>
                    <a:pt x="155" y="428"/>
                  </a:lnTo>
                  <a:lnTo>
                    <a:pt x="154" y="428"/>
                  </a:lnTo>
                  <a:lnTo>
                    <a:pt x="153" y="429"/>
                  </a:lnTo>
                  <a:lnTo>
                    <a:pt x="153" y="429"/>
                  </a:lnTo>
                  <a:lnTo>
                    <a:pt x="152" y="431"/>
                  </a:lnTo>
                  <a:lnTo>
                    <a:pt x="152" y="432"/>
                  </a:lnTo>
                  <a:lnTo>
                    <a:pt x="152" y="432"/>
                  </a:lnTo>
                  <a:lnTo>
                    <a:pt x="150" y="431"/>
                  </a:lnTo>
                  <a:lnTo>
                    <a:pt x="149" y="431"/>
                  </a:lnTo>
                  <a:lnTo>
                    <a:pt x="140" y="422"/>
                  </a:lnTo>
                  <a:lnTo>
                    <a:pt x="140" y="422"/>
                  </a:lnTo>
                  <a:lnTo>
                    <a:pt x="138" y="420"/>
                  </a:lnTo>
                  <a:lnTo>
                    <a:pt x="139" y="420"/>
                  </a:lnTo>
                  <a:lnTo>
                    <a:pt x="139" y="419"/>
                  </a:lnTo>
                  <a:lnTo>
                    <a:pt x="139" y="419"/>
                  </a:lnTo>
                  <a:lnTo>
                    <a:pt x="140" y="419"/>
                  </a:lnTo>
                  <a:lnTo>
                    <a:pt x="141" y="419"/>
                  </a:lnTo>
                  <a:lnTo>
                    <a:pt x="142" y="419"/>
                  </a:lnTo>
                  <a:lnTo>
                    <a:pt x="142" y="419"/>
                  </a:lnTo>
                  <a:lnTo>
                    <a:pt x="142" y="419"/>
                  </a:lnTo>
                  <a:lnTo>
                    <a:pt x="143" y="418"/>
                  </a:lnTo>
                  <a:lnTo>
                    <a:pt x="143" y="418"/>
                  </a:lnTo>
                  <a:lnTo>
                    <a:pt x="144" y="416"/>
                  </a:lnTo>
                  <a:lnTo>
                    <a:pt x="144" y="415"/>
                  </a:lnTo>
                  <a:lnTo>
                    <a:pt x="144" y="415"/>
                  </a:lnTo>
                  <a:lnTo>
                    <a:pt x="144" y="414"/>
                  </a:lnTo>
                  <a:lnTo>
                    <a:pt x="144" y="414"/>
                  </a:lnTo>
                  <a:lnTo>
                    <a:pt x="143" y="407"/>
                  </a:lnTo>
                  <a:lnTo>
                    <a:pt x="143" y="406"/>
                  </a:lnTo>
                  <a:lnTo>
                    <a:pt x="143" y="405"/>
                  </a:lnTo>
                  <a:lnTo>
                    <a:pt x="144" y="404"/>
                  </a:lnTo>
                  <a:lnTo>
                    <a:pt x="144" y="404"/>
                  </a:lnTo>
                  <a:lnTo>
                    <a:pt x="144" y="403"/>
                  </a:lnTo>
                  <a:lnTo>
                    <a:pt x="145" y="403"/>
                  </a:lnTo>
                  <a:lnTo>
                    <a:pt x="145" y="403"/>
                  </a:lnTo>
                  <a:lnTo>
                    <a:pt x="146" y="403"/>
                  </a:lnTo>
                  <a:lnTo>
                    <a:pt x="146" y="403"/>
                  </a:lnTo>
                  <a:lnTo>
                    <a:pt x="148" y="403"/>
                  </a:lnTo>
                  <a:lnTo>
                    <a:pt x="148" y="404"/>
                  </a:lnTo>
                  <a:lnTo>
                    <a:pt x="149" y="404"/>
                  </a:lnTo>
                  <a:lnTo>
                    <a:pt x="149" y="404"/>
                  </a:lnTo>
                  <a:lnTo>
                    <a:pt x="149" y="404"/>
                  </a:lnTo>
                  <a:lnTo>
                    <a:pt x="149" y="405"/>
                  </a:lnTo>
                  <a:lnTo>
                    <a:pt x="149" y="405"/>
                  </a:lnTo>
                  <a:lnTo>
                    <a:pt x="149" y="405"/>
                  </a:lnTo>
                  <a:lnTo>
                    <a:pt x="149" y="405"/>
                  </a:lnTo>
                  <a:lnTo>
                    <a:pt x="149" y="406"/>
                  </a:lnTo>
                  <a:lnTo>
                    <a:pt x="149" y="406"/>
                  </a:lnTo>
                  <a:lnTo>
                    <a:pt x="149" y="406"/>
                  </a:lnTo>
                  <a:lnTo>
                    <a:pt x="149" y="407"/>
                  </a:lnTo>
                  <a:lnTo>
                    <a:pt x="150" y="407"/>
                  </a:lnTo>
                  <a:lnTo>
                    <a:pt x="150" y="407"/>
                  </a:lnTo>
                  <a:lnTo>
                    <a:pt x="150" y="407"/>
                  </a:lnTo>
                  <a:lnTo>
                    <a:pt x="151" y="407"/>
                  </a:lnTo>
                  <a:lnTo>
                    <a:pt x="152" y="406"/>
                  </a:lnTo>
                  <a:lnTo>
                    <a:pt x="157" y="402"/>
                  </a:lnTo>
                  <a:lnTo>
                    <a:pt x="161" y="395"/>
                  </a:lnTo>
                  <a:lnTo>
                    <a:pt x="164" y="395"/>
                  </a:lnTo>
                  <a:lnTo>
                    <a:pt x="165" y="395"/>
                  </a:lnTo>
                  <a:lnTo>
                    <a:pt x="166" y="394"/>
                  </a:lnTo>
                  <a:lnTo>
                    <a:pt x="166" y="394"/>
                  </a:lnTo>
                  <a:lnTo>
                    <a:pt x="166" y="394"/>
                  </a:lnTo>
                  <a:lnTo>
                    <a:pt x="167" y="393"/>
                  </a:lnTo>
                  <a:lnTo>
                    <a:pt x="167" y="393"/>
                  </a:lnTo>
                  <a:lnTo>
                    <a:pt x="167" y="392"/>
                  </a:lnTo>
                  <a:lnTo>
                    <a:pt x="164" y="390"/>
                  </a:lnTo>
                  <a:lnTo>
                    <a:pt x="163" y="388"/>
                  </a:lnTo>
                  <a:lnTo>
                    <a:pt x="161" y="383"/>
                  </a:lnTo>
                  <a:lnTo>
                    <a:pt x="161" y="382"/>
                  </a:lnTo>
                  <a:lnTo>
                    <a:pt x="160" y="382"/>
                  </a:lnTo>
                  <a:lnTo>
                    <a:pt x="160" y="381"/>
                  </a:lnTo>
                  <a:lnTo>
                    <a:pt x="161" y="380"/>
                  </a:lnTo>
                  <a:lnTo>
                    <a:pt x="161" y="380"/>
                  </a:lnTo>
                  <a:lnTo>
                    <a:pt x="161" y="379"/>
                  </a:lnTo>
                  <a:lnTo>
                    <a:pt x="161" y="378"/>
                  </a:lnTo>
                  <a:lnTo>
                    <a:pt x="161" y="378"/>
                  </a:lnTo>
                  <a:lnTo>
                    <a:pt x="162" y="378"/>
                  </a:lnTo>
                  <a:lnTo>
                    <a:pt x="162" y="377"/>
                  </a:lnTo>
                  <a:lnTo>
                    <a:pt x="162" y="377"/>
                  </a:lnTo>
                  <a:lnTo>
                    <a:pt x="163" y="376"/>
                  </a:lnTo>
                  <a:lnTo>
                    <a:pt x="163" y="375"/>
                  </a:lnTo>
                  <a:lnTo>
                    <a:pt x="163" y="374"/>
                  </a:lnTo>
                  <a:lnTo>
                    <a:pt x="163" y="364"/>
                  </a:lnTo>
                  <a:lnTo>
                    <a:pt x="162" y="363"/>
                  </a:lnTo>
                  <a:lnTo>
                    <a:pt x="157" y="358"/>
                  </a:lnTo>
                  <a:lnTo>
                    <a:pt x="155" y="358"/>
                  </a:lnTo>
                  <a:lnTo>
                    <a:pt x="146" y="359"/>
                  </a:lnTo>
                  <a:lnTo>
                    <a:pt x="142" y="352"/>
                  </a:lnTo>
                  <a:lnTo>
                    <a:pt x="141" y="350"/>
                  </a:lnTo>
                  <a:lnTo>
                    <a:pt x="140" y="349"/>
                  </a:lnTo>
                  <a:lnTo>
                    <a:pt x="138" y="349"/>
                  </a:lnTo>
                  <a:lnTo>
                    <a:pt x="134" y="353"/>
                  </a:lnTo>
                  <a:lnTo>
                    <a:pt x="133" y="354"/>
                  </a:lnTo>
                  <a:lnTo>
                    <a:pt x="133" y="354"/>
                  </a:lnTo>
                  <a:lnTo>
                    <a:pt x="132" y="355"/>
                  </a:lnTo>
                  <a:lnTo>
                    <a:pt x="129" y="362"/>
                  </a:lnTo>
                  <a:lnTo>
                    <a:pt x="128" y="364"/>
                  </a:lnTo>
                  <a:lnTo>
                    <a:pt x="125" y="363"/>
                  </a:lnTo>
                  <a:lnTo>
                    <a:pt x="125" y="363"/>
                  </a:lnTo>
                  <a:lnTo>
                    <a:pt x="124" y="364"/>
                  </a:lnTo>
                  <a:lnTo>
                    <a:pt x="124" y="364"/>
                  </a:lnTo>
                  <a:lnTo>
                    <a:pt x="123" y="365"/>
                  </a:lnTo>
                  <a:lnTo>
                    <a:pt x="123" y="365"/>
                  </a:lnTo>
                  <a:lnTo>
                    <a:pt x="123" y="366"/>
                  </a:lnTo>
                  <a:lnTo>
                    <a:pt x="123" y="366"/>
                  </a:lnTo>
                  <a:lnTo>
                    <a:pt x="122" y="366"/>
                  </a:lnTo>
                  <a:lnTo>
                    <a:pt x="122" y="366"/>
                  </a:lnTo>
                  <a:lnTo>
                    <a:pt x="119" y="364"/>
                  </a:lnTo>
                  <a:lnTo>
                    <a:pt x="116" y="363"/>
                  </a:lnTo>
                  <a:lnTo>
                    <a:pt x="113" y="361"/>
                  </a:lnTo>
                  <a:lnTo>
                    <a:pt x="113" y="361"/>
                  </a:lnTo>
                  <a:lnTo>
                    <a:pt x="112" y="361"/>
                  </a:lnTo>
                  <a:lnTo>
                    <a:pt x="112" y="361"/>
                  </a:lnTo>
                  <a:lnTo>
                    <a:pt x="111" y="362"/>
                  </a:lnTo>
                  <a:lnTo>
                    <a:pt x="108" y="366"/>
                  </a:lnTo>
                  <a:lnTo>
                    <a:pt x="108" y="366"/>
                  </a:lnTo>
                  <a:lnTo>
                    <a:pt x="107" y="368"/>
                  </a:lnTo>
                  <a:lnTo>
                    <a:pt x="107" y="368"/>
                  </a:lnTo>
                  <a:lnTo>
                    <a:pt x="106" y="371"/>
                  </a:lnTo>
                  <a:lnTo>
                    <a:pt x="106" y="374"/>
                  </a:lnTo>
                  <a:lnTo>
                    <a:pt x="103" y="370"/>
                  </a:lnTo>
                  <a:lnTo>
                    <a:pt x="99" y="364"/>
                  </a:lnTo>
                  <a:lnTo>
                    <a:pt x="97" y="360"/>
                  </a:lnTo>
                  <a:lnTo>
                    <a:pt x="93" y="355"/>
                  </a:lnTo>
                  <a:lnTo>
                    <a:pt x="93" y="355"/>
                  </a:lnTo>
                  <a:lnTo>
                    <a:pt x="93" y="354"/>
                  </a:lnTo>
                  <a:lnTo>
                    <a:pt x="93" y="354"/>
                  </a:lnTo>
                  <a:lnTo>
                    <a:pt x="91" y="354"/>
                  </a:lnTo>
                  <a:lnTo>
                    <a:pt x="91" y="353"/>
                  </a:lnTo>
                  <a:lnTo>
                    <a:pt x="91" y="353"/>
                  </a:lnTo>
                  <a:lnTo>
                    <a:pt x="91" y="353"/>
                  </a:lnTo>
                  <a:lnTo>
                    <a:pt x="90" y="353"/>
                  </a:lnTo>
                  <a:lnTo>
                    <a:pt x="90" y="354"/>
                  </a:lnTo>
                  <a:lnTo>
                    <a:pt x="89" y="354"/>
                  </a:lnTo>
                  <a:lnTo>
                    <a:pt x="89" y="354"/>
                  </a:lnTo>
                  <a:lnTo>
                    <a:pt x="89" y="354"/>
                  </a:lnTo>
                  <a:lnTo>
                    <a:pt x="89" y="355"/>
                  </a:lnTo>
                  <a:lnTo>
                    <a:pt x="88" y="355"/>
                  </a:lnTo>
                  <a:lnTo>
                    <a:pt x="88" y="356"/>
                  </a:lnTo>
                  <a:lnTo>
                    <a:pt x="87" y="356"/>
                  </a:lnTo>
                  <a:lnTo>
                    <a:pt x="87" y="356"/>
                  </a:lnTo>
                  <a:lnTo>
                    <a:pt x="86" y="357"/>
                  </a:lnTo>
                  <a:lnTo>
                    <a:pt x="85" y="357"/>
                  </a:lnTo>
                  <a:lnTo>
                    <a:pt x="84" y="357"/>
                  </a:lnTo>
                  <a:lnTo>
                    <a:pt x="84" y="357"/>
                  </a:lnTo>
                  <a:lnTo>
                    <a:pt x="82" y="357"/>
                  </a:lnTo>
                  <a:lnTo>
                    <a:pt x="80" y="356"/>
                  </a:lnTo>
                  <a:lnTo>
                    <a:pt x="79" y="356"/>
                  </a:lnTo>
                  <a:lnTo>
                    <a:pt x="72" y="352"/>
                  </a:lnTo>
                  <a:lnTo>
                    <a:pt x="72" y="351"/>
                  </a:lnTo>
                  <a:lnTo>
                    <a:pt x="70" y="346"/>
                  </a:lnTo>
                  <a:lnTo>
                    <a:pt x="70" y="344"/>
                  </a:lnTo>
                  <a:lnTo>
                    <a:pt x="68" y="344"/>
                  </a:lnTo>
                  <a:lnTo>
                    <a:pt x="65" y="342"/>
                  </a:lnTo>
                  <a:lnTo>
                    <a:pt x="63" y="324"/>
                  </a:lnTo>
                  <a:lnTo>
                    <a:pt x="62" y="320"/>
                  </a:lnTo>
                  <a:lnTo>
                    <a:pt x="57" y="314"/>
                  </a:lnTo>
                  <a:lnTo>
                    <a:pt x="53" y="309"/>
                  </a:lnTo>
                  <a:lnTo>
                    <a:pt x="47" y="314"/>
                  </a:lnTo>
                  <a:lnTo>
                    <a:pt x="39" y="320"/>
                  </a:lnTo>
                  <a:lnTo>
                    <a:pt x="39" y="320"/>
                  </a:lnTo>
                  <a:lnTo>
                    <a:pt x="38" y="319"/>
                  </a:lnTo>
                  <a:lnTo>
                    <a:pt x="38" y="318"/>
                  </a:lnTo>
                  <a:lnTo>
                    <a:pt x="37" y="317"/>
                  </a:lnTo>
                  <a:lnTo>
                    <a:pt x="35" y="313"/>
                  </a:lnTo>
                  <a:lnTo>
                    <a:pt x="34" y="312"/>
                  </a:lnTo>
                  <a:lnTo>
                    <a:pt x="33" y="312"/>
                  </a:lnTo>
                  <a:lnTo>
                    <a:pt x="33" y="312"/>
                  </a:lnTo>
                  <a:lnTo>
                    <a:pt x="31" y="310"/>
                  </a:lnTo>
                  <a:lnTo>
                    <a:pt x="28" y="297"/>
                  </a:lnTo>
                  <a:lnTo>
                    <a:pt x="24" y="288"/>
                  </a:lnTo>
                  <a:lnTo>
                    <a:pt x="23" y="287"/>
                  </a:lnTo>
                  <a:lnTo>
                    <a:pt x="23" y="286"/>
                  </a:lnTo>
                  <a:lnTo>
                    <a:pt x="22" y="285"/>
                  </a:lnTo>
                  <a:lnTo>
                    <a:pt x="22" y="285"/>
                  </a:lnTo>
                  <a:lnTo>
                    <a:pt x="22" y="285"/>
                  </a:lnTo>
                  <a:lnTo>
                    <a:pt x="22" y="285"/>
                  </a:lnTo>
                  <a:lnTo>
                    <a:pt x="22" y="283"/>
                  </a:lnTo>
                  <a:lnTo>
                    <a:pt x="22" y="283"/>
                  </a:lnTo>
                  <a:lnTo>
                    <a:pt x="23" y="282"/>
                  </a:lnTo>
                  <a:lnTo>
                    <a:pt x="23" y="280"/>
                  </a:lnTo>
                  <a:lnTo>
                    <a:pt x="23" y="280"/>
                  </a:lnTo>
                  <a:lnTo>
                    <a:pt x="23" y="280"/>
                  </a:lnTo>
                  <a:lnTo>
                    <a:pt x="23" y="280"/>
                  </a:lnTo>
                  <a:lnTo>
                    <a:pt x="23" y="279"/>
                  </a:lnTo>
                  <a:lnTo>
                    <a:pt x="23" y="279"/>
                  </a:lnTo>
                  <a:lnTo>
                    <a:pt x="21" y="277"/>
                  </a:lnTo>
                  <a:lnTo>
                    <a:pt x="20" y="277"/>
                  </a:lnTo>
                  <a:lnTo>
                    <a:pt x="17" y="275"/>
                  </a:lnTo>
                  <a:lnTo>
                    <a:pt x="17" y="275"/>
                  </a:lnTo>
                  <a:lnTo>
                    <a:pt x="15" y="276"/>
                  </a:lnTo>
                  <a:lnTo>
                    <a:pt x="15" y="277"/>
                  </a:lnTo>
                  <a:lnTo>
                    <a:pt x="12" y="280"/>
                  </a:lnTo>
                  <a:lnTo>
                    <a:pt x="12" y="282"/>
                  </a:lnTo>
                  <a:lnTo>
                    <a:pt x="10" y="281"/>
                  </a:lnTo>
                  <a:lnTo>
                    <a:pt x="9" y="281"/>
                  </a:lnTo>
                  <a:lnTo>
                    <a:pt x="9" y="281"/>
                  </a:lnTo>
                  <a:lnTo>
                    <a:pt x="8" y="280"/>
                  </a:lnTo>
                  <a:lnTo>
                    <a:pt x="7" y="280"/>
                  </a:lnTo>
                  <a:lnTo>
                    <a:pt x="1" y="277"/>
                  </a:lnTo>
                  <a:lnTo>
                    <a:pt x="2" y="273"/>
                  </a:lnTo>
                  <a:lnTo>
                    <a:pt x="2" y="273"/>
                  </a:lnTo>
                  <a:lnTo>
                    <a:pt x="2" y="273"/>
                  </a:lnTo>
                  <a:lnTo>
                    <a:pt x="2" y="269"/>
                  </a:lnTo>
                  <a:lnTo>
                    <a:pt x="2" y="269"/>
                  </a:lnTo>
                  <a:lnTo>
                    <a:pt x="2" y="268"/>
                  </a:lnTo>
                  <a:lnTo>
                    <a:pt x="2" y="268"/>
                  </a:lnTo>
                  <a:lnTo>
                    <a:pt x="1" y="267"/>
                  </a:lnTo>
                  <a:lnTo>
                    <a:pt x="1" y="266"/>
                  </a:lnTo>
                  <a:lnTo>
                    <a:pt x="1" y="266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6" y="263"/>
                  </a:lnTo>
                  <a:lnTo>
                    <a:pt x="7" y="263"/>
                  </a:lnTo>
                  <a:lnTo>
                    <a:pt x="7" y="263"/>
                  </a:lnTo>
                  <a:lnTo>
                    <a:pt x="7" y="263"/>
                  </a:lnTo>
                  <a:lnTo>
                    <a:pt x="7" y="263"/>
                  </a:lnTo>
                  <a:lnTo>
                    <a:pt x="8" y="263"/>
                  </a:lnTo>
                  <a:lnTo>
                    <a:pt x="10" y="265"/>
                  </a:lnTo>
                  <a:lnTo>
                    <a:pt x="10" y="265"/>
                  </a:lnTo>
                  <a:lnTo>
                    <a:pt x="10" y="265"/>
                  </a:lnTo>
                  <a:lnTo>
                    <a:pt x="14" y="266"/>
                  </a:lnTo>
                  <a:lnTo>
                    <a:pt x="15" y="266"/>
                  </a:lnTo>
                  <a:lnTo>
                    <a:pt x="17" y="266"/>
                  </a:lnTo>
                  <a:lnTo>
                    <a:pt x="18" y="266"/>
                  </a:lnTo>
                  <a:lnTo>
                    <a:pt x="18" y="267"/>
                  </a:lnTo>
                  <a:lnTo>
                    <a:pt x="20" y="267"/>
                  </a:lnTo>
                  <a:lnTo>
                    <a:pt x="20" y="269"/>
                  </a:lnTo>
                  <a:lnTo>
                    <a:pt x="22" y="268"/>
                  </a:lnTo>
                  <a:lnTo>
                    <a:pt x="24" y="268"/>
                  </a:lnTo>
                  <a:lnTo>
                    <a:pt x="24" y="268"/>
                  </a:lnTo>
                  <a:lnTo>
                    <a:pt x="24" y="268"/>
                  </a:lnTo>
                  <a:lnTo>
                    <a:pt x="27" y="261"/>
                  </a:lnTo>
                  <a:lnTo>
                    <a:pt x="28" y="257"/>
                  </a:lnTo>
                  <a:lnTo>
                    <a:pt x="28" y="257"/>
                  </a:lnTo>
                  <a:lnTo>
                    <a:pt x="28" y="257"/>
                  </a:lnTo>
                  <a:lnTo>
                    <a:pt x="27" y="254"/>
                  </a:lnTo>
                  <a:lnTo>
                    <a:pt x="27" y="254"/>
                  </a:lnTo>
                  <a:lnTo>
                    <a:pt x="26" y="254"/>
                  </a:lnTo>
                  <a:lnTo>
                    <a:pt x="24" y="250"/>
                  </a:lnTo>
                  <a:lnTo>
                    <a:pt x="24" y="250"/>
                  </a:lnTo>
                  <a:lnTo>
                    <a:pt x="24" y="249"/>
                  </a:lnTo>
                  <a:lnTo>
                    <a:pt x="24" y="248"/>
                  </a:lnTo>
                  <a:lnTo>
                    <a:pt x="24" y="247"/>
                  </a:lnTo>
                  <a:lnTo>
                    <a:pt x="24" y="243"/>
                  </a:lnTo>
                  <a:lnTo>
                    <a:pt x="24" y="242"/>
                  </a:lnTo>
                  <a:lnTo>
                    <a:pt x="24" y="242"/>
                  </a:lnTo>
                  <a:lnTo>
                    <a:pt x="24" y="242"/>
                  </a:lnTo>
                  <a:lnTo>
                    <a:pt x="24" y="241"/>
                  </a:lnTo>
                  <a:lnTo>
                    <a:pt x="21" y="241"/>
                  </a:lnTo>
                  <a:lnTo>
                    <a:pt x="18" y="241"/>
                  </a:lnTo>
                  <a:lnTo>
                    <a:pt x="17" y="241"/>
                  </a:lnTo>
                  <a:lnTo>
                    <a:pt x="16" y="241"/>
                  </a:lnTo>
                  <a:lnTo>
                    <a:pt x="11" y="241"/>
                  </a:lnTo>
                  <a:lnTo>
                    <a:pt x="11" y="241"/>
                  </a:lnTo>
                  <a:lnTo>
                    <a:pt x="10" y="241"/>
                  </a:lnTo>
                  <a:lnTo>
                    <a:pt x="8" y="243"/>
                  </a:lnTo>
                  <a:lnTo>
                    <a:pt x="7" y="243"/>
                  </a:lnTo>
                  <a:lnTo>
                    <a:pt x="7" y="243"/>
                  </a:lnTo>
                  <a:lnTo>
                    <a:pt x="7" y="243"/>
                  </a:lnTo>
                  <a:lnTo>
                    <a:pt x="6" y="243"/>
                  </a:lnTo>
                  <a:lnTo>
                    <a:pt x="2" y="235"/>
                  </a:lnTo>
                  <a:lnTo>
                    <a:pt x="2" y="235"/>
                  </a:lnTo>
                  <a:lnTo>
                    <a:pt x="2" y="235"/>
                  </a:lnTo>
                  <a:lnTo>
                    <a:pt x="2" y="229"/>
                  </a:lnTo>
                  <a:lnTo>
                    <a:pt x="1" y="221"/>
                  </a:lnTo>
                  <a:lnTo>
                    <a:pt x="0" y="219"/>
                  </a:lnTo>
                  <a:lnTo>
                    <a:pt x="4" y="220"/>
                  </a:lnTo>
                  <a:lnTo>
                    <a:pt x="4" y="220"/>
                  </a:lnTo>
                  <a:lnTo>
                    <a:pt x="6" y="218"/>
                  </a:lnTo>
                  <a:lnTo>
                    <a:pt x="7" y="217"/>
                  </a:lnTo>
                  <a:lnTo>
                    <a:pt x="10" y="215"/>
                  </a:lnTo>
                  <a:lnTo>
                    <a:pt x="11" y="215"/>
                  </a:lnTo>
                  <a:lnTo>
                    <a:pt x="11" y="214"/>
                  </a:lnTo>
                  <a:lnTo>
                    <a:pt x="12" y="213"/>
                  </a:lnTo>
                  <a:lnTo>
                    <a:pt x="12" y="211"/>
                  </a:lnTo>
                  <a:lnTo>
                    <a:pt x="12" y="205"/>
                  </a:lnTo>
                  <a:lnTo>
                    <a:pt x="12" y="201"/>
                  </a:lnTo>
                  <a:lnTo>
                    <a:pt x="12" y="198"/>
                  </a:lnTo>
                  <a:lnTo>
                    <a:pt x="13" y="186"/>
                  </a:lnTo>
                  <a:lnTo>
                    <a:pt x="14" y="185"/>
                  </a:lnTo>
                  <a:lnTo>
                    <a:pt x="21" y="177"/>
                  </a:lnTo>
                  <a:lnTo>
                    <a:pt x="22" y="176"/>
                  </a:lnTo>
                  <a:lnTo>
                    <a:pt x="23" y="174"/>
                  </a:lnTo>
                  <a:lnTo>
                    <a:pt x="24" y="174"/>
                  </a:lnTo>
                  <a:lnTo>
                    <a:pt x="25" y="172"/>
                  </a:lnTo>
                  <a:lnTo>
                    <a:pt x="30" y="167"/>
                  </a:lnTo>
                  <a:lnTo>
                    <a:pt x="31" y="167"/>
                  </a:lnTo>
                  <a:lnTo>
                    <a:pt x="31" y="167"/>
                  </a:lnTo>
                  <a:lnTo>
                    <a:pt x="32" y="161"/>
                  </a:lnTo>
                  <a:lnTo>
                    <a:pt x="33" y="159"/>
                  </a:lnTo>
                  <a:lnTo>
                    <a:pt x="33" y="157"/>
                  </a:lnTo>
                  <a:lnTo>
                    <a:pt x="33" y="155"/>
                  </a:lnTo>
                  <a:lnTo>
                    <a:pt x="34" y="152"/>
                  </a:lnTo>
                  <a:lnTo>
                    <a:pt x="34" y="149"/>
                  </a:lnTo>
                  <a:lnTo>
                    <a:pt x="35" y="147"/>
                  </a:lnTo>
                  <a:lnTo>
                    <a:pt x="34" y="147"/>
                  </a:lnTo>
                  <a:lnTo>
                    <a:pt x="33" y="147"/>
                  </a:lnTo>
                  <a:lnTo>
                    <a:pt x="27" y="146"/>
                  </a:lnTo>
                  <a:lnTo>
                    <a:pt x="22" y="144"/>
                  </a:lnTo>
                  <a:lnTo>
                    <a:pt x="22" y="143"/>
                  </a:lnTo>
                  <a:lnTo>
                    <a:pt x="23" y="140"/>
                  </a:lnTo>
                  <a:lnTo>
                    <a:pt x="23" y="137"/>
                  </a:lnTo>
                  <a:lnTo>
                    <a:pt x="23" y="137"/>
                  </a:lnTo>
                  <a:lnTo>
                    <a:pt x="25" y="129"/>
                  </a:lnTo>
                  <a:lnTo>
                    <a:pt x="25" y="129"/>
                  </a:lnTo>
                  <a:lnTo>
                    <a:pt x="25" y="127"/>
                  </a:lnTo>
                  <a:lnTo>
                    <a:pt x="25" y="127"/>
                  </a:lnTo>
                  <a:lnTo>
                    <a:pt x="25" y="126"/>
                  </a:lnTo>
                  <a:lnTo>
                    <a:pt x="26" y="122"/>
                  </a:lnTo>
                  <a:lnTo>
                    <a:pt x="26" y="122"/>
                  </a:lnTo>
                  <a:lnTo>
                    <a:pt x="26" y="121"/>
                  </a:lnTo>
                  <a:lnTo>
                    <a:pt x="26" y="121"/>
                  </a:lnTo>
                  <a:lnTo>
                    <a:pt x="27" y="121"/>
                  </a:lnTo>
                  <a:lnTo>
                    <a:pt x="27" y="121"/>
                  </a:lnTo>
                  <a:lnTo>
                    <a:pt x="27" y="122"/>
                  </a:lnTo>
                  <a:lnTo>
                    <a:pt x="28" y="122"/>
                  </a:lnTo>
                  <a:lnTo>
                    <a:pt x="28" y="122"/>
                  </a:lnTo>
                  <a:lnTo>
                    <a:pt x="29" y="122"/>
                  </a:lnTo>
                  <a:lnTo>
                    <a:pt x="29" y="122"/>
                  </a:lnTo>
                  <a:lnTo>
                    <a:pt x="30" y="122"/>
                  </a:lnTo>
                  <a:lnTo>
                    <a:pt x="30" y="122"/>
                  </a:lnTo>
                  <a:lnTo>
                    <a:pt x="31" y="122"/>
                  </a:lnTo>
                  <a:lnTo>
                    <a:pt x="35" y="120"/>
                  </a:lnTo>
                  <a:lnTo>
                    <a:pt x="41" y="117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8" y="115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3"/>
                  </a:lnTo>
                  <a:lnTo>
                    <a:pt x="48" y="113"/>
                  </a:lnTo>
                  <a:lnTo>
                    <a:pt x="48" y="113"/>
                  </a:lnTo>
                  <a:lnTo>
                    <a:pt x="48" y="112"/>
                  </a:lnTo>
                  <a:lnTo>
                    <a:pt x="48" y="112"/>
                  </a:lnTo>
                  <a:lnTo>
                    <a:pt x="48" y="112"/>
                  </a:lnTo>
                  <a:lnTo>
                    <a:pt x="47" y="111"/>
                  </a:lnTo>
                  <a:lnTo>
                    <a:pt x="47" y="110"/>
                  </a:lnTo>
                  <a:lnTo>
                    <a:pt x="47" y="110"/>
                  </a:lnTo>
                  <a:lnTo>
                    <a:pt x="47" y="110"/>
                  </a:lnTo>
                  <a:lnTo>
                    <a:pt x="47" y="108"/>
                  </a:lnTo>
                  <a:lnTo>
                    <a:pt x="47" y="108"/>
                  </a:lnTo>
                  <a:lnTo>
                    <a:pt x="47" y="108"/>
                  </a:lnTo>
                  <a:lnTo>
                    <a:pt x="47" y="108"/>
                  </a:lnTo>
                  <a:lnTo>
                    <a:pt x="47" y="107"/>
                  </a:lnTo>
                  <a:lnTo>
                    <a:pt x="47" y="107"/>
                  </a:lnTo>
                  <a:lnTo>
                    <a:pt x="47" y="107"/>
                  </a:lnTo>
                  <a:lnTo>
                    <a:pt x="47" y="107"/>
                  </a:lnTo>
                  <a:lnTo>
                    <a:pt x="49" y="106"/>
                  </a:lnTo>
                  <a:lnTo>
                    <a:pt x="49" y="106"/>
                  </a:lnTo>
                  <a:lnTo>
                    <a:pt x="50" y="105"/>
                  </a:lnTo>
                  <a:lnTo>
                    <a:pt x="50" y="105"/>
                  </a:lnTo>
                  <a:lnTo>
                    <a:pt x="50" y="105"/>
                  </a:lnTo>
                  <a:lnTo>
                    <a:pt x="50" y="105"/>
                  </a:lnTo>
                  <a:lnTo>
                    <a:pt x="50" y="105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0" y="100"/>
                  </a:lnTo>
                  <a:lnTo>
                    <a:pt x="50" y="99"/>
                  </a:lnTo>
                  <a:lnTo>
                    <a:pt x="48" y="97"/>
                  </a:lnTo>
                  <a:lnTo>
                    <a:pt x="47" y="96"/>
                  </a:lnTo>
                  <a:lnTo>
                    <a:pt x="47" y="96"/>
                  </a:lnTo>
                  <a:lnTo>
                    <a:pt x="45" y="95"/>
                  </a:lnTo>
                  <a:lnTo>
                    <a:pt x="44" y="94"/>
                  </a:lnTo>
                  <a:lnTo>
                    <a:pt x="44" y="92"/>
                  </a:lnTo>
                  <a:lnTo>
                    <a:pt x="42" y="86"/>
                  </a:lnTo>
                  <a:lnTo>
                    <a:pt x="40" y="84"/>
                  </a:lnTo>
                  <a:lnTo>
                    <a:pt x="39" y="86"/>
                  </a:lnTo>
                  <a:lnTo>
                    <a:pt x="38" y="93"/>
                  </a:lnTo>
                  <a:lnTo>
                    <a:pt x="37" y="101"/>
                  </a:lnTo>
                  <a:lnTo>
                    <a:pt x="34" y="102"/>
                  </a:lnTo>
                  <a:lnTo>
                    <a:pt x="34" y="102"/>
                  </a:lnTo>
                  <a:lnTo>
                    <a:pt x="34" y="102"/>
                  </a:lnTo>
                  <a:lnTo>
                    <a:pt x="32" y="101"/>
                  </a:lnTo>
                  <a:lnTo>
                    <a:pt x="32" y="99"/>
                  </a:lnTo>
                  <a:lnTo>
                    <a:pt x="32" y="93"/>
                  </a:lnTo>
                  <a:lnTo>
                    <a:pt x="31" y="93"/>
                  </a:lnTo>
                  <a:lnTo>
                    <a:pt x="30" y="89"/>
                  </a:lnTo>
                  <a:lnTo>
                    <a:pt x="28" y="86"/>
                  </a:lnTo>
                  <a:lnTo>
                    <a:pt x="28" y="86"/>
                  </a:lnTo>
                  <a:lnTo>
                    <a:pt x="25" y="84"/>
                  </a:lnTo>
                  <a:lnTo>
                    <a:pt x="25" y="84"/>
                  </a:lnTo>
                  <a:lnTo>
                    <a:pt x="23" y="85"/>
                  </a:lnTo>
                  <a:lnTo>
                    <a:pt x="17" y="82"/>
                  </a:lnTo>
                  <a:lnTo>
                    <a:pt x="14" y="79"/>
                  </a:lnTo>
                  <a:lnTo>
                    <a:pt x="8" y="80"/>
                  </a:lnTo>
                  <a:lnTo>
                    <a:pt x="8" y="74"/>
                  </a:lnTo>
                  <a:lnTo>
                    <a:pt x="9" y="58"/>
                  </a:lnTo>
                  <a:lnTo>
                    <a:pt x="10" y="49"/>
                  </a:lnTo>
                  <a:lnTo>
                    <a:pt x="10" y="48"/>
                  </a:lnTo>
                  <a:lnTo>
                    <a:pt x="10" y="43"/>
                  </a:lnTo>
                  <a:lnTo>
                    <a:pt x="10" y="41"/>
                  </a:lnTo>
                  <a:lnTo>
                    <a:pt x="11" y="41"/>
                  </a:lnTo>
                  <a:lnTo>
                    <a:pt x="16" y="41"/>
                  </a:lnTo>
                  <a:lnTo>
                    <a:pt x="17" y="41"/>
                  </a:lnTo>
                  <a:lnTo>
                    <a:pt x="18" y="44"/>
                  </a:lnTo>
                  <a:lnTo>
                    <a:pt x="21" y="54"/>
                  </a:lnTo>
                  <a:lnTo>
                    <a:pt x="22" y="58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4" y="63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25" y="64"/>
                  </a:lnTo>
                  <a:lnTo>
                    <a:pt x="25" y="64"/>
                  </a:lnTo>
                  <a:lnTo>
                    <a:pt x="25" y="64"/>
                  </a:lnTo>
                  <a:lnTo>
                    <a:pt x="26" y="64"/>
                  </a:lnTo>
                  <a:lnTo>
                    <a:pt x="31" y="56"/>
                  </a:lnTo>
                  <a:lnTo>
                    <a:pt x="38" y="56"/>
                  </a:lnTo>
                  <a:lnTo>
                    <a:pt x="41" y="51"/>
                  </a:lnTo>
                  <a:lnTo>
                    <a:pt x="39" y="47"/>
                  </a:lnTo>
                  <a:lnTo>
                    <a:pt x="39" y="43"/>
                  </a:lnTo>
                  <a:lnTo>
                    <a:pt x="37" y="37"/>
                  </a:lnTo>
                  <a:lnTo>
                    <a:pt x="36" y="36"/>
                  </a:lnTo>
                  <a:lnTo>
                    <a:pt x="35" y="35"/>
                  </a:lnTo>
                  <a:lnTo>
                    <a:pt x="34" y="33"/>
                  </a:lnTo>
                  <a:lnTo>
                    <a:pt x="32" y="31"/>
                  </a:lnTo>
                  <a:lnTo>
                    <a:pt x="34" y="29"/>
                  </a:lnTo>
                  <a:lnTo>
                    <a:pt x="34" y="28"/>
                  </a:lnTo>
                  <a:lnTo>
                    <a:pt x="38" y="25"/>
                  </a:lnTo>
                  <a:lnTo>
                    <a:pt x="49" y="17"/>
                  </a:lnTo>
                  <a:lnTo>
                    <a:pt x="49" y="17"/>
                  </a:lnTo>
                  <a:lnTo>
                    <a:pt x="49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2" y="17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58" y="17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60" y="16"/>
                  </a:lnTo>
                  <a:lnTo>
                    <a:pt x="61" y="15"/>
                  </a:lnTo>
                  <a:lnTo>
                    <a:pt x="61" y="15"/>
                  </a:lnTo>
                  <a:lnTo>
                    <a:pt x="61" y="15"/>
                  </a:lnTo>
                  <a:lnTo>
                    <a:pt x="61" y="14"/>
                  </a:lnTo>
                  <a:lnTo>
                    <a:pt x="61" y="14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62" y="13"/>
                  </a:lnTo>
                  <a:lnTo>
                    <a:pt x="62" y="13"/>
                  </a:lnTo>
                  <a:lnTo>
                    <a:pt x="63" y="12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4" y="11"/>
                  </a:lnTo>
                  <a:lnTo>
                    <a:pt x="64" y="11"/>
                  </a:lnTo>
                  <a:lnTo>
                    <a:pt x="65" y="10"/>
                  </a:lnTo>
                  <a:lnTo>
                    <a:pt x="65" y="10"/>
                  </a:lnTo>
                  <a:lnTo>
                    <a:pt x="65" y="10"/>
                  </a:lnTo>
                  <a:lnTo>
                    <a:pt x="66" y="10"/>
                  </a:lnTo>
                  <a:lnTo>
                    <a:pt x="74" y="5"/>
                  </a:lnTo>
                  <a:lnTo>
                    <a:pt x="84" y="5"/>
                  </a:lnTo>
                  <a:lnTo>
                    <a:pt x="89" y="8"/>
                  </a:lnTo>
                  <a:lnTo>
                    <a:pt x="89" y="8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3" y="7"/>
                  </a:lnTo>
                  <a:lnTo>
                    <a:pt x="93" y="7"/>
                  </a:lnTo>
                  <a:lnTo>
                    <a:pt x="93" y="7"/>
                  </a:lnTo>
                  <a:lnTo>
                    <a:pt x="94" y="6"/>
                  </a:lnTo>
                  <a:lnTo>
                    <a:pt x="94" y="5"/>
                  </a:lnTo>
                  <a:lnTo>
                    <a:pt x="94" y="5"/>
                  </a:lnTo>
                  <a:lnTo>
                    <a:pt x="94" y="5"/>
                  </a:lnTo>
                  <a:lnTo>
                    <a:pt x="94" y="5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4" y="3"/>
                  </a:lnTo>
                  <a:lnTo>
                    <a:pt x="94" y="3"/>
                  </a:lnTo>
                  <a:lnTo>
                    <a:pt x="94" y="3"/>
                  </a:lnTo>
                  <a:lnTo>
                    <a:pt x="94" y="3"/>
                  </a:lnTo>
                  <a:lnTo>
                    <a:pt x="94" y="3"/>
                  </a:lnTo>
                  <a:lnTo>
                    <a:pt x="94" y="2"/>
                  </a:lnTo>
                  <a:lnTo>
                    <a:pt x="94" y="2"/>
                  </a:lnTo>
                  <a:lnTo>
                    <a:pt x="95" y="2"/>
                  </a:lnTo>
                  <a:lnTo>
                    <a:pt x="95" y="1"/>
                  </a:lnTo>
                  <a:lnTo>
                    <a:pt x="95" y="1"/>
                  </a:lnTo>
                  <a:lnTo>
                    <a:pt x="95" y="1"/>
                  </a:lnTo>
                  <a:lnTo>
                    <a:pt x="95" y="1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6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8" y="0"/>
                  </a:lnTo>
                  <a:lnTo>
                    <a:pt x="99" y="3"/>
                  </a:lnTo>
                  <a:lnTo>
                    <a:pt x="100" y="3"/>
                  </a:lnTo>
                  <a:lnTo>
                    <a:pt x="100" y="3"/>
                  </a:lnTo>
                  <a:lnTo>
                    <a:pt x="100" y="3"/>
                  </a:lnTo>
                  <a:lnTo>
                    <a:pt x="100" y="3"/>
                  </a:lnTo>
                  <a:lnTo>
                    <a:pt x="103" y="5"/>
                  </a:lnTo>
                  <a:lnTo>
                    <a:pt x="106" y="5"/>
                  </a:lnTo>
                  <a:lnTo>
                    <a:pt x="106" y="5"/>
                  </a:lnTo>
                  <a:lnTo>
                    <a:pt x="107" y="5"/>
                  </a:lnTo>
                  <a:lnTo>
                    <a:pt x="110" y="5"/>
                  </a:lnTo>
                  <a:close/>
                </a:path>
              </a:pathLst>
            </a:custGeom>
            <a:solidFill>
              <a:srgbClr val="3F6075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09" name="Freeform 26"/>
            <p:cNvSpPr>
              <a:spLocks noEditPoints="1"/>
            </p:cNvSpPr>
            <p:nvPr/>
          </p:nvSpPr>
          <p:spPr bwMode="auto">
            <a:xfrm>
              <a:off x="2249488" y="3690938"/>
              <a:ext cx="1158875" cy="1316038"/>
            </a:xfrm>
            <a:custGeom>
              <a:avLst/>
              <a:gdLst>
                <a:gd name="T0" fmla="*/ 1102 w 3761"/>
                <a:gd name="T1" fmla="*/ 39 h 4271"/>
                <a:gd name="T2" fmla="*/ 1322 w 3761"/>
                <a:gd name="T3" fmla="*/ 41 h 4271"/>
                <a:gd name="T4" fmla="*/ 1515 w 3761"/>
                <a:gd name="T5" fmla="*/ 277 h 4271"/>
                <a:gd name="T6" fmla="*/ 1749 w 3761"/>
                <a:gd name="T7" fmla="*/ 633 h 4271"/>
                <a:gd name="T8" fmla="*/ 1826 w 3761"/>
                <a:gd name="T9" fmla="*/ 876 h 4271"/>
                <a:gd name="T10" fmla="*/ 1890 w 3761"/>
                <a:gd name="T11" fmla="*/ 1071 h 4271"/>
                <a:gd name="T12" fmla="*/ 2045 w 3761"/>
                <a:gd name="T13" fmla="*/ 968 h 4271"/>
                <a:gd name="T14" fmla="*/ 2181 w 3761"/>
                <a:gd name="T15" fmla="*/ 1103 h 4271"/>
                <a:gd name="T16" fmla="*/ 2271 w 3761"/>
                <a:gd name="T17" fmla="*/ 1055 h 4271"/>
                <a:gd name="T18" fmla="*/ 2329 w 3761"/>
                <a:gd name="T19" fmla="*/ 993 h 4271"/>
                <a:gd name="T20" fmla="*/ 2547 w 3761"/>
                <a:gd name="T21" fmla="*/ 897 h 4271"/>
                <a:gd name="T22" fmla="*/ 2703 w 3761"/>
                <a:gd name="T23" fmla="*/ 1046 h 4271"/>
                <a:gd name="T24" fmla="*/ 2954 w 3761"/>
                <a:gd name="T25" fmla="*/ 1380 h 4271"/>
                <a:gd name="T26" fmla="*/ 3229 w 3761"/>
                <a:gd name="T27" fmla="*/ 1872 h 4271"/>
                <a:gd name="T28" fmla="*/ 3275 w 3761"/>
                <a:gd name="T29" fmla="*/ 2245 h 4271"/>
                <a:gd name="T30" fmla="*/ 3565 w 3761"/>
                <a:gd name="T31" fmla="*/ 2274 h 4271"/>
                <a:gd name="T32" fmla="*/ 3729 w 3761"/>
                <a:gd name="T33" fmla="*/ 2773 h 4271"/>
                <a:gd name="T34" fmla="*/ 3727 w 3761"/>
                <a:gd name="T35" fmla="*/ 3187 h 4271"/>
                <a:gd name="T36" fmla="*/ 3658 w 3761"/>
                <a:gd name="T37" fmla="*/ 3549 h 4271"/>
                <a:gd name="T38" fmla="*/ 3384 w 3761"/>
                <a:gd name="T39" fmla="*/ 3553 h 4271"/>
                <a:gd name="T40" fmla="*/ 3184 w 3761"/>
                <a:gd name="T41" fmla="*/ 3342 h 4271"/>
                <a:gd name="T42" fmla="*/ 3028 w 3761"/>
                <a:gd name="T43" fmla="*/ 3112 h 4271"/>
                <a:gd name="T44" fmla="*/ 2864 w 3761"/>
                <a:gd name="T45" fmla="*/ 3067 h 4271"/>
                <a:gd name="T46" fmla="*/ 2703 w 3761"/>
                <a:gd name="T47" fmla="*/ 3410 h 4271"/>
                <a:gd name="T48" fmla="*/ 2652 w 3761"/>
                <a:gd name="T49" fmla="*/ 3786 h 4271"/>
                <a:gd name="T50" fmla="*/ 2441 w 3761"/>
                <a:gd name="T51" fmla="*/ 3829 h 4271"/>
                <a:gd name="T52" fmla="*/ 2292 w 3761"/>
                <a:gd name="T53" fmla="*/ 4112 h 4271"/>
                <a:gd name="T54" fmla="*/ 2236 w 3761"/>
                <a:gd name="T55" fmla="*/ 4024 h 4271"/>
                <a:gd name="T56" fmla="*/ 2134 w 3761"/>
                <a:gd name="T57" fmla="*/ 3736 h 4271"/>
                <a:gd name="T58" fmla="*/ 1868 w 3761"/>
                <a:gd name="T59" fmla="*/ 3618 h 4271"/>
                <a:gd name="T60" fmla="*/ 1648 w 3761"/>
                <a:gd name="T61" fmla="*/ 3752 h 4271"/>
                <a:gd name="T62" fmla="*/ 1591 w 3761"/>
                <a:gd name="T63" fmla="*/ 3937 h 4271"/>
                <a:gd name="T64" fmla="*/ 1258 w 3761"/>
                <a:gd name="T65" fmla="*/ 4008 h 4271"/>
                <a:gd name="T66" fmla="*/ 1033 w 3761"/>
                <a:gd name="T67" fmla="*/ 3994 h 4271"/>
                <a:gd name="T68" fmla="*/ 792 w 3761"/>
                <a:gd name="T69" fmla="*/ 4151 h 4271"/>
                <a:gd name="T70" fmla="*/ 493 w 3761"/>
                <a:gd name="T71" fmla="*/ 3953 h 4271"/>
                <a:gd name="T72" fmla="*/ 615 w 3761"/>
                <a:gd name="T73" fmla="*/ 3710 h 4271"/>
                <a:gd name="T74" fmla="*/ 856 w 3761"/>
                <a:gd name="T75" fmla="*/ 3619 h 4271"/>
                <a:gd name="T76" fmla="*/ 704 w 3761"/>
                <a:gd name="T77" fmla="*/ 3413 h 4271"/>
                <a:gd name="T78" fmla="*/ 878 w 3761"/>
                <a:gd name="T79" fmla="*/ 2942 h 4271"/>
                <a:gd name="T80" fmla="*/ 1017 w 3761"/>
                <a:gd name="T81" fmla="*/ 2875 h 4271"/>
                <a:gd name="T82" fmla="*/ 1277 w 3761"/>
                <a:gd name="T83" fmla="*/ 2648 h 4271"/>
                <a:gd name="T84" fmla="*/ 1285 w 3761"/>
                <a:gd name="T85" fmla="*/ 2342 h 4271"/>
                <a:gd name="T86" fmla="*/ 1060 w 3761"/>
                <a:gd name="T87" fmla="*/ 2052 h 4271"/>
                <a:gd name="T88" fmla="*/ 898 w 3761"/>
                <a:gd name="T89" fmla="*/ 2057 h 4271"/>
                <a:gd name="T90" fmla="*/ 898 w 3761"/>
                <a:gd name="T91" fmla="*/ 1622 h 4271"/>
                <a:gd name="T92" fmla="*/ 908 w 3761"/>
                <a:gd name="T93" fmla="*/ 1422 h 4271"/>
                <a:gd name="T94" fmla="*/ 930 w 3761"/>
                <a:gd name="T95" fmla="*/ 1318 h 4271"/>
                <a:gd name="T96" fmla="*/ 844 w 3761"/>
                <a:gd name="T97" fmla="*/ 1030 h 4271"/>
                <a:gd name="T98" fmla="*/ 552 w 3761"/>
                <a:gd name="T99" fmla="*/ 822 h 4271"/>
                <a:gd name="T100" fmla="*/ 418 w 3761"/>
                <a:gd name="T101" fmla="*/ 951 h 4271"/>
                <a:gd name="T102" fmla="*/ 279 w 3761"/>
                <a:gd name="T103" fmla="*/ 976 h 4271"/>
                <a:gd name="T104" fmla="*/ 126 w 3761"/>
                <a:gd name="T105" fmla="*/ 862 h 4271"/>
                <a:gd name="T106" fmla="*/ 49 w 3761"/>
                <a:gd name="T107" fmla="*/ 771 h 4271"/>
                <a:gd name="T108" fmla="*/ 0 w 3761"/>
                <a:gd name="T109" fmla="*/ 595 h 4271"/>
                <a:gd name="T110" fmla="*/ 113 w 3761"/>
                <a:gd name="T111" fmla="*/ 344 h 4271"/>
                <a:gd name="T112" fmla="*/ 169 w 3761"/>
                <a:gd name="T113" fmla="*/ 192 h 4271"/>
                <a:gd name="T114" fmla="*/ 359 w 3761"/>
                <a:gd name="T115" fmla="*/ 195 h 4271"/>
                <a:gd name="T116" fmla="*/ 604 w 3761"/>
                <a:gd name="T117" fmla="*/ 147 h 4271"/>
                <a:gd name="T118" fmla="*/ 691 w 3761"/>
                <a:gd name="T119" fmla="*/ 156 h 4271"/>
                <a:gd name="T120" fmla="*/ 908 w 3761"/>
                <a:gd name="T121" fmla="*/ 19 h 4271"/>
                <a:gd name="T122" fmla="*/ 2386 w 3761"/>
                <a:gd name="T123" fmla="*/ 1090 h 4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61" h="4271">
                  <a:moveTo>
                    <a:pt x="1008" y="19"/>
                  </a:moveTo>
                  <a:lnTo>
                    <a:pt x="1008" y="19"/>
                  </a:lnTo>
                  <a:lnTo>
                    <a:pt x="1009" y="19"/>
                  </a:lnTo>
                  <a:lnTo>
                    <a:pt x="1009" y="19"/>
                  </a:lnTo>
                  <a:lnTo>
                    <a:pt x="1010" y="19"/>
                  </a:lnTo>
                  <a:lnTo>
                    <a:pt x="1010" y="18"/>
                  </a:lnTo>
                  <a:lnTo>
                    <a:pt x="1011" y="18"/>
                  </a:lnTo>
                  <a:lnTo>
                    <a:pt x="1011" y="18"/>
                  </a:lnTo>
                  <a:lnTo>
                    <a:pt x="1011" y="17"/>
                  </a:lnTo>
                  <a:lnTo>
                    <a:pt x="1012" y="17"/>
                  </a:lnTo>
                  <a:lnTo>
                    <a:pt x="1013" y="16"/>
                  </a:lnTo>
                  <a:lnTo>
                    <a:pt x="1014" y="15"/>
                  </a:lnTo>
                  <a:lnTo>
                    <a:pt x="1015" y="15"/>
                  </a:lnTo>
                  <a:lnTo>
                    <a:pt x="1015" y="14"/>
                  </a:lnTo>
                  <a:lnTo>
                    <a:pt x="1019" y="11"/>
                  </a:lnTo>
                  <a:lnTo>
                    <a:pt x="1023" y="9"/>
                  </a:lnTo>
                  <a:lnTo>
                    <a:pt x="1024" y="8"/>
                  </a:lnTo>
                  <a:lnTo>
                    <a:pt x="1025" y="8"/>
                  </a:lnTo>
                  <a:lnTo>
                    <a:pt x="1026" y="8"/>
                  </a:lnTo>
                  <a:lnTo>
                    <a:pt x="1026" y="12"/>
                  </a:lnTo>
                  <a:lnTo>
                    <a:pt x="1026" y="15"/>
                  </a:lnTo>
                  <a:lnTo>
                    <a:pt x="1036" y="23"/>
                  </a:lnTo>
                  <a:lnTo>
                    <a:pt x="1051" y="36"/>
                  </a:lnTo>
                  <a:lnTo>
                    <a:pt x="1051" y="37"/>
                  </a:lnTo>
                  <a:lnTo>
                    <a:pt x="1051" y="38"/>
                  </a:lnTo>
                  <a:lnTo>
                    <a:pt x="1051" y="41"/>
                  </a:lnTo>
                  <a:lnTo>
                    <a:pt x="1051" y="42"/>
                  </a:lnTo>
                  <a:lnTo>
                    <a:pt x="1051" y="43"/>
                  </a:lnTo>
                  <a:lnTo>
                    <a:pt x="1050" y="44"/>
                  </a:lnTo>
                  <a:lnTo>
                    <a:pt x="1049" y="47"/>
                  </a:lnTo>
                  <a:lnTo>
                    <a:pt x="1060" y="53"/>
                  </a:lnTo>
                  <a:lnTo>
                    <a:pt x="1081" y="43"/>
                  </a:lnTo>
                  <a:lnTo>
                    <a:pt x="1092" y="35"/>
                  </a:lnTo>
                  <a:lnTo>
                    <a:pt x="1099" y="38"/>
                  </a:lnTo>
                  <a:lnTo>
                    <a:pt x="1102" y="39"/>
                  </a:lnTo>
                  <a:lnTo>
                    <a:pt x="1107" y="42"/>
                  </a:lnTo>
                  <a:lnTo>
                    <a:pt x="1128" y="57"/>
                  </a:lnTo>
                  <a:lnTo>
                    <a:pt x="1131" y="50"/>
                  </a:lnTo>
                  <a:lnTo>
                    <a:pt x="1151" y="27"/>
                  </a:lnTo>
                  <a:lnTo>
                    <a:pt x="1156" y="23"/>
                  </a:lnTo>
                  <a:lnTo>
                    <a:pt x="1160" y="23"/>
                  </a:lnTo>
                  <a:lnTo>
                    <a:pt x="1161" y="23"/>
                  </a:lnTo>
                  <a:lnTo>
                    <a:pt x="1161" y="23"/>
                  </a:lnTo>
                  <a:lnTo>
                    <a:pt x="1163" y="24"/>
                  </a:lnTo>
                  <a:lnTo>
                    <a:pt x="1163" y="24"/>
                  </a:lnTo>
                  <a:lnTo>
                    <a:pt x="1170" y="25"/>
                  </a:lnTo>
                  <a:lnTo>
                    <a:pt x="1179" y="12"/>
                  </a:lnTo>
                  <a:lnTo>
                    <a:pt x="1179" y="7"/>
                  </a:lnTo>
                  <a:lnTo>
                    <a:pt x="1187" y="10"/>
                  </a:lnTo>
                  <a:lnTo>
                    <a:pt x="1209" y="13"/>
                  </a:lnTo>
                  <a:lnTo>
                    <a:pt x="1220" y="7"/>
                  </a:lnTo>
                  <a:lnTo>
                    <a:pt x="1235" y="2"/>
                  </a:lnTo>
                  <a:lnTo>
                    <a:pt x="1235" y="2"/>
                  </a:lnTo>
                  <a:lnTo>
                    <a:pt x="1235" y="2"/>
                  </a:lnTo>
                  <a:lnTo>
                    <a:pt x="1236" y="2"/>
                  </a:lnTo>
                  <a:lnTo>
                    <a:pt x="1237" y="3"/>
                  </a:lnTo>
                  <a:lnTo>
                    <a:pt x="1237" y="3"/>
                  </a:lnTo>
                  <a:lnTo>
                    <a:pt x="1239" y="6"/>
                  </a:lnTo>
                  <a:lnTo>
                    <a:pt x="1245" y="11"/>
                  </a:lnTo>
                  <a:lnTo>
                    <a:pt x="1258" y="16"/>
                  </a:lnTo>
                  <a:lnTo>
                    <a:pt x="1300" y="48"/>
                  </a:lnTo>
                  <a:lnTo>
                    <a:pt x="1307" y="42"/>
                  </a:lnTo>
                  <a:lnTo>
                    <a:pt x="1318" y="38"/>
                  </a:lnTo>
                  <a:lnTo>
                    <a:pt x="1318" y="38"/>
                  </a:lnTo>
                  <a:lnTo>
                    <a:pt x="1319" y="38"/>
                  </a:lnTo>
                  <a:lnTo>
                    <a:pt x="1319" y="38"/>
                  </a:lnTo>
                  <a:lnTo>
                    <a:pt x="1319" y="39"/>
                  </a:lnTo>
                  <a:lnTo>
                    <a:pt x="1321" y="40"/>
                  </a:lnTo>
                  <a:lnTo>
                    <a:pt x="1321" y="40"/>
                  </a:lnTo>
                  <a:lnTo>
                    <a:pt x="1322" y="41"/>
                  </a:lnTo>
                  <a:lnTo>
                    <a:pt x="1322" y="41"/>
                  </a:lnTo>
                  <a:lnTo>
                    <a:pt x="1323" y="44"/>
                  </a:lnTo>
                  <a:lnTo>
                    <a:pt x="1323" y="45"/>
                  </a:lnTo>
                  <a:lnTo>
                    <a:pt x="1324" y="46"/>
                  </a:lnTo>
                  <a:lnTo>
                    <a:pt x="1324" y="47"/>
                  </a:lnTo>
                  <a:lnTo>
                    <a:pt x="1324" y="58"/>
                  </a:lnTo>
                  <a:lnTo>
                    <a:pt x="1326" y="69"/>
                  </a:lnTo>
                  <a:lnTo>
                    <a:pt x="1342" y="115"/>
                  </a:lnTo>
                  <a:lnTo>
                    <a:pt x="1353" y="159"/>
                  </a:lnTo>
                  <a:lnTo>
                    <a:pt x="1354" y="162"/>
                  </a:lnTo>
                  <a:lnTo>
                    <a:pt x="1354" y="163"/>
                  </a:lnTo>
                  <a:lnTo>
                    <a:pt x="1354" y="166"/>
                  </a:lnTo>
                  <a:lnTo>
                    <a:pt x="1355" y="179"/>
                  </a:lnTo>
                  <a:lnTo>
                    <a:pt x="1368" y="181"/>
                  </a:lnTo>
                  <a:lnTo>
                    <a:pt x="1369" y="181"/>
                  </a:lnTo>
                  <a:lnTo>
                    <a:pt x="1376" y="187"/>
                  </a:lnTo>
                  <a:lnTo>
                    <a:pt x="1378" y="189"/>
                  </a:lnTo>
                  <a:lnTo>
                    <a:pt x="1380" y="192"/>
                  </a:lnTo>
                  <a:lnTo>
                    <a:pt x="1383" y="195"/>
                  </a:lnTo>
                  <a:lnTo>
                    <a:pt x="1387" y="198"/>
                  </a:lnTo>
                  <a:lnTo>
                    <a:pt x="1435" y="177"/>
                  </a:lnTo>
                  <a:lnTo>
                    <a:pt x="1447" y="171"/>
                  </a:lnTo>
                  <a:lnTo>
                    <a:pt x="1455" y="171"/>
                  </a:lnTo>
                  <a:lnTo>
                    <a:pt x="1473" y="191"/>
                  </a:lnTo>
                  <a:lnTo>
                    <a:pt x="1478" y="203"/>
                  </a:lnTo>
                  <a:lnTo>
                    <a:pt x="1493" y="214"/>
                  </a:lnTo>
                  <a:lnTo>
                    <a:pt x="1517" y="237"/>
                  </a:lnTo>
                  <a:lnTo>
                    <a:pt x="1514" y="246"/>
                  </a:lnTo>
                  <a:lnTo>
                    <a:pt x="1512" y="252"/>
                  </a:lnTo>
                  <a:lnTo>
                    <a:pt x="1510" y="256"/>
                  </a:lnTo>
                  <a:lnTo>
                    <a:pt x="1509" y="261"/>
                  </a:lnTo>
                  <a:lnTo>
                    <a:pt x="1508" y="266"/>
                  </a:lnTo>
                  <a:lnTo>
                    <a:pt x="1510" y="269"/>
                  </a:lnTo>
                  <a:lnTo>
                    <a:pt x="1513" y="274"/>
                  </a:lnTo>
                  <a:lnTo>
                    <a:pt x="1515" y="277"/>
                  </a:lnTo>
                  <a:lnTo>
                    <a:pt x="1518" y="278"/>
                  </a:lnTo>
                  <a:lnTo>
                    <a:pt x="1523" y="275"/>
                  </a:lnTo>
                  <a:lnTo>
                    <a:pt x="1527" y="272"/>
                  </a:lnTo>
                  <a:lnTo>
                    <a:pt x="1533" y="272"/>
                  </a:lnTo>
                  <a:lnTo>
                    <a:pt x="1602" y="304"/>
                  </a:lnTo>
                  <a:lnTo>
                    <a:pt x="1604" y="307"/>
                  </a:lnTo>
                  <a:lnTo>
                    <a:pt x="1607" y="311"/>
                  </a:lnTo>
                  <a:lnTo>
                    <a:pt x="1620" y="332"/>
                  </a:lnTo>
                  <a:lnTo>
                    <a:pt x="1624" y="339"/>
                  </a:lnTo>
                  <a:lnTo>
                    <a:pt x="1625" y="346"/>
                  </a:lnTo>
                  <a:lnTo>
                    <a:pt x="1625" y="347"/>
                  </a:lnTo>
                  <a:lnTo>
                    <a:pt x="1627" y="370"/>
                  </a:lnTo>
                  <a:lnTo>
                    <a:pt x="1630" y="403"/>
                  </a:lnTo>
                  <a:lnTo>
                    <a:pt x="1634" y="415"/>
                  </a:lnTo>
                  <a:lnTo>
                    <a:pt x="1636" y="418"/>
                  </a:lnTo>
                  <a:lnTo>
                    <a:pt x="1645" y="431"/>
                  </a:lnTo>
                  <a:lnTo>
                    <a:pt x="1665" y="427"/>
                  </a:lnTo>
                  <a:lnTo>
                    <a:pt x="1666" y="427"/>
                  </a:lnTo>
                  <a:lnTo>
                    <a:pt x="1691" y="448"/>
                  </a:lnTo>
                  <a:lnTo>
                    <a:pt x="1706" y="473"/>
                  </a:lnTo>
                  <a:lnTo>
                    <a:pt x="1699" y="506"/>
                  </a:lnTo>
                  <a:lnTo>
                    <a:pt x="1698" y="561"/>
                  </a:lnTo>
                  <a:lnTo>
                    <a:pt x="1698" y="565"/>
                  </a:lnTo>
                  <a:lnTo>
                    <a:pt x="1700" y="569"/>
                  </a:lnTo>
                  <a:lnTo>
                    <a:pt x="1703" y="576"/>
                  </a:lnTo>
                  <a:lnTo>
                    <a:pt x="1708" y="585"/>
                  </a:lnTo>
                  <a:lnTo>
                    <a:pt x="1711" y="591"/>
                  </a:lnTo>
                  <a:lnTo>
                    <a:pt x="1714" y="595"/>
                  </a:lnTo>
                  <a:lnTo>
                    <a:pt x="1715" y="595"/>
                  </a:lnTo>
                  <a:lnTo>
                    <a:pt x="1739" y="618"/>
                  </a:lnTo>
                  <a:lnTo>
                    <a:pt x="1745" y="623"/>
                  </a:lnTo>
                  <a:lnTo>
                    <a:pt x="1748" y="619"/>
                  </a:lnTo>
                  <a:lnTo>
                    <a:pt x="1749" y="624"/>
                  </a:lnTo>
                  <a:lnTo>
                    <a:pt x="1749" y="629"/>
                  </a:lnTo>
                  <a:lnTo>
                    <a:pt x="1749" y="633"/>
                  </a:lnTo>
                  <a:lnTo>
                    <a:pt x="1749" y="638"/>
                  </a:lnTo>
                  <a:lnTo>
                    <a:pt x="1743" y="660"/>
                  </a:lnTo>
                  <a:lnTo>
                    <a:pt x="1762" y="677"/>
                  </a:lnTo>
                  <a:lnTo>
                    <a:pt x="1787" y="673"/>
                  </a:lnTo>
                  <a:lnTo>
                    <a:pt x="1789" y="673"/>
                  </a:lnTo>
                  <a:lnTo>
                    <a:pt x="1791" y="681"/>
                  </a:lnTo>
                  <a:lnTo>
                    <a:pt x="1793" y="696"/>
                  </a:lnTo>
                  <a:lnTo>
                    <a:pt x="1792" y="704"/>
                  </a:lnTo>
                  <a:lnTo>
                    <a:pt x="1792" y="708"/>
                  </a:lnTo>
                  <a:lnTo>
                    <a:pt x="1793" y="712"/>
                  </a:lnTo>
                  <a:lnTo>
                    <a:pt x="1794" y="717"/>
                  </a:lnTo>
                  <a:lnTo>
                    <a:pt x="1805" y="744"/>
                  </a:lnTo>
                  <a:lnTo>
                    <a:pt x="1809" y="749"/>
                  </a:lnTo>
                  <a:lnTo>
                    <a:pt x="1824" y="753"/>
                  </a:lnTo>
                  <a:lnTo>
                    <a:pt x="1808" y="777"/>
                  </a:lnTo>
                  <a:lnTo>
                    <a:pt x="1804" y="784"/>
                  </a:lnTo>
                  <a:lnTo>
                    <a:pt x="1796" y="798"/>
                  </a:lnTo>
                  <a:lnTo>
                    <a:pt x="1793" y="803"/>
                  </a:lnTo>
                  <a:lnTo>
                    <a:pt x="1794" y="805"/>
                  </a:lnTo>
                  <a:lnTo>
                    <a:pt x="1813" y="824"/>
                  </a:lnTo>
                  <a:lnTo>
                    <a:pt x="1820" y="836"/>
                  </a:lnTo>
                  <a:lnTo>
                    <a:pt x="1813" y="837"/>
                  </a:lnTo>
                  <a:lnTo>
                    <a:pt x="1811" y="838"/>
                  </a:lnTo>
                  <a:lnTo>
                    <a:pt x="1812" y="842"/>
                  </a:lnTo>
                  <a:lnTo>
                    <a:pt x="1821" y="858"/>
                  </a:lnTo>
                  <a:lnTo>
                    <a:pt x="1822" y="858"/>
                  </a:lnTo>
                  <a:lnTo>
                    <a:pt x="1822" y="859"/>
                  </a:lnTo>
                  <a:lnTo>
                    <a:pt x="1824" y="862"/>
                  </a:lnTo>
                  <a:lnTo>
                    <a:pt x="1826" y="864"/>
                  </a:lnTo>
                  <a:lnTo>
                    <a:pt x="1827" y="867"/>
                  </a:lnTo>
                  <a:lnTo>
                    <a:pt x="1827" y="869"/>
                  </a:lnTo>
                  <a:lnTo>
                    <a:pt x="1827" y="870"/>
                  </a:lnTo>
                  <a:lnTo>
                    <a:pt x="1827" y="872"/>
                  </a:lnTo>
                  <a:lnTo>
                    <a:pt x="1827" y="874"/>
                  </a:lnTo>
                  <a:lnTo>
                    <a:pt x="1826" y="876"/>
                  </a:lnTo>
                  <a:lnTo>
                    <a:pt x="1825" y="878"/>
                  </a:lnTo>
                  <a:lnTo>
                    <a:pt x="1824" y="880"/>
                  </a:lnTo>
                  <a:lnTo>
                    <a:pt x="1802" y="928"/>
                  </a:lnTo>
                  <a:lnTo>
                    <a:pt x="1785" y="951"/>
                  </a:lnTo>
                  <a:lnTo>
                    <a:pt x="1821" y="981"/>
                  </a:lnTo>
                  <a:lnTo>
                    <a:pt x="1827" y="981"/>
                  </a:lnTo>
                  <a:lnTo>
                    <a:pt x="1830" y="981"/>
                  </a:lnTo>
                  <a:lnTo>
                    <a:pt x="1835" y="981"/>
                  </a:lnTo>
                  <a:lnTo>
                    <a:pt x="1837" y="981"/>
                  </a:lnTo>
                  <a:lnTo>
                    <a:pt x="1841" y="983"/>
                  </a:lnTo>
                  <a:lnTo>
                    <a:pt x="1843" y="984"/>
                  </a:lnTo>
                  <a:lnTo>
                    <a:pt x="1845" y="986"/>
                  </a:lnTo>
                  <a:lnTo>
                    <a:pt x="1861" y="1018"/>
                  </a:lnTo>
                  <a:lnTo>
                    <a:pt x="1861" y="1024"/>
                  </a:lnTo>
                  <a:lnTo>
                    <a:pt x="1861" y="1027"/>
                  </a:lnTo>
                  <a:lnTo>
                    <a:pt x="1860" y="1029"/>
                  </a:lnTo>
                  <a:lnTo>
                    <a:pt x="1859" y="1031"/>
                  </a:lnTo>
                  <a:lnTo>
                    <a:pt x="1859" y="1033"/>
                  </a:lnTo>
                  <a:lnTo>
                    <a:pt x="1857" y="1035"/>
                  </a:lnTo>
                  <a:lnTo>
                    <a:pt x="1855" y="1038"/>
                  </a:lnTo>
                  <a:lnTo>
                    <a:pt x="1854" y="1040"/>
                  </a:lnTo>
                  <a:lnTo>
                    <a:pt x="1852" y="1042"/>
                  </a:lnTo>
                  <a:lnTo>
                    <a:pt x="1848" y="1047"/>
                  </a:lnTo>
                  <a:lnTo>
                    <a:pt x="1844" y="1050"/>
                  </a:lnTo>
                  <a:lnTo>
                    <a:pt x="1844" y="1051"/>
                  </a:lnTo>
                  <a:lnTo>
                    <a:pt x="1843" y="1051"/>
                  </a:lnTo>
                  <a:lnTo>
                    <a:pt x="1843" y="1053"/>
                  </a:lnTo>
                  <a:lnTo>
                    <a:pt x="1860" y="1076"/>
                  </a:lnTo>
                  <a:lnTo>
                    <a:pt x="1865" y="1082"/>
                  </a:lnTo>
                  <a:lnTo>
                    <a:pt x="1868" y="1084"/>
                  </a:lnTo>
                  <a:lnTo>
                    <a:pt x="1868" y="1084"/>
                  </a:lnTo>
                  <a:lnTo>
                    <a:pt x="1869" y="1084"/>
                  </a:lnTo>
                  <a:lnTo>
                    <a:pt x="1888" y="1073"/>
                  </a:lnTo>
                  <a:lnTo>
                    <a:pt x="1889" y="1072"/>
                  </a:lnTo>
                  <a:lnTo>
                    <a:pt x="1890" y="1071"/>
                  </a:lnTo>
                  <a:lnTo>
                    <a:pt x="1891" y="1070"/>
                  </a:lnTo>
                  <a:lnTo>
                    <a:pt x="1891" y="1070"/>
                  </a:lnTo>
                  <a:lnTo>
                    <a:pt x="1891" y="1069"/>
                  </a:lnTo>
                  <a:lnTo>
                    <a:pt x="1893" y="1065"/>
                  </a:lnTo>
                  <a:lnTo>
                    <a:pt x="1894" y="1063"/>
                  </a:lnTo>
                  <a:lnTo>
                    <a:pt x="1895" y="1058"/>
                  </a:lnTo>
                  <a:lnTo>
                    <a:pt x="1895" y="1057"/>
                  </a:lnTo>
                  <a:lnTo>
                    <a:pt x="1895" y="1055"/>
                  </a:lnTo>
                  <a:lnTo>
                    <a:pt x="1895" y="1052"/>
                  </a:lnTo>
                  <a:lnTo>
                    <a:pt x="1909" y="1031"/>
                  </a:lnTo>
                  <a:lnTo>
                    <a:pt x="1944" y="1020"/>
                  </a:lnTo>
                  <a:lnTo>
                    <a:pt x="1959" y="1032"/>
                  </a:lnTo>
                  <a:lnTo>
                    <a:pt x="1974" y="1046"/>
                  </a:lnTo>
                  <a:lnTo>
                    <a:pt x="1978" y="1050"/>
                  </a:lnTo>
                  <a:lnTo>
                    <a:pt x="1979" y="1052"/>
                  </a:lnTo>
                  <a:lnTo>
                    <a:pt x="1980" y="1054"/>
                  </a:lnTo>
                  <a:lnTo>
                    <a:pt x="2010" y="1035"/>
                  </a:lnTo>
                  <a:lnTo>
                    <a:pt x="2011" y="1014"/>
                  </a:lnTo>
                  <a:lnTo>
                    <a:pt x="2011" y="1012"/>
                  </a:lnTo>
                  <a:lnTo>
                    <a:pt x="2011" y="1005"/>
                  </a:lnTo>
                  <a:lnTo>
                    <a:pt x="2012" y="1000"/>
                  </a:lnTo>
                  <a:lnTo>
                    <a:pt x="2014" y="993"/>
                  </a:lnTo>
                  <a:lnTo>
                    <a:pt x="2016" y="989"/>
                  </a:lnTo>
                  <a:lnTo>
                    <a:pt x="2017" y="986"/>
                  </a:lnTo>
                  <a:lnTo>
                    <a:pt x="2024" y="975"/>
                  </a:lnTo>
                  <a:lnTo>
                    <a:pt x="2026" y="973"/>
                  </a:lnTo>
                  <a:lnTo>
                    <a:pt x="2028" y="972"/>
                  </a:lnTo>
                  <a:lnTo>
                    <a:pt x="2030" y="970"/>
                  </a:lnTo>
                  <a:lnTo>
                    <a:pt x="2033" y="969"/>
                  </a:lnTo>
                  <a:lnTo>
                    <a:pt x="2035" y="968"/>
                  </a:lnTo>
                  <a:lnTo>
                    <a:pt x="2037" y="968"/>
                  </a:lnTo>
                  <a:lnTo>
                    <a:pt x="2040" y="968"/>
                  </a:lnTo>
                  <a:lnTo>
                    <a:pt x="2042" y="968"/>
                  </a:lnTo>
                  <a:lnTo>
                    <a:pt x="2044" y="968"/>
                  </a:lnTo>
                  <a:lnTo>
                    <a:pt x="2045" y="968"/>
                  </a:lnTo>
                  <a:lnTo>
                    <a:pt x="2046" y="969"/>
                  </a:lnTo>
                  <a:lnTo>
                    <a:pt x="2047" y="969"/>
                  </a:lnTo>
                  <a:lnTo>
                    <a:pt x="2049" y="970"/>
                  </a:lnTo>
                  <a:lnTo>
                    <a:pt x="2050" y="971"/>
                  </a:lnTo>
                  <a:lnTo>
                    <a:pt x="2051" y="972"/>
                  </a:lnTo>
                  <a:lnTo>
                    <a:pt x="2052" y="973"/>
                  </a:lnTo>
                  <a:lnTo>
                    <a:pt x="2055" y="975"/>
                  </a:lnTo>
                  <a:lnTo>
                    <a:pt x="2056" y="978"/>
                  </a:lnTo>
                  <a:lnTo>
                    <a:pt x="2057" y="981"/>
                  </a:lnTo>
                  <a:lnTo>
                    <a:pt x="2072" y="1019"/>
                  </a:lnTo>
                  <a:lnTo>
                    <a:pt x="2077" y="1034"/>
                  </a:lnTo>
                  <a:lnTo>
                    <a:pt x="2081" y="1046"/>
                  </a:lnTo>
                  <a:lnTo>
                    <a:pt x="2083" y="1052"/>
                  </a:lnTo>
                  <a:lnTo>
                    <a:pt x="2098" y="1063"/>
                  </a:lnTo>
                  <a:lnTo>
                    <a:pt x="2100" y="1062"/>
                  </a:lnTo>
                  <a:lnTo>
                    <a:pt x="2101" y="1060"/>
                  </a:lnTo>
                  <a:lnTo>
                    <a:pt x="2102" y="1059"/>
                  </a:lnTo>
                  <a:lnTo>
                    <a:pt x="2103" y="1056"/>
                  </a:lnTo>
                  <a:lnTo>
                    <a:pt x="2104" y="1055"/>
                  </a:lnTo>
                  <a:lnTo>
                    <a:pt x="2105" y="1055"/>
                  </a:lnTo>
                  <a:lnTo>
                    <a:pt x="2150" y="1048"/>
                  </a:lnTo>
                  <a:lnTo>
                    <a:pt x="2152" y="1049"/>
                  </a:lnTo>
                  <a:lnTo>
                    <a:pt x="2153" y="1049"/>
                  </a:lnTo>
                  <a:lnTo>
                    <a:pt x="2177" y="1067"/>
                  </a:lnTo>
                  <a:lnTo>
                    <a:pt x="2178" y="1068"/>
                  </a:lnTo>
                  <a:lnTo>
                    <a:pt x="2179" y="1070"/>
                  </a:lnTo>
                  <a:lnTo>
                    <a:pt x="2181" y="1072"/>
                  </a:lnTo>
                  <a:lnTo>
                    <a:pt x="2182" y="1074"/>
                  </a:lnTo>
                  <a:lnTo>
                    <a:pt x="2188" y="1091"/>
                  </a:lnTo>
                  <a:lnTo>
                    <a:pt x="2191" y="1101"/>
                  </a:lnTo>
                  <a:lnTo>
                    <a:pt x="2190" y="1102"/>
                  </a:lnTo>
                  <a:lnTo>
                    <a:pt x="2185" y="1103"/>
                  </a:lnTo>
                  <a:lnTo>
                    <a:pt x="2184" y="1104"/>
                  </a:lnTo>
                  <a:lnTo>
                    <a:pt x="2183" y="1104"/>
                  </a:lnTo>
                  <a:lnTo>
                    <a:pt x="2181" y="1103"/>
                  </a:lnTo>
                  <a:lnTo>
                    <a:pt x="2180" y="1103"/>
                  </a:lnTo>
                  <a:lnTo>
                    <a:pt x="2178" y="1103"/>
                  </a:lnTo>
                  <a:lnTo>
                    <a:pt x="2177" y="1104"/>
                  </a:lnTo>
                  <a:lnTo>
                    <a:pt x="2175" y="1104"/>
                  </a:lnTo>
                  <a:lnTo>
                    <a:pt x="2174" y="1105"/>
                  </a:lnTo>
                  <a:lnTo>
                    <a:pt x="2172" y="1106"/>
                  </a:lnTo>
                  <a:lnTo>
                    <a:pt x="2171" y="1107"/>
                  </a:lnTo>
                  <a:lnTo>
                    <a:pt x="2169" y="1136"/>
                  </a:lnTo>
                  <a:lnTo>
                    <a:pt x="2170" y="1136"/>
                  </a:lnTo>
                  <a:lnTo>
                    <a:pt x="2173" y="1136"/>
                  </a:lnTo>
                  <a:lnTo>
                    <a:pt x="2212" y="1128"/>
                  </a:lnTo>
                  <a:lnTo>
                    <a:pt x="2234" y="1133"/>
                  </a:lnTo>
                  <a:lnTo>
                    <a:pt x="2234" y="1136"/>
                  </a:lnTo>
                  <a:lnTo>
                    <a:pt x="2234" y="1138"/>
                  </a:lnTo>
                  <a:lnTo>
                    <a:pt x="2234" y="1140"/>
                  </a:lnTo>
                  <a:lnTo>
                    <a:pt x="2234" y="1142"/>
                  </a:lnTo>
                  <a:lnTo>
                    <a:pt x="2235" y="1145"/>
                  </a:lnTo>
                  <a:lnTo>
                    <a:pt x="2236" y="1147"/>
                  </a:lnTo>
                  <a:lnTo>
                    <a:pt x="2237" y="1149"/>
                  </a:lnTo>
                  <a:lnTo>
                    <a:pt x="2239" y="1150"/>
                  </a:lnTo>
                  <a:lnTo>
                    <a:pt x="2241" y="1151"/>
                  </a:lnTo>
                  <a:lnTo>
                    <a:pt x="2242" y="1151"/>
                  </a:lnTo>
                  <a:lnTo>
                    <a:pt x="2248" y="1151"/>
                  </a:lnTo>
                  <a:lnTo>
                    <a:pt x="2250" y="1151"/>
                  </a:lnTo>
                  <a:lnTo>
                    <a:pt x="2251" y="1150"/>
                  </a:lnTo>
                  <a:lnTo>
                    <a:pt x="2253" y="1150"/>
                  </a:lnTo>
                  <a:lnTo>
                    <a:pt x="2254" y="1149"/>
                  </a:lnTo>
                  <a:lnTo>
                    <a:pt x="2256" y="1148"/>
                  </a:lnTo>
                  <a:lnTo>
                    <a:pt x="2263" y="1144"/>
                  </a:lnTo>
                  <a:lnTo>
                    <a:pt x="2264" y="1142"/>
                  </a:lnTo>
                  <a:lnTo>
                    <a:pt x="2265" y="1140"/>
                  </a:lnTo>
                  <a:lnTo>
                    <a:pt x="2273" y="1114"/>
                  </a:lnTo>
                  <a:lnTo>
                    <a:pt x="2267" y="1081"/>
                  </a:lnTo>
                  <a:lnTo>
                    <a:pt x="2271" y="1060"/>
                  </a:lnTo>
                  <a:lnTo>
                    <a:pt x="2271" y="1055"/>
                  </a:lnTo>
                  <a:lnTo>
                    <a:pt x="2272" y="1052"/>
                  </a:lnTo>
                  <a:lnTo>
                    <a:pt x="2274" y="1052"/>
                  </a:lnTo>
                  <a:lnTo>
                    <a:pt x="2276" y="1052"/>
                  </a:lnTo>
                  <a:lnTo>
                    <a:pt x="2278" y="1052"/>
                  </a:lnTo>
                  <a:lnTo>
                    <a:pt x="2280" y="1052"/>
                  </a:lnTo>
                  <a:lnTo>
                    <a:pt x="2283" y="1053"/>
                  </a:lnTo>
                  <a:lnTo>
                    <a:pt x="2284" y="1053"/>
                  </a:lnTo>
                  <a:lnTo>
                    <a:pt x="2288" y="1055"/>
                  </a:lnTo>
                  <a:lnTo>
                    <a:pt x="2302" y="1061"/>
                  </a:lnTo>
                  <a:lnTo>
                    <a:pt x="2304" y="1063"/>
                  </a:lnTo>
                  <a:lnTo>
                    <a:pt x="2306" y="1064"/>
                  </a:lnTo>
                  <a:lnTo>
                    <a:pt x="2307" y="1066"/>
                  </a:lnTo>
                  <a:lnTo>
                    <a:pt x="2308" y="1067"/>
                  </a:lnTo>
                  <a:lnTo>
                    <a:pt x="2310" y="1069"/>
                  </a:lnTo>
                  <a:lnTo>
                    <a:pt x="2312" y="1070"/>
                  </a:lnTo>
                  <a:lnTo>
                    <a:pt x="2317" y="1074"/>
                  </a:lnTo>
                  <a:lnTo>
                    <a:pt x="2318" y="1075"/>
                  </a:lnTo>
                  <a:lnTo>
                    <a:pt x="2321" y="1075"/>
                  </a:lnTo>
                  <a:lnTo>
                    <a:pt x="2323" y="1075"/>
                  </a:lnTo>
                  <a:lnTo>
                    <a:pt x="2329" y="1075"/>
                  </a:lnTo>
                  <a:lnTo>
                    <a:pt x="2331" y="1075"/>
                  </a:lnTo>
                  <a:lnTo>
                    <a:pt x="2333" y="1074"/>
                  </a:lnTo>
                  <a:lnTo>
                    <a:pt x="2335" y="1073"/>
                  </a:lnTo>
                  <a:lnTo>
                    <a:pt x="2337" y="1072"/>
                  </a:lnTo>
                  <a:lnTo>
                    <a:pt x="2341" y="1069"/>
                  </a:lnTo>
                  <a:lnTo>
                    <a:pt x="2342" y="1068"/>
                  </a:lnTo>
                  <a:lnTo>
                    <a:pt x="2356" y="1039"/>
                  </a:lnTo>
                  <a:lnTo>
                    <a:pt x="2337" y="1016"/>
                  </a:lnTo>
                  <a:lnTo>
                    <a:pt x="2335" y="1013"/>
                  </a:lnTo>
                  <a:lnTo>
                    <a:pt x="2334" y="1010"/>
                  </a:lnTo>
                  <a:lnTo>
                    <a:pt x="2332" y="1008"/>
                  </a:lnTo>
                  <a:lnTo>
                    <a:pt x="2328" y="1001"/>
                  </a:lnTo>
                  <a:lnTo>
                    <a:pt x="2328" y="1000"/>
                  </a:lnTo>
                  <a:lnTo>
                    <a:pt x="2328" y="998"/>
                  </a:lnTo>
                  <a:lnTo>
                    <a:pt x="2329" y="993"/>
                  </a:lnTo>
                  <a:lnTo>
                    <a:pt x="2329" y="991"/>
                  </a:lnTo>
                  <a:lnTo>
                    <a:pt x="2332" y="986"/>
                  </a:lnTo>
                  <a:lnTo>
                    <a:pt x="2333" y="985"/>
                  </a:lnTo>
                  <a:lnTo>
                    <a:pt x="2335" y="983"/>
                  </a:lnTo>
                  <a:lnTo>
                    <a:pt x="2339" y="981"/>
                  </a:lnTo>
                  <a:lnTo>
                    <a:pt x="2341" y="980"/>
                  </a:lnTo>
                  <a:lnTo>
                    <a:pt x="2377" y="970"/>
                  </a:lnTo>
                  <a:lnTo>
                    <a:pt x="2380" y="971"/>
                  </a:lnTo>
                  <a:lnTo>
                    <a:pt x="2389" y="973"/>
                  </a:lnTo>
                  <a:lnTo>
                    <a:pt x="2391" y="973"/>
                  </a:lnTo>
                  <a:lnTo>
                    <a:pt x="2414" y="944"/>
                  </a:lnTo>
                  <a:lnTo>
                    <a:pt x="2429" y="921"/>
                  </a:lnTo>
                  <a:lnTo>
                    <a:pt x="2457" y="931"/>
                  </a:lnTo>
                  <a:lnTo>
                    <a:pt x="2491" y="944"/>
                  </a:lnTo>
                  <a:lnTo>
                    <a:pt x="2492" y="941"/>
                  </a:lnTo>
                  <a:lnTo>
                    <a:pt x="2487" y="921"/>
                  </a:lnTo>
                  <a:lnTo>
                    <a:pt x="2486" y="916"/>
                  </a:lnTo>
                  <a:lnTo>
                    <a:pt x="2486" y="912"/>
                  </a:lnTo>
                  <a:lnTo>
                    <a:pt x="2486" y="910"/>
                  </a:lnTo>
                  <a:lnTo>
                    <a:pt x="2487" y="908"/>
                  </a:lnTo>
                  <a:lnTo>
                    <a:pt x="2487" y="905"/>
                  </a:lnTo>
                  <a:lnTo>
                    <a:pt x="2488" y="903"/>
                  </a:lnTo>
                  <a:lnTo>
                    <a:pt x="2489" y="902"/>
                  </a:lnTo>
                  <a:lnTo>
                    <a:pt x="2490" y="900"/>
                  </a:lnTo>
                  <a:lnTo>
                    <a:pt x="2491" y="900"/>
                  </a:lnTo>
                  <a:lnTo>
                    <a:pt x="2493" y="898"/>
                  </a:lnTo>
                  <a:lnTo>
                    <a:pt x="2494" y="897"/>
                  </a:lnTo>
                  <a:lnTo>
                    <a:pt x="2499" y="896"/>
                  </a:lnTo>
                  <a:lnTo>
                    <a:pt x="2501" y="896"/>
                  </a:lnTo>
                  <a:lnTo>
                    <a:pt x="2502" y="897"/>
                  </a:lnTo>
                  <a:lnTo>
                    <a:pt x="2505" y="898"/>
                  </a:lnTo>
                  <a:lnTo>
                    <a:pt x="2507" y="899"/>
                  </a:lnTo>
                  <a:lnTo>
                    <a:pt x="2514" y="903"/>
                  </a:lnTo>
                  <a:lnTo>
                    <a:pt x="2516" y="904"/>
                  </a:lnTo>
                  <a:lnTo>
                    <a:pt x="2547" y="897"/>
                  </a:lnTo>
                  <a:lnTo>
                    <a:pt x="2554" y="894"/>
                  </a:lnTo>
                  <a:lnTo>
                    <a:pt x="2562" y="898"/>
                  </a:lnTo>
                  <a:lnTo>
                    <a:pt x="2571" y="896"/>
                  </a:lnTo>
                  <a:lnTo>
                    <a:pt x="2588" y="890"/>
                  </a:lnTo>
                  <a:lnTo>
                    <a:pt x="2618" y="849"/>
                  </a:lnTo>
                  <a:lnTo>
                    <a:pt x="2620" y="846"/>
                  </a:lnTo>
                  <a:lnTo>
                    <a:pt x="2621" y="844"/>
                  </a:lnTo>
                  <a:lnTo>
                    <a:pt x="2623" y="842"/>
                  </a:lnTo>
                  <a:lnTo>
                    <a:pt x="2625" y="841"/>
                  </a:lnTo>
                  <a:lnTo>
                    <a:pt x="2628" y="840"/>
                  </a:lnTo>
                  <a:lnTo>
                    <a:pt x="2634" y="839"/>
                  </a:lnTo>
                  <a:lnTo>
                    <a:pt x="2635" y="839"/>
                  </a:lnTo>
                  <a:lnTo>
                    <a:pt x="2637" y="839"/>
                  </a:lnTo>
                  <a:lnTo>
                    <a:pt x="2643" y="843"/>
                  </a:lnTo>
                  <a:lnTo>
                    <a:pt x="2645" y="844"/>
                  </a:lnTo>
                  <a:lnTo>
                    <a:pt x="2645" y="845"/>
                  </a:lnTo>
                  <a:lnTo>
                    <a:pt x="2646" y="849"/>
                  </a:lnTo>
                  <a:lnTo>
                    <a:pt x="2627" y="872"/>
                  </a:lnTo>
                  <a:lnTo>
                    <a:pt x="2625" y="876"/>
                  </a:lnTo>
                  <a:lnTo>
                    <a:pt x="2624" y="878"/>
                  </a:lnTo>
                  <a:lnTo>
                    <a:pt x="2640" y="901"/>
                  </a:lnTo>
                  <a:lnTo>
                    <a:pt x="2644" y="901"/>
                  </a:lnTo>
                  <a:lnTo>
                    <a:pt x="2649" y="901"/>
                  </a:lnTo>
                  <a:lnTo>
                    <a:pt x="2652" y="900"/>
                  </a:lnTo>
                  <a:lnTo>
                    <a:pt x="2660" y="894"/>
                  </a:lnTo>
                  <a:lnTo>
                    <a:pt x="2682" y="898"/>
                  </a:lnTo>
                  <a:lnTo>
                    <a:pt x="2684" y="903"/>
                  </a:lnTo>
                  <a:lnTo>
                    <a:pt x="2686" y="913"/>
                  </a:lnTo>
                  <a:lnTo>
                    <a:pt x="2689" y="938"/>
                  </a:lnTo>
                  <a:lnTo>
                    <a:pt x="2671" y="957"/>
                  </a:lnTo>
                  <a:lnTo>
                    <a:pt x="2697" y="982"/>
                  </a:lnTo>
                  <a:lnTo>
                    <a:pt x="2702" y="1014"/>
                  </a:lnTo>
                  <a:lnTo>
                    <a:pt x="2703" y="1020"/>
                  </a:lnTo>
                  <a:lnTo>
                    <a:pt x="2704" y="1037"/>
                  </a:lnTo>
                  <a:lnTo>
                    <a:pt x="2703" y="1046"/>
                  </a:lnTo>
                  <a:lnTo>
                    <a:pt x="2700" y="1074"/>
                  </a:lnTo>
                  <a:lnTo>
                    <a:pt x="2699" y="1079"/>
                  </a:lnTo>
                  <a:lnTo>
                    <a:pt x="2699" y="1082"/>
                  </a:lnTo>
                  <a:lnTo>
                    <a:pt x="2697" y="1090"/>
                  </a:lnTo>
                  <a:lnTo>
                    <a:pt x="2695" y="1105"/>
                  </a:lnTo>
                  <a:lnTo>
                    <a:pt x="2693" y="1118"/>
                  </a:lnTo>
                  <a:lnTo>
                    <a:pt x="2692" y="1122"/>
                  </a:lnTo>
                  <a:lnTo>
                    <a:pt x="2692" y="1127"/>
                  </a:lnTo>
                  <a:lnTo>
                    <a:pt x="2692" y="1138"/>
                  </a:lnTo>
                  <a:lnTo>
                    <a:pt x="2692" y="1143"/>
                  </a:lnTo>
                  <a:lnTo>
                    <a:pt x="2692" y="1146"/>
                  </a:lnTo>
                  <a:lnTo>
                    <a:pt x="2720" y="1205"/>
                  </a:lnTo>
                  <a:lnTo>
                    <a:pt x="2747" y="1250"/>
                  </a:lnTo>
                  <a:lnTo>
                    <a:pt x="2773" y="1286"/>
                  </a:lnTo>
                  <a:lnTo>
                    <a:pt x="2775" y="1294"/>
                  </a:lnTo>
                  <a:lnTo>
                    <a:pt x="2795" y="1291"/>
                  </a:lnTo>
                  <a:lnTo>
                    <a:pt x="2833" y="1273"/>
                  </a:lnTo>
                  <a:lnTo>
                    <a:pt x="2834" y="1268"/>
                  </a:lnTo>
                  <a:lnTo>
                    <a:pt x="2835" y="1267"/>
                  </a:lnTo>
                  <a:lnTo>
                    <a:pt x="2838" y="1264"/>
                  </a:lnTo>
                  <a:lnTo>
                    <a:pt x="2853" y="1257"/>
                  </a:lnTo>
                  <a:lnTo>
                    <a:pt x="2857" y="1257"/>
                  </a:lnTo>
                  <a:lnTo>
                    <a:pt x="2861" y="1258"/>
                  </a:lnTo>
                  <a:lnTo>
                    <a:pt x="2865" y="1259"/>
                  </a:lnTo>
                  <a:lnTo>
                    <a:pt x="2881" y="1263"/>
                  </a:lnTo>
                  <a:lnTo>
                    <a:pt x="2894" y="1264"/>
                  </a:lnTo>
                  <a:lnTo>
                    <a:pt x="2898" y="1285"/>
                  </a:lnTo>
                  <a:lnTo>
                    <a:pt x="2919" y="1323"/>
                  </a:lnTo>
                  <a:lnTo>
                    <a:pt x="2925" y="1332"/>
                  </a:lnTo>
                  <a:lnTo>
                    <a:pt x="2928" y="1337"/>
                  </a:lnTo>
                  <a:lnTo>
                    <a:pt x="2932" y="1340"/>
                  </a:lnTo>
                  <a:lnTo>
                    <a:pt x="2935" y="1345"/>
                  </a:lnTo>
                  <a:lnTo>
                    <a:pt x="2942" y="1356"/>
                  </a:lnTo>
                  <a:lnTo>
                    <a:pt x="2953" y="1377"/>
                  </a:lnTo>
                  <a:lnTo>
                    <a:pt x="2954" y="1380"/>
                  </a:lnTo>
                  <a:lnTo>
                    <a:pt x="2951" y="1393"/>
                  </a:lnTo>
                  <a:lnTo>
                    <a:pt x="2949" y="1397"/>
                  </a:lnTo>
                  <a:lnTo>
                    <a:pt x="2948" y="1402"/>
                  </a:lnTo>
                  <a:lnTo>
                    <a:pt x="2949" y="1418"/>
                  </a:lnTo>
                  <a:lnTo>
                    <a:pt x="2949" y="1425"/>
                  </a:lnTo>
                  <a:lnTo>
                    <a:pt x="2925" y="1517"/>
                  </a:lnTo>
                  <a:lnTo>
                    <a:pt x="2951" y="1537"/>
                  </a:lnTo>
                  <a:lnTo>
                    <a:pt x="2954" y="1553"/>
                  </a:lnTo>
                  <a:lnTo>
                    <a:pt x="2969" y="1586"/>
                  </a:lnTo>
                  <a:lnTo>
                    <a:pt x="2988" y="1590"/>
                  </a:lnTo>
                  <a:lnTo>
                    <a:pt x="3003" y="1625"/>
                  </a:lnTo>
                  <a:lnTo>
                    <a:pt x="3026" y="1685"/>
                  </a:lnTo>
                  <a:lnTo>
                    <a:pt x="3023" y="1688"/>
                  </a:lnTo>
                  <a:lnTo>
                    <a:pt x="3027" y="1715"/>
                  </a:lnTo>
                  <a:lnTo>
                    <a:pt x="3030" y="1719"/>
                  </a:lnTo>
                  <a:lnTo>
                    <a:pt x="3046" y="1743"/>
                  </a:lnTo>
                  <a:lnTo>
                    <a:pt x="3049" y="1747"/>
                  </a:lnTo>
                  <a:lnTo>
                    <a:pt x="3050" y="1747"/>
                  </a:lnTo>
                  <a:lnTo>
                    <a:pt x="3056" y="1751"/>
                  </a:lnTo>
                  <a:lnTo>
                    <a:pt x="3081" y="1762"/>
                  </a:lnTo>
                  <a:lnTo>
                    <a:pt x="3089" y="1764"/>
                  </a:lnTo>
                  <a:lnTo>
                    <a:pt x="3091" y="1764"/>
                  </a:lnTo>
                  <a:lnTo>
                    <a:pt x="3108" y="1785"/>
                  </a:lnTo>
                  <a:lnTo>
                    <a:pt x="3132" y="1835"/>
                  </a:lnTo>
                  <a:lnTo>
                    <a:pt x="3148" y="1840"/>
                  </a:lnTo>
                  <a:lnTo>
                    <a:pt x="3177" y="1856"/>
                  </a:lnTo>
                  <a:lnTo>
                    <a:pt x="3180" y="1852"/>
                  </a:lnTo>
                  <a:lnTo>
                    <a:pt x="3190" y="1841"/>
                  </a:lnTo>
                  <a:lnTo>
                    <a:pt x="3195" y="1839"/>
                  </a:lnTo>
                  <a:lnTo>
                    <a:pt x="3219" y="1831"/>
                  </a:lnTo>
                  <a:lnTo>
                    <a:pt x="3219" y="1833"/>
                  </a:lnTo>
                  <a:lnTo>
                    <a:pt x="3220" y="1858"/>
                  </a:lnTo>
                  <a:lnTo>
                    <a:pt x="3225" y="1865"/>
                  </a:lnTo>
                  <a:lnTo>
                    <a:pt x="3227" y="1868"/>
                  </a:lnTo>
                  <a:lnTo>
                    <a:pt x="3229" y="1872"/>
                  </a:lnTo>
                  <a:lnTo>
                    <a:pt x="3231" y="1875"/>
                  </a:lnTo>
                  <a:lnTo>
                    <a:pt x="3260" y="1947"/>
                  </a:lnTo>
                  <a:lnTo>
                    <a:pt x="3268" y="1964"/>
                  </a:lnTo>
                  <a:lnTo>
                    <a:pt x="3268" y="1972"/>
                  </a:lnTo>
                  <a:lnTo>
                    <a:pt x="3267" y="1975"/>
                  </a:lnTo>
                  <a:lnTo>
                    <a:pt x="3261" y="1996"/>
                  </a:lnTo>
                  <a:lnTo>
                    <a:pt x="3259" y="1999"/>
                  </a:lnTo>
                  <a:lnTo>
                    <a:pt x="3213" y="2050"/>
                  </a:lnTo>
                  <a:lnTo>
                    <a:pt x="3210" y="2053"/>
                  </a:lnTo>
                  <a:lnTo>
                    <a:pt x="3206" y="2055"/>
                  </a:lnTo>
                  <a:lnTo>
                    <a:pt x="3202" y="2057"/>
                  </a:lnTo>
                  <a:lnTo>
                    <a:pt x="3198" y="2057"/>
                  </a:lnTo>
                  <a:lnTo>
                    <a:pt x="3196" y="2055"/>
                  </a:lnTo>
                  <a:lnTo>
                    <a:pt x="3196" y="2058"/>
                  </a:lnTo>
                  <a:lnTo>
                    <a:pt x="3197" y="2063"/>
                  </a:lnTo>
                  <a:lnTo>
                    <a:pt x="3198" y="2068"/>
                  </a:lnTo>
                  <a:lnTo>
                    <a:pt x="3201" y="2076"/>
                  </a:lnTo>
                  <a:lnTo>
                    <a:pt x="3204" y="2081"/>
                  </a:lnTo>
                  <a:lnTo>
                    <a:pt x="3207" y="2086"/>
                  </a:lnTo>
                  <a:lnTo>
                    <a:pt x="3211" y="2091"/>
                  </a:lnTo>
                  <a:lnTo>
                    <a:pt x="3238" y="2135"/>
                  </a:lnTo>
                  <a:lnTo>
                    <a:pt x="3241" y="2139"/>
                  </a:lnTo>
                  <a:lnTo>
                    <a:pt x="3250" y="2157"/>
                  </a:lnTo>
                  <a:lnTo>
                    <a:pt x="3250" y="2159"/>
                  </a:lnTo>
                  <a:lnTo>
                    <a:pt x="3248" y="2172"/>
                  </a:lnTo>
                  <a:lnTo>
                    <a:pt x="3257" y="2166"/>
                  </a:lnTo>
                  <a:lnTo>
                    <a:pt x="3260" y="2166"/>
                  </a:lnTo>
                  <a:lnTo>
                    <a:pt x="3265" y="2167"/>
                  </a:lnTo>
                  <a:lnTo>
                    <a:pt x="3269" y="2169"/>
                  </a:lnTo>
                  <a:lnTo>
                    <a:pt x="3271" y="2172"/>
                  </a:lnTo>
                  <a:lnTo>
                    <a:pt x="3278" y="2184"/>
                  </a:lnTo>
                  <a:lnTo>
                    <a:pt x="3279" y="2190"/>
                  </a:lnTo>
                  <a:lnTo>
                    <a:pt x="3286" y="2217"/>
                  </a:lnTo>
                  <a:lnTo>
                    <a:pt x="3286" y="2220"/>
                  </a:lnTo>
                  <a:lnTo>
                    <a:pt x="3275" y="2245"/>
                  </a:lnTo>
                  <a:lnTo>
                    <a:pt x="3277" y="2247"/>
                  </a:lnTo>
                  <a:lnTo>
                    <a:pt x="3279" y="2249"/>
                  </a:lnTo>
                  <a:lnTo>
                    <a:pt x="3290" y="2259"/>
                  </a:lnTo>
                  <a:lnTo>
                    <a:pt x="3292" y="2260"/>
                  </a:lnTo>
                  <a:lnTo>
                    <a:pt x="3302" y="2264"/>
                  </a:lnTo>
                  <a:lnTo>
                    <a:pt x="3305" y="2263"/>
                  </a:lnTo>
                  <a:lnTo>
                    <a:pt x="3307" y="2262"/>
                  </a:lnTo>
                  <a:lnTo>
                    <a:pt x="3333" y="2246"/>
                  </a:lnTo>
                  <a:lnTo>
                    <a:pt x="3353" y="2236"/>
                  </a:lnTo>
                  <a:lnTo>
                    <a:pt x="3381" y="2262"/>
                  </a:lnTo>
                  <a:lnTo>
                    <a:pt x="3394" y="2285"/>
                  </a:lnTo>
                  <a:lnTo>
                    <a:pt x="3395" y="2294"/>
                  </a:lnTo>
                  <a:lnTo>
                    <a:pt x="3396" y="2297"/>
                  </a:lnTo>
                  <a:lnTo>
                    <a:pt x="3397" y="2302"/>
                  </a:lnTo>
                  <a:lnTo>
                    <a:pt x="3400" y="2312"/>
                  </a:lnTo>
                  <a:lnTo>
                    <a:pt x="3401" y="2314"/>
                  </a:lnTo>
                  <a:lnTo>
                    <a:pt x="3403" y="2314"/>
                  </a:lnTo>
                  <a:lnTo>
                    <a:pt x="3427" y="2303"/>
                  </a:lnTo>
                  <a:lnTo>
                    <a:pt x="3435" y="2297"/>
                  </a:lnTo>
                  <a:lnTo>
                    <a:pt x="3461" y="2313"/>
                  </a:lnTo>
                  <a:lnTo>
                    <a:pt x="3465" y="2313"/>
                  </a:lnTo>
                  <a:lnTo>
                    <a:pt x="3476" y="2312"/>
                  </a:lnTo>
                  <a:lnTo>
                    <a:pt x="3527" y="2296"/>
                  </a:lnTo>
                  <a:lnTo>
                    <a:pt x="3529" y="2294"/>
                  </a:lnTo>
                  <a:lnTo>
                    <a:pt x="3544" y="2281"/>
                  </a:lnTo>
                  <a:lnTo>
                    <a:pt x="3548" y="2278"/>
                  </a:lnTo>
                  <a:lnTo>
                    <a:pt x="3558" y="2263"/>
                  </a:lnTo>
                  <a:lnTo>
                    <a:pt x="3562" y="2257"/>
                  </a:lnTo>
                  <a:lnTo>
                    <a:pt x="3575" y="2258"/>
                  </a:lnTo>
                  <a:lnTo>
                    <a:pt x="3578" y="2260"/>
                  </a:lnTo>
                  <a:lnTo>
                    <a:pt x="3578" y="2263"/>
                  </a:lnTo>
                  <a:lnTo>
                    <a:pt x="3577" y="2266"/>
                  </a:lnTo>
                  <a:lnTo>
                    <a:pt x="3574" y="2269"/>
                  </a:lnTo>
                  <a:lnTo>
                    <a:pt x="3570" y="2271"/>
                  </a:lnTo>
                  <a:lnTo>
                    <a:pt x="3565" y="2274"/>
                  </a:lnTo>
                  <a:lnTo>
                    <a:pt x="3562" y="2278"/>
                  </a:lnTo>
                  <a:lnTo>
                    <a:pt x="3559" y="2281"/>
                  </a:lnTo>
                  <a:lnTo>
                    <a:pt x="3559" y="2291"/>
                  </a:lnTo>
                  <a:lnTo>
                    <a:pt x="3560" y="2294"/>
                  </a:lnTo>
                  <a:lnTo>
                    <a:pt x="3567" y="2302"/>
                  </a:lnTo>
                  <a:lnTo>
                    <a:pt x="3573" y="2308"/>
                  </a:lnTo>
                  <a:lnTo>
                    <a:pt x="3578" y="2312"/>
                  </a:lnTo>
                  <a:lnTo>
                    <a:pt x="3580" y="2314"/>
                  </a:lnTo>
                  <a:lnTo>
                    <a:pt x="3590" y="2328"/>
                  </a:lnTo>
                  <a:lnTo>
                    <a:pt x="3592" y="2333"/>
                  </a:lnTo>
                  <a:lnTo>
                    <a:pt x="3593" y="2344"/>
                  </a:lnTo>
                  <a:lnTo>
                    <a:pt x="3601" y="2349"/>
                  </a:lnTo>
                  <a:lnTo>
                    <a:pt x="3622" y="2367"/>
                  </a:lnTo>
                  <a:lnTo>
                    <a:pt x="3621" y="2420"/>
                  </a:lnTo>
                  <a:lnTo>
                    <a:pt x="3613" y="2461"/>
                  </a:lnTo>
                  <a:lnTo>
                    <a:pt x="3612" y="2466"/>
                  </a:lnTo>
                  <a:lnTo>
                    <a:pt x="3612" y="2472"/>
                  </a:lnTo>
                  <a:lnTo>
                    <a:pt x="3611" y="2477"/>
                  </a:lnTo>
                  <a:lnTo>
                    <a:pt x="3611" y="2482"/>
                  </a:lnTo>
                  <a:lnTo>
                    <a:pt x="3611" y="2487"/>
                  </a:lnTo>
                  <a:lnTo>
                    <a:pt x="3615" y="2505"/>
                  </a:lnTo>
                  <a:lnTo>
                    <a:pt x="3616" y="2509"/>
                  </a:lnTo>
                  <a:lnTo>
                    <a:pt x="3620" y="2515"/>
                  </a:lnTo>
                  <a:lnTo>
                    <a:pt x="3623" y="2518"/>
                  </a:lnTo>
                  <a:lnTo>
                    <a:pt x="3641" y="2539"/>
                  </a:lnTo>
                  <a:lnTo>
                    <a:pt x="3674" y="2575"/>
                  </a:lnTo>
                  <a:lnTo>
                    <a:pt x="3693" y="2594"/>
                  </a:lnTo>
                  <a:lnTo>
                    <a:pt x="3752" y="2618"/>
                  </a:lnTo>
                  <a:lnTo>
                    <a:pt x="3756" y="2619"/>
                  </a:lnTo>
                  <a:lnTo>
                    <a:pt x="3759" y="2620"/>
                  </a:lnTo>
                  <a:lnTo>
                    <a:pt x="3761" y="2660"/>
                  </a:lnTo>
                  <a:lnTo>
                    <a:pt x="3757" y="2682"/>
                  </a:lnTo>
                  <a:lnTo>
                    <a:pt x="3750" y="2723"/>
                  </a:lnTo>
                  <a:lnTo>
                    <a:pt x="3734" y="2763"/>
                  </a:lnTo>
                  <a:lnTo>
                    <a:pt x="3729" y="2773"/>
                  </a:lnTo>
                  <a:lnTo>
                    <a:pt x="3726" y="2780"/>
                  </a:lnTo>
                  <a:lnTo>
                    <a:pt x="3725" y="2784"/>
                  </a:lnTo>
                  <a:lnTo>
                    <a:pt x="3724" y="2789"/>
                  </a:lnTo>
                  <a:lnTo>
                    <a:pt x="3723" y="2795"/>
                  </a:lnTo>
                  <a:lnTo>
                    <a:pt x="3725" y="2824"/>
                  </a:lnTo>
                  <a:lnTo>
                    <a:pt x="3731" y="2867"/>
                  </a:lnTo>
                  <a:lnTo>
                    <a:pt x="3736" y="2887"/>
                  </a:lnTo>
                  <a:lnTo>
                    <a:pt x="3738" y="2891"/>
                  </a:lnTo>
                  <a:lnTo>
                    <a:pt x="3740" y="2895"/>
                  </a:lnTo>
                  <a:lnTo>
                    <a:pt x="3742" y="2900"/>
                  </a:lnTo>
                  <a:lnTo>
                    <a:pt x="3742" y="2906"/>
                  </a:lnTo>
                  <a:lnTo>
                    <a:pt x="3721" y="2989"/>
                  </a:lnTo>
                  <a:lnTo>
                    <a:pt x="3714" y="3001"/>
                  </a:lnTo>
                  <a:lnTo>
                    <a:pt x="3714" y="3003"/>
                  </a:lnTo>
                  <a:lnTo>
                    <a:pt x="3713" y="3004"/>
                  </a:lnTo>
                  <a:lnTo>
                    <a:pt x="3712" y="3009"/>
                  </a:lnTo>
                  <a:lnTo>
                    <a:pt x="3711" y="3014"/>
                  </a:lnTo>
                  <a:lnTo>
                    <a:pt x="3710" y="3020"/>
                  </a:lnTo>
                  <a:lnTo>
                    <a:pt x="3711" y="3046"/>
                  </a:lnTo>
                  <a:lnTo>
                    <a:pt x="3713" y="3057"/>
                  </a:lnTo>
                  <a:lnTo>
                    <a:pt x="3714" y="3065"/>
                  </a:lnTo>
                  <a:lnTo>
                    <a:pt x="3716" y="3071"/>
                  </a:lnTo>
                  <a:lnTo>
                    <a:pt x="3717" y="3077"/>
                  </a:lnTo>
                  <a:lnTo>
                    <a:pt x="3717" y="3077"/>
                  </a:lnTo>
                  <a:lnTo>
                    <a:pt x="3720" y="3085"/>
                  </a:lnTo>
                  <a:lnTo>
                    <a:pt x="3720" y="3087"/>
                  </a:lnTo>
                  <a:lnTo>
                    <a:pt x="3724" y="3091"/>
                  </a:lnTo>
                  <a:lnTo>
                    <a:pt x="3726" y="3094"/>
                  </a:lnTo>
                  <a:lnTo>
                    <a:pt x="3727" y="3096"/>
                  </a:lnTo>
                  <a:lnTo>
                    <a:pt x="3732" y="3113"/>
                  </a:lnTo>
                  <a:lnTo>
                    <a:pt x="3736" y="3149"/>
                  </a:lnTo>
                  <a:lnTo>
                    <a:pt x="3736" y="3152"/>
                  </a:lnTo>
                  <a:lnTo>
                    <a:pt x="3735" y="3156"/>
                  </a:lnTo>
                  <a:lnTo>
                    <a:pt x="3734" y="3162"/>
                  </a:lnTo>
                  <a:lnTo>
                    <a:pt x="3727" y="3187"/>
                  </a:lnTo>
                  <a:lnTo>
                    <a:pt x="3726" y="3189"/>
                  </a:lnTo>
                  <a:lnTo>
                    <a:pt x="3714" y="3210"/>
                  </a:lnTo>
                  <a:lnTo>
                    <a:pt x="3707" y="3212"/>
                  </a:lnTo>
                  <a:lnTo>
                    <a:pt x="3709" y="3219"/>
                  </a:lnTo>
                  <a:lnTo>
                    <a:pt x="3712" y="3239"/>
                  </a:lnTo>
                  <a:lnTo>
                    <a:pt x="3712" y="3246"/>
                  </a:lnTo>
                  <a:lnTo>
                    <a:pt x="3712" y="3248"/>
                  </a:lnTo>
                  <a:lnTo>
                    <a:pt x="3711" y="3255"/>
                  </a:lnTo>
                  <a:lnTo>
                    <a:pt x="3711" y="3257"/>
                  </a:lnTo>
                  <a:lnTo>
                    <a:pt x="3709" y="3262"/>
                  </a:lnTo>
                  <a:lnTo>
                    <a:pt x="3709" y="3271"/>
                  </a:lnTo>
                  <a:lnTo>
                    <a:pt x="3710" y="3300"/>
                  </a:lnTo>
                  <a:lnTo>
                    <a:pt x="3710" y="3305"/>
                  </a:lnTo>
                  <a:lnTo>
                    <a:pt x="3715" y="3406"/>
                  </a:lnTo>
                  <a:lnTo>
                    <a:pt x="3716" y="3412"/>
                  </a:lnTo>
                  <a:lnTo>
                    <a:pt x="3724" y="3422"/>
                  </a:lnTo>
                  <a:lnTo>
                    <a:pt x="3725" y="3433"/>
                  </a:lnTo>
                  <a:lnTo>
                    <a:pt x="3725" y="3437"/>
                  </a:lnTo>
                  <a:lnTo>
                    <a:pt x="3726" y="3455"/>
                  </a:lnTo>
                  <a:lnTo>
                    <a:pt x="3729" y="3468"/>
                  </a:lnTo>
                  <a:lnTo>
                    <a:pt x="3731" y="3484"/>
                  </a:lnTo>
                  <a:lnTo>
                    <a:pt x="3732" y="3497"/>
                  </a:lnTo>
                  <a:lnTo>
                    <a:pt x="3732" y="3503"/>
                  </a:lnTo>
                  <a:lnTo>
                    <a:pt x="3731" y="3509"/>
                  </a:lnTo>
                  <a:lnTo>
                    <a:pt x="3730" y="3513"/>
                  </a:lnTo>
                  <a:lnTo>
                    <a:pt x="3726" y="3525"/>
                  </a:lnTo>
                  <a:lnTo>
                    <a:pt x="3711" y="3542"/>
                  </a:lnTo>
                  <a:lnTo>
                    <a:pt x="3709" y="3543"/>
                  </a:lnTo>
                  <a:lnTo>
                    <a:pt x="3705" y="3545"/>
                  </a:lnTo>
                  <a:lnTo>
                    <a:pt x="3696" y="3546"/>
                  </a:lnTo>
                  <a:lnTo>
                    <a:pt x="3691" y="3547"/>
                  </a:lnTo>
                  <a:lnTo>
                    <a:pt x="3681" y="3546"/>
                  </a:lnTo>
                  <a:lnTo>
                    <a:pt x="3667" y="3546"/>
                  </a:lnTo>
                  <a:lnTo>
                    <a:pt x="3662" y="3546"/>
                  </a:lnTo>
                  <a:lnTo>
                    <a:pt x="3658" y="3549"/>
                  </a:lnTo>
                  <a:lnTo>
                    <a:pt x="3626" y="3573"/>
                  </a:lnTo>
                  <a:lnTo>
                    <a:pt x="3613" y="3583"/>
                  </a:lnTo>
                  <a:lnTo>
                    <a:pt x="3610" y="3586"/>
                  </a:lnTo>
                  <a:lnTo>
                    <a:pt x="3609" y="3588"/>
                  </a:lnTo>
                  <a:lnTo>
                    <a:pt x="3607" y="3591"/>
                  </a:lnTo>
                  <a:lnTo>
                    <a:pt x="3606" y="3594"/>
                  </a:lnTo>
                  <a:lnTo>
                    <a:pt x="3605" y="3595"/>
                  </a:lnTo>
                  <a:lnTo>
                    <a:pt x="3603" y="3598"/>
                  </a:lnTo>
                  <a:lnTo>
                    <a:pt x="3596" y="3608"/>
                  </a:lnTo>
                  <a:lnTo>
                    <a:pt x="3570" y="3633"/>
                  </a:lnTo>
                  <a:lnTo>
                    <a:pt x="3557" y="3646"/>
                  </a:lnTo>
                  <a:lnTo>
                    <a:pt x="3552" y="3650"/>
                  </a:lnTo>
                  <a:lnTo>
                    <a:pt x="3546" y="3650"/>
                  </a:lnTo>
                  <a:lnTo>
                    <a:pt x="3537" y="3650"/>
                  </a:lnTo>
                  <a:lnTo>
                    <a:pt x="3529" y="3650"/>
                  </a:lnTo>
                  <a:lnTo>
                    <a:pt x="3526" y="3652"/>
                  </a:lnTo>
                  <a:lnTo>
                    <a:pt x="3519" y="3653"/>
                  </a:lnTo>
                  <a:lnTo>
                    <a:pt x="3513" y="3653"/>
                  </a:lnTo>
                  <a:lnTo>
                    <a:pt x="3507" y="3653"/>
                  </a:lnTo>
                  <a:lnTo>
                    <a:pt x="3501" y="3651"/>
                  </a:lnTo>
                  <a:lnTo>
                    <a:pt x="3492" y="3648"/>
                  </a:lnTo>
                  <a:lnTo>
                    <a:pt x="3488" y="3646"/>
                  </a:lnTo>
                  <a:lnTo>
                    <a:pt x="3468" y="3630"/>
                  </a:lnTo>
                  <a:lnTo>
                    <a:pt x="3446" y="3614"/>
                  </a:lnTo>
                  <a:lnTo>
                    <a:pt x="3416" y="3610"/>
                  </a:lnTo>
                  <a:lnTo>
                    <a:pt x="3412" y="3608"/>
                  </a:lnTo>
                  <a:lnTo>
                    <a:pt x="3408" y="3605"/>
                  </a:lnTo>
                  <a:lnTo>
                    <a:pt x="3409" y="3602"/>
                  </a:lnTo>
                  <a:lnTo>
                    <a:pt x="3400" y="3574"/>
                  </a:lnTo>
                  <a:lnTo>
                    <a:pt x="3398" y="3570"/>
                  </a:lnTo>
                  <a:lnTo>
                    <a:pt x="3395" y="3566"/>
                  </a:lnTo>
                  <a:lnTo>
                    <a:pt x="3392" y="3563"/>
                  </a:lnTo>
                  <a:lnTo>
                    <a:pt x="3389" y="3559"/>
                  </a:lnTo>
                  <a:lnTo>
                    <a:pt x="3386" y="3555"/>
                  </a:lnTo>
                  <a:lnTo>
                    <a:pt x="3384" y="3553"/>
                  </a:lnTo>
                  <a:lnTo>
                    <a:pt x="3380" y="3542"/>
                  </a:lnTo>
                  <a:lnTo>
                    <a:pt x="3379" y="3535"/>
                  </a:lnTo>
                  <a:lnTo>
                    <a:pt x="3379" y="3529"/>
                  </a:lnTo>
                  <a:lnTo>
                    <a:pt x="3380" y="3506"/>
                  </a:lnTo>
                  <a:lnTo>
                    <a:pt x="3380" y="3500"/>
                  </a:lnTo>
                  <a:lnTo>
                    <a:pt x="3383" y="3484"/>
                  </a:lnTo>
                  <a:lnTo>
                    <a:pt x="3384" y="3479"/>
                  </a:lnTo>
                  <a:lnTo>
                    <a:pt x="3386" y="3474"/>
                  </a:lnTo>
                  <a:lnTo>
                    <a:pt x="3387" y="3469"/>
                  </a:lnTo>
                  <a:lnTo>
                    <a:pt x="3387" y="3463"/>
                  </a:lnTo>
                  <a:lnTo>
                    <a:pt x="3384" y="3447"/>
                  </a:lnTo>
                  <a:lnTo>
                    <a:pt x="3382" y="3445"/>
                  </a:lnTo>
                  <a:lnTo>
                    <a:pt x="3372" y="3436"/>
                  </a:lnTo>
                  <a:lnTo>
                    <a:pt x="3343" y="3423"/>
                  </a:lnTo>
                  <a:lnTo>
                    <a:pt x="3318" y="3400"/>
                  </a:lnTo>
                  <a:lnTo>
                    <a:pt x="3317" y="3395"/>
                  </a:lnTo>
                  <a:lnTo>
                    <a:pt x="3312" y="3385"/>
                  </a:lnTo>
                  <a:lnTo>
                    <a:pt x="3310" y="3383"/>
                  </a:lnTo>
                  <a:lnTo>
                    <a:pt x="3289" y="3364"/>
                  </a:lnTo>
                  <a:lnTo>
                    <a:pt x="3231" y="3374"/>
                  </a:lnTo>
                  <a:lnTo>
                    <a:pt x="3228" y="3375"/>
                  </a:lnTo>
                  <a:lnTo>
                    <a:pt x="3217" y="3378"/>
                  </a:lnTo>
                  <a:lnTo>
                    <a:pt x="3213" y="3380"/>
                  </a:lnTo>
                  <a:lnTo>
                    <a:pt x="3193" y="3407"/>
                  </a:lnTo>
                  <a:lnTo>
                    <a:pt x="3190" y="3413"/>
                  </a:lnTo>
                  <a:lnTo>
                    <a:pt x="3190" y="3419"/>
                  </a:lnTo>
                  <a:lnTo>
                    <a:pt x="3189" y="3420"/>
                  </a:lnTo>
                  <a:lnTo>
                    <a:pt x="3181" y="3419"/>
                  </a:lnTo>
                  <a:lnTo>
                    <a:pt x="3179" y="3418"/>
                  </a:lnTo>
                  <a:lnTo>
                    <a:pt x="3178" y="3414"/>
                  </a:lnTo>
                  <a:lnTo>
                    <a:pt x="3177" y="3411"/>
                  </a:lnTo>
                  <a:lnTo>
                    <a:pt x="3182" y="3360"/>
                  </a:lnTo>
                  <a:lnTo>
                    <a:pt x="3183" y="3355"/>
                  </a:lnTo>
                  <a:lnTo>
                    <a:pt x="3183" y="3348"/>
                  </a:lnTo>
                  <a:lnTo>
                    <a:pt x="3184" y="3342"/>
                  </a:lnTo>
                  <a:lnTo>
                    <a:pt x="3183" y="3338"/>
                  </a:lnTo>
                  <a:lnTo>
                    <a:pt x="3161" y="3265"/>
                  </a:lnTo>
                  <a:lnTo>
                    <a:pt x="3161" y="3263"/>
                  </a:lnTo>
                  <a:lnTo>
                    <a:pt x="3154" y="3260"/>
                  </a:lnTo>
                  <a:lnTo>
                    <a:pt x="3137" y="3256"/>
                  </a:lnTo>
                  <a:lnTo>
                    <a:pt x="3142" y="3227"/>
                  </a:lnTo>
                  <a:lnTo>
                    <a:pt x="3135" y="3226"/>
                  </a:lnTo>
                  <a:lnTo>
                    <a:pt x="3130" y="3225"/>
                  </a:lnTo>
                  <a:lnTo>
                    <a:pt x="3125" y="3223"/>
                  </a:lnTo>
                  <a:lnTo>
                    <a:pt x="3123" y="3221"/>
                  </a:lnTo>
                  <a:lnTo>
                    <a:pt x="3121" y="3220"/>
                  </a:lnTo>
                  <a:lnTo>
                    <a:pt x="3119" y="3217"/>
                  </a:lnTo>
                  <a:lnTo>
                    <a:pt x="3117" y="3214"/>
                  </a:lnTo>
                  <a:lnTo>
                    <a:pt x="3114" y="3209"/>
                  </a:lnTo>
                  <a:lnTo>
                    <a:pt x="3112" y="3206"/>
                  </a:lnTo>
                  <a:lnTo>
                    <a:pt x="3111" y="3202"/>
                  </a:lnTo>
                  <a:lnTo>
                    <a:pt x="3109" y="3193"/>
                  </a:lnTo>
                  <a:lnTo>
                    <a:pt x="3109" y="3191"/>
                  </a:lnTo>
                  <a:lnTo>
                    <a:pt x="3108" y="3188"/>
                  </a:lnTo>
                  <a:lnTo>
                    <a:pt x="3108" y="3182"/>
                  </a:lnTo>
                  <a:lnTo>
                    <a:pt x="3107" y="3172"/>
                  </a:lnTo>
                  <a:lnTo>
                    <a:pt x="3107" y="3168"/>
                  </a:lnTo>
                  <a:lnTo>
                    <a:pt x="3103" y="3154"/>
                  </a:lnTo>
                  <a:lnTo>
                    <a:pt x="3101" y="3150"/>
                  </a:lnTo>
                  <a:lnTo>
                    <a:pt x="3099" y="3146"/>
                  </a:lnTo>
                  <a:lnTo>
                    <a:pt x="3082" y="3123"/>
                  </a:lnTo>
                  <a:lnTo>
                    <a:pt x="3079" y="3120"/>
                  </a:lnTo>
                  <a:lnTo>
                    <a:pt x="3075" y="3116"/>
                  </a:lnTo>
                  <a:lnTo>
                    <a:pt x="3074" y="3115"/>
                  </a:lnTo>
                  <a:lnTo>
                    <a:pt x="3070" y="3114"/>
                  </a:lnTo>
                  <a:lnTo>
                    <a:pt x="3066" y="3112"/>
                  </a:lnTo>
                  <a:lnTo>
                    <a:pt x="3051" y="3105"/>
                  </a:lnTo>
                  <a:lnTo>
                    <a:pt x="3049" y="3106"/>
                  </a:lnTo>
                  <a:lnTo>
                    <a:pt x="3029" y="3111"/>
                  </a:lnTo>
                  <a:lnTo>
                    <a:pt x="3028" y="3112"/>
                  </a:lnTo>
                  <a:lnTo>
                    <a:pt x="3026" y="3114"/>
                  </a:lnTo>
                  <a:lnTo>
                    <a:pt x="3022" y="3118"/>
                  </a:lnTo>
                  <a:lnTo>
                    <a:pt x="3021" y="3119"/>
                  </a:lnTo>
                  <a:lnTo>
                    <a:pt x="3018" y="3122"/>
                  </a:lnTo>
                  <a:lnTo>
                    <a:pt x="3015" y="3126"/>
                  </a:lnTo>
                  <a:lnTo>
                    <a:pt x="3012" y="3130"/>
                  </a:lnTo>
                  <a:lnTo>
                    <a:pt x="3011" y="3132"/>
                  </a:lnTo>
                  <a:lnTo>
                    <a:pt x="3006" y="3137"/>
                  </a:lnTo>
                  <a:lnTo>
                    <a:pt x="3003" y="3140"/>
                  </a:lnTo>
                  <a:lnTo>
                    <a:pt x="3000" y="3141"/>
                  </a:lnTo>
                  <a:lnTo>
                    <a:pt x="2999" y="3141"/>
                  </a:lnTo>
                  <a:lnTo>
                    <a:pt x="2997" y="3142"/>
                  </a:lnTo>
                  <a:lnTo>
                    <a:pt x="2993" y="3141"/>
                  </a:lnTo>
                  <a:lnTo>
                    <a:pt x="2981" y="3131"/>
                  </a:lnTo>
                  <a:lnTo>
                    <a:pt x="2979" y="3133"/>
                  </a:lnTo>
                  <a:lnTo>
                    <a:pt x="2977" y="3134"/>
                  </a:lnTo>
                  <a:lnTo>
                    <a:pt x="2973" y="3135"/>
                  </a:lnTo>
                  <a:lnTo>
                    <a:pt x="2934" y="3135"/>
                  </a:lnTo>
                  <a:lnTo>
                    <a:pt x="2926" y="3129"/>
                  </a:lnTo>
                  <a:lnTo>
                    <a:pt x="2924" y="3126"/>
                  </a:lnTo>
                  <a:lnTo>
                    <a:pt x="2914" y="3103"/>
                  </a:lnTo>
                  <a:lnTo>
                    <a:pt x="2914" y="3100"/>
                  </a:lnTo>
                  <a:lnTo>
                    <a:pt x="2914" y="3096"/>
                  </a:lnTo>
                  <a:lnTo>
                    <a:pt x="2913" y="3092"/>
                  </a:lnTo>
                  <a:lnTo>
                    <a:pt x="2912" y="3088"/>
                  </a:lnTo>
                  <a:lnTo>
                    <a:pt x="2911" y="3085"/>
                  </a:lnTo>
                  <a:lnTo>
                    <a:pt x="2905" y="3076"/>
                  </a:lnTo>
                  <a:lnTo>
                    <a:pt x="2902" y="3073"/>
                  </a:lnTo>
                  <a:lnTo>
                    <a:pt x="2890" y="3062"/>
                  </a:lnTo>
                  <a:lnTo>
                    <a:pt x="2886" y="3061"/>
                  </a:lnTo>
                  <a:lnTo>
                    <a:pt x="2872" y="3061"/>
                  </a:lnTo>
                  <a:lnTo>
                    <a:pt x="2869" y="3061"/>
                  </a:lnTo>
                  <a:lnTo>
                    <a:pt x="2867" y="3062"/>
                  </a:lnTo>
                  <a:lnTo>
                    <a:pt x="2865" y="3065"/>
                  </a:lnTo>
                  <a:lnTo>
                    <a:pt x="2864" y="3067"/>
                  </a:lnTo>
                  <a:lnTo>
                    <a:pt x="2861" y="3069"/>
                  </a:lnTo>
                  <a:lnTo>
                    <a:pt x="2859" y="3070"/>
                  </a:lnTo>
                  <a:lnTo>
                    <a:pt x="2856" y="3071"/>
                  </a:lnTo>
                  <a:lnTo>
                    <a:pt x="2850" y="3071"/>
                  </a:lnTo>
                  <a:lnTo>
                    <a:pt x="2830" y="3069"/>
                  </a:lnTo>
                  <a:lnTo>
                    <a:pt x="2824" y="3068"/>
                  </a:lnTo>
                  <a:lnTo>
                    <a:pt x="2820" y="3066"/>
                  </a:lnTo>
                  <a:lnTo>
                    <a:pt x="2809" y="3060"/>
                  </a:lnTo>
                  <a:lnTo>
                    <a:pt x="2793" y="3061"/>
                  </a:lnTo>
                  <a:lnTo>
                    <a:pt x="2781" y="3072"/>
                  </a:lnTo>
                  <a:lnTo>
                    <a:pt x="2752" y="3142"/>
                  </a:lnTo>
                  <a:lnTo>
                    <a:pt x="2739" y="3184"/>
                  </a:lnTo>
                  <a:lnTo>
                    <a:pt x="2737" y="3188"/>
                  </a:lnTo>
                  <a:lnTo>
                    <a:pt x="2716" y="3229"/>
                  </a:lnTo>
                  <a:lnTo>
                    <a:pt x="2714" y="3231"/>
                  </a:lnTo>
                  <a:lnTo>
                    <a:pt x="2658" y="3263"/>
                  </a:lnTo>
                  <a:lnTo>
                    <a:pt x="2636" y="3272"/>
                  </a:lnTo>
                  <a:lnTo>
                    <a:pt x="2626" y="3275"/>
                  </a:lnTo>
                  <a:lnTo>
                    <a:pt x="2626" y="3277"/>
                  </a:lnTo>
                  <a:lnTo>
                    <a:pt x="2626" y="3287"/>
                  </a:lnTo>
                  <a:lnTo>
                    <a:pt x="2633" y="3314"/>
                  </a:lnTo>
                  <a:lnTo>
                    <a:pt x="2634" y="3317"/>
                  </a:lnTo>
                  <a:lnTo>
                    <a:pt x="2638" y="3320"/>
                  </a:lnTo>
                  <a:lnTo>
                    <a:pt x="2644" y="3321"/>
                  </a:lnTo>
                  <a:lnTo>
                    <a:pt x="2648" y="3323"/>
                  </a:lnTo>
                  <a:lnTo>
                    <a:pt x="2655" y="3330"/>
                  </a:lnTo>
                  <a:lnTo>
                    <a:pt x="2661" y="3348"/>
                  </a:lnTo>
                  <a:lnTo>
                    <a:pt x="2661" y="3352"/>
                  </a:lnTo>
                  <a:lnTo>
                    <a:pt x="2684" y="3364"/>
                  </a:lnTo>
                  <a:lnTo>
                    <a:pt x="2689" y="3367"/>
                  </a:lnTo>
                  <a:lnTo>
                    <a:pt x="2693" y="3370"/>
                  </a:lnTo>
                  <a:lnTo>
                    <a:pt x="2697" y="3375"/>
                  </a:lnTo>
                  <a:lnTo>
                    <a:pt x="2701" y="3381"/>
                  </a:lnTo>
                  <a:lnTo>
                    <a:pt x="2702" y="3388"/>
                  </a:lnTo>
                  <a:lnTo>
                    <a:pt x="2703" y="3410"/>
                  </a:lnTo>
                  <a:lnTo>
                    <a:pt x="2704" y="3413"/>
                  </a:lnTo>
                  <a:lnTo>
                    <a:pt x="2706" y="3414"/>
                  </a:lnTo>
                  <a:lnTo>
                    <a:pt x="2715" y="3421"/>
                  </a:lnTo>
                  <a:lnTo>
                    <a:pt x="2718" y="3424"/>
                  </a:lnTo>
                  <a:lnTo>
                    <a:pt x="2719" y="3430"/>
                  </a:lnTo>
                  <a:lnTo>
                    <a:pt x="2719" y="3432"/>
                  </a:lnTo>
                  <a:lnTo>
                    <a:pt x="2711" y="3436"/>
                  </a:lnTo>
                  <a:lnTo>
                    <a:pt x="2708" y="3474"/>
                  </a:lnTo>
                  <a:lnTo>
                    <a:pt x="2712" y="3527"/>
                  </a:lnTo>
                  <a:lnTo>
                    <a:pt x="2728" y="3564"/>
                  </a:lnTo>
                  <a:lnTo>
                    <a:pt x="2726" y="3597"/>
                  </a:lnTo>
                  <a:lnTo>
                    <a:pt x="2725" y="3600"/>
                  </a:lnTo>
                  <a:lnTo>
                    <a:pt x="2724" y="3608"/>
                  </a:lnTo>
                  <a:lnTo>
                    <a:pt x="2726" y="3616"/>
                  </a:lnTo>
                  <a:lnTo>
                    <a:pt x="2739" y="3653"/>
                  </a:lnTo>
                  <a:lnTo>
                    <a:pt x="2745" y="3663"/>
                  </a:lnTo>
                  <a:lnTo>
                    <a:pt x="2752" y="3663"/>
                  </a:lnTo>
                  <a:lnTo>
                    <a:pt x="2760" y="3691"/>
                  </a:lnTo>
                  <a:lnTo>
                    <a:pt x="2758" y="3697"/>
                  </a:lnTo>
                  <a:lnTo>
                    <a:pt x="2745" y="3726"/>
                  </a:lnTo>
                  <a:lnTo>
                    <a:pt x="2744" y="3729"/>
                  </a:lnTo>
                  <a:lnTo>
                    <a:pt x="2741" y="3731"/>
                  </a:lnTo>
                  <a:lnTo>
                    <a:pt x="2737" y="3734"/>
                  </a:lnTo>
                  <a:lnTo>
                    <a:pt x="2733" y="3737"/>
                  </a:lnTo>
                  <a:lnTo>
                    <a:pt x="2716" y="3747"/>
                  </a:lnTo>
                  <a:lnTo>
                    <a:pt x="2710" y="3750"/>
                  </a:lnTo>
                  <a:lnTo>
                    <a:pt x="2704" y="3754"/>
                  </a:lnTo>
                  <a:lnTo>
                    <a:pt x="2694" y="3758"/>
                  </a:lnTo>
                  <a:lnTo>
                    <a:pt x="2688" y="3759"/>
                  </a:lnTo>
                  <a:lnTo>
                    <a:pt x="2682" y="3760"/>
                  </a:lnTo>
                  <a:lnTo>
                    <a:pt x="2677" y="3761"/>
                  </a:lnTo>
                  <a:lnTo>
                    <a:pt x="2668" y="3759"/>
                  </a:lnTo>
                  <a:lnTo>
                    <a:pt x="2656" y="3786"/>
                  </a:lnTo>
                  <a:lnTo>
                    <a:pt x="2655" y="3786"/>
                  </a:lnTo>
                  <a:lnTo>
                    <a:pt x="2652" y="3786"/>
                  </a:lnTo>
                  <a:lnTo>
                    <a:pt x="2650" y="3785"/>
                  </a:lnTo>
                  <a:lnTo>
                    <a:pt x="2646" y="3785"/>
                  </a:lnTo>
                  <a:lnTo>
                    <a:pt x="2635" y="3779"/>
                  </a:lnTo>
                  <a:lnTo>
                    <a:pt x="2631" y="3776"/>
                  </a:lnTo>
                  <a:lnTo>
                    <a:pt x="2616" y="3757"/>
                  </a:lnTo>
                  <a:lnTo>
                    <a:pt x="2613" y="3753"/>
                  </a:lnTo>
                  <a:lnTo>
                    <a:pt x="2604" y="3728"/>
                  </a:lnTo>
                  <a:lnTo>
                    <a:pt x="2599" y="3719"/>
                  </a:lnTo>
                  <a:lnTo>
                    <a:pt x="2581" y="3698"/>
                  </a:lnTo>
                  <a:lnTo>
                    <a:pt x="2578" y="3696"/>
                  </a:lnTo>
                  <a:lnTo>
                    <a:pt x="2575" y="3696"/>
                  </a:lnTo>
                  <a:lnTo>
                    <a:pt x="2568" y="3696"/>
                  </a:lnTo>
                  <a:lnTo>
                    <a:pt x="2565" y="3698"/>
                  </a:lnTo>
                  <a:lnTo>
                    <a:pt x="2564" y="3703"/>
                  </a:lnTo>
                  <a:lnTo>
                    <a:pt x="2563" y="3711"/>
                  </a:lnTo>
                  <a:lnTo>
                    <a:pt x="2562" y="3717"/>
                  </a:lnTo>
                  <a:lnTo>
                    <a:pt x="2560" y="3725"/>
                  </a:lnTo>
                  <a:lnTo>
                    <a:pt x="2558" y="3728"/>
                  </a:lnTo>
                  <a:lnTo>
                    <a:pt x="2438" y="3723"/>
                  </a:lnTo>
                  <a:lnTo>
                    <a:pt x="2434" y="3721"/>
                  </a:lnTo>
                  <a:lnTo>
                    <a:pt x="2424" y="3746"/>
                  </a:lnTo>
                  <a:lnTo>
                    <a:pt x="2422" y="3752"/>
                  </a:lnTo>
                  <a:lnTo>
                    <a:pt x="2418" y="3782"/>
                  </a:lnTo>
                  <a:lnTo>
                    <a:pt x="2418" y="3788"/>
                  </a:lnTo>
                  <a:lnTo>
                    <a:pt x="2419" y="3791"/>
                  </a:lnTo>
                  <a:lnTo>
                    <a:pt x="2419" y="3793"/>
                  </a:lnTo>
                  <a:lnTo>
                    <a:pt x="2421" y="3797"/>
                  </a:lnTo>
                  <a:lnTo>
                    <a:pt x="2425" y="3803"/>
                  </a:lnTo>
                  <a:lnTo>
                    <a:pt x="2431" y="3807"/>
                  </a:lnTo>
                  <a:lnTo>
                    <a:pt x="2436" y="3812"/>
                  </a:lnTo>
                  <a:lnTo>
                    <a:pt x="2439" y="3815"/>
                  </a:lnTo>
                  <a:lnTo>
                    <a:pt x="2440" y="3819"/>
                  </a:lnTo>
                  <a:lnTo>
                    <a:pt x="2441" y="3823"/>
                  </a:lnTo>
                  <a:lnTo>
                    <a:pt x="2442" y="3826"/>
                  </a:lnTo>
                  <a:lnTo>
                    <a:pt x="2441" y="3829"/>
                  </a:lnTo>
                  <a:lnTo>
                    <a:pt x="2439" y="3833"/>
                  </a:lnTo>
                  <a:lnTo>
                    <a:pt x="2438" y="3835"/>
                  </a:lnTo>
                  <a:lnTo>
                    <a:pt x="2431" y="3846"/>
                  </a:lnTo>
                  <a:lnTo>
                    <a:pt x="2426" y="3855"/>
                  </a:lnTo>
                  <a:lnTo>
                    <a:pt x="2423" y="3857"/>
                  </a:lnTo>
                  <a:lnTo>
                    <a:pt x="2422" y="3858"/>
                  </a:lnTo>
                  <a:lnTo>
                    <a:pt x="2420" y="3859"/>
                  </a:lnTo>
                  <a:lnTo>
                    <a:pt x="2419" y="3859"/>
                  </a:lnTo>
                  <a:lnTo>
                    <a:pt x="2417" y="3859"/>
                  </a:lnTo>
                  <a:lnTo>
                    <a:pt x="2413" y="3858"/>
                  </a:lnTo>
                  <a:lnTo>
                    <a:pt x="2410" y="3858"/>
                  </a:lnTo>
                  <a:lnTo>
                    <a:pt x="2408" y="3858"/>
                  </a:lnTo>
                  <a:lnTo>
                    <a:pt x="2408" y="3857"/>
                  </a:lnTo>
                  <a:lnTo>
                    <a:pt x="2370" y="3874"/>
                  </a:lnTo>
                  <a:lnTo>
                    <a:pt x="2367" y="3876"/>
                  </a:lnTo>
                  <a:lnTo>
                    <a:pt x="2364" y="3878"/>
                  </a:lnTo>
                  <a:lnTo>
                    <a:pt x="2357" y="3885"/>
                  </a:lnTo>
                  <a:lnTo>
                    <a:pt x="2350" y="3892"/>
                  </a:lnTo>
                  <a:lnTo>
                    <a:pt x="2346" y="3896"/>
                  </a:lnTo>
                  <a:lnTo>
                    <a:pt x="2339" y="3904"/>
                  </a:lnTo>
                  <a:lnTo>
                    <a:pt x="2325" y="3951"/>
                  </a:lnTo>
                  <a:lnTo>
                    <a:pt x="2325" y="3969"/>
                  </a:lnTo>
                  <a:lnTo>
                    <a:pt x="2325" y="3974"/>
                  </a:lnTo>
                  <a:lnTo>
                    <a:pt x="2325" y="3979"/>
                  </a:lnTo>
                  <a:lnTo>
                    <a:pt x="2327" y="3984"/>
                  </a:lnTo>
                  <a:lnTo>
                    <a:pt x="2329" y="3990"/>
                  </a:lnTo>
                  <a:lnTo>
                    <a:pt x="2331" y="4001"/>
                  </a:lnTo>
                  <a:lnTo>
                    <a:pt x="2332" y="4016"/>
                  </a:lnTo>
                  <a:lnTo>
                    <a:pt x="2333" y="4049"/>
                  </a:lnTo>
                  <a:lnTo>
                    <a:pt x="2330" y="4077"/>
                  </a:lnTo>
                  <a:lnTo>
                    <a:pt x="2317" y="4090"/>
                  </a:lnTo>
                  <a:lnTo>
                    <a:pt x="2296" y="4099"/>
                  </a:lnTo>
                  <a:lnTo>
                    <a:pt x="2294" y="4101"/>
                  </a:lnTo>
                  <a:lnTo>
                    <a:pt x="2292" y="4111"/>
                  </a:lnTo>
                  <a:lnTo>
                    <a:pt x="2292" y="4112"/>
                  </a:lnTo>
                  <a:lnTo>
                    <a:pt x="2293" y="4127"/>
                  </a:lnTo>
                  <a:lnTo>
                    <a:pt x="2294" y="4129"/>
                  </a:lnTo>
                  <a:lnTo>
                    <a:pt x="2294" y="4130"/>
                  </a:lnTo>
                  <a:lnTo>
                    <a:pt x="2299" y="4139"/>
                  </a:lnTo>
                  <a:lnTo>
                    <a:pt x="2300" y="4141"/>
                  </a:lnTo>
                  <a:lnTo>
                    <a:pt x="2301" y="4146"/>
                  </a:lnTo>
                  <a:lnTo>
                    <a:pt x="2301" y="4147"/>
                  </a:lnTo>
                  <a:lnTo>
                    <a:pt x="2300" y="4147"/>
                  </a:lnTo>
                  <a:lnTo>
                    <a:pt x="2287" y="4146"/>
                  </a:lnTo>
                  <a:lnTo>
                    <a:pt x="2258" y="4141"/>
                  </a:lnTo>
                  <a:lnTo>
                    <a:pt x="2239" y="4138"/>
                  </a:lnTo>
                  <a:lnTo>
                    <a:pt x="2237" y="4139"/>
                  </a:lnTo>
                  <a:lnTo>
                    <a:pt x="2235" y="4137"/>
                  </a:lnTo>
                  <a:lnTo>
                    <a:pt x="2232" y="4134"/>
                  </a:lnTo>
                  <a:lnTo>
                    <a:pt x="2228" y="4124"/>
                  </a:lnTo>
                  <a:lnTo>
                    <a:pt x="2227" y="4119"/>
                  </a:lnTo>
                  <a:lnTo>
                    <a:pt x="2228" y="4116"/>
                  </a:lnTo>
                  <a:lnTo>
                    <a:pt x="2235" y="4097"/>
                  </a:lnTo>
                  <a:lnTo>
                    <a:pt x="2236" y="4094"/>
                  </a:lnTo>
                  <a:lnTo>
                    <a:pt x="2238" y="4094"/>
                  </a:lnTo>
                  <a:lnTo>
                    <a:pt x="2240" y="4093"/>
                  </a:lnTo>
                  <a:lnTo>
                    <a:pt x="2241" y="4092"/>
                  </a:lnTo>
                  <a:lnTo>
                    <a:pt x="2242" y="4089"/>
                  </a:lnTo>
                  <a:lnTo>
                    <a:pt x="2244" y="4084"/>
                  </a:lnTo>
                  <a:lnTo>
                    <a:pt x="2251" y="4059"/>
                  </a:lnTo>
                  <a:lnTo>
                    <a:pt x="2251" y="4055"/>
                  </a:lnTo>
                  <a:lnTo>
                    <a:pt x="2250" y="4050"/>
                  </a:lnTo>
                  <a:lnTo>
                    <a:pt x="2250" y="4046"/>
                  </a:lnTo>
                  <a:lnTo>
                    <a:pt x="2249" y="4043"/>
                  </a:lnTo>
                  <a:lnTo>
                    <a:pt x="2247" y="4039"/>
                  </a:lnTo>
                  <a:lnTo>
                    <a:pt x="2246" y="4035"/>
                  </a:lnTo>
                  <a:lnTo>
                    <a:pt x="2244" y="4032"/>
                  </a:lnTo>
                  <a:lnTo>
                    <a:pt x="2240" y="4030"/>
                  </a:lnTo>
                  <a:lnTo>
                    <a:pt x="2238" y="4027"/>
                  </a:lnTo>
                  <a:lnTo>
                    <a:pt x="2236" y="4024"/>
                  </a:lnTo>
                  <a:lnTo>
                    <a:pt x="2235" y="4020"/>
                  </a:lnTo>
                  <a:lnTo>
                    <a:pt x="2234" y="4015"/>
                  </a:lnTo>
                  <a:lnTo>
                    <a:pt x="2232" y="3988"/>
                  </a:lnTo>
                  <a:lnTo>
                    <a:pt x="2230" y="3966"/>
                  </a:lnTo>
                  <a:lnTo>
                    <a:pt x="2230" y="3933"/>
                  </a:lnTo>
                  <a:lnTo>
                    <a:pt x="2228" y="3928"/>
                  </a:lnTo>
                  <a:lnTo>
                    <a:pt x="2227" y="3925"/>
                  </a:lnTo>
                  <a:lnTo>
                    <a:pt x="2222" y="3919"/>
                  </a:lnTo>
                  <a:lnTo>
                    <a:pt x="2217" y="3913"/>
                  </a:lnTo>
                  <a:lnTo>
                    <a:pt x="2206" y="3903"/>
                  </a:lnTo>
                  <a:lnTo>
                    <a:pt x="2202" y="3903"/>
                  </a:lnTo>
                  <a:lnTo>
                    <a:pt x="2200" y="3904"/>
                  </a:lnTo>
                  <a:lnTo>
                    <a:pt x="2197" y="3908"/>
                  </a:lnTo>
                  <a:lnTo>
                    <a:pt x="2188" y="3924"/>
                  </a:lnTo>
                  <a:lnTo>
                    <a:pt x="2183" y="3938"/>
                  </a:lnTo>
                  <a:lnTo>
                    <a:pt x="2182" y="3937"/>
                  </a:lnTo>
                  <a:lnTo>
                    <a:pt x="2175" y="3934"/>
                  </a:lnTo>
                  <a:lnTo>
                    <a:pt x="2170" y="3931"/>
                  </a:lnTo>
                  <a:lnTo>
                    <a:pt x="2169" y="3929"/>
                  </a:lnTo>
                  <a:lnTo>
                    <a:pt x="2169" y="3923"/>
                  </a:lnTo>
                  <a:lnTo>
                    <a:pt x="2182" y="3917"/>
                  </a:lnTo>
                  <a:lnTo>
                    <a:pt x="2190" y="3900"/>
                  </a:lnTo>
                  <a:lnTo>
                    <a:pt x="2194" y="3865"/>
                  </a:lnTo>
                  <a:lnTo>
                    <a:pt x="2186" y="3858"/>
                  </a:lnTo>
                  <a:lnTo>
                    <a:pt x="2173" y="3826"/>
                  </a:lnTo>
                  <a:lnTo>
                    <a:pt x="2173" y="3821"/>
                  </a:lnTo>
                  <a:lnTo>
                    <a:pt x="2171" y="3800"/>
                  </a:lnTo>
                  <a:lnTo>
                    <a:pt x="2170" y="3795"/>
                  </a:lnTo>
                  <a:lnTo>
                    <a:pt x="2168" y="3789"/>
                  </a:lnTo>
                  <a:lnTo>
                    <a:pt x="2166" y="3786"/>
                  </a:lnTo>
                  <a:lnTo>
                    <a:pt x="2130" y="3778"/>
                  </a:lnTo>
                  <a:lnTo>
                    <a:pt x="2137" y="3753"/>
                  </a:lnTo>
                  <a:lnTo>
                    <a:pt x="2137" y="3749"/>
                  </a:lnTo>
                  <a:lnTo>
                    <a:pt x="2136" y="3745"/>
                  </a:lnTo>
                  <a:lnTo>
                    <a:pt x="2134" y="3736"/>
                  </a:lnTo>
                  <a:lnTo>
                    <a:pt x="2112" y="3670"/>
                  </a:lnTo>
                  <a:lnTo>
                    <a:pt x="2108" y="3668"/>
                  </a:lnTo>
                  <a:lnTo>
                    <a:pt x="2107" y="3668"/>
                  </a:lnTo>
                  <a:lnTo>
                    <a:pt x="2091" y="3649"/>
                  </a:lnTo>
                  <a:lnTo>
                    <a:pt x="2078" y="3624"/>
                  </a:lnTo>
                  <a:lnTo>
                    <a:pt x="2075" y="3619"/>
                  </a:lnTo>
                  <a:lnTo>
                    <a:pt x="2071" y="3616"/>
                  </a:lnTo>
                  <a:lnTo>
                    <a:pt x="2068" y="3613"/>
                  </a:lnTo>
                  <a:lnTo>
                    <a:pt x="2064" y="3610"/>
                  </a:lnTo>
                  <a:lnTo>
                    <a:pt x="2061" y="3609"/>
                  </a:lnTo>
                  <a:lnTo>
                    <a:pt x="2051" y="3607"/>
                  </a:lnTo>
                  <a:lnTo>
                    <a:pt x="2048" y="3606"/>
                  </a:lnTo>
                  <a:lnTo>
                    <a:pt x="2044" y="3606"/>
                  </a:lnTo>
                  <a:lnTo>
                    <a:pt x="2019" y="3607"/>
                  </a:lnTo>
                  <a:lnTo>
                    <a:pt x="2017" y="3608"/>
                  </a:lnTo>
                  <a:lnTo>
                    <a:pt x="2012" y="3610"/>
                  </a:lnTo>
                  <a:lnTo>
                    <a:pt x="2009" y="3612"/>
                  </a:lnTo>
                  <a:lnTo>
                    <a:pt x="2008" y="3613"/>
                  </a:lnTo>
                  <a:lnTo>
                    <a:pt x="2002" y="3616"/>
                  </a:lnTo>
                  <a:lnTo>
                    <a:pt x="2000" y="3617"/>
                  </a:lnTo>
                  <a:lnTo>
                    <a:pt x="1997" y="3618"/>
                  </a:lnTo>
                  <a:lnTo>
                    <a:pt x="1993" y="3618"/>
                  </a:lnTo>
                  <a:lnTo>
                    <a:pt x="1989" y="3617"/>
                  </a:lnTo>
                  <a:lnTo>
                    <a:pt x="1986" y="3616"/>
                  </a:lnTo>
                  <a:lnTo>
                    <a:pt x="1965" y="3603"/>
                  </a:lnTo>
                  <a:lnTo>
                    <a:pt x="1953" y="3622"/>
                  </a:lnTo>
                  <a:lnTo>
                    <a:pt x="1949" y="3627"/>
                  </a:lnTo>
                  <a:lnTo>
                    <a:pt x="1935" y="3644"/>
                  </a:lnTo>
                  <a:lnTo>
                    <a:pt x="1931" y="3639"/>
                  </a:lnTo>
                  <a:lnTo>
                    <a:pt x="1927" y="3634"/>
                  </a:lnTo>
                  <a:lnTo>
                    <a:pt x="1920" y="3625"/>
                  </a:lnTo>
                  <a:lnTo>
                    <a:pt x="1893" y="3605"/>
                  </a:lnTo>
                  <a:lnTo>
                    <a:pt x="1885" y="3600"/>
                  </a:lnTo>
                  <a:lnTo>
                    <a:pt x="1869" y="3617"/>
                  </a:lnTo>
                  <a:lnTo>
                    <a:pt x="1868" y="3618"/>
                  </a:lnTo>
                  <a:lnTo>
                    <a:pt x="1850" y="3613"/>
                  </a:lnTo>
                  <a:lnTo>
                    <a:pt x="1817" y="3600"/>
                  </a:lnTo>
                  <a:lnTo>
                    <a:pt x="1784" y="3611"/>
                  </a:lnTo>
                  <a:lnTo>
                    <a:pt x="1768" y="3611"/>
                  </a:lnTo>
                  <a:lnTo>
                    <a:pt x="1738" y="3576"/>
                  </a:lnTo>
                  <a:lnTo>
                    <a:pt x="1732" y="3582"/>
                  </a:lnTo>
                  <a:lnTo>
                    <a:pt x="1729" y="3585"/>
                  </a:lnTo>
                  <a:lnTo>
                    <a:pt x="1727" y="3587"/>
                  </a:lnTo>
                  <a:lnTo>
                    <a:pt x="1725" y="3589"/>
                  </a:lnTo>
                  <a:lnTo>
                    <a:pt x="1724" y="3591"/>
                  </a:lnTo>
                  <a:lnTo>
                    <a:pt x="1722" y="3596"/>
                  </a:lnTo>
                  <a:lnTo>
                    <a:pt x="1722" y="3598"/>
                  </a:lnTo>
                  <a:lnTo>
                    <a:pt x="1721" y="3602"/>
                  </a:lnTo>
                  <a:lnTo>
                    <a:pt x="1721" y="3605"/>
                  </a:lnTo>
                  <a:lnTo>
                    <a:pt x="1722" y="3607"/>
                  </a:lnTo>
                  <a:lnTo>
                    <a:pt x="1725" y="3632"/>
                  </a:lnTo>
                  <a:lnTo>
                    <a:pt x="1711" y="3669"/>
                  </a:lnTo>
                  <a:lnTo>
                    <a:pt x="1707" y="3679"/>
                  </a:lnTo>
                  <a:lnTo>
                    <a:pt x="1706" y="3680"/>
                  </a:lnTo>
                  <a:lnTo>
                    <a:pt x="1703" y="3682"/>
                  </a:lnTo>
                  <a:lnTo>
                    <a:pt x="1700" y="3681"/>
                  </a:lnTo>
                  <a:lnTo>
                    <a:pt x="1697" y="3679"/>
                  </a:lnTo>
                  <a:lnTo>
                    <a:pt x="1696" y="3676"/>
                  </a:lnTo>
                  <a:lnTo>
                    <a:pt x="1696" y="3673"/>
                  </a:lnTo>
                  <a:lnTo>
                    <a:pt x="1695" y="3670"/>
                  </a:lnTo>
                  <a:lnTo>
                    <a:pt x="1694" y="3667"/>
                  </a:lnTo>
                  <a:lnTo>
                    <a:pt x="1692" y="3666"/>
                  </a:lnTo>
                  <a:lnTo>
                    <a:pt x="1689" y="3666"/>
                  </a:lnTo>
                  <a:lnTo>
                    <a:pt x="1676" y="3670"/>
                  </a:lnTo>
                  <a:lnTo>
                    <a:pt x="1672" y="3672"/>
                  </a:lnTo>
                  <a:lnTo>
                    <a:pt x="1662" y="3679"/>
                  </a:lnTo>
                  <a:lnTo>
                    <a:pt x="1660" y="3681"/>
                  </a:lnTo>
                  <a:lnTo>
                    <a:pt x="1659" y="3683"/>
                  </a:lnTo>
                  <a:lnTo>
                    <a:pt x="1648" y="3748"/>
                  </a:lnTo>
                  <a:lnTo>
                    <a:pt x="1648" y="3752"/>
                  </a:lnTo>
                  <a:lnTo>
                    <a:pt x="1650" y="3754"/>
                  </a:lnTo>
                  <a:lnTo>
                    <a:pt x="1655" y="3762"/>
                  </a:lnTo>
                  <a:lnTo>
                    <a:pt x="1666" y="3768"/>
                  </a:lnTo>
                  <a:lnTo>
                    <a:pt x="1682" y="3780"/>
                  </a:lnTo>
                  <a:lnTo>
                    <a:pt x="1698" y="3800"/>
                  </a:lnTo>
                  <a:lnTo>
                    <a:pt x="1700" y="3803"/>
                  </a:lnTo>
                  <a:lnTo>
                    <a:pt x="1702" y="3806"/>
                  </a:lnTo>
                  <a:lnTo>
                    <a:pt x="1703" y="3809"/>
                  </a:lnTo>
                  <a:lnTo>
                    <a:pt x="1702" y="3812"/>
                  </a:lnTo>
                  <a:lnTo>
                    <a:pt x="1698" y="3825"/>
                  </a:lnTo>
                  <a:lnTo>
                    <a:pt x="1697" y="3827"/>
                  </a:lnTo>
                  <a:lnTo>
                    <a:pt x="1695" y="3828"/>
                  </a:lnTo>
                  <a:lnTo>
                    <a:pt x="1692" y="3830"/>
                  </a:lnTo>
                  <a:lnTo>
                    <a:pt x="1687" y="3837"/>
                  </a:lnTo>
                  <a:lnTo>
                    <a:pt x="1685" y="3840"/>
                  </a:lnTo>
                  <a:lnTo>
                    <a:pt x="1683" y="3843"/>
                  </a:lnTo>
                  <a:lnTo>
                    <a:pt x="1682" y="3846"/>
                  </a:lnTo>
                  <a:lnTo>
                    <a:pt x="1680" y="3858"/>
                  </a:lnTo>
                  <a:lnTo>
                    <a:pt x="1676" y="3855"/>
                  </a:lnTo>
                  <a:lnTo>
                    <a:pt x="1667" y="3851"/>
                  </a:lnTo>
                  <a:lnTo>
                    <a:pt x="1662" y="3850"/>
                  </a:lnTo>
                  <a:lnTo>
                    <a:pt x="1658" y="3850"/>
                  </a:lnTo>
                  <a:lnTo>
                    <a:pt x="1654" y="3851"/>
                  </a:lnTo>
                  <a:lnTo>
                    <a:pt x="1649" y="3853"/>
                  </a:lnTo>
                  <a:lnTo>
                    <a:pt x="1641" y="3859"/>
                  </a:lnTo>
                  <a:lnTo>
                    <a:pt x="1630" y="3871"/>
                  </a:lnTo>
                  <a:lnTo>
                    <a:pt x="1621" y="3889"/>
                  </a:lnTo>
                  <a:lnTo>
                    <a:pt x="1621" y="3908"/>
                  </a:lnTo>
                  <a:lnTo>
                    <a:pt x="1622" y="3912"/>
                  </a:lnTo>
                  <a:lnTo>
                    <a:pt x="1621" y="3915"/>
                  </a:lnTo>
                  <a:lnTo>
                    <a:pt x="1620" y="3918"/>
                  </a:lnTo>
                  <a:lnTo>
                    <a:pt x="1612" y="3932"/>
                  </a:lnTo>
                  <a:lnTo>
                    <a:pt x="1609" y="3935"/>
                  </a:lnTo>
                  <a:lnTo>
                    <a:pt x="1598" y="3939"/>
                  </a:lnTo>
                  <a:lnTo>
                    <a:pt x="1591" y="3937"/>
                  </a:lnTo>
                  <a:lnTo>
                    <a:pt x="1584" y="3934"/>
                  </a:lnTo>
                  <a:lnTo>
                    <a:pt x="1579" y="3926"/>
                  </a:lnTo>
                  <a:lnTo>
                    <a:pt x="1565" y="3939"/>
                  </a:lnTo>
                  <a:lnTo>
                    <a:pt x="1563" y="3945"/>
                  </a:lnTo>
                  <a:lnTo>
                    <a:pt x="1561" y="3951"/>
                  </a:lnTo>
                  <a:lnTo>
                    <a:pt x="1557" y="3969"/>
                  </a:lnTo>
                  <a:lnTo>
                    <a:pt x="1558" y="3981"/>
                  </a:lnTo>
                  <a:lnTo>
                    <a:pt x="1569" y="4016"/>
                  </a:lnTo>
                  <a:lnTo>
                    <a:pt x="1570" y="4017"/>
                  </a:lnTo>
                  <a:lnTo>
                    <a:pt x="1573" y="4021"/>
                  </a:lnTo>
                  <a:lnTo>
                    <a:pt x="1528" y="4038"/>
                  </a:lnTo>
                  <a:lnTo>
                    <a:pt x="1517" y="4057"/>
                  </a:lnTo>
                  <a:lnTo>
                    <a:pt x="1516" y="4058"/>
                  </a:lnTo>
                  <a:lnTo>
                    <a:pt x="1489" y="4053"/>
                  </a:lnTo>
                  <a:lnTo>
                    <a:pt x="1484" y="4051"/>
                  </a:lnTo>
                  <a:lnTo>
                    <a:pt x="1481" y="4050"/>
                  </a:lnTo>
                  <a:lnTo>
                    <a:pt x="1479" y="4049"/>
                  </a:lnTo>
                  <a:lnTo>
                    <a:pt x="1474" y="4044"/>
                  </a:lnTo>
                  <a:lnTo>
                    <a:pt x="1473" y="4040"/>
                  </a:lnTo>
                  <a:lnTo>
                    <a:pt x="1473" y="4037"/>
                  </a:lnTo>
                  <a:lnTo>
                    <a:pt x="1473" y="4033"/>
                  </a:lnTo>
                  <a:lnTo>
                    <a:pt x="1470" y="4026"/>
                  </a:lnTo>
                  <a:lnTo>
                    <a:pt x="1463" y="4008"/>
                  </a:lnTo>
                  <a:lnTo>
                    <a:pt x="1461" y="4004"/>
                  </a:lnTo>
                  <a:lnTo>
                    <a:pt x="1460" y="4003"/>
                  </a:lnTo>
                  <a:lnTo>
                    <a:pt x="1431" y="3996"/>
                  </a:lnTo>
                  <a:lnTo>
                    <a:pt x="1428" y="3996"/>
                  </a:lnTo>
                  <a:lnTo>
                    <a:pt x="1425" y="3998"/>
                  </a:lnTo>
                  <a:lnTo>
                    <a:pt x="1422" y="4002"/>
                  </a:lnTo>
                  <a:lnTo>
                    <a:pt x="1403" y="4008"/>
                  </a:lnTo>
                  <a:lnTo>
                    <a:pt x="1360" y="4016"/>
                  </a:lnTo>
                  <a:lnTo>
                    <a:pt x="1313" y="4016"/>
                  </a:lnTo>
                  <a:lnTo>
                    <a:pt x="1288" y="4010"/>
                  </a:lnTo>
                  <a:lnTo>
                    <a:pt x="1279" y="4009"/>
                  </a:lnTo>
                  <a:lnTo>
                    <a:pt x="1258" y="4008"/>
                  </a:lnTo>
                  <a:lnTo>
                    <a:pt x="1253" y="4008"/>
                  </a:lnTo>
                  <a:lnTo>
                    <a:pt x="1241" y="4011"/>
                  </a:lnTo>
                  <a:lnTo>
                    <a:pt x="1236" y="4010"/>
                  </a:lnTo>
                  <a:lnTo>
                    <a:pt x="1226" y="4006"/>
                  </a:lnTo>
                  <a:lnTo>
                    <a:pt x="1223" y="4003"/>
                  </a:lnTo>
                  <a:lnTo>
                    <a:pt x="1222" y="3998"/>
                  </a:lnTo>
                  <a:lnTo>
                    <a:pt x="1222" y="3995"/>
                  </a:lnTo>
                  <a:lnTo>
                    <a:pt x="1221" y="3982"/>
                  </a:lnTo>
                  <a:lnTo>
                    <a:pt x="1223" y="3979"/>
                  </a:lnTo>
                  <a:lnTo>
                    <a:pt x="1223" y="3977"/>
                  </a:lnTo>
                  <a:lnTo>
                    <a:pt x="1224" y="3975"/>
                  </a:lnTo>
                  <a:lnTo>
                    <a:pt x="1226" y="3971"/>
                  </a:lnTo>
                  <a:lnTo>
                    <a:pt x="1225" y="3968"/>
                  </a:lnTo>
                  <a:lnTo>
                    <a:pt x="1221" y="3958"/>
                  </a:lnTo>
                  <a:lnTo>
                    <a:pt x="1214" y="3946"/>
                  </a:lnTo>
                  <a:lnTo>
                    <a:pt x="1211" y="3942"/>
                  </a:lnTo>
                  <a:lnTo>
                    <a:pt x="1210" y="3942"/>
                  </a:lnTo>
                  <a:lnTo>
                    <a:pt x="1208" y="3944"/>
                  </a:lnTo>
                  <a:lnTo>
                    <a:pt x="1206" y="3946"/>
                  </a:lnTo>
                  <a:lnTo>
                    <a:pt x="1184" y="3963"/>
                  </a:lnTo>
                  <a:lnTo>
                    <a:pt x="1172" y="3974"/>
                  </a:lnTo>
                  <a:lnTo>
                    <a:pt x="1170" y="3977"/>
                  </a:lnTo>
                  <a:lnTo>
                    <a:pt x="1150" y="4015"/>
                  </a:lnTo>
                  <a:lnTo>
                    <a:pt x="1146" y="4040"/>
                  </a:lnTo>
                  <a:lnTo>
                    <a:pt x="1142" y="4067"/>
                  </a:lnTo>
                  <a:lnTo>
                    <a:pt x="1142" y="4069"/>
                  </a:lnTo>
                  <a:lnTo>
                    <a:pt x="1137" y="4086"/>
                  </a:lnTo>
                  <a:lnTo>
                    <a:pt x="1118" y="4068"/>
                  </a:lnTo>
                  <a:lnTo>
                    <a:pt x="1089" y="4056"/>
                  </a:lnTo>
                  <a:lnTo>
                    <a:pt x="1057" y="4040"/>
                  </a:lnTo>
                  <a:lnTo>
                    <a:pt x="1040" y="4012"/>
                  </a:lnTo>
                  <a:lnTo>
                    <a:pt x="1039" y="4007"/>
                  </a:lnTo>
                  <a:lnTo>
                    <a:pt x="1037" y="4002"/>
                  </a:lnTo>
                  <a:lnTo>
                    <a:pt x="1035" y="3997"/>
                  </a:lnTo>
                  <a:lnTo>
                    <a:pt x="1033" y="3994"/>
                  </a:lnTo>
                  <a:lnTo>
                    <a:pt x="1032" y="3993"/>
                  </a:lnTo>
                  <a:lnTo>
                    <a:pt x="983" y="4017"/>
                  </a:lnTo>
                  <a:lnTo>
                    <a:pt x="981" y="4018"/>
                  </a:lnTo>
                  <a:lnTo>
                    <a:pt x="970" y="4056"/>
                  </a:lnTo>
                  <a:lnTo>
                    <a:pt x="973" y="4083"/>
                  </a:lnTo>
                  <a:lnTo>
                    <a:pt x="970" y="4108"/>
                  </a:lnTo>
                  <a:lnTo>
                    <a:pt x="968" y="4111"/>
                  </a:lnTo>
                  <a:lnTo>
                    <a:pt x="963" y="4119"/>
                  </a:lnTo>
                  <a:lnTo>
                    <a:pt x="960" y="4121"/>
                  </a:lnTo>
                  <a:lnTo>
                    <a:pt x="950" y="4126"/>
                  </a:lnTo>
                  <a:lnTo>
                    <a:pt x="941" y="4132"/>
                  </a:lnTo>
                  <a:lnTo>
                    <a:pt x="937" y="4136"/>
                  </a:lnTo>
                  <a:lnTo>
                    <a:pt x="935" y="4140"/>
                  </a:lnTo>
                  <a:lnTo>
                    <a:pt x="935" y="4140"/>
                  </a:lnTo>
                  <a:lnTo>
                    <a:pt x="933" y="4160"/>
                  </a:lnTo>
                  <a:lnTo>
                    <a:pt x="934" y="4163"/>
                  </a:lnTo>
                  <a:lnTo>
                    <a:pt x="937" y="4166"/>
                  </a:lnTo>
                  <a:lnTo>
                    <a:pt x="942" y="4171"/>
                  </a:lnTo>
                  <a:lnTo>
                    <a:pt x="945" y="4176"/>
                  </a:lnTo>
                  <a:lnTo>
                    <a:pt x="947" y="4184"/>
                  </a:lnTo>
                  <a:lnTo>
                    <a:pt x="946" y="4190"/>
                  </a:lnTo>
                  <a:lnTo>
                    <a:pt x="940" y="4202"/>
                  </a:lnTo>
                  <a:lnTo>
                    <a:pt x="938" y="4203"/>
                  </a:lnTo>
                  <a:lnTo>
                    <a:pt x="919" y="4201"/>
                  </a:lnTo>
                  <a:lnTo>
                    <a:pt x="880" y="4217"/>
                  </a:lnTo>
                  <a:lnTo>
                    <a:pt x="872" y="4240"/>
                  </a:lnTo>
                  <a:lnTo>
                    <a:pt x="853" y="4257"/>
                  </a:lnTo>
                  <a:lnTo>
                    <a:pt x="847" y="4261"/>
                  </a:lnTo>
                  <a:lnTo>
                    <a:pt x="841" y="4264"/>
                  </a:lnTo>
                  <a:lnTo>
                    <a:pt x="837" y="4266"/>
                  </a:lnTo>
                  <a:lnTo>
                    <a:pt x="827" y="4270"/>
                  </a:lnTo>
                  <a:lnTo>
                    <a:pt x="823" y="4271"/>
                  </a:lnTo>
                  <a:lnTo>
                    <a:pt x="817" y="4244"/>
                  </a:lnTo>
                  <a:lnTo>
                    <a:pt x="795" y="4156"/>
                  </a:lnTo>
                  <a:lnTo>
                    <a:pt x="792" y="4151"/>
                  </a:lnTo>
                  <a:lnTo>
                    <a:pt x="787" y="4150"/>
                  </a:lnTo>
                  <a:lnTo>
                    <a:pt x="748" y="4137"/>
                  </a:lnTo>
                  <a:lnTo>
                    <a:pt x="745" y="4135"/>
                  </a:lnTo>
                  <a:lnTo>
                    <a:pt x="741" y="4133"/>
                  </a:lnTo>
                  <a:lnTo>
                    <a:pt x="736" y="4132"/>
                  </a:lnTo>
                  <a:lnTo>
                    <a:pt x="732" y="4133"/>
                  </a:lnTo>
                  <a:lnTo>
                    <a:pt x="729" y="4133"/>
                  </a:lnTo>
                  <a:lnTo>
                    <a:pt x="724" y="4134"/>
                  </a:lnTo>
                  <a:lnTo>
                    <a:pt x="719" y="4138"/>
                  </a:lnTo>
                  <a:lnTo>
                    <a:pt x="717" y="4139"/>
                  </a:lnTo>
                  <a:lnTo>
                    <a:pt x="706" y="4139"/>
                  </a:lnTo>
                  <a:lnTo>
                    <a:pt x="702" y="4138"/>
                  </a:lnTo>
                  <a:lnTo>
                    <a:pt x="702" y="4138"/>
                  </a:lnTo>
                  <a:lnTo>
                    <a:pt x="698" y="4136"/>
                  </a:lnTo>
                  <a:lnTo>
                    <a:pt x="695" y="4134"/>
                  </a:lnTo>
                  <a:lnTo>
                    <a:pt x="678" y="4098"/>
                  </a:lnTo>
                  <a:lnTo>
                    <a:pt x="674" y="4088"/>
                  </a:lnTo>
                  <a:lnTo>
                    <a:pt x="662" y="4072"/>
                  </a:lnTo>
                  <a:lnTo>
                    <a:pt x="639" y="4051"/>
                  </a:lnTo>
                  <a:lnTo>
                    <a:pt x="615" y="4052"/>
                  </a:lnTo>
                  <a:lnTo>
                    <a:pt x="601" y="4052"/>
                  </a:lnTo>
                  <a:lnTo>
                    <a:pt x="596" y="4051"/>
                  </a:lnTo>
                  <a:lnTo>
                    <a:pt x="591" y="4050"/>
                  </a:lnTo>
                  <a:lnTo>
                    <a:pt x="587" y="4047"/>
                  </a:lnTo>
                  <a:lnTo>
                    <a:pt x="573" y="4037"/>
                  </a:lnTo>
                  <a:lnTo>
                    <a:pt x="570" y="4034"/>
                  </a:lnTo>
                  <a:lnTo>
                    <a:pt x="539" y="4027"/>
                  </a:lnTo>
                  <a:lnTo>
                    <a:pt x="525" y="4026"/>
                  </a:lnTo>
                  <a:lnTo>
                    <a:pt x="525" y="4023"/>
                  </a:lnTo>
                  <a:lnTo>
                    <a:pt x="524" y="4018"/>
                  </a:lnTo>
                  <a:lnTo>
                    <a:pt x="523" y="4014"/>
                  </a:lnTo>
                  <a:lnTo>
                    <a:pt x="516" y="3987"/>
                  </a:lnTo>
                  <a:lnTo>
                    <a:pt x="515" y="3984"/>
                  </a:lnTo>
                  <a:lnTo>
                    <a:pt x="513" y="3981"/>
                  </a:lnTo>
                  <a:lnTo>
                    <a:pt x="493" y="3953"/>
                  </a:lnTo>
                  <a:lnTo>
                    <a:pt x="496" y="3939"/>
                  </a:lnTo>
                  <a:lnTo>
                    <a:pt x="497" y="3937"/>
                  </a:lnTo>
                  <a:lnTo>
                    <a:pt x="499" y="3934"/>
                  </a:lnTo>
                  <a:lnTo>
                    <a:pt x="536" y="3887"/>
                  </a:lnTo>
                  <a:lnTo>
                    <a:pt x="537" y="3886"/>
                  </a:lnTo>
                  <a:lnTo>
                    <a:pt x="547" y="3878"/>
                  </a:lnTo>
                  <a:lnTo>
                    <a:pt x="550" y="3876"/>
                  </a:lnTo>
                  <a:lnTo>
                    <a:pt x="551" y="3878"/>
                  </a:lnTo>
                  <a:lnTo>
                    <a:pt x="551" y="3880"/>
                  </a:lnTo>
                  <a:lnTo>
                    <a:pt x="551" y="3882"/>
                  </a:lnTo>
                  <a:lnTo>
                    <a:pt x="552" y="3884"/>
                  </a:lnTo>
                  <a:lnTo>
                    <a:pt x="553" y="3886"/>
                  </a:lnTo>
                  <a:lnTo>
                    <a:pt x="555" y="3887"/>
                  </a:lnTo>
                  <a:lnTo>
                    <a:pt x="558" y="3886"/>
                  </a:lnTo>
                  <a:lnTo>
                    <a:pt x="559" y="3885"/>
                  </a:lnTo>
                  <a:lnTo>
                    <a:pt x="561" y="3879"/>
                  </a:lnTo>
                  <a:lnTo>
                    <a:pt x="557" y="3864"/>
                  </a:lnTo>
                  <a:lnTo>
                    <a:pt x="561" y="3865"/>
                  </a:lnTo>
                  <a:lnTo>
                    <a:pt x="566" y="3858"/>
                  </a:lnTo>
                  <a:lnTo>
                    <a:pt x="564" y="3836"/>
                  </a:lnTo>
                  <a:lnTo>
                    <a:pt x="559" y="3823"/>
                  </a:lnTo>
                  <a:lnTo>
                    <a:pt x="564" y="3777"/>
                  </a:lnTo>
                  <a:lnTo>
                    <a:pt x="572" y="3755"/>
                  </a:lnTo>
                  <a:lnTo>
                    <a:pt x="571" y="3753"/>
                  </a:lnTo>
                  <a:lnTo>
                    <a:pt x="570" y="3752"/>
                  </a:lnTo>
                  <a:lnTo>
                    <a:pt x="567" y="3738"/>
                  </a:lnTo>
                  <a:lnTo>
                    <a:pt x="567" y="3738"/>
                  </a:lnTo>
                  <a:lnTo>
                    <a:pt x="575" y="3731"/>
                  </a:lnTo>
                  <a:lnTo>
                    <a:pt x="578" y="3730"/>
                  </a:lnTo>
                  <a:lnTo>
                    <a:pt x="579" y="3734"/>
                  </a:lnTo>
                  <a:lnTo>
                    <a:pt x="580" y="3736"/>
                  </a:lnTo>
                  <a:lnTo>
                    <a:pt x="583" y="3735"/>
                  </a:lnTo>
                  <a:lnTo>
                    <a:pt x="604" y="3721"/>
                  </a:lnTo>
                  <a:lnTo>
                    <a:pt x="608" y="3718"/>
                  </a:lnTo>
                  <a:lnTo>
                    <a:pt x="615" y="3710"/>
                  </a:lnTo>
                  <a:lnTo>
                    <a:pt x="618" y="3705"/>
                  </a:lnTo>
                  <a:lnTo>
                    <a:pt x="620" y="3699"/>
                  </a:lnTo>
                  <a:lnTo>
                    <a:pt x="627" y="3695"/>
                  </a:lnTo>
                  <a:lnTo>
                    <a:pt x="634" y="3694"/>
                  </a:lnTo>
                  <a:lnTo>
                    <a:pt x="637" y="3695"/>
                  </a:lnTo>
                  <a:lnTo>
                    <a:pt x="638" y="3695"/>
                  </a:lnTo>
                  <a:lnTo>
                    <a:pt x="645" y="3698"/>
                  </a:lnTo>
                  <a:lnTo>
                    <a:pt x="648" y="3700"/>
                  </a:lnTo>
                  <a:lnTo>
                    <a:pt x="668" y="3713"/>
                  </a:lnTo>
                  <a:lnTo>
                    <a:pt x="678" y="3722"/>
                  </a:lnTo>
                  <a:lnTo>
                    <a:pt x="678" y="3723"/>
                  </a:lnTo>
                  <a:lnTo>
                    <a:pt x="680" y="3728"/>
                  </a:lnTo>
                  <a:lnTo>
                    <a:pt x="682" y="3731"/>
                  </a:lnTo>
                  <a:lnTo>
                    <a:pt x="699" y="3729"/>
                  </a:lnTo>
                  <a:lnTo>
                    <a:pt x="726" y="3721"/>
                  </a:lnTo>
                  <a:lnTo>
                    <a:pt x="727" y="3720"/>
                  </a:lnTo>
                  <a:lnTo>
                    <a:pt x="731" y="3718"/>
                  </a:lnTo>
                  <a:lnTo>
                    <a:pt x="733" y="3716"/>
                  </a:lnTo>
                  <a:lnTo>
                    <a:pt x="735" y="3713"/>
                  </a:lnTo>
                  <a:lnTo>
                    <a:pt x="736" y="3712"/>
                  </a:lnTo>
                  <a:lnTo>
                    <a:pt x="736" y="3711"/>
                  </a:lnTo>
                  <a:lnTo>
                    <a:pt x="737" y="3707"/>
                  </a:lnTo>
                  <a:lnTo>
                    <a:pt x="740" y="3701"/>
                  </a:lnTo>
                  <a:lnTo>
                    <a:pt x="744" y="3694"/>
                  </a:lnTo>
                  <a:lnTo>
                    <a:pt x="749" y="3687"/>
                  </a:lnTo>
                  <a:lnTo>
                    <a:pt x="754" y="3679"/>
                  </a:lnTo>
                  <a:lnTo>
                    <a:pt x="756" y="3678"/>
                  </a:lnTo>
                  <a:lnTo>
                    <a:pt x="813" y="3650"/>
                  </a:lnTo>
                  <a:lnTo>
                    <a:pt x="846" y="3645"/>
                  </a:lnTo>
                  <a:lnTo>
                    <a:pt x="860" y="3638"/>
                  </a:lnTo>
                  <a:lnTo>
                    <a:pt x="863" y="3637"/>
                  </a:lnTo>
                  <a:lnTo>
                    <a:pt x="864" y="3637"/>
                  </a:lnTo>
                  <a:lnTo>
                    <a:pt x="864" y="3636"/>
                  </a:lnTo>
                  <a:lnTo>
                    <a:pt x="864" y="3635"/>
                  </a:lnTo>
                  <a:lnTo>
                    <a:pt x="856" y="3619"/>
                  </a:lnTo>
                  <a:lnTo>
                    <a:pt x="855" y="3617"/>
                  </a:lnTo>
                  <a:lnTo>
                    <a:pt x="854" y="3616"/>
                  </a:lnTo>
                  <a:lnTo>
                    <a:pt x="844" y="3603"/>
                  </a:lnTo>
                  <a:lnTo>
                    <a:pt x="813" y="3576"/>
                  </a:lnTo>
                  <a:lnTo>
                    <a:pt x="805" y="3547"/>
                  </a:lnTo>
                  <a:lnTo>
                    <a:pt x="798" y="3542"/>
                  </a:lnTo>
                  <a:lnTo>
                    <a:pt x="790" y="3538"/>
                  </a:lnTo>
                  <a:lnTo>
                    <a:pt x="788" y="3537"/>
                  </a:lnTo>
                  <a:lnTo>
                    <a:pt x="778" y="3535"/>
                  </a:lnTo>
                  <a:lnTo>
                    <a:pt x="773" y="3535"/>
                  </a:lnTo>
                  <a:lnTo>
                    <a:pt x="769" y="3535"/>
                  </a:lnTo>
                  <a:lnTo>
                    <a:pt x="761" y="3538"/>
                  </a:lnTo>
                  <a:lnTo>
                    <a:pt x="760" y="3539"/>
                  </a:lnTo>
                  <a:lnTo>
                    <a:pt x="759" y="3542"/>
                  </a:lnTo>
                  <a:lnTo>
                    <a:pt x="760" y="3550"/>
                  </a:lnTo>
                  <a:lnTo>
                    <a:pt x="761" y="3554"/>
                  </a:lnTo>
                  <a:lnTo>
                    <a:pt x="761" y="3556"/>
                  </a:lnTo>
                  <a:lnTo>
                    <a:pt x="761" y="3557"/>
                  </a:lnTo>
                  <a:lnTo>
                    <a:pt x="760" y="3559"/>
                  </a:lnTo>
                  <a:lnTo>
                    <a:pt x="744" y="3561"/>
                  </a:lnTo>
                  <a:lnTo>
                    <a:pt x="728" y="3551"/>
                  </a:lnTo>
                  <a:lnTo>
                    <a:pt x="720" y="3540"/>
                  </a:lnTo>
                  <a:lnTo>
                    <a:pt x="695" y="3525"/>
                  </a:lnTo>
                  <a:lnTo>
                    <a:pt x="694" y="3524"/>
                  </a:lnTo>
                  <a:lnTo>
                    <a:pt x="687" y="3516"/>
                  </a:lnTo>
                  <a:lnTo>
                    <a:pt x="677" y="3484"/>
                  </a:lnTo>
                  <a:lnTo>
                    <a:pt x="676" y="3478"/>
                  </a:lnTo>
                  <a:lnTo>
                    <a:pt x="676" y="3472"/>
                  </a:lnTo>
                  <a:lnTo>
                    <a:pt x="684" y="3439"/>
                  </a:lnTo>
                  <a:lnTo>
                    <a:pt x="687" y="3434"/>
                  </a:lnTo>
                  <a:lnTo>
                    <a:pt x="698" y="3417"/>
                  </a:lnTo>
                  <a:lnTo>
                    <a:pt x="699" y="3417"/>
                  </a:lnTo>
                  <a:lnTo>
                    <a:pt x="701" y="3416"/>
                  </a:lnTo>
                  <a:lnTo>
                    <a:pt x="703" y="3414"/>
                  </a:lnTo>
                  <a:lnTo>
                    <a:pt x="704" y="3413"/>
                  </a:lnTo>
                  <a:lnTo>
                    <a:pt x="705" y="3412"/>
                  </a:lnTo>
                  <a:lnTo>
                    <a:pt x="707" y="3410"/>
                  </a:lnTo>
                  <a:lnTo>
                    <a:pt x="709" y="3407"/>
                  </a:lnTo>
                  <a:lnTo>
                    <a:pt x="711" y="3403"/>
                  </a:lnTo>
                  <a:lnTo>
                    <a:pt x="714" y="3392"/>
                  </a:lnTo>
                  <a:lnTo>
                    <a:pt x="721" y="3369"/>
                  </a:lnTo>
                  <a:lnTo>
                    <a:pt x="740" y="3374"/>
                  </a:lnTo>
                  <a:lnTo>
                    <a:pt x="743" y="3374"/>
                  </a:lnTo>
                  <a:lnTo>
                    <a:pt x="769" y="3354"/>
                  </a:lnTo>
                  <a:lnTo>
                    <a:pt x="808" y="3297"/>
                  </a:lnTo>
                  <a:lnTo>
                    <a:pt x="817" y="3264"/>
                  </a:lnTo>
                  <a:lnTo>
                    <a:pt x="818" y="3200"/>
                  </a:lnTo>
                  <a:lnTo>
                    <a:pt x="820" y="3176"/>
                  </a:lnTo>
                  <a:lnTo>
                    <a:pt x="815" y="3166"/>
                  </a:lnTo>
                  <a:lnTo>
                    <a:pt x="814" y="3163"/>
                  </a:lnTo>
                  <a:lnTo>
                    <a:pt x="812" y="3160"/>
                  </a:lnTo>
                  <a:lnTo>
                    <a:pt x="807" y="3142"/>
                  </a:lnTo>
                  <a:lnTo>
                    <a:pt x="805" y="3103"/>
                  </a:lnTo>
                  <a:lnTo>
                    <a:pt x="812" y="3088"/>
                  </a:lnTo>
                  <a:lnTo>
                    <a:pt x="820" y="3066"/>
                  </a:lnTo>
                  <a:lnTo>
                    <a:pt x="820" y="3065"/>
                  </a:lnTo>
                  <a:lnTo>
                    <a:pt x="822" y="3052"/>
                  </a:lnTo>
                  <a:lnTo>
                    <a:pt x="821" y="3049"/>
                  </a:lnTo>
                  <a:lnTo>
                    <a:pt x="797" y="2989"/>
                  </a:lnTo>
                  <a:lnTo>
                    <a:pt x="791" y="2974"/>
                  </a:lnTo>
                  <a:lnTo>
                    <a:pt x="790" y="2971"/>
                  </a:lnTo>
                  <a:lnTo>
                    <a:pt x="790" y="2970"/>
                  </a:lnTo>
                  <a:lnTo>
                    <a:pt x="792" y="2956"/>
                  </a:lnTo>
                  <a:lnTo>
                    <a:pt x="793" y="2954"/>
                  </a:lnTo>
                  <a:lnTo>
                    <a:pt x="794" y="2952"/>
                  </a:lnTo>
                  <a:lnTo>
                    <a:pt x="795" y="2950"/>
                  </a:lnTo>
                  <a:lnTo>
                    <a:pt x="797" y="2949"/>
                  </a:lnTo>
                  <a:lnTo>
                    <a:pt x="839" y="2940"/>
                  </a:lnTo>
                  <a:lnTo>
                    <a:pt x="846" y="2940"/>
                  </a:lnTo>
                  <a:lnTo>
                    <a:pt x="878" y="2942"/>
                  </a:lnTo>
                  <a:lnTo>
                    <a:pt x="893" y="2954"/>
                  </a:lnTo>
                  <a:lnTo>
                    <a:pt x="943" y="2986"/>
                  </a:lnTo>
                  <a:lnTo>
                    <a:pt x="950" y="2991"/>
                  </a:lnTo>
                  <a:lnTo>
                    <a:pt x="950" y="2993"/>
                  </a:lnTo>
                  <a:lnTo>
                    <a:pt x="950" y="2993"/>
                  </a:lnTo>
                  <a:lnTo>
                    <a:pt x="950" y="2994"/>
                  </a:lnTo>
                  <a:lnTo>
                    <a:pt x="950" y="2995"/>
                  </a:lnTo>
                  <a:lnTo>
                    <a:pt x="953" y="2988"/>
                  </a:lnTo>
                  <a:lnTo>
                    <a:pt x="954" y="2988"/>
                  </a:lnTo>
                  <a:lnTo>
                    <a:pt x="954" y="2987"/>
                  </a:lnTo>
                  <a:lnTo>
                    <a:pt x="961" y="2982"/>
                  </a:lnTo>
                  <a:lnTo>
                    <a:pt x="962" y="2982"/>
                  </a:lnTo>
                  <a:lnTo>
                    <a:pt x="984" y="2981"/>
                  </a:lnTo>
                  <a:lnTo>
                    <a:pt x="986" y="2981"/>
                  </a:lnTo>
                  <a:lnTo>
                    <a:pt x="987" y="2981"/>
                  </a:lnTo>
                  <a:lnTo>
                    <a:pt x="988" y="2983"/>
                  </a:lnTo>
                  <a:lnTo>
                    <a:pt x="989" y="2984"/>
                  </a:lnTo>
                  <a:lnTo>
                    <a:pt x="990" y="2985"/>
                  </a:lnTo>
                  <a:lnTo>
                    <a:pt x="992" y="2984"/>
                  </a:lnTo>
                  <a:lnTo>
                    <a:pt x="997" y="2983"/>
                  </a:lnTo>
                  <a:lnTo>
                    <a:pt x="1035" y="2966"/>
                  </a:lnTo>
                  <a:lnTo>
                    <a:pt x="1044" y="2959"/>
                  </a:lnTo>
                  <a:lnTo>
                    <a:pt x="1044" y="2944"/>
                  </a:lnTo>
                  <a:lnTo>
                    <a:pt x="1025" y="2948"/>
                  </a:lnTo>
                  <a:lnTo>
                    <a:pt x="1024" y="2948"/>
                  </a:lnTo>
                  <a:lnTo>
                    <a:pt x="1023" y="2948"/>
                  </a:lnTo>
                  <a:lnTo>
                    <a:pt x="1022" y="2948"/>
                  </a:lnTo>
                  <a:lnTo>
                    <a:pt x="1022" y="2947"/>
                  </a:lnTo>
                  <a:lnTo>
                    <a:pt x="1012" y="2929"/>
                  </a:lnTo>
                  <a:lnTo>
                    <a:pt x="1005" y="2885"/>
                  </a:lnTo>
                  <a:lnTo>
                    <a:pt x="1004" y="2884"/>
                  </a:lnTo>
                  <a:lnTo>
                    <a:pt x="1004" y="2875"/>
                  </a:lnTo>
                  <a:lnTo>
                    <a:pt x="1014" y="2876"/>
                  </a:lnTo>
                  <a:lnTo>
                    <a:pt x="1016" y="2876"/>
                  </a:lnTo>
                  <a:lnTo>
                    <a:pt x="1017" y="2875"/>
                  </a:lnTo>
                  <a:lnTo>
                    <a:pt x="1022" y="2871"/>
                  </a:lnTo>
                  <a:lnTo>
                    <a:pt x="1036" y="2860"/>
                  </a:lnTo>
                  <a:lnTo>
                    <a:pt x="1076" y="2867"/>
                  </a:lnTo>
                  <a:lnTo>
                    <a:pt x="1087" y="2855"/>
                  </a:lnTo>
                  <a:lnTo>
                    <a:pt x="1089" y="2851"/>
                  </a:lnTo>
                  <a:lnTo>
                    <a:pt x="1075" y="2851"/>
                  </a:lnTo>
                  <a:lnTo>
                    <a:pt x="1066" y="2849"/>
                  </a:lnTo>
                  <a:lnTo>
                    <a:pt x="1061" y="2838"/>
                  </a:lnTo>
                  <a:lnTo>
                    <a:pt x="1066" y="2824"/>
                  </a:lnTo>
                  <a:lnTo>
                    <a:pt x="1071" y="2808"/>
                  </a:lnTo>
                  <a:lnTo>
                    <a:pt x="1072" y="2806"/>
                  </a:lnTo>
                  <a:lnTo>
                    <a:pt x="1073" y="2802"/>
                  </a:lnTo>
                  <a:lnTo>
                    <a:pt x="1073" y="2799"/>
                  </a:lnTo>
                  <a:lnTo>
                    <a:pt x="1073" y="2798"/>
                  </a:lnTo>
                  <a:lnTo>
                    <a:pt x="1071" y="2792"/>
                  </a:lnTo>
                  <a:lnTo>
                    <a:pt x="1059" y="2750"/>
                  </a:lnTo>
                  <a:lnTo>
                    <a:pt x="1051" y="2735"/>
                  </a:lnTo>
                  <a:lnTo>
                    <a:pt x="1049" y="2730"/>
                  </a:lnTo>
                  <a:lnTo>
                    <a:pt x="1051" y="2724"/>
                  </a:lnTo>
                  <a:lnTo>
                    <a:pt x="1102" y="2701"/>
                  </a:lnTo>
                  <a:lnTo>
                    <a:pt x="1103" y="2701"/>
                  </a:lnTo>
                  <a:lnTo>
                    <a:pt x="1106" y="2702"/>
                  </a:lnTo>
                  <a:lnTo>
                    <a:pt x="1111" y="2702"/>
                  </a:lnTo>
                  <a:lnTo>
                    <a:pt x="1111" y="2703"/>
                  </a:lnTo>
                  <a:lnTo>
                    <a:pt x="1137" y="2678"/>
                  </a:lnTo>
                  <a:lnTo>
                    <a:pt x="1150" y="2692"/>
                  </a:lnTo>
                  <a:lnTo>
                    <a:pt x="1178" y="2612"/>
                  </a:lnTo>
                  <a:lnTo>
                    <a:pt x="1195" y="2600"/>
                  </a:lnTo>
                  <a:lnTo>
                    <a:pt x="1206" y="2603"/>
                  </a:lnTo>
                  <a:lnTo>
                    <a:pt x="1224" y="2607"/>
                  </a:lnTo>
                  <a:lnTo>
                    <a:pt x="1227" y="2609"/>
                  </a:lnTo>
                  <a:lnTo>
                    <a:pt x="1229" y="2611"/>
                  </a:lnTo>
                  <a:lnTo>
                    <a:pt x="1245" y="2631"/>
                  </a:lnTo>
                  <a:lnTo>
                    <a:pt x="1263" y="2648"/>
                  </a:lnTo>
                  <a:lnTo>
                    <a:pt x="1277" y="2648"/>
                  </a:lnTo>
                  <a:lnTo>
                    <a:pt x="1281" y="2609"/>
                  </a:lnTo>
                  <a:lnTo>
                    <a:pt x="1278" y="2611"/>
                  </a:lnTo>
                  <a:lnTo>
                    <a:pt x="1277" y="2612"/>
                  </a:lnTo>
                  <a:lnTo>
                    <a:pt x="1276" y="2613"/>
                  </a:lnTo>
                  <a:lnTo>
                    <a:pt x="1274" y="2613"/>
                  </a:lnTo>
                  <a:lnTo>
                    <a:pt x="1271" y="2614"/>
                  </a:lnTo>
                  <a:lnTo>
                    <a:pt x="1257" y="2617"/>
                  </a:lnTo>
                  <a:lnTo>
                    <a:pt x="1253" y="2618"/>
                  </a:lnTo>
                  <a:lnTo>
                    <a:pt x="1252" y="2615"/>
                  </a:lnTo>
                  <a:lnTo>
                    <a:pt x="1289" y="2540"/>
                  </a:lnTo>
                  <a:lnTo>
                    <a:pt x="1323" y="2502"/>
                  </a:lnTo>
                  <a:lnTo>
                    <a:pt x="1317" y="2483"/>
                  </a:lnTo>
                  <a:lnTo>
                    <a:pt x="1304" y="2454"/>
                  </a:lnTo>
                  <a:lnTo>
                    <a:pt x="1324" y="2436"/>
                  </a:lnTo>
                  <a:lnTo>
                    <a:pt x="1365" y="2415"/>
                  </a:lnTo>
                  <a:lnTo>
                    <a:pt x="1366" y="2415"/>
                  </a:lnTo>
                  <a:lnTo>
                    <a:pt x="1365" y="2414"/>
                  </a:lnTo>
                  <a:lnTo>
                    <a:pt x="1365" y="2414"/>
                  </a:lnTo>
                  <a:lnTo>
                    <a:pt x="1360" y="2401"/>
                  </a:lnTo>
                  <a:lnTo>
                    <a:pt x="1357" y="2402"/>
                  </a:lnTo>
                  <a:lnTo>
                    <a:pt x="1357" y="2402"/>
                  </a:lnTo>
                  <a:lnTo>
                    <a:pt x="1345" y="2407"/>
                  </a:lnTo>
                  <a:lnTo>
                    <a:pt x="1341" y="2413"/>
                  </a:lnTo>
                  <a:lnTo>
                    <a:pt x="1327" y="2421"/>
                  </a:lnTo>
                  <a:lnTo>
                    <a:pt x="1326" y="2422"/>
                  </a:lnTo>
                  <a:lnTo>
                    <a:pt x="1320" y="2415"/>
                  </a:lnTo>
                  <a:lnTo>
                    <a:pt x="1307" y="2401"/>
                  </a:lnTo>
                  <a:lnTo>
                    <a:pt x="1273" y="2365"/>
                  </a:lnTo>
                  <a:lnTo>
                    <a:pt x="1272" y="2363"/>
                  </a:lnTo>
                  <a:lnTo>
                    <a:pt x="1274" y="2354"/>
                  </a:lnTo>
                  <a:lnTo>
                    <a:pt x="1275" y="2352"/>
                  </a:lnTo>
                  <a:lnTo>
                    <a:pt x="1282" y="2344"/>
                  </a:lnTo>
                  <a:lnTo>
                    <a:pt x="1283" y="2343"/>
                  </a:lnTo>
                  <a:lnTo>
                    <a:pt x="1283" y="2343"/>
                  </a:lnTo>
                  <a:lnTo>
                    <a:pt x="1285" y="2342"/>
                  </a:lnTo>
                  <a:lnTo>
                    <a:pt x="1285" y="2341"/>
                  </a:lnTo>
                  <a:lnTo>
                    <a:pt x="1249" y="2297"/>
                  </a:lnTo>
                  <a:lnTo>
                    <a:pt x="1247" y="2298"/>
                  </a:lnTo>
                  <a:lnTo>
                    <a:pt x="1193" y="2304"/>
                  </a:lnTo>
                  <a:lnTo>
                    <a:pt x="1193" y="2304"/>
                  </a:lnTo>
                  <a:lnTo>
                    <a:pt x="1193" y="2305"/>
                  </a:lnTo>
                  <a:lnTo>
                    <a:pt x="1193" y="2306"/>
                  </a:lnTo>
                  <a:lnTo>
                    <a:pt x="1192" y="2307"/>
                  </a:lnTo>
                  <a:lnTo>
                    <a:pt x="1188" y="2314"/>
                  </a:lnTo>
                  <a:lnTo>
                    <a:pt x="1187" y="2316"/>
                  </a:lnTo>
                  <a:lnTo>
                    <a:pt x="1186" y="2318"/>
                  </a:lnTo>
                  <a:lnTo>
                    <a:pt x="1183" y="2320"/>
                  </a:lnTo>
                  <a:lnTo>
                    <a:pt x="1178" y="2326"/>
                  </a:lnTo>
                  <a:lnTo>
                    <a:pt x="1177" y="2325"/>
                  </a:lnTo>
                  <a:lnTo>
                    <a:pt x="1176" y="2324"/>
                  </a:lnTo>
                  <a:lnTo>
                    <a:pt x="1176" y="2321"/>
                  </a:lnTo>
                  <a:lnTo>
                    <a:pt x="1176" y="2312"/>
                  </a:lnTo>
                  <a:lnTo>
                    <a:pt x="1176" y="2310"/>
                  </a:lnTo>
                  <a:lnTo>
                    <a:pt x="1164" y="2286"/>
                  </a:lnTo>
                  <a:lnTo>
                    <a:pt x="1160" y="2281"/>
                  </a:lnTo>
                  <a:lnTo>
                    <a:pt x="1158" y="2280"/>
                  </a:lnTo>
                  <a:lnTo>
                    <a:pt x="1157" y="2279"/>
                  </a:lnTo>
                  <a:lnTo>
                    <a:pt x="1146" y="2282"/>
                  </a:lnTo>
                  <a:lnTo>
                    <a:pt x="1111" y="2268"/>
                  </a:lnTo>
                  <a:lnTo>
                    <a:pt x="1107" y="2272"/>
                  </a:lnTo>
                  <a:lnTo>
                    <a:pt x="1107" y="2272"/>
                  </a:lnTo>
                  <a:lnTo>
                    <a:pt x="1065" y="2239"/>
                  </a:lnTo>
                  <a:lnTo>
                    <a:pt x="1059" y="2233"/>
                  </a:lnTo>
                  <a:lnTo>
                    <a:pt x="1049" y="2224"/>
                  </a:lnTo>
                  <a:lnTo>
                    <a:pt x="1049" y="2223"/>
                  </a:lnTo>
                  <a:lnTo>
                    <a:pt x="1049" y="2222"/>
                  </a:lnTo>
                  <a:lnTo>
                    <a:pt x="1052" y="2193"/>
                  </a:lnTo>
                  <a:lnTo>
                    <a:pt x="1047" y="2185"/>
                  </a:lnTo>
                  <a:lnTo>
                    <a:pt x="1076" y="2117"/>
                  </a:lnTo>
                  <a:lnTo>
                    <a:pt x="1060" y="2052"/>
                  </a:lnTo>
                  <a:lnTo>
                    <a:pt x="1040" y="2066"/>
                  </a:lnTo>
                  <a:lnTo>
                    <a:pt x="1012" y="2085"/>
                  </a:lnTo>
                  <a:lnTo>
                    <a:pt x="1011" y="2086"/>
                  </a:lnTo>
                  <a:lnTo>
                    <a:pt x="1009" y="2086"/>
                  </a:lnTo>
                  <a:lnTo>
                    <a:pt x="991" y="2094"/>
                  </a:lnTo>
                  <a:lnTo>
                    <a:pt x="989" y="2095"/>
                  </a:lnTo>
                  <a:lnTo>
                    <a:pt x="981" y="2096"/>
                  </a:lnTo>
                  <a:lnTo>
                    <a:pt x="980" y="2096"/>
                  </a:lnTo>
                  <a:lnTo>
                    <a:pt x="973" y="2094"/>
                  </a:lnTo>
                  <a:lnTo>
                    <a:pt x="972" y="2093"/>
                  </a:lnTo>
                  <a:lnTo>
                    <a:pt x="971" y="2093"/>
                  </a:lnTo>
                  <a:lnTo>
                    <a:pt x="967" y="2089"/>
                  </a:lnTo>
                  <a:lnTo>
                    <a:pt x="967" y="2088"/>
                  </a:lnTo>
                  <a:lnTo>
                    <a:pt x="959" y="2076"/>
                  </a:lnTo>
                  <a:lnTo>
                    <a:pt x="958" y="2076"/>
                  </a:lnTo>
                  <a:lnTo>
                    <a:pt x="957" y="2075"/>
                  </a:lnTo>
                  <a:lnTo>
                    <a:pt x="956" y="2074"/>
                  </a:lnTo>
                  <a:lnTo>
                    <a:pt x="955" y="2073"/>
                  </a:lnTo>
                  <a:lnTo>
                    <a:pt x="953" y="2072"/>
                  </a:lnTo>
                  <a:lnTo>
                    <a:pt x="942" y="2067"/>
                  </a:lnTo>
                  <a:lnTo>
                    <a:pt x="941" y="2067"/>
                  </a:lnTo>
                  <a:lnTo>
                    <a:pt x="940" y="2066"/>
                  </a:lnTo>
                  <a:lnTo>
                    <a:pt x="940" y="2066"/>
                  </a:lnTo>
                  <a:lnTo>
                    <a:pt x="939" y="2066"/>
                  </a:lnTo>
                  <a:lnTo>
                    <a:pt x="938" y="2066"/>
                  </a:lnTo>
                  <a:lnTo>
                    <a:pt x="937" y="2067"/>
                  </a:lnTo>
                  <a:lnTo>
                    <a:pt x="917" y="2075"/>
                  </a:lnTo>
                  <a:lnTo>
                    <a:pt x="916" y="2076"/>
                  </a:lnTo>
                  <a:lnTo>
                    <a:pt x="916" y="2076"/>
                  </a:lnTo>
                  <a:lnTo>
                    <a:pt x="915" y="2077"/>
                  </a:lnTo>
                  <a:lnTo>
                    <a:pt x="902" y="2069"/>
                  </a:lnTo>
                  <a:lnTo>
                    <a:pt x="898" y="2066"/>
                  </a:lnTo>
                  <a:lnTo>
                    <a:pt x="898" y="2066"/>
                  </a:lnTo>
                  <a:lnTo>
                    <a:pt x="898" y="2065"/>
                  </a:lnTo>
                  <a:lnTo>
                    <a:pt x="898" y="2057"/>
                  </a:lnTo>
                  <a:lnTo>
                    <a:pt x="898" y="2054"/>
                  </a:lnTo>
                  <a:lnTo>
                    <a:pt x="905" y="1962"/>
                  </a:lnTo>
                  <a:lnTo>
                    <a:pt x="909" y="1954"/>
                  </a:lnTo>
                  <a:lnTo>
                    <a:pt x="911" y="1951"/>
                  </a:lnTo>
                  <a:lnTo>
                    <a:pt x="916" y="1942"/>
                  </a:lnTo>
                  <a:lnTo>
                    <a:pt x="949" y="1902"/>
                  </a:lnTo>
                  <a:lnTo>
                    <a:pt x="937" y="1897"/>
                  </a:lnTo>
                  <a:lnTo>
                    <a:pt x="922" y="1887"/>
                  </a:lnTo>
                  <a:lnTo>
                    <a:pt x="912" y="1867"/>
                  </a:lnTo>
                  <a:lnTo>
                    <a:pt x="912" y="1845"/>
                  </a:lnTo>
                  <a:lnTo>
                    <a:pt x="895" y="1831"/>
                  </a:lnTo>
                  <a:lnTo>
                    <a:pt x="887" y="1820"/>
                  </a:lnTo>
                  <a:lnTo>
                    <a:pt x="886" y="1805"/>
                  </a:lnTo>
                  <a:lnTo>
                    <a:pt x="886" y="1804"/>
                  </a:lnTo>
                  <a:lnTo>
                    <a:pt x="886" y="1804"/>
                  </a:lnTo>
                  <a:lnTo>
                    <a:pt x="885" y="1802"/>
                  </a:lnTo>
                  <a:lnTo>
                    <a:pt x="885" y="1801"/>
                  </a:lnTo>
                  <a:lnTo>
                    <a:pt x="883" y="1799"/>
                  </a:lnTo>
                  <a:lnTo>
                    <a:pt x="883" y="1798"/>
                  </a:lnTo>
                  <a:lnTo>
                    <a:pt x="882" y="1797"/>
                  </a:lnTo>
                  <a:lnTo>
                    <a:pt x="874" y="1786"/>
                  </a:lnTo>
                  <a:lnTo>
                    <a:pt x="874" y="1786"/>
                  </a:lnTo>
                  <a:lnTo>
                    <a:pt x="869" y="1756"/>
                  </a:lnTo>
                  <a:lnTo>
                    <a:pt x="861" y="1712"/>
                  </a:lnTo>
                  <a:lnTo>
                    <a:pt x="860" y="1709"/>
                  </a:lnTo>
                  <a:lnTo>
                    <a:pt x="857" y="1704"/>
                  </a:lnTo>
                  <a:lnTo>
                    <a:pt x="841" y="1683"/>
                  </a:lnTo>
                  <a:lnTo>
                    <a:pt x="846" y="1660"/>
                  </a:lnTo>
                  <a:lnTo>
                    <a:pt x="847" y="1627"/>
                  </a:lnTo>
                  <a:lnTo>
                    <a:pt x="847" y="1627"/>
                  </a:lnTo>
                  <a:lnTo>
                    <a:pt x="848" y="1626"/>
                  </a:lnTo>
                  <a:lnTo>
                    <a:pt x="885" y="1617"/>
                  </a:lnTo>
                  <a:lnTo>
                    <a:pt x="896" y="1621"/>
                  </a:lnTo>
                  <a:lnTo>
                    <a:pt x="897" y="1621"/>
                  </a:lnTo>
                  <a:lnTo>
                    <a:pt x="898" y="1622"/>
                  </a:lnTo>
                  <a:lnTo>
                    <a:pt x="900" y="1622"/>
                  </a:lnTo>
                  <a:lnTo>
                    <a:pt x="903" y="1622"/>
                  </a:lnTo>
                  <a:lnTo>
                    <a:pt x="904" y="1622"/>
                  </a:lnTo>
                  <a:lnTo>
                    <a:pt x="905" y="1622"/>
                  </a:lnTo>
                  <a:lnTo>
                    <a:pt x="907" y="1623"/>
                  </a:lnTo>
                  <a:lnTo>
                    <a:pt x="909" y="1623"/>
                  </a:lnTo>
                  <a:lnTo>
                    <a:pt x="913" y="1621"/>
                  </a:lnTo>
                  <a:lnTo>
                    <a:pt x="914" y="1620"/>
                  </a:lnTo>
                  <a:lnTo>
                    <a:pt x="915" y="1619"/>
                  </a:lnTo>
                  <a:lnTo>
                    <a:pt x="916" y="1618"/>
                  </a:lnTo>
                  <a:lnTo>
                    <a:pt x="913" y="1593"/>
                  </a:lnTo>
                  <a:lnTo>
                    <a:pt x="913" y="1590"/>
                  </a:lnTo>
                  <a:lnTo>
                    <a:pt x="922" y="1541"/>
                  </a:lnTo>
                  <a:lnTo>
                    <a:pt x="914" y="1530"/>
                  </a:lnTo>
                  <a:lnTo>
                    <a:pt x="908" y="1523"/>
                  </a:lnTo>
                  <a:lnTo>
                    <a:pt x="908" y="1522"/>
                  </a:lnTo>
                  <a:lnTo>
                    <a:pt x="907" y="1521"/>
                  </a:lnTo>
                  <a:lnTo>
                    <a:pt x="907" y="1520"/>
                  </a:lnTo>
                  <a:lnTo>
                    <a:pt x="902" y="1491"/>
                  </a:lnTo>
                  <a:lnTo>
                    <a:pt x="901" y="1489"/>
                  </a:lnTo>
                  <a:lnTo>
                    <a:pt x="901" y="1488"/>
                  </a:lnTo>
                  <a:lnTo>
                    <a:pt x="901" y="1487"/>
                  </a:lnTo>
                  <a:lnTo>
                    <a:pt x="902" y="1483"/>
                  </a:lnTo>
                  <a:lnTo>
                    <a:pt x="902" y="1482"/>
                  </a:lnTo>
                  <a:lnTo>
                    <a:pt x="902" y="1481"/>
                  </a:lnTo>
                  <a:lnTo>
                    <a:pt x="902" y="1480"/>
                  </a:lnTo>
                  <a:lnTo>
                    <a:pt x="907" y="1473"/>
                  </a:lnTo>
                  <a:lnTo>
                    <a:pt x="907" y="1473"/>
                  </a:lnTo>
                  <a:lnTo>
                    <a:pt x="921" y="1469"/>
                  </a:lnTo>
                  <a:lnTo>
                    <a:pt x="922" y="1469"/>
                  </a:lnTo>
                  <a:lnTo>
                    <a:pt x="922" y="1469"/>
                  </a:lnTo>
                  <a:lnTo>
                    <a:pt x="925" y="1468"/>
                  </a:lnTo>
                  <a:lnTo>
                    <a:pt x="923" y="1463"/>
                  </a:lnTo>
                  <a:lnTo>
                    <a:pt x="908" y="1423"/>
                  </a:lnTo>
                  <a:lnTo>
                    <a:pt x="908" y="1422"/>
                  </a:lnTo>
                  <a:lnTo>
                    <a:pt x="908" y="1421"/>
                  </a:lnTo>
                  <a:lnTo>
                    <a:pt x="907" y="1418"/>
                  </a:lnTo>
                  <a:lnTo>
                    <a:pt x="907" y="1417"/>
                  </a:lnTo>
                  <a:lnTo>
                    <a:pt x="908" y="1413"/>
                  </a:lnTo>
                  <a:lnTo>
                    <a:pt x="909" y="1412"/>
                  </a:lnTo>
                  <a:lnTo>
                    <a:pt x="911" y="1407"/>
                  </a:lnTo>
                  <a:lnTo>
                    <a:pt x="911" y="1406"/>
                  </a:lnTo>
                  <a:lnTo>
                    <a:pt x="926" y="1380"/>
                  </a:lnTo>
                  <a:lnTo>
                    <a:pt x="927" y="1378"/>
                  </a:lnTo>
                  <a:lnTo>
                    <a:pt x="927" y="1377"/>
                  </a:lnTo>
                  <a:lnTo>
                    <a:pt x="928" y="1377"/>
                  </a:lnTo>
                  <a:lnTo>
                    <a:pt x="928" y="1376"/>
                  </a:lnTo>
                  <a:lnTo>
                    <a:pt x="928" y="1376"/>
                  </a:lnTo>
                  <a:lnTo>
                    <a:pt x="929" y="1375"/>
                  </a:lnTo>
                  <a:lnTo>
                    <a:pt x="929" y="1375"/>
                  </a:lnTo>
                  <a:lnTo>
                    <a:pt x="931" y="1375"/>
                  </a:lnTo>
                  <a:lnTo>
                    <a:pt x="932" y="1374"/>
                  </a:lnTo>
                  <a:lnTo>
                    <a:pt x="932" y="1374"/>
                  </a:lnTo>
                  <a:lnTo>
                    <a:pt x="933" y="1374"/>
                  </a:lnTo>
                  <a:lnTo>
                    <a:pt x="934" y="1374"/>
                  </a:lnTo>
                  <a:lnTo>
                    <a:pt x="934" y="1373"/>
                  </a:lnTo>
                  <a:lnTo>
                    <a:pt x="935" y="1373"/>
                  </a:lnTo>
                  <a:lnTo>
                    <a:pt x="937" y="1371"/>
                  </a:lnTo>
                  <a:lnTo>
                    <a:pt x="937" y="1370"/>
                  </a:lnTo>
                  <a:lnTo>
                    <a:pt x="938" y="1369"/>
                  </a:lnTo>
                  <a:lnTo>
                    <a:pt x="939" y="1368"/>
                  </a:lnTo>
                  <a:lnTo>
                    <a:pt x="939" y="1367"/>
                  </a:lnTo>
                  <a:lnTo>
                    <a:pt x="939" y="1366"/>
                  </a:lnTo>
                  <a:lnTo>
                    <a:pt x="940" y="1365"/>
                  </a:lnTo>
                  <a:lnTo>
                    <a:pt x="940" y="1365"/>
                  </a:lnTo>
                  <a:lnTo>
                    <a:pt x="940" y="1363"/>
                  </a:lnTo>
                  <a:lnTo>
                    <a:pt x="941" y="1362"/>
                  </a:lnTo>
                  <a:lnTo>
                    <a:pt x="941" y="1361"/>
                  </a:lnTo>
                  <a:lnTo>
                    <a:pt x="941" y="1360"/>
                  </a:lnTo>
                  <a:lnTo>
                    <a:pt x="930" y="1318"/>
                  </a:lnTo>
                  <a:lnTo>
                    <a:pt x="924" y="1298"/>
                  </a:lnTo>
                  <a:lnTo>
                    <a:pt x="915" y="1276"/>
                  </a:lnTo>
                  <a:lnTo>
                    <a:pt x="911" y="1268"/>
                  </a:lnTo>
                  <a:lnTo>
                    <a:pt x="897" y="1269"/>
                  </a:lnTo>
                  <a:lnTo>
                    <a:pt x="881" y="1271"/>
                  </a:lnTo>
                  <a:lnTo>
                    <a:pt x="878" y="1272"/>
                  </a:lnTo>
                  <a:lnTo>
                    <a:pt x="876" y="1271"/>
                  </a:lnTo>
                  <a:lnTo>
                    <a:pt x="872" y="1269"/>
                  </a:lnTo>
                  <a:lnTo>
                    <a:pt x="848" y="1255"/>
                  </a:lnTo>
                  <a:lnTo>
                    <a:pt x="847" y="1255"/>
                  </a:lnTo>
                  <a:lnTo>
                    <a:pt x="847" y="1254"/>
                  </a:lnTo>
                  <a:lnTo>
                    <a:pt x="845" y="1249"/>
                  </a:lnTo>
                  <a:lnTo>
                    <a:pt x="844" y="1240"/>
                  </a:lnTo>
                  <a:lnTo>
                    <a:pt x="827" y="1214"/>
                  </a:lnTo>
                  <a:lnTo>
                    <a:pt x="820" y="1192"/>
                  </a:lnTo>
                  <a:lnTo>
                    <a:pt x="830" y="1168"/>
                  </a:lnTo>
                  <a:lnTo>
                    <a:pt x="829" y="1156"/>
                  </a:lnTo>
                  <a:lnTo>
                    <a:pt x="826" y="1148"/>
                  </a:lnTo>
                  <a:lnTo>
                    <a:pt x="828" y="1143"/>
                  </a:lnTo>
                  <a:lnTo>
                    <a:pt x="831" y="1134"/>
                  </a:lnTo>
                  <a:lnTo>
                    <a:pt x="843" y="1123"/>
                  </a:lnTo>
                  <a:lnTo>
                    <a:pt x="843" y="1123"/>
                  </a:lnTo>
                  <a:lnTo>
                    <a:pt x="844" y="1122"/>
                  </a:lnTo>
                  <a:lnTo>
                    <a:pt x="845" y="1122"/>
                  </a:lnTo>
                  <a:lnTo>
                    <a:pt x="847" y="1122"/>
                  </a:lnTo>
                  <a:lnTo>
                    <a:pt x="850" y="1098"/>
                  </a:lnTo>
                  <a:lnTo>
                    <a:pt x="847" y="1084"/>
                  </a:lnTo>
                  <a:lnTo>
                    <a:pt x="844" y="1065"/>
                  </a:lnTo>
                  <a:lnTo>
                    <a:pt x="842" y="1061"/>
                  </a:lnTo>
                  <a:lnTo>
                    <a:pt x="842" y="1060"/>
                  </a:lnTo>
                  <a:lnTo>
                    <a:pt x="841" y="1059"/>
                  </a:lnTo>
                  <a:lnTo>
                    <a:pt x="840" y="1056"/>
                  </a:lnTo>
                  <a:lnTo>
                    <a:pt x="839" y="1052"/>
                  </a:lnTo>
                  <a:lnTo>
                    <a:pt x="839" y="1051"/>
                  </a:lnTo>
                  <a:lnTo>
                    <a:pt x="844" y="1030"/>
                  </a:lnTo>
                  <a:lnTo>
                    <a:pt x="838" y="1018"/>
                  </a:lnTo>
                  <a:lnTo>
                    <a:pt x="837" y="1020"/>
                  </a:lnTo>
                  <a:lnTo>
                    <a:pt x="822" y="1016"/>
                  </a:lnTo>
                  <a:lnTo>
                    <a:pt x="822" y="1016"/>
                  </a:lnTo>
                  <a:lnTo>
                    <a:pt x="819" y="1012"/>
                  </a:lnTo>
                  <a:lnTo>
                    <a:pt x="818" y="1011"/>
                  </a:lnTo>
                  <a:lnTo>
                    <a:pt x="818" y="1011"/>
                  </a:lnTo>
                  <a:lnTo>
                    <a:pt x="806" y="985"/>
                  </a:lnTo>
                  <a:lnTo>
                    <a:pt x="778" y="977"/>
                  </a:lnTo>
                  <a:lnTo>
                    <a:pt x="769" y="977"/>
                  </a:lnTo>
                  <a:lnTo>
                    <a:pt x="762" y="982"/>
                  </a:lnTo>
                  <a:lnTo>
                    <a:pt x="759" y="984"/>
                  </a:lnTo>
                  <a:lnTo>
                    <a:pt x="733" y="945"/>
                  </a:lnTo>
                  <a:lnTo>
                    <a:pt x="732" y="943"/>
                  </a:lnTo>
                  <a:lnTo>
                    <a:pt x="721" y="907"/>
                  </a:lnTo>
                  <a:lnTo>
                    <a:pt x="722" y="891"/>
                  </a:lnTo>
                  <a:lnTo>
                    <a:pt x="722" y="879"/>
                  </a:lnTo>
                  <a:lnTo>
                    <a:pt x="721" y="878"/>
                  </a:lnTo>
                  <a:lnTo>
                    <a:pt x="720" y="877"/>
                  </a:lnTo>
                  <a:lnTo>
                    <a:pt x="719" y="876"/>
                  </a:lnTo>
                  <a:lnTo>
                    <a:pt x="717" y="874"/>
                  </a:lnTo>
                  <a:lnTo>
                    <a:pt x="715" y="873"/>
                  </a:lnTo>
                  <a:lnTo>
                    <a:pt x="693" y="860"/>
                  </a:lnTo>
                  <a:lnTo>
                    <a:pt x="664" y="834"/>
                  </a:lnTo>
                  <a:lnTo>
                    <a:pt x="686" y="770"/>
                  </a:lnTo>
                  <a:lnTo>
                    <a:pt x="660" y="739"/>
                  </a:lnTo>
                  <a:lnTo>
                    <a:pt x="656" y="733"/>
                  </a:lnTo>
                  <a:lnTo>
                    <a:pt x="631" y="762"/>
                  </a:lnTo>
                  <a:lnTo>
                    <a:pt x="624" y="769"/>
                  </a:lnTo>
                  <a:lnTo>
                    <a:pt x="615" y="778"/>
                  </a:lnTo>
                  <a:lnTo>
                    <a:pt x="582" y="810"/>
                  </a:lnTo>
                  <a:lnTo>
                    <a:pt x="563" y="822"/>
                  </a:lnTo>
                  <a:lnTo>
                    <a:pt x="562" y="823"/>
                  </a:lnTo>
                  <a:lnTo>
                    <a:pt x="561" y="823"/>
                  </a:lnTo>
                  <a:lnTo>
                    <a:pt x="552" y="822"/>
                  </a:lnTo>
                  <a:lnTo>
                    <a:pt x="526" y="817"/>
                  </a:lnTo>
                  <a:lnTo>
                    <a:pt x="521" y="824"/>
                  </a:lnTo>
                  <a:lnTo>
                    <a:pt x="520" y="825"/>
                  </a:lnTo>
                  <a:lnTo>
                    <a:pt x="520" y="825"/>
                  </a:lnTo>
                  <a:lnTo>
                    <a:pt x="519" y="825"/>
                  </a:lnTo>
                  <a:lnTo>
                    <a:pt x="516" y="825"/>
                  </a:lnTo>
                  <a:lnTo>
                    <a:pt x="489" y="824"/>
                  </a:lnTo>
                  <a:lnTo>
                    <a:pt x="487" y="823"/>
                  </a:lnTo>
                  <a:lnTo>
                    <a:pt x="478" y="820"/>
                  </a:lnTo>
                  <a:lnTo>
                    <a:pt x="472" y="817"/>
                  </a:lnTo>
                  <a:lnTo>
                    <a:pt x="462" y="813"/>
                  </a:lnTo>
                  <a:lnTo>
                    <a:pt x="460" y="812"/>
                  </a:lnTo>
                  <a:lnTo>
                    <a:pt x="459" y="812"/>
                  </a:lnTo>
                  <a:lnTo>
                    <a:pt x="447" y="809"/>
                  </a:lnTo>
                  <a:lnTo>
                    <a:pt x="446" y="810"/>
                  </a:lnTo>
                  <a:lnTo>
                    <a:pt x="443" y="813"/>
                  </a:lnTo>
                  <a:lnTo>
                    <a:pt x="433" y="829"/>
                  </a:lnTo>
                  <a:lnTo>
                    <a:pt x="433" y="830"/>
                  </a:lnTo>
                  <a:lnTo>
                    <a:pt x="432" y="831"/>
                  </a:lnTo>
                  <a:lnTo>
                    <a:pt x="432" y="832"/>
                  </a:lnTo>
                  <a:lnTo>
                    <a:pt x="431" y="833"/>
                  </a:lnTo>
                  <a:lnTo>
                    <a:pt x="431" y="835"/>
                  </a:lnTo>
                  <a:lnTo>
                    <a:pt x="430" y="839"/>
                  </a:lnTo>
                  <a:lnTo>
                    <a:pt x="426" y="855"/>
                  </a:lnTo>
                  <a:lnTo>
                    <a:pt x="425" y="858"/>
                  </a:lnTo>
                  <a:lnTo>
                    <a:pt x="417" y="873"/>
                  </a:lnTo>
                  <a:lnTo>
                    <a:pt x="414" y="877"/>
                  </a:lnTo>
                  <a:lnTo>
                    <a:pt x="409" y="882"/>
                  </a:lnTo>
                  <a:lnTo>
                    <a:pt x="405" y="885"/>
                  </a:lnTo>
                  <a:lnTo>
                    <a:pt x="403" y="888"/>
                  </a:lnTo>
                  <a:lnTo>
                    <a:pt x="402" y="890"/>
                  </a:lnTo>
                  <a:lnTo>
                    <a:pt x="400" y="900"/>
                  </a:lnTo>
                  <a:lnTo>
                    <a:pt x="401" y="929"/>
                  </a:lnTo>
                  <a:lnTo>
                    <a:pt x="416" y="950"/>
                  </a:lnTo>
                  <a:lnTo>
                    <a:pt x="418" y="951"/>
                  </a:lnTo>
                  <a:lnTo>
                    <a:pt x="418" y="952"/>
                  </a:lnTo>
                  <a:lnTo>
                    <a:pt x="420" y="955"/>
                  </a:lnTo>
                  <a:lnTo>
                    <a:pt x="420" y="956"/>
                  </a:lnTo>
                  <a:lnTo>
                    <a:pt x="422" y="958"/>
                  </a:lnTo>
                  <a:lnTo>
                    <a:pt x="422" y="959"/>
                  </a:lnTo>
                  <a:lnTo>
                    <a:pt x="422" y="960"/>
                  </a:lnTo>
                  <a:lnTo>
                    <a:pt x="423" y="963"/>
                  </a:lnTo>
                  <a:lnTo>
                    <a:pt x="423" y="964"/>
                  </a:lnTo>
                  <a:lnTo>
                    <a:pt x="423" y="965"/>
                  </a:lnTo>
                  <a:lnTo>
                    <a:pt x="423" y="966"/>
                  </a:lnTo>
                  <a:lnTo>
                    <a:pt x="423" y="967"/>
                  </a:lnTo>
                  <a:lnTo>
                    <a:pt x="423" y="967"/>
                  </a:lnTo>
                  <a:lnTo>
                    <a:pt x="422" y="971"/>
                  </a:lnTo>
                  <a:lnTo>
                    <a:pt x="410" y="1008"/>
                  </a:lnTo>
                  <a:lnTo>
                    <a:pt x="408" y="1025"/>
                  </a:lnTo>
                  <a:lnTo>
                    <a:pt x="404" y="1041"/>
                  </a:lnTo>
                  <a:lnTo>
                    <a:pt x="400" y="1053"/>
                  </a:lnTo>
                  <a:lnTo>
                    <a:pt x="398" y="1057"/>
                  </a:lnTo>
                  <a:lnTo>
                    <a:pt x="391" y="1073"/>
                  </a:lnTo>
                  <a:lnTo>
                    <a:pt x="391" y="1074"/>
                  </a:lnTo>
                  <a:lnTo>
                    <a:pt x="382" y="1090"/>
                  </a:lnTo>
                  <a:lnTo>
                    <a:pt x="377" y="1098"/>
                  </a:lnTo>
                  <a:lnTo>
                    <a:pt x="365" y="1111"/>
                  </a:lnTo>
                  <a:lnTo>
                    <a:pt x="360" y="1114"/>
                  </a:lnTo>
                  <a:lnTo>
                    <a:pt x="369" y="1093"/>
                  </a:lnTo>
                  <a:lnTo>
                    <a:pt x="364" y="1080"/>
                  </a:lnTo>
                  <a:lnTo>
                    <a:pt x="362" y="1075"/>
                  </a:lnTo>
                  <a:lnTo>
                    <a:pt x="345" y="1044"/>
                  </a:lnTo>
                  <a:lnTo>
                    <a:pt x="333" y="1026"/>
                  </a:lnTo>
                  <a:lnTo>
                    <a:pt x="314" y="1002"/>
                  </a:lnTo>
                  <a:lnTo>
                    <a:pt x="305" y="996"/>
                  </a:lnTo>
                  <a:lnTo>
                    <a:pt x="281" y="979"/>
                  </a:lnTo>
                  <a:lnTo>
                    <a:pt x="281" y="978"/>
                  </a:lnTo>
                  <a:lnTo>
                    <a:pt x="280" y="978"/>
                  </a:lnTo>
                  <a:lnTo>
                    <a:pt x="279" y="976"/>
                  </a:lnTo>
                  <a:lnTo>
                    <a:pt x="278" y="975"/>
                  </a:lnTo>
                  <a:lnTo>
                    <a:pt x="278" y="975"/>
                  </a:lnTo>
                  <a:lnTo>
                    <a:pt x="277" y="973"/>
                  </a:lnTo>
                  <a:lnTo>
                    <a:pt x="276" y="972"/>
                  </a:lnTo>
                  <a:lnTo>
                    <a:pt x="276" y="971"/>
                  </a:lnTo>
                  <a:lnTo>
                    <a:pt x="273" y="963"/>
                  </a:lnTo>
                  <a:lnTo>
                    <a:pt x="273" y="962"/>
                  </a:lnTo>
                  <a:lnTo>
                    <a:pt x="273" y="944"/>
                  </a:lnTo>
                  <a:lnTo>
                    <a:pt x="272" y="940"/>
                  </a:lnTo>
                  <a:lnTo>
                    <a:pt x="268" y="927"/>
                  </a:lnTo>
                  <a:lnTo>
                    <a:pt x="266" y="922"/>
                  </a:lnTo>
                  <a:lnTo>
                    <a:pt x="265" y="922"/>
                  </a:lnTo>
                  <a:lnTo>
                    <a:pt x="265" y="921"/>
                  </a:lnTo>
                  <a:lnTo>
                    <a:pt x="210" y="976"/>
                  </a:lnTo>
                  <a:lnTo>
                    <a:pt x="200" y="988"/>
                  </a:lnTo>
                  <a:lnTo>
                    <a:pt x="165" y="1014"/>
                  </a:lnTo>
                  <a:lnTo>
                    <a:pt x="166" y="1007"/>
                  </a:lnTo>
                  <a:lnTo>
                    <a:pt x="165" y="1003"/>
                  </a:lnTo>
                  <a:lnTo>
                    <a:pt x="164" y="998"/>
                  </a:lnTo>
                  <a:lnTo>
                    <a:pt x="163" y="994"/>
                  </a:lnTo>
                  <a:lnTo>
                    <a:pt x="163" y="993"/>
                  </a:lnTo>
                  <a:lnTo>
                    <a:pt x="163" y="993"/>
                  </a:lnTo>
                  <a:lnTo>
                    <a:pt x="157" y="983"/>
                  </a:lnTo>
                  <a:lnTo>
                    <a:pt x="157" y="982"/>
                  </a:lnTo>
                  <a:lnTo>
                    <a:pt x="154" y="976"/>
                  </a:lnTo>
                  <a:lnTo>
                    <a:pt x="152" y="974"/>
                  </a:lnTo>
                  <a:lnTo>
                    <a:pt x="152" y="974"/>
                  </a:lnTo>
                  <a:lnTo>
                    <a:pt x="140" y="958"/>
                  </a:lnTo>
                  <a:lnTo>
                    <a:pt x="139" y="957"/>
                  </a:lnTo>
                  <a:lnTo>
                    <a:pt x="139" y="956"/>
                  </a:lnTo>
                  <a:lnTo>
                    <a:pt x="138" y="955"/>
                  </a:lnTo>
                  <a:lnTo>
                    <a:pt x="138" y="955"/>
                  </a:lnTo>
                  <a:lnTo>
                    <a:pt x="137" y="863"/>
                  </a:lnTo>
                  <a:lnTo>
                    <a:pt x="136" y="863"/>
                  </a:lnTo>
                  <a:lnTo>
                    <a:pt x="126" y="862"/>
                  </a:lnTo>
                  <a:lnTo>
                    <a:pt x="124" y="861"/>
                  </a:lnTo>
                  <a:lnTo>
                    <a:pt x="117" y="861"/>
                  </a:lnTo>
                  <a:lnTo>
                    <a:pt x="115" y="861"/>
                  </a:lnTo>
                  <a:lnTo>
                    <a:pt x="113" y="862"/>
                  </a:lnTo>
                  <a:lnTo>
                    <a:pt x="111" y="862"/>
                  </a:lnTo>
                  <a:lnTo>
                    <a:pt x="110" y="865"/>
                  </a:lnTo>
                  <a:lnTo>
                    <a:pt x="109" y="867"/>
                  </a:lnTo>
                  <a:lnTo>
                    <a:pt x="109" y="869"/>
                  </a:lnTo>
                  <a:lnTo>
                    <a:pt x="108" y="873"/>
                  </a:lnTo>
                  <a:lnTo>
                    <a:pt x="103" y="874"/>
                  </a:lnTo>
                  <a:lnTo>
                    <a:pt x="101" y="874"/>
                  </a:lnTo>
                  <a:lnTo>
                    <a:pt x="93" y="870"/>
                  </a:lnTo>
                  <a:lnTo>
                    <a:pt x="92" y="869"/>
                  </a:lnTo>
                  <a:lnTo>
                    <a:pt x="91" y="868"/>
                  </a:lnTo>
                  <a:lnTo>
                    <a:pt x="86" y="865"/>
                  </a:lnTo>
                  <a:lnTo>
                    <a:pt x="86" y="864"/>
                  </a:lnTo>
                  <a:lnTo>
                    <a:pt x="74" y="846"/>
                  </a:lnTo>
                  <a:lnTo>
                    <a:pt x="74" y="845"/>
                  </a:lnTo>
                  <a:lnTo>
                    <a:pt x="74" y="844"/>
                  </a:lnTo>
                  <a:lnTo>
                    <a:pt x="74" y="844"/>
                  </a:lnTo>
                  <a:lnTo>
                    <a:pt x="74" y="843"/>
                  </a:lnTo>
                  <a:lnTo>
                    <a:pt x="74" y="842"/>
                  </a:lnTo>
                  <a:lnTo>
                    <a:pt x="74" y="840"/>
                  </a:lnTo>
                  <a:lnTo>
                    <a:pt x="75" y="836"/>
                  </a:lnTo>
                  <a:lnTo>
                    <a:pt x="83" y="787"/>
                  </a:lnTo>
                  <a:lnTo>
                    <a:pt x="76" y="780"/>
                  </a:lnTo>
                  <a:lnTo>
                    <a:pt x="74" y="778"/>
                  </a:lnTo>
                  <a:lnTo>
                    <a:pt x="73" y="778"/>
                  </a:lnTo>
                  <a:lnTo>
                    <a:pt x="66" y="775"/>
                  </a:lnTo>
                  <a:lnTo>
                    <a:pt x="54" y="770"/>
                  </a:lnTo>
                  <a:lnTo>
                    <a:pt x="53" y="770"/>
                  </a:lnTo>
                  <a:lnTo>
                    <a:pt x="52" y="770"/>
                  </a:lnTo>
                  <a:lnTo>
                    <a:pt x="51" y="770"/>
                  </a:lnTo>
                  <a:lnTo>
                    <a:pt x="50" y="771"/>
                  </a:lnTo>
                  <a:lnTo>
                    <a:pt x="49" y="771"/>
                  </a:lnTo>
                  <a:lnTo>
                    <a:pt x="48" y="772"/>
                  </a:lnTo>
                  <a:lnTo>
                    <a:pt x="30" y="756"/>
                  </a:lnTo>
                  <a:lnTo>
                    <a:pt x="30" y="748"/>
                  </a:lnTo>
                  <a:lnTo>
                    <a:pt x="33" y="719"/>
                  </a:lnTo>
                  <a:lnTo>
                    <a:pt x="33" y="715"/>
                  </a:lnTo>
                  <a:lnTo>
                    <a:pt x="33" y="713"/>
                  </a:lnTo>
                  <a:lnTo>
                    <a:pt x="33" y="712"/>
                  </a:lnTo>
                  <a:lnTo>
                    <a:pt x="33" y="712"/>
                  </a:lnTo>
                  <a:lnTo>
                    <a:pt x="32" y="707"/>
                  </a:lnTo>
                  <a:lnTo>
                    <a:pt x="28" y="694"/>
                  </a:lnTo>
                  <a:lnTo>
                    <a:pt x="32" y="689"/>
                  </a:lnTo>
                  <a:lnTo>
                    <a:pt x="41" y="686"/>
                  </a:lnTo>
                  <a:lnTo>
                    <a:pt x="37" y="654"/>
                  </a:lnTo>
                  <a:lnTo>
                    <a:pt x="37" y="653"/>
                  </a:lnTo>
                  <a:lnTo>
                    <a:pt x="20" y="640"/>
                  </a:lnTo>
                  <a:lnTo>
                    <a:pt x="20" y="640"/>
                  </a:lnTo>
                  <a:lnTo>
                    <a:pt x="19" y="639"/>
                  </a:lnTo>
                  <a:lnTo>
                    <a:pt x="19" y="639"/>
                  </a:lnTo>
                  <a:lnTo>
                    <a:pt x="18" y="639"/>
                  </a:lnTo>
                  <a:lnTo>
                    <a:pt x="17" y="639"/>
                  </a:lnTo>
                  <a:lnTo>
                    <a:pt x="16" y="639"/>
                  </a:lnTo>
                  <a:lnTo>
                    <a:pt x="16" y="639"/>
                  </a:lnTo>
                  <a:lnTo>
                    <a:pt x="15" y="639"/>
                  </a:lnTo>
                  <a:lnTo>
                    <a:pt x="14" y="638"/>
                  </a:lnTo>
                  <a:lnTo>
                    <a:pt x="13" y="638"/>
                  </a:lnTo>
                  <a:lnTo>
                    <a:pt x="13" y="638"/>
                  </a:lnTo>
                  <a:lnTo>
                    <a:pt x="11" y="636"/>
                  </a:lnTo>
                  <a:lnTo>
                    <a:pt x="10" y="635"/>
                  </a:lnTo>
                  <a:lnTo>
                    <a:pt x="9" y="634"/>
                  </a:lnTo>
                  <a:lnTo>
                    <a:pt x="6" y="630"/>
                  </a:lnTo>
                  <a:lnTo>
                    <a:pt x="3" y="626"/>
                  </a:lnTo>
                  <a:lnTo>
                    <a:pt x="2" y="625"/>
                  </a:lnTo>
                  <a:lnTo>
                    <a:pt x="1" y="608"/>
                  </a:lnTo>
                  <a:lnTo>
                    <a:pt x="1" y="608"/>
                  </a:lnTo>
                  <a:lnTo>
                    <a:pt x="0" y="595"/>
                  </a:lnTo>
                  <a:lnTo>
                    <a:pt x="0" y="588"/>
                  </a:lnTo>
                  <a:lnTo>
                    <a:pt x="0" y="587"/>
                  </a:lnTo>
                  <a:lnTo>
                    <a:pt x="1" y="586"/>
                  </a:lnTo>
                  <a:lnTo>
                    <a:pt x="14" y="554"/>
                  </a:lnTo>
                  <a:lnTo>
                    <a:pt x="27" y="552"/>
                  </a:lnTo>
                  <a:lnTo>
                    <a:pt x="32" y="553"/>
                  </a:lnTo>
                  <a:lnTo>
                    <a:pt x="41" y="554"/>
                  </a:lnTo>
                  <a:lnTo>
                    <a:pt x="43" y="552"/>
                  </a:lnTo>
                  <a:lnTo>
                    <a:pt x="44" y="552"/>
                  </a:lnTo>
                  <a:lnTo>
                    <a:pt x="44" y="551"/>
                  </a:lnTo>
                  <a:lnTo>
                    <a:pt x="45" y="550"/>
                  </a:lnTo>
                  <a:lnTo>
                    <a:pt x="46" y="549"/>
                  </a:lnTo>
                  <a:lnTo>
                    <a:pt x="51" y="543"/>
                  </a:lnTo>
                  <a:lnTo>
                    <a:pt x="63" y="515"/>
                  </a:lnTo>
                  <a:lnTo>
                    <a:pt x="63" y="513"/>
                  </a:lnTo>
                  <a:lnTo>
                    <a:pt x="64" y="512"/>
                  </a:lnTo>
                  <a:lnTo>
                    <a:pt x="71" y="482"/>
                  </a:lnTo>
                  <a:lnTo>
                    <a:pt x="72" y="479"/>
                  </a:lnTo>
                  <a:lnTo>
                    <a:pt x="72" y="478"/>
                  </a:lnTo>
                  <a:lnTo>
                    <a:pt x="69" y="461"/>
                  </a:lnTo>
                  <a:lnTo>
                    <a:pt x="68" y="461"/>
                  </a:lnTo>
                  <a:lnTo>
                    <a:pt x="93" y="427"/>
                  </a:lnTo>
                  <a:lnTo>
                    <a:pt x="87" y="406"/>
                  </a:lnTo>
                  <a:lnTo>
                    <a:pt x="87" y="405"/>
                  </a:lnTo>
                  <a:lnTo>
                    <a:pt x="87" y="405"/>
                  </a:lnTo>
                  <a:lnTo>
                    <a:pt x="87" y="404"/>
                  </a:lnTo>
                  <a:lnTo>
                    <a:pt x="87" y="401"/>
                  </a:lnTo>
                  <a:lnTo>
                    <a:pt x="87" y="401"/>
                  </a:lnTo>
                  <a:lnTo>
                    <a:pt x="95" y="364"/>
                  </a:lnTo>
                  <a:lnTo>
                    <a:pt x="95" y="363"/>
                  </a:lnTo>
                  <a:lnTo>
                    <a:pt x="96" y="363"/>
                  </a:lnTo>
                  <a:lnTo>
                    <a:pt x="101" y="357"/>
                  </a:lnTo>
                  <a:lnTo>
                    <a:pt x="101" y="356"/>
                  </a:lnTo>
                  <a:lnTo>
                    <a:pt x="111" y="345"/>
                  </a:lnTo>
                  <a:lnTo>
                    <a:pt x="113" y="344"/>
                  </a:lnTo>
                  <a:lnTo>
                    <a:pt x="114" y="344"/>
                  </a:lnTo>
                  <a:lnTo>
                    <a:pt x="115" y="343"/>
                  </a:lnTo>
                  <a:lnTo>
                    <a:pt x="116" y="342"/>
                  </a:lnTo>
                  <a:lnTo>
                    <a:pt x="117" y="342"/>
                  </a:lnTo>
                  <a:lnTo>
                    <a:pt x="119" y="341"/>
                  </a:lnTo>
                  <a:lnTo>
                    <a:pt x="120" y="341"/>
                  </a:lnTo>
                  <a:lnTo>
                    <a:pt x="120" y="336"/>
                  </a:lnTo>
                  <a:lnTo>
                    <a:pt x="117" y="317"/>
                  </a:lnTo>
                  <a:lnTo>
                    <a:pt x="117" y="314"/>
                  </a:lnTo>
                  <a:lnTo>
                    <a:pt x="111" y="276"/>
                  </a:lnTo>
                  <a:lnTo>
                    <a:pt x="110" y="276"/>
                  </a:lnTo>
                  <a:lnTo>
                    <a:pt x="110" y="274"/>
                  </a:lnTo>
                  <a:lnTo>
                    <a:pt x="108" y="272"/>
                  </a:lnTo>
                  <a:lnTo>
                    <a:pt x="108" y="271"/>
                  </a:lnTo>
                  <a:lnTo>
                    <a:pt x="107" y="270"/>
                  </a:lnTo>
                  <a:lnTo>
                    <a:pt x="106" y="268"/>
                  </a:lnTo>
                  <a:lnTo>
                    <a:pt x="105" y="267"/>
                  </a:lnTo>
                  <a:lnTo>
                    <a:pt x="105" y="266"/>
                  </a:lnTo>
                  <a:lnTo>
                    <a:pt x="105" y="265"/>
                  </a:lnTo>
                  <a:lnTo>
                    <a:pt x="104" y="264"/>
                  </a:lnTo>
                  <a:lnTo>
                    <a:pt x="104" y="263"/>
                  </a:lnTo>
                  <a:lnTo>
                    <a:pt x="104" y="263"/>
                  </a:lnTo>
                  <a:lnTo>
                    <a:pt x="104" y="262"/>
                  </a:lnTo>
                  <a:lnTo>
                    <a:pt x="106" y="251"/>
                  </a:lnTo>
                  <a:lnTo>
                    <a:pt x="110" y="243"/>
                  </a:lnTo>
                  <a:lnTo>
                    <a:pt x="120" y="229"/>
                  </a:lnTo>
                  <a:lnTo>
                    <a:pt x="133" y="213"/>
                  </a:lnTo>
                  <a:lnTo>
                    <a:pt x="148" y="199"/>
                  </a:lnTo>
                  <a:lnTo>
                    <a:pt x="157" y="195"/>
                  </a:lnTo>
                  <a:lnTo>
                    <a:pt x="160" y="194"/>
                  </a:lnTo>
                  <a:lnTo>
                    <a:pt x="161" y="194"/>
                  </a:lnTo>
                  <a:lnTo>
                    <a:pt x="163" y="193"/>
                  </a:lnTo>
                  <a:lnTo>
                    <a:pt x="165" y="193"/>
                  </a:lnTo>
                  <a:lnTo>
                    <a:pt x="166" y="193"/>
                  </a:lnTo>
                  <a:lnTo>
                    <a:pt x="169" y="192"/>
                  </a:lnTo>
                  <a:lnTo>
                    <a:pt x="169" y="192"/>
                  </a:lnTo>
                  <a:lnTo>
                    <a:pt x="172" y="192"/>
                  </a:lnTo>
                  <a:lnTo>
                    <a:pt x="174" y="193"/>
                  </a:lnTo>
                  <a:lnTo>
                    <a:pt x="175" y="193"/>
                  </a:lnTo>
                  <a:lnTo>
                    <a:pt x="182" y="194"/>
                  </a:lnTo>
                  <a:lnTo>
                    <a:pt x="184" y="194"/>
                  </a:lnTo>
                  <a:lnTo>
                    <a:pt x="185" y="194"/>
                  </a:lnTo>
                  <a:lnTo>
                    <a:pt x="188" y="195"/>
                  </a:lnTo>
                  <a:lnTo>
                    <a:pt x="189" y="196"/>
                  </a:lnTo>
                  <a:lnTo>
                    <a:pt x="194" y="198"/>
                  </a:lnTo>
                  <a:lnTo>
                    <a:pt x="213" y="193"/>
                  </a:lnTo>
                  <a:lnTo>
                    <a:pt x="225" y="185"/>
                  </a:lnTo>
                  <a:lnTo>
                    <a:pt x="217" y="251"/>
                  </a:lnTo>
                  <a:lnTo>
                    <a:pt x="220" y="251"/>
                  </a:lnTo>
                  <a:lnTo>
                    <a:pt x="221" y="252"/>
                  </a:lnTo>
                  <a:lnTo>
                    <a:pt x="231" y="250"/>
                  </a:lnTo>
                  <a:lnTo>
                    <a:pt x="232" y="250"/>
                  </a:lnTo>
                  <a:lnTo>
                    <a:pt x="263" y="224"/>
                  </a:lnTo>
                  <a:lnTo>
                    <a:pt x="279" y="198"/>
                  </a:lnTo>
                  <a:lnTo>
                    <a:pt x="279" y="193"/>
                  </a:lnTo>
                  <a:lnTo>
                    <a:pt x="278" y="178"/>
                  </a:lnTo>
                  <a:lnTo>
                    <a:pt x="277" y="171"/>
                  </a:lnTo>
                  <a:lnTo>
                    <a:pt x="282" y="166"/>
                  </a:lnTo>
                  <a:lnTo>
                    <a:pt x="301" y="149"/>
                  </a:lnTo>
                  <a:lnTo>
                    <a:pt x="306" y="146"/>
                  </a:lnTo>
                  <a:lnTo>
                    <a:pt x="309" y="144"/>
                  </a:lnTo>
                  <a:lnTo>
                    <a:pt x="314" y="144"/>
                  </a:lnTo>
                  <a:lnTo>
                    <a:pt x="318" y="145"/>
                  </a:lnTo>
                  <a:lnTo>
                    <a:pt x="320" y="146"/>
                  </a:lnTo>
                  <a:lnTo>
                    <a:pt x="327" y="151"/>
                  </a:lnTo>
                  <a:lnTo>
                    <a:pt x="336" y="161"/>
                  </a:lnTo>
                  <a:lnTo>
                    <a:pt x="353" y="180"/>
                  </a:lnTo>
                  <a:lnTo>
                    <a:pt x="355" y="184"/>
                  </a:lnTo>
                  <a:lnTo>
                    <a:pt x="357" y="190"/>
                  </a:lnTo>
                  <a:lnTo>
                    <a:pt x="359" y="195"/>
                  </a:lnTo>
                  <a:lnTo>
                    <a:pt x="359" y="197"/>
                  </a:lnTo>
                  <a:lnTo>
                    <a:pt x="360" y="217"/>
                  </a:lnTo>
                  <a:lnTo>
                    <a:pt x="361" y="222"/>
                  </a:lnTo>
                  <a:lnTo>
                    <a:pt x="361" y="224"/>
                  </a:lnTo>
                  <a:lnTo>
                    <a:pt x="363" y="227"/>
                  </a:lnTo>
                  <a:lnTo>
                    <a:pt x="364" y="227"/>
                  </a:lnTo>
                  <a:lnTo>
                    <a:pt x="399" y="222"/>
                  </a:lnTo>
                  <a:lnTo>
                    <a:pt x="405" y="220"/>
                  </a:lnTo>
                  <a:lnTo>
                    <a:pt x="411" y="218"/>
                  </a:lnTo>
                  <a:lnTo>
                    <a:pt x="414" y="217"/>
                  </a:lnTo>
                  <a:lnTo>
                    <a:pt x="416" y="216"/>
                  </a:lnTo>
                  <a:lnTo>
                    <a:pt x="420" y="215"/>
                  </a:lnTo>
                  <a:lnTo>
                    <a:pt x="433" y="209"/>
                  </a:lnTo>
                  <a:lnTo>
                    <a:pt x="434" y="208"/>
                  </a:lnTo>
                  <a:lnTo>
                    <a:pt x="435" y="208"/>
                  </a:lnTo>
                  <a:lnTo>
                    <a:pt x="437" y="206"/>
                  </a:lnTo>
                  <a:lnTo>
                    <a:pt x="439" y="205"/>
                  </a:lnTo>
                  <a:lnTo>
                    <a:pt x="459" y="181"/>
                  </a:lnTo>
                  <a:lnTo>
                    <a:pt x="463" y="178"/>
                  </a:lnTo>
                  <a:lnTo>
                    <a:pt x="478" y="164"/>
                  </a:lnTo>
                  <a:lnTo>
                    <a:pt x="479" y="163"/>
                  </a:lnTo>
                  <a:lnTo>
                    <a:pt x="482" y="160"/>
                  </a:lnTo>
                  <a:lnTo>
                    <a:pt x="483" y="160"/>
                  </a:lnTo>
                  <a:lnTo>
                    <a:pt x="485" y="158"/>
                  </a:lnTo>
                  <a:lnTo>
                    <a:pt x="487" y="157"/>
                  </a:lnTo>
                  <a:lnTo>
                    <a:pt x="488" y="156"/>
                  </a:lnTo>
                  <a:lnTo>
                    <a:pt x="489" y="155"/>
                  </a:lnTo>
                  <a:lnTo>
                    <a:pt x="492" y="154"/>
                  </a:lnTo>
                  <a:lnTo>
                    <a:pt x="513" y="142"/>
                  </a:lnTo>
                  <a:lnTo>
                    <a:pt x="530" y="135"/>
                  </a:lnTo>
                  <a:lnTo>
                    <a:pt x="532" y="134"/>
                  </a:lnTo>
                  <a:lnTo>
                    <a:pt x="538" y="133"/>
                  </a:lnTo>
                  <a:lnTo>
                    <a:pt x="550" y="136"/>
                  </a:lnTo>
                  <a:lnTo>
                    <a:pt x="559" y="136"/>
                  </a:lnTo>
                  <a:lnTo>
                    <a:pt x="604" y="147"/>
                  </a:lnTo>
                  <a:lnTo>
                    <a:pt x="618" y="158"/>
                  </a:lnTo>
                  <a:lnTo>
                    <a:pt x="621" y="160"/>
                  </a:lnTo>
                  <a:lnTo>
                    <a:pt x="622" y="161"/>
                  </a:lnTo>
                  <a:lnTo>
                    <a:pt x="630" y="174"/>
                  </a:lnTo>
                  <a:lnTo>
                    <a:pt x="633" y="179"/>
                  </a:lnTo>
                  <a:lnTo>
                    <a:pt x="634" y="179"/>
                  </a:lnTo>
                  <a:lnTo>
                    <a:pt x="635" y="179"/>
                  </a:lnTo>
                  <a:lnTo>
                    <a:pt x="639" y="177"/>
                  </a:lnTo>
                  <a:lnTo>
                    <a:pt x="641" y="177"/>
                  </a:lnTo>
                  <a:lnTo>
                    <a:pt x="642" y="176"/>
                  </a:lnTo>
                  <a:lnTo>
                    <a:pt x="643" y="175"/>
                  </a:lnTo>
                  <a:lnTo>
                    <a:pt x="644" y="174"/>
                  </a:lnTo>
                  <a:lnTo>
                    <a:pt x="645" y="172"/>
                  </a:lnTo>
                  <a:lnTo>
                    <a:pt x="654" y="161"/>
                  </a:lnTo>
                  <a:lnTo>
                    <a:pt x="666" y="158"/>
                  </a:lnTo>
                  <a:lnTo>
                    <a:pt x="675" y="151"/>
                  </a:lnTo>
                  <a:lnTo>
                    <a:pt x="679" y="155"/>
                  </a:lnTo>
                  <a:lnTo>
                    <a:pt x="679" y="157"/>
                  </a:lnTo>
                  <a:lnTo>
                    <a:pt x="684" y="158"/>
                  </a:lnTo>
                  <a:lnTo>
                    <a:pt x="684" y="159"/>
                  </a:lnTo>
                  <a:lnTo>
                    <a:pt x="685" y="159"/>
                  </a:lnTo>
                  <a:lnTo>
                    <a:pt x="685" y="159"/>
                  </a:lnTo>
                  <a:lnTo>
                    <a:pt x="687" y="159"/>
                  </a:lnTo>
                  <a:lnTo>
                    <a:pt x="687" y="159"/>
                  </a:lnTo>
                  <a:lnTo>
                    <a:pt x="688" y="159"/>
                  </a:lnTo>
                  <a:lnTo>
                    <a:pt x="689" y="158"/>
                  </a:lnTo>
                  <a:lnTo>
                    <a:pt x="689" y="158"/>
                  </a:lnTo>
                  <a:lnTo>
                    <a:pt x="689" y="157"/>
                  </a:lnTo>
                  <a:lnTo>
                    <a:pt x="689" y="157"/>
                  </a:lnTo>
                  <a:lnTo>
                    <a:pt x="689" y="156"/>
                  </a:lnTo>
                  <a:lnTo>
                    <a:pt x="689" y="155"/>
                  </a:lnTo>
                  <a:lnTo>
                    <a:pt x="689" y="152"/>
                  </a:lnTo>
                  <a:lnTo>
                    <a:pt x="691" y="152"/>
                  </a:lnTo>
                  <a:lnTo>
                    <a:pt x="691" y="154"/>
                  </a:lnTo>
                  <a:lnTo>
                    <a:pt x="691" y="156"/>
                  </a:lnTo>
                  <a:lnTo>
                    <a:pt x="691" y="158"/>
                  </a:lnTo>
                  <a:lnTo>
                    <a:pt x="691" y="158"/>
                  </a:lnTo>
                  <a:lnTo>
                    <a:pt x="693" y="158"/>
                  </a:lnTo>
                  <a:lnTo>
                    <a:pt x="696" y="158"/>
                  </a:lnTo>
                  <a:lnTo>
                    <a:pt x="698" y="158"/>
                  </a:lnTo>
                  <a:lnTo>
                    <a:pt x="698" y="158"/>
                  </a:lnTo>
                  <a:lnTo>
                    <a:pt x="700" y="160"/>
                  </a:lnTo>
                  <a:lnTo>
                    <a:pt x="724" y="175"/>
                  </a:lnTo>
                  <a:lnTo>
                    <a:pt x="737" y="193"/>
                  </a:lnTo>
                  <a:lnTo>
                    <a:pt x="746" y="201"/>
                  </a:lnTo>
                  <a:lnTo>
                    <a:pt x="747" y="202"/>
                  </a:lnTo>
                  <a:lnTo>
                    <a:pt x="748" y="202"/>
                  </a:lnTo>
                  <a:lnTo>
                    <a:pt x="748" y="202"/>
                  </a:lnTo>
                  <a:lnTo>
                    <a:pt x="753" y="200"/>
                  </a:lnTo>
                  <a:lnTo>
                    <a:pt x="755" y="200"/>
                  </a:lnTo>
                  <a:lnTo>
                    <a:pt x="777" y="195"/>
                  </a:lnTo>
                  <a:lnTo>
                    <a:pt x="778" y="194"/>
                  </a:lnTo>
                  <a:lnTo>
                    <a:pt x="779" y="194"/>
                  </a:lnTo>
                  <a:lnTo>
                    <a:pt x="796" y="186"/>
                  </a:lnTo>
                  <a:lnTo>
                    <a:pt x="801" y="180"/>
                  </a:lnTo>
                  <a:lnTo>
                    <a:pt x="831" y="111"/>
                  </a:lnTo>
                  <a:lnTo>
                    <a:pt x="861" y="78"/>
                  </a:lnTo>
                  <a:lnTo>
                    <a:pt x="858" y="54"/>
                  </a:lnTo>
                  <a:lnTo>
                    <a:pt x="852" y="50"/>
                  </a:lnTo>
                  <a:lnTo>
                    <a:pt x="853" y="50"/>
                  </a:lnTo>
                  <a:lnTo>
                    <a:pt x="853" y="50"/>
                  </a:lnTo>
                  <a:lnTo>
                    <a:pt x="854" y="49"/>
                  </a:lnTo>
                  <a:lnTo>
                    <a:pt x="855" y="48"/>
                  </a:lnTo>
                  <a:lnTo>
                    <a:pt x="855" y="47"/>
                  </a:lnTo>
                  <a:lnTo>
                    <a:pt x="864" y="40"/>
                  </a:lnTo>
                  <a:lnTo>
                    <a:pt x="864" y="39"/>
                  </a:lnTo>
                  <a:lnTo>
                    <a:pt x="865" y="39"/>
                  </a:lnTo>
                  <a:lnTo>
                    <a:pt x="902" y="21"/>
                  </a:lnTo>
                  <a:lnTo>
                    <a:pt x="904" y="20"/>
                  </a:lnTo>
                  <a:lnTo>
                    <a:pt x="908" y="19"/>
                  </a:lnTo>
                  <a:lnTo>
                    <a:pt x="908" y="19"/>
                  </a:lnTo>
                  <a:lnTo>
                    <a:pt x="909" y="19"/>
                  </a:lnTo>
                  <a:lnTo>
                    <a:pt x="909" y="19"/>
                  </a:lnTo>
                  <a:lnTo>
                    <a:pt x="910" y="19"/>
                  </a:lnTo>
                  <a:lnTo>
                    <a:pt x="914" y="21"/>
                  </a:lnTo>
                  <a:lnTo>
                    <a:pt x="942" y="23"/>
                  </a:lnTo>
                  <a:lnTo>
                    <a:pt x="952" y="23"/>
                  </a:lnTo>
                  <a:lnTo>
                    <a:pt x="975" y="10"/>
                  </a:lnTo>
                  <a:lnTo>
                    <a:pt x="975" y="9"/>
                  </a:lnTo>
                  <a:lnTo>
                    <a:pt x="974" y="6"/>
                  </a:lnTo>
                  <a:lnTo>
                    <a:pt x="972" y="2"/>
                  </a:lnTo>
                  <a:lnTo>
                    <a:pt x="1008" y="0"/>
                  </a:lnTo>
                  <a:lnTo>
                    <a:pt x="1004" y="15"/>
                  </a:lnTo>
                  <a:lnTo>
                    <a:pt x="1004" y="16"/>
                  </a:lnTo>
                  <a:lnTo>
                    <a:pt x="1004" y="17"/>
                  </a:lnTo>
                  <a:lnTo>
                    <a:pt x="1004" y="17"/>
                  </a:lnTo>
                  <a:lnTo>
                    <a:pt x="1004" y="18"/>
                  </a:lnTo>
                  <a:lnTo>
                    <a:pt x="1005" y="18"/>
                  </a:lnTo>
                  <a:lnTo>
                    <a:pt x="1005" y="18"/>
                  </a:lnTo>
                  <a:lnTo>
                    <a:pt x="1006" y="18"/>
                  </a:lnTo>
                  <a:lnTo>
                    <a:pt x="1007" y="18"/>
                  </a:lnTo>
                  <a:lnTo>
                    <a:pt x="1008" y="18"/>
                  </a:lnTo>
                  <a:moveTo>
                    <a:pt x="2405" y="1063"/>
                  </a:moveTo>
                  <a:lnTo>
                    <a:pt x="2403" y="1061"/>
                  </a:lnTo>
                  <a:lnTo>
                    <a:pt x="2402" y="1064"/>
                  </a:lnTo>
                  <a:lnTo>
                    <a:pt x="2401" y="1065"/>
                  </a:lnTo>
                  <a:lnTo>
                    <a:pt x="2399" y="1066"/>
                  </a:lnTo>
                  <a:lnTo>
                    <a:pt x="2390" y="1072"/>
                  </a:lnTo>
                  <a:lnTo>
                    <a:pt x="2387" y="1074"/>
                  </a:lnTo>
                  <a:lnTo>
                    <a:pt x="2385" y="1076"/>
                  </a:lnTo>
                  <a:lnTo>
                    <a:pt x="2383" y="1078"/>
                  </a:lnTo>
                  <a:lnTo>
                    <a:pt x="2382" y="1079"/>
                  </a:lnTo>
                  <a:lnTo>
                    <a:pt x="2383" y="1088"/>
                  </a:lnTo>
                  <a:lnTo>
                    <a:pt x="2384" y="1089"/>
                  </a:lnTo>
                  <a:lnTo>
                    <a:pt x="2386" y="1090"/>
                  </a:lnTo>
                  <a:lnTo>
                    <a:pt x="2389" y="1090"/>
                  </a:lnTo>
                  <a:lnTo>
                    <a:pt x="2392" y="1090"/>
                  </a:lnTo>
                  <a:lnTo>
                    <a:pt x="2394" y="1090"/>
                  </a:lnTo>
                  <a:lnTo>
                    <a:pt x="2396" y="1089"/>
                  </a:lnTo>
                  <a:lnTo>
                    <a:pt x="2403" y="1083"/>
                  </a:lnTo>
                  <a:lnTo>
                    <a:pt x="2405" y="1081"/>
                  </a:lnTo>
                  <a:lnTo>
                    <a:pt x="2405" y="1079"/>
                  </a:lnTo>
                  <a:lnTo>
                    <a:pt x="2405" y="1077"/>
                  </a:lnTo>
                  <a:lnTo>
                    <a:pt x="2405" y="1076"/>
                  </a:lnTo>
                  <a:lnTo>
                    <a:pt x="2405" y="1071"/>
                  </a:lnTo>
                  <a:lnTo>
                    <a:pt x="2405" y="1065"/>
                  </a:lnTo>
                  <a:lnTo>
                    <a:pt x="2405" y="1063"/>
                  </a:lnTo>
                  <a:moveTo>
                    <a:pt x="2021" y="1087"/>
                  </a:moveTo>
                  <a:lnTo>
                    <a:pt x="2029" y="1110"/>
                  </a:lnTo>
                  <a:lnTo>
                    <a:pt x="2026" y="1047"/>
                  </a:lnTo>
                  <a:lnTo>
                    <a:pt x="2021" y="1087"/>
                  </a:lnTo>
                </a:path>
              </a:pathLst>
            </a:custGeom>
            <a:solidFill>
              <a:srgbClr val="3F6075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10" name="Freeform 27"/>
            <p:cNvSpPr>
              <a:spLocks/>
            </p:cNvSpPr>
            <p:nvPr/>
          </p:nvSpPr>
          <p:spPr bwMode="auto">
            <a:xfrm>
              <a:off x="3073400" y="1852613"/>
              <a:ext cx="560388" cy="1062038"/>
            </a:xfrm>
            <a:custGeom>
              <a:avLst/>
              <a:gdLst>
                <a:gd name="T0" fmla="*/ 284 w 353"/>
                <a:gd name="T1" fmla="*/ 6 h 669"/>
                <a:gd name="T2" fmla="*/ 320 w 353"/>
                <a:gd name="T3" fmla="*/ 32 h 669"/>
                <a:gd name="T4" fmla="*/ 353 w 353"/>
                <a:gd name="T5" fmla="*/ 28 h 669"/>
                <a:gd name="T6" fmla="*/ 339 w 353"/>
                <a:gd name="T7" fmla="*/ 108 h 669"/>
                <a:gd name="T8" fmla="*/ 319 w 353"/>
                <a:gd name="T9" fmla="*/ 98 h 669"/>
                <a:gd name="T10" fmla="*/ 277 w 353"/>
                <a:gd name="T11" fmla="*/ 116 h 669"/>
                <a:gd name="T12" fmla="*/ 257 w 353"/>
                <a:gd name="T13" fmla="*/ 193 h 669"/>
                <a:gd name="T14" fmla="*/ 238 w 353"/>
                <a:gd name="T15" fmla="*/ 259 h 669"/>
                <a:gd name="T16" fmla="*/ 251 w 353"/>
                <a:gd name="T17" fmla="*/ 296 h 669"/>
                <a:gd name="T18" fmla="*/ 238 w 353"/>
                <a:gd name="T19" fmla="*/ 310 h 669"/>
                <a:gd name="T20" fmla="*/ 248 w 353"/>
                <a:gd name="T21" fmla="*/ 331 h 669"/>
                <a:gd name="T22" fmla="*/ 248 w 353"/>
                <a:gd name="T23" fmla="*/ 361 h 669"/>
                <a:gd name="T24" fmla="*/ 260 w 353"/>
                <a:gd name="T25" fmla="*/ 389 h 669"/>
                <a:gd name="T26" fmla="*/ 272 w 353"/>
                <a:gd name="T27" fmla="*/ 374 h 669"/>
                <a:gd name="T28" fmla="*/ 281 w 353"/>
                <a:gd name="T29" fmla="*/ 405 h 669"/>
                <a:gd name="T30" fmla="*/ 281 w 353"/>
                <a:gd name="T31" fmla="*/ 428 h 669"/>
                <a:gd name="T32" fmla="*/ 269 w 353"/>
                <a:gd name="T33" fmla="*/ 447 h 669"/>
                <a:gd name="T34" fmla="*/ 257 w 353"/>
                <a:gd name="T35" fmla="*/ 462 h 669"/>
                <a:gd name="T36" fmla="*/ 258 w 353"/>
                <a:gd name="T37" fmla="*/ 475 h 669"/>
                <a:gd name="T38" fmla="*/ 238 w 353"/>
                <a:gd name="T39" fmla="*/ 514 h 669"/>
                <a:gd name="T40" fmla="*/ 229 w 353"/>
                <a:gd name="T41" fmla="*/ 535 h 669"/>
                <a:gd name="T42" fmla="*/ 230 w 353"/>
                <a:gd name="T43" fmla="*/ 557 h 669"/>
                <a:gd name="T44" fmla="*/ 225 w 353"/>
                <a:gd name="T45" fmla="*/ 573 h 669"/>
                <a:gd name="T46" fmla="*/ 197 w 353"/>
                <a:gd name="T47" fmla="*/ 609 h 669"/>
                <a:gd name="T48" fmla="*/ 184 w 353"/>
                <a:gd name="T49" fmla="*/ 642 h 669"/>
                <a:gd name="T50" fmla="*/ 164 w 353"/>
                <a:gd name="T51" fmla="*/ 615 h 669"/>
                <a:gd name="T52" fmla="*/ 140 w 353"/>
                <a:gd name="T53" fmla="*/ 614 h 669"/>
                <a:gd name="T54" fmla="*/ 103 w 353"/>
                <a:gd name="T55" fmla="*/ 653 h 669"/>
                <a:gd name="T56" fmla="*/ 65 w 353"/>
                <a:gd name="T57" fmla="*/ 665 h 669"/>
                <a:gd name="T58" fmla="*/ 44 w 353"/>
                <a:gd name="T59" fmla="*/ 646 h 669"/>
                <a:gd name="T60" fmla="*/ 11 w 353"/>
                <a:gd name="T61" fmla="*/ 638 h 669"/>
                <a:gd name="T62" fmla="*/ 14 w 353"/>
                <a:gd name="T63" fmla="*/ 618 h 669"/>
                <a:gd name="T64" fmla="*/ 33 w 353"/>
                <a:gd name="T65" fmla="*/ 598 h 669"/>
                <a:gd name="T66" fmla="*/ 37 w 353"/>
                <a:gd name="T67" fmla="*/ 575 h 669"/>
                <a:gd name="T68" fmla="*/ 31 w 353"/>
                <a:gd name="T69" fmla="*/ 555 h 669"/>
                <a:gd name="T70" fmla="*/ 13 w 353"/>
                <a:gd name="T71" fmla="*/ 528 h 669"/>
                <a:gd name="T72" fmla="*/ 5 w 353"/>
                <a:gd name="T73" fmla="*/ 496 h 669"/>
                <a:gd name="T74" fmla="*/ 8 w 353"/>
                <a:gd name="T75" fmla="*/ 463 h 669"/>
                <a:gd name="T76" fmla="*/ 21 w 353"/>
                <a:gd name="T77" fmla="*/ 456 h 669"/>
                <a:gd name="T78" fmla="*/ 60 w 353"/>
                <a:gd name="T79" fmla="*/ 450 h 669"/>
                <a:gd name="T80" fmla="*/ 83 w 353"/>
                <a:gd name="T81" fmla="*/ 469 h 669"/>
                <a:gd name="T82" fmla="*/ 91 w 353"/>
                <a:gd name="T83" fmla="*/ 467 h 669"/>
                <a:gd name="T84" fmla="*/ 89 w 353"/>
                <a:gd name="T85" fmla="*/ 463 h 669"/>
                <a:gd name="T86" fmla="*/ 92 w 353"/>
                <a:gd name="T87" fmla="*/ 450 h 669"/>
                <a:gd name="T88" fmla="*/ 94 w 353"/>
                <a:gd name="T89" fmla="*/ 442 h 669"/>
                <a:gd name="T90" fmla="*/ 111 w 353"/>
                <a:gd name="T91" fmla="*/ 408 h 669"/>
                <a:gd name="T92" fmla="*/ 117 w 353"/>
                <a:gd name="T93" fmla="*/ 374 h 669"/>
                <a:gd name="T94" fmla="*/ 113 w 353"/>
                <a:gd name="T95" fmla="*/ 366 h 669"/>
                <a:gd name="T96" fmla="*/ 94 w 353"/>
                <a:gd name="T97" fmla="*/ 351 h 669"/>
                <a:gd name="T98" fmla="*/ 77 w 353"/>
                <a:gd name="T99" fmla="*/ 333 h 669"/>
                <a:gd name="T100" fmla="*/ 77 w 353"/>
                <a:gd name="T101" fmla="*/ 313 h 669"/>
                <a:gd name="T102" fmla="*/ 61 w 353"/>
                <a:gd name="T103" fmla="*/ 300 h 669"/>
                <a:gd name="T104" fmla="*/ 81 w 353"/>
                <a:gd name="T105" fmla="*/ 248 h 669"/>
                <a:gd name="T106" fmla="*/ 94 w 353"/>
                <a:gd name="T107" fmla="*/ 203 h 669"/>
                <a:gd name="T108" fmla="*/ 120 w 353"/>
                <a:gd name="T109" fmla="*/ 183 h 669"/>
                <a:gd name="T110" fmla="*/ 116 w 353"/>
                <a:gd name="T111" fmla="*/ 141 h 669"/>
                <a:gd name="T112" fmla="*/ 134 w 353"/>
                <a:gd name="T113" fmla="*/ 124 h 669"/>
                <a:gd name="T114" fmla="*/ 167 w 353"/>
                <a:gd name="T115" fmla="*/ 88 h 669"/>
                <a:gd name="T116" fmla="*/ 186 w 353"/>
                <a:gd name="T117" fmla="*/ 77 h 669"/>
                <a:gd name="T118" fmla="*/ 205 w 353"/>
                <a:gd name="T119" fmla="*/ 32 h 669"/>
                <a:gd name="T120" fmla="*/ 222 w 353"/>
                <a:gd name="T121" fmla="*/ 7 h 669"/>
                <a:gd name="T122" fmla="*/ 245 w 353"/>
                <a:gd name="T123" fmla="*/ 0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3" h="669">
                  <a:moveTo>
                    <a:pt x="249" y="1"/>
                  </a:moveTo>
                  <a:lnTo>
                    <a:pt x="250" y="2"/>
                  </a:lnTo>
                  <a:lnTo>
                    <a:pt x="252" y="1"/>
                  </a:lnTo>
                  <a:lnTo>
                    <a:pt x="253" y="2"/>
                  </a:lnTo>
                  <a:lnTo>
                    <a:pt x="256" y="2"/>
                  </a:lnTo>
                  <a:lnTo>
                    <a:pt x="259" y="4"/>
                  </a:lnTo>
                  <a:lnTo>
                    <a:pt x="263" y="4"/>
                  </a:lnTo>
                  <a:lnTo>
                    <a:pt x="267" y="4"/>
                  </a:lnTo>
                  <a:lnTo>
                    <a:pt x="269" y="3"/>
                  </a:lnTo>
                  <a:lnTo>
                    <a:pt x="273" y="5"/>
                  </a:lnTo>
                  <a:lnTo>
                    <a:pt x="283" y="5"/>
                  </a:lnTo>
                  <a:lnTo>
                    <a:pt x="284" y="5"/>
                  </a:lnTo>
                  <a:lnTo>
                    <a:pt x="284" y="6"/>
                  </a:lnTo>
                  <a:lnTo>
                    <a:pt x="285" y="7"/>
                  </a:lnTo>
                  <a:lnTo>
                    <a:pt x="289" y="8"/>
                  </a:lnTo>
                  <a:lnTo>
                    <a:pt x="293" y="11"/>
                  </a:lnTo>
                  <a:lnTo>
                    <a:pt x="294" y="11"/>
                  </a:lnTo>
                  <a:lnTo>
                    <a:pt x="297" y="19"/>
                  </a:lnTo>
                  <a:lnTo>
                    <a:pt x="298" y="20"/>
                  </a:lnTo>
                  <a:lnTo>
                    <a:pt x="298" y="20"/>
                  </a:lnTo>
                  <a:lnTo>
                    <a:pt x="298" y="22"/>
                  </a:lnTo>
                  <a:lnTo>
                    <a:pt x="299" y="22"/>
                  </a:lnTo>
                  <a:lnTo>
                    <a:pt x="305" y="26"/>
                  </a:lnTo>
                  <a:lnTo>
                    <a:pt x="311" y="31"/>
                  </a:lnTo>
                  <a:lnTo>
                    <a:pt x="315" y="30"/>
                  </a:lnTo>
                  <a:lnTo>
                    <a:pt x="320" y="32"/>
                  </a:lnTo>
                  <a:lnTo>
                    <a:pt x="320" y="32"/>
                  </a:lnTo>
                  <a:lnTo>
                    <a:pt x="320" y="32"/>
                  </a:lnTo>
                  <a:lnTo>
                    <a:pt x="327" y="31"/>
                  </a:lnTo>
                  <a:lnTo>
                    <a:pt x="337" y="27"/>
                  </a:lnTo>
                  <a:lnTo>
                    <a:pt x="338" y="26"/>
                  </a:lnTo>
                  <a:lnTo>
                    <a:pt x="338" y="25"/>
                  </a:lnTo>
                  <a:lnTo>
                    <a:pt x="339" y="24"/>
                  </a:lnTo>
                  <a:lnTo>
                    <a:pt x="339" y="23"/>
                  </a:lnTo>
                  <a:lnTo>
                    <a:pt x="345" y="21"/>
                  </a:lnTo>
                  <a:lnTo>
                    <a:pt x="348" y="24"/>
                  </a:lnTo>
                  <a:lnTo>
                    <a:pt x="349" y="25"/>
                  </a:lnTo>
                  <a:lnTo>
                    <a:pt x="352" y="26"/>
                  </a:lnTo>
                  <a:lnTo>
                    <a:pt x="353" y="28"/>
                  </a:lnTo>
                  <a:lnTo>
                    <a:pt x="346" y="49"/>
                  </a:lnTo>
                  <a:lnTo>
                    <a:pt x="343" y="55"/>
                  </a:lnTo>
                  <a:lnTo>
                    <a:pt x="343" y="55"/>
                  </a:lnTo>
                  <a:lnTo>
                    <a:pt x="343" y="76"/>
                  </a:lnTo>
                  <a:lnTo>
                    <a:pt x="343" y="82"/>
                  </a:lnTo>
                  <a:lnTo>
                    <a:pt x="343" y="87"/>
                  </a:lnTo>
                  <a:lnTo>
                    <a:pt x="343" y="90"/>
                  </a:lnTo>
                  <a:lnTo>
                    <a:pt x="343" y="94"/>
                  </a:lnTo>
                  <a:lnTo>
                    <a:pt x="343" y="94"/>
                  </a:lnTo>
                  <a:lnTo>
                    <a:pt x="341" y="101"/>
                  </a:lnTo>
                  <a:lnTo>
                    <a:pt x="341" y="102"/>
                  </a:lnTo>
                  <a:lnTo>
                    <a:pt x="340" y="104"/>
                  </a:lnTo>
                  <a:lnTo>
                    <a:pt x="339" y="108"/>
                  </a:lnTo>
                  <a:lnTo>
                    <a:pt x="338" y="109"/>
                  </a:lnTo>
                  <a:lnTo>
                    <a:pt x="337" y="114"/>
                  </a:lnTo>
                  <a:lnTo>
                    <a:pt x="337" y="115"/>
                  </a:lnTo>
                  <a:lnTo>
                    <a:pt x="336" y="114"/>
                  </a:lnTo>
                  <a:lnTo>
                    <a:pt x="336" y="113"/>
                  </a:lnTo>
                  <a:lnTo>
                    <a:pt x="334" y="107"/>
                  </a:lnTo>
                  <a:lnTo>
                    <a:pt x="334" y="105"/>
                  </a:lnTo>
                  <a:lnTo>
                    <a:pt x="334" y="104"/>
                  </a:lnTo>
                  <a:lnTo>
                    <a:pt x="335" y="103"/>
                  </a:lnTo>
                  <a:lnTo>
                    <a:pt x="335" y="103"/>
                  </a:lnTo>
                  <a:lnTo>
                    <a:pt x="335" y="103"/>
                  </a:lnTo>
                  <a:lnTo>
                    <a:pt x="334" y="100"/>
                  </a:lnTo>
                  <a:lnTo>
                    <a:pt x="319" y="98"/>
                  </a:lnTo>
                  <a:lnTo>
                    <a:pt x="313" y="98"/>
                  </a:lnTo>
                  <a:lnTo>
                    <a:pt x="309" y="96"/>
                  </a:lnTo>
                  <a:lnTo>
                    <a:pt x="307" y="94"/>
                  </a:lnTo>
                  <a:lnTo>
                    <a:pt x="305" y="92"/>
                  </a:lnTo>
                  <a:lnTo>
                    <a:pt x="303" y="92"/>
                  </a:lnTo>
                  <a:lnTo>
                    <a:pt x="300" y="100"/>
                  </a:lnTo>
                  <a:lnTo>
                    <a:pt x="297" y="102"/>
                  </a:lnTo>
                  <a:lnTo>
                    <a:pt x="294" y="105"/>
                  </a:lnTo>
                  <a:lnTo>
                    <a:pt x="289" y="109"/>
                  </a:lnTo>
                  <a:lnTo>
                    <a:pt x="280" y="116"/>
                  </a:lnTo>
                  <a:lnTo>
                    <a:pt x="280" y="116"/>
                  </a:lnTo>
                  <a:lnTo>
                    <a:pt x="279" y="116"/>
                  </a:lnTo>
                  <a:lnTo>
                    <a:pt x="277" y="116"/>
                  </a:lnTo>
                  <a:lnTo>
                    <a:pt x="264" y="127"/>
                  </a:lnTo>
                  <a:lnTo>
                    <a:pt x="263" y="129"/>
                  </a:lnTo>
                  <a:lnTo>
                    <a:pt x="258" y="139"/>
                  </a:lnTo>
                  <a:lnTo>
                    <a:pt x="260" y="148"/>
                  </a:lnTo>
                  <a:lnTo>
                    <a:pt x="262" y="151"/>
                  </a:lnTo>
                  <a:lnTo>
                    <a:pt x="262" y="159"/>
                  </a:lnTo>
                  <a:lnTo>
                    <a:pt x="260" y="166"/>
                  </a:lnTo>
                  <a:lnTo>
                    <a:pt x="260" y="166"/>
                  </a:lnTo>
                  <a:lnTo>
                    <a:pt x="259" y="176"/>
                  </a:lnTo>
                  <a:lnTo>
                    <a:pt x="257" y="182"/>
                  </a:lnTo>
                  <a:lnTo>
                    <a:pt x="257" y="184"/>
                  </a:lnTo>
                  <a:lnTo>
                    <a:pt x="256" y="189"/>
                  </a:lnTo>
                  <a:lnTo>
                    <a:pt x="257" y="193"/>
                  </a:lnTo>
                  <a:lnTo>
                    <a:pt x="256" y="202"/>
                  </a:lnTo>
                  <a:lnTo>
                    <a:pt x="247" y="223"/>
                  </a:lnTo>
                  <a:lnTo>
                    <a:pt x="243" y="232"/>
                  </a:lnTo>
                  <a:lnTo>
                    <a:pt x="240" y="235"/>
                  </a:lnTo>
                  <a:lnTo>
                    <a:pt x="239" y="237"/>
                  </a:lnTo>
                  <a:lnTo>
                    <a:pt x="239" y="239"/>
                  </a:lnTo>
                  <a:lnTo>
                    <a:pt x="239" y="241"/>
                  </a:lnTo>
                  <a:lnTo>
                    <a:pt x="240" y="243"/>
                  </a:lnTo>
                  <a:lnTo>
                    <a:pt x="239" y="245"/>
                  </a:lnTo>
                  <a:lnTo>
                    <a:pt x="239" y="248"/>
                  </a:lnTo>
                  <a:lnTo>
                    <a:pt x="238" y="251"/>
                  </a:lnTo>
                  <a:lnTo>
                    <a:pt x="238" y="252"/>
                  </a:lnTo>
                  <a:lnTo>
                    <a:pt x="238" y="259"/>
                  </a:lnTo>
                  <a:lnTo>
                    <a:pt x="240" y="268"/>
                  </a:lnTo>
                  <a:lnTo>
                    <a:pt x="242" y="268"/>
                  </a:lnTo>
                  <a:lnTo>
                    <a:pt x="245" y="270"/>
                  </a:lnTo>
                  <a:lnTo>
                    <a:pt x="246" y="271"/>
                  </a:lnTo>
                  <a:lnTo>
                    <a:pt x="247" y="272"/>
                  </a:lnTo>
                  <a:lnTo>
                    <a:pt x="248" y="274"/>
                  </a:lnTo>
                  <a:lnTo>
                    <a:pt x="248" y="275"/>
                  </a:lnTo>
                  <a:lnTo>
                    <a:pt x="249" y="277"/>
                  </a:lnTo>
                  <a:lnTo>
                    <a:pt x="249" y="278"/>
                  </a:lnTo>
                  <a:lnTo>
                    <a:pt x="250" y="284"/>
                  </a:lnTo>
                  <a:lnTo>
                    <a:pt x="251" y="290"/>
                  </a:lnTo>
                  <a:lnTo>
                    <a:pt x="251" y="293"/>
                  </a:lnTo>
                  <a:lnTo>
                    <a:pt x="251" y="296"/>
                  </a:lnTo>
                  <a:lnTo>
                    <a:pt x="251" y="298"/>
                  </a:lnTo>
                  <a:lnTo>
                    <a:pt x="253" y="305"/>
                  </a:lnTo>
                  <a:lnTo>
                    <a:pt x="253" y="305"/>
                  </a:lnTo>
                  <a:lnTo>
                    <a:pt x="253" y="306"/>
                  </a:lnTo>
                  <a:lnTo>
                    <a:pt x="248" y="306"/>
                  </a:lnTo>
                  <a:lnTo>
                    <a:pt x="243" y="306"/>
                  </a:lnTo>
                  <a:lnTo>
                    <a:pt x="243" y="306"/>
                  </a:lnTo>
                  <a:lnTo>
                    <a:pt x="242" y="306"/>
                  </a:lnTo>
                  <a:lnTo>
                    <a:pt x="242" y="306"/>
                  </a:lnTo>
                  <a:lnTo>
                    <a:pt x="242" y="306"/>
                  </a:lnTo>
                  <a:lnTo>
                    <a:pt x="242" y="306"/>
                  </a:lnTo>
                  <a:lnTo>
                    <a:pt x="239" y="309"/>
                  </a:lnTo>
                  <a:lnTo>
                    <a:pt x="238" y="310"/>
                  </a:lnTo>
                  <a:lnTo>
                    <a:pt x="238" y="311"/>
                  </a:lnTo>
                  <a:lnTo>
                    <a:pt x="238" y="312"/>
                  </a:lnTo>
                  <a:lnTo>
                    <a:pt x="237" y="313"/>
                  </a:lnTo>
                  <a:lnTo>
                    <a:pt x="237" y="314"/>
                  </a:lnTo>
                  <a:lnTo>
                    <a:pt x="236" y="320"/>
                  </a:lnTo>
                  <a:lnTo>
                    <a:pt x="236" y="321"/>
                  </a:lnTo>
                  <a:lnTo>
                    <a:pt x="235" y="327"/>
                  </a:lnTo>
                  <a:lnTo>
                    <a:pt x="240" y="326"/>
                  </a:lnTo>
                  <a:lnTo>
                    <a:pt x="244" y="326"/>
                  </a:lnTo>
                  <a:lnTo>
                    <a:pt x="244" y="327"/>
                  </a:lnTo>
                  <a:lnTo>
                    <a:pt x="246" y="328"/>
                  </a:lnTo>
                  <a:lnTo>
                    <a:pt x="248" y="330"/>
                  </a:lnTo>
                  <a:lnTo>
                    <a:pt x="248" y="331"/>
                  </a:lnTo>
                  <a:lnTo>
                    <a:pt x="249" y="337"/>
                  </a:lnTo>
                  <a:lnTo>
                    <a:pt x="249" y="339"/>
                  </a:lnTo>
                  <a:lnTo>
                    <a:pt x="249" y="339"/>
                  </a:lnTo>
                  <a:lnTo>
                    <a:pt x="249" y="341"/>
                  </a:lnTo>
                  <a:lnTo>
                    <a:pt x="246" y="345"/>
                  </a:lnTo>
                  <a:lnTo>
                    <a:pt x="245" y="347"/>
                  </a:lnTo>
                  <a:lnTo>
                    <a:pt x="244" y="347"/>
                  </a:lnTo>
                  <a:lnTo>
                    <a:pt x="244" y="347"/>
                  </a:lnTo>
                  <a:lnTo>
                    <a:pt x="244" y="347"/>
                  </a:lnTo>
                  <a:lnTo>
                    <a:pt x="243" y="351"/>
                  </a:lnTo>
                  <a:lnTo>
                    <a:pt x="243" y="352"/>
                  </a:lnTo>
                  <a:lnTo>
                    <a:pt x="245" y="357"/>
                  </a:lnTo>
                  <a:lnTo>
                    <a:pt x="248" y="361"/>
                  </a:lnTo>
                  <a:lnTo>
                    <a:pt x="249" y="363"/>
                  </a:lnTo>
                  <a:lnTo>
                    <a:pt x="250" y="364"/>
                  </a:lnTo>
                  <a:lnTo>
                    <a:pt x="251" y="366"/>
                  </a:lnTo>
                  <a:lnTo>
                    <a:pt x="251" y="369"/>
                  </a:lnTo>
                  <a:lnTo>
                    <a:pt x="254" y="378"/>
                  </a:lnTo>
                  <a:lnTo>
                    <a:pt x="254" y="379"/>
                  </a:lnTo>
                  <a:lnTo>
                    <a:pt x="254" y="381"/>
                  </a:lnTo>
                  <a:lnTo>
                    <a:pt x="253" y="382"/>
                  </a:lnTo>
                  <a:lnTo>
                    <a:pt x="255" y="385"/>
                  </a:lnTo>
                  <a:lnTo>
                    <a:pt x="257" y="388"/>
                  </a:lnTo>
                  <a:lnTo>
                    <a:pt x="257" y="389"/>
                  </a:lnTo>
                  <a:lnTo>
                    <a:pt x="259" y="389"/>
                  </a:lnTo>
                  <a:lnTo>
                    <a:pt x="260" y="389"/>
                  </a:lnTo>
                  <a:lnTo>
                    <a:pt x="261" y="389"/>
                  </a:lnTo>
                  <a:lnTo>
                    <a:pt x="263" y="389"/>
                  </a:lnTo>
                  <a:lnTo>
                    <a:pt x="264" y="388"/>
                  </a:lnTo>
                  <a:lnTo>
                    <a:pt x="265" y="388"/>
                  </a:lnTo>
                  <a:lnTo>
                    <a:pt x="265" y="388"/>
                  </a:lnTo>
                  <a:lnTo>
                    <a:pt x="266" y="387"/>
                  </a:lnTo>
                  <a:lnTo>
                    <a:pt x="266" y="386"/>
                  </a:lnTo>
                  <a:lnTo>
                    <a:pt x="266" y="385"/>
                  </a:lnTo>
                  <a:lnTo>
                    <a:pt x="266" y="384"/>
                  </a:lnTo>
                  <a:lnTo>
                    <a:pt x="266" y="383"/>
                  </a:lnTo>
                  <a:lnTo>
                    <a:pt x="266" y="382"/>
                  </a:lnTo>
                  <a:lnTo>
                    <a:pt x="270" y="377"/>
                  </a:lnTo>
                  <a:lnTo>
                    <a:pt x="272" y="374"/>
                  </a:lnTo>
                  <a:lnTo>
                    <a:pt x="279" y="385"/>
                  </a:lnTo>
                  <a:lnTo>
                    <a:pt x="276" y="389"/>
                  </a:lnTo>
                  <a:lnTo>
                    <a:pt x="274" y="392"/>
                  </a:lnTo>
                  <a:lnTo>
                    <a:pt x="274" y="393"/>
                  </a:lnTo>
                  <a:lnTo>
                    <a:pt x="274" y="394"/>
                  </a:lnTo>
                  <a:lnTo>
                    <a:pt x="276" y="400"/>
                  </a:lnTo>
                  <a:lnTo>
                    <a:pt x="277" y="403"/>
                  </a:lnTo>
                  <a:lnTo>
                    <a:pt x="278" y="404"/>
                  </a:lnTo>
                  <a:lnTo>
                    <a:pt x="279" y="404"/>
                  </a:lnTo>
                  <a:lnTo>
                    <a:pt x="279" y="405"/>
                  </a:lnTo>
                  <a:lnTo>
                    <a:pt x="280" y="405"/>
                  </a:lnTo>
                  <a:lnTo>
                    <a:pt x="280" y="405"/>
                  </a:lnTo>
                  <a:lnTo>
                    <a:pt x="281" y="405"/>
                  </a:lnTo>
                  <a:lnTo>
                    <a:pt x="281" y="405"/>
                  </a:lnTo>
                  <a:lnTo>
                    <a:pt x="283" y="407"/>
                  </a:lnTo>
                  <a:lnTo>
                    <a:pt x="284" y="411"/>
                  </a:lnTo>
                  <a:lnTo>
                    <a:pt x="285" y="412"/>
                  </a:lnTo>
                  <a:lnTo>
                    <a:pt x="285" y="414"/>
                  </a:lnTo>
                  <a:lnTo>
                    <a:pt x="285" y="417"/>
                  </a:lnTo>
                  <a:lnTo>
                    <a:pt x="285" y="418"/>
                  </a:lnTo>
                  <a:lnTo>
                    <a:pt x="285" y="419"/>
                  </a:lnTo>
                  <a:lnTo>
                    <a:pt x="285" y="420"/>
                  </a:lnTo>
                  <a:lnTo>
                    <a:pt x="284" y="421"/>
                  </a:lnTo>
                  <a:lnTo>
                    <a:pt x="283" y="421"/>
                  </a:lnTo>
                  <a:lnTo>
                    <a:pt x="282" y="423"/>
                  </a:lnTo>
                  <a:lnTo>
                    <a:pt x="281" y="428"/>
                  </a:lnTo>
                  <a:lnTo>
                    <a:pt x="281" y="429"/>
                  </a:lnTo>
                  <a:lnTo>
                    <a:pt x="280" y="431"/>
                  </a:lnTo>
                  <a:lnTo>
                    <a:pt x="280" y="432"/>
                  </a:lnTo>
                  <a:lnTo>
                    <a:pt x="278" y="433"/>
                  </a:lnTo>
                  <a:lnTo>
                    <a:pt x="277" y="435"/>
                  </a:lnTo>
                  <a:lnTo>
                    <a:pt x="276" y="436"/>
                  </a:lnTo>
                  <a:lnTo>
                    <a:pt x="275" y="439"/>
                  </a:lnTo>
                  <a:lnTo>
                    <a:pt x="275" y="440"/>
                  </a:lnTo>
                  <a:lnTo>
                    <a:pt x="276" y="441"/>
                  </a:lnTo>
                  <a:lnTo>
                    <a:pt x="277" y="444"/>
                  </a:lnTo>
                  <a:lnTo>
                    <a:pt x="272" y="445"/>
                  </a:lnTo>
                  <a:lnTo>
                    <a:pt x="270" y="446"/>
                  </a:lnTo>
                  <a:lnTo>
                    <a:pt x="269" y="447"/>
                  </a:lnTo>
                  <a:lnTo>
                    <a:pt x="266" y="449"/>
                  </a:lnTo>
                  <a:lnTo>
                    <a:pt x="265" y="450"/>
                  </a:lnTo>
                  <a:lnTo>
                    <a:pt x="265" y="451"/>
                  </a:lnTo>
                  <a:lnTo>
                    <a:pt x="265" y="451"/>
                  </a:lnTo>
                  <a:lnTo>
                    <a:pt x="264" y="451"/>
                  </a:lnTo>
                  <a:lnTo>
                    <a:pt x="263" y="453"/>
                  </a:lnTo>
                  <a:lnTo>
                    <a:pt x="263" y="455"/>
                  </a:lnTo>
                  <a:lnTo>
                    <a:pt x="263" y="456"/>
                  </a:lnTo>
                  <a:lnTo>
                    <a:pt x="263" y="457"/>
                  </a:lnTo>
                  <a:lnTo>
                    <a:pt x="260" y="461"/>
                  </a:lnTo>
                  <a:lnTo>
                    <a:pt x="258" y="463"/>
                  </a:lnTo>
                  <a:lnTo>
                    <a:pt x="257" y="463"/>
                  </a:lnTo>
                  <a:lnTo>
                    <a:pt x="257" y="462"/>
                  </a:lnTo>
                  <a:lnTo>
                    <a:pt x="257" y="462"/>
                  </a:lnTo>
                  <a:lnTo>
                    <a:pt x="256" y="463"/>
                  </a:lnTo>
                  <a:lnTo>
                    <a:pt x="255" y="466"/>
                  </a:lnTo>
                  <a:lnTo>
                    <a:pt x="254" y="467"/>
                  </a:lnTo>
                  <a:lnTo>
                    <a:pt x="254" y="474"/>
                  </a:lnTo>
                  <a:lnTo>
                    <a:pt x="256" y="476"/>
                  </a:lnTo>
                  <a:lnTo>
                    <a:pt x="256" y="476"/>
                  </a:lnTo>
                  <a:lnTo>
                    <a:pt x="257" y="476"/>
                  </a:lnTo>
                  <a:lnTo>
                    <a:pt x="257" y="476"/>
                  </a:lnTo>
                  <a:lnTo>
                    <a:pt x="257" y="476"/>
                  </a:lnTo>
                  <a:lnTo>
                    <a:pt x="258" y="475"/>
                  </a:lnTo>
                  <a:lnTo>
                    <a:pt x="258" y="475"/>
                  </a:lnTo>
                  <a:lnTo>
                    <a:pt x="258" y="475"/>
                  </a:lnTo>
                  <a:lnTo>
                    <a:pt x="256" y="482"/>
                  </a:lnTo>
                  <a:lnTo>
                    <a:pt x="247" y="488"/>
                  </a:lnTo>
                  <a:lnTo>
                    <a:pt x="247" y="489"/>
                  </a:lnTo>
                  <a:lnTo>
                    <a:pt x="247" y="490"/>
                  </a:lnTo>
                  <a:lnTo>
                    <a:pt x="237" y="501"/>
                  </a:lnTo>
                  <a:lnTo>
                    <a:pt x="239" y="504"/>
                  </a:lnTo>
                  <a:lnTo>
                    <a:pt x="240" y="507"/>
                  </a:lnTo>
                  <a:lnTo>
                    <a:pt x="240" y="508"/>
                  </a:lnTo>
                  <a:lnTo>
                    <a:pt x="239" y="513"/>
                  </a:lnTo>
                  <a:lnTo>
                    <a:pt x="239" y="514"/>
                  </a:lnTo>
                  <a:lnTo>
                    <a:pt x="239" y="514"/>
                  </a:lnTo>
                  <a:lnTo>
                    <a:pt x="239" y="514"/>
                  </a:lnTo>
                  <a:lnTo>
                    <a:pt x="238" y="514"/>
                  </a:lnTo>
                  <a:lnTo>
                    <a:pt x="237" y="514"/>
                  </a:lnTo>
                  <a:lnTo>
                    <a:pt x="237" y="513"/>
                  </a:lnTo>
                  <a:lnTo>
                    <a:pt x="237" y="512"/>
                  </a:lnTo>
                  <a:lnTo>
                    <a:pt x="237" y="512"/>
                  </a:lnTo>
                  <a:lnTo>
                    <a:pt x="232" y="512"/>
                  </a:lnTo>
                  <a:lnTo>
                    <a:pt x="232" y="512"/>
                  </a:lnTo>
                  <a:lnTo>
                    <a:pt x="231" y="512"/>
                  </a:lnTo>
                  <a:lnTo>
                    <a:pt x="231" y="514"/>
                  </a:lnTo>
                  <a:lnTo>
                    <a:pt x="231" y="520"/>
                  </a:lnTo>
                  <a:lnTo>
                    <a:pt x="228" y="529"/>
                  </a:lnTo>
                  <a:lnTo>
                    <a:pt x="227" y="530"/>
                  </a:lnTo>
                  <a:lnTo>
                    <a:pt x="227" y="530"/>
                  </a:lnTo>
                  <a:lnTo>
                    <a:pt x="229" y="535"/>
                  </a:lnTo>
                  <a:lnTo>
                    <a:pt x="229" y="535"/>
                  </a:lnTo>
                  <a:lnTo>
                    <a:pt x="233" y="540"/>
                  </a:lnTo>
                  <a:lnTo>
                    <a:pt x="234" y="540"/>
                  </a:lnTo>
                  <a:lnTo>
                    <a:pt x="235" y="544"/>
                  </a:lnTo>
                  <a:lnTo>
                    <a:pt x="236" y="545"/>
                  </a:lnTo>
                  <a:lnTo>
                    <a:pt x="236" y="546"/>
                  </a:lnTo>
                  <a:lnTo>
                    <a:pt x="236" y="546"/>
                  </a:lnTo>
                  <a:lnTo>
                    <a:pt x="236" y="547"/>
                  </a:lnTo>
                  <a:lnTo>
                    <a:pt x="236" y="548"/>
                  </a:lnTo>
                  <a:lnTo>
                    <a:pt x="234" y="549"/>
                  </a:lnTo>
                  <a:lnTo>
                    <a:pt x="234" y="549"/>
                  </a:lnTo>
                  <a:lnTo>
                    <a:pt x="230" y="556"/>
                  </a:lnTo>
                  <a:lnTo>
                    <a:pt x="230" y="557"/>
                  </a:lnTo>
                  <a:lnTo>
                    <a:pt x="230" y="557"/>
                  </a:lnTo>
                  <a:lnTo>
                    <a:pt x="229" y="557"/>
                  </a:lnTo>
                  <a:lnTo>
                    <a:pt x="229" y="557"/>
                  </a:lnTo>
                  <a:lnTo>
                    <a:pt x="226" y="564"/>
                  </a:lnTo>
                  <a:lnTo>
                    <a:pt x="226" y="565"/>
                  </a:lnTo>
                  <a:lnTo>
                    <a:pt x="226" y="565"/>
                  </a:lnTo>
                  <a:lnTo>
                    <a:pt x="227" y="568"/>
                  </a:lnTo>
                  <a:lnTo>
                    <a:pt x="227" y="568"/>
                  </a:lnTo>
                  <a:lnTo>
                    <a:pt x="227" y="570"/>
                  </a:lnTo>
                  <a:lnTo>
                    <a:pt x="227" y="571"/>
                  </a:lnTo>
                  <a:lnTo>
                    <a:pt x="227" y="571"/>
                  </a:lnTo>
                  <a:lnTo>
                    <a:pt x="227" y="572"/>
                  </a:lnTo>
                  <a:lnTo>
                    <a:pt x="225" y="573"/>
                  </a:lnTo>
                  <a:lnTo>
                    <a:pt x="224" y="574"/>
                  </a:lnTo>
                  <a:lnTo>
                    <a:pt x="222" y="576"/>
                  </a:lnTo>
                  <a:lnTo>
                    <a:pt x="220" y="582"/>
                  </a:lnTo>
                  <a:lnTo>
                    <a:pt x="219" y="585"/>
                  </a:lnTo>
                  <a:lnTo>
                    <a:pt x="218" y="585"/>
                  </a:lnTo>
                  <a:lnTo>
                    <a:pt x="210" y="587"/>
                  </a:lnTo>
                  <a:lnTo>
                    <a:pt x="210" y="587"/>
                  </a:lnTo>
                  <a:lnTo>
                    <a:pt x="204" y="592"/>
                  </a:lnTo>
                  <a:lnTo>
                    <a:pt x="202" y="595"/>
                  </a:lnTo>
                  <a:lnTo>
                    <a:pt x="196" y="607"/>
                  </a:lnTo>
                  <a:lnTo>
                    <a:pt x="196" y="607"/>
                  </a:lnTo>
                  <a:lnTo>
                    <a:pt x="196" y="608"/>
                  </a:lnTo>
                  <a:lnTo>
                    <a:pt x="197" y="609"/>
                  </a:lnTo>
                  <a:lnTo>
                    <a:pt x="197" y="610"/>
                  </a:lnTo>
                  <a:lnTo>
                    <a:pt x="198" y="616"/>
                  </a:lnTo>
                  <a:lnTo>
                    <a:pt x="198" y="617"/>
                  </a:lnTo>
                  <a:lnTo>
                    <a:pt x="195" y="622"/>
                  </a:lnTo>
                  <a:lnTo>
                    <a:pt x="195" y="622"/>
                  </a:lnTo>
                  <a:lnTo>
                    <a:pt x="194" y="629"/>
                  </a:lnTo>
                  <a:lnTo>
                    <a:pt x="194" y="633"/>
                  </a:lnTo>
                  <a:lnTo>
                    <a:pt x="194" y="634"/>
                  </a:lnTo>
                  <a:lnTo>
                    <a:pt x="195" y="641"/>
                  </a:lnTo>
                  <a:lnTo>
                    <a:pt x="190" y="643"/>
                  </a:lnTo>
                  <a:lnTo>
                    <a:pt x="186" y="646"/>
                  </a:lnTo>
                  <a:lnTo>
                    <a:pt x="185" y="643"/>
                  </a:lnTo>
                  <a:lnTo>
                    <a:pt x="184" y="642"/>
                  </a:lnTo>
                  <a:lnTo>
                    <a:pt x="183" y="641"/>
                  </a:lnTo>
                  <a:lnTo>
                    <a:pt x="183" y="641"/>
                  </a:lnTo>
                  <a:lnTo>
                    <a:pt x="183" y="641"/>
                  </a:lnTo>
                  <a:lnTo>
                    <a:pt x="182" y="641"/>
                  </a:lnTo>
                  <a:lnTo>
                    <a:pt x="182" y="641"/>
                  </a:lnTo>
                  <a:lnTo>
                    <a:pt x="180" y="641"/>
                  </a:lnTo>
                  <a:lnTo>
                    <a:pt x="174" y="632"/>
                  </a:lnTo>
                  <a:lnTo>
                    <a:pt x="171" y="627"/>
                  </a:lnTo>
                  <a:lnTo>
                    <a:pt x="169" y="621"/>
                  </a:lnTo>
                  <a:lnTo>
                    <a:pt x="169" y="620"/>
                  </a:lnTo>
                  <a:lnTo>
                    <a:pt x="165" y="614"/>
                  </a:lnTo>
                  <a:lnTo>
                    <a:pt x="164" y="615"/>
                  </a:lnTo>
                  <a:lnTo>
                    <a:pt x="164" y="615"/>
                  </a:lnTo>
                  <a:lnTo>
                    <a:pt x="161" y="613"/>
                  </a:lnTo>
                  <a:lnTo>
                    <a:pt x="160" y="611"/>
                  </a:lnTo>
                  <a:lnTo>
                    <a:pt x="160" y="611"/>
                  </a:lnTo>
                  <a:lnTo>
                    <a:pt x="159" y="611"/>
                  </a:lnTo>
                  <a:lnTo>
                    <a:pt x="159" y="611"/>
                  </a:lnTo>
                  <a:lnTo>
                    <a:pt x="156" y="612"/>
                  </a:lnTo>
                  <a:lnTo>
                    <a:pt x="154" y="613"/>
                  </a:lnTo>
                  <a:lnTo>
                    <a:pt x="153" y="613"/>
                  </a:lnTo>
                  <a:lnTo>
                    <a:pt x="152" y="614"/>
                  </a:lnTo>
                  <a:lnTo>
                    <a:pt x="150" y="616"/>
                  </a:lnTo>
                  <a:lnTo>
                    <a:pt x="150" y="616"/>
                  </a:lnTo>
                  <a:lnTo>
                    <a:pt x="149" y="617"/>
                  </a:lnTo>
                  <a:lnTo>
                    <a:pt x="140" y="614"/>
                  </a:lnTo>
                  <a:lnTo>
                    <a:pt x="136" y="609"/>
                  </a:lnTo>
                  <a:lnTo>
                    <a:pt x="130" y="618"/>
                  </a:lnTo>
                  <a:lnTo>
                    <a:pt x="126" y="621"/>
                  </a:lnTo>
                  <a:lnTo>
                    <a:pt x="112" y="622"/>
                  </a:lnTo>
                  <a:lnTo>
                    <a:pt x="110" y="635"/>
                  </a:lnTo>
                  <a:lnTo>
                    <a:pt x="109" y="642"/>
                  </a:lnTo>
                  <a:lnTo>
                    <a:pt x="109" y="646"/>
                  </a:lnTo>
                  <a:lnTo>
                    <a:pt x="109" y="649"/>
                  </a:lnTo>
                  <a:lnTo>
                    <a:pt x="108" y="653"/>
                  </a:lnTo>
                  <a:lnTo>
                    <a:pt x="107" y="653"/>
                  </a:lnTo>
                  <a:lnTo>
                    <a:pt x="107" y="653"/>
                  </a:lnTo>
                  <a:lnTo>
                    <a:pt x="105" y="653"/>
                  </a:lnTo>
                  <a:lnTo>
                    <a:pt x="103" y="653"/>
                  </a:lnTo>
                  <a:lnTo>
                    <a:pt x="105" y="661"/>
                  </a:lnTo>
                  <a:lnTo>
                    <a:pt x="105" y="665"/>
                  </a:lnTo>
                  <a:lnTo>
                    <a:pt x="104" y="665"/>
                  </a:lnTo>
                  <a:lnTo>
                    <a:pt x="100" y="666"/>
                  </a:lnTo>
                  <a:lnTo>
                    <a:pt x="92" y="669"/>
                  </a:lnTo>
                  <a:lnTo>
                    <a:pt x="87" y="669"/>
                  </a:lnTo>
                  <a:lnTo>
                    <a:pt x="82" y="666"/>
                  </a:lnTo>
                  <a:lnTo>
                    <a:pt x="82" y="667"/>
                  </a:lnTo>
                  <a:lnTo>
                    <a:pt x="80" y="668"/>
                  </a:lnTo>
                  <a:lnTo>
                    <a:pt x="75" y="667"/>
                  </a:lnTo>
                  <a:lnTo>
                    <a:pt x="74" y="667"/>
                  </a:lnTo>
                  <a:lnTo>
                    <a:pt x="72" y="667"/>
                  </a:lnTo>
                  <a:lnTo>
                    <a:pt x="65" y="665"/>
                  </a:lnTo>
                  <a:lnTo>
                    <a:pt x="63" y="664"/>
                  </a:lnTo>
                  <a:lnTo>
                    <a:pt x="56" y="666"/>
                  </a:lnTo>
                  <a:lnTo>
                    <a:pt x="54" y="663"/>
                  </a:lnTo>
                  <a:lnTo>
                    <a:pt x="57" y="659"/>
                  </a:lnTo>
                  <a:lnTo>
                    <a:pt x="58" y="657"/>
                  </a:lnTo>
                  <a:lnTo>
                    <a:pt x="59" y="646"/>
                  </a:lnTo>
                  <a:lnTo>
                    <a:pt x="59" y="638"/>
                  </a:lnTo>
                  <a:lnTo>
                    <a:pt x="56" y="628"/>
                  </a:lnTo>
                  <a:lnTo>
                    <a:pt x="54" y="628"/>
                  </a:lnTo>
                  <a:lnTo>
                    <a:pt x="48" y="642"/>
                  </a:lnTo>
                  <a:lnTo>
                    <a:pt x="47" y="643"/>
                  </a:lnTo>
                  <a:lnTo>
                    <a:pt x="46" y="644"/>
                  </a:lnTo>
                  <a:lnTo>
                    <a:pt x="44" y="646"/>
                  </a:lnTo>
                  <a:lnTo>
                    <a:pt x="40" y="648"/>
                  </a:lnTo>
                  <a:lnTo>
                    <a:pt x="34" y="649"/>
                  </a:lnTo>
                  <a:lnTo>
                    <a:pt x="25" y="654"/>
                  </a:lnTo>
                  <a:lnTo>
                    <a:pt x="25" y="655"/>
                  </a:lnTo>
                  <a:lnTo>
                    <a:pt x="26" y="658"/>
                  </a:lnTo>
                  <a:lnTo>
                    <a:pt x="22" y="657"/>
                  </a:lnTo>
                  <a:lnTo>
                    <a:pt x="18" y="647"/>
                  </a:lnTo>
                  <a:lnTo>
                    <a:pt x="18" y="639"/>
                  </a:lnTo>
                  <a:lnTo>
                    <a:pt x="17" y="638"/>
                  </a:lnTo>
                  <a:lnTo>
                    <a:pt x="17" y="638"/>
                  </a:lnTo>
                  <a:lnTo>
                    <a:pt x="17" y="637"/>
                  </a:lnTo>
                  <a:lnTo>
                    <a:pt x="14" y="637"/>
                  </a:lnTo>
                  <a:lnTo>
                    <a:pt x="11" y="638"/>
                  </a:lnTo>
                  <a:lnTo>
                    <a:pt x="9" y="637"/>
                  </a:lnTo>
                  <a:lnTo>
                    <a:pt x="9" y="636"/>
                  </a:lnTo>
                  <a:lnTo>
                    <a:pt x="8" y="633"/>
                  </a:lnTo>
                  <a:lnTo>
                    <a:pt x="2" y="631"/>
                  </a:lnTo>
                  <a:lnTo>
                    <a:pt x="1" y="627"/>
                  </a:lnTo>
                  <a:lnTo>
                    <a:pt x="0" y="622"/>
                  </a:lnTo>
                  <a:lnTo>
                    <a:pt x="0" y="622"/>
                  </a:lnTo>
                  <a:lnTo>
                    <a:pt x="2" y="622"/>
                  </a:lnTo>
                  <a:lnTo>
                    <a:pt x="3" y="621"/>
                  </a:lnTo>
                  <a:lnTo>
                    <a:pt x="5" y="621"/>
                  </a:lnTo>
                  <a:lnTo>
                    <a:pt x="6" y="622"/>
                  </a:lnTo>
                  <a:lnTo>
                    <a:pt x="6" y="622"/>
                  </a:lnTo>
                  <a:lnTo>
                    <a:pt x="14" y="618"/>
                  </a:lnTo>
                  <a:lnTo>
                    <a:pt x="20" y="613"/>
                  </a:lnTo>
                  <a:lnTo>
                    <a:pt x="24" y="609"/>
                  </a:lnTo>
                  <a:lnTo>
                    <a:pt x="24" y="608"/>
                  </a:lnTo>
                  <a:lnTo>
                    <a:pt x="24" y="606"/>
                  </a:lnTo>
                  <a:lnTo>
                    <a:pt x="24" y="601"/>
                  </a:lnTo>
                  <a:lnTo>
                    <a:pt x="24" y="600"/>
                  </a:lnTo>
                  <a:lnTo>
                    <a:pt x="30" y="591"/>
                  </a:lnTo>
                  <a:lnTo>
                    <a:pt x="31" y="591"/>
                  </a:lnTo>
                  <a:lnTo>
                    <a:pt x="31" y="591"/>
                  </a:lnTo>
                  <a:lnTo>
                    <a:pt x="32" y="594"/>
                  </a:lnTo>
                  <a:lnTo>
                    <a:pt x="32" y="595"/>
                  </a:lnTo>
                  <a:lnTo>
                    <a:pt x="33" y="596"/>
                  </a:lnTo>
                  <a:lnTo>
                    <a:pt x="33" y="598"/>
                  </a:lnTo>
                  <a:lnTo>
                    <a:pt x="35" y="598"/>
                  </a:lnTo>
                  <a:lnTo>
                    <a:pt x="34" y="595"/>
                  </a:lnTo>
                  <a:lnTo>
                    <a:pt x="34" y="594"/>
                  </a:lnTo>
                  <a:lnTo>
                    <a:pt x="35" y="593"/>
                  </a:lnTo>
                  <a:lnTo>
                    <a:pt x="35" y="593"/>
                  </a:lnTo>
                  <a:lnTo>
                    <a:pt x="36" y="592"/>
                  </a:lnTo>
                  <a:lnTo>
                    <a:pt x="36" y="592"/>
                  </a:lnTo>
                  <a:lnTo>
                    <a:pt x="37" y="589"/>
                  </a:lnTo>
                  <a:lnTo>
                    <a:pt x="37" y="588"/>
                  </a:lnTo>
                  <a:lnTo>
                    <a:pt x="37" y="585"/>
                  </a:lnTo>
                  <a:lnTo>
                    <a:pt x="36" y="583"/>
                  </a:lnTo>
                  <a:lnTo>
                    <a:pt x="36" y="582"/>
                  </a:lnTo>
                  <a:lnTo>
                    <a:pt x="37" y="575"/>
                  </a:lnTo>
                  <a:lnTo>
                    <a:pt x="37" y="572"/>
                  </a:lnTo>
                  <a:lnTo>
                    <a:pt x="37" y="571"/>
                  </a:lnTo>
                  <a:lnTo>
                    <a:pt x="37" y="570"/>
                  </a:lnTo>
                  <a:lnTo>
                    <a:pt x="36" y="570"/>
                  </a:lnTo>
                  <a:lnTo>
                    <a:pt x="35" y="568"/>
                  </a:lnTo>
                  <a:lnTo>
                    <a:pt x="34" y="568"/>
                  </a:lnTo>
                  <a:lnTo>
                    <a:pt x="31" y="565"/>
                  </a:lnTo>
                  <a:lnTo>
                    <a:pt x="29" y="563"/>
                  </a:lnTo>
                  <a:lnTo>
                    <a:pt x="29" y="562"/>
                  </a:lnTo>
                  <a:lnTo>
                    <a:pt x="29" y="561"/>
                  </a:lnTo>
                  <a:lnTo>
                    <a:pt x="30" y="555"/>
                  </a:lnTo>
                  <a:lnTo>
                    <a:pt x="31" y="555"/>
                  </a:lnTo>
                  <a:lnTo>
                    <a:pt x="31" y="555"/>
                  </a:lnTo>
                  <a:lnTo>
                    <a:pt x="23" y="552"/>
                  </a:lnTo>
                  <a:lnTo>
                    <a:pt x="22" y="544"/>
                  </a:lnTo>
                  <a:lnTo>
                    <a:pt x="19" y="544"/>
                  </a:lnTo>
                  <a:lnTo>
                    <a:pt x="18" y="543"/>
                  </a:lnTo>
                  <a:lnTo>
                    <a:pt x="18" y="542"/>
                  </a:lnTo>
                  <a:lnTo>
                    <a:pt x="18" y="541"/>
                  </a:lnTo>
                  <a:lnTo>
                    <a:pt x="18" y="540"/>
                  </a:lnTo>
                  <a:lnTo>
                    <a:pt x="18" y="537"/>
                  </a:lnTo>
                  <a:lnTo>
                    <a:pt x="17" y="536"/>
                  </a:lnTo>
                  <a:lnTo>
                    <a:pt x="15" y="534"/>
                  </a:lnTo>
                  <a:lnTo>
                    <a:pt x="14" y="531"/>
                  </a:lnTo>
                  <a:lnTo>
                    <a:pt x="13" y="530"/>
                  </a:lnTo>
                  <a:lnTo>
                    <a:pt x="13" y="528"/>
                  </a:lnTo>
                  <a:lnTo>
                    <a:pt x="7" y="528"/>
                  </a:lnTo>
                  <a:lnTo>
                    <a:pt x="8" y="520"/>
                  </a:lnTo>
                  <a:lnTo>
                    <a:pt x="8" y="519"/>
                  </a:lnTo>
                  <a:lnTo>
                    <a:pt x="8" y="519"/>
                  </a:lnTo>
                  <a:lnTo>
                    <a:pt x="7" y="516"/>
                  </a:lnTo>
                  <a:lnTo>
                    <a:pt x="6" y="513"/>
                  </a:lnTo>
                  <a:lnTo>
                    <a:pt x="5" y="512"/>
                  </a:lnTo>
                  <a:lnTo>
                    <a:pt x="4" y="511"/>
                  </a:lnTo>
                  <a:lnTo>
                    <a:pt x="4" y="510"/>
                  </a:lnTo>
                  <a:lnTo>
                    <a:pt x="9" y="501"/>
                  </a:lnTo>
                  <a:lnTo>
                    <a:pt x="7" y="499"/>
                  </a:lnTo>
                  <a:lnTo>
                    <a:pt x="5" y="496"/>
                  </a:lnTo>
                  <a:lnTo>
                    <a:pt x="5" y="496"/>
                  </a:lnTo>
                  <a:lnTo>
                    <a:pt x="5" y="494"/>
                  </a:lnTo>
                  <a:lnTo>
                    <a:pt x="4" y="493"/>
                  </a:lnTo>
                  <a:lnTo>
                    <a:pt x="4" y="492"/>
                  </a:lnTo>
                  <a:lnTo>
                    <a:pt x="4" y="488"/>
                  </a:lnTo>
                  <a:lnTo>
                    <a:pt x="2" y="479"/>
                  </a:lnTo>
                  <a:lnTo>
                    <a:pt x="8" y="476"/>
                  </a:lnTo>
                  <a:lnTo>
                    <a:pt x="9" y="470"/>
                  </a:lnTo>
                  <a:lnTo>
                    <a:pt x="10" y="466"/>
                  </a:lnTo>
                  <a:lnTo>
                    <a:pt x="10" y="465"/>
                  </a:lnTo>
                  <a:lnTo>
                    <a:pt x="10" y="464"/>
                  </a:lnTo>
                  <a:lnTo>
                    <a:pt x="9" y="464"/>
                  </a:lnTo>
                  <a:lnTo>
                    <a:pt x="9" y="463"/>
                  </a:lnTo>
                  <a:lnTo>
                    <a:pt x="8" y="463"/>
                  </a:lnTo>
                  <a:lnTo>
                    <a:pt x="8" y="462"/>
                  </a:lnTo>
                  <a:lnTo>
                    <a:pt x="8" y="462"/>
                  </a:lnTo>
                  <a:lnTo>
                    <a:pt x="8" y="461"/>
                  </a:lnTo>
                  <a:lnTo>
                    <a:pt x="8" y="460"/>
                  </a:lnTo>
                  <a:lnTo>
                    <a:pt x="9" y="460"/>
                  </a:lnTo>
                  <a:lnTo>
                    <a:pt x="12" y="459"/>
                  </a:lnTo>
                  <a:lnTo>
                    <a:pt x="16" y="455"/>
                  </a:lnTo>
                  <a:lnTo>
                    <a:pt x="17" y="455"/>
                  </a:lnTo>
                  <a:lnTo>
                    <a:pt x="17" y="455"/>
                  </a:lnTo>
                  <a:lnTo>
                    <a:pt x="18" y="455"/>
                  </a:lnTo>
                  <a:lnTo>
                    <a:pt x="19" y="455"/>
                  </a:lnTo>
                  <a:lnTo>
                    <a:pt x="20" y="455"/>
                  </a:lnTo>
                  <a:lnTo>
                    <a:pt x="21" y="456"/>
                  </a:lnTo>
                  <a:lnTo>
                    <a:pt x="23" y="456"/>
                  </a:lnTo>
                  <a:lnTo>
                    <a:pt x="23" y="455"/>
                  </a:lnTo>
                  <a:lnTo>
                    <a:pt x="23" y="453"/>
                  </a:lnTo>
                  <a:lnTo>
                    <a:pt x="26" y="449"/>
                  </a:lnTo>
                  <a:lnTo>
                    <a:pt x="28" y="447"/>
                  </a:lnTo>
                  <a:lnTo>
                    <a:pt x="36" y="444"/>
                  </a:lnTo>
                  <a:lnTo>
                    <a:pt x="37" y="445"/>
                  </a:lnTo>
                  <a:lnTo>
                    <a:pt x="44" y="450"/>
                  </a:lnTo>
                  <a:lnTo>
                    <a:pt x="49" y="457"/>
                  </a:lnTo>
                  <a:lnTo>
                    <a:pt x="53" y="452"/>
                  </a:lnTo>
                  <a:lnTo>
                    <a:pt x="54" y="452"/>
                  </a:lnTo>
                  <a:lnTo>
                    <a:pt x="60" y="450"/>
                  </a:lnTo>
                  <a:lnTo>
                    <a:pt x="60" y="450"/>
                  </a:lnTo>
                  <a:lnTo>
                    <a:pt x="61" y="451"/>
                  </a:lnTo>
                  <a:lnTo>
                    <a:pt x="62" y="453"/>
                  </a:lnTo>
                  <a:lnTo>
                    <a:pt x="62" y="453"/>
                  </a:lnTo>
                  <a:lnTo>
                    <a:pt x="67" y="454"/>
                  </a:lnTo>
                  <a:lnTo>
                    <a:pt x="67" y="457"/>
                  </a:lnTo>
                  <a:lnTo>
                    <a:pt x="65" y="463"/>
                  </a:lnTo>
                  <a:lnTo>
                    <a:pt x="65" y="463"/>
                  </a:lnTo>
                  <a:lnTo>
                    <a:pt x="65" y="464"/>
                  </a:lnTo>
                  <a:lnTo>
                    <a:pt x="64" y="468"/>
                  </a:lnTo>
                  <a:lnTo>
                    <a:pt x="74" y="471"/>
                  </a:lnTo>
                  <a:lnTo>
                    <a:pt x="82" y="470"/>
                  </a:lnTo>
                  <a:lnTo>
                    <a:pt x="82" y="469"/>
                  </a:lnTo>
                  <a:lnTo>
                    <a:pt x="83" y="469"/>
                  </a:lnTo>
                  <a:lnTo>
                    <a:pt x="83" y="469"/>
                  </a:lnTo>
                  <a:lnTo>
                    <a:pt x="84" y="468"/>
                  </a:lnTo>
                  <a:lnTo>
                    <a:pt x="85" y="468"/>
                  </a:lnTo>
                  <a:lnTo>
                    <a:pt x="85" y="468"/>
                  </a:lnTo>
                  <a:lnTo>
                    <a:pt x="85" y="469"/>
                  </a:lnTo>
                  <a:lnTo>
                    <a:pt x="86" y="469"/>
                  </a:lnTo>
                  <a:lnTo>
                    <a:pt x="87" y="469"/>
                  </a:lnTo>
                  <a:lnTo>
                    <a:pt x="88" y="470"/>
                  </a:lnTo>
                  <a:lnTo>
                    <a:pt x="89" y="470"/>
                  </a:lnTo>
                  <a:lnTo>
                    <a:pt x="90" y="469"/>
                  </a:lnTo>
                  <a:lnTo>
                    <a:pt x="91" y="468"/>
                  </a:lnTo>
                  <a:lnTo>
                    <a:pt x="91" y="468"/>
                  </a:lnTo>
                  <a:lnTo>
                    <a:pt x="91" y="467"/>
                  </a:lnTo>
                  <a:lnTo>
                    <a:pt x="91" y="467"/>
                  </a:lnTo>
                  <a:lnTo>
                    <a:pt x="91" y="467"/>
                  </a:lnTo>
                  <a:lnTo>
                    <a:pt x="90" y="467"/>
                  </a:lnTo>
                  <a:lnTo>
                    <a:pt x="90" y="466"/>
                  </a:lnTo>
                  <a:lnTo>
                    <a:pt x="90" y="466"/>
                  </a:lnTo>
                  <a:lnTo>
                    <a:pt x="89" y="466"/>
                  </a:lnTo>
                  <a:lnTo>
                    <a:pt x="89" y="465"/>
                  </a:lnTo>
                  <a:lnTo>
                    <a:pt x="89" y="465"/>
                  </a:lnTo>
                  <a:lnTo>
                    <a:pt x="89" y="465"/>
                  </a:lnTo>
                  <a:lnTo>
                    <a:pt x="89" y="465"/>
                  </a:lnTo>
                  <a:lnTo>
                    <a:pt x="89" y="465"/>
                  </a:lnTo>
                  <a:lnTo>
                    <a:pt x="89" y="464"/>
                  </a:lnTo>
                  <a:lnTo>
                    <a:pt x="89" y="463"/>
                  </a:lnTo>
                  <a:lnTo>
                    <a:pt x="90" y="462"/>
                  </a:lnTo>
                  <a:lnTo>
                    <a:pt x="90" y="462"/>
                  </a:lnTo>
                  <a:lnTo>
                    <a:pt x="90" y="462"/>
                  </a:lnTo>
                  <a:lnTo>
                    <a:pt x="91" y="460"/>
                  </a:lnTo>
                  <a:lnTo>
                    <a:pt x="91" y="460"/>
                  </a:lnTo>
                  <a:lnTo>
                    <a:pt x="91" y="460"/>
                  </a:lnTo>
                  <a:lnTo>
                    <a:pt x="93" y="453"/>
                  </a:lnTo>
                  <a:lnTo>
                    <a:pt x="93" y="453"/>
                  </a:lnTo>
                  <a:lnTo>
                    <a:pt x="93" y="452"/>
                  </a:lnTo>
                  <a:lnTo>
                    <a:pt x="93" y="451"/>
                  </a:lnTo>
                  <a:lnTo>
                    <a:pt x="92" y="451"/>
                  </a:lnTo>
                  <a:lnTo>
                    <a:pt x="92" y="450"/>
                  </a:lnTo>
                  <a:lnTo>
                    <a:pt x="92" y="450"/>
                  </a:lnTo>
                  <a:lnTo>
                    <a:pt x="92" y="450"/>
                  </a:lnTo>
                  <a:lnTo>
                    <a:pt x="92" y="450"/>
                  </a:lnTo>
                  <a:lnTo>
                    <a:pt x="92" y="449"/>
                  </a:lnTo>
                  <a:lnTo>
                    <a:pt x="92" y="447"/>
                  </a:lnTo>
                  <a:lnTo>
                    <a:pt x="92" y="446"/>
                  </a:lnTo>
                  <a:lnTo>
                    <a:pt x="93" y="446"/>
                  </a:lnTo>
                  <a:lnTo>
                    <a:pt x="94" y="446"/>
                  </a:lnTo>
                  <a:lnTo>
                    <a:pt x="94" y="445"/>
                  </a:lnTo>
                  <a:lnTo>
                    <a:pt x="93" y="445"/>
                  </a:lnTo>
                  <a:lnTo>
                    <a:pt x="93" y="444"/>
                  </a:lnTo>
                  <a:lnTo>
                    <a:pt x="94" y="443"/>
                  </a:lnTo>
                  <a:lnTo>
                    <a:pt x="94" y="443"/>
                  </a:lnTo>
                  <a:lnTo>
                    <a:pt x="94" y="442"/>
                  </a:lnTo>
                  <a:lnTo>
                    <a:pt x="95" y="441"/>
                  </a:lnTo>
                  <a:lnTo>
                    <a:pt x="95" y="441"/>
                  </a:lnTo>
                  <a:lnTo>
                    <a:pt x="100" y="435"/>
                  </a:lnTo>
                  <a:lnTo>
                    <a:pt x="100" y="435"/>
                  </a:lnTo>
                  <a:lnTo>
                    <a:pt x="101" y="434"/>
                  </a:lnTo>
                  <a:lnTo>
                    <a:pt x="100" y="424"/>
                  </a:lnTo>
                  <a:lnTo>
                    <a:pt x="100" y="423"/>
                  </a:lnTo>
                  <a:lnTo>
                    <a:pt x="104" y="411"/>
                  </a:lnTo>
                  <a:lnTo>
                    <a:pt x="104" y="410"/>
                  </a:lnTo>
                  <a:lnTo>
                    <a:pt x="105" y="409"/>
                  </a:lnTo>
                  <a:lnTo>
                    <a:pt x="106" y="409"/>
                  </a:lnTo>
                  <a:lnTo>
                    <a:pt x="109" y="408"/>
                  </a:lnTo>
                  <a:lnTo>
                    <a:pt x="111" y="408"/>
                  </a:lnTo>
                  <a:lnTo>
                    <a:pt x="119" y="397"/>
                  </a:lnTo>
                  <a:lnTo>
                    <a:pt x="119" y="395"/>
                  </a:lnTo>
                  <a:lnTo>
                    <a:pt x="123" y="388"/>
                  </a:lnTo>
                  <a:lnTo>
                    <a:pt x="124" y="387"/>
                  </a:lnTo>
                  <a:lnTo>
                    <a:pt x="126" y="383"/>
                  </a:lnTo>
                  <a:lnTo>
                    <a:pt x="126" y="380"/>
                  </a:lnTo>
                  <a:lnTo>
                    <a:pt x="126" y="379"/>
                  </a:lnTo>
                  <a:lnTo>
                    <a:pt x="125" y="379"/>
                  </a:lnTo>
                  <a:lnTo>
                    <a:pt x="125" y="379"/>
                  </a:lnTo>
                  <a:lnTo>
                    <a:pt x="124" y="379"/>
                  </a:lnTo>
                  <a:lnTo>
                    <a:pt x="121" y="380"/>
                  </a:lnTo>
                  <a:lnTo>
                    <a:pt x="118" y="377"/>
                  </a:lnTo>
                  <a:lnTo>
                    <a:pt x="117" y="374"/>
                  </a:lnTo>
                  <a:lnTo>
                    <a:pt x="118" y="371"/>
                  </a:lnTo>
                  <a:lnTo>
                    <a:pt x="119" y="370"/>
                  </a:lnTo>
                  <a:lnTo>
                    <a:pt x="119" y="370"/>
                  </a:lnTo>
                  <a:lnTo>
                    <a:pt x="118" y="368"/>
                  </a:lnTo>
                  <a:lnTo>
                    <a:pt x="116" y="366"/>
                  </a:lnTo>
                  <a:lnTo>
                    <a:pt x="116" y="366"/>
                  </a:lnTo>
                  <a:lnTo>
                    <a:pt x="115" y="366"/>
                  </a:lnTo>
                  <a:lnTo>
                    <a:pt x="113" y="368"/>
                  </a:lnTo>
                  <a:lnTo>
                    <a:pt x="113" y="369"/>
                  </a:lnTo>
                  <a:lnTo>
                    <a:pt x="112" y="369"/>
                  </a:lnTo>
                  <a:lnTo>
                    <a:pt x="113" y="367"/>
                  </a:lnTo>
                  <a:lnTo>
                    <a:pt x="113" y="366"/>
                  </a:lnTo>
                  <a:lnTo>
                    <a:pt x="113" y="366"/>
                  </a:lnTo>
                  <a:lnTo>
                    <a:pt x="112" y="365"/>
                  </a:lnTo>
                  <a:lnTo>
                    <a:pt x="111" y="365"/>
                  </a:lnTo>
                  <a:lnTo>
                    <a:pt x="110" y="364"/>
                  </a:lnTo>
                  <a:lnTo>
                    <a:pt x="101" y="359"/>
                  </a:lnTo>
                  <a:lnTo>
                    <a:pt x="100" y="358"/>
                  </a:lnTo>
                  <a:lnTo>
                    <a:pt x="100" y="358"/>
                  </a:lnTo>
                  <a:lnTo>
                    <a:pt x="101" y="357"/>
                  </a:lnTo>
                  <a:lnTo>
                    <a:pt x="101" y="357"/>
                  </a:lnTo>
                  <a:lnTo>
                    <a:pt x="100" y="356"/>
                  </a:lnTo>
                  <a:lnTo>
                    <a:pt x="97" y="352"/>
                  </a:lnTo>
                  <a:lnTo>
                    <a:pt x="97" y="351"/>
                  </a:lnTo>
                  <a:lnTo>
                    <a:pt x="96" y="351"/>
                  </a:lnTo>
                  <a:lnTo>
                    <a:pt x="94" y="351"/>
                  </a:lnTo>
                  <a:lnTo>
                    <a:pt x="91" y="352"/>
                  </a:lnTo>
                  <a:lnTo>
                    <a:pt x="88" y="351"/>
                  </a:lnTo>
                  <a:lnTo>
                    <a:pt x="81" y="349"/>
                  </a:lnTo>
                  <a:lnTo>
                    <a:pt x="81" y="347"/>
                  </a:lnTo>
                  <a:lnTo>
                    <a:pt x="82" y="344"/>
                  </a:lnTo>
                  <a:lnTo>
                    <a:pt x="82" y="342"/>
                  </a:lnTo>
                  <a:lnTo>
                    <a:pt x="83" y="339"/>
                  </a:lnTo>
                  <a:lnTo>
                    <a:pt x="82" y="339"/>
                  </a:lnTo>
                  <a:lnTo>
                    <a:pt x="82" y="338"/>
                  </a:lnTo>
                  <a:lnTo>
                    <a:pt x="78" y="336"/>
                  </a:lnTo>
                  <a:lnTo>
                    <a:pt x="77" y="334"/>
                  </a:lnTo>
                  <a:lnTo>
                    <a:pt x="77" y="334"/>
                  </a:lnTo>
                  <a:lnTo>
                    <a:pt x="77" y="333"/>
                  </a:lnTo>
                  <a:lnTo>
                    <a:pt x="77" y="332"/>
                  </a:lnTo>
                  <a:lnTo>
                    <a:pt x="77" y="332"/>
                  </a:lnTo>
                  <a:lnTo>
                    <a:pt x="77" y="331"/>
                  </a:lnTo>
                  <a:lnTo>
                    <a:pt x="78" y="330"/>
                  </a:lnTo>
                  <a:lnTo>
                    <a:pt x="79" y="327"/>
                  </a:lnTo>
                  <a:lnTo>
                    <a:pt x="79" y="327"/>
                  </a:lnTo>
                  <a:lnTo>
                    <a:pt x="79" y="326"/>
                  </a:lnTo>
                  <a:lnTo>
                    <a:pt x="79" y="325"/>
                  </a:lnTo>
                  <a:lnTo>
                    <a:pt x="79" y="325"/>
                  </a:lnTo>
                  <a:lnTo>
                    <a:pt x="78" y="324"/>
                  </a:lnTo>
                  <a:lnTo>
                    <a:pt x="78" y="323"/>
                  </a:lnTo>
                  <a:lnTo>
                    <a:pt x="78" y="314"/>
                  </a:lnTo>
                  <a:lnTo>
                    <a:pt x="77" y="313"/>
                  </a:lnTo>
                  <a:lnTo>
                    <a:pt x="76" y="312"/>
                  </a:lnTo>
                  <a:lnTo>
                    <a:pt x="74" y="311"/>
                  </a:lnTo>
                  <a:lnTo>
                    <a:pt x="71" y="309"/>
                  </a:lnTo>
                  <a:lnTo>
                    <a:pt x="70" y="309"/>
                  </a:lnTo>
                  <a:lnTo>
                    <a:pt x="68" y="308"/>
                  </a:lnTo>
                  <a:lnTo>
                    <a:pt x="65" y="306"/>
                  </a:lnTo>
                  <a:lnTo>
                    <a:pt x="64" y="306"/>
                  </a:lnTo>
                  <a:lnTo>
                    <a:pt x="62" y="304"/>
                  </a:lnTo>
                  <a:lnTo>
                    <a:pt x="62" y="303"/>
                  </a:lnTo>
                  <a:lnTo>
                    <a:pt x="61" y="302"/>
                  </a:lnTo>
                  <a:lnTo>
                    <a:pt x="61" y="301"/>
                  </a:lnTo>
                  <a:lnTo>
                    <a:pt x="61" y="300"/>
                  </a:lnTo>
                  <a:lnTo>
                    <a:pt x="61" y="300"/>
                  </a:lnTo>
                  <a:lnTo>
                    <a:pt x="72" y="292"/>
                  </a:lnTo>
                  <a:lnTo>
                    <a:pt x="73" y="291"/>
                  </a:lnTo>
                  <a:lnTo>
                    <a:pt x="74" y="290"/>
                  </a:lnTo>
                  <a:lnTo>
                    <a:pt x="80" y="282"/>
                  </a:lnTo>
                  <a:lnTo>
                    <a:pt x="83" y="277"/>
                  </a:lnTo>
                  <a:lnTo>
                    <a:pt x="84" y="277"/>
                  </a:lnTo>
                  <a:lnTo>
                    <a:pt x="87" y="276"/>
                  </a:lnTo>
                  <a:lnTo>
                    <a:pt x="87" y="276"/>
                  </a:lnTo>
                  <a:lnTo>
                    <a:pt x="85" y="269"/>
                  </a:lnTo>
                  <a:lnTo>
                    <a:pt x="84" y="267"/>
                  </a:lnTo>
                  <a:lnTo>
                    <a:pt x="84" y="258"/>
                  </a:lnTo>
                  <a:lnTo>
                    <a:pt x="83" y="250"/>
                  </a:lnTo>
                  <a:lnTo>
                    <a:pt x="81" y="248"/>
                  </a:lnTo>
                  <a:lnTo>
                    <a:pt x="80" y="245"/>
                  </a:lnTo>
                  <a:lnTo>
                    <a:pt x="77" y="243"/>
                  </a:lnTo>
                  <a:lnTo>
                    <a:pt x="76" y="240"/>
                  </a:lnTo>
                  <a:lnTo>
                    <a:pt x="74" y="238"/>
                  </a:lnTo>
                  <a:lnTo>
                    <a:pt x="74" y="236"/>
                  </a:lnTo>
                  <a:lnTo>
                    <a:pt x="74" y="234"/>
                  </a:lnTo>
                  <a:lnTo>
                    <a:pt x="74" y="227"/>
                  </a:lnTo>
                  <a:lnTo>
                    <a:pt x="79" y="214"/>
                  </a:lnTo>
                  <a:lnTo>
                    <a:pt x="79" y="213"/>
                  </a:lnTo>
                  <a:lnTo>
                    <a:pt x="80" y="213"/>
                  </a:lnTo>
                  <a:lnTo>
                    <a:pt x="81" y="212"/>
                  </a:lnTo>
                  <a:lnTo>
                    <a:pt x="83" y="210"/>
                  </a:lnTo>
                  <a:lnTo>
                    <a:pt x="94" y="203"/>
                  </a:lnTo>
                  <a:lnTo>
                    <a:pt x="101" y="199"/>
                  </a:lnTo>
                  <a:lnTo>
                    <a:pt x="101" y="199"/>
                  </a:lnTo>
                  <a:lnTo>
                    <a:pt x="103" y="199"/>
                  </a:lnTo>
                  <a:lnTo>
                    <a:pt x="104" y="199"/>
                  </a:lnTo>
                  <a:lnTo>
                    <a:pt x="110" y="199"/>
                  </a:lnTo>
                  <a:lnTo>
                    <a:pt x="116" y="199"/>
                  </a:lnTo>
                  <a:lnTo>
                    <a:pt x="117" y="198"/>
                  </a:lnTo>
                  <a:lnTo>
                    <a:pt x="118" y="197"/>
                  </a:lnTo>
                  <a:lnTo>
                    <a:pt x="119" y="196"/>
                  </a:lnTo>
                  <a:lnTo>
                    <a:pt x="119" y="191"/>
                  </a:lnTo>
                  <a:lnTo>
                    <a:pt x="119" y="185"/>
                  </a:lnTo>
                  <a:lnTo>
                    <a:pt x="120" y="184"/>
                  </a:lnTo>
                  <a:lnTo>
                    <a:pt x="120" y="183"/>
                  </a:lnTo>
                  <a:lnTo>
                    <a:pt x="123" y="179"/>
                  </a:lnTo>
                  <a:lnTo>
                    <a:pt x="127" y="173"/>
                  </a:lnTo>
                  <a:lnTo>
                    <a:pt x="127" y="173"/>
                  </a:lnTo>
                  <a:lnTo>
                    <a:pt x="127" y="172"/>
                  </a:lnTo>
                  <a:lnTo>
                    <a:pt x="127" y="172"/>
                  </a:lnTo>
                  <a:lnTo>
                    <a:pt x="127" y="171"/>
                  </a:lnTo>
                  <a:lnTo>
                    <a:pt x="127" y="170"/>
                  </a:lnTo>
                  <a:lnTo>
                    <a:pt x="126" y="168"/>
                  </a:lnTo>
                  <a:lnTo>
                    <a:pt x="119" y="146"/>
                  </a:lnTo>
                  <a:lnTo>
                    <a:pt x="119" y="146"/>
                  </a:lnTo>
                  <a:lnTo>
                    <a:pt x="118" y="144"/>
                  </a:lnTo>
                  <a:lnTo>
                    <a:pt x="117" y="142"/>
                  </a:lnTo>
                  <a:lnTo>
                    <a:pt x="116" y="141"/>
                  </a:lnTo>
                  <a:lnTo>
                    <a:pt x="116" y="139"/>
                  </a:lnTo>
                  <a:lnTo>
                    <a:pt x="115" y="138"/>
                  </a:lnTo>
                  <a:lnTo>
                    <a:pt x="115" y="137"/>
                  </a:lnTo>
                  <a:lnTo>
                    <a:pt x="115" y="135"/>
                  </a:lnTo>
                  <a:lnTo>
                    <a:pt x="115" y="135"/>
                  </a:lnTo>
                  <a:lnTo>
                    <a:pt x="118" y="133"/>
                  </a:lnTo>
                  <a:lnTo>
                    <a:pt x="118" y="133"/>
                  </a:lnTo>
                  <a:lnTo>
                    <a:pt x="119" y="133"/>
                  </a:lnTo>
                  <a:lnTo>
                    <a:pt x="122" y="132"/>
                  </a:lnTo>
                  <a:lnTo>
                    <a:pt x="133" y="126"/>
                  </a:lnTo>
                  <a:lnTo>
                    <a:pt x="133" y="126"/>
                  </a:lnTo>
                  <a:lnTo>
                    <a:pt x="134" y="125"/>
                  </a:lnTo>
                  <a:lnTo>
                    <a:pt x="134" y="124"/>
                  </a:lnTo>
                  <a:lnTo>
                    <a:pt x="135" y="123"/>
                  </a:lnTo>
                  <a:lnTo>
                    <a:pt x="136" y="122"/>
                  </a:lnTo>
                  <a:lnTo>
                    <a:pt x="137" y="121"/>
                  </a:lnTo>
                  <a:lnTo>
                    <a:pt x="142" y="118"/>
                  </a:lnTo>
                  <a:lnTo>
                    <a:pt x="143" y="118"/>
                  </a:lnTo>
                  <a:lnTo>
                    <a:pt x="147" y="118"/>
                  </a:lnTo>
                  <a:lnTo>
                    <a:pt x="150" y="110"/>
                  </a:lnTo>
                  <a:lnTo>
                    <a:pt x="152" y="105"/>
                  </a:lnTo>
                  <a:lnTo>
                    <a:pt x="155" y="97"/>
                  </a:lnTo>
                  <a:lnTo>
                    <a:pt x="156" y="96"/>
                  </a:lnTo>
                  <a:lnTo>
                    <a:pt x="162" y="91"/>
                  </a:lnTo>
                  <a:lnTo>
                    <a:pt x="166" y="89"/>
                  </a:lnTo>
                  <a:lnTo>
                    <a:pt x="167" y="88"/>
                  </a:lnTo>
                  <a:lnTo>
                    <a:pt x="171" y="81"/>
                  </a:lnTo>
                  <a:lnTo>
                    <a:pt x="171" y="79"/>
                  </a:lnTo>
                  <a:lnTo>
                    <a:pt x="171" y="78"/>
                  </a:lnTo>
                  <a:lnTo>
                    <a:pt x="172" y="78"/>
                  </a:lnTo>
                  <a:lnTo>
                    <a:pt x="172" y="77"/>
                  </a:lnTo>
                  <a:lnTo>
                    <a:pt x="174" y="77"/>
                  </a:lnTo>
                  <a:lnTo>
                    <a:pt x="177" y="76"/>
                  </a:lnTo>
                  <a:lnTo>
                    <a:pt x="179" y="76"/>
                  </a:lnTo>
                  <a:lnTo>
                    <a:pt x="182" y="77"/>
                  </a:lnTo>
                  <a:lnTo>
                    <a:pt x="183" y="77"/>
                  </a:lnTo>
                  <a:lnTo>
                    <a:pt x="185" y="78"/>
                  </a:lnTo>
                  <a:lnTo>
                    <a:pt x="185" y="79"/>
                  </a:lnTo>
                  <a:lnTo>
                    <a:pt x="186" y="77"/>
                  </a:lnTo>
                  <a:lnTo>
                    <a:pt x="193" y="68"/>
                  </a:lnTo>
                  <a:lnTo>
                    <a:pt x="194" y="67"/>
                  </a:lnTo>
                  <a:lnTo>
                    <a:pt x="194" y="66"/>
                  </a:lnTo>
                  <a:lnTo>
                    <a:pt x="196" y="59"/>
                  </a:lnTo>
                  <a:lnTo>
                    <a:pt x="194" y="56"/>
                  </a:lnTo>
                  <a:lnTo>
                    <a:pt x="194" y="53"/>
                  </a:lnTo>
                  <a:lnTo>
                    <a:pt x="194" y="51"/>
                  </a:lnTo>
                  <a:lnTo>
                    <a:pt x="198" y="37"/>
                  </a:lnTo>
                  <a:lnTo>
                    <a:pt x="199" y="35"/>
                  </a:lnTo>
                  <a:lnTo>
                    <a:pt x="199" y="35"/>
                  </a:lnTo>
                  <a:lnTo>
                    <a:pt x="199" y="34"/>
                  </a:lnTo>
                  <a:lnTo>
                    <a:pt x="201" y="33"/>
                  </a:lnTo>
                  <a:lnTo>
                    <a:pt x="205" y="32"/>
                  </a:lnTo>
                  <a:lnTo>
                    <a:pt x="206" y="32"/>
                  </a:lnTo>
                  <a:lnTo>
                    <a:pt x="207" y="31"/>
                  </a:lnTo>
                  <a:lnTo>
                    <a:pt x="209" y="29"/>
                  </a:lnTo>
                  <a:lnTo>
                    <a:pt x="210" y="28"/>
                  </a:lnTo>
                  <a:lnTo>
                    <a:pt x="210" y="27"/>
                  </a:lnTo>
                  <a:lnTo>
                    <a:pt x="211" y="21"/>
                  </a:lnTo>
                  <a:lnTo>
                    <a:pt x="211" y="14"/>
                  </a:lnTo>
                  <a:lnTo>
                    <a:pt x="211" y="13"/>
                  </a:lnTo>
                  <a:lnTo>
                    <a:pt x="211" y="12"/>
                  </a:lnTo>
                  <a:lnTo>
                    <a:pt x="212" y="11"/>
                  </a:lnTo>
                  <a:lnTo>
                    <a:pt x="220" y="7"/>
                  </a:lnTo>
                  <a:lnTo>
                    <a:pt x="221" y="6"/>
                  </a:lnTo>
                  <a:lnTo>
                    <a:pt x="222" y="7"/>
                  </a:lnTo>
                  <a:lnTo>
                    <a:pt x="228" y="8"/>
                  </a:lnTo>
                  <a:lnTo>
                    <a:pt x="229" y="7"/>
                  </a:lnTo>
                  <a:lnTo>
                    <a:pt x="229" y="7"/>
                  </a:lnTo>
                  <a:lnTo>
                    <a:pt x="234" y="8"/>
                  </a:lnTo>
                  <a:lnTo>
                    <a:pt x="234" y="8"/>
                  </a:lnTo>
                  <a:lnTo>
                    <a:pt x="236" y="8"/>
                  </a:lnTo>
                  <a:lnTo>
                    <a:pt x="238" y="7"/>
                  </a:lnTo>
                  <a:lnTo>
                    <a:pt x="238" y="7"/>
                  </a:lnTo>
                  <a:lnTo>
                    <a:pt x="239" y="6"/>
                  </a:lnTo>
                  <a:lnTo>
                    <a:pt x="239" y="5"/>
                  </a:lnTo>
                  <a:lnTo>
                    <a:pt x="240" y="5"/>
                  </a:lnTo>
                  <a:lnTo>
                    <a:pt x="245" y="1"/>
                  </a:lnTo>
                  <a:lnTo>
                    <a:pt x="245" y="0"/>
                  </a:lnTo>
                  <a:lnTo>
                    <a:pt x="246" y="0"/>
                  </a:lnTo>
                  <a:lnTo>
                    <a:pt x="247" y="0"/>
                  </a:lnTo>
                  <a:lnTo>
                    <a:pt x="248" y="0"/>
                  </a:lnTo>
                  <a:lnTo>
                    <a:pt x="249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11" name="Freeform 28"/>
            <p:cNvSpPr>
              <a:spLocks/>
            </p:cNvSpPr>
            <p:nvPr/>
          </p:nvSpPr>
          <p:spPr bwMode="auto">
            <a:xfrm>
              <a:off x="3138488" y="2308226"/>
              <a:ext cx="22225" cy="39688"/>
            </a:xfrm>
            <a:custGeom>
              <a:avLst/>
              <a:gdLst>
                <a:gd name="T0" fmla="*/ 11 w 14"/>
                <a:gd name="T1" fmla="*/ 25 h 25"/>
                <a:gd name="T2" fmla="*/ 7 w 14"/>
                <a:gd name="T3" fmla="*/ 25 h 25"/>
                <a:gd name="T4" fmla="*/ 7 w 14"/>
                <a:gd name="T5" fmla="*/ 25 h 25"/>
                <a:gd name="T6" fmla="*/ 0 w 14"/>
                <a:gd name="T7" fmla="*/ 21 h 25"/>
                <a:gd name="T8" fmla="*/ 0 w 14"/>
                <a:gd name="T9" fmla="*/ 21 h 25"/>
                <a:gd name="T10" fmla="*/ 2 w 14"/>
                <a:gd name="T11" fmla="*/ 14 h 25"/>
                <a:gd name="T12" fmla="*/ 4 w 14"/>
                <a:gd name="T13" fmla="*/ 6 h 25"/>
                <a:gd name="T14" fmla="*/ 5 w 14"/>
                <a:gd name="T15" fmla="*/ 3 h 25"/>
                <a:gd name="T16" fmla="*/ 6 w 14"/>
                <a:gd name="T17" fmla="*/ 0 h 25"/>
                <a:gd name="T18" fmla="*/ 6 w 14"/>
                <a:gd name="T19" fmla="*/ 0 h 25"/>
                <a:gd name="T20" fmla="*/ 8 w 14"/>
                <a:gd name="T21" fmla="*/ 0 h 25"/>
                <a:gd name="T22" fmla="*/ 11 w 14"/>
                <a:gd name="T23" fmla="*/ 0 h 25"/>
                <a:gd name="T24" fmla="*/ 12 w 14"/>
                <a:gd name="T25" fmla="*/ 1 h 25"/>
                <a:gd name="T26" fmla="*/ 13 w 14"/>
                <a:gd name="T27" fmla="*/ 1 h 25"/>
                <a:gd name="T28" fmla="*/ 13 w 14"/>
                <a:gd name="T29" fmla="*/ 1 h 25"/>
                <a:gd name="T30" fmla="*/ 13 w 14"/>
                <a:gd name="T31" fmla="*/ 2 h 25"/>
                <a:gd name="T32" fmla="*/ 13 w 14"/>
                <a:gd name="T33" fmla="*/ 3 h 25"/>
                <a:gd name="T34" fmla="*/ 12 w 14"/>
                <a:gd name="T35" fmla="*/ 4 h 25"/>
                <a:gd name="T36" fmla="*/ 12 w 14"/>
                <a:gd name="T37" fmla="*/ 5 h 25"/>
                <a:gd name="T38" fmla="*/ 12 w 14"/>
                <a:gd name="T39" fmla="*/ 7 h 25"/>
                <a:gd name="T40" fmla="*/ 12 w 14"/>
                <a:gd name="T41" fmla="*/ 9 h 25"/>
                <a:gd name="T42" fmla="*/ 12 w 14"/>
                <a:gd name="T43" fmla="*/ 13 h 25"/>
                <a:gd name="T44" fmla="*/ 13 w 14"/>
                <a:gd name="T45" fmla="*/ 14 h 25"/>
                <a:gd name="T46" fmla="*/ 14 w 14"/>
                <a:gd name="T47" fmla="*/ 14 h 25"/>
                <a:gd name="T48" fmla="*/ 14 w 14"/>
                <a:gd name="T49" fmla="*/ 15 h 25"/>
                <a:gd name="T50" fmla="*/ 12 w 14"/>
                <a:gd name="T51" fmla="*/ 23 h 25"/>
                <a:gd name="T52" fmla="*/ 12 w 14"/>
                <a:gd name="T53" fmla="*/ 24 h 25"/>
                <a:gd name="T54" fmla="*/ 11 w 14"/>
                <a:gd name="T5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" h="25">
                  <a:moveTo>
                    <a:pt x="11" y="25"/>
                  </a:moveTo>
                  <a:lnTo>
                    <a:pt x="7" y="25"/>
                  </a:lnTo>
                  <a:lnTo>
                    <a:pt x="7" y="25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" y="14"/>
                  </a:lnTo>
                  <a:lnTo>
                    <a:pt x="4" y="6"/>
                  </a:lnTo>
                  <a:lnTo>
                    <a:pt x="5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2" y="13"/>
                  </a:lnTo>
                  <a:lnTo>
                    <a:pt x="13" y="14"/>
                  </a:lnTo>
                  <a:lnTo>
                    <a:pt x="14" y="14"/>
                  </a:lnTo>
                  <a:lnTo>
                    <a:pt x="14" y="15"/>
                  </a:lnTo>
                  <a:lnTo>
                    <a:pt x="12" y="23"/>
                  </a:lnTo>
                  <a:lnTo>
                    <a:pt x="12" y="24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12" name="Freeform 29"/>
            <p:cNvSpPr>
              <a:spLocks/>
            </p:cNvSpPr>
            <p:nvPr/>
          </p:nvSpPr>
          <p:spPr bwMode="auto">
            <a:xfrm>
              <a:off x="2092325" y="4892676"/>
              <a:ext cx="738188" cy="1046163"/>
            </a:xfrm>
            <a:custGeom>
              <a:avLst/>
              <a:gdLst>
                <a:gd name="T0" fmla="*/ 685 w 2401"/>
                <a:gd name="T1" fmla="*/ 3003 h 3401"/>
                <a:gd name="T2" fmla="*/ 634 w 2401"/>
                <a:gd name="T3" fmla="*/ 3124 h 3401"/>
                <a:gd name="T4" fmla="*/ 675 w 2401"/>
                <a:gd name="T5" fmla="*/ 3285 h 3401"/>
                <a:gd name="T6" fmla="*/ 637 w 2401"/>
                <a:gd name="T7" fmla="*/ 3326 h 3401"/>
                <a:gd name="T8" fmla="*/ 558 w 2401"/>
                <a:gd name="T9" fmla="*/ 3361 h 3401"/>
                <a:gd name="T10" fmla="*/ 502 w 2401"/>
                <a:gd name="T11" fmla="*/ 3312 h 3401"/>
                <a:gd name="T12" fmla="*/ 221 w 2401"/>
                <a:gd name="T13" fmla="*/ 3154 h 3401"/>
                <a:gd name="T14" fmla="*/ 41 w 2401"/>
                <a:gd name="T15" fmla="*/ 2990 h 3401"/>
                <a:gd name="T16" fmla="*/ 5 w 2401"/>
                <a:gd name="T17" fmla="*/ 2913 h 3401"/>
                <a:gd name="T18" fmla="*/ 182 w 2401"/>
                <a:gd name="T19" fmla="*/ 2755 h 3401"/>
                <a:gd name="T20" fmla="*/ 209 w 2401"/>
                <a:gd name="T21" fmla="*/ 2576 h 3401"/>
                <a:gd name="T22" fmla="*/ 154 w 2401"/>
                <a:gd name="T23" fmla="*/ 2458 h 3401"/>
                <a:gd name="T24" fmla="*/ 97 w 2401"/>
                <a:gd name="T25" fmla="*/ 2382 h 3401"/>
                <a:gd name="T26" fmla="*/ 95 w 2401"/>
                <a:gd name="T27" fmla="*/ 2313 h 3401"/>
                <a:gd name="T28" fmla="*/ 12 w 2401"/>
                <a:gd name="T29" fmla="*/ 2247 h 3401"/>
                <a:gd name="T30" fmla="*/ 148 w 2401"/>
                <a:gd name="T31" fmla="*/ 2144 h 3401"/>
                <a:gd name="T32" fmla="*/ 321 w 2401"/>
                <a:gd name="T33" fmla="*/ 2208 h 3401"/>
                <a:gd name="T34" fmla="*/ 378 w 2401"/>
                <a:gd name="T35" fmla="*/ 2064 h 3401"/>
                <a:gd name="T36" fmla="*/ 392 w 2401"/>
                <a:gd name="T37" fmla="*/ 1873 h 3401"/>
                <a:gd name="T38" fmla="*/ 357 w 2401"/>
                <a:gd name="T39" fmla="*/ 1696 h 3401"/>
                <a:gd name="T40" fmla="*/ 352 w 2401"/>
                <a:gd name="T41" fmla="*/ 1544 h 3401"/>
                <a:gd name="T42" fmla="*/ 395 w 2401"/>
                <a:gd name="T43" fmla="*/ 1479 h 3401"/>
                <a:gd name="T44" fmla="*/ 359 w 2401"/>
                <a:gd name="T45" fmla="*/ 1389 h 3401"/>
                <a:gd name="T46" fmla="*/ 381 w 2401"/>
                <a:gd name="T47" fmla="*/ 1266 h 3401"/>
                <a:gd name="T48" fmla="*/ 470 w 2401"/>
                <a:gd name="T49" fmla="*/ 1221 h 3401"/>
                <a:gd name="T50" fmla="*/ 559 w 2401"/>
                <a:gd name="T51" fmla="*/ 1131 h 3401"/>
                <a:gd name="T52" fmla="*/ 586 w 2401"/>
                <a:gd name="T53" fmla="*/ 926 h 3401"/>
                <a:gd name="T54" fmla="*/ 747 w 2401"/>
                <a:gd name="T55" fmla="*/ 764 h 3401"/>
                <a:gd name="T56" fmla="*/ 817 w 2401"/>
                <a:gd name="T57" fmla="*/ 466 h 3401"/>
                <a:gd name="T58" fmla="*/ 784 w 2401"/>
                <a:gd name="T59" fmla="*/ 297 h 3401"/>
                <a:gd name="T60" fmla="*/ 882 w 2401"/>
                <a:gd name="T61" fmla="*/ 76 h 3401"/>
                <a:gd name="T62" fmla="*/ 1036 w 2401"/>
                <a:gd name="T63" fmla="*/ 115 h 3401"/>
                <a:gd name="T64" fmla="*/ 1208 w 2401"/>
                <a:gd name="T65" fmla="*/ 235 h 3401"/>
                <a:gd name="T66" fmla="*/ 1308 w 2401"/>
                <a:gd name="T67" fmla="*/ 257 h 3401"/>
                <a:gd name="T68" fmla="*/ 1455 w 2401"/>
                <a:gd name="T69" fmla="*/ 272 h 3401"/>
                <a:gd name="T70" fmla="*/ 1496 w 2401"/>
                <a:gd name="T71" fmla="*/ 118 h 3401"/>
                <a:gd name="T72" fmla="*/ 1686 w 2401"/>
                <a:gd name="T73" fmla="*/ 75 h 3401"/>
                <a:gd name="T74" fmla="*/ 1737 w 2401"/>
                <a:gd name="T75" fmla="*/ 104 h 3401"/>
                <a:gd name="T76" fmla="*/ 1974 w 2401"/>
                <a:gd name="T77" fmla="*/ 105 h 3401"/>
                <a:gd name="T78" fmla="*/ 2106 w 2401"/>
                <a:gd name="T79" fmla="*/ 160 h 3401"/>
                <a:gd name="T80" fmla="*/ 2165 w 2401"/>
                <a:gd name="T81" fmla="*/ 178 h 3401"/>
                <a:gd name="T82" fmla="*/ 2218 w 2401"/>
                <a:gd name="T83" fmla="*/ 167 h 3401"/>
                <a:gd name="T84" fmla="*/ 2381 w 2401"/>
                <a:gd name="T85" fmla="*/ 266 h 3401"/>
                <a:gd name="T86" fmla="*/ 2301 w 2401"/>
                <a:gd name="T87" fmla="*/ 526 h 3401"/>
                <a:gd name="T88" fmla="*/ 2191 w 2401"/>
                <a:gd name="T89" fmla="*/ 561 h 3401"/>
                <a:gd name="T90" fmla="*/ 2142 w 2401"/>
                <a:gd name="T91" fmla="*/ 675 h 3401"/>
                <a:gd name="T92" fmla="*/ 2266 w 2401"/>
                <a:gd name="T93" fmla="*/ 881 h 3401"/>
                <a:gd name="T94" fmla="*/ 2065 w 2401"/>
                <a:gd name="T95" fmla="*/ 1001 h 3401"/>
                <a:gd name="T96" fmla="*/ 2063 w 2401"/>
                <a:gd name="T97" fmla="*/ 1027 h 3401"/>
                <a:gd name="T98" fmla="*/ 1851 w 2401"/>
                <a:gd name="T99" fmla="*/ 1165 h 3401"/>
                <a:gd name="T100" fmla="*/ 1719 w 2401"/>
                <a:gd name="T101" fmla="*/ 1336 h 3401"/>
                <a:gd name="T102" fmla="*/ 1639 w 2401"/>
                <a:gd name="T103" fmla="*/ 1412 h 3401"/>
                <a:gd name="T104" fmla="*/ 1610 w 2401"/>
                <a:gd name="T105" fmla="*/ 1487 h 3401"/>
                <a:gd name="T106" fmla="*/ 1615 w 2401"/>
                <a:gd name="T107" fmla="*/ 1691 h 3401"/>
                <a:gd name="T108" fmla="*/ 1525 w 2401"/>
                <a:gd name="T109" fmla="*/ 1783 h 3401"/>
                <a:gd name="T110" fmla="*/ 1534 w 2401"/>
                <a:gd name="T111" fmla="*/ 1907 h 3401"/>
                <a:gd name="T112" fmla="*/ 1518 w 2401"/>
                <a:gd name="T113" fmla="*/ 1964 h 3401"/>
                <a:gd name="T114" fmla="*/ 1412 w 2401"/>
                <a:gd name="T115" fmla="*/ 2015 h 3401"/>
                <a:gd name="T116" fmla="*/ 1253 w 2401"/>
                <a:gd name="T117" fmla="*/ 2105 h 3401"/>
                <a:gd name="T118" fmla="*/ 1013 w 2401"/>
                <a:gd name="T119" fmla="*/ 2258 h 3401"/>
                <a:gd name="T120" fmla="*/ 860 w 2401"/>
                <a:gd name="T121" fmla="*/ 2660 h 3401"/>
                <a:gd name="T122" fmla="*/ 855 w 2401"/>
                <a:gd name="T123" fmla="*/ 2808 h 3401"/>
                <a:gd name="T124" fmla="*/ 745 w 2401"/>
                <a:gd name="T125" fmla="*/ 2927 h 3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01" h="3401">
                  <a:moveTo>
                    <a:pt x="745" y="2951"/>
                  </a:moveTo>
                  <a:lnTo>
                    <a:pt x="722" y="2962"/>
                  </a:lnTo>
                  <a:lnTo>
                    <a:pt x="721" y="2963"/>
                  </a:lnTo>
                  <a:lnTo>
                    <a:pt x="719" y="2964"/>
                  </a:lnTo>
                  <a:lnTo>
                    <a:pt x="717" y="2965"/>
                  </a:lnTo>
                  <a:lnTo>
                    <a:pt x="716" y="2966"/>
                  </a:lnTo>
                  <a:lnTo>
                    <a:pt x="714" y="2967"/>
                  </a:lnTo>
                  <a:lnTo>
                    <a:pt x="712" y="2969"/>
                  </a:lnTo>
                  <a:lnTo>
                    <a:pt x="707" y="2973"/>
                  </a:lnTo>
                  <a:lnTo>
                    <a:pt x="703" y="2978"/>
                  </a:lnTo>
                  <a:lnTo>
                    <a:pt x="699" y="2983"/>
                  </a:lnTo>
                  <a:lnTo>
                    <a:pt x="697" y="2985"/>
                  </a:lnTo>
                  <a:lnTo>
                    <a:pt x="696" y="2987"/>
                  </a:lnTo>
                  <a:lnTo>
                    <a:pt x="689" y="2997"/>
                  </a:lnTo>
                  <a:lnTo>
                    <a:pt x="687" y="3000"/>
                  </a:lnTo>
                  <a:lnTo>
                    <a:pt x="685" y="3003"/>
                  </a:lnTo>
                  <a:lnTo>
                    <a:pt x="681" y="3009"/>
                  </a:lnTo>
                  <a:lnTo>
                    <a:pt x="679" y="3013"/>
                  </a:lnTo>
                  <a:lnTo>
                    <a:pt x="678" y="3014"/>
                  </a:lnTo>
                  <a:lnTo>
                    <a:pt x="669" y="3030"/>
                  </a:lnTo>
                  <a:lnTo>
                    <a:pt x="668" y="3031"/>
                  </a:lnTo>
                  <a:lnTo>
                    <a:pt x="661" y="3045"/>
                  </a:lnTo>
                  <a:lnTo>
                    <a:pt x="658" y="3052"/>
                  </a:lnTo>
                  <a:lnTo>
                    <a:pt x="652" y="3066"/>
                  </a:lnTo>
                  <a:lnTo>
                    <a:pt x="648" y="3074"/>
                  </a:lnTo>
                  <a:lnTo>
                    <a:pt x="645" y="3083"/>
                  </a:lnTo>
                  <a:lnTo>
                    <a:pt x="645" y="3084"/>
                  </a:lnTo>
                  <a:lnTo>
                    <a:pt x="642" y="3091"/>
                  </a:lnTo>
                  <a:lnTo>
                    <a:pt x="642" y="3093"/>
                  </a:lnTo>
                  <a:lnTo>
                    <a:pt x="638" y="3108"/>
                  </a:lnTo>
                  <a:lnTo>
                    <a:pt x="636" y="3115"/>
                  </a:lnTo>
                  <a:lnTo>
                    <a:pt x="634" y="3124"/>
                  </a:lnTo>
                  <a:lnTo>
                    <a:pt x="633" y="3127"/>
                  </a:lnTo>
                  <a:lnTo>
                    <a:pt x="631" y="3134"/>
                  </a:lnTo>
                  <a:lnTo>
                    <a:pt x="629" y="3143"/>
                  </a:lnTo>
                  <a:lnTo>
                    <a:pt x="629" y="3147"/>
                  </a:lnTo>
                  <a:lnTo>
                    <a:pt x="628" y="3151"/>
                  </a:lnTo>
                  <a:lnTo>
                    <a:pt x="628" y="3160"/>
                  </a:lnTo>
                  <a:lnTo>
                    <a:pt x="628" y="3189"/>
                  </a:lnTo>
                  <a:lnTo>
                    <a:pt x="630" y="3202"/>
                  </a:lnTo>
                  <a:lnTo>
                    <a:pt x="631" y="3211"/>
                  </a:lnTo>
                  <a:lnTo>
                    <a:pt x="632" y="3213"/>
                  </a:lnTo>
                  <a:lnTo>
                    <a:pt x="633" y="3220"/>
                  </a:lnTo>
                  <a:lnTo>
                    <a:pt x="634" y="3222"/>
                  </a:lnTo>
                  <a:lnTo>
                    <a:pt x="635" y="3222"/>
                  </a:lnTo>
                  <a:lnTo>
                    <a:pt x="667" y="3276"/>
                  </a:lnTo>
                  <a:lnTo>
                    <a:pt x="675" y="3285"/>
                  </a:lnTo>
                  <a:lnTo>
                    <a:pt x="675" y="3285"/>
                  </a:lnTo>
                  <a:lnTo>
                    <a:pt x="675" y="3286"/>
                  </a:lnTo>
                  <a:lnTo>
                    <a:pt x="678" y="3293"/>
                  </a:lnTo>
                  <a:lnTo>
                    <a:pt x="678" y="3298"/>
                  </a:lnTo>
                  <a:lnTo>
                    <a:pt x="678" y="3301"/>
                  </a:lnTo>
                  <a:lnTo>
                    <a:pt x="678" y="3306"/>
                  </a:lnTo>
                  <a:lnTo>
                    <a:pt x="677" y="3309"/>
                  </a:lnTo>
                  <a:lnTo>
                    <a:pt x="677" y="3310"/>
                  </a:lnTo>
                  <a:lnTo>
                    <a:pt x="676" y="3312"/>
                  </a:lnTo>
                  <a:lnTo>
                    <a:pt x="676" y="3313"/>
                  </a:lnTo>
                  <a:lnTo>
                    <a:pt x="666" y="3322"/>
                  </a:lnTo>
                  <a:lnTo>
                    <a:pt x="665" y="3323"/>
                  </a:lnTo>
                  <a:lnTo>
                    <a:pt x="662" y="3325"/>
                  </a:lnTo>
                  <a:lnTo>
                    <a:pt x="661" y="3325"/>
                  </a:lnTo>
                  <a:lnTo>
                    <a:pt x="645" y="3327"/>
                  </a:lnTo>
                  <a:lnTo>
                    <a:pt x="644" y="3327"/>
                  </a:lnTo>
                  <a:lnTo>
                    <a:pt x="637" y="3326"/>
                  </a:lnTo>
                  <a:lnTo>
                    <a:pt x="635" y="3325"/>
                  </a:lnTo>
                  <a:lnTo>
                    <a:pt x="634" y="3324"/>
                  </a:lnTo>
                  <a:lnTo>
                    <a:pt x="633" y="3323"/>
                  </a:lnTo>
                  <a:lnTo>
                    <a:pt x="632" y="3323"/>
                  </a:lnTo>
                  <a:lnTo>
                    <a:pt x="627" y="3323"/>
                  </a:lnTo>
                  <a:lnTo>
                    <a:pt x="621" y="3323"/>
                  </a:lnTo>
                  <a:lnTo>
                    <a:pt x="621" y="3323"/>
                  </a:lnTo>
                  <a:lnTo>
                    <a:pt x="592" y="3334"/>
                  </a:lnTo>
                  <a:lnTo>
                    <a:pt x="587" y="3336"/>
                  </a:lnTo>
                  <a:lnTo>
                    <a:pt x="587" y="3336"/>
                  </a:lnTo>
                  <a:lnTo>
                    <a:pt x="566" y="3352"/>
                  </a:lnTo>
                  <a:lnTo>
                    <a:pt x="565" y="3353"/>
                  </a:lnTo>
                  <a:lnTo>
                    <a:pt x="560" y="3358"/>
                  </a:lnTo>
                  <a:lnTo>
                    <a:pt x="560" y="3358"/>
                  </a:lnTo>
                  <a:lnTo>
                    <a:pt x="558" y="3360"/>
                  </a:lnTo>
                  <a:lnTo>
                    <a:pt x="558" y="3361"/>
                  </a:lnTo>
                  <a:lnTo>
                    <a:pt x="556" y="3363"/>
                  </a:lnTo>
                  <a:lnTo>
                    <a:pt x="556" y="3364"/>
                  </a:lnTo>
                  <a:lnTo>
                    <a:pt x="545" y="3384"/>
                  </a:lnTo>
                  <a:lnTo>
                    <a:pt x="545" y="3386"/>
                  </a:lnTo>
                  <a:lnTo>
                    <a:pt x="544" y="3389"/>
                  </a:lnTo>
                  <a:lnTo>
                    <a:pt x="543" y="3401"/>
                  </a:lnTo>
                  <a:lnTo>
                    <a:pt x="502" y="3401"/>
                  </a:lnTo>
                  <a:lnTo>
                    <a:pt x="501" y="3395"/>
                  </a:lnTo>
                  <a:lnTo>
                    <a:pt x="501" y="3391"/>
                  </a:lnTo>
                  <a:lnTo>
                    <a:pt x="500" y="3378"/>
                  </a:lnTo>
                  <a:lnTo>
                    <a:pt x="501" y="3377"/>
                  </a:lnTo>
                  <a:lnTo>
                    <a:pt x="503" y="3373"/>
                  </a:lnTo>
                  <a:lnTo>
                    <a:pt x="505" y="3368"/>
                  </a:lnTo>
                  <a:lnTo>
                    <a:pt x="506" y="3364"/>
                  </a:lnTo>
                  <a:lnTo>
                    <a:pt x="503" y="3315"/>
                  </a:lnTo>
                  <a:lnTo>
                    <a:pt x="502" y="3312"/>
                  </a:lnTo>
                  <a:lnTo>
                    <a:pt x="502" y="3308"/>
                  </a:lnTo>
                  <a:lnTo>
                    <a:pt x="500" y="3306"/>
                  </a:lnTo>
                  <a:lnTo>
                    <a:pt x="478" y="3268"/>
                  </a:lnTo>
                  <a:lnTo>
                    <a:pt x="477" y="3264"/>
                  </a:lnTo>
                  <a:lnTo>
                    <a:pt x="475" y="3255"/>
                  </a:lnTo>
                  <a:lnTo>
                    <a:pt x="470" y="3243"/>
                  </a:lnTo>
                  <a:lnTo>
                    <a:pt x="465" y="3234"/>
                  </a:lnTo>
                  <a:lnTo>
                    <a:pt x="462" y="3229"/>
                  </a:lnTo>
                  <a:lnTo>
                    <a:pt x="444" y="3204"/>
                  </a:lnTo>
                  <a:lnTo>
                    <a:pt x="442" y="3201"/>
                  </a:lnTo>
                  <a:lnTo>
                    <a:pt x="441" y="3200"/>
                  </a:lnTo>
                  <a:lnTo>
                    <a:pt x="366" y="3142"/>
                  </a:lnTo>
                  <a:lnTo>
                    <a:pt x="349" y="3140"/>
                  </a:lnTo>
                  <a:lnTo>
                    <a:pt x="303" y="3139"/>
                  </a:lnTo>
                  <a:lnTo>
                    <a:pt x="261" y="3153"/>
                  </a:lnTo>
                  <a:lnTo>
                    <a:pt x="221" y="3154"/>
                  </a:lnTo>
                  <a:lnTo>
                    <a:pt x="191" y="3150"/>
                  </a:lnTo>
                  <a:lnTo>
                    <a:pt x="134" y="3163"/>
                  </a:lnTo>
                  <a:lnTo>
                    <a:pt x="97" y="3109"/>
                  </a:lnTo>
                  <a:lnTo>
                    <a:pt x="83" y="3061"/>
                  </a:lnTo>
                  <a:lnTo>
                    <a:pt x="87" y="3050"/>
                  </a:lnTo>
                  <a:lnTo>
                    <a:pt x="87" y="3047"/>
                  </a:lnTo>
                  <a:lnTo>
                    <a:pt x="87" y="3046"/>
                  </a:lnTo>
                  <a:lnTo>
                    <a:pt x="85" y="3043"/>
                  </a:lnTo>
                  <a:lnTo>
                    <a:pt x="83" y="3039"/>
                  </a:lnTo>
                  <a:lnTo>
                    <a:pt x="80" y="3034"/>
                  </a:lnTo>
                  <a:lnTo>
                    <a:pt x="76" y="3029"/>
                  </a:lnTo>
                  <a:lnTo>
                    <a:pt x="64" y="3022"/>
                  </a:lnTo>
                  <a:lnTo>
                    <a:pt x="50" y="3006"/>
                  </a:lnTo>
                  <a:lnTo>
                    <a:pt x="46" y="3001"/>
                  </a:lnTo>
                  <a:lnTo>
                    <a:pt x="43" y="2997"/>
                  </a:lnTo>
                  <a:lnTo>
                    <a:pt x="41" y="2990"/>
                  </a:lnTo>
                  <a:lnTo>
                    <a:pt x="40" y="2988"/>
                  </a:lnTo>
                  <a:lnTo>
                    <a:pt x="19" y="2976"/>
                  </a:lnTo>
                  <a:lnTo>
                    <a:pt x="15" y="2974"/>
                  </a:lnTo>
                  <a:lnTo>
                    <a:pt x="13" y="2972"/>
                  </a:lnTo>
                  <a:lnTo>
                    <a:pt x="9" y="2967"/>
                  </a:lnTo>
                  <a:lnTo>
                    <a:pt x="9" y="2966"/>
                  </a:lnTo>
                  <a:lnTo>
                    <a:pt x="7" y="2961"/>
                  </a:lnTo>
                  <a:lnTo>
                    <a:pt x="6" y="2957"/>
                  </a:lnTo>
                  <a:lnTo>
                    <a:pt x="0" y="2929"/>
                  </a:lnTo>
                  <a:lnTo>
                    <a:pt x="0" y="2928"/>
                  </a:lnTo>
                  <a:lnTo>
                    <a:pt x="0" y="2926"/>
                  </a:lnTo>
                  <a:lnTo>
                    <a:pt x="0" y="2923"/>
                  </a:lnTo>
                  <a:lnTo>
                    <a:pt x="1" y="2920"/>
                  </a:lnTo>
                  <a:lnTo>
                    <a:pt x="2" y="2919"/>
                  </a:lnTo>
                  <a:lnTo>
                    <a:pt x="3" y="2916"/>
                  </a:lnTo>
                  <a:lnTo>
                    <a:pt x="5" y="2913"/>
                  </a:lnTo>
                  <a:lnTo>
                    <a:pt x="9" y="2909"/>
                  </a:lnTo>
                  <a:lnTo>
                    <a:pt x="11" y="2906"/>
                  </a:lnTo>
                  <a:lnTo>
                    <a:pt x="23" y="2891"/>
                  </a:lnTo>
                  <a:lnTo>
                    <a:pt x="27" y="2886"/>
                  </a:lnTo>
                  <a:lnTo>
                    <a:pt x="29" y="2882"/>
                  </a:lnTo>
                  <a:lnTo>
                    <a:pt x="30" y="2878"/>
                  </a:lnTo>
                  <a:lnTo>
                    <a:pt x="36" y="2853"/>
                  </a:lnTo>
                  <a:lnTo>
                    <a:pt x="37" y="2851"/>
                  </a:lnTo>
                  <a:lnTo>
                    <a:pt x="58" y="2850"/>
                  </a:lnTo>
                  <a:lnTo>
                    <a:pt x="63" y="2850"/>
                  </a:lnTo>
                  <a:lnTo>
                    <a:pt x="100" y="2840"/>
                  </a:lnTo>
                  <a:lnTo>
                    <a:pt x="125" y="2817"/>
                  </a:lnTo>
                  <a:lnTo>
                    <a:pt x="133" y="2797"/>
                  </a:lnTo>
                  <a:lnTo>
                    <a:pt x="140" y="2774"/>
                  </a:lnTo>
                  <a:lnTo>
                    <a:pt x="150" y="2780"/>
                  </a:lnTo>
                  <a:lnTo>
                    <a:pt x="182" y="2755"/>
                  </a:lnTo>
                  <a:lnTo>
                    <a:pt x="183" y="2752"/>
                  </a:lnTo>
                  <a:lnTo>
                    <a:pt x="183" y="2749"/>
                  </a:lnTo>
                  <a:lnTo>
                    <a:pt x="188" y="2732"/>
                  </a:lnTo>
                  <a:lnTo>
                    <a:pt x="192" y="2719"/>
                  </a:lnTo>
                  <a:lnTo>
                    <a:pt x="207" y="2707"/>
                  </a:lnTo>
                  <a:lnTo>
                    <a:pt x="215" y="2670"/>
                  </a:lnTo>
                  <a:lnTo>
                    <a:pt x="215" y="2664"/>
                  </a:lnTo>
                  <a:lnTo>
                    <a:pt x="215" y="2662"/>
                  </a:lnTo>
                  <a:lnTo>
                    <a:pt x="213" y="2622"/>
                  </a:lnTo>
                  <a:lnTo>
                    <a:pt x="213" y="2619"/>
                  </a:lnTo>
                  <a:lnTo>
                    <a:pt x="214" y="2617"/>
                  </a:lnTo>
                  <a:lnTo>
                    <a:pt x="214" y="2612"/>
                  </a:lnTo>
                  <a:lnTo>
                    <a:pt x="214" y="2611"/>
                  </a:lnTo>
                  <a:lnTo>
                    <a:pt x="213" y="2606"/>
                  </a:lnTo>
                  <a:lnTo>
                    <a:pt x="213" y="2604"/>
                  </a:lnTo>
                  <a:lnTo>
                    <a:pt x="209" y="2576"/>
                  </a:lnTo>
                  <a:lnTo>
                    <a:pt x="208" y="2572"/>
                  </a:lnTo>
                  <a:lnTo>
                    <a:pt x="202" y="2540"/>
                  </a:lnTo>
                  <a:lnTo>
                    <a:pt x="193" y="2506"/>
                  </a:lnTo>
                  <a:lnTo>
                    <a:pt x="192" y="2502"/>
                  </a:lnTo>
                  <a:lnTo>
                    <a:pt x="190" y="2497"/>
                  </a:lnTo>
                  <a:lnTo>
                    <a:pt x="188" y="2493"/>
                  </a:lnTo>
                  <a:lnTo>
                    <a:pt x="187" y="2491"/>
                  </a:lnTo>
                  <a:lnTo>
                    <a:pt x="179" y="2491"/>
                  </a:lnTo>
                  <a:lnTo>
                    <a:pt x="170" y="2490"/>
                  </a:lnTo>
                  <a:lnTo>
                    <a:pt x="167" y="2489"/>
                  </a:lnTo>
                  <a:lnTo>
                    <a:pt x="162" y="2487"/>
                  </a:lnTo>
                  <a:lnTo>
                    <a:pt x="159" y="2486"/>
                  </a:lnTo>
                  <a:lnTo>
                    <a:pt x="157" y="2481"/>
                  </a:lnTo>
                  <a:lnTo>
                    <a:pt x="156" y="2475"/>
                  </a:lnTo>
                  <a:lnTo>
                    <a:pt x="154" y="2464"/>
                  </a:lnTo>
                  <a:lnTo>
                    <a:pt x="154" y="2458"/>
                  </a:lnTo>
                  <a:lnTo>
                    <a:pt x="154" y="2455"/>
                  </a:lnTo>
                  <a:lnTo>
                    <a:pt x="154" y="2453"/>
                  </a:lnTo>
                  <a:lnTo>
                    <a:pt x="155" y="2447"/>
                  </a:lnTo>
                  <a:lnTo>
                    <a:pt x="156" y="2442"/>
                  </a:lnTo>
                  <a:lnTo>
                    <a:pt x="158" y="2437"/>
                  </a:lnTo>
                  <a:lnTo>
                    <a:pt x="158" y="2433"/>
                  </a:lnTo>
                  <a:lnTo>
                    <a:pt x="159" y="2429"/>
                  </a:lnTo>
                  <a:lnTo>
                    <a:pt x="159" y="2424"/>
                  </a:lnTo>
                  <a:lnTo>
                    <a:pt x="158" y="2421"/>
                  </a:lnTo>
                  <a:lnTo>
                    <a:pt x="154" y="2412"/>
                  </a:lnTo>
                  <a:lnTo>
                    <a:pt x="146" y="2394"/>
                  </a:lnTo>
                  <a:lnTo>
                    <a:pt x="145" y="2394"/>
                  </a:lnTo>
                  <a:lnTo>
                    <a:pt x="142" y="2396"/>
                  </a:lnTo>
                  <a:lnTo>
                    <a:pt x="137" y="2404"/>
                  </a:lnTo>
                  <a:lnTo>
                    <a:pt x="123" y="2402"/>
                  </a:lnTo>
                  <a:lnTo>
                    <a:pt x="97" y="2382"/>
                  </a:lnTo>
                  <a:lnTo>
                    <a:pt x="93" y="2369"/>
                  </a:lnTo>
                  <a:lnTo>
                    <a:pt x="94" y="2367"/>
                  </a:lnTo>
                  <a:lnTo>
                    <a:pt x="98" y="2367"/>
                  </a:lnTo>
                  <a:lnTo>
                    <a:pt x="101" y="2368"/>
                  </a:lnTo>
                  <a:lnTo>
                    <a:pt x="106" y="2367"/>
                  </a:lnTo>
                  <a:lnTo>
                    <a:pt x="111" y="2366"/>
                  </a:lnTo>
                  <a:lnTo>
                    <a:pt x="114" y="2365"/>
                  </a:lnTo>
                  <a:lnTo>
                    <a:pt x="128" y="2352"/>
                  </a:lnTo>
                  <a:lnTo>
                    <a:pt x="127" y="2349"/>
                  </a:lnTo>
                  <a:lnTo>
                    <a:pt x="125" y="2345"/>
                  </a:lnTo>
                  <a:lnTo>
                    <a:pt x="123" y="2341"/>
                  </a:lnTo>
                  <a:lnTo>
                    <a:pt x="123" y="2340"/>
                  </a:lnTo>
                  <a:lnTo>
                    <a:pt x="107" y="2317"/>
                  </a:lnTo>
                  <a:lnTo>
                    <a:pt x="105" y="2314"/>
                  </a:lnTo>
                  <a:lnTo>
                    <a:pt x="100" y="2312"/>
                  </a:lnTo>
                  <a:lnTo>
                    <a:pt x="95" y="2313"/>
                  </a:lnTo>
                  <a:lnTo>
                    <a:pt x="71" y="2312"/>
                  </a:lnTo>
                  <a:lnTo>
                    <a:pt x="67" y="2311"/>
                  </a:lnTo>
                  <a:lnTo>
                    <a:pt x="59" y="2308"/>
                  </a:lnTo>
                  <a:lnTo>
                    <a:pt x="56" y="2306"/>
                  </a:lnTo>
                  <a:lnTo>
                    <a:pt x="54" y="2303"/>
                  </a:lnTo>
                  <a:lnTo>
                    <a:pt x="53" y="2298"/>
                  </a:lnTo>
                  <a:lnTo>
                    <a:pt x="53" y="2292"/>
                  </a:lnTo>
                  <a:lnTo>
                    <a:pt x="53" y="2288"/>
                  </a:lnTo>
                  <a:lnTo>
                    <a:pt x="55" y="2283"/>
                  </a:lnTo>
                  <a:lnTo>
                    <a:pt x="56" y="2279"/>
                  </a:lnTo>
                  <a:lnTo>
                    <a:pt x="55" y="2278"/>
                  </a:lnTo>
                  <a:lnTo>
                    <a:pt x="45" y="2272"/>
                  </a:lnTo>
                  <a:lnTo>
                    <a:pt x="22" y="2270"/>
                  </a:lnTo>
                  <a:lnTo>
                    <a:pt x="12" y="2270"/>
                  </a:lnTo>
                  <a:lnTo>
                    <a:pt x="11" y="2252"/>
                  </a:lnTo>
                  <a:lnTo>
                    <a:pt x="12" y="2247"/>
                  </a:lnTo>
                  <a:lnTo>
                    <a:pt x="14" y="2242"/>
                  </a:lnTo>
                  <a:lnTo>
                    <a:pt x="18" y="2237"/>
                  </a:lnTo>
                  <a:lnTo>
                    <a:pt x="25" y="2228"/>
                  </a:lnTo>
                  <a:lnTo>
                    <a:pt x="32" y="2220"/>
                  </a:lnTo>
                  <a:lnTo>
                    <a:pt x="35" y="2217"/>
                  </a:lnTo>
                  <a:lnTo>
                    <a:pt x="47" y="2206"/>
                  </a:lnTo>
                  <a:lnTo>
                    <a:pt x="54" y="2199"/>
                  </a:lnTo>
                  <a:lnTo>
                    <a:pt x="64" y="2190"/>
                  </a:lnTo>
                  <a:lnTo>
                    <a:pt x="96" y="2159"/>
                  </a:lnTo>
                  <a:lnTo>
                    <a:pt x="106" y="2152"/>
                  </a:lnTo>
                  <a:lnTo>
                    <a:pt x="119" y="2144"/>
                  </a:lnTo>
                  <a:lnTo>
                    <a:pt x="127" y="2143"/>
                  </a:lnTo>
                  <a:lnTo>
                    <a:pt x="130" y="2143"/>
                  </a:lnTo>
                  <a:lnTo>
                    <a:pt x="134" y="2143"/>
                  </a:lnTo>
                  <a:lnTo>
                    <a:pt x="143" y="2143"/>
                  </a:lnTo>
                  <a:lnTo>
                    <a:pt x="148" y="2144"/>
                  </a:lnTo>
                  <a:lnTo>
                    <a:pt x="185" y="2154"/>
                  </a:lnTo>
                  <a:lnTo>
                    <a:pt x="199" y="2170"/>
                  </a:lnTo>
                  <a:lnTo>
                    <a:pt x="206" y="2179"/>
                  </a:lnTo>
                  <a:lnTo>
                    <a:pt x="210" y="2184"/>
                  </a:lnTo>
                  <a:lnTo>
                    <a:pt x="221" y="2197"/>
                  </a:lnTo>
                  <a:lnTo>
                    <a:pt x="224" y="2202"/>
                  </a:lnTo>
                  <a:lnTo>
                    <a:pt x="228" y="2207"/>
                  </a:lnTo>
                  <a:lnTo>
                    <a:pt x="231" y="2213"/>
                  </a:lnTo>
                  <a:lnTo>
                    <a:pt x="233" y="2220"/>
                  </a:lnTo>
                  <a:lnTo>
                    <a:pt x="239" y="2221"/>
                  </a:lnTo>
                  <a:lnTo>
                    <a:pt x="244" y="2222"/>
                  </a:lnTo>
                  <a:lnTo>
                    <a:pt x="255" y="2221"/>
                  </a:lnTo>
                  <a:lnTo>
                    <a:pt x="267" y="2221"/>
                  </a:lnTo>
                  <a:lnTo>
                    <a:pt x="273" y="2220"/>
                  </a:lnTo>
                  <a:lnTo>
                    <a:pt x="318" y="2210"/>
                  </a:lnTo>
                  <a:lnTo>
                    <a:pt x="321" y="2208"/>
                  </a:lnTo>
                  <a:lnTo>
                    <a:pt x="325" y="2205"/>
                  </a:lnTo>
                  <a:lnTo>
                    <a:pt x="329" y="2201"/>
                  </a:lnTo>
                  <a:lnTo>
                    <a:pt x="331" y="2197"/>
                  </a:lnTo>
                  <a:lnTo>
                    <a:pt x="334" y="2193"/>
                  </a:lnTo>
                  <a:lnTo>
                    <a:pt x="338" y="2187"/>
                  </a:lnTo>
                  <a:lnTo>
                    <a:pt x="342" y="2176"/>
                  </a:lnTo>
                  <a:lnTo>
                    <a:pt x="344" y="2170"/>
                  </a:lnTo>
                  <a:lnTo>
                    <a:pt x="345" y="2165"/>
                  </a:lnTo>
                  <a:lnTo>
                    <a:pt x="344" y="2160"/>
                  </a:lnTo>
                  <a:lnTo>
                    <a:pt x="343" y="2152"/>
                  </a:lnTo>
                  <a:lnTo>
                    <a:pt x="345" y="2127"/>
                  </a:lnTo>
                  <a:lnTo>
                    <a:pt x="371" y="2075"/>
                  </a:lnTo>
                  <a:lnTo>
                    <a:pt x="372" y="2071"/>
                  </a:lnTo>
                  <a:lnTo>
                    <a:pt x="374" y="2068"/>
                  </a:lnTo>
                  <a:lnTo>
                    <a:pt x="375" y="2068"/>
                  </a:lnTo>
                  <a:lnTo>
                    <a:pt x="378" y="2064"/>
                  </a:lnTo>
                  <a:lnTo>
                    <a:pt x="378" y="2064"/>
                  </a:lnTo>
                  <a:lnTo>
                    <a:pt x="400" y="2047"/>
                  </a:lnTo>
                  <a:lnTo>
                    <a:pt x="412" y="2034"/>
                  </a:lnTo>
                  <a:lnTo>
                    <a:pt x="420" y="2021"/>
                  </a:lnTo>
                  <a:lnTo>
                    <a:pt x="422" y="2018"/>
                  </a:lnTo>
                  <a:lnTo>
                    <a:pt x="423" y="2015"/>
                  </a:lnTo>
                  <a:lnTo>
                    <a:pt x="423" y="2013"/>
                  </a:lnTo>
                  <a:lnTo>
                    <a:pt x="422" y="2011"/>
                  </a:lnTo>
                  <a:lnTo>
                    <a:pt x="416" y="1997"/>
                  </a:lnTo>
                  <a:lnTo>
                    <a:pt x="415" y="1995"/>
                  </a:lnTo>
                  <a:lnTo>
                    <a:pt x="409" y="1937"/>
                  </a:lnTo>
                  <a:lnTo>
                    <a:pt x="418" y="1910"/>
                  </a:lnTo>
                  <a:lnTo>
                    <a:pt x="412" y="1898"/>
                  </a:lnTo>
                  <a:lnTo>
                    <a:pt x="410" y="1895"/>
                  </a:lnTo>
                  <a:lnTo>
                    <a:pt x="395" y="1877"/>
                  </a:lnTo>
                  <a:lnTo>
                    <a:pt x="392" y="1873"/>
                  </a:lnTo>
                  <a:lnTo>
                    <a:pt x="391" y="1873"/>
                  </a:lnTo>
                  <a:lnTo>
                    <a:pt x="385" y="1872"/>
                  </a:lnTo>
                  <a:lnTo>
                    <a:pt x="379" y="1871"/>
                  </a:lnTo>
                  <a:lnTo>
                    <a:pt x="347" y="1858"/>
                  </a:lnTo>
                  <a:lnTo>
                    <a:pt x="320" y="1806"/>
                  </a:lnTo>
                  <a:lnTo>
                    <a:pt x="316" y="1796"/>
                  </a:lnTo>
                  <a:lnTo>
                    <a:pt x="315" y="1795"/>
                  </a:lnTo>
                  <a:lnTo>
                    <a:pt x="315" y="1794"/>
                  </a:lnTo>
                  <a:lnTo>
                    <a:pt x="315" y="1793"/>
                  </a:lnTo>
                  <a:lnTo>
                    <a:pt x="318" y="1758"/>
                  </a:lnTo>
                  <a:lnTo>
                    <a:pt x="318" y="1757"/>
                  </a:lnTo>
                  <a:lnTo>
                    <a:pt x="322" y="1746"/>
                  </a:lnTo>
                  <a:lnTo>
                    <a:pt x="327" y="1733"/>
                  </a:lnTo>
                  <a:lnTo>
                    <a:pt x="329" y="1733"/>
                  </a:lnTo>
                  <a:lnTo>
                    <a:pt x="335" y="1727"/>
                  </a:lnTo>
                  <a:lnTo>
                    <a:pt x="357" y="1696"/>
                  </a:lnTo>
                  <a:lnTo>
                    <a:pt x="369" y="1668"/>
                  </a:lnTo>
                  <a:lnTo>
                    <a:pt x="370" y="1663"/>
                  </a:lnTo>
                  <a:lnTo>
                    <a:pt x="371" y="1660"/>
                  </a:lnTo>
                  <a:lnTo>
                    <a:pt x="370" y="1657"/>
                  </a:lnTo>
                  <a:lnTo>
                    <a:pt x="370" y="1653"/>
                  </a:lnTo>
                  <a:lnTo>
                    <a:pt x="369" y="1650"/>
                  </a:lnTo>
                  <a:lnTo>
                    <a:pt x="338" y="1612"/>
                  </a:lnTo>
                  <a:lnTo>
                    <a:pt x="314" y="1588"/>
                  </a:lnTo>
                  <a:lnTo>
                    <a:pt x="309" y="1584"/>
                  </a:lnTo>
                  <a:lnTo>
                    <a:pt x="317" y="1573"/>
                  </a:lnTo>
                  <a:lnTo>
                    <a:pt x="321" y="1569"/>
                  </a:lnTo>
                  <a:lnTo>
                    <a:pt x="325" y="1565"/>
                  </a:lnTo>
                  <a:lnTo>
                    <a:pt x="341" y="1551"/>
                  </a:lnTo>
                  <a:lnTo>
                    <a:pt x="346" y="1548"/>
                  </a:lnTo>
                  <a:lnTo>
                    <a:pt x="349" y="1546"/>
                  </a:lnTo>
                  <a:lnTo>
                    <a:pt x="352" y="1544"/>
                  </a:lnTo>
                  <a:lnTo>
                    <a:pt x="356" y="1543"/>
                  </a:lnTo>
                  <a:lnTo>
                    <a:pt x="361" y="1541"/>
                  </a:lnTo>
                  <a:lnTo>
                    <a:pt x="368" y="1537"/>
                  </a:lnTo>
                  <a:lnTo>
                    <a:pt x="370" y="1535"/>
                  </a:lnTo>
                  <a:lnTo>
                    <a:pt x="372" y="1533"/>
                  </a:lnTo>
                  <a:lnTo>
                    <a:pt x="387" y="1513"/>
                  </a:lnTo>
                  <a:lnTo>
                    <a:pt x="388" y="1512"/>
                  </a:lnTo>
                  <a:lnTo>
                    <a:pt x="391" y="1507"/>
                  </a:lnTo>
                  <a:lnTo>
                    <a:pt x="393" y="1504"/>
                  </a:lnTo>
                  <a:lnTo>
                    <a:pt x="394" y="1499"/>
                  </a:lnTo>
                  <a:lnTo>
                    <a:pt x="395" y="1494"/>
                  </a:lnTo>
                  <a:lnTo>
                    <a:pt x="394" y="1490"/>
                  </a:lnTo>
                  <a:lnTo>
                    <a:pt x="393" y="1486"/>
                  </a:lnTo>
                  <a:lnTo>
                    <a:pt x="392" y="1484"/>
                  </a:lnTo>
                  <a:lnTo>
                    <a:pt x="393" y="1482"/>
                  </a:lnTo>
                  <a:lnTo>
                    <a:pt x="395" y="1479"/>
                  </a:lnTo>
                  <a:lnTo>
                    <a:pt x="397" y="1475"/>
                  </a:lnTo>
                  <a:lnTo>
                    <a:pt x="404" y="1465"/>
                  </a:lnTo>
                  <a:lnTo>
                    <a:pt x="406" y="1460"/>
                  </a:lnTo>
                  <a:lnTo>
                    <a:pt x="406" y="1460"/>
                  </a:lnTo>
                  <a:lnTo>
                    <a:pt x="403" y="1465"/>
                  </a:lnTo>
                  <a:lnTo>
                    <a:pt x="398" y="1462"/>
                  </a:lnTo>
                  <a:lnTo>
                    <a:pt x="383" y="1446"/>
                  </a:lnTo>
                  <a:lnTo>
                    <a:pt x="379" y="1442"/>
                  </a:lnTo>
                  <a:lnTo>
                    <a:pt x="376" y="1436"/>
                  </a:lnTo>
                  <a:lnTo>
                    <a:pt x="374" y="1430"/>
                  </a:lnTo>
                  <a:lnTo>
                    <a:pt x="373" y="1422"/>
                  </a:lnTo>
                  <a:lnTo>
                    <a:pt x="373" y="1415"/>
                  </a:lnTo>
                  <a:lnTo>
                    <a:pt x="372" y="1409"/>
                  </a:lnTo>
                  <a:lnTo>
                    <a:pt x="369" y="1404"/>
                  </a:lnTo>
                  <a:lnTo>
                    <a:pt x="362" y="1393"/>
                  </a:lnTo>
                  <a:lnTo>
                    <a:pt x="359" y="1389"/>
                  </a:lnTo>
                  <a:lnTo>
                    <a:pt x="356" y="1385"/>
                  </a:lnTo>
                  <a:lnTo>
                    <a:pt x="346" y="1378"/>
                  </a:lnTo>
                  <a:lnTo>
                    <a:pt x="324" y="1379"/>
                  </a:lnTo>
                  <a:lnTo>
                    <a:pt x="319" y="1380"/>
                  </a:lnTo>
                  <a:lnTo>
                    <a:pt x="313" y="1381"/>
                  </a:lnTo>
                  <a:lnTo>
                    <a:pt x="300" y="1309"/>
                  </a:lnTo>
                  <a:lnTo>
                    <a:pt x="340" y="1246"/>
                  </a:lnTo>
                  <a:lnTo>
                    <a:pt x="357" y="1233"/>
                  </a:lnTo>
                  <a:lnTo>
                    <a:pt x="363" y="1234"/>
                  </a:lnTo>
                  <a:lnTo>
                    <a:pt x="366" y="1236"/>
                  </a:lnTo>
                  <a:lnTo>
                    <a:pt x="371" y="1240"/>
                  </a:lnTo>
                  <a:lnTo>
                    <a:pt x="375" y="1244"/>
                  </a:lnTo>
                  <a:lnTo>
                    <a:pt x="378" y="1249"/>
                  </a:lnTo>
                  <a:lnTo>
                    <a:pt x="378" y="1251"/>
                  </a:lnTo>
                  <a:lnTo>
                    <a:pt x="379" y="1255"/>
                  </a:lnTo>
                  <a:lnTo>
                    <a:pt x="381" y="1266"/>
                  </a:lnTo>
                  <a:lnTo>
                    <a:pt x="384" y="1272"/>
                  </a:lnTo>
                  <a:lnTo>
                    <a:pt x="386" y="1276"/>
                  </a:lnTo>
                  <a:lnTo>
                    <a:pt x="390" y="1278"/>
                  </a:lnTo>
                  <a:lnTo>
                    <a:pt x="411" y="1291"/>
                  </a:lnTo>
                  <a:lnTo>
                    <a:pt x="436" y="1305"/>
                  </a:lnTo>
                  <a:lnTo>
                    <a:pt x="444" y="1309"/>
                  </a:lnTo>
                  <a:lnTo>
                    <a:pt x="446" y="1309"/>
                  </a:lnTo>
                  <a:lnTo>
                    <a:pt x="449" y="1279"/>
                  </a:lnTo>
                  <a:lnTo>
                    <a:pt x="456" y="1256"/>
                  </a:lnTo>
                  <a:lnTo>
                    <a:pt x="458" y="1251"/>
                  </a:lnTo>
                  <a:lnTo>
                    <a:pt x="462" y="1248"/>
                  </a:lnTo>
                  <a:lnTo>
                    <a:pt x="466" y="1241"/>
                  </a:lnTo>
                  <a:lnTo>
                    <a:pt x="469" y="1236"/>
                  </a:lnTo>
                  <a:lnTo>
                    <a:pt x="471" y="1228"/>
                  </a:lnTo>
                  <a:lnTo>
                    <a:pt x="470" y="1222"/>
                  </a:lnTo>
                  <a:lnTo>
                    <a:pt x="470" y="1221"/>
                  </a:lnTo>
                  <a:lnTo>
                    <a:pt x="468" y="1211"/>
                  </a:lnTo>
                  <a:lnTo>
                    <a:pt x="463" y="1183"/>
                  </a:lnTo>
                  <a:lnTo>
                    <a:pt x="461" y="1177"/>
                  </a:lnTo>
                  <a:lnTo>
                    <a:pt x="460" y="1170"/>
                  </a:lnTo>
                  <a:lnTo>
                    <a:pt x="458" y="1161"/>
                  </a:lnTo>
                  <a:lnTo>
                    <a:pt x="458" y="1154"/>
                  </a:lnTo>
                  <a:lnTo>
                    <a:pt x="459" y="1147"/>
                  </a:lnTo>
                  <a:lnTo>
                    <a:pt x="461" y="1132"/>
                  </a:lnTo>
                  <a:lnTo>
                    <a:pt x="463" y="1128"/>
                  </a:lnTo>
                  <a:lnTo>
                    <a:pt x="465" y="1125"/>
                  </a:lnTo>
                  <a:lnTo>
                    <a:pt x="468" y="1124"/>
                  </a:lnTo>
                  <a:lnTo>
                    <a:pt x="472" y="1123"/>
                  </a:lnTo>
                  <a:lnTo>
                    <a:pt x="475" y="1123"/>
                  </a:lnTo>
                  <a:lnTo>
                    <a:pt x="485" y="1123"/>
                  </a:lnTo>
                  <a:lnTo>
                    <a:pt x="527" y="1125"/>
                  </a:lnTo>
                  <a:lnTo>
                    <a:pt x="559" y="1131"/>
                  </a:lnTo>
                  <a:lnTo>
                    <a:pt x="565" y="1097"/>
                  </a:lnTo>
                  <a:lnTo>
                    <a:pt x="566" y="1092"/>
                  </a:lnTo>
                  <a:lnTo>
                    <a:pt x="574" y="1073"/>
                  </a:lnTo>
                  <a:lnTo>
                    <a:pt x="576" y="1071"/>
                  </a:lnTo>
                  <a:lnTo>
                    <a:pt x="585" y="1066"/>
                  </a:lnTo>
                  <a:lnTo>
                    <a:pt x="590" y="1061"/>
                  </a:lnTo>
                  <a:lnTo>
                    <a:pt x="594" y="1057"/>
                  </a:lnTo>
                  <a:lnTo>
                    <a:pt x="596" y="1052"/>
                  </a:lnTo>
                  <a:lnTo>
                    <a:pt x="608" y="1010"/>
                  </a:lnTo>
                  <a:lnTo>
                    <a:pt x="609" y="1005"/>
                  </a:lnTo>
                  <a:lnTo>
                    <a:pt x="609" y="1000"/>
                  </a:lnTo>
                  <a:lnTo>
                    <a:pt x="609" y="997"/>
                  </a:lnTo>
                  <a:lnTo>
                    <a:pt x="608" y="993"/>
                  </a:lnTo>
                  <a:lnTo>
                    <a:pt x="604" y="978"/>
                  </a:lnTo>
                  <a:lnTo>
                    <a:pt x="598" y="953"/>
                  </a:lnTo>
                  <a:lnTo>
                    <a:pt x="586" y="926"/>
                  </a:lnTo>
                  <a:lnTo>
                    <a:pt x="585" y="923"/>
                  </a:lnTo>
                  <a:lnTo>
                    <a:pt x="616" y="882"/>
                  </a:lnTo>
                  <a:lnTo>
                    <a:pt x="614" y="827"/>
                  </a:lnTo>
                  <a:lnTo>
                    <a:pt x="641" y="821"/>
                  </a:lnTo>
                  <a:lnTo>
                    <a:pt x="654" y="822"/>
                  </a:lnTo>
                  <a:lnTo>
                    <a:pt x="657" y="822"/>
                  </a:lnTo>
                  <a:lnTo>
                    <a:pt x="661" y="817"/>
                  </a:lnTo>
                  <a:lnTo>
                    <a:pt x="666" y="812"/>
                  </a:lnTo>
                  <a:lnTo>
                    <a:pt x="671" y="805"/>
                  </a:lnTo>
                  <a:lnTo>
                    <a:pt x="675" y="800"/>
                  </a:lnTo>
                  <a:lnTo>
                    <a:pt x="682" y="788"/>
                  </a:lnTo>
                  <a:lnTo>
                    <a:pt x="684" y="783"/>
                  </a:lnTo>
                  <a:lnTo>
                    <a:pt x="724" y="757"/>
                  </a:lnTo>
                  <a:lnTo>
                    <a:pt x="737" y="766"/>
                  </a:lnTo>
                  <a:lnTo>
                    <a:pt x="742" y="768"/>
                  </a:lnTo>
                  <a:lnTo>
                    <a:pt x="747" y="764"/>
                  </a:lnTo>
                  <a:lnTo>
                    <a:pt x="801" y="713"/>
                  </a:lnTo>
                  <a:lnTo>
                    <a:pt x="817" y="682"/>
                  </a:lnTo>
                  <a:lnTo>
                    <a:pt x="817" y="671"/>
                  </a:lnTo>
                  <a:lnTo>
                    <a:pt x="817" y="648"/>
                  </a:lnTo>
                  <a:lnTo>
                    <a:pt x="817" y="645"/>
                  </a:lnTo>
                  <a:lnTo>
                    <a:pt x="818" y="643"/>
                  </a:lnTo>
                  <a:lnTo>
                    <a:pt x="821" y="636"/>
                  </a:lnTo>
                  <a:lnTo>
                    <a:pt x="836" y="609"/>
                  </a:lnTo>
                  <a:lnTo>
                    <a:pt x="839" y="605"/>
                  </a:lnTo>
                  <a:lnTo>
                    <a:pt x="857" y="590"/>
                  </a:lnTo>
                  <a:lnTo>
                    <a:pt x="865" y="571"/>
                  </a:lnTo>
                  <a:lnTo>
                    <a:pt x="864" y="552"/>
                  </a:lnTo>
                  <a:lnTo>
                    <a:pt x="855" y="530"/>
                  </a:lnTo>
                  <a:lnTo>
                    <a:pt x="819" y="468"/>
                  </a:lnTo>
                  <a:lnTo>
                    <a:pt x="818" y="467"/>
                  </a:lnTo>
                  <a:lnTo>
                    <a:pt x="817" y="466"/>
                  </a:lnTo>
                  <a:lnTo>
                    <a:pt x="815" y="464"/>
                  </a:lnTo>
                  <a:lnTo>
                    <a:pt x="826" y="421"/>
                  </a:lnTo>
                  <a:lnTo>
                    <a:pt x="820" y="413"/>
                  </a:lnTo>
                  <a:lnTo>
                    <a:pt x="797" y="391"/>
                  </a:lnTo>
                  <a:lnTo>
                    <a:pt x="791" y="386"/>
                  </a:lnTo>
                  <a:lnTo>
                    <a:pt x="785" y="380"/>
                  </a:lnTo>
                  <a:lnTo>
                    <a:pt x="782" y="377"/>
                  </a:lnTo>
                  <a:lnTo>
                    <a:pt x="779" y="374"/>
                  </a:lnTo>
                  <a:lnTo>
                    <a:pt x="777" y="370"/>
                  </a:lnTo>
                  <a:lnTo>
                    <a:pt x="777" y="366"/>
                  </a:lnTo>
                  <a:lnTo>
                    <a:pt x="781" y="353"/>
                  </a:lnTo>
                  <a:lnTo>
                    <a:pt x="783" y="351"/>
                  </a:lnTo>
                  <a:lnTo>
                    <a:pt x="784" y="348"/>
                  </a:lnTo>
                  <a:lnTo>
                    <a:pt x="786" y="343"/>
                  </a:lnTo>
                  <a:lnTo>
                    <a:pt x="786" y="339"/>
                  </a:lnTo>
                  <a:lnTo>
                    <a:pt x="784" y="297"/>
                  </a:lnTo>
                  <a:lnTo>
                    <a:pt x="783" y="293"/>
                  </a:lnTo>
                  <a:lnTo>
                    <a:pt x="821" y="285"/>
                  </a:lnTo>
                  <a:lnTo>
                    <a:pt x="856" y="269"/>
                  </a:lnTo>
                  <a:lnTo>
                    <a:pt x="866" y="258"/>
                  </a:lnTo>
                  <a:lnTo>
                    <a:pt x="872" y="248"/>
                  </a:lnTo>
                  <a:lnTo>
                    <a:pt x="873" y="247"/>
                  </a:lnTo>
                  <a:lnTo>
                    <a:pt x="850" y="192"/>
                  </a:lnTo>
                  <a:lnTo>
                    <a:pt x="850" y="192"/>
                  </a:lnTo>
                  <a:lnTo>
                    <a:pt x="850" y="188"/>
                  </a:lnTo>
                  <a:lnTo>
                    <a:pt x="849" y="180"/>
                  </a:lnTo>
                  <a:lnTo>
                    <a:pt x="850" y="175"/>
                  </a:lnTo>
                  <a:lnTo>
                    <a:pt x="852" y="165"/>
                  </a:lnTo>
                  <a:lnTo>
                    <a:pt x="866" y="115"/>
                  </a:lnTo>
                  <a:lnTo>
                    <a:pt x="874" y="90"/>
                  </a:lnTo>
                  <a:lnTo>
                    <a:pt x="877" y="83"/>
                  </a:lnTo>
                  <a:lnTo>
                    <a:pt x="882" y="76"/>
                  </a:lnTo>
                  <a:lnTo>
                    <a:pt x="887" y="72"/>
                  </a:lnTo>
                  <a:lnTo>
                    <a:pt x="897" y="69"/>
                  </a:lnTo>
                  <a:lnTo>
                    <a:pt x="924" y="57"/>
                  </a:lnTo>
                  <a:lnTo>
                    <a:pt x="930" y="53"/>
                  </a:lnTo>
                  <a:lnTo>
                    <a:pt x="933" y="49"/>
                  </a:lnTo>
                  <a:lnTo>
                    <a:pt x="937" y="45"/>
                  </a:lnTo>
                  <a:lnTo>
                    <a:pt x="940" y="41"/>
                  </a:lnTo>
                  <a:lnTo>
                    <a:pt x="949" y="29"/>
                  </a:lnTo>
                  <a:lnTo>
                    <a:pt x="968" y="8"/>
                  </a:lnTo>
                  <a:lnTo>
                    <a:pt x="973" y="2"/>
                  </a:lnTo>
                  <a:lnTo>
                    <a:pt x="976" y="0"/>
                  </a:lnTo>
                  <a:lnTo>
                    <a:pt x="1006" y="54"/>
                  </a:lnTo>
                  <a:lnTo>
                    <a:pt x="1026" y="82"/>
                  </a:lnTo>
                  <a:lnTo>
                    <a:pt x="1028" y="85"/>
                  </a:lnTo>
                  <a:lnTo>
                    <a:pt x="1029" y="89"/>
                  </a:lnTo>
                  <a:lnTo>
                    <a:pt x="1036" y="115"/>
                  </a:lnTo>
                  <a:lnTo>
                    <a:pt x="1037" y="119"/>
                  </a:lnTo>
                  <a:lnTo>
                    <a:pt x="1038" y="124"/>
                  </a:lnTo>
                  <a:lnTo>
                    <a:pt x="1038" y="127"/>
                  </a:lnTo>
                  <a:lnTo>
                    <a:pt x="1052" y="129"/>
                  </a:lnTo>
                  <a:lnTo>
                    <a:pt x="1083" y="136"/>
                  </a:lnTo>
                  <a:lnTo>
                    <a:pt x="1086" y="138"/>
                  </a:lnTo>
                  <a:lnTo>
                    <a:pt x="1100" y="148"/>
                  </a:lnTo>
                  <a:lnTo>
                    <a:pt x="1105" y="151"/>
                  </a:lnTo>
                  <a:lnTo>
                    <a:pt x="1109" y="152"/>
                  </a:lnTo>
                  <a:lnTo>
                    <a:pt x="1114" y="153"/>
                  </a:lnTo>
                  <a:lnTo>
                    <a:pt x="1128" y="154"/>
                  </a:lnTo>
                  <a:lnTo>
                    <a:pt x="1152" y="152"/>
                  </a:lnTo>
                  <a:lnTo>
                    <a:pt x="1175" y="174"/>
                  </a:lnTo>
                  <a:lnTo>
                    <a:pt x="1187" y="189"/>
                  </a:lnTo>
                  <a:lnTo>
                    <a:pt x="1191" y="199"/>
                  </a:lnTo>
                  <a:lnTo>
                    <a:pt x="1208" y="235"/>
                  </a:lnTo>
                  <a:lnTo>
                    <a:pt x="1211" y="237"/>
                  </a:lnTo>
                  <a:lnTo>
                    <a:pt x="1215" y="239"/>
                  </a:lnTo>
                  <a:lnTo>
                    <a:pt x="1215" y="239"/>
                  </a:lnTo>
                  <a:lnTo>
                    <a:pt x="1219" y="240"/>
                  </a:lnTo>
                  <a:lnTo>
                    <a:pt x="1230" y="240"/>
                  </a:lnTo>
                  <a:lnTo>
                    <a:pt x="1233" y="239"/>
                  </a:lnTo>
                  <a:lnTo>
                    <a:pt x="1237" y="235"/>
                  </a:lnTo>
                  <a:lnTo>
                    <a:pt x="1242" y="234"/>
                  </a:lnTo>
                  <a:lnTo>
                    <a:pt x="1245" y="234"/>
                  </a:lnTo>
                  <a:lnTo>
                    <a:pt x="1249" y="234"/>
                  </a:lnTo>
                  <a:lnTo>
                    <a:pt x="1254" y="234"/>
                  </a:lnTo>
                  <a:lnTo>
                    <a:pt x="1259" y="237"/>
                  </a:lnTo>
                  <a:lnTo>
                    <a:pt x="1261" y="238"/>
                  </a:lnTo>
                  <a:lnTo>
                    <a:pt x="1300" y="251"/>
                  </a:lnTo>
                  <a:lnTo>
                    <a:pt x="1305" y="253"/>
                  </a:lnTo>
                  <a:lnTo>
                    <a:pt x="1308" y="257"/>
                  </a:lnTo>
                  <a:lnTo>
                    <a:pt x="1330" y="345"/>
                  </a:lnTo>
                  <a:lnTo>
                    <a:pt x="1336" y="372"/>
                  </a:lnTo>
                  <a:lnTo>
                    <a:pt x="1340" y="372"/>
                  </a:lnTo>
                  <a:lnTo>
                    <a:pt x="1350" y="367"/>
                  </a:lnTo>
                  <a:lnTo>
                    <a:pt x="1355" y="365"/>
                  </a:lnTo>
                  <a:lnTo>
                    <a:pt x="1360" y="362"/>
                  </a:lnTo>
                  <a:lnTo>
                    <a:pt x="1366" y="358"/>
                  </a:lnTo>
                  <a:lnTo>
                    <a:pt x="1385" y="341"/>
                  </a:lnTo>
                  <a:lnTo>
                    <a:pt x="1393" y="318"/>
                  </a:lnTo>
                  <a:lnTo>
                    <a:pt x="1432" y="302"/>
                  </a:lnTo>
                  <a:lnTo>
                    <a:pt x="1451" y="304"/>
                  </a:lnTo>
                  <a:lnTo>
                    <a:pt x="1453" y="303"/>
                  </a:lnTo>
                  <a:lnTo>
                    <a:pt x="1459" y="291"/>
                  </a:lnTo>
                  <a:lnTo>
                    <a:pt x="1461" y="285"/>
                  </a:lnTo>
                  <a:lnTo>
                    <a:pt x="1458" y="277"/>
                  </a:lnTo>
                  <a:lnTo>
                    <a:pt x="1455" y="272"/>
                  </a:lnTo>
                  <a:lnTo>
                    <a:pt x="1450" y="267"/>
                  </a:lnTo>
                  <a:lnTo>
                    <a:pt x="1447" y="265"/>
                  </a:lnTo>
                  <a:lnTo>
                    <a:pt x="1446" y="261"/>
                  </a:lnTo>
                  <a:lnTo>
                    <a:pt x="1448" y="241"/>
                  </a:lnTo>
                  <a:lnTo>
                    <a:pt x="1448" y="241"/>
                  </a:lnTo>
                  <a:lnTo>
                    <a:pt x="1451" y="237"/>
                  </a:lnTo>
                  <a:lnTo>
                    <a:pt x="1454" y="233"/>
                  </a:lnTo>
                  <a:lnTo>
                    <a:pt x="1464" y="227"/>
                  </a:lnTo>
                  <a:lnTo>
                    <a:pt x="1473" y="222"/>
                  </a:lnTo>
                  <a:lnTo>
                    <a:pt x="1476" y="220"/>
                  </a:lnTo>
                  <a:lnTo>
                    <a:pt x="1481" y="213"/>
                  </a:lnTo>
                  <a:lnTo>
                    <a:pt x="1483" y="209"/>
                  </a:lnTo>
                  <a:lnTo>
                    <a:pt x="1486" y="184"/>
                  </a:lnTo>
                  <a:lnTo>
                    <a:pt x="1483" y="157"/>
                  </a:lnTo>
                  <a:lnTo>
                    <a:pt x="1494" y="119"/>
                  </a:lnTo>
                  <a:lnTo>
                    <a:pt x="1496" y="118"/>
                  </a:lnTo>
                  <a:lnTo>
                    <a:pt x="1545" y="95"/>
                  </a:lnTo>
                  <a:lnTo>
                    <a:pt x="1546" y="95"/>
                  </a:lnTo>
                  <a:lnTo>
                    <a:pt x="1548" y="98"/>
                  </a:lnTo>
                  <a:lnTo>
                    <a:pt x="1550" y="103"/>
                  </a:lnTo>
                  <a:lnTo>
                    <a:pt x="1552" y="108"/>
                  </a:lnTo>
                  <a:lnTo>
                    <a:pt x="1553" y="113"/>
                  </a:lnTo>
                  <a:lnTo>
                    <a:pt x="1570" y="142"/>
                  </a:lnTo>
                  <a:lnTo>
                    <a:pt x="1602" y="157"/>
                  </a:lnTo>
                  <a:lnTo>
                    <a:pt x="1632" y="169"/>
                  </a:lnTo>
                  <a:lnTo>
                    <a:pt x="1650" y="187"/>
                  </a:lnTo>
                  <a:lnTo>
                    <a:pt x="1655" y="170"/>
                  </a:lnTo>
                  <a:lnTo>
                    <a:pt x="1656" y="168"/>
                  </a:lnTo>
                  <a:lnTo>
                    <a:pt x="1659" y="142"/>
                  </a:lnTo>
                  <a:lnTo>
                    <a:pt x="1663" y="116"/>
                  </a:lnTo>
                  <a:lnTo>
                    <a:pt x="1683" y="79"/>
                  </a:lnTo>
                  <a:lnTo>
                    <a:pt x="1686" y="75"/>
                  </a:lnTo>
                  <a:lnTo>
                    <a:pt x="1697" y="64"/>
                  </a:lnTo>
                  <a:lnTo>
                    <a:pt x="1720" y="47"/>
                  </a:lnTo>
                  <a:lnTo>
                    <a:pt x="1721" y="45"/>
                  </a:lnTo>
                  <a:lnTo>
                    <a:pt x="1723" y="43"/>
                  </a:lnTo>
                  <a:lnTo>
                    <a:pt x="1724" y="43"/>
                  </a:lnTo>
                  <a:lnTo>
                    <a:pt x="1727" y="47"/>
                  </a:lnTo>
                  <a:lnTo>
                    <a:pt x="1734" y="60"/>
                  </a:lnTo>
                  <a:lnTo>
                    <a:pt x="1738" y="69"/>
                  </a:lnTo>
                  <a:lnTo>
                    <a:pt x="1739" y="72"/>
                  </a:lnTo>
                  <a:lnTo>
                    <a:pt x="1737" y="77"/>
                  </a:lnTo>
                  <a:lnTo>
                    <a:pt x="1736" y="78"/>
                  </a:lnTo>
                  <a:lnTo>
                    <a:pt x="1736" y="80"/>
                  </a:lnTo>
                  <a:lnTo>
                    <a:pt x="1734" y="83"/>
                  </a:lnTo>
                  <a:lnTo>
                    <a:pt x="1735" y="96"/>
                  </a:lnTo>
                  <a:lnTo>
                    <a:pt x="1735" y="99"/>
                  </a:lnTo>
                  <a:lnTo>
                    <a:pt x="1737" y="104"/>
                  </a:lnTo>
                  <a:lnTo>
                    <a:pt x="1739" y="107"/>
                  </a:lnTo>
                  <a:lnTo>
                    <a:pt x="1749" y="111"/>
                  </a:lnTo>
                  <a:lnTo>
                    <a:pt x="1754" y="112"/>
                  </a:lnTo>
                  <a:lnTo>
                    <a:pt x="1766" y="109"/>
                  </a:lnTo>
                  <a:lnTo>
                    <a:pt x="1771" y="109"/>
                  </a:lnTo>
                  <a:lnTo>
                    <a:pt x="1793" y="111"/>
                  </a:lnTo>
                  <a:lnTo>
                    <a:pt x="1801" y="112"/>
                  </a:lnTo>
                  <a:lnTo>
                    <a:pt x="1826" y="118"/>
                  </a:lnTo>
                  <a:lnTo>
                    <a:pt x="1873" y="117"/>
                  </a:lnTo>
                  <a:lnTo>
                    <a:pt x="1916" y="110"/>
                  </a:lnTo>
                  <a:lnTo>
                    <a:pt x="1935" y="103"/>
                  </a:lnTo>
                  <a:lnTo>
                    <a:pt x="1938" y="99"/>
                  </a:lnTo>
                  <a:lnTo>
                    <a:pt x="1941" y="97"/>
                  </a:lnTo>
                  <a:lnTo>
                    <a:pt x="1944" y="97"/>
                  </a:lnTo>
                  <a:lnTo>
                    <a:pt x="1973" y="104"/>
                  </a:lnTo>
                  <a:lnTo>
                    <a:pt x="1974" y="105"/>
                  </a:lnTo>
                  <a:lnTo>
                    <a:pt x="1976" y="109"/>
                  </a:lnTo>
                  <a:lnTo>
                    <a:pt x="1983" y="127"/>
                  </a:lnTo>
                  <a:lnTo>
                    <a:pt x="1986" y="134"/>
                  </a:lnTo>
                  <a:lnTo>
                    <a:pt x="1986" y="138"/>
                  </a:lnTo>
                  <a:lnTo>
                    <a:pt x="1986" y="141"/>
                  </a:lnTo>
                  <a:lnTo>
                    <a:pt x="1987" y="145"/>
                  </a:lnTo>
                  <a:lnTo>
                    <a:pt x="1992" y="150"/>
                  </a:lnTo>
                  <a:lnTo>
                    <a:pt x="1994" y="152"/>
                  </a:lnTo>
                  <a:lnTo>
                    <a:pt x="1997" y="153"/>
                  </a:lnTo>
                  <a:lnTo>
                    <a:pt x="2002" y="155"/>
                  </a:lnTo>
                  <a:lnTo>
                    <a:pt x="2029" y="159"/>
                  </a:lnTo>
                  <a:lnTo>
                    <a:pt x="2030" y="159"/>
                  </a:lnTo>
                  <a:lnTo>
                    <a:pt x="2041" y="139"/>
                  </a:lnTo>
                  <a:lnTo>
                    <a:pt x="2086" y="122"/>
                  </a:lnTo>
                  <a:lnTo>
                    <a:pt x="2091" y="133"/>
                  </a:lnTo>
                  <a:lnTo>
                    <a:pt x="2106" y="160"/>
                  </a:lnTo>
                  <a:lnTo>
                    <a:pt x="2112" y="179"/>
                  </a:lnTo>
                  <a:lnTo>
                    <a:pt x="2115" y="184"/>
                  </a:lnTo>
                  <a:lnTo>
                    <a:pt x="2116" y="186"/>
                  </a:lnTo>
                  <a:lnTo>
                    <a:pt x="2148" y="207"/>
                  </a:lnTo>
                  <a:lnTo>
                    <a:pt x="2150" y="208"/>
                  </a:lnTo>
                  <a:lnTo>
                    <a:pt x="2155" y="207"/>
                  </a:lnTo>
                  <a:lnTo>
                    <a:pt x="2170" y="202"/>
                  </a:lnTo>
                  <a:lnTo>
                    <a:pt x="2174" y="200"/>
                  </a:lnTo>
                  <a:lnTo>
                    <a:pt x="2175" y="199"/>
                  </a:lnTo>
                  <a:lnTo>
                    <a:pt x="2174" y="197"/>
                  </a:lnTo>
                  <a:lnTo>
                    <a:pt x="2170" y="186"/>
                  </a:lnTo>
                  <a:lnTo>
                    <a:pt x="2170" y="185"/>
                  </a:lnTo>
                  <a:lnTo>
                    <a:pt x="2169" y="185"/>
                  </a:lnTo>
                  <a:lnTo>
                    <a:pt x="2168" y="183"/>
                  </a:lnTo>
                  <a:lnTo>
                    <a:pt x="2166" y="180"/>
                  </a:lnTo>
                  <a:lnTo>
                    <a:pt x="2165" y="178"/>
                  </a:lnTo>
                  <a:lnTo>
                    <a:pt x="2164" y="176"/>
                  </a:lnTo>
                  <a:lnTo>
                    <a:pt x="2165" y="173"/>
                  </a:lnTo>
                  <a:lnTo>
                    <a:pt x="2170" y="159"/>
                  </a:lnTo>
                  <a:lnTo>
                    <a:pt x="2175" y="149"/>
                  </a:lnTo>
                  <a:lnTo>
                    <a:pt x="2176" y="146"/>
                  </a:lnTo>
                  <a:lnTo>
                    <a:pt x="2178" y="144"/>
                  </a:lnTo>
                  <a:lnTo>
                    <a:pt x="2180" y="143"/>
                  </a:lnTo>
                  <a:lnTo>
                    <a:pt x="2205" y="136"/>
                  </a:lnTo>
                  <a:lnTo>
                    <a:pt x="2214" y="139"/>
                  </a:lnTo>
                  <a:lnTo>
                    <a:pt x="2213" y="151"/>
                  </a:lnTo>
                  <a:lnTo>
                    <a:pt x="2213" y="154"/>
                  </a:lnTo>
                  <a:lnTo>
                    <a:pt x="2213" y="157"/>
                  </a:lnTo>
                  <a:lnTo>
                    <a:pt x="2214" y="160"/>
                  </a:lnTo>
                  <a:lnTo>
                    <a:pt x="2215" y="162"/>
                  </a:lnTo>
                  <a:lnTo>
                    <a:pt x="2216" y="165"/>
                  </a:lnTo>
                  <a:lnTo>
                    <a:pt x="2218" y="167"/>
                  </a:lnTo>
                  <a:lnTo>
                    <a:pt x="2234" y="176"/>
                  </a:lnTo>
                  <a:lnTo>
                    <a:pt x="2238" y="177"/>
                  </a:lnTo>
                  <a:lnTo>
                    <a:pt x="2241" y="176"/>
                  </a:lnTo>
                  <a:lnTo>
                    <a:pt x="2243" y="174"/>
                  </a:lnTo>
                  <a:lnTo>
                    <a:pt x="2243" y="174"/>
                  </a:lnTo>
                  <a:lnTo>
                    <a:pt x="2245" y="171"/>
                  </a:lnTo>
                  <a:lnTo>
                    <a:pt x="2246" y="168"/>
                  </a:lnTo>
                  <a:lnTo>
                    <a:pt x="2280" y="155"/>
                  </a:lnTo>
                  <a:lnTo>
                    <a:pt x="2348" y="154"/>
                  </a:lnTo>
                  <a:lnTo>
                    <a:pt x="2353" y="155"/>
                  </a:lnTo>
                  <a:lnTo>
                    <a:pt x="2355" y="159"/>
                  </a:lnTo>
                  <a:lnTo>
                    <a:pt x="2363" y="174"/>
                  </a:lnTo>
                  <a:lnTo>
                    <a:pt x="2370" y="205"/>
                  </a:lnTo>
                  <a:lnTo>
                    <a:pt x="2383" y="259"/>
                  </a:lnTo>
                  <a:lnTo>
                    <a:pt x="2383" y="263"/>
                  </a:lnTo>
                  <a:lnTo>
                    <a:pt x="2381" y="266"/>
                  </a:lnTo>
                  <a:lnTo>
                    <a:pt x="2378" y="272"/>
                  </a:lnTo>
                  <a:lnTo>
                    <a:pt x="2376" y="285"/>
                  </a:lnTo>
                  <a:lnTo>
                    <a:pt x="2375" y="288"/>
                  </a:lnTo>
                  <a:lnTo>
                    <a:pt x="2388" y="390"/>
                  </a:lnTo>
                  <a:lnTo>
                    <a:pt x="2390" y="395"/>
                  </a:lnTo>
                  <a:lnTo>
                    <a:pt x="2401" y="411"/>
                  </a:lnTo>
                  <a:lnTo>
                    <a:pt x="2397" y="461"/>
                  </a:lnTo>
                  <a:lnTo>
                    <a:pt x="2395" y="465"/>
                  </a:lnTo>
                  <a:lnTo>
                    <a:pt x="2390" y="473"/>
                  </a:lnTo>
                  <a:lnTo>
                    <a:pt x="2360" y="500"/>
                  </a:lnTo>
                  <a:lnTo>
                    <a:pt x="2351" y="508"/>
                  </a:lnTo>
                  <a:lnTo>
                    <a:pt x="2348" y="510"/>
                  </a:lnTo>
                  <a:lnTo>
                    <a:pt x="2343" y="514"/>
                  </a:lnTo>
                  <a:lnTo>
                    <a:pt x="2313" y="525"/>
                  </a:lnTo>
                  <a:lnTo>
                    <a:pt x="2303" y="527"/>
                  </a:lnTo>
                  <a:lnTo>
                    <a:pt x="2301" y="526"/>
                  </a:lnTo>
                  <a:lnTo>
                    <a:pt x="2299" y="526"/>
                  </a:lnTo>
                  <a:lnTo>
                    <a:pt x="2291" y="526"/>
                  </a:lnTo>
                  <a:lnTo>
                    <a:pt x="2287" y="526"/>
                  </a:lnTo>
                  <a:lnTo>
                    <a:pt x="2281" y="526"/>
                  </a:lnTo>
                  <a:lnTo>
                    <a:pt x="2278" y="526"/>
                  </a:lnTo>
                  <a:lnTo>
                    <a:pt x="2274" y="528"/>
                  </a:lnTo>
                  <a:lnTo>
                    <a:pt x="2269" y="532"/>
                  </a:lnTo>
                  <a:lnTo>
                    <a:pt x="2266" y="535"/>
                  </a:lnTo>
                  <a:lnTo>
                    <a:pt x="2265" y="533"/>
                  </a:lnTo>
                  <a:lnTo>
                    <a:pt x="2261" y="532"/>
                  </a:lnTo>
                  <a:lnTo>
                    <a:pt x="2248" y="531"/>
                  </a:lnTo>
                  <a:lnTo>
                    <a:pt x="2244" y="531"/>
                  </a:lnTo>
                  <a:lnTo>
                    <a:pt x="2216" y="537"/>
                  </a:lnTo>
                  <a:lnTo>
                    <a:pt x="2202" y="540"/>
                  </a:lnTo>
                  <a:lnTo>
                    <a:pt x="2185" y="544"/>
                  </a:lnTo>
                  <a:lnTo>
                    <a:pt x="2191" y="561"/>
                  </a:lnTo>
                  <a:lnTo>
                    <a:pt x="2195" y="569"/>
                  </a:lnTo>
                  <a:lnTo>
                    <a:pt x="2194" y="573"/>
                  </a:lnTo>
                  <a:lnTo>
                    <a:pt x="2192" y="577"/>
                  </a:lnTo>
                  <a:lnTo>
                    <a:pt x="2191" y="579"/>
                  </a:lnTo>
                  <a:lnTo>
                    <a:pt x="2188" y="582"/>
                  </a:lnTo>
                  <a:lnTo>
                    <a:pt x="2186" y="584"/>
                  </a:lnTo>
                  <a:lnTo>
                    <a:pt x="2184" y="586"/>
                  </a:lnTo>
                  <a:lnTo>
                    <a:pt x="2131" y="592"/>
                  </a:lnTo>
                  <a:lnTo>
                    <a:pt x="2128" y="592"/>
                  </a:lnTo>
                  <a:lnTo>
                    <a:pt x="2114" y="588"/>
                  </a:lnTo>
                  <a:lnTo>
                    <a:pt x="2121" y="594"/>
                  </a:lnTo>
                  <a:lnTo>
                    <a:pt x="2126" y="599"/>
                  </a:lnTo>
                  <a:lnTo>
                    <a:pt x="2127" y="601"/>
                  </a:lnTo>
                  <a:lnTo>
                    <a:pt x="2139" y="659"/>
                  </a:lnTo>
                  <a:lnTo>
                    <a:pt x="2141" y="669"/>
                  </a:lnTo>
                  <a:lnTo>
                    <a:pt x="2142" y="675"/>
                  </a:lnTo>
                  <a:lnTo>
                    <a:pt x="2143" y="685"/>
                  </a:lnTo>
                  <a:lnTo>
                    <a:pt x="2144" y="730"/>
                  </a:lnTo>
                  <a:lnTo>
                    <a:pt x="2144" y="733"/>
                  </a:lnTo>
                  <a:lnTo>
                    <a:pt x="2177" y="788"/>
                  </a:lnTo>
                  <a:lnTo>
                    <a:pt x="2223" y="828"/>
                  </a:lnTo>
                  <a:lnTo>
                    <a:pt x="2251" y="848"/>
                  </a:lnTo>
                  <a:lnTo>
                    <a:pt x="2269" y="861"/>
                  </a:lnTo>
                  <a:lnTo>
                    <a:pt x="2279" y="871"/>
                  </a:lnTo>
                  <a:lnTo>
                    <a:pt x="2277" y="871"/>
                  </a:lnTo>
                  <a:lnTo>
                    <a:pt x="2276" y="871"/>
                  </a:lnTo>
                  <a:lnTo>
                    <a:pt x="2275" y="872"/>
                  </a:lnTo>
                  <a:lnTo>
                    <a:pt x="2274" y="872"/>
                  </a:lnTo>
                  <a:lnTo>
                    <a:pt x="2273" y="872"/>
                  </a:lnTo>
                  <a:lnTo>
                    <a:pt x="2270" y="874"/>
                  </a:lnTo>
                  <a:lnTo>
                    <a:pt x="2269" y="876"/>
                  </a:lnTo>
                  <a:lnTo>
                    <a:pt x="2266" y="881"/>
                  </a:lnTo>
                  <a:lnTo>
                    <a:pt x="2264" y="891"/>
                  </a:lnTo>
                  <a:lnTo>
                    <a:pt x="2262" y="899"/>
                  </a:lnTo>
                  <a:lnTo>
                    <a:pt x="2250" y="914"/>
                  </a:lnTo>
                  <a:lnTo>
                    <a:pt x="2248" y="917"/>
                  </a:lnTo>
                  <a:lnTo>
                    <a:pt x="2220" y="934"/>
                  </a:lnTo>
                  <a:lnTo>
                    <a:pt x="2170" y="964"/>
                  </a:lnTo>
                  <a:lnTo>
                    <a:pt x="2141" y="981"/>
                  </a:lnTo>
                  <a:lnTo>
                    <a:pt x="2126" y="982"/>
                  </a:lnTo>
                  <a:lnTo>
                    <a:pt x="2103" y="986"/>
                  </a:lnTo>
                  <a:lnTo>
                    <a:pt x="2096" y="988"/>
                  </a:lnTo>
                  <a:lnTo>
                    <a:pt x="2094" y="988"/>
                  </a:lnTo>
                  <a:lnTo>
                    <a:pt x="2077" y="994"/>
                  </a:lnTo>
                  <a:lnTo>
                    <a:pt x="2073" y="996"/>
                  </a:lnTo>
                  <a:lnTo>
                    <a:pt x="2069" y="997"/>
                  </a:lnTo>
                  <a:lnTo>
                    <a:pt x="2068" y="998"/>
                  </a:lnTo>
                  <a:lnTo>
                    <a:pt x="2065" y="1001"/>
                  </a:lnTo>
                  <a:lnTo>
                    <a:pt x="2060" y="1004"/>
                  </a:lnTo>
                  <a:lnTo>
                    <a:pt x="2050" y="1013"/>
                  </a:lnTo>
                  <a:lnTo>
                    <a:pt x="2049" y="1018"/>
                  </a:lnTo>
                  <a:lnTo>
                    <a:pt x="2048" y="1022"/>
                  </a:lnTo>
                  <a:lnTo>
                    <a:pt x="2048" y="1022"/>
                  </a:lnTo>
                  <a:lnTo>
                    <a:pt x="2047" y="1026"/>
                  </a:lnTo>
                  <a:lnTo>
                    <a:pt x="2048" y="1029"/>
                  </a:lnTo>
                  <a:lnTo>
                    <a:pt x="2048" y="1032"/>
                  </a:lnTo>
                  <a:lnTo>
                    <a:pt x="2049" y="1036"/>
                  </a:lnTo>
                  <a:lnTo>
                    <a:pt x="2051" y="1039"/>
                  </a:lnTo>
                  <a:lnTo>
                    <a:pt x="2055" y="1043"/>
                  </a:lnTo>
                  <a:lnTo>
                    <a:pt x="2057" y="1044"/>
                  </a:lnTo>
                  <a:lnTo>
                    <a:pt x="2062" y="1034"/>
                  </a:lnTo>
                  <a:lnTo>
                    <a:pt x="2063" y="1031"/>
                  </a:lnTo>
                  <a:lnTo>
                    <a:pt x="2064" y="1029"/>
                  </a:lnTo>
                  <a:lnTo>
                    <a:pt x="2063" y="1027"/>
                  </a:lnTo>
                  <a:lnTo>
                    <a:pt x="2064" y="1027"/>
                  </a:lnTo>
                  <a:lnTo>
                    <a:pt x="2065" y="1027"/>
                  </a:lnTo>
                  <a:lnTo>
                    <a:pt x="2065" y="1028"/>
                  </a:lnTo>
                  <a:lnTo>
                    <a:pt x="2064" y="1032"/>
                  </a:lnTo>
                  <a:lnTo>
                    <a:pt x="2063" y="1037"/>
                  </a:lnTo>
                  <a:lnTo>
                    <a:pt x="2058" y="1045"/>
                  </a:lnTo>
                  <a:lnTo>
                    <a:pt x="2057" y="1047"/>
                  </a:lnTo>
                  <a:lnTo>
                    <a:pt x="2043" y="1053"/>
                  </a:lnTo>
                  <a:lnTo>
                    <a:pt x="2036" y="1063"/>
                  </a:lnTo>
                  <a:lnTo>
                    <a:pt x="1996" y="1074"/>
                  </a:lnTo>
                  <a:lnTo>
                    <a:pt x="1995" y="1075"/>
                  </a:lnTo>
                  <a:lnTo>
                    <a:pt x="1993" y="1076"/>
                  </a:lnTo>
                  <a:lnTo>
                    <a:pt x="1971" y="1098"/>
                  </a:lnTo>
                  <a:lnTo>
                    <a:pt x="1968" y="1102"/>
                  </a:lnTo>
                  <a:lnTo>
                    <a:pt x="1909" y="1148"/>
                  </a:lnTo>
                  <a:lnTo>
                    <a:pt x="1851" y="1165"/>
                  </a:lnTo>
                  <a:lnTo>
                    <a:pt x="1805" y="1209"/>
                  </a:lnTo>
                  <a:lnTo>
                    <a:pt x="1786" y="1243"/>
                  </a:lnTo>
                  <a:lnTo>
                    <a:pt x="1782" y="1263"/>
                  </a:lnTo>
                  <a:lnTo>
                    <a:pt x="1819" y="1233"/>
                  </a:lnTo>
                  <a:lnTo>
                    <a:pt x="1820" y="1233"/>
                  </a:lnTo>
                  <a:lnTo>
                    <a:pt x="1821" y="1236"/>
                  </a:lnTo>
                  <a:lnTo>
                    <a:pt x="1823" y="1238"/>
                  </a:lnTo>
                  <a:lnTo>
                    <a:pt x="1807" y="1270"/>
                  </a:lnTo>
                  <a:lnTo>
                    <a:pt x="1794" y="1287"/>
                  </a:lnTo>
                  <a:lnTo>
                    <a:pt x="1771" y="1307"/>
                  </a:lnTo>
                  <a:lnTo>
                    <a:pt x="1737" y="1330"/>
                  </a:lnTo>
                  <a:lnTo>
                    <a:pt x="1735" y="1330"/>
                  </a:lnTo>
                  <a:lnTo>
                    <a:pt x="1733" y="1330"/>
                  </a:lnTo>
                  <a:lnTo>
                    <a:pt x="1732" y="1331"/>
                  </a:lnTo>
                  <a:lnTo>
                    <a:pt x="1727" y="1332"/>
                  </a:lnTo>
                  <a:lnTo>
                    <a:pt x="1719" y="1336"/>
                  </a:lnTo>
                  <a:lnTo>
                    <a:pt x="1717" y="1337"/>
                  </a:lnTo>
                  <a:lnTo>
                    <a:pt x="1710" y="1340"/>
                  </a:lnTo>
                  <a:lnTo>
                    <a:pt x="1708" y="1342"/>
                  </a:lnTo>
                  <a:lnTo>
                    <a:pt x="1703" y="1345"/>
                  </a:lnTo>
                  <a:lnTo>
                    <a:pt x="1697" y="1349"/>
                  </a:lnTo>
                  <a:lnTo>
                    <a:pt x="1692" y="1352"/>
                  </a:lnTo>
                  <a:lnTo>
                    <a:pt x="1688" y="1355"/>
                  </a:lnTo>
                  <a:lnTo>
                    <a:pt x="1687" y="1356"/>
                  </a:lnTo>
                  <a:lnTo>
                    <a:pt x="1684" y="1359"/>
                  </a:lnTo>
                  <a:lnTo>
                    <a:pt x="1678" y="1364"/>
                  </a:lnTo>
                  <a:lnTo>
                    <a:pt x="1677" y="1364"/>
                  </a:lnTo>
                  <a:lnTo>
                    <a:pt x="1675" y="1366"/>
                  </a:lnTo>
                  <a:lnTo>
                    <a:pt x="1672" y="1369"/>
                  </a:lnTo>
                  <a:lnTo>
                    <a:pt x="1663" y="1379"/>
                  </a:lnTo>
                  <a:lnTo>
                    <a:pt x="1649" y="1397"/>
                  </a:lnTo>
                  <a:lnTo>
                    <a:pt x="1639" y="1412"/>
                  </a:lnTo>
                  <a:lnTo>
                    <a:pt x="1638" y="1413"/>
                  </a:lnTo>
                  <a:lnTo>
                    <a:pt x="1631" y="1432"/>
                  </a:lnTo>
                  <a:lnTo>
                    <a:pt x="1630" y="1437"/>
                  </a:lnTo>
                  <a:lnTo>
                    <a:pt x="1625" y="1444"/>
                  </a:lnTo>
                  <a:lnTo>
                    <a:pt x="1625" y="1444"/>
                  </a:lnTo>
                  <a:lnTo>
                    <a:pt x="1623" y="1447"/>
                  </a:lnTo>
                  <a:lnTo>
                    <a:pt x="1620" y="1454"/>
                  </a:lnTo>
                  <a:lnTo>
                    <a:pt x="1618" y="1458"/>
                  </a:lnTo>
                  <a:lnTo>
                    <a:pt x="1618" y="1458"/>
                  </a:lnTo>
                  <a:lnTo>
                    <a:pt x="1615" y="1466"/>
                  </a:lnTo>
                  <a:lnTo>
                    <a:pt x="1614" y="1468"/>
                  </a:lnTo>
                  <a:lnTo>
                    <a:pt x="1613" y="1473"/>
                  </a:lnTo>
                  <a:lnTo>
                    <a:pt x="1612" y="1474"/>
                  </a:lnTo>
                  <a:lnTo>
                    <a:pt x="1612" y="1476"/>
                  </a:lnTo>
                  <a:lnTo>
                    <a:pt x="1611" y="1482"/>
                  </a:lnTo>
                  <a:lnTo>
                    <a:pt x="1610" y="1487"/>
                  </a:lnTo>
                  <a:lnTo>
                    <a:pt x="1612" y="1499"/>
                  </a:lnTo>
                  <a:lnTo>
                    <a:pt x="1618" y="1528"/>
                  </a:lnTo>
                  <a:lnTo>
                    <a:pt x="1620" y="1532"/>
                  </a:lnTo>
                  <a:lnTo>
                    <a:pt x="1626" y="1538"/>
                  </a:lnTo>
                  <a:lnTo>
                    <a:pt x="1645" y="1541"/>
                  </a:lnTo>
                  <a:lnTo>
                    <a:pt x="1665" y="1557"/>
                  </a:lnTo>
                  <a:lnTo>
                    <a:pt x="1666" y="1568"/>
                  </a:lnTo>
                  <a:lnTo>
                    <a:pt x="1663" y="1575"/>
                  </a:lnTo>
                  <a:lnTo>
                    <a:pt x="1650" y="1600"/>
                  </a:lnTo>
                  <a:lnTo>
                    <a:pt x="1648" y="1604"/>
                  </a:lnTo>
                  <a:lnTo>
                    <a:pt x="1627" y="1654"/>
                  </a:lnTo>
                  <a:lnTo>
                    <a:pt x="1627" y="1655"/>
                  </a:lnTo>
                  <a:lnTo>
                    <a:pt x="1628" y="1662"/>
                  </a:lnTo>
                  <a:lnTo>
                    <a:pt x="1619" y="1689"/>
                  </a:lnTo>
                  <a:lnTo>
                    <a:pt x="1618" y="1689"/>
                  </a:lnTo>
                  <a:lnTo>
                    <a:pt x="1615" y="1691"/>
                  </a:lnTo>
                  <a:lnTo>
                    <a:pt x="1614" y="1691"/>
                  </a:lnTo>
                  <a:lnTo>
                    <a:pt x="1596" y="1692"/>
                  </a:lnTo>
                  <a:lnTo>
                    <a:pt x="1594" y="1694"/>
                  </a:lnTo>
                  <a:lnTo>
                    <a:pt x="1579" y="1704"/>
                  </a:lnTo>
                  <a:lnTo>
                    <a:pt x="1568" y="1714"/>
                  </a:lnTo>
                  <a:lnTo>
                    <a:pt x="1553" y="1730"/>
                  </a:lnTo>
                  <a:lnTo>
                    <a:pt x="1553" y="1731"/>
                  </a:lnTo>
                  <a:lnTo>
                    <a:pt x="1543" y="1744"/>
                  </a:lnTo>
                  <a:lnTo>
                    <a:pt x="1533" y="1762"/>
                  </a:lnTo>
                  <a:lnTo>
                    <a:pt x="1531" y="1767"/>
                  </a:lnTo>
                  <a:lnTo>
                    <a:pt x="1529" y="1770"/>
                  </a:lnTo>
                  <a:lnTo>
                    <a:pt x="1526" y="1777"/>
                  </a:lnTo>
                  <a:lnTo>
                    <a:pt x="1526" y="1778"/>
                  </a:lnTo>
                  <a:lnTo>
                    <a:pt x="1526" y="1780"/>
                  </a:lnTo>
                  <a:lnTo>
                    <a:pt x="1525" y="1781"/>
                  </a:lnTo>
                  <a:lnTo>
                    <a:pt x="1525" y="1783"/>
                  </a:lnTo>
                  <a:lnTo>
                    <a:pt x="1525" y="1796"/>
                  </a:lnTo>
                  <a:lnTo>
                    <a:pt x="1525" y="1811"/>
                  </a:lnTo>
                  <a:lnTo>
                    <a:pt x="1527" y="1890"/>
                  </a:lnTo>
                  <a:lnTo>
                    <a:pt x="1527" y="1892"/>
                  </a:lnTo>
                  <a:lnTo>
                    <a:pt x="1527" y="1893"/>
                  </a:lnTo>
                  <a:lnTo>
                    <a:pt x="1527" y="1895"/>
                  </a:lnTo>
                  <a:lnTo>
                    <a:pt x="1527" y="1896"/>
                  </a:lnTo>
                  <a:lnTo>
                    <a:pt x="1528" y="1897"/>
                  </a:lnTo>
                  <a:lnTo>
                    <a:pt x="1529" y="1901"/>
                  </a:lnTo>
                  <a:lnTo>
                    <a:pt x="1529" y="1902"/>
                  </a:lnTo>
                  <a:lnTo>
                    <a:pt x="1530" y="1904"/>
                  </a:lnTo>
                  <a:lnTo>
                    <a:pt x="1531" y="1905"/>
                  </a:lnTo>
                  <a:lnTo>
                    <a:pt x="1531" y="1905"/>
                  </a:lnTo>
                  <a:lnTo>
                    <a:pt x="1532" y="1906"/>
                  </a:lnTo>
                  <a:lnTo>
                    <a:pt x="1533" y="1907"/>
                  </a:lnTo>
                  <a:lnTo>
                    <a:pt x="1534" y="1907"/>
                  </a:lnTo>
                  <a:lnTo>
                    <a:pt x="1541" y="1910"/>
                  </a:lnTo>
                  <a:lnTo>
                    <a:pt x="1542" y="1911"/>
                  </a:lnTo>
                  <a:lnTo>
                    <a:pt x="1542" y="1911"/>
                  </a:lnTo>
                  <a:lnTo>
                    <a:pt x="1544" y="1911"/>
                  </a:lnTo>
                  <a:lnTo>
                    <a:pt x="1545" y="1911"/>
                  </a:lnTo>
                  <a:lnTo>
                    <a:pt x="1548" y="1911"/>
                  </a:lnTo>
                  <a:lnTo>
                    <a:pt x="1550" y="1913"/>
                  </a:lnTo>
                  <a:lnTo>
                    <a:pt x="1557" y="1921"/>
                  </a:lnTo>
                  <a:lnTo>
                    <a:pt x="1557" y="1927"/>
                  </a:lnTo>
                  <a:lnTo>
                    <a:pt x="1556" y="1931"/>
                  </a:lnTo>
                  <a:lnTo>
                    <a:pt x="1555" y="1933"/>
                  </a:lnTo>
                  <a:lnTo>
                    <a:pt x="1554" y="1935"/>
                  </a:lnTo>
                  <a:lnTo>
                    <a:pt x="1546" y="1947"/>
                  </a:lnTo>
                  <a:lnTo>
                    <a:pt x="1538" y="1953"/>
                  </a:lnTo>
                  <a:lnTo>
                    <a:pt x="1519" y="1964"/>
                  </a:lnTo>
                  <a:lnTo>
                    <a:pt x="1518" y="1964"/>
                  </a:lnTo>
                  <a:lnTo>
                    <a:pt x="1506" y="1974"/>
                  </a:lnTo>
                  <a:lnTo>
                    <a:pt x="1503" y="1977"/>
                  </a:lnTo>
                  <a:lnTo>
                    <a:pt x="1502" y="1978"/>
                  </a:lnTo>
                  <a:lnTo>
                    <a:pt x="1498" y="1983"/>
                  </a:lnTo>
                  <a:lnTo>
                    <a:pt x="1496" y="1986"/>
                  </a:lnTo>
                  <a:lnTo>
                    <a:pt x="1495" y="1987"/>
                  </a:lnTo>
                  <a:lnTo>
                    <a:pt x="1495" y="1988"/>
                  </a:lnTo>
                  <a:lnTo>
                    <a:pt x="1493" y="1993"/>
                  </a:lnTo>
                  <a:lnTo>
                    <a:pt x="1466" y="2013"/>
                  </a:lnTo>
                  <a:lnTo>
                    <a:pt x="1437" y="2012"/>
                  </a:lnTo>
                  <a:lnTo>
                    <a:pt x="1434" y="2012"/>
                  </a:lnTo>
                  <a:lnTo>
                    <a:pt x="1427" y="2013"/>
                  </a:lnTo>
                  <a:lnTo>
                    <a:pt x="1424" y="2013"/>
                  </a:lnTo>
                  <a:lnTo>
                    <a:pt x="1416" y="2014"/>
                  </a:lnTo>
                  <a:lnTo>
                    <a:pt x="1413" y="2015"/>
                  </a:lnTo>
                  <a:lnTo>
                    <a:pt x="1412" y="2015"/>
                  </a:lnTo>
                  <a:lnTo>
                    <a:pt x="1370" y="2030"/>
                  </a:lnTo>
                  <a:lnTo>
                    <a:pt x="1370" y="2030"/>
                  </a:lnTo>
                  <a:lnTo>
                    <a:pt x="1369" y="2031"/>
                  </a:lnTo>
                  <a:lnTo>
                    <a:pt x="1368" y="2032"/>
                  </a:lnTo>
                  <a:lnTo>
                    <a:pt x="1367" y="2032"/>
                  </a:lnTo>
                  <a:lnTo>
                    <a:pt x="1367" y="2033"/>
                  </a:lnTo>
                  <a:lnTo>
                    <a:pt x="1366" y="2034"/>
                  </a:lnTo>
                  <a:lnTo>
                    <a:pt x="1359" y="2050"/>
                  </a:lnTo>
                  <a:lnTo>
                    <a:pt x="1358" y="2051"/>
                  </a:lnTo>
                  <a:lnTo>
                    <a:pt x="1279" y="2085"/>
                  </a:lnTo>
                  <a:lnTo>
                    <a:pt x="1274" y="2087"/>
                  </a:lnTo>
                  <a:lnTo>
                    <a:pt x="1273" y="2088"/>
                  </a:lnTo>
                  <a:lnTo>
                    <a:pt x="1256" y="2098"/>
                  </a:lnTo>
                  <a:lnTo>
                    <a:pt x="1255" y="2100"/>
                  </a:lnTo>
                  <a:lnTo>
                    <a:pt x="1253" y="2104"/>
                  </a:lnTo>
                  <a:lnTo>
                    <a:pt x="1253" y="2105"/>
                  </a:lnTo>
                  <a:lnTo>
                    <a:pt x="1252" y="2107"/>
                  </a:lnTo>
                  <a:lnTo>
                    <a:pt x="1223" y="2125"/>
                  </a:lnTo>
                  <a:lnTo>
                    <a:pt x="1202" y="2131"/>
                  </a:lnTo>
                  <a:lnTo>
                    <a:pt x="1134" y="2155"/>
                  </a:lnTo>
                  <a:lnTo>
                    <a:pt x="1128" y="2157"/>
                  </a:lnTo>
                  <a:lnTo>
                    <a:pt x="1117" y="2162"/>
                  </a:lnTo>
                  <a:lnTo>
                    <a:pt x="1104" y="2169"/>
                  </a:lnTo>
                  <a:lnTo>
                    <a:pt x="1095" y="2175"/>
                  </a:lnTo>
                  <a:lnTo>
                    <a:pt x="1093" y="2176"/>
                  </a:lnTo>
                  <a:lnTo>
                    <a:pt x="1061" y="2204"/>
                  </a:lnTo>
                  <a:lnTo>
                    <a:pt x="1037" y="2225"/>
                  </a:lnTo>
                  <a:lnTo>
                    <a:pt x="1031" y="2231"/>
                  </a:lnTo>
                  <a:lnTo>
                    <a:pt x="1027" y="2235"/>
                  </a:lnTo>
                  <a:lnTo>
                    <a:pt x="1019" y="2244"/>
                  </a:lnTo>
                  <a:lnTo>
                    <a:pt x="1015" y="2250"/>
                  </a:lnTo>
                  <a:lnTo>
                    <a:pt x="1013" y="2258"/>
                  </a:lnTo>
                  <a:lnTo>
                    <a:pt x="994" y="2308"/>
                  </a:lnTo>
                  <a:lnTo>
                    <a:pt x="989" y="2320"/>
                  </a:lnTo>
                  <a:lnTo>
                    <a:pt x="964" y="2355"/>
                  </a:lnTo>
                  <a:lnTo>
                    <a:pt x="957" y="2365"/>
                  </a:lnTo>
                  <a:lnTo>
                    <a:pt x="947" y="2378"/>
                  </a:lnTo>
                  <a:lnTo>
                    <a:pt x="946" y="2378"/>
                  </a:lnTo>
                  <a:lnTo>
                    <a:pt x="904" y="2463"/>
                  </a:lnTo>
                  <a:lnTo>
                    <a:pt x="900" y="2474"/>
                  </a:lnTo>
                  <a:lnTo>
                    <a:pt x="883" y="2524"/>
                  </a:lnTo>
                  <a:lnTo>
                    <a:pt x="877" y="2547"/>
                  </a:lnTo>
                  <a:lnTo>
                    <a:pt x="866" y="2589"/>
                  </a:lnTo>
                  <a:lnTo>
                    <a:pt x="866" y="2591"/>
                  </a:lnTo>
                  <a:lnTo>
                    <a:pt x="865" y="2597"/>
                  </a:lnTo>
                  <a:lnTo>
                    <a:pt x="865" y="2605"/>
                  </a:lnTo>
                  <a:lnTo>
                    <a:pt x="862" y="2635"/>
                  </a:lnTo>
                  <a:lnTo>
                    <a:pt x="860" y="2660"/>
                  </a:lnTo>
                  <a:lnTo>
                    <a:pt x="860" y="2663"/>
                  </a:lnTo>
                  <a:lnTo>
                    <a:pt x="860" y="2671"/>
                  </a:lnTo>
                  <a:lnTo>
                    <a:pt x="859" y="2674"/>
                  </a:lnTo>
                  <a:lnTo>
                    <a:pt x="859" y="2692"/>
                  </a:lnTo>
                  <a:lnTo>
                    <a:pt x="860" y="2723"/>
                  </a:lnTo>
                  <a:lnTo>
                    <a:pt x="862" y="2764"/>
                  </a:lnTo>
                  <a:lnTo>
                    <a:pt x="863" y="2769"/>
                  </a:lnTo>
                  <a:lnTo>
                    <a:pt x="864" y="2770"/>
                  </a:lnTo>
                  <a:lnTo>
                    <a:pt x="865" y="2770"/>
                  </a:lnTo>
                  <a:lnTo>
                    <a:pt x="866" y="2770"/>
                  </a:lnTo>
                  <a:lnTo>
                    <a:pt x="862" y="2799"/>
                  </a:lnTo>
                  <a:lnTo>
                    <a:pt x="861" y="2801"/>
                  </a:lnTo>
                  <a:lnTo>
                    <a:pt x="860" y="2802"/>
                  </a:lnTo>
                  <a:lnTo>
                    <a:pt x="859" y="2803"/>
                  </a:lnTo>
                  <a:lnTo>
                    <a:pt x="858" y="2806"/>
                  </a:lnTo>
                  <a:lnTo>
                    <a:pt x="855" y="2808"/>
                  </a:lnTo>
                  <a:lnTo>
                    <a:pt x="851" y="2813"/>
                  </a:lnTo>
                  <a:lnTo>
                    <a:pt x="848" y="2815"/>
                  </a:lnTo>
                  <a:lnTo>
                    <a:pt x="841" y="2821"/>
                  </a:lnTo>
                  <a:lnTo>
                    <a:pt x="839" y="2823"/>
                  </a:lnTo>
                  <a:lnTo>
                    <a:pt x="837" y="2825"/>
                  </a:lnTo>
                  <a:lnTo>
                    <a:pt x="833" y="2828"/>
                  </a:lnTo>
                  <a:lnTo>
                    <a:pt x="824" y="2835"/>
                  </a:lnTo>
                  <a:lnTo>
                    <a:pt x="800" y="2851"/>
                  </a:lnTo>
                  <a:lnTo>
                    <a:pt x="790" y="2867"/>
                  </a:lnTo>
                  <a:lnTo>
                    <a:pt x="756" y="2912"/>
                  </a:lnTo>
                  <a:lnTo>
                    <a:pt x="756" y="2912"/>
                  </a:lnTo>
                  <a:lnTo>
                    <a:pt x="755" y="2913"/>
                  </a:lnTo>
                  <a:lnTo>
                    <a:pt x="752" y="2916"/>
                  </a:lnTo>
                  <a:lnTo>
                    <a:pt x="749" y="2920"/>
                  </a:lnTo>
                  <a:lnTo>
                    <a:pt x="747" y="2924"/>
                  </a:lnTo>
                  <a:lnTo>
                    <a:pt x="745" y="2927"/>
                  </a:lnTo>
                  <a:lnTo>
                    <a:pt x="744" y="2929"/>
                  </a:lnTo>
                  <a:lnTo>
                    <a:pt x="744" y="2930"/>
                  </a:lnTo>
                  <a:lnTo>
                    <a:pt x="744" y="2931"/>
                  </a:lnTo>
                  <a:lnTo>
                    <a:pt x="743" y="2933"/>
                  </a:lnTo>
                  <a:lnTo>
                    <a:pt x="743" y="2934"/>
                  </a:lnTo>
                  <a:lnTo>
                    <a:pt x="743" y="2936"/>
                  </a:lnTo>
                  <a:lnTo>
                    <a:pt x="743" y="2938"/>
                  </a:lnTo>
                  <a:lnTo>
                    <a:pt x="743" y="2950"/>
                  </a:lnTo>
                  <a:lnTo>
                    <a:pt x="744" y="2952"/>
                  </a:lnTo>
                  <a:lnTo>
                    <a:pt x="745" y="2952"/>
                  </a:lnTo>
                </a:path>
              </a:pathLst>
            </a:custGeom>
            <a:solidFill>
              <a:srgbClr val="F4EED7">
                <a:alpha val="50000"/>
              </a:srgbClr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13" name="Freeform 30"/>
            <p:cNvSpPr>
              <a:spLocks/>
            </p:cNvSpPr>
            <p:nvPr/>
          </p:nvSpPr>
          <p:spPr bwMode="auto">
            <a:xfrm>
              <a:off x="2354263" y="5783263"/>
              <a:ext cx="6350" cy="7938"/>
            </a:xfrm>
            <a:custGeom>
              <a:avLst/>
              <a:gdLst>
                <a:gd name="T0" fmla="*/ 4 w 4"/>
                <a:gd name="T1" fmla="*/ 3 h 5"/>
                <a:gd name="T2" fmla="*/ 1 w 4"/>
                <a:gd name="T3" fmla="*/ 5 h 5"/>
                <a:gd name="T4" fmla="*/ 1 w 4"/>
                <a:gd name="T5" fmla="*/ 3 h 5"/>
                <a:gd name="T6" fmla="*/ 0 w 4"/>
                <a:gd name="T7" fmla="*/ 2 h 5"/>
                <a:gd name="T8" fmla="*/ 0 w 4"/>
                <a:gd name="T9" fmla="*/ 1 h 5"/>
                <a:gd name="T10" fmla="*/ 1 w 4"/>
                <a:gd name="T11" fmla="*/ 1 h 5"/>
                <a:gd name="T12" fmla="*/ 1 w 4"/>
                <a:gd name="T13" fmla="*/ 1 h 5"/>
                <a:gd name="T14" fmla="*/ 1 w 4"/>
                <a:gd name="T15" fmla="*/ 0 h 5"/>
                <a:gd name="T16" fmla="*/ 2 w 4"/>
                <a:gd name="T17" fmla="*/ 1 h 5"/>
                <a:gd name="T18" fmla="*/ 3 w 4"/>
                <a:gd name="T19" fmla="*/ 2 h 5"/>
                <a:gd name="T20" fmla="*/ 4 w 4"/>
                <a:gd name="T21" fmla="*/ 2 h 5"/>
                <a:gd name="T22" fmla="*/ 4 w 4"/>
                <a:gd name="T2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lnTo>
                    <a:pt x="1" y="5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14" name="Freeform 31"/>
            <p:cNvSpPr>
              <a:spLocks/>
            </p:cNvSpPr>
            <p:nvPr/>
          </p:nvSpPr>
          <p:spPr bwMode="auto">
            <a:xfrm>
              <a:off x="2590800" y="5416551"/>
              <a:ext cx="3175" cy="3175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1 w 2"/>
                <a:gd name="T5" fmla="*/ 2 h 2"/>
                <a:gd name="T6" fmla="*/ 0 w 2"/>
                <a:gd name="T7" fmla="*/ 1 h 2"/>
                <a:gd name="T8" fmla="*/ 0 w 2"/>
                <a:gd name="T9" fmla="*/ 1 h 2"/>
                <a:gd name="T10" fmla="*/ 0 w 2"/>
                <a:gd name="T11" fmla="*/ 1 h 2"/>
                <a:gd name="T12" fmla="*/ 0 w 2"/>
                <a:gd name="T13" fmla="*/ 0 h 2"/>
                <a:gd name="T14" fmla="*/ 0 w 2"/>
                <a:gd name="T15" fmla="*/ 0 h 2"/>
                <a:gd name="T16" fmla="*/ 1 w 2"/>
                <a:gd name="T17" fmla="*/ 0 h 2"/>
                <a:gd name="T18" fmla="*/ 1 w 2"/>
                <a:gd name="T19" fmla="*/ 0 h 2"/>
                <a:gd name="T20" fmla="*/ 1 w 2"/>
                <a:gd name="T21" fmla="*/ 0 h 2"/>
                <a:gd name="T22" fmla="*/ 1 w 2"/>
                <a:gd name="T23" fmla="*/ 0 h 2"/>
                <a:gd name="T24" fmla="*/ 2 w 2"/>
                <a:gd name="T25" fmla="*/ 0 h 2"/>
                <a:gd name="T26" fmla="*/ 2 w 2"/>
                <a:gd name="T27" fmla="*/ 0 h 2"/>
                <a:gd name="T28" fmla="*/ 2 w 2"/>
                <a:gd name="T29" fmla="*/ 1 h 2"/>
                <a:gd name="T30" fmla="*/ 2 w 2"/>
                <a:gd name="T31" fmla="*/ 1 h 2"/>
                <a:gd name="T32" fmla="*/ 2 w 2"/>
                <a:gd name="T33" fmla="*/ 1 h 2"/>
                <a:gd name="T34" fmla="*/ 1 w 2"/>
                <a:gd name="T35" fmla="*/ 1 h 2"/>
                <a:gd name="T36" fmla="*/ 1 w 2"/>
                <a:gd name="T37" fmla="*/ 1 h 2"/>
                <a:gd name="T38" fmla="*/ 1 w 2"/>
                <a:gd name="T3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15" name="Freeform 32"/>
            <p:cNvSpPr>
              <a:spLocks/>
            </p:cNvSpPr>
            <p:nvPr/>
          </p:nvSpPr>
          <p:spPr bwMode="auto">
            <a:xfrm>
              <a:off x="2608263" y="5311776"/>
              <a:ext cx="4763" cy="4763"/>
            </a:xfrm>
            <a:custGeom>
              <a:avLst/>
              <a:gdLst>
                <a:gd name="T0" fmla="*/ 0 w 3"/>
                <a:gd name="T1" fmla="*/ 0 h 3"/>
                <a:gd name="T2" fmla="*/ 1 w 3"/>
                <a:gd name="T3" fmla="*/ 2 h 3"/>
                <a:gd name="T4" fmla="*/ 3 w 3"/>
                <a:gd name="T5" fmla="*/ 3 h 3"/>
                <a:gd name="T6" fmla="*/ 1 w 3"/>
                <a:gd name="T7" fmla="*/ 1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1" y="2"/>
                  </a:lnTo>
                  <a:lnTo>
                    <a:pt x="3" y="3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16" name="Rectangle 33"/>
            <p:cNvSpPr>
              <a:spLocks noChangeArrowheads="1"/>
            </p:cNvSpPr>
            <p:nvPr/>
          </p:nvSpPr>
          <p:spPr bwMode="auto">
            <a:xfrm>
              <a:off x="2320925" y="5800726"/>
              <a:ext cx="1588" cy="1588"/>
            </a:xfrm>
            <a:prstGeom prst="rect">
              <a:avLst/>
            </a:pr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17" name="Freeform 34"/>
            <p:cNvSpPr>
              <a:spLocks/>
            </p:cNvSpPr>
            <p:nvPr/>
          </p:nvSpPr>
          <p:spPr bwMode="auto">
            <a:xfrm>
              <a:off x="2611438" y="5316538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1 w 1"/>
                <a:gd name="T4" fmla="*/ 1 w 1"/>
                <a:gd name="T5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18" name="Freeform 35"/>
            <p:cNvSpPr>
              <a:spLocks/>
            </p:cNvSpPr>
            <p:nvPr/>
          </p:nvSpPr>
          <p:spPr bwMode="auto">
            <a:xfrm>
              <a:off x="2728913" y="4633913"/>
              <a:ext cx="1062038" cy="815975"/>
            </a:xfrm>
            <a:custGeom>
              <a:avLst/>
              <a:gdLst>
                <a:gd name="T0" fmla="*/ 14 w 669"/>
                <a:gd name="T1" fmla="*/ 305 h 514"/>
                <a:gd name="T2" fmla="*/ 35 w 669"/>
                <a:gd name="T3" fmla="*/ 266 h 514"/>
                <a:gd name="T4" fmla="*/ 59 w 669"/>
                <a:gd name="T5" fmla="*/ 219 h 514"/>
                <a:gd name="T6" fmla="*/ 28 w 669"/>
                <a:gd name="T7" fmla="*/ 193 h 514"/>
                <a:gd name="T8" fmla="*/ 9 w 669"/>
                <a:gd name="T9" fmla="*/ 199 h 514"/>
                <a:gd name="T10" fmla="*/ 14 w 669"/>
                <a:gd name="T11" fmla="*/ 157 h 514"/>
                <a:gd name="T12" fmla="*/ 19 w 669"/>
                <a:gd name="T13" fmla="*/ 136 h 514"/>
                <a:gd name="T14" fmla="*/ 32 w 669"/>
                <a:gd name="T15" fmla="*/ 105 h 514"/>
                <a:gd name="T16" fmla="*/ 83 w 669"/>
                <a:gd name="T17" fmla="*/ 108 h 514"/>
                <a:gd name="T18" fmla="*/ 112 w 669"/>
                <a:gd name="T19" fmla="*/ 131 h 514"/>
                <a:gd name="T20" fmla="*/ 125 w 669"/>
                <a:gd name="T21" fmla="*/ 164 h 514"/>
                <a:gd name="T22" fmla="*/ 133 w 669"/>
                <a:gd name="T23" fmla="*/ 200 h 514"/>
                <a:gd name="T24" fmla="*/ 143 w 669"/>
                <a:gd name="T25" fmla="*/ 202 h 514"/>
                <a:gd name="T26" fmla="*/ 167 w 669"/>
                <a:gd name="T27" fmla="*/ 155 h 514"/>
                <a:gd name="T28" fmla="*/ 170 w 669"/>
                <a:gd name="T29" fmla="*/ 128 h 514"/>
                <a:gd name="T30" fmla="*/ 217 w 669"/>
                <a:gd name="T31" fmla="*/ 136 h 514"/>
                <a:gd name="T32" fmla="*/ 224 w 669"/>
                <a:gd name="T33" fmla="*/ 73 h 514"/>
                <a:gd name="T34" fmla="*/ 208 w 669"/>
                <a:gd name="T35" fmla="*/ 42 h 514"/>
                <a:gd name="T36" fmla="*/ 259 w 669"/>
                <a:gd name="T37" fmla="*/ 0 h 514"/>
                <a:gd name="T38" fmla="*/ 283 w 669"/>
                <a:gd name="T39" fmla="*/ 13 h 514"/>
                <a:gd name="T40" fmla="*/ 302 w 669"/>
                <a:gd name="T41" fmla="*/ 28 h 514"/>
                <a:gd name="T42" fmla="*/ 317 w 669"/>
                <a:gd name="T43" fmla="*/ 70 h 514"/>
                <a:gd name="T44" fmla="*/ 353 w 669"/>
                <a:gd name="T45" fmla="*/ 91 h 514"/>
                <a:gd name="T46" fmla="*/ 384 w 669"/>
                <a:gd name="T47" fmla="*/ 114 h 514"/>
                <a:gd name="T48" fmla="*/ 422 w 669"/>
                <a:gd name="T49" fmla="*/ 88 h 514"/>
                <a:gd name="T50" fmla="*/ 456 w 669"/>
                <a:gd name="T51" fmla="*/ 72 h 514"/>
                <a:gd name="T52" fmla="*/ 474 w 669"/>
                <a:gd name="T53" fmla="*/ 88 h 514"/>
                <a:gd name="T54" fmla="*/ 490 w 669"/>
                <a:gd name="T55" fmla="*/ 84 h 514"/>
                <a:gd name="T56" fmla="*/ 522 w 669"/>
                <a:gd name="T57" fmla="*/ 102 h 514"/>
                <a:gd name="T58" fmla="*/ 547 w 669"/>
                <a:gd name="T59" fmla="*/ 98 h 514"/>
                <a:gd name="T60" fmla="*/ 570 w 669"/>
                <a:gd name="T61" fmla="*/ 113 h 514"/>
                <a:gd name="T62" fmla="*/ 610 w 669"/>
                <a:gd name="T63" fmla="*/ 145 h 514"/>
                <a:gd name="T64" fmla="*/ 614 w 669"/>
                <a:gd name="T65" fmla="*/ 218 h 514"/>
                <a:gd name="T66" fmla="*/ 592 w 669"/>
                <a:gd name="T67" fmla="*/ 246 h 514"/>
                <a:gd name="T68" fmla="*/ 596 w 669"/>
                <a:gd name="T69" fmla="*/ 281 h 514"/>
                <a:gd name="T70" fmla="*/ 601 w 669"/>
                <a:gd name="T71" fmla="*/ 321 h 514"/>
                <a:gd name="T72" fmla="*/ 625 w 669"/>
                <a:gd name="T73" fmla="*/ 372 h 514"/>
                <a:gd name="T74" fmla="*/ 650 w 669"/>
                <a:gd name="T75" fmla="*/ 425 h 514"/>
                <a:gd name="T76" fmla="*/ 642 w 669"/>
                <a:gd name="T77" fmla="*/ 474 h 514"/>
                <a:gd name="T78" fmla="*/ 619 w 669"/>
                <a:gd name="T79" fmla="*/ 497 h 514"/>
                <a:gd name="T80" fmla="*/ 605 w 669"/>
                <a:gd name="T81" fmla="*/ 490 h 514"/>
                <a:gd name="T82" fmla="*/ 567 w 669"/>
                <a:gd name="T83" fmla="*/ 467 h 514"/>
                <a:gd name="T84" fmla="*/ 547 w 669"/>
                <a:gd name="T85" fmla="*/ 458 h 514"/>
                <a:gd name="T86" fmla="*/ 543 w 669"/>
                <a:gd name="T87" fmla="*/ 454 h 514"/>
                <a:gd name="T88" fmla="*/ 539 w 669"/>
                <a:gd name="T89" fmla="*/ 433 h 514"/>
                <a:gd name="T90" fmla="*/ 515 w 669"/>
                <a:gd name="T91" fmla="*/ 418 h 514"/>
                <a:gd name="T92" fmla="*/ 494 w 669"/>
                <a:gd name="T93" fmla="*/ 401 h 514"/>
                <a:gd name="T94" fmla="*/ 455 w 669"/>
                <a:gd name="T95" fmla="*/ 377 h 514"/>
                <a:gd name="T96" fmla="*/ 448 w 669"/>
                <a:gd name="T97" fmla="*/ 374 h 514"/>
                <a:gd name="T98" fmla="*/ 436 w 669"/>
                <a:gd name="T99" fmla="*/ 382 h 514"/>
                <a:gd name="T100" fmla="*/ 425 w 669"/>
                <a:gd name="T101" fmla="*/ 409 h 514"/>
                <a:gd name="T102" fmla="*/ 388 w 669"/>
                <a:gd name="T103" fmla="*/ 403 h 514"/>
                <a:gd name="T104" fmla="*/ 385 w 669"/>
                <a:gd name="T105" fmla="*/ 364 h 514"/>
                <a:gd name="T106" fmla="*/ 374 w 669"/>
                <a:gd name="T107" fmla="*/ 353 h 514"/>
                <a:gd name="T108" fmla="*/ 366 w 669"/>
                <a:gd name="T109" fmla="*/ 348 h 514"/>
                <a:gd name="T110" fmla="*/ 358 w 669"/>
                <a:gd name="T111" fmla="*/ 345 h 514"/>
                <a:gd name="T112" fmla="*/ 324 w 669"/>
                <a:gd name="T113" fmla="*/ 331 h 514"/>
                <a:gd name="T114" fmla="*/ 289 w 669"/>
                <a:gd name="T115" fmla="*/ 326 h 514"/>
                <a:gd name="T116" fmla="*/ 257 w 669"/>
                <a:gd name="T117" fmla="*/ 320 h 514"/>
                <a:gd name="T118" fmla="*/ 230 w 669"/>
                <a:gd name="T119" fmla="*/ 311 h 514"/>
                <a:gd name="T120" fmla="*/ 175 w 669"/>
                <a:gd name="T121" fmla="*/ 292 h 514"/>
                <a:gd name="T122" fmla="*/ 151 w 669"/>
                <a:gd name="T123" fmla="*/ 285 h 514"/>
                <a:gd name="T124" fmla="*/ 114 w 669"/>
                <a:gd name="T125" fmla="*/ 279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9" h="514">
                  <a:moveTo>
                    <a:pt x="76" y="310"/>
                  </a:moveTo>
                  <a:lnTo>
                    <a:pt x="76" y="312"/>
                  </a:lnTo>
                  <a:lnTo>
                    <a:pt x="74" y="315"/>
                  </a:lnTo>
                  <a:lnTo>
                    <a:pt x="72" y="317"/>
                  </a:lnTo>
                  <a:lnTo>
                    <a:pt x="72" y="317"/>
                  </a:lnTo>
                  <a:lnTo>
                    <a:pt x="71" y="317"/>
                  </a:lnTo>
                  <a:lnTo>
                    <a:pt x="63" y="320"/>
                  </a:lnTo>
                  <a:lnTo>
                    <a:pt x="62" y="320"/>
                  </a:lnTo>
                  <a:lnTo>
                    <a:pt x="62" y="320"/>
                  </a:lnTo>
                  <a:lnTo>
                    <a:pt x="60" y="320"/>
                  </a:lnTo>
                  <a:lnTo>
                    <a:pt x="57" y="320"/>
                  </a:lnTo>
                  <a:lnTo>
                    <a:pt x="54" y="320"/>
                  </a:lnTo>
                  <a:lnTo>
                    <a:pt x="53" y="320"/>
                  </a:lnTo>
                  <a:lnTo>
                    <a:pt x="52" y="320"/>
                  </a:lnTo>
                  <a:lnTo>
                    <a:pt x="45" y="324"/>
                  </a:lnTo>
                  <a:lnTo>
                    <a:pt x="45" y="325"/>
                  </a:lnTo>
                  <a:lnTo>
                    <a:pt x="44" y="325"/>
                  </a:lnTo>
                  <a:lnTo>
                    <a:pt x="44" y="325"/>
                  </a:lnTo>
                  <a:lnTo>
                    <a:pt x="41" y="332"/>
                  </a:lnTo>
                  <a:lnTo>
                    <a:pt x="39" y="330"/>
                  </a:lnTo>
                  <a:lnTo>
                    <a:pt x="35" y="327"/>
                  </a:lnTo>
                  <a:lnTo>
                    <a:pt x="30" y="323"/>
                  </a:lnTo>
                  <a:lnTo>
                    <a:pt x="21" y="316"/>
                  </a:lnTo>
                  <a:lnTo>
                    <a:pt x="14" y="305"/>
                  </a:lnTo>
                  <a:lnTo>
                    <a:pt x="14" y="304"/>
                  </a:lnTo>
                  <a:lnTo>
                    <a:pt x="14" y="296"/>
                  </a:lnTo>
                  <a:lnTo>
                    <a:pt x="14" y="294"/>
                  </a:lnTo>
                  <a:lnTo>
                    <a:pt x="14" y="293"/>
                  </a:lnTo>
                  <a:lnTo>
                    <a:pt x="14" y="291"/>
                  </a:lnTo>
                  <a:lnTo>
                    <a:pt x="11" y="279"/>
                  </a:lnTo>
                  <a:lnTo>
                    <a:pt x="11" y="279"/>
                  </a:lnTo>
                  <a:lnTo>
                    <a:pt x="10" y="278"/>
                  </a:lnTo>
                  <a:lnTo>
                    <a:pt x="9" y="277"/>
                  </a:lnTo>
                  <a:lnTo>
                    <a:pt x="11" y="278"/>
                  </a:lnTo>
                  <a:lnTo>
                    <a:pt x="12" y="278"/>
                  </a:lnTo>
                  <a:lnTo>
                    <a:pt x="22" y="276"/>
                  </a:lnTo>
                  <a:lnTo>
                    <a:pt x="23" y="276"/>
                  </a:lnTo>
                  <a:lnTo>
                    <a:pt x="23" y="276"/>
                  </a:lnTo>
                  <a:lnTo>
                    <a:pt x="24" y="275"/>
                  </a:lnTo>
                  <a:lnTo>
                    <a:pt x="24" y="275"/>
                  </a:lnTo>
                  <a:lnTo>
                    <a:pt x="24" y="274"/>
                  </a:lnTo>
                  <a:lnTo>
                    <a:pt x="24" y="273"/>
                  </a:lnTo>
                  <a:lnTo>
                    <a:pt x="24" y="272"/>
                  </a:lnTo>
                  <a:lnTo>
                    <a:pt x="22" y="268"/>
                  </a:lnTo>
                  <a:lnTo>
                    <a:pt x="26" y="267"/>
                  </a:lnTo>
                  <a:lnTo>
                    <a:pt x="28" y="267"/>
                  </a:lnTo>
                  <a:lnTo>
                    <a:pt x="34" y="266"/>
                  </a:lnTo>
                  <a:lnTo>
                    <a:pt x="35" y="266"/>
                  </a:lnTo>
                  <a:lnTo>
                    <a:pt x="37" y="266"/>
                  </a:lnTo>
                  <a:lnTo>
                    <a:pt x="38" y="266"/>
                  </a:lnTo>
                  <a:lnTo>
                    <a:pt x="38" y="267"/>
                  </a:lnTo>
                  <a:lnTo>
                    <a:pt x="39" y="266"/>
                  </a:lnTo>
                  <a:lnTo>
                    <a:pt x="40" y="265"/>
                  </a:lnTo>
                  <a:lnTo>
                    <a:pt x="40" y="265"/>
                  </a:lnTo>
                  <a:lnTo>
                    <a:pt x="41" y="265"/>
                  </a:lnTo>
                  <a:lnTo>
                    <a:pt x="42" y="265"/>
                  </a:lnTo>
                  <a:lnTo>
                    <a:pt x="43" y="265"/>
                  </a:lnTo>
                  <a:lnTo>
                    <a:pt x="45" y="265"/>
                  </a:lnTo>
                  <a:lnTo>
                    <a:pt x="45" y="265"/>
                  </a:lnTo>
                  <a:lnTo>
                    <a:pt x="45" y="265"/>
                  </a:lnTo>
                  <a:lnTo>
                    <a:pt x="47" y="265"/>
                  </a:lnTo>
                  <a:lnTo>
                    <a:pt x="53" y="262"/>
                  </a:lnTo>
                  <a:lnTo>
                    <a:pt x="54" y="262"/>
                  </a:lnTo>
                  <a:lnTo>
                    <a:pt x="55" y="261"/>
                  </a:lnTo>
                  <a:lnTo>
                    <a:pt x="56" y="260"/>
                  </a:lnTo>
                  <a:lnTo>
                    <a:pt x="62" y="254"/>
                  </a:lnTo>
                  <a:lnTo>
                    <a:pt x="63" y="253"/>
                  </a:lnTo>
                  <a:lnTo>
                    <a:pt x="64" y="252"/>
                  </a:lnTo>
                  <a:lnTo>
                    <a:pt x="64" y="242"/>
                  </a:lnTo>
                  <a:lnTo>
                    <a:pt x="62" y="239"/>
                  </a:lnTo>
                  <a:lnTo>
                    <a:pt x="62" y="238"/>
                  </a:lnTo>
                  <a:lnTo>
                    <a:pt x="59" y="219"/>
                  </a:lnTo>
                  <a:lnTo>
                    <a:pt x="59" y="218"/>
                  </a:lnTo>
                  <a:lnTo>
                    <a:pt x="60" y="216"/>
                  </a:lnTo>
                  <a:lnTo>
                    <a:pt x="60" y="214"/>
                  </a:lnTo>
                  <a:lnTo>
                    <a:pt x="61" y="214"/>
                  </a:lnTo>
                  <a:lnTo>
                    <a:pt x="61" y="213"/>
                  </a:lnTo>
                  <a:lnTo>
                    <a:pt x="58" y="203"/>
                  </a:lnTo>
                  <a:lnTo>
                    <a:pt x="57" y="196"/>
                  </a:lnTo>
                  <a:lnTo>
                    <a:pt x="55" y="194"/>
                  </a:lnTo>
                  <a:lnTo>
                    <a:pt x="55" y="193"/>
                  </a:lnTo>
                  <a:lnTo>
                    <a:pt x="54" y="193"/>
                  </a:lnTo>
                  <a:lnTo>
                    <a:pt x="41" y="193"/>
                  </a:lnTo>
                  <a:lnTo>
                    <a:pt x="34" y="195"/>
                  </a:lnTo>
                  <a:lnTo>
                    <a:pt x="34" y="196"/>
                  </a:lnTo>
                  <a:lnTo>
                    <a:pt x="34" y="196"/>
                  </a:lnTo>
                  <a:lnTo>
                    <a:pt x="34" y="196"/>
                  </a:lnTo>
                  <a:lnTo>
                    <a:pt x="33" y="197"/>
                  </a:lnTo>
                  <a:lnTo>
                    <a:pt x="33" y="197"/>
                  </a:lnTo>
                  <a:lnTo>
                    <a:pt x="32" y="197"/>
                  </a:lnTo>
                  <a:lnTo>
                    <a:pt x="29" y="195"/>
                  </a:lnTo>
                  <a:lnTo>
                    <a:pt x="28" y="195"/>
                  </a:lnTo>
                  <a:lnTo>
                    <a:pt x="28" y="194"/>
                  </a:lnTo>
                  <a:lnTo>
                    <a:pt x="28" y="194"/>
                  </a:lnTo>
                  <a:lnTo>
                    <a:pt x="28" y="193"/>
                  </a:lnTo>
                  <a:lnTo>
                    <a:pt x="28" y="193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26" y="189"/>
                  </a:lnTo>
                  <a:lnTo>
                    <a:pt x="21" y="190"/>
                  </a:lnTo>
                  <a:lnTo>
                    <a:pt x="21" y="191"/>
                  </a:lnTo>
                  <a:lnTo>
                    <a:pt x="21" y="191"/>
                  </a:lnTo>
                  <a:lnTo>
                    <a:pt x="21" y="192"/>
                  </a:lnTo>
                  <a:lnTo>
                    <a:pt x="20" y="194"/>
                  </a:lnTo>
                  <a:lnTo>
                    <a:pt x="19" y="196"/>
                  </a:lnTo>
                  <a:lnTo>
                    <a:pt x="18" y="197"/>
                  </a:lnTo>
                  <a:lnTo>
                    <a:pt x="19" y="197"/>
                  </a:lnTo>
                  <a:lnTo>
                    <a:pt x="19" y="198"/>
                  </a:lnTo>
                  <a:lnTo>
                    <a:pt x="19" y="198"/>
                  </a:lnTo>
                  <a:lnTo>
                    <a:pt x="19" y="199"/>
                  </a:lnTo>
                  <a:lnTo>
                    <a:pt x="20" y="199"/>
                  </a:lnTo>
                  <a:lnTo>
                    <a:pt x="20" y="199"/>
                  </a:lnTo>
                  <a:lnTo>
                    <a:pt x="20" y="201"/>
                  </a:lnTo>
                  <a:lnTo>
                    <a:pt x="21" y="201"/>
                  </a:lnTo>
                  <a:lnTo>
                    <a:pt x="20" y="202"/>
                  </a:lnTo>
                  <a:lnTo>
                    <a:pt x="20" y="202"/>
                  </a:lnTo>
                  <a:lnTo>
                    <a:pt x="17" y="203"/>
                  </a:lnTo>
                  <a:lnTo>
                    <a:pt x="16" y="203"/>
                  </a:lnTo>
                  <a:lnTo>
                    <a:pt x="15" y="203"/>
                  </a:lnTo>
                  <a:lnTo>
                    <a:pt x="9" y="199"/>
                  </a:lnTo>
                  <a:lnTo>
                    <a:pt x="9" y="198"/>
                  </a:lnTo>
                  <a:lnTo>
                    <a:pt x="8" y="197"/>
                  </a:lnTo>
                  <a:lnTo>
                    <a:pt x="7" y="194"/>
                  </a:lnTo>
                  <a:lnTo>
                    <a:pt x="4" y="189"/>
                  </a:lnTo>
                  <a:lnTo>
                    <a:pt x="3" y="186"/>
                  </a:lnTo>
                  <a:lnTo>
                    <a:pt x="3" y="186"/>
                  </a:lnTo>
                  <a:lnTo>
                    <a:pt x="2" y="185"/>
                  </a:lnTo>
                  <a:lnTo>
                    <a:pt x="0" y="179"/>
                  </a:lnTo>
                  <a:lnTo>
                    <a:pt x="0" y="176"/>
                  </a:lnTo>
                  <a:lnTo>
                    <a:pt x="1" y="173"/>
                  </a:lnTo>
                  <a:lnTo>
                    <a:pt x="1" y="172"/>
                  </a:lnTo>
                  <a:lnTo>
                    <a:pt x="2" y="171"/>
                  </a:lnTo>
                  <a:lnTo>
                    <a:pt x="4" y="168"/>
                  </a:lnTo>
                  <a:lnTo>
                    <a:pt x="5" y="170"/>
                  </a:lnTo>
                  <a:lnTo>
                    <a:pt x="7" y="170"/>
                  </a:lnTo>
                  <a:lnTo>
                    <a:pt x="8" y="171"/>
                  </a:lnTo>
                  <a:lnTo>
                    <a:pt x="10" y="170"/>
                  </a:lnTo>
                  <a:lnTo>
                    <a:pt x="11" y="169"/>
                  </a:lnTo>
                  <a:lnTo>
                    <a:pt x="12" y="166"/>
                  </a:lnTo>
                  <a:lnTo>
                    <a:pt x="13" y="166"/>
                  </a:lnTo>
                  <a:lnTo>
                    <a:pt x="13" y="165"/>
                  </a:lnTo>
                  <a:lnTo>
                    <a:pt x="13" y="164"/>
                  </a:lnTo>
                  <a:lnTo>
                    <a:pt x="13" y="161"/>
                  </a:lnTo>
                  <a:lnTo>
                    <a:pt x="14" y="157"/>
                  </a:lnTo>
                  <a:lnTo>
                    <a:pt x="16" y="155"/>
                  </a:lnTo>
                  <a:lnTo>
                    <a:pt x="18" y="154"/>
                  </a:lnTo>
                  <a:lnTo>
                    <a:pt x="19" y="153"/>
                  </a:lnTo>
                  <a:lnTo>
                    <a:pt x="20" y="153"/>
                  </a:lnTo>
                  <a:lnTo>
                    <a:pt x="21" y="153"/>
                  </a:lnTo>
                  <a:lnTo>
                    <a:pt x="21" y="153"/>
                  </a:lnTo>
                  <a:lnTo>
                    <a:pt x="23" y="154"/>
                  </a:lnTo>
                  <a:lnTo>
                    <a:pt x="24" y="155"/>
                  </a:lnTo>
                  <a:lnTo>
                    <a:pt x="24" y="152"/>
                  </a:lnTo>
                  <a:lnTo>
                    <a:pt x="25" y="152"/>
                  </a:lnTo>
                  <a:lnTo>
                    <a:pt x="25" y="151"/>
                  </a:lnTo>
                  <a:lnTo>
                    <a:pt x="25" y="151"/>
                  </a:lnTo>
                  <a:lnTo>
                    <a:pt x="26" y="149"/>
                  </a:lnTo>
                  <a:lnTo>
                    <a:pt x="27" y="149"/>
                  </a:lnTo>
                  <a:lnTo>
                    <a:pt x="27" y="149"/>
                  </a:lnTo>
                  <a:lnTo>
                    <a:pt x="27" y="148"/>
                  </a:lnTo>
                  <a:lnTo>
                    <a:pt x="28" y="146"/>
                  </a:lnTo>
                  <a:lnTo>
                    <a:pt x="28" y="145"/>
                  </a:lnTo>
                  <a:lnTo>
                    <a:pt x="28" y="145"/>
                  </a:lnTo>
                  <a:lnTo>
                    <a:pt x="28" y="144"/>
                  </a:lnTo>
                  <a:lnTo>
                    <a:pt x="27" y="144"/>
                  </a:lnTo>
                  <a:lnTo>
                    <a:pt x="24" y="140"/>
                  </a:lnTo>
                  <a:lnTo>
                    <a:pt x="21" y="137"/>
                  </a:lnTo>
                  <a:lnTo>
                    <a:pt x="19" y="136"/>
                  </a:lnTo>
                  <a:lnTo>
                    <a:pt x="18" y="135"/>
                  </a:lnTo>
                  <a:lnTo>
                    <a:pt x="18" y="134"/>
                  </a:lnTo>
                  <a:lnTo>
                    <a:pt x="18" y="133"/>
                  </a:lnTo>
                  <a:lnTo>
                    <a:pt x="20" y="121"/>
                  </a:lnTo>
                  <a:lnTo>
                    <a:pt x="20" y="120"/>
                  </a:lnTo>
                  <a:lnTo>
                    <a:pt x="21" y="120"/>
                  </a:lnTo>
                  <a:lnTo>
                    <a:pt x="22" y="119"/>
                  </a:lnTo>
                  <a:lnTo>
                    <a:pt x="23" y="118"/>
                  </a:lnTo>
                  <a:lnTo>
                    <a:pt x="26" y="118"/>
                  </a:lnTo>
                  <a:lnTo>
                    <a:pt x="26" y="118"/>
                  </a:lnTo>
                  <a:lnTo>
                    <a:pt x="27" y="118"/>
                  </a:lnTo>
                  <a:lnTo>
                    <a:pt x="27" y="118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27" y="120"/>
                  </a:lnTo>
                  <a:lnTo>
                    <a:pt x="28" y="120"/>
                  </a:lnTo>
                  <a:lnTo>
                    <a:pt x="28" y="121"/>
                  </a:lnTo>
                  <a:lnTo>
                    <a:pt x="29" y="120"/>
                  </a:lnTo>
                  <a:lnTo>
                    <a:pt x="29" y="120"/>
                  </a:lnTo>
                  <a:lnTo>
                    <a:pt x="30" y="118"/>
                  </a:lnTo>
                  <a:lnTo>
                    <a:pt x="33" y="111"/>
                  </a:lnTo>
                  <a:lnTo>
                    <a:pt x="32" y="106"/>
                  </a:lnTo>
                  <a:lnTo>
                    <a:pt x="32" y="106"/>
                  </a:lnTo>
                  <a:lnTo>
                    <a:pt x="32" y="105"/>
                  </a:lnTo>
                  <a:lnTo>
                    <a:pt x="32" y="104"/>
                  </a:lnTo>
                  <a:lnTo>
                    <a:pt x="32" y="104"/>
                  </a:lnTo>
                  <a:lnTo>
                    <a:pt x="33" y="103"/>
                  </a:lnTo>
                  <a:lnTo>
                    <a:pt x="33" y="103"/>
                  </a:lnTo>
                  <a:lnTo>
                    <a:pt x="33" y="102"/>
                  </a:lnTo>
                  <a:lnTo>
                    <a:pt x="34" y="102"/>
                  </a:lnTo>
                  <a:lnTo>
                    <a:pt x="34" y="101"/>
                  </a:lnTo>
                  <a:lnTo>
                    <a:pt x="35" y="100"/>
                  </a:lnTo>
                  <a:lnTo>
                    <a:pt x="41" y="107"/>
                  </a:lnTo>
                  <a:lnTo>
                    <a:pt x="44" y="107"/>
                  </a:lnTo>
                  <a:lnTo>
                    <a:pt x="51" y="105"/>
                  </a:lnTo>
                  <a:lnTo>
                    <a:pt x="57" y="107"/>
                  </a:lnTo>
                  <a:lnTo>
                    <a:pt x="60" y="108"/>
                  </a:lnTo>
                  <a:lnTo>
                    <a:pt x="61" y="108"/>
                  </a:lnTo>
                  <a:lnTo>
                    <a:pt x="64" y="105"/>
                  </a:lnTo>
                  <a:lnTo>
                    <a:pt x="65" y="106"/>
                  </a:lnTo>
                  <a:lnTo>
                    <a:pt x="71" y="110"/>
                  </a:lnTo>
                  <a:lnTo>
                    <a:pt x="72" y="111"/>
                  </a:lnTo>
                  <a:lnTo>
                    <a:pt x="73" y="112"/>
                  </a:lnTo>
                  <a:lnTo>
                    <a:pt x="74" y="113"/>
                  </a:lnTo>
                  <a:lnTo>
                    <a:pt x="76" y="110"/>
                  </a:lnTo>
                  <a:lnTo>
                    <a:pt x="77" y="109"/>
                  </a:lnTo>
                  <a:lnTo>
                    <a:pt x="79" y="105"/>
                  </a:lnTo>
                  <a:lnTo>
                    <a:pt x="83" y="108"/>
                  </a:lnTo>
                  <a:lnTo>
                    <a:pt x="84" y="108"/>
                  </a:lnTo>
                  <a:lnTo>
                    <a:pt x="85" y="108"/>
                  </a:lnTo>
                  <a:lnTo>
                    <a:pt x="85" y="108"/>
                  </a:lnTo>
                  <a:lnTo>
                    <a:pt x="86" y="108"/>
                  </a:lnTo>
                  <a:lnTo>
                    <a:pt x="86" y="108"/>
                  </a:lnTo>
                  <a:lnTo>
                    <a:pt x="88" y="107"/>
                  </a:lnTo>
                  <a:lnTo>
                    <a:pt x="88" y="107"/>
                  </a:lnTo>
                  <a:lnTo>
                    <a:pt x="89" y="107"/>
                  </a:lnTo>
                  <a:lnTo>
                    <a:pt x="89" y="106"/>
                  </a:lnTo>
                  <a:lnTo>
                    <a:pt x="90" y="106"/>
                  </a:lnTo>
                  <a:lnTo>
                    <a:pt x="95" y="106"/>
                  </a:lnTo>
                  <a:lnTo>
                    <a:pt x="95" y="106"/>
                  </a:lnTo>
                  <a:lnTo>
                    <a:pt x="96" y="106"/>
                  </a:lnTo>
                  <a:lnTo>
                    <a:pt x="98" y="106"/>
                  </a:lnTo>
                  <a:lnTo>
                    <a:pt x="98" y="107"/>
                  </a:lnTo>
                  <a:lnTo>
                    <a:pt x="99" y="107"/>
                  </a:lnTo>
                  <a:lnTo>
                    <a:pt x="100" y="108"/>
                  </a:lnTo>
                  <a:lnTo>
                    <a:pt x="101" y="108"/>
                  </a:lnTo>
                  <a:lnTo>
                    <a:pt x="101" y="109"/>
                  </a:lnTo>
                  <a:lnTo>
                    <a:pt x="104" y="114"/>
                  </a:lnTo>
                  <a:lnTo>
                    <a:pt x="107" y="118"/>
                  </a:lnTo>
                  <a:lnTo>
                    <a:pt x="107" y="118"/>
                  </a:lnTo>
                  <a:lnTo>
                    <a:pt x="108" y="118"/>
                  </a:lnTo>
                  <a:lnTo>
                    <a:pt x="112" y="131"/>
                  </a:lnTo>
                  <a:lnTo>
                    <a:pt x="112" y="133"/>
                  </a:lnTo>
                  <a:lnTo>
                    <a:pt x="113" y="134"/>
                  </a:lnTo>
                  <a:lnTo>
                    <a:pt x="113" y="134"/>
                  </a:lnTo>
                  <a:lnTo>
                    <a:pt x="111" y="139"/>
                  </a:lnTo>
                  <a:lnTo>
                    <a:pt x="118" y="141"/>
                  </a:lnTo>
                  <a:lnTo>
                    <a:pt x="119" y="141"/>
                  </a:lnTo>
                  <a:lnTo>
                    <a:pt x="119" y="143"/>
                  </a:lnTo>
                  <a:lnTo>
                    <a:pt x="119" y="144"/>
                  </a:lnTo>
                  <a:lnTo>
                    <a:pt x="120" y="148"/>
                  </a:lnTo>
                  <a:lnTo>
                    <a:pt x="120" y="149"/>
                  </a:lnTo>
                  <a:lnTo>
                    <a:pt x="122" y="155"/>
                  </a:lnTo>
                  <a:lnTo>
                    <a:pt x="124" y="156"/>
                  </a:lnTo>
                  <a:lnTo>
                    <a:pt x="123" y="163"/>
                  </a:lnTo>
                  <a:lnTo>
                    <a:pt x="121" y="166"/>
                  </a:lnTo>
                  <a:lnTo>
                    <a:pt x="119" y="167"/>
                  </a:lnTo>
                  <a:lnTo>
                    <a:pt x="119" y="169"/>
                  </a:lnTo>
                  <a:lnTo>
                    <a:pt x="119" y="169"/>
                  </a:lnTo>
                  <a:lnTo>
                    <a:pt x="120" y="170"/>
                  </a:lnTo>
                  <a:lnTo>
                    <a:pt x="121" y="170"/>
                  </a:lnTo>
                  <a:lnTo>
                    <a:pt x="122" y="170"/>
                  </a:lnTo>
                  <a:lnTo>
                    <a:pt x="123" y="168"/>
                  </a:lnTo>
                  <a:lnTo>
                    <a:pt x="124" y="164"/>
                  </a:lnTo>
                  <a:lnTo>
                    <a:pt x="125" y="164"/>
                  </a:lnTo>
                  <a:lnTo>
                    <a:pt x="125" y="164"/>
                  </a:lnTo>
                  <a:lnTo>
                    <a:pt x="126" y="164"/>
                  </a:lnTo>
                  <a:lnTo>
                    <a:pt x="128" y="165"/>
                  </a:lnTo>
                  <a:lnTo>
                    <a:pt x="129" y="167"/>
                  </a:lnTo>
                  <a:lnTo>
                    <a:pt x="130" y="168"/>
                  </a:lnTo>
                  <a:lnTo>
                    <a:pt x="130" y="168"/>
                  </a:lnTo>
                  <a:lnTo>
                    <a:pt x="131" y="169"/>
                  </a:lnTo>
                  <a:lnTo>
                    <a:pt x="131" y="176"/>
                  </a:lnTo>
                  <a:lnTo>
                    <a:pt x="131" y="180"/>
                  </a:lnTo>
                  <a:lnTo>
                    <a:pt x="131" y="185"/>
                  </a:lnTo>
                  <a:lnTo>
                    <a:pt x="132" y="186"/>
                  </a:lnTo>
                  <a:lnTo>
                    <a:pt x="132" y="187"/>
                  </a:lnTo>
                  <a:lnTo>
                    <a:pt x="132" y="188"/>
                  </a:lnTo>
                  <a:lnTo>
                    <a:pt x="133" y="188"/>
                  </a:lnTo>
                  <a:lnTo>
                    <a:pt x="133" y="189"/>
                  </a:lnTo>
                  <a:lnTo>
                    <a:pt x="134" y="189"/>
                  </a:lnTo>
                  <a:lnTo>
                    <a:pt x="134" y="190"/>
                  </a:lnTo>
                  <a:lnTo>
                    <a:pt x="134" y="191"/>
                  </a:lnTo>
                  <a:lnTo>
                    <a:pt x="135" y="191"/>
                  </a:lnTo>
                  <a:lnTo>
                    <a:pt x="135" y="192"/>
                  </a:lnTo>
                  <a:lnTo>
                    <a:pt x="135" y="193"/>
                  </a:lnTo>
                  <a:lnTo>
                    <a:pt x="135" y="194"/>
                  </a:lnTo>
                  <a:lnTo>
                    <a:pt x="133" y="199"/>
                  </a:lnTo>
                  <a:lnTo>
                    <a:pt x="133" y="200"/>
                  </a:lnTo>
                  <a:lnTo>
                    <a:pt x="133" y="200"/>
                  </a:lnTo>
                  <a:lnTo>
                    <a:pt x="133" y="200"/>
                  </a:lnTo>
                  <a:lnTo>
                    <a:pt x="132" y="201"/>
                  </a:lnTo>
                  <a:lnTo>
                    <a:pt x="132" y="201"/>
                  </a:lnTo>
                  <a:lnTo>
                    <a:pt x="132" y="201"/>
                  </a:lnTo>
                  <a:lnTo>
                    <a:pt x="130" y="205"/>
                  </a:lnTo>
                  <a:lnTo>
                    <a:pt x="130" y="205"/>
                  </a:lnTo>
                  <a:lnTo>
                    <a:pt x="130" y="206"/>
                  </a:lnTo>
                  <a:lnTo>
                    <a:pt x="131" y="208"/>
                  </a:lnTo>
                  <a:lnTo>
                    <a:pt x="132" y="209"/>
                  </a:lnTo>
                  <a:lnTo>
                    <a:pt x="132" y="209"/>
                  </a:lnTo>
                  <a:lnTo>
                    <a:pt x="132" y="209"/>
                  </a:lnTo>
                  <a:lnTo>
                    <a:pt x="136" y="210"/>
                  </a:lnTo>
                  <a:lnTo>
                    <a:pt x="142" y="211"/>
                  </a:lnTo>
                  <a:lnTo>
                    <a:pt x="144" y="211"/>
                  </a:lnTo>
                  <a:lnTo>
                    <a:pt x="144" y="211"/>
                  </a:lnTo>
                  <a:lnTo>
                    <a:pt x="144" y="211"/>
                  </a:lnTo>
                  <a:lnTo>
                    <a:pt x="144" y="210"/>
                  </a:lnTo>
                  <a:lnTo>
                    <a:pt x="144" y="209"/>
                  </a:lnTo>
                  <a:lnTo>
                    <a:pt x="143" y="208"/>
                  </a:lnTo>
                  <a:lnTo>
                    <a:pt x="143" y="207"/>
                  </a:lnTo>
                  <a:lnTo>
                    <a:pt x="143" y="207"/>
                  </a:lnTo>
                  <a:lnTo>
                    <a:pt x="143" y="204"/>
                  </a:lnTo>
                  <a:lnTo>
                    <a:pt x="143" y="204"/>
                  </a:lnTo>
                  <a:lnTo>
                    <a:pt x="143" y="202"/>
                  </a:lnTo>
                  <a:lnTo>
                    <a:pt x="143" y="202"/>
                  </a:lnTo>
                  <a:lnTo>
                    <a:pt x="148" y="200"/>
                  </a:lnTo>
                  <a:lnTo>
                    <a:pt x="150" y="197"/>
                  </a:lnTo>
                  <a:lnTo>
                    <a:pt x="151" y="192"/>
                  </a:lnTo>
                  <a:lnTo>
                    <a:pt x="150" y="185"/>
                  </a:lnTo>
                  <a:lnTo>
                    <a:pt x="150" y="183"/>
                  </a:lnTo>
                  <a:lnTo>
                    <a:pt x="150" y="180"/>
                  </a:lnTo>
                  <a:lnTo>
                    <a:pt x="149" y="179"/>
                  </a:lnTo>
                  <a:lnTo>
                    <a:pt x="149" y="178"/>
                  </a:lnTo>
                  <a:lnTo>
                    <a:pt x="149" y="177"/>
                  </a:lnTo>
                  <a:lnTo>
                    <a:pt x="149" y="176"/>
                  </a:lnTo>
                  <a:lnTo>
                    <a:pt x="149" y="173"/>
                  </a:lnTo>
                  <a:lnTo>
                    <a:pt x="152" y="164"/>
                  </a:lnTo>
                  <a:lnTo>
                    <a:pt x="153" y="162"/>
                  </a:lnTo>
                  <a:lnTo>
                    <a:pt x="154" y="161"/>
                  </a:lnTo>
                  <a:lnTo>
                    <a:pt x="155" y="160"/>
                  </a:lnTo>
                  <a:lnTo>
                    <a:pt x="157" y="159"/>
                  </a:lnTo>
                  <a:lnTo>
                    <a:pt x="157" y="158"/>
                  </a:lnTo>
                  <a:lnTo>
                    <a:pt x="158" y="158"/>
                  </a:lnTo>
                  <a:lnTo>
                    <a:pt x="165" y="155"/>
                  </a:lnTo>
                  <a:lnTo>
                    <a:pt x="165" y="155"/>
                  </a:lnTo>
                  <a:lnTo>
                    <a:pt x="166" y="155"/>
                  </a:lnTo>
                  <a:lnTo>
                    <a:pt x="166" y="155"/>
                  </a:lnTo>
                  <a:lnTo>
                    <a:pt x="167" y="155"/>
                  </a:lnTo>
                  <a:lnTo>
                    <a:pt x="167" y="155"/>
                  </a:lnTo>
                  <a:lnTo>
                    <a:pt x="168" y="155"/>
                  </a:lnTo>
                  <a:lnTo>
                    <a:pt x="168" y="155"/>
                  </a:lnTo>
                  <a:lnTo>
                    <a:pt x="168" y="155"/>
                  </a:lnTo>
                  <a:lnTo>
                    <a:pt x="169" y="154"/>
                  </a:lnTo>
                  <a:lnTo>
                    <a:pt x="170" y="152"/>
                  </a:lnTo>
                  <a:lnTo>
                    <a:pt x="171" y="150"/>
                  </a:lnTo>
                  <a:lnTo>
                    <a:pt x="171" y="150"/>
                  </a:lnTo>
                  <a:lnTo>
                    <a:pt x="172" y="149"/>
                  </a:lnTo>
                  <a:lnTo>
                    <a:pt x="172" y="149"/>
                  </a:lnTo>
                  <a:lnTo>
                    <a:pt x="172" y="148"/>
                  </a:lnTo>
                  <a:lnTo>
                    <a:pt x="171" y="147"/>
                  </a:lnTo>
                  <a:lnTo>
                    <a:pt x="171" y="146"/>
                  </a:lnTo>
                  <a:lnTo>
                    <a:pt x="171" y="146"/>
                  </a:lnTo>
                  <a:lnTo>
                    <a:pt x="170" y="145"/>
                  </a:lnTo>
                  <a:lnTo>
                    <a:pt x="168" y="144"/>
                  </a:lnTo>
                  <a:lnTo>
                    <a:pt x="168" y="143"/>
                  </a:lnTo>
                  <a:lnTo>
                    <a:pt x="167" y="142"/>
                  </a:lnTo>
                  <a:lnTo>
                    <a:pt x="167" y="142"/>
                  </a:lnTo>
                  <a:lnTo>
                    <a:pt x="167" y="141"/>
                  </a:lnTo>
                  <a:lnTo>
                    <a:pt x="167" y="140"/>
                  </a:lnTo>
                  <a:lnTo>
                    <a:pt x="168" y="134"/>
                  </a:lnTo>
                  <a:lnTo>
                    <a:pt x="168" y="133"/>
                  </a:lnTo>
                  <a:lnTo>
                    <a:pt x="170" y="128"/>
                  </a:lnTo>
                  <a:lnTo>
                    <a:pt x="171" y="129"/>
                  </a:lnTo>
                  <a:lnTo>
                    <a:pt x="194" y="130"/>
                  </a:lnTo>
                  <a:lnTo>
                    <a:pt x="195" y="129"/>
                  </a:lnTo>
                  <a:lnTo>
                    <a:pt x="195" y="127"/>
                  </a:lnTo>
                  <a:lnTo>
                    <a:pt x="195" y="126"/>
                  </a:lnTo>
                  <a:lnTo>
                    <a:pt x="195" y="125"/>
                  </a:lnTo>
                  <a:lnTo>
                    <a:pt x="196" y="124"/>
                  </a:lnTo>
                  <a:lnTo>
                    <a:pt x="196" y="123"/>
                  </a:lnTo>
                  <a:lnTo>
                    <a:pt x="198" y="123"/>
                  </a:lnTo>
                  <a:lnTo>
                    <a:pt x="198" y="123"/>
                  </a:lnTo>
                  <a:lnTo>
                    <a:pt x="199" y="124"/>
                  </a:lnTo>
                  <a:lnTo>
                    <a:pt x="202" y="128"/>
                  </a:lnTo>
                  <a:lnTo>
                    <a:pt x="203" y="130"/>
                  </a:lnTo>
                  <a:lnTo>
                    <a:pt x="205" y="134"/>
                  </a:lnTo>
                  <a:lnTo>
                    <a:pt x="206" y="135"/>
                  </a:lnTo>
                  <a:lnTo>
                    <a:pt x="208" y="139"/>
                  </a:lnTo>
                  <a:lnTo>
                    <a:pt x="209" y="139"/>
                  </a:lnTo>
                  <a:lnTo>
                    <a:pt x="211" y="141"/>
                  </a:lnTo>
                  <a:lnTo>
                    <a:pt x="212" y="141"/>
                  </a:lnTo>
                  <a:lnTo>
                    <a:pt x="212" y="141"/>
                  </a:lnTo>
                  <a:lnTo>
                    <a:pt x="213" y="141"/>
                  </a:lnTo>
                  <a:lnTo>
                    <a:pt x="213" y="141"/>
                  </a:lnTo>
                  <a:lnTo>
                    <a:pt x="216" y="136"/>
                  </a:lnTo>
                  <a:lnTo>
                    <a:pt x="217" y="136"/>
                  </a:lnTo>
                  <a:lnTo>
                    <a:pt x="218" y="136"/>
                  </a:lnTo>
                  <a:lnTo>
                    <a:pt x="219" y="136"/>
                  </a:lnTo>
                  <a:lnTo>
                    <a:pt x="221" y="135"/>
                  </a:lnTo>
                  <a:lnTo>
                    <a:pt x="223" y="135"/>
                  </a:lnTo>
                  <a:lnTo>
                    <a:pt x="224" y="134"/>
                  </a:lnTo>
                  <a:lnTo>
                    <a:pt x="225" y="133"/>
                  </a:lnTo>
                  <a:lnTo>
                    <a:pt x="228" y="131"/>
                  </a:lnTo>
                  <a:lnTo>
                    <a:pt x="229" y="131"/>
                  </a:lnTo>
                  <a:lnTo>
                    <a:pt x="230" y="130"/>
                  </a:lnTo>
                  <a:lnTo>
                    <a:pt x="230" y="130"/>
                  </a:lnTo>
                  <a:lnTo>
                    <a:pt x="231" y="129"/>
                  </a:lnTo>
                  <a:lnTo>
                    <a:pt x="233" y="124"/>
                  </a:lnTo>
                  <a:lnTo>
                    <a:pt x="233" y="122"/>
                  </a:lnTo>
                  <a:lnTo>
                    <a:pt x="232" y="117"/>
                  </a:lnTo>
                  <a:lnTo>
                    <a:pt x="231" y="117"/>
                  </a:lnTo>
                  <a:lnTo>
                    <a:pt x="229" y="115"/>
                  </a:lnTo>
                  <a:lnTo>
                    <a:pt x="227" y="108"/>
                  </a:lnTo>
                  <a:lnTo>
                    <a:pt x="226" y="106"/>
                  </a:lnTo>
                  <a:lnTo>
                    <a:pt x="227" y="105"/>
                  </a:lnTo>
                  <a:lnTo>
                    <a:pt x="227" y="104"/>
                  </a:lnTo>
                  <a:lnTo>
                    <a:pt x="227" y="98"/>
                  </a:lnTo>
                  <a:lnTo>
                    <a:pt x="224" y="91"/>
                  </a:lnTo>
                  <a:lnTo>
                    <a:pt x="224" y="80"/>
                  </a:lnTo>
                  <a:lnTo>
                    <a:pt x="224" y="73"/>
                  </a:lnTo>
                  <a:lnTo>
                    <a:pt x="225" y="72"/>
                  </a:lnTo>
                  <a:lnTo>
                    <a:pt x="225" y="72"/>
                  </a:lnTo>
                  <a:lnTo>
                    <a:pt x="225" y="71"/>
                  </a:lnTo>
                  <a:lnTo>
                    <a:pt x="225" y="70"/>
                  </a:lnTo>
                  <a:lnTo>
                    <a:pt x="223" y="69"/>
                  </a:lnTo>
                  <a:lnTo>
                    <a:pt x="223" y="68"/>
                  </a:lnTo>
                  <a:lnTo>
                    <a:pt x="223" y="68"/>
                  </a:lnTo>
                  <a:lnTo>
                    <a:pt x="222" y="64"/>
                  </a:lnTo>
                  <a:lnTo>
                    <a:pt x="222" y="62"/>
                  </a:lnTo>
                  <a:lnTo>
                    <a:pt x="221" y="61"/>
                  </a:lnTo>
                  <a:lnTo>
                    <a:pt x="220" y="60"/>
                  </a:lnTo>
                  <a:lnTo>
                    <a:pt x="220" y="60"/>
                  </a:lnTo>
                  <a:lnTo>
                    <a:pt x="219" y="59"/>
                  </a:lnTo>
                  <a:lnTo>
                    <a:pt x="214" y="57"/>
                  </a:lnTo>
                  <a:lnTo>
                    <a:pt x="214" y="56"/>
                  </a:lnTo>
                  <a:lnTo>
                    <a:pt x="213" y="52"/>
                  </a:lnTo>
                  <a:lnTo>
                    <a:pt x="212" y="51"/>
                  </a:lnTo>
                  <a:lnTo>
                    <a:pt x="211" y="51"/>
                  </a:lnTo>
                  <a:lnTo>
                    <a:pt x="210" y="50"/>
                  </a:lnTo>
                  <a:lnTo>
                    <a:pt x="209" y="50"/>
                  </a:lnTo>
                  <a:lnTo>
                    <a:pt x="209" y="49"/>
                  </a:lnTo>
                  <a:lnTo>
                    <a:pt x="207" y="44"/>
                  </a:lnTo>
                  <a:lnTo>
                    <a:pt x="207" y="42"/>
                  </a:lnTo>
                  <a:lnTo>
                    <a:pt x="208" y="42"/>
                  </a:lnTo>
                  <a:lnTo>
                    <a:pt x="209" y="41"/>
                  </a:lnTo>
                  <a:lnTo>
                    <a:pt x="214" y="39"/>
                  </a:lnTo>
                  <a:lnTo>
                    <a:pt x="225" y="33"/>
                  </a:lnTo>
                  <a:lnTo>
                    <a:pt x="225" y="33"/>
                  </a:lnTo>
                  <a:lnTo>
                    <a:pt x="229" y="25"/>
                  </a:lnTo>
                  <a:lnTo>
                    <a:pt x="229" y="24"/>
                  </a:lnTo>
                  <a:lnTo>
                    <a:pt x="232" y="16"/>
                  </a:lnTo>
                  <a:lnTo>
                    <a:pt x="238" y="2"/>
                  </a:lnTo>
                  <a:lnTo>
                    <a:pt x="240" y="0"/>
                  </a:lnTo>
                  <a:lnTo>
                    <a:pt x="243" y="0"/>
                  </a:lnTo>
                  <a:lnTo>
                    <a:pt x="245" y="1"/>
                  </a:lnTo>
                  <a:lnTo>
                    <a:pt x="246" y="2"/>
                  </a:lnTo>
                  <a:lnTo>
                    <a:pt x="247" y="2"/>
                  </a:lnTo>
                  <a:lnTo>
                    <a:pt x="251" y="2"/>
                  </a:lnTo>
                  <a:lnTo>
                    <a:pt x="252" y="2"/>
                  </a:lnTo>
                  <a:lnTo>
                    <a:pt x="253" y="2"/>
                  </a:lnTo>
                  <a:lnTo>
                    <a:pt x="253" y="2"/>
                  </a:lnTo>
                  <a:lnTo>
                    <a:pt x="254" y="1"/>
                  </a:lnTo>
                  <a:lnTo>
                    <a:pt x="254" y="1"/>
                  </a:lnTo>
                  <a:lnTo>
                    <a:pt x="254" y="0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58" y="0"/>
                  </a:lnTo>
                  <a:lnTo>
                    <a:pt x="259" y="0"/>
                  </a:lnTo>
                  <a:lnTo>
                    <a:pt x="261" y="3"/>
                  </a:lnTo>
                  <a:lnTo>
                    <a:pt x="262" y="3"/>
                  </a:lnTo>
                  <a:lnTo>
                    <a:pt x="263" y="5"/>
                  </a:lnTo>
                  <a:lnTo>
                    <a:pt x="263" y="5"/>
                  </a:lnTo>
                  <a:lnTo>
                    <a:pt x="263" y="6"/>
                  </a:lnTo>
                  <a:lnTo>
                    <a:pt x="263" y="7"/>
                  </a:lnTo>
                  <a:lnTo>
                    <a:pt x="263" y="8"/>
                  </a:lnTo>
                  <a:lnTo>
                    <a:pt x="263" y="8"/>
                  </a:lnTo>
                  <a:lnTo>
                    <a:pt x="265" y="13"/>
                  </a:lnTo>
                  <a:lnTo>
                    <a:pt x="266" y="13"/>
                  </a:lnTo>
                  <a:lnTo>
                    <a:pt x="267" y="15"/>
                  </a:lnTo>
                  <a:lnTo>
                    <a:pt x="275" y="15"/>
                  </a:lnTo>
                  <a:lnTo>
                    <a:pt x="276" y="14"/>
                  </a:lnTo>
                  <a:lnTo>
                    <a:pt x="276" y="14"/>
                  </a:lnTo>
                  <a:lnTo>
                    <a:pt x="276" y="14"/>
                  </a:lnTo>
                  <a:lnTo>
                    <a:pt x="279" y="16"/>
                  </a:lnTo>
                  <a:lnTo>
                    <a:pt x="279" y="16"/>
                  </a:lnTo>
                  <a:lnTo>
                    <a:pt x="280" y="16"/>
                  </a:lnTo>
                  <a:lnTo>
                    <a:pt x="280" y="16"/>
                  </a:lnTo>
                  <a:lnTo>
                    <a:pt x="281" y="16"/>
                  </a:lnTo>
                  <a:lnTo>
                    <a:pt x="281" y="15"/>
                  </a:lnTo>
                  <a:lnTo>
                    <a:pt x="282" y="14"/>
                  </a:lnTo>
                  <a:lnTo>
                    <a:pt x="282" y="14"/>
                  </a:lnTo>
                  <a:lnTo>
                    <a:pt x="283" y="13"/>
                  </a:lnTo>
                  <a:lnTo>
                    <a:pt x="283" y="12"/>
                  </a:lnTo>
                  <a:lnTo>
                    <a:pt x="284" y="11"/>
                  </a:lnTo>
                  <a:lnTo>
                    <a:pt x="284" y="11"/>
                  </a:lnTo>
                  <a:lnTo>
                    <a:pt x="285" y="10"/>
                  </a:lnTo>
                  <a:lnTo>
                    <a:pt x="285" y="10"/>
                  </a:lnTo>
                  <a:lnTo>
                    <a:pt x="286" y="10"/>
                  </a:lnTo>
                  <a:lnTo>
                    <a:pt x="289" y="9"/>
                  </a:lnTo>
                  <a:lnTo>
                    <a:pt x="290" y="9"/>
                  </a:lnTo>
                  <a:lnTo>
                    <a:pt x="293" y="10"/>
                  </a:lnTo>
                  <a:lnTo>
                    <a:pt x="294" y="10"/>
                  </a:lnTo>
                  <a:lnTo>
                    <a:pt x="294" y="11"/>
                  </a:lnTo>
                  <a:lnTo>
                    <a:pt x="295" y="11"/>
                  </a:lnTo>
                  <a:lnTo>
                    <a:pt x="295" y="12"/>
                  </a:lnTo>
                  <a:lnTo>
                    <a:pt x="296" y="12"/>
                  </a:lnTo>
                  <a:lnTo>
                    <a:pt x="299" y="17"/>
                  </a:lnTo>
                  <a:lnTo>
                    <a:pt x="300" y="17"/>
                  </a:lnTo>
                  <a:lnTo>
                    <a:pt x="300" y="18"/>
                  </a:lnTo>
                  <a:lnTo>
                    <a:pt x="301" y="21"/>
                  </a:lnTo>
                  <a:lnTo>
                    <a:pt x="301" y="22"/>
                  </a:lnTo>
                  <a:lnTo>
                    <a:pt x="301" y="24"/>
                  </a:lnTo>
                  <a:lnTo>
                    <a:pt x="301" y="25"/>
                  </a:lnTo>
                  <a:lnTo>
                    <a:pt x="301" y="25"/>
                  </a:lnTo>
                  <a:lnTo>
                    <a:pt x="301" y="26"/>
                  </a:lnTo>
                  <a:lnTo>
                    <a:pt x="302" y="28"/>
                  </a:lnTo>
                  <a:lnTo>
                    <a:pt x="302" y="28"/>
                  </a:lnTo>
                  <a:lnTo>
                    <a:pt x="302" y="29"/>
                  </a:lnTo>
                  <a:lnTo>
                    <a:pt x="303" y="30"/>
                  </a:lnTo>
                  <a:lnTo>
                    <a:pt x="303" y="30"/>
                  </a:lnTo>
                  <a:lnTo>
                    <a:pt x="303" y="31"/>
                  </a:lnTo>
                  <a:lnTo>
                    <a:pt x="304" y="31"/>
                  </a:lnTo>
                  <a:lnTo>
                    <a:pt x="304" y="32"/>
                  </a:lnTo>
                  <a:lnTo>
                    <a:pt x="305" y="32"/>
                  </a:lnTo>
                  <a:lnTo>
                    <a:pt x="306" y="32"/>
                  </a:lnTo>
                  <a:lnTo>
                    <a:pt x="308" y="32"/>
                  </a:lnTo>
                  <a:lnTo>
                    <a:pt x="307" y="38"/>
                  </a:lnTo>
                  <a:lnTo>
                    <a:pt x="310" y="39"/>
                  </a:lnTo>
                  <a:lnTo>
                    <a:pt x="311" y="40"/>
                  </a:lnTo>
                  <a:lnTo>
                    <a:pt x="311" y="40"/>
                  </a:lnTo>
                  <a:lnTo>
                    <a:pt x="315" y="54"/>
                  </a:lnTo>
                  <a:lnTo>
                    <a:pt x="316" y="55"/>
                  </a:lnTo>
                  <a:lnTo>
                    <a:pt x="315" y="56"/>
                  </a:lnTo>
                  <a:lnTo>
                    <a:pt x="315" y="57"/>
                  </a:lnTo>
                  <a:lnTo>
                    <a:pt x="315" y="58"/>
                  </a:lnTo>
                  <a:lnTo>
                    <a:pt x="314" y="68"/>
                  </a:lnTo>
                  <a:lnTo>
                    <a:pt x="314" y="69"/>
                  </a:lnTo>
                  <a:lnTo>
                    <a:pt x="315" y="69"/>
                  </a:lnTo>
                  <a:lnTo>
                    <a:pt x="315" y="70"/>
                  </a:lnTo>
                  <a:lnTo>
                    <a:pt x="317" y="70"/>
                  </a:lnTo>
                  <a:lnTo>
                    <a:pt x="317" y="70"/>
                  </a:lnTo>
                  <a:lnTo>
                    <a:pt x="317" y="68"/>
                  </a:lnTo>
                  <a:lnTo>
                    <a:pt x="317" y="67"/>
                  </a:lnTo>
                  <a:lnTo>
                    <a:pt x="321" y="62"/>
                  </a:lnTo>
                  <a:lnTo>
                    <a:pt x="322" y="62"/>
                  </a:lnTo>
                  <a:lnTo>
                    <a:pt x="324" y="61"/>
                  </a:lnTo>
                  <a:lnTo>
                    <a:pt x="325" y="61"/>
                  </a:lnTo>
                  <a:lnTo>
                    <a:pt x="336" y="59"/>
                  </a:lnTo>
                  <a:lnTo>
                    <a:pt x="340" y="63"/>
                  </a:lnTo>
                  <a:lnTo>
                    <a:pt x="341" y="63"/>
                  </a:lnTo>
                  <a:lnTo>
                    <a:pt x="341" y="65"/>
                  </a:lnTo>
                  <a:lnTo>
                    <a:pt x="342" y="66"/>
                  </a:lnTo>
                  <a:lnTo>
                    <a:pt x="346" y="70"/>
                  </a:lnTo>
                  <a:lnTo>
                    <a:pt x="352" y="73"/>
                  </a:lnTo>
                  <a:lnTo>
                    <a:pt x="354" y="75"/>
                  </a:lnTo>
                  <a:lnTo>
                    <a:pt x="354" y="75"/>
                  </a:lnTo>
                  <a:lnTo>
                    <a:pt x="355" y="78"/>
                  </a:lnTo>
                  <a:lnTo>
                    <a:pt x="355" y="79"/>
                  </a:lnTo>
                  <a:lnTo>
                    <a:pt x="355" y="80"/>
                  </a:lnTo>
                  <a:lnTo>
                    <a:pt x="354" y="81"/>
                  </a:lnTo>
                  <a:lnTo>
                    <a:pt x="354" y="82"/>
                  </a:lnTo>
                  <a:lnTo>
                    <a:pt x="354" y="86"/>
                  </a:lnTo>
                  <a:lnTo>
                    <a:pt x="354" y="87"/>
                  </a:lnTo>
                  <a:lnTo>
                    <a:pt x="353" y="91"/>
                  </a:lnTo>
                  <a:lnTo>
                    <a:pt x="353" y="92"/>
                  </a:lnTo>
                  <a:lnTo>
                    <a:pt x="354" y="93"/>
                  </a:lnTo>
                  <a:lnTo>
                    <a:pt x="354" y="96"/>
                  </a:lnTo>
                  <a:lnTo>
                    <a:pt x="355" y="96"/>
                  </a:lnTo>
                  <a:lnTo>
                    <a:pt x="355" y="97"/>
                  </a:lnTo>
                  <a:lnTo>
                    <a:pt x="356" y="98"/>
                  </a:lnTo>
                  <a:lnTo>
                    <a:pt x="357" y="98"/>
                  </a:lnTo>
                  <a:lnTo>
                    <a:pt x="357" y="99"/>
                  </a:lnTo>
                  <a:lnTo>
                    <a:pt x="358" y="100"/>
                  </a:lnTo>
                  <a:lnTo>
                    <a:pt x="359" y="105"/>
                  </a:lnTo>
                  <a:lnTo>
                    <a:pt x="359" y="106"/>
                  </a:lnTo>
                  <a:lnTo>
                    <a:pt x="360" y="106"/>
                  </a:lnTo>
                  <a:lnTo>
                    <a:pt x="361" y="107"/>
                  </a:lnTo>
                  <a:lnTo>
                    <a:pt x="366" y="107"/>
                  </a:lnTo>
                  <a:lnTo>
                    <a:pt x="371" y="111"/>
                  </a:lnTo>
                  <a:lnTo>
                    <a:pt x="375" y="114"/>
                  </a:lnTo>
                  <a:lnTo>
                    <a:pt x="375" y="114"/>
                  </a:lnTo>
                  <a:lnTo>
                    <a:pt x="377" y="115"/>
                  </a:lnTo>
                  <a:lnTo>
                    <a:pt x="378" y="115"/>
                  </a:lnTo>
                  <a:lnTo>
                    <a:pt x="379" y="115"/>
                  </a:lnTo>
                  <a:lnTo>
                    <a:pt x="381" y="115"/>
                  </a:lnTo>
                  <a:lnTo>
                    <a:pt x="382" y="115"/>
                  </a:lnTo>
                  <a:lnTo>
                    <a:pt x="383" y="114"/>
                  </a:lnTo>
                  <a:lnTo>
                    <a:pt x="384" y="114"/>
                  </a:lnTo>
                  <a:lnTo>
                    <a:pt x="386" y="114"/>
                  </a:lnTo>
                  <a:lnTo>
                    <a:pt x="387" y="114"/>
                  </a:lnTo>
                  <a:lnTo>
                    <a:pt x="388" y="114"/>
                  </a:lnTo>
                  <a:lnTo>
                    <a:pt x="391" y="111"/>
                  </a:lnTo>
                  <a:lnTo>
                    <a:pt x="396" y="106"/>
                  </a:lnTo>
                  <a:lnTo>
                    <a:pt x="397" y="104"/>
                  </a:lnTo>
                  <a:lnTo>
                    <a:pt x="397" y="104"/>
                  </a:lnTo>
                  <a:lnTo>
                    <a:pt x="397" y="104"/>
                  </a:lnTo>
                  <a:lnTo>
                    <a:pt x="398" y="103"/>
                  </a:lnTo>
                  <a:lnTo>
                    <a:pt x="398" y="103"/>
                  </a:lnTo>
                  <a:lnTo>
                    <a:pt x="398" y="102"/>
                  </a:lnTo>
                  <a:lnTo>
                    <a:pt x="399" y="101"/>
                  </a:lnTo>
                  <a:lnTo>
                    <a:pt x="401" y="100"/>
                  </a:lnTo>
                  <a:lnTo>
                    <a:pt x="408" y="95"/>
                  </a:lnTo>
                  <a:lnTo>
                    <a:pt x="408" y="94"/>
                  </a:lnTo>
                  <a:lnTo>
                    <a:pt x="409" y="94"/>
                  </a:lnTo>
                  <a:lnTo>
                    <a:pt x="412" y="94"/>
                  </a:lnTo>
                  <a:lnTo>
                    <a:pt x="414" y="94"/>
                  </a:lnTo>
                  <a:lnTo>
                    <a:pt x="415" y="94"/>
                  </a:lnTo>
                  <a:lnTo>
                    <a:pt x="417" y="94"/>
                  </a:lnTo>
                  <a:lnTo>
                    <a:pt x="417" y="94"/>
                  </a:lnTo>
                  <a:lnTo>
                    <a:pt x="418" y="93"/>
                  </a:lnTo>
                  <a:lnTo>
                    <a:pt x="421" y="90"/>
                  </a:lnTo>
                  <a:lnTo>
                    <a:pt x="422" y="88"/>
                  </a:lnTo>
                  <a:lnTo>
                    <a:pt x="422" y="87"/>
                  </a:lnTo>
                  <a:lnTo>
                    <a:pt x="422" y="86"/>
                  </a:lnTo>
                  <a:lnTo>
                    <a:pt x="422" y="85"/>
                  </a:lnTo>
                  <a:lnTo>
                    <a:pt x="422" y="82"/>
                  </a:lnTo>
                  <a:lnTo>
                    <a:pt x="421" y="79"/>
                  </a:lnTo>
                  <a:lnTo>
                    <a:pt x="421" y="77"/>
                  </a:lnTo>
                  <a:lnTo>
                    <a:pt x="421" y="73"/>
                  </a:lnTo>
                  <a:lnTo>
                    <a:pt x="421" y="72"/>
                  </a:lnTo>
                  <a:lnTo>
                    <a:pt x="421" y="70"/>
                  </a:lnTo>
                  <a:lnTo>
                    <a:pt x="421" y="69"/>
                  </a:lnTo>
                  <a:lnTo>
                    <a:pt x="421" y="69"/>
                  </a:lnTo>
                  <a:lnTo>
                    <a:pt x="422" y="69"/>
                  </a:lnTo>
                  <a:lnTo>
                    <a:pt x="422" y="68"/>
                  </a:lnTo>
                  <a:lnTo>
                    <a:pt x="435" y="65"/>
                  </a:lnTo>
                  <a:lnTo>
                    <a:pt x="439" y="64"/>
                  </a:lnTo>
                  <a:lnTo>
                    <a:pt x="446" y="63"/>
                  </a:lnTo>
                  <a:lnTo>
                    <a:pt x="448" y="63"/>
                  </a:lnTo>
                  <a:lnTo>
                    <a:pt x="449" y="63"/>
                  </a:lnTo>
                  <a:lnTo>
                    <a:pt x="449" y="64"/>
                  </a:lnTo>
                  <a:lnTo>
                    <a:pt x="453" y="68"/>
                  </a:lnTo>
                  <a:lnTo>
                    <a:pt x="454" y="68"/>
                  </a:lnTo>
                  <a:lnTo>
                    <a:pt x="455" y="70"/>
                  </a:lnTo>
                  <a:lnTo>
                    <a:pt x="455" y="71"/>
                  </a:lnTo>
                  <a:lnTo>
                    <a:pt x="456" y="72"/>
                  </a:lnTo>
                  <a:lnTo>
                    <a:pt x="456" y="73"/>
                  </a:lnTo>
                  <a:lnTo>
                    <a:pt x="456" y="73"/>
                  </a:lnTo>
                  <a:lnTo>
                    <a:pt x="456" y="74"/>
                  </a:lnTo>
                  <a:lnTo>
                    <a:pt x="456" y="74"/>
                  </a:lnTo>
                  <a:lnTo>
                    <a:pt x="454" y="77"/>
                  </a:lnTo>
                  <a:lnTo>
                    <a:pt x="453" y="78"/>
                  </a:lnTo>
                  <a:lnTo>
                    <a:pt x="452" y="79"/>
                  </a:lnTo>
                  <a:lnTo>
                    <a:pt x="451" y="80"/>
                  </a:lnTo>
                  <a:lnTo>
                    <a:pt x="450" y="81"/>
                  </a:lnTo>
                  <a:lnTo>
                    <a:pt x="449" y="83"/>
                  </a:lnTo>
                  <a:lnTo>
                    <a:pt x="449" y="84"/>
                  </a:lnTo>
                  <a:lnTo>
                    <a:pt x="449" y="85"/>
                  </a:lnTo>
                  <a:lnTo>
                    <a:pt x="449" y="86"/>
                  </a:lnTo>
                  <a:lnTo>
                    <a:pt x="449" y="86"/>
                  </a:lnTo>
                  <a:lnTo>
                    <a:pt x="450" y="86"/>
                  </a:lnTo>
                  <a:lnTo>
                    <a:pt x="455" y="87"/>
                  </a:lnTo>
                  <a:lnTo>
                    <a:pt x="467" y="90"/>
                  </a:lnTo>
                  <a:lnTo>
                    <a:pt x="469" y="90"/>
                  </a:lnTo>
                  <a:lnTo>
                    <a:pt x="471" y="90"/>
                  </a:lnTo>
                  <a:lnTo>
                    <a:pt x="472" y="89"/>
                  </a:lnTo>
                  <a:lnTo>
                    <a:pt x="473" y="89"/>
                  </a:lnTo>
                  <a:lnTo>
                    <a:pt x="473" y="89"/>
                  </a:lnTo>
                  <a:lnTo>
                    <a:pt x="474" y="88"/>
                  </a:lnTo>
                  <a:lnTo>
                    <a:pt x="474" y="88"/>
                  </a:lnTo>
                  <a:lnTo>
                    <a:pt x="475" y="87"/>
                  </a:lnTo>
                  <a:lnTo>
                    <a:pt x="475" y="86"/>
                  </a:lnTo>
                  <a:lnTo>
                    <a:pt x="475" y="86"/>
                  </a:lnTo>
                  <a:lnTo>
                    <a:pt x="476" y="81"/>
                  </a:lnTo>
                  <a:lnTo>
                    <a:pt x="477" y="77"/>
                  </a:lnTo>
                  <a:lnTo>
                    <a:pt x="477" y="77"/>
                  </a:lnTo>
                  <a:lnTo>
                    <a:pt x="477" y="76"/>
                  </a:lnTo>
                  <a:lnTo>
                    <a:pt x="478" y="76"/>
                  </a:lnTo>
                  <a:lnTo>
                    <a:pt x="478" y="76"/>
                  </a:lnTo>
                  <a:lnTo>
                    <a:pt x="479" y="76"/>
                  </a:lnTo>
                  <a:lnTo>
                    <a:pt x="480" y="76"/>
                  </a:lnTo>
                  <a:lnTo>
                    <a:pt x="480" y="76"/>
                  </a:lnTo>
                  <a:lnTo>
                    <a:pt x="481" y="76"/>
                  </a:lnTo>
                  <a:lnTo>
                    <a:pt x="483" y="78"/>
                  </a:lnTo>
                  <a:lnTo>
                    <a:pt x="484" y="77"/>
                  </a:lnTo>
                  <a:lnTo>
                    <a:pt x="485" y="76"/>
                  </a:lnTo>
                  <a:lnTo>
                    <a:pt x="485" y="76"/>
                  </a:lnTo>
                  <a:lnTo>
                    <a:pt x="486" y="77"/>
                  </a:lnTo>
                  <a:lnTo>
                    <a:pt x="487" y="77"/>
                  </a:lnTo>
                  <a:lnTo>
                    <a:pt x="487" y="78"/>
                  </a:lnTo>
                  <a:lnTo>
                    <a:pt x="488" y="80"/>
                  </a:lnTo>
                  <a:lnTo>
                    <a:pt x="489" y="81"/>
                  </a:lnTo>
                  <a:lnTo>
                    <a:pt x="490" y="83"/>
                  </a:lnTo>
                  <a:lnTo>
                    <a:pt x="490" y="84"/>
                  </a:lnTo>
                  <a:lnTo>
                    <a:pt x="491" y="89"/>
                  </a:lnTo>
                  <a:lnTo>
                    <a:pt x="493" y="89"/>
                  </a:lnTo>
                  <a:lnTo>
                    <a:pt x="504" y="97"/>
                  </a:lnTo>
                  <a:lnTo>
                    <a:pt x="506" y="101"/>
                  </a:lnTo>
                  <a:lnTo>
                    <a:pt x="508" y="103"/>
                  </a:lnTo>
                  <a:lnTo>
                    <a:pt x="510" y="106"/>
                  </a:lnTo>
                  <a:lnTo>
                    <a:pt x="511" y="107"/>
                  </a:lnTo>
                  <a:lnTo>
                    <a:pt x="512" y="109"/>
                  </a:lnTo>
                  <a:lnTo>
                    <a:pt x="513" y="110"/>
                  </a:lnTo>
                  <a:lnTo>
                    <a:pt x="514" y="110"/>
                  </a:lnTo>
                  <a:lnTo>
                    <a:pt x="514" y="110"/>
                  </a:lnTo>
                  <a:lnTo>
                    <a:pt x="515" y="110"/>
                  </a:lnTo>
                  <a:lnTo>
                    <a:pt x="515" y="109"/>
                  </a:lnTo>
                  <a:lnTo>
                    <a:pt x="516" y="109"/>
                  </a:lnTo>
                  <a:lnTo>
                    <a:pt x="516" y="108"/>
                  </a:lnTo>
                  <a:lnTo>
                    <a:pt x="516" y="108"/>
                  </a:lnTo>
                  <a:lnTo>
                    <a:pt x="516" y="107"/>
                  </a:lnTo>
                  <a:lnTo>
                    <a:pt x="517" y="107"/>
                  </a:lnTo>
                  <a:lnTo>
                    <a:pt x="517" y="107"/>
                  </a:lnTo>
                  <a:lnTo>
                    <a:pt x="518" y="105"/>
                  </a:lnTo>
                  <a:lnTo>
                    <a:pt x="518" y="105"/>
                  </a:lnTo>
                  <a:lnTo>
                    <a:pt x="519" y="105"/>
                  </a:lnTo>
                  <a:lnTo>
                    <a:pt x="519" y="104"/>
                  </a:lnTo>
                  <a:lnTo>
                    <a:pt x="522" y="102"/>
                  </a:lnTo>
                  <a:lnTo>
                    <a:pt x="522" y="102"/>
                  </a:lnTo>
                  <a:lnTo>
                    <a:pt x="523" y="102"/>
                  </a:lnTo>
                  <a:lnTo>
                    <a:pt x="526" y="102"/>
                  </a:lnTo>
                  <a:lnTo>
                    <a:pt x="528" y="102"/>
                  </a:lnTo>
                  <a:lnTo>
                    <a:pt x="529" y="102"/>
                  </a:lnTo>
                  <a:lnTo>
                    <a:pt x="531" y="104"/>
                  </a:lnTo>
                  <a:lnTo>
                    <a:pt x="532" y="104"/>
                  </a:lnTo>
                  <a:lnTo>
                    <a:pt x="533" y="105"/>
                  </a:lnTo>
                  <a:lnTo>
                    <a:pt x="533" y="106"/>
                  </a:lnTo>
                  <a:lnTo>
                    <a:pt x="535" y="108"/>
                  </a:lnTo>
                  <a:lnTo>
                    <a:pt x="537" y="109"/>
                  </a:lnTo>
                  <a:lnTo>
                    <a:pt x="537" y="110"/>
                  </a:lnTo>
                  <a:lnTo>
                    <a:pt x="538" y="110"/>
                  </a:lnTo>
                  <a:lnTo>
                    <a:pt x="539" y="111"/>
                  </a:lnTo>
                  <a:lnTo>
                    <a:pt x="541" y="106"/>
                  </a:lnTo>
                  <a:lnTo>
                    <a:pt x="541" y="103"/>
                  </a:lnTo>
                  <a:lnTo>
                    <a:pt x="541" y="102"/>
                  </a:lnTo>
                  <a:lnTo>
                    <a:pt x="542" y="102"/>
                  </a:lnTo>
                  <a:lnTo>
                    <a:pt x="544" y="96"/>
                  </a:lnTo>
                  <a:lnTo>
                    <a:pt x="544" y="96"/>
                  </a:lnTo>
                  <a:lnTo>
                    <a:pt x="545" y="96"/>
                  </a:lnTo>
                  <a:lnTo>
                    <a:pt x="545" y="96"/>
                  </a:lnTo>
                  <a:lnTo>
                    <a:pt x="546" y="97"/>
                  </a:lnTo>
                  <a:lnTo>
                    <a:pt x="547" y="98"/>
                  </a:lnTo>
                  <a:lnTo>
                    <a:pt x="547" y="99"/>
                  </a:lnTo>
                  <a:lnTo>
                    <a:pt x="548" y="99"/>
                  </a:lnTo>
                  <a:lnTo>
                    <a:pt x="551" y="99"/>
                  </a:lnTo>
                  <a:lnTo>
                    <a:pt x="551" y="99"/>
                  </a:lnTo>
                  <a:lnTo>
                    <a:pt x="553" y="95"/>
                  </a:lnTo>
                  <a:lnTo>
                    <a:pt x="554" y="94"/>
                  </a:lnTo>
                  <a:lnTo>
                    <a:pt x="556" y="87"/>
                  </a:lnTo>
                  <a:lnTo>
                    <a:pt x="555" y="86"/>
                  </a:lnTo>
                  <a:lnTo>
                    <a:pt x="555" y="84"/>
                  </a:lnTo>
                  <a:lnTo>
                    <a:pt x="560" y="89"/>
                  </a:lnTo>
                  <a:lnTo>
                    <a:pt x="562" y="89"/>
                  </a:lnTo>
                  <a:lnTo>
                    <a:pt x="563" y="89"/>
                  </a:lnTo>
                  <a:lnTo>
                    <a:pt x="564" y="90"/>
                  </a:lnTo>
                  <a:lnTo>
                    <a:pt x="564" y="90"/>
                  </a:lnTo>
                  <a:lnTo>
                    <a:pt x="566" y="93"/>
                  </a:lnTo>
                  <a:lnTo>
                    <a:pt x="566" y="93"/>
                  </a:lnTo>
                  <a:lnTo>
                    <a:pt x="565" y="100"/>
                  </a:lnTo>
                  <a:lnTo>
                    <a:pt x="565" y="100"/>
                  </a:lnTo>
                  <a:lnTo>
                    <a:pt x="564" y="101"/>
                  </a:lnTo>
                  <a:lnTo>
                    <a:pt x="564" y="101"/>
                  </a:lnTo>
                  <a:lnTo>
                    <a:pt x="564" y="101"/>
                  </a:lnTo>
                  <a:lnTo>
                    <a:pt x="565" y="107"/>
                  </a:lnTo>
                  <a:lnTo>
                    <a:pt x="567" y="113"/>
                  </a:lnTo>
                  <a:lnTo>
                    <a:pt x="570" y="113"/>
                  </a:lnTo>
                  <a:lnTo>
                    <a:pt x="574" y="118"/>
                  </a:lnTo>
                  <a:lnTo>
                    <a:pt x="575" y="119"/>
                  </a:lnTo>
                  <a:lnTo>
                    <a:pt x="577" y="121"/>
                  </a:lnTo>
                  <a:lnTo>
                    <a:pt x="578" y="122"/>
                  </a:lnTo>
                  <a:lnTo>
                    <a:pt x="578" y="122"/>
                  </a:lnTo>
                  <a:lnTo>
                    <a:pt x="579" y="122"/>
                  </a:lnTo>
                  <a:lnTo>
                    <a:pt x="593" y="123"/>
                  </a:lnTo>
                  <a:lnTo>
                    <a:pt x="594" y="123"/>
                  </a:lnTo>
                  <a:lnTo>
                    <a:pt x="595" y="123"/>
                  </a:lnTo>
                  <a:lnTo>
                    <a:pt x="599" y="123"/>
                  </a:lnTo>
                  <a:lnTo>
                    <a:pt x="603" y="124"/>
                  </a:lnTo>
                  <a:lnTo>
                    <a:pt x="603" y="124"/>
                  </a:lnTo>
                  <a:lnTo>
                    <a:pt x="608" y="126"/>
                  </a:lnTo>
                  <a:lnTo>
                    <a:pt x="612" y="130"/>
                  </a:lnTo>
                  <a:lnTo>
                    <a:pt x="613" y="131"/>
                  </a:lnTo>
                  <a:lnTo>
                    <a:pt x="613" y="132"/>
                  </a:lnTo>
                  <a:lnTo>
                    <a:pt x="614" y="134"/>
                  </a:lnTo>
                  <a:lnTo>
                    <a:pt x="612" y="136"/>
                  </a:lnTo>
                  <a:lnTo>
                    <a:pt x="612" y="137"/>
                  </a:lnTo>
                  <a:lnTo>
                    <a:pt x="611" y="142"/>
                  </a:lnTo>
                  <a:lnTo>
                    <a:pt x="610" y="143"/>
                  </a:lnTo>
                  <a:lnTo>
                    <a:pt x="610" y="144"/>
                  </a:lnTo>
                  <a:lnTo>
                    <a:pt x="610" y="145"/>
                  </a:lnTo>
                  <a:lnTo>
                    <a:pt x="610" y="145"/>
                  </a:lnTo>
                  <a:lnTo>
                    <a:pt x="612" y="148"/>
                  </a:lnTo>
                  <a:lnTo>
                    <a:pt x="615" y="150"/>
                  </a:lnTo>
                  <a:lnTo>
                    <a:pt x="616" y="151"/>
                  </a:lnTo>
                  <a:lnTo>
                    <a:pt x="617" y="151"/>
                  </a:lnTo>
                  <a:lnTo>
                    <a:pt x="618" y="153"/>
                  </a:lnTo>
                  <a:lnTo>
                    <a:pt x="619" y="154"/>
                  </a:lnTo>
                  <a:lnTo>
                    <a:pt x="619" y="155"/>
                  </a:lnTo>
                  <a:lnTo>
                    <a:pt x="621" y="163"/>
                  </a:lnTo>
                  <a:lnTo>
                    <a:pt x="621" y="164"/>
                  </a:lnTo>
                  <a:lnTo>
                    <a:pt x="620" y="182"/>
                  </a:lnTo>
                  <a:lnTo>
                    <a:pt x="620" y="183"/>
                  </a:lnTo>
                  <a:lnTo>
                    <a:pt x="619" y="183"/>
                  </a:lnTo>
                  <a:lnTo>
                    <a:pt x="618" y="186"/>
                  </a:lnTo>
                  <a:lnTo>
                    <a:pt x="616" y="193"/>
                  </a:lnTo>
                  <a:lnTo>
                    <a:pt x="615" y="194"/>
                  </a:lnTo>
                  <a:lnTo>
                    <a:pt x="615" y="196"/>
                  </a:lnTo>
                  <a:lnTo>
                    <a:pt x="615" y="197"/>
                  </a:lnTo>
                  <a:lnTo>
                    <a:pt x="615" y="199"/>
                  </a:lnTo>
                  <a:lnTo>
                    <a:pt x="615" y="199"/>
                  </a:lnTo>
                  <a:lnTo>
                    <a:pt x="616" y="212"/>
                  </a:lnTo>
                  <a:lnTo>
                    <a:pt x="616" y="213"/>
                  </a:lnTo>
                  <a:lnTo>
                    <a:pt x="616" y="214"/>
                  </a:lnTo>
                  <a:lnTo>
                    <a:pt x="617" y="216"/>
                  </a:lnTo>
                  <a:lnTo>
                    <a:pt x="614" y="218"/>
                  </a:lnTo>
                  <a:lnTo>
                    <a:pt x="613" y="218"/>
                  </a:lnTo>
                  <a:lnTo>
                    <a:pt x="610" y="219"/>
                  </a:lnTo>
                  <a:lnTo>
                    <a:pt x="609" y="219"/>
                  </a:lnTo>
                  <a:lnTo>
                    <a:pt x="607" y="220"/>
                  </a:lnTo>
                  <a:lnTo>
                    <a:pt x="607" y="220"/>
                  </a:lnTo>
                  <a:lnTo>
                    <a:pt x="606" y="220"/>
                  </a:lnTo>
                  <a:lnTo>
                    <a:pt x="605" y="219"/>
                  </a:lnTo>
                  <a:lnTo>
                    <a:pt x="605" y="218"/>
                  </a:lnTo>
                  <a:lnTo>
                    <a:pt x="604" y="217"/>
                  </a:lnTo>
                  <a:lnTo>
                    <a:pt x="603" y="216"/>
                  </a:lnTo>
                  <a:lnTo>
                    <a:pt x="602" y="216"/>
                  </a:lnTo>
                  <a:lnTo>
                    <a:pt x="602" y="216"/>
                  </a:lnTo>
                  <a:lnTo>
                    <a:pt x="601" y="216"/>
                  </a:lnTo>
                  <a:lnTo>
                    <a:pt x="600" y="216"/>
                  </a:lnTo>
                  <a:lnTo>
                    <a:pt x="598" y="217"/>
                  </a:lnTo>
                  <a:lnTo>
                    <a:pt x="598" y="218"/>
                  </a:lnTo>
                  <a:lnTo>
                    <a:pt x="598" y="220"/>
                  </a:lnTo>
                  <a:lnTo>
                    <a:pt x="599" y="222"/>
                  </a:lnTo>
                  <a:lnTo>
                    <a:pt x="599" y="227"/>
                  </a:lnTo>
                  <a:lnTo>
                    <a:pt x="596" y="235"/>
                  </a:lnTo>
                  <a:lnTo>
                    <a:pt x="596" y="235"/>
                  </a:lnTo>
                  <a:lnTo>
                    <a:pt x="593" y="244"/>
                  </a:lnTo>
                  <a:lnTo>
                    <a:pt x="593" y="245"/>
                  </a:lnTo>
                  <a:lnTo>
                    <a:pt x="592" y="246"/>
                  </a:lnTo>
                  <a:lnTo>
                    <a:pt x="592" y="246"/>
                  </a:lnTo>
                  <a:lnTo>
                    <a:pt x="592" y="252"/>
                  </a:lnTo>
                  <a:lnTo>
                    <a:pt x="591" y="261"/>
                  </a:lnTo>
                  <a:lnTo>
                    <a:pt x="590" y="262"/>
                  </a:lnTo>
                  <a:lnTo>
                    <a:pt x="590" y="262"/>
                  </a:lnTo>
                  <a:lnTo>
                    <a:pt x="589" y="263"/>
                  </a:lnTo>
                  <a:lnTo>
                    <a:pt x="589" y="263"/>
                  </a:lnTo>
                  <a:lnTo>
                    <a:pt x="588" y="263"/>
                  </a:lnTo>
                  <a:lnTo>
                    <a:pt x="587" y="263"/>
                  </a:lnTo>
                  <a:lnTo>
                    <a:pt x="585" y="264"/>
                  </a:lnTo>
                  <a:lnTo>
                    <a:pt x="585" y="264"/>
                  </a:lnTo>
                  <a:lnTo>
                    <a:pt x="583" y="265"/>
                  </a:lnTo>
                  <a:lnTo>
                    <a:pt x="583" y="266"/>
                  </a:lnTo>
                  <a:lnTo>
                    <a:pt x="583" y="266"/>
                  </a:lnTo>
                  <a:lnTo>
                    <a:pt x="582" y="267"/>
                  </a:lnTo>
                  <a:lnTo>
                    <a:pt x="579" y="275"/>
                  </a:lnTo>
                  <a:lnTo>
                    <a:pt x="578" y="276"/>
                  </a:lnTo>
                  <a:lnTo>
                    <a:pt x="578" y="278"/>
                  </a:lnTo>
                  <a:lnTo>
                    <a:pt x="578" y="286"/>
                  </a:lnTo>
                  <a:lnTo>
                    <a:pt x="578" y="288"/>
                  </a:lnTo>
                  <a:lnTo>
                    <a:pt x="581" y="290"/>
                  </a:lnTo>
                  <a:lnTo>
                    <a:pt x="586" y="287"/>
                  </a:lnTo>
                  <a:lnTo>
                    <a:pt x="593" y="283"/>
                  </a:lnTo>
                  <a:lnTo>
                    <a:pt x="596" y="281"/>
                  </a:lnTo>
                  <a:lnTo>
                    <a:pt x="598" y="281"/>
                  </a:lnTo>
                  <a:lnTo>
                    <a:pt x="601" y="281"/>
                  </a:lnTo>
                  <a:lnTo>
                    <a:pt x="601" y="282"/>
                  </a:lnTo>
                  <a:lnTo>
                    <a:pt x="601" y="284"/>
                  </a:lnTo>
                  <a:lnTo>
                    <a:pt x="601" y="290"/>
                  </a:lnTo>
                  <a:lnTo>
                    <a:pt x="602" y="294"/>
                  </a:lnTo>
                  <a:lnTo>
                    <a:pt x="602" y="295"/>
                  </a:lnTo>
                  <a:lnTo>
                    <a:pt x="603" y="296"/>
                  </a:lnTo>
                  <a:lnTo>
                    <a:pt x="604" y="297"/>
                  </a:lnTo>
                  <a:lnTo>
                    <a:pt x="605" y="298"/>
                  </a:lnTo>
                  <a:lnTo>
                    <a:pt x="603" y="300"/>
                  </a:lnTo>
                  <a:lnTo>
                    <a:pt x="599" y="304"/>
                  </a:lnTo>
                  <a:lnTo>
                    <a:pt x="598" y="304"/>
                  </a:lnTo>
                  <a:lnTo>
                    <a:pt x="597" y="305"/>
                  </a:lnTo>
                  <a:lnTo>
                    <a:pt x="596" y="307"/>
                  </a:lnTo>
                  <a:lnTo>
                    <a:pt x="596" y="307"/>
                  </a:lnTo>
                  <a:lnTo>
                    <a:pt x="597" y="307"/>
                  </a:lnTo>
                  <a:lnTo>
                    <a:pt x="598" y="308"/>
                  </a:lnTo>
                  <a:lnTo>
                    <a:pt x="598" y="309"/>
                  </a:lnTo>
                  <a:lnTo>
                    <a:pt x="601" y="314"/>
                  </a:lnTo>
                  <a:lnTo>
                    <a:pt x="601" y="315"/>
                  </a:lnTo>
                  <a:lnTo>
                    <a:pt x="601" y="319"/>
                  </a:lnTo>
                  <a:lnTo>
                    <a:pt x="601" y="320"/>
                  </a:lnTo>
                  <a:lnTo>
                    <a:pt x="601" y="321"/>
                  </a:lnTo>
                  <a:lnTo>
                    <a:pt x="601" y="322"/>
                  </a:lnTo>
                  <a:lnTo>
                    <a:pt x="601" y="323"/>
                  </a:lnTo>
                  <a:lnTo>
                    <a:pt x="601" y="324"/>
                  </a:lnTo>
                  <a:lnTo>
                    <a:pt x="601" y="325"/>
                  </a:lnTo>
                  <a:lnTo>
                    <a:pt x="602" y="326"/>
                  </a:lnTo>
                  <a:lnTo>
                    <a:pt x="602" y="326"/>
                  </a:lnTo>
                  <a:lnTo>
                    <a:pt x="608" y="331"/>
                  </a:lnTo>
                  <a:lnTo>
                    <a:pt x="609" y="331"/>
                  </a:lnTo>
                  <a:lnTo>
                    <a:pt x="610" y="329"/>
                  </a:lnTo>
                  <a:lnTo>
                    <a:pt x="612" y="327"/>
                  </a:lnTo>
                  <a:lnTo>
                    <a:pt x="615" y="332"/>
                  </a:lnTo>
                  <a:lnTo>
                    <a:pt x="616" y="333"/>
                  </a:lnTo>
                  <a:lnTo>
                    <a:pt x="616" y="334"/>
                  </a:lnTo>
                  <a:lnTo>
                    <a:pt x="615" y="336"/>
                  </a:lnTo>
                  <a:lnTo>
                    <a:pt x="615" y="338"/>
                  </a:lnTo>
                  <a:lnTo>
                    <a:pt x="615" y="340"/>
                  </a:lnTo>
                  <a:lnTo>
                    <a:pt x="616" y="341"/>
                  </a:lnTo>
                  <a:lnTo>
                    <a:pt x="616" y="344"/>
                  </a:lnTo>
                  <a:lnTo>
                    <a:pt x="617" y="346"/>
                  </a:lnTo>
                  <a:lnTo>
                    <a:pt x="625" y="353"/>
                  </a:lnTo>
                  <a:lnTo>
                    <a:pt x="632" y="359"/>
                  </a:lnTo>
                  <a:lnTo>
                    <a:pt x="626" y="371"/>
                  </a:lnTo>
                  <a:lnTo>
                    <a:pt x="625" y="372"/>
                  </a:lnTo>
                  <a:lnTo>
                    <a:pt x="625" y="372"/>
                  </a:lnTo>
                  <a:lnTo>
                    <a:pt x="624" y="373"/>
                  </a:lnTo>
                  <a:lnTo>
                    <a:pt x="623" y="374"/>
                  </a:lnTo>
                  <a:lnTo>
                    <a:pt x="622" y="375"/>
                  </a:lnTo>
                  <a:lnTo>
                    <a:pt x="620" y="379"/>
                  </a:lnTo>
                  <a:lnTo>
                    <a:pt x="620" y="382"/>
                  </a:lnTo>
                  <a:lnTo>
                    <a:pt x="620" y="384"/>
                  </a:lnTo>
                  <a:lnTo>
                    <a:pt x="621" y="385"/>
                  </a:lnTo>
                  <a:lnTo>
                    <a:pt x="621" y="385"/>
                  </a:lnTo>
                  <a:lnTo>
                    <a:pt x="620" y="387"/>
                  </a:lnTo>
                  <a:lnTo>
                    <a:pt x="619" y="390"/>
                  </a:lnTo>
                  <a:lnTo>
                    <a:pt x="619" y="390"/>
                  </a:lnTo>
                  <a:lnTo>
                    <a:pt x="625" y="396"/>
                  </a:lnTo>
                  <a:lnTo>
                    <a:pt x="627" y="398"/>
                  </a:lnTo>
                  <a:lnTo>
                    <a:pt x="633" y="404"/>
                  </a:lnTo>
                  <a:lnTo>
                    <a:pt x="635" y="409"/>
                  </a:lnTo>
                  <a:lnTo>
                    <a:pt x="636" y="413"/>
                  </a:lnTo>
                  <a:lnTo>
                    <a:pt x="636" y="413"/>
                  </a:lnTo>
                  <a:lnTo>
                    <a:pt x="641" y="418"/>
                  </a:lnTo>
                  <a:lnTo>
                    <a:pt x="642" y="419"/>
                  </a:lnTo>
                  <a:lnTo>
                    <a:pt x="643" y="420"/>
                  </a:lnTo>
                  <a:lnTo>
                    <a:pt x="645" y="422"/>
                  </a:lnTo>
                  <a:lnTo>
                    <a:pt x="649" y="424"/>
                  </a:lnTo>
                  <a:lnTo>
                    <a:pt x="649" y="424"/>
                  </a:lnTo>
                  <a:lnTo>
                    <a:pt x="650" y="425"/>
                  </a:lnTo>
                  <a:lnTo>
                    <a:pt x="651" y="426"/>
                  </a:lnTo>
                  <a:lnTo>
                    <a:pt x="655" y="430"/>
                  </a:lnTo>
                  <a:lnTo>
                    <a:pt x="656" y="431"/>
                  </a:lnTo>
                  <a:lnTo>
                    <a:pt x="656" y="432"/>
                  </a:lnTo>
                  <a:lnTo>
                    <a:pt x="657" y="434"/>
                  </a:lnTo>
                  <a:lnTo>
                    <a:pt x="658" y="438"/>
                  </a:lnTo>
                  <a:lnTo>
                    <a:pt x="661" y="445"/>
                  </a:lnTo>
                  <a:lnTo>
                    <a:pt x="665" y="449"/>
                  </a:lnTo>
                  <a:lnTo>
                    <a:pt x="665" y="450"/>
                  </a:lnTo>
                  <a:lnTo>
                    <a:pt x="669" y="453"/>
                  </a:lnTo>
                  <a:lnTo>
                    <a:pt x="669" y="453"/>
                  </a:lnTo>
                  <a:lnTo>
                    <a:pt x="669" y="456"/>
                  </a:lnTo>
                  <a:lnTo>
                    <a:pt x="669" y="469"/>
                  </a:lnTo>
                  <a:lnTo>
                    <a:pt x="668" y="471"/>
                  </a:lnTo>
                  <a:lnTo>
                    <a:pt x="668" y="472"/>
                  </a:lnTo>
                  <a:lnTo>
                    <a:pt x="662" y="469"/>
                  </a:lnTo>
                  <a:lnTo>
                    <a:pt x="661" y="469"/>
                  </a:lnTo>
                  <a:lnTo>
                    <a:pt x="660" y="468"/>
                  </a:lnTo>
                  <a:lnTo>
                    <a:pt x="659" y="468"/>
                  </a:lnTo>
                  <a:lnTo>
                    <a:pt x="648" y="470"/>
                  </a:lnTo>
                  <a:lnTo>
                    <a:pt x="644" y="472"/>
                  </a:lnTo>
                  <a:lnTo>
                    <a:pt x="643" y="473"/>
                  </a:lnTo>
                  <a:lnTo>
                    <a:pt x="643" y="473"/>
                  </a:lnTo>
                  <a:lnTo>
                    <a:pt x="642" y="474"/>
                  </a:lnTo>
                  <a:lnTo>
                    <a:pt x="641" y="478"/>
                  </a:lnTo>
                  <a:lnTo>
                    <a:pt x="641" y="479"/>
                  </a:lnTo>
                  <a:lnTo>
                    <a:pt x="641" y="480"/>
                  </a:lnTo>
                  <a:lnTo>
                    <a:pt x="641" y="480"/>
                  </a:lnTo>
                  <a:lnTo>
                    <a:pt x="640" y="481"/>
                  </a:lnTo>
                  <a:lnTo>
                    <a:pt x="640" y="481"/>
                  </a:lnTo>
                  <a:lnTo>
                    <a:pt x="640" y="482"/>
                  </a:lnTo>
                  <a:lnTo>
                    <a:pt x="639" y="483"/>
                  </a:lnTo>
                  <a:lnTo>
                    <a:pt x="639" y="484"/>
                  </a:lnTo>
                  <a:lnTo>
                    <a:pt x="638" y="485"/>
                  </a:lnTo>
                  <a:lnTo>
                    <a:pt x="636" y="492"/>
                  </a:lnTo>
                  <a:lnTo>
                    <a:pt x="639" y="496"/>
                  </a:lnTo>
                  <a:lnTo>
                    <a:pt x="639" y="496"/>
                  </a:lnTo>
                  <a:lnTo>
                    <a:pt x="639" y="497"/>
                  </a:lnTo>
                  <a:lnTo>
                    <a:pt x="638" y="501"/>
                  </a:lnTo>
                  <a:lnTo>
                    <a:pt x="638" y="502"/>
                  </a:lnTo>
                  <a:lnTo>
                    <a:pt x="638" y="502"/>
                  </a:lnTo>
                  <a:lnTo>
                    <a:pt x="637" y="503"/>
                  </a:lnTo>
                  <a:lnTo>
                    <a:pt x="629" y="512"/>
                  </a:lnTo>
                  <a:lnTo>
                    <a:pt x="628" y="514"/>
                  </a:lnTo>
                  <a:lnTo>
                    <a:pt x="622" y="508"/>
                  </a:lnTo>
                  <a:lnTo>
                    <a:pt x="618" y="499"/>
                  </a:lnTo>
                  <a:lnTo>
                    <a:pt x="619" y="498"/>
                  </a:lnTo>
                  <a:lnTo>
                    <a:pt x="619" y="497"/>
                  </a:lnTo>
                  <a:lnTo>
                    <a:pt x="618" y="497"/>
                  </a:lnTo>
                  <a:lnTo>
                    <a:pt x="618" y="496"/>
                  </a:lnTo>
                  <a:lnTo>
                    <a:pt x="617" y="494"/>
                  </a:lnTo>
                  <a:lnTo>
                    <a:pt x="616" y="492"/>
                  </a:lnTo>
                  <a:lnTo>
                    <a:pt x="615" y="492"/>
                  </a:lnTo>
                  <a:lnTo>
                    <a:pt x="615" y="491"/>
                  </a:lnTo>
                  <a:lnTo>
                    <a:pt x="612" y="489"/>
                  </a:lnTo>
                  <a:lnTo>
                    <a:pt x="612" y="489"/>
                  </a:lnTo>
                  <a:lnTo>
                    <a:pt x="611" y="488"/>
                  </a:lnTo>
                  <a:lnTo>
                    <a:pt x="609" y="487"/>
                  </a:lnTo>
                  <a:lnTo>
                    <a:pt x="609" y="487"/>
                  </a:lnTo>
                  <a:lnTo>
                    <a:pt x="608" y="487"/>
                  </a:lnTo>
                  <a:lnTo>
                    <a:pt x="608" y="487"/>
                  </a:lnTo>
                  <a:lnTo>
                    <a:pt x="608" y="487"/>
                  </a:lnTo>
                  <a:lnTo>
                    <a:pt x="607" y="487"/>
                  </a:lnTo>
                  <a:lnTo>
                    <a:pt x="607" y="487"/>
                  </a:lnTo>
                  <a:lnTo>
                    <a:pt x="607" y="487"/>
                  </a:lnTo>
                  <a:lnTo>
                    <a:pt x="607" y="487"/>
                  </a:lnTo>
                  <a:lnTo>
                    <a:pt x="607" y="487"/>
                  </a:lnTo>
                  <a:lnTo>
                    <a:pt x="606" y="488"/>
                  </a:lnTo>
                  <a:lnTo>
                    <a:pt x="606" y="488"/>
                  </a:lnTo>
                  <a:lnTo>
                    <a:pt x="605" y="489"/>
                  </a:lnTo>
                  <a:lnTo>
                    <a:pt x="605" y="490"/>
                  </a:lnTo>
                  <a:lnTo>
                    <a:pt x="605" y="490"/>
                  </a:lnTo>
                  <a:lnTo>
                    <a:pt x="605" y="490"/>
                  </a:lnTo>
                  <a:lnTo>
                    <a:pt x="605" y="491"/>
                  </a:lnTo>
                  <a:lnTo>
                    <a:pt x="604" y="492"/>
                  </a:lnTo>
                  <a:lnTo>
                    <a:pt x="604" y="493"/>
                  </a:lnTo>
                  <a:lnTo>
                    <a:pt x="602" y="495"/>
                  </a:lnTo>
                  <a:lnTo>
                    <a:pt x="599" y="494"/>
                  </a:lnTo>
                  <a:lnTo>
                    <a:pt x="589" y="488"/>
                  </a:lnTo>
                  <a:lnTo>
                    <a:pt x="589" y="488"/>
                  </a:lnTo>
                  <a:lnTo>
                    <a:pt x="583" y="489"/>
                  </a:lnTo>
                  <a:lnTo>
                    <a:pt x="579" y="482"/>
                  </a:lnTo>
                  <a:lnTo>
                    <a:pt x="579" y="481"/>
                  </a:lnTo>
                  <a:lnTo>
                    <a:pt x="578" y="481"/>
                  </a:lnTo>
                  <a:lnTo>
                    <a:pt x="576" y="475"/>
                  </a:lnTo>
                  <a:lnTo>
                    <a:pt x="576" y="475"/>
                  </a:lnTo>
                  <a:lnTo>
                    <a:pt x="575" y="473"/>
                  </a:lnTo>
                  <a:lnTo>
                    <a:pt x="574" y="472"/>
                  </a:lnTo>
                  <a:lnTo>
                    <a:pt x="574" y="472"/>
                  </a:lnTo>
                  <a:lnTo>
                    <a:pt x="573" y="471"/>
                  </a:lnTo>
                  <a:lnTo>
                    <a:pt x="572" y="471"/>
                  </a:lnTo>
                  <a:lnTo>
                    <a:pt x="569" y="468"/>
                  </a:lnTo>
                  <a:lnTo>
                    <a:pt x="568" y="467"/>
                  </a:lnTo>
                  <a:lnTo>
                    <a:pt x="568" y="467"/>
                  </a:lnTo>
                  <a:lnTo>
                    <a:pt x="567" y="467"/>
                  </a:lnTo>
                  <a:lnTo>
                    <a:pt x="567" y="467"/>
                  </a:lnTo>
                  <a:lnTo>
                    <a:pt x="566" y="466"/>
                  </a:lnTo>
                  <a:lnTo>
                    <a:pt x="565" y="466"/>
                  </a:lnTo>
                  <a:lnTo>
                    <a:pt x="565" y="466"/>
                  </a:lnTo>
                  <a:lnTo>
                    <a:pt x="565" y="466"/>
                  </a:lnTo>
                  <a:lnTo>
                    <a:pt x="564" y="466"/>
                  </a:lnTo>
                  <a:lnTo>
                    <a:pt x="564" y="466"/>
                  </a:lnTo>
                  <a:lnTo>
                    <a:pt x="562" y="467"/>
                  </a:lnTo>
                  <a:lnTo>
                    <a:pt x="562" y="467"/>
                  </a:lnTo>
                  <a:lnTo>
                    <a:pt x="555" y="471"/>
                  </a:lnTo>
                  <a:lnTo>
                    <a:pt x="555" y="469"/>
                  </a:lnTo>
                  <a:lnTo>
                    <a:pt x="553" y="465"/>
                  </a:lnTo>
                  <a:lnTo>
                    <a:pt x="553" y="464"/>
                  </a:lnTo>
                  <a:lnTo>
                    <a:pt x="553" y="462"/>
                  </a:lnTo>
                  <a:lnTo>
                    <a:pt x="552" y="462"/>
                  </a:lnTo>
                  <a:lnTo>
                    <a:pt x="550" y="455"/>
                  </a:lnTo>
                  <a:lnTo>
                    <a:pt x="549" y="455"/>
                  </a:lnTo>
                  <a:lnTo>
                    <a:pt x="549" y="455"/>
                  </a:lnTo>
                  <a:lnTo>
                    <a:pt x="549" y="455"/>
                  </a:lnTo>
                  <a:lnTo>
                    <a:pt x="548" y="455"/>
                  </a:lnTo>
                  <a:lnTo>
                    <a:pt x="548" y="456"/>
                  </a:lnTo>
                  <a:lnTo>
                    <a:pt x="548" y="456"/>
                  </a:lnTo>
                  <a:lnTo>
                    <a:pt x="548" y="457"/>
                  </a:lnTo>
                  <a:lnTo>
                    <a:pt x="548" y="458"/>
                  </a:lnTo>
                  <a:lnTo>
                    <a:pt x="547" y="458"/>
                  </a:lnTo>
                  <a:lnTo>
                    <a:pt x="547" y="458"/>
                  </a:lnTo>
                  <a:lnTo>
                    <a:pt x="546" y="458"/>
                  </a:lnTo>
                  <a:lnTo>
                    <a:pt x="546" y="458"/>
                  </a:lnTo>
                  <a:lnTo>
                    <a:pt x="546" y="458"/>
                  </a:lnTo>
                  <a:lnTo>
                    <a:pt x="546" y="458"/>
                  </a:lnTo>
                  <a:lnTo>
                    <a:pt x="546" y="457"/>
                  </a:lnTo>
                  <a:lnTo>
                    <a:pt x="545" y="457"/>
                  </a:lnTo>
                  <a:lnTo>
                    <a:pt x="545" y="457"/>
                  </a:lnTo>
                  <a:lnTo>
                    <a:pt x="545" y="457"/>
                  </a:lnTo>
                  <a:lnTo>
                    <a:pt x="545" y="457"/>
                  </a:lnTo>
                  <a:lnTo>
                    <a:pt x="545" y="457"/>
                  </a:lnTo>
                  <a:lnTo>
                    <a:pt x="545" y="457"/>
                  </a:lnTo>
                  <a:lnTo>
                    <a:pt x="545" y="457"/>
                  </a:lnTo>
                  <a:lnTo>
                    <a:pt x="544" y="458"/>
                  </a:lnTo>
                  <a:lnTo>
                    <a:pt x="544" y="458"/>
                  </a:lnTo>
                  <a:lnTo>
                    <a:pt x="544" y="458"/>
                  </a:lnTo>
                  <a:lnTo>
                    <a:pt x="544" y="457"/>
                  </a:lnTo>
                  <a:lnTo>
                    <a:pt x="543" y="457"/>
                  </a:lnTo>
                  <a:lnTo>
                    <a:pt x="543" y="457"/>
                  </a:lnTo>
                  <a:lnTo>
                    <a:pt x="543" y="457"/>
                  </a:lnTo>
                  <a:lnTo>
                    <a:pt x="543" y="457"/>
                  </a:lnTo>
                  <a:lnTo>
                    <a:pt x="543" y="456"/>
                  </a:lnTo>
                  <a:lnTo>
                    <a:pt x="543" y="455"/>
                  </a:lnTo>
                  <a:lnTo>
                    <a:pt x="543" y="454"/>
                  </a:lnTo>
                  <a:lnTo>
                    <a:pt x="543" y="454"/>
                  </a:lnTo>
                  <a:lnTo>
                    <a:pt x="543" y="454"/>
                  </a:lnTo>
                  <a:lnTo>
                    <a:pt x="544" y="454"/>
                  </a:lnTo>
                  <a:lnTo>
                    <a:pt x="544" y="454"/>
                  </a:lnTo>
                  <a:lnTo>
                    <a:pt x="545" y="455"/>
                  </a:lnTo>
                  <a:lnTo>
                    <a:pt x="545" y="455"/>
                  </a:lnTo>
                  <a:lnTo>
                    <a:pt x="547" y="454"/>
                  </a:lnTo>
                  <a:lnTo>
                    <a:pt x="547" y="454"/>
                  </a:lnTo>
                  <a:lnTo>
                    <a:pt x="548" y="453"/>
                  </a:lnTo>
                  <a:lnTo>
                    <a:pt x="548" y="452"/>
                  </a:lnTo>
                  <a:lnTo>
                    <a:pt x="548" y="451"/>
                  </a:lnTo>
                  <a:lnTo>
                    <a:pt x="549" y="451"/>
                  </a:lnTo>
                  <a:lnTo>
                    <a:pt x="549" y="449"/>
                  </a:lnTo>
                  <a:lnTo>
                    <a:pt x="549" y="448"/>
                  </a:lnTo>
                  <a:lnTo>
                    <a:pt x="549" y="448"/>
                  </a:lnTo>
                  <a:lnTo>
                    <a:pt x="548" y="446"/>
                  </a:lnTo>
                  <a:lnTo>
                    <a:pt x="547" y="443"/>
                  </a:lnTo>
                  <a:lnTo>
                    <a:pt x="547" y="443"/>
                  </a:lnTo>
                  <a:lnTo>
                    <a:pt x="547" y="442"/>
                  </a:lnTo>
                  <a:lnTo>
                    <a:pt x="546" y="442"/>
                  </a:lnTo>
                  <a:lnTo>
                    <a:pt x="544" y="440"/>
                  </a:lnTo>
                  <a:lnTo>
                    <a:pt x="540" y="435"/>
                  </a:lnTo>
                  <a:lnTo>
                    <a:pt x="539" y="433"/>
                  </a:lnTo>
                  <a:lnTo>
                    <a:pt x="539" y="433"/>
                  </a:lnTo>
                  <a:lnTo>
                    <a:pt x="538" y="433"/>
                  </a:lnTo>
                  <a:lnTo>
                    <a:pt x="538" y="432"/>
                  </a:lnTo>
                  <a:lnTo>
                    <a:pt x="535" y="430"/>
                  </a:lnTo>
                  <a:lnTo>
                    <a:pt x="531" y="426"/>
                  </a:lnTo>
                  <a:lnTo>
                    <a:pt x="530" y="424"/>
                  </a:lnTo>
                  <a:lnTo>
                    <a:pt x="525" y="421"/>
                  </a:lnTo>
                  <a:lnTo>
                    <a:pt x="523" y="420"/>
                  </a:lnTo>
                  <a:lnTo>
                    <a:pt x="521" y="418"/>
                  </a:lnTo>
                  <a:lnTo>
                    <a:pt x="520" y="418"/>
                  </a:lnTo>
                  <a:lnTo>
                    <a:pt x="512" y="412"/>
                  </a:lnTo>
                  <a:lnTo>
                    <a:pt x="511" y="412"/>
                  </a:lnTo>
                  <a:lnTo>
                    <a:pt x="511" y="412"/>
                  </a:lnTo>
                  <a:lnTo>
                    <a:pt x="510" y="411"/>
                  </a:lnTo>
                  <a:lnTo>
                    <a:pt x="509" y="410"/>
                  </a:lnTo>
                  <a:lnTo>
                    <a:pt x="509" y="410"/>
                  </a:lnTo>
                  <a:lnTo>
                    <a:pt x="508" y="411"/>
                  </a:lnTo>
                  <a:lnTo>
                    <a:pt x="508" y="412"/>
                  </a:lnTo>
                  <a:lnTo>
                    <a:pt x="509" y="413"/>
                  </a:lnTo>
                  <a:lnTo>
                    <a:pt x="509" y="413"/>
                  </a:lnTo>
                  <a:lnTo>
                    <a:pt x="514" y="417"/>
                  </a:lnTo>
                  <a:lnTo>
                    <a:pt x="514" y="417"/>
                  </a:lnTo>
                  <a:lnTo>
                    <a:pt x="514" y="417"/>
                  </a:lnTo>
                  <a:lnTo>
                    <a:pt x="515" y="417"/>
                  </a:lnTo>
                  <a:lnTo>
                    <a:pt x="515" y="418"/>
                  </a:lnTo>
                  <a:lnTo>
                    <a:pt x="514" y="417"/>
                  </a:lnTo>
                  <a:lnTo>
                    <a:pt x="509" y="413"/>
                  </a:lnTo>
                  <a:lnTo>
                    <a:pt x="508" y="412"/>
                  </a:lnTo>
                  <a:lnTo>
                    <a:pt x="508" y="410"/>
                  </a:lnTo>
                  <a:lnTo>
                    <a:pt x="508" y="409"/>
                  </a:lnTo>
                  <a:lnTo>
                    <a:pt x="505" y="409"/>
                  </a:lnTo>
                  <a:lnTo>
                    <a:pt x="503" y="409"/>
                  </a:lnTo>
                  <a:lnTo>
                    <a:pt x="501" y="409"/>
                  </a:lnTo>
                  <a:lnTo>
                    <a:pt x="501" y="409"/>
                  </a:lnTo>
                  <a:lnTo>
                    <a:pt x="500" y="409"/>
                  </a:lnTo>
                  <a:lnTo>
                    <a:pt x="498" y="408"/>
                  </a:lnTo>
                  <a:lnTo>
                    <a:pt x="498" y="408"/>
                  </a:lnTo>
                  <a:lnTo>
                    <a:pt x="500" y="408"/>
                  </a:lnTo>
                  <a:lnTo>
                    <a:pt x="501" y="409"/>
                  </a:lnTo>
                  <a:lnTo>
                    <a:pt x="501" y="409"/>
                  </a:lnTo>
                  <a:lnTo>
                    <a:pt x="502" y="407"/>
                  </a:lnTo>
                  <a:lnTo>
                    <a:pt x="502" y="407"/>
                  </a:lnTo>
                  <a:lnTo>
                    <a:pt x="502" y="407"/>
                  </a:lnTo>
                  <a:lnTo>
                    <a:pt x="502" y="407"/>
                  </a:lnTo>
                  <a:lnTo>
                    <a:pt x="500" y="405"/>
                  </a:lnTo>
                  <a:lnTo>
                    <a:pt x="500" y="405"/>
                  </a:lnTo>
                  <a:lnTo>
                    <a:pt x="500" y="405"/>
                  </a:lnTo>
                  <a:lnTo>
                    <a:pt x="498" y="404"/>
                  </a:lnTo>
                  <a:lnTo>
                    <a:pt x="494" y="401"/>
                  </a:lnTo>
                  <a:lnTo>
                    <a:pt x="493" y="400"/>
                  </a:lnTo>
                  <a:lnTo>
                    <a:pt x="487" y="395"/>
                  </a:lnTo>
                  <a:lnTo>
                    <a:pt x="476" y="388"/>
                  </a:lnTo>
                  <a:lnTo>
                    <a:pt x="476" y="388"/>
                  </a:lnTo>
                  <a:lnTo>
                    <a:pt x="475" y="388"/>
                  </a:lnTo>
                  <a:lnTo>
                    <a:pt x="473" y="388"/>
                  </a:lnTo>
                  <a:lnTo>
                    <a:pt x="473" y="388"/>
                  </a:lnTo>
                  <a:lnTo>
                    <a:pt x="468" y="384"/>
                  </a:lnTo>
                  <a:lnTo>
                    <a:pt x="466" y="382"/>
                  </a:lnTo>
                  <a:lnTo>
                    <a:pt x="464" y="381"/>
                  </a:lnTo>
                  <a:lnTo>
                    <a:pt x="464" y="381"/>
                  </a:lnTo>
                  <a:lnTo>
                    <a:pt x="463" y="381"/>
                  </a:lnTo>
                  <a:lnTo>
                    <a:pt x="463" y="381"/>
                  </a:lnTo>
                  <a:lnTo>
                    <a:pt x="463" y="381"/>
                  </a:lnTo>
                  <a:lnTo>
                    <a:pt x="462" y="381"/>
                  </a:lnTo>
                  <a:lnTo>
                    <a:pt x="462" y="381"/>
                  </a:lnTo>
                  <a:lnTo>
                    <a:pt x="462" y="381"/>
                  </a:lnTo>
                  <a:lnTo>
                    <a:pt x="457" y="379"/>
                  </a:lnTo>
                  <a:lnTo>
                    <a:pt x="456" y="379"/>
                  </a:lnTo>
                  <a:lnTo>
                    <a:pt x="455" y="378"/>
                  </a:lnTo>
                  <a:lnTo>
                    <a:pt x="455" y="378"/>
                  </a:lnTo>
                  <a:lnTo>
                    <a:pt x="455" y="377"/>
                  </a:lnTo>
                  <a:lnTo>
                    <a:pt x="455" y="377"/>
                  </a:lnTo>
                  <a:lnTo>
                    <a:pt x="455" y="377"/>
                  </a:lnTo>
                  <a:lnTo>
                    <a:pt x="455" y="377"/>
                  </a:lnTo>
                  <a:lnTo>
                    <a:pt x="455" y="377"/>
                  </a:lnTo>
                  <a:lnTo>
                    <a:pt x="454" y="377"/>
                  </a:lnTo>
                  <a:lnTo>
                    <a:pt x="453" y="377"/>
                  </a:lnTo>
                  <a:lnTo>
                    <a:pt x="453" y="377"/>
                  </a:lnTo>
                  <a:lnTo>
                    <a:pt x="453" y="377"/>
                  </a:lnTo>
                  <a:lnTo>
                    <a:pt x="453" y="377"/>
                  </a:lnTo>
                  <a:lnTo>
                    <a:pt x="453" y="377"/>
                  </a:lnTo>
                  <a:lnTo>
                    <a:pt x="453" y="377"/>
                  </a:lnTo>
                  <a:lnTo>
                    <a:pt x="452" y="377"/>
                  </a:lnTo>
                  <a:lnTo>
                    <a:pt x="452" y="377"/>
                  </a:lnTo>
                  <a:lnTo>
                    <a:pt x="452" y="377"/>
                  </a:lnTo>
                  <a:lnTo>
                    <a:pt x="452" y="377"/>
                  </a:lnTo>
                  <a:lnTo>
                    <a:pt x="452" y="376"/>
                  </a:lnTo>
                  <a:lnTo>
                    <a:pt x="452" y="376"/>
                  </a:lnTo>
                  <a:lnTo>
                    <a:pt x="452" y="376"/>
                  </a:lnTo>
                  <a:lnTo>
                    <a:pt x="451" y="376"/>
                  </a:lnTo>
                  <a:lnTo>
                    <a:pt x="451" y="376"/>
                  </a:lnTo>
                  <a:lnTo>
                    <a:pt x="450" y="376"/>
                  </a:lnTo>
                  <a:lnTo>
                    <a:pt x="448" y="374"/>
                  </a:lnTo>
                  <a:lnTo>
                    <a:pt x="448" y="374"/>
                  </a:lnTo>
                  <a:lnTo>
                    <a:pt x="448" y="374"/>
                  </a:lnTo>
                  <a:lnTo>
                    <a:pt x="448" y="374"/>
                  </a:lnTo>
                  <a:lnTo>
                    <a:pt x="448" y="374"/>
                  </a:lnTo>
                  <a:lnTo>
                    <a:pt x="448" y="374"/>
                  </a:lnTo>
                  <a:lnTo>
                    <a:pt x="445" y="371"/>
                  </a:lnTo>
                  <a:lnTo>
                    <a:pt x="444" y="369"/>
                  </a:lnTo>
                  <a:lnTo>
                    <a:pt x="443" y="369"/>
                  </a:lnTo>
                  <a:lnTo>
                    <a:pt x="443" y="369"/>
                  </a:lnTo>
                  <a:lnTo>
                    <a:pt x="443" y="368"/>
                  </a:lnTo>
                  <a:lnTo>
                    <a:pt x="443" y="368"/>
                  </a:lnTo>
                  <a:lnTo>
                    <a:pt x="443" y="368"/>
                  </a:lnTo>
                  <a:lnTo>
                    <a:pt x="443" y="368"/>
                  </a:lnTo>
                  <a:lnTo>
                    <a:pt x="442" y="367"/>
                  </a:lnTo>
                  <a:lnTo>
                    <a:pt x="442" y="367"/>
                  </a:lnTo>
                  <a:lnTo>
                    <a:pt x="442" y="367"/>
                  </a:lnTo>
                  <a:lnTo>
                    <a:pt x="440" y="367"/>
                  </a:lnTo>
                  <a:lnTo>
                    <a:pt x="440" y="367"/>
                  </a:lnTo>
                  <a:lnTo>
                    <a:pt x="439" y="367"/>
                  </a:lnTo>
                  <a:lnTo>
                    <a:pt x="439" y="367"/>
                  </a:lnTo>
                  <a:lnTo>
                    <a:pt x="439" y="368"/>
                  </a:lnTo>
                  <a:lnTo>
                    <a:pt x="439" y="368"/>
                  </a:lnTo>
                  <a:lnTo>
                    <a:pt x="436" y="375"/>
                  </a:lnTo>
                  <a:lnTo>
                    <a:pt x="436" y="378"/>
                  </a:lnTo>
                  <a:lnTo>
                    <a:pt x="436" y="379"/>
                  </a:lnTo>
                  <a:lnTo>
                    <a:pt x="437" y="381"/>
                  </a:lnTo>
                  <a:lnTo>
                    <a:pt x="437" y="382"/>
                  </a:lnTo>
                  <a:lnTo>
                    <a:pt x="436" y="382"/>
                  </a:lnTo>
                  <a:lnTo>
                    <a:pt x="436" y="382"/>
                  </a:lnTo>
                  <a:lnTo>
                    <a:pt x="434" y="383"/>
                  </a:lnTo>
                  <a:lnTo>
                    <a:pt x="434" y="383"/>
                  </a:lnTo>
                  <a:lnTo>
                    <a:pt x="433" y="383"/>
                  </a:lnTo>
                  <a:lnTo>
                    <a:pt x="432" y="382"/>
                  </a:lnTo>
                  <a:lnTo>
                    <a:pt x="432" y="382"/>
                  </a:lnTo>
                  <a:lnTo>
                    <a:pt x="430" y="382"/>
                  </a:lnTo>
                  <a:lnTo>
                    <a:pt x="430" y="382"/>
                  </a:lnTo>
                  <a:lnTo>
                    <a:pt x="429" y="382"/>
                  </a:lnTo>
                  <a:lnTo>
                    <a:pt x="429" y="382"/>
                  </a:lnTo>
                  <a:lnTo>
                    <a:pt x="429" y="382"/>
                  </a:lnTo>
                  <a:lnTo>
                    <a:pt x="429" y="382"/>
                  </a:lnTo>
                  <a:lnTo>
                    <a:pt x="429" y="383"/>
                  </a:lnTo>
                  <a:lnTo>
                    <a:pt x="428" y="384"/>
                  </a:lnTo>
                  <a:lnTo>
                    <a:pt x="428" y="387"/>
                  </a:lnTo>
                  <a:lnTo>
                    <a:pt x="428" y="388"/>
                  </a:lnTo>
                  <a:lnTo>
                    <a:pt x="429" y="390"/>
                  </a:lnTo>
                  <a:lnTo>
                    <a:pt x="430" y="393"/>
                  </a:lnTo>
                  <a:lnTo>
                    <a:pt x="430" y="393"/>
                  </a:lnTo>
                  <a:lnTo>
                    <a:pt x="430" y="394"/>
                  </a:lnTo>
                  <a:lnTo>
                    <a:pt x="430" y="396"/>
                  </a:lnTo>
                  <a:lnTo>
                    <a:pt x="429" y="407"/>
                  </a:lnTo>
                  <a:lnTo>
                    <a:pt x="428" y="410"/>
                  </a:lnTo>
                  <a:lnTo>
                    <a:pt x="425" y="409"/>
                  </a:lnTo>
                  <a:lnTo>
                    <a:pt x="427" y="412"/>
                  </a:lnTo>
                  <a:lnTo>
                    <a:pt x="429" y="415"/>
                  </a:lnTo>
                  <a:lnTo>
                    <a:pt x="431" y="421"/>
                  </a:lnTo>
                  <a:lnTo>
                    <a:pt x="432" y="423"/>
                  </a:lnTo>
                  <a:lnTo>
                    <a:pt x="432" y="423"/>
                  </a:lnTo>
                  <a:lnTo>
                    <a:pt x="431" y="423"/>
                  </a:lnTo>
                  <a:lnTo>
                    <a:pt x="431" y="423"/>
                  </a:lnTo>
                  <a:lnTo>
                    <a:pt x="431" y="423"/>
                  </a:lnTo>
                  <a:lnTo>
                    <a:pt x="424" y="420"/>
                  </a:lnTo>
                  <a:lnTo>
                    <a:pt x="420" y="417"/>
                  </a:lnTo>
                  <a:lnTo>
                    <a:pt x="418" y="415"/>
                  </a:lnTo>
                  <a:lnTo>
                    <a:pt x="411" y="412"/>
                  </a:lnTo>
                  <a:lnTo>
                    <a:pt x="407" y="411"/>
                  </a:lnTo>
                  <a:lnTo>
                    <a:pt x="408" y="412"/>
                  </a:lnTo>
                  <a:lnTo>
                    <a:pt x="407" y="412"/>
                  </a:lnTo>
                  <a:lnTo>
                    <a:pt x="407" y="412"/>
                  </a:lnTo>
                  <a:lnTo>
                    <a:pt x="406" y="412"/>
                  </a:lnTo>
                  <a:lnTo>
                    <a:pt x="405" y="412"/>
                  </a:lnTo>
                  <a:lnTo>
                    <a:pt x="405" y="411"/>
                  </a:lnTo>
                  <a:lnTo>
                    <a:pt x="404" y="409"/>
                  </a:lnTo>
                  <a:lnTo>
                    <a:pt x="396" y="405"/>
                  </a:lnTo>
                  <a:lnTo>
                    <a:pt x="391" y="404"/>
                  </a:lnTo>
                  <a:lnTo>
                    <a:pt x="390" y="404"/>
                  </a:lnTo>
                  <a:lnTo>
                    <a:pt x="388" y="403"/>
                  </a:lnTo>
                  <a:lnTo>
                    <a:pt x="387" y="402"/>
                  </a:lnTo>
                  <a:lnTo>
                    <a:pt x="386" y="401"/>
                  </a:lnTo>
                  <a:lnTo>
                    <a:pt x="385" y="398"/>
                  </a:lnTo>
                  <a:lnTo>
                    <a:pt x="385" y="394"/>
                  </a:lnTo>
                  <a:lnTo>
                    <a:pt x="386" y="392"/>
                  </a:lnTo>
                  <a:lnTo>
                    <a:pt x="388" y="387"/>
                  </a:lnTo>
                  <a:lnTo>
                    <a:pt x="388" y="387"/>
                  </a:lnTo>
                  <a:lnTo>
                    <a:pt x="389" y="384"/>
                  </a:lnTo>
                  <a:lnTo>
                    <a:pt x="389" y="382"/>
                  </a:lnTo>
                  <a:lnTo>
                    <a:pt x="389" y="374"/>
                  </a:lnTo>
                  <a:lnTo>
                    <a:pt x="389" y="369"/>
                  </a:lnTo>
                  <a:lnTo>
                    <a:pt x="389" y="368"/>
                  </a:lnTo>
                  <a:lnTo>
                    <a:pt x="389" y="368"/>
                  </a:lnTo>
                  <a:lnTo>
                    <a:pt x="389" y="368"/>
                  </a:lnTo>
                  <a:lnTo>
                    <a:pt x="389" y="368"/>
                  </a:lnTo>
                  <a:lnTo>
                    <a:pt x="389" y="367"/>
                  </a:lnTo>
                  <a:lnTo>
                    <a:pt x="389" y="367"/>
                  </a:lnTo>
                  <a:lnTo>
                    <a:pt x="388" y="366"/>
                  </a:lnTo>
                  <a:lnTo>
                    <a:pt x="388" y="366"/>
                  </a:lnTo>
                  <a:lnTo>
                    <a:pt x="387" y="366"/>
                  </a:lnTo>
                  <a:lnTo>
                    <a:pt x="387" y="365"/>
                  </a:lnTo>
                  <a:lnTo>
                    <a:pt x="387" y="365"/>
                  </a:lnTo>
                  <a:lnTo>
                    <a:pt x="387" y="365"/>
                  </a:lnTo>
                  <a:lnTo>
                    <a:pt x="385" y="364"/>
                  </a:lnTo>
                  <a:lnTo>
                    <a:pt x="385" y="364"/>
                  </a:lnTo>
                  <a:lnTo>
                    <a:pt x="384" y="360"/>
                  </a:lnTo>
                  <a:lnTo>
                    <a:pt x="384" y="360"/>
                  </a:lnTo>
                  <a:lnTo>
                    <a:pt x="383" y="359"/>
                  </a:lnTo>
                  <a:lnTo>
                    <a:pt x="381" y="357"/>
                  </a:lnTo>
                  <a:lnTo>
                    <a:pt x="381" y="355"/>
                  </a:lnTo>
                  <a:lnTo>
                    <a:pt x="381" y="354"/>
                  </a:lnTo>
                  <a:lnTo>
                    <a:pt x="381" y="354"/>
                  </a:lnTo>
                  <a:lnTo>
                    <a:pt x="379" y="353"/>
                  </a:lnTo>
                  <a:lnTo>
                    <a:pt x="379" y="353"/>
                  </a:lnTo>
                  <a:lnTo>
                    <a:pt x="379" y="354"/>
                  </a:lnTo>
                  <a:lnTo>
                    <a:pt x="378" y="354"/>
                  </a:lnTo>
                  <a:lnTo>
                    <a:pt x="377" y="354"/>
                  </a:lnTo>
                  <a:lnTo>
                    <a:pt x="377" y="354"/>
                  </a:lnTo>
                  <a:lnTo>
                    <a:pt x="376" y="353"/>
                  </a:lnTo>
                  <a:lnTo>
                    <a:pt x="376" y="353"/>
                  </a:lnTo>
                  <a:lnTo>
                    <a:pt x="375" y="353"/>
                  </a:lnTo>
                  <a:lnTo>
                    <a:pt x="375" y="353"/>
                  </a:lnTo>
                  <a:lnTo>
                    <a:pt x="375" y="353"/>
                  </a:lnTo>
                  <a:lnTo>
                    <a:pt x="375" y="353"/>
                  </a:lnTo>
                  <a:lnTo>
                    <a:pt x="374" y="353"/>
                  </a:lnTo>
                  <a:lnTo>
                    <a:pt x="374" y="353"/>
                  </a:lnTo>
                  <a:lnTo>
                    <a:pt x="374" y="353"/>
                  </a:lnTo>
                  <a:lnTo>
                    <a:pt x="374" y="353"/>
                  </a:lnTo>
                  <a:lnTo>
                    <a:pt x="373" y="353"/>
                  </a:lnTo>
                  <a:lnTo>
                    <a:pt x="373" y="353"/>
                  </a:lnTo>
                  <a:lnTo>
                    <a:pt x="373" y="353"/>
                  </a:lnTo>
                  <a:lnTo>
                    <a:pt x="373" y="353"/>
                  </a:lnTo>
                  <a:lnTo>
                    <a:pt x="373" y="353"/>
                  </a:lnTo>
                  <a:lnTo>
                    <a:pt x="373" y="353"/>
                  </a:lnTo>
                  <a:lnTo>
                    <a:pt x="373" y="353"/>
                  </a:lnTo>
                  <a:lnTo>
                    <a:pt x="373" y="353"/>
                  </a:lnTo>
                  <a:lnTo>
                    <a:pt x="372" y="353"/>
                  </a:lnTo>
                  <a:lnTo>
                    <a:pt x="372" y="352"/>
                  </a:lnTo>
                  <a:lnTo>
                    <a:pt x="372" y="352"/>
                  </a:lnTo>
                  <a:lnTo>
                    <a:pt x="372" y="352"/>
                  </a:lnTo>
                  <a:lnTo>
                    <a:pt x="372" y="352"/>
                  </a:lnTo>
                  <a:lnTo>
                    <a:pt x="371" y="352"/>
                  </a:lnTo>
                  <a:lnTo>
                    <a:pt x="371" y="352"/>
                  </a:lnTo>
                  <a:lnTo>
                    <a:pt x="370" y="352"/>
                  </a:lnTo>
                  <a:lnTo>
                    <a:pt x="370" y="352"/>
                  </a:lnTo>
                  <a:lnTo>
                    <a:pt x="369" y="351"/>
                  </a:lnTo>
                  <a:lnTo>
                    <a:pt x="367" y="349"/>
                  </a:lnTo>
                  <a:lnTo>
                    <a:pt x="367" y="349"/>
                  </a:lnTo>
                  <a:lnTo>
                    <a:pt x="367" y="349"/>
                  </a:lnTo>
                  <a:lnTo>
                    <a:pt x="366" y="348"/>
                  </a:lnTo>
                  <a:lnTo>
                    <a:pt x="366" y="348"/>
                  </a:lnTo>
                  <a:lnTo>
                    <a:pt x="366" y="348"/>
                  </a:lnTo>
                  <a:lnTo>
                    <a:pt x="364" y="348"/>
                  </a:lnTo>
                  <a:lnTo>
                    <a:pt x="363" y="347"/>
                  </a:lnTo>
                  <a:lnTo>
                    <a:pt x="363" y="347"/>
                  </a:lnTo>
                  <a:lnTo>
                    <a:pt x="363" y="347"/>
                  </a:lnTo>
                  <a:lnTo>
                    <a:pt x="363" y="347"/>
                  </a:lnTo>
                  <a:lnTo>
                    <a:pt x="363" y="347"/>
                  </a:lnTo>
                  <a:lnTo>
                    <a:pt x="363" y="347"/>
                  </a:lnTo>
                  <a:lnTo>
                    <a:pt x="362" y="347"/>
                  </a:lnTo>
                  <a:lnTo>
                    <a:pt x="362" y="347"/>
                  </a:lnTo>
                  <a:lnTo>
                    <a:pt x="362" y="347"/>
                  </a:lnTo>
                  <a:lnTo>
                    <a:pt x="361" y="347"/>
                  </a:lnTo>
                  <a:lnTo>
                    <a:pt x="361" y="347"/>
                  </a:lnTo>
                  <a:lnTo>
                    <a:pt x="361" y="347"/>
                  </a:lnTo>
                  <a:lnTo>
                    <a:pt x="361" y="346"/>
                  </a:lnTo>
                  <a:lnTo>
                    <a:pt x="361" y="346"/>
                  </a:lnTo>
                  <a:lnTo>
                    <a:pt x="361" y="346"/>
                  </a:lnTo>
                  <a:lnTo>
                    <a:pt x="361" y="346"/>
                  </a:lnTo>
                  <a:lnTo>
                    <a:pt x="360" y="346"/>
                  </a:lnTo>
                  <a:lnTo>
                    <a:pt x="360" y="346"/>
                  </a:lnTo>
                  <a:lnTo>
                    <a:pt x="360" y="346"/>
                  </a:lnTo>
                  <a:lnTo>
                    <a:pt x="360" y="346"/>
                  </a:lnTo>
                  <a:lnTo>
                    <a:pt x="359" y="346"/>
                  </a:lnTo>
                  <a:lnTo>
                    <a:pt x="359" y="346"/>
                  </a:lnTo>
                  <a:lnTo>
                    <a:pt x="358" y="345"/>
                  </a:lnTo>
                  <a:lnTo>
                    <a:pt x="356" y="345"/>
                  </a:lnTo>
                  <a:lnTo>
                    <a:pt x="356" y="345"/>
                  </a:lnTo>
                  <a:lnTo>
                    <a:pt x="356" y="345"/>
                  </a:lnTo>
                  <a:lnTo>
                    <a:pt x="356" y="345"/>
                  </a:lnTo>
                  <a:lnTo>
                    <a:pt x="356" y="345"/>
                  </a:lnTo>
                  <a:lnTo>
                    <a:pt x="356" y="345"/>
                  </a:lnTo>
                  <a:lnTo>
                    <a:pt x="356" y="343"/>
                  </a:lnTo>
                  <a:lnTo>
                    <a:pt x="355" y="343"/>
                  </a:lnTo>
                  <a:lnTo>
                    <a:pt x="355" y="343"/>
                  </a:lnTo>
                  <a:lnTo>
                    <a:pt x="354" y="342"/>
                  </a:lnTo>
                  <a:lnTo>
                    <a:pt x="354" y="342"/>
                  </a:lnTo>
                  <a:lnTo>
                    <a:pt x="353" y="341"/>
                  </a:lnTo>
                  <a:lnTo>
                    <a:pt x="352" y="341"/>
                  </a:lnTo>
                  <a:lnTo>
                    <a:pt x="347" y="342"/>
                  </a:lnTo>
                  <a:lnTo>
                    <a:pt x="347" y="342"/>
                  </a:lnTo>
                  <a:lnTo>
                    <a:pt x="347" y="342"/>
                  </a:lnTo>
                  <a:lnTo>
                    <a:pt x="344" y="341"/>
                  </a:lnTo>
                  <a:lnTo>
                    <a:pt x="337" y="338"/>
                  </a:lnTo>
                  <a:lnTo>
                    <a:pt x="337" y="337"/>
                  </a:lnTo>
                  <a:lnTo>
                    <a:pt x="328" y="334"/>
                  </a:lnTo>
                  <a:lnTo>
                    <a:pt x="328" y="334"/>
                  </a:lnTo>
                  <a:lnTo>
                    <a:pt x="328" y="334"/>
                  </a:lnTo>
                  <a:lnTo>
                    <a:pt x="328" y="334"/>
                  </a:lnTo>
                  <a:lnTo>
                    <a:pt x="324" y="331"/>
                  </a:lnTo>
                  <a:lnTo>
                    <a:pt x="324" y="331"/>
                  </a:lnTo>
                  <a:lnTo>
                    <a:pt x="323" y="332"/>
                  </a:lnTo>
                  <a:lnTo>
                    <a:pt x="322" y="333"/>
                  </a:lnTo>
                  <a:lnTo>
                    <a:pt x="321" y="333"/>
                  </a:lnTo>
                  <a:lnTo>
                    <a:pt x="321" y="333"/>
                  </a:lnTo>
                  <a:lnTo>
                    <a:pt x="321" y="333"/>
                  </a:lnTo>
                  <a:lnTo>
                    <a:pt x="299" y="328"/>
                  </a:lnTo>
                  <a:lnTo>
                    <a:pt x="298" y="328"/>
                  </a:lnTo>
                  <a:lnTo>
                    <a:pt x="297" y="327"/>
                  </a:lnTo>
                  <a:lnTo>
                    <a:pt x="297" y="327"/>
                  </a:lnTo>
                  <a:lnTo>
                    <a:pt x="297" y="327"/>
                  </a:lnTo>
                  <a:lnTo>
                    <a:pt x="297" y="327"/>
                  </a:lnTo>
                  <a:lnTo>
                    <a:pt x="295" y="326"/>
                  </a:lnTo>
                  <a:lnTo>
                    <a:pt x="295" y="326"/>
                  </a:lnTo>
                  <a:lnTo>
                    <a:pt x="295" y="326"/>
                  </a:lnTo>
                  <a:lnTo>
                    <a:pt x="294" y="326"/>
                  </a:lnTo>
                  <a:lnTo>
                    <a:pt x="294" y="326"/>
                  </a:lnTo>
                  <a:lnTo>
                    <a:pt x="294" y="326"/>
                  </a:lnTo>
                  <a:lnTo>
                    <a:pt x="294" y="326"/>
                  </a:lnTo>
                  <a:lnTo>
                    <a:pt x="293" y="326"/>
                  </a:lnTo>
                  <a:lnTo>
                    <a:pt x="293" y="326"/>
                  </a:lnTo>
                  <a:lnTo>
                    <a:pt x="293" y="327"/>
                  </a:lnTo>
                  <a:lnTo>
                    <a:pt x="291" y="326"/>
                  </a:lnTo>
                  <a:lnTo>
                    <a:pt x="289" y="326"/>
                  </a:lnTo>
                  <a:lnTo>
                    <a:pt x="285" y="325"/>
                  </a:lnTo>
                  <a:lnTo>
                    <a:pt x="282" y="323"/>
                  </a:lnTo>
                  <a:lnTo>
                    <a:pt x="281" y="323"/>
                  </a:lnTo>
                  <a:lnTo>
                    <a:pt x="281" y="323"/>
                  </a:lnTo>
                  <a:lnTo>
                    <a:pt x="281" y="323"/>
                  </a:lnTo>
                  <a:lnTo>
                    <a:pt x="281" y="323"/>
                  </a:lnTo>
                  <a:lnTo>
                    <a:pt x="279" y="320"/>
                  </a:lnTo>
                  <a:lnTo>
                    <a:pt x="278" y="320"/>
                  </a:lnTo>
                  <a:lnTo>
                    <a:pt x="278" y="320"/>
                  </a:lnTo>
                  <a:lnTo>
                    <a:pt x="278" y="320"/>
                  </a:lnTo>
                  <a:lnTo>
                    <a:pt x="278" y="320"/>
                  </a:lnTo>
                  <a:lnTo>
                    <a:pt x="276" y="319"/>
                  </a:lnTo>
                  <a:lnTo>
                    <a:pt x="276" y="319"/>
                  </a:lnTo>
                  <a:lnTo>
                    <a:pt x="276" y="319"/>
                  </a:lnTo>
                  <a:lnTo>
                    <a:pt x="275" y="319"/>
                  </a:lnTo>
                  <a:lnTo>
                    <a:pt x="275" y="319"/>
                  </a:lnTo>
                  <a:lnTo>
                    <a:pt x="274" y="319"/>
                  </a:lnTo>
                  <a:lnTo>
                    <a:pt x="274" y="319"/>
                  </a:lnTo>
                  <a:lnTo>
                    <a:pt x="274" y="319"/>
                  </a:lnTo>
                  <a:lnTo>
                    <a:pt x="273" y="320"/>
                  </a:lnTo>
                  <a:lnTo>
                    <a:pt x="271" y="321"/>
                  </a:lnTo>
                  <a:lnTo>
                    <a:pt x="270" y="321"/>
                  </a:lnTo>
                  <a:lnTo>
                    <a:pt x="268" y="322"/>
                  </a:lnTo>
                  <a:lnTo>
                    <a:pt x="257" y="320"/>
                  </a:lnTo>
                  <a:lnTo>
                    <a:pt x="255" y="319"/>
                  </a:lnTo>
                  <a:lnTo>
                    <a:pt x="243" y="314"/>
                  </a:lnTo>
                  <a:lnTo>
                    <a:pt x="237" y="308"/>
                  </a:lnTo>
                  <a:lnTo>
                    <a:pt x="237" y="304"/>
                  </a:lnTo>
                  <a:lnTo>
                    <a:pt x="237" y="299"/>
                  </a:lnTo>
                  <a:lnTo>
                    <a:pt x="237" y="298"/>
                  </a:lnTo>
                  <a:lnTo>
                    <a:pt x="237" y="297"/>
                  </a:lnTo>
                  <a:lnTo>
                    <a:pt x="237" y="296"/>
                  </a:lnTo>
                  <a:lnTo>
                    <a:pt x="236" y="295"/>
                  </a:lnTo>
                  <a:lnTo>
                    <a:pt x="235" y="294"/>
                  </a:lnTo>
                  <a:lnTo>
                    <a:pt x="232" y="293"/>
                  </a:lnTo>
                  <a:lnTo>
                    <a:pt x="231" y="293"/>
                  </a:lnTo>
                  <a:lnTo>
                    <a:pt x="230" y="294"/>
                  </a:lnTo>
                  <a:lnTo>
                    <a:pt x="228" y="295"/>
                  </a:lnTo>
                  <a:lnTo>
                    <a:pt x="227" y="295"/>
                  </a:lnTo>
                  <a:lnTo>
                    <a:pt x="227" y="296"/>
                  </a:lnTo>
                  <a:lnTo>
                    <a:pt x="226" y="301"/>
                  </a:lnTo>
                  <a:lnTo>
                    <a:pt x="225" y="301"/>
                  </a:lnTo>
                  <a:lnTo>
                    <a:pt x="225" y="302"/>
                  </a:lnTo>
                  <a:lnTo>
                    <a:pt x="227" y="304"/>
                  </a:lnTo>
                  <a:lnTo>
                    <a:pt x="229" y="305"/>
                  </a:lnTo>
                  <a:lnTo>
                    <a:pt x="231" y="305"/>
                  </a:lnTo>
                  <a:lnTo>
                    <a:pt x="231" y="307"/>
                  </a:lnTo>
                  <a:lnTo>
                    <a:pt x="230" y="311"/>
                  </a:lnTo>
                  <a:lnTo>
                    <a:pt x="230" y="311"/>
                  </a:lnTo>
                  <a:lnTo>
                    <a:pt x="223" y="310"/>
                  </a:lnTo>
                  <a:lnTo>
                    <a:pt x="221" y="309"/>
                  </a:lnTo>
                  <a:lnTo>
                    <a:pt x="219" y="308"/>
                  </a:lnTo>
                  <a:lnTo>
                    <a:pt x="219" y="307"/>
                  </a:lnTo>
                  <a:lnTo>
                    <a:pt x="219" y="306"/>
                  </a:lnTo>
                  <a:lnTo>
                    <a:pt x="214" y="303"/>
                  </a:lnTo>
                  <a:lnTo>
                    <a:pt x="211" y="302"/>
                  </a:lnTo>
                  <a:lnTo>
                    <a:pt x="210" y="301"/>
                  </a:lnTo>
                  <a:lnTo>
                    <a:pt x="208" y="303"/>
                  </a:lnTo>
                  <a:lnTo>
                    <a:pt x="205" y="304"/>
                  </a:lnTo>
                  <a:lnTo>
                    <a:pt x="205" y="304"/>
                  </a:lnTo>
                  <a:lnTo>
                    <a:pt x="200" y="304"/>
                  </a:lnTo>
                  <a:lnTo>
                    <a:pt x="199" y="303"/>
                  </a:lnTo>
                  <a:lnTo>
                    <a:pt x="194" y="302"/>
                  </a:lnTo>
                  <a:lnTo>
                    <a:pt x="172" y="294"/>
                  </a:lnTo>
                  <a:lnTo>
                    <a:pt x="168" y="293"/>
                  </a:lnTo>
                  <a:lnTo>
                    <a:pt x="167" y="293"/>
                  </a:lnTo>
                  <a:lnTo>
                    <a:pt x="167" y="290"/>
                  </a:lnTo>
                  <a:lnTo>
                    <a:pt x="168" y="290"/>
                  </a:lnTo>
                  <a:lnTo>
                    <a:pt x="168" y="290"/>
                  </a:lnTo>
                  <a:lnTo>
                    <a:pt x="168" y="290"/>
                  </a:lnTo>
                  <a:lnTo>
                    <a:pt x="168" y="290"/>
                  </a:lnTo>
                  <a:lnTo>
                    <a:pt x="175" y="292"/>
                  </a:lnTo>
                  <a:lnTo>
                    <a:pt x="179" y="293"/>
                  </a:lnTo>
                  <a:lnTo>
                    <a:pt x="180" y="293"/>
                  </a:lnTo>
                  <a:lnTo>
                    <a:pt x="180" y="292"/>
                  </a:lnTo>
                  <a:lnTo>
                    <a:pt x="184" y="290"/>
                  </a:lnTo>
                  <a:lnTo>
                    <a:pt x="186" y="288"/>
                  </a:lnTo>
                  <a:lnTo>
                    <a:pt x="178" y="284"/>
                  </a:lnTo>
                  <a:lnTo>
                    <a:pt x="178" y="283"/>
                  </a:lnTo>
                  <a:lnTo>
                    <a:pt x="176" y="283"/>
                  </a:lnTo>
                  <a:lnTo>
                    <a:pt x="176" y="283"/>
                  </a:lnTo>
                  <a:lnTo>
                    <a:pt x="175" y="283"/>
                  </a:lnTo>
                  <a:lnTo>
                    <a:pt x="175" y="285"/>
                  </a:lnTo>
                  <a:lnTo>
                    <a:pt x="174" y="285"/>
                  </a:lnTo>
                  <a:lnTo>
                    <a:pt x="173" y="285"/>
                  </a:lnTo>
                  <a:lnTo>
                    <a:pt x="172" y="283"/>
                  </a:lnTo>
                  <a:lnTo>
                    <a:pt x="172" y="282"/>
                  </a:lnTo>
                  <a:lnTo>
                    <a:pt x="163" y="282"/>
                  </a:lnTo>
                  <a:lnTo>
                    <a:pt x="152" y="282"/>
                  </a:lnTo>
                  <a:lnTo>
                    <a:pt x="142" y="281"/>
                  </a:lnTo>
                  <a:lnTo>
                    <a:pt x="142" y="282"/>
                  </a:lnTo>
                  <a:lnTo>
                    <a:pt x="145" y="283"/>
                  </a:lnTo>
                  <a:lnTo>
                    <a:pt x="146" y="283"/>
                  </a:lnTo>
                  <a:lnTo>
                    <a:pt x="148" y="284"/>
                  </a:lnTo>
                  <a:lnTo>
                    <a:pt x="150" y="284"/>
                  </a:lnTo>
                  <a:lnTo>
                    <a:pt x="151" y="285"/>
                  </a:lnTo>
                  <a:lnTo>
                    <a:pt x="151" y="285"/>
                  </a:lnTo>
                  <a:lnTo>
                    <a:pt x="151" y="285"/>
                  </a:lnTo>
                  <a:lnTo>
                    <a:pt x="151" y="285"/>
                  </a:lnTo>
                  <a:lnTo>
                    <a:pt x="150" y="289"/>
                  </a:lnTo>
                  <a:lnTo>
                    <a:pt x="150" y="290"/>
                  </a:lnTo>
                  <a:lnTo>
                    <a:pt x="150" y="290"/>
                  </a:lnTo>
                  <a:lnTo>
                    <a:pt x="150" y="290"/>
                  </a:lnTo>
                  <a:lnTo>
                    <a:pt x="136" y="286"/>
                  </a:lnTo>
                  <a:lnTo>
                    <a:pt x="131" y="283"/>
                  </a:lnTo>
                  <a:lnTo>
                    <a:pt x="126" y="280"/>
                  </a:lnTo>
                  <a:lnTo>
                    <a:pt x="126" y="280"/>
                  </a:lnTo>
                  <a:lnTo>
                    <a:pt x="126" y="280"/>
                  </a:lnTo>
                  <a:lnTo>
                    <a:pt x="126" y="280"/>
                  </a:lnTo>
                  <a:lnTo>
                    <a:pt x="122" y="279"/>
                  </a:lnTo>
                  <a:lnTo>
                    <a:pt x="121" y="279"/>
                  </a:lnTo>
                  <a:lnTo>
                    <a:pt x="121" y="279"/>
                  </a:lnTo>
                  <a:lnTo>
                    <a:pt x="117" y="279"/>
                  </a:lnTo>
                  <a:lnTo>
                    <a:pt x="117" y="279"/>
                  </a:lnTo>
                  <a:lnTo>
                    <a:pt x="117" y="279"/>
                  </a:lnTo>
                  <a:lnTo>
                    <a:pt x="116" y="279"/>
                  </a:lnTo>
                  <a:lnTo>
                    <a:pt x="115" y="279"/>
                  </a:lnTo>
                  <a:lnTo>
                    <a:pt x="115" y="279"/>
                  </a:lnTo>
                  <a:lnTo>
                    <a:pt x="114" y="279"/>
                  </a:lnTo>
                  <a:lnTo>
                    <a:pt x="114" y="279"/>
                  </a:lnTo>
                  <a:lnTo>
                    <a:pt x="113" y="280"/>
                  </a:lnTo>
                  <a:lnTo>
                    <a:pt x="113" y="280"/>
                  </a:lnTo>
                  <a:lnTo>
                    <a:pt x="112" y="280"/>
                  </a:lnTo>
                  <a:lnTo>
                    <a:pt x="106" y="286"/>
                  </a:lnTo>
                  <a:lnTo>
                    <a:pt x="106" y="286"/>
                  </a:lnTo>
                  <a:lnTo>
                    <a:pt x="105" y="286"/>
                  </a:lnTo>
                  <a:lnTo>
                    <a:pt x="105" y="286"/>
                  </a:lnTo>
                  <a:lnTo>
                    <a:pt x="88" y="295"/>
                  </a:lnTo>
                  <a:lnTo>
                    <a:pt x="81" y="299"/>
                  </a:lnTo>
                  <a:lnTo>
                    <a:pt x="81" y="300"/>
                  </a:lnTo>
                  <a:lnTo>
                    <a:pt x="80" y="300"/>
                  </a:lnTo>
                  <a:lnTo>
                    <a:pt x="78" y="302"/>
                  </a:lnTo>
                  <a:lnTo>
                    <a:pt x="76" y="305"/>
                  </a:lnTo>
                  <a:lnTo>
                    <a:pt x="76" y="306"/>
                  </a:lnTo>
                  <a:lnTo>
                    <a:pt x="76" y="308"/>
                  </a:lnTo>
                  <a:lnTo>
                    <a:pt x="76" y="308"/>
                  </a:lnTo>
                  <a:lnTo>
                    <a:pt x="76" y="309"/>
                  </a:lnTo>
                  <a:lnTo>
                    <a:pt x="76" y="309"/>
                  </a:lnTo>
                  <a:lnTo>
                    <a:pt x="76" y="310"/>
                  </a:lnTo>
                  <a:lnTo>
                    <a:pt x="76" y="31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19" name="Freeform 36"/>
            <p:cNvSpPr>
              <a:spLocks/>
            </p:cNvSpPr>
            <p:nvPr/>
          </p:nvSpPr>
          <p:spPr bwMode="auto">
            <a:xfrm>
              <a:off x="2938463" y="5084763"/>
              <a:ext cx="42863" cy="19050"/>
            </a:xfrm>
            <a:custGeom>
              <a:avLst/>
              <a:gdLst>
                <a:gd name="T0" fmla="*/ 20 w 27"/>
                <a:gd name="T1" fmla="*/ 7 h 12"/>
                <a:gd name="T2" fmla="*/ 17 w 27"/>
                <a:gd name="T3" fmla="*/ 12 h 12"/>
                <a:gd name="T4" fmla="*/ 17 w 27"/>
                <a:gd name="T5" fmla="*/ 12 h 12"/>
                <a:gd name="T6" fmla="*/ 13 w 27"/>
                <a:gd name="T7" fmla="*/ 11 h 12"/>
                <a:gd name="T8" fmla="*/ 0 w 27"/>
                <a:gd name="T9" fmla="*/ 8 h 12"/>
                <a:gd name="T10" fmla="*/ 0 w 27"/>
                <a:gd name="T11" fmla="*/ 7 h 12"/>
                <a:gd name="T12" fmla="*/ 0 w 27"/>
                <a:gd name="T13" fmla="*/ 7 h 12"/>
                <a:gd name="T14" fmla="*/ 0 w 27"/>
                <a:gd name="T15" fmla="*/ 8 h 12"/>
                <a:gd name="T16" fmla="*/ 2 w 27"/>
                <a:gd name="T17" fmla="*/ 8 h 12"/>
                <a:gd name="T18" fmla="*/ 13 w 27"/>
                <a:gd name="T19" fmla="*/ 11 h 12"/>
                <a:gd name="T20" fmla="*/ 17 w 27"/>
                <a:gd name="T21" fmla="*/ 12 h 12"/>
                <a:gd name="T22" fmla="*/ 17 w 27"/>
                <a:gd name="T23" fmla="*/ 12 h 12"/>
                <a:gd name="T24" fmla="*/ 17 w 27"/>
                <a:gd name="T25" fmla="*/ 11 h 12"/>
                <a:gd name="T26" fmla="*/ 19 w 27"/>
                <a:gd name="T27" fmla="*/ 9 h 12"/>
                <a:gd name="T28" fmla="*/ 21 w 27"/>
                <a:gd name="T29" fmla="*/ 6 h 12"/>
                <a:gd name="T30" fmla="*/ 22 w 27"/>
                <a:gd name="T31" fmla="*/ 4 h 12"/>
                <a:gd name="T32" fmla="*/ 24 w 27"/>
                <a:gd name="T33" fmla="*/ 2 h 12"/>
                <a:gd name="T34" fmla="*/ 24 w 27"/>
                <a:gd name="T35" fmla="*/ 2 h 12"/>
                <a:gd name="T36" fmla="*/ 24 w 27"/>
                <a:gd name="T37" fmla="*/ 2 h 12"/>
                <a:gd name="T38" fmla="*/ 24 w 27"/>
                <a:gd name="T39" fmla="*/ 2 h 12"/>
                <a:gd name="T40" fmla="*/ 24 w 27"/>
                <a:gd name="T41" fmla="*/ 2 h 12"/>
                <a:gd name="T42" fmla="*/ 24 w 27"/>
                <a:gd name="T43" fmla="*/ 2 h 12"/>
                <a:gd name="T44" fmla="*/ 24 w 27"/>
                <a:gd name="T45" fmla="*/ 2 h 12"/>
                <a:gd name="T46" fmla="*/ 24 w 27"/>
                <a:gd name="T47" fmla="*/ 2 h 12"/>
                <a:gd name="T48" fmla="*/ 24 w 27"/>
                <a:gd name="T49" fmla="*/ 2 h 12"/>
                <a:gd name="T50" fmla="*/ 24 w 27"/>
                <a:gd name="T51" fmla="*/ 2 h 12"/>
                <a:gd name="T52" fmla="*/ 24 w 27"/>
                <a:gd name="T53" fmla="*/ 2 h 12"/>
                <a:gd name="T54" fmla="*/ 25 w 27"/>
                <a:gd name="T55" fmla="*/ 2 h 12"/>
                <a:gd name="T56" fmla="*/ 25 w 27"/>
                <a:gd name="T57" fmla="*/ 2 h 12"/>
                <a:gd name="T58" fmla="*/ 26 w 27"/>
                <a:gd name="T59" fmla="*/ 1 h 12"/>
                <a:gd name="T60" fmla="*/ 27 w 27"/>
                <a:gd name="T61" fmla="*/ 0 h 12"/>
                <a:gd name="T62" fmla="*/ 27 w 27"/>
                <a:gd name="T63" fmla="*/ 0 h 12"/>
                <a:gd name="T64" fmla="*/ 27 w 27"/>
                <a:gd name="T65" fmla="*/ 0 h 12"/>
                <a:gd name="T66" fmla="*/ 27 w 27"/>
                <a:gd name="T67" fmla="*/ 1 h 12"/>
                <a:gd name="T68" fmla="*/ 27 w 27"/>
                <a:gd name="T69" fmla="*/ 1 h 12"/>
                <a:gd name="T70" fmla="*/ 27 w 27"/>
                <a:gd name="T71" fmla="*/ 1 h 12"/>
                <a:gd name="T72" fmla="*/ 27 w 27"/>
                <a:gd name="T73" fmla="*/ 1 h 12"/>
                <a:gd name="T74" fmla="*/ 27 w 27"/>
                <a:gd name="T75" fmla="*/ 1 h 12"/>
                <a:gd name="T76" fmla="*/ 27 w 27"/>
                <a:gd name="T77" fmla="*/ 1 h 12"/>
                <a:gd name="T78" fmla="*/ 27 w 27"/>
                <a:gd name="T79" fmla="*/ 1 h 12"/>
                <a:gd name="T80" fmla="*/ 26 w 27"/>
                <a:gd name="T81" fmla="*/ 1 h 12"/>
                <a:gd name="T82" fmla="*/ 20 w 27"/>
                <a:gd name="T83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" h="12">
                  <a:moveTo>
                    <a:pt x="20" y="7"/>
                  </a:moveTo>
                  <a:lnTo>
                    <a:pt x="17" y="12"/>
                  </a:lnTo>
                  <a:lnTo>
                    <a:pt x="17" y="12"/>
                  </a:lnTo>
                  <a:lnTo>
                    <a:pt x="13" y="11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2" y="8"/>
                  </a:lnTo>
                  <a:lnTo>
                    <a:pt x="13" y="11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1"/>
                  </a:lnTo>
                  <a:lnTo>
                    <a:pt x="19" y="9"/>
                  </a:lnTo>
                  <a:lnTo>
                    <a:pt x="21" y="6"/>
                  </a:lnTo>
                  <a:lnTo>
                    <a:pt x="22" y="4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6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20" name="Freeform 37"/>
            <p:cNvSpPr>
              <a:spLocks/>
            </p:cNvSpPr>
            <p:nvPr/>
          </p:nvSpPr>
          <p:spPr bwMode="auto">
            <a:xfrm>
              <a:off x="3051175" y="5118101"/>
              <a:ext cx="38100" cy="12700"/>
            </a:xfrm>
            <a:custGeom>
              <a:avLst/>
              <a:gdLst>
                <a:gd name="T0" fmla="*/ 23 w 24"/>
                <a:gd name="T1" fmla="*/ 7 h 8"/>
                <a:gd name="T2" fmla="*/ 24 w 24"/>
                <a:gd name="T3" fmla="*/ 8 h 8"/>
                <a:gd name="T4" fmla="*/ 24 w 24"/>
                <a:gd name="T5" fmla="*/ 8 h 8"/>
                <a:gd name="T6" fmla="*/ 13 w 24"/>
                <a:gd name="T7" fmla="*/ 4 h 8"/>
                <a:gd name="T8" fmla="*/ 3 w 24"/>
                <a:gd name="T9" fmla="*/ 1 h 8"/>
                <a:gd name="T10" fmla="*/ 2 w 24"/>
                <a:gd name="T11" fmla="*/ 1 h 8"/>
                <a:gd name="T12" fmla="*/ 2 w 24"/>
                <a:gd name="T13" fmla="*/ 1 h 8"/>
                <a:gd name="T14" fmla="*/ 1 w 24"/>
                <a:gd name="T15" fmla="*/ 1 h 8"/>
                <a:gd name="T16" fmla="*/ 0 w 24"/>
                <a:gd name="T17" fmla="*/ 1 h 8"/>
                <a:gd name="T18" fmla="*/ 0 w 24"/>
                <a:gd name="T19" fmla="*/ 0 h 8"/>
                <a:gd name="T20" fmla="*/ 1 w 24"/>
                <a:gd name="T21" fmla="*/ 1 h 8"/>
                <a:gd name="T22" fmla="*/ 3 w 24"/>
                <a:gd name="T23" fmla="*/ 1 h 8"/>
                <a:gd name="T24" fmla="*/ 8 w 24"/>
                <a:gd name="T25" fmla="*/ 3 h 8"/>
                <a:gd name="T26" fmla="*/ 18 w 24"/>
                <a:gd name="T27" fmla="*/ 6 h 8"/>
                <a:gd name="T28" fmla="*/ 19 w 24"/>
                <a:gd name="T29" fmla="*/ 6 h 8"/>
                <a:gd name="T30" fmla="*/ 23 w 24"/>
                <a:gd name="T31" fmla="*/ 7 h 8"/>
                <a:gd name="T32" fmla="*/ 23 w 24"/>
                <a:gd name="T3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8">
                  <a:moveTo>
                    <a:pt x="23" y="7"/>
                  </a:moveTo>
                  <a:lnTo>
                    <a:pt x="24" y="8"/>
                  </a:lnTo>
                  <a:lnTo>
                    <a:pt x="24" y="8"/>
                  </a:lnTo>
                  <a:lnTo>
                    <a:pt x="13" y="4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3" y="1"/>
                  </a:lnTo>
                  <a:lnTo>
                    <a:pt x="8" y="3"/>
                  </a:lnTo>
                  <a:lnTo>
                    <a:pt x="18" y="6"/>
                  </a:lnTo>
                  <a:lnTo>
                    <a:pt x="19" y="6"/>
                  </a:lnTo>
                  <a:lnTo>
                    <a:pt x="23" y="7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21" name="Freeform 38"/>
            <p:cNvSpPr>
              <a:spLocks/>
            </p:cNvSpPr>
            <p:nvPr/>
          </p:nvSpPr>
          <p:spPr bwMode="auto">
            <a:xfrm>
              <a:off x="2987675" y="5100638"/>
              <a:ext cx="57150" cy="19050"/>
            </a:xfrm>
            <a:custGeom>
              <a:avLst/>
              <a:gdLst>
                <a:gd name="T0" fmla="*/ 31 w 36"/>
                <a:gd name="T1" fmla="*/ 11 h 12"/>
                <a:gd name="T2" fmla="*/ 36 w 36"/>
                <a:gd name="T3" fmla="*/ 12 h 12"/>
                <a:gd name="T4" fmla="*/ 36 w 36"/>
                <a:gd name="T5" fmla="*/ 12 h 12"/>
                <a:gd name="T6" fmla="*/ 35 w 36"/>
                <a:gd name="T7" fmla="*/ 12 h 12"/>
                <a:gd name="T8" fmla="*/ 22 w 36"/>
                <a:gd name="T9" fmla="*/ 7 h 12"/>
                <a:gd name="T10" fmla="*/ 2 w 36"/>
                <a:gd name="T11" fmla="*/ 1 h 12"/>
                <a:gd name="T12" fmla="*/ 0 w 36"/>
                <a:gd name="T13" fmla="*/ 0 h 12"/>
                <a:gd name="T14" fmla="*/ 0 w 36"/>
                <a:gd name="T15" fmla="*/ 0 h 12"/>
                <a:gd name="T16" fmla="*/ 1 w 36"/>
                <a:gd name="T17" fmla="*/ 0 h 12"/>
                <a:gd name="T18" fmla="*/ 1 w 36"/>
                <a:gd name="T19" fmla="*/ 0 h 12"/>
                <a:gd name="T20" fmla="*/ 1 w 36"/>
                <a:gd name="T21" fmla="*/ 0 h 12"/>
                <a:gd name="T22" fmla="*/ 0 w 36"/>
                <a:gd name="T23" fmla="*/ 0 h 12"/>
                <a:gd name="T24" fmla="*/ 7 w 36"/>
                <a:gd name="T25" fmla="*/ 2 h 12"/>
                <a:gd name="T26" fmla="*/ 27 w 36"/>
                <a:gd name="T27" fmla="*/ 9 h 12"/>
                <a:gd name="T28" fmla="*/ 31 w 36"/>
                <a:gd name="T2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12">
                  <a:moveTo>
                    <a:pt x="31" y="11"/>
                  </a:moveTo>
                  <a:lnTo>
                    <a:pt x="36" y="12"/>
                  </a:lnTo>
                  <a:lnTo>
                    <a:pt x="36" y="12"/>
                  </a:lnTo>
                  <a:lnTo>
                    <a:pt x="35" y="12"/>
                  </a:lnTo>
                  <a:lnTo>
                    <a:pt x="22" y="7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7" y="2"/>
                  </a:lnTo>
                  <a:lnTo>
                    <a:pt x="27" y="9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22" name="Freeform 39"/>
            <p:cNvSpPr>
              <a:spLocks/>
            </p:cNvSpPr>
            <p:nvPr/>
          </p:nvSpPr>
          <p:spPr bwMode="auto">
            <a:xfrm>
              <a:off x="3430588" y="5216526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  <a:gd name="T4" fmla="*/ 1 h 1"/>
                <a:gd name="T5" fmla="*/ 1 h 1"/>
                <a:gd name="T6" fmla="*/ 1 h 1"/>
                <a:gd name="T7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23" name="Freeform 40"/>
            <p:cNvSpPr>
              <a:spLocks/>
            </p:cNvSpPr>
            <p:nvPr/>
          </p:nvSpPr>
          <p:spPr bwMode="auto">
            <a:xfrm>
              <a:off x="3005138" y="5086351"/>
              <a:ext cx="0" cy="1588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1 h 1"/>
                <a:gd name="T5" fmla="*/ 1 h 1"/>
                <a:gd name="T6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24" name="Freeform 41"/>
            <p:cNvSpPr>
              <a:spLocks/>
            </p:cNvSpPr>
            <p:nvPr/>
          </p:nvSpPr>
          <p:spPr bwMode="auto">
            <a:xfrm>
              <a:off x="3538538" y="5287963"/>
              <a:ext cx="1588" cy="3175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2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25" name="Freeform 42"/>
            <p:cNvSpPr>
              <a:spLocks/>
            </p:cNvSpPr>
            <p:nvPr/>
          </p:nvSpPr>
          <p:spPr bwMode="auto">
            <a:xfrm>
              <a:off x="3540125" y="5287963"/>
              <a:ext cx="0" cy="3175"/>
            </a:xfrm>
            <a:custGeom>
              <a:avLst/>
              <a:gdLst>
                <a:gd name="T0" fmla="*/ 2 h 2"/>
                <a:gd name="T1" fmla="*/ 0 h 2"/>
                <a:gd name="T2" fmla="*/ 2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26" name="Freeform 43"/>
            <p:cNvSpPr>
              <a:spLocks/>
            </p:cNvSpPr>
            <p:nvPr/>
          </p:nvSpPr>
          <p:spPr bwMode="auto">
            <a:xfrm>
              <a:off x="3003550" y="5086351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1 h 1"/>
                <a:gd name="T5" fmla="*/ 0 h 1"/>
                <a:gd name="T6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27" name="Freeform 44"/>
            <p:cNvSpPr>
              <a:spLocks/>
            </p:cNvSpPr>
            <p:nvPr/>
          </p:nvSpPr>
          <p:spPr bwMode="auto">
            <a:xfrm>
              <a:off x="3006725" y="5086351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28" name="Freeform 45"/>
            <p:cNvSpPr>
              <a:spLocks/>
            </p:cNvSpPr>
            <p:nvPr/>
          </p:nvSpPr>
          <p:spPr bwMode="auto">
            <a:xfrm>
              <a:off x="3194050" y="51530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29" name="Freeform 46"/>
            <p:cNvSpPr>
              <a:spLocks/>
            </p:cNvSpPr>
            <p:nvPr/>
          </p:nvSpPr>
          <p:spPr bwMode="auto">
            <a:xfrm>
              <a:off x="3001963" y="5086351"/>
              <a:ext cx="0" cy="1588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h 1"/>
                <a:gd name="T5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30" name="Freeform 47"/>
            <p:cNvSpPr>
              <a:spLocks/>
            </p:cNvSpPr>
            <p:nvPr/>
          </p:nvSpPr>
          <p:spPr bwMode="auto">
            <a:xfrm>
              <a:off x="2849563" y="5126038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1 w 1"/>
                <a:gd name="T4" fmla="*/ 1 w 1"/>
                <a:gd name="T5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31" name="Freeform 48"/>
            <p:cNvSpPr>
              <a:spLocks/>
            </p:cNvSpPr>
            <p:nvPr/>
          </p:nvSpPr>
          <p:spPr bwMode="auto">
            <a:xfrm>
              <a:off x="3114675" y="51323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32" name="Rectangle 49"/>
            <p:cNvSpPr>
              <a:spLocks noChangeArrowheads="1"/>
            </p:cNvSpPr>
            <p:nvPr/>
          </p:nvSpPr>
          <p:spPr bwMode="auto">
            <a:xfrm>
              <a:off x="3003550" y="5087938"/>
              <a:ext cx="1588" cy="1588"/>
            </a:xfrm>
            <a:prstGeom prst="rect">
              <a:avLst/>
            </a:pr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33" name="Rectangle 50"/>
            <p:cNvSpPr>
              <a:spLocks noChangeArrowheads="1"/>
            </p:cNvSpPr>
            <p:nvPr/>
          </p:nvSpPr>
          <p:spPr bwMode="auto">
            <a:xfrm>
              <a:off x="3522663" y="5276851"/>
              <a:ext cx="1588" cy="1588"/>
            </a:xfrm>
            <a:prstGeom prst="rect">
              <a:avLst/>
            </a:pr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34" name="Rectangle 51"/>
            <p:cNvSpPr>
              <a:spLocks noChangeArrowheads="1"/>
            </p:cNvSpPr>
            <p:nvPr/>
          </p:nvSpPr>
          <p:spPr bwMode="auto">
            <a:xfrm>
              <a:off x="3001963" y="5087938"/>
              <a:ext cx="1588" cy="1588"/>
            </a:xfrm>
            <a:prstGeom prst="rect">
              <a:avLst/>
            </a:pr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35" name="Rectangle 52"/>
            <p:cNvSpPr>
              <a:spLocks noChangeArrowheads="1"/>
            </p:cNvSpPr>
            <p:nvPr/>
          </p:nvSpPr>
          <p:spPr bwMode="auto">
            <a:xfrm>
              <a:off x="3008313" y="5087938"/>
              <a:ext cx="1588" cy="1588"/>
            </a:xfrm>
            <a:prstGeom prst="rect">
              <a:avLst/>
            </a:pr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36" name="Freeform 53"/>
            <p:cNvSpPr>
              <a:spLocks/>
            </p:cNvSpPr>
            <p:nvPr/>
          </p:nvSpPr>
          <p:spPr bwMode="auto">
            <a:xfrm>
              <a:off x="3675063" y="5054601"/>
              <a:ext cx="647700" cy="711200"/>
            </a:xfrm>
            <a:custGeom>
              <a:avLst/>
              <a:gdLst>
                <a:gd name="T0" fmla="*/ 53 w 408"/>
                <a:gd name="T1" fmla="*/ 259 h 448"/>
                <a:gd name="T2" fmla="*/ 42 w 408"/>
                <a:gd name="T3" fmla="*/ 236 h 448"/>
                <a:gd name="T4" fmla="*/ 45 w 408"/>
                <a:gd name="T5" fmla="*/ 214 h 448"/>
                <a:gd name="T6" fmla="*/ 73 w 408"/>
                <a:gd name="T7" fmla="*/ 204 h 448"/>
                <a:gd name="T8" fmla="*/ 54 w 408"/>
                <a:gd name="T9" fmla="*/ 160 h 448"/>
                <a:gd name="T10" fmla="*/ 23 w 408"/>
                <a:gd name="T11" fmla="*/ 125 h 448"/>
                <a:gd name="T12" fmla="*/ 30 w 408"/>
                <a:gd name="T13" fmla="*/ 106 h 448"/>
                <a:gd name="T14" fmla="*/ 14 w 408"/>
                <a:gd name="T15" fmla="*/ 64 h 448"/>
                <a:gd name="T16" fmla="*/ 5 w 408"/>
                <a:gd name="T17" fmla="*/ 49 h 448"/>
                <a:gd name="T18" fmla="*/ 10 w 408"/>
                <a:gd name="T19" fmla="*/ 32 h 448"/>
                <a:gd name="T20" fmla="*/ 46 w 408"/>
                <a:gd name="T21" fmla="*/ 10 h 448"/>
                <a:gd name="T22" fmla="*/ 54 w 408"/>
                <a:gd name="T23" fmla="*/ 14 h 448"/>
                <a:gd name="T24" fmla="*/ 78 w 408"/>
                <a:gd name="T25" fmla="*/ 11 h 448"/>
                <a:gd name="T26" fmla="*/ 92 w 408"/>
                <a:gd name="T27" fmla="*/ 2 h 448"/>
                <a:gd name="T28" fmla="*/ 109 w 408"/>
                <a:gd name="T29" fmla="*/ 22 h 448"/>
                <a:gd name="T30" fmla="*/ 133 w 408"/>
                <a:gd name="T31" fmla="*/ 46 h 448"/>
                <a:gd name="T32" fmla="*/ 164 w 408"/>
                <a:gd name="T33" fmla="*/ 83 h 448"/>
                <a:gd name="T34" fmla="*/ 186 w 408"/>
                <a:gd name="T35" fmla="*/ 124 h 448"/>
                <a:gd name="T36" fmla="*/ 200 w 408"/>
                <a:gd name="T37" fmla="*/ 146 h 448"/>
                <a:gd name="T38" fmla="*/ 248 w 408"/>
                <a:gd name="T39" fmla="*/ 177 h 448"/>
                <a:gd name="T40" fmla="*/ 261 w 408"/>
                <a:gd name="T41" fmla="*/ 189 h 448"/>
                <a:gd name="T42" fmla="*/ 264 w 408"/>
                <a:gd name="T43" fmla="*/ 223 h 448"/>
                <a:gd name="T44" fmla="*/ 269 w 408"/>
                <a:gd name="T45" fmla="*/ 234 h 448"/>
                <a:gd name="T46" fmla="*/ 269 w 408"/>
                <a:gd name="T47" fmla="*/ 287 h 448"/>
                <a:gd name="T48" fmla="*/ 290 w 408"/>
                <a:gd name="T49" fmla="*/ 254 h 448"/>
                <a:gd name="T50" fmla="*/ 304 w 408"/>
                <a:gd name="T51" fmla="*/ 265 h 448"/>
                <a:gd name="T52" fmla="*/ 292 w 408"/>
                <a:gd name="T53" fmla="*/ 295 h 448"/>
                <a:gd name="T54" fmla="*/ 311 w 408"/>
                <a:gd name="T55" fmla="*/ 302 h 448"/>
                <a:gd name="T56" fmla="*/ 328 w 408"/>
                <a:gd name="T57" fmla="*/ 303 h 448"/>
                <a:gd name="T58" fmla="*/ 343 w 408"/>
                <a:gd name="T59" fmla="*/ 302 h 448"/>
                <a:gd name="T60" fmla="*/ 353 w 408"/>
                <a:gd name="T61" fmla="*/ 352 h 448"/>
                <a:gd name="T62" fmla="*/ 353 w 408"/>
                <a:gd name="T63" fmla="*/ 373 h 448"/>
                <a:gd name="T64" fmla="*/ 356 w 408"/>
                <a:gd name="T65" fmla="*/ 384 h 448"/>
                <a:gd name="T66" fmla="*/ 375 w 408"/>
                <a:gd name="T67" fmla="*/ 354 h 448"/>
                <a:gd name="T68" fmla="*/ 399 w 408"/>
                <a:gd name="T69" fmla="*/ 365 h 448"/>
                <a:gd name="T70" fmla="*/ 380 w 408"/>
                <a:gd name="T71" fmla="*/ 421 h 448"/>
                <a:gd name="T72" fmla="*/ 361 w 408"/>
                <a:gd name="T73" fmla="*/ 431 h 448"/>
                <a:gd name="T74" fmla="*/ 337 w 408"/>
                <a:gd name="T75" fmla="*/ 446 h 448"/>
                <a:gd name="T76" fmla="*/ 315 w 408"/>
                <a:gd name="T77" fmla="*/ 425 h 448"/>
                <a:gd name="T78" fmla="*/ 299 w 408"/>
                <a:gd name="T79" fmla="*/ 399 h 448"/>
                <a:gd name="T80" fmla="*/ 279 w 408"/>
                <a:gd name="T81" fmla="*/ 395 h 448"/>
                <a:gd name="T82" fmla="*/ 270 w 408"/>
                <a:gd name="T83" fmla="*/ 382 h 448"/>
                <a:gd name="T84" fmla="*/ 261 w 408"/>
                <a:gd name="T85" fmla="*/ 366 h 448"/>
                <a:gd name="T86" fmla="*/ 257 w 408"/>
                <a:gd name="T87" fmla="*/ 372 h 448"/>
                <a:gd name="T88" fmla="*/ 253 w 408"/>
                <a:gd name="T89" fmla="*/ 373 h 448"/>
                <a:gd name="T90" fmla="*/ 243 w 408"/>
                <a:gd name="T91" fmla="*/ 374 h 448"/>
                <a:gd name="T92" fmla="*/ 237 w 408"/>
                <a:gd name="T93" fmla="*/ 376 h 448"/>
                <a:gd name="T94" fmla="*/ 242 w 408"/>
                <a:gd name="T95" fmla="*/ 396 h 448"/>
                <a:gd name="T96" fmla="*/ 257 w 408"/>
                <a:gd name="T97" fmla="*/ 412 h 448"/>
                <a:gd name="T98" fmla="*/ 257 w 408"/>
                <a:gd name="T99" fmla="*/ 424 h 448"/>
                <a:gd name="T100" fmla="*/ 252 w 408"/>
                <a:gd name="T101" fmla="*/ 431 h 448"/>
                <a:gd name="T102" fmla="*/ 248 w 408"/>
                <a:gd name="T103" fmla="*/ 434 h 448"/>
                <a:gd name="T104" fmla="*/ 241 w 408"/>
                <a:gd name="T105" fmla="*/ 424 h 448"/>
                <a:gd name="T106" fmla="*/ 209 w 408"/>
                <a:gd name="T107" fmla="*/ 403 h 448"/>
                <a:gd name="T108" fmla="*/ 181 w 408"/>
                <a:gd name="T109" fmla="*/ 376 h 448"/>
                <a:gd name="T110" fmla="*/ 147 w 408"/>
                <a:gd name="T111" fmla="*/ 339 h 448"/>
                <a:gd name="T112" fmla="*/ 135 w 408"/>
                <a:gd name="T113" fmla="*/ 330 h 448"/>
                <a:gd name="T114" fmla="*/ 121 w 408"/>
                <a:gd name="T115" fmla="*/ 329 h 448"/>
                <a:gd name="T116" fmla="*/ 98 w 408"/>
                <a:gd name="T117" fmla="*/ 304 h 448"/>
                <a:gd name="T118" fmla="*/ 70 w 408"/>
                <a:gd name="T119" fmla="*/ 286 h 448"/>
                <a:gd name="T120" fmla="*/ 71 w 408"/>
                <a:gd name="T121" fmla="*/ 28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8" h="448">
                  <a:moveTo>
                    <a:pt x="70" y="276"/>
                  </a:moveTo>
                  <a:lnTo>
                    <a:pt x="65" y="273"/>
                  </a:lnTo>
                  <a:lnTo>
                    <a:pt x="64" y="270"/>
                  </a:lnTo>
                  <a:lnTo>
                    <a:pt x="64" y="269"/>
                  </a:lnTo>
                  <a:lnTo>
                    <a:pt x="59" y="262"/>
                  </a:lnTo>
                  <a:lnTo>
                    <a:pt x="57" y="260"/>
                  </a:lnTo>
                  <a:lnTo>
                    <a:pt x="57" y="259"/>
                  </a:lnTo>
                  <a:lnTo>
                    <a:pt x="56" y="259"/>
                  </a:lnTo>
                  <a:lnTo>
                    <a:pt x="55" y="259"/>
                  </a:lnTo>
                  <a:lnTo>
                    <a:pt x="55" y="259"/>
                  </a:lnTo>
                  <a:lnTo>
                    <a:pt x="54" y="259"/>
                  </a:lnTo>
                  <a:lnTo>
                    <a:pt x="54" y="259"/>
                  </a:lnTo>
                  <a:lnTo>
                    <a:pt x="53" y="259"/>
                  </a:lnTo>
                  <a:lnTo>
                    <a:pt x="53" y="259"/>
                  </a:lnTo>
                  <a:lnTo>
                    <a:pt x="53" y="259"/>
                  </a:lnTo>
                  <a:lnTo>
                    <a:pt x="51" y="260"/>
                  </a:lnTo>
                  <a:lnTo>
                    <a:pt x="50" y="260"/>
                  </a:lnTo>
                  <a:lnTo>
                    <a:pt x="48" y="260"/>
                  </a:lnTo>
                  <a:lnTo>
                    <a:pt x="44" y="259"/>
                  </a:lnTo>
                  <a:lnTo>
                    <a:pt x="36" y="252"/>
                  </a:lnTo>
                  <a:lnTo>
                    <a:pt x="32" y="249"/>
                  </a:lnTo>
                  <a:lnTo>
                    <a:pt x="33" y="247"/>
                  </a:lnTo>
                  <a:lnTo>
                    <a:pt x="41" y="238"/>
                  </a:lnTo>
                  <a:lnTo>
                    <a:pt x="42" y="237"/>
                  </a:lnTo>
                  <a:lnTo>
                    <a:pt x="42" y="237"/>
                  </a:lnTo>
                  <a:lnTo>
                    <a:pt x="42" y="236"/>
                  </a:lnTo>
                  <a:lnTo>
                    <a:pt x="43" y="232"/>
                  </a:lnTo>
                  <a:lnTo>
                    <a:pt x="43" y="231"/>
                  </a:lnTo>
                  <a:lnTo>
                    <a:pt x="43" y="231"/>
                  </a:lnTo>
                  <a:lnTo>
                    <a:pt x="40" y="227"/>
                  </a:lnTo>
                  <a:lnTo>
                    <a:pt x="42" y="220"/>
                  </a:lnTo>
                  <a:lnTo>
                    <a:pt x="43" y="219"/>
                  </a:lnTo>
                  <a:lnTo>
                    <a:pt x="43" y="218"/>
                  </a:lnTo>
                  <a:lnTo>
                    <a:pt x="44" y="217"/>
                  </a:lnTo>
                  <a:lnTo>
                    <a:pt x="44" y="216"/>
                  </a:lnTo>
                  <a:lnTo>
                    <a:pt x="44" y="216"/>
                  </a:lnTo>
                  <a:lnTo>
                    <a:pt x="45" y="215"/>
                  </a:lnTo>
                  <a:lnTo>
                    <a:pt x="45" y="215"/>
                  </a:lnTo>
                  <a:lnTo>
                    <a:pt x="45" y="214"/>
                  </a:lnTo>
                  <a:lnTo>
                    <a:pt x="45" y="213"/>
                  </a:lnTo>
                  <a:lnTo>
                    <a:pt x="46" y="209"/>
                  </a:lnTo>
                  <a:lnTo>
                    <a:pt x="47" y="208"/>
                  </a:lnTo>
                  <a:lnTo>
                    <a:pt x="47" y="208"/>
                  </a:lnTo>
                  <a:lnTo>
                    <a:pt x="48" y="207"/>
                  </a:lnTo>
                  <a:lnTo>
                    <a:pt x="52" y="205"/>
                  </a:lnTo>
                  <a:lnTo>
                    <a:pt x="63" y="203"/>
                  </a:lnTo>
                  <a:lnTo>
                    <a:pt x="64" y="203"/>
                  </a:lnTo>
                  <a:lnTo>
                    <a:pt x="65" y="204"/>
                  </a:lnTo>
                  <a:lnTo>
                    <a:pt x="66" y="204"/>
                  </a:lnTo>
                  <a:lnTo>
                    <a:pt x="72" y="207"/>
                  </a:lnTo>
                  <a:lnTo>
                    <a:pt x="72" y="206"/>
                  </a:lnTo>
                  <a:lnTo>
                    <a:pt x="73" y="204"/>
                  </a:lnTo>
                  <a:lnTo>
                    <a:pt x="73" y="191"/>
                  </a:lnTo>
                  <a:lnTo>
                    <a:pt x="73" y="188"/>
                  </a:lnTo>
                  <a:lnTo>
                    <a:pt x="73" y="188"/>
                  </a:lnTo>
                  <a:lnTo>
                    <a:pt x="69" y="185"/>
                  </a:lnTo>
                  <a:lnTo>
                    <a:pt x="69" y="184"/>
                  </a:lnTo>
                  <a:lnTo>
                    <a:pt x="65" y="180"/>
                  </a:lnTo>
                  <a:lnTo>
                    <a:pt x="62" y="173"/>
                  </a:lnTo>
                  <a:lnTo>
                    <a:pt x="61" y="169"/>
                  </a:lnTo>
                  <a:lnTo>
                    <a:pt x="60" y="167"/>
                  </a:lnTo>
                  <a:lnTo>
                    <a:pt x="60" y="166"/>
                  </a:lnTo>
                  <a:lnTo>
                    <a:pt x="59" y="165"/>
                  </a:lnTo>
                  <a:lnTo>
                    <a:pt x="55" y="161"/>
                  </a:lnTo>
                  <a:lnTo>
                    <a:pt x="54" y="160"/>
                  </a:lnTo>
                  <a:lnTo>
                    <a:pt x="53" y="159"/>
                  </a:lnTo>
                  <a:lnTo>
                    <a:pt x="53" y="159"/>
                  </a:lnTo>
                  <a:lnTo>
                    <a:pt x="49" y="157"/>
                  </a:lnTo>
                  <a:lnTo>
                    <a:pt x="47" y="155"/>
                  </a:lnTo>
                  <a:lnTo>
                    <a:pt x="46" y="154"/>
                  </a:lnTo>
                  <a:lnTo>
                    <a:pt x="45" y="153"/>
                  </a:lnTo>
                  <a:lnTo>
                    <a:pt x="40" y="148"/>
                  </a:lnTo>
                  <a:lnTo>
                    <a:pt x="40" y="148"/>
                  </a:lnTo>
                  <a:lnTo>
                    <a:pt x="39" y="144"/>
                  </a:lnTo>
                  <a:lnTo>
                    <a:pt x="37" y="139"/>
                  </a:lnTo>
                  <a:lnTo>
                    <a:pt x="31" y="133"/>
                  </a:lnTo>
                  <a:lnTo>
                    <a:pt x="29" y="131"/>
                  </a:lnTo>
                  <a:lnTo>
                    <a:pt x="23" y="125"/>
                  </a:lnTo>
                  <a:lnTo>
                    <a:pt x="23" y="125"/>
                  </a:lnTo>
                  <a:lnTo>
                    <a:pt x="24" y="122"/>
                  </a:lnTo>
                  <a:lnTo>
                    <a:pt x="25" y="120"/>
                  </a:lnTo>
                  <a:lnTo>
                    <a:pt x="25" y="120"/>
                  </a:lnTo>
                  <a:lnTo>
                    <a:pt x="24" y="119"/>
                  </a:lnTo>
                  <a:lnTo>
                    <a:pt x="24" y="117"/>
                  </a:lnTo>
                  <a:lnTo>
                    <a:pt x="24" y="114"/>
                  </a:lnTo>
                  <a:lnTo>
                    <a:pt x="26" y="110"/>
                  </a:lnTo>
                  <a:lnTo>
                    <a:pt x="27" y="109"/>
                  </a:lnTo>
                  <a:lnTo>
                    <a:pt x="28" y="108"/>
                  </a:lnTo>
                  <a:lnTo>
                    <a:pt x="29" y="107"/>
                  </a:lnTo>
                  <a:lnTo>
                    <a:pt x="29" y="107"/>
                  </a:lnTo>
                  <a:lnTo>
                    <a:pt x="30" y="106"/>
                  </a:lnTo>
                  <a:lnTo>
                    <a:pt x="36" y="93"/>
                  </a:lnTo>
                  <a:lnTo>
                    <a:pt x="29" y="88"/>
                  </a:lnTo>
                  <a:lnTo>
                    <a:pt x="21" y="81"/>
                  </a:lnTo>
                  <a:lnTo>
                    <a:pt x="20" y="79"/>
                  </a:lnTo>
                  <a:lnTo>
                    <a:pt x="20" y="76"/>
                  </a:lnTo>
                  <a:lnTo>
                    <a:pt x="19" y="75"/>
                  </a:lnTo>
                  <a:lnTo>
                    <a:pt x="19" y="73"/>
                  </a:lnTo>
                  <a:lnTo>
                    <a:pt x="19" y="71"/>
                  </a:lnTo>
                  <a:lnTo>
                    <a:pt x="20" y="69"/>
                  </a:lnTo>
                  <a:lnTo>
                    <a:pt x="20" y="68"/>
                  </a:lnTo>
                  <a:lnTo>
                    <a:pt x="19" y="67"/>
                  </a:lnTo>
                  <a:lnTo>
                    <a:pt x="16" y="62"/>
                  </a:lnTo>
                  <a:lnTo>
                    <a:pt x="14" y="64"/>
                  </a:lnTo>
                  <a:lnTo>
                    <a:pt x="13" y="66"/>
                  </a:lnTo>
                  <a:lnTo>
                    <a:pt x="12" y="66"/>
                  </a:lnTo>
                  <a:lnTo>
                    <a:pt x="6" y="61"/>
                  </a:lnTo>
                  <a:lnTo>
                    <a:pt x="6" y="61"/>
                  </a:lnTo>
                  <a:lnTo>
                    <a:pt x="5" y="60"/>
                  </a:lnTo>
                  <a:lnTo>
                    <a:pt x="5" y="59"/>
                  </a:lnTo>
                  <a:lnTo>
                    <a:pt x="5" y="58"/>
                  </a:lnTo>
                  <a:lnTo>
                    <a:pt x="5" y="57"/>
                  </a:lnTo>
                  <a:lnTo>
                    <a:pt x="5" y="56"/>
                  </a:lnTo>
                  <a:lnTo>
                    <a:pt x="5" y="55"/>
                  </a:lnTo>
                  <a:lnTo>
                    <a:pt x="5" y="54"/>
                  </a:lnTo>
                  <a:lnTo>
                    <a:pt x="5" y="50"/>
                  </a:lnTo>
                  <a:lnTo>
                    <a:pt x="5" y="49"/>
                  </a:lnTo>
                  <a:lnTo>
                    <a:pt x="2" y="44"/>
                  </a:lnTo>
                  <a:lnTo>
                    <a:pt x="2" y="43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" y="40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7" y="35"/>
                  </a:lnTo>
                  <a:lnTo>
                    <a:pt x="9" y="33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1" y="31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4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9" y="17"/>
                  </a:lnTo>
                  <a:lnTo>
                    <a:pt x="20" y="16"/>
                  </a:lnTo>
                  <a:lnTo>
                    <a:pt x="30" y="15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7" y="11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9" y="13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3" y="14"/>
                  </a:lnTo>
                  <a:lnTo>
                    <a:pt x="54" y="14"/>
                  </a:lnTo>
                  <a:lnTo>
                    <a:pt x="57" y="12"/>
                  </a:lnTo>
                  <a:lnTo>
                    <a:pt x="57" y="11"/>
                  </a:lnTo>
                  <a:lnTo>
                    <a:pt x="57" y="10"/>
                  </a:lnTo>
                  <a:lnTo>
                    <a:pt x="58" y="5"/>
                  </a:lnTo>
                  <a:lnTo>
                    <a:pt x="58" y="5"/>
                  </a:lnTo>
                  <a:lnTo>
                    <a:pt x="60" y="2"/>
                  </a:lnTo>
                  <a:lnTo>
                    <a:pt x="63" y="0"/>
                  </a:lnTo>
                  <a:lnTo>
                    <a:pt x="64" y="1"/>
                  </a:lnTo>
                  <a:lnTo>
                    <a:pt x="66" y="2"/>
                  </a:lnTo>
                  <a:lnTo>
                    <a:pt x="72" y="4"/>
                  </a:lnTo>
                  <a:lnTo>
                    <a:pt x="75" y="5"/>
                  </a:lnTo>
                  <a:lnTo>
                    <a:pt x="76" y="6"/>
                  </a:lnTo>
                  <a:lnTo>
                    <a:pt x="78" y="11"/>
                  </a:lnTo>
                  <a:lnTo>
                    <a:pt x="79" y="12"/>
                  </a:lnTo>
                  <a:lnTo>
                    <a:pt x="85" y="7"/>
                  </a:lnTo>
                  <a:lnTo>
                    <a:pt x="86" y="6"/>
                  </a:lnTo>
                  <a:lnTo>
                    <a:pt x="86" y="5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3"/>
                  </a:lnTo>
                  <a:lnTo>
                    <a:pt x="88" y="2"/>
                  </a:lnTo>
                  <a:lnTo>
                    <a:pt x="89" y="2"/>
                  </a:lnTo>
                  <a:lnTo>
                    <a:pt x="89" y="2"/>
                  </a:lnTo>
                  <a:lnTo>
                    <a:pt x="90" y="2"/>
                  </a:lnTo>
                  <a:lnTo>
                    <a:pt x="91" y="2"/>
                  </a:lnTo>
                  <a:lnTo>
                    <a:pt x="92" y="2"/>
                  </a:lnTo>
                  <a:lnTo>
                    <a:pt x="93" y="3"/>
                  </a:lnTo>
                  <a:lnTo>
                    <a:pt x="94" y="3"/>
                  </a:lnTo>
                  <a:lnTo>
                    <a:pt x="94" y="5"/>
                  </a:lnTo>
                  <a:lnTo>
                    <a:pt x="94" y="6"/>
                  </a:lnTo>
                  <a:lnTo>
                    <a:pt x="94" y="6"/>
                  </a:lnTo>
                  <a:lnTo>
                    <a:pt x="94" y="8"/>
                  </a:lnTo>
                  <a:lnTo>
                    <a:pt x="95" y="9"/>
                  </a:lnTo>
                  <a:lnTo>
                    <a:pt x="96" y="11"/>
                  </a:lnTo>
                  <a:lnTo>
                    <a:pt x="98" y="13"/>
                  </a:lnTo>
                  <a:lnTo>
                    <a:pt x="98" y="14"/>
                  </a:lnTo>
                  <a:lnTo>
                    <a:pt x="104" y="18"/>
                  </a:lnTo>
                  <a:lnTo>
                    <a:pt x="106" y="19"/>
                  </a:lnTo>
                  <a:lnTo>
                    <a:pt x="109" y="22"/>
                  </a:lnTo>
                  <a:lnTo>
                    <a:pt x="114" y="27"/>
                  </a:lnTo>
                  <a:lnTo>
                    <a:pt x="119" y="29"/>
                  </a:lnTo>
                  <a:lnTo>
                    <a:pt x="120" y="30"/>
                  </a:lnTo>
                  <a:lnTo>
                    <a:pt x="121" y="30"/>
                  </a:lnTo>
                  <a:lnTo>
                    <a:pt x="122" y="29"/>
                  </a:lnTo>
                  <a:lnTo>
                    <a:pt x="123" y="29"/>
                  </a:lnTo>
                  <a:lnTo>
                    <a:pt x="123" y="29"/>
                  </a:lnTo>
                  <a:lnTo>
                    <a:pt x="124" y="29"/>
                  </a:lnTo>
                  <a:lnTo>
                    <a:pt x="127" y="29"/>
                  </a:lnTo>
                  <a:lnTo>
                    <a:pt x="127" y="29"/>
                  </a:lnTo>
                  <a:lnTo>
                    <a:pt x="132" y="42"/>
                  </a:lnTo>
                  <a:lnTo>
                    <a:pt x="133" y="44"/>
                  </a:lnTo>
                  <a:lnTo>
                    <a:pt x="133" y="46"/>
                  </a:lnTo>
                  <a:lnTo>
                    <a:pt x="135" y="60"/>
                  </a:lnTo>
                  <a:lnTo>
                    <a:pt x="138" y="75"/>
                  </a:lnTo>
                  <a:lnTo>
                    <a:pt x="138" y="76"/>
                  </a:lnTo>
                  <a:lnTo>
                    <a:pt x="138" y="77"/>
                  </a:lnTo>
                  <a:lnTo>
                    <a:pt x="139" y="79"/>
                  </a:lnTo>
                  <a:lnTo>
                    <a:pt x="139" y="79"/>
                  </a:lnTo>
                  <a:lnTo>
                    <a:pt x="140" y="82"/>
                  </a:lnTo>
                  <a:lnTo>
                    <a:pt x="148" y="80"/>
                  </a:lnTo>
                  <a:lnTo>
                    <a:pt x="151" y="81"/>
                  </a:lnTo>
                  <a:lnTo>
                    <a:pt x="161" y="80"/>
                  </a:lnTo>
                  <a:lnTo>
                    <a:pt x="162" y="81"/>
                  </a:lnTo>
                  <a:lnTo>
                    <a:pt x="164" y="82"/>
                  </a:lnTo>
                  <a:lnTo>
                    <a:pt x="164" y="83"/>
                  </a:lnTo>
                  <a:lnTo>
                    <a:pt x="169" y="92"/>
                  </a:lnTo>
                  <a:lnTo>
                    <a:pt x="169" y="93"/>
                  </a:lnTo>
                  <a:lnTo>
                    <a:pt x="169" y="95"/>
                  </a:lnTo>
                  <a:lnTo>
                    <a:pt x="169" y="95"/>
                  </a:lnTo>
                  <a:lnTo>
                    <a:pt x="169" y="95"/>
                  </a:lnTo>
                  <a:lnTo>
                    <a:pt x="169" y="96"/>
                  </a:lnTo>
                  <a:lnTo>
                    <a:pt x="169" y="97"/>
                  </a:lnTo>
                  <a:lnTo>
                    <a:pt x="173" y="112"/>
                  </a:lnTo>
                  <a:lnTo>
                    <a:pt x="175" y="118"/>
                  </a:lnTo>
                  <a:lnTo>
                    <a:pt x="177" y="122"/>
                  </a:lnTo>
                  <a:lnTo>
                    <a:pt x="180" y="122"/>
                  </a:lnTo>
                  <a:lnTo>
                    <a:pt x="186" y="124"/>
                  </a:lnTo>
                  <a:lnTo>
                    <a:pt x="186" y="124"/>
                  </a:lnTo>
                  <a:lnTo>
                    <a:pt x="186" y="124"/>
                  </a:lnTo>
                  <a:lnTo>
                    <a:pt x="193" y="128"/>
                  </a:lnTo>
                  <a:lnTo>
                    <a:pt x="193" y="129"/>
                  </a:lnTo>
                  <a:lnTo>
                    <a:pt x="196" y="133"/>
                  </a:lnTo>
                  <a:lnTo>
                    <a:pt x="197" y="134"/>
                  </a:lnTo>
                  <a:lnTo>
                    <a:pt x="197" y="135"/>
                  </a:lnTo>
                  <a:lnTo>
                    <a:pt x="198" y="138"/>
                  </a:lnTo>
                  <a:lnTo>
                    <a:pt x="200" y="143"/>
                  </a:lnTo>
                  <a:lnTo>
                    <a:pt x="200" y="144"/>
                  </a:lnTo>
                  <a:lnTo>
                    <a:pt x="200" y="144"/>
                  </a:lnTo>
                  <a:lnTo>
                    <a:pt x="200" y="145"/>
                  </a:lnTo>
                  <a:lnTo>
                    <a:pt x="200" y="145"/>
                  </a:lnTo>
                  <a:lnTo>
                    <a:pt x="200" y="146"/>
                  </a:lnTo>
                  <a:lnTo>
                    <a:pt x="200" y="148"/>
                  </a:lnTo>
                  <a:lnTo>
                    <a:pt x="201" y="148"/>
                  </a:lnTo>
                  <a:lnTo>
                    <a:pt x="201" y="149"/>
                  </a:lnTo>
                  <a:lnTo>
                    <a:pt x="205" y="153"/>
                  </a:lnTo>
                  <a:lnTo>
                    <a:pt x="214" y="157"/>
                  </a:lnTo>
                  <a:lnTo>
                    <a:pt x="217" y="160"/>
                  </a:lnTo>
                  <a:lnTo>
                    <a:pt x="226" y="170"/>
                  </a:lnTo>
                  <a:lnTo>
                    <a:pt x="228" y="173"/>
                  </a:lnTo>
                  <a:lnTo>
                    <a:pt x="234" y="169"/>
                  </a:lnTo>
                  <a:lnTo>
                    <a:pt x="239" y="174"/>
                  </a:lnTo>
                  <a:lnTo>
                    <a:pt x="240" y="174"/>
                  </a:lnTo>
                  <a:lnTo>
                    <a:pt x="244" y="175"/>
                  </a:lnTo>
                  <a:lnTo>
                    <a:pt x="248" y="177"/>
                  </a:lnTo>
                  <a:lnTo>
                    <a:pt x="248" y="178"/>
                  </a:lnTo>
                  <a:lnTo>
                    <a:pt x="249" y="178"/>
                  </a:lnTo>
                  <a:lnTo>
                    <a:pt x="249" y="180"/>
                  </a:lnTo>
                  <a:lnTo>
                    <a:pt x="249" y="181"/>
                  </a:lnTo>
                  <a:lnTo>
                    <a:pt x="248" y="182"/>
                  </a:lnTo>
                  <a:lnTo>
                    <a:pt x="249" y="182"/>
                  </a:lnTo>
                  <a:lnTo>
                    <a:pt x="251" y="184"/>
                  </a:lnTo>
                  <a:lnTo>
                    <a:pt x="254" y="185"/>
                  </a:lnTo>
                  <a:lnTo>
                    <a:pt x="258" y="186"/>
                  </a:lnTo>
                  <a:lnTo>
                    <a:pt x="259" y="186"/>
                  </a:lnTo>
                  <a:lnTo>
                    <a:pt x="260" y="187"/>
                  </a:lnTo>
                  <a:lnTo>
                    <a:pt x="261" y="189"/>
                  </a:lnTo>
                  <a:lnTo>
                    <a:pt x="261" y="189"/>
                  </a:lnTo>
                  <a:lnTo>
                    <a:pt x="261" y="190"/>
                  </a:lnTo>
                  <a:lnTo>
                    <a:pt x="261" y="194"/>
                  </a:lnTo>
                  <a:lnTo>
                    <a:pt x="262" y="201"/>
                  </a:lnTo>
                  <a:lnTo>
                    <a:pt x="263" y="202"/>
                  </a:lnTo>
                  <a:lnTo>
                    <a:pt x="264" y="206"/>
                  </a:lnTo>
                  <a:lnTo>
                    <a:pt x="265" y="207"/>
                  </a:lnTo>
                  <a:lnTo>
                    <a:pt x="266" y="207"/>
                  </a:lnTo>
                  <a:lnTo>
                    <a:pt x="266" y="208"/>
                  </a:lnTo>
                  <a:lnTo>
                    <a:pt x="266" y="208"/>
                  </a:lnTo>
                  <a:lnTo>
                    <a:pt x="265" y="221"/>
                  </a:lnTo>
                  <a:lnTo>
                    <a:pt x="265" y="222"/>
                  </a:lnTo>
                  <a:lnTo>
                    <a:pt x="265" y="222"/>
                  </a:lnTo>
                  <a:lnTo>
                    <a:pt x="264" y="223"/>
                  </a:lnTo>
                  <a:lnTo>
                    <a:pt x="264" y="224"/>
                  </a:lnTo>
                  <a:lnTo>
                    <a:pt x="263" y="224"/>
                  </a:lnTo>
                  <a:lnTo>
                    <a:pt x="263" y="225"/>
                  </a:lnTo>
                  <a:lnTo>
                    <a:pt x="263" y="226"/>
                  </a:lnTo>
                  <a:lnTo>
                    <a:pt x="263" y="227"/>
                  </a:lnTo>
                  <a:lnTo>
                    <a:pt x="263" y="228"/>
                  </a:lnTo>
                  <a:lnTo>
                    <a:pt x="264" y="229"/>
                  </a:lnTo>
                  <a:lnTo>
                    <a:pt x="266" y="231"/>
                  </a:lnTo>
                  <a:lnTo>
                    <a:pt x="266" y="232"/>
                  </a:lnTo>
                  <a:lnTo>
                    <a:pt x="267" y="233"/>
                  </a:lnTo>
                  <a:lnTo>
                    <a:pt x="268" y="234"/>
                  </a:lnTo>
                  <a:lnTo>
                    <a:pt x="268" y="234"/>
                  </a:lnTo>
                  <a:lnTo>
                    <a:pt x="269" y="234"/>
                  </a:lnTo>
                  <a:lnTo>
                    <a:pt x="269" y="234"/>
                  </a:lnTo>
                  <a:lnTo>
                    <a:pt x="270" y="234"/>
                  </a:lnTo>
                  <a:lnTo>
                    <a:pt x="271" y="235"/>
                  </a:lnTo>
                  <a:lnTo>
                    <a:pt x="274" y="236"/>
                  </a:lnTo>
                  <a:lnTo>
                    <a:pt x="274" y="237"/>
                  </a:lnTo>
                  <a:lnTo>
                    <a:pt x="275" y="238"/>
                  </a:lnTo>
                  <a:lnTo>
                    <a:pt x="272" y="246"/>
                  </a:lnTo>
                  <a:lnTo>
                    <a:pt x="270" y="253"/>
                  </a:lnTo>
                  <a:lnTo>
                    <a:pt x="268" y="258"/>
                  </a:lnTo>
                  <a:lnTo>
                    <a:pt x="266" y="265"/>
                  </a:lnTo>
                  <a:lnTo>
                    <a:pt x="265" y="271"/>
                  </a:lnTo>
                  <a:lnTo>
                    <a:pt x="264" y="272"/>
                  </a:lnTo>
                  <a:lnTo>
                    <a:pt x="269" y="287"/>
                  </a:lnTo>
                  <a:lnTo>
                    <a:pt x="272" y="281"/>
                  </a:lnTo>
                  <a:lnTo>
                    <a:pt x="274" y="275"/>
                  </a:lnTo>
                  <a:lnTo>
                    <a:pt x="275" y="270"/>
                  </a:lnTo>
                  <a:lnTo>
                    <a:pt x="277" y="267"/>
                  </a:lnTo>
                  <a:lnTo>
                    <a:pt x="278" y="266"/>
                  </a:lnTo>
                  <a:lnTo>
                    <a:pt x="284" y="260"/>
                  </a:lnTo>
                  <a:lnTo>
                    <a:pt x="287" y="259"/>
                  </a:lnTo>
                  <a:lnTo>
                    <a:pt x="287" y="257"/>
                  </a:lnTo>
                  <a:lnTo>
                    <a:pt x="286" y="256"/>
                  </a:lnTo>
                  <a:lnTo>
                    <a:pt x="286" y="256"/>
                  </a:lnTo>
                  <a:lnTo>
                    <a:pt x="289" y="254"/>
                  </a:lnTo>
                  <a:lnTo>
                    <a:pt x="290" y="254"/>
                  </a:lnTo>
                  <a:lnTo>
                    <a:pt x="290" y="254"/>
                  </a:lnTo>
                  <a:lnTo>
                    <a:pt x="296" y="253"/>
                  </a:lnTo>
                  <a:lnTo>
                    <a:pt x="297" y="253"/>
                  </a:lnTo>
                  <a:lnTo>
                    <a:pt x="297" y="253"/>
                  </a:lnTo>
                  <a:lnTo>
                    <a:pt x="298" y="254"/>
                  </a:lnTo>
                  <a:lnTo>
                    <a:pt x="298" y="255"/>
                  </a:lnTo>
                  <a:lnTo>
                    <a:pt x="298" y="256"/>
                  </a:lnTo>
                  <a:lnTo>
                    <a:pt x="299" y="260"/>
                  </a:lnTo>
                  <a:lnTo>
                    <a:pt x="299" y="261"/>
                  </a:lnTo>
                  <a:lnTo>
                    <a:pt x="299" y="262"/>
                  </a:lnTo>
                  <a:lnTo>
                    <a:pt x="302" y="265"/>
                  </a:lnTo>
                  <a:lnTo>
                    <a:pt x="303" y="266"/>
                  </a:lnTo>
                  <a:lnTo>
                    <a:pt x="304" y="265"/>
                  </a:lnTo>
                  <a:lnTo>
                    <a:pt x="304" y="265"/>
                  </a:lnTo>
                  <a:lnTo>
                    <a:pt x="305" y="265"/>
                  </a:lnTo>
                  <a:lnTo>
                    <a:pt x="306" y="265"/>
                  </a:lnTo>
                  <a:lnTo>
                    <a:pt x="307" y="265"/>
                  </a:lnTo>
                  <a:lnTo>
                    <a:pt x="308" y="265"/>
                  </a:lnTo>
                  <a:lnTo>
                    <a:pt x="310" y="265"/>
                  </a:lnTo>
                  <a:lnTo>
                    <a:pt x="311" y="265"/>
                  </a:lnTo>
                  <a:lnTo>
                    <a:pt x="315" y="268"/>
                  </a:lnTo>
                  <a:lnTo>
                    <a:pt x="311" y="269"/>
                  </a:lnTo>
                  <a:lnTo>
                    <a:pt x="307" y="275"/>
                  </a:lnTo>
                  <a:lnTo>
                    <a:pt x="307" y="276"/>
                  </a:lnTo>
                  <a:lnTo>
                    <a:pt x="306" y="277"/>
                  </a:lnTo>
                  <a:lnTo>
                    <a:pt x="299" y="287"/>
                  </a:lnTo>
                  <a:lnTo>
                    <a:pt x="292" y="295"/>
                  </a:lnTo>
                  <a:lnTo>
                    <a:pt x="287" y="301"/>
                  </a:lnTo>
                  <a:lnTo>
                    <a:pt x="288" y="302"/>
                  </a:lnTo>
                  <a:lnTo>
                    <a:pt x="288" y="302"/>
                  </a:lnTo>
                  <a:lnTo>
                    <a:pt x="288" y="302"/>
                  </a:lnTo>
                  <a:lnTo>
                    <a:pt x="289" y="303"/>
                  </a:lnTo>
                  <a:lnTo>
                    <a:pt x="291" y="305"/>
                  </a:lnTo>
                  <a:lnTo>
                    <a:pt x="294" y="303"/>
                  </a:lnTo>
                  <a:lnTo>
                    <a:pt x="297" y="301"/>
                  </a:lnTo>
                  <a:lnTo>
                    <a:pt x="300" y="300"/>
                  </a:lnTo>
                  <a:lnTo>
                    <a:pt x="306" y="298"/>
                  </a:lnTo>
                  <a:lnTo>
                    <a:pt x="308" y="299"/>
                  </a:lnTo>
                  <a:lnTo>
                    <a:pt x="311" y="302"/>
                  </a:lnTo>
                  <a:lnTo>
                    <a:pt x="311" y="302"/>
                  </a:lnTo>
                  <a:lnTo>
                    <a:pt x="312" y="302"/>
                  </a:lnTo>
                  <a:lnTo>
                    <a:pt x="313" y="302"/>
                  </a:lnTo>
                  <a:lnTo>
                    <a:pt x="315" y="301"/>
                  </a:lnTo>
                  <a:lnTo>
                    <a:pt x="316" y="301"/>
                  </a:lnTo>
                  <a:lnTo>
                    <a:pt x="317" y="300"/>
                  </a:lnTo>
                  <a:lnTo>
                    <a:pt x="319" y="300"/>
                  </a:lnTo>
                  <a:lnTo>
                    <a:pt x="322" y="300"/>
                  </a:lnTo>
                  <a:lnTo>
                    <a:pt x="325" y="300"/>
                  </a:lnTo>
                  <a:lnTo>
                    <a:pt x="325" y="300"/>
                  </a:lnTo>
                  <a:lnTo>
                    <a:pt x="326" y="301"/>
                  </a:lnTo>
                  <a:lnTo>
                    <a:pt x="327" y="301"/>
                  </a:lnTo>
                  <a:lnTo>
                    <a:pt x="328" y="303"/>
                  </a:lnTo>
                  <a:lnTo>
                    <a:pt x="328" y="303"/>
                  </a:lnTo>
                  <a:lnTo>
                    <a:pt x="328" y="303"/>
                  </a:lnTo>
                  <a:lnTo>
                    <a:pt x="329" y="304"/>
                  </a:lnTo>
                  <a:lnTo>
                    <a:pt x="329" y="304"/>
                  </a:lnTo>
                  <a:lnTo>
                    <a:pt x="331" y="302"/>
                  </a:lnTo>
                  <a:lnTo>
                    <a:pt x="332" y="302"/>
                  </a:lnTo>
                  <a:lnTo>
                    <a:pt x="332" y="301"/>
                  </a:lnTo>
                  <a:lnTo>
                    <a:pt x="332" y="301"/>
                  </a:lnTo>
                  <a:lnTo>
                    <a:pt x="333" y="301"/>
                  </a:lnTo>
                  <a:lnTo>
                    <a:pt x="333" y="300"/>
                  </a:lnTo>
                  <a:lnTo>
                    <a:pt x="337" y="298"/>
                  </a:lnTo>
                  <a:lnTo>
                    <a:pt x="338" y="299"/>
                  </a:lnTo>
                  <a:lnTo>
                    <a:pt x="342" y="301"/>
                  </a:lnTo>
                  <a:lnTo>
                    <a:pt x="343" y="302"/>
                  </a:lnTo>
                  <a:lnTo>
                    <a:pt x="343" y="304"/>
                  </a:lnTo>
                  <a:lnTo>
                    <a:pt x="345" y="308"/>
                  </a:lnTo>
                  <a:lnTo>
                    <a:pt x="345" y="311"/>
                  </a:lnTo>
                  <a:lnTo>
                    <a:pt x="344" y="313"/>
                  </a:lnTo>
                  <a:lnTo>
                    <a:pt x="344" y="317"/>
                  </a:lnTo>
                  <a:lnTo>
                    <a:pt x="344" y="318"/>
                  </a:lnTo>
                  <a:lnTo>
                    <a:pt x="344" y="319"/>
                  </a:lnTo>
                  <a:lnTo>
                    <a:pt x="346" y="324"/>
                  </a:lnTo>
                  <a:lnTo>
                    <a:pt x="344" y="332"/>
                  </a:lnTo>
                  <a:lnTo>
                    <a:pt x="349" y="348"/>
                  </a:lnTo>
                  <a:lnTo>
                    <a:pt x="349" y="348"/>
                  </a:lnTo>
                  <a:lnTo>
                    <a:pt x="351" y="351"/>
                  </a:lnTo>
                  <a:lnTo>
                    <a:pt x="353" y="352"/>
                  </a:lnTo>
                  <a:lnTo>
                    <a:pt x="356" y="353"/>
                  </a:lnTo>
                  <a:lnTo>
                    <a:pt x="356" y="353"/>
                  </a:lnTo>
                  <a:lnTo>
                    <a:pt x="356" y="354"/>
                  </a:lnTo>
                  <a:lnTo>
                    <a:pt x="357" y="354"/>
                  </a:lnTo>
                  <a:lnTo>
                    <a:pt x="357" y="354"/>
                  </a:lnTo>
                  <a:lnTo>
                    <a:pt x="357" y="355"/>
                  </a:lnTo>
                  <a:lnTo>
                    <a:pt x="357" y="355"/>
                  </a:lnTo>
                  <a:lnTo>
                    <a:pt x="357" y="356"/>
                  </a:lnTo>
                  <a:lnTo>
                    <a:pt x="357" y="356"/>
                  </a:lnTo>
                  <a:lnTo>
                    <a:pt x="357" y="367"/>
                  </a:lnTo>
                  <a:lnTo>
                    <a:pt x="356" y="369"/>
                  </a:lnTo>
                  <a:lnTo>
                    <a:pt x="356" y="370"/>
                  </a:lnTo>
                  <a:lnTo>
                    <a:pt x="353" y="373"/>
                  </a:lnTo>
                  <a:lnTo>
                    <a:pt x="353" y="373"/>
                  </a:lnTo>
                  <a:lnTo>
                    <a:pt x="352" y="373"/>
                  </a:lnTo>
                  <a:lnTo>
                    <a:pt x="350" y="374"/>
                  </a:lnTo>
                  <a:lnTo>
                    <a:pt x="350" y="374"/>
                  </a:lnTo>
                  <a:lnTo>
                    <a:pt x="350" y="375"/>
                  </a:lnTo>
                  <a:lnTo>
                    <a:pt x="349" y="375"/>
                  </a:lnTo>
                  <a:lnTo>
                    <a:pt x="349" y="376"/>
                  </a:lnTo>
                  <a:lnTo>
                    <a:pt x="349" y="376"/>
                  </a:lnTo>
                  <a:lnTo>
                    <a:pt x="349" y="376"/>
                  </a:lnTo>
                  <a:lnTo>
                    <a:pt x="349" y="377"/>
                  </a:lnTo>
                  <a:lnTo>
                    <a:pt x="352" y="380"/>
                  </a:lnTo>
                  <a:lnTo>
                    <a:pt x="355" y="383"/>
                  </a:lnTo>
                  <a:lnTo>
                    <a:pt x="356" y="384"/>
                  </a:lnTo>
                  <a:lnTo>
                    <a:pt x="356" y="383"/>
                  </a:lnTo>
                  <a:lnTo>
                    <a:pt x="357" y="380"/>
                  </a:lnTo>
                  <a:lnTo>
                    <a:pt x="359" y="377"/>
                  </a:lnTo>
                  <a:lnTo>
                    <a:pt x="359" y="375"/>
                  </a:lnTo>
                  <a:lnTo>
                    <a:pt x="360" y="372"/>
                  </a:lnTo>
                  <a:lnTo>
                    <a:pt x="362" y="367"/>
                  </a:lnTo>
                  <a:lnTo>
                    <a:pt x="362" y="366"/>
                  </a:lnTo>
                  <a:lnTo>
                    <a:pt x="363" y="365"/>
                  </a:lnTo>
                  <a:lnTo>
                    <a:pt x="364" y="364"/>
                  </a:lnTo>
                  <a:lnTo>
                    <a:pt x="368" y="359"/>
                  </a:lnTo>
                  <a:lnTo>
                    <a:pt x="372" y="354"/>
                  </a:lnTo>
                  <a:lnTo>
                    <a:pt x="372" y="354"/>
                  </a:lnTo>
                  <a:lnTo>
                    <a:pt x="375" y="354"/>
                  </a:lnTo>
                  <a:lnTo>
                    <a:pt x="375" y="354"/>
                  </a:lnTo>
                  <a:lnTo>
                    <a:pt x="376" y="354"/>
                  </a:lnTo>
                  <a:lnTo>
                    <a:pt x="391" y="358"/>
                  </a:lnTo>
                  <a:lnTo>
                    <a:pt x="392" y="358"/>
                  </a:lnTo>
                  <a:lnTo>
                    <a:pt x="392" y="360"/>
                  </a:lnTo>
                  <a:lnTo>
                    <a:pt x="393" y="361"/>
                  </a:lnTo>
                  <a:lnTo>
                    <a:pt x="394" y="363"/>
                  </a:lnTo>
                  <a:lnTo>
                    <a:pt x="395" y="364"/>
                  </a:lnTo>
                  <a:lnTo>
                    <a:pt x="395" y="364"/>
                  </a:lnTo>
                  <a:lnTo>
                    <a:pt x="396" y="364"/>
                  </a:lnTo>
                  <a:lnTo>
                    <a:pt x="397" y="364"/>
                  </a:lnTo>
                  <a:lnTo>
                    <a:pt x="398" y="365"/>
                  </a:lnTo>
                  <a:lnTo>
                    <a:pt x="399" y="365"/>
                  </a:lnTo>
                  <a:lnTo>
                    <a:pt x="399" y="366"/>
                  </a:lnTo>
                  <a:lnTo>
                    <a:pt x="407" y="377"/>
                  </a:lnTo>
                  <a:lnTo>
                    <a:pt x="407" y="378"/>
                  </a:lnTo>
                  <a:lnTo>
                    <a:pt x="408" y="382"/>
                  </a:lnTo>
                  <a:lnTo>
                    <a:pt x="408" y="383"/>
                  </a:lnTo>
                  <a:lnTo>
                    <a:pt x="405" y="391"/>
                  </a:lnTo>
                  <a:lnTo>
                    <a:pt x="393" y="407"/>
                  </a:lnTo>
                  <a:lnTo>
                    <a:pt x="393" y="407"/>
                  </a:lnTo>
                  <a:lnTo>
                    <a:pt x="393" y="407"/>
                  </a:lnTo>
                  <a:lnTo>
                    <a:pt x="392" y="408"/>
                  </a:lnTo>
                  <a:lnTo>
                    <a:pt x="391" y="408"/>
                  </a:lnTo>
                  <a:lnTo>
                    <a:pt x="390" y="408"/>
                  </a:lnTo>
                  <a:lnTo>
                    <a:pt x="380" y="421"/>
                  </a:lnTo>
                  <a:lnTo>
                    <a:pt x="379" y="424"/>
                  </a:lnTo>
                  <a:lnTo>
                    <a:pt x="374" y="438"/>
                  </a:lnTo>
                  <a:lnTo>
                    <a:pt x="373" y="438"/>
                  </a:lnTo>
                  <a:lnTo>
                    <a:pt x="373" y="438"/>
                  </a:lnTo>
                  <a:lnTo>
                    <a:pt x="373" y="437"/>
                  </a:lnTo>
                  <a:lnTo>
                    <a:pt x="373" y="437"/>
                  </a:lnTo>
                  <a:lnTo>
                    <a:pt x="372" y="436"/>
                  </a:lnTo>
                  <a:lnTo>
                    <a:pt x="370" y="435"/>
                  </a:lnTo>
                  <a:lnTo>
                    <a:pt x="368" y="433"/>
                  </a:lnTo>
                  <a:lnTo>
                    <a:pt x="368" y="433"/>
                  </a:lnTo>
                  <a:lnTo>
                    <a:pt x="365" y="432"/>
                  </a:lnTo>
                  <a:lnTo>
                    <a:pt x="361" y="431"/>
                  </a:lnTo>
                  <a:lnTo>
                    <a:pt x="361" y="431"/>
                  </a:lnTo>
                  <a:lnTo>
                    <a:pt x="360" y="431"/>
                  </a:lnTo>
                  <a:lnTo>
                    <a:pt x="360" y="431"/>
                  </a:lnTo>
                  <a:lnTo>
                    <a:pt x="360" y="431"/>
                  </a:lnTo>
                  <a:lnTo>
                    <a:pt x="358" y="431"/>
                  </a:lnTo>
                  <a:lnTo>
                    <a:pt x="357" y="431"/>
                  </a:lnTo>
                  <a:lnTo>
                    <a:pt x="357" y="431"/>
                  </a:lnTo>
                  <a:lnTo>
                    <a:pt x="351" y="437"/>
                  </a:lnTo>
                  <a:lnTo>
                    <a:pt x="351" y="440"/>
                  </a:lnTo>
                  <a:lnTo>
                    <a:pt x="349" y="445"/>
                  </a:lnTo>
                  <a:lnTo>
                    <a:pt x="346" y="448"/>
                  </a:lnTo>
                  <a:lnTo>
                    <a:pt x="346" y="448"/>
                  </a:lnTo>
                  <a:lnTo>
                    <a:pt x="346" y="448"/>
                  </a:lnTo>
                  <a:lnTo>
                    <a:pt x="337" y="446"/>
                  </a:lnTo>
                  <a:lnTo>
                    <a:pt x="337" y="446"/>
                  </a:lnTo>
                  <a:lnTo>
                    <a:pt x="337" y="446"/>
                  </a:lnTo>
                  <a:lnTo>
                    <a:pt x="331" y="442"/>
                  </a:lnTo>
                  <a:lnTo>
                    <a:pt x="331" y="441"/>
                  </a:lnTo>
                  <a:lnTo>
                    <a:pt x="327" y="435"/>
                  </a:lnTo>
                  <a:lnTo>
                    <a:pt x="324" y="432"/>
                  </a:lnTo>
                  <a:lnTo>
                    <a:pt x="323" y="431"/>
                  </a:lnTo>
                  <a:lnTo>
                    <a:pt x="323" y="430"/>
                  </a:lnTo>
                  <a:lnTo>
                    <a:pt x="320" y="428"/>
                  </a:lnTo>
                  <a:lnTo>
                    <a:pt x="320" y="428"/>
                  </a:lnTo>
                  <a:lnTo>
                    <a:pt x="319" y="427"/>
                  </a:lnTo>
                  <a:lnTo>
                    <a:pt x="319" y="427"/>
                  </a:lnTo>
                  <a:lnTo>
                    <a:pt x="315" y="425"/>
                  </a:lnTo>
                  <a:lnTo>
                    <a:pt x="313" y="424"/>
                  </a:lnTo>
                  <a:lnTo>
                    <a:pt x="311" y="421"/>
                  </a:lnTo>
                  <a:lnTo>
                    <a:pt x="311" y="421"/>
                  </a:lnTo>
                  <a:lnTo>
                    <a:pt x="311" y="421"/>
                  </a:lnTo>
                  <a:lnTo>
                    <a:pt x="311" y="421"/>
                  </a:lnTo>
                  <a:lnTo>
                    <a:pt x="311" y="421"/>
                  </a:lnTo>
                  <a:lnTo>
                    <a:pt x="311" y="420"/>
                  </a:lnTo>
                  <a:lnTo>
                    <a:pt x="311" y="420"/>
                  </a:lnTo>
                  <a:lnTo>
                    <a:pt x="311" y="419"/>
                  </a:lnTo>
                  <a:lnTo>
                    <a:pt x="300" y="405"/>
                  </a:lnTo>
                  <a:lnTo>
                    <a:pt x="300" y="400"/>
                  </a:lnTo>
                  <a:lnTo>
                    <a:pt x="300" y="400"/>
                  </a:lnTo>
                  <a:lnTo>
                    <a:pt x="299" y="399"/>
                  </a:lnTo>
                  <a:lnTo>
                    <a:pt x="298" y="398"/>
                  </a:lnTo>
                  <a:lnTo>
                    <a:pt x="298" y="398"/>
                  </a:lnTo>
                  <a:lnTo>
                    <a:pt x="297" y="397"/>
                  </a:lnTo>
                  <a:lnTo>
                    <a:pt x="295" y="396"/>
                  </a:lnTo>
                  <a:lnTo>
                    <a:pt x="294" y="396"/>
                  </a:lnTo>
                  <a:lnTo>
                    <a:pt x="293" y="396"/>
                  </a:lnTo>
                  <a:lnTo>
                    <a:pt x="292" y="396"/>
                  </a:lnTo>
                  <a:lnTo>
                    <a:pt x="290" y="396"/>
                  </a:lnTo>
                  <a:lnTo>
                    <a:pt x="288" y="397"/>
                  </a:lnTo>
                  <a:lnTo>
                    <a:pt x="286" y="398"/>
                  </a:lnTo>
                  <a:lnTo>
                    <a:pt x="281" y="398"/>
                  </a:lnTo>
                  <a:lnTo>
                    <a:pt x="281" y="398"/>
                  </a:lnTo>
                  <a:lnTo>
                    <a:pt x="279" y="395"/>
                  </a:lnTo>
                  <a:lnTo>
                    <a:pt x="279" y="395"/>
                  </a:lnTo>
                  <a:lnTo>
                    <a:pt x="279" y="391"/>
                  </a:lnTo>
                  <a:lnTo>
                    <a:pt x="279" y="391"/>
                  </a:lnTo>
                  <a:lnTo>
                    <a:pt x="277" y="391"/>
                  </a:lnTo>
                  <a:lnTo>
                    <a:pt x="275" y="390"/>
                  </a:lnTo>
                  <a:lnTo>
                    <a:pt x="270" y="386"/>
                  </a:lnTo>
                  <a:lnTo>
                    <a:pt x="270" y="386"/>
                  </a:lnTo>
                  <a:lnTo>
                    <a:pt x="270" y="386"/>
                  </a:lnTo>
                  <a:lnTo>
                    <a:pt x="269" y="385"/>
                  </a:lnTo>
                  <a:lnTo>
                    <a:pt x="269" y="384"/>
                  </a:lnTo>
                  <a:lnTo>
                    <a:pt x="269" y="383"/>
                  </a:lnTo>
                  <a:lnTo>
                    <a:pt x="270" y="382"/>
                  </a:lnTo>
                  <a:lnTo>
                    <a:pt x="270" y="382"/>
                  </a:lnTo>
                  <a:lnTo>
                    <a:pt x="268" y="382"/>
                  </a:lnTo>
                  <a:lnTo>
                    <a:pt x="268" y="382"/>
                  </a:lnTo>
                  <a:lnTo>
                    <a:pt x="265" y="383"/>
                  </a:lnTo>
                  <a:lnTo>
                    <a:pt x="265" y="381"/>
                  </a:lnTo>
                  <a:lnTo>
                    <a:pt x="265" y="381"/>
                  </a:lnTo>
                  <a:lnTo>
                    <a:pt x="265" y="382"/>
                  </a:lnTo>
                  <a:lnTo>
                    <a:pt x="266" y="382"/>
                  </a:lnTo>
                  <a:lnTo>
                    <a:pt x="268" y="382"/>
                  </a:lnTo>
                  <a:lnTo>
                    <a:pt x="268" y="381"/>
                  </a:lnTo>
                  <a:lnTo>
                    <a:pt x="268" y="381"/>
                  </a:lnTo>
                  <a:lnTo>
                    <a:pt x="265" y="375"/>
                  </a:lnTo>
                  <a:lnTo>
                    <a:pt x="261" y="366"/>
                  </a:lnTo>
                  <a:lnTo>
                    <a:pt x="261" y="366"/>
                  </a:lnTo>
                  <a:lnTo>
                    <a:pt x="260" y="366"/>
                  </a:lnTo>
                  <a:lnTo>
                    <a:pt x="260" y="367"/>
                  </a:lnTo>
                  <a:lnTo>
                    <a:pt x="260" y="366"/>
                  </a:lnTo>
                  <a:lnTo>
                    <a:pt x="260" y="366"/>
                  </a:lnTo>
                  <a:lnTo>
                    <a:pt x="260" y="366"/>
                  </a:lnTo>
                  <a:lnTo>
                    <a:pt x="259" y="366"/>
                  </a:lnTo>
                  <a:lnTo>
                    <a:pt x="259" y="366"/>
                  </a:lnTo>
                  <a:lnTo>
                    <a:pt x="259" y="366"/>
                  </a:lnTo>
                  <a:lnTo>
                    <a:pt x="259" y="366"/>
                  </a:lnTo>
                  <a:lnTo>
                    <a:pt x="259" y="366"/>
                  </a:lnTo>
                  <a:lnTo>
                    <a:pt x="258" y="368"/>
                  </a:lnTo>
                  <a:lnTo>
                    <a:pt x="257" y="372"/>
                  </a:lnTo>
                  <a:lnTo>
                    <a:pt x="257" y="372"/>
                  </a:lnTo>
                  <a:lnTo>
                    <a:pt x="256" y="372"/>
                  </a:lnTo>
                  <a:lnTo>
                    <a:pt x="255" y="367"/>
                  </a:lnTo>
                  <a:lnTo>
                    <a:pt x="254" y="367"/>
                  </a:lnTo>
                  <a:lnTo>
                    <a:pt x="253" y="367"/>
                  </a:lnTo>
                  <a:lnTo>
                    <a:pt x="253" y="367"/>
                  </a:lnTo>
                  <a:lnTo>
                    <a:pt x="253" y="367"/>
                  </a:lnTo>
                  <a:lnTo>
                    <a:pt x="253" y="367"/>
                  </a:lnTo>
                  <a:lnTo>
                    <a:pt x="253" y="371"/>
                  </a:lnTo>
                  <a:lnTo>
                    <a:pt x="253" y="371"/>
                  </a:lnTo>
                  <a:lnTo>
                    <a:pt x="252" y="371"/>
                  </a:lnTo>
                  <a:lnTo>
                    <a:pt x="252" y="371"/>
                  </a:lnTo>
                  <a:lnTo>
                    <a:pt x="252" y="372"/>
                  </a:lnTo>
                  <a:lnTo>
                    <a:pt x="253" y="373"/>
                  </a:lnTo>
                  <a:lnTo>
                    <a:pt x="252" y="372"/>
                  </a:lnTo>
                  <a:lnTo>
                    <a:pt x="252" y="369"/>
                  </a:lnTo>
                  <a:lnTo>
                    <a:pt x="252" y="366"/>
                  </a:lnTo>
                  <a:lnTo>
                    <a:pt x="250" y="366"/>
                  </a:lnTo>
                  <a:lnTo>
                    <a:pt x="246" y="371"/>
                  </a:lnTo>
                  <a:lnTo>
                    <a:pt x="243" y="374"/>
                  </a:lnTo>
                  <a:lnTo>
                    <a:pt x="243" y="374"/>
                  </a:lnTo>
                  <a:lnTo>
                    <a:pt x="244" y="374"/>
                  </a:lnTo>
                  <a:lnTo>
                    <a:pt x="244" y="375"/>
                  </a:lnTo>
                  <a:lnTo>
                    <a:pt x="244" y="375"/>
                  </a:lnTo>
                  <a:lnTo>
                    <a:pt x="245" y="375"/>
                  </a:lnTo>
                  <a:lnTo>
                    <a:pt x="244" y="375"/>
                  </a:lnTo>
                  <a:lnTo>
                    <a:pt x="243" y="374"/>
                  </a:lnTo>
                  <a:lnTo>
                    <a:pt x="243" y="374"/>
                  </a:lnTo>
                  <a:lnTo>
                    <a:pt x="243" y="374"/>
                  </a:lnTo>
                  <a:lnTo>
                    <a:pt x="243" y="375"/>
                  </a:lnTo>
                  <a:lnTo>
                    <a:pt x="243" y="375"/>
                  </a:lnTo>
                  <a:lnTo>
                    <a:pt x="242" y="377"/>
                  </a:lnTo>
                  <a:lnTo>
                    <a:pt x="243" y="379"/>
                  </a:lnTo>
                  <a:lnTo>
                    <a:pt x="241" y="382"/>
                  </a:lnTo>
                  <a:lnTo>
                    <a:pt x="239" y="382"/>
                  </a:lnTo>
                  <a:lnTo>
                    <a:pt x="239" y="382"/>
                  </a:lnTo>
                  <a:lnTo>
                    <a:pt x="237" y="380"/>
                  </a:lnTo>
                  <a:lnTo>
                    <a:pt x="237" y="380"/>
                  </a:lnTo>
                  <a:lnTo>
                    <a:pt x="237" y="380"/>
                  </a:lnTo>
                  <a:lnTo>
                    <a:pt x="237" y="376"/>
                  </a:lnTo>
                  <a:lnTo>
                    <a:pt x="236" y="374"/>
                  </a:lnTo>
                  <a:lnTo>
                    <a:pt x="236" y="373"/>
                  </a:lnTo>
                  <a:lnTo>
                    <a:pt x="235" y="373"/>
                  </a:lnTo>
                  <a:lnTo>
                    <a:pt x="234" y="375"/>
                  </a:lnTo>
                  <a:lnTo>
                    <a:pt x="237" y="382"/>
                  </a:lnTo>
                  <a:lnTo>
                    <a:pt x="237" y="382"/>
                  </a:lnTo>
                  <a:lnTo>
                    <a:pt x="237" y="383"/>
                  </a:lnTo>
                  <a:lnTo>
                    <a:pt x="239" y="384"/>
                  </a:lnTo>
                  <a:lnTo>
                    <a:pt x="241" y="387"/>
                  </a:lnTo>
                  <a:lnTo>
                    <a:pt x="242" y="390"/>
                  </a:lnTo>
                  <a:lnTo>
                    <a:pt x="242" y="397"/>
                  </a:lnTo>
                  <a:lnTo>
                    <a:pt x="242" y="397"/>
                  </a:lnTo>
                  <a:lnTo>
                    <a:pt x="242" y="396"/>
                  </a:lnTo>
                  <a:lnTo>
                    <a:pt x="243" y="396"/>
                  </a:lnTo>
                  <a:lnTo>
                    <a:pt x="243" y="396"/>
                  </a:lnTo>
                  <a:lnTo>
                    <a:pt x="244" y="396"/>
                  </a:lnTo>
                  <a:lnTo>
                    <a:pt x="244" y="396"/>
                  </a:lnTo>
                  <a:lnTo>
                    <a:pt x="244" y="396"/>
                  </a:lnTo>
                  <a:lnTo>
                    <a:pt x="244" y="396"/>
                  </a:lnTo>
                  <a:lnTo>
                    <a:pt x="244" y="397"/>
                  </a:lnTo>
                  <a:lnTo>
                    <a:pt x="247" y="401"/>
                  </a:lnTo>
                  <a:lnTo>
                    <a:pt x="249" y="407"/>
                  </a:lnTo>
                  <a:lnTo>
                    <a:pt x="253" y="416"/>
                  </a:lnTo>
                  <a:lnTo>
                    <a:pt x="255" y="413"/>
                  </a:lnTo>
                  <a:lnTo>
                    <a:pt x="256" y="412"/>
                  </a:lnTo>
                  <a:lnTo>
                    <a:pt x="257" y="412"/>
                  </a:lnTo>
                  <a:lnTo>
                    <a:pt x="257" y="412"/>
                  </a:lnTo>
                  <a:lnTo>
                    <a:pt x="257" y="412"/>
                  </a:lnTo>
                  <a:lnTo>
                    <a:pt x="257" y="412"/>
                  </a:lnTo>
                  <a:lnTo>
                    <a:pt x="257" y="412"/>
                  </a:lnTo>
                  <a:lnTo>
                    <a:pt x="257" y="412"/>
                  </a:lnTo>
                  <a:lnTo>
                    <a:pt x="261" y="420"/>
                  </a:lnTo>
                  <a:lnTo>
                    <a:pt x="261" y="421"/>
                  </a:lnTo>
                  <a:lnTo>
                    <a:pt x="261" y="422"/>
                  </a:lnTo>
                  <a:lnTo>
                    <a:pt x="261" y="422"/>
                  </a:lnTo>
                  <a:lnTo>
                    <a:pt x="260" y="423"/>
                  </a:lnTo>
                  <a:lnTo>
                    <a:pt x="259" y="424"/>
                  </a:lnTo>
                  <a:lnTo>
                    <a:pt x="258" y="424"/>
                  </a:lnTo>
                  <a:lnTo>
                    <a:pt x="257" y="424"/>
                  </a:lnTo>
                  <a:lnTo>
                    <a:pt x="257" y="424"/>
                  </a:lnTo>
                  <a:lnTo>
                    <a:pt x="256" y="424"/>
                  </a:lnTo>
                  <a:lnTo>
                    <a:pt x="256" y="424"/>
                  </a:lnTo>
                  <a:lnTo>
                    <a:pt x="256" y="423"/>
                  </a:lnTo>
                  <a:lnTo>
                    <a:pt x="255" y="423"/>
                  </a:lnTo>
                  <a:lnTo>
                    <a:pt x="255" y="423"/>
                  </a:lnTo>
                  <a:lnTo>
                    <a:pt x="255" y="423"/>
                  </a:lnTo>
                  <a:lnTo>
                    <a:pt x="255" y="423"/>
                  </a:lnTo>
                  <a:lnTo>
                    <a:pt x="253" y="425"/>
                  </a:lnTo>
                  <a:lnTo>
                    <a:pt x="252" y="428"/>
                  </a:lnTo>
                  <a:lnTo>
                    <a:pt x="252" y="428"/>
                  </a:lnTo>
                  <a:lnTo>
                    <a:pt x="252" y="430"/>
                  </a:lnTo>
                  <a:lnTo>
                    <a:pt x="252" y="431"/>
                  </a:lnTo>
                  <a:lnTo>
                    <a:pt x="252" y="431"/>
                  </a:lnTo>
                  <a:lnTo>
                    <a:pt x="251" y="432"/>
                  </a:lnTo>
                  <a:lnTo>
                    <a:pt x="251" y="432"/>
                  </a:lnTo>
                  <a:lnTo>
                    <a:pt x="249" y="435"/>
                  </a:lnTo>
                  <a:lnTo>
                    <a:pt x="249" y="435"/>
                  </a:lnTo>
                  <a:lnTo>
                    <a:pt x="248" y="435"/>
                  </a:lnTo>
                  <a:lnTo>
                    <a:pt x="248" y="436"/>
                  </a:lnTo>
                  <a:lnTo>
                    <a:pt x="248" y="436"/>
                  </a:lnTo>
                  <a:lnTo>
                    <a:pt x="248" y="436"/>
                  </a:lnTo>
                  <a:lnTo>
                    <a:pt x="248" y="435"/>
                  </a:lnTo>
                  <a:lnTo>
                    <a:pt x="248" y="434"/>
                  </a:lnTo>
                  <a:lnTo>
                    <a:pt x="248" y="434"/>
                  </a:lnTo>
                  <a:lnTo>
                    <a:pt x="248" y="434"/>
                  </a:lnTo>
                  <a:lnTo>
                    <a:pt x="248" y="434"/>
                  </a:lnTo>
                  <a:lnTo>
                    <a:pt x="248" y="434"/>
                  </a:lnTo>
                  <a:lnTo>
                    <a:pt x="248" y="434"/>
                  </a:lnTo>
                  <a:lnTo>
                    <a:pt x="248" y="434"/>
                  </a:lnTo>
                  <a:lnTo>
                    <a:pt x="248" y="434"/>
                  </a:lnTo>
                  <a:lnTo>
                    <a:pt x="249" y="434"/>
                  </a:lnTo>
                  <a:lnTo>
                    <a:pt x="249" y="434"/>
                  </a:lnTo>
                  <a:lnTo>
                    <a:pt x="249" y="434"/>
                  </a:lnTo>
                  <a:lnTo>
                    <a:pt x="249" y="434"/>
                  </a:lnTo>
                  <a:lnTo>
                    <a:pt x="248" y="433"/>
                  </a:lnTo>
                  <a:lnTo>
                    <a:pt x="242" y="425"/>
                  </a:lnTo>
                  <a:lnTo>
                    <a:pt x="241" y="424"/>
                  </a:lnTo>
                  <a:lnTo>
                    <a:pt x="241" y="424"/>
                  </a:lnTo>
                  <a:lnTo>
                    <a:pt x="237" y="421"/>
                  </a:lnTo>
                  <a:lnTo>
                    <a:pt x="230" y="417"/>
                  </a:lnTo>
                  <a:lnTo>
                    <a:pt x="230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8"/>
                  </a:lnTo>
                  <a:lnTo>
                    <a:pt x="225" y="417"/>
                  </a:lnTo>
                  <a:lnTo>
                    <a:pt x="221" y="411"/>
                  </a:lnTo>
                  <a:lnTo>
                    <a:pt x="220" y="410"/>
                  </a:lnTo>
                  <a:lnTo>
                    <a:pt x="220" y="410"/>
                  </a:lnTo>
                  <a:lnTo>
                    <a:pt x="219" y="410"/>
                  </a:lnTo>
                  <a:lnTo>
                    <a:pt x="213" y="406"/>
                  </a:lnTo>
                  <a:lnTo>
                    <a:pt x="209" y="403"/>
                  </a:lnTo>
                  <a:lnTo>
                    <a:pt x="205" y="399"/>
                  </a:lnTo>
                  <a:lnTo>
                    <a:pt x="204" y="397"/>
                  </a:lnTo>
                  <a:lnTo>
                    <a:pt x="201" y="397"/>
                  </a:lnTo>
                  <a:lnTo>
                    <a:pt x="200" y="397"/>
                  </a:lnTo>
                  <a:lnTo>
                    <a:pt x="200" y="397"/>
                  </a:lnTo>
                  <a:lnTo>
                    <a:pt x="200" y="397"/>
                  </a:lnTo>
                  <a:lnTo>
                    <a:pt x="200" y="396"/>
                  </a:lnTo>
                  <a:lnTo>
                    <a:pt x="198" y="392"/>
                  </a:lnTo>
                  <a:lnTo>
                    <a:pt x="192" y="388"/>
                  </a:lnTo>
                  <a:lnTo>
                    <a:pt x="188" y="387"/>
                  </a:lnTo>
                  <a:lnTo>
                    <a:pt x="185" y="385"/>
                  </a:lnTo>
                  <a:lnTo>
                    <a:pt x="185" y="381"/>
                  </a:lnTo>
                  <a:lnTo>
                    <a:pt x="181" y="376"/>
                  </a:lnTo>
                  <a:lnTo>
                    <a:pt x="176" y="364"/>
                  </a:lnTo>
                  <a:lnTo>
                    <a:pt x="172" y="359"/>
                  </a:lnTo>
                  <a:lnTo>
                    <a:pt x="171" y="358"/>
                  </a:lnTo>
                  <a:lnTo>
                    <a:pt x="171" y="358"/>
                  </a:lnTo>
                  <a:lnTo>
                    <a:pt x="170" y="358"/>
                  </a:lnTo>
                  <a:lnTo>
                    <a:pt x="165" y="357"/>
                  </a:lnTo>
                  <a:lnTo>
                    <a:pt x="163" y="357"/>
                  </a:lnTo>
                  <a:lnTo>
                    <a:pt x="162" y="356"/>
                  </a:lnTo>
                  <a:lnTo>
                    <a:pt x="149" y="343"/>
                  </a:lnTo>
                  <a:lnTo>
                    <a:pt x="148" y="342"/>
                  </a:lnTo>
                  <a:lnTo>
                    <a:pt x="147" y="339"/>
                  </a:lnTo>
                  <a:lnTo>
                    <a:pt x="147" y="339"/>
                  </a:lnTo>
                  <a:lnTo>
                    <a:pt x="147" y="339"/>
                  </a:lnTo>
                  <a:lnTo>
                    <a:pt x="147" y="339"/>
                  </a:lnTo>
                  <a:lnTo>
                    <a:pt x="147" y="338"/>
                  </a:lnTo>
                  <a:lnTo>
                    <a:pt x="147" y="338"/>
                  </a:lnTo>
                  <a:lnTo>
                    <a:pt x="147" y="338"/>
                  </a:lnTo>
                  <a:lnTo>
                    <a:pt x="142" y="334"/>
                  </a:lnTo>
                  <a:lnTo>
                    <a:pt x="137" y="331"/>
                  </a:lnTo>
                  <a:lnTo>
                    <a:pt x="137" y="330"/>
                  </a:lnTo>
                  <a:lnTo>
                    <a:pt x="136" y="330"/>
                  </a:lnTo>
                  <a:lnTo>
                    <a:pt x="135" y="331"/>
                  </a:lnTo>
                  <a:lnTo>
                    <a:pt x="135" y="331"/>
                  </a:lnTo>
                  <a:lnTo>
                    <a:pt x="135" y="331"/>
                  </a:lnTo>
                  <a:lnTo>
                    <a:pt x="135" y="331"/>
                  </a:lnTo>
                  <a:lnTo>
                    <a:pt x="135" y="330"/>
                  </a:lnTo>
                  <a:lnTo>
                    <a:pt x="130" y="328"/>
                  </a:lnTo>
                  <a:lnTo>
                    <a:pt x="130" y="328"/>
                  </a:lnTo>
                  <a:lnTo>
                    <a:pt x="130" y="328"/>
                  </a:lnTo>
                  <a:lnTo>
                    <a:pt x="130" y="328"/>
                  </a:lnTo>
                  <a:lnTo>
                    <a:pt x="129" y="328"/>
                  </a:lnTo>
                  <a:lnTo>
                    <a:pt x="129" y="328"/>
                  </a:lnTo>
                  <a:lnTo>
                    <a:pt x="125" y="328"/>
                  </a:lnTo>
                  <a:lnTo>
                    <a:pt x="124" y="328"/>
                  </a:lnTo>
                  <a:lnTo>
                    <a:pt x="124" y="328"/>
                  </a:lnTo>
                  <a:lnTo>
                    <a:pt x="124" y="328"/>
                  </a:lnTo>
                  <a:lnTo>
                    <a:pt x="121" y="329"/>
                  </a:lnTo>
                  <a:lnTo>
                    <a:pt x="121" y="329"/>
                  </a:lnTo>
                  <a:lnTo>
                    <a:pt x="121" y="329"/>
                  </a:lnTo>
                  <a:lnTo>
                    <a:pt x="121" y="329"/>
                  </a:lnTo>
                  <a:lnTo>
                    <a:pt x="120" y="330"/>
                  </a:lnTo>
                  <a:lnTo>
                    <a:pt x="120" y="330"/>
                  </a:lnTo>
                  <a:lnTo>
                    <a:pt x="118" y="336"/>
                  </a:lnTo>
                  <a:lnTo>
                    <a:pt x="116" y="341"/>
                  </a:lnTo>
                  <a:lnTo>
                    <a:pt x="113" y="338"/>
                  </a:lnTo>
                  <a:lnTo>
                    <a:pt x="107" y="331"/>
                  </a:lnTo>
                  <a:lnTo>
                    <a:pt x="97" y="314"/>
                  </a:lnTo>
                  <a:lnTo>
                    <a:pt x="96" y="308"/>
                  </a:lnTo>
                  <a:lnTo>
                    <a:pt x="97" y="307"/>
                  </a:lnTo>
                  <a:lnTo>
                    <a:pt x="98" y="305"/>
                  </a:lnTo>
                  <a:lnTo>
                    <a:pt x="98" y="305"/>
                  </a:lnTo>
                  <a:lnTo>
                    <a:pt x="98" y="304"/>
                  </a:lnTo>
                  <a:lnTo>
                    <a:pt x="98" y="304"/>
                  </a:lnTo>
                  <a:lnTo>
                    <a:pt x="98" y="302"/>
                  </a:lnTo>
                  <a:lnTo>
                    <a:pt x="97" y="301"/>
                  </a:lnTo>
                  <a:lnTo>
                    <a:pt x="96" y="300"/>
                  </a:lnTo>
                  <a:lnTo>
                    <a:pt x="96" y="299"/>
                  </a:lnTo>
                  <a:lnTo>
                    <a:pt x="96" y="299"/>
                  </a:lnTo>
                  <a:lnTo>
                    <a:pt x="93" y="298"/>
                  </a:lnTo>
                  <a:lnTo>
                    <a:pt x="93" y="298"/>
                  </a:lnTo>
                  <a:lnTo>
                    <a:pt x="85" y="296"/>
                  </a:lnTo>
                  <a:lnTo>
                    <a:pt x="81" y="294"/>
                  </a:lnTo>
                  <a:lnTo>
                    <a:pt x="71" y="287"/>
                  </a:lnTo>
                  <a:lnTo>
                    <a:pt x="70" y="286"/>
                  </a:lnTo>
                  <a:lnTo>
                    <a:pt x="70" y="286"/>
                  </a:lnTo>
                  <a:lnTo>
                    <a:pt x="69" y="285"/>
                  </a:lnTo>
                  <a:lnTo>
                    <a:pt x="69" y="285"/>
                  </a:lnTo>
                  <a:lnTo>
                    <a:pt x="69" y="285"/>
                  </a:lnTo>
                  <a:lnTo>
                    <a:pt x="69" y="284"/>
                  </a:lnTo>
                  <a:lnTo>
                    <a:pt x="69" y="284"/>
                  </a:lnTo>
                  <a:lnTo>
                    <a:pt x="69" y="284"/>
                  </a:lnTo>
                  <a:lnTo>
                    <a:pt x="70" y="283"/>
                  </a:lnTo>
                  <a:lnTo>
                    <a:pt x="70" y="283"/>
                  </a:lnTo>
                  <a:lnTo>
                    <a:pt x="70" y="283"/>
                  </a:lnTo>
                  <a:lnTo>
                    <a:pt x="70" y="283"/>
                  </a:lnTo>
                  <a:lnTo>
                    <a:pt x="70" y="283"/>
                  </a:lnTo>
                  <a:lnTo>
                    <a:pt x="70" y="283"/>
                  </a:lnTo>
                  <a:lnTo>
                    <a:pt x="71" y="280"/>
                  </a:lnTo>
                  <a:lnTo>
                    <a:pt x="71" y="277"/>
                  </a:lnTo>
                  <a:lnTo>
                    <a:pt x="70" y="276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37" name="Freeform 54"/>
            <p:cNvSpPr>
              <a:spLocks/>
            </p:cNvSpPr>
            <p:nvPr/>
          </p:nvSpPr>
          <p:spPr bwMode="auto">
            <a:xfrm>
              <a:off x="4070350" y="5738813"/>
              <a:ext cx="23813" cy="33338"/>
            </a:xfrm>
            <a:custGeom>
              <a:avLst/>
              <a:gdLst>
                <a:gd name="T0" fmla="*/ 9 w 15"/>
                <a:gd name="T1" fmla="*/ 21 h 21"/>
                <a:gd name="T2" fmla="*/ 9 w 15"/>
                <a:gd name="T3" fmla="*/ 21 h 21"/>
                <a:gd name="T4" fmla="*/ 8 w 15"/>
                <a:gd name="T5" fmla="*/ 20 h 21"/>
                <a:gd name="T6" fmla="*/ 8 w 15"/>
                <a:gd name="T7" fmla="*/ 20 h 21"/>
                <a:gd name="T8" fmla="*/ 2 w 15"/>
                <a:gd name="T9" fmla="*/ 10 h 21"/>
                <a:gd name="T10" fmla="*/ 2 w 15"/>
                <a:gd name="T11" fmla="*/ 10 h 21"/>
                <a:gd name="T12" fmla="*/ 0 w 15"/>
                <a:gd name="T13" fmla="*/ 6 h 21"/>
                <a:gd name="T14" fmla="*/ 0 w 15"/>
                <a:gd name="T15" fmla="*/ 6 h 21"/>
                <a:gd name="T16" fmla="*/ 0 w 15"/>
                <a:gd name="T17" fmla="*/ 6 h 21"/>
                <a:gd name="T18" fmla="*/ 0 w 15"/>
                <a:gd name="T19" fmla="*/ 5 h 21"/>
                <a:gd name="T20" fmla="*/ 3 w 15"/>
                <a:gd name="T21" fmla="*/ 4 h 21"/>
                <a:gd name="T22" fmla="*/ 15 w 15"/>
                <a:gd name="T23" fmla="*/ 0 h 21"/>
                <a:gd name="T24" fmla="*/ 15 w 15"/>
                <a:gd name="T25" fmla="*/ 1 h 21"/>
                <a:gd name="T26" fmla="*/ 15 w 15"/>
                <a:gd name="T27" fmla="*/ 1 h 21"/>
                <a:gd name="T28" fmla="*/ 15 w 15"/>
                <a:gd name="T29" fmla="*/ 1 h 21"/>
                <a:gd name="T30" fmla="*/ 15 w 15"/>
                <a:gd name="T31" fmla="*/ 1 h 21"/>
                <a:gd name="T32" fmla="*/ 13 w 15"/>
                <a:gd name="T33" fmla="*/ 4 h 21"/>
                <a:gd name="T34" fmla="*/ 13 w 15"/>
                <a:gd name="T35" fmla="*/ 4 h 21"/>
                <a:gd name="T36" fmla="*/ 12 w 15"/>
                <a:gd name="T37" fmla="*/ 4 h 21"/>
                <a:gd name="T38" fmla="*/ 11 w 15"/>
                <a:gd name="T39" fmla="*/ 13 h 21"/>
                <a:gd name="T40" fmla="*/ 10 w 15"/>
                <a:gd name="T41" fmla="*/ 21 h 21"/>
                <a:gd name="T42" fmla="*/ 9 w 15"/>
                <a:gd name="T4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21">
                  <a:moveTo>
                    <a:pt x="9" y="21"/>
                  </a:moveTo>
                  <a:lnTo>
                    <a:pt x="9" y="21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3" y="4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1" y="13"/>
                  </a:lnTo>
                  <a:lnTo>
                    <a:pt x="10" y="21"/>
                  </a:lnTo>
                  <a:lnTo>
                    <a:pt x="9" y="21"/>
                  </a:lnTo>
                  <a:close/>
                </a:path>
              </a:pathLst>
            </a:cu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38" name="Freeform 55"/>
            <p:cNvSpPr>
              <a:spLocks/>
            </p:cNvSpPr>
            <p:nvPr/>
          </p:nvSpPr>
          <p:spPr bwMode="auto">
            <a:xfrm>
              <a:off x="4086225" y="5780088"/>
              <a:ext cx="6350" cy="6350"/>
            </a:xfrm>
            <a:custGeom>
              <a:avLst/>
              <a:gdLst>
                <a:gd name="T0" fmla="*/ 4 w 4"/>
                <a:gd name="T1" fmla="*/ 3 h 4"/>
                <a:gd name="T2" fmla="*/ 3 w 4"/>
                <a:gd name="T3" fmla="*/ 4 h 4"/>
                <a:gd name="T4" fmla="*/ 1 w 4"/>
                <a:gd name="T5" fmla="*/ 3 h 4"/>
                <a:gd name="T6" fmla="*/ 1 w 4"/>
                <a:gd name="T7" fmla="*/ 3 h 4"/>
                <a:gd name="T8" fmla="*/ 0 w 4"/>
                <a:gd name="T9" fmla="*/ 2 h 4"/>
                <a:gd name="T10" fmla="*/ 0 w 4"/>
                <a:gd name="T11" fmla="*/ 2 h 4"/>
                <a:gd name="T12" fmla="*/ 0 w 4"/>
                <a:gd name="T13" fmla="*/ 0 h 4"/>
                <a:gd name="T14" fmla="*/ 0 w 4"/>
                <a:gd name="T15" fmla="*/ 0 h 4"/>
                <a:gd name="T16" fmla="*/ 0 w 4"/>
                <a:gd name="T17" fmla="*/ 0 h 4"/>
                <a:gd name="T18" fmla="*/ 0 w 4"/>
                <a:gd name="T19" fmla="*/ 0 h 4"/>
                <a:gd name="T20" fmla="*/ 0 w 4"/>
                <a:gd name="T21" fmla="*/ 0 h 4"/>
                <a:gd name="T22" fmla="*/ 0 w 4"/>
                <a:gd name="T23" fmla="*/ 0 h 4"/>
                <a:gd name="T24" fmla="*/ 0 w 4"/>
                <a:gd name="T25" fmla="*/ 0 h 4"/>
                <a:gd name="T26" fmla="*/ 2 w 4"/>
                <a:gd name="T27" fmla="*/ 0 h 4"/>
                <a:gd name="T28" fmla="*/ 4 w 4"/>
                <a:gd name="T29" fmla="*/ 1 h 4"/>
                <a:gd name="T30" fmla="*/ 4 w 4"/>
                <a:gd name="T31" fmla="*/ 2 h 4"/>
                <a:gd name="T32" fmla="*/ 4 w 4"/>
                <a:gd name="T33" fmla="*/ 3 h 4"/>
                <a:gd name="T34" fmla="*/ 4 w 4"/>
                <a:gd name="T3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3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39" name="Freeform 56"/>
            <p:cNvSpPr>
              <a:spLocks/>
            </p:cNvSpPr>
            <p:nvPr/>
          </p:nvSpPr>
          <p:spPr bwMode="auto">
            <a:xfrm>
              <a:off x="4089400" y="5788026"/>
              <a:ext cx="0" cy="1588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  <a:gd name="T4" fmla="*/ 1 h 1"/>
                <a:gd name="T5" fmla="*/ 1 h 1"/>
                <a:gd name="T6" fmla="*/ 1 h 1"/>
                <a:gd name="T7" fmla="*/ 0 h 1"/>
                <a:gd name="T8" fmla="*/ 0 h 1"/>
                <a:gd name="T9" fmla="*/ 0 h 1"/>
                <a:gd name="T10" fmla="*/ 0 h 1"/>
                <a:gd name="T11" fmla="*/ 0 h 1"/>
                <a:gd name="T12" fmla="*/ 0 h 1"/>
                <a:gd name="T13" fmla="*/ 1 h 1"/>
                <a:gd name="T14" fmla="*/ 1 h 1"/>
                <a:gd name="T15" fmla="*/ 1 h 1"/>
                <a:gd name="T16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40" name="Freeform 57"/>
            <p:cNvSpPr>
              <a:spLocks/>
            </p:cNvSpPr>
            <p:nvPr/>
          </p:nvSpPr>
          <p:spPr bwMode="auto">
            <a:xfrm>
              <a:off x="4076700" y="56467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41" name="Freeform 58"/>
            <p:cNvSpPr>
              <a:spLocks/>
            </p:cNvSpPr>
            <p:nvPr/>
          </p:nvSpPr>
          <p:spPr bwMode="auto">
            <a:xfrm>
              <a:off x="3822700" y="5527676"/>
              <a:ext cx="0" cy="1588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  <a:gd name="T5" fmla="*/ 0 h 1"/>
                <a:gd name="T6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42" name="Freeform 59"/>
            <p:cNvSpPr>
              <a:spLocks/>
            </p:cNvSpPr>
            <p:nvPr/>
          </p:nvSpPr>
          <p:spPr bwMode="auto">
            <a:xfrm>
              <a:off x="4006850" y="56943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43" name="Freeform 60"/>
            <p:cNvSpPr>
              <a:spLocks/>
            </p:cNvSpPr>
            <p:nvPr/>
          </p:nvSpPr>
          <p:spPr bwMode="auto">
            <a:xfrm>
              <a:off x="4062413" y="5657851"/>
              <a:ext cx="6350" cy="4763"/>
            </a:xfrm>
            <a:custGeom>
              <a:avLst/>
              <a:gdLst>
                <a:gd name="T0" fmla="*/ 0 w 4"/>
                <a:gd name="T1" fmla="*/ 0 h 3"/>
                <a:gd name="T2" fmla="*/ 3 w 4"/>
                <a:gd name="T3" fmla="*/ 2 h 3"/>
                <a:gd name="T4" fmla="*/ 4 w 4"/>
                <a:gd name="T5" fmla="*/ 3 h 3"/>
                <a:gd name="T6" fmla="*/ 0 w 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3" y="2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44" name="Freeform 61"/>
            <p:cNvSpPr>
              <a:spLocks/>
            </p:cNvSpPr>
            <p:nvPr/>
          </p:nvSpPr>
          <p:spPr bwMode="auto">
            <a:xfrm>
              <a:off x="3784600" y="5492751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w 1"/>
                <a:gd name="T5" fmla="*/ 0 w 1"/>
                <a:gd name="T6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45" name="Freeform 62"/>
            <p:cNvSpPr>
              <a:spLocks/>
            </p:cNvSpPr>
            <p:nvPr/>
          </p:nvSpPr>
          <p:spPr bwMode="auto">
            <a:xfrm>
              <a:off x="4102100" y="56626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46" name="Rectangle 63"/>
            <p:cNvSpPr>
              <a:spLocks noChangeArrowheads="1"/>
            </p:cNvSpPr>
            <p:nvPr/>
          </p:nvSpPr>
          <p:spPr bwMode="auto">
            <a:xfrm>
              <a:off x="4064000" y="5649913"/>
              <a:ext cx="1588" cy="1588"/>
            </a:xfrm>
            <a:prstGeom prst="rect">
              <a:avLst/>
            </a:pr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47" name="Freeform 64"/>
            <p:cNvSpPr>
              <a:spLocks/>
            </p:cNvSpPr>
            <p:nvPr/>
          </p:nvSpPr>
          <p:spPr bwMode="auto">
            <a:xfrm>
              <a:off x="4086225" y="5635626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1 h 1"/>
                <a:gd name="T5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48" name="Freeform 65"/>
            <p:cNvSpPr>
              <a:spLocks/>
            </p:cNvSpPr>
            <p:nvPr/>
          </p:nvSpPr>
          <p:spPr bwMode="auto">
            <a:xfrm>
              <a:off x="4086225" y="5635626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49" name="Freeform 66"/>
            <p:cNvSpPr>
              <a:spLocks/>
            </p:cNvSpPr>
            <p:nvPr/>
          </p:nvSpPr>
          <p:spPr bwMode="auto">
            <a:xfrm>
              <a:off x="4086225" y="5635626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50" name="Rectangle 67"/>
            <p:cNvSpPr>
              <a:spLocks noChangeArrowheads="1"/>
            </p:cNvSpPr>
            <p:nvPr/>
          </p:nvSpPr>
          <p:spPr bwMode="auto">
            <a:xfrm>
              <a:off x="4087813" y="5637213"/>
              <a:ext cx="1588" cy="1588"/>
            </a:xfrm>
            <a:prstGeom prst="rect">
              <a:avLst/>
            </a:pr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51" name="Rectangle 68"/>
            <p:cNvSpPr>
              <a:spLocks noChangeArrowheads="1"/>
            </p:cNvSpPr>
            <p:nvPr/>
          </p:nvSpPr>
          <p:spPr bwMode="auto">
            <a:xfrm>
              <a:off x="4086225" y="5635626"/>
              <a:ext cx="1588" cy="1588"/>
            </a:xfrm>
            <a:prstGeom prst="rect">
              <a:avLst/>
            </a:pr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52" name="Rectangle 69"/>
            <p:cNvSpPr>
              <a:spLocks noChangeArrowheads="1"/>
            </p:cNvSpPr>
            <p:nvPr/>
          </p:nvSpPr>
          <p:spPr bwMode="auto">
            <a:xfrm>
              <a:off x="4086225" y="5635626"/>
              <a:ext cx="1588" cy="1588"/>
            </a:xfrm>
            <a:prstGeom prst="rect">
              <a:avLst/>
            </a:pr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53" name="Freeform 70"/>
            <p:cNvSpPr>
              <a:spLocks/>
            </p:cNvSpPr>
            <p:nvPr/>
          </p:nvSpPr>
          <p:spPr bwMode="auto">
            <a:xfrm>
              <a:off x="3827463" y="5529263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54" name="Rectangle 71"/>
            <p:cNvSpPr>
              <a:spLocks noChangeArrowheads="1"/>
            </p:cNvSpPr>
            <p:nvPr/>
          </p:nvSpPr>
          <p:spPr bwMode="auto">
            <a:xfrm>
              <a:off x="4084638" y="5635626"/>
              <a:ext cx="1588" cy="1588"/>
            </a:xfrm>
            <a:prstGeom prst="rect">
              <a:avLst/>
            </a:pr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55" name="Rectangle 72"/>
            <p:cNvSpPr>
              <a:spLocks noChangeArrowheads="1"/>
            </p:cNvSpPr>
            <p:nvPr/>
          </p:nvSpPr>
          <p:spPr bwMode="auto">
            <a:xfrm>
              <a:off x="4086225" y="5637213"/>
              <a:ext cx="1588" cy="1588"/>
            </a:xfrm>
            <a:prstGeom prst="rect">
              <a:avLst/>
            </a:pr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56" name="Rectangle 73"/>
            <p:cNvSpPr>
              <a:spLocks noChangeArrowheads="1"/>
            </p:cNvSpPr>
            <p:nvPr/>
          </p:nvSpPr>
          <p:spPr bwMode="auto">
            <a:xfrm>
              <a:off x="4079875" y="5727701"/>
              <a:ext cx="1588" cy="1588"/>
            </a:xfrm>
            <a:prstGeom prst="rect">
              <a:avLst/>
            </a:pr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57" name="Rectangle 74"/>
            <p:cNvSpPr>
              <a:spLocks noChangeArrowheads="1"/>
            </p:cNvSpPr>
            <p:nvPr/>
          </p:nvSpPr>
          <p:spPr bwMode="auto">
            <a:xfrm>
              <a:off x="4075113" y="5737226"/>
              <a:ext cx="1588" cy="1588"/>
            </a:xfrm>
            <a:prstGeom prst="rect">
              <a:avLst/>
            </a:pr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58" name="Rectangle 75"/>
            <p:cNvSpPr>
              <a:spLocks noChangeArrowheads="1"/>
            </p:cNvSpPr>
            <p:nvPr/>
          </p:nvSpPr>
          <p:spPr bwMode="auto">
            <a:xfrm>
              <a:off x="3867150" y="5578476"/>
              <a:ext cx="1588" cy="1588"/>
            </a:xfrm>
            <a:prstGeom prst="rect">
              <a:avLst/>
            </a:pr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59" name="Freeform 76"/>
            <p:cNvSpPr>
              <a:spLocks/>
            </p:cNvSpPr>
            <p:nvPr/>
          </p:nvSpPr>
          <p:spPr bwMode="auto">
            <a:xfrm>
              <a:off x="2719388" y="2062163"/>
              <a:ext cx="531813" cy="1001713"/>
            </a:xfrm>
            <a:custGeom>
              <a:avLst/>
              <a:gdLst>
                <a:gd name="T0" fmla="*/ 173 w 335"/>
                <a:gd name="T1" fmla="*/ 31 h 631"/>
                <a:gd name="T2" fmla="*/ 191 w 335"/>
                <a:gd name="T3" fmla="*/ 82 h 631"/>
                <a:gd name="T4" fmla="*/ 174 w 335"/>
                <a:gd name="T5" fmla="*/ 108 h 631"/>
                <a:gd name="T6" fmla="*/ 157 w 335"/>
                <a:gd name="T7" fmla="*/ 146 h 631"/>
                <a:gd name="T8" fmla="*/ 193 w 335"/>
                <a:gd name="T9" fmla="*/ 165 h 631"/>
                <a:gd name="T10" fmla="*/ 225 w 335"/>
                <a:gd name="T11" fmla="*/ 200 h 631"/>
                <a:gd name="T12" fmla="*/ 231 w 335"/>
                <a:gd name="T13" fmla="*/ 229 h 631"/>
                <a:gd name="T14" fmla="*/ 241 w 335"/>
                <a:gd name="T15" fmla="*/ 255 h 631"/>
                <a:gd name="T16" fmla="*/ 254 w 335"/>
                <a:gd name="T17" fmla="*/ 283 h 631"/>
                <a:gd name="T18" fmla="*/ 251 w 335"/>
                <a:gd name="T19" fmla="*/ 290 h 631"/>
                <a:gd name="T20" fmla="*/ 231 w 335"/>
                <a:gd name="T21" fmla="*/ 330 h 631"/>
                <a:gd name="T22" fmla="*/ 228 w 335"/>
                <a:gd name="T23" fmla="*/ 362 h 631"/>
                <a:gd name="T24" fmla="*/ 236 w 335"/>
                <a:gd name="T25" fmla="*/ 396 h 631"/>
                <a:gd name="T26" fmla="*/ 254 w 335"/>
                <a:gd name="T27" fmla="*/ 423 h 631"/>
                <a:gd name="T28" fmla="*/ 259 w 335"/>
                <a:gd name="T29" fmla="*/ 451 h 631"/>
                <a:gd name="T30" fmla="*/ 255 w 335"/>
                <a:gd name="T31" fmla="*/ 462 h 631"/>
                <a:gd name="T32" fmla="*/ 226 w 335"/>
                <a:gd name="T33" fmla="*/ 489 h 631"/>
                <a:gd name="T34" fmla="*/ 241 w 335"/>
                <a:gd name="T35" fmla="*/ 507 h 631"/>
                <a:gd name="T36" fmla="*/ 282 w 335"/>
                <a:gd name="T37" fmla="*/ 506 h 631"/>
                <a:gd name="T38" fmla="*/ 310 w 335"/>
                <a:gd name="T39" fmla="*/ 537 h 631"/>
                <a:gd name="T40" fmla="*/ 326 w 335"/>
                <a:gd name="T41" fmla="*/ 559 h 631"/>
                <a:gd name="T42" fmla="*/ 334 w 335"/>
                <a:gd name="T43" fmla="*/ 589 h 631"/>
                <a:gd name="T44" fmla="*/ 308 w 335"/>
                <a:gd name="T45" fmla="*/ 602 h 631"/>
                <a:gd name="T46" fmla="*/ 277 w 335"/>
                <a:gd name="T47" fmla="*/ 598 h 631"/>
                <a:gd name="T48" fmla="*/ 275 w 335"/>
                <a:gd name="T49" fmla="*/ 570 h 631"/>
                <a:gd name="T50" fmla="*/ 263 w 335"/>
                <a:gd name="T51" fmla="*/ 548 h 631"/>
                <a:gd name="T52" fmla="*/ 248 w 335"/>
                <a:gd name="T53" fmla="*/ 542 h 631"/>
                <a:gd name="T54" fmla="*/ 232 w 335"/>
                <a:gd name="T55" fmla="*/ 579 h 631"/>
                <a:gd name="T56" fmla="*/ 208 w 335"/>
                <a:gd name="T57" fmla="*/ 609 h 631"/>
                <a:gd name="T58" fmla="*/ 183 w 335"/>
                <a:gd name="T59" fmla="*/ 607 h 631"/>
                <a:gd name="T60" fmla="*/ 165 w 335"/>
                <a:gd name="T61" fmla="*/ 583 h 631"/>
                <a:gd name="T62" fmla="*/ 144 w 335"/>
                <a:gd name="T63" fmla="*/ 599 h 631"/>
                <a:gd name="T64" fmla="*/ 127 w 335"/>
                <a:gd name="T65" fmla="*/ 624 h 631"/>
                <a:gd name="T66" fmla="*/ 111 w 335"/>
                <a:gd name="T67" fmla="*/ 622 h 631"/>
                <a:gd name="T68" fmla="*/ 99 w 335"/>
                <a:gd name="T69" fmla="*/ 621 h 631"/>
                <a:gd name="T70" fmla="*/ 91 w 335"/>
                <a:gd name="T71" fmla="*/ 609 h 631"/>
                <a:gd name="T72" fmla="*/ 96 w 335"/>
                <a:gd name="T73" fmla="*/ 601 h 631"/>
                <a:gd name="T74" fmla="*/ 97 w 335"/>
                <a:gd name="T75" fmla="*/ 585 h 631"/>
                <a:gd name="T76" fmla="*/ 88 w 335"/>
                <a:gd name="T77" fmla="*/ 575 h 631"/>
                <a:gd name="T78" fmla="*/ 81 w 335"/>
                <a:gd name="T79" fmla="*/ 561 h 631"/>
                <a:gd name="T80" fmla="*/ 71 w 335"/>
                <a:gd name="T81" fmla="*/ 547 h 631"/>
                <a:gd name="T82" fmla="*/ 73 w 335"/>
                <a:gd name="T83" fmla="*/ 536 h 631"/>
                <a:gd name="T84" fmla="*/ 86 w 335"/>
                <a:gd name="T85" fmla="*/ 546 h 631"/>
                <a:gd name="T86" fmla="*/ 78 w 335"/>
                <a:gd name="T87" fmla="*/ 521 h 631"/>
                <a:gd name="T88" fmla="*/ 83 w 335"/>
                <a:gd name="T89" fmla="*/ 508 h 631"/>
                <a:gd name="T90" fmla="*/ 79 w 335"/>
                <a:gd name="T91" fmla="*/ 498 h 631"/>
                <a:gd name="T92" fmla="*/ 66 w 335"/>
                <a:gd name="T93" fmla="*/ 501 h 631"/>
                <a:gd name="T94" fmla="*/ 57 w 335"/>
                <a:gd name="T95" fmla="*/ 490 h 631"/>
                <a:gd name="T96" fmla="*/ 66 w 335"/>
                <a:gd name="T97" fmla="*/ 458 h 631"/>
                <a:gd name="T98" fmla="*/ 46 w 335"/>
                <a:gd name="T99" fmla="*/ 446 h 631"/>
                <a:gd name="T100" fmla="*/ 24 w 335"/>
                <a:gd name="T101" fmla="*/ 432 h 631"/>
                <a:gd name="T102" fmla="*/ 7 w 335"/>
                <a:gd name="T103" fmla="*/ 396 h 631"/>
                <a:gd name="T104" fmla="*/ 19 w 335"/>
                <a:gd name="T105" fmla="*/ 345 h 631"/>
                <a:gd name="T106" fmla="*/ 12 w 335"/>
                <a:gd name="T107" fmla="*/ 260 h 631"/>
                <a:gd name="T108" fmla="*/ 97 w 335"/>
                <a:gd name="T109" fmla="*/ 137 h 631"/>
                <a:gd name="T110" fmla="*/ 116 w 335"/>
                <a:gd name="T111" fmla="*/ 106 h 631"/>
                <a:gd name="T112" fmla="*/ 110 w 335"/>
                <a:gd name="T113" fmla="*/ 91 h 631"/>
                <a:gd name="T114" fmla="*/ 103 w 335"/>
                <a:gd name="T115" fmla="*/ 52 h 631"/>
                <a:gd name="T116" fmla="*/ 113 w 335"/>
                <a:gd name="T117" fmla="*/ 14 h 631"/>
                <a:gd name="T118" fmla="*/ 138 w 335"/>
                <a:gd name="T119" fmla="*/ 23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5" h="631">
                  <a:moveTo>
                    <a:pt x="150" y="30"/>
                  </a:moveTo>
                  <a:lnTo>
                    <a:pt x="151" y="31"/>
                  </a:lnTo>
                  <a:lnTo>
                    <a:pt x="153" y="31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61" y="31"/>
                  </a:lnTo>
                  <a:lnTo>
                    <a:pt x="162" y="31"/>
                  </a:lnTo>
                  <a:lnTo>
                    <a:pt x="164" y="27"/>
                  </a:lnTo>
                  <a:lnTo>
                    <a:pt x="166" y="24"/>
                  </a:lnTo>
                  <a:lnTo>
                    <a:pt x="167" y="24"/>
                  </a:lnTo>
                  <a:lnTo>
                    <a:pt x="169" y="26"/>
                  </a:lnTo>
                  <a:lnTo>
                    <a:pt x="172" y="28"/>
                  </a:lnTo>
                  <a:lnTo>
                    <a:pt x="173" y="29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7" y="36"/>
                  </a:lnTo>
                  <a:lnTo>
                    <a:pt x="185" y="45"/>
                  </a:lnTo>
                  <a:lnTo>
                    <a:pt x="186" y="46"/>
                  </a:lnTo>
                  <a:lnTo>
                    <a:pt x="187" y="46"/>
                  </a:lnTo>
                  <a:lnTo>
                    <a:pt x="188" y="46"/>
                  </a:lnTo>
                  <a:lnTo>
                    <a:pt x="189" y="47"/>
                  </a:lnTo>
                  <a:lnTo>
                    <a:pt x="190" y="48"/>
                  </a:lnTo>
                  <a:lnTo>
                    <a:pt x="190" y="49"/>
                  </a:lnTo>
                  <a:lnTo>
                    <a:pt x="193" y="52"/>
                  </a:lnTo>
                  <a:lnTo>
                    <a:pt x="196" y="52"/>
                  </a:lnTo>
                  <a:lnTo>
                    <a:pt x="197" y="59"/>
                  </a:lnTo>
                  <a:lnTo>
                    <a:pt x="197" y="68"/>
                  </a:lnTo>
                  <a:lnTo>
                    <a:pt x="191" y="82"/>
                  </a:lnTo>
                  <a:lnTo>
                    <a:pt x="190" y="82"/>
                  </a:lnTo>
                  <a:lnTo>
                    <a:pt x="186" y="80"/>
                  </a:lnTo>
                  <a:lnTo>
                    <a:pt x="184" y="79"/>
                  </a:lnTo>
                  <a:lnTo>
                    <a:pt x="182" y="84"/>
                  </a:lnTo>
                  <a:lnTo>
                    <a:pt x="182" y="86"/>
                  </a:lnTo>
                  <a:lnTo>
                    <a:pt x="183" y="86"/>
                  </a:lnTo>
                  <a:lnTo>
                    <a:pt x="185" y="88"/>
                  </a:lnTo>
                  <a:lnTo>
                    <a:pt x="183" y="91"/>
                  </a:lnTo>
                  <a:lnTo>
                    <a:pt x="181" y="90"/>
                  </a:lnTo>
                  <a:lnTo>
                    <a:pt x="180" y="99"/>
                  </a:lnTo>
                  <a:lnTo>
                    <a:pt x="180" y="100"/>
                  </a:lnTo>
                  <a:lnTo>
                    <a:pt x="179" y="101"/>
                  </a:lnTo>
                  <a:lnTo>
                    <a:pt x="179" y="102"/>
                  </a:lnTo>
                  <a:lnTo>
                    <a:pt x="174" y="108"/>
                  </a:lnTo>
                  <a:lnTo>
                    <a:pt x="169" y="110"/>
                  </a:lnTo>
                  <a:lnTo>
                    <a:pt x="166" y="112"/>
                  </a:lnTo>
                  <a:lnTo>
                    <a:pt x="160" y="123"/>
                  </a:lnTo>
                  <a:lnTo>
                    <a:pt x="157" y="131"/>
                  </a:lnTo>
                  <a:lnTo>
                    <a:pt x="155" y="137"/>
                  </a:lnTo>
                  <a:lnTo>
                    <a:pt x="153" y="149"/>
                  </a:lnTo>
                  <a:lnTo>
                    <a:pt x="155" y="150"/>
                  </a:lnTo>
                  <a:lnTo>
                    <a:pt x="156" y="150"/>
                  </a:lnTo>
                  <a:lnTo>
                    <a:pt x="157" y="149"/>
                  </a:lnTo>
                  <a:lnTo>
                    <a:pt x="157" y="149"/>
                  </a:lnTo>
                  <a:lnTo>
                    <a:pt x="157" y="148"/>
                  </a:lnTo>
                  <a:lnTo>
                    <a:pt x="157" y="147"/>
                  </a:lnTo>
                  <a:lnTo>
                    <a:pt x="157" y="146"/>
                  </a:lnTo>
                  <a:lnTo>
                    <a:pt x="157" y="146"/>
                  </a:lnTo>
                  <a:lnTo>
                    <a:pt x="158" y="146"/>
                  </a:lnTo>
                  <a:lnTo>
                    <a:pt x="158" y="146"/>
                  </a:lnTo>
                  <a:lnTo>
                    <a:pt x="158" y="146"/>
                  </a:lnTo>
                  <a:lnTo>
                    <a:pt x="159" y="146"/>
                  </a:lnTo>
                  <a:lnTo>
                    <a:pt x="159" y="146"/>
                  </a:lnTo>
                  <a:lnTo>
                    <a:pt x="160" y="146"/>
                  </a:lnTo>
                  <a:lnTo>
                    <a:pt x="164" y="147"/>
                  </a:lnTo>
                  <a:lnTo>
                    <a:pt x="167" y="147"/>
                  </a:lnTo>
                  <a:lnTo>
                    <a:pt x="168" y="148"/>
                  </a:lnTo>
                  <a:lnTo>
                    <a:pt x="175" y="151"/>
                  </a:lnTo>
                  <a:lnTo>
                    <a:pt x="182" y="150"/>
                  </a:lnTo>
                  <a:lnTo>
                    <a:pt x="186" y="154"/>
                  </a:lnTo>
                  <a:lnTo>
                    <a:pt x="193" y="165"/>
                  </a:lnTo>
                  <a:lnTo>
                    <a:pt x="193" y="165"/>
                  </a:lnTo>
                  <a:lnTo>
                    <a:pt x="193" y="166"/>
                  </a:lnTo>
                  <a:lnTo>
                    <a:pt x="194" y="167"/>
                  </a:lnTo>
                  <a:lnTo>
                    <a:pt x="206" y="181"/>
                  </a:lnTo>
                  <a:lnTo>
                    <a:pt x="209" y="183"/>
                  </a:lnTo>
                  <a:lnTo>
                    <a:pt x="215" y="186"/>
                  </a:lnTo>
                  <a:lnTo>
                    <a:pt x="223" y="183"/>
                  </a:lnTo>
                  <a:lnTo>
                    <a:pt x="225" y="189"/>
                  </a:lnTo>
                  <a:lnTo>
                    <a:pt x="225" y="189"/>
                  </a:lnTo>
                  <a:lnTo>
                    <a:pt x="225" y="191"/>
                  </a:lnTo>
                  <a:lnTo>
                    <a:pt x="225" y="194"/>
                  </a:lnTo>
                  <a:lnTo>
                    <a:pt x="226" y="196"/>
                  </a:lnTo>
                  <a:lnTo>
                    <a:pt x="226" y="197"/>
                  </a:lnTo>
                  <a:lnTo>
                    <a:pt x="226" y="198"/>
                  </a:lnTo>
                  <a:lnTo>
                    <a:pt x="225" y="200"/>
                  </a:lnTo>
                  <a:lnTo>
                    <a:pt x="225" y="201"/>
                  </a:lnTo>
                  <a:lnTo>
                    <a:pt x="225" y="202"/>
                  </a:lnTo>
                  <a:lnTo>
                    <a:pt x="223" y="205"/>
                  </a:lnTo>
                  <a:lnTo>
                    <a:pt x="222" y="208"/>
                  </a:lnTo>
                  <a:lnTo>
                    <a:pt x="222" y="210"/>
                  </a:lnTo>
                  <a:lnTo>
                    <a:pt x="222" y="211"/>
                  </a:lnTo>
                  <a:lnTo>
                    <a:pt x="222" y="212"/>
                  </a:lnTo>
                  <a:lnTo>
                    <a:pt x="222" y="214"/>
                  </a:lnTo>
                  <a:lnTo>
                    <a:pt x="223" y="215"/>
                  </a:lnTo>
                  <a:lnTo>
                    <a:pt x="225" y="220"/>
                  </a:lnTo>
                  <a:lnTo>
                    <a:pt x="225" y="221"/>
                  </a:lnTo>
                  <a:lnTo>
                    <a:pt x="229" y="225"/>
                  </a:lnTo>
                  <a:lnTo>
                    <a:pt x="231" y="229"/>
                  </a:lnTo>
                  <a:lnTo>
                    <a:pt x="231" y="229"/>
                  </a:lnTo>
                  <a:lnTo>
                    <a:pt x="231" y="229"/>
                  </a:lnTo>
                  <a:lnTo>
                    <a:pt x="232" y="229"/>
                  </a:lnTo>
                  <a:lnTo>
                    <a:pt x="233" y="229"/>
                  </a:lnTo>
                  <a:lnTo>
                    <a:pt x="234" y="229"/>
                  </a:lnTo>
                  <a:lnTo>
                    <a:pt x="243" y="242"/>
                  </a:lnTo>
                  <a:lnTo>
                    <a:pt x="243" y="243"/>
                  </a:lnTo>
                  <a:lnTo>
                    <a:pt x="243" y="245"/>
                  </a:lnTo>
                  <a:lnTo>
                    <a:pt x="243" y="246"/>
                  </a:lnTo>
                  <a:lnTo>
                    <a:pt x="243" y="247"/>
                  </a:lnTo>
                  <a:lnTo>
                    <a:pt x="243" y="249"/>
                  </a:lnTo>
                  <a:lnTo>
                    <a:pt x="242" y="250"/>
                  </a:lnTo>
                  <a:lnTo>
                    <a:pt x="242" y="251"/>
                  </a:lnTo>
                  <a:lnTo>
                    <a:pt x="242" y="251"/>
                  </a:lnTo>
                  <a:lnTo>
                    <a:pt x="241" y="255"/>
                  </a:lnTo>
                  <a:lnTo>
                    <a:pt x="242" y="256"/>
                  </a:lnTo>
                  <a:lnTo>
                    <a:pt x="242" y="258"/>
                  </a:lnTo>
                  <a:lnTo>
                    <a:pt x="244" y="258"/>
                  </a:lnTo>
                  <a:lnTo>
                    <a:pt x="244" y="258"/>
                  </a:lnTo>
                  <a:lnTo>
                    <a:pt x="245" y="259"/>
                  </a:lnTo>
                  <a:lnTo>
                    <a:pt x="245" y="260"/>
                  </a:lnTo>
                  <a:lnTo>
                    <a:pt x="247" y="265"/>
                  </a:lnTo>
                  <a:lnTo>
                    <a:pt x="247" y="266"/>
                  </a:lnTo>
                  <a:lnTo>
                    <a:pt x="248" y="272"/>
                  </a:lnTo>
                  <a:lnTo>
                    <a:pt x="249" y="273"/>
                  </a:lnTo>
                  <a:lnTo>
                    <a:pt x="249" y="281"/>
                  </a:lnTo>
                  <a:lnTo>
                    <a:pt x="249" y="283"/>
                  </a:lnTo>
                  <a:lnTo>
                    <a:pt x="253" y="284"/>
                  </a:lnTo>
                  <a:lnTo>
                    <a:pt x="254" y="283"/>
                  </a:lnTo>
                  <a:lnTo>
                    <a:pt x="254" y="282"/>
                  </a:lnTo>
                  <a:lnTo>
                    <a:pt x="255" y="282"/>
                  </a:lnTo>
                  <a:lnTo>
                    <a:pt x="256" y="285"/>
                  </a:lnTo>
                  <a:lnTo>
                    <a:pt x="256" y="286"/>
                  </a:lnTo>
                  <a:lnTo>
                    <a:pt x="256" y="286"/>
                  </a:lnTo>
                  <a:lnTo>
                    <a:pt x="256" y="287"/>
                  </a:lnTo>
                  <a:lnTo>
                    <a:pt x="255" y="287"/>
                  </a:lnTo>
                  <a:lnTo>
                    <a:pt x="255" y="288"/>
                  </a:lnTo>
                  <a:lnTo>
                    <a:pt x="253" y="289"/>
                  </a:lnTo>
                  <a:lnTo>
                    <a:pt x="253" y="289"/>
                  </a:lnTo>
                  <a:lnTo>
                    <a:pt x="252" y="290"/>
                  </a:lnTo>
                  <a:lnTo>
                    <a:pt x="252" y="290"/>
                  </a:lnTo>
                  <a:lnTo>
                    <a:pt x="251" y="290"/>
                  </a:lnTo>
                  <a:lnTo>
                    <a:pt x="251" y="290"/>
                  </a:lnTo>
                  <a:lnTo>
                    <a:pt x="250" y="291"/>
                  </a:lnTo>
                  <a:lnTo>
                    <a:pt x="249" y="291"/>
                  </a:lnTo>
                  <a:lnTo>
                    <a:pt x="249" y="292"/>
                  </a:lnTo>
                  <a:lnTo>
                    <a:pt x="248" y="292"/>
                  </a:lnTo>
                  <a:lnTo>
                    <a:pt x="248" y="293"/>
                  </a:lnTo>
                  <a:lnTo>
                    <a:pt x="247" y="294"/>
                  </a:lnTo>
                  <a:lnTo>
                    <a:pt x="239" y="308"/>
                  </a:lnTo>
                  <a:lnTo>
                    <a:pt x="237" y="311"/>
                  </a:lnTo>
                  <a:lnTo>
                    <a:pt x="236" y="312"/>
                  </a:lnTo>
                  <a:lnTo>
                    <a:pt x="235" y="327"/>
                  </a:lnTo>
                  <a:lnTo>
                    <a:pt x="232" y="328"/>
                  </a:lnTo>
                  <a:lnTo>
                    <a:pt x="231" y="328"/>
                  </a:lnTo>
                  <a:lnTo>
                    <a:pt x="231" y="329"/>
                  </a:lnTo>
                  <a:lnTo>
                    <a:pt x="231" y="330"/>
                  </a:lnTo>
                  <a:lnTo>
                    <a:pt x="231" y="330"/>
                  </a:lnTo>
                  <a:lnTo>
                    <a:pt x="231" y="331"/>
                  </a:lnTo>
                  <a:lnTo>
                    <a:pt x="232" y="331"/>
                  </a:lnTo>
                  <a:lnTo>
                    <a:pt x="232" y="332"/>
                  </a:lnTo>
                  <a:lnTo>
                    <a:pt x="233" y="332"/>
                  </a:lnTo>
                  <a:lnTo>
                    <a:pt x="233" y="333"/>
                  </a:lnTo>
                  <a:lnTo>
                    <a:pt x="233" y="334"/>
                  </a:lnTo>
                  <a:lnTo>
                    <a:pt x="232" y="338"/>
                  </a:lnTo>
                  <a:lnTo>
                    <a:pt x="231" y="344"/>
                  </a:lnTo>
                  <a:lnTo>
                    <a:pt x="225" y="346"/>
                  </a:lnTo>
                  <a:lnTo>
                    <a:pt x="227" y="356"/>
                  </a:lnTo>
                  <a:lnTo>
                    <a:pt x="227" y="360"/>
                  </a:lnTo>
                  <a:lnTo>
                    <a:pt x="227" y="361"/>
                  </a:lnTo>
                  <a:lnTo>
                    <a:pt x="228" y="362"/>
                  </a:lnTo>
                  <a:lnTo>
                    <a:pt x="228" y="364"/>
                  </a:lnTo>
                  <a:lnTo>
                    <a:pt x="228" y="364"/>
                  </a:lnTo>
                  <a:lnTo>
                    <a:pt x="230" y="367"/>
                  </a:lnTo>
                  <a:lnTo>
                    <a:pt x="232" y="369"/>
                  </a:lnTo>
                  <a:lnTo>
                    <a:pt x="227" y="378"/>
                  </a:lnTo>
                  <a:lnTo>
                    <a:pt x="227" y="379"/>
                  </a:lnTo>
                  <a:lnTo>
                    <a:pt x="228" y="380"/>
                  </a:lnTo>
                  <a:lnTo>
                    <a:pt x="229" y="381"/>
                  </a:lnTo>
                  <a:lnTo>
                    <a:pt x="230" y="384"/>
                  </a:lnTo>
                  <a:lnTo>
                    <a:pt x="231" y="387"/>
                  </a:lnTo>
                  <a:lnTo>
                    <a:pt x="231" y="387"/>
                  </a:lnTo>
                  <a:lnTo>
                    <a:pt x="231" y="388"/>
                  </a:lnTo>
                  <a:lnTo>
                    <a:pt x="230" y="396"/>
                  </a:lnTo>
                  <a:lnTo>
                    <a:pt x="236" y="396"/>
                  </a:lnTo>
                  <a:lnTo>
                    <a:pt x="236" y="398"/>
                  </a:lnTo>
                  <a:lnTo>
                    <a:pt x="237" y="399"/>
                  </a:lnTo>
                  <a:lnTo>
                    <a:pt x="238" y="402"/>
                  </a:lnTo>
                  <a:lnTo>
                    <a:pt x="240" y="404"/>
                  </a:lnTo>
                  <a:lnTo>
                    <a:pt x="241" y="405"/>
                  </a:lnTo>
                  <a:lnTo>
                    <a:pt x="241" y="408"/>
                  </a:lnTo>
                  <a:lnTo>
                    <a:pt x="241" y="409"/>
                  </a:lnTo>
                  <a:lnTo>
                    <a:pt x="241" y="410"/>
                  </a:lnTo>
                  <a:lnTo>
                    <a:pt x="241" y="411"/>
                  </a:lnTo>
                  <a:lnTo>
                    <a:pt x="242" y="411"/>
                  </a:lnTo>
                  <a:lnTo>
                    <a:pt x="245" y="412"/>
                  </a:lnTo>
                  <a:lnTo>
                    <a:pt x="246" y="420"/>
                  </a:lnTo>
                  <a:lnTo>
                    <a:pt x="254" y="423"/>
                  </a:lnTo>
                  <a:lnTo>
                    <a:pt x="254" y="423"/>
                  </a:lnTo>
                  <a:lnTo>
                    <a:pt x="253" y="423"/>
                  </a:lnTo>
                  <a:lnTo>
                    <a:pt x="252" y="429"/>
                  </a:lnTo>
                  <a:lnTo>
                    <a:pt x="252" y="430"/>
                  </a:lnTo>
                  <a:lnTo>
                    <a:pt x="252" y="431"/>
                  </a:lnTo>
                  <a:lnTo>
                    <a:pt x="254" y="433"/>
                  </a:lnTo>
                  <a:lnTo>
                    <a:pt x="257" y="436"/>
                  </a:lnTo>
                  <a:lnTo>
                    <a:pt x="258" y="436"/>
                  </a:lnTo>
                  <a:lnTo>
                    <a:pt x="259" y="438"/>
                  </a:lnTo>
                  <a:lnTo>
                    <a:pt x="259" y="438"/>
                  </a:lnTo>
                  <a:lnTo>
                    <a:pt x="260" y="439"/>
                  </a:lnTo>
                  <a:lnTo>
                    <a:pt x="260" y="440"/>
                  </a:lnTo>
                  <a:lnTo>
                    <a:pt x="260" y="443"/>
                  </a:lnTo>
                  <a:lnTo>
                    <a:pt x="259" y="450"/>
                  </a:lnTo>
                  <a:lnTo>
                    <a:pt x="259" y="451"/>
                  </a:lnTo>
                  <a:lnTo>
                    <a:pt x="260" y="453"/>
                  </a:lnTo>
                  <a:lnTo>
                    <a:pt x="260" y="456"/>
                  </a:lnTo>
                  <a:lnTo>
                    <a:pt x="260" y="457"/>
                  </a:lnTo>
                  <a:lnTo>
                    <a:pt x="259" y="460"/>
                  </a:lnTo>
                  <a:lnTo>
                    <a:pt x="259" y="460"/>
                  </a:lnTo>
                  <a:lnTo>
                    <a:pt x="258" y="461"/>
                  </a:lnTo>
                  <a:lnTo>
                    <a:pt x="258" y="461"/>
                  </a:lnTo>
                  <a:lnTo>
                    <a:pt x="257" y="462"/>
                  </a:lnTo>
                  <a:lnTo>
                    <a:pt x="256" y="463"/>
                  </a:lnTo>
                  <a:lnTo>
                    <a:pt x="257" y="466"/>
                  </a:lnTo>
                  <a:lnTo>
                    <a:pt x="256" y="466"/>
                  </a:lnTo>
                  <a:lnTo>
                    <a:pt x="256" y="464"/>
                  </a:lnTo>
                  <a:lnTo>
                    <a:pt x="255" y="463"/>
                  </a:lnTo>
                  <a:lnTo>
                    <a:pt x="255" y="462"/>
                  </a:lnTo>
                  <a:lnTo>
                    <a:pt x="254" y="459"/>
                  </a:lnTo>
                  <a:lnTo>
                    <a:pt x="254" y="459"/>
                  </a:lnTo>
                  <a:lnTo>
                    <a:pt x="253" y="459"/>
                  </a:lnTo>
                  <a:lnTo>
                    <a:pt x="247" y="468"/>
                  </a:lnTo>
                  <a:lnTo>
                    <a:pt x="247" y="469"/>
                  </a:lnTo>
                  <a:lnTo>
                    <a:pt x="247" y="474"/>
                  </a:lnTo>
                  <a:lnTo>
                    <a:pt x="247" y="476"/>
                  </a:lnTo>
                  <a:lnTo>
                    <a:pt x="247" y="477"/>
                  </a:lnTo>
                  <a:lnTo>
                    <a:pt x="243" y="481"/>
                  </a:lnTo>
                  <a:lnTo>
                    <a:pt x="237" y="486"/>
                  </a:lnTo>
                  <a:lnTo>
                    <a:pt x="229" y="489"/>
                  </a:lnTo>
                  <a:lnTo>
                    <a:pt x="229" y="490"/>
                  </a:lnTo>
                  <a:lnTo>
                    <a:pt x="228" y="489"/>
                  </a:lnTo>
                  <a:lnTo>
                    <a:pt x="226" y="489"/>
                  </a:lnTo>
                  <a:lnTo>
                    <a:pt x="225" y="490"/>
                  </a:lnTo>
                  <a:lnTo>
                    <a:pt x="223" y="490"/>
                  </a:lnTo>
                  <a:lnTo>
                    <a:pt x="223" y="490"/>
                  </a:lnTo>
                  <a:lnTo>
                    <a:pt x="224" y="495"/>
                  </a:lnTo>
                  <a:lnTo>
                    <a:pt x="225" y="499"/>
                  </a:lnTo>
                  <a:lnTo>
                    <a:pt x="231" y="501"/>
                  </a:lnTo>
                  <a:lnTo>
                    <a:pt x="232" y="504"/>
                  </a:lnTo>
                  <a:lnTo>
                    <a:pt x="232" y="505"/>
                  </a:lnTo>
                  <a:lnTo>
                    <a:pt x="234" y="506"/>
                  </a:lnTo>
                  <a:lnTo>
                    <a:pt x="237" y="505"/>
                  </a:lnTo>
                  <a:lnTo>
                    <a:pt x="240" y="505"/>
                  </a:lnTo>
                  <a:lnTo>
                    <a:pt x="240" y="506"/>
                  </a:lnTo>
                  <a:lnTo>
                    <a:pt x="240" y="506"/>
                  </a:lnTo>
                  <a:lnTo>
                    <a:pt x="241" y="507"/>
                  </a:lnTo>
                  <a:lnTo>
                    <a:pt x="241" y="515"/>
                  </a:lnTo>
                  <a:lnTo>
                    <a:pt x="245" y="525"/>
                  </a:lnTo>
                  <a:lnTo>
                    <a:pt x="249" y="526"/>
                  </a:lnTo>
                  <a:lnTo>
                    <a:pt x="248" y="523"/>
                  </a:lnTo>
                  <a:lnTo>
                    <a:pt x="248" y="522"/>
                  </a:lnTo>
                  <a:lnTo>
                    <a:pt x="257" y="517"/>
                  </a:lnTo>
                  <a:lnTo>
                    <a:pt x="263" y="516"/>
                  </a:lnTo>
                  <a:lnTo>
                    <a:pt x="267" y="514"/>
                  </a:lnTo>
                  <a:lnTo>
                    <a:pt x="269" y="512"/>
                  </a:lnTo>
                  <a:lnTo>
                    <a:pt x="270" y="511"/>
                  </a:lnTo>
                  <a:lnTo>
                    <a:pt x="271" y="510"/>
                  </a:lnTo>
                  <a:lnTo>
                    <a:pt x="277" y="496"/>
                  </a:lnTo>
                  <a:lnTo>
                    <a:pt x="279" y="496"/>
                  </a:lnTo>
                  <a:lnTo>
                    <a:pt x="282" y="506"/>
                  </a:lnTo>
                  <a:lnTo>
                    <a:pt x="282" y="514"/>
                  </a:lnTo>
                  <a:lnTo>
                    <a:pt x="281" y="525"/>
                  </a:lnTo>
                  <a:lnTo>
                    <a:pt x="280" y="527"/>
                  </a:lnTo>
                  <a:lnTo>
                    <a:pt x="277" y="531"/>
                  </a:lnTo>
                  <a:lnTo>
                    <a:pt x="279" y="534"/>
                  </a:lnTo>
                  <a:lnTo>
                    <a:pt x="286" y="532"/>
                  </a:lnTo>
                  <a:lnTo>
                    <a:pt x="288" y="533"/>
                  </a:lnTo>
                  <a:lnTo>
                    <a:pt x="295" y="535"/>
                  </a:lnTo>
                  <a:lnTo>
                    <a:pt x="297" y="535"/>
                  </a:lnTo>
                  <a:lnTo>
                    <a:pt x="298" y="535"/>
                  </a:lnTo>
                  <a:lnTo>
                    <a:pt x="303" y="536"/>
                  </a:lnTo>
                  <a:lnTo>
                    <a:pt x="305" y="535"/>
                  </a:lnTo>
                  <a:lnTo>
                    <a:pt x="305" y="534"/>
                  </a:lnTo>
                  <a:lnTo>
                    <a:pt x="310" y="537"/>
                  </a:lnTo>
                  <a:lnTo>
                    <a:pt x="315" y="537"/>
                  </a:lnTo>
                  <a:lnTo>
                    <a:pt x="323" y="534"/>
                  </a:lnTo>
                  <a:lnTo>
                    <a:pt x="327" y="533"/>
                  </a:lnTo>
                  <a:lnTo>
                    <a:pt x="328" y="533"/>
                  </a:lnTo>
                  <a:lnTo>
                    <a:pt x="327" y="535"/>
                  </a:lnTo>
                  <a:lnTo>
                    <a:pt x="330" y="539"/>
                  </a:lnTo>
                  <a:lnTo>
                    <a:pt x="332" y="539"/>
                  </a:lnTo>
                  <a:lnTo>
                    <a:pt x="332" y="542"/>
                  </a:lnTo>
                  <a:lnTo>
                    <a:pt x="332" y="544"/>
                  </a:lnTo>
                  <a:lnTo>
                    <a:pt x="329" y="544"/>
                  </a:lnTo>
                  <a:lnTo>
                    <a:pt x="325" y="548"/>
                  </a:lnTo>
                  <a:lnTo>
                    <a:pt x="325" y="553"/>
                  </a:lnTo>
                  <a:lnTo>
                    <a:pt x="326" y="558"/>
                  </a:lnTo>
                  <a:lnTo>
                    <a:pt x="326" y="559"/>
                  </a:lnTo>
                  <a:lnTo>
                    <a:pt x="326" y="561"/>
                  </a:lnTo>
                  <a:lnTo>
                    <a:pt x="326" y="563"/>
                  </a:lnTo>
                  <a:lnTo>
                    <a:pt x="326" y="569"/>
                  </a:lnTo>
                  <a:lnTo>
                    <a:pt x="327" y="571"/>
                  </a:lnTo>
                  <a:lnTo>
                    <a:pt x="329" y="571"/>
                  </a:lnTo>
                  <a:lnTo>
                    <a:pt x="329" y="572"/>
                  </a:lnTo>
                  <a:lnTo>
                    <a:pt x="329" y="575"/>
                  </a:lnTo>
                  <a:lnTo>
                    <a:pt x="332" y="576"/>
                  </a:lnTo>
                  <a:lnTo>
                    <a:pt x="331" y="578"/>
                  </a:lnTo>
                  <a:lnTo>
                    <a:pt x="331" y="580"/>
                  </a:lnTo>
                  <a:lnTo>
                    <a:pt x="331" y="585"/>
                  </a:lnTo>
                  <a:lnTo>
                    <a:pt x="333" y="588"/>
                  </a:lnTo>
                  <a:lnTo>
                    <a:pt x="334" y="588"/>
                  </a:lnTo>
                  <a:lnTo>
                    <a:pt x="334" y="589"/>
                  </a:lnTo>
                  <a:lnTo>
                    <a:pt x="335" y="590"/>
                  </a:lnTo>
                  <a:lnTo>
                    <a:pt x="335" y="591"/>
                  </a:lnTo>
                  <a:lnTo>
                    <a:pt x="334" y="596"/>
                  </a:lnTo>
                  <a:lnTo>
                    <a:pt x="333" y="600"/>
                  </a:lnTo>
                  <a:lnTo>
                    <a:pt x="333" y="601"/>
                  </a:lnTo>
                  <a:lnTo>
                    <a:pt x="331" y="606"/>
                  </a:lnTo>
                  <a:lnTo>
                    <a:pt x="329" y="606"/>
                  </a:lnTo>
                  <a:lnTo>
                    <a:pt x="324" y="606"/>
                  </a:lnTo>
                  <a:lnTo>
                    <a:pt x="324" y="606"/>
                  </a:lnTo>
                  <a:lnTo>
                    <a:pt x="324" y="610"/>
                  </a:lnTo>
                  <a:lnTo>
                    <a:pt x="321" y="610"/>
                  </a:lnTo>
                  <a:lnTo>
                    <a:pt x="309" y="601"/>
                  </a:lnTo>
                  <a:lnTo>
                    <a:pt x="308" y="598"/>
                  </a:lnTo>
                  <a:lnTo>
                    <a:pt x="308" y="602"/>
                  </a:lnTo>
                  <a:lnTo>
                    <a:pt x="306" y="604"/>
                  </a:lnTo>
                  <a:lnTo>
                    <a:pt x="304" y="605"/>
                  </a:lnTo>
                  <a:lnTo>
                    <a:pt x="299" y="607"/>
                  </a:lnTo>
                  <a:lnTo>
                    <a:pt x="299" y="607"/>
                  </a:lnTo>
                  <a:lnTo>
                    <a:pt x="298" y="606"/>
                  </a:lnTo>
                  <a:lnTo>
                    <a:pt x="296" y="607"/>
                  </a:lnTo>
                  <a:lnTo>
                    <a:pt x="296" y="607"/>
                  </a:lnTo>
                  <a:lnTo>
                    <a:pt x="295" y="608"/>
                  </a:lnTo>
                  <a:lnTo>
                    <a:pt x="294" y="610"/>
                  </a:lnTo>
                  <a:lnTo>
                    <a:pt x="293" y="614"/>
                  </a:lnTo>
                  <a:lnTo>
                    <a:pt x="291" y="611"/>
                  </a:lnTo>
                  <a:lnTo>
                    <a:pt x="281" y="595"/>
                  </a:lnTo>
                  <a:lnTo>
                    <a:pt x="279" y="597"/>
                  </a:lnTo>
                  <a:lnTo>
                    <a:pt x="277" y="598"/>
                  </a:lnTo>
                  <a:lnTo>
                    <a:pt x="275" y="600"/>
                  </a:lnTo>
                  <a:lnTo>
                    <a:pt x="274" y="599"/>
                  </a:lnTo>
                  <a:lnTo>
                    <a:pt x="273" y="596"/>
                  </a:lnTo>
                  <a:lnTo>
                    <a:pt x="272" y="593"/>
                  </a:lnTo>
                  <a:lnTo>
                    <a:pt x="271" y="590"/>
                  </a:lnTo>
                  <a:lnTo>
                    <a:pt x="271" y="590"/>
                  </a:lnTo>
                  <a:lnTo>
                    <a:pt x="272" y="588"/>
                  </a:lnTo>
                  <a:lnTo>
                    <a:pt x="272" y="587"/>
                  </a:lnTo>
                  <a:lnTo>
                    <a:pt x="272" y="585"/>
                  </a:lnTo>
                  <a:lnTo>
                    <a:pt x="272" y="582"/>
                  </a:lnTo>
                  <a:lnTo>
                    <a:pt x="272" y="580"/>
                  </a:lnTo>
                  <a:lnTo>
                    <a:pt x="271" y="577"/>
                  </a:lnTo>
                  <a:lnTo>
                    <a:pt x="270" y="576"/>
                  </a:lnTo>
                  <a:lnTo>
                    <a:pt x="275" y="570"/>
                  </a:lnTo>
                  <a:lnTo>
                    <a:pt x="276" y="568"/>
                  </a:lnTo>
                  <a:lnTo>
                    <a:pt x="275" y="565"/>
                  </a:lnTo>
                  <a:lnTo>
                    <a:pt x="274" y="565"/>
                  </a:lnTo>
                  <a:lnTo>
                    <a:pt x="274" y="565"/>
                  </a:lnTo>
                  <a:lnTo>
                    <a:pt x="271" y="558"/>
                  </a:lnTo>
                  <a:lnTo>
                    <a:pt x="269" y="551"/>
                  </a:lnTo>
                  <a:lnTo>
                    <a:pt x="266" y="554"/>
                  </a:lnTo>
                  <a:lnTo>
                    <a:pt x="263" y="557"/>
                  </a:lnTo>
                  <a:lnTo>
                    <a:pt x="262" y="557"/>
                  </a:lnTo>
                  <a:lnTo>
                    <a:pt x="262" y="555"/>
                  </a:lnTo>
                  <a:lnTo>
                    <a:pt x="261" y="553"/>
                  </a:lnTo>
                  <a:lnTo>
                    <a:pt x="261" y="552"/>
                  </a:lnTo>
                  <a:lnTo>
                    <a:pt x="261" y="551"/>
                  </a:lnTo>
                  <a:lnTo>
                    <a:pt x="263" y="548"/>
                  </a:lnTo>
                  <a:lnTo>
                    <a:pt x="263" y="548"/>
                  </a:lnTo>
                  <a:lnTo>
                    <a:pt x="262" y="548"/>
                  </a:lnTo>
                  <a:lnTo>
                    <a:pt x="261" y="548"/>
                  </a:lnTo>
                  <a:lnTo>
                    <a:pt x="261" y="548"/>
                  </a:lnTo>
                  <a:lnTo>
                    <a:pt x="260" y="547"/>
                  </a:lnTo>
                  <a:lnTo>
                    <a:pt x="259" y="545"/>
                  </a:lnTo>
                  <a:lnTo>
                    <a:pt x="259" y="545"/>
                  </a:lnTo>
                  <a:lnTo>
                    <a:pt x="258" y="541"/>
                  </a:lnTo>
                  <a:lnTo>
                    <a:pt x="257" y="539"/>
                  </a:lnTo>
                  <a:lnTo>
                    <a:pt x="255" y="539"/>
                  </a:lnTo>
                  <a:lnTo>
                    <a:pt x="253" y="540"/>
                  </a:lnTo>
                  <a:lnTo>
                    <a:pt x="252" y="537"/>
                  </a:lnTo>
                  <a:lnTo>
                    <a:pt x="250" y="539"/>
                  </a:lnTo>
                  <a:lnTo>
                    <a:pt x="248" y="542"/>
                  </a:lnTo>
                  <a:lnTo>
                    <a:pt x="245" y="545"/>
                  </a:lnTo>
                  <a:lnTo>
                    <a:pt x="246" y="551"/>
                  </a:lnTo>
                  <a:lnTo>
                    <a:pt x="247" y="553"/>
                  </a:lnTo>
                  <a:lnTo>
                    <a:pt x="247" y="556"/>
                  </a:lnTo>
                  <a:lnTo>
                    <a:pt x="250" y="559"/>
                  </a:lnTo>
                  <a:lnTo>
                    <a:pt x="245" y="562"/>
                  </a:lnTo>
                  <a:lnTo>
                    <a:pt x="242" y="566"/>
                  </a:lnTo>
                  <a:lnTo>
                    <a:pt x="241" y="567"/>
                  </a:lnTo>
                  <a:lnTo>
                    <a:pt x="242" y="568"/>
                  </a:lnTo>
                  <a:lnTo>
                    <a:pt x="242" y="570"/>
                  </a:lnTo>
                  <a:lnTo>
                    <a:pt x="241" y="571"/>
                  </a:lnTo>
                  <a:lnTo>
                    <a:pt x="241" y="572"/>
                  </a:lnTo>
                  <a:lnTo>
                    <a:pt x="237" y="577"/>
                  </a:lnTo>
                  <a:lnTo>
                    <a:pt x="232" y="579"/>
                  </a:lnTo>
                  <a:lnTo>
                    <a:pt x="227" y="578"/>
                  </a:lnTo>
                  <a:lnTo>
                    <a:pt x="217" y="585"/>
                  </a:lnTo>
                  <a:lnTo>
                    <a:pt x="212" y="588"/>
                  </a:lnTo>
                  <a:lnTo>
                    <a:pt x="209" y="592"/>
                  </a:lnTo>
                  <a:lnTo>
                    <a:pt x="209" y="592"/>
                  </a:lnTo>
                  <a:lnTo>
                    <a:pt x="206" y="594"/>
                  </a:lnTo>
                  <a:lnTo>
                    <a:pt x="205" y="594"/>
                  </a:lnTo>
                  <a:lnTo>
                    <a:pt x="205" y="594"/>
                  </a:lnTo>
                  <a:lnTo>
                    <a:pt x="206" y="596"/>
                  </a:lnTo>
                  <a:lnTo>
                    <a:pt x="206" y="596"/>
                  </a:lnTo>
                  <a:lnTo>
                    <a:pt x="208" y="600"/>
                  </a:lnTo>
                  <a:lnTo>
                    <a:pt x="208" y="602"/>
                  </a:lnTo>
                  <a:lnTo>
                    <a:pt x="209" y="607"/>
                  </a:lnTo>
                  <a:lnTo>
                    <a:pt x="208" y="609"/>
                  </a:lnTo>
                  <a:lnTo>
                    <a:pt x="207" y="610"/>
                  </a:lnTo>
                  <a:lnTo>
                    <a:pt x="204" y="612"/>
                  </a:lnTo>
                  <a:lnTo>
                    <a:pt x="202" y="613"/>
                  </a:lnTo>
                  <a:lnTo>
                    <a:pt x="202" y="613"/>
                  </a:lnTo>
                  <a:lnTo>
                    <a:pt x="193" y="619"/>
                  </a:lnTo>
                  <a:lnTo>
                    <a:pt x="191" y="618"/>
                  </a:lnTo>
                  <a:lnTo>
                    <a:pt x="189" y="617"/>
                  </a:lnTo>
                  <a:lnTo>
                    <a:pt x="188" y="617"/>
                  </a:lnTo>
                  <a:lnTo>
                    <a:pt x="187" y="618"/>
                  </a:lnTo>
                  <a:lnTo>
                    <a:pt x="185" y="620"/>
                  </a:lnTo>
                  <a:lnTo>
                    <a:pt x="184" y="618"/>
                  </a:lnTo>
                  <a:lnTo>
                    <a:pt x="183" y="611"/>
                  </a:lnTo>
                  <a:lnTo>
                    <a:pt x="183" y="610"/>
                  </a:lnTo>
                  <a:lnTo>
                    <a:pt x="183" y="607"/>
                  </a:lnTo>
                  <a:lnTo>
                    <a:pt x="183" y="607"/>
                  </a:lnTo>
                  <a:lnTo>
                    <a:pt x="183" y="604"/>
                  </a:lnTo>
                  <a:lnTo>
                    <a:pt x="181" y="604"/>
                  </a:lnTo>
                  <a:lnTo>
                    <a:pt x="180" y="604"/>
                  </a:lnTo>
                  <a:lnTo>
                    <a:pt x="179" y="605"/>
                  </a:lnTo>
                  <a:lnTo>
                    <a:pt x="179" y="605"/>
                  </a:lnTo>
                  <a:lnTo>
                    <a:pt x="177" y="606"/>
                  </a:lnTo>
                  <a:lnTo>
                    <a:pt x="177" y="606"/>
                  </a:lnTo>
                  <a:lnTo>
                    <a:pt x="174" y="606"/>
                  </a:lnTo>
                  <a:lnTo>
                    <a:pt x="171" y="599"/>
                  </a:lnTo>
                  <a:lnTo>
                    <a:pt x="169" y="595"/>
                  </a:lnTo>
                  <a:lnTo>
                    <a:pt x="168" y="593"/>
                  </a:lnTo>
                  <a:lnTo>
                    <a:pt x="166" y="586"/>
                  </a:lnTo>
                  <a:lnTo>
                    <a:pt x="165" y="583"/>
                  </a:lnTo>
                  <a:lnTo>
                    <a:pt x="163" y="583"/>
                  </a:lnTo>
                  <a:lnTo>
                    <a:pt x="160" y="583"/>
                  </a:lnTo>
                  <a:lnTo>
                    <a:pt x="152" y="582"/>
                  </a:lnTo>
                  <a:lnTo>
                    <a:pt x="152" y="585"/>
                  </a:lnTo>
                  <a:lnTo>
                    <a:pt x="152" y="586"/>
                  </a:lnTo>
                  <a:lnTo>
                    <a:pt x="152" y="588"/>
                  </a:lnTo>
                  <a:lnTo>
                    <a:pt x="151" y="590"/>
                  </a:lnTo>
                  <a:lnTo>
                    <a:pt x="150" y="594"/>
                  </a:lnTo>
                  <a:lnTo>
                    <a:pt x="149" y="599"/>
                  </a:lnTo>
                  <a:lnTo>
                    <a:pt x="149" y="600"/>
                  </a:lnTo>
                  <a:lnTo>
                    <a:pt x="149" y="600"/>
                  </a:lnTo>
                  <a:lnTo>
                    <a:pt x="147" y="600"/>
                  </a:lnTo>
                  <a:lnTo>
                    <a:pt x="146" y="599"/>
                  </a:lnTo>
                  <a:lnTo>
                    <a:pt x="144" y="599"/>
                  </a:lnTo>
                  <a:lnTo>
                    <a:pt x="142" y="598"/>
                  </a:lnTo>
                  <a:lnTo>
                    <a:pt x="141" y="599"/>
                  </a:lnTo>
                  <a:lnTo>
                    <a:pt x="141" y="600"/>
                  </a:lnTo>
                  <a:lnTo>
                    <a:pt x="140" y="604"/>
                  </a:lnTo>
                  <a:lnTo>
                    <a:pt x="139" y="609"/>
                  </a:lnTo>
                  <a:lnTo>
                    <a:pt x="138" y="611"/>
                  </a:lnTo>
                  <a:lnTo>
                    <a:pt x="134" y="613"/>
                  </a:lnTo>
                  <a:lnTo>
                    <a:pt x="133" y="613"/>
                  </a:lnTo>
                  <a:lnTo>
                    <a:pt x="131" y="614"/>
                  </a:lnTo>
                  <a:lnTo>
                    <a:pt x="127" y="616"/>
                  </a:lnTo>
                  <a:lnTo>
                    <a:pt x="123" y="617"/>
                  </a:lnTo>
                  <a:lnTo>
                    <a:pt x="128" y="622"/>
                  </a:lnTo>
                  <a:lnTo>
                    <a:pt x="129" y="624"/>
                  </a:lnTo>
                  <a:lnTo>
                    <a:pt x="127" y="624"/>
                  </a:lnTo>
                  <a:lnTo>
                    <a:pt x="125" y="626"/>
                  </a:lnTo>
                  <a:lnTo>
                    <a:pt x="122" y="627"/>
                  </a:lnTo>
                  <a:lnTo>
                    <a:pt x="121" y="629"/>
                  </a:lnTo>
                  <a:lnTo>
                    <a:pt x="120" y="630"/>
                  </a:lnTo>
                  <a:lnTo>
                    <a:pt x="116" y="629"/>
                  </a:lnTo>
                  <a:lnTo>
                    <a:pt x="115" y="629"/>
                  </a:lnTo>
                  <a:lnTo>
                    <a:pt x="115" y="628"/>
                  </a:lnTo>
                  <a:lnTo>
                    <a:pt x="115" y="628"/>
                  </a:lnTo>
                  <a:lnTo>
                    <a:pt x="114" y="627"/>
                  </a:lnTo>
                  <a:lnTo>
                    <a:pt x="113" y="626"/>
                  </a:lnTo>
                  <a:lnTo>
                    <a:pt x="113" y="625"/>
                  </a:lnTo>
                  <a:lnTo>
                    <a:pt x="112" y="625"/>
                  </a:lnTo>
                  <a:lnTo>
                    <a:pt x="112" y="624"/>
                  </a:lnTo>
                  <a:lnTo>
                    <a:pt x="111" y="622"/>
                  </a:lnTo>
                  <a:lnTo>
                    <a:pt x="108" y="620"/>
                  </a:lnTo>
                  <a:lnTo>
                    <a:pt x="108" y="621"/>
                  </a:lnTo>
                  <a:lnTo>
                    <a:pt x="108" y="621"/>
                  </a:lnTo>
                  <a:lnTo>
                    <a:pt x="107" y="622"/>
                  </a:lnTo>
                  <a:lnTo>
                    <a:pt x="107" y="623"/>
                  </a:lnTo>
                  <a:lnTo>
                    <a:pt x="106" y="624"/>
                  </a:lnTo>
                  <a:lnTo>
                    <a:pt x="105" y="626"/>
                  </a:lnTo>
                  <a:lnTo>
                    <a:pt x="105" y="627"/>
                  </a:lnTo>
                  <a:lnTo>
                    <a:pt x="104" y="627"/>
                  </a:lnTo>
                  <a:lnTo>
                    <a:pt x="103" y="628"/>
                  </a:lnTo>
                  <a:lnTo>
                    <a:pt x="101" y="630"/>
                  </a:lnTo>
                  <a:lnTo>
                    <a:pt x="100" y="631"/>
                  </a:lnTo>
                  <a:lnTo>
                    <a:pt x="100" y="630"/>
                  </a:lnTo>
                  <a:lnTo>
                    <a:pt x="99" y="621"/>
                  </a:lnTo>
                  <a:lnTo>
                    <a:pt x="99" y="619"/>
                  </a:lnTo>
                  <a:lnTo>
                    <a:pt x="98" y="618"/>
                  </a:lnTo>
                  <a:lnTo>
                    <a:pt x="97" y="618"/>
                  </a:lnTo>
                  <a:lnTo>
                    <a:pt x="97" y="617"/>
                  </a:lnTo>
                  <a:lnTo>
                    <a:pt x="96" y="616"/>
                  </a:lnTo>
                  <a:lnTo>
                    <a:pt x="95" y="615"/>
                  </a:lnTo>
                  <a:lnTo>
                    <a:pt x="93" y="613"/>
                  </a:lnTo>
                  <a:lnTo>
                    <a:pt x="92" y="613"/>
                  </a:lnTo>
                  <a:lnTo>
                    <a:pt x="92" y="612"/>
                  </a:lnTo>
                  <a:lnTo>
                    <a:pt x="91" y="611"/>
                  </a:lnTo>
                  <a:lnTo>
                    <a:pt x="91" y="611"/>
                  </a:lnTo>
                  <a:lnTo>
                    <a:pt x="91" y="610"/>
                  </a:lnTo>
                  <a:lnTo>
                    <a:pt x="91" y="610"/>
                  </a:lnTo>
                  <a:lnTo>
                    <a:pt x="91" y="609"/>
                  </a:lnTo>
                  <a:lnTo>
                    <a:pt x="91" y="608"/>
                  </a:lnTo>
                  <a:lnTo>
                    <a:pt x="91" y="607"/>
                  </a:lnTo>
                  <a:lnTo>
                    <a:pt x="92" y="607"/>
                  </a:lnTo>
                  <a:lnTo>
                    <a:pt x="92" y="606"/>
                  </a:lnTo>
                  <a:lnTo>
                    <a:pt x="92" y="605"/>
                  </a:lnTo>
                  <a:lnTo>
                    <a:pt x="92" y="605"/>
                  </a:lnTo>
                  <a:lnTo>
                    <a:pt x="93" y="604"/>
                  </a:lnTo>
                  <a:lnTo>
                    <a:pt x="93" y="604"/>
                  </a:lnTo>
                  <a:lnTo>
                    <a:pt x="94" y="603"/>
                  </a:lnTo>
                  <a:lnTo>
                    <a:pt x="94" y="602"/>
                  </a:lnTo>
                  <a:lnTo>
                    <a:pt x="95" y="602"/>
                  </a:lnTo>
                  <a:lnTo>
                    <a:pt x="95" y="601"/>
                  </a:lnTo>
                  <a:lnTo>
                    <a:pt x="96" y="601"/>
                  </a:lnTo>
                  <a:lnTo>
                    <a:pt x="96" y="601"/>
                  </a:lnTo>
                  <a:lnTo>
                    <a:pt x="97" y="600"/>
                  </a:lnTo>
                  <a:lnTo>
                    <a:pt x="97" y="600"/>
                  </a:lnTo>
                  <a:lnTo>
                    <a:pt x="98" y="599"/>
                  </a:lnTo>
                  <a:lnTo>
                    <a:pt x="98" y="599"/>
                  </a:lnTo>
                  <a:lnTo>
                    <a:pt x="98" y="599"/>
                  </a:lnTo>
                  <a:lnTo>
                    <a:pt x="98" y="598"/>
                  </a:lnTo>
                  <a:lnTo>
                    <a:pt x="98" y="597"/>
                  </a:lnTo>
                  <a:lnTo>
                    <a:pt x="98" y="596"/>
                  </a:lnTo>
                  <a:lnTo>
                    <a:pt x="98" y="595"/>
                  </a:lnTo>
                  <a:lnTo>
                    <a:pt x="99" y="593"/>
                  </a:lnTo>
                  <a:lnTo>
                    <a:pt x="98" y="591"/>
                  </a:lnTo>
                  <a:lnTo>
                    <a:pt x="98" y="591"/>
                  </a:lnTo>
                  <a:lnTo>
                    <a:pt x="98" y="589"/>
                  </a:lnTo>
                  <a:lnTo>
                    <a:pt x="97" y="585"/>
                  </a:lnTo>
                  <a:lnTo>
                    <a:pt x="97" y="583"/>
                  </a:lnTo>
                  <a:lnTo>
                    <a:pt x="95" y="580"/>
                  </a:lnTo>
                  <a:lnTo>
                    <a:pt x="95" y="581"/>
                  </a:lnTo>
                  <a:lnTo>
                    <a:pt x="95" y="582"/>
                  </a:lnTo>
                  <a:lnTo>
                    <a:pt x="95" y="583"/>
                  </a:lnTo>
                  <a:lnTo>
                    <a:pt x="92" y="582"/>
                  </a:lnTo>
                  <a:lnTo>
                    <a:pt x="91" y="581"/>
                  </a:lnTo>
                  <a:lnTo>
                    <a:pt x="91" y="581"/>
                  </a:lnTo>
                  <a:lnTo>
                    <a:pt x="90" y="580"/>
                  </a:lnTo>
                  <a:lnTo>
                    <a:pt x="90" y="580"/>
                  </a:lnTo>
                  <a:lnTo>
                    <a:pt x="89" y="577"/>
                  </a:lnTo>
                  <a:lnTo>
                    <a:pt x="88" y="576"/>
                  </a:lnTo>
                  <a:lnTo>
                    <a:pt x="88" y="576"/>
                  </a:lnTo>
                  <a:lnTo>
                    <a:pt x="88" y="575"/>
                  </a:lnTo>
                  <a:lnTo>
                    <a:pt x="91" y="574"/>
                  </a:lnTo>
                  <a:lnTo>
                    <a:pt x="89" y="571"/>
                  </a:lnTo>
                  <a:lnTo>
                    <a:pt x="89" y="571"/>
                  </a:lnTo>
                  <a:lnTo>
                    <a:pt x="88" y="569"/>
                  </a:lnTo>
                  <a:lnTo>
                    <a:pt x="87" y="568"/>
                  </a:lnTo>
                  <a:lnTo>
                    <a:pt x="87" y="567"/>
                  </a:lnTo>
                  <a:lnTo>
                    <a:pt x="86" y="566"/>
                  </a:lnTo>
                  <a:lnTo>
                    <a:pt x="86" y="565"/>
                  </a:lnTo>
                  <a:lnTo>
                    <a:pt x="85" y="564"/>
                  </a:lnTo>
                  <a:lnTo>
                    <a:pt x="85" y="563"/>
                  </a:lnTo>
                  <a:lnTo>
                    <a:pt x="85" y="563"/>
                  </a:lnTo>
                  <a:lnTo>
                    <a:pt x="84" y="562"/>
                  </a:lnTo>
                  <a:lnTo>
                    <a:pt x="83" y="561"/>
                  </a:lnTo>
                  <a:lnTo>
                    <a:pt x="81" y="561"/>
                  </a:lnTo>
                  <a:lnTo>
                    <a:pt x="80" y="561"/>
                  </a:lnTo>
                  <a:lnTo>
                    <a:pt x="80" y="561"/>
                  </a:lnTo>
                  <a:lnTo>
                    <a:pt x="78" y="561"/>
                  </a:lnTo>
                  <a:lnTo>
                    <a:pt x="75" y="561"/>
                  </a:lnTo>
                  <a:lnTo>
                    <a:pt x="73" y="561"/>
                  </a:lnTo>
                  <a:lnTo>
                    <a:pt x="72" y="561"/>
                  </a:lnTo>
                  <a:lnTo>
                    <a:pt x="71" y="560"/>
                  </a:lnTo>
                  <a:lnTo>
                    <a:pt x="71" y="559"/>
                  </a:lnTo>
                  <a:lnTo>
                    <a:pt x="73" y="553"/>
                  </a:lnTo>
                  <a:lnTo>
                    <a:pt x="73" y="552"/>
                  </a:lnTo>
                  <a:lnTo>
                    <a:pt x="73" y="551"/>
                  </a:lnTo>
                  <a:lnTo>
                    <a:pt x="73" y="549"/>
                  </a:lnTo>
                  <a:lnTo>
                    <a:pt x="72" y="548"/>
                  </a:lnTo>
                  <a:lnTo>
                    <a:pt x="71" y="547"/>
                  </a:lnTo>
                  <a:lnTo>
                    <a:pt x="71" y="546"/>
                  </a:lnTo>
                  <a:lnTo>
                    <a:pt x="70" y="546"/>
                  </a:lnTo>
                  <a:lnTo>
                    <a:pt x="70" y="546"/>
                  </a:lnTo>
                  <a:lnTo>
                    <a:pt x="70" y="544"/>
                  </a:lnTo>
                  <a:lnTo>
                    <a:pt x="69" y="543"/>
                  </a:lnTo>
                  <a:lnTo>
                    <a:pt x="69" y="542"/>
                  </a:lnTo>
                  <a:lnTo>
                    <a:pt x="69" y="541"/>
                  </a:lnTo>
                  <a:lnTo>
                    <a:pt x="69" y="539"/>
                  </a:lnTo>
                  <a:lnTo>
                    <a:pt x="69" y="539"/>
                  </a:lnTo>
                  <a:lnTo>
                    <a:pt x="70" y="538"/>
                  </a:lnTo>
                  <a:lnTo>
                    <a:pt x="70" y="538"/>
                  </a:lnTo>
                  <a:lnTo>
                    <a:pt x="71" y="537"/>
                  </a:lnTo>
                  <a:lnTo>
                    <a:pt x="72" y="536"/>
                  </a:lnTo>
                  <a:lnTo>
                    <a:pt x="73" y="536"/>
                  </a:lnTo>
                  <a:lnTo>
                    <a:pt x="74" y="537"/>
                  </a:lnTo>
                  <a:lnTo>
                    <a:pt x="74" y="537"/>
                  </a:lnTo>
                  <a:lnTo>
                    <a:pt x="75" y="537"/>
                  </a:lnTo>
                  <a:lnTo>
                    <a:pt x="77" y="538"/>
                  </a:lnTo>
                  <a:lnTo>
                    <a:pt x="78" y="540"/>
                  </a:lnTo>
                  <a:lnTo>
                    <a:pt x="78" y="541"/>
                  </a:lnTo>
                  <a:lnTo>
                    <a:pt x="78" y="542"/>
                  </a:lnTo>
                  <a:lnTo>
                    <a:pt x="78" y="543"/>
                  </a:lnTo>
                  <a:lnTo>
                    <a:pt x="79" y="545"/>
                  </a:lnTo>
                  <a:lnTo>
                    <a:pt x="80" y="546"/>
                  </a:lnTo>
                  <a:lnTo>
                    <a:pt x="81" y="546"/>
                  </a:lnTo>
                  <a:lnTo>
                    <a:pt x="82" y="547"/>
                  </a:lnTo>
                  <a:lnTo>
                    <a:pt x="86" y="546"/>
                  </a:lnTo>
                  <a:lnTo>
                    <a:pt x="86" y="546"/>
                  </a:lnTo>
                  <a:lnTo>
                    <a:pt x="87" y="545"/>
                  </a:lnTo>
                  <a:lnTo>
                    <a:pt x="87" y="544"/>
                  </a:lnTo>
                  <a:lnTo>
                    <a:pt x="88" y="543"/>
                  </a:lnTo>
                  <a:lnTo>
                    <a:pt x="88" y="542"/>
                  </a:lnTo>
                  <a:lnTo>
                    <a:pt x="88" y="540"/>
                  </a:lnTo>
                  <a:lnTo>
                    <a:pt x="88" y="538"/>
                  </a:lnTo>
                  <a:lnTo>
                    <a:pt x="87" y="536"/>
                  </a:lnTo>
                  <a:lnTo>
                    <a:pt x="87" y="536"/>
                  </a:lnTo>
                  <a:lnTo>
                    <a:pt x="86" y="534"/>
                  </a:lnTo>
                  <a:lnTo>
                    <a:pt x="86" y="532"/>
                  </a:lnTo>
                  <a:lnTo>
                    <a:pt x="85" y="530"/>
                  </a:lnTo>
                  <a:lnTo>
                    <a:pt x="84" y="529"/>
                  </a:lnTo>
                  <a:lnTo>
                    <a:pt x="83" y="528"/>
                  </a:lnTo>
                  <a:lnTo>
                    <a:pt x="78" y="521"/>
                  </a:lnTo>
                  <a:lnTo>
                    <a:pt x="78" y="521"/>
                  </a:lnTo>
                  <a:lnTo>
                    <a:pt x="78" y="520"/>
                  </a:lnTo>
                  <a:lnTo>
                    <a:pt x="77" y="518"/>
                  </a:lnTo>
                  <a:lnTo>
                    <a:pt x="76" y="517"/>
                  </a:lnTo>
                  <a:lnTo>
                    <a:pt x="76" y="516"/>
                  </a:lnTo>
                  <a:lnTo>
                    <a:pt x="76" y="514"/>
                  </a:lnTo>
                  <a:lnTo>
                    <a:pt x="76" y="513"/>
                  </a:lnTo>
                  <a:lnTo>
                    <a:pt x="77" y="511"/>
                  </a:lnTo>
                  <a:lnTo>
                    <a:pt x="78" y="510"/>
                  </a:lnTo>
                  <a:lnTo>
                    <a:pt x="78" y="510"/>
                  </a:lnTo>
                  <a:lnTo>
                    <a:pt x="79" y="510"/>
                  </a:lnTo>
                  <a:lnTo>
                    <a:pt x="81" y="509"/>
                  </a:lnTo>
                  <a:lnTo>
                    <a:pt x="83" y="508"/>
                  </a:lnTo>
                  <a:lnTo>
                    <a:pt x="83" y="508"/>
                  </a:lnTo>
                  <a:lnTo>
                    <a:pt x="84" y="507"/>
                  </a:lnTo>
                  <a:lnTo>
                    <a:pt x="84" y="507"/>
                  </a:lnTo>
                  <a:lnTo>
                    <a:pt x="84" y="506"/>
                  </a:lnTo>
                  <a:lnTo>
                    <a:pt x="84" y="505"/>
                  </a:lnTo>
                  <a:lnTo>
                    <a:pt x="84" y="499"/>
                  </a:lnTo>
                  <a:lnTo>
                    <a:pt x="83" y="499"/>
                  </a:lnTo>
                  <a:lnTo>
                    <a:pt x="83" y="498"/>
                  </a:lnTo>
                  <a:lnTo>
                    <a:pt x="82" y="498"/>
                  </a:lnTo>
                  <a:lnTo>
                    <a:pt x="81" y="498"/>
                  </a:lnTo>
                  <a:lnTo>
                    <a:pt x="81" y="498"/>
                  </a:lnTo>
                  <a:lnTo>
                    <a:pt x="80" y="498"/>
                  </a:lnTo>
                  <a:lnTo>
                    <a:pt x="79" y="498"/>
                  </a:lnTo>
                  <a:lnTo>
                    <a:pt x="79" y="498"/>
                  </a:lnTo>
                  <a:lnTo>
                    <a:pt x="79" y="498"/>
                  </a:lnTo>
                  <a:lnTo>
                    <a:pt x="78" y="498"/>
                  </a:lnTo>
                  <a:lnTo>
                    <a:pt x="78" y="498"/>
                  </a:lnTo>
                  <a:lnTo>
                    <a:pt x="77" y="499"/>
                  </a:lnTo>
                  <a:lnTo>
                    <a:pt x="77" y="499"/>
                  </a:lnTo>
                  <a:lnTo>
                    <a:pt x="76" y="500"/>
                  </a:lnTo>
                  <a:lnTo>
                    <a:pt x="76" y="500"/>
                  </a:lnTo>
                  <a:lnTo>
                    <a:pt x="75" y="500"/>
                  </a:lnTo>
                  <a:lnTo>
                    <a:pt x="74" y="501"/>
                  </a:lnTo>
                  <a:lnTo>
                    <a:pt x="74" y="501"/>
                  </a:lnTo>
                  <a:lnTo>
                    <a:pt x="73" y="501"/>
                  </a:lnTo>
                  <a:lnTo>
                    <a:pt x="72" y="501"/>
                  </a:lnTo>
                  <a:lnTo>
                    <a:pt x="72" y="501"/>
                  </a:lnTo>
                  <a:lnTo>
                    <a:pt x="68" y="501"/>
                  </a:lnTo>
                  <a:lnTo>
                    <a:pt x="66" y="501"/>
                  </a:lnTo>
                  <a:lnTo>
                    <a:pt x="66" y="501"/>
                  </a:lnTo>
                  <a:lnTo>
                    <a:pt x="65" y="501"/>
                  </a:lnTo>
                  <a:lnTo>
                    <a:pt x="64" y="501"/>
                  </a:lnTo>
                  <a:lnTo>
                    <a:pt x="63" y="501"/>
                  </a:lnTo>
                  <a:lnTo>
                    <a:pt x="59" y="500"/>
                  </a:lnTo>
                  <a:lnTo>
                    <a:pt x="58" y="500"/>
                  </a:lnTo>
                  <a:lnTo>
                    <a:pt x="58" y="499"/>
                  </a:lnTo>
                  <a:lnTo>
                    <a:pt x="57" y="499"/>
                  </a:lnTo>
                  <a:lnTo>
                    <a:pt x="57" y="498"/>
                  </a:lnTo>
                  <a:lnTo>
                    <a:pt x="57" y="495"/>
                  </a:lnTo>
                  <a:lnTo>
                    <a:pt x="57" y="494"/>
                  </a:lnTo>
                  <a:lnTo>
                    <a:pt x="57" y="494"/>
                  </a:lnTo>
                  <a:lnTo>
                    <a:pt x="57" y="491"/>
                  </a:lnTo>
                  <a:lnTo>
                    <a:pt x="57" y="490"/>
                  </a:lnTo>
                  <a:lnTo>
                    <a:pt x="57" y="490"/>
                  </a:lnTo>
                  <a:lnTo>
                    <a:pt x="57" y="490"/>
                  </a:lnTo>
                  <a:lnTo>
                    <a:pt x="58" y="487"/>
                  </a:lnTo>
                  <a:lnTo>
                    <a:pt x="59" y="485"/>
                  </a:lnTo>
                  <a:lnTo>
                    <a:pt x="59" y="484"/>
                  </a:lnTo>
                  <a:lnTo>
                    <a:pt x="59" y="484"/>
                  </a:lnTo>
                  <a:lnTo>
                    <a:pt x="61" y="481"/>
                  </a:lnTo>
                  <a:lnTo>
                    <a:pt x="61" y="479"/>
                  </a:lnTo>
                  <a:lnTo>
                    <a:pt x="66" y="464"/>
                  </a:lnTo>
                  <a:lnTo>
                    <a:pt x="66" y="462"/>
                  </a:lnTo>
                  <a:lnTo>
                    <a:pt x="66" y="461"/>
                  </a:lnTo>
                  <a:lnTo>
                    <a:pt x="66" y="460"/>
                  </a:lnTo>
                  <a:lnTo>
                    <a:pt x="66" y="459"/>
                  </a:lnTo>
                  <a:lnTo>
                    <a:pt x="66" y="458"/>
                  </a:lnTo>
                  <a:lnTo>
                    <a:pt x="65" y="457"/>
                  </a:lnTo>
                  <a:lnTo>
                    <a:pt x="65" y="457"/>
                  </a:lnTo>
                  <a:lnTo>
                    <a:pt x="64" y="454"/>
                  </a:lnTo>
                  <a:lnTo>
                    <a:pt x="62" y="451"/>
                  </a:lnTo>
                  <a:lnTo>
                    <a:pt x="62" y="450"/>
                  </a:lnTo>
                  <a:lnTo>
                    <a:pt x="61" y="449"/>
                  </a:lnTo>
                  <a:lnTo>
                    <a:pt x="61" y="448"/>
                  </a:lnTo>
                  <a:lnTo>
                    <a:pt x="59" y="447"/>
                  </a:lnTo>
                  <a:lnTo>
                    <a:pt x="59" y="446"/>
                  </a:lnTo>
                  <a:lnTo>
                    <a:pt x="58" y="446"/>
                  </a:lnTo>
                  <a:lnTo>
                    <a:pt x="57" y="446"/>
                  </a:lnTo>
                  <a:lnTo>
                    <a:pt x="54" y="447"/>
                  </a:lnTo>
                  <a:lnTo>
                    <a:pt x="53" y="447"/>
                  </a:lnTo>
                  <a:lnTo>
                    <a:pt x="46" y="446"/>
                  </a:lnTo>
                  <a:lnTo>
                    <a:pt x="44" y="445"/>
                  </a:lnTo>
                  <a:lnTo>
                    <a:pt x="44" y="444"/>
                  </a:lnTo>
                  <a:lnTo>
                    <a:pt x="42" y="444"/>
                  </a:lnTo>
                  <a:lnTo>
                    <a:pt x="40" y="444"/>
                  </a:lnTo>
                  <a:lnTo>
                    <a:pt x="39" y="444"/>
                  </a:lnTo>
                  <a:lnTo>
                    <a:pt x="35" y="443"/>
                  </a:lnTo>
                  <a:lnTo>
                    <a:pt x="27" y="438"/>
                  </a:lnTo>
                  <a:lnTo>
                    <a:pt x="26" y="438"/>
                  </a:lnTo>
                  <a:lnTo>
                    <a:pt x="26" y="437"/>
                  </a:lnTo>
                  <a:lnTo>
                    <a:pt x="25" y="436"/>
                  </a:lnTo>
                  <a:lnTo>
                    <a:pt x="25" y="436"/>
                  </a:lnTo>
                  <a:lnTo>
                    <a:pt x="25" y="435"/>
                  </a:lnTo>
                  <a:lnTo>
                    <a:pt x="24" y="433"/>
                  </a:lnTo>
                  <a:lnTo>
                    <a:pt x="24" y="432"/>
                  </a:lnTo>
                  <a:lnTo>
                    <a:pt x="23" y="429"/>
                  </a:lnTo>
                  <a:lnTo>
                    <a:pt x="23" y="428"/>
                  </a:lnTo>
                  <a:lnTo>
                    <a:pt x="23" y="426"/>
                  </a:lnTo>
                  <a:lnTo>
                    <a:pt x="22" y="424"/>
                  </a:lnTo>
                  <a:lnTo>
                    <a:pt x="21" y="422"/>
                  </a:lnTo>
                  <a:lnTo>
                    <a:pt x="20" y="419"/>
                  </a:lnTo>
                  <a:lnTo>
                    <a:pt x="20" y="418"/>
                  </a:lnTo>
                  <a:lnTo>
                    <a:pt x="19" y="417"/>
                  </a:lnTo>
                  <a:lnTo>
                    <a:pt x="18" y="414"/>
                  </a:lnTo>
                  <a:lnTo>
                    <a:pt x="15" y="409"/>
                  </a:lnTo>
                  <a:lnTo>
                    <a:pt x="13" y="406"/>
                  </a:lnTo>
                  <a:lnTo>
                    <a:pt x="10" y="401"/>
                  </a:lnTo>
                  <a:lnTo>
                    <a:pt x="8" y="398"/>
                  </a:lnTo>
                  <a:lnTo>
                    <a:pt x="7" y="396"/>
                  </a:lnTo>
                  <a:lnTo>
                    <a:pt x="6" y="395"/>
                  </a:lnTo>
                  <a:lnTo>
                    <a:pt x="5" y="394"/>
                  </a:lnTo>
                  <a:lnTo>
                    <a:pt x="3" y="390"/>
                  </a:lnTo>
                  <a:lnTo>
                    <a:pt x="2" y="389"/>
                  </a:lnTo>
                  <a:lnTo>
                    <a:pt x="2" y="388"/>
                  </a:lnTo>
                  <a:lnTo>
                    <a:pt x="0" y="373"/>
                  </a:lnTo>
                  <a:lnTo>
                    <a:pt x="1" y="362"/>
                  </a:lnTo>
                  <a:lnTo>
                    <a:pt x="2" y="360"/>
                  </a:lnTo>
                  <a:lnTo>
                    <a:pt x="4" y="356"/>
                  </a:lnTo>
                  <a:lnTo>
                    <a:pt x="7" y="352"/>
                  </a:lnTo>
                  <a:lnTo>
                    <a:pt x="10" y="350"/>
                  </a:lnTo>
                  <a:lnTo>
                    <a:pt x="14" y="348"/>
                  </a:lnTo>
                  <a:lnTo>
                    <a:pt x="18" y="346"/>
                  </a:lnTo>
                  <a:lnTo>
                    <a:pt x="19" y="345"/>
                  </a:lnTo>
                  <a:lnTo>
                    <a:pt x="23" y="339"/>
                  </a:lnTo>
                  <a:lnTo>
                    <a:pt x="26" y="333"/>
                  </a:lnTo>
                  <a:lnTo>
                    <a:pt x="27" y="329"/>
                  </a:lnTo>
                  <a:lnTo>
                    <a:pt x="27" y="329"/>
                  </a:lnTo>
                  <a:lnTo>
                    <a:pt x="27" y="329"/>
                  </a:lnTo>
                  <a:lnTo>
                    <a:pt x="28" y="323"/>
                  </a:lnTo>
                  <a:lnTo>
                    <a:pt x="28" y="317"/>
                  </a:lnTo>
                  <a:lnTo>
                    <a:pt x="28" y="310"/>
                  </a:lnTo>
                  <a:lnTo>
                    <a:pt x="26" y="301"/>
                  </a:lnTo>
                  <a:lnTo>
                    <a:pt x="23" y="292"/>
                  </a:lnTo>
                  <a:lnTo>
                    <a:pt x="21" y="287"/>
                  </a:lnTo>
                  <a:lnTo>
                    <a:pt x="15" y="268"/>
                  </a:lnTo>
                  <a:lnTo>
                    <a:pt x="13" y="263"/>
                  </a:lnTo>
                  <a:lnTo>
                    <a:pt x="12" y="260"/>
                  </a:lnTo>
                  <a:lnTo>
                    <a:pt x="12" y="258"/>
                  </a:lnTo>
                  <a:lnTo>
                    <a:pt x="12" y="255"/>
                  </a:lnTo>
                  <a:lnTo>
                    <a:pt x="12" y="248"/>
                  </a:lnTo>
                  <a:lnTo>
                    <a:pt x="13" y="247"/>
                  </a:lnTo>
                  <a:lnTo>
                    <a:pt x="14" y="244"/>
                  </a:lnTo>
                  <a:lnTo>
                    <a:pt x="24" y="229"/>
                  </a:lnTo>
                  <a:lnTo>
                    <a:pt x="27" y="224"/>
                  </a:lnTo>
                  <a:lnTo>
                    <a:pt x="32" y="219"/>
                  </a:lnTo>
                  <a:lnTo>
                    <a:pt x="37" y="212"/>
                  </a:lnTo>
                  <a:lnTo>
                    <a:pt x="43" y="205"/>
                  </a:lnTo>
                  <a:lnTo>
                    <a:pt x="67" y="174"/>
                  </a:lnTo>
                  <a:lnTo>
                    <a:pt x="85" y="151"/>
                  </a:lnTo>
                  <a:lnTo>
                    <a:pt x="91" y="144"/>
                  </a:lnTo>
                  <a:lnTo>
                    <a:pt x="97" y="137"/>
                  </a:lnTo>
                  <a:lnTo>
                    <a:pt x="105" y="129"/>
                  </a:lnTo>
                  <a:lnTo>
                    <a:pt x="106" y="127"/>
                  </a:lnTo>
                  <a:lnTo>
                    <a:pt x="109" y="124"/>
                  </a:lnTo>
                  <a:lnTo>
                    <a:pt x="110" y="123"/>
                  </a:lnTo>
                  <a:lnTo>
                    <a:pt x="111" y="122"/>
                  </a:lnTo>
                  <a:lnTo>
                    <a:pt x="111" y="121"/>
                  </a:lnTo>
                  <a:lnTo>
                    <a:pt x="112" y="120"/>
                  </a:lnTo>
                  <a:lnTo>
                    <a:pt x="113" y="119"/>
                  </a:lnTo>
                  <a:lnTo>
                    <a:pt x="113" y="118"/>
                  </a:lnTo>
                  <a:lnTo>
                    <a:pt x="114" y="116"/>
                  </a:lnTo>
                  <a:lnTo>
                    <a:pt x="115" y="113"/>
                  </a:lnTo>
                  <a:lnTo>
                    <a:pt x="116" y="110"/>
                  </a:lnTo>
                  <a:lnTo>
                    <a:pt x="116" y="107"/>
                  </a:lnTo>
                  <a:lnTo>
                    <a:pt x="116" y="106"/>
                  </a:lnTo>
                  <a:lnTo>
                    <a:pt x="116" y="105"/>
                  </a:lnTo>
                  <a:lnTo>
                    <a:pt x="116" y="105"/>
                  </a:lnTo>
                  <a:lnTo>
                    <a:pt x="116" y="104"/>
                  </a:lnTo>
                  <a:lnTo>
                    <a:pt x="115" y="103"/>
                  </a:lnTo>
                  <a:lnTo>
                    <a:pt x="115" y="100"/>
                  </a:lnTo>
                  <a:lnTo>
                    <a:pt x="114" y="99"/>
                  </a:lnTo>
                  <a:lnTo>
                    <a:pt x="114" y="98"/>
                  </a:lnTo>
                  <a:lnTo>
                    <a:pt x="113" y="97"/>
                  </a:lnTo>
                  <a:lnTo>
                    <a:pt x="113" y="96"/>
                  </a:lnTo>
                  <a:lnTo>
                    <a:pt x="112" y="95"/>
                  </a:lnTo>
                  <a:lnTo>
                    <a:pt x="111" y="94"/>
                  </a:lnTo>
                  <a:lnTo>
                    <a:pt x="111" y="93"/>
                  </a:lnTo>
                  <a:lnTo>
                    <a:pt x="111" y="92"/>
                  </a:lnTo>
                  <a:lnTo>
                    <a:pt x="110" y="91"/>
                  </a:lnTo>
                  <a:lnTo>
                    <a:pt x="110" y="89"/>
                  </a:lnTo>
                  <a:lnTo>
                    <a:pt x="109" y="83"/>
                  </a:lnTo>
                  <a:lnTo>
                    <a:pt x="108" y="79"/>
                  </a:lnTo>
                  <a:lnTo>
                    <a:pt x="108" y="74"/>
                  </a:lnTo>
                  <a:lnTo>
                    <a:pt x="108" y="70"/>
                  </a:lnTo>
                  <a:lnTo>
                    <a:pt x="107" y="68"/>
                  </a:lnTo>
                  <a:lnTo>
                    <a:pt x="107" y="67"/>
                  </a:lnTo>
                  <a:lnTo>
                    <a:pt x="107" y="65"/>
                  </a:lnTo>
                  <a:lnTo>
                    <a:pt x="106" y="62"/>
                  </a:lnTo>
                  <a:lnTo>
                    <a:pt x="106" y="61"/>
                  </a:lnTo>
                  <a:lnTo>
                    <a:pt x="105" y="55"/>
                  </a:lnTo>
                  <a:lnTo>
                    <a:pt x="104" y="53"/>
                  </a:lnTo>
                  <a:lnTo>
                    <a:pt x="104" y="53"/>
                  </a:lnTo>
                  <a:lnTo>
                    <a:pt x="103" y="52"/>
                  </a:lnTo>
                  <a:lnTo>
                    <a:pt x="103" y="51"/>
                  </a:lnTo>
                  <a:lnTo>
                    <a:pt x="103" y="50"/>
                  </a:lnTo>
                  <a:lnTo>
                    <a:pt x="101" y="47"/>
                  </a:lnTo>
                  <a:lnTo>
                    <a:pt x="101" y="45"/>
                  </a:lnTo>
                  <a:lnTo>
                    <a:pt x="101" y="45"/>
                  </a:lnTo>
                  <a:lnTo>
                    <a:pt x="101" y="43"/>
                  </a:lnTo>
                  <a:lnTo>
                    <a:pt x="101" y="41"/>
                  </a:lnTo>
                  <a:lnTo>
                    <a:pt x="101" y="38"/>
                  </a:lnTo>
                  <a:lnTo>
                    <a:pt x="102" y="35"/>
                  </a:lnTo>
                  <a:lnTo>
                    <a:pt x="104" y="32"/>
                  </a:lnTo>
                  <a:lnTo>
                    <a:pt x="105" y="29"/>
                  </a:lnTo>
                  <a:lnTo>
                    <a:pt x="107" y="27"/>
                  </a:lnTo>
                  <a:lnTo>
                    <a:pt x="109" y="22"/>
                  </a:lnTo>
                  <a:lnTo>
                    <a:pt x="113" y="14"/>
                  </a:lnTo>
                  <a:lnTo>
                    <a:pt x="113" y="13"/>
                  </a:lnTo>
                  <a:lnTo>
                    <a:pt x="117" y="9"/>
                  </a:lnTo>
                  <a:lnTo>
                    <a:pt x="120" y="5"/>
                  </a:lnTo>
                  <a:lnTo>
                    <a:pt x="125" y="0"/>
                  </a:lnTo>
                  <a:lnTo>
                    <a:pt x="127" y="3"/>
                  </a:lnTo>
                  <a:lnTo>
                    <a:pt x="129" y="9"/>
                  </a:lnTo>
                  <a:lnTo>
                    <a:pt x="131" y="14"/>
                  </a:lnTo>
                  <a:lnTo>
                    <a:pt x="133" y="17"/>
                  </a:lnTo>
                  <a:lnTo>
                    <a:pt x="134" y="20"/>
                  </a:lnTo>
                  <a:lnTo>
                    <a:pt x="134" y="21"/>
                  </a:lnTo>
                  <a:lnTo>
                    <a:pt x="135" y="22"/>
                  </a:lnTo>
                  <a:lnTo>
                    <a:pt x="136" y="23"/>
                  </a:lnTo>
                  <a:lnTo>
                    <a:pt x="137" y="23"/>
                  </a:lnTo>
                  <a:lnTo>
                    <a:pt x="138" y="23"/>
                  </a:lnTo>
                  <a:lnTo>
                    <a:pt x="142" y="25"/>
                  </a:lnTo>
                  <a:lnTo>
                    <a:pt x="147" y="29"/>
                  </a:lnTo>
                  <a:lnTo>
                    <a:pt x="149" y="30"/>
                  </a:lnTo>
                  <a:lnTo>
                    <a:pt x="150" y="30"/>
                  </a:lnTo>
                  <a:close/>
                </a:path>
              </a:pathLst>
            </a:custGeom>
            <a:solidFill>
              <a:srgbClr val="3F6075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60" name="Freeform 77"/>
            <p:cNvSpPr>
              <a:spLocks/>
            </p:cNvSpPr>
            <p:nvPr/>
          </p:nvSpPr>
          <p:spPr bwMode="auto">
            <a:xfrm>
              <a:off x="2876550" y="2914651"/>
              <a:ext cx="877888" cy="673100"/>
            </a:xfrm>
            <a:custGeom>
              <a:avLst/>
              <a:gdLst>
                <a:gd name="T0" fmla="*/ 835 w 2849"/>
                <a:gd name="T1" fmla="*/ 81 h 2182"/>
                <a:gd name="T2" fmla="*/ 891 w 2849"/>
                <a:gd name="T3" fmla="*/ 248 h 2182"/>
                <a:gd name="T4" fmla="*/ 1016 w 2849"/>
                <a:gd name="T5" fmla="*/ 359 h 2182"/>
                <a:gd name="T6" fmla="*/ 1207 w 2849"/>
                <a:gd name="T7" fmla="*/ 326 h 2182"/>
                <a:gd name="T8" fmla="*/ 1170 w 2849"/>
                <a:gd name="T9" fmla="*/ 163 h 2182"/>
                <a:gd name="T10" fmla="*/ 1355 w 2849"/>
                <a:gd name="T11" fmla="*/ 115 h 2182"/>
                <a:gd name="T12" fmla="*/ 1306 w 2849"/>
                <a:gd name="T13" fmla="*/ 311 h 2182"/>
                <a:gd name="T14" fmla="*/ 1486 w 2849"/>
                <a:gd name="T15" fmla="*/ 317 h 2182"/>
                <a:gd name="T16" fmla="*/ 1676 w 2849"/>
                <a:gd name="T17" fmla="*/ 384 h 2182"/>
                <a:gd name="T18" fmla="*/ 1804 w 2849"/>
                <a:gd name="T19" fmla="*/ 458 h 2182"/>
                <a:gd name="T20" fmla="*/ 1950 w 2849"/>
                <a:gd name="T21" fmla="*/ 569 h 2182"/>
                <a:gd name="T22" fmla="*/ 2109 w 2849"/>
                <a:gd name="T23" fmla="*/ 464 h 2182"/>
                <a:gd name="T24" fmla="*/ 2286 w 2849"/>
                <a:gd name="T25" fmla="*/ 481 h 2182"/>
                <a:gd name="T26" fmla="*/ 2599 w 2849"/>
                <a:gd name="T27" fmla="*/ 265 h 2182"/>
                <a:gd name="T28" fmla="*/ 2625 w 2849"/>
                <a:gd name="T29" fmla="*/ 157 h 2182"/>
                <a:gd name="T30" fmla="*/ 2740 w 2849"/>
                <a:gd name="T31" fmla="*/ 104 h 2182"/>
                <a:gd name="T32" fmla="*/ 2806 w 2849"/>
                <a:gd name="T33" fmla="*/ 356 h 2182"/>
                <a:gd name="T34" fmla="*/ 2766 w 2849"/>
                <a:gd name="T35" fmla="*/ 552 h 2182"/>
                <a:gd name="T36" fmla="*/ 2816 w 2849"/>
                <a:gd name="T37" fmla="*/ 674 h 2182"/>
                <a:gd name="T38" fmla="*/ 2740 w 2849"/>
                <a:gd name="T39" fmla="*/ 775 h 2182"/>
                <a:gd name="T40" fmla="*/ 2648 w 2849"/>
                <a:gd name="T41" fmla="*/ 1050 h 2182"/>
                <a:gd name="T42" fmla="*/ 2536 w 2849"/>
                <a:gd name="T43" fmla="*/ 1037 h 2182"/>
                <a:gd name="T44" fmla="*/ 2449 w 2849"/>
                <a:gd name="T45" fmla="*/ 1008 h 2182"/>
                <a:gd name="T46" fmla="*/ 2421 w 2849"/>
                <a:gd name="T47" fmla="*/ 1272 h 2182"/>
                <a:gd name="T48" fmla="*/ 2307 w 2849"/>
                <a:gd name="T49" fmla="*/ 1399 h 2182"/>
                <a:gd name="T50" fmla="*/ 2265 w 2849"/>
                <a:gd name="T51" fmla="*/ 1566 h 2182"/>
                <a:gd name="T52" fmla="*/ 2202 w 2849"/>
                <a:gd name="T53" fmla="*/ 1728 h 2182"/>
                <a:gd name="T54" fmla="*/ 2302 w 2849"/>
                <a:gd name="T55" fmla="*/ 1902 h 2182"/>
                <a:gd name="T56" fmla="*/ 2278 w 2849"/>
                <a:gd name="T57" fmla="*/ 1959 h 2182"/>
                <a:gd name="T58" fmla="*/ 2205 w 2849"/>
                <a:gd name="T59" fmla="*/ 1888 h 2182"/>
                <a:gd name="T60" fmla="*/ 2038 w 2849"/>
                <a:gd name="T61" fmla="*/ 1816 h 2182"/>
                <a:gd name="T62" fmla="*/ 1825 w 2849"/>
                <a:gd name="T63" fmla="*/ 1837 h 2182"/>
                <a:gd name="T64" fmla="*/ 1675 w 2849"/>
                <a:gd name="T65" fmla="*/ 1778 h 2182"/>
                <a:gd name="T66" fmla="*/ 1646 w 2849"/>
                <a:gd name="T67" fmla="*/ 1999 h 2182"/>
                <a:gd name="T68" fmla="*/ 1554 w 2849"/>
                <a:gd name="T69" fmla="*/ 1981 h 2182"/>
                <a:gd name="T70" fmla="*/ 1373 w 2849"/>
                <a:gd name="T71" fmla="*/ 1941 h 2182"/>
                <a:gd name="T72" fmla="*/ 1231 w 2849"/>
                <a:gd name="T73" fmla="*/ 1913 h 2182"/>
                <a:gd name="T74" fmla="*/ 1089 w 2849"/>
                <a:gd name="T75" fmla="*/ 1988 h 2182"/>
                <a:gd name="T76" fmla="*/ 1115 w 2849"/>
                <a:gd name="T77" fmla="*/ 1959 h 2182"/>
                <a:gd name="T78" fmla="*/ 987 w 2849"/>
                <a:gd name="T79" fmla="*/ 1965 h 2182"/>
                <a:gd name="T80" fmla="*/ 1043 w 2849"/>
                <a:gd name="T81" fmla="*/ 2119 h 2182"/>
                <a:gd name="T82" fmla="*/ 811 w 2849"/>
                <a:gd name="T83" fmla="*/ 2043 h 2182"/>
                <a:gd name="T84" fmla="*/ 750 w 2849"/>
                <a:gd name="T85" fmla="*/ 1867 h 2182"/>
                <a:gd name="T86" fmla="*/ 685 w 2849"/>
                <a:gd name="T87" fmla="*/ 1838 h 2182"/>
                <a:gd name="T88" fmla="*/ 683 w 2849"/>
                <a:gd name="T89" fmla="*/ 1788 h 2182"/>
                <a:gd name="T90" fmla="*/ 539 w 2849"/>
                <a:gd name="T91" fmla="*/ 1636 h 2182"/>
                <a:gd name="T92" fmla="*/ 453 w 2849"/>
                <a:gd name="T93" fmla="*/ 1397 h 2182"/>
                <a:gd name="T94" fmla="*/ 355 w 2849"/>
                <a:gd name="T95" fmla="*/ 1182 h 2182"/>
                <a:gd name="T96" fmla="*/ 285 w 2849"/>
                <a:gd name="T97" fmla="*/ 956 h 2182"/>
                <a:gd name="T98" fmla="*/ 227 w 2849"/>
                <a:gd name="T99" fmla="*/ 911 h 2182"/>
                <a:gd name="T100" fmla="*/ 133 w 2849"/>
                <a:gd name="T101" fmla="*/ 835 h 2182"/>
                <a:gd name="T102" fmla="*/ 22 w 2849"/>
                <a:gd name="T103" fmla="*/ 682 h 2182"/>
                <a:gd name="T104" fmla="*/ 1 w 2849"/>
                <a:gd name="T105" fmla="*/ 504 h 2182"/>
                <a:gd name="T106" fmla="*/ 67 w 2849"/>
                <a:gd name="T107" fmla="*/ 451 h 2182"/>
                <a:gd name="T108" fmla="*/ 141 w 2849"/>
                <a:gd name="T109" fmla="*/ 405 h 2182"/>
                <a:gd name="T110" fmla="*/ 265 w 2849"/>
                <a:gd name="T111" fmla="*/ 290 h 2182"/>
                <a:gd name="T112" fmla="*/ 410 w 2849"/>
                <a:gd name="T113" fmla="*/ 350 h 2182"/>
                <a:gd name="T114" fmla="*/ 530 w 2849"/>
                <a:gd name="T115" fmla="*/ 393 h 2182"/>
                <a:gd name="T116" fmla="*/ 608 w 2849"/>
                <a:gd name="T117" fmla="*/ 245 h 2182"/>
                <a:gd name="T118" fmla="*/ 767 w 2849"/>
                <a:gd name="T119" fmla="*/ 26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49" h="2182">
                  <a:moveTo>
                    <a:pt x="789" y="0"/>
                  </a:moveTo>
                  <a:lnTo>
                    <a:pt x="794" y="12"/>
                  </a:lnTo>
                  <a:lnTo>
                    <a:pt x="804" y="10"/>
                  </a:lnTo>
                  <a:lnTo>
                    <a:pt x="812" y="11"/>
                  </a:lnTo>
                  <a:lnTo>
                    <a:pt x="817" y="19"/>
                  </a:lnTo>
                  <a:lnTo>
                    <a:pt x="825" y="40"/>
                  </a:lnTo>
                  <a:lnTo>
                    <a:pt x="824" y="42"/>
                  </a:lnTo>
                  <a:lnTo>
                    <a:pt x="828" y="48"/>
                  </a:lnTo>
                  <a:lnTo>
                    <a:pt x="833" y="55"/>
                  </a:lnTo>
                  <a:lnTo>
                    <a:pt x="836" y="55"/>
                  </a:lnTo>
                  <a:lnTo>
                    <a:pt x="838" y="55"/>
                  </a:lnTo>
                  <a:lnTo>
                    <a:pt x="842" y="55"/>
                  </a:lnTo>
                  <a:lnTo>
                    <a:pt x="845" y="53"/>
                  </a:lnTo>
                  <a:lnTo>
                    <a:pt x="836" y="73"/>
                  </a:lnTo>
                  <a:lnTo>
                    <a:pt x="835" y="77"/>
                  </a:lnTo>
                  <a:lnTo>
                    <a:pt x="835" y="81"/>
                  </a:lnTo>
                  <a:lnTo>
                    <a:pt x="837" y="89"/>
                  </a:lnTo>
                  <a:lnTo>
                    <a:pt x="838" y="100"/>
                  </a:lnTo>
                  <a:lnTo>
                    <a:pt x="843" y="102"/>
                  </a:lnTo>
                  <a:lnTo>
                    <a:pt x="859" y="88"/>
                  </a:lnTo>
                  <a:lnTo>
                    <a:pt x="875" y="73"/>
                  </a:lnTo>
                  <a:lnTo>
                    <a:pt x="888" y="106"/>
                  </a:lnTo>
                  <a:lnTo>
                    <a:pt x="902" y="143"/>
                  </a:lnTo>
                  <a:lnTo>
                    <a:pt x="903" y="143"/>
                  </a:lnTo>
                  <a:lnTo>
                    <a:pt x="904" y="143"/>
                  </a:lnTo>
                  <a:lnTo>
                    <a:pt x="910" y="161"/>
                  </a:lnTo>
                  <a:lnTo>
                    <a:pt x="908" y="170"/>
                  </a:lnTo>
                  <a:lnTo>
                    <a:pt x="881" y="199"/>
                  </a:lnTo>
                  <a:lnTo>
                    <a:pt x="886" y="206"/>
                  </a:lnTo>
                  <a:lnTo>
                    <a:pt x="893" y="221"/>
                  </a:lnTo>
                  <a:lnTo>
                    <a:pt x="893" y="232"/>
                  </a:lnTo>
                  <a:lnTo>
                    <a:pt x="891" y="248"/>
                  </a:lnTo>
                  <a:lnTo>
                    <a:pt x="889" y="257"/>
                  </a:lnTo>
                  <a:lnTo>
                    <a:pt x="889" y="260"/>
                  </a:lnTo>
                  <a:lnTo>
                    <a:pt x="887" y="270"/>
                  </a:lnTo>
                  <a:lnTo>
                    <a:pt x="888" y="273"/>
                  </a:lnTo>
                  <a:lnTo>
                    <a:pt x="891" y="288"/>
                  </a:lnTo>
                  <a:lnTo>
                    <a:pt x="895" y="302"/>
                  </a:lnTo>
                  <a:lnTo>
                    <a:pt x="899" y="318"/>
                  </a:lnTo>
                  <a:lnTo>
                    <a:pt x="905" y="325"/>
                  </a:lnTo>
                  <a:lnTo>
                    <a:pt x="918" y="314"/>
                  </a:lnTo>
                  <a:lnTo>
                    <a:pt x="926" y="308"/>
                  </a:lnTo>
                  <a:lnTo>
                    <a:pt x="936" y="298"/>
                  </a:lnTo>
                  <a:lnTo>
                    <a:pt x="987" y="378"/>
                  </a:lnTo>
                  <a:lnTo>
                    <a:pt x="999" y="396"/>
                  </a:lnTo>
                  <a:lnTo>
                    <a:pt x="1002" y="374"/>
                  </a:lnTo>
                  <a:lnTo>
                    <a:pt x="1011" y="363"/>
                  </a:lnTo>
                  <a:lnTo>
                    <a:pt x="1016" y="359"/>
                  </a:lnTo>
                  <a:lnTo>
                    <a:pt x="1016" y="359"/>
                  </a:lnTo>
                  <a:lnTo>
                    <a:pt x="1024" y="352"/>
                  </a:lnTo>
                  <a:lnTo>
                    <a:pt x="1029" y="359"/>
                  </a:lnTo>
                  <a:lnTo>
                    <a:pt x="1029" y="361"/>
                  </a:lnTo>
                  <a:lnTo>
                    <a:pt x="1055" y="350"/>
                  </a:lnTo>
                  <a:lnTo>
                    <a:pt x="1064" y="345"/>
                  </a:lnTo>
                  <a:lnTo>
                    <a:pt x="1074" y="335"/>
                  </a:lnTo>
                  <a:lnTo>
                    <a:pt x="1078" y="313"/>
                  </a:lnTo>
                  <a:lnTo>
                    <a:pt x="1082" y="327"/>
                  </a:lnTo>
                  <a:lnTo>
                    <a:pt x="1146" y="374"/>
                  </a:lnTo>
                  <a:lnTo>
                    <a:pt x="1158" y="373"/>
                  </a:lnTo>
                  <a:lnTo>
                    <a:pt x="1161" y="356"/>
                  </a:lnTo>
                  <a:lnTo>
                    <a:pt x="1161" y="355"/>
                  </a:lnTo>
                  <a:lnTo>
                    <a:pt x="1184" y="352"/>
                  </a:lnTo>
                  <a:lnTo>
                    <a:pt x="1193" y="352"/>
                  </a:lnTo>
                  <a:lnTo>
                    <a:pt x="1207" y="326"/>
                  </a:lnTo>
                  <a:lnTo>
                    <a:pt x="1208" y="323"/>
                  </a:lnTo>
                  <a:lnTo>
                    <a:pt x="1212" y="304"/>
                  </a:lnTo>
                  <a:lnTo>
                    <a:pt x="1214" y="275"/>
                  </a:lnTo>
                  <a:lnTo>
                    <a:pt x="1214" y="271"/>
                  </a:lnTo>
                  <a:lnTo>
                    <a:pt x="1213" y="265"/>
                  </a:lnTo>
                  <a:lnTo>
                    <a:pt x="1211" y="262"/>
                  </a:lnTo>
                  <a:lnTo>
                    <a:pt x="1205" y="260"/>
                  </a:lnTo>
                  <a:lnTo>
                    <a:pt x="1195" y="246"/>
                  </a:lnTo>
                  <a:lnTo>
                    <a:pt x="1196" y="222"/>
                  </a:lnTo>
                  <a:lnTo>
                    <a:pt x="1197" y="209"/>
                  </a:lnTo>
                  <a:lnTo>
                    <a:pt x="1198" y="202"/>
                  </a:lnTo>
                  <a:lnTo>
                    <a:pt x="1187" y="192"/>
                  </a:lnTo>
                  <a:lnTo>
                    <a:pt x="1187" y="178"/>
                  </a:lnTo>
                  <a:lnTo>
                    <a:pt x="1186" y="173"/>
                  </a:lnTo>
                  <a:lnTo>
                    <a:pt x="1175" y="172"/>
                  </a:lnTo>
                  <a:lnTo>
                    <a:pt x="1170" y="163"/>
                  </a:lnTo>
                  <a:lnTo>
                    <a:pt x="1169" y="135"/>
                  </a:lnTo>
                  <a:lnTo>
                    <a:pt x="1169" y="122"/>
                  </a:lnTo>
                  <a:lnTo>
                    <a:pt x="1170" y="113"/>
                  </a:lnTo>
                  <a:lnTo>
                    <a:pt x="1174" y="112"/>
                  </a:lnTo>
                  <a:lnTo>
                    <a:pt x="1245" y="117"/>
                  </a:lnTo>
                  <a:lnTo>
                    <a:pt x="1277" y="121"/>
                  </a:lnTo>
                  <a:lnTo>
                    <a:pt x="1304" y="126"/>
                  </a:lnTo>
                  <a:lnTo>
                    <a:pt x="1309" y="126"/>
                  </a:lnTo>
                  <a:lnTo>
                    <a:pt x="1312" y="126"/>
                  </a:lnTo>
                  <a:lnTo>
                    <a:pt x="1316" y="125"/>
                  </a:lnTo>
                  <a:lnTo>
                    <a:pt x="1319" y="124"/>
                  </a:lnTo>
                  <a:lnTo>
                    <a:pt x="1321" y="123"/>
                  </a:lnTo>
                  <a:lnTo>
                    <a:pt x="1322" y="119"/>
                  </a:lnTo>
                  <a:lnTo>
                    <a:pt x="1322" y="117"/>
                  </a:lnTo>
                  <a:lnTo>
                    <a:pt x="1338" y="116"/>
                  </a:lnTo>
                  <a:lnTo>
                    <a:pt x="1355" y="115"/>
                  </a:lnTo>
                  <a:lnTo>
                    <a:pt x="1360" y="126"/>
                  </a:lnTo>
                  <a:lnTo>
                    <a:pt x="1349" y="173"/>
                  </a:lnTo>
                  <a:lnTo>
                    <a:pt x="1347" y="204"/>
                  </a:lnTo>
                  <a:lnTo>
                    <a:pt x="1345" y="206"/>
                  </a:lnTo>
                  <a:lnTo>
                    <a:pt x="1343" y="206"/>
                  </a:lnTo>
                  <a:lnTo>
                    <a:pt x="1332" y="199"/>
                  </a:lnTo>
                  <a:lnTo>
                    <a:pt x="1324" y="197"/>
                  </a:lnTo>
                  <a:lnTo>
                    <a:pt x="1310" y="209"/>
                  </a:lnTo>
                  <a:lnTo>
                    <a:pt x="1310" y="220"/>
                  </a:lnTo>
                  <a:lnTo>
                    <a:pt x="1328" y="237"/>
                  </a:lnTo>
                  <a:lnTo>
                    <a:pt x="1332" y="265"/>
                  </a:lnTo>
                  <a:lnTo>
                    <a:pt x="1331" y="284"/>
                  </a:lnTo>
                  <a:lnTo>
                    <a:pt x="1318" y="300"/>
                  </a:lnTo>
                  <a:lnTo>
                    <a:pt x="1308" y="298"/>
                  </a:lnTo>
                  <a:lnTo>
                    <a:pt x="1306" y="306"/>
                  </a:lnTo>
                  <a:lnTo>
                    <a:pt x="1306" y="311"/>
                  </a:lnTo>
                  <a:lnTo>
                    <a:pt x="1314" y="316"/>
                  </a:lnTo>
                  <a:lnTo>
                    <a:pt x="1334" y="314"/>
                  </a:lnTo>
                  <a:lnTo>
                    <a:pt x="1363" y="327"/>
                  </a:lnTo>
                  <a:lnTo>
                    <a:pt x="1394" y="338"/>
                  </a:lnTo>
                  <a:lnTo>
                    <a:pt x="1397" y="338"/>
                  </a:lnTo>
                  <a:lnTo>
                    <a:pt x="1402" y="338"/>
                  </a:lnTo>
                  <a:lnTo>
                    <a:pt x="1406" y="337"/>
                  </a:lnTo>
                  <a:lnTo>
                    <a:pt x="1410" y="337"/>
                  </a:lnTo>
                  <a:lnTo>
                    <a:pt x="1411" y="336"/>
                  </a:lnTo>
                  <a:lnTo>
                    <a:pt x="1423" y="336"/>
                  </a:lnTo>
                  <a:lnTo>
                    <a:pt x="1450" y="337"/>
                  </a:lnTo>
                  <a:lnTo>
                    <a:pt x="1473" y="340"/>
                  </a:lnTo>
                  <a:lnTo>
                    <a:pt x="1477" y="340"/>
                  </a:lnTo>
                  <a:lnTo>
                    <a:pt x="1479" y="340"/>
                  </a:lnTo>
                  <a:lnTo>
                    <a:pt x="1480" y="340"/>
                  </a:lnTo>
                  <a:lnTo>
                    <a:pt x="1486" y="317"/>
                  </a:lnTo>
                  <a:lnTo>
                    <a:pt x="1500" y="310"/>
                  </a:lnTo>
                  <a:lnTo>
                    <a:pt x="1541" y="294"/>
                  </a:lnTo>
                  <a:lnTo>
                    <a:pt x="1542" y="294"/>
                  </a:lnTo>
                  <a:lnTo>
                    <a:pt x="1567" y="287"/>
                  </a:lnTo>
                  <a:lnTo>
                    <a:pt x="1568" y="294"/>
                  </a:lnTo>
                  <a:lnTo>
                    <a:pt x="1567" y="294"/>
                  </a:lnTo>
                  <a:lnTo>
                    <a:pt x="1588" y="294"/>
                  </a:lnTo>
                  <a:lnTo>
                    <a:pt x="1582" y="301"/>
                  </a:lnTo>
                  <a:lnTo>
                    <a:pt x="1582" y="310"/>
                  </a:lnTo>
                  <a:lnTo>
                    <a:pt x="1585" y="323"/>
                  </a:lnTo>
                  <a:lnTo>
                    <a:pt x="1587" y="330"/>
                  </a:lnTo>
                  <a:lnTo>
                    <a:pt x="1644" y="382"/>
                  </a:lnTo>
                  <a:lnTo>
                    <a:pt x="1651" y="379"/>
                  </a:lnTo>
                  <a:lnTo>
                    <a:pt x="1665" y="373"/>
                  </a:lnTo>
                  <a:lnTo>
                    <a:pt x="1675" y="378"/>
                  </a:lnTo>
                  <a:lnTo>
                    <a:pt x="1676" y="384"/>
                  </a:lnTo>
                  <a:lnTo>
                    <a:pt x="1705" y="373"/>
                  </a:lnTo>
                  <a:lnTo>
                    <a:pt x="1721" y="371"/>
                  </a:lnTo>
                  <a:lnTo>
                    <a:pt x="1744" y="382"/>
                  </a:lnTo>
                  <a:lnTo>
                    <a:pt x="1751" y="386"/>
                  </a:lnTo>
                  <a:lnTo>
                    <a:pt x="1745" y="399"/>
                  </a:lnTo>
                  <a:lnTo>
                    <a:pt x="1743" y="402"/>
                  </a:lnTo>
                  <a:lnTo>
                    <a:pt x="1737" y="411"/>
                  </a:lnTo>
                  <a:lnTo>
                    <a:pt x="1734" y="417"/>
                  </a:lnTo>
                  <a:lnTo>
                    <a:pt x="1733" y="420"/>
                  </a:lnTo>
                  <a:lnTo>
                    <a:pt x="1734" y="422"/>
                  </a:lnTo>
                  <a:lnTo>
                    <a:pt x="1757" y="412"/>
                  </a:lnTo>
                  <a:lnTo>
                    <a:pt x="1757" y="428"/>
                  </a:lnTo>
                  <a:lnTo>
                    <a:pt x="1757" y="442"/>
                  </a:lnTo>
                  <a:lnTo>
                    <a:pt x="1784" y="461"/>
                  </a:lnTo>
                  <a:lnTo>
                    <a:pt x="1797" y="459"/>
                  </a:lnTo>
                  <a:lnTo>
                    <a:pt x="1804" y="458"/>
                  </a:lnTo>
                  <a:lnTo>
                    <a:pt x="1822" y="455"/>
                  </a:lnTo>
                  <a:lnTo>
                    <a:pt x="1854" y="493"/>
                  </a:lnTo>
                  <a:lnTo>
                    <a:pt x="1852" y="497"/>
                  </a:lnTo>
                  <a:lnTo>
                    <a:pt x="1850" y="500"/>
                  </a:lnTo>
                  <a:lnTo>
                    <a:pt x="1846" y="505"/>
                  </a:lnTo>
                  <a:lnTo>
                    <a:pt x="1836" y="515"/>
                  </a:lnTo>
                  <a:lnTo>
                    <a:pt x="1908" y="496"/>
                  </a:lnTo>
                  <a:lnTo>
                    <a:pt x="1899" y="512"/>
                  </a:lnTo>
                  <a:lnTo>
                    <a:pt x="1898" y="526"/>
                  </a:lnTo>
                  <a:lnTo>
                    <a:pt x="1907" y="536"/>
                  </a:lnTo>
                  <a:lnTo>
                    <a:pt x="1907" y="538"/>
                  </a:lnTo>
                  <a:lnTo>
                    <a:pt x="1907" y="540"/>
                  </a:lnTo>
                  <a:lnTo>
                    <a:pt x="1907" y="541"/>
                  </a:lnTo>
                  <a:lnTo>
                    <a:pt x="1916" y="556"/>
                  </a:lnTo>
                  <a:lnTo>
                    <a:pt x="1928" y="564"/>
                  </a:lnTo>
                  <a:lnTo>
                    <a:pt x="1950" y="569"/>
                  </a:lnTo>
                  <a:lnTo>
                    <a:pt x="1976" y="576"/>
                  </a:lnTo>
                  <a:lnTo>
                    <a:pt x="2009" y="600"/>
                  </a:lnTo>
                  <a:lnTo>
                    <a:pt x="2021" y="610"/>
                  </a:lnTo>
                  <a:lnTo>
                    <a:pt x="2047" y="610"/>
                  </a:lnTo>
                  <a:lnTo>
                    <a:pt x="2085" y="596"/>
                  </a:lnTo>
                  <a:lnTo>
                    <a:pt x="2090" y="591"/>
                  </a:lnTo>
                  <a:lnTo>
                    <a:pt x="2089" y="569"/>
                  </a:lnTo>
                  <a:lnTo>
                    <a:pt x="2077" y="566"/>
                  </a:lnTo>
                  <a:lnTo>
                    <a:pt x="2075" y="548"/>
                  </a:lnTo>
                  <a:lnTo>
                    <a:pt x="2079" y="537"/>
                  </a:lnTo>
                  <a:lnTo>
                    <a:pt x="2079" y="509"/>
                  </a:lnTo>
                  <a:lnTo>
                    <a:pt x="2077" y="496"/>
                  </a:lnTo>
                  <a:lnTo>
                    <a:pt x="2077" y="493"/>
                  </a:lnTo>
                  <a:lnTo>
                    <a:pt x="2083" y="481"/>
                  </a:lnTo>
                  <a:lnTo>
                    <a:pt x="2092" y="466"/>
                  </a:lnTo>
                  <a:lnTo>
                    <a:pt x="2109" y="464"/>
                  </a:lnTo>
                  <a:lnTo>
                    <a:pt x="2127" y="467"/>
                  </a:lnTo>
                  <a:lnTo>
                    <a:pt x="2150" y="473"/>
                  </a:lnTo>
                  <a:lnTo>
                    <a:pt x="2158" y="480"/>
                  </a:lnTo>
                  <a:lnTo>
                    <a:pt x="2178" y="482"/>
                  </a:lnTo>
                  <a:lnTo>
                    <a:pt x="2179" y="504"/>
                  </a:lnTo>
                  <a:lnTo>
                    <a:pt x="2189" y="509"/>
                  </a:lnTo>
                  <a:lnTo>
                    <a:pt x="2194" y="508"/>
                  </a:lnTo>
                  <a:lnTo>
                    <a:pt x="2194" y="499"/>
                  </a:lnTo>
                  <a:lnTo>
                    <a:pt x="2203" y="499"/>
                  </a:lnTo>
                  <a:lnTo>
                    <a:pt x="2210" y="508"/>
                  </a:lnTo>
                  <a:lnTo>
                    <a:pt x="2210" y="499"/>
                  </a:lnTo>
                  <a:lnTo>
                    <a:pt x="2216" y="493"/>
                  </a:lnTo>
                  <a:lnTo>
                    <a:pt x="2232" y="488"/>
                  </a:lnTo>
                  <a:lnTo>
                    <a:pt x="2250" y="488"/>
                  </a:lnTo>
                  <a:lnTo>
                    <a:pt x="2271" y="487"/>
                  </a:lnTo>
                  <a:lnTo>
                    <a:pt x="2286" y="481"/>
                  </a:lnTo>
                  <a:lnTo>
                    <a:pt x="2306" y="472"/>
                  </a:lnTo>
                  <a:lnTo>
                    <a:pt x="2324" y="461"/>
                  </a:lnTo>
                  <a:lnTo>
                    <a:pt x="2313" y="455"/>
                  </a:lnTo>
                  <a:lnTo>
                    <a:pt x="2312" y="446"/>
                  </a:lnTo>
                  <a:lnTo>
                    <a:pt x="2317" y="430"/>
                  </a:lnTo>
                  <a:lnTo>
                    <a:pt x="2335" y="407"/>
                  </a:lnTo>
                  <a:lnTo>
                    <a:pt x="2343" y="404"/>
                  </a:lnTo>
                  <a:lnTo>
                    <a:pt x="2351" y="397"/>
                  </a:lnTo>
                  <a:lnTo>
                    <a:pt x="2356" y="387"/>
                  </a:lnTo>
                  <a:lnTo>
                    <a:pt x="2412" y="357"/>
                  </a:lnTo>
                  <a:lnTo>
                    <a:pt x="2454" y="336"/>
                  </a:lnTo>
                  <a:lnTo>
                    <a:pt x="2483" y="325"/>
                  </a:lnTo>
                  <a:lnTo>
                    <a:pt x="2490" y="288"/>
                  </a:lnTo>
                  <a:lnTo>
                    <a:pt x="2509" y="289"/>
                  </a:lnTo>
                  <a:lnTo>
                    <a:pt x="2566" y="278"/>
                  </a:lnTo>
                  <a:lnTo>
                    <a:pt x="2599" y="265"/>
                  </a:lnTo>
                  <a:lnTo>
                    <a:pt x="2606" y="265"/>
                  </a:lnTo>
                  <a:lnTo>
                    <a:pt x="2615" y="259"/>
                  </a:lnTo>
                  <a:lnTo>
                    <a:pt x="2604" y="247"/>
                  </a:lnTo>
                  <a:lnTo>
                    <a:pt x="2600" y="243"/>
                  </a:lnTo>
                  <a:lnTo>
                    <a:pt x="2596" y="221"/>
                  </a:lnTo>
                  <a:lnTo>
                    <a:pt x="2595" y="213"/>
                  </a:lnTo>
                  <a:lnTo>
                    <a:pt x="2596" y="213"/>
                  </a:lnTo>
                  <a:lnTo>
                    <a:pt x="2599" y="213"/>
                  </a:lnTo>
                  <a:lnTo>
                    <a:pt x="2600" y="213"/>
                  </a:lnTo>
                  <a:lnTo>
                    <a:pt x="2602" y="214"/>
                  </a:lnTo>
                  <a:lnTo>
                    <a:pt x="2606" y="213"/>
                  </a:lnTo>
                  <a:lnTo>
                    <a:pt x="2612" y="210"/>
                  </a:lnTo>
                  <a:lnTo>
                    <a:pt x="2617" y="207"/>
                  </a:lnTo>
                  <a:lnTo>
                    <a:pt x="2624" y="182"/>
                  </a:lnTo>
                  <a:lnTo>
                    <a:pt x="2624" y="180"/>
                  </a:lnTo>
                  <a:lnTo>
                    <a:pt x="2625" y="157"/>
                  </a:lnTo>
                  <a:lnTo>
                    <a:pt x="2622" y="150"/>
                  </a:lnTo>
                  <a:lnTo>
                    <a:pt x="2613" y="128"/>
                  </a:lnTo>
                  <a:lnTo>
                    <a:pt x="2632" y="114"/>
                  </a:lnTo>
                  <a:lnTo>
                    <a:pt x="2655" y="68"/>
                  </a:lnTo>
                  <a:lnTo>
                    <a:pt x="2648" y="52"/>
                  </a:lnTo>
                  <a:lnTo>
                    <a:pt x="2647" y="50"/>
                  </a:lnTo>
                  <a:lnTo>
                    <a:pt x="2644" y="42"/>
                  </a:lnTo>
                  <a:lnTo>
                    <a:pt x="2643" y="41"/>
                  </a:lnTo>
                  <a:lnTo>
                    <a:pt x="2645" y="27"/>
                  </a:lnTo>
                  <a:lnTo>
                    <a:pt x="2652" y="19"/>
                  </a:lnTo>
                  <a:lnTo>
                    <a:pt x="2662" y="12"/>
                  </a:lnTo>
                  <a:lnTo>
                    <a:pt x="2674" y="63"/>
                  </a:lnTo>
                  <a:lnTo>
                    <a:pt x="2728" y="93"/>
                  </a:lnTo>
                  <a:lnTo>
                    <a:pt x="2736" y="98"/>
                  </a:lnTo>
                  <a:lnTo>
                    <a:pt x="2739" y="102"/>
                  </a:lnTo>
                  <a:lnTo>
                    <a:pt x="2740" y="104"/>
                  </a:lnTo>
                  <a:lnTo>
                    <a:pt x="2743" y="112"/>
                  </a:lnTo>
                  <a:lnTo>
                    <a:pt x="2756" y="152"/>
                  </a:lnTo>
                  <a:lnTo>
                    <a:pt x="2771" y="203"/>
                  </a:lnTo>
                  <a:lnTo>
                    <a:pt x="2772" y="204"/>
                  </a:lnTo>
                  <a:lnTo>
                    <a:pt x="2773" y="209"/>
                  </a:lnTo>
                  <a:lnTo>
                    <a:pt x="2779" y="230"/>
                  </a:lnTo>
                  <a:lnTo>
                    <a:pt x="2780" y="235"/>
                  </a:lnTo>
                  <a:lnTo>
                    <a:pt x="2782" y="240"/>
                  </a:lnTo>
                  <a:lnTo>
                    <a:pt x="2783" y="246"/>
                  </a:lnTo>
                  <a:lnTo>
                    <a:pt x="2784" y="250"/>
                  </a:lnTo>
                  <a:lnTo>
                    <a:pt x="2786" y="268"/>
                  </a:lnTo>
                  <a:lnTo>
                    <a:pt x="2788" y="281"/>
                  </a:lnTo>
                  <a:lnTo>
                    <a:pt x="2788" y="285"/>
                  </a:lnTo>
                  <a:lnTo>
                    <a:pt x="2793" y="303"/>
                  </a:lnTo>
                  <a:lnTo>
                    <a:pt x="2807" y="342"/>
                  </a:lnTo>
                  <a:lnTo>
                    <a:pt x="2806" y="356"/>
                  </a:lnTo>
                  <a:lnTo>
                    <a:pt x="2794" y="414"/>
                  </a:lnTo>
                  <a:lnTo>
                    <a:pt x="2792" y="420"/>
                  </a:lnTo>
                  <a:lnTo>
                    <a:pt x="2788" y="427"/>
                  </a:lnTo>
                  <a:lnTo>
                    <a:pt x="2784" y="433"/>
                  </a:lnTo>
                  <a:lnTo>
                    <a:pt x="2773" y="443"/>
                  </a:lnTo>
                  <a:lnTo>
                    <a:pt x="2773" y="444"/>
                  </a:lnTo>
                  <a:lnTo>
                    <a:pt x="2764" y="454"/>
                  </a:lnTo>
                  <a:lnTo>
                    <a:pt x="2762" y="461"/>
                  </a:lnTo>
                  <a:lnTo>
                    <a:pt x="2761" y="472"/>
                  </a:lnTo>
                  <a:lnTo>
                    <a:pt x="2762" y="478"/>
                  </a:lnTo>
                  <a:lnTo>
                    <a:pt x="2769" y="494"/>
                  </a:lnTo>
                  <a:lnTo>
                    <a:pt x="2772" y="500"/>
                  </a:lnTo>
                  <a:lnTo>
                    <a:pt x="2766" y="534"/>
                  </a:lnTo>
                  <a:lnTo>
                    <a:pt x="2766" y="541"/>
                  </a:lnTo>
                  <a:lnTo>
                    <a:pt x="2766" y="546"/>
                  </a:lnTo>
                  <a:lnTo>
                    <a:pt x="2766" y="552"/>
                  </a:lnTo>
                  <a:lnTo>
                    <a:pt x="2767" y="562"/>
                  </a:lnTo>
                  <a:lnTo>
                    <a:pt x="2769" y="570"/>
                  </a:lnTo>
                  <a:lnTo>
                    <a:pt x="2770" y="578"/>
                  </a:lnTo>
                  <a:lnTo>
                    <a:pt x="2776" y="597"/>
                  </a:lnTo>
                  <a:lnTo>
                    <a:pt x="2778" y="603"/>
                  </a:lnTo>
                  <a:lnTo>
                    <a:pt x="2779" y="604"/>
                  </a:lnTo>
                  <a:lnTo>
                    <a:pt x="2781" y="610"/>
                  </a:lnTo>
                  <a:lnTo>
                    <a:pt x="2785" y="615"/>
                  </a:lnTo>
                  <a:lnTo>
                    <a:pt x="2787" y="619"/>
                  </a:lnTo>
                  <a:lnTo>
                    <a:pt x="2790" y="619"/>
                  </a:lnTo>
                  <a:lnTo>
                    <a:pt x="2805" y="618"/>
                  </a:lnTo>
                  <a:lnTo>
                    <a:pt x="2806" y="634"/>
                  </a:lnTo>
                  <a:lnTo>
                    <a:pt x="2807" y="649"/>
                  </a:lnTo>
                  <a:lnTo>
                    <a:pt x="2806" y="655"/>
                  </a:lnTo>
                  <a:lnTo>
                    <a:pt x="2804" y="669"/>
                  </a:lnTo>
                  <a:lnTo>
                    <a:pt x="2816" y="674"/>
                  </a:lnTo>
                  <a:lnTo>
                    <a:pt x="2849" y="677"/>
                  </a:lnTo>
                  <a:lnTo>
                    <a:pt x="2842" y="728"/>
                  </a:lnTo>
                  <a:lnTo>
                    <a:pt x="2840" y="730"/>
                  </a:lnTo>
                  <a:lnTo>
                    <a:pt x="2839" y="732"/>
                  </a:lnTo>
                  <a:lnTo>
                    <a:pt x="2839" y="736"/>
                  </a:lnTo>
                  <a:lnTo>
                    <a:pt x="2844" y="749"/>
                  </a:lnTo>
                  <a:lnTo>
                    <a:pt x="2847" y="759"/>
                  </a:lnTo>
                  <a:lnTo>
                    <a:pt x="2818" y="796"/>
                  </a:lnTo>
                  <a:lnTo>
                    <a:pt x="2810" y="804"/>
                  </a:lnTo>
                  <a:lnTo>
                    <a:pt x="2782" y="789"/>
                  </a:lnTo>
                  <a:lnTo>
                    <a:pt x="2746" y="770"/>
                  </a:lnTo>
                  <a:lnTo>
                    <a:pt x="2743" y="769"/>
                  </a:lnTo>
                  <a:lnTo>
                    <a:pt x="2740" y="771"/>
                  </a:lnTo>
                  <a:lnTo>
                    <a:pt x="2740" y="772"/>
                  </a:lnTo>
                  <a:lnTo>
                    <a:pt x="2740" y="774"/>
                  </a:lnTo>
                  <a:lnTo>
                    <a:pt x="2740" y="775"/>
                  </a:lnTo>
                  <a:lnTo>
                    <a:pt x="2740" y="776"/>
                  </a:lnTo>
                  <a:lnTo>
                    <a:pt x="2740" y="778"/>
                  </a:lnTo>
                  <a:lnTo>
                    <a:pt x="2740" y="780"/>
                  </a:lnTo>
                  <a:lnTo>
                    <a:pt x="2740" y="782"/>
                  </a:lnTo>
                  <a:lnTo>
                    <a:pt x="2741" y="785"/>
                  </a:lnTo>
                  <a:lnTo>
                    <a:pt x="2742" y="789"/>
                  </a:lnTo>
                  <a:lnTo>
                    <a:pt x="2744" y="792"/>
                  </a:lnTo>
                  <a:lnTo>
                    <a:pt x="2728" y="810"/>
                  </a:lnTo>
                  <a:lnTo>
                    <a:pt x="2682" y="868"/>
                  </a:lnTo>
                  <a:lnTo>
                    <a:pt x="2663" y="915"/>
                  </a:lnTo>
                  <a:lnTo>
                    <a:pt x="2661" y="924"/>
                  </a:lnTo>
                  <a:lnTo>
                    <a:pt x="2652" y="965"/>
                  </a:lnTo>
                  <a:lnTo>
                    <a:pt x="2663" y="978"/>
                  </a:lnTo>
                  <a:lnTo>
                    <a:pt x="2664" y="979"/>
                  </a:lnTo>
                  <a:lnTo>
                    <a:pt x="2653" y="1030"/>
                  </a:lnTo>
                  <a:lnTo>
                    <a:pt x="2648" y="1050"/>
                  </a:lnTo>
                  <a:lnTo>
                    <a:pt x="2644" y="1060"/>
                  </a:lnTo>
                  <a:lnTo>
                    <a:pt x="2643" y="1063"/>
                  </a:lnTo>
                  <a:lnTo>
                    <a:pt x="2641" y="1069"/>
                  </a:lnTo>
                  <a:lnTo>
                    <a:pt x="2637" y="1076"/>
                  </a:lnTo>
                  <a:lnTo>
                    <a:pt x="2635" y="1083"/>
                  </a:lnTo>
                  <a:lnTo>
                    <a:pt x="2632" y="1089"/>
                  </a:lnTo>
                  <a:lnTo>
                    <a:pt x="2629" y="1097"/>
                  </a:lnTo>
                  <a:lnTo>
                    <a:pt x="2627" y="1105"/>
                  </a:lnTo>
                  <a:lnTo>
                    <a:pt x="2626" y="1112"/>
                  </a:lnTo>
                  <a:lnTo>
                    <a:pt x="2627" y="1115"/>
                  </a:lnTo>
                  <a:lnTo>
                    <a:pt x="2589" y="1119"/>
                  </a:lnTo>
                  <a:lnTo>
                    <a:pt x="2585" y="1118"/>
                  </a:lnTo>
                  <a:lnTo>
                    <a:pt x="2567" y="1108"/>
                  </a:lnTo>
                  <a:lnTo>
                    <a:pt x="2552" y="1082"/>
                  </a:lnTo>
                  <a:lnTo>
                    <a:pt x="2542" y="1061"/>
                  </a:lnTo>
                  <a:lnTo>
                    <a:pt x="2536" y="1037"/>
                  </a:lnTo>
                  <a:lnTo>
                    <a:pt x="2540" y="1021"/>
                  </a:lnTo>
                  <a:lnTo>
                    <a:pt x="2541" y="1018"/>
                  </a:lnTo>
                  <a:lnTo>
                    <a:pt x="2541" y="1014"/>
                  </a:lnTo>
                  <a:lnTo>
                    <a:pt x="2540" y="1010"/>
                  </a:lnTo>
                  <a:lnTo>
                    <a:pt x="2537" y="1008"/>
                  </a:lnTo>
                  <a:lnTo>
                    <a:pt x="2527" y="1002"/>
                  </a:lnTo>
                  <a:lnTo>
                    <a:pt x="2515" y="997"/>
                  </a:lnTo>
                  <a:lnTo>
                    <a:pt x="2512" y="996"/>
                  </a:lnTo>
                  <a:lnTo>
                    <a:pt x="2504" y="997"/>
                  </a:lnTo>
                  <a:lnTo>
                    <a:pt x="2501" y="999"/>
                  </a:lnTo>
                  <a:lnTo>
                    <a:pt x="2498" y="1001"/>
                  </a:lnTo>
                  <a:lnTo>
                    <a:pt x="2496" y="1002"/>
                  </a:lnTo>
                  <a:lnTo>
                    <a:pt x="2485" y="1000"/>
                  </a:lnTo>
                  <a:lnTo>
                    <a:pt x="2470" y="995"/>
                  </a:lnTo>
                  <a:lnTo>
                    <a:pt x="2458" y="1000"/>
                  </a:lnTo>
                  <a:lnTo>
                    <a:pt x="2449" y="1008"/>
                  </a:lnTo>
                  <a:lnTo>
                    <a:pt x="2456" y="1030"/>
                  </a:lnTo>
                  <a:lnTo>
                    <a:pt x="2460" y="1039"/>
                  </a:lnTo>
                  <a:lnTo>
                    <a:pt x="2460" y="1042"/>
                  </a:lnTo>
                  <a:lnTo>
                    <a:pt x="2460" y="1045"/>
                  </a:lnTo>
                  <a:lnTo>
                    <a:pt x="2408" y="1097"/>
                  </a:lnTo>
                  <a:lnTo>
                    <a:pt x="2406" y="1098"/>
                  </a:lnTo>
                  <a:lnTo>
                    <a:pt x="2405" y="1100"/>
                  </a:lnTo>
                  <a:lnTo>
                    <a:pt x="2403" y="1100"/>
                  </a:lnTo>
                  <a:lnTo>
                    <a:pt x="2401" y="1175"/>
                  </a:lnTo>
                  <a:lnTo>
                    <a:pt x="2380" y="1195"/>
                  </a:lnTo>
                  <a:lnTo>
                    <a:pt x="2388" y="1198"/>
                  </a:lnTo>
                  <a:lnTo>
                    <a:pt x="2413" y="1223"/>
                  </a:lnTo>
                  <a:lnTo>
                    <a:pt x="2431" y="1259"/>
                  </a:lnTo>
                  <a:lnTo>
                    <a:pt x="2432" y="1269"/>
                  </a:lnTo>
                  <a:lnTo>
                    <a:pt x="2432" y="1270"/>
                  </a:lnTo>
                  <a:lnTo>
                    <a:pt x="2421" y="1272"/>
                  </a:lnTo>
                  <a:lnTo>
                    <a:pt x="2417" y="1291"/>
                  </a:lnTo>
                  <a:lnTo>
                    <a:pt x="2403" y="1340"/>
                  </a:lnTo>
                  <a:lnTo>
                    <a:pt x="2369" y="1433"/>
                  </a:lnTo>
                  <a:lnTo>
                    <a:pt x="2361" y="1450"/>
                  </a:lnTo>
                  <a:lnTo>
                    <a:pt x="2358" y="1449"/>
                  </a:lnTo>
                  <a:lnTo>
                    <a:pt x="2350" y="1444"/>
                  </a:lnTo>
                  <a:lnTo>
                    <a:pt x="2348" y="1438"/>
                  </a:lnTo>
                  <a:lnTo>
                    <a:pt x="2347" y="1434"/>
                  </a:lnTo>
                  <a:lnTo>
                    <a:pt x="2348" y="1429"/>
                  </a:lnTo>
                  <a:lnTo>
                    <a:pt x="2348" y="1426"/>
                  </a:lnTo>
                  <a:lnTo>
                    <a:pt x="2348" y="1416"/>
                  </a:lnTo>
                  <a:lnTo>
                    <a:pt x="2348" y="1413"/>
                  </a:lnTo>
                  <a:lnTo>
                    <a:pt x="2333" y="1404"/>
                  </a:lnTo>
                  <a:lnTo>
                    <a:pt x="2330" y="1403"/>
                  </a:lnTo>
                  <a:lnTo>
                    <a:pt x="2317" y="1405"/>
                  </a:lnTo>
                  <a:lnTo>
                    <a:pt x="2307" y="1399"/>
                  </a:lnTo>
                  <a:lnTo>
                    <a:pt x="2294" y="1402"/>
                  </a:lnTo>
                  <a:lnTo>
                    <a:pt x="2293" y="1405"/>
                  </a:lnTo>
                  <a:lnTo>
                    <a:pt x="2287" y="1419"/>
                  </a:lnTo>
                  <a:lnTo>
                    <a:pt x="2285" y="1428"/>
                  </a:lnTo>
                  <a:lnTo>
                    <a:pt x="2285" y="1436"/>
                  </a:lnTo>
                  <a:lnTo>
                    <a:pt x="2286" y="1442"/>
                  </a:lnTo>
                  <a:lnTo>
                    <a:pt x="2285" y="1451"/>
                  </a:lnTo>
                  <a:lnTo>
                    <a:pt x="2283" y="1465"/>
                  </a:lnTo>
                  <a:lnTo>
                    <a:pt x="2277" y="1470"/>
                  </a:lnTo>
                  <a:lnTo>
                    <a:pt x="2269" y="1474"/>
                  </a:lnTo>
                  <a:lnTo>
                    <a:pt x="2257" y="1477"/>
                  </a:lnTo>
                  <a:lnTo>
                    <a:pt x="2254" y="1476"/>
                  </a:lnTo>
                  <a:lnTo>
                    <a:pt x="2253" y="1479"/>
                  </a:lnTo>
                  <a:lnTo>
                    <a:pt x="2253" y="1484"/>
                  </a:lnTo>
                  <a:lnTo>
                    <a:pt x="2252" y="1513"/>
                  </a:lnTo>
                  <a:lnTo>
                    <a:pt x="2265" y="1566"/>
                  </a:lnTo>
                  <a:lnTo>
                    <a:pt x="2267" y="1571"/>
                  </a:lnTo>
                  <a:lnTo>
                    <a:pt x="2272" y="1578"/>
                  </a:lnTo>
                  <a:lnTo>
                    <a:pt x="2243" y="1589"/>
                  </a:lnTo>
                  <a:lnTo>
                    <a:pt x="2207" y="1584"/>
                  </a:lnTo>
                  <a:lnTo>
                    <a:pt x="2186" y="1585"/>
                  </a:lnTo>
                  <a:lnTo>
                    <a:pt x="2187" y="1600"/>
                  </a:lnTo>
                  <a:lnTo>
                    <a:pt x="2189" y="1612"/>
                  </a:lnTo>
                  <a:lnTo>
                    <a:pt x="2198" y="1608"/>
                  </a:lnTo>
                  <a:lnTo>
                    <a:pt x="2212" y="1638"/>
                  </a:lnTo>
                  <a:lnTo>
                    <a:pt x="2214" y="1664"/>
                  </a:lnTo>
                  <a:lnTo>
                    <a:pt x="2212" y="1664"/>
                  </a:lnTo>
                  <a:lnTo>
                    <a:pt x="2212" y="1695"/>
                  </a:lnTo>
                  <a:lnTo>
                    <a:pt x="2216" y="1704"/>
                  </a:lnTo>
                  <a:lnTo>
                    <a:pt x="2219" y="1710"/>
                  </a:lnTo>
                  <a:lnTo>
                    <a:pt x="2198" y="1725"/>
                  </a:lnTo>
                  <a:lnTo>
                    <a:pt x="2202" y="1728"/>
                  </a:lnTo>
                  <a:lnTo>
                    <a:pt x="2206" y="1730"/>
                  </a:lnTo>
                  <a:lnTo>
                    <a:pt x="2235" y="1772"/>
                  </a:lnTo>
                  <a:lnTo>
                    <a:pt x="2242" y="1782"/>
                  </a:lnTo>
                  <a:lnTo>
                    <a:pt x="2251" y="1804"/>
                  </a:lnTo>
                  <a:lnTo>
                    <a:pt x="2257" y="1819"/>
                  </a:lnTo>
                  <a:lnTo>
                    <a:pt x="2281" y="1867"/>
                  </a:lnTo>
                  <a:lnTo>
                    <a:pt x="2290" y="1873"/>
                  </a:lnTo>
                  <a:lnTo>
                    <a:pt x="2304" y="1861"/>
                  </a:lnTo>
                  <a:lnTo>
                    <a:pt x="2309" y="1866"/>
                  </a:lnTo>
                  <a:lnTo>
                    <a:pt x="2322" y="1881"/>
                  </a:lnTo>
                  <a:lnTo>
                    <a:pt x="2324" y="1884"/>
                  </a:lnTo>
                  <a:lnTo>
                    <a:pt x="2323" y="1886"/>
                  </a:lnTo>
                  <a:lnTo>
                    <a:pt x="2316" y="1896"/>
                  </a:lnTo>
                  <a:lnTo>
                    <a:pt x="2307" y="1901"/>
                  </a:lnTo>
                  <a:lnTo>
                    <a:pt x="2304" y="1902"/>
                  </a:lnTo>
                  <a:lnTo>
                    <a:pt x="2302" y="1902"/>
                  </a:lnTo>
                  <a:lnTo>
                    <a:pt x="2301" y="1899"/>
                  </a:lnTo>
                  <a:lnTo>
                    <a:pt x="2301" y="1896"/>
                  </a:lnTo>
                  <a:lnTo>
                    <a:pt x="2300" y="1895"/>
                  </a:lnTo>
                  <a:lnTo>
                    <a:pt x="2300" y="1893"/>
                  </a:lnTo>
                  <a:lnTo>
                    <a:pt x="2298" y="1891"/>
                  </a:lnTo>
                  <a:lnTo>
                    <a:pt x="2279" y="1896"/>
                  </a:lnTo>
                  <a:lnTo>
                    <a:pt x="2277" y="1896"/>
                  </a:lnTo>
                  <a:lnTo>
                    <a:pt x="2267" y="1909"/>
                  </a:lnTo>
                  <a:lnTo>
                    <a:pt x="2266" y="1911"/>
                  </a:lnTo>
                  <a:lnTo>
                    <a:pt x="2266" y="1913"/>
                  </a:lnTo>
                  <a:lnTo>
                    <a:pt x="2268" y="1917"/>
                  </a:lnTo>
                  <a:lnTo>
                    <a:pt x="2268" y="1918"/>
                  </a:lnTo>
                  <a:lnTo>
                    <a:pt x="2280" y="1934"/>
                  </a:lnTo>
                  <a:lnTo>
                    <a:pt x="2286" y="1936"/>
                  </a:lnTo>
                  <a:lnTo>
                    <a:pt x="2299" y="1937"/>
                  </a:lnTo>
                  <a:lnTo>
                    <a:pt x="2278" y="1959"/>
                  </a:lnTo>
                  <a:lnTo>
                    <a:pt x="2270" y="1963"/>
                  </a:lnTo>
                  <a:lnTo>
                    <a:pt x="2242" y="1958"/>
                  </a:lnTo>
                  <a:lnTo>
                    <a:pt x="2238" y="1952"/>
                  </a:lnTo>
                  <a:lnTo>
                    <a:pt x="2236" y="1946"/>
                  </a:lnTo>
                  <a:lnTo>
                    <a:pt x="2234" y="1941"/>
                  </a:lnTo>
                  <a:lnTo>
                    <a:pt x="2232" y="1916"/>
                  </a:lnTo>
                  <a:lnTo>
                    <a:pt x="2232" y="1910"/>
                  </a:lnTo>
                  <a:lnTo>
                    <a:pt x="2235" y="1901"/>
                  </a:lnTo>
                  <a:lnTo>
                    <a:pt x="2236" y="1895"/>
                  </a:lnTo>
                  <a:lnTo>
                    <a:pt x="2235" y="1889"/>
                  </a:lnTo>
                  <a:lnTo>
                    <a:pt x="2232" y="1884"/>
                  </a:lnTo>
                  <a:lnTo>
                    <a:pt x="2229" y="1881"/>
                  </a:lnTo>
                  <a:lnTo>
                    <a:pt x="2221" y="1876"/>
                  </a:lnTo>
                  <a:lnTo>
                    <a:pt x="2217" y="1876"/>
                  </a:lnTo>
                  <a:lnTo>
                    <a:pt x="2211" y="1881"/>
                  </a:lnTo>
                  <a:lnTo>
                    <a:pt x="2205" y="1888"/>
                  </a:lnTo>
                  <a:lnTo>
                    <a:pt x="2204" y="1889"/>
                  </a:lnTo>
                  <a:lnTo>
                    <a:pt x="2200" y="1889"/>
                  </a:lnTo>
                  <a:lnTo>
                    <a:pt x="2198" y="1884"/>
                  </a:lnTo>
                  <a:lnTo>
                    <a:pt x="2192" y="1868"/>
                  </a:lnTo>
                  <a:lnTo>
                    <a:pt x="2192" y="1863"/>
                  </a:lnTo>
                  <a:lnTo>
                    <a:pt x="2192" y="1863"/>
                  </a:lnTo>
                  <a:lnTo>
                    <a:pt x="2192" y="1860"/>
                  </a:lnTo>
                  <a:lnTo>
                    <a:pt x="2193" y="1856"/>
                  </a:lnTo>
                  <a:lnTo>
                    <a:pt x="2139" y="1902"/>
                  </a:lnTo>
                  <a:lnTo>
                    <a:pt x="2137" y="1893"/>
                  </a:lnTo>
                  <a:lnTo>
                    <a:pt x="2121" y="1905"/>
                  </a:lnTo>
                  <a:lnTo>
                    <a:pt x="2115" y="1907"/>
                  </a:lnTo>
                  <a:lnTo>
                    <a:pt x="2095" y="1886"/>
                  </a:lnTo>
                  <a:lnTo>
                    <a:pt x="2077" y="1857"/>
                  </a:lnTo>
                  <a:lnTo>
                    <a:pt x="2041" y="1820"/>
                  </a:lnTo>
                  <a:lnTo>
                    <a:pt x="2038" y="1816"/>
                  </a:lnTo>
                  <a:lnTo>
                    <a:pt x="2018" y="1820"/>
                  </a:lnTo>
                  <a:lnTo>
                    <a:pt x="2000" y="1807"/>
                  </a:lnTo>
                  <a:lnTo>
                    <a:pt x="1964" y="1800"/>
                  </a:lnTo>
                  <a:lnTo>
                    <a:pt x="1949" y="1796"/>
                  </a:lnTo>
                  <a:lnTo>
                    <a:pt x="1949" y="1795"/>
                  </a:lnTo>
                  <a:lnTo>
                    <a:pt x="1948" y="1794"/>
                  </a:lnTo>
                  <a:lnTo>
                    <a:pt x="1947" y="1794"/>
                  </a:lnTo>
                  <a:lnTo>
                    <a:pt x="1944" y="1799"/>
                  </a:lnTo>
                  <a:lnTo>
                    <a:pt x="1932" y="1825"/>
                  </a:lnTo>
                  <a:lnTo>
                    <a:pt x="1905" y="1833"/>
                  </a:lnTo>
                  <a:lnTo>
                    <a:pt x="1900" y="1829"/>
                  </a:lnTo>
                  <a:lnTo>
                    <a:pt x="1887" y="1819"/>
                  </a:lnTo>
                  <a:lnTo>
                    <a:pt x="1884" y="1817"/>
                  </a:lnTo>
                  <a:lnTo>
                    <a:pt x="1853" y="1821"/>
                  </a:lnTo>
                  <a:lnTo>
                    <a:pt x="1830" y="1832"/>
                  </a:lnTo>
                  <a:lnTo>
                    <a:pt x="1825" y="1837"/>
                  </a:lnTo>
                  <a:lnTo>
                    <a:pt x="1803" y="1817"/>
                  </a:lnTo>
                  <a:lnTo>
                    <a:pt x="1769" y="1785"/>
                  </a:lnTo>
                  <a:lnTo>
                    <a:pt x="1773" y="1796"/>
                  </a:lnTo>
                  <a:lnTo>
                    <a:pt x="1773" y="1798"/>
                  </a:lnTo>
                  <a:lnTo>
                    <a:pt x="1770" y="1809"/>
                  </a:lnTo>
                  <a:lnTo>
                    <a:pt x="1761" y="1821"/>
                  </a:lnTo>
                  <a:lnTo>
                    <a:pt x="1757" y="1826"/>
                  </a:lnTo>
                  <a:lnTo>
                    <a:pt x="1753" y="1828"/>
                  </a:lnTo>
                  <a:lnTo>
                    <a:pt x="1751" y="1829"/>
                  </a:lnTo>
                  <a:lnTo>
                    <a:pt x="1738" y="1829"/>
                  </a:lnTo>
                  <a:lnTo>
                    <a:pt x="1734" y="1829"/>
                  </a:lnTo>
                  <a:lnTo>
                    <a:pt x="1716" y="1805"/>
                  </a:lnTo>
                  <a:lnTo>
                    <a:pt x="1714" y="1802"/>
                  </a:lnTo>
                  <a:lnTo>
                    <a:pt x="1711" y="1799"/>
                  </a:lnTo>
                  <a:lnTo>
                    <a:pt x="1704" y="1791"/>
                  </a:lnTo>
                  <a:lnTo>
                    <a:pt x="1675" y="1778"/>
                  </a:lnTo>
                  <a:lnTo>
                    <a:pt x="1675" y="1784"/>
                  </a:lnTo>
                  <a:lnTo>
                    <a:pt x="1674" y="1811"/>
                  </a:lnTo>
                  <a:lnTo>
                    <a:pt x="1672" y="1826"/>
                  </a:lnTo>
                  <a:lnTo>
                    <a:pt x="1671" y="1832"/>
                  </a:lnTo>
                  <a:lnTo>
                    <a:pt x="1657" y="1886"/>
                  </a:lnTo>
                  <a:lnTo>
                    <a:pt x="1644" y="1908"/>
                  </a:lnTo>
                  <a:lnTo>
                    <a:pt x="1641" y="1909"/>
                  </a:lnTo>
                  <a:lnTo>
                    <a:pt x="1629" y="1911"/>
                  </a:lnTo>
                  <a:lnTo>
                    <a:pt x="1625" y="1910"/>
                  </a:lnTo>
                  <a:lnTo>
                    <a:pt x="1623" y="1908"/>
                  </a:lnTo>
                  <a:lnTo>
                    <a:pt x="1621" y="1909"/>
                  </a:lnTo>
                  <a:lnTo>
                    <a:pt x="1617" y="1910"/>
                  </a:lnTo>
                  <a:lnTo>
                    <a:pt x="1608" y="1917"/>
                  </a:lnTo>
                  <a:lnTo>
                    <a:pt x="1611" y="1926"/>
                  </a:lnTo>
                  <a:lnTo>
                    <a:pt x="1629" y="1967"/>
                  </a:lnTo>
                  <a:lnTo>
                    <a:pt x="1646" y="1999"/>
                  </a:lnTo>
                  <a:lnTo>
                    <a:pt x="1667" y="2025"/>
                  </a:lnTo>
                  <a:lnTo>
                    <a:pt x="1672" y="2029"/>
                  </a:lnTo>
                  <a:lnTo>
                    <a:pt x="1672" y="2030"/>
                  </a:lnTo>
                  <a:lnTo>
                    <a:pt x="1653" y="2030"/>
                  </a:lnTo>
                  <a:lnTo>
                    <a:pt x="1645" y="2030"/>
                  </a:lnTo>
                  <a:lnTo>
                    <a:pt x="1622" y="2025"/>
                  </a:lnTo>
                  <a:lnTo>
                    <a:pt x="1617" y="2022"/>
                  </a:lnTo>
                  <a:lnTo>
                    <a:pt x="1615" y="2020"/>
                  </a:lnTo>
                  <a:lnTo>
                    <a:pt x="1615" y="2014"/>
                  </a:lnTo>
                  <a:lnTo>
                    <a:pt x="1599" y="1989"/>
                  </a:lnTo>
                  <a:lnTo>
                    <a:pt x="1597" y="1985"/>
                  </a:lnTo>
                  <a:lnTo>
                    <a:pt x="1596" y="1984"/>
                  </a:lnTo>
                  <a:lnTo>
                    <a:pt x="1595" y="1982"/>
                  </a:lnTo>
                  <a:lnTo>
                    <a:pt x="1591" y="1981"/>
                  </a:lnTo>
                  <a:lnTo>
                    <a:pt x="1570" y="1980"/>
                  </a:lnTo>
                  <a:lnTo>
                    <a:pt x="1554" y="1981"/>
                  </a:lnTo>
                  <a:lnTo>
                    <a:pt x="1527" y="1991"/>
                  </a:lnTo>
                  <a:lnTo>
                    <a:pt x="1503" y="1975"/>
                  </a:lnTo>
                  <a:lnTo>
                    <a:pt x="1493" y="1954"/>
                  </a:lnTo>
                  <a:lnTo>
                    <a:pt x="1489" y="1948"/>
                  </a:lnTo>
                  <a:lnTo>
                    <a:pt x="1480" y="1936"/>
                  </a:lnTo>
                  <a:lnTo>
                    <a:pt x="1469" y="1924"/>
                  </a:lnTo>
                  <a:lnTo>
                    <a:pt x="1467" y="1922"/>
                  </a:lnTo>
                  <a:lnTo>
                    <a:pt x="1463" y="1923"/>
                  </a:lnTo>
                  <a:lnTo>
                    <a:pt x="1439" y="1929"/>
                  </a:lnTo>
                  <a:lnTo>
                    <a:pt x="1431" y="1915"/>
                  </a:lnTo>
                  <a:lnTo>
                    <a:pt x="1430" y="1919"/>
                  </a:lnTo>
                  <a:lnTo>
                    <a:pt x="1418" y="1944"/>
                  </a:lnTo>
                  <a:lnTo>
                    <a:pt x="1413" y="1945"/>
                  </a:lnTo>
                  <a:lnTo>
                    <a:pt x="1408" y="1947"/>
                  </a:lnTo>
                  <a:lnTo>
                    <a:pt x="1376" y="1942"/>
                  </a:lnTo>
                  <a:lnTo>
                    <a:pt x="1373" y="1941"/>
                  </a:lnTo>
                  <a:lnTo>
                    <a:pt x="1367" y="1939"/>
                  </a:lnTo>
                  <a:lnTo>
                    <a:pt x="1353" y="1941"/>
                  </a:lnTo>
                  <a:lnTo>
                    <a:pt x="1343" y="1955"/>
                  </a:lnTo>
                  <a:lnTo>
                    <a:pt x="1267" y="1964"/>
                  </a:lnTo>
                  <a:lnTo>
                    <a:pt x="1266" y="1963"/>
                  </a:lnTo>
                  <a:lnTo>
                    <a:pt x="1253" y="1952"/>
                  </a:lnTo>
                  <a:lnTo>
                    <a:pt x="1248" y="1944"/>
                  </a:lnTo>
                  <a:lnTo>
                    <a:pt x="1248" y="1941"/>
                  </a:lnTo>
                  <a:lnTo>
                    <a:pt x="1247" y="1933"/>
                  </a:lnTo>
                  <a:lnTo>
                    <a:pt x="1251" y="1924"/>
                  </a:lnTo>
                  <a:lnTo>
                    <a:pt x="1268" y="1889"/>
                  </a:lnTo>
                  <a:lnTo>
                    <a:pt x="1256" y="1888"/>
                  </a:lnTo>
                  <a:lnTo>
                    <a:pt x="1228" y="1896"/>
                  </a:lnTo>
                  <a:lnTo>
                    <a:pt x="1228" y="1897"/>
                  </a:lnTo>
                  <a:lnTo>
                    <a:pt x="1228" y="1903"/>
                  </a:lnTo>
                  <a:lnTo>
                    <a:pt x="1231" y="1913"/>
                  </a:lnTo>
                  <a:lnTo>
                    <a:pt x="1233" y="1923"/>
                  </a:lnTo>
                  <a:lnTo>
                    <a:pt x="1235" y="1943"/>
                  </a:lnTo>
                  <a:lnTo>
                    <a:pt x="1232" y="1944"/>
                  </a:lnTo>
                  <a:lnTo>
                    <a:pt x="1210" y="1951"/>
                  </a:lnTo>
                  <a:lnTo>
                    <a:pt x="1169" y="1964"/>
                  </a:lnTo>
                  <a:lnTo>
                    <a:pt x="1155" y="1968"/>
                  </a:lnTo>
                  <a:lnTo>
                    <a:pt x="1148" y="1970"/>
                  </a:lnTo>
                  <a:lnTo>
                    <a:pt x="1144" y="1969"/>
                  </a:lnTo>
                  <a:lnTo>
                    <a:pt x="1141" y="1966"/>
                  </a:lnTo>
                  <a:lnTo>
                    <a:pt x="1136" y="1964"/>
                  </a:lnTo>
                  <a:lnTo>
                    <a:pt x="1131" y="1963"/>
                  </a:lnTo>
                  <a:lnTo>
                    <a:pt x="1125" y="1962"/>
                  </a:lnTo>
                  <a:lnTo>
                    <a:pt x="1118" y="1968"/>
                  </a:lnTo>
                  <a:lnTo>
                    <a:pt x="1117" y="1969"/>
                  </a:lnTo>
                  <a:lnTo>
                    <a:pt x="1094" y="2000"/>
                  </a:lnTo>
                  <a:lnTo>
                    <a:pt x="1089" y="1988"/>
                  </a:lnTo>
                  <a:lnTo>
                    <a:pt x="1078" y="1958"/>
                  </a:lnTo>
                  <a:lnTo>
                    <a:pt x="1077" y="1954"/>
                  </a:lnTo>
                  <a:lnTo>
                    <a:pt x="1076" y="1951"/>
                  </a:lnTo>
                  <a:lnTo>
                    <a:pt x="1077" y="1951"/>
                  </a:lnTo>
                  <a:lnTo>
                    <a:pt x="1083" y="1944"/>
                  </a:lnTo>
                  <a:lnTo>
                    <a:pt x="1086" y="1940"/>
                  </a:lnTo>
                  <a:lnTo>
                    <a:pt x="1089" y="1939"/>
                  </a:lnTo>
                  <a:lnTo>
                    <a:pt x="1092" y="1941"/>
                  </a:lnTo>
                  <a:lnTo>
                    <a:pt x="1094" y="1945"/>
                  </a:lnTo>
                  <a:lnTo>
                    <a:pt x="1093" y="1947"/>
                  </a:lnTo>
                  <a:lnTo>
                    <a:pt x="1094" y="1948"/>
                  </a:lnTo>
                  <a:lnTo>
                    <a:pt x="1099" y="1958"/>
                  </a:lnTo>
                  <a:lnTo>
                    <a:pt x="1102" y="1960"/>
                  </a:lnTo>
                  <a:lnTo>
                    <a:pt x="1112" y="1964"/>
                  </a:lnTo>
                  <a:lnTo>
                    <a:pt x="1115" y="1961"/>
                  </a:lnTo>
                  <a:lnTo>
                    <a:pt x="1115" y="1959"/>
                  </a:lnTo>
                  <a:lnTo>
                    <a:pt x="1107" y="1922"/>
                  </a:lnTo>
                  <a:lnTo>
                    <a:pt x="1095" y="1894"/>
                  </a:lnTo>
                  <a:lnTo>
                    <a:pt x="1090" y="1882"/>
                  </a:lnTo>
                  <a:lnTo>
                    <a:pt x="1061" y="1830"/>
                  </a:lnTo>
                  <a:lnTo>
                    <a:pt x="1059" y="1830"/>
                  </a:lnTo>
                  <a:lnTo>
                    <a:pt x="1054" y="1834"/>
                  </a:lnTo>
                  <a:lnTo>
                    <a:pt x="999" y="1861"/>
                  </a:lnTo>
                  <a:lnTo>
                    <a:pt x="980" y="1858"/>
                  </a:lnTo>
                  <a:lnTo>
                    <a:pt x="963" y="1848"/>
                  </a:lnTo>
                  <a:lnTo>
                    <a:pt x="952" y="1855"/>
                  </a:lnTo>
                  <a:lnTo>
                    <a:pt x="953" y="1861"/>
                  </a:lnTo>
                  <a:lnTo>
                    <a:pt x="957" y="1872"/>
                  </a:lnTo>
                  <a:lnTo>
                    <a:pt x="969" y="1912"/>
                  </a:lnTo>
                  <a:lnTo>
                    <a:pt x="976" y="1929"/>
                  </a:lnTo>
                  <a:lnTo>
                    <a:pt x="986" y="1954"/>
                  </a:lnTo>
                  <a:lnTo>
                    <a:pt x="987" y="1965"/>
                  </a:lnTo>
                  <a:lnTo>
                    <a:pt x="987" y="1965"/>
                  </a:lnTo>
                  <a:lnTo>
                    <a:pt x="979" y="1972"/>
                  </a:lnTo>
                  <a:lnTo>
                    <a:pt x="965" y="1974"/>
                  </a:lnTo>
                  <a:lnTo>
                    <a:pt x="966" y="1982"/>
                  </a:lnTo>
                  <a:lnTo>
                    <a:pt x="969" y="1995"/>
                  </a:lnTo>
                  <a:lnTo>
                    <a:pt x="974" y="2005"/>
                  </a:lnTo>
                  <a:lnTo>
                    <a:pt x="975" y="2005"/>
                  </a:lnTo>
                  <a:lnTo>
                    <a:pt x="979" y="1999"/>
                  </a:lnTo>
                  <a:lnTo>
                    <a:pt x="984" y="1993"/>
                  </a:lnTo>
                  <a:lnTo>
                    <a:pt x="993" y="1991"/>
                  </a:lnTo>
                  <a:lnTo>
                    <a:pt x="999" y="1994"/>
                  </a:lnTo>
                  <a:lnTo>
                    <a:pt x="1026" y="2021"/>
                  </a:lnTo>
                  <a:lnTo>
                    <a:pt x="1042" y="2047"/>
                  </a:lnTo>
                  <a:lnTo>
                    <a:pt x="1047" y="2078"/>
                  </a:lnTo>
                  <a:lnTo>
                    <a:pt x="1055" y="2092"/>
                  </a:lnTo>
                  <a:lnTo>
                    <a:pt x="1043" y="2119"/>
                  </a:lnTo>
                  <a:lnTo>
                    <a:pt x="1029" y="2117"/>
                  </a:lnTo>
                  <a:lnTo>
                    <a:pt x="1022" y="2111"/>
                  </a:lnTo>
                  <a:lnTo>
                    <a:pt x="1019" y="2108"/>
                  </a:lnTo>
                  <a:lnTo>
                    <a:pt x="1015" y="2107"/>
                  </a:lnTo>
                  <a:lnTo>
                    <a:pt x="1014" y="2107"/>
                  </a:lnTo>
                  <a:lnTo>
                    <a:pt x="1001" y="2116"/>
                  </a:lnTo>
                  <a:lnTo>
                    <a:pt x="998" y="2120"/>
                  </a:lnTo>
                  <a:lnTo>
                    <a:pt x="984" y="2137"/>
                  </a:lnTo>
                  <a:lnTo>
                    <a:pt x="969" y="2155"/>
                  </a:lnTo>
                  <a:lnTo>
                    <a:pt x="953" y="2172"/>
                  </a:lnTo>
                  <a:lnTo>
                    <a:pt x="934" y="2182"/>
                  </a:lnTo>
                  <a:lnTo>
                    <a:pt x="905" y="2137"/>
                  </a:lnTo>
                  <a:lnTo>
                    <a:pt x="859" y="2085"/>
                  </a:lnTo>
                  <a:lnTo>
                    <a:pt x="852" y="2078"/>
                  </a:lnTo>
                  <a:lnTo>
                    <a:pt x="823" y="2055"/>
                  </a:lnTo>
                  <a:lnTo>
                    <a:pt x="811" y="2043"/>
                  </a:lnTo>
                  <a:lnTo>
                    <a:pt x="804" y="2029"/>
                  </a:lnTo>
                  <a:lnTo>
                    <a:pt x="804" y="2023"/>
                  </a:lnTo>
                  <a:lnTo>
                    <a:pt x="805" y="1976"/>
                  </a:lnTo>
                  <a:lnTo>
                    <a:pt x="802" y="1908"/>
                  </a:lnTo>
                  <a:lnTo>
                    <a:pt x="802" y="1901"/>
                  </a:lnTo>
                  <a:lnTo>
                    <a:pt x="799" y="1893"/>
                  </a:lnTo>
                  <a:lnTo>
                    <a:pt x="795" y="1887"/>
                  </a:lnTo>
                  <a:lnTo>
                    <a:pt x="791" y="1883"/>
                  </a:lnTo>
                  <a:lnTo>
                    <a:pt x="790" y="1883"/>
                  </a:lnTo>
                  <a:lnTo>
                    <a:pt x="766" y="1867"/>
                  </a:lnTo>
                  <a:lnTo>
                    <a:pt x="766" y="1866"/>
                  </a:lnTo>
                  <a:lnTo>
                    <a:pt x="765" y="1866"/>
                  </a:lnTo>
                  <a:lnTo>
                    <a:pt x="762" y="1865"/>
                  </a:lnTo>
                  <a:lnTo>
                    <a:pt x="759" y="1865"/>
                  </a:lnTo>
                  <a:lnTo>
                    <a:pt x="753" y="1865"/>
                  </a:lnTo>
                  <a:lnTo>
                    <a:pt x="750" y="1867"/>
                  </a:lnTo>
                  <a:lnTo>
                    <a:pt x="746" y="1872"/>
                  </a:lnTo>
                  <a:lnTo>
                    <a:pt x="744" y="1876"/>
                  </a:lnTo>
                  <a:lnTo>
                    <a:pt x="743" y="1878"/>
                  </a:lnTo>
                  <a:lnTo>
                    <a:pt x="739" y="1882"/>
                  </a:lnTo>
                  <a:lnTo>
                    <a:pt x="739" y="1882"/>
                  </a:lnTo>
                  <a:lnTo>
                    <a:pt x="736" y="1884"/>
                  </a:lnTo>
                  <a:lnTo>
                    <a:pt x="733" y="1882"/>
                  </a:lnTo>
                  <a:lnTo>
                    <a:pt x="730" y="1879"/>
                  </a:lnTo>
                  <a:lnTo>
                    <a:pt x="728" y="1876"/>
                  </a:lnTo>
                  <a:lnTo>
                    <a:pt x="727" y="1874"/>
                  </a:lnTo>
                  <a:lnTo>
                    <a:pt x="724" y="1870"/>
                  </a:lnTo>
                  <a:lnTo>
                    <a:pt x="719" y="1861"/>
                  </a:lnTo>
                  <a:lnTo>
                    <a:pt x="695" y="1846"/>
                  </a:lnTo>
                  <a:lnTo>
                    <a:pt x="693" y="1844"/>
                  </a:lnTo>
                  <a:lnTo>
                    <a:pt x="691" y="1843"/>
                  </a:lnTo>
                  <a:lnTo>
                    <a:pt x="685" y="1838"/>
                  </a:lnTo>
                  <a:lnTo>
                    <a:pt x="674" y="1827"/>
                  </a:lnTo>
                  <a:lnTo>
                    <a:pt x="673" y="1825"/>
                  </a:lnTo>
                  <a:lnTo>
                    <a:pt x="674" y="1823"/>
                  </a:lnTo>
                  <a:lnTo>
                    <a:pt x="676" y="1819"/>
                  </a:lnTo>
                  <a:lnTo>
                    <a:pt x="678" y="1817"/>
                  </a:lnTo>
                  <a:lnTo>
                    <a:pt x="681" y="1813"/>
                  </a:lnTo>
                  <a:lnTo>
                    <a:pt x="683" y="1811"/>
                  </a:lnTo>
                  <a:lnTo>
                    <a:pt x="686" y="1808"/>
                  </a:lnTo>
                  <a:lnTo>
                    <a:pt x="690" y="1803"/>
                  </a:lnTo>
                  <a:lnTo>
                    <a:pt x="690" y="1800"/>
                  </a:lnTo>
                  <a:lnTo>
                    <a:pt x="691" y="1798"/>
                  </a:lnTo>
                  <a:lnTo>
                    <a:pt x="691" y="1796"/>
                  </a:lnTo>
                  <a:lnTo>
                    <a:pt x="690" y="1794"/>
                  </a:lnTo>
                  <a:lnTo>
                    <a:pt x="688" y="1791"/>
                  </a:lnTo>
                  <a:lnTo>
                    <a:pt x="686" y="1790"/>
                  </a:lnTo>
                  <a:lnTo>
                    <a:pt x="683" y="1788"/>
                  </a:lnTo>
                  <a:lnTo>
                    <a:pt x="643" y="1762"/>
                  </a:lnTo>
                  <a:lnTo>
                    <a:pt x="605" y="1745"/>
                  </a:lnTo>
                  <a:lnTo>
                    <a:pt x="579" y="1739"/>
                  </a:lnTo>
                  <a:lnTo>
                    <a:pt x="552" y="1734"/>
                  </a:lnTo>
                  <a:lnTo>
                    <a:pt x="541" y="1733"/>
                  </a:lnTo>
                  <a:lnTo>
                    <a:pt x="538" y="1730"/>
                  </a:lnTo>
                  <a:lnTo>
                    <a:pt x="531" y="1684"/>
                  </a:lnTo>
                  <a:lnTo>
                    <a:pt x="532" y="1674"/>
                  </a:lnTo>
                  <a:lnTo>
                    <a:pt x="534" y="1672"/>
                  </a:lnTo>
                  <a:lnTo>
                    <a:pt x="536" y="1668"/>
                  </a:lnTo>
                  <a:lnTo>
                    <a:pt x="540" y="1663"/>
                  </a:lnTo>
                  <a:lnTo>
                    <a:pt x="541" y="1662"/>
                  </a:lnTo>
                  <a:lnTo>
                    <a:pt x="544" y="1655"/>
                  </a:lnTo>
                  <a:lnTo>
                    <a:pt x="545" y="1648"/>
                  </a:lnTo>
                  <a:lnTo>
                    <a:pt x="543" y="1641"/>
                  </a:lnTo>
                  <a:lnTo>
                    <a:pt x="539" y="1636"/>
                  </a:lnTo>
                  <a:lnTo>
                    <a:pt x="534" y="1633"/>
                  </a:lnTo>
                  <a:lnTo>
                    <a:pt x="531" y="1631"/>
                  </a:lnTo>
                  <a:lnTo>
                    <a:pt x="526" y="1629"/>
                  </a:lnTo>
                  <a:lnTo>
                    <a:pt x="511" y="1617"/>
                  </a:lnTo>
                  <a:lnTo>
                    <a:pt x="489" y="1596"/>
                  </a:lnTo>
                  <a:lnTo>
                    <a:pt x="486" y="1593"/>
                  </a:lnTo>
                  <a:lnTo>
                    <a:pt x="484" y="1588"/>
                  </a:lnTo>
                  <a:lnTo>
                    <a:pt x="477" y="1563"/>
                  </a:lnTo>
                  <a:lnTo>
                    <a:pt x="476" y="1556"/>
                  </a:lnTo>
                  <a:lnTo>
                    <a:pt x="474" y="1527"/>
                  </a:lnTo>
                  <a:lnTo>
                    <a:pt x="472" y="1482"/>
                  </a:lnTo>
                  <a:lnTo>
                    <a:pt x="473" y="1472"/>
                  </a:lnTo>
                  <a:lnTo>
                    <a:pt x="476" y="1457"/>
                  </a:lnTo>
                  <a:lnTo>
                    <a:pt x="460" y="1437"/>
                  </a:lnTo>
                  <a:lnTo>
                    <a:pt x="458" y="1408"/>
                  </a:lnTo>
                  <a:lnTo>
                    <a:pt x="453" y="1397"/>
                  </a:lnTo>
                  <a:lnTo>
                    <a:pt x="449" y="1388"/>
                  </a:lnTo>
                  <a:lnTo>
                    <a:pt x="417" y="1319"/>
                  </a:lnTo>
                  <a:lnTo>
                    <a:pt x="414" y="1312"/>
                  </a:lnTo>
                  <a:lnTo>
                    <a:pt x="409" y="1304"/>
                  </a:lnTo>
                  <a:lnTo>
                    <a:pt x="398" y="1289"/>
                  </a:lnTo>
                  <a:lnTo>
                    <a:pt x="393" y="1231"/>
                  </a:lnTo>
                  <a:lnTo>
                    <a:pt x="405" y="1213"/>
                  </a:lnTo>
                  <a:lnTo>
                    <a:pt x="376" y="1201"/>
                  </a:lnTo>
                  <a:lnTo>
                    <a:pt x="349" y="1213"/>
                  </a:lnTo>
                  <a:lnTo>
                    <a:pt x="346" y="1212"/>
                  </a:lnTo>
                  <a:lnTo>
                    <a:pt x="343" y="1209"/>
                  </a:lnTo>
                  <a:lnTo>
                    <a:pt x="341" y="1202"/>
                  </a:lnTo>
                  <a:lnTo>
                    <a:pt x="343" y="1195"/>
                  </a:lnTo>
                  <a:lnTo>
                    <a:pt x="345" y="1189"/>
                  </a:lnTo>
                  <a:lnTo>
                    <a:pt x="350" y="1185"/>
                  </a:lnTo>
                  <a:lnTo>
                    <a:pt x="355" y="1182"/>
                  </a:lnTo>
                  <a:lnTo>
                    <a:pt x="356" y="1176"/>
                  </a:lnTo>
                  <a:lnTo>
                    <a:pt x="356" y="1168"/>
                  </a:lnTo>
                  <a:lnTo>
                    <a:pt x="351" y="1141"/>
                  </a:lnTo>
                  <a:lnTo>
                    <a:pt x="350" y="1136"/>
                  </a:lnTo>
                  <a:lnTo>
                    <a:pt x="345" y="1129"/>
                  </a:lnTo>
                  <a:lnTo>
                    <a:pt x="342" y="1126"/>
                  </a:lnTo>
                  <a:lnTo>
                    <a:pt x="332" y="1111"/>
                  </a:lnTo>
                  <a:lnTo>
                    <a:pt x="319" y="1087"/>
                  </a:lnTo>
                  <a:lnTo>
                    <a:pt x="317" y="1082"/>
                  </a:lnTo>
                  <a:lnTo>
                    <a:pt x="316" y="1079"/>
                  </a:lnTo>
                  <a:lnTo>
                    <a:pt x="292" y="1056"/>
                  </a:lnTo>
                  <a:lnTo>
                    <a:pt x="280" y="1043"/>
                  </a:lnTo>
                  <a:lnTo>
                    <a:pt x="276" y="1030"/>
                  </a:lnTo>
                  <a:lnTo>
                    <a:pt x="287" y="1012"/>
                  </a:lnTo>
                  <a:lnTo>
                    <a:pt x="287" y="1004"/>
                  </a:lnTo>
                  <a:lnTo>
                    <a:pt x="285" y="956"/>
                  </a:lnTo>
                  <a:lnTo>
                    <a:pt x="285" y="946"/>
                  </a:lnTo>
                  <a:lnTo>
                    <a:pt x="284" y="938"/>
                  </a:lnTo>
                  <a:lnTo>
                    <a:pt x="282" y="928"/>
                  </a:lnTo>
                  <a:lnTo>
                    <a:pt x="279" y="915"/>
                  </a:lnTo>
                  <a:lnTo>
                    <a:pt x="274" y="903"/>
                  </a:lnTo>
                  <a:lnTo>
                    <a:pt x="272" y="900"/>
                  </a:lnTo>
                  <a:lnTo>
                    <a:pt x="269" y="899"/>
                  </a:lnTo>
                  <a:lnTo>
                    <a:pt x="264" y="900"/>
                  </a:lnTo>
                  <a:lnTo>
                    <a:pt x="261" y="901"/>
                  </a:lnTo>
                  <a:lnTo>
                    <a:pt x="261" y="902"/>
                  </a:lnTo>
                  <a:lnTo>
                    <a:pt x="258" y="905"/>
                  </a:lnTo>
                  <a:lnTo>
                    <a:pt x="253" y="910"/>
                  </a:lnTo>
                  <a:lnTo>
                    <a:pt x="247" y="912"/>
                  </a:lnTo>
                  <a:lnTo>
                    <a:pt x="240" y="913"/>
                  </a:lnTo>
                  <a:lnTo>
                    <a:pt x="233" y="914"/>
                  </a:lnTo>
                  <a:lnTo>
                    <a:pt x="227" y="911"/>
                  </a:lnTo>
                  <a:lnTo>
                    <a:pt x="221" y="906"/>
                  </a:lnTo>
                  <a:lnTo>
                    <a:pt x="216" y="901"/>
                  </a:lnTo>
                  <a:lnTo>
                    <a:pt x="211" y="893"/>
                  </a:lnTo>
                  <a:lnTo>
                    <a:pt x="199" y="874"/>
                  </a:lnTo>
                  <a:lnTo>
                    <a:pt x="193" y="864"/>
                  </a:lnTo>
                  <a:lnTo>
                    <a:pt x="190" y="856"/>
                  </a:lnTo>
                  <a:lnTo>
                    <a:pt x="187" y="848"/>
                  </a:lnTo>
                  <a:lnTo>
                    <a:pt x="182" y="841"/>
                  </a:lnTo>
                  <a:lnTo>
                    <a:pt x="172" y="834"/>
                  </a:lnTo>
                  <a:lnTo>
                    <a:pt x="169" y="833"/>
                  </a:lnTo>
                  <a:lnTo>
                    <a:pt x="164" y="832"/>
                  </a:lnTo>
                  <a:lnTo>
                    <a:pt x="149" y="831"/>
                  </a:lnTo>
                  <a:lnTo>
                    <a:pt x="145" y="832"/>
                  </a:lnTo>
                  <a:lnTo>
                    <a:pt x="142" y="834"/>
                  </a:lnTo>
                  <a:lnTo>
                    <a:pt x="136" y="835"/>
                  </a:lnTo>
                  <a:lnTo>
                    <a:pt x="133" y="835"/>
                  </a:lnTo>
                  <a:lnTo>
                    <a:pt x="120" y="836"/>
                  </a:lnTo>
                  <a:lnTo>
                    <a:pt x="116" y="835"/>
                  </a:lnTo>
                  <a:lnTo>
                    <a:pt x="112" y="834"/>
                  </a:lnTo>
                  <a:lnTo>
                    <a:pt x="73" y="809"/>
                  </a:lnTo>
                  <a:lnTo>
                    <a:pt x="65" y="801"/>
                  </a:lnTo>
                  <a:lnTo>
                    <a:pt x="62" y="797"/>
                  </a:lnTo>
                  <a:lnTo>
                    <a:pt x="58" y="792"/>
                  </a:lnTo>
                  <a:lnTo>
                    <a:pt x="56" y="788"/>
                  </a:lnTo>
                  <a:lnTo>
                    <a:pt x="56" y="785"/>
                  </a:lnTo>
                  <a:lnTo>
                    <a:pt x="56" y="778"/>
                  </a:lnTo>
                  <a:lnTo>
                    <a:pt x="24" y="707"/>
                  </a:lnTo>
                  <a:lnTo>
                    <a:pt x="23" y="706"/>
                  </a:lnTo>
                  <a:lnTo>
                    <a:pt x="22" y="700"/>
                  </a:lnTo>
                  <a:lnTo>
                    <a:pt x="21" y="695"/>
                  </a:lnTo>
                  <a:lnTo>
                    <a:pt x="21" y="686"/>
                  </a:lnTo>
                  <a:lnTo>
                    <a:pt x="22" y="682"/>
                  </a:lnTo>
                  <a:lnTo>
                    <a:pt x="22" y="679"/>
                  </a:lnTo>
                  <a:lnTo>
                    <a:pt x="27" y="665"/>
                  </a:lnTo>
                  <a:lnTo>
                    <a:pt x="28" y="661"/>
                  </a:lnTo>
                  <a:lnTo>
                    <a:pt x="30" y="659"/>
                  </a:lnTo>
                  <a:lnTo>
                    <a:pt x="45" y="643"/>
                  </a:lnTo>
                  <a:lnTo>
                    <a:pt x="17" y="584"/>
                  </a:lnTo>
                  <a:lnTo>
                    <a:pt x="11" y="572"/>
                  </a:lnTo>
                  <a:lnTo>
                    <a:pt x="11" y="570"/>
                  </a:lnTo>
                  <a:lnTo>
                    <a:pt x="10" y="569"/>
                  </a:lnTo>
                  <a:lnTo>
                    <a:pt x="8" y="560"/>
                  </a:lnTo>
                  <a:lnTo>
                    <a:pt x="6" y="548"/>
                  </a:lnTo>
                  <a:lnTo>
                    <a:pt x="4" y="539"/>
                  </a:lnTo>
                  <a:lnTo>
                    <a:pt x="1" y="517"/>
                  </a:lnTo>
                  <a:lnTo>
                    <a:pt x="0" y="513"/>
                  </a:lnTo>
                  <a:lnTo>
                    <a:pt x="0" y="511"/>
                  </a:lnTo>
                  <a:lnTo>
                    <a:pt x="1" y="504"/>
                  </a:lnTo>
                  <a:lnTo>
                    <a:pt x="1" y="502"/>
                  </a:lnTo>
                  <a:lnTo>
                    <a:pt x="3" y="485"/>
                  </a:lnTo>
                  <a:lnTo>
                    <a:pt x="9" y="480"/>
                  </a:lnTo>
                  <a:lnTo>
                    <a:pt x="22" y="469"/>
                  </a:lnTo>
                  <a:lnTo>
                    <a:pt x="27" y="465"/>
                  </a:lnTo>
                  <a:lnTo>
                    <a:pt x="28" y="463"/>
                  </a:lnTo>
                  <a:lnTo>
                    <a:pt x="31" y="458"/>
                  </a:lnTo>
                  <a:lnTo>
                    <a:pt x="37" y="448"/>
                  </a:lnTo>
                  <a:lnTo>
                    <a:pt x="40" y="444"/>
                  </a:lnTo>
                  <a:lnTo>
                    <a:pt x="42" y="439"/>
                  </a:lnTo>
                  <a:lnTo>
                    <a:pt x="44" y="434"/>
                  </a:lnTo>
                  <a:lnTo>
                    <a:pt x="44" y="432"/>
                  </a:lnTo>
                  <a:lnTo>
                    <a:pt x="44" y="429"/>
                  </a:lnTo>
                  <a:lnTo>
                    <a:pt x="60" y="436"/>
                  </a:lnTo>
                  <a:lnTo>
                    <a:pt x="64" y="446"/>
                  </a:lnTo>
                  <a:lnTo>
                    <a:pt x="67" y="451"/>
                  </a:lnTo>
                  <a:lnTo>
                    <a:pt x="69" y="454"/>
                  </a:lnTo>
                  <a:lnTo>
                    <a:pt x="73" y="459"/>
                  </a:lnTo>
                  <a:lnTo>
                    <a:pt x="77" y="465"/>
                  </a:lnTo>
                  <a:lnTo>
                    <a:pt x="80" y="469"/>
                  </a:lnTo>
                  <a:lnTo>
                    <a:pt x="82" y="470"/>
                  </a:lnTo>
                  <a:lnTo>
                    <a:pt x="84" y="471"/>
                  </a:lnTo>
                  <a:lnTo>
                    <a:pt x="88" y="472"/>
                  </a:lnTo>
                  <a:lnTo>
                    <a:pt x="108" y="477"/>
                  </a:lnTo>
                  <a:lnTo>
                    <a:pt x="112" y="475"/>
                  </a:lnTo>
                  <a:lnTo>
                    <a:pt x="116" y="461"/>
                  </a:lnTo>
                  <a:lnTo>
                    <a:pt x="133" y="457"/>
                  </a:lnTo>
                  <a:lnTo>
                    <a:pt x="146" y="449"/>
                  </a:lnTo>
                  <a:lnTo>
                    <a:pt x="153" y="445"/>
                  </a:lnTo>
                  <a:lnTo>
                    <a:pt x="147" y="437"/>
                  </a:lnTo>
                  <a:lnTo>
                    <a:pt x="124" y="409"/>
                  </a:lnTo>
                  <a:lnTo>
                    <a:pt x="141" y="405"/>
                  </a:lnTo>
                  <a:lnTo>
                    <a:pt x="163" y="398"/>
                  </a:lnTo>
                  <a:lnTo>
                    <a:pt x="172" y="393"/>
                  </a:lnTo>
                  <a:lnTo>
                    <a:pt x="181" y="391"/>
                  </a:lnTo>
                  <a:lnTo>
                    <a:pt x="202" y="381"/>
                  </a:lnTo>
                  <a:lnTo>
                    <a:pt x="206" y="372"/>
                  </a:lnTo>
                  <a:lnTo>
                    <a:pt x="211" y="344"/>
                  </a:lnTo>
                  <a:lnTo>
                    <a:pt x="214" y="323"/>
                  </a:lnTo>
                  <a:lnTo>
                    <a:pt x="215" y="317"/>
                  </a:lnTo>
                  <a:lnTo>
                    <a:pt x="220" y="315"/>
                  </a:lnTo>
                  <a:lnTo>
                    <a:pt x="231" y="318"/>
                  </a:lnTo>
                  <a:lnTo>
                    <a:pt x="240" y="320"/>
                  </a:lnTo>
                  <a:lnTo>
                    <a:pt x="246" y="321"/>
                  </a:lnTo>
                  <a:lnTo>
                    <a:pt x="258" y="324"/>
                  </a:lnTo>
                  <a:lnTo>
                    <a:pt x="258" y="323"/>
                  </a:lnTo>
                  <a:lnTo>
                    <a:pt x="259" y="317"/>
                  </a:lnTo>
                  <a:lnTo>
                    <a:pt x="265" y="290"/>
                  </a:lnTo>
                  <a:lnTo>
                    <a:pt x="268" y="272"/>
                  </a:lnTo>
                  <a:lnTo>
                    <a:pt x="270" y="260"/>
                  </a:lnTo>
                  <a:lnTo>
                    <a:pt x="271" y="250"/>
                  </a:lnTo>
                  <a:lnTo>
                    <a:pt x="272" y="245"/>
                  </a:lnTo>
                  <a:lnTo>
                    <a:pt x="271" y="232"/>
                  </a:lnTo>
                  <a:lnTo>
                    <a:pt x="315" y="234"/>
                  </a:lnTo>
                  <a:lnTo>
                    <a:pt x="328" y="236"/>
                  </a:lnTo>
                  <a:lnTo>
                    <a:pt x="339" y="236"/>
                  </a:lnTo>
                  <a:lnTo>
                    <a:pt x="343" y="250"/>
                  </a:lnTo>
                  <a:lnTo>
                    <a:pt x="355" y="285"/>
                  </a:lnTo>
                  <a:lnTo>
                    <a:pt x="360" y="299"/>
                  </a:lnTo>
                  <a:lnTo>
                    <a:pt x="368" y="317"/>
                  </a:lnTo>
                  <a:lnTo>
                    <a:pt x="388" y="356"/>
                  </a:lnTo>
                  <a:lnTo>
                    <a:pt x="399" y="353"/>
                  </a:lnTo>
                  <a:lnTo>
                    <a:pt x="403" y="352"/>
                  </a:lnTo>
                  <a:lnTo>
                    <a:pt x="410" y="350"/>
                  </a:lnTo>
                  <a:lnTo>
                    <a:pt x="413" y="348"/>
                  </a:lnTo>
                  <a:lnTo>
                    <a:pt x="416" y="346"/>
                  </a:lnTo>
                  <a:lnTo>
                    <a:pt x="420" y="345"/>
                  </a:lnTo>
                  <a:lnTo>
                    <a:pt x="432" y="343"/>
                  </a:lnTo>
                  <a:lnTo>
                    <a:pt x="434" y="361"/>
                  </a:lnTo>
                  <a:lnTo>
                    <a:pt x="434" y="361"/>
                  </a:lnTo>
                  <a:lnTo>
                    <a:pt x="434" y="374"/>
                  </a:lnTo>
                  <a:lnTo>
                    <a:pt x="435" y="378"/>
                  </a:lnTo>
                  <a:lnTo>
                    <a:pt x="439" y="416"/>
                  </a:lnTo>
                  <a:lnTo>
                    <a:pt x="442" y="428"/>
                  </a:lnTo>
                  <a:lnTo>
                    <a:pt x="452" y="416"/>
                  </a:lnTo>
                  <a:lnTo>
                    <a:pt x="457" y="412"/>
                  </a:lnTo>
                  <a:lnTo>
                    <a:pt x="462" y="412"/>
                  </a:lnTo>
                  <a:lnTo>
                    <a:pt x="472" y="415"/>
                  </a:lnTo>
                  <a:lnTo>
                    <a:pt x="482" y="419"/>
                  </a:lnTo>
                  <a:lnTo>
                    <a:pt x="530" y="393"/>
                  </a:lnTo>
                  <a:lnTo>
                    <a:pt x="531" y="392"/>
                  </a:lnTo>
                  <a:lnTo>
                    <a:pt x="540" y="385"/>
                  </a:lnTo>
                  <a:lnTo>
                    <a:pt x="556" y="373"/>
                  </a:lnTo>
                  <a:lnTo>
                    <a:pt x="560" y="368"/>
                  </a:lnTo>
                  <a:lnTo>
                    <a:pt x="567" y="357"/>
                  </a:lnTo>
                  <a:lnTo>
                    <a:pt x="563" y="332"/>
                  </a:lnTo>
                  <a:lnTo>
                    <a:pt x="560" y="325"/>
                  </a:lnTo>
                  <a:lnTo>
                    <a:pt x="549" y="303"/>
                  </a:lnTo>
                  <a:lnTo>
                    <a:pt x="549" y="301"/>
                  </a:lnTo>
                  <a:lnTo>
                    <a:pt x="547" y="295"/>
                  </a:lnTo>
                  <a:lnTo>
                    <a:pt x="546" y="292"/>
                  </a:lnTo>
                  <a:lnTo>
                    <a:pt x="551" y="290"/>
                  </a:lnTo>
                  <a:lnTo>
                    <a:pt x="565" y="281"/>
                  </a:lnTo>
                  <a:lnTo>
                    <a:pt x="566" y="280"/>
                  </a:lnTo>
                  <a:lnTo>
                    <a:pt x="582" y="261"/>
                  </a:lnTo>
                  <a:lnTo>
                    <a:pt x="608" y="245"/>
                  </a:lnTo>
                  <a:lnTo>
                    <a:pt x="661" y="211"/>
                  </a:lnTo>
                  <a:lnTo>
                    <a:pt x="687" y="216"/>
                  </a:lnTo>
                  <a:lnTo>
                    <a:pt x="708" y="204"/>
                  </a:lnTo>
                  <a:lnTo>
                    <a:pt x="730" y="179"/>
                  </a:lnTo>
                  <a:lnTo>
                    <a:pt x="732" y="174"/>
                  </a:lnTo>
                  <a:lnTo>
                    <a:pt x="734" y="170"/>
                  </a:lnTo>
                  <a:lnTo>
                    <a:pt x="736" y="159"/>
                  </a:lnTo>
                  <a:lnTo>
                    <a:pt x="734" y="155"/>
                  </a:lnTo>
                  <a:lnTo>
                    <a:pt x="738" y="146"/>
                  </a:lnTo>
                  <a:lnTo>
                    <a:pt x="751" y="128"/>
                  </a:lnTo>
                  <a:lnTo>
                    <a:pt x="778" y="111"/>
                  </a:lnTo>
                  <a:lnTo>
                    <a:pt x="764" y="94"/>
                  </a:lnTo>
                  <a:lnTo>
                    <a:pt x="760" y="82"/>
                  </a:lnTo>
                  <a:lnTo>
                    <a:pt x="757" y="71"/>
                  </a:lnTo>
                  <a:lnTo>
                    <a:pt x="753" y="42"/>
                  </a:lnTo>
                  <a:lnTo>
                    <a:pt x="767" y="26"/>
                  </a:lnTo>
                  <a:lnTo>
                    <a:pt x="778" y="7"/>
                  </a:lnTo>
                  <a:lnTo>
                    <a:pt x="790" y="0"/>
                  </a:lnTo>
                </a:path>
              </a:pathLst>
            </a:custGeom>
            <a:solidFill>
              <a:srgbClr val="3F6075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61" name="Freeform 78"/>
            <p:cNvSpPr>
              <a:spLocks/>
            </p:cNvSpPr>
            <p:nvPr/>
          </p:nvSpPr>
          <p:spPr bwMode="auto">
            <a:xfrm>
              <a:off x="3640138" y="3698876"/>
              <a:ext cx="98425" cy="69850"/>
            </a:xfrm>
            <a:custGeom>
              <a:avLst/>
              <a:gdLst>
                <a:gd name="T0" fmla="*/ 40 w 62"/>
                <a:gd name="T1" fmla="*/ 17 h 44"/>
                <a:gd name="T2" fmla="*/ 40 w 62"/>
                <a:gd name="T3" fmla="*/ 17 h 44"/>
                <a:gd name="T4" fmla="*/ 45 w 62"/>
                <a:gd name="T5" fmla="*/ 16 h 44"/>
                <a:gd name="T6" fmla="*/ 51 w 62"/>
                <a:gd name="T7" fmla="*/ 15 h 44"/>
                <a:gd name="T8" fmla="*/ 52 w 62"/>
                <a:gd name="T9" fmla="*/ 20 h 44"/>
                <a:gd name="T10" fmla="*/ 54 w 62"/>
                <a:gd name="T11" fmla="*/ 23 h 44"/>
                <a:gd name="T12" fmla="*/ 55 w 62"/>
                <a:gd name="T13" fmla="*/ 23 h 44"/>
                <a:gd name="T14" fmla="*/ 57 w 62"/>
                <a:gd name="T15" fmla="*/ 21 h 44"/>
                <a:gd name="T16" fmla="*/ 58 w 62"/>
                <a:gd name="T17" fmla="*/ 22 h 44"/>
                <a:gd name="T18" fmla="*/ 60 w 62"/>
                <a:gd name="T19" fmla="*/ 30 h 44"/>
                <a:gd name="T20" fmla="*/ 60 w 62"/>
                <a:gd name="T21" fmla="*/ 31 h 44"/>
                <a:gd name="T22" fmla="*/ 59 w 62"/>
                <a:gd name="T23" fmla="*/ 33 h 44"/>
                <a:gd name="T24" fmla="*/ 58 w 62"/>
                <a:gd name="T25" fmla="*/ 34 h 44"/>
                <a:gd name="T26" fmla="*/ 59 w 62"/>
                <a:gd name="T27" fmla="*/ 36 h 44"/>
                <a:gd name="T28" fmla="*/ 62 w 62"/>
                <a:gd name="T29" fmla="*/ 40 h 44"/>
                <a:gd name="T30" fmla="*/ 54 w 62"/>
                <a:gd name="T31" fmla="*/ 41 h 44"/>
                <a:gd name="T32" fmla="*/ 33 w 62"/>
                <a:gd name="T33" fmla="*/ 44 h 44"/>
                <a:gd name="T34" fmla="*/ 27 w 62"/>
                <a:gd name="T35" fmla="*/ 44 h 44"/>
                <a:gd name="T36" fmla="*/ 26 w 62"/>
                <a:gd name="T37" fmla="*/ 40 h 44"/>
                <a:gd name="T38" fmla="*/ 19 w 62"/>
                <a:gd name="T39" fmla="*/ 36 h 44"/>
                <a:gd name="T40" fmla="*/ 18 w 62"/>
                <a:gd name="T41" fmla="*/ 33 h 44"/>
                <a:gd name="T42" fmla="*/ 17 w 62"/>
                <a:gd name="T43" fmla="*/ 28 h 44"/>
                <a:gd name="T44" fmla="*/ 17 w 62"/>
                <a:gd name="T45" fmla="*/ 26 h 44"/>
                <a:gd name="T46" fmla="*/ 6 w 62"/>
                <a:gd name="T47" fmla="*/ 16 h 44"/>
                <a:gd name="T48" fmla="*/ 3 w 62"/>
                <a:gd name="T49" fmla="*/ 17 h 44"/>
                <a:gd name="T50" fmla="*/ 2 w 62"/>
                <a:gd name="T51" fmla="*/ 18 h 44"/>
                <a:gd name="T52" fmla="*/ 1 w 62"/>
                <a:gd name="T53" fmla="*/ 18 h 44"/>
                <a:gd name="T54" fmla="*/ 8 w 62"/>
                <a:gd name="T55" fmla="*/ 11 h 44"/>
                <a:gd name="T56" fmla="*/ 15 w 62"/>
                <a:gd name="T57" fmla="*/ 4 h 44"/>
                <a:gd name="T58" fmla="*/ 21 w 62"/>
                <a:gd name="T59" fmla="*/ 0 h 44"/>
                <a:gd name="T60" fmla="*/ 23 w 62"/>
                <a:gd name="T61" fmla="*/ 1 h 44"/>
                <a:gd name="T62" fmla="*/ 23 w 62"/>
                <a:gd name="T63" fmla="*/ 2 h 44"/>
                <a:gd name="T64" fmla="*/ 23 w 62"/>
                <a:gd name="T65" fmla="*/ 4 h 44"/>
                <a:gd name="T66" fmla="*/ 31 w 62"/>
                <a:gd name="T67" fmla="*/ 1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2" h="44">
                  <a:moveTo>
                    <a:pt x="31" y="10"/>
                  </a:moveTo>
                  <a:lnTo>
                    <a:pt x="40" y="17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2" y="17"/>
                  </a:lnTo>
                  <a:lnTo>
                    <a:pt x="45" y="16"/>
                  </a:lnTo>
                  <a:lnTo>
                    <a:pt x="50" y="15"/>
                  </a:lnTo>
                  <a:lnTo>
                    <a:pt x="51" y="15"/>
                  </a:lnTo>
                  <a:lnTo>
                    <a:pt x="51" y="20"/>
                  </a:lnTo>
                  <a:lnTo>
                    <a:pt x="52" y="20"/>
                  </a:lnTo>
                  <a:lnTo>
                    <a:pt x="53" y="22"/>
                  </a:lnTo>
                  <a:lnTo>
                    <a:pt x="54" y="23"/>
                  </a:lnTo>
                  <a:lnTo>
                    <a:pt x="55" y="23"/>
                  </a:lnTo>
                  <a:lnTo>
                    <a:pt x="55" y="23"/>
                  </a:lnTo>
                  <a:lnTo>
                    <a:pt x="55" y="22"/>
                  </a:lnTo>
                  <a:lnTo>
                    <a:pt x="57" y="21"/>
                  </a:lnTo>
                  <a:lnTo>
                    <a:pt x="57" y="21"/>
                  </a:lnTo>
                  <a:lnTo>
                    <a:pt x="58" y="22"/>
                  </a:lnTo>
                  <a:lnTo>
                    <a:pt x="58" y="23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0" y="31"/>
                  </a:lnTo>
                  <a:lnTo>
                    <a:pt x="60" y="32"/>
                  </a:lnTo>
                  <a:lnTo>
                    <a:pt x="59" y="33"/>
                  </a:lnTo>
                  <a:lnTo>
                    <a:pt x="59" y="33"/>
                  </a:lnTo>
                  <a:lnTo>
                    <a:pt x="58" y="34"/>
                  </a:lnTo>
                  <a:lnTo>
                    <a:pt x="58" y="35"/>
                  </a:lnTo>
                  <a:lnTo>
                    <a:pt x="59" y="36"/>
                  </a:lnTo>
                  <a:lnTo>
                    <a:pt x="61" y="38"/>
                  </a:lnTo>
                  <a:lnTo>
                    <a:pt x="62" y="40"/>
                  </a:lnTo>
                  <a:lnTo>
                    <a:pt x="60" y="40"/>
                  </a:lnTo>
                  <a:lnTo>
                    <a:pt x="54" y="41"/>
                  </a:lnTo>
                  <a:lnTo>
                    <a:pt x="45" y="42"/>
                  </a:lnTo>
                  <a:lnTo>
                    <a:pt x="33" y="44"/>
                  </a:lnTo>
                  <a:lnTo>
                    <a:pt x="29" y="44"/>
                  </a:lnTo>
                  <a:lnTo>
                    <a:pt x="27" y="44"/>
                  </a:lnTo>
                  <a:lnTo>
                    <a:pt x="27" y="44"/>
                  </a:lnTo>
                  <a:lnTo>
                    <a:pt x="26" y="40"/>
                  </a:lnTo>
                  <a:lnTo>
                    <a:pt x="19" y="37"/>
                  </a:lnTo>
                  <a:lnTo>
                    <a:pt x="19" y="36"/>
                  </a:lnTo>
                  <a:lnTo>
                    <a:pt x="18" y="36"/>
                  </a:lnTo>
                  <a:lnTo>
                    <a:pt x="18" y="33"/>
                  </a:lnTo>
                  <a:lnTo>
                    <a:pt x="18" y="31"/>
                  </a:lnTo>
                  <a:lnTo>
                    <a:pt x="17" y="28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2" y="20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8" y="11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20" y="1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3" y="1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7" y="7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F4EED7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62" name="Freeform 79"/>
            <p:cNvSpPr>
              <a:spLocks noEditPoints="1"/>
            </p:cNvSpPr>
            <p:nvPr/>
          </p:nvSpPr>
          <p:spPr bwMode="auto">
            <a:xfrm>
              <a:off x="2659063" y="3357563"/>
              <a:ext cx="1100138" cy="1270000"/>
            </a:xfrm>
            <a:custGeom>
              <a:avLst/>
              <a:gdLst>
                <a:gd name="T0" fmla="*/ 1313 w 3575"/>
                <a:gd name="T1" fmla="*/ 309 h 4123"/>
                <a:gd name="T2" fmla="*/ 1444 w 3575"/>
                <a:gd name="T3" fmla="*/ 447 h 4123"/>
                <a:gd name="T4" fmla="*/ 1661 w 3575"/>
                <a:gd name="T5" fmla="*/ 735 h 4123"/>
                <a:gd name="T6" fmla="*/ 1684 w 3575"/>
                <a:gd name="T7" fmla="*/ 492 h 4123"/>
                <a:gd name="T8" fmla="*/ 1785 w 3575"/>
                <a:gd name="T9" fmla="*/ 517 h 4123"/>
                <a:gd name="T10" fmla="*/ 1961 w 3575"/>
                <a:gd name="T11" fmla="*/ 515 h 4123"/>
                <a:gd name="T12" fmla="*/ 2307 w 3575"/>
                <a:gd name="T13" fmla="*/ 552 h 4123"/>
                <a:gd name="T14" fmla="*/ 2419 w 3575"/>
                <a:gd name="T15" fmla="*/ 362 h 4123"/>
                <a:gd name="T16" fmla="*/ 2708 w 3575"/>
                <a:gd name="T17" fmla="*/ 370 h 4123"/>
                <a:gd name="T18" fmla="*/ 2818 w 3575"/>
                <a:gd name="T19" fmla="*/ 550 h 4123"/>
                <a:gd name="T20" fmla="*/ 2769 w 3575"/>
                <a:gd name="T21" fmla="*/ 786 h 4123"/>
                <a:gd name="T22" fmla="*/ 2983 w 3575"/>
                <a:gd name="T23" fmla="*/ 932 h 4123"/>
                <a:gd name="T24" fmla="*/ 3086 w 3575"/>
                <a:gd name="T25" fmla="*/ 1096 h 4123"/>
                <a:gd name="T26" fmla="*/ 3149 w 3575"/>
                <a:gd name="T27" fmla="*/ 1193 h 4123"/>
                <a:gd name="T28" fmla="*/ 3324 w 3575"/>
                <a:gd name="T29" fmla="*/ 1336 h 4123"/>
                <a:gd name="T30" fmla="*/ 3522 w 3575"/>
                <a:gd name="T31" fmla="*/ 1580 h 4123"/>
                <a:gd name="T32" fmla="*/ 3529 w 3575"/>
                <a:gd name="T33" fmla="*/ 1803 h 4123"/>
                <a:gd name="T34" fmla="*/ 3411 w 3575"/>
                <a:gd name="T35" fmla="*/ 1675 h 4123"/>
                <a:gd name="T36" fmla="*/ 3181 w 3575"/>
                <a:gd name="T37" fmla="*/ 1798 h 4123"/>
                <a:gd name="T38" fmla="*/ 2978 w 3575"/>
                <a:gd name="T39" fmla="*/ 2012 h 4123"/>
                <a:gd name="T40" fmla="*/ 2904 w 3575"/>
                <a:gd name="T41" fmla="*/ 2266 h 4123"/>
                <a:gd name="T42" fmla="*/ 2843 w 3575"/>
                <a:gd name="T43" fmla="*/ 2419 h 4123"/>
                <a:gd name="T44" fmla="*/ 2700 w 3575"/>
                <a:gd name="T45" fmla="*/ 2663 h 4123"/>
                <a:gd name="T46" fmla="*/ 2690 w 3575"/>
                <a:gd name="T47" fmla="*/ 2949 h 4123"/>
                <a:gd name="T48" fmla="*/ 2889 w 3575"/>
                <a:gd name="T49" fmla="*/ 3198 h 4123"/>
                <a:gd name="T50" fmla="*/ 2784 w 3575"/>
                <a:gd name="T51" fmla="*/ 3518 h 4123"/>
                <a:gd name="T52" fmla="*/ 2799 w 3575"/>
                <a:gd name="T53" fmla="*/ 3886 h 4123"/>
                <a:gd name="T54" fmla="*/ 2760 w 3575"/>
                <a:gd name="T55" fmla="*/ 4076 h 4123"/>
                <a:gd name="T56" fmla="*/ 2521 w 3575"/>
                <a:gd name="T57" fmla="*/ 3941 h 4123"/>
                <a:gd name="T58" fmla="*/ 2413 w 3575"/>
                <a:gd name="T59" fmla="*/ 3991 h 4123"/>
                <a:gd name="T60" fmla="*/ 2282 w 3575"/>
                <a:gd name="T61" fmla="*/ 3562 h 4123"/>
                <a:gd name="T62" fmla="*/ 2216 w 3575"/>
                <a:gd name="T63" fmla="*/ 3366 h 4123"/>
                <a:gd name="T64" fmla="*/ 1950 w 3575"/>
                <a:gd name="T65" fmla="*/ 3275 h 4123"/>
                <a:gd name="T66" fmla="*/ 1939 w 3575"/>
                <a:gd name="T67" fmla="*/ 3057 h 4123"/>
                <a:gd name="T68" fmla="*/ 1674 w 3575"/>
                <a:gd name="T69" fmla="*/ 2710 h 4123"/>
                <a:gd name="T70" fmla="*/ 1505 w 3575"/>
                <a:gd name="T71" fmla="*/ 2353 h 4123"/>
                <a:gd name="T72" fmla="*/ 1331 w 3575"/>
                <a:gd name="T73" fmla="*/ 1979 h 4123"/>
                <a:gd name="T74" fmla="*/ 1178 w 3575"/>
                <a:gd name="T75" fmla="*/ 1984 h 4123"/>
                <a:gd name="T76" fmla="*/ 1006 w 3575"/>
                <a:gd name="T77" fmla="*/ 2068 h 4123"/>
                <a:gd name="T78" fmla="*/ 977 w 3575"/>
                <a:gd name="T79" fmla="*/ 2149 h 4123"/>
                <a:gd name="T80" fmla="*/ 907 w 3575"/>
                <a:gd name="T81" fmla="*/ 2232 h 4123"/>
                <a:gd name="T82" fmla="*/ 849 w 3575"/>
                <a:gd name="T83" fmla="*/ 2153 h 4123"/>
                <a:gd name="T84" fmla="*/ 711 w 3575"/>
                <a:gd name="T85" fmla="*/ 2053 h 4123"/>
                <a:gd name="T86" fmla="*/ 564 w 3575"/>
                <a:gd name="T87" fmla="*/ 2150 h 4123"/>
                <a:gd name="T88" fmla="*/ 514 w 3575"/>
                <a:gd name="T89" fmla="*/ 2069 h 4123"/>
                <a:gd name="T90" fmla="*/ 464 w 3575"/>
                <a:gd name="T91" fmla="*/ 1888 h 4123"/>
                <a:gd name="T92" fmla="*/ 374 w 3575"/>
                <a:gd name="T93" fmla="*/ 1661 h 4123"/>
                <a:gd name="T94" fmla="*/ 179 w 3575"/>
                <a:gd name="T95" fmla="*/ 1351 h 4123"/>
                <a:gd name="T96" fmla="*/ 275 w 3575"/>
                <a:gd name="T97" fmla="*/ 1106 h 4123"/>
                <a:gd name="T98" fmla="*/ 99 w 3575"/>
                <a:gd name="T99" fmla="*/ 1117 h 4123"/>
                <a:gd name="T100" fmla="*/ 81 w 3575"/>
                <a:gd name="T101" fmla="*/ 976 h 4123"/>
                <a:gd name="T102" fmla="*/ 113 w 3575"/>
                <a:gd name="T103" fmla="*/ 900 h 4123"/>
                <a:gd name="T104" fmla="*/ 127 w 3575"/>
                <a:gd name="T105" fmla="*/ 864 h 4123"/>
                <a:gd name="T106" fmla="*/ 128 w 3575"/>
                <a:gd name="T107" fmla="*/ 787 h 4123"/>
                <a:gd name="T108" fmla="*/ 88 w 3575"/>
                <a:gd name="T109" fmla="*/ 662 h 4123"/>
                <a:gd name="T110" fmla="*/ 56 w 3575"/>
                <a:gd name="T111" fmla="*/ 469 h 4123"/>
                <a:gd name="T112" fmla="*/ 178 w 3575"/>
                <a:gd name="T113" fmla="*/ 221 h 4123"/>
                <a:gd name="T114" fmla="*/ 443 w 3575"/>
                <a:gd name="T115" fmla="*/ 251 h 4123"/>
                <a:gd name="T116" fmla="*/ 651 w 3575"/>
                <a:gd name="T117" fmla="*/ 584 h 4123"/>
                <a:gd name="T118" fmla="*/ 896 w 3575"/>
                <a:gd name="T119" fmla="*/ 261 h 4123"/>
                <a:gd name="T120" fmla="*/ 848 w 3575"/>
                <a:gd name="T121" fmla="*/ 112 h 4123"/>
                <a:gd name="T122" fmla="*/ 1114 w 3575"/>
                <a:gd name="T123" fmla="*/ 19 h 4123"/>
                <a:gd name="T124" fmla="*/ 2724 w 3575"/>
                <a:gd name="T125" fmla="*/ 4050 h 4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75" h="4123">
                  <a:moveTo>
                    <a:pt x="1184" y="20"/>
                  </a:moveTo>
                  <a:lnTo>
                    <a:pt x="1181" y="35"/>
                  </a:lnTo>
                  <a:lnTo>
                    <a:pt x="1179" y="45"/>
                  </a:lnTo>
                  <a:lnTo>
                    <a:pt x="1182" y="90"/>
                  </a:lnTo>
                  <a:lnTo>
                    <a:pt x="1184" y="119"/>
                  </a:lnTo>
                  <a:lnTo>
                    <a:pt x="1185" y="126"/>
                  </a:lnTo>
                  <a:lnTo>
                    <a:pt x="1191" y="151"/>
                  </a:lnTo>
                  <a:lnTo>
                    <a:pt x="1194" y="156"/>
                  </a:lnTo>
                  <a:lnTo>
                    <a:pt x="1197" y="159"/>
                  </a:lnTo>
                  <a:lnTo>
                    <a:pt x="1219" y="180"/>
                  </a:lnTo>
                  <a:lnTo>
                    <a:pt x="1234" y="193"/>
                  </a:lnTo>
                  <a:lnTo>
                    <a:pt x="1239" y="194"/>
                  </a:lnTo>
                  <a:lnTo>
                    <a:pt x="1242" y="196"/>
                  </a:lnTo>
                  <a:lnTo>
                    <a:pt x="1246" y="199"/>
                  </a:lnTo>
                  <a:lnTo>
                    <a:pt x="1251" y="204"/>
                  </a:lnTo>
                  <a:lnTo>
                    <a:pt x="1253" y="211"/>
                  </a:lnTo>
                  <a:lnTo>
                    <a:pt x="1252" y="218"/>
                  </a:lnTo>
                  <a:lnTo>
                    <a:pt x="1248" y="225"/>
                  </a:lnTo>
                  <a:lnTo>
                    <a:pt x="1247" y="226"/>
                  </a:lnTo>
                  <a:lnTo>
                    <a:pt x="1244" y="231"/>
                  </a:lnTo>
                  <a:lnTo>
                    <a:pt x="1242" y="235"/>
                  </a:lnTo>
                  <a:lnTo>
                    <a:pt x="1240" y="237"/>
                  </a:lnTo>
                  <a:lnTo>
                    <a:pt x="1239" y="247"/>
                  </a:lnTo>
                  <a:lnTo>
                    <a:pt x="1246" y="293"/>
                  </a:lnTo>
                  <a:lnTo>
                    <a:pt x="1249" y="296"/>
                  </a:lnTo>
                  <a:lnTo>
                    <a:pt x="1260" y="297"/>
                  </a:lnTo>
                  <a:lnTo>
                    <a:pt x="1287" y="302"/>
                  </a:lnTo>
                  <a:lnTo>
                    <a:pt x="1313" y="309"/>
                  </a:lnTo>
                  <a:lnTo>
                    <a:pt x="1351" y="325"/>
                  </a:lnTo>
                  <a:lnTo>
                    <a:pt x="1391" y="351"/>
                  </a:lnTo>
                  <a:lnTo>
                    <a:pt x="1394" y="353"/>
                  </a:lnTo>
                  <a:lnTo>
                    <a:pt x="1396" y="355"/>
                  </a:lnTo>
                  <a:lnTo>
                    <a:pt x="1398" y="357"/>
                  </a:lnTo>
                  <a:lnTo>
                    <a:pt x="1399" y="359"/>
                  </a:lnTo>
                  <a:lnTo>
                    <a:pt x="1399" y="361"/>
                  </a:lnTo>
                  <a:lnTo>
                    <a:pt x="1398" y="363"/>
                  </a:lnTo>
                  <a:lnTo>
                    <a:pt x="1397" y="366"/>
                  </a:lnTo>
                  <a:lnTo>
                    <a:pt x="1394" y="371"/>
                  </a:lnTo>
                  <a:lnTo>
                    <a:pt x="1391" y="374"/>
                  </a:lnTo>
                  <a:lnTo>
                    <a:pt x="1389" y="376"/>
                  </a:lnTo>
                  <a:lnTo>
                    <a:pt x="1386" y="380"/>
                  </a:lnTo>
                  <a:lnTo>
                    <a:pt x="1384" y="382"/>
                  </a:lnTo>
                  <a:lnTo>
                    <a:pt x="1382" y="386"/>
                  </a:lnTo>
                  <a:lnTo>
                    <a:pt x="1381" y="388"/>
                  </a:lnTo>
                  <a:lnTo>
                    <a:pt x="1382" y="390"/>
                  </a:lnTo>
                  <a:lnTo>
                    <a:pt x="1393" y="401"/>
                  </a:lnTo>
                  <a:lnTo>
                    <a:pt x="1399" y="406"/>
                  </a:lnTo>
                  <a:lnTo>
                    <a:pt x="1401" y="408"/>
                  </a:lnTo>
                  <a:lnTo>
                    <a:pt x="1403" y="409"/>
                  </a:lnTo>
                  <a:lnTo>
                    <a:pt x="1427" y="424"/>
                  </a:lnTo>
                  <a:lnTo>
                    <a:pt x="1432" y="433"/>
                  </a:lnTo>
                  <a:lnTo>
                    <a:pt x="1435" y="437"/>
                  </a:lnTo>
                  <a:lnTo>
                    <a:pt x="1436" y="439"/>
                  </a:lnTo>
                  <a:lnTo>
                    <a:pt x="1438" y="442"/>
                  </a:lnTo>
                  <a:lnTo>
                    <a:pt x="1441" y="445"/>
                  </a:lnTo>
                  <a:lnTo>
                    <a:pt x="1444" y="447"/>
                  </a:lnTo>
                  <a:lnTo>
                    <a:pt x="1447" y="445"/>
                  </a:lnTo>
                  <a:lnTo>
                    <a:pt x="1447" y="445"/>
                  </a:lnTo>
                  <a:lnTo>
                    <a:pt x="1451" y="441"/>
                  </a:lnTo>
                  <a:lnTo>
                    <a:pt x="1452" y="439"/>
                  </a:lnTo>
                  <a:lnTo>
                    <a:pt x="1454" y="435"/>
                  </a:lnTo>
                  <a:lnTo>
                    <a:pt x="1458" y="430"/>
                  </a:lnTo>
                  <a:lnTo>
                    <a:pt x="1461" y="428"/>
                  </a:lnTo>
                  <a:lnTo>
                    <a:pt x="1467" y="428"/>
                  </a:lnTo>
                  <a:lnTo>
                    <a:pt x="1470" y="428"/>
                  </a:lnTo>
                  <a:lnTo>
                    <a:pt x="1473" y="429"/>
                  </a:lnTo>
                  <a:lnTo>
                    <a:pt x="1474" y="430"/>
                  </a:lnTo>
                  <a:lnTo>
                    <a:pt x="1474" y="430"/>
                  </a:lnTo>
                  <a:lnTo>
                    <a:pt x="1498" y="446"/>
                  </a:lnTo>
                  <a:lnTo>
                    <a:pt x="1499" y="447"/>
                  </a:lnTo>
                  <a:lnTo>
                    <a:pt x="1503" y="450"/>
                  </a:lnTo>
                  <a:lnTo>
                    <a:pt x="1507" y="456"/>
                  </a:lnTo>
                  <a:lnTo>
                    <a:pt x="1509" y="464"/>
                  </a:lnTo>
                  <a:lnTo>
                    <a:pt x="1510" y="471"/>
                  </a:lnTo>
                  <a:lnTo>
                    <a:pt x="1513" y="539"/>
                  </a:lnTo>
                  <a:lnTo>
                    <a:pt x="1512" y="586"/>
                  </a:lnTo>
                  <a:lnTo>
                    <a:pt x="1512" y="592"/>
                  </a:lnTo>
                  <a:lnTo>
                    <a:pt x="1519" y="606"/>
                  </a:lnTo>
                  <a:lnTo>
                    <a:pt x="1531" y="618"/>
                  </a:lnTo>
                  <a:lnTo>
                    <a:pt x="1560" y="641"/>
                  </a:lnTo>
                  <a:lnTo>
                    <a:pt x="1567" y="648"/>
                  </a:lnTo>
                  <a:lnTo>
                    <a:pt x="1613" y="700"/>
                  </a:lnTo>
                  <a:lnTo>
                    <a:pt x="1642" y="745"/>
                  </a:lnTo>
                  <a:lnTo>
                    <a:pt x="1661" y="735"/>
                  </a:lnTo>
                  <a:lnTo>
                    <a:pt x="1677" y="718"/>
                  </a:lnTo>
                  <a:lnTo>
                    <a:pt x="1692" y="700"/>
                  </a:lnTo>
                  <a:lnTo>
                    <a:pt x="1705" y="683"/>
                  </a:lnTo>
                  <a:lnTo>
                    <a:pt x="1709" y="679"/>
                  </a:lnTo>
                  <a:lnTo>
                    <a:pt x="1722" y="670"/>
                  </a:lnTo>
                  <a:lnTo>
                    <a:pt x="1723" y="670"/>
                  </a:lnTo>
                  <a:lnTo>
                    <a:pt x="1727" y="671"/>
                  </a:lnTo>
                  <a:lnTo>
                    <a:pt x="1730" y="674"/>
                  </a:lnTo>
                  <a:lnTo>
                    <a:pt x="1736" y="680"/>
                  </a:lnTo>
                  <a:lnTo>
                    <a:pt x="1751" y="682"/>
                  </a:lnTo>
                  <a:lnTo>
                    <a:pt x="1763" y="655"/>
                  </a:lnTo>
                  <a:lnTo>
                    <a:pt x="1754" y="641"/>
                  </a:lnTo>
                  <a:lnTo>
                    <a:pt x="1750" y="610"/>
                  </a:lnTo>
                  <a:lnTo>
                    <a:pt x="1734" y="584"/>
                  </a:lnTo>
                  <a:lnTo>
                    <a:pt x="1707" y="557"/>
                  </a:lnTo>
                  <a:lnTo>
                    <a:pt x="1701" y="554"/>
                  </a:lnTo>
                  <a:lnTo>
                    <a:pt x="1692" y="556"/>
                  </a:lnTo>
                  <a:lnTo>
                    <a:pt x="1687" y="563"/>
                  </a:lnTo>
                  <a:lnTo>
                    <a:pt x="1682" y="568"/>
                  </a:lnTo>
                  <a:lnTo>
                    <a:pt x="1682" y="568"/>
                  </a:lnTo>
                  <a:lnTo>
                    <a:pt x="1677" y="558"/>
                  </a:lnTo>
                  <a:lnTo>
                    <a:pt x="1673" y="545"/>
                  </a:lnTo>
                  <a:lnTo>
                    <a:pt x="1673" y="537"/>
                  </a:lnTo>
                  <a:lnTo>
                    <a:pt x="1687" y="535"/>
                  </a:lnTo>
                  <a:lnTo>
                    <a:pt x="1695" y="528"/>
                  </a:lnTo>
                  <a:lnTo>
                    <a:pt x="1695" y="528"/>
                  </a:lnTo>
                  <a:lnTo>
                    <a:pt x="1693" y="517"/>
                  </a:lnTo>
                  <a:lnTo>
                    <a:pt x="1684" y="492"/>
                  </a:lnTo>
                  <a:lnTo>
                    <a:pt x="1677" y="475"/>
                  </a:lnTo>
                  <a:lnTo>
                    <a:pt x="1665" y="435"/>
                  </a:lnTo>
                  <a:lnTo>
                    <a:pt x="1661" y="424"/>
                  </a:lnTo>
                  <a:lnTo>
                    <a:pt x="1660" y="418"/>
                  </a:lnTo>
                  <a:lnTo>
                    <a:pt x="1671" y="411"/>
                  </a:lnTo>
                  <a:lnTo>
                    <a:pt x="1688" y="421"/>
                  </a:lnTo>
                  <a:lnTo>
                    <a:pt x="1706" y="424"/>
                  </a:lnTo>
                  <a:lnTo>
                    <a:pt x="1762" y="397"/>
                  </a:lnTo>
                  <a:lnTo>
                    <a:pt x="1767" y="393"/>
                  </a:lnTo>
                  <a:lnTo>
                    <a:pt x="1769" y="393"/>
                  </a:lnTo>
                  <a:lnTo>
                    <a:pt x="1798" y="445"/>
                  </a:lnTo>
                  <a:lnTo>
                    <a:pt x="1803" y="457"/>
                  </a:lnTo>
                  <a:lnTo>
                    <a:pt x="1815" y="485"/>
                  </a:lnTo>
                  <a:lnTo>
                    <a:pt x="1822" y="522"/>
                  </a:lnTo>
                  <a:lnTo>
                    <a:pt x="1823" y="524"/>
                  </a:lnTo>
                  <a:lnTo>
                    <a:pt x="1820" y="527"/>
                  </a:lnTo>
                  <a:lnTo>
                    <a:pt x="1810" y="523"/>
                  </a:lnTo>
                  <a:lnTo>
                    <a:pt x="1807" y="521"/>
                  </a:lnTo>
                  <a:lnTo>
                    <a:pt x="1802" y="511"/>
                  </a:lnTo>
                  <a:lnTo>
                    <a:pt x="1801" y="510"/>
                  </a:lnTo>
                  <a:lnTo>
                    <a:pt x="1802" y="508"/>
                  </a:lnTo>
                  <a:lnTo>
                    <a:pt x="1800" y="504"/>
                  </a:lnTo>
                  <a:lnTo>
                    <a:pt x="1797" y="502"/>
                  </a:lnTo>
                  <a:lnTo>
                    <a:pt x="1794" y="503"/>
                  </a:lnTo>
                  <a:lnTo>
                    <a:pt x="1790" y="507"/>
                  </a:lnTo>
                  <a:lnTo>
                    <a:pt x="1785" y="514"/>
                  </a:lnTo>
                  <a:lnTo>
                    <a:pt x="1784" y="514"/>
                  </a:lnTo>
                  <a:lnTo>
                    <a:pt x="1785" y="517"/>
                  </a:lnTo>
                  <a:lnTo>
                    <a:pt x="1786" y="521"/>
                  </a:lnTo>
                  <a:lnTo>
                    <a:pt x="1796" y="551"/>
                  </a:lnTo>
                  <a:lnTo>
                    <a:pt x="1801" y="563"/>
                  </a:lnTo>
                  <a:lnTo>
                    <a:pt x="1825" y="532"/>
                  </a:lnTo>
                  <a:lnTo>
                    <a:pt x="1826" y="531"/>
                  </a:lnTo>
                  <a:lnTo>
                    <a:pt x="1833" y="525"/>
                  </a:lnTo>
                  <a:lnTo>
                    <a:pt x="1839" y="526"/>
                  </a:lnTo>
                  <a:lnTo>
                    <a:pt x="1844" y="527"/>
                  </a:lnTo>
                  <a:lnTo>
                    <a:pt x="1849" y="529"/>
                  </a:lnTo>
                  <a:lnTo>
                    <a:pt x="1851" y="532"/>
                  </a:lnTo>
                  <a:lnTo>
                    <a:pt x="1856" y="533"/>
                  </a:lnTo>
                  <a:lnTo>
                    <a:pt x="1863" y="531"/>
                  </a:lnTo>
                  <a:lnTo>
                    <a:pt x="1877" y="527"/>
                  </a:lnTo>
                  <a:lnTo>
                    <a:pt x="1918" y="514"/>
                  </a:lnTo>
                  <a:lnTo>
                    <a:pt x="1939" y="507"/>
                  </a:lnTo>
                  <a:lnTo>
                    <a:pt x="1943" y="506"/>
                  </a:lnTo>
                  <a:lnTo>
                    <a:pt x="1941" y="486"/>
                  </a:lnTo>
                  <a:lnTo>
                    <a:pt x="1938" y="476"/>
                  </a:lnTo>
                  <a:lnTo>
                    <a:pt x="1936" y="466"/>
                  </a:lnTo>
                  <a:lnTo>
                    <a:pt x="1936" y="460"/>
                  </a:lnTo>
                  <a:lnTo>
                    <a:pt x="1936" y="459"/>
                  </a:lnTo>
                  <a:lnTo>
                    <a:pt x="1964" y="451"/>
                  </a:lnTo>
                  <a:lnTo>
                    <a:pt x="1976" y="452"/>
                  </a:lnTo>
                  <a:lnTo>
                    <a:pt x="1959" y="487"/>
                  </a:lnTo>
                  <a:lnTo>
                    <a:pt x="1955" y="496"/>
                  </a:lnTo>
                  <a:lnTo>
                    <a:pt x="1956" y="504"/>
                  </a:lnTo>
                  <a:lnTo>
                    <a:pt x="1956" y="507"/>
                  </a:lnTo>
                  <a:lnTo>
                    <a:pt x="1961" y="515"/>
                  </a:lnTo>
                  <a:lnTo>
                    <a:pt x="1974" y="526"/>
                  </a:lnTo>
                  <a:lnTo>
                    <a:pt x="1975" y="527"/>
                  </a:lnTo>
                  <a:lnTo>
                    <a:pt x="2050" y="518"/>
                  </a:lnTo>
                  <a:lnTo>
                    <a:pt x="2061" y="504"/>
                  </a:lnTo>
                  <a:lnTo>
                    <a:pt x="2075" y="502"/>
                  </a:lnTo>
                  <a:lnTo>
                    <a:pt x="2081" y="504"/>
                  </a:lnTo>
                  <a:lnTo>
                    <a:pt x="2084" y="505"/>
                  </a:lnTo>
                  <a:lnTo>
                    <a:pt x="2115" y="510"/>
                  </a:lnTo>
                  <a:lnTo>
                    <a:pt x="2121" y="508"/>
                  </a:lnTo>
                  <a:lnTo>
                    <a:pt x="2126" y="507"/>
                  </a:lnTo>
                  <a:lnTo>
                    <a:pt x="2138" y="482"/>
                  </a:lnTo>
                  <a:lnTo>
                    <a:pt x="2138" y="478"/>
                  </a:lnTo>
                  <a:lnTo>
                    <a:pt x="2147" y="492"/>
                  </a:lnTo>
                  <a:lnTo>
                    <a:pt x="2171" y="486"/>
                  </a:lnTo>
                  <a:lnTo>
                    <a:pt x="2175" y="485"/>
                  </a:lnTo>
                  <a:lnTo>
                    <a:pt x="2177" y="487"/>
                  </a:lnTo>
                  <a:lnTo>
                    <a:pt x="2188" y="499"/>
                  </a:lnTo>
                  <a:lnTo>
                    <a:pt x="2197" y="511"/>
                  </a:lnTo>
                  <a:lnTo>
                    <a:pt x="2201" y="517"/>
                  </a:lnTo>
                  <a:lnTo>
                    <a:pt x="2211" y="538"/>
                  </a:lnTo>
                  <a:lnTo>
                    <a:pt x="2235" y="554"/>
                  </a:lnTo>
                  <a:lnTo>
                    <a:pt x="2262" y="545"/>
                  </a:lnTo>
                  <a:lnTo>
                    <a:pt x="2278" y="543"/>
                  </a:lnTo>
                  <a:lnTo>
                    <a:pt x="2298" y="544"/>
                  </a:lnTo>
                  <a:lnTo>
                    <a:pt x="2303" y="545"/>
                  </a:lnTo>
                  <a:lnTo>
                    <a:pt x="2304" y="547"/>
                  </a:lnTo>
                  <a:lnTo>
                    <a:pt x="2305" y="548"/>
                  </a:lnTo>
                  <a:lnTo>
                    <a:pt x="2307" y="552"/>
                  </a:lnTo>
                  <a:lnTo>
                    <a:pt x="2323" y="577"/>
                  </a:lnTo>
                  <a:lnTo>
                    <a:pt x="2323" y="583"/>
                  </a:lnTo>
                  <a:lnTo>
                    <a:pt x="2325" y="585"/>
                  </a:lnTo>
                  <a:lnTo>
                    <a:pt x="2330" y="588"/>
                  </a:lnTo>
                  <a:lnTo>
                    <a:pt x="2353" y="593"/>
                  </a:lnTo>
                  <a:lnTo>
                    <a:pt x="2361" y="593"/>
                  </a:lnTo>
                  <a:lnTo>
                    <a:pt x="2380" y="593"/>
                  </a:lnTo>
                  <a:lnTo>
                    <a:pt x="2380" y="592"/>
                  </a:lnTo>
                  <a:lnTo>
                    <a:pt x="2375" y="588"/>
                  </a:lnTo>
                  <a:lnTo>
                    <a:pt x="2354" y="562"/>
                  </a:lnTo>
                  <a:lnTo>
                    <a:pt x="2337" y="530"/>
                  </a:lnTo>
                  <a:lnTo>
                    <a:pt x="2319" y="489"/>
                  </a:lnTo>
                  <a:lnTo>
                    <a:pt x="2316" y="480"/>
                  </a:lnTo>
                  <a:lnTo>
                    <a:pt x="2325" y="473"/>
                  </a:lnTo>
                  <a:lnTo>
                    <a:pt x="2329" y="472"/>
                  </a:lnTo>
                  <a:lnTo>
                    <a:pt x="2331" y="471"/>
                  </a:lnTo>
                  <a:lnTo>
                    <a:pt x="2333" y="473"/>
                  </a:lnTo>
                  <a:lnTo>
                    <a:pt x="2337" y="474"/>
                  </a:lnTo>
                  <a:lnTo>
                    <a:pt x="2349" y="472"/>
                  </a:lnTo>
                  <a:lnTo>
                    <a:pt x="2352" y="471"/>
                  </a:lnTo>
                  <a:lnTo>
                    <a:pt x="2365" y="449"/>
                  </a:lnTo>
                  <a:lnTo>
                    <a:pt x="2379" y="395"/>
                  </a:lnTo>
                  <a:lnTo>
                    <a:pt x="2380" y="389"/>
                  </a:lnTo>
                  <a:lnTo>
                    <a:pt x="2382" y="374"/>
                  </a:lnTo>
                  <a:lnTo>
                    <a:pt x="2383" y="347"/>
                  </a:lnTo>
                  <a:lnTo>
                    <a:pt x="2383" y="341"/>
                  </a:lnTo>
                  <a:lnTo>
                    <a:pt x="2412" y="354"/>
                  </a:lnTo>
                  <a:lnTo>
                    <a:pt x="2419" y="362"/>
                  </a:lnTo>
                  <a:lnTo>
                    <a:pt x="2422" y="365"/>
                  </a:lnTo>
                  <a:lnTo>
                    <a:pt x="2424" y="368"/>
                  </a:lnTo>
                  <a:lnTo>
                    <a:pt x="2442" y="392"/>
                  </a:lnTo>
                  <a:lnTo>
                    <a:pt x="2446" y="392"/>
                  </a:lnTo>
                  <a:lnTo>
                    <a:pt x="2459" y="392"/>
                  </a:lnTo>
                  <a:lnTo>
                    <a:pt x="2461" y="391"/>
                  </a:lnTo>
                  <a:lnTo>
                    <a:pt x="2465" y="389"/>
                  </a:lnTo>
                  <a:lnTo>
                    <a:pt x="2469" y="384"/>
                  </a:lnTo>
                  <a:lnTo>
                    <a:pt x="2478" y="372"/>
                  </a:lnTo>
                  <a:lnTo>
                    <a:pt x="2481" y="361"/>
                  </a:lnTo>
                  <a:lnTo>
                    <a:pt x="2480" y="359"/>
                  </a:lnTo>
                  <a:lnTo>
                    <a:pt x="2477" y="349"/>
                  </a:lnTo>
                  <a:lnTo>
                    <a:pt x="2511" y="380"/>
                  </a:lnTo>
                  <a:lnTo>
                    <a:pt x="2533" y="400"/>
                  </a:lnTo>
                  <a:lnTo>
                    <a:pt x="2538" y="395"/>
                  </a:lnTo>
                  <a:lnTo>
                    <a:pt x="2561" y="384"/>
                  </a:lnTo>
                  <a:lnTo>
                    <a:pt x="2592" y="380"/>
                  </a:lnTo>
                  <a:lnTo>
                    <a:pt x="2595" y="382"/>
                  </a:lnTo>
                  <a:lnTo>
                    <a:pt x="2608" y="392"/>
                  </a:lnTo>
                  <a:lnTo>
                    <a:pt x="2613" y="396"/>
                  </a:lnTo>
                  <a:lnTo>
                    <a:pt x="2640" y="388"/>
                  </a:lnTo>
                  <a:lnTo>
                    <a:pt x="2652" y="362"/>
                  </a:lnTo>
                  <a:lnTo>
                    <a:pt x="2655" y="357"/>
                  </a:lnTo>
                  <a:lnTo>
                    <a:pt x="2656" y="357"/>
                  </a:lnTo>
                  <a:lnTo>
                    <a:pt x="2657" y="358"/>
                  </a:lnTo>
                  <a:lnTo>
                    <a:pt x="2657" y="359"/>
                  </a:lnTo>
                  <a:lnTo>
                    <a:pt x="2672" y="363"/>
                  </a:lnTo>
                  <a:lnTo>
                    <a:pt x="2708" y="370"/>
                  </a:lnTo>
                  <a:lnTo>
                    <a:pt x="2726" y="384"/>
                  </a:lnTo>
                  <a:lnTo>
                    <a:pt x="2746" y="379"/>
                  </a:lnTo>
                  <a:lnTo>
                    <a:pt x="2749" y="384"/>
                  </a:lnTo>
                  <a:lnTo>
                    <a:pt x="2785" y="420"/>
                  </a:lnTo>
                  <a:lnTo>
                    <a:pt x="2803" y="449"/>
                  </a:lnTo>
                  <a:lnTo>
                    <a:pt x="2823" y="470"/>
                  </a:lnTo>
                  <a:lnTo>
                    <a:pt x="2828" y="468"/>
                  </a:lnTo>
                  <a:lnTo>
                    <a:pt x="2845" y="456"/>
                  </a:lnTo>
                  <a:lnTo>
                    <a:pt x="2847" y="465"/>
                  </a:lnTo>
                  <a:lnTo>
                    <a:pt x="2838" y="474"/>
                  </a:lnTo>
                  <a:lnTo>
                    <a:pt x="2829" y="497"/>
                  </a:lnTo>
                  <a:lnTo>
                    <a:pt x="2833" y="511"/>
                  </a:lnTo>
                  <a:lnTo>
                    <a:pt x="2875" y="519"/>
                  </a:lnTo>
                  <a:lnTo>
                    <a:pt x="2896" y="521"/>
                  </a:lnTo>
                  <a:lnTo>
                    <a:pt x="2901" y="530"/>
                  </a:lnTo>
                  <a:lnTo>
                    <a:pt x="2911" y="582"/>
                  </a:lnTo>
                  <a:lnTo>
                    <a:pt x="2911" y="583"/>
                  </a:lnTo>
                  <a:lnTo>
                    <a:pt x="2908" y="585"/>
                  </a:lnTo>
                  <a:lnTo>
                    <a:pt x="2901" y="588"/>
                  </a:lnTo>
                  <a:lnTo>
                    <a:pt x="2895" y="590"/>
                  </a:lnTo>
                  <a:lnTo>
                    <a:pt x="2878" y="594"/>
                  </a:lnTo>
                  <a:lnTo>
                    <a:pt x="2863" y="589"/>
                  </a:lnTo>
                  <a:lnTo>
                    <a:pt x="2851" y="578"/>
                  </a:lnTo>
                  <a:lnTo>
                    <a:pt x="2850" y="573"/>
                  </a:lnTo>
                  <a:lnTo>
                    <a:pt x="2847" y="565"/>
                  </a:lnTo>
                  <a:lnTo>
                    <a:pt x="2841" y="559"/>
                  </a:lnTo>
                  <a:lnTo>
                    <a:pt x="2830" y="553"/>
                  </a:lnTo>
                  <a:lnTo>
                    <a:pt x="2818" y="550"/>
                  </a:lnTo>
                  <a:lnTo>
                    <a:pt x="2816" y="551"/>
                  </a:lnTo>
                  <a:lnTo>
                    <a:pt x="2787" y="571"/>
                  </a:lnTo>
                  <a:lnTo>
                    <a:pt x="2790" y="583"/>
                  </a:lnTo>
                  <a:lnTo>
                    <a:pt x="2794" y="583"/>
                  </a:lnTo>
                  <a:lnTo>
                    <a:pt x="2796" y="582"/>
                  </a:lnTo>
                  <a:lnTo>
                    <a:pt x="2798" y="582"/>
                  </a:lnTo>
                  <a:lnTo>
                    <a:pt x="2800" y="583"/>
                  </a:lnTo>
                  <a:lnTo>
                    <a:pt x="2802" y="584"/>
                  </a:lnTo>
                  <a:lnTo>
                    <a:pt x="2803" y="585"/>
                  </a:lnTo>
                  <a:lnTo>
                    <a:pt x="2813" y="597"/>
                  </a:lnTo>
                  <a:lnTo>
                    <a:pt x="2814" y="599"/>
                  </a:lnTo>
                  <a:lnTo>
                    <a:pt x="2826" y="633"/>
                  </a:lnTo>
                  <a:lnTo>
                    <a:pt x="2823" y="652"/>
                  </a:lnTo>
                  <a:lnTo>
                    <a:pt x="2828" y="673"/>
                  </a:lnTo>
                  <a:lnTo>
                    <a:pt x="2831" y="678"/>
                  </a:lnTo>
                  <a:lnTo>
                    <a:pt x="2839" y="682"/>
                  </a:lnTo>
                  <a:lnTo>
                    <a:pt x="2857" y="706"/>
                  </a:lnTo>
                  <a:lnTo>
                    <a:pt x="2833" y="713"/>
                  </a:lnTo>
                  <a:lnTo>
                    <a:pt x="2807" y="711"/>
                  </a:lnTo>
                  <a:lnTo>
                    <a:pt x="2806" y="713"/>
                  </a:lnTo>
                  <a:lnTo>
                    <a:pt x="2802" y="718"/>
                  </a:lnTo>
                  <a:lnTo>
                    <a:pt x="2778" y="755"/>
                  </a:lnTo>
                  <a:lnTo>
                    <a:pt x="2769" y="771"/>
                  </a:lnTo>
                  <a:lnTo>
                    <a:pt x="2768" y="773"/>
                  </a:lnTo>
                  <a:lnTo>
                    <a:pt x="2770" y="782"/>
                  </a:lnTo>
                  <a:lnTo>
                    <a:pt x="2770" y="784"/>
                  </a:lnTo>
                  <a:lnTo>
                    <a:pt x="2770" y="785"/>
                  </a:lnTo>
                  <a:lnTo>
                    <a:pt x="2769" y="786"/>
                  </a:lnTo>
                  <a:lnTo>
                    <a:pt x="2769" y="787"/>
                  </a:lnTo>
                  <a:lnTo>
                    <a:pt x="2769" y="788"/>
                  </a:lnTo>
                  <a:lnTo>
                    <a:pt x="2768" y="790"/>
                  </a:lnTo>
                  <a:lnTo>
                    <a:pt x="2761" y="801"/>
                  </a:lnTo>
                  <a:lnTo>
                    <a:pt x="2752" y="835"/>
                  </a:lnTo>
                  <a:lnTo>
                    <a:pt x="2793" y="863"/>
                  </a:lnTo>
                  <a:lnTo>
                    <a:pt x="2792" y="861"/>
                  </a:lnTo>
                  <a:lnTo>
                    <a:pt x="2791" y="860"/>
                  </a:lnTo>
                  <a:lnTo>
                    <a:pt x="2791" y="859"/>
                  </a:lnTo>
                  <a:lnTo>
                    <a:pt x="2791" y="857"/>
                  </a:lnTo>
                  <a:lnTo>
                    <a:pt x="2791" y="855"/>
                  </a:lnTo>
                  <a:lnTo>
                    <a:pt x="2791" y="854"/>
                  </a:lnTo>
                  <a:lnTo>
                    <a:pt x="2811" y="831"/>
                  </a:lnTo>
                  <a:lnTo>
                    <a:pt x="2827" y="845"/>
                  </a:lnTo>
                  <a:lnTo>
                    <a:pt x="2831" y="849"/>
                  </a:lnTo>
                  <a:lnTo>
                    <a:pt x="2854" y="862"/>
                  </a:lnTo>
                  <a:lnTo>
                    <a:pt x="2890" y="882"/>
                  </a:lnTo>
                  <a:lnTo>
                    <a:pt x="2914" y="894"/>
                  </a:lnTo>
                  <a:lnTo>
                    <a:pt x="2917" y="885"/>
                  </a:lnTo>
                  <a:lnTo>
                    <a:pt x="2918" y="866"/>
                  </a:lnTo>
                  <a:lnTo>
                    <a:pt x="2918" y="854"/>
                  </a:lnTo>
                  <a:lnTo>
                    <a:pt x="2901" y="829"/>
                  </a:lnTo>
                  <a:lnTo>
                    <a:pt x="2915" y="839"/>
                  </a:lnTo>
                  <a:lnTo>
                    <a:pt x="2933" y="846"/>
                  </a:lnTo>
                  <a:lnTo>
                    <a:pt x="2957" y="856"/>
                  </a:lnTo>
                  <a:lnTo>
                    <a:pt x="2958" y="858"/>
                  </a:lnTo>
                  <a:lnTo>
                    <a:pt x="2972" y="901"/>
                  </a:lnTo>
                  <a:lnTo>
                    <a:pt x="2983" y="932"/>
                  </a:lnTo>
                  <a:lnTo>
                    <a:pt x="2988" y="938"/>
                  </a:lnTo>
                  <a:lnTo>
                    <a:pt x="2992" y="942"/>
                  </a:lnTo>
                  <a:lnTo>
                    <a:pt x="2995" y="941"/>
                  </a:lnTo>
                  <a:lnTo>
                    <a:pt x="3000" y="937"/>
                  </a:lnTo>
                  <a:lnTo>
                    <a:pt x="3002" y="934"/>
                  </a:lnTo>
                  <a:lnTo>
                    <a:pt x="3005" y="931"/>
                  </a:lnTo>
                  <a:lnTo>
                    <a:pt x="3024" y="930"/>
                  </a:lnTo>
                  <a:lnTo>
                    <a:pt x="3025" y="931"/>
                  </a:lnTo>
                  <a:lnTo>
                    <a:pt x="3029" y="949"/>
                  </a:lnTo>
                  <a:lnTo>
                    <a:pt x="3029" y="961"/>
                  </a:lnTo>
                  <a:lnTo>
                    <a:pt x="3027" y="962"/>
                  </a:lnTo>
                  <a:lnTo>
                    <a:pt x="3024" y="965"/>
                  </a:lnTo>
                  <a:lnTo>
                    <a:pt x="3021" y="965"/>
                  </a:lnTo>
                  <a:lnTo>
                    <a:pt x="3018" y="984"/>
                  </a:lnTo>
                  <a:lnTo>
                    <a:pt x="3030" y="1009"/>
                  </a:lnTo>
                  <a:lnTo>
                    <a:pt x="3049" y="1009"/>
                  </a:lnTo>
                  <a:lnTo>
                    <a:pt x="3049" y="1013"/>
                  </a:lnTo>
                  <a:lnTo>
                    <a:pt x="3059" y="1048"/>
                  </a:lnTo>
                  <a:lnTo>
                    <a:pt x="3060" y="1055"/>
                  </a:lnTo>
                  <a:lnTo>
                    <a:pt x="3060" y="1058"/>
                  </a:lnTo>
                  <a:lnTo>
                    <a:pt x="3067" y="1081"/>
                  </a:lnTo>
                  <a:lnTo>
                    <a:pt x="3065" y="1106"/>
                  </a:lnTo>
                  <a:lnTo>
                    <a:pt x="3067" y="1108"/>
                  </a:lnTo>
                  <a:lnTo>
                    <a:pt x="3072" y="1111"/>
                  </a:lnTo>
                  <a:lnTo>
                    <a:pt x="3076" y="1112"/>
                  </a:lnTo>
                  <a:lnTo>
                    <a:pt x="3077" y="1112"/>
                  </a:lnTo>
                  <a:lnTo>
                    <a:pt x="3084" y="1104"/>
                  </a:lnTo>
                  <a:lnTo>
                    <a:pt x="3086" y="1096"/>
                  </a:lnTo>
                  <a:lnTo>
                    <a:pt x="3087" y="1090"/>
                  </a:lnTo>
                  <a:lnTo>
                    <a:pt x="3088" y="1088"/>
                  </a:lnTo>
                  <a:lnTo>
                    <a:pt x="3089" y="1088"/>
                  </a:lnTo>
                  <a:lnTo>
                    <a:pt x="3096" y="1085"/>
                  </a:lnTo>
                  <a:lnTo>
                    <a:pt x="3112" y="1082"/>
                  </a:lnTo>
                  <a:lnTo>
                    <a:pt x="3116" y="1082"/>
                  </a:lnTo>
                  <a:lnTo>
                    <a:pt x="3124" y="1092"/>
                  </a:lnTo>
                  <a:lnTo>
                    <a:pt x="3126" y="1095"/>
                  </a:lnTo>
                  <a:lnTo>
                    <a:pt x="3129" y="1100"/>
                  </a:lnTo>
                  <a:lnTo>
                    <a:pt x="3130" y="1105"/>
                  </a:lnTo>
                  <a:lnTo>
                    <a:pt x="3130" y="1118"/>
                  </a:lnTo>
                  <a:lnTo>
                    <a:pt x="3129" y="1120"/>
                  </a:lnTo>
                  <a:lnTo>
                    <a:pt x="3127" y="1123"/>
                  </a:lnTo>
                  <a:lnTo>
                    <a:pt x="3125" y="1126"/>
                  </a:lnTo>
                  <a:lnTo>
                    <a:pt x="3125" y="1133"/>
                  </a:lnTo>
                  <a:lnTo>
                    <a:pt x="3125" y="1146"/>
                  </a:lnTo>
                  <a:lnTo>
                    <a:pt x="3126" y="1146"/>
                  </a:lnTo>
                  <a:lnTo>
                    <a:pt x="3129" y="1146"/>
                  </a:lnTo>
                  <a:lnTo>
                    <a:pt x="3154" y="1120"/>
                  </a:lnTo>
                  <a:lnTo>
                    <a:pt x="3166" y="1145"/>
                  </a:lnTo>
                  <a:lnTo>
                    <a:pt x="3166" y="1152"/>
                  </a:lnTo>
                  <a:lnTo>
                    <a:pt x="3155" y="1183"/>
                  </a:lnTo>
                  <a:lnTo>
                    <a:pt x="3152" y="1184"/>
                  </a:lnTo>
                  <a:lnTo>
                    <a:pt x="3150" y="1185"/>
                  </a:lnTo>
                  <a:lnTo>
                    <a:pt x="3148" y="1187"/>
                  </a:lnTo>
                  <a:lnTo>
                    <a:pt x="3148" y="1189"/>
                  </a:lnTo>
                  <a:lnTo>
                    <a:pt x="3148" y="1192"/>
                  </a:lnTo>
                  <a:lnTo>
                    <a:pt x="3149" y="1193"/>
                  </a:lnTo>
                  <a:lnTo>
                    <a:pt x="3149" y="1194"/>
                  </a:lnTo>
                  <a:lnTo>
                    <a:pt x="3150" y="1195"/>
                  </a:lnTo>
                  <a:lnTo>
                    <a:pt x="3158" y="1206"/>
                  </a:lnTo>
                  <a:lnTo>
                    <a:pt x="3160" y="1207"/>
                  </a:lnTo>
                  <a:lnTo>
                    <a:pt x="3163" y="1205"/>
                  </a:lnTo>
                  <a:lnTo>
                    <a:pt x="3165" y="1204"/>
                  </a:lnTo>
                  <a:lnTo>
                    <a:pt x="3178" y="1196"/>
                  </a:lnTo>
                  <a:lnTo>
                    <a:pt x="3183" y="1193"/>
                  </a:lnTo>
                  <a:lnTo>
                    <a:pt x="3188" y="1188"/>
                  </a:lnTo>
                  <a:lnTo>
                    <a:pt x="3188" y="1187"/>
                  </a:lnTo>
                  <a:lnTo>
                    <a:pt x="3192" y="1199"/>
                  </a:lnTo>
                  <a:lnTo>
                    <a:pt x="3193" y="1200"/>
                  </a:lnTo>
                  <a:lnTo>
                    <a:pt x="3198" y="1199"/>
                  </a:lnTo>
                  <a:lnTo>
                    <a:pt x="3200" y="1198"/>
                  </a:lnTo>
                  <a:lnTo>
                    <a:pt x="3205" y="1194"/>
                  </a:lnTo>
                  <a:lnTo>
                    <a:pt x="3211" y="1190"/>
                  </a:lnTo>
                  <a:lnTo>
                    <a:pt x="3217" y="1191"/>
                  </a:lnTo>
                  <a:lnTo>
                    <a:pt x="3251" y="1212"/>
                  </a:lnTo>
                  <a:lnTo>
                    <a:pt x="3273" y="1241"/>
                  </a:lnTo>
                  <a:lnTo>
                    <a:pt x="3276" y="1245"/>
                  </a:lnTo>
                  <a:lnTo>
                    <a:pt x="3277" y="1251"/>
                  </a:lnTo>
                  <a:lnTo>
                    <a:pt x="3279" y="1266"/>
                  </a:lnTo>
                  <a:lnTo>
                    <a:pt x="3279" y="1279"/>
                  </a:lnTo>
                  <a:lnTo>
                    <a:pt x="3281" y="1294"/>
                  </a:lnTo>
                  <a:lnTo>
                    <a:pt x="3283" y="1296"/>
                  </a:lnTo>
                  <a:lnTo>
                    <a:pt x="3286" y="1300"/>
                  </a:lnTo>
                  <a:lnTo>
                    <a:pt x="3321" y="1317"/>
                  </a:lnTo>
                  <a:lnTo>
                    <a:pt x="3324" y="1336"/>
                  </a:lnTo>
                  <a:lnTo>
                    <a:pt x="3324" y="1337"/>
                  </a:lnTo>
                  <a:lnTo>
                    <a:pt x="3338" y="1337"/>
                  </a:lnTo>
                  <a:lnTo>
                    <a:pt x="3357" y="1335"/>
                  </a:lnTo>
                  <a:lnTo>
                    <a:pt x="3420" y="1327"/>
                  </a:lnTo>
                  <a:lnTo>
                    <a:pt x="3464" y="1321"/>
                  </a:lnTo>
                  <a:lnTo>
                    <a:pt x="3495" y="1314"/>
                  </a:lnTo>
                  <a:lnTo>
                    <a:pt x="3505" y="1313"/>
                  </a:lnTo>
                  <a:lnTo>
                    <a:pt x="3503" y="1323"/>
                  </a:lnTo>
                  <a:lnTo>
                    <a:pt x="3502" y="1328"/>
                  </a:lnTo>
                  <a:lnTo>
                    <a:pt x="3503" y="1334"/>
                  </a:lnTo>
                  <a:lnTo>
                    <a:pt x="3508" y="1337"/>
                  </a:lnTo>
                  <a:lnTo>
                    <a:pt x="3512" y="1340"/>
                  </a:lnTo>
                  <a:lnTo>
                    <a:pt x="3517" y="1343"/>
                  </a:lnTo>
                  <a:lnTo>
                    <a:pt x="3521" y="1347"/>
                  </a:lnTo>
                  <a:lnTo>
                    <a:pt x="3523" y="1349"/>
                  </a:lnTo>
                  <a:lnTo>
                    <a:pt x="3529" y="1357"/>
                  </a:lnTo>
                  <a:lnTo>
                    <a:pt x="3545" y="1377"/>
                  </a:lnTo>
                  <a:lnTo>
                    <a:pt x="3548" y="1383"/>
                  </a:lnTo>
                  <a:lnTo>
                    <a:pt x="3549" y="1406"/>
                  </a:lnTo>
                  <a:lnTo>
                    <a:pt x="3548" y="1436"/>
                  </a:lnTo>
                  <a:lnTo>
                    <a:pt x="3546" y="1466"/>
                  </a:lnTo>
                  <a:lnTo>
                    <a:pt x="3544" y="1475"/>
                  </a:lnTo>
                  <a:lnTo>
                    <a:pt x="3564" y="1502"/>
                  </a:lnTo>
                  <a:lnTo>
                    <a:pt x="3525" y="1540"/>
                  </a:lnTo>
                  <a:lnTo>
                    <a:pt x="3522" y="1552"/>
                  </a:lnTo>
                  <a:lnTo>
                    <a:pt x="3521" y="1564"/>
                  </a:lnTo>
                  <a:lnTo>
                    <a:pt x="3521" y="1567"/>
                  </a:lnTo>
                  <a:lnTo>
                    <a:pt x="3522" y="1580"/>
                  </a:lnTo>
                  <a:lnTo>
                    <a:pt x="3523" y="1586"/>
                  </a:lnTo>
                  <a:lnTo>
                    <a:pt x="3523" y="1588"/>
                  </a:lnTo>
                  <a:lnTo>
                    <a:pt x="3523" y="1589"/>
                  </a:lnTo>
                  <a:lnTo>
                    <a:pt x="3524" y="1592"/>
                  </a:lnTo>
                  <a:lnTo>
                    <a:pt x="3525" y="1598"/>
                  </a:lnTo>
                  <a:lnTo>
                    <a:pt x="3526" y="1605"/>
                  </a:lnTo>
                  <a:lnTo>
                    <a:pt x="3528" y="1610"/>
                  </a:lnTo>
                  <a:lnTo>
                    <a:pt x="3532" y="1620"/>
                  </a:lnTo>
                  <a:lnTo>
                    <a:pt x="3535" y="1626"/>
                  </a:lnTo>
                  <a:lnTo>
                    <a:pt x="3535" y="1627"/>
                  </a:lnTo>
                  <a:lnTo>
                    <a:pt x="3538" y="1631"/>
                  </a:lnTo>
                  <a:lnTo>
                    <a:pt x="3551" y="1663"/>
                  </a:lnTo>
                  <a:lnTo>
                    <a:pt x="3572" y="1718"/>
                  </a:lnTo>
                  <a:lnTo>
                    <a:pt x="3574" y="1724"/>
                  </a:lnTo>
                  <a:lnTo>
                    <a:pt x="3575" y="1730"/>
                  </a:lnTo>
                  <a:lnTo>
                    <a:pt x="3574" y="1736"/>
                  </a:lnTo>
                  <a:lnTo>
                    <a:pt x="3573" y="1744"/>
                  </a:lnTo>
                  <a:lnTo>
                    <a:pt x="3572" y="1749"/>
                  </a:lnTo>
                  <a:lnTo>
                    <a:pt x="3570" y="1754"/>
                  </a:lnTo>
                  <a:lnTo>
                    <a:pt x="3566" y="1761"/>
                  </a:lnTo>
                  <a:lnTo>
                    <a:pt x="3561" y="1768"/>
                  </a:lnTo>
                  <a:lnTo>
                    <a:pt x="3553" y="1779"/>
                  </a:lnTo>
                  <a:lnTo>
                    <a:pt x="3549" y="1784"/>
                  </a:lnTo>
                  <a:lnTo>
                    <a:pt x="3542" y="1791"/>
                  </a:lnTo>
                  <a:lnTo>
                    <a:pt x="3539" y="1795"/>
                  </a:lnTo>
                  <a:lnTo>
                    <a:pt x="3535" y="1798"/>
                  </a:lnTo>
                  <a:lnTo>
                    <a:pt x="3533" y="1800"/>
                  </a:lnTo>
                  <a:lnTo>
                    <a:pt x="3529" y="1803"/>
                  </a:lnTo>
                  <a:lnTo>
                    <a:pt x="3514" y="1813"/>
                  </a:lnTo>
                  <a:lnTo>
                    <a:pt x="3511" y="1815"/>
                  </a:lnTo>
                  <a:lnTo>
                    <a:pt x="3511" y="1815"/>
                  </a:lnTo>
                  <a:lnTo>
                    <a:pt x="3509" y="1816"/>
                  </a:lnTo>
                  <a:lnTo>
                    <a:pt x="3502" y="1816"/>
                  </a:lnTo>
                  <a:lnTo>
                    <a:pt x="3500" y="1816"/>
                  </a:lnTo>
                  <a:lnTo>
                    <a:pt x="3496" y="1814"/>
                  </a:lnTo>
                  <a:lnTo>
                    <a:pt x="3494" y="1813"/>
                  </a:lnTo>
                  <a:lnTo>
                    <a:pt x="3487" y="1806"/>
                  </a:lnTo>
                  <a:lnTo>
                    <a:pt x="3484" y="1802"/>
                  </a:lnTo>
                  <a:lnTo>
                    <a:pt x="3482" y="1798"/>
                  </a:lnTo>
                  <a:lnTo>
                    <a:pt x="3480" y="1794"/>
                  </a:lnTo>
                  <a:lnTo>
                    <a:pt x="3478" y="1791"/>
                  </a:lnTo>
                  <a:lnTo>
                    <a:pt x="3478" y="1787"/>
                  </a:lnTo>
                  <a:lnTo>
                    <a:pt x="3478" y="1786"/>
                  </a:lnTo>
                  <a:lnTo>
                    <a:pt x="3478" y="1784"/>
                  </a:lnTo>
                  <a:lnTo>
                    <a:pt x="3476" y="1775"/>
                  </a:lnTo>
                  <a:lnTo>
                    <a:pt x="3473" y="1770"/>
                  </a:lnTo>
                  <a:lnTo>
                    <a:pt x="3469" y="1760"/>
                  </a:lnTo>
                  <a:lnTo>
                    <a:pt x="3467" y="1755"/>
                  </a:lnTo>
                  <a:lnTo>
                    <a:pt x="3462" y="1746"/>
                  </a:lnTo>
                  <a:lnTo>
                    <a:pt x="3430" y="1696"/>
                  </a:lnTo>
                  <a:lnTo>
                    <a:pt x="3426" y="1690"/>
                  </a:lnTo>
                  <a:lnTo>
                    <a:pt x="3420" y="1683"/>
                  </a:lnTo>
                  <a:lnTo>
                    <a:pt x="3417" y="1680"/>
                  </a:lnTo>
                  <a:lnTo>
                    <a:pt x="3416" y="1679"/>
                  </a:lnTo>
                  <a:lnTo>
                    <a:pt x="3415" y="1679"/>
                  </a:lnTo>
                  <a:lnTo>
                    <a:pt x="3411" y="1675"/>
                  </a:lnTo>
                  <a:lnTo>
                    <a:pt x="3405" y="1671"/>
                  </a:lnTo>
                  <a:lnTo>
                    <a:pt x="3398" y="1669"/>
                  </a:lnTo>
                  <a:lnTo>
                    <a:pt x="3397" y="1669"/>
                  </a:lnTo>
                  <a:lnTo>
                    <a:pt x="3392" y="1669"/>
                  </a:lnTo>
                  <a:lnTo>
                    <a:pt x="3386" y="1670"/>
                  </a:lnTo>
                  <a:lnTo>
                    <a:pt x="3378" y="1672"/>
                  </a:lnTo>
                  <a:lnTo>
                    <a:pt x="3370" y="1676"/>
                  </a:lnTo>
                  <a:lnTo>
                    <a:pt x="3363" y="1680"/>
                  </a:lnTo>
                  <a:lnTo>
                    <a:pt x="3357" y="1683"/>
                  </a:lnTo>
                  <a:lnTo>
                    <a:pt x="3332" y="1699"/>
                  </a:lnTo>
                  <a:lnTo>
                    <a:pt x="3316" y="1712"/>
                  </a:lnTo>
                  <a:lnTo>
                    <a:pt x="3307" y="1717"/>
                  </a:lnTo>
                  <a:lnTo>
                    <a:pt x="3302" y="1718"/>
                  </a:lnTo>
                  <a:lnTo>
                    <a:pt x="3290" y="1722"/>
                  </a:lnTo>
                  <a:lnTo>
                    <a:pt x="3284" y="1723"/>
                  </a:lnTo>
                  <a:lnTo>
                    <a:pt x="3249" y="1728"/>
                  </a:lnTo>
                  <a:lnTo>
                    <a:pt x="3241" y="1728"/>
                  </a:lnTo>
                  <a:lnTo>
                    <a:pt x="3240" y="1729"/>
                  </a:lnTo>
                  <a:lnTo>
                    <a:pt x="3239" y="1729"/>
                  </a:lnTo>
                  <a:lnTo>
                    <a:pt x="3192" y="1731"/>
                  </a:lnTo>
                  <a:lnTo>
                    <a:pt x="3193" y="1734"/>
                  </a:lnTo>
                  <a:lnTo>
                    <a:pt x="3193" y="1749"/>
                  </a:lnTo>
                  <a:lnTo>
                    <a:pt x="3192" y="1773"/>
                  </a:lnTo>
                  <a:lnTo>
                    <a:pt x="3192" y="1776"/>
                  </a:lnTo>
                  <a:lnTo>
                    <a:pt x="3192" y="1778"/>
                  </a:lnTo>
                  <a:lnTo>
                    <a:pt x="3183" y="1795"/>
                  </a:lnTo>
                  <a:lnTo>
                    <a:pt x="3182" y="1797"/>
                  </a:lnTo>
                  <a:lnTo>
                    <a:pt x="3181" y="1798"/>
                  </a:lnTo>
                  <a:lnTo>
                    <a:pt x="3178" y="1799"/>
                  </a:lnTo>
                  <a:lnTo>
                    <a:pt x="3175" y="1799"/>
                  </a:lnTo>
                  <a:lnTo>
                    <a:pt x="3153" y="1798"/>
                  </a:lnTo>
                  <a:lnTo>
                    <a:pt x="3150" y="1794"/>
                  </a:lnTo>
                  <a:lnTo>
                    <a:pt x="3150" y="1790"/>
                  </a:lnTo>
                  <a:lnTo>
                    <a:pt x="3150" y="1788"/>
                  </a:lnTo>
                  <a:lnTo>
                    <a:pt x="3140" y="1786"/>
                  </a:lnTo>
                  <a:lnTo>
                    <a:pt x="3136" y="1786"/>
                  </a:lnTo>
                  <a:lnTo>
                    <a:pt x="3103" y="1788"/>
                  </a:lnTo>
                  <a:lnTo>
                    <a:pt x="3102" y="1789"/>
                  </a:lnTo>
                  <a:lnTo>
                    <a:pt x="3097" y="1794"/>
                  </a:lnTo>
                  <a:lnTo>
                    <a:pt x="3097" y="1795"/>
                  </a:lnTo>
                  <a:lnTo>
                    <a:pt x="3103" y="1816"/>
                  </a:lnTo>
                  <a:lnTo>
                    <a:pt x="3105" y="1818"/>
                  </a:lnTo>
                  <a:lnTo>
                    <a:pt x="3109" y="1824"/>
                  </a:lnTo>
                  <a:lnTo>
                    <a:pt x="3110" y="1827"/>
                  </a:lnTo>
                  <a:lnTo>
                    <a:pt x="3111" y="1830"/>
                  </a:lnTo>
                  <a:lnTo>
                    <a:pt x="3112" y="1833"/>
                  </a:lnTo>
                  <a:lnTo>
                    <a:pt x="3107" y="1841"/>
                  </a:lnTo>
                  <a:lnTo>
                    <a:pt x="3044" y="1888"/>
                  </a:lnTo>
                  <a:lnTo>
                    <a:pt x="3024" y="1902"/>
                  </a:lnTo>
                  <a:lnTo>
                    <a:pt x="3022" y="1916"/>
                  </a:lnTo>
                  <a:lnTo>
                    <a:pt x="3019" y="1924"/>
                  </a:lnTo>
                  <a:lnTo>
                    <a:pt x="3018" y="1926"/>
                  </a:lnTo>
                  <a:lnTo>
                    <a:pt x="3008" y="1935"/>
                  </a:lnTo>
                  <a:lnTo>
                    <a:pt x="3008" y="1935"/>
                  </a:lnTo>
                  <a:lnTo>
                    <a:pt x="2961" y="1994"/>
                  </a:lnTo>
                  <a:lnTo>
                    <a:pt x="2978" y="2012"/>
                  </a:lnTo>
                  <a:lnTo>
                    <a:pt x="2978" y="2015"/>
                  </a:lnTo>
                  <a:lnTo>
                    <a:pt x="2980" y="2031"/>
                  </a:lnTo>
                  <a:lnTo>
                    <a:pt x="2960" y="2126"/>
                  </a:lnTo>
                  <a:lnTo>
                    <a:pt x="2957" y="2135"/>
                  </a:lnTo>
                  <a:lnTo>
                    <a:pt x="2978" y="2157"/>
                  </a:lnTo>
                  <a:lnTo>
                    <a:pt x="2968" y="2173"/>
                  </a:lnTo>
                  <a:lnTo>
                    <a:pt x="2966" y="2175"/>
                  </a:lnTo>
                  <a:lnTo>
                    <a:pt x="2964" y="2180"/>
                  </a:lnTo>
                  <a:lnTo>
                    <a:pt x="2963" y="2181"/>
                  </a:lnTo>
                  <a:lnTo>
                    <a:pt x="2963" y="2182"/>
                  </a:lnTo>
                  <a:lnTo>
                    <a:pt x="2963" y="2184"/>
                  </a:lnTo>
                  <a:lnTo>
                    <a:pt x="2963" y="2187"/>
                  </a:lnTo>
                  <a:lnTo>
                    <a:pt x="2964" y="2189"/>
                  </a:lnTo>
                  <a:lnTo>
                    <a:pt x="2964" y="2191"/>
                  </a:lnTo>
                  <a:lnTo>
                    <a:pt x="2964" y="2194"/>
                  </a:lnTo>
                  <a:lnTo>
                    <a:pt x="2964" y="2198"/>
                  </a:lnTo>
                  <a:lnTo>
                    <a:pt x="2947" y="2251"/>
                  </a:lnTo>
                  <a:lnTo>
                    <a:pt x="2946" y="2254"/>
                  </a:lnTo>
                  <a:lnTo>
                    <a:pt x="2946" y="2255"/>
                  </a:lnTo>
                  <a:lnTo>
                    <a:pt x="2944" y="2257"/>
                  </a:lnTo>
                  <a:lnTo>
                    <a:pt x="2943" y="2258"/>
                  </a:lnTo>
                  <a:lnTo>
                    <a:pt x="2928" y="2275"/>
                  </a:lnTo>
                  <a:lnTo>
                    <a:pt x="2927" y="2274"/>
                  </a:lnTo>
                  <a:lnTo>
                    <a:pt x="2927" y="2274"/>
                  </a:lnTo>
                  <a:lnTo>
                    <a:pt x="2925" y="2273"/>
                  </a:lnTo>
                  <a:lnTo>
                    <a:pt x="2922" y="2271"/>
                  </a:lnTo>
                  <a:lnTo>
                    <a:pt x="2920" y="2268"/>
                  </a:lnTo>
                  <a:lnTo>
                    <a:pt x="2904" y="2266"/>
                  </a:lnTo>
                  <a:lnTo>
                    <a:pt x="2903" y="2267"/>
                  </a:lnTo>
                  <a:lnTo>
                    <a:pt x="2901" y="2268"/>
                  </a:lnTo>
                  <a:lnTo>
                    <a:pt x="2895" y="2274"/>
                  </a:lnTo>
                  <a:lnTo>
                    <a:pt x="2883" y="2288"/>
                  </a:lnTo>
                  <a:lnTo>
                    <a:pt x="2883" y="2290"/>
                  </a:lnTo>
                  <a:lnTo>
                    <a:pt x="2878" y="2298"/>
                  </a:lnTo>
                  <a:lnTo>
                    <a:pt x="2876" y="2301"/>
                  </a:lnTo>
                  <a:lnTo>
                    <a:pt x="2871" y="2314"/>
                  </a:lnTo>
                  <a:lnTo>
                    <a:pt x="2870" y="2316"/>
                  </a:lnTo>
                  <a:lnTo>
                    <a:pt x="2868" y="2322"/>
                  </a:lnTo>
                  <a:lnTo>
                    <a:pt x="2870" y="2325"/>
                  </a:lnTo>
                  <a:lnTo>
                    <a:pt x="2871" y="2326"/>
                  </a:lnTo>
                  <a:lnTo>
                    <a:pt x="2870" y="2329"/>
                  </a:lnTo>
                  <a:lnTo>
                    <a:pt x="2867" y="2354"/>
                  </a:lnTo>
                  <a:lnTo>
                    <a:pt x="2864" y="2369"/>
                  </a:lnTo>
                  <a:lnTo>
                    <a:pt x="2863" y="2373"/>
                  </a:lnTo>
                  <a:lnTo>
                    <a:pt x="2861" y="2378"/>
                  </a:lnTo>
                  <a:lnTo>
                    <a:pt x="2860" y="2380"/>
                  </a:lnTo>
                  <a:lnTo>
                    <a:pt x="2858" y="2382"/>
                  </a:lnTo>
                  <a:lnTo>
                    <a:pt x="2857" y="2384"/>
                  </a:lnTo>
                  <a:lnTo>
                    <a:pt x="2855" y="2385"/>
                  </a:lnTo>
                  <a:lnTo>
                    <a:pt x="2852" y="2389"/>
                  </a:lnTo>
                  <a:lnTo>
                    <a:pt x="2849" y="2392"/>
                  </a:lnTo>
                  <a:lnTo>
                    <a:pt x="2848" y="2395"/>
                  </a:lnTo>
                  <a:lnTo>
                    <a:pt x="2847" y="2397"/>
                  </a:lnTo>
                  <a:lnTo>
                    <a:pt x="2846" y="2401"/>
                  </a:lnTo>
                  <a:lnTo>
                    <a:pt x="2845" y="2404"/>
                  </a:lnTo>
                  <a:lnTo>
                    <a:pt x="2843" y="2419"/>
                  </a:lnTo>
                  <a:lnTo>
                    <a:pt x="2842" y="2425"/>
                  </a:lnTo>
                  <a:lnTo>
                    <a:pt x="2842" y="2447"/>
                  </a:lnTo>
                  <a:lnTo>
                    <a:pt x="2842" y="2451"/>
                  </a:lnTo>
                  <a:lnTo>
                    <a:pt x="2842" y="2454"/>
                  </a:lnTo>
                  <a:lnTo>
                    <a:pt x="2842" y="2457"/>
                  </a:lnTo>
                  <a:lnTo>
                    <a:pt x="2843" y="2460"/>
                  </a:lnTo>
                  <a:lnTo>
                    <a:pt x="2845" y="2463"/>
                  </a:lnTo>
                  <a:lnTo>
                    <a:pt x="2846" y="2466"/>
                  </a:lnTo>
                  <a:lnTo>
                    <a:pt x="2847" y="2468"/>
                  </a:lnTo>
                  <a:lnTo>
                    <a:pt x="2848" y="2471"/>
                  </a:lnTo>
                  <a:lnTo>
                    <a:pt x="2850" y="2473"/>
                  </a:lnTo>
                  <a:lnTo>
                    <a:pt x="2841" y="2486"/>
                  </a:lnTo>
                  <a:lnTo>
                    <a:pt x="2816" y="2509"/>
                  </a:lnTo>
                  <a:lnTo>
                    <a:pt x="2806" y="2527"/>
                  </a:lnTo>
                  <a:lnTo>
                    <a:pt x="2801" y="2564"/>
                  </a:lnTo>
                  <a:lnTo>
                    <a:pt x="2800" y="2568"/>
                  </a:lnTo>
                  <a:lnTo>
                    <a:pt x="2799" y="2590"/>
                  </a:lnTo>
                  <a:lnTo>
                    <a:pt x="2797" y="2596"/>
                  </a:lnTo>
                  <a:lnTo>
                    <a:pt x="2784" y="2619"/>
                  </a:lnTo>
                  <a:lnTo>
                    <a:pt x="2775" y="2634"/>
                  </a:lnTo>
                  <a:lnTo>
                    <a:pt x="2772" y="2638"/>
                  </a:lnTo>
                  <a:lnTo>
                    <a:pt x="2770" y="2639"/>
                  </a:lnTo>
                  <a:lnTo>
                    <a:pt x="2760" y="2645"/>
                  </a:lnTo>
                  <a:lnTo>
                    <a:pt x="2756" y="2646"/>
                  </a:lnTo>
                  <a:lnTo>
                    <a:pt x="2742" y="2655"/>
                  </a:lnTo>
                  <a:lnTo>
                    <a:pt x="2721" y="2651"/>
                  </a:lnTo>
                  <a:lnTo>
                    <a:pt x="2703" y="2662"/>
                  </a:lnTo>
                  <a:lnTo>
                    <a:pt x="2700" y="2663"/>
                  </a:lnTo>
                  <a:lnTo>
                    <a:pt x="2697" y="2663"/>
                  </a:lnTo>
                  <a:lnTo>
                    <a:pt x="2676" y="2655"/>
                  </a:lnTo>
                  <a:lnTo>
                    <a:pt x="2693" y="2706"/>
                  </a:lnTo>
                  <a:lnTo>
                    <a:pt x="2704" y="2718"/>
                  </a:lnTo>
                  <a:lnTo>
                    <a:pt x="2701" y="2735"/>
                  </a:lnTo>
                  <a:lnTo>
                    <a:pt x="2697" y="2780"/>
                  </a:lnTo>
                  <a:lnTo>
                    <a:pt x="2689" y="2793"/>
                  </a:lnTo>
                  <a:lnTo>
                    <a:pt x="2684" y="2787"/>
                  </a:lnTo>
                  <a:lnTo>
                    <a:pt x="2676" y="2806"/>
                  </a:lnTo>
                  <a:lnTo>
                    <a:pt x="2659" y="2854"/>
                  </a:lnTo>
                  <a:lnTo>
                    <a:pt x="2646" y="2877"/>
                  </a:lnTo>
                  <a:lnTo>
                    <a:pt x="2659" y="2874"/>
                  </a:lnTo>
                  <a:lnTo>
                    <a:pt x="2660" y="2875"/>
                  </a:lnTo>
                  <a:lnTo>
                    <a:pt x="2663" y="2876"/>
                  </a:lnTo>
                  <a:lnTo>
                    <a:pt x="2666" y="2878"/>
                  </a:lnTo>
                  <a:lnTo>
                    <a:pt x="2667" y="2878"/>
                  </a:lnTo>
                  <a:lnTo>
                    <a:pt x="2670" y="2881"/>
                  </a:lnTo>
                  <a:lnTo>
                    <a:pt x="2673" y="2883"/>
                  </a:lnTo>
                  <a:lnTo>
                    <a:pt x="2690" y="2899"/>
                  </a:lnTo>
                  <a:lnTo>
                    <a:pt x="2699" y="2907"/>
                  </a:lnTo>
                  <a:lnTo>
                    <a:pt x="2700" y="2910"/>
                  </a:lnTo>
                  <a:lnTo>
                    <a:pt x="2699" y="2917"/>
                  </a:lnTo>
                  <a:lnTo>
                    <a:pt x="2697" y="2920"/>
                  </a:lnTo>
                  <a:lnTo>
                    <a:pt x="2696" y="2922"/>
                  </a:lnTo>
                  <a:lnTo>
                    <a:pt x="2694" y="2928"/>
                  </a:lnTo>
                  <a:lnTo>
                    <a:pt x="2692" y="2935"/>
                  </a:lnTo>
                  <a:lnTo>
                    <a:pt x="2691" y="2942"/>
                  </a:lnTo>
                  <a:lnTo>
                    <a:pt x="2690" y="2949"/>
                  </a:lnTo>
                  <a:lnTo>
                    <a:pt x="2689" y="2953"/>
                  </a:lnTo>
                  <a:lnTo>
                    <a:pt x="2690" y="2954"/>
                  </a:lnTo>
                  <a:lnTo>
                    <a:pt x="2709" y="2967"/>
                  </a:lnTo>
                  <a:lnTo>
                    <a:pt x="2713" y="2969"/>
                  </a:lnTo>
                  <a:lnTo>
                    <a:pt x="2713" y="2969"/>
                  </a:lnTo>
                  <a:lnTo>
                    <a:pt x="2748" y="2989"/>
                  </a:lnTo>
                  <a:lnTo>
                    <a:pt x="2753" y="2990"/>
                  </a:lnTo>
                  <a:lnTo>
                    <a:pt x="2756" y="2990"/>
                  </a:lnTo>
                  <a:lnTo>
                    <a:pt x="2760" y="2989"/>
                  </a:lnTo>
                  <a:lnTo>
                    <a:pt x="2763" y="2988"/>
                  </a:lnTo>
                  <a:lnTo>
                    <a:pt x="2768" y="2987"/>
                  </a:lnTo>
                  <a:lnTo>
                    <a:pt x="2785" y="2979"/>
                  </a:lnTo>
                  <a:lnTo>
                    <a:pt x="2786" y="2978"/>
                  </a:lnTo>
                  <a:lnTo>
                    <a:pt x="2786" y="2974"/>
                  </a:lnTo>
                  <a:lnTo>
                    <a:pt x="2786" y="2971"/>
                  </a:lnTo>
                  <a:lnTo>
                    <a:pt x="2814" y="3007"/>
                  </a:lnTo>
                  <a:lnTo>
                    <a:pt x="2815" y="3010"/>
                  </a:lnTo>
                  <a:lnTo>
                    <a:pt x="2828" y="3019"/>
                  </a:lnTo>
                  <a:lnTo>
                    <a:pt x="2832" y="3021"/>
                  </a:lnTo>
                  <a:lnTo>
                    <a:pt x="2835" y="3020"/>
                  </a:lnTo>
                  <a:lnTo>
                    <a:pt x="2839" y="3018"/>
                  </a:lnTo>
                  <a:lnTo>
                    <a:pt x="2842" y="3017"/>
                  </a:lnTo>
                  <a:lnTo>
                    <a:pt x="2860" y="3020"/>
                  </a:lnTo>
                  <a:lnTo>
                    <a:pt x="2866" y="3025"/>
                  </a:lnTo>
                  <a:lnTo>
                    <a:pt x="2877" y="3080"/>
                  </a:lnTo>
                  <a:lnTo>
                    <a:pt x="2887" y="3173"/>
                  </a:lnTo>
                  <a:lnTo>
                    <a:pt x="2888" y="3193"/>
                  </a:lnTo>
                  <a:lnTo>
                    <a:pt x="2889" y="3198"/>
                  </a:lnTo>
                  <a:lnTo>
                    <a:pt x="2891" y="3204"/>
                  </a:lnTo>
                  <a:lnTo>
                    <a:pt x="2893" y="3209"/>
                  </a:lnTo>
                  <a:lnTo>
                    <a:pt x="2896" y="3214"/>
                  </a:lnTo>
                  <a:lnTo>
                    <a:pt x="2899" y="3218"/>
                  </a:lnTo>
                  <a:lnTo>
                    <a:pt x="2905" y="3225"/>
                  </a:lnTo>
                  <a:lnTo>
                    <a:pt x="2912" y="3237"/>
                  </a:lnTo>
                  <a:lnTo>
                    <a:pt x="2914" y="3251"/>
                  </a:lnTo>
                  <a:lnTo>
                    <a:pt x="2924" y="3288"/>
                  </a:lnTo>
                  <a:lnTo>
                    <a:pt x="2940" y="3298"/>
                  </a:lnTo>
                  <a:lnTo>
                    <a:pt x="2938" y="3306"/>
                  </a:lnTo>
                  <a:lnTo>
                    <a:pt x="2924" y="3341"/>
                  </a:lnTo>
                  <a:lnTo>
                    <a:pt x="2910" y="3359"/>
                  </a:lnTo>
                  <a:lnTo>
                    <a:pt x="2876" y="3390"/>
                  </a:lnTo>
                  <a:lnTo>
                    <a:pt x="2866" y="3398"/>
                  </a:lnTo>
                  <a:lnTo>
                    <a:pt x="2827" y="3428"/>
                  </a:lnTo>
                  <a:lnTo>
                    <a:pt x="2822" y="3431"/>
                  </a:lnTo>
                  <a:lnTo>
                    <a:pt x="2814" y="3434"/>
                  </a:lnTo>
                  <a:lnTo>
                    <a:pt x="2811" y="3434"/>
                  </a:lnTo>
                  <a:lnTo>
                    <a:pt x="2808" y="3434"/>
                  </a:lnTo>
                  <a:lnTo>
                    <a:pt x="2805" y="3433"/>
                  </a:lnTo>
                  <a:lnTo>
                    <a:pt x="2801" y="3430"/>
                  </a:lnTo>
                  <a:lnTo>
                    <a:pt x="2799" y="3428"/>
                  </a:lnTo>
                  <a:lnTo>
                    <a:pt x="2797" y="3431"/>
                  </a:lnTo>
                  <a:lnTo>
                    <a:pt x="2791" y="3476"/>
                  </a:lnTo>
                  <a:lnTo>
                    <a:pt x="2786" y="3508"/>
                  </a:lnTo>
                  <a:lnTo>
                    <a:pt x="2786" y="3513"/>
                  </a:lnTo>
                  <a:lnTo>
                    <a:pt x="2785" y="3516"/>
                  </a:lnTo>
                  <a:lnTo>
                    <a:pt x="2784" y="3518"/>
                  </a:lnTo>
                  <a:lnTo>
                    <a:pt x="2783" y="3521"/>
                  </a:lnTo>
                  <a:lnTo>
                    <a:pt x="2780" y="3524"/>
                  </a:lnTo>
                  <a:lnTo>
                    <a:pt x="2765" y="3535"/>
                  </a:lnTo>
                  <a:lnTo>
                    <a:pt x="2708" y="3578"/>
                  </a:lnTo>
                  <a:lnTo>
                    <a:pt x="2681" y="3588"/>
                  </a:lnTo>
                  <a:lnTo>
                    <a:pt x="2677" y="3663"/>
                  </a:lnTo>
                  <a:lnTo>
                    <a:pt x="2680" y="3668"/>
                  </a:lnTo>
                  <a:lnTo>
                    <a:pt x="2683" y="3672"/>
                  </a:lnTo>
                  <a:lnTo>
                    <a:pt x="2685" y="3675"/>
                  </a:lnTo>
                  <a:lnTo>
                    <a:pt x="2706" y="3694"/>
                  </a:lnTo>
                  <a:lnTo>
                    <a:pt x="2711" y="3698"/>
                  </a:lnTo>
                  <a:lnTo>
                    <a:pt x="2719" y="3705"/>
                  </a:lnTo>
                  <a:lnTo>
                    <a:pt x="2724" y="3708"/>
                  </a:lnTo>
                  <a:lnTo>
                    <a:pt x="2775" y="3748"/>
                  </a:lnTo>
                  <a:lnTo>
                    <a:pt x="2824" y="3798"/>
                  </a:lnTo>
                  <a:lnTo>
                    <a:pt x="2830" y="3800"/>
                  </a:lnTo>
                  <a:lnTo>
                    <a:pt x="2835" y="3802"/>
                  </a:lnTo>
                  <a:lnTo>
                    <a:pt x="2838" y="3804"/>
                  </a:lnTo>
                  <a:lnTo>
                    <a:pt x="2831" y="3832"/>
                  </a:lnTo>
                  <a:lnTo>
                    <a:pt x="2829" y="3837"/>
                  </a:lnTo>
                  <a:lnTo>
                    <a:pt x="2827" y="3844"/>
                  </a:lnTo>
                  <a:lnTo>
                    <a:pt x="2824" y="3853"/>
                  </a:lnTo>
                  <a:lnTo>
                    <a:pt x="2815" y="3873"/>
                  </a:lnTo>
                  <a:lnTo>
                    <a:pt x="2813" y="3875"/>
                  </a:lnTo>
                  <a:lnTo>
                    <a:pt x="2810" y="3878"/>
                  </a:lnTo>
                  <a:lnTo>
                    <a:pt x="2806" y="3882"/>
                  </a:lnTo>
                  <a:lnTo>
                    <a:pt x="2803" y="3883"/>
                  </a:lnTo>
                  <a:lnTo>
                    <a:pt x="2799" y="3886"/>
                  </a:lnTo>
                  <a:lnTo>
                    <a:pt x="2785" y="3893"/>
                  </a:lnTo>
                  <a:lnTo>
                    <a:pt x="2777" y="3897"/>
                  </a:lnTo>
                  <a:lnTo>
                    <a:pt x="2776" y="3898"/>
                  </a:lnTo>
                  <a:lnTo>
                    <a:pt x="2774" y="3901"/>
                  </a:lnTo>
                  <a:lnTo>
                    <a:pt x="2770" y="3907"/>
                  </a:lnTo>
                  <a:lnTo>
                    <a:pt x="2769" y="3910"/>
                  </a:lnTo>
                  <a:lnTo>
                    <a:pt x="2756" y="3974"/>
                  </a:lnTo>
                  <a:lnTo>
                    <a:pt x="2755" y="3977"/>
                  </a:lnTo>
                  <a:lnTo>
                    <a:pt x="2756" y="3981"/>
                  </a:lnTo>
                  <a:lnTo>
                    <a:pt x="2759" y="3993"/>
                  </a:lnTo>
                  <a:lnTo>
                    <a:pt x="2761" y="3997"/>
                  </a:lnTo>
                  <a:lnTo>
                    <a:pt x="2784" y="4032"/>
                  </a:lnTo>
                  <a:lnTo>
                    <a:pt x="2785" y="4033"/>
                  </a:lnTo>
                  <a:lnTo>
                    <a:pt x="2788" y="4034"/>
                  </a:lnTo>
                  <a:lnTo>
                    <a:pt x="2791" y="4035"/>
                  </a:lnTo>
                  <a:lnTo>
                    <a:pt x="2802" y="4037"/>
                  </a:lnTo>
                  <a:lnTo>
                    <a:pt x="2814" y="4040"/>
                  </a:lnTo>
                  <a:lnTo>
                    <a:pt x="2816" y="4041"/>
                  </a:lnTo>
                  <a:lnTo>
                    <a:pt x="2816" y="4042"/>
                  </a:lnTo>
                  <a:lnTo>
                    <a:pt x="2816" y="4044"/>
                  </a:lnTo>
                  <a:lnTo>
                    <a:pt x="2815" y="4052"/>
                  </a:lnTo>
                  <a:lnTo>
                    <a:pt x="2813" y="4059"/>
                  </a:lnTo>
                  <a:lnTo>
                    <a:pt x="2812" y="4062"/>
                  </a:lnTo>
                  <a:lnTo>
                    <a:pt x="2811" y="4064"/>
                  </a:lnTo>
                  <a:lnTo>
                    <a:pt x="2800" y="4069"/>
                  </a:lnTo>
                  <a:lnTo>
                    <a:pt x="2790" y="4072"/>
                  </a:lnTo>
                  <a:lnTo>
                    <a:pt x="2764" y="4075"/>
                  </a:lnTo>
                  <a:lnTo>
                    <a:pt x="2760" y="4076"/>
                  </a:lnTo>
                  <a:lnTo>
                    <a:pt x="2750" y="4075"/>
                  </a:lnTo>
                  <a:lnTo>
                    <a:pt x="2722" y="4116"/>
                  </a:lnTo>
                  <a:lnTo>
                    <a:pt x="2696" y="4117"/>
                  </a:lnTo>
                  <a:lnTo>
                    <a:pt x="2680" y="4094"/>
                  </a:lnTo>
                  <a:lnTo>
                    <a:pt x="2678" y="4093"/>
                  </a:lnTo>
                  <a:lnTo>
                    <a:pt x="2669" y="4088"/>
                  </a:lnTo>
                  <a:lnTo>
                    <a:pt x="2658" y="4089"/>
                  </a:lnTo>
                  <a:lnTo>
                    <a:pt x="2626" y="4097"/>
                  </a:lnTo>
                  <a:lnTo>
                    <a:pt x="2601" y="4118"/>
                  </a:lnTo>
                  <a:lnTo>
                    <a:pt x="2591" y="4123"/>
                  </a:lnTo>
                  <a:lnTo>
                    <a:pt x="2588" y="4123"/>
                  </a:lnTo>
                  <a:lnTo>
                    <a:pt x="2585" y="4119"/>
                  </a:lnTo>
                  <a:lnTo>
                    <a:pt x="2582" y="4115"/>
                  </a:lnTo>
                  <a:lnTo>
                    <a:pt x="2580" y="4107"/>
                  </a:lnTo>
                  <a:lnTo>
                    <a:pt x="2577" y="4093"/>
                  </a:lnTo>
                  <a:lnTo>
                    <a:pt x="2575" y="4089"/>
                  </a:lnTo>
                  <a:lnTo>
                    <a:pt x="2574" y="4084"/>
                  </a:lnTo>
                  <a:lnTo>
                    <a:pt x="2570" y="4062"/>
                  </a:lnTo>
                  <a:lnTo>
                    <a:pt x="2570" y="4057"/>
                  </a:lnTo>
                  <a:lnTo>
                    <a:pt x="2570" y="4053"/>
                  </a:lnTo>
                  <a:lnTo>
                    <a:pt x="2571" y="4047"/>
                  </a:lnTo>
                  <a:lnTo>
                    <a:pt x="2571" y="4041"/>
                  </a:lnTo>
                  <a:lnTo>
                    <a:pt x="2570" y="4035"/>
                  </a:lnTo>
                  <a:lnTo>
                    <a:pt x="2569" y="4030"/>
                  </a:lnTo>
                  <a:lnTo>
                    <a:pt x="2567" y="4027"/>
                  </a:lnTo>
                  <a:lnTo>
                    <a:pt x="2556" y="4012"/>
                  </a:lnTo>
                  <a:lnTo>
                    <a:pt x="2528" y="3959"/>
                  </a:lnTo>
                  <a:lnTo>
                    <a:pt x="2521" y="3941"/>
                  </a:lnTo>
                  <a:lnTo>
                    <a:pt x="2519" y="3936"/>
                  </a:lnTo>
                  <a:lnTo>
                    <a:pt x="2515" y="3930"/>
                  </a:lnTo>
                  <a:lnTo>
                    <a:pt x="2508" y="3919"/>
                  </a:lnTo>
                  <a:lnTo>
                    <a:pt x="2506" y="3915"/>
                  </a:lnTo>
                  <a:lnTo>
                    <a:pt x="2505" y="3913"/>
                  </a:lnTo>
                  <a:lnTo>
                    <a:pt x="2504" y="3913"/>
                  </a:lnTo>
                  <a:lnTo>
                    <a:pt x="2498" y="3952"/>
                  </a:lnTo>
                  <a:lnTo>
                    <a:pt x="2498" y="3956"/>
                  </a:lnTo>
                  <a:lnTo>
                    <a:pt x="2495" y="3986"/>
                  </a:lnTo>
                  <a:lnTo>
                    <a:pt x="2494" y="3994"/>
                  </a:lnTo>
                  <a:lnTo>
                    <a:pt x="2494" y="3995"/>
                  </a:lnTo>
                  <a:lnTo>
                    <a:pt x="2495" y="3997"/>
                  </a:lnTo>
                  <a:lnTo>
                    <a:pt x="2499" y="4009"/>
                  </a:lnTo>
                  <a:lnTo>
                    <a:pt x="2522" y="4071"/>
                  </a:lnTo>
                  <a:lnTo>
                    <a:pt x="2523" y="4075"/>
                  </a:lnTo>
                  <a:lnTo>
                    <a:pt x="2512" y="4093"/>
                  </a:lnTo>
                  <a:lnTo>
                    <a:pt x="2466" y="4103"/>
                  </a:lnTo>
                  <a:lnTo>
                    <a:pt x="2446" y="4103"/>
                  </a:lnTo>
                  <a:lnTo>
                    <a:pt x="2442" y="4103"/>
                  </a:lnTo>
                  <a:lnTo>
                    <a:pt x="2428" y="4099"/>
                  </a:lnTo>
                  <a:lnTo>
                    <a:pt x="2425" y="4099"/>
                  </a:lnTo>
                  <a:lnTo>
                    <a:pt x="2422" y="4098"/>
                  </a:lnTo>
                  <a:lnTo>
                    <a:pt x="2399" y="4091"/>
                  </a:lnTo>
                  <a:lnTo>
                    <a:pt x="2395" y="4090"/>
                  </a:lnTo>
                  <a:lnTo>
                    <a:pt x="2391" y="4089"/>
                  </a:lnTo>
                  <a:lnTo>
                    <a:pt x="2386" y="4086"/>
                  </a:lnTo>
                  <a:lnTo>
                    <a:pt x="2392" y="4074"/>
                  </a:lnTo>
                  <a:lnTo>
                    <a:pt x="2413" y="3991"/>
                  </a:lnTo>
                  <a:lnTo>
                    <a:pt x="2413" y="3985"/>
                  </a:lnTo>
                  <a:lnTo>
                    <a:pt x="2411" y="3980"/>
                  </a:lnTo>
                  <a:lnTo>
                    <a:pt x="2409" y="3976"/>
                  </a:lnTo>
                  <a:lnTo>
                    <a:pt x="2407" y="3972"/>
                  </a:lnTo>
                  <a:lnTo>
                    <a:pt x="2403" y="3952"/>
                  </a:lnTo>
                  <a:lnTo>
                    <a:pt x="2396" y="3909"/>
                  </a:lnTo>
                  <a:lnTo>
                    <a:pt x="2394" y="3880"/>
                  </a:lnTo>
                  <a:lnTo>
                    <a:pt x="2395" y="3874"/>
                  </a:lnTo>
                  <a:lnTo>
                    <a:pt x="2396" y="3869"/>
                  </a:lnTo>
                  <a:lnTo>
                    <a:pt x="2397" y="3865"/>
                  </a:lnTo>
                  <a:lnTo>
                    <a:pt x="2400" y="3858"/>
                  </a:lnTo>
                  <a:lnTo>
                    <a:pt x="2405" y="3848"/>
                  </a:lnTo>
                  <a:lnTo>
                    <a:pt x="2422" y="3809"/>
                  </a:lnTo>
                  <a:lnTo>
                    <a:pt x="2428" y="3767"/>
                  </a:lnTo>
                  <a:lnTo>
                    <a:pt x="2432" y="3745"/>
                  </a:lnTo>
                  <a:lnTo>
                    <a:pt x="2430" y="3705"/>
                  </a:lnTo>
                  <a:lnTo>
                    <a:pt x="2427" y="3704"/>
                  </a:lnTo>
                  <a:lnTo>
                    <a:pt x="2423" y="3703"/>
                  </a:lnTo>
                  <a:lnTo>
                    <a:pt x="2364" y="3679"/>
                  </a:lnTo>
                  <a:lnTo>
                    <a:pt x="2345" y="3660"/>
                  </a:lnTo>
                  <a:lnTo>
                    <a:pt x="2312" y="3624"/>
                  </a:lnTo>
                  <a:lnTo>
                    <a:pt x="2294" y="3603"/>
                  </a:lnTo>
                  <a:lnTo>
                    <a:pt x="2292" y="3600"/>
                  </a:lnTo>
                  <a:lnTo>
                    <a:pt x="2287" y="3594"/>
                  </a:lnTo>
                  <a:lnTo>
                    <a:pt x="2286" y="3590"/>
                  </a:lnTo>
                  <a:lnTo>
                    <a:pt x="2282" y="3572"/>
                  </a:lnTo>
                  <a:lnTo>
                    <a:pt x="2282" y="3567"/>
                  </a:lnTo>
                  <a:lnTo>
                    <a:pt x="2282" y="3562"/>
                  </a:lnTo>
                  <a:lnTo>
                    <a:pt x="2283" y="3557"/>
                  </a:lnTo>
                  <a:lnTo>
                    <a:pt x="2283" y="3551"/>
                  </a:lnTo>
                  <a:lnTo>
                    <a:pt x="2284" y="3546"/>
                  </a:lnTo>
                  <a:lnTo>
                    <a:pt x="2292" y="3505"/>
                  </a:lnTo>
                  <a:lnTo>
                    <a:pt x="2293" y="3452"/>
                  </a:lnTo>
                  <a:lnTo>
                    <a:pt x="2273" y="3434"/>
                  </a:lnTo>
                  <a:lnTo>
                    <a:pt x="2265" y="3429"/>
                  </a:lnTo>
                  <a:lnTo>
                    <a:pt x="2263" y="3418"/>
                  </a:lnTo>
                  <a:lnTo>
                    <a:pt x="2261" y="3413"/>
                  </a:lnTo>
                  <a:lnTo>
                    <a:pt x="2252" y="3399"/>
                  </a:lnTo>
                  <a:lnTo>
                    <a:pt x="2249" y="3397"/>
                  </a:lnTo>
                  <a:lnTo>
                    <a:pt x="2245" y="3393"/>
                  </a:lnTo>
                  <a:lnTo>
                    <a:pt x="2238" y="3387"/>
                  </a:lnTo>
                  <a:lnTo>
                    <a:pt x="2232" y="3379"/>
                  </a:lnTo>
                  <a:lnTo>
                    <a:pt x="2230" y="3376"/>
                  </a:lnTo>
                  <a:lnTo>
                    <a:pt x="2231" y="3366"/>
                  </a:lnTo>
                  <a:lnTo>
                    <a:pt x="2233" y="3363"/>
                  </a:lnTo>
                  <a:lnTo>
                    <a:pt x="2237" y="3359"/>
                  </a:lnTo>
                  <a:lnTo>
                    <a:pt x="2241" y="3356"/>
                  </a:lnTo>
                  <a:lnTo>
                    <a:pt x="2245" y="3354"/>
                  </a:lnTo>
                  <a:lnTo>
                    <a:pt x="2248" y="3352"/>
                  </a:lnTo>
                  <a:lnTo>
                    <a:pt x="2249" y="3348"/>
                  </a:lnTo>
                  <a:lnTo>
                    <a:pt x="2250" y="3345"/>
                  </a:lnTo>
                  <a:lnTo>
                    <a:pt x="2246" y="3343"/>
                  </a:lnTo>
                  <a:lnTo>
                    <a:pt x="2233" y="3342"/>
                  </a:lnTo>
                  <a:lnTo>
                    <a:pt x="2229" y="3348"/>
                  </a:lnTo>
                  <a:lnTo>
                    <a:pt x="2219" y="3363"/>
                  </a:lnTo>
                  <a:lnTo>
                    <a:pt x="2216" y="3366"/>
                  </a:lnTo>
                  <a:lnTo>
                    <a:pt x="2200" y="3380"/>
                  </a:lnTo>
                  <a:lnTo>
                    <a:pt x="2198" y="3381"/>
                  </a:lnTo>
                  <a:lnTo>
                    <a:pt x="2147" y="3398"/>
                  </a:lnTo>
                  <a:lnTo>
                    <a:pt x="2137" y="3398"/>
                  </a:lnTo>
                  <a:lnTo>
                    <a:pt x="2132" y="3398"/>
                  </a:lnTo>
                  <a:lnTo>
                    <a:pt x="2106" y="3382"/>
                  </a:lnTo>
                  <a:lnTo>
                    <a:pt x="2099" y="3388"/>
                  </a:lnTo>
                  <a:lnTo>
                    <a:pt x="2075" y="3399"/>
                  </a:lnTo>
                  <a:lnTo>
                    <a:pt x="2072" y="3399"/>
                  </a:lnTo>
                  <a:lnTo>
                    <a:pt x="2071" y="3397"/>
                  </a:lnTo>
                  <a:lnTo>
                    <a:pt x="2068" y="3387"/>
                  </a:lnTo>
                  <a:lnTo>
                    <a:pt x="2067" y="3382"/>
                  </a:lnTo>
                  <a:lnTo>
                    <a:pt x="2066" y="3380"/>
                  </a:lnTo>
                  <a:lnTo>
                    <a:pt x="2065" y="3370"/>
                  </a:lnTo>
                  <a:lnTo>
                    <a:pt x="2052" y="3347"/>
                  </a:lnTo>
                  <a:lnTo>
                    <a:pt x="2025" y="3321"/>
                  </a:lnTo>
                  <a:lnTo>
                    <a:pt x="2005" y="3331"/>
                  </a:lnTo>
                  <a:lnTo>
                    <a:pt x="1978" y="3347"/>
                  </a:lnTo>
                  <a:lnTo>
                    <a:pt x="1976" y="3348"/>
                  </a:lnTo>
                  <a:lnTo>
                    <a:pt x="1973" y="3349"/>
                  </a:lnTo>
                  <a:lnTo>
                    <a:pt x="1963" y="3346"/>
                  </a:lnTo>
                  <a:lnTo>
                    <a:pt x="1962" y="3345"/>
                  </a:lnTo>
                  <a:lnTo>
                    <a:pt x="1950" y="3334"/>
                  </a:lnTo>
                  <a:lnTo>
                    <a:pt x="1948" y="3332"/>
                  </a:lnTo>
                  <a:lnTo>
                    <a:pt x="1947" y="3330"/>
                  </a:lnTo>
                  <a:lnTo>
                    <a:pt x="1957" y="3305"/>
                  </a:lnTo>
                  <a:lnTo>
                    <a:pt x="1957" y="3302"/>
                  </a:lnTo>
                  <a:lnTo>
                    <a:pt x="1950" y="3275"/>
                  </a:lnTo>
                  <a:lnTo>
                    <a:pt x="1949" y="3269"/>
                  </a:lnTo>
                  <a:lnTo>
                    <a:pt x="1942" y="3257"/>
                  </a:lnTo>
                  <a:lnTo>
                    <a:pt x="1940" y="3254"/>
                  </a:lnTo>
                  <a:lnTo>
                    <a:pt x="1936" y="3253"/>
                  </a:lnTo>
                  <a:lnTo>
                    <a:pt x="1931" y="3251"/>
                  </a:lnTo>
                  <a:lnTo>
                    <a:pt x="1929" y="3251"/>
                  </a:lnTo>
                  <a:lnTo>
                    <a:pt x="1919" y="3257"/>
                  </a:lnTo>
                  <a:lnTo>
                    <a:pt x="1921" y="3244"/>
                  </a:lnTo>
                  <a:lnTo>
                    <a:pt x="1922" y="3242"/>
                  </a:lnTo>
                  <a:lnTo>
                    <a:pt x="1912" y="3224"/>
                  </a:lnTo>
                  <a:lnTo>
                    <a:pt x="1910" y="3220"/>
                  </a:lnTo>
                  <a:lnTo>
                    <a:pt x="1882" y="3176"/>
                  </a:lnTo>
                  <a:lnTo>
                    <a:pt x="1879" y="3171"/>
                  </a:lnTo>
                  <a:lnTo>
                    <a:pt x="1875" y="3166"/>
                  </a:lnTo>
                  <a:lnTo>
                    <a:pt x="1873" y="3161"/>
                  </a:lnTo>
                  <a:lnTo>
                    <a:pt x="1870" y="3153"/>
                  </a:lnTo>
                  <a:lnTo>
                    <a:pt x="1868" y="3148"/>
                  </a:lnTo>
                  <a:lnTo>
                    <a:pt x="1867" y="3143"/>
                  </a:lnTo>
                  <a:lnTo>
                    <a:pt x="1867" y="3140"/>
                  </a:lnTo>
                  <a:lnTo>
                    <a:pt x="1869" y="3142"/>
                  </a:lnTo>
                  <a:lnTo>
                    <a:pt x="1873" y="3142"/>
                  </a:lnTo>
                  <a:lnTo>
                    <a:pt x="1877" y="3140"/>
                  </a:lnTo>
                  <a:lnTo>
                    <a:pt x="1881" y="3138"/>
                  </a:lnTo>
                  <a:lnTo>
                    <a:pt x="1884" y="3135"/>
                  </a:lnTo>
                  <a:lnTo>
                    <a:pt x="1930" y="3084"/>
                  </a:lnTo>
                  <a:lnTo>
                    <a:pt x="1932" y="3081"/>
                  </a:lnTo>
                  <a:lnTo>
                    <a:pt x="1938" y="3060"/>
                  </a:lnTo>
                  <a:lnTo>
                    <a:pt x="1939" y="3057"/>
                  </a:lnTo>
                  <a:lnTo>
                    <a:pt x="1939" y="3049"/>
                  </a:lnTo>
                  <a:lnTo>
                    <a:pt x="1932" y="3032"/>
                  </a:lnTo>
                  <a:lnTo>
                    <a:pt x="1902" y="2960"/>
                  </a:lnTo>
                  <a:lnTo>
                    <a:pt x="1900" y="2957"/>
                  </a:lnTo>
                  <a:lnTo>
                    <a:pt x="1898" y="2953"/>
                  </a:lnTo>
                  <a:lnTo>
                    <a:pt x="1896" y="2950"/>
                  </a:lnTo>
                  <a:lnTo>
                    <a:pt x="1892" y="2943"/>
                  </a:lnTo>
                  <a:lnTo>
                    <a:pt x="1890" y="2918"/>
                  </a:lnTo>
                  <a:lnTo>
                    <a:pt x="1890" y="2917"/>
                  </a:lnTo>
                  <a:lnTo>
                    <a:pt x="1866" y="2924"/>
                  </a:lnTo>
                  <a:lnTo>
                    <a:pt x="1861" y="2926"/>
                  </a:lnTo>
                  <a:lnTo>
                    <a:pt x="1852" y="2937"/>
                  </a:lnTo>
                  <a:lnTo>
                    <a:pt x="1848" y="2941"/>
                  </a:lnTo>
                  <a:lnTo>
                    <a:pt x="1820" y="2925"/>
                  </a:lnTo>
                  <a:lnTo>
                    <a:pt x="1803" y="2920"/>
                  </a:lnTo>
                  <a:lnTo>
                    <a:pt x="1779" y="2871"/>
                  </a:lnTo>
                  <a:lnTo>
                    <a:pt x="1762" y="2849"/>
                  </a:lnTo>
                  <a:lnTo>
                    <a:pt x="1761" y="2849"/>
                  </a:lnTo>
                  <a:lnTo>
                    <a:pt x="1752" y="2847"/>
                  </a:lnTo>
                  <a:lnTo>
                    <a:pt x="1727" y="2836"/>
                  </a:lnTo>
                  <a:lnTo>
                    <a:pt x="1721" y="2832"/>
                  </a:lnTo>
                  <a:lnTo>
                    <a:pt x="1721" y="2832"/>
                  </a:lnTo>
                  <a:lnTo>
                    <a:pt x="1718" y="2828"/>
                  </a:lnTo>
                  <a:lnTo>
                    <a:pt x="1701" y="2804"/>
                  </a:lnTo>
                  <a:lnTo>
                    <a:pt x="1699" y="2800"/>
                  </a:lnTo>
                  <a:lnTo>
                    <a:pt x="1694" y="2773"/>
                  </a:lnTo>
                  <a:lnTo>
                    <a:pt x="1697" y="2770"/>
                  </a:lnTo>
                  <a:lnTo>
                    <a:pt x="1674" y="2710"/>
                  </a:lnTo>
                  <a:lnTo>
                    <a:pt x="1659" y="2675"/>
                  </a:lnTo>
                  <a:lnTo>
                    <a:pt x="1640" y="2671"/>
                  </a:lnTo>
                  <a:lnTo>
                    <a:pt x="1625" y="2638"/>
                  </a:lnTo>
                  <a:lnTo>
                    <a:pt x="1622" y="2622"/>
                  </a:lnTo>
                  <a:lnTo>
                    <a:pt x="1596" y="2602"/>
                  </a:lnTo>
                  <a:lnTo>
                    <a:pt x="1620" y="2510"/>
                  </a:lnTo>
                  <a:lnTo>
                    <a:pt x="1620" y="2503"/>
                  </a:lnTo>
                  <a:lnTo>
                    <a:pt x="1619" y="2487"/>
                  </a:lnTo>
                  <a:lnTo>
                    <a:pt x="1621" y="2482"/>
                  </a:lnTo>
                  <a:lnTo>
                    <a:pt x="1622" y="2478"/>
                  </a:lnTo>
                  <a:lnTo>
                    <a:pt x="1625" y="2465"/>
                  </a:lnTo>
                  <a:lnTo>
                    <a:pt x="1624" y="2462"/>
                  </a:lnTo>
                  <a:lnTo>
                    <a:pt x="1613" y="2441"/>
                  </a:lnTo>
                  <a:lnTo>
                    <a:pt x="1606" y="2430"/>
                  </a:lnTo>
                  <a:lnTo>
                    <a:pt x="1603" y="2425"/>
                  </a:lnTo>
                  <a:lnTo>
                    <a:pt x="1599" y="2422"/>
                  </a:lnTo>
                  <a:lnTo>
                    <a:pt x="1596" y="2417"/>
                  </a:lnTo>
                  <a:lnTo>
                    <a:pt x="1590" y="2408"/>
                  </a:lnTo>
                  <a:lnTo>
                    <a:pt x="1569" y="2370"/>
                  </a:lnTo>
                  <a:lnTo>
                    <a:pt x="1566" y="2349"/>
                  </a:lnTo>
                  <a:lnTo>
                    <a:pt x="1552" y="2348"/>
                  </a:lnTo>
                  <a:lnTo>
                    <a:pt x="1536" y="2344"/>
                  </a:lnTo>
                  <a:lnTo>
                    <a:pt x="1532" y="2343"/>
                  </a:lnTo>
                  <a:lnTo>
                    <a:pt x="1528" y="2343"/>
                  </a:lnTo>
                  <a:lnTo>
                    <a:pt x="1524" y="2342"/>
                  </a:lnTo>
                  <a:lnTo>
                    <a:pt x="1509" y="2349"/>
                  </a:lnTo>
                  <a:lnTo>
                    <a:pt x="1506" y="2352"/>
                  </a:lnTo>
                  <a:lnTo>
                    <a:pt x="1505" y="2353"/>
                  </a:lnTo>
                  <a:lnTo>
                    <a:pt x="1505" y="2358"/>
                  </a:lnTo>
                  <a:lnTo>
                    <a:pt x="1466" y="2376"/>
                  </a:lnTo>
                  <a:lnTo>
                    <a:pt x="1446" y="2379"/>
                  </a:lnTo>
                  <a:lnTo>
                    <a:pt x="1444" y="2372"/>
                  </a:lnTo>
                  <a:lnTo>
                    <a:pt x="1418" y="2335"/>
                  </a:lnTo>
                  <a:lnTo>
                    <a:pt x="1391" y="2290"/>
                  </a:lnTo>
                  <a:lnTo>
                    <a:pt x="1363" y="2231"/>
                  </a:lnTo>
                  <a:lnTo>
                    <a:pt x="1363" y="2228"/>
                  </a:lnTo>
                  <a:lnTo>
                    <a:pt x="1363" y="2223"/>
                  </a:lnTo>
                  <a:lnTo>
                    <a:pt x="1363" y="2212"/>
                  </a:lnTo>
                  <a:lnTo>
                    <a:pt x="1364" y="2207"/>
                  </a:lnTo>
                  <a:lnTo>
                    <a:pt x="1364" y="2203"/>
                  </a:lnTo>
                  <a:lnTo>
                    <a:pt x="1366" y="2190"/>
                  </a:lnTo>
                  <a:lnTo>
                    <a:pt x="1369" y="2175"/>
                  </a:lnTo>
                  <a:lnTo>
                    <a:pt x="1370" y="2167"/>
                  </a:lnTo>
                  <a:lnTo>
                    <a:pt x="1370" y="2164"/>
                  </a:lnTo>
                  <a:lnTo>
                    <a:pt x="1371" y="2159"/>
                  </a:lnTo>
                  <a:lnTo>
                    <a:pt x="1374" y="2131"/>
                  </a:lnTo>
                  <a:lnTo>
                    <a:pt x="1375" y="2122"/>
                  </a:lnTo>
                  <a:lnTo>
                    <a:pt x="1374" y="2105"/>
                  </a:lnTo>
                  <a:lnTo>
                    <a:pt x="1373" y="2099"/>
                  </a:lnTo>
                  <a:lnTo>
                    <a:pt x="1368" y="2067"/>
                  </a:lnTo>
                  <a:lnTo>
                    <a:pt x="1343" y="2042"/>
                  </a:lnTo>
                  <a:lnTo>
                    <a:pt x="1360" y="2024"/>
                  </a:lnTo>
                  <a:lnTo>
                    <a:pt x="1357" y="1998"/>
                  </a:lnTo>
                  <a:lnTo>
                    <a:pt x="1355" y="1988"/>
                  </a:lnTo>
                  <a:lnTo>
                    <a:pt x="1353" y="1983"/>
                  </a:lnTo>
                  <a:lnTo>
                    <a:pt x="1331" y="1979"/>
                  </a:lnTo>
                  <a:lnTo>
                    <a:pt x="1323" y="1985"/>
                  </a:lnTo>
                  <a:lnTo>
                    <a:pt x="1320" y="1986"/>
                  </a:lnTo>
                  <a:lnTo>
                    <a:pt x="1315" y="1986"/>
                  </a:lnTo>
                  <a:lnTo>
                    <a:pt x="1311" y="1986"/>
                  </a:lnTo>
                  <a:lnTo>
                    <a:pt x="1295" y="1963"/>
                  </a:lnTo>
                  <a:lnTo>
                    <a:pt x="1296" y="1961"/>
                  </a:lnTo>
                  <a:lnTo>
                    <a:pt x="1298" y="1957"/>
                  </a:lnTo>
                  <a:lnTo>
                    <a:pt x="1318" y="1934"/>
                  </a:lnTo>
                  <a:lnTo>
                    <a:pt x="1317" y="1930"/>
                  </a:lnTo>
                  <a:lnTo>
                    <a:pt x="1316" y="1929"/>
                  </a:lnTo>
                  <a:lnTo>
                    <a:pt x="1314" y="1928"/>
                  </a:lnTo>
                  <a:lnTo>
                    <a:pt x="1308" y="1924"/>
                  </a:lnTo>
                  <a:lnTo>
                    <a:pt x="1306" y="1924"/>
                  </a:lnTo>
                  <a:lnTo>
                    <a:pt x="1305" y="1924"/>
                  </a:lnTo>
                  <a:lnTo>
                    <a:pt x="1300" y="1925"/>
                  </a:lnTo>
                  <a:lnTo>
                    <a:pt x="1296" y="1926"/>
                  </a:lnTo>
                  <a:lnTo>
                    <a:pt x="1294" y="1927"/>
                  </a:lnTo>
                  <a:lnTo>
                    <a:pt x="1293" y="1929"/>
                  </a:lnTo>
                  <a:lnTo>
                    <a:pt x="1291" y="1931"/>
                  </a:lnTo>
                  <a:lnTo>
                    <a:pt x="1289" y="1934"/>
                  </a:lnTo>
                  <a:lnTo>
                    <a:pt x="1259" y="1975"/>
                  </a:lnTo>
                  <a:lnTo>
                    <a:pt x="1243" y="1981"/>
                  </a:lnTo>
                  <a:lnTo>
                    <a:pt x="1233" y="1984"/>
                  </a:lnTo>
                  <a:lnTo>
                    <a:pt x="1225" y="1979"/>
                  </a:lnTo>
                  <a:lnTo>
                    <a:pt x="1218" y="1982"/>
                  </a:lnTo>
                  <a:lnTo>
                    <a:pt x="1187" y="1989"/>
                  </a:lnTo>
                  <a:lnTo>
                    <a:pt x="1185" y="1988"/>
                  </a:lnTo>
                  <a:lnTo>
                    <a:pt x="1178" y="1984"/>
                  </a:lnTo>
                  <a:lnTo>
                    <a:pt x="1177" y="1983"/>
                  </a:lnTo>
                  <a:lnTo>
                    <a:pt x="1174" y="1982"/>
                  </a:lnTo>
                  <a:lnTo>
                    <a:pt x="1172" y="1981"/>
                  </a:lnTo>
                  <a:lnTo>
                    <a:pt x="1170" y="1981"/>
                  </a:lnTo>
                  <a:lnTo>
                    <a:pt x="1165" y="1982"/>
                  </a:lnTo>
                  <a:lnTo>
                    <a:pt x="1164" y="1983"/>
                  </a:lnTo>
                  <a:lnTo>
                    <a:pt x="1162" y="1985"/>
                  </a:lnTo>
                  <a:lnTo>
                    <a:pt x="1161" y="1985"/>
                  </a:lnTo>
                  <a:lnTo>
                    <a:pt x="1160" y="1987"/>
                  </a:lnTo>
                  <a:lnTo>
                    <a:pt x="1159" y="1988"/>
                  </a:lnTo>
                  <a:lnTo>
                    <a:pt x="1158" y="1990"/>
                  </a:lnTo>
                  <a:lnTo>
                    <a:pt x="1158" y="1993"/>
                  </a:lnTo>
                  <a:lnTo>
                    <a:pt x="1157" y="1995"/>
                  </a:lnTo>
                  <a:lnTo>
                    <a:pt x="1157" y="1997"/>
                  </a:lnTo>
                  <a:lnTo>
                    <a:pt x="1157" y="2001"/>
                  </a:lnTo>
                  <a:lnTo>
                    <a:pt x="1158" y="2006"/>
                  </a:lnTo>
                  <a:lnTo>
                    <a:pt x="1163" y="2026"/>
                  </a:lnTo>
                  <a:lnTo>
                    <a:pt x="1162" y="2029"/>
                  </a:lnTo>
                  <a:lnTo>
                    <a:pt x="1128" y="2016"/>
                  </a:lnTo>
                  <a:lnTo>
                    <a:pt x="1100" y="2006"/>
                  </a:lnTo>
                  <a:lnTo>
                    <a:pt x="1085" y="2029"/>
                  </a:lnTo>
                  <a:lnTo>
                    <a:pt x="1062" y="2059"/>
                  </a:lnTo>
                  <a:lnTo>
                    <a:pt x="1060" y="2058"/>
                  </a:lnTo>
                  <a:lnTo>
                    <a:pt x="1051" y="2056"/>
                  </a:lnTo>
                  <a:lnTo>
                    <a:pt x="1049" y="2055"/>
                  </a:lnTo>
                  <a:lnTo>
                    <a:pt x="1012" y="2066"/>
                  </a:lnTo>
                  <a:lnTo>
                    <a:pt x="1010" y="2066"/>
                  </a:lnTo>
                  <a:lnTo>
                    <a:pt x="1006" y="2068"/>
                  </a:lnTo>
                  <a:lnTo>
                    <a:pt x="1004" y="2070"/>
                  </a:lnTo>
                  <a:lnTo>
                    <a:pt x="1003" y="2071"/>
                  </a:lnTo>
                  <a:lnTo>
                    <a:pt x="1001" y="2076"/>
                  </a:lnTo>
                  <a:lnTo>
                    <a:pt x="1000" y="2078"/>
                  </a:lnTo>
                  <a:lnTo>
                    <a:pt x="999" y="2083"/>
                  </a:lnTo>
                  <a:lnTo>
                    <a:pt x="999" y="2085"/>
                  </a:lnTo>
                  <a:lnTo>
                    <a:pt x="1000" y="2086"/>
                  </a:lnTo>
                  <a:lnTo>
                    <a:pt x="1003" y="2093"/>
                  </a:lnTo>
                  <a:lnTo>
                    <a:pt x="1005" y="2095"/>
                  </a:lnTo>
                  <a:lnTo>
                    <a:pt x="1006" y="2098"/>
                  </a:lnTo>
                  <a:lnTo>
                    <a:pt x="1008" y="2101"/>
                  </a:lnTo>
                  <a:lnTo>
                    <a:pt x="1027" y="2124"/>
                  </a:lnTo>
                  <a:lnTo>
                    <a:pt x="1013" y="2153"/>
                  </a:lnTo>
                  <a:lnTo>
                    <a:pt x="1012" y="2154"/>
                  </a:lnTo>
                  <a:lnTo>
                    <a:pt x="1008" y="2157"/>
                  </a:lnTo>
                  <a:lnTo>
                    <a:pt x="1006" y="2158"/>
                  </a:lnTo>
                  <a:lnTo>
                    <a:pt x="1004" y="2159"/>
                  </a:lnTo>
                  <a:lnTo>
                    <a:pt x="1002" y="2160"/>
                  </a:lnTo>
                  <a:lnTo>
                    <a:pt x="1000" y="2160"/>
                  </a:lnTo>
                  <a:lnTo>
                    <a:pt x="995" y="2160"/>
                  </a:lnTo>
                  <a:lnTo>
                    <a:pt x="992" y="2160"/>
                  </a:lnTo>
                  <a:lnTo>
                    <a:pt x="990" y="2160"/>
                  </a:lnTo>
                  <a:lnTo>
                    <a:pt x="988" y="2159"/>
                  </a:lnTo>
                  <a:lnTo>
                    <a:pt x="983" y="2155"/>
                  </a:lnTo>
                  <a:lnTo>
                    <a:pt x="981" y="2154"/>
                  </a:lnTo>
                  <a:lnTo>
                    <a:pt x="980" y="2152"/>
                  </a:lnTo>
                  <a:lnTo>
                    <a:pt x="978" y="2151"/>
                  </a:lnTo>
                  <a:lnTo>
                    <a:pt x="977" y="2149"/>
                  </a:lnTo>
                  <a:lnTo>
                    <a:pt x="975" y="2148"/>
                  </a:lnTo>
                  <a:lnTo>
                    <a:pt x="973" y="2146"/>
                  </a:lnTo>
                  <a:lnTo>
                    <a:pt x="959" y="2140"/>
                  </a:lnTo>
                  <a:lnTo>
                    <a:pt x="955" y="2138"/>
                  </a:lnTo>
                  <a:lnTo>
                    <a:pt x="954" y="2138"/>
                  </a:lnTo>
                  <a:lnTo>
                    <a:pt x="952" y="2137"/>
                  </a:lnTo>
                  <a:lnTo>
                    <a:pt x="949" y="2137"/>
                  </a:lnTo>
                  <a:lnTo>
                    <a:pt x="948" y="2137"/>
                  </a:lnTo>
                  <a:lnTo>
                    <a:pt x="946" y="2137"/>
                  </a:lnTo>
                  <a:lnTo>
                    <a:pt x="943" y="2137"/>
                  </a:lnTo>
                  <a:lnTo>
                    <a:pt x="942" y="2140"/>
                  </a:lnTo>
                  <a:lnTo>
                    <a:pt x="942" y="2145"/>
                  </a:lnTo>
                  <a:lnTo>
                    <a:pt x="938" y="2166"/>
                  </a:lnTo>
                  <a:lnTo>
                    <a:pt x="945" y="2199"/>
                  </a:lnTo>
                  <a:lnTo>
                    <a:pt x="936" y="2225"/>
                  </a:lnTo>
                  <a:lnTo>
                    <a:pt x="935" y="2227"/>
                  </a:lnTo>
                  <a:lnTo>
                    <a:pt x="934" y="2229"/>
                  </a:lnTo>
                  <a:lnTo>
                    <a:pt x="928" y="2233"/>
                  </a:lnTo>
                  <a:lnTo>
                    <a:pt x="926" y="2234"/>
                  </a:lnTo>
                  <a:lnTo>
                    <a:pt x="924" y="2235"/>
                  </a:lnTo>
                  <a:lnTo>
                    <a:pt x="922" y="2235"/>
                  </a:lnTo>
                  <a:lnTo>
                    <a:pt x="921" y="2236"/>
                  </a:lnTo>
                  <a:lnTo>
                    <a:pt x="919" y="2236"/>
                  </a:lnTo>
                  <a:lnTo>
                    <a:pt x="914" y="2236"/>
                  </a:lnTo>
                  <a:lnTo>
                    <a:pt x="912" y="2236"/>
                  </a:lnTo>
                  <a:lnTo>
                    <a:pt x="910" y="2235"/>
                  </a:lnTo>
                  <a:lnTo>
                    <a:pt x="908" y="2234"/>
                  </a:lnTo>
                  <a:lnTo>
                    <a:pt x="907" y="2232"/>
                  </a:lnTo>
                  <a:lnTo>
                    <a:pt x="906" y="2230"/>
                  </a:lnTo>
                  <a:lnTo>
                    <a:pt x="905" y="2228"/>
                  </a:lnTo>
                  <a:lnTo>
                    <a:pt x="905" y="2225"/>
                  </a:lnTo>
                  <a:lnTo>
                    <a:pt x="905" y="2223"/>
                  </a:lnTo>
                  <a:lnTo>
                    <a:pt x="905" y="2221"/>
                  </a:lnTo>
                  <a:lnTo>
                    <a:pt x="906" y="2218"/>
                  </a:lnTo>
                  <a:lnTo>
                    <a:pt x="883" y="2213"/>
                  </a:lnTo>
                  <a:lnTo>
                    <a:pt x="844" y="2221"/>
                  </a:lnTo>
                  <a:lnTo>
                    <a:pt x="841" y="2221"/>
                  </a:lnTo>
                  <a:lnTo>
                    <a:pt x="841" y="2221"/>
                  </a:lnTo>
                  <a:lnTo>
                    <a:pt x="842" y="2192"/>
                  </a:lnTo>
                  <a:lnTo>
                    <a:pt x="844" y="2191"/>
                  </a:lnTo>
                  <a:lnTo>
                    <a:pt x="845" y="2190"/>
                  </a:lnTo>
                  <a:lnTo>
                    <a:pt x="847" y="2189"/>
                  </a:lnTo>
                  <a:lnTo>
                    <a:pt x="848" y="2189"/>
                  </a:lnTo>
                  <a:lnTo>
                    <a:pt x="850" y="2188"/>
                  </a:lnTo>
                  <a:lnTo>
                    <a:pt x="851" y="2188"/>
                  </a:lnTo>
                  <a:lnTo>
                    <a:pt x="853" y="2189"/>
                  </a:lnTo>
                  <a:lnTo>
                    <a:pt x="854" y="2189"/>
                  </a:lnTo>
                  <a:lnTo>
                    <a:pt x="855" y="2189"/>
                  </a:lnTo>
                  <a:lnTo>
                    <a:pt x="856" y="2188"/>
                  </a:lnTo>
                  <a:lnTo>
                    <a:pt x="861" y="2187"/>
                  </a:lnTo>
                  <a:lnTo>
                    <a:pt x="862" y="2186"/>
                  </a:lnTo>
                  <a:lnTo>
                    <a:pt x="860" y="2176"/>
                  </a:lnTo>
                  <a:lnTo>
                    <a:pt x="853" y="2159"/>
                  </a:lnTo>
                  <a:lnTo>
                    <a:pt x="852" y="2157"/>
                  </a:lnTo>
                  <a:lnTo>
                    <a:pt x="850" y="2155"/>
                  </a:lnTo>
                  <a:lnTo>
                    <a:pt x="849" y="2153"/>
                  </a:lnTo>
                  <a:lnTo>
                    <a:pt x="848" y="2152"/>
                  </a:lnTo>
                  <a:lnTo>
                    <a:pt x="824" y="2135"/>
                  </a:lnTo>
                  <a:lnTo>
                    <a:pt x="823" y="2134"/>
                  </a:lnTo>
                  <a:lnTo>
                    <a:pt x="821" y="2133"/>
                  </a:lnTo>
                  <a:lnTo>
                    <a:pt x="777" y="2140"/>
                  </a:lnTo>
                  <a:lnTo>
                    <a:pt x="775" y="2140"/>
                  </a:lnTo>
                  <a:lnTo>
                    <a:pt x="774" y="2142"/>
                  </a:lnTo>
                  <a:lnTo>
                    <a:pt x="773" y="2144"/>
                  </a:lnTo>
                  <a:lnTo>
                    <a:pt x="772" y="2145"/>
                  </a:lnTo>
                  <a:lnTo>
                    <a:pt x="771" y="2147"/>
                  </a:lnTo>
                  <a:lnTo>
                    <a:pt x="769" y="2148"/>
                  </a:lnTo>
                  <a:lnTo>
                    <a:pt x="754" y="2137"/>
                  </a:lnTo>
                  <a:lnTo>
                    <a:pt x="752" y="2131"/>
                  </a:lnTo>
                  <a:lnTo>
                    <a:pt x="748" y="2119"/>
                  </a:lnTo>
                  <a:lnTo>
                    <a:pt x="743" y="2104"/>
                  </a:lnTo>
                  <a:lnTo>
                    <a:pt x="729" y="2066"/>
                  </a:lnTo>
                  <a:lnTo>
                    <a:pt x="727" y="2063"/>
                  </a:lnTo>
                  <a:lnTo>
                    <a:pt x="726" y="2060"/>
                  </a:lnTo>
                  <a:lnTo>
                    <a:pt x="724" y="2058"/>
                  </a:lnTo>
                  <a:lnTo>
                    <a:pt x="722" y="2057"/>
                  </a:lnTo>
                  <a:lnTo>
                    <a:pt x="721" y="2056"/>
                  </a:lnTo>
                  <a:lnTo>
                    <a:pt x="720" y="2055"/>
                  </a:lnTo>
                  <a:lnTo>
                    <a:pt x="719" y="2054"/>
                  </a:lnTo>
                  <a:lnTo>
                    <a:pt x="717" y="2054"/>
                  </a:lnTo>
                  <a:lnTo>
                    <a:pt x="716" y="2053"/>
                  </a:lnTo>
                  <a:lnTo>
                    <a:pt x="715" y="2053"/>
                  </a:lnTo>
                  <a:lnTo>
                    <a:pt x="713" y="2053"/>
                  </a:lnTo>
                  <a:lnTo>
                    <a:pt x="711" y="2053"/>
                  </a:lnTo>
                  <a:lnTo>
                    <a:pt x="709" y="2053"/>
                  </a:lnTo>
                  <a:lnTo>
                    <a:pt x="706" y="2053"/>
                  </a:lnTo>
                  <a:lnTo>
                    <a:pt x="704" y="2054"/>
                  </a:lnTo>
                  <a:lnTo>
                    <a:pt x="701" y="2055"/>
                  </a:lnTo>
                  <a:lnTo>
                    <a:pt x="699" y="2057"/>
                  </a:lnTo>
                  <a:lnTo>
                    <a:pt x="697" y="2058"/>
                  </a:lnTo>
                  <a:lnTo>
                    <a:pt x="696" y="2060"/>
                  </a:lnTo>
                  <a:lnTo>
                    <a:pt x="689" y="2072"/>
                  </a:lnTo>
                  <a:lnTo>
                    <a:pt x="687" y="2074"/>
                  </a:lnTo>
                  <a:lnTo>
                    <a:pt x="685" y="2079"/>
                  </a:lnTo>
                  <a:lnTo>
                    <a:pt x="683" y="2085"/>
                  </a:lnTo>
                  <a:lnTo>
                    <a:pt x="682" y="2090"/>
                  </a:lnTo>
                  <a:lnTo>
                    <a:pt x="682" y="2097"/>
                  </a:lnTo>
                  <a:lnTo>
                    <a:pt x="682" y="2099"/>
                  </a:lnTo>
                  <a:lnTo>
                    <a:pt x="681" y="2120"/>
                  </a:lnTo>
                  <a:lnTo>
                    <a:pt x="651" y="2139"/>
                  </a:lnTo>
                  <a:lnTo>
                    <a:pt x="650" y="2137"/>
                  </a:lnTo>
                  <a:lnTo>
                    <a:pt x="649" y="2135"/>
                  </a:lnTo>
                  <a:lnTo>
                    <a:pt x="646" y="2131"/>
                  </a:lnTo>
                  <a:lnTo>
                    <a:pt x="630" y="2117"/>
                  </a:lnTo>
                  <a:lnTo>
                    <a:pt x="615" y="2105"/>
                  </a:lnTo>
                  <a:lnTo>
                    <a:pt x="580" y="2116"/>
                  </a:lnTo>
                  <a:lnTo>
                    <a:pt x="566" y="2137"/>
                  </a:lnTo>
                  <a:lnTo>
                    <a:pt x="566" y="2140"/>
                  </a:lnTo>
                  <a:lnTo>
                    <a:pt x="566" y="2142"/>
                  </a:lnTo>
                  <a:lnTo>
                    <a:pt x="566" y="2143"/>
                  </a:lnTo>
                  <a:lnTo>
                    <a:pt x="565" y="2148"/>
                  </a:lnTo>
                  <a:lnTo>
                    <a:pt x="564" y="2150"/>
                  </a:lnTo>
                  <a:lnTo>
                    <a:pt x="563" y="2154"/>
                  </a:lnTo>
                  <a:lnTo>
                    <a:pt x="562" y="2155"/>
                  </a:lnTo>
                  <a:lnTo>
                    <a:pt x="562" y="2155"/>
                  </a:lnTo>
                  <a:lnTo>
                    <a:pt x="561" y="2156"/>
                  </a:lnTo>
                  <a:lnTo>
                    <a:pt x="560" y="2157"/>
                  </a:lnTo>
                  <a:lnTo>
                    <a:pt x="560" y="2158"/>
                  </a:lnTo>
                  <a:lnTo>
                    <a:pt x="540" y="2169"/>
                  </a:lnTo>
                  <a:lnTo>
                    <a:pt x="539" y="2169"/>
                  </a:lnTo>
                  <a:lnTo>
                    <a:pt x="539" y="2169"/>
                  </a:lnTo>
                  <a:lnTo>
                    <a:pt x="537" y="2167"/>
                  </a:lnTo>
                  <a:lnTo>
                    <a:pt x="531" y="2161"/>
                  </a:lnTo>
                  <a:lnTo>
                    <a:pt x="515" y="2138"/>
                  </a:lnTo>
                  <a:lnTo>
                    <a:pt x="514" y="2136"/>
                  </a:lnTo>
                  <a:lnTo>
                    <a:pt x="515" y="2136"/>
                  </a:lnTo>
                  <a:lnTo>
                    <a:pt x="516" y="2135"/>
                  </a:lnTo>
                  <a:lnTo>
                    <a:pt x="519" y="2132"/>
                  </a:lnTo>
                  <a:lnTo>
                    <a:pt x="523" y="2127"/>
                  </a:lnTo>
                  <a:lnTo>
                    <a:pt x="525" y="2125"/>
                  </a:lnTo>
                  <a:lnTo>
                    <a:pt x="526" y="2123"/>
                  </a:lnTo>
                  <a:lnTo>
                    <a:pt x="529" y="2120"/>
                  </a:lnTo>
                  <a:lnTo>
                    <a:pt x="530" y="2118"/>
                  </a:lnTo>
                  <a:lnTo>
                    <a:pt x="531" y="2116"/>
                  </a:lnTo>
                  <a:lnTo>
                    <a:pt x="531" y="2114"/>
                  </a:lnTo>
                  <a:lnTo>
                    <a:pt x="532" y="2112"/>
                  </a:lnTo>
                  <a:lnTo>
                    <a:pt x="532" y="2109"/>
                  </a:lnTo>
                  <a:lnTo>
                    <a:pt x="532" y="2103"/>
                  </a:lnTo>
                  <a:lnTo>
                    <a:pt x="516" y="2071"/>
                  </a:lnTo>
                  <a:lnTo>
                    <a:pt x="514" y="2069"/>
                  </a:lnTo>
                  <a:lnTo>
                    <a:pt x="512" y="2068"/>
                  </a:lnTo>
                  <a:lnTo>
                    <a:pt x="508" y="2067"/>
                  </a:lnTo>
                  <a:lnTo>
                    <a:pt x="506" y="2066"/>
                  </a:lnTo>
                  <a:lnTo>
                    <a:pt x="501" y="2066"/>
                  </a:lnTo>
                  <a:lnTo>
                    <a:pt x="499" y="2066"/>
                  </a:lnTo>
                  <a:lnTo>
                    <a:pt x="492" y="2066"/>
                  </a:lnTo>
                  <a:lnTo>
                    <a:pt x="457" y="2036"/>
                  </a:lnTo>
                  <a:lnTo>
                    <a:pt x="473" y="2013"/>
                  </a:lnTo>
                  <a:lnTo>
                    <a:pt x="495" y="1965"/>
                  </a:lnTo>
                  <a:lnTo>
                    <a:pt x="496" y="1963"/>
                  </a:lnTo>
                  <a:lnTo>
                    <a:pt x="497" y="1961"/>
                  </a:lnTo>
                  <a:lnTo>
                    <a:pt x="498" y="1959"/>
                  </a:lnTo>
                  <a:lnTo>
                    <a:pt x="498" y="1957"/>
                  </a:lnTo>
                  <a:lnTo>
                    <a:pt x="499" y="1955"/>
                  </a:lnTo>
                  <a:lnTo>
                    <a:pt x="498" y="1954"/>
                  </a:lnTo>
                  <a:lnTo>
                    <a:pt x="498" y="1952"/>
                  </a:lnTo>
                  <a:lnTo>
                    <a:pt x="497" y="1949"/>
                  </a:lnTo>
                  <a:lnTo>
                    <a:pt x="495" y="1947"/>
                  </a:lnTo>
                  <a:lnTo>
                    <a:pt x="493" y="1944"/>
                  </a:lnTo>
                  <a:lnTo>
                    <a:pt x="493" y="1943"/>
                  </a:lnTo>
                  <a:lnTo>
                    <a:pt x="492" y="1943"/>
                  </a:lnTo>
                  <a:lnTo>
                    <a:pt x="483" y="1927"/>
                  </a:lnTo>
                  <a:lnTo>
                    <a:pt x="482" y="1923"/>
                  </a:lnTo>
                  <a:lnTo>
                    <a:pt x="484" y="1922"/>
                  </a:lnTo>
                  <a:lnTo>
                    <a:pt x="491" y="1921"/>
                  </a:lnTo>
                  <a:lnTo>
                    <a:pt x="484" y="1909"/>
                  </a:lnTo>
                  <a:lnTo>
                    <a:pt x="466" y="1890"/>
                  </a:lnTo>
                  <a:lnTo>
                    <a:pt x="464" y="1888"/>
                  </a:lnTo>
                  <a:lnTo>
                    <a:pt x="467" y="1883"/>
                  </a:lnTo>
                  <a:lnTo>
                    <a:pt x="475" y="1869"/>
                  </a:lnTo>
                  <a:lnTo>
                    <a:pt x="479" y="1862"/>
                  </a:lnTo>
                  <a:lnTo>
                    <a:pt x="496" y="1838"/>
                  </a:lnTo>
                  <a:lnTo>
                    <a:pt x="480" y="1834"/>
                  </a:lnTo>
                  <a:lnTo>
                    <a:pt x="476" y="1829"/>
                  </a:lnTo>
                  <a:lnTo>
                    <a:pt x="465" y="1802"/>
                  </a:lnTo>
                  <a:lnTo>
                    <a:pt x="464" y="1797"/>
                  </a:lnTo>
                  <a:lnTo>
                    <a:pt x="463" y="1793"/>
                  </a:lnTo>
                  <a:lnTo>
                    <a:pt x="464" y="1789"/>
                  </a:lnTo>
                  <a:lnTo>
                    <a:pt x="464" y="1781"/>
                  </a:lnTo>
                  <a:lnTo>
                    <a:pt x="462" y="1766"/>
                  </a:lnTo>
                  <a:lnTo>
                    <a:pt x="460" y="1758"/>
                  </a:lnTo>
                  <a:lnTo>
                    <a:pt x="458" y="1758"/>
                  </a:lnTo>
                  <a:lnTo>
                    <a:pt x="433" y="1762"/>
                  </a:lnTo>
                  <a:lnTo>
                    <a:pt x="414" y="1745"/>
                  </a:lnTo>
                  <a:lnTo>
                    <a:pt x="420" y="1723"/>
                  </a:lnTo>
                  <a:lnTo>
                    <a:pt x="421" y="1718"/>
                  </a:lnTo>
                  <a:lnTo>
                    <a:pt x="421" y="1714"/>
                  </a:lnTo>
                  <a:lnTo>
                    <a:pt x="420" y="1709"/>
                  </a:lnTo>
                  <a:lnTo>
                    <a:pt x="419" y="1704"/>
                  </a:lnTo>
                  <a:lnTo>
                    <a:pt x="416" y="1708"/>
                  </a:lnTo>
                  <a:lnTo>
                    <a:pt x="410" y="1703"/>
                  </a:lnTo>
                  <a:lnTo>
                    <a:pt x="386" y="1680"/>
                  </a:lnTo>
                  <a:lnTo>
                    <a:pt x="385" y="1680"/>
                  </a:lnTo>
                  <a:lnTo>
                    <a:pt x="382" y="1676"/>
                  </a:lnTo>
                  <a:lnTo>
                    <a:pt x="379" y="1670"/>
                  </a:lnTo>
                  <a:lnTo>
                    <a:pt x="374" y="1661"/>
                  </a:lnTo>
                  <a:lnTo>
                    <a:pt x="371" y="1655"/>
                  </a:lnTo>
                  <a:lnTo>
                    <a:pt x="369" y="1650"/>
                  </a:lnTo>
                  <a:lnTo>
                    <a:pt x="369" y="1646"/>
                  </a:lnTo>
                  <a:lnTo>
                    <a:pt x="370" y="1592"/>
                  </a:lnTo>
                  <a:lnTo>
                    <a:pt x="378" y="1558"/>
                  </a:lnTo>
                  <a:lnTo>
                    <a:pt x="363" y="1533"/>
                  </a:lnTo>
                  <a:lnTo>
                    <a:pt x="337" y="1512"/>
                  </a:lnTo>
                  <a:lnTo>
                    <a:pt x="336" y="1512"/>
                  </a:lnTo>
                  <a:lnTo>
                    <a:pt x="316" y="1516"/>
                  </a:lnTo>
                  <a:lnTo>
                    <a:pt x="307" y="1503"/>
                  </a:lnTo>
                  <a:lnTo>
                    <a:pt x="305" y="1500"/>
                  </a:lnTo>
                  <a:lnTo>
                    <a:pt x="301" y="1488"/>
                  </a:lnTo>
                  <a:lnTo>
                    <a:pt x="298" y="1455"/>
                  </a:lnTo>
                  <a:lnTo>
                    <a:pt x="296" y="1432"/>
                  </a:lnTo>
                  <a:lnTo>
                    <a:pt x="296" y="1431"/>
                  </a:lnTo>
                  <a:lnTo>
                    <a:pt x="295" y="1424"/>
                  </a:lnTo>
                  <a:lnTo>
                    <a:pt x="291" y="1417"/>
                  </a:lnTo>
                  <a:lnTo>
                    <a:pt x="278" y="1396"/>
                  </a:lnTo>
                  <a:lnTo>
                    <a:pt x="275" y="1392"/>
                  </a:lnTo>
                  <a:lnTo>
                    <a:pt x="273" y="1389"/>
                  </a:lnTo>
                  <a:lnTo>
                    <a:pt x="204" y="1357"/>
                  </a:lnTo>
                  <a:lnTo>
                    <a:pt x="198" y="1357"/>
                  </a:lnTo>
                  <a:lnTo>
                    <a:pt x="194" y="1360"/>
                  </a:lnTo>
                  <a:lnTo>
                    <a:pt x="189" y="1363"/>
                  </a:lnTo>
                  <a:lnTo>
                    <a:pt x="186" y="1362"/>
                  </a:lnTo>
                  <a:lnTo>
                    <a:pt x="184" y="1359"/>
                  </a:lnTo>
                  <a:lnTo>
                    <a:pt x="181" y="1355"/>
                  </a:lnTo>
                  <a:lnTo>
                    <a:pt x="179" y="1351"/>
                  </a:lnTo>
                  <a:lnTo>
                    <a:pt x="180" y="1346"/>
                  </a:lnTo>
                  <a:lnTo>
                    <a:pt x="182" y="1341"/>
                  </a:lnTo>
                  <a:lnTo>
                    <a:pt x="183" y="1337"/>
                  </a:lnTo>
                  <a:lnTo>
                    <a:pt x="186" y="1331"/>
                  </a:lnTo>
                  <a:lnTo>
                    <a:pt x="188" y="1322"/>
                  </a:lnTo>
                  <a:lnTo>
                    <a:pt x="164" y="1299"/>
                  </a:lnTo>
                  <a:lnTo>
                    <a:pt x="164" y="1296"/>
                  </a:lnTo>
                  <a:lnTo>
                    <a:pt x="162" y="1289"/>
                  </a:lnTo>
                  <a:lnTo>
                    <a:pt x="160" y="1283"/>
                  </a:lnTo>
                  <a:lnTo>
                    <a:pt x="157" y="1278"/>
                  </a:lnTo>
                  <a:lnTo>
                    <a:pt x="154" y="1275"/>
                  </a:lnTo>
                  <a:lnTo>
                    <a:pt x="150" y="1274"/>
                  </a:lnTo>
                  <a:lnTo>
                    <a:pt x="148" y="1274"/>
                  </a:lnTo>
                  <a:lnTo>
                    <a:pt x="148" y="1272"/>
                  </a:lnTo>
                  <a:lnTo>
                    <a:pt x="148" y="1262"/>
                  </a:lnTo>
                  <a:lnTo>
                    <a:pt x="150" y="1229"/>
                  </a:lnTo>
                  <a:lnTo>
                    <a:pt x="151" y="1223"/>
                  </a:lnTo>
                  <a:lnTo>
                    <a:pt x="154" y="1219"/>
                  </a:lnTo>
                  <a:lnTo>
                    <a:pt x="157" y="1214"/>
                  </a:lnTo>
                  <a:lnTo>
                    <a:pt x="217" y="1137"/>
                  </a:lnTo>
                  <a:lnTo>
                    <a:pt x="252" y="1124"/>
                  </a:lnTo>
                  <a:lnTo>
                    <a:pt x="257" y="1122"/>
                  </a:lnTo>
                  <a:lnTo>
                    <a:pt x="258" y="1121"/>
                  </a:lnTo>
                  <a:lnTo>
                    <a:pt x="259" y="1121"/>
                  </a:lnTo>
                  <a:lnTo>
                    <a:pt x="264" y="1117"/>
                  </a:lnTo>
                  <a:lnTo>
                    <a:pt x="265" y="1115"/>
                  </a:lnTo>
                  <a:lnTo>
                    <a:pt x="271" y="1110"/>
                  </a:lnTo>
                  <a:lnTo>
                    <a:pt x="275" y="1106"/>
                  </a:lnTo>
                  <a:lnTo>
                    <a:pt x="278" y="1103"/>
                  </a:lnTo>
                  <a:lnTo>
                    <a:pt x="268" y="1076"/>
                  </a:lnTo>
                  <a:lnTo>
                    <a:pt x="267" y="1070"/>
                  </a:lnTo>
                  <a:lnTo>
                    <a:pt x="266" y="1071"/>
                  </a:lnTo>
                  <a:lnTo>
                    <a:pt x="260" y="1072"/>
                  </a:lnTo>
                  <a:lnTo>
                    <a:pt x="196" y="1086"/>
                  </a:lnTo>
                  <a:lnTo>
                    <a:pt x="193" y="1088"/>
                  </a:lnTo>
                  <a:lnTo>
                    <a:pt x="189" y="1091"/>
                  </a:lnTo>
                  <a:lnTo>
                    <a:pt x="174" y="1109"/>
                  </a:lnTo>
                  <a:lnTo>
                    <a:pt x="174" y="1114"/>
                  </a:lnTo>
                  <a:lnTo>
                    <a:pt x="175" y="1120"/>
                  </a:lnTo>
                  <a:lnTo>
                    <a:pt x="176" y="1125"/>
                  </a:lnTo>
                  <a:lnTo>
                    <a:pt x="179" y="1132"/>
                  </a:lnTo>
                  <a:lnTo>
                    <a:pt x="180" y="1136"/>
                  </a:lnTo>
                  <a:lnTo>
                    <a:pt x="179" y="1137"/>
                  </a:lnTo>
                  <a:lnTo>
                    <a:pt x="176" y="1139"/>
                  </a:lnTo>
                  <a:lnTo>
                    <a:pt x="173" y="1141"/>
                  </a:lnTo>
                  <a:lnTo>
                    <a:pt x="160" y="1145"/>
                  </a:lnTo>
                  <a:lnTo>
                    <a:pt x="153" y="1147"/>
                  </a:lnTo>
                  <a:lnTo>
                    <a:pt x="108" y="1153"/>
                  </a:lnTo>
                  <a:lnTo>
                    <a:pt x="102" y="1153"/>
                  </a:lnTo>
                  <a:lnTo>
                    <a:pt x="97" y="1146"/>
                  </a:lnTo>
                  <a:lnTo>
                    <a:pt x="86" y="1124"/>
                  </a:lnTo>
                  <a:lnTo>
                    <a:pt x="87" y="1114"/>
                  </a:lnTo>
                  <a:lnTo>
                    <a:pt x="89" y="1103"/>
                  </a:lnTo>
                  <a:lnTo>
                    <a:pt x="94" y="1106"/>
                  </a:lnTo>
                  <a:lnTo>
                    <a:pt x="96" y="1111"/>
                  </a:lnTo>
                  <a:lnTo>
                    <a:pt x="99" y="1117"/>
                  </a:lnTo>
                  <a:lnTo>
                    <a:pt x="112" y="1119"/>
                  </a:lnTo>
                  <a:lnTo>
                    <a:pt x="141" y="1109"/>
                  </a:lnTo>
                  <a:lnTo>
                    <a:pt x="150" y="1105"/>
                  </a:lnTo>
                  <a:lnTo>
                    <a:pt x="163" y="1095"/>
                  </a:lnTo>
                  <a:lnTo>
                    <a:pt x="166" y="1092"/>
                  </a:lnTo>
                  <a:lnTo>
                    <a:pt x="165" y="1089"/>
                  </a:lnTo>
                  <a:lnTo>
                    <a:pt x="165" y="1084"/>
                  </a:lnTo>
                  <a:lnTo>
                    <a:pt x="163" y="1080"/>
                  </a:lnTo>
                  <a:lnTo>
                    <a:pt x="162" y="1077"/>
                  </a:lnTo>
                  <a:lnTo>
                    <a:pt x="157" y="1068"/>
                  </a:lnTo>
                  <a:lnTo>
                    <a:pt x="154" y="1064"/>
                  </a:lnTo>
                  <a:lnTo>
                    <a:pt x="131" y="1033"/>
                  </a:lnTo>
                  <a:lnTo>
                    <a:pt x="127" y="1029"/>
                  </a:lnTo>
                  <a:lnTo>
                    <a:pt x="124" y="1025"/>
                  </a:lnTo>
                  <a:lnTo>
                    <a:pt x="118" y="1019"/>
                  </a:lnTo>
                  <a:lnTo>
                    <a:pt x="113" y="1019"/>
                  </a:lnTo>
                  <a:lnTo>
                    <a:pt x="109" y="1019"/>
                  </a:lnTo>
                  <a:lnTo>
                    <a:pt x="106" y="1018"/>
                  </a:lnTo>
                  <a:lnTo>
                    <a:pt x="103" y="1016"/>
                  </a:lnTo>
                  <a:lnTo>
                    <a:pt x="97" y="1011"/>
                  </a:lnTo>
                  <a:lnTo>
                    <a:pt x="94" y="1008"/>
                  </a:lnTo>
                  <a:lnTo>
                    <a:pt x="90" y="1003"/>
                  </a:lnTo>
                  <a:lnTo>
                    <a:pt x="87" y="999"/>
                  </a:lnTo>
                  <a:lnTo>
                    <a:pt x="85" y="996"/>
                  </a:lnTo>
                  <a:lnTo>
                    <a:pt x="82" y="990"/>
                  </a:lnTo>
                  <a:lnTo>
                    <a:pt x="81" y="984"/>
                  </a:lnTo>
                  <a:lnTo>
                    <a:pt x="80" y="980"/>
                  </a:lnTo>
                  <a:lnTo>
                    <a:pt x="81" y="976"/>
                  </a:lnTo>
                  <a:lnTo>
                    <a:pt x="82" y="970"/>
                  </a:lnTo>
                  <a:lnTo>
                    <a:pt x="84" y="964"/>
                  </a:lnTo>
                  <a:lnTo>
                    <a:pt x="87" y="958"/>
                  </a:lnTo>
                  <a:lnTo>
                    <a:pt x="89" y="954"/>
                  </a:lnTo>
                  <a:lnTo>
                    <a:pt x="90" y="953"/>
                  </a:lnTo>
                  <a:lnTo>
                    <a:pt x="95" y="947"/>
                  </a:lnTo>
                  <a:lnTo>
                    <a:pt x="100" y="944"/>
                  </a:lnTo>
                  <a:lnTo>
                    <a:pt x="104" y="942"/>
                  </a:lnTo>
                  <a:lnTo>
                    <a:pt x="109" y="940"/>
                  </a:lnTo>
                  <a:lnTo>
                    <a:pt x="113" y="940"/>
                  </a:lnTo>
                  <a:lnTo>
                    <a:pt x="118" y="941"/>
                  </a:lnTo>
                  <a:lnTo>
                    <a:pt x="125" y="942"/>
                  </a:lnTo>
                  <a:lnTo>
                    <a:pt x="131" y="942"/>
                  </a:lnTo>
                  <a:lnTo>
                    <a:pt x="136" y="941"/>
                  </a:lnTo>
                  <a:lnTo>
                    <a:pt x="141" y="938"/>
                  </a:lnTo>
                  <a:lnTo>
                    <a:pt x="145" y="934"/>
                  </a:lnTo>
                  <a:lnTo>
                    <a:pt x="148" y="930"/>
                  </a:lnTo>
                  <a:lnTo>
                    <a:pt x="150" y="925"/>
                  </a:lnTo>
                  <a:lnTo>
                    <a:pt x="152" y="919"/>
                  </a:lnTo>
                  <a:lnTo>
                    <a:pt x="151" y="915"/>
                  </a:lnTo>
                  <a:lnTo>
                    <a:pt x="148" y="908"/>
                  </a:lnTo>
                  <a:lnTo>
                    <a:pt x="145" y="905"/>
                  </a:lnTo>
                  <a:lnTo>
                    <a:pt x="141" y="903"/>
                  </a:lnTo>
                  <a:lnTo>
                    <a:pt x="135" y="901"/>
                  </a:lnTo>
                  <a:lnTo>
                    <a:pt x="132" y="901"/>
                  </a:lnTo>
                  <a:lnTo>
                    <a:pt x="126" y="902"/>
                  </a:lnTo>
                  <a:lnTo>
                    <a:pt x="119" y="902"/>
                  </a:lnTo>
                  <a:lnTo>
                    <a:pt x="113" y="900"/>
                  </a:lnTo>
                  <a:lnTo>
                    <a:pt x="107" y="899"/>
                  </a:lnTo>
                  <a:lnTo>
                    <a:pt x="104" y="896"/>
                  </a:lnTo>
                  <a:lnTo>
                    <a:pt x="103" y="894"/>
                  </a:lnTo>
                  <a:lnTo>
                    <a:pt x="102" y="891"/>
                  </a:lnTo>
                  <a:lnTo>
                    <a:pt x="103" y="887"/>
                  </a:lnTo>
                  <a:lnTo>
                    <a:pt x="147" y="886"/>
                  </a:lnTo>
                  <a:lnTo>
                    <a:pt x="154" y="885"/>
                  </a:lnTo>
                  <a:lnTo>
                    <a:pt x="157" y="886"/>
                  </a:lnTo>
                  <a:lnTo>
                    <a:pt x="160" y="890"/>
                  </a:lnTo>
                  <a:lnTo>
                    <a:pt x="164" y="893"/>
                  </a:lnTo>
                  <a:lnTo>
                    <a:pt x="167" y="896"/>
                  </a:lnTo>
                  <a:lnTo>
                    <a:pt x="169" y="896"/>
                  </a:lnTo>
                  <a:lnTo>
                    <a:pt x="192" y="891"/>
                  </a:lnTo>
                  <a:lnTo>
                    <a:pt x="195" y="883"/>
                  </a:lnTo>
                  <a:lnTo>
                    <a:pt x="195" y="881"/>
                  </a:lnTo>
                  <a:lnTo>
                    <a:pt x="194" y="876"/>
                  </a:lnTo>
                  <a:lnTo>
                    <a:pt x="190" y="866"/>
                  </a:lnTo>
                  <a:lnTo>
                    <a:pt x="187" y="865"/>
                  </a:lnTo>
                  <a:lnTo>
                    <a:pt x="184" y="865"/>
                  </a:lnTo>
                  <a:lnTo>
                    <a:pt x="179" y="866"/>
                  </a:lnTo>
                  <a:lnTo>
                    <a:pt x="175" y="868"/>
                  </a:lnTo>
                  <a:lnTo>
                    <a:pt x="170" y="871"/>
                  </a:lnTo>
                  <a:lnTo>
                    <a:pt x="161" y="874"/>
                  </a:lnTo>
                  <a:lnTo>
                    <a:pt x="155" y="874"/>
                  </a:lnTo>
                  <a:lnTo>
                    <a:pt x="149" y="872"/>
                  </a:lnTo>
                  <a:lnTo>
                    <a:pt x="143" y="870"/>
                  </a:lnTo>
                  <a:lnTo>
                    <a:pt x="132" y="866"/>
                  </a:lnTo>
                  <a:lnTo>
                    <a:pt x="127" y="864"/>
                  </a:lnTo>
                  <a:lnTo>
                    <a:pt x="98" y="850"/>
                  </a:lnTo>
                  <a:lnTo>
                    <a:pt x="92" y="846"/>
                  </a:lnTo>
                  <a:lnTo>
                    <a:pt x="89" y="844"/>
                  </a:lnTo>
                  <a:lnTo>
                    <a:pt x="80" y="830"/>
                  </a:lnTo>
                  <a:lnTo>
                    <a:pt x="79" y="826"/>
                  </a:lnTo>
                  <a:lnTo>
                    <a:pt x="82" y="799"/>
                  </a:lnTo>
                  <a:lnTo>
                    <a:pt x="86" y="800"/>
                  </a:lnTo>
                  <a:lnTo>
                    <a:pt x="94" y="801"/>
                  </a:lnTo>
                  <a:lnTo>
                    <a:pt x="109" y="805"/>
                  </a:lnTo>
                  <a:lnTo>
                    <a:pt x="111" y="807"/>
                  </a:lnTo>
                  <a:lnTo>
                    <a:pt x="115" y="813"/>
                  </a:lnTo>
                  <a:lnTo>
                    <a:pt x="118" y="819"/>
                  </a:lnTo>
                  <a:lnTo>
                    <a:pt x="121" y="824"/>
                  </a:lnTo>
                  <a:lnTo>
                    <a:pt x="121" y="827"/>
                  </a:lnTo>
                  <a:lnTo>
                    <a:pt x="126" y="840"/>
                  </a:lnTo>
                  <a:lnTo>
                    <a:pt x="129" y="838"/>
                  </a:lnTo>
                  <a:lnTo>
                    <a:pt x="138" y="827"/>
                  </a:lnTo>
                  <a:lnTo>
                    <a:pt x="149" y="812"/>
                  </a:lnTo>
                  <a:lnTo>
                    <a:pt x="150" y="810"/>
                  </a:lnTo>
                  <a:lnTo>
                    <a:pt x="151" y="808"/>
                  </a:lnTo>
                  <a:lnTo>
                    <a:pt x="152" y="803"/>
                  </a:lnTo>
                  <a:lnTo>
                    <a:pt x="152" y="800"/>
                  </a:lnTo>
                  <a:lnTo>
                    <a:pt x="150" y="796"/>
                  </a:lnTo>
                  <a:lnTo>
                    <a:pt x="148" y="793"/>
                  </a:lnTo>
                  <a:lnTo>
                    <a:pt x="144" y="790"/>
                  </a:lnTo>
                  <a:lnTo>
                    <a:pt x="138" y="788"/>
                  </a:lnTo>
                  <a:lnTo>
                    <a:pt x="132" y="787"/>
                  </a:lnTo>
                  <a:lnTo>
                    <a:pt x="128" y="787"/>
                  </a:lnTo>
                  <a:lnTo>
                    <a:pt x="124" y="785"/>
                  </a:lnTo>
                  <a:lnTo>
                    <a:pt x="120" y="783"/>
                  </a:lnTo>
                  <a:lnTo>
                    <a:pt x="117" y="781"/>
                  </a:lnTo>
                  <a:lnTo>
                    <a:pt x="116" y="779"/>
                  </a:lnTo>
                  <a:lnTo>
                    <a:pt x="117" y="776"/>
                  </a:lnTo>
                  <a:lnTo>
                    <a:pt x="118" y="773"/>
                  </a:lnTo>
                  <a:lnTo>
                    <a:pt x="118" y="772"/>
                  </a:lnTo>
                  <a:lnTo>
                    <a:pt x="123" y="761"/>
                  </a:lnTo>
                  <a:lnTo>
                    <a:pt x="125" y="755"/>
                  </a:lnTo>
                  <a:lnTo>
                    <a:pt x="127" y="753"/>
                  </a:lnTo>
                  <a:lnTo>
                    <a:pt x="111" y="735"/>
                  </a:lnTo>
                  <a:lnTo>
                    <a:pt x="109" y="732"/>
                  </a:lnTo>
                  <a:lnTo>
                    <a:pt x="109" y="727"/>
                  </a:lnTo>
                  <a:lnTo>
                    <a:pt x="110" y="721"/>
                  </a:lnTo>
                  <a:lnTo>
                    <a:pt x="112" y="716"/>
                  </a:lnTo>
                  <a:lnTo>
                    <a:pt x="115" y="712"/>
                  </a:lnTo>
                  <a:lnTo>
                    <a:pt x="118" y="708"/>
                  </a:lnTo>
                  <a:lnTo>
                    <a:pt x="122" y="704"/>
                  </a:lnTo>
                  <a:lnTo>
                    <a:pt x="126" y="701"/>
                  </a:lnTo>
                  <a:lnTo>
                    <a:pt x="126" y="700"/>
                  </a:lnTo>
                  <a:lnTo>
                    <a:pt x="127" y="698"/>
                  </a:lnTo>
                  <a:lnTo>
                    <a:pt x="125" y="674"/>
                  </a:lnTo>
                  <a:lnTo>
                    <a:pt x="125" y="669"/>
                  </a:lnTo>
                  <a:lnTo>
                    <a:pt x="124" y="666"/>
                  </a:lnTo>
                  <a:lnTo>
                    <a:pt x="120" y="664"/>
                  </a:lnTo>
                  <a:lnTo>
                    <a:pt x="108" y="663"/>
                  </a:lnTo>
                  <a:lnTo>
                    <a:pt x="99" y="662"/>
                  </a:lnTo>
                  <a:lnTo>
                    <a:pt x="88" y="662"/>
                  </a:lnTo>
                  <a:lnTo>
                    <a:pt x="81" y="658"/>
                  </a:lnTo>
                  <a:lnTo>
                    <a:pt x="81" y="659"/>
                  </a:lnTo>
                  <a:lnTo>
                    <a:pt x="81" y="671"/>
                  </a:lnTo>
                  <a:lnTo>
                    <a:pt x="82" y="678"/>
                  </a:lnTo>
                  <a:lnTo>
                    <a:pt x="85" y="681"/>
                  </a:lnTo>
                  <a:lnTo>
                    <a:pt x="86" y="683"/>
                  </a:lnTo>
                  <a:lnTo>
                    <a:pt x="84" y="685"/>
                  </a:lnTo>
                  <a:lnTo>
                    <a:pt x="79" y="686"/>
                  </a:lnTo>
                  <a:lnTo>
                    <a:pt x="75" y="687"/>
                  </a:lnTo>
                  <a:lnTo>
                    <a:pt x="64" y="688"/>
                  </a:lnTo>
                  <a:lnTo>
                    <a:pt x="53" y="685"/>
                  </a:lnTo>
                  <a:lnTo>
                    <a:pt x="50" y="682"/>
                  </a:lnTo>
                  <a:lnTo>
                    <a:pt x="49" y="680"/>
                  </a:lnTo>
                  <a:lnTo>
                    <a:pt x="51" y="664"/>
                  </a:lnTo>
                  <a:lnTo>
                    <a:pt x="59" y="616"/>
                  </a:lnTo>
                  <a:lnTo>
                    <a:pt x="46" y="589"/>
                  </a:lnTo>
                  <a:lnTo>
                    <a:pt x="40" y="589"/>
                  </a:lnTo>
                  <a:lnTo>
                    <a:pt x="26" y="591"/>
                  </a:lnTo>
                  <a:lnTo>
                    <a:pt x="20" y="591"/>
                  </a:lnTo>
                  <a:lnTo>
                    <a:pt x="3" y="584"/>
                  </a:lnTo>
                  <a:lnTo>
                    <a:pt x="0" y="581"/>
                  </a:lnTo>
                  <a:lnTo>
                    <a:pt x="5" y="553"/>
                  </a:lnTo>
                  <a:lnTo>
                    <a:pt x="30" y="496"/>
                  </a:lnTo>
                  <a:lnTo>
                    <a:pt x="32" y="492"/>
                  </a:lnTo>
                  <a:lnTo>
                    <a:pt x="41" y="476"/>
                  </a:lnTo>
                  <a:lnTo>
                    <a:pt x="52" y="460"/>
                  </a:lnTo>
                  <a:lnTo>
                    <a:pt x="54" y="467"/>
                  </a:lnTo>
                  <a:lnTo>
                    <a:pt x="56" y="469"/>
                  </a:lnTo>
                  <a:lnTo>
                    <a:pt x="60" y="471"/>
                  </a:lnTo>
                  <a:lnTo>
                    <a:pt x="66" y="471"/>
                  </a:lnTo>
                  <a:lnTo>
                    <a:pt x="72" y="469"/>
                  </a:lnTo>
                  <a:lnTo>
                    <a:pt x="73" y="469"/>
                  </a:lnTo>
                  <a:lnTo>
                    <a:pt x="79" y="466"/>
                  </a:lnTo>
                  <a:lnTo>
                    <a:pt x="84" y="463"/>
                  </a:lnTo>
                  <a:lnTo>
                    <a:pt x="90" y="459"/>
                  </a:lnTo>
                  <a:lnTo>
                    <a:pt x="96" y="454"/>
                  </a:lnTo>
                  <a:lnTo>
                    <a:pt x="101" y="448"/>
                  </a:lnTo>
                  <a:lnTo>
                    <a:pt x="105" y="441"/>
                  </a:lnTo>
                  <a:lnTo>
                    <a:pt x="109" y="432"/>
                  </a:lnTo>
                  <a:lnTo>
                    <a:pt x="112" y="426"/>
                  </a:lnTo>
                  <a:lnTo>
                    <a:pt x="113" y="425"/>
                  </a:lnTo>
                  <a:lnTo>
                    <a:pt x="121" y="431"/>
                  </a:lnTo>
                  <a:lnTo>
                    <a:pt x="131" y="439"/>
                  </a:lnTo>
                  <a:lnTo>
                    <a:pt x="134" y="438"/>
                  </a:lnTo>
                  <a:lnTo>
                    <a:pt x="135" y="436"/>
                  </a:lnTo>
                  <a:lnTo>
                    <a:pt x="136" y="426"/>
                  </a:lnTo>
                  <a:lnTo>
                    <a:pt x="119" y="333"/>
                  </a:lnTo>
                  <a:lnTo>
                    <a:pt x="103" y="303"/>
                  </a:lnTo>
                  <a:lnTo>
                    <a:pt x="98" y="295"/>
                  </a:lnTo>
                  <a:lnTo>
                    <a:pt x="96" y="294"/>
                  </a:lnTo>
                  <a:lnTo>
                    <a:pt x="96" y="291"/>
                  </a:lnTo>
                  <a:lnTo>
                    <a:pt x="97" y="288"/>
                  </a:lnTo>
                  <a:lnTo>
                    <a:pt x="98" y="285"/>
                  </a:lnTo>
                  <a:lnTo>
                    <a:pt x="128" y="270"/>
                  </a:lnTo>
                  <a:lnTo>
                    <a:pt x="135" y="269"/>
                  </a:lnTo>
                  <a:lnTo>
                    <a:pt x="178" y="221"/>
                  </a:lnTo>
                  <a:lnTo>
                    <a:pt x="179" y="207"/>
                  </a:lnTo>
                  <a:lnTo>
                    <a:pt x="183" y="184"/>
                  </a:lnTo>
                  <a:lnTo>
                    <a:pt x="187" y="183"/>
                  </a:lnTo>
                  <a:lnTo>
                    <a:pt x="189" y="182"/>
                  </a:lnTo>
                  <a:lnTo>
                    <a:pt x="201" y="230"/>
                  </a:lnTo>
                  <a:lnTo>
                    <a:pt x="208" y="236"/>
                  </a:lnTo>
                  <a:lnTo>
                    <a:pt x="240" y="256"/>
                  </a:lnTo>
                  <a:lnTo>
                    <a:pt x="274" y="266"/>
                  </a:lnTo>
                  <a:lnTo>
                    <a:pt x="279" y="262"/>
                  </a:lnTo>
                  <a:lnTo>
                    <a:pt x="281" y="250"/>
                  </a:lnTo>
                  <a:lnTo>
                    <a:pt x="284" y="247"/>
                  </a:lnTo>
                  <a:lnTo>
                    <a:pt x="294" y="242"/>
                  </a:lnTo>
                  <a:lnTo>
                    <a:pt x="301" y="239"/>
                  </a:lnTo>
                  <a:lnTo>
                    <a:pt x="303" y="239"/>
                  </a:lnTo>
                  <a:lnTo>
                    <a:pt x="349" y="244"/>
                  </a:lnTo>
                  <a:lnTo>
                    <a:pt x="361" y="236"/>
                  </a:lnTo>
                  <a:lnTo>
                    <a:pt x="386" y="225"/>
                  </a:lnTo>
                  <a:lnTo>
                    <a:pt x="391" y="224"/>
                  </a:lnTo>
                  <a:lnTo>
                    <a:pt x="391" y="228"/>
                  </a:lnTo>
                  <a:lnTo>
                    <a:pt x="392" y="231"/>
                  </a:lnTo>
                  <a:lnTo>
                    <a:pt x="393" y="233"/>
                  </a:lnTo>
                  <a:lnTo>
                    <a:pt x="397" y="235"/>
                  </a:lnTo>
                  <a:lnTo>
                    <a:pt x="402" y="236"/>
                  </a:lnTo>
                  <a:lnTo>
                    <a:pt x="407" y="236"/>
                  </a:lnTo>
                  <a:lnTo>
                    <a:pt x="409" y="236"/>
                  </a:lnTo>
                  <a:lnTo>
                    <a:pt x="410" y="235"/>
                  </a:lnTo>
                  <a:lnTo>
                    <a:pt x="425" y="237"/>
                  </a:lnTo>
                  <a:lnTo>
                    <a:pt x="443" y="251"/>
                  </a:lnTo>
                  <a:lnTo>
                    <a:pt x="449" y="273"/>
                  </a:lnTo>
                  <a:lnTo>
                    <a:pt x="453" y="318"/>
                  </a:lnTo>
                  <a:lnTo>
                    <a:pt x="534" y="392"/>
                  </a:lnTo>
                  <a:lnTo>
                    <a:pt x="532" y="395"/>
                  </a:lnTo>
                  <a:lnTo>
                    <a:pt x="531" y="402"/>
                  </a:lnTo>
                  <a:lnTo>
                    <a:pt x="531" y="405"/>
                  </a:lnTo>
                  <a:lnTo>
                    <a:pt x="539" y="431"/>
                  </a:lnTo>
                  <a:lnTo>
                    <a:pt x="548" y="458"/>
                  </a:lnTo>
                  <a:lnTo>
                    <a:pt x="553" y="467"/>
                  </a:lnTo>
                  <a:lnTo>
                    <a:pt x="556" y="475"/>
                  </a:lnTo>
                  <a:lnTo>
                    <a:pt x="558" y="479"/>
                  </a:lnTo>
                  <a:lnTo>
                    <a:pt x="559" y="484"/>
                  </a:lnTo>
                  <a:lnTo>
                    <a:pt x="558" y="486"/>
                  </a:lnTo>
                  <a:lnTo>
                    <a:pt x="550" y="506"/>
                  </a:lnTo>
                  <a:lnTo>
                    <a:pt x="544" y="519"/>
                  </a:lnTo>
                  <a:lnTo>
                    <a:pt x="546" y="527"/>
                  </a:lnTo>
                  <a:lnTo>
                    <a:pt x="559" y="565"/>
                  </a:lnTo>
                  <a:lnTo>
                    <a:pt x="570" y="585"/>
                  </a:lnTo>
                  <a:lnTo>
                    <a:pt x="593" y="586"/>
                  </a:lnTo>
                  <a:lnTo>
                    <a:pt x="597" y="585"/>
                  </a:lnTo>
                  <a:lnTo>
                    <a:pt x="602" y="582"/>
                  </a:lnTo>
                  <a:lnTo>
                    <a:pt x="607" y="579"/>
                  </a:lnTo>
                  <a:lnTo>
                    <a:pt x="612" y="577"/>
                  </a:lnTo>
                  <a:lnTo>
                    <a:pt x="616" y="577"/>
                  </a:lnTo>
                  <a:lnTo>
                    <a:pt x="638" y="575"/>
                  </a:lnTo>
                  <a:lnTo>
                    <a:pt x="646" y="575"/>
                  </a:lnTo>
                  <a:lnTo>
                    <a:pt x="647" y="576"/>
                  </a:lnTo>
                  <a:lnTo>
                    <a:pt x="651" y="584"/>
                  </a:lnTo>
                  <a:lnTo>
                    <a:pt x="674" y="571"/>
                  </a:lnTo>
                  <a:lnTo>
                    <a:pt x="697" y="532"/>
                  </a:lnTo>
                  <a:lnTo>
                    <a:pt x="708" y="549"/>
                  </a:lnTo>
                  <a:lnTo>
                    <a:pt x="731" y="532"/>
                  </a:lnTo>
                  <a:lnTo>
                    <a:pt x="735" y="529"/>
                  </a:lnTo>
                  <a:lnTo>
                    <a:pt x="738" y="524"/>
                  </a:lnTo>
                  <a:lnTo>
                    <a:pt x="742" y="509"/>
                  </a:lnTo>
                  <a:lnTo>
                    <a:pt x="759" y="432"/>
                  </a:lnTo>
                  <a:lnTo>
                    <a:pt x="773" y="358"/>
                  </a:lnTo>
                  <a:lnTo>
                    <a:pt x="774" y="351"/>
                  </a:lnTo>
                  <a:lnTo>
                    <a:pt x="772" y="344"/>
                  </a:lnTo>
                  <a:lnTo>
                    <a:pt x="771" y="343"/>
                  </a:lnTo>
                  <a:lnTo>
                    <a:pt x="768" y="335"/>
                  </a:lnTo>
                  <a:lnTo>
                    <a:pt x="826" y="356"/>
                  </a:lnTo>
                  <a:lnTo>
                    <a:pt x="828" y="322"/>
                  </a:lnTo>
                  <a:lnTo>
                    <a:pt x="829" y="320"/>
                  </a:lnTo>
                  <a:lnTo>
                    <a:pt x="831" y="311"/>
                  </a:lnTo>
                  <a:lnTo>
                    <a:pt x="831" y="310"/>
                  </a:lnTo>
                  <a:lnTo>
                    <a:pt x="832" y="309"/>
                  </a:lnTo>
                  <a:lnTo>
                    <a:pt x="832" y="308"/>
                  </a:lnTo>
                  <a:lnTo>
                    <a:pt x="848" y="302"/>
                  </a:lnTo>
                  <a:lnTo>
                    <a:pt x="879" y="283"/>
                  </a:lnTo>
                  <a:lnTo>
                    <a:pt x="881" y="281"/>
                  </a:lnTo>
                  <a:lnTo>
                    <a:pt x="883" y="280"/>
                  </a:lnTo>
                  <a:lnTo>
                    <a:pt x="884" y="279"/>
                  </a:lnTo>
                  <a:lnTo>
                    <a:pt x="885" y="278"/>
                  </a:lnTo>
                  <a:lnTo>
                    <a:pt x="895" y="262"/>
                  </a:lnTo>
                  <a:lnTo>
                    <a:pt x="896" y="261"/>
                  </a:lnTo>
                  <a:lnTo>
                    <a:pt x="896" y="253"/>
                  </a:lnTo>
                  <a:lnTo>
                    <a:pt x="896" y="251"/>
                  </a:lnTo>
                  <a:lnTo>
                    <a:pt x="895" y="248"/>
                  </a:lnTo>
                  <a:lnTo>
                    <a:pt x="891" y="244"/>
                  </a:lnTo>
                  <a:lnTo>
                    <a:pt x="883" y="226"/>
                  </a:lnTo>
                  <a:lnTo>
                    <a:pt x="890" y="220"/>
                  </a:lnTo>
                  <a:lnTo>
                    <a:pt x="878" y="213"/>
                  </a:lnTo>
                  <a:lnTo>
                    <a:pt x="874" y="211"/>
                  </a:lnTo>
                  <a:lnTo>
                    <a:pt x="865" y="212"/>
                  </a:lnTo>
                  <a:lnTo>
                    <a:pt x="842" y="216"/>
                  </a:lnTo>
                  <a:lnTo>
                    <a:pt x="831" y="207"/>
                  </a:lnTo>
                  <a:lnTo>
                    <a:pt x="809" y="184"/>
                  </a:lnTo>
                  <a:lnTo>
                    <a:pt x="793" y="164"/>
                  </a:lnTo>
                  <a:lnTo>
                    <a:pt x="781" y="147"/>
                  </a:lnTo>
                  <a:lnTo>
                    <a:pt x="767" y="134"/>
                  </a:lnTo>
                  <a:lnTo>
                    <a:pt x="765" y="132"/>
                  </a:lnTo>
                  <a:lnTo>
                    <a:pt x="755" y="134"/>
                  </a:lnTo>
                  <a:lnTo>
                    <a:pt x="754" y="109"/>
                  </a:lnTo>
                  <a:lnTo>
                    <a:pt x="749" y="90"/>
                  </a:lnTo>
                  <a:lnTo>
                    <a:pt x="789" y="105"/>
                  </a:lnTo>
                  <a:lnTo>
                    <a:pt x="795" y="106"/>
                  </a:lnTo>
                  <a:lnTo>
                    <a:pt x="812" y="102"/>
                  </a:lnTo>
                  <a:lnTo>
                    <a:pt x="826" y="98"/>
                  </a:lnTo>
                  <a:lnTo>
                    <a:pt x="831" y="97"/>
                  </a:lnTo>
                  <a:lnTo>
                    <a:pt x="835" y="97"/>
                  </a:lnTo>
                  <a:lnTo>
                    <a:pt x="839" y="99"/>
                  </a:lnTo>
                  <a:lnTo>
                    <a:pt x="843" y="105"/>
                  </a:lnTo>
                  <a:lnTo>
                    <a:pt x="848" y="112"/>
                  </a:lnTo>
                  <a:lnTo>
                    <a:pt x="891" y="100"/>
                  </a:lnTo>
                  <a:lnTo>
                    <a:pt x="901" y="95"/>
                  </a:lnTo>
                  <a:lnTo>
                    <a:pt x="900" y="90"/>
                  </a:lnTo>
                  <a:lnTo>
                    <a:pt x="902" y="59"/>
                  </a:lnTo>
                  <a:lnTo>
                    <a:pt x="904" y="36"/>
                  </a:lnTo>
                  <a:lnTo>
                    <a:pt x="906" y="28"/>
                  </a:lnTo>
                  <a:lnTo>
                    <a:pt x="909" y="29"/>
                  </a:lnTo>
                  <a:lnTo>
                    <a:pt x="912" y="30"/>
                  </a:lnTo>
                  <a:lnTo>
                    <a:pt x="918" y="35"/>
                  </a:lnTo>
                  <a:lnTo>
                    <a:pt x="928" y="44"/>
                  </a:lnTo>
                  <a:lnTo>
                    <a:pt x="945" y="57"/>
                  </a:lnTo>
                  <a:lnTo>
                    <a:pt x="1001" y="86"/>
                  </a:lnTo>
                  <a:lnTo>
                    <a:pt x="1005" y="85"/>
                  </a:lnTo>
                  <a:lnTo>
                    <a:pt x="1028" y="85"/>
                  </a:lnTo>
                  <a:lnTo>
                    <a:pt x="1037" y="80"/>
                  </a:lnTo>
                  <a:lnTo>
                    <a:pt x="1046" y="74"/>
                  </a:lnTo>
                  <a:lnTo>
                    <a:pt x="1057" y="67"/>
                  </a:lnTo>
                  <a:lnTo>
                    <a:pt x="1063" y="61"/>
                  </a:lnTo>
                  <a:lnTo>
                    <a:pt x="1064" y="58"/>
                  </a:lnTo>
                  <a:lnTo>
                    <a:pt x="1062" y="50"/>
                  </a:lnTo>
                  <a:lnTo>
                    <a:pt x="1060" y="41"/>
                  </a:lnTo>
                  <a:lnTo>
                    <a:pt x="1059" y="34"/>
                  </a:lnTo>
                  <a:lnTo>
                    <a:pt x="1059" y="29"/>
                  </a:lnTo>
                  <a:lnTo>
                    <a:pt x="1061" y="27"/>
                  </a:lnTo>
                  <a:lnTo>
                    <a:pt x="1071" y="22"/>
                  </a:lnTo>
                  <a:lnTo>
                    <a:pt x="1097" y="14"/>
                  </a:lnTo>
                  <a:lnTo>
                    <a:pt x="1112" y="15"/>
                  </a:lnTo>
                  <a:lnTo>
                    <a:pt x="1114" y="19"/>
                  </a:lnTo>
                  <a:lnTo>
                    <a:pt x="1114" y="21"/>
                  </a:lnTo>
                  <a:lnTo>
                    <a:pt x="1123" y="21"/>
                  </a:lnTo>
                  <a:lnTo>
                    <a:pt x="1159" y="6"/>
                  </a:lnTo>
                  <a:lnTo>
                    <a:pt x="1162" y="4"/>
                  </a:lnTo>
                  <a:lnTo>
                    <a:pt x="1168" y="0"/>
                  </a:lnTo>
                  <a:lnTo>
                    <a:pt x="1184" y="21"/>
                  </a:lnTo>
                  <a:moveTo>
                    <a:pt x="2691" y="4000"/>
                  </a:moveTo>
                  <a:lnTo>
                    <a:pt x="2692" y="4002"/>
                  </a:lnTo>
                  <a:lnTo>
                    <a:pt x="2696" y="4001"/>
                  </a:lnTo>
                  <a:lnTo>
                    <a:pt x="2700" y="4000"/>
                  </a:lnTo>
                  <a:lnTo>
                    <a:pt x="2734" y="3988"/>
                  </a:lnTo>
                  <a:lnTo>
                    <a:pt x="2736" y="3988"/>
                  </a:lnTo>
                  <a:lnTo>
                    <a:pt x="2729" y="3981"/>
                  </a:lnTo>
                  <a:lnTo>
                    <a:pt x="2726" y="3980"/>
                  </a:lnTo>
                  <a:lnTo>
                    <a:pt x="2725" y="3980"/>
                  </a:lnTo>
                  <a:lnTo>
                    <a:pt x="2714" y="3980"/>
                  </a:lnTo>
                  <a:lnTo>
                    <a:pt x="2707" y="3975"/>
                  </a:lnTo>
                  <a:lnTo>
                    <a:pt x="2702" y="3973"/>
                  </a:lnTo>
                  <a:lnTo>
                    <a:pt x="2697" y="3974"/>
                  </a:lnTo>
                  <a:lnTo>
                    <a:pt x="2696" y="3977"/>
                  </a:lnTo>
                  <a:lnTo>
                    <a:pt x="2695" y="3980"/>
                  </a:lnTo>
                  <a:lnTo>
                    <a:pt x="2695" y="3980"/>
                  </a:lnTo>
                  <a:lnTo>
                    <a:pt x="2696" y="3982"/>
                  </a:lnTo>
                  <a:lnTo>
                    <a:pt x="2696" y="3986"/>
                  </a:lnTo>
                  <a:lnTo>
                    <a:pt x="2695" y="3991"/>
                  </a:lnTo>
                  <a:lnTo>
                    <a:pt x="2691" y="4000"/>
                  </a:lnTo>
                  <a:moveTo>
                    <a:pt x="2723" y="4049"/>
                  </a:moveTo>
                  <a:lnTo>
                    <a:pt x="2724" y="4050"/>
                  </a:lnTo>
                  <a:lnTo>
                    <a:pt x="2728" y="4050"/>
                  </a:lnTo>
                  <a:lnTo>
                    <a:pt x="2729" y="4050"/>
                  </a:lnTo>
                  <a:lnTo>
                    <a:pt x="2732" y="4049"/>
                  </a:lnTo>
                  <a:lnTo>
                    <a:pt x="2737" y="4047"/>
                  </a:lnTo>
                  <a:lnTo>
                    <a:pt x="2739" y="4045"/>
                  </a:lnTo>
                  <a:lnTo>
                    <a:pt x="2741" y="4043"/>
                  </a:lnTo>
                  <a:lnTo>
                    <a:pt x="2743" y="4039"/>
                  </a:lnTo>
                  <a:lnTo>
                    <a:pt x="2743" y="4033"/>
                  </a:lnTo>
                  <a:lnTo>
                    <a:pt x="2743" y="4031"/>
                  </a:lnTo>
                  <a:lnTo>
                    <a:pt x="2741" y="4026"/>
                  </a:lnTo>
                  <a:lnTo>
                    <a:pt x="2725" y="4041"/>
                  </a:lnTo>
                  <a:lnTo>
                    <a:pt x="2723" y="4043"/>
                  </a:lnTo>
                  <a:lnTo>
                    <a:pt x="2723" y="4045"/>
                  </a:lnTo>
                  <a:lnTo>
                    <a:pt x="2722" y="4046"/>
                  </a:lnTo>
                  <a:lnTo>
                    <a:pt x="2722" y="4047"/>
                  </a:lnTo>
                  <a:lnTo>
                    <a:pt x="2723" y="4049"/>
                  </a:lnTo>
                </a:path>
              </a:pathLst>
            </a:custGeom>
            <a:solidFill>
              <a:srgbClr val="F4EED7">
                <a:alpha val="50000"/>
              </a:srgbClr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63" name="Freeform 80"/>
            <p:cNvSpPr>
              <a:spLocks/>
            </p:cNvSpPr>
            <p:nvPr/>
          </p:nvSpPr>
          <p:spPr bwMode="auto">
            <a:xfrm>
              <a:off x="2982913" y="4017963"/>
              <a:ext cx="7938" cy="9525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1 w 5"/>
                <a:gd name="T5" fmla="*/ 6 h 6"/>
                <a:gd name="T6" fmla="*/ 1 w 5"/>
                <a:gd name="T7" fmla="*/ 6 h 6"/>
                <a:gd name="T8" fmla="*/ 1 w 5"/>
                <a:gd name="T9" fmla="*/ 6 h 6"/>
                <a:gd name="T10" fmla="*/ 0 w 5"/>
                <a:gd name="T11" fmla="*/ 5 h 6"/>
                <a:gd name="T12" fmla="*/ 0 w 5"/>
                <a:gd name="T13" fmla="*/ 4 h 6"/>
                <a:gd name="T14" fmla="*/ 0 w 5"/>
                <a:gd name="T15" fmla="*/ 4 h 6"/>
                <a:gd name="T16" fmla="*/ 1 w 5"/>
                <a:gd name="T17" fmla="*/ 3 h 6"/>
                <a:gd name="T18" fmla="*/ 1 w 5"/>
                <a:gd name="T19" fmla="*/ 3 h 6"/>
                <a:gd name="T20" fmla="*/ 2 w 5"/>
                <a:gd name="T21" fmla="*/ 3 h 6"/>
                <a:gd name="T22" fmla="*/ 3 w 5"/>
                <a:gd name="T23" fmla="*/ 1 h 6"/>
                <a:gd name="T24" fmla="*/ 4 w 5"/>
                <a:gd name="T25" fmla="*/ 1 h 6"/>
                <a:gd name="T26" fmla="*/ 4 w 5"/>
                <a:gd name="T27" fmla="*/ 1 h 6"/>
                <a:gd name="T28" fmla="*/ 4 w 5"/>
                <a:gd name="T29" fmla="*/ 0 h 6"/>
                <a:gd name="T30" fmla="*/ 4 w 5"/>
                <a:gd name="T31" fmla="*/ 1 h 6"/>
                <a:gd name="T32" fmla="*/ 5 w 5"/>
                <a:gd name="T33" fmla="*/ 1 h 6"/>
                <a:gd name="T34" fmla="*/ 5 w 5"/>
                <a:gd name="T35" fmla="*/ 2 h 6"/>
                <a:gd name="T36" fmla="*/ 5 w 5"/>
                <a:gd name="T37" fmla="*/ 3 h 6"/>
                <a:gd name="T38" fmla="*/ 5 w 5"/>
                <a:gd name="T39" fmla="*/ 4 h 6"/>
                <a:gd name="T40" fmla="*/ 5 w 5"/>
                <a:gd name="T41" fmla="*/ 4 h 6"/>
                <a:gd name="T42" fmla="*/ 5 w 5"/>
                <a:gd name="T43" fmla="*/ 4 h 6"/>
                <a:gd name="T44" fmla="*/ 4 w 5"/>
                <a:gd name="T45" fmla="*/ 5 h 6"/>
                <a:gd name="T46" fmla="*/ 3 w 5"/>
                <a:gd name="T47" fmla="*/ 6 h 6"/>
                <a:gd name="T48" fmla="*/ 2 w 5"/>
                <a:gd name="T4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64" name="Freeform 81"/>
            <p:cNvSpPr>
              <a:spLocks/>
            </p:cNvSpPr>
            <p:nvPr/>
          </p:nvSpPr>
          <p:spPr bwMode="auto">
            <a:xfrm>
              <a:off x="2871788" y="4014788"/>
              <a:ext cx="3175" cy="19050"/>
            </a:xfrm>
            <a:custGeom>
              <a:avLst/>
              <a:gdLst>
                <a:gd name="T0" fmla="*/ 1 w 2"/>
                <a:gd name="T1" fmla="*/ 0 h 12"/>
                <a:gd name="T2" fmla="*/ 2 w 2"/>
                <a:gd name="T3" fmla="*/ 12 h 12"/>
                <a:gd name="T4" fmla="*/ 0 w 2"/>
                <a:gd name="T5" fmla="*/ 7 h 12"/>
                <a:gd name="T6" fmla="*/ 1 w 2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2">
                  <a:moveTo>
                    <a:pt x="1" y="0"/>
                  </a:moveTo>
                  <a:lnTo>
                    <a:pt x="2" y="12"/>
                  </a:ln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65" name="Freeform 82"/>
            <p:cNvSpPr>
              <a:spLocks/>
            </p:cNvSpPr>
            <p:nvPr/>
          </p:nvSpPr>
          <p:spPr bwMode="auto">
            <a:xfrm>
              <a:off x="3643313" y="2108201"/>
              <a:ext cx="838200" cy="1193800"/>
            </a:xfrm>
            <a:custGeom>
              <a:avLst/>
              <a:gdLst>
                <a:gd name="T0" fmla="*/ 433 w 528"/>
                <a:gd name="T1" fmla="*/ 39 h 752"/>
                <a:gd name="T2" fmla="*/ 469 w 528"/>
                <a:gd name="T3" fmla="*/ 41 h 752"/>
                <a:gd name="T4" fmla="*/ 490 w 528"/>
                <a:gd name="T5" fmla="*/ 50 h 752"/>
                <a:gd name="T6" fmla="*/ 508 w 528"/>
                <a:gd name="T7" fmla="*/ 61 h 752"/>
                <a:gd name="T8" fmla="*/ 523 w 528"/>
                <a:gd name="T9" fmla="*/ 87 h 752"/>
                <a:gd name="T10" fmla="*/ 483 w 528"/>
                <a:gd name="T11" fmla="*/ 101 h 752"/>
                <a:gd name="T12" fmla="*/ 456 w 528"/>
                <a:gd name="T13" fmla="*/ 141 h 752"/>
                <a:gd name="T14" fmla="*/ 437 w 528"/>
                <a:gd name="T15" fmla="*/ 152 h 752"/>
                <a:gd name="T16" fmla="*/ 423 w 528"/>
                <a:gd name="T17" fmla="*/ 182 h 752"/>
                <a:gd name="T18" fmla="*/ 427 w 528"/>
                <a:gd name="T19" fmla="*/ 217 h 752"/>
                <a:gd name="T20" fmla="*/ 453 w 528"/>
                <a:gd name="T21" fmla="*/ 249 h 752"/>
                <a:gd name="T22" fmla="*/ 407 w 528"/>
                <a:gd name="T23" fmla="*/ 330 h 752"/>
                <a:gd name="T24" fmla="*/ 400 w 528"/>
                <a:gd name="T25" fmla="*/ 378 h 752"/>
                <a:gd name="T26" fmla="*/ 401 w 528"/>
                <a:gd name="T27" fmla="*/ 432 h 752"/>
                <a:gd name="T28" fmla="*/ 401 w 528"/>
                <a:gd name="T29" fmla="*/ 461 h 752"/>
                <a:gd name="T30" fmla="*/ 341 w 528"/>
                <a:gd name="T31" fmla="*/ 480 h 752"/>
                <a:gd name="T32" fmla="*/ 332 w 528"/>
                <a:gd name="T33" fmla="*/ 476 h 752"/>
                <a:gd name="T34" fmla="*/ 309 w 528"/>
                <a:gd name="T35" fmla="*/ 495 h 752"/>
                <a:gd name="T36" fmla="*/ 307 w 528"/>
                <a:gd name="T37" fmla="*/ 508 h 752"/>
                <a:gd name="T38" fmla="*/ 293 w 528"/>
                <a:gd name="T39" fmla="*/ 547 h 752"/>
                <a:gd name="T40" fmla="*/ 274 w 528"/>
                <a:gd name="T41" fmla="*/ 543 h 752"/>
                <a:gd name="T42" fmla="*/ 263 w 528"/>
                <a:gd name="T43" fmla="*/ 570 h 752"/>
                <a:gd name="T44" fmla="*/ 257 w 528"/>
                <a:gd name="T45" fmla="*/ 602 h 752"/>
                <a:gd name="T46" fmla="*/ 276 w 528"/>
                <a:gd name="T47" fmla="*/ 669 h 752"/>
                <a:gd name="T48" fmla="*/ 291 w 528"/>
                <a:gd name="T49" fmla="*/ 695 h 752"/>
                <a:gd name="T50" fmla="*/ 276 w 528"/>
                <a:gd name="T51" fmla="*/ 742 h 752"/>
                <a:gd name="T52" fmla="*/ 258 w 528"/>
                <a:gd name="T53" fmla="*/ 722 h 752"/>
                <a:gd name="T54" fmla="*/ 249 w 528"/>
                <a:gd name="T55" fmla="*/ 724 h 752"/>
                <a:gd name="T56" fmla="*/ 209 w 528"/>
                <a:gd name="T57" fmla="*/ 715 h 752"/>
                <a:gd name="T58" fmla="*/ 187 w 528"/>
                <a:gd name="T59" fmla="*/ 690 h 752"/>
                <a:gd name="T60" fmla="*/ 167 w 528"/>
                <a:gd name="T61" fmla="*/ 707 h 752"/>
                <a:gd name="T62" fmla="*/ 139 w 528"/>
                <a:gd name="T63" fmla="*/ 723 h 752"/>
                <a:gd name="T64" fmla="*/ 89 w 528"/>
                <a:gd name="T65" fmla="*/ 706 h 752"/>
                <a:gd name="T66" fmla="*/ 66 w 528"/>
                <a:gd name="T67" fmla="*/ 681 h 752"/>
                <a:gd name="T68" fmla="*/ 57 w 528"/>
                <a:gd name="T69" fmla="*/ 661 h 752"/>
                <a:gd name="T70" fmla="*/ 56 w 528"/>
                <a:gd name="T71" fmla="*/ 626 h 752"/>
                <a:gd name="T72" fmla="*/ 59 w 528"/>
                <a:gd name="T73" fmla="*/ 590 h 752"/>
                <a:gd name="T74" fmla="*/ 48 w 528"/>
                <a:gd name="T75" fmla="*/ 527 h 752"/>
                <a:gd name="T76" fmla="*/ 17 w 528"/>
                <a:gd name="T77" fmla="*/ 477 h 752"/>
                <a:gd name="T78" fmla="*/ 3 w 528"/>
                <a:gd name="T79" fmla="*/ 401 h 752"/>
                <a:gd name="T80" fmla="*/ 8 w 528"/>
                <a:gd name="T81" fmla="*/ 375 h 752"/>
                <a:gd name="T82" fmla="*/ 30 w 528"/>
                <a:gd name="T83" fmla="*/ 362 h 752"/>
                <a:gd name="T84" fmla="*/ 33 w 528"/>
                <a:gd name="T85" fmla="*/ 335 h 752"/>
                <a:gd name="T86" fmla="*/ 31 w 528"/>
                <a:gd name="T87" fmla="*/ 327 h 752"/>
                <a:gd name="T88" fmla="*/ 18 w 528"/>
                <a:gd name="T89" fmla="*/ 284 h 752"/>
                <a:gd name="T90" fmla="*/ 31 w 528"/>
                <a:gd name="T91" fmla="*/ 262 h 752"/>
                <a:gd name="T92" fmla="*/ 44 w 528"/>
                <a:gd name="T93" fmla="*/ 253 h 752"/>
                <a:gd name="T94" fmla="*/ 44 w 528"/>
                <a:gd name="T95" fmla="*/ 231 h 752"/>
                <a:gd name="T96" fmla="*/ 60 w 528"/>
                <a:gd name="T97" fmla="*/ 176 h 752"/>
                <a:gd name="T98" fmla="*/ 42 w 528"/>
                <a:gd name="T99" fmla="*/ 144 h 752"/>
                <a:gd name="T100" fmla="*/ 26 w 528"/>
                <a:gd name="T101" fmla="*/ 105 h 752"/>
                <a:gd name="T102" fmla="*/ 58 w 528"/>
                <a:gd name="T103" fmla="*/ 90 h 752"/>
                <a:gd name="T104" fmla="*/ 82 w 528"/>
                <a:gd name="T105" fmla="*/ 83 h 752"/>
                <a:gd name="T106" fmla="*/ 125 w 528"/>
                <a:gd name="T107" fmla="*/ 41 h 752"/>
                <a:gd name="T108" fmla="*/ 168 w 528"/>
                <a:gd name="T109" fmla="*/ 39 h 752"/>
                <a:gd name="T110" fmla="*/ 192 w 528"/>
                <a:gd name="T111" fmla="*/ 35 h 752"/>
                <a:gd name="T112" fmla="*/ 228 w 528"/>
                <a:gd name="T113" fmla="*/ 46 h 752"/>
                <a:gd name="T114" fmla="*/ 251 w 528"/>
                <a:gd name="T115" fmla="*/ 55 h 752"/>
                <a:gd name="T116" fmla="*/ 298 w 528"/>
                <a:gd name="T117" fmla="*/ 52 h 752"/>
                <a:gd name="T118" fmla="*/ 337 w 528"/>
                <a:gd name="T119" fmla="*/ 29 h 752"/>
                <a:gd name="T120" fmla="*/ 368 w 528"/>
                <a:gd name="T121" fmla="*/ 8 h 752"/>
                <a:gd name="T122" fmla="*/ 420 w 528"/>
                <a:gd name="T123" fmla="*/ 0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28" h="752">
                  <a:moveTo>
                    <a:pt x="424" y="3"/>
                  </a:moveTo>
                  <a:lnTo>
                    <a:pt x="425" y="8"/>
                  </a:lnTo>
                  <a:lnTo>
                    <a:pt x="424" y="11"/>
                  </a:lnTo>
                  <a:lnTo>
                    <a:pt x="424" y="12"/>
                  </a:lnTo>
                  <a:lnTo>
                    <a:pt x="422" y="16"/>
                  </a:lnTo>
                  <a:lnTo>
                    <a:pt x="421" y="18"/>
                  </a:lnTo>
                  <a:lnTo>
                    <a:pt x="421" y="19"/>
                  </a:lnTo>
                  <a:lnTo>
                    <a:pt x="420" y="20"/>
                  </a:lnTo>
                  <a:lnTo>
                    <a:pt x="419" y="22"/>
                  </a:lnTo>
                  <a:lnTo>
                    <a:pt x="418" y="23"/>
                  </a:lnTo>
                  <a:lnTo>
                    <a:pt x="417" y="24"/>
                  </a:lnTo>
                  <a:lnTo>
                    <a:pt x="417" y="33"/>
                  </a:lnTo>
                  <a:lnTo>
                    <a:pt x="418" y="34"/>
                  </a:lnTo>
                  <a:lnTo>
                    <a:pt x="420" y="40"/>
                  </a:lnTo>
                  <a:lnTo>
                    <a:pt x="424" y="45"/>
                  </a:lnTo>
                  <a:lnTo>
                    <a:pt x="425" y="45"/>
                  </a:lnTo>
                  <a:lnTo>
                    <a:pt x="426" y="45"/>
                  </a:lnTo>
                  <a:lnTo>
                    <a:pt x="427" y="44"/>
                  </a:lnTo>
                  <a:lnTo>
                    <a:pt x="428" y="43"/>
                  </a:lnTo>
                  <a:lnTo>
                    <a:pt x="433" y="39"/>
                  </a:lnTo>
                  <a:lnTo>
                    <a:pt x="437" y="34"/>
                  </a:lnTo>
                  <a:lnTo>
                    <a:pt x="438" y="34"/>
                  </a:lnTo>
                  <a:lnTo>
                    <a:pt x="444" y="32"/>
                  </a:lnTo>
                  <a:lnTo>
                    <a:pt x="444" y="33"/>
                  </a:lnTo>
                  <a:lnTo>
                    <a:pt x="445" y="33"/>
                  </a:lnTo>
                  <a:lnTo>
                    <a:pt x="445" y="34"/>
                  </a:lnTo>
                  <a:lnTo>
                    <a:pt x="446" y="36"/>
                  </a:lnTo>
                  <a:lnTo>
                    <a:pt x="447" y="37"/>
                  </a:lnTo>
                  <a:lnTo>
                    <a:pt x="447" y="38"/>
                  </a:lnTo>
                  <a:lnTo>
                    <a:pt x="448" y="38"/>
                  </a:lnTo>
                  <a:lnTo>
                    <a:pt x="450" y="39"/>
                  </a:lnTo>
                  <a:lnTo>
                    <a:pt x="451" y="39"/>
                  </a:lnTo>
                  <a:lnTo>
                    <a:pt x="456" y="37"/>
                  </a:lnTo>
                  <a:lnTo>
                    <a:pt x="459" y="37"/>
                  </a:lnTo>
                  <a:lnTo>
                    <a:pt x="463" y="37"/>
                  </a:lnTo>
                  <a:lnTo>
                    <a:pt x="468" y="37"/>
                  </a:lnTo>
                  <a:lnTo>
                    <a:pt x="468" y="39"/>
                  </a:lnTo>
                  <a:lnTo>
                    <a:pt x="468" y="40"/>
                  </a:lnTo>
                  <a:lnTo>
                    <a:pt x="468" y="41"/>
                  </a:lnTo>
                  <a:lnTo>
                    <a:pt x="469" y="41"/>
                  </a:lnTo>
                  <a:lnTo>
                    <a:pt x="471" y="43"/>
                  </a:lnTo>
                  <a:lnTo>
                    <a:pt x="471" y="43"/>
                  </a:lnTo>
                  <a:lnTo>
                    <a:pt x="472" y="43"/>
                  </a:lnTo>
                  <a:lnTo>
                    <a:pt x="474" y="43"/>
                  </a:lnTo>
                  <a:lnTo>
                    <a:pt x="476" y="43"/>
                  </a:lnTo>
                  <a:lnTo>
                    <a:pt x="478" y="42"/>
                  </a:lnTo>
                  <a:lnTo>
                    <a:pt x="478" y="42"/>
                  </a:lnTo>
                  <a:lnTo>
                    <a:pt x="482" y="43"/>
                  </a:lnTo>
                  <a:lnTo>
                    <a:pt x="483" y="43"/>
                  </a:lnTo>
                  <a:lnTo>
                    <a:pt x="486" y="45"/>
                  </a:lnTo>
                  <a:lnTo>
                    <a:pt x="486" y="45"/>
                  </a:lnTo>
                  <a:lnTo>
                    <a:pt x="486" y="46"/>
                  </a:lnTo>
                  <a:lnTo>
                    <a:pt x="486" y="47"/>
                  </a:lnTo>
                  <a:lnTo>
                    <a:pt x="486" y="47"/>
                  </a:lnTo>
                  <a:lnTo>
                    <a:pt x="486" y="48"/>
                  </a:lnTo>
                  <a:lnTo>
                    <a:pt x="486" y="48"/>
                  </a:lnTo>
                  <a:lnTo>
                    <a:pt x="486" y="48"/>
                  </a:lnTo>
                  <a:lnTo>
                    <a:pt x="487" y="49"/>
                  </a:lnTo>
                  <a:lnTo>
                    <a:pt x="489" y="49"/>
                  </a:lnTo>
                  <a:lnTo>
                    <a:pt x="490" y="50"/>
                  </a:lnTo>
                  <a:lnTo>
                    <a:pt x="490" y="50"/>
                  </a:lnTo>
                  <a:lnTo>
                    <a:pt x="490" y="50"/>
                  </a:lnTo>
                  <a:lnTo>
                    <a:pt x="491" y="49"/>
                  </a:lnTo>
                  <a:lnTo>
                    <a:pt x="491" y="49"/>
                  </a:lnTo>
                  <a:lnTo>
                    <a:pt x="492" y="49"/>
                  </a:lnTo>
                  <a:lnTo>
                    <a:pt x="494" y="46"/>
                  </a:lnTo>
                  <a:lnTo>
                    <a:pt x="495" y="46"/>
                  </a:lnTo>
                  <a:lnTo>
                    <a:pt x="502" y="45"/>
                  </a:lnTo>
                  <a:lnTo>
                    <a:pt x="506" y="46"/>
                  </a:lnTo>
                  <a:lnTo>
                    <a:pt x="505" y="47"/>
                  </a:lnTo>
                  <a:lnTo>
                    <a:pt x="505" y="48"/>
                  </a:lnTo>
                  <a:lnTo>
                    <a:pt x="505" y="48"/>
                  </a:lnTo>
                  <a:lnTo>
                    <a:pt x="504" y="50"/>
                  </a:lnTo>
                  <a:lnTo>
                    <a:pt x="504" y="51"/>
                  </a:lnTo>
                  <a:lnTo>
                    <a:pt x="504" y="51"/>
                  </a:lnTo>
                  <a:lnTo>
                    <a:pt x="505" y="54"/>
                  </a:lnTo>
                  <a:lnTo>
                    <a:pt x="505" y="54"/>
                  </a:lnTo>
                  <a:lnTo>
                    <a:pt x="505" y="55"/>
                  </a:lnTo>
                  <a:lnTo>
                    <a:pt x="508" y="61"/>
                  </a:lnTo>
                  <a:lnTo>
                    <a:pt x="508" y="61"/>
                  </a:lnTo>
                  <a:lnTo>
                    <a:pt x="509" y="62"/>
                  </a:lnTo>
                  <a:lnTo>
                    <a:pt x="509" y="62"/>
                  </a:lnTo>
                  <a:lnTo>
                    <a:pt x="516" y="61"/>
                  </a:lnTo>
                  <a:lnTo>
                    <a:pt x="516" y="61"/>
                  </a:lnTo>
                  <a:lnTo>
                    <a:pt x="517" y="61"/>
                  </a:lnTo>
                  <a:lnTo>
                    <a:pt x="518" y="61"/>
                  </a:lnTo>
                  <a:lnTo>
                    <a:pt x="519" y="60"/>
                  </a:lnTo>
                  <a:lnTo>
                    <a:pt x="523" y="65"/>
                  </a:lnTo>
                  <a:lnTo>
                    <a:pt x="524" y="69"/>
                  </a:lnTo>
                  <a:lnTo>
                    <a:pt x="523" y="71"/>
                  </a:lnTo>
                  <a:lnTo>
                    <a:pt x="523" y="71"/>
                  </a:lnTo>
                  <a:lnTo>
                    <a:pt x="523" y="72"/>
                  </a:lnTo>
                  <a:lnTo>
                    <a:pt x="524" y="72"/>
                  </a:lnTo>
                  <a:lnTo>
                    <a:pt x="528" y="77"/>
                  </a:lnTo>
                  <a:lnTo>
                    <a:pt x="528" y="81"/>
                  </a:lnTo>
                  <a:lnTo>
                    <a:pt x="528" y="81"/>
                  </a:lnTo>
                  <a:lnTo>
                    <a:pt x="527" y="81"/>
                  </a:lnTo>
                  <a:lnTo>
                    <a:pt x="524" y="85"/>
                  </a:lnTo>
                  <a:lnTo>
                    <a:pt x="523" y="86"/>
                  </a:lnTo>
                  <a:lnTo>
                    <a:pt x="523" y="87"/>
                  </a:lnTo>
                  <a:lnTo>
                    <a:pt x="522" y="87"/>
                  </a:lnTo>
                  <a:lnTo>
                    <a:pt x="520" y="88"/>
                  </a:lnTo>
                  <a:lnTo>
                    <a:pt x="520" y="88"/>
                  </a:lnTo>
                  <a:lnTo>
                    <a:pt x="519" y="88"/>
                  </a:lnTo>
                  <a:lnTo>
                    <a:pt x="519" y="88"/>
                  </a:lnTo>
                  <a:lnTo>
                    <a:pt x="519" y="87"/>
                  </a:lnTo>
                  <a:lnTo>
                    <a:pt x="519" y="87"/>
                  </a:lnTo>
                  <a:lnTo>
                    <a:pt x="518" y="87"/>
                  </a:lnTo>
                  <a:lnTo>
                    <a:pt x="512" y="88"/>
                  </a:lnTo>
                  <a:lnTo>
                    <a:pt x="511" y="88"/>
                  </a:lnTo>
                  <a:lnTo>
                    <a:pt x="505" y="89"/>
                  </a:lnTo>
                  <a:lnTo>
                    <a:pt x="492" y="92"/>
                  </a:lnTo>
                  <a:lnTo>
                    <a:pt x="491" y="93"/>
                  </a:lnTo>
                  <a:lnTo>
                    <a:pt x="490" y="94"/>
                  </a:lnTo>
                  <a:lnTo>
                    <a:pt x="490" y="94"/>
                  </a:lnTo>
                  <a:lnTo>
                    <a:pt x="488" y="95"/>
                  </a:lnTo>
                  <a:lnTo>
                    <a:pt x="485" y="99"/>
                  </a:lnTo>
                  <a:lnTo>
                    <a:pt x="484" y="100"/>
                  </a:lnTo>
                  <a:lnTo>
                    <a:pt x="484" y="100"/>
                  </a:lnTo>
                  <a:lnTo>
                    <a:pt x="483" y="101"/>
                  </a:lnTo>
                  <a:lnTo>
                    <a:pt x="484" y="102"/>
                  </a:lnTo>
                  <a:lnTo>
                    <a:pt x="484" y="102"/>
                  </a:lnTo>
                  <a:lnTo>
                    <a:pt x="483" y="102"/>
                  </a:lnTo>
                  <a:lnTo>
                    <a:pt x="483" y="105"/>
                  </a:lnTo>
                  <a:lnTo>
                    <a:pt x="482" y="108"/>
                  </a:lnTo>
                  <a:lnTo>
                    <a:pt x="481" y="111"/>
                  </a:lnTo>
                  <a:lnTo>
                    <a:pt x="478" y="115"/>
                  </a:lnTo>
                  <a:lnTo>
                    <a:pt x="478" y="115"/>
                  </a:lnTo>
                  <a:lnTo>
                    <a:pt x="478" y="115"/>
                  </a:lnTo>
                  <a:lnTo>
                    <a:pt x="476" y="116"/>
                  </a:lnTo>
                  <a:lnTo>
                    <a:pt x="473" y="121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4" y="132"/>
                  </a:lnTo>
                  <a:lnTo>
                    <a:pt x="474" y="132"/>
                  </a:lnTo>
                  <a:lnTo>
                    <a:pt x="473" y="133"/>
                  </a:lnTo>
                  <a:lnTo>
                    <a:pt x="460" y="140"/>
                  </a:lnTo>
                  <a:lnTo>
                    <a:pt x="458" y="140"/>
                  </a:lnTo>
                  <a:lnTo>
                    <a:pt x="458" y="141"/>
                  </a:lnTo>
                  <a:lnTo>
                    <a:pt x="456" y="141"/>
                  </a:lnTo>
                  <a:lnTo>
                    <a:pt x="454" y="142"/>
                  </a:lnTo>
                  <a:lnTo>
                    <a:pt x="454" y="142"/>
                  </a:lnTo>
                  <a:lnTo>
                    <a:pt x="454" y="142"/>
                  </a:lnTo>
                  <a:lnTo>
                    <a:pt x="453" y="142"/>
                  </a:lnTo>
                  <a:lnTo>
                    <a:pt x="453" y="142"/>
                  </a:lnTo>
                  <a:lnTo>
                    <a:pt x="452" y="142"/>
                  </a:lnTo>
                  <a:lnTo>
                    <a:pt x="450" y="142"/>
                  </a:lnTo>
                  <a:lnTo>
                    <a:pt x="450" y="142"/>
                  </a:lnTo>
                  <a:lnTo>
                    <a:pt x="448" y="143"/>
                  </a:lnTo>
                  <a:lnTo>
                    <a:pt x="446" y="144"/>
                  </a:lnTo>
                  <a:lnTo>
                    <a:pt x="446" y="144"/>
                  </a:lnTo>
                  <a:lnTo>
                    <a:pt x="442" y="147"/>
                  </a:lnTo>
                  <a:lnTo>
                    <a:pt x="442" y="147"/>
                  </a:lnTo>
                  <a:lnTo>
                    <a:pt x="441" y="147"/>
                  </a:lnTo>
                  <a:lnTo>
                    <a:pt x="441" y="147"/>
                  </a:lnTo>
                  <a:lnTo>
                    <a:pt x="440" y="148"/>
                  </a:lnTo>
                  <a:lnTo>
                    <a:pt x="439" y="149"/>
                  </a:lnTo>
                  <a:lnTo>
                    <a:pt x="439" y="150"/>
                  </a:lnTo>
                  <a:lnTo>
                    <a:pt x="438" y="151"/>
                  </a:lnTo>
                  <a:lnTo>
                    <a:pt x="437" y="152"/>
                  </a:lnTo>
                  <a:lnTo>
                    <a:pt x="437" y="152"/>
                  </a:lnTo>
                  <a:lnTo>
                    <a:pt x="437" y="153"/>
                  </a:lnTo>
                  <a:lnTo>
                    <a:pt x="436" y="153"/>
                  </a:lnTo>
                  <a:lnTo>
                    <a:pt x="436" y="154"/>
                  </a:lnTo>
                  <a:lnTo>
                    <a:pt x="436" y="154"/>
                  </a:lnTo>
                  <a:lnTo>
                    <a:pt x="436" y="155"/>
                  </a:lnTo>
                  <a:lnTo>
                    <a:pt x="434" y="159"/>
                  </a:lnTo>
                  <a:lnTo>
                    <a:pt x="434" y="160"/>
                  </a:lnTo>
                  <a:lnTo>
                    <a:pt x="434" y="162"/>
                  </a:lnTo>
                  <a:lnTo>
                    <a:pt x="433" y="169"/>
                  </a:lnTo>
                  <a:lnTo>
                    <a:pt x="434" y="171"/>
                  </a:lnTo>
                  <a:lnTo>
                    <a:pt x="434" y="172"/>
                  </a:lnTo>
                  <a:lnTo>
                    <a:pt x="434" y="173"/>
                  </a:lnTo>
                  <a:lnTo>
                    <a:pt x="433" y="174"/>
                  </a:lnTo>
                  <a:lnTo>
                    <a:pt x="428" y="179"/>
                  </a:lnTo>
                  <a:lnTo>
                    <a:pt x="428" y="180"/>
                  </a:lnTo>
                  <a:lnTo>
                    <a:pt x="427" y="180"/>
                  </a:lnTo>
                  <a:lnTo>
                    <a:pt x="424" y="181"/>
                  </a:lnTo>
                  <a:lnTo>
                    <a:pt x="423" y="181"/>
                  </a:lnTo>
                  <a:lnTo>
                    <a:pt x="423" y="182"/>
                  </a:lnTo>
                  <a:lnTo>
                    <a:pt x="423" y="182"/>
                  </a:lnTo>
                  <a:lnTo>
                    <a:pt x="423" y="182"/>
                  </a:lnTo>
                  <a:lnTo>
                    <a:pt x="422" y="182"/>
                  </a:lnTo>
                  <a:lnTo>
                    <a:pt x="421" y="186"/>
                  </a:lnTo>
                  <a:lnTo>
                    <a:pt x="420" y="191"/>
                  </a:lnTo>
                  <a:lnTo>
                    <a:pt x="420" y="192"/>
                  </a:lnTo>
                  <a:lnTo>
                    <a:pt x="421" y="192"/>
                  </a:lnTo>
                  <a:lnTo>
                    <a:pt x="423" y="197"/>
                  </a:lnTo>
                  <a:lnTo>
                    <a:pt x="423" y="197"/>
                  </a:lnTo>
                  <a:lnTo>
                    <a:pt x="423" y="199"/>
                  </a:lnTo>
                  <a:lnTo>
                    <a:pt x="423" y="200"/>
                  </a:lnTo>
                  <a:lnTo>
                    <a:pt x="423" y="203"/>
                  </a:lnTo>
                  <a:lnTo>
                    <a:pt x="422" y="204"/>
                  </a:lnTo>
                  <a:lnTo>
                    <a:pt x="422" y="204"/>
                  </a:lnTo>
                  <a:lnTo>
                    <a:pt x="422" y="205"/>
                  </a:lnTo>
                  <a:lnTo>
                    <a:pt x="422" y="205"/>
                  </a:lnTo>
                  <a:lnTo>
                    <a:pt x="425" y="214"/>
                  </a:lnTo>
                  <a:lnTo>
                    <a:pt x="426" y="215"/>
                  </a:lnTo>
                  <a:lnTo>
                    <a:pt x="426" y="216"/>
                  </a:lnTo>
                  <a:lnTo>
                    <a:pt x="427" y="217"/>
                  </a:lnTo>
                  <a:lnTo>
                    <a:pt x="430" y="228"/>
                  </a:lnTo>
                  <a:lnTo>
                    <a:pt x="431" y="230"/>
                  </a:lnTo>
                  <a:lnTo>
                    <a:pt x="431" y="231"/>
                  </a:lnTo>
                  <a:lnTo>
                    <a:pt x="433" y="233"/>
                  </a:lnTo>
                  <a:lnTo>
                    <a:pt x="433" y="234"/>
                  </a:lnTo>
                  <a:lnTo>
                    <a:pt x="444" y="245"/>
                  </a:lnTo>
                  <a:lnTo>
                    <a:pt x="445" y="245"/>
                  </a:lnTo>
                  <a:lnTo>
                    <a:pt x="445" y="245"/>
                  </a:lnTo>
                  <a:lnTo>
                    <a:pt x="445" y="245"/>
                  </a:lnTo>
                  <a:lnTo>
                    <a:pt x="446" y="245"/>
                  </a:lnTo>
                  <a:lnTo>
                    <a:pt x="447" y="245"/>
                  </a:lnTo>
                  <a:lnTo>
                    <a:pt x="447" y="245"/>
                  </a:lnTo>
                  <a:lnTo>
                    <a:pt x="447" y="245"/>
                  </a:lnTo>
                  <a:lnTo>
                    <a:pt x="447" y="245"/>
                  </a:lnTo>
                  <a:lnTo>
                    <a:pt x="448" y="245"/>
                  </a:lnTo>
                  <a:lnTo>
                    <a:pt x="448" y="245"/>
                  </a:lnTo>
                  <a:lnTo>
                    <a:pt x="450" y="246"/>
                  </a:lnTo>
                  <a:lnTo>
                    <a:pt x="450" y="246"/>
                  </a:lnTo>
                  <a:lnTo>
                    <a:pt x="453" y="249"/>
                  </a:lnTo>
                  <a:lnTo>
                    <a:pt x="453" y="249"/>
                  </a:lnTo>
                  <a:lnTo>
                    <a:pt x="458" y="255"/>
                  </a:lnTo>
                  <a:lnTo>
                    <a:pt x="455" y="267"/>
                  </a:lnTo>
                  <a:lnTo>
                    <a:pt x="449" y="274"/>
                  </a:lnTo>
                  <a:lnTo>
                    <a:pt x="442" y="283"/>
                  </a:lnTo>
                  <a:lnTo>
                    <a:pt x="439" y="286"/>
                  </a:lnTo>
                  <a:lnTo>
                    <a:pt x="439" y="292"/>
                  </a:lnTo>
                  <a:lnTo>
                    <a:pt x="438" y="294"/>
                  </a:lnTo>
                  <a:lnTo>
                    <a:pt x="431" y="309"/>
                  </a:lnTo>
                  <a:lnTo>
                    <a:pt x="427" y="315"/>
                  </a:lnTo>
                  <a:lnTo>
                    <a:pt x="426" y="316"/>
                  </a:lnTo>
                  <a:lnTo>
                    <a:pt x="423" y="318"/>
                  </a:lnTo>
                  <a:lnTo>
                    <a:pt x="423" y="319"/>
                  </a:lnTo>
                  <a:lnTo>
                    <a:pt x="421" y="320"/>
                  </a:lnTo>
                  <a:lnTo>
                    <a:pt x="417" y="322"/>
                  </a:lnTo>
                  <a:lnTo>
                    <a:pt x="412" y="325"/>
                  </a:lnTo>
                  <a:lnTo>
                    <a:pt x="411" y="325"/>
                  </a:lnTo>
                  <a:lnTo>
                    <a:pt x="410" y="326"/>
                  </a:lnTo>
                  <a:lnTo>
                    <a:pt x="408" y="328"/>
                  </a:lnTo>
                  <a:lnTo>
                    <a:pt x="407" y="329"/>
                  </a:lnTo>
                  <a:lnTo>
                    <a:pt x="407" y="330"/>
                  </a:lnTo>
                  <a:lnTo>
                    <a:pt x="404" y="336"/>
                  </a:lnTo>
                  <a:lnTo>
                    <a:pt x="403" y="338"/>
                  </a:lnTo>
                  <a:lnTo>
                    <a:pt x="402" y="340"/>
                  </a:lnTo>
                  <a:lnTo>
                    <a:pt x="401" y="345"/>
                  </a:lnTo>
                  <a:lnTo>
                    <a:pt x="400" y="348"/>
                  </a:lnTo>
                  <a:lnTo>
                    <a:pt x="399" y="351"/>
                  </a:lnTo>
                  <a:lnTo>
                    <a:pt x="398" y="353"/>
                  </a:lnTo>
                  <a:lnTo>
                    <a:pt x="398" y="354"/>
                  </a:lnTo>
                  <a:lnTo>
                    <a:pt x="398" y="355"/>
                  </a:lnTo>
                  <a:lnTo>
                    <a:pt x="397" y="362"/>
                  </a:lnTo>
                  <a:lnTo>
                    <a:pt x="397" y="363"/>
                  </a:lnTo>
                  <a:lnTo>
                    <a:pt x="397" y="365"/>
                  </a:lnTo>
                  <a:lnTo>
                    <a:pt x="397" y="367"/>
                  </a:lnTo>
                  <a:lnTo>
                    <a:pt x="397" y="368"/>
                  </a:lnTo>
                  <a:lnTo>
                    <a:pt x="397" y="369"/>
                  </a:lnTo>
                  <a:lnTo>
                    <a:pt x="397" y="371"/>
                  </a:lnTo>
                  <a:lnTo>
                    <a:pt x="398" y="373"/>
                  </a:lnTo>
                  <a:lnTo>
                    <a:pt x="398" y="374"/>
                  </a:lnTo>
                  <a:lnTo>
                    <a:pt x="399" y="377"/>
                  </a:lnTo>
                  <a:lnTo>
                    <a:pt x="400" y="378"/>
                  </a:lnTo>
                  <a:lnTo>
                    <a:pt x="401" y="380"/>
                  </a:lnTo>
                  <a:lnTo>
                    <a:pt x="403" y="383"/>
                  </a:lnTo>
                  <a:lnTo>
                    <a:pt x="403" y="384"/>
                  </a:lnTo>
                  <a:lnTo>
                    <a:pt x="403" y="386"/>
                  </a:lnTo>
                  <a:lnTo>
                    <a:pt x="404" y="388"/>
                  </a:lnTo>
                  <a:lnTo>
                    <a:pt x="404" y="390"/>
                  </a:lnTo>
                  <a:lnTo>
                    <a:pt x="404" y="391"/>
                  </a:lnTo>
                  <a:lnTo>
                    <a:pt x="405" y="393"/>
                  </a:lnTo>
                  <a:lnTo>
                    <a:pt x="404" y="401"/>
                  </a:lnTo>
                  <a:lnTo>
                    <a:pt x="403" y="403"/>
                  </a:lnTo>
                  <a:lnTo>
                    <a:pt x="403" y="404"/>
                  </a:lnTo>
                  <a:lnTo>
                    <a:pt x="402" y="411"/>
                  </a:lnTo>
                  <a:lnTo>
                    <a:pt x="402" y="415"/>
                  </a:lnTo>
                  <a:lnTo>
                    <a:pt x="401" y="420"/>
                  </a:lnTo>
                  <a:lnTo>
                    <a:pt x="401" y="423"/>
                  </a:lnTo>
                  <a:lnTo>
                    <a:pt x="401" y="424"/>
                  </a:lnTo>
                  <a:lnTo>
                    <a:pt x="401" y="426"/>
                  </a:lnTo>
                  <a:lnTo>
                    <a:pt x="400" y="429"/>
                  </a:lnTo>
                  <a:lnTo>
                    <a:pt x="401" y="431"/>
                  </a:lnTo>
                  <a:lnTo>
                    <a:pt x="401" y="432"/>
                  </a:lnTo>
                  <a:lnTo>
                    <a:pt x="401" y="433"/>
                  </a:lnTo>
                  <a:lnTo>
                    <a:pt x="401" y="435"/>
                  </a:lnTo>
                  <a:lnTo>
                    <a:pt x="402" y="440"/>
                  </a:lnTo>
                  <a:lnTo>
                    <a:pt x="403" y="442"/>
                  </a:lnTo>
                  <a:lnTo>
                    <a:pt x="404" y="447"/>
                  </a:lnTo>
                  <a:lnTo>
                    <a:pt x="405" y="448"/>
                  </a:lnTo>
                  <a:lnTo>
                    <a:pt x="405" y="448"/>
                  </a:lnTo>
                  <a:lnTo>
                    <a:pt x="405" y="448"/>
                  </a:lnTo>
                  <a:lnTo>
                    <a:pt x="405" y="450"/>
                  </a:lnTo>
                  <a:lnTo>
                    <a:pt x="405" y="451"/>
                  </a:lnTo>
                  <a:lnTo>
                    <a:pt x="405" y="452"/>
                  </a:lnTo>
                  <a:lnTo>
                    <a:pt x="404" y="454"/>
                  </a:lnTo>
                  <a:lnTo>
                    <a:pt x="404" y="456"/>
                  </a:lnTo>
                  <a:lnTo>
                    <a:pt x="404" y="457"/>
                  </a:lnTo>
                  <a:lnTo>
                    <a:pt x="403" y="458"/>
                  </a:lnTo>
                  <a:lnTo>
                    <a:pt x="403" y="458"/>
                  </a:lnTo>
                  <a:lnTo>
                    <a:pt x="403" y="459"/>
                  </a:lnTo>
                  <a:lnTo>
                    <a:pt x="402" y="460"/>
                  </a:lnTo>
                  <a:lnTo>
                    <a:pt x="401" y="461"/>
                  </a:lnTo>
                  <a:lnTo>
                    <a:pt x="401" y="461"/>
                  </a:lnTo>
                  <a:lnTo>
                    <a:pt x="400" y="462"/>
                  </a:lnTo>
                  <a:lnTo>
                    <a:pt x="399" y="463"/>
                  </a:lnTo>
                  <a:lnTo>
                    <a:pt x="398" y="463"/>
                  </a:lnTo>
                  <a:lnTo>
                    <a:pt x="398" y="463"/>
                  </a:lnTo>
                  <a:lnTo>
                    <a:pt x="395" y="466"/>
                  </a:lnTo>
                  <a:lnTo>
                    <a:pt x="393" y="466"/>
                  </a:lnTo>
                  <a:lnTo>
                    <a:pt x="391" y="467"/>
                  </a:lnTo>
                  <a:lnTo>
                    <a:pt x="380" y="468"/>
                  </a:lnTo>
                  <a:lnTo>
                    <a:pt x="379" y="468"/>
                  </a:lnTo>
                  <a:lnTo>
                    <a:pt x="366" y="470"/>
                  </a:lnTo>
                  <a:lnTo>
                    <a:pt x="362" y="470"/>
                  </a:lnTo>
                  <a:lnTo>
                    <a:pt x="352" y="474"/>
                  </a:lnTo>
                  <a:lnTo>
                    <a:pt x="346" y="476"/>
                  </a:lnTo>
                  <a:lnTo>
                    <a:pt x="345" y="477"/>
                  </a:lnTo>
                  <a:lnTo>
                    <a:pt x="345" y="477"/>
                  </a:lnTo>
                  <a:lnTo>
                    <a:pt x="345" y="477"/>
                  </a:lnTo>
                  <a:lnTo>
                    <a:pt x="344" y="478"/>
                  </a:lnTo>
                  <a:lnTo>
                    <a:pt x="344" y="478"/>
                  </a:lnTo>
                  <a:lnTo>
                    <a:pt x="342" y="479"/>
                  </a:lnTo>
                  <a:lnTo>
                    <a:pt x="341" y="480"/>
                  </a:lnTo>
                  <a:lnTo>
                    <a:pt x="341" y="480"/>
                  </a:lnTo>
                  <a:lnTo>
                    <a:pt x="340" y="480"/>
                  </a:lnTo>
                  <a:lnTo>
                    <a:pt x="339" y="480"/>
                  </a:lnTo>
                  <a:lnTo>
                    <a:pt x="339" y="480"/>
                  </a:lnTo>
                  <a:lnTo>
                    <a:pt x="339" y="480"/>
                  </a:lnTo>
                  <a:lnTo>
                    <a:pt x="338" y="480"/>
                  </a:lnTo>
                  <a:lnTo>
                    <a:pt x="338" y="480"/>
                  </a:lnTo>
                  <a:lnTo>
                    <a:pt x="337" y="480"/>
                  </a:lnTo>
                  <a:lnTo>
                    <a:pt x="336" y="479"/>
                  </a:lnTo>
                  <a:lnTo>
                    <a:pt x="335" y="479"/>
                  </a:lnTo>
                  <a:lnTo>
                    <a:pt x="335" y="479"/>
                  </a:lnTo>
                  <a:lnTo>
                    <a:pt x="335" y="479"/>
                  </a:lnTo>
                  <a:lnTo>
                    <a:pt x="334" y="478"/>
                  </a:lnTo>
                  <a:lnTo>
                    <a:pt x="334" y="478"/>
                  </a:lnTo>
                  <a:lnTo>
                    <a:pt x="334" y="478"/>
                  </a:lnTo>
                  <a:lnTo>
                    <a:pt x="334" y="477"/>
                  </a:lnTo>
                  <a:lnTo>
                    <a:pt x="333" y="477"/>
                  </a:lnTo>
                  <a:lnTo>
                    <a:pt x="333" y="477"/>
                  </a:lnTo>
                  <a:lnTo>
                    <a:pt x="333" y="477"/>
                  </a:lnTo>
                  <a:lnTo>
                    <a:pt x="332" y="476"/>
                  </a:lnTo>
                  <a:lnTo>
                    <a:pt x="331" y="476"/>
                  </a:lnTo>
                  <a:lnTo>
                    <a:pt x="331" y="476"/>
                  </a:lnTo>
                  <a:lnTo>
                    <a:pt x="325" y="479"/>
                  </a:lnTo>
                  <a:lnTo>
                    <a:pt x="322" y="483"/>
                  </a:lnTo>
                  <a:lnTo>
                    <a:pt x="322" y="488"/>
                  </a:lnTo>
                  <a:lnTo>
                    <a:pt x="320" y="496"/>
                  </a:lnTo>
                  <a:lnTo>
                    <a:pt x="319" y="497"/>
                  </a:lnTo>
                  <a:lnTo>
                    <a:pt x="319" y="497"/>
                  </a:lnTo>
                  <a:lnTo>
                    <a:pt x="318" y="499"/>
                  </a:lnTo>
                  <a:lnTo>
                    <a:pt x="317" y="500"/>
                  </a:lnTo>
                  <a:lnTo>
                    <a:pt x="316" y="500"/>
                  </a:lnTo>
                  <a:lnTo>
                    <a:pt x="316" y="500"/>
                  </a:lnTo>
                  <a:lnTo>
                    <a:pt x="316" y="500"/>
                  </a:lnTo>
                  <a:lnTo>
                    <a:pt x="315" y="500"/>
                  </a:lnTo>
                  <a:lnTo>
                    <a:pt x="315" y="500"/>
                  </a:lnTo>
                  <a:lnTo>
                    <a:pt x="315" y="500"/>
                  </a:lnTo>
                  <a:lnTo>
                    <a:pt x="314" y="500"/>
                  </a:lnTo>
                  <a:lnTo>
                    <a:pt x="312" y="496"/>
                  </a:lnTo>
                  <a:lnTo>
                    <a:pt x="309" y="495"/>
                  </a:lnTo>
                  <a:lnTo>
                    <a:pt x="309" y="495"/>
                  </a:lnTo>
                  <a:lnTo>
                    <a:pt x="308" y="495"/>
                  </a:lnTo>
                  <a:lnTo>
                    <a:pt x="308" y="496"/>
                  </a:lnTo>
                  <a:lnTo>
                    <a:pt x="308" y="496"/>
                  </a:lnTo>
                  <a:lnTo>
                    <a:pt x="308" y="498"/>
                  </a:lnTo>
                  <a:lnTo>
                    <a:pt x="308" y="498"/>
                  </a:lnTo>
                  <a:lnTo>
                    <a:pt x="308" y="499"/>
                  </a:lnTo>
                  <a:lnTo>
                    <a:pt x="308" y="500"/>
                  </a:lnTo>
                  <a:lnTo>
                    <a:pt x="308" y="500"/>
                  </a:lnTo>
                  <a:lnTo>
                    <a:pt x="308" y="501"/>
                  </a:lnTo>
                  <a:lnTo>
                    <a:pt x="308" y="501"/>
                  </a:lnTo>
                  <a:lnTo>
                    <a:pt x="308" y="502"/>
                  </a:lnTo>
                  <a:lnTo>
                    <a:pt x="308" y="502"/>
                  </a:lnTo>
                  <a:lnTo>
                    <a:pt x="309" y="502"/>
                  </a:lnTo>
                  <a:lnTo>
                    <a:pt x="309" y="502"/>
                  </a:lnTo>
                  <a:lnTo>
                    <a:pt x="309" y="503"/>
                  </a:lnTo>
                  <a:lnTo>
                    <a:pt x="309" y="504"/>
                  </a:lnTo>
                  <a:lnTo>
                    <a:pt x="308" y="505"/>
                  </a:lnTo>
                  <a:lnTo>
                    <a:pt x="308" y="505"/>
                  </a:lnTo>
                  <a:lnTo>
                    <a:pt x="308" y="506"/>
                  </a:lnTo>
                  <a:lnTo>
                    <a:pt x="307" y="508"/>
                  </a:lnTo>
                  <a:lnTo>
                    <a:pt x="306" y="509"/>
                  </a:lnTo>
                  <a:lnTo>
                    <a:pt x="305" y="511"/>
                  </a:lnTo>
                  <a:lnTo>
                    <a:pt x="304" y="512"/>
                  </a:lnTo>
                  <a:lnTo>
                    <a:pt x="303" y="514"/>
                  </a:lnTo>
                  <a:lnTo>
                    <a:pt x="302" y="514"/>
                  </a:lnTo>
                  <a:lnTo>
                    <a:pt x="300" y="517"/>
                  </a:lnTo>
                  <a:lnTo>
                    <a:pt x="300" y="517"/>
                  </a:lnTo>
                  <a:lnTo>
                    <a:pt x="300" y="518"/>
                  </a:lnTo>
                  <a:lnTo>
                    <a:pt x="300" y="519"/>
                  </a:lnTo>
                  <a:lnTo>
                    <a:pt x="300" y="520"/>
                  </a:lnTo>
                  <a:lnTo>
                    <a:pt x="299" y="523"/>
                  </a:lnTo>
                  <a:lnTo>
                    <a:pt x="299" y="524"/>
                  </a:lnTo>
                  <a:lnTo>
                    <a:pt x="299" y="525"/>
                  </a:lnTo>
                  <a:lnTo>
                    <a:pt x="299" y="526"/>
                  </a:lnTo>
                  <a:lnTo>
                    <a:pt x="294" y="542"/>
                  </a:lnTo>
                  <a:lnTo>
                    <a:pt x="294" y="545"/>
                  </a:lnTo>
                  <a:lnTo>
                    <a:pt x="293" y="546"/>
                  </a:lnTo>
                  <a:lnTo>
                    <a:pt x="293" y="546"/>
                  </a:lnTo>
                  <a:lnTo>
                    <a:pt x="293" y="546"/>
                  </a:lnTo>
                  <a:lnTo>
                    <a:pt x="293" y="547"/>
                  </a:lnTo>
                  <a:lnTo>
                    <a:pt x="292" y="547"/>
                  </a:lnTo>
                  <a:lnTo>
                    <a:pt x="292" y="547"/>
                  </a:lnTo>
                  <a:lnTo>
                    <a:pt x="290" y="549"/>
                  </a:lnTo>
                  <a:lnTo>
                    <a:pt x="290" y="549"/>
                  </a:lnTo>
                  <a:lnTo>
                    <a:pt x="289" y="549"/>
                  </a:lnTo>
                  <a:lnTo>
                    <a:pt x="289" y="549"/>
                  </a:lnTo>
                  <a:lnTo>
                    <a:pt x="289" y="549"/>
                  </a:lnTo>
                  <a:lnTo>
                    <a:pt x="288" y="547"/>
                  </a:lnTo>
                  <a:lnTo>
                    <a:pt x="288" y="545"/>
                  </a:lnTo>
                  <a:lnTo>
                    <a:pt x="282" y="542"/>
                  </a:lnTo>
                  <a:lnTo>
                    <a:pt x="281" y="545"/>
                  </a:lnTo>
                  <a:lnTo>
                    <a:pt x="279" y="544"/>
                  </a:lnTo>
                  <a:lnTo>
                    <a:pt x="279" y="544"/>
                  </a:lnTo>
                  <a:lnTo>
                    <a:pt x="278" y="544"/>
                  </a:lnTo>
                  <a:lnTo>
                    <a:pt x="278" y="544"/>
                  </a:lnTo>
                  <a:lnTo>
                    <a:pt x="277" y="541"/>
                  </a:lnTo>
                  <a:lnTo>
                    <a:pt x="275" y="541"/>
                  </a:lnTo>
                  <a:lnTo>
                    <a:pt x="275" y="541"/>
                  </a:lnTo>
                  <a:lnTo>
                    <a:pt x="274" y="541"/>
                  </a:lnTo>
                  <a:lnTo>
                    <a:pt x="274" y="543"/>
                  </a:lnTo>
                  <a:lnTo>
                    <a:pt x="273" y="546"/>
                  </a:lnTo>
                  <a:lnTo>
                    <a:pt x="273" y="547"/>
                  </a:lnTo>
                  <a:lnTo>
                    <a:pt x="273" y="547"/>
                  </a:lnTo>
                  <a:lnTo>
                    <a:pt x="272" y="547"/>
                  </a:lnTo>
                  <a:lnTo>
                    <a:pt x="272" y="547"/>
                  </a:lnTo>
                  <a:lnTo>
                    <a:pt x="271" y="548"/>
                  </a:lnTo>
                  <a:lnTo>
                    <a:pt x="269" y="548"/>
                  </a:lnTo>
                  <a:lnTo>
                    <a:pt x="268" y="548"/>
                  </a:lnTo>
                  <a:lnTo>
                    <a:pt x="265" y="549"/>
                  </a:lnTo>
                  <a:lnTo>
                    <a:pt x="265" y="550"/>
                  </a:lnTo>
                  <a:lnTo>
                    <a:pt x="265" y="552"/>
                  </a:lnTo>
                  <a:lnTo>
                    <a:pt x="264" y="554"/>
                  </a:lnTo>
                  <a:lnTo>
                    <a:pt x="266" y="557"/>
                  </a:lnTo>
                  <a:lnTo>
                    <a:pt x="267" y="557"/>
                  </a:lnTo>
                  <a:lnTo>
                    <a:pt x="269" y="563"/>
                  </a:lnTo>
                  <a:lnTo>
                    <a:pt x="269" y="564"/>
                  </a:lnTo>
                  <a:lnTo>
                    <a:pt x="269" y="565"/>
                  </a:lnTo>
                  <a:lnTo>
                    <a:pt x="268" y="570"/>
                  </a:lnTo>
                  <a:lnTo>
                    <a:pt x="264" y="570"/>
                  </a:lnTo>
                  <a:lnTo>
                    <a:pt x="263" y="570"/>
                  </a:lnTo>
                  <a:lnTo>
                    <a:pt x="262" y="571"/>
                  </a:lnTo>
                  <a:lnTo>
                    <a:pt x="262" y="571"/>
                  </a:lnTo>
                  <a:lnTo>
                    <a:pt x="262" y="571"/>
                  </a:lnTo>
                  <a:lnTo>
                    <a:pt x="261" y="572"/>
                  </a:lnTo>
                  <a:lnTo>
                    <a:pt x="261" y="572"/>
                  </a:lnTo>
                  <a:lnTo>
                    <a:pt x="260" y="576"/>
                  </a:lnTo>
                  <a:lnTo>
                    <a:pt x="260" y="576"/>
                  </a:lnTo>
                  <a:lnTo>
                    <a:pt x="260" y="576"/>
                  </a:lnTo>
                  <a:lnTo>
                    <a:pt x="260" y="577"/>
                  </a:lnTo>
                  <a:lnTo>
                    <a:pt x="260" y="584"/>
                  </a:lnTo>
                  <a:lnTo>
                    <a:pt x="260" y="588"/>
                  </a:lnTo>
                  <a:lnTo>
                    <a:pt x="259" y="589"/>
                  </a:lnTo>
                  <a:lnTo>
                    <a:pt x="259" y="593"/>
                  </a:lnTo>
                  <a:lnTo>
                    <a:pt x="258" y="599"/>
                  </a:lnTo>
                  <a:lnTo>
                    <a:pt x="258" y="599"/>
                  </a:lnTo>
                  <a:lnTo>
                    <a:pt x="257" y="600"/>
                  </a:lnTo>
                  <a:lnTo>
                    <a:pt x="257" y="601"/>
                  </a:lnTo>
                  <a:lnTo>
                    <a:pt x="257" y="601"/>
                  </a:lnTo>
                  <a:lnTo>
                    <a:pt x="257" y="601"/>
                  </a:lnTo>
                  <a:lnTo>
                    <a:pt x="257" y="602"/>
                  </a:lnTo>
                  <a:lnTo>
                    <a:pt x="257" y="602"/>
                  </a:lnTo>
                  <a:lnTo>
                    <a:pt x="257" y="608"/>
                  </a:lnTo>
                  <a:lnTo>
                    <a:pt x="264" y="617"/>
                  </a:lnTo>
                  <a:lnTo>
                    <a:pt x="264" y="618"/>
                  </a:lnTo>
                  <a:lnTo>
                    <a:pt x="265" y="618"/>
                  </a:lnTo>
                  <a:lnTo>
                    <a:pt x="265" y="618"/>
                  </a:lnTo>
                  <a:lnTo>
                    <a:pt x="268" y="620"/>
                  </a:lnTo>
                  <a:lnTo>
                    <a:pt x="268" y="628"/>
                  </a:lnTo>
                  <a:lnTo>
                    <a:pt x="267" y="635"/>
                  </a:lnTo>
                  <a:lnTo>
                    <a:pt x="269" y="638"/>
                  </a:lnTo>
                  <a:lnTo>
                    <a:pt x="273" y="655"/>
                  </a:lnTo>
                  <a:lnTo>
                    <a:pt x="273" y="656"/>
                  </a:lnTo>
                  <a:lnTo>
                    <a:pt x="273" y="656"/>
                  </a:lnTo>
                  <a:lnTo>
                    <a:pt x="273" y="657"/>
                  </a:lnTo>
                  <a:lnTo>
                    <a:pt x="275" y="668"/>
                  </a:lnTo>
                  <a:lnTo>
                    <a:pt x="275" y="668"/>
                  </a:lnTo>
                  <a:lnTo>
                    <a:pt x="275" y="669"/>
                  </a:lnTo>
                  <a:lnTo>
                    <a:pt x="275" y="669"/>
                  </a:lnTo>
                  <a:lnTo>
                    <a:pt x="275" y="669"/>
                  </a:lnTo>
                  <a:lnTo>
                    <a:pt x="276" y="669"/>
                  </a:lnTo>
                  <a:lnTo>
                    <a:pt x="276" y="669"/>
                  </a:lnTo>
                  <a:lnTo>
                    <a:pt x="277" y="669"/>
                  </a:lnTo>
                  <a:lnTo>
                    <a:pt x="277" y="670"/>
                  </a:lnTo>
                  <a:lnTo>
                    <a:pt x="279" y="670"/>
                  </a:lnTo>
                  <a:lnTo>
                    <a:pt x="281" y="676"/>
                  </a:lnTo>
                  <a:lnTo>
                    <a:pt x="281" y="678"/>
                  </a:lnTo>
                  <a:lnTo>
                    <a:pt x="281" y="681"/>
                  </a:lnTo>
                  <a:lnTo>
                    <a:pt x="285" y="693"/>
                  </a:lnTo>
                  <a:lnTo>
                    <a:pt x="285" y="693"/>
                  </a:lnTo>
                  <a:lnTo>
                    <a:pt x="286" y="694"/>
                  </a:lnTo>
                  <a:lnTo>
                    <a:pt x="287" y="694"/>
                  </a:lnTo>
                  <a:lnTo>
                    <a:pt x="287" y="694"/>
                  </a:lnTo>
                  <a:lnTo>
                    <a:pt x="287" y="694"/>
                  </a:lnTo>
                  <a:lnTo>
                    <a:pt x="288" y="694"/>
                  </a:lnTo>
                  <a:lnTo>
                    <a:pt x="288" y="694"/>
                  </a:lnTo>
                  <a:lnTo>
                    <a:pt x="289" y="694"/>
                  </a:lnTo>
                  <a:lnTo>
                    <a:pt x="290" y="695"/>
                  </a:lnTo>
                  <a:lnTo>
                    <a:pt x="290" y="695"/>
                  </a:lnTo>
                  <a:lnTo>
                    <a:pt x="290" y="695"/>
                  </a:lnTo>
                  <a:lnTo>
                    <a:pt x="291" y="695"/>
                  </a:lnTo>
                  <a:lnTo>
                    <a:pt x="293" y="700"/>
                  </a:lnTo>
                  <a:lnTo>
                    <a:pt x="293" y="700"/>
                  </a:lnTo>
                  <a:lnTo>
                    <a:pt x="293" y="701"/>
                  </a:lnTo>
                  <a:lnTo>
                    <a:pt x="293" y="713"/>
                  </a:lnTo>
                  <a:lnTo>
                    <a:pt x="292" y="718"/>
                  </a:lnTo>
                  <a:lnTo>
                    <a:pt x="291" y="726"/>
                  </a:lnTo>
                  <a:lnTo>
                    <a:pt x="292" y="729"/>
                  </a:lnTo>
                  <a:lnTo>
                    <a:pt x="292" y="732"/>
                  </a:lnTo>
                  <a:lnTo>
                    <a:pt x="293" y="744"/>
                  </a:lnTo>
                  <a:lnTo>
                    <a:pt x="293" y="744"/>
                  </a:lnTo>
                  <a:lnTo>
                    <a:pt x="293" y="745"/>
                  </a:lnTo>
                  <a:lnTo>
                    <a:pt x="293" y="746"/>
                  </a:lnTo>
                  <a:lnTo>
                    <a:pt x="291" y="745"/>
                  </a:lnTo>
                  <a:lnTo>
                    <a:pt x="290" y="745"/>
                  </a:lnTo>
                  <a:lnTo>
                    <a:pt x="290" y="745"/>
                  </a:lnTo>
                  <a:lnTo>
                    <a:pt x="287" y="743"/>
                  </a:lnTo>
                  <a:lnTo>
                    <a:pt x="287" y="743"/>
                  </a:lnTo>
                  <a:lnTo>
                    <a:pt x="282" y="739"/>
                  </a:lnTo>
                  <a:lnTo>
                    <a:pt x="279" y="740"/>
                  </a:lnTo>
                  <a:lnTo>
                    <a:pt x="276" y="742"/>
                  </a:lnTo>
                  <a:lnTo>
                    <a:pt x="275" y="741"/>
                  </a:lnTo>
                  <a:lnTo>
                    <a:pt x="273" y="739"/>
                  </a:lnTo>
                  <a:lnTo>
                    <a:pt x="272" y="738"/>
                  </a:lnTo>
                  <a:lnTo>
                    <a:pt x="271" y="737"/>
                  </a:lnTo>
                  <a:lnTo>
                    <a:pt x="269" y="732"/>
                  </a:lnTo>
                  <a:lnTo>
                    <a:pt x="269" y="730"/>
                  </a:lnTo>
                  <a:lnTo>
                    <a:pt x="269" y="728"/>
                  </a:lnTo>
                  <a:lnTo>
                    <a:pt x="268" y="726"/>
                  </a:lnTo>
                  <a:lnTo>
                    <a:pt x="268" y="724"/>
                  </a:lnTo>
                  <a:lnTo>
                    <a:pt x="268" y="723"/>
                  </a:lnTo>
                  <a:lnTo>
                    <a:pt x="267" y="723"/>
                  </a:lnTo>
                  <a:lnTo>
                    <a:pt x="267" y="723"/>
                  </a:lnTo>
                  <a:lnTo>
                    <a:pt x="265" y="719"/>
                  </a:lnTo>
                  <a:lnTo>
                    <a:pt x="264" y="718"/>
                  </a:lnTo>
                  <a:lnTo>
                    <a:pt x="263" y="718"/>
                  </a:lnTo>
                  <a:lnTo>
                    <a:pt x="262" y="719"/>
                  </a:lnTo>
                  <a:lnTo>
                    <a:pt x="261" y="719"/>
                  </a:lnTo>
                  <a:lnTo>
                    <a:pt x="260" y="719"/>
                  </a:lnTo>
                  <a:lnTo>
                    <a:pt x="259" y="721"/>
                  </a:lnTo>
                  <a:lnTo>
                    <a:pt x="258" y="722"/>
                  </a:lnTo>
                  <a:lnTo>
                    <a:pt x="258" y="723"/>
                  </a:lnTo>
                  <a:lnTo>
                    <a:pt x="257" y="723"/>
                  </a:lnTo>
                  <a:lnTo>
                    <a:pt x="256" y="722"/>
                  </a:lnTo>
                  <a:lnTo>
                    <a:pt x="254" y="719"/>
                  </a:lnTo>
                  <a:lnTo>
                    <a:pt x="253" y="719"/>
                  </a:lnTo>
                  <a:lnTo>
                    <a:pt x="252" y="715"/>
                  </a:lnTo>
                  <a:lnTo>
                    <a:pt x="251" y="714"/>
                  </a:lnTo>
                  <a:lnTo>
                    <a:pt x="249" y="714"/>
                  </a:lnTo>
                  <a:lnTo>
                    <a:pt x="241" y="718"/>
                  </a:lnTo>
                  <a:lnTo>
                    <a:pt x="241" y="718"/>
                  </a:lnTo>
                  <a:lnTo>
                    <a:pt x="241" y="719"/>
                  </a:lnTo>
                  <a:lnTo>
                    <a:pt x="241" y="720"/>
                  </a:lnTo>
                  <a:lnTo>
                    <a:pt x="242" y="723"/>
                  </a:lnTo>
                  <a:lnTo>
                    <a:pt x="244" y="723"/>
                  </a:lnTo>
                  <a:lnTo>
                    <a:pt x="244" y="722"/>
                  </a:lnTo>
                  <a:lnTo>
                    <a:pt x="245" y="722"/>
                  </a:lnTo>
                  <a:lnTo>
                    <a:pt x="246" y="722"/>
                  </a:lnTo>
                  <a:lnTo>
                    <a:pt x="247" y="722"/>
                  </a:lnTo>
                  <a:lnTo>
                    <a:pt x="248" y="723"/>
                  </a:lnTo>
                  <a:lnTo>
                    <a:pt x="249" y="724"/>
                  </a:lnTo>
                  <a:lnTo>
                    <a:pt x="249" y="725"/>
                  </a:lnTo>
                  <a:lnTo>
                    <a:pt x="250" y="725"/>
                  </a:lnTo>
                  <a:lnTo>
                    <a:pt x="248" y="728"/>
                  </a:lnTo>
                  <a:lnTo>
                    <a:pt x="243" y="732"/>
                  </a:lnTo>
                  <a:lnTo>
                    <a:pt x="241" y="737"/>
                  </a:lnTo>
                  <a:lnTo>
                    <a:pt x="239" y="746"/>
                  </a:lnTo>
                  <a:lnTo>
                    <a:pt x="239" y="749"/>
                  </a:lnTo>
                  <a:lnTo>
                    <a:pt x="239" y="752"/>
                  </a:lnTo>
                  <a:lnTo>
                    <a:pt x="238" y="751"/>
                  </a:lnTo>
                  <a:lnTo>
                    <a:pt x="237" y="751"/>
                  </a:lnTo>
                  <a:lnTo>
                    <a:pt x="229" y="747"/>
                  </a:lnTo>
                  <a:lnTo>
                    <a:pt x="224" y="744"/>
                  </a:lnTo>
                  <a:lnTo>
                    <a:pt x="214" y="744"/>
                  </a:lnTo>
                  <a:lnTo>
                    <a:pt x="215" y="737"/>
                  </a:lnTo>
                  <a:lnTo>
                    <a:pt x="215" y="736"/>
                  </a:lnTo>
                  <a:lnTo>
                    <a:pt x="215" y="735"/>
                  </a:lnTo>
                  <a:lnTo>
                    <a:pt x="214" y="733"/>
                  </a:lnTo>
                  <a:lnTo>
                    <a:pt x="214" y="732"/>
                  </a:lnTo>
                  <a:lnTo>
                    <a:pt x="211" y="719"/>
                  </a:lnTo>
                  <a:lnTo>
                    <a:pt x="209" y="715"/>
                  </a:lnTo>
                  <a:lnTo>
                    <a:pt x="209" y="714"/>
                  </a:lnTo>
                  <a:lnTo>
                    <a:pt x="209" y="714"/>
                  </a:lnTo>
                  <a:lnTo>
                    <a:pt x="208" y="714"/>
                  </a:lnTo>
                  <a:lnTo>
                    <a:pt x="205" y="715"/>
                  </a:lnTo>
                  <a:lnTo>
                    <a:pt x="202" y="712"/>
                  </a:lnTo>
                  <a:lnTo>
                    <a:pt x="199" y="707"/>
                  </a:lnTo>
                  <a:lnTo>
                    <a:pt x="198" y="706"/>
                  </a:lnTo>
                  <a:lnTo>
                    <a:pt x="198" y="705"/>
                  </a:lnTo>
                  <a:lnTo>
                    <a:pt x="198" y="704"/>
                  </a:lnTo>
                  <a:lnTo>
                    <a:pt x="200" y="704"/>
                  </a:lnTo>
                  <a:lnTo>
                    <a:pt x="198" y="701"/>
                  </a:lnTo>
                  <a:lnTo>
                    <a:pt x="196" y="699"/>
                  </a:lnTo>
                  <a:lnTo>
                    <a:pt x="195" y="699"/>
                  </a:lnTo>
                  <a:lnTo>
                    <a:pt x="193" y="699"/>
                  </a:lnTo>
                  <a:lnTo>
                    <a:pt x="192" y="697"/>
                  </a:lnTo>
                  <a:lnTo>
                    <a:pt x="192" y="694"/>
                  </a:lnTo>
                  <a:lnTo>
                    <a:pt x="192" y="694"/>
                  </a:lnTo>
                  <a:lnTo>
                    <a:pt x="192" y="693"/>
                  </a:lnTo>
                  <a:lnTo>
                    <a:pt x="190" y="692"/>
                  </a:lnTo>
                  <a:lnTo>
                    <a:pt x="187" y="690"/>
                  </a:lnTo>
                  <a:lnTo>
                    <a:pt x="186" y="690"/>
                  </a:lnTo>
                  <a:lnTo>
                    <a:pt x="185" y="691"/>
                  </a:lnTo>
                  <a:lnTo>
                    <a:pt x="185" y="692"/>
                  </a:lnTo>
                  <a:lnTo>
                    <a:pt x="184" y="692"/>
                  </a:lnTo>
                  <a:lnTo>
                    <a:pt x="183" y="693"/>
                  </a:lnTo>
                  <a:lnTo>
                    <a:pt x="182" y="688"/>
                  </a:lnTo>
                  <a:lnTo>
                    <a:pt x="181" y="686"/>
                  </a:lnTo>
                  <a:lnTo>
                    <a:pt x="178" y="685"/>
                  </a:lnTo>
                  <a:lnTo>
                    <a:pt x="177" y="685"/>
                  </a:lnTo>
                  <a:lnTo>
                    <a:pt x="176" y="685"/>
                  </a:lnTo>
                  <a:lnTo>
                    <a:pt x="174" y="685"/>
                  </a:lnTo>
                  <a:lnTo>
                    <a:pt x="174" y="685"/>
                  </a:lnTo>
                  <a:lnTo>
                    <a:pt x="173" y="686"/>
                  </a:lnTo>
                  <a:lnTo>
                    <a:pt x="173" y="686"/>
                  </a:lnTo>
                  <a:lnTo>
                    <a:pt x="172" y="689"/>
                  </a:lnTo>
                  <a:lnTo>
                    <a:pt x="171" y="690"/>
                  </a:lnTo>
                  <a:lnTo>
                    <a:pt x="171" y="690"/>
                  </a:lnTo>
                  <a:lnTo>
                    <a:pt x="168" y="701"/>
                  </a:lnTo>
                  <a:lnTo>
                    <a:pt x="167" y="706"/>
                  </a:lnTo>
                  <a:lnTo>
                    <a:pt x="167" y="707"/>
                  </a:lnTo>
                  <a:lnTo>
                    <a:pt x="167" y="707"/>
                  </a:lnTo>
                  <a:lnTo>
                    <a:pt x="167" y="708"/>
                  </a:lnTo>
                  <a:lnTo>
                    <a:pt x="167" y="709"/>
                  </a:lnTo>
                  <a:lnTo>
                    <a:pt x="167" y="709"/>
                  </a:lnTo>
                  <a:lnTo>
                    <a:pt x="167" y="709"/>
                  </a:lnTo>
                  <a:lnTo>
                    <a:pt x="167" y="710"/>
                  </a:lnTo>
                  <a:lnTo>
                    <a:pt x="167" y="710"/>
                  </a:lnTo>
                  <a:lnTo>
                    <a:pt x="167" y="710"/>
                  </a:lnTo>
                  <a:lnTo>
                    <a:pt x="167" y="711"/>
                  </a:lnTo>
                  <a:lnTo>
                    <a:pt x="166" y="711"/>
                  </a:lnTo>
                  <a:lnTo>
                    <a:pt x="165" y="712"/>
                  </a:lnTo>
                  <a:lnTo>
                    <a:pt x="164" y="712"/>
                  </a:lnTo>
                  <a:lnTo>
                    <a:pt x="161" y="713"/>
                  </a:lnTo>
                  <a:lnTo>
                    <a:pt x="160" y="718"/>
                  </a:lnTo>
                  <a:lnTo>
                    <a:pt x="159" y="729"/>
                  </a:lnTo>
                  <a:lnTo>
                    <a:pt x="157" y="732"/>
                  </a:lnTo>
                  <a:lnTo>
                    <a:pt x="143" y="736"/>
                  </a:lnTo>
                  <a:lnTo>
                    <a:pt x="142" y="733"/>
                  </a:lnTo>
                  <a:lnTo>
                    <a:pt x="139" y="724"/>
                  </a:lnTo>
                  <a:lnTo>
                    <a:pt x="139" y="723"/>
                  </a:lnTo>
                  <a:lnTo>
                    <a:pt x="136" y="719"/>
                  </a:lnTo>
                  <a:lnTo>
                    <a:pt x="136" y="718"/>
                  </a:lnTo>
                  <a:lnTo>
                    <a:pt x="136" y="718"/>
                  </a:lnTo>
                  <a:lnTo>
                    <a:pt x="136" y="718"/>
                  </a:lnTo>
                  <a:lnTo>
                    <a:pt x="127" y="713"/>
                  </a:lnTo>
                  <a:lnTo>
                    <a:pt x="120" y="715"/>
                  </a:lnTo>
                  <a:lnTo>
                    <a:pt x="119" y="716"/>
                  </a:lnTo>
                  <a:lnTo>
                    <a:pt x="116" y="716"/>
                  </a:lnTo>
                  <a:lnTo>
                    <a:pt x="110" y="708"/>
                  </a:lnTo>
                  <a:lnTo>
                    <a:pt x="109" y="707"/>
                  </a:lnTo>
                  <a:lnTo>
                    <a:pt x="108" y="702"/>
                  </a:lnTo>
                  <a:lnTo>
                    <a:pt x="108" y="698"/>
                  </a:lnTo>
                  <a:lnTo>
                    <a:pt x="108" y="694"/>
                  </a:lnTo>
                  <a:lnTo>
                    <a:pt x="97" y="696"/>
                  </a:lnTo>
                  <a:lnTo>
                    <a:pt x="96" y="693"/>
                  </a:lnTo>
                  <a:lnTo>
                    <a:pt x="93" y="702"/>
                  </a:lnTo>
                  <a:lnTo>
                    <a:pt x="92" y="703"/>
                  </a:lnTo>
                  <a:lnTo>
                    <a:pt x="92" y="705"/>
                  </a:lnTo>
                  <a:lnTo>
                    <a:pt x="90" y="706"/>
                  </a:lnTo>
                  <a:lnTo>
                    <a:pt x="89" y="706"/>
                  </a:lnTo>
                  <a:lnTo>
                    <a:pt x="88" y="706"/>
                  </a:lnTo>
                  <a:lnTo>
                    <a:pt x="88" y="706"/>
                  </a:lnTo>
                  <a:lnTo>
                    <a:pt x="88" y="707"/>
                  </a:lnTo>
                  <a:lnTo>
                    <a:pt x="88" y="708"/>
                  </a:lnTo>
                  <a:lnTo>
                    <a:pt x="88" y="711"/>
                  </a:lnTo>
                  <a:lnTo>
                    <a:pt x="86" y="711"/>
                  </a:lnTo>
                  <a:lnTo>
                    <a:pt x="84" y="712"/>
                  </a:lnTo>
                  <a:lnTo>
                    <a:pt x="83" y="712"/>
                  </a:lnTo>
                  <a:lnTo>
                    <a:pt x="83" y="712"/>
                  </a:lnTo>
                  <a:lnTo>
                    <a:pt x="83" y="712"/>
                  </a:lnTo>
                  <a:lnTo>
                    <a:pt x="74" y="712"/>
                  </a:lnTo>
                  <a:lnTo>
                    <a:pt x="73" y="711"/>
                  </a:lnTo>
                  <a:lnTo>
                    <a:pt x="70" y="711"/>
                  </a:lnTo>
                  <a:lnTo>
                    <a:pt x="69" y="710"/>
                  </a:lnTo>
                  <a:lnTo>
                    <a:pt x="67" y="699"/>
                  </a:lnTo>
                  <a:lnTo>
                    <a:pt x="64" y="690"/>
                  </a:lnTo>
                  <a:lnTo>
                    <a:pt x="64" y="690"/>
                  </a:lnTo>
                  <a:lnTo>
                    <a:pt x="64" y="687"/>
                  </a:lnTo>
                  <a:lnTo>
                    <a:pt x="64" y="687"/>
                  </a:lnTo>
                  <a:lnTo>
                    <a:pt x="66" y="681"/>
                  </a:lnTo>
                  <a:lnTo>
                    <a:pt x="65" y="681"/>
                  </a:lnTo>
                  <a:lnTo>
                    <a:pt x="63" y="680"/>
                  </a:lnTo>
                  <a:lnTo>
                    <a:pt x="55" y="672"/>
                  </a:lnTo>
                  <a:lnTo>
                    <a:pt x="51" y="667"/>
                  </a:lnTo>
                  <a:lnTo>
                    <a:pt x="51" y="666"/>
                  </a:lnTo>
                  <a:lnTo>
                    <a:pt x="51" y="664"/>
                  </a:lnTo>
                  <a:lnTo>
                    <a:pt x="49" y="662"/>
                  </a:lnTo>
                  <a:lnTo>
                    <a:pt x="49" y="661"/>
                  </a:lnTo>
                  <a:lnTo>
                    <a:pt x="49" y="661"/>
                  </a:lnTo>
                  <a:lnTo>
                    <a:pt x="49" y="660"/>
                  </a:lnTo>
                  <a:lnTo>
                    <a:pt x="49" y="660"/>
                  </a:lnTo>
                  <a:lnTo>
                    <a:pt x="49" y="659"/>
                  </a:lnTo>
                  <a:lnTo>
                    <a:pt x="48" y="659"/>
                  </a:lnTo>
                  <a:lnTo>
                    <a:pt x="48" y="659"/>
                  </a:lnTo>
                  <a:lnTo>
                    <a:pt x="48" y="658"/>
                  </a:lnTo>
                  <a:lnTo>
                    <a:pt x="49" y="658"/>
                  </a:lnTo>
                  <a:lnTo>
                    <a:pt x="49" y="658"/>
                  </a:lnTo>
                  <a:lnTo>
                    <a:pt x="49" y="657"/>
                  </a:lnTo>
                  <a:lnTo>
                    <a:pt x="50" y="658"/>
                  </a:lnTo>
                  <a:lnTo>
                    <a:pt x="57" y="661"/>
                  </a:lnTo>
                  <a:lnTo>
                    <a:pt x="62" y="664"/>
                  </a:lnTo>
                  <a:lnTo>
                    <a:pt x="64" y="663"/>
                  </a:lnTo>
                  <a:lnTo>
                    <a:pt x="69" y="655"/>
                  </a:lnTo>
                  <a:lnTo>
                    <a:pt x="69" y="654"/>
                  </a:lnTo>
                  <a:lnTo>
                    <a:pt x="68" y="651"/>
                  </a:lnTo>
                  <a:lnTo>
                    <a:pt x="68" y="650"/>
                  </a:lnTo>
                  <a:lnTo>
                    <a:pt x="68" y="650"/>
                  </a:lnTo>
                  <a:lnTo>
                    <a:pt x="68" y="650"/>
                  </a:lnTo>
                  <a:lnTo>
                    <a:pt x="70" y="640"/>
                  </a:lnTo>
                  <a:lnTo>
                    <a:pt x="63" y="639"/>
                  </a:lnTo>
                  <a:lnTo>
                    <a:pt x="61" y="638"/>
                  </a:lnTo>
                  <a:lnTo>
                    <a:pt x="61" y="635"/>
                  </a:lnTo>
                  <a:lnTo>
                    <a:pt x="62" y="634"/>
                  </a:lnTo>
                  <a:lnTo>
                    <a:pt x="61" y="631"/>
                  </a:lnTo>
                  <a:lnTo>
                    <a:pt x="61" y="628"/>
                  </a:lnTo>
                  <a:lnTo>
                    <a:pt x="58" y="628"/>
                  </a:lnTo>
                  <a:lnTo>
                    <a:pt x="58" y="628"/>
                  </a:lnTo>
                  <a:lnTo>
                    <a:pt x="57" y="628"/>
                  </a:lnTo>
                  <a:lnTo>
                    <a:pt x="57" y="627"/>
                  </a:lnTo>
                  <a:lnTo>
                    <a:pt x="56" y="626"/>
                  </a:lnTo>
                  <a:lnTo>
                    <a:pt x="56" y="625"/>
                  </a:lnTo>
                  <a:lnTo>
                    <a:pt x="56" y="624"/>
                  </a:lnTo>
                  <a:lnTo>
                    <a:pt x="54" y="620"/>
                  </a:lnTo>
                  <a:lnTo>
                    <a:pt x="54" y="619"/>
                  </a:lnTo>
                  <a:lnTo>
                    <a:pt x="54" y="617"/>
                  </a:lnTo>
                  <a:lnTo>
                    <a:pt x="54" y="615"/>
                  </a:lnTo>
                  <a:lnTo>
                    <a:pt x="54" y="614"/>
                  </a:lnTo>
                  <a:lnTo>
                    <a:pt x="54" y="613"/>
                  </a:lnTo>
                  <a:lnTo>
                    <a:pt x="54" y="612"/>
                  </a:lnTo>
                  <a:lnTo>
                    <a:pt x="55" y="605"/>
                  </a:lnTo>
                  <a:lnTo>
                    <a:pt x="54" y="604"/>
                  </a:lnTo>
                  <a:lnTo>
                    <a:pt x="53" y="601"/>
                  </a:lnTo>
                  <a:lnTo>
                    <a:pt x="53" y="600"/>
                  </a:lnTo>
                  <a:lnTo>
                    <a:pt x="53" y="598"/>
                  </a:lnTo>
                  <a:lnTo>
                    <a:pt x="53" y="596"/>
                  </a:lnTo>
                  <a:lnTo>
                    <a:pt x="55" y="594"/>
                  </a:lnTo>
                  <a:lnTo>
                    <a:pt x="55" y="594"/>
                  </a:lnTo>
                  <a:lnTo>
                    <a:pt x="57" y="592"/>
                  </a:lnTo>
                  <a:lnTo>
                    <a:pt x="58" y="591"/>
                  </a:lnTo>
                  <a:lnTo>
                    <a:pt x="59" y="590"/>
                  </a:lnTo>
                  <a:lnTo>
                    <a:pt x="59" y="589"/>
                  </a:lnTo>
                  <a:lnTo>
                    <a:pt x="61" y="577"/>
                  </a:lnTo>
                  <a:lnTo>
                    <a:pt x="62" y="575"/>
                  </a:lnTo>
                  <a:lnTo>
                    <a:pt x="59" y="567"/>
                  </a:lnTo>
                  <a:lnTo>
                    <a:pt x="58" y="564"/>
                  </a:lnTo>
                  <a:lnTo>
                    <a:pt x="58" y="563"/>
                  </a:lnTo>
                  <a:lnTo>
                    <a:pt x="58" y="560"/>
                  </a:lnTo>
                  <a:lnTo>
                    <a:pt x="57" y="557"/>
                  </a:lnTo>
                  <a:lnTo>
                    <a:pt x="57" y="556"/>
                  </a:lnTo>
                  <a:lnTo>
                    <a:pt x="57" y="555"/>
                  </a:lnTo>
                  <a:lnTo>
                    <a:pt x="56" y="554"/>
                  </a:lnTo>
                  <a:lnTo>
                    <a:pt x="56" y="553"/>
                  </a:lnTo>
                  <a:lnTo>
                    <a:pt x="55" y="549"/>
                  </a:lnTo>
                  <a:lnTo>
                    <a:pt x="55" y="548"/>
                  </a:lnTo>
                  <a:lnTo>
                    <a:pt x="55" y="548"/>
                  </a:lnTo>
                  <a:lnTo>
                    <a:pt x="51" y="538"/>
                  </a:lnTo>
                  <a:lnTo>
                    <a:pt x="49" y="530"/>
                  </a:lnTo>
                  <a:lnTo>
                    <a:pt x="49" y="528"/>
                  </a:lnTo>
                  <a:lnTo>
                    <a:pt x="48" y="528"/>
                  </a:lnTo>
                  <a:lnTo>
                    <a:pt x="48" y="527"/>
                  </a:lnTo>
                  <a:lnTo>
                    <a:pt x="46" y="526"/>
                  </a:lnTo>
                  <a:lnTo>
                    <a:pt x="36" y="520"/>
                  </a:lnTo>
                  <a:lnTo>
                    <a:pt x="33" y="511"/>
                  </a:lnTo>
                  <a:lnTo>
                    <a:pt x="33" y="501"/>
                  </a:lnTo>
                  <a:lnTo>
                    <a:pt x="29" y="498"/>
                  </a:lnTo>
                  <a:lnTo>
                    <a:pt x="27" y="497"/>
                  </a:lnTo>
                  <a:lnTo>
                    <a:pt x="27" y="496"/>
                  </a:lnTo>
                  <a:lnTo>
                    <a:pt x="26" y="496"/>
                  </a:lnTo>
                  <a:lnTo>
                    <a:pt x="26" y="495"/>
                  </a:lnTo>
                  <a:lnTo>
                    <a:pt x="27" y="494"/>
                  </a:lnTo>
                  <a:lnTo>
                    <a:pt x="27" y="494"/>
                  </a:lnTo>
                  <a:lnTo>
                    <a:pt x="28" y="493"/>
                  </a:lnTo>
                  <a:lnTo>
                    <a:pt x="28" y="492"/>
                  </a:lnTo>
                  <a:lnTo>
                    <a:pt x="28" y="491"/>
                  </a:lnTo>
                  <a:lnTo>
                    <a:pt x="28" y="483"/>
                  </a:lnTo>
                  <a:lnTo>
                    <a:pt x="25" y="479"/>
                  </a:lnTo>
                  <a:lnTo>
                    <a:pt x="21" y="477"/>
                  </a:lnTo>
                  <a:lnTo>
                    <a:pt x="19" y="477"/>
                  </a:lnTo>
                  <a:lnTo>
                    <a:pt x="18" y="477"/>
                  </a:lnTo>
                  <a:lnTo>
                    <a:pt x="17" y="477"/>
                  </a:lnTo>
                  <a:lnTo>
                    <a:pt x="17" y="477"/>
                  </a:lnTo>
                  <a:lnTo>
                    <a:pt x="16" y="476"/>
                  </a:lnTo>
                  <a:lnTo>
                    <a:pt x="6" y="463"/>
                  </a:lnTo>
                  <a:lnTo>
                    <a:pt x="4" y="461"/>
                  </a:lnTo>
                  <a:lnTo>
                    <a:pt x="7" y="445"/>
                  </a:lnTo>
                  <a:lnTo>
                    <a:pt x="8" y="444"/>
                  </a:lnTo>
                  <a:lnTo>
                    <a:pt x="9" y="441"/>
                  </a:lnTo>
                  <a:lnTo>
                    <a:pt x="9" y="441"/>
                  </a:lnTo>
                  <a:lnTo>
                    <a:pt x="9" y="439"/>
                  </a:lnTo>
                  <a:lnTo>
                    <a:pt x="9" y="436"/>
                  </a:lnTo>
                  <a:lnTo>
                    <a:pt x="8" y="435"/>
                  </a:lnTo>
                  <a:lnTo>
                    <a:pt x="8" y="434"/>
                  </a:lnTo>
                  <a:lnTo>
                    <a:pt x="7" y="433"/>
                  </a:lnTo>
                  <a:lnTo>
                    <a:pt x="6" y="431"/>
                  </a:lnTo>
                  <a:lnTo>
                    <a:pt x="3" y="425"/>
                  </a:lnTo>
                  <a:lnTo>
                    <a:pt x="3" y="424"/>
                  </a:lnTo>
                  <a:lnTo>
                    <a:pt x="3" y="415"/>
                  </a:lnTo>
                  <a:lnTo>
                    <a:pt x="1" y="408"/>
                  </a:lnTo>
                  <a:lnTo>
                    <a:pt x="2" y="403"/>
                  </a:lnTo>
                  <a:lnTo>
                    <a:pt x="3" y="401"/>
                  </a:lnTo>
                  <a:lnTo>
                    <a:pt x="4" y="396"/>
                  </a:lnTo>
                  <a:lnTo>
                    <a:pt x="6" y="394"/>
                  </a:lnTo>
                  <a:lnTo>
                    <a:pt x="7" y="393"/>
                  </a:lnTo>
                  <a:lnTo>
                    <a:pt x="7" y="392"/>
                  </a:lnTo>
                  <a:lnTo>
                    <a:pt x="7" y="392"/>
                  </a:lnTo>
                  <a:lnTo>
                    <a:pt x="7" y="390"/>
                  </a:lnTo>
                  <a:lnTo>
                    <a:pt x="7" y="390"/>
                  </a:lnTo>
                  <a:lnTo>
                    <a:pt x="7" y="389"/>
                  </a:lnTo>
                  <a:lnTo>
                    <a:pt x="7" y="388"/>
                  </a:lnTo>
                  <a:lnTo>
                    <a:pt x="7" y="388"/>
                  </a:lnTo>
                  <a:lnTo>
                    <a:pt x="5" y="384"/>
                  </a:lnTo>
                  <a:lnTo>
                    <a:pt x="1" y="377"/>
                  </a:lnTo>
                  <a:lnTo>
                    <a:pt x="0" y="375"/>
                  </a:lnTo>
                  <a:lnTo>
                    <a:pt x="1" y="375"/>
                  </a:lnTo>
                  <a:lnTo>
                    <a:pt x="3" y="372"/>
                  </a:lnTo>
                  <a:lnTo>
                    <a:pt x="5" y="372"/>
                  </a:lnTo>
                  <a:lnTo>
                    <a:pt x="7" y="373"/>
                  </a:lnTo>
                  <a:lnTo>
                    <a:pt x="7" y="374"/>
                  </a:lnTo>
                  <a:lnTo>
                    <a:pt x="8" y="375"/>
                  </a:lnTo>
                  <a:lnTo>
                    <a:pt x="8" y="375"/>
                  </a:lnTo>
                  <a:lnTo>
                    <a:pt x="9" y="375"/>
                  </a:lnTo>
                  <a:lnTo>
                    <a:pt x="9" y="375"/>
                  </a:lnTo>
                  <a:lnTo>
                    <a:pt x="9" y="375"/>
                  </a:lnTo>
                  <a:lnTo>
                    <a:pt x="9" y="375"/>
                  </a:lnTo>
                  <a:lnTo>
                    <a:pt x="10" y="375"/>
                  </a:lnTo>
                  <a:lnTo>
                    <a:pt x="10" y="375"/>
                  </a:lnTo>
                  <a:lnTo>
                    <a:pt x="15" y="368"/>
                  </a:lnTo>
                  <a:lnTo>
                    <a:pt x="16" y="367"/>
                  </a:lnTo>
                  <a:lnTo>
                    <a:pt x="18" y="370"/>
                  </a:lnTo>
                  <a:lnTo>
                    <a:pt x="23" y="375"/>
                  </a:lnTo>
                  <a:lnTo>
                    <a:pt x="23" y="370"/>
                  </a:lnTo>
                  <a:lnTo>
                    <a:pt x="23" y="370"/>
                  </a:lnTo>
                  <a:lnTo>
                    <a:pt x="23" y="370"/>
                  </a:lnTo>
                  <a:lnTo>
                    <a:pt x="23" y="369"/>
                  </a:lnTo>
                  <a:lnTo>
                    <a:pt x="23" y="368"/>
                  </a:lnTo>
                  <a:lnTo>
                    <a:pt x="23" y="368"/>
                  </a:lnTo>
                  <a:lnTo>
                    <a:pt x="24" y="367"/>
                  </a:lnTo>
                  <a:lnTo>
                    <a:pt x="24" y="366"/>
                  </a:lnTo>
                  <a:lnTo>
                    <a:pt x="24" y="366"/>
                  </a:lnTo>
                  <a:lnTo>
                    <a:pt x="30" y="362"/>
                  </a:lnTo>
                  <a:lnTo>
                    <a:pt x="32" y="362"/>
                  </a:lnTo>
                  <a:lnTo>
                    <a:pt x="35" y="362"/>
                  </a:lnTo>
                  <a:lnTo>
                    <a:pt x="35" y="361"/>
                  </a:lnTo>
                  <a:lnTo>
                    <a:pt x="36" y="360"/>
                  </a:lnTo>
                  <a:lnTo>
                    <a:pt x="41" y="355"/>
                  </a:lnTo>
                  <a:lnTo>
                    <a:pt x="42" y="353"/>
                  </a:lnTo>
                  <a:lnTo>
                    <a:pt x="42" y="353"/>
                  </a:lnTo>
                  <a:lnTo>
                    <a:pt x="42" y="352"/>
                  </a:lnTo>
                  <a:lnTo>
                    <a:pt x="43" y="352"/>
                  </a:lnTo>
                  <a:lnTo>
                    <a:pt x="43" y="352"/>
                  </a:lnTo>
                  <a:lnTo>
                    <a:pt x="43" y="351"/>
                  </a:lnTo>
                  <a:lnTo>
                    <a:pt x="44" y="351"/>
                  </a:lnTo>
                  <a:lnTo>
                    <a:pt x="44" y="351"/>
                  </a:lnTo>
                  <a:lnTo>
                    <a:pt x="44" y="351"/>
                  </a:lnTo>
                  <a:lnTo>
                    <a:pt x="44" y="351"/>
                  </a:lnTo>
                  <a:lnTo>
                    <a:pt x="45" y="350"/>
                  </a:lnTo>
                  <a:lnTo>
                    <a:pt x="47" y="349"/>
                  </a:lnTo>
                  <a:lnTo>
                    <a:pt x="46" y="345"/>
                  </a:lnTo>
                  <a:lnTo>
                    <a:pt x="37" y="338"/>
                  </a:lnTo>
                  <a:lnTo>
                    <a:pt x="33" y="335"/>
                  </a:lnTo>
                  <a:lnTo>
                    <a:pt x="32" y="335"/>
                  </a:lnTo>
                  <a:lnTo>
                    <a:pt x="32" y="334"/>
                  </a:lnTo>
                  <a:lnTo>
                    <a:pt x="32" y="334"/>
                  </a:lnTo>
                  <a:lnTo>
                    <a:pt x="32" y="334"/>
                  </a:lnTo>
                  <a:lnTo>
                    <a:pt x="32" y="334"/>
                  </a:lnTo>
                  <a:lnTo>
                    <a:pt x="32" y="334"/>
                  </a:lnTo>
                  <a:lnTo>
                    <a:pt x="31" y="333"/>
                  </a:lnTo>
                  <a:lnTo>
                    <a:pt x="31" y="332"/>
                  </a:lnTo>
                  <a:lnTo>
                    <a:pt x="31" y="331"/>
                  </a:lnTo>
                  <a:lnTo>
                    <a:pt x="31" y="330"/>
                  </a:lnTo>
                  <a:lnTo>
                    <a:pt x="31" y="330"/>
                  </a:lnTo>
                  <a:lnTo>
                    <a:pt x="31" y="329"/>
                  </a:lnTo>
                  <a:lnTo>
                    <a:pt x="31" y="329"/>
                  </a:lnTo>
                  <a:lnTo>
                    <a:pt x="31" y="329"/>
                  </a:lnTo>
                  <a:lnTo>
                    <a:pt x="31" y="329"/>
                  </a:lnTo>
                  <a:lnTo>
                    <a:pt x="31" y="329"/>
                  </a:lnTo>
                  <a:lnTo>
                    <a:pt x="31" y="328"/>
                  </a:lnTo>
                  <a:lnTo>
                    <a:pt x="31" y="327"/>
                  </a:lnTo>
                  <a:lnTo>
                    <a:pt x="31" y="327"/>
                  </a:lnTo>
                  <a:lnTo>
                    <a:pt x="31" y="327"/>
                  </a:lnTo>
                  <a:lnTo>
                    <a:pt x="31" y="327"/>
                  </a:lnTo>
                  <a:lnTo>
                    <a:pt x="31" y="326"/>
                  </a:lnTo>
                  <a:lnTo>
                    <a:pt x="31" y="325"/>
                  </a:lnTo>
                  <a:lnTo>
                    <a:pt x="30" y="322"/>
                  </a:lnTo>
                  <a:lnTo>
                    <a:pt x="28" y="320"/>
                  </a:lnTo>
                  <a:lnTo>
                    <a:pt x="28" y="320"/>
                  </a:lnTo>
                  <a:lnTo>
                    <a:pt x="23" y="315"/>
                  </a:lnTo>
                  <a:lnTo>
                    <a:pt x="17" y="303"/>
                  </a:lnTo>
                  <a:lnTo>
                    <a:pt x="17" y="295"/>
                  </a:lnTo>
                  <a:lnTo>
                    <a:pt x="17" y="291"/>
                  </a:lnTo>
                  <a:lnTo>
                    <a:pt x="17" y="291"/>
                  </a:lnTo>
                  <a:lnTo>
                    <a:pt x="17" y="290"/>
                  </a:lnTo>
                  <a:lnTo>
                    <a:pt x="17" y="290"/>
                  </a:lnTo>
                  <a:lnTo>
                    <a:pt x="17" y="290"/>
                  </a:lnTo>
                  <a:lnTo>
                    <a:pt x="18" y="288"/>
                  </a:lnTo>
                  <a:lnTo>
                    <a:pt x="18" y="287"/>
                  </a:lnTo>
                  <a:lnTo>
                    <a:pt x="18" y="287"/>
                  </a:lnTo>
                  <a:lnTo>
                    <a:pt x="19" y="286"/>
                  </a:lnTo>
                  <a:lnTo>
                    <a:pt x="19" y="286"/>
                  </a:lnTo>
                  <a:lnTo>
                    <a:pt x="18" y="284"/>
                  </a:lnTo>
                  <a:lnTo>
                    <a:pt x="18" y="284"/>
                  </a:lnTo>
                  <a:lnTo>
                    <a:pt x="18" y="283"/>
                  </a:lnTo>
                  <a:lnTo>
                    <a:pt x="15" y="278"/>
                  </a:lnTo>
                  <a:lnTo>
                    <a:pt x="14" y="276"/>
                  </a:lnTo>
                  <a:lnTo>
                    <a:pt x="15" y="267"/>
                  </a:lnTo>
                  <a:lnTo>
                    <a:pt x="15" y="266"/>
                  </a:lnTo>
                  <a:lnTo>
                    <a:pt x="16" y="265"/>
                  </a:lnTo>
                  <a:lnTo>
                    <a:pt x="17" y="265"/>
                  </a:lnTo>
                  <a:lnTo>
                    <a:pt x="20" y="264"/>
                  </a:lnTo>
                  <a:lnTo>
                    <a:pt x="24" y="262"/>
                  </a:lnTo>
                  <a:lnTo>
                    <a:pt x="25" y="262"/>
                  </a:lnTo>
                  <a:lnTo>
                    <a:pt x="27" y="264"/>
                  </a:lnTo>
                  <a:lnTo>
                    <a:pt x="29" y="265"/>
                  </a:lnTo>
                  <a:lnTo>
                    <a:pt x="30" y="266"/>
                  </a:lnTo>
                  <a:lnTo>
                    <a:pt x="30" y="265"/>
                  </a:lnTo>
                  <a:lnTo>
                    <a:pt x="30" y="265"/>
                  </a:lnTo>
                  <a:lnTo>
                    <a:pt x="31" y="265"/>
                  </a:lnTo>
                  <a:lnTo>
                    <a:pt x="31" y="264"/>
                  </a:lnTo>
                  <a:lnTo>
                    <a:pt x="31" y="262"/>
                  </a:lnTo>
                  <a:lnTo>
                    <a:pt x="31" y="262"/>
                  </a:lnTo>
                  <a:lnTo>
                    <a:pt x="30" y="260"/>
                  </a:lnTo>
                  <a:lnTo>
                    <a:pt x="30" y="260"/>
                  </a:lnTo>
                  <a:lnTo>
                    <a:pt x="29" y="260"/>
                  </a:lnTo>
                  <a:lnTo>
                    <a:pt x="29" y="261"/>
                  </a:lnTo>
                  <a:lnTo>
                    <a:pt x="28" y="260"/>
                  </a:lnTo>
                  <a:lnTo>
                    <a:pt x="27" y="260"/>
                  </a:lnTo>
                  <a:lnTo>
                    <a:pt x="27" y="259"/>
                  </a:lnTo>
                  <a:lnTo>
                    <a:pt x="26" y="259"/>
                  </a:lnTo>
                  <a:lnTo>
                    <a:pt x="27" y="258"/>
                  </a:lnTo>
                  <a:lnTo>
                    <a:pt x="27" y="257"/>
                  </a:lnTo>
                  <a:lnTo>
                    <a:pt x="30" y="256"/>
                  </a:lnTo>
                  <a:lnTo>
                    <a:pt x="32" y="255"/>
                  </a:lnTo>
                  <a:lnTo>
                    <a:pt x="36" y="253"/>
                  </a:lnTo>
                  <a:lnTo>
                    <a:pt x="39" y="252"/>
                  </a:lnTo>
                  <a:lnTo>
                    <a:pt x="39" y="252"/>
                  </a:lnTo>
                  <a:lnTo>
                    <a:pt x="40" y="252"/>
                  </a:lnTo>
                  <a:lnTo>
                    <a:pt x="41" y="252"/>
                  </a:lnTo>
                  <a:lnTo>
                    <a:pt x="43" y="253"/>
                  </a:lnTo>
                  <a:lnTo>
                    <a:pt x="44" y="253"/>
                  </a:lnTo>
                  <a:lnTo>
                    <a:pt x="44" y="253"/>
                  </a:lnTo>
                  <a:lnTo>
                    <a:pt x="45" y="253"/>
                  </a:lnTo>
                  <a:lnTo>
                    <a:pt x="46" y="254"/>
                  </a:lnTo>
                  <a:lnTo>
                    <a:pt x="46" y="253"/>
                  </a:lnTo>
                  <a:lnTo>
                    <a:pt x="50" y="252"/>
                  </a:lnTo>
                  <a:lnTo>
                    <a:pt x="50" y="252"/>
                  </a:lnTo>
                  <a:lnTo>
                    <a:pt x="50" y="251"/>
                  </a:lnTo>
                  <a:lnTo>
                    <a:pt x="50" y="249"/>
                  </a:lnTo>
                  <a:lnTo>
                    <a:pt x="49" y="248"/>
                  </a:lnTo>
                  <a:lnTo>
                    <a:pt x="49" y="248"/>
                  </a:lnTo>
                  <a:lnTo>
                    <a:pt x="41" y="237"/>
                  </a:lnTo>
                  <a:lnTo>
                    <a:pt x="41" y="237"/>
                  </a:lnTo>
                  <a:lnTo>
                    <a:pt x="41" y="237"/>
                  </a:lnTo>
                  <a:lnTo>
                    <a:pt x="39" y="236"/>
                  </a:lnTo>
                  <a:lnTo>
                    <a:pt x="40" y="236"/>
                  </a:lnTo>
                  <a:lnTo>
                    <a:pt x="45" y="235"/>
                  </a:lnTo>
                  <a:lnTo>
                    <a:pt x="46" y="235"/>
                  </a:lnTo>
                  <a:lnTo>
                    <a:pt x="46" y="234"/>
                  </a:lnTo>
                  <a:lnTo>
                    <a:pt x="46" y="233"/>
                  </a:lnTo>
                  <a:lnTo>
                    <a:pt x="45" y="232"/>
                  </a:lnTo>
                  <a:lnTo>
                    <a:pt x="44" y="231"/>
                  </a:lnTo>
                  <a:lnTo>
                    <a:pt x="43" y="231"/>
                  </a:lnTo>
                  <a:lnTo>
                    <a:pt x="40" y="227"/>
                  </a:lnTo>
                  <a:lnTo>
                    <a:pt x="39" y="226"/>
                  </a:lnTo>
                  <a:lnTo>
                    <a:pt x="39" y="225"/>
                  </a:lnTo>
                  <a:lnTo>
                    <a:pt x="38" y="221"/>
                  </a:lnTo>
                  <a:lnTo>
                    <a:pt x="38" y="220"/>
                  </a:lnTo>
                  <a:lnTo>
                    <a:pt x="39" y="218"/>
                  </a:lnTo>
                  <a:lnTo>
                    <a:pt x="39" y="217"/>
                  </a:lnTo>
                  <a:lnTo>
                    <a:pt x="41" y="215"/>
                  </a:lnTo>
                  <a:lnTo>
                    <a:pt x="44" y="213"/>
                  </a:lnTo>
                  <a:lnTo>
                    <a:pt x="49" y="206"/>
                  </a:lnTo>
                  <a:lnTo>
                    <a:pt x="52" y="197"/>
                  </a:lnTo>
                  <a:lnTo>
                    <a:pt x="52" y="195"/>
                  </a:lnTo>
                  <a:lnTo>
                    <a:pt x="52" y="195"/>
                  </a:lnTo>
                  <a:lnTo>
                    <a:pt x="53" y="188"/>
                  </a:lnTo>
                  <a:lnTo>
                    <a:pt x="53" y="187"/>
                  </a:lnTo>
                  <a:lnTo>
                    <a:pt x="58" y="178"/>
                  </a:lnTo>
                  <a:lnTo>
                    <a:pt x="59" y="177"/>
                  </a:lnTo>
                  <a:lnTo>
                    <a:pt x="59" y="177"/>
                  </a:lnTo>
                  <a:lnTo>
                    <a:pt x="60" y="176"/>
                  </a:lnTo>
                  <a:lnTo>
                    <a:pt x="60" y="176"/>
                  </a:lnTo>
                  <a:lnTo>
                    <a:pt x="60" y="171"/>
                  </a:lnTo>
                  <a:lnTo>
                    <a:pt x="61" y="170"/>
                  </a:lnTo>
                  <a:lnTo>
                    <a:pt x="61" y="170"/>
                  </a:lnTo>
                  <a:lnTo>
                    <a:pt x="61" y="169"/>
                  </a:lnTo>
                  <a:lnTo>
                    <a:pt x="61" y="168"/>
                  </a:lnTo>
                  <a:lnTo>
                    <a:pt x="60" y="163"/>
                  </a:lnTo>
                  <a:lnTo>
                    <a:pt x="60" y="163"/>
                  </a:lnTo>
                  <a:lnTo>
                    <a:pt x="59" y="160"/>
                  </a:lnTo>
                  <a:lnTo>
                    <a:pt x="58" y="154"/>
                  </a:lnTo>
                  <a:lnTo>
                    <a:pt x="54" y="153"/>
                  </a:lnTo>
                  <a:lnTo>
                    <a:pt x="53" y="153"/>
                  </a:lnTo>
                  <a:lnTo>
                    <a:pt x="51" y="149"/>
                  </a:lnTo>
                  <a:lnTo>
                    <a:pt x="51" y="148"/>
                  </a:lnTo>
                  <a:lnTo>
                    <a:pt x="51" y="148"/>
                  </a:lnTo>
                  <a:lnTo>
                    <a:pt x="50" y="147"/>
                  </a:lnTo>
                  <a:lnTo>
                    <a:pt x="50" y="147"/>
                  </a:lnTo>
                  <a:lnTo>
                    <a:pt x="49" y="146"/>
                  </a:lnTo>
                  <a:lnTo>
                    <a:pt x="45" y="145"/>
                  </a:lnTo>
                  <a:lnTo>
                    <a:pt x="42" y="144"/>
                  </a:lnTo>
                  <a:lnTo>
                    <a:pt x="41" y="143"/>
                  </a:lnTo>
                  <a:lnTo>
                    <a:pt x="40" y="144"/>
                  </a:lnTo>
                  <a:lnTo>
                    <a:pt x="39" y="144"/>
                  </a:lnTo>
                  <a:lnTo>
                    <a:pt x="38" y="144"/>
                  </a:lnTo>
                  <a:lnTo>
                    <a:pt x="37" y="144"/>
                  </a:lnTo>
                  <a:lnTo>
                    <a:pt x="37" y="144"/>
                  </a:lnTo>
                  <a:lnTo>
                    <a:pt x="36" y="143"/>
                  </a:lnTo>
                  <a:lnTo>
                    <a:pt x="35" y="141"/>
                  </a:lnTo>
                  <a:lnTo>
                    <a:pt x="34" y="137"/>
                  </a:lnTo>
                  <a:lnTo>
                    <a:pt x="34" y="134"/>
                  </a:lnTo>
                  <a:lnTo>
                    <a:pt x="33" y="134"/>
                  </a:lnTo>
                  <a:lnTo>
                    <a:pt x="34" y="133"/>
                  </a:lnTo>
                  <a:lnTo>
                    <a:pt x="34" y="132"/>
                  </a:lnTo>
                  <a:lnTo>
                    <a:pt x="33" y="124"/>
                  </a:lnTo>
                  <a:lnTo>
                    <a:pt x="31" y="107"/>
                  </a:lnTo>
                  <a:lnTo>
                    <a:pt x="30" y="106"/>
                  </a:lnTo>
                  <a:lnTo>
                    <a:pt x="30" y="106"/>
                  </a:lnTo>
                  <a:lnTo>
                    <a:pt x="28" y="105"/>
                  </a:lnTo>
                  <a:lnTo>
                    <a:pt x="27" y="105"/>
                  </a:lnTo>
                  <a:lnTo>
                    <a:pt x="26" y="105"/>
                  </a:lnTo>
                  <a:lnTo>
                    <a:pt x="26" y="105"/>
                  </a:lnTo>
                  <a:lnTo>
                    <a:pt x="25" y="104"/>
                  </a:lnTo>
                  <a:lnTo>
                    <a:pt x="25" y="103"/>
                  </a:lnTo>
                  <a:lnTo>
                    <a:pt x="26" y="99"/>
                  </a:lnTo>
                  <a:lnTo>
                    <a:pt x="26" y="98"/>
                  </a:lnTo>
                  <a:lnTo>
                    <a:pt x="27" y="95"/>
                  </a:lnTo>
                  <a:lnTo>
                    <a:pt x="27" y="94"/>
                  </a:lnTo>
                  <a:lnTo>
                    <a:pt x="28" y="94"/>
                  </a:lnTo>
                  <a:lnTo>
                    <a:pt x="30" y="93"/>
                  </a:lnTo>
                  <a:lnTo>
                    <a:pt x="31" y="93"/>
                  </a:lnTo>
                  <a:lnTo>
                    <a:pt x="32" y="93"/>
                  </a:lnTo>
                  <a:lnTo>
                    <a:pt x="35" y="94"/>
                  </a:lnTo>
                  <a:lnTo>
                    <a:pt x="51" y="94"/>
                  </a:lnTo>
                  <a:lnTo>
                    <a:pt x="55" y="94"/>
                  </a:lnTo>
                  <a:lnTo>
                    <a:pt x="55" y="91"/>
                  </a:lnTo>
                  <a:lnTo>
                    <a:pt x="55" y="90"/>
                  </a:lnTo>
                  <a:lnTo>
                    <a:pt x="56" y="90"/>
                  </a:lnTo>
                  <a:lnTo>
                    <a:pt x="56" y="90"/>
                  </a:lnTo>
                  <a:lnTo>
                    <a:pt x="57" y="90"/>
                  </a:lnTo>
                  <a:lnTo>
                    <a:pt x="58" y="90"/>
                  </a:lnTo>
                  <a:lnTo>
                    <a:pt x="62" y="91"/>
                  </a:lnTo>
                  <a:lnTo>
                    <a:pt x="64" y="91"/>
                  </a:lnTo>
                  <a:lnTo>
                    <a:pt x="65" y="91"/>
                  </a:lnTo>
                  <a:lnTo>
                    <a:pt x="67" y="91"/>
                  </a:lnTo>
                  <a:lnTo>
                    <a:pt x="68" y="90"/>
                  </a:lnTo>
                  <a:lnTo>
                    <a:pt x="69" y="89"/>
                  </a:lnTo>
                  <a:lnTo>
                    <a:pt x="69" y="89"/>
                  </a:lnTo>
                  <a:lnTo>
                    <a:pt x="69" y="87"/>
                  </a:lnTo>
                  <a:lnTo>
                    <a:pt x="70" y="86"/>
                  </a:lnTo>
                  <a:lnTo>
                    <a:pt x="70" y="85"/>
                  </a:lnTo>
                  <a:lnTo>
                    <a:pt x="70" y="84"/>
                  </a:lnTo>
                  <a:lnTo>
                    <a:pt x="70" y="82"/>
                  </a:lnTo>
                  <a:lnTo>
                    <a:pt x="71" y="82"/>
                  </a:lnTo>
                  <a:lnTo>
                    <a:pt x="71" y="81"/>
                  </a:lnTo>
                  <a:lnTo>
                    <a:pt x="72" y="81"/>
                  </a:lnTo>
                  <a:lnTo>
                    <a:pt x="73" y="81"/>
                  </a:lnTo>
                  <a:lnTo>
                    <a:pt x="76" y="81"/>
                  </a:lnTo>
                  <a:lnTo>
                    <a:pt x="78" y="81"/>
                  </a:lnTo>
                  <a:lnTo>
                    <a:pt x="79" y="81"/>
                  </a:lnTo>
                  <a:lnTo>
                    <a:pt x="82" y="83"/>
                  </a:lnTo>
                  <a:lnTo>
                    <a:pt x="83" y="83"/>
                  </a:lnTo>
                  <a:lnTo>
                    <a:pt x="84" y="84"/>
                  </a:lnTo>
                  <a:lnTo>
                    <a:pt x="90" y="79"/>
                  </a:lnTo>
                  <a:lnTo>
                    <a:pt x="94" y="75"/>
                  </a:lnTo>
                  <a:lnTo>
                    <a:pt x="98" y="72"/>
                  </a:lnTo>
                  <a:lnTo>
                    <a:pt x="99" y="71"/>
                  </a:lnTo>
                  <a:lnTo>
                    <a:pt x="99" y="70"/>
                  </a:lnTo>
                  <a:lnTo>
                    <a:pt x="99" y="64"/>
                  </a:lnTo>
                  <a:lnTo>
                    <a:pt x="101" y="57"/>
                  </a:lnTo>
                  <a:lnTo>
                    <a:pt x="113" y="53"/>
                  </a:lnTo>
                  <a:lnTo>
                    <a:pt x="120" y="54"/>
                  </a:lnTo>
                  <a:lnTo>
                    <a:pt x="120" y="54"/>
                  </a:lnTo>
                  <a:lnTo>
                    <a:pt x="121" y="53"/>
                  </a:lnTo>
                  <a:lnTo>
                    <a:pt x="121" y="52"/>
                  </a:lnTo>
                  <a:lnTo>
                    <a:pt x="126" y="46"/>
                  </a:lnTo>
                  <a:lnTo>
                    <a:pt x="126" y="45"/>
                  </a:lnTo>
                  <a:lnTo>
                    <a:pt x="126" y="45"/>
                  </a:lnTo>
                  <a:lnTo>
                    <a:pt x="126" y="44"/>
                  </a:lnTo>
                  <a:lnTo>
                    <a:pt x="125" y="42"/>
                  </a:lnTo>
                  <a:lnTo>
                    <a:pt x="125" y="41"/>
                  </a:lnTo>
                  <a:lnTo>
                    <a:pt x="125" y="41"/>
                  </a:lnTo>
                  <a:lnTo>
                    <a:pt x="125" y="40"/>
                  </a:lnTo>
                  <a:lnTo>
                    <a:pt x="126" y="39"/>
                  </a:lnTo>
                  <a:lnTo>
                    <a:pt x="127" y="39"/>
                  </a:lnTo>
                  <a:lnTo>
                    <a:pt x="135" y="38"/>
                  </a:lnTo>
                  <a:lnTo>
                    <a:pt x="143" y="37"/>
                  </a:lnTo>
                  <a:lnTo>
                    <a:pt x="144" y="38"/>
                  </a:lnTo>
                  <a:lnTo>
                    <a:pt x="144" y="39"/>
                  </a:lnTo>
                  <a:lnTo>
                    <a:pt x="150" y="40"/>
                  </a:lnTo>
                  <a:lnTo>
                    <a:pt x="151" y="40"/>
                  </a:lnTo>
                  <a:lnTo>
                    <a:pt x="153" y="41"/>
                  </a:lnTo>
                  <a:lnTo>
                    <a:pt x="153" y="42"/>
                  </a:lnTo>
                  <a:lnTo>
                    <a:pt x="156" y="44"/>
                  </a:lnTo>
                  <a:lnTo>
                    <a:pt x="156" y="44"/>
                  </a:lnTo>
                  <a:lnTo>
                    <a:pt x="158" y="44"/>
                  </a:lnTo>
                  <a:lnTo>
                    <a:pt x="165" y="42"/>
                  </a:lnTo>
                  <a:lnTo>
                    <a:pt x="165" y="42"/>
                  </a:lnTo>
                  <a:lnTo>
                    <a:pt x="166" y="41"/>
                  </a:lnTo>
                  <a:lnTo>
                    <a:pt x="167" y="40"/>
                  </a:lnTo>
                  <a:lnTo>
                    <a:pt x="168" y="39"/>
                  </a:lnTo>
                  <a:lnTo>
                    <a:pt x="169" y="38"/>
                  </a:lnTo>
                  <a:lnTo>
                    <a:pt x="169" y="37"/>
                  </a:lnTo>
                  <a:lnTo>
                    <a:pt x="169" y="35"/>
                  </a:lnTo>
                  <a:lnTo>
                    <a:pt x="169" y="34"/>
                  </a:lnTo>
                  <a:lnTo>
                    <a:pt x="170" y="34"/>
                  </a:lnTo>
                  <a:lnTo>
                    <a:pt x="172" y="34"/>
                  </a:lnTo>
                  <a:lnTo>
                    <a:pt x="173" y="34"/>
                  </a:lnTo>
                  <a:lnTo>
                    <a:pt x="174" y="34"/>
                  </a:lnTo>
                  <a:lnTo>
                    <a:pt x="175" y="34"/>
                  </a:lnTo>
                  <a:lnTo>
                    <a:pt x="176" y="34"/>
                  </a:lnTo>
                  <a:lnTo>
                    <a:pt x="177" y="34"/>
                  </a:lnTo>
                  <a:lnTo>
                    <a:pt x="177" y="34"/>
                  </a:lnTo>
                  <a:lnTo>
                    <a:pt x="178" y="35"/>
                  </a:lnTo>
                  <a:lnTo>
                    <a:pt x="179" y="35"/>
                  </a:lnTo>
                  <a:lnTo>
                    <a:pt x="182" y="38"/>
                  </a:lnTo>
                  <a:lnTo>
                    <a:pt x="188" y="40"/>
                  </a:lnTo>
                  <a:lnTo>
                    <a:pt x="188" y="39"/>
                  </a:lnTo>
                  <a:lnTo>
                    <a:pt x="191" y="36"/>
                  </a:lnTo>
                  <a:lnTo>
                    <a:pt x="192" y="35"/>
                  </a:lnTo>
                  <a:lnTo>
                    <a:pt x="192" y="35"/>
                  </a:lnTo>
                  <a:lnTo>
                    <a:pt x="193" y="35"/>
                  </a:lnTo>
                  <a:lnTo>
                    <a:pt x="197" y="37"/>
                  </a:lnTo>
                  <a:lnTo>
                    <a:pt x="198" y="37"/>
                  </a:lnTo>
                  <a:lnTo>
                    <a:pt x="199" y="37"/>
                  </a:lnTo>
                  <a:lnTo>
                    <a:pt x="200" y="37"/>
                  </a:lnTo>
                  <a:lnTo>
                    <a:pt x="201" y="36"/>
                  </a:lnTo>
                  <a:lnTo>
                    <a:pt x="203" y="36"/>
                  </a:lnTo>
                  <a:lnTo>
                    <a:pt x="207" y="33"/>
                  </a:lnTo>
                  <a:lnTo>
                    <a:pt x="209" y="34"/>
                  </a:lnTo>
                  <a:lnTo>
                    <a:pt x="210" y="34"/>
                  </a:lnTo>
                  <a:lnTo>
                    <a:pt x="212" y="35"/>
                  </a:lnTo>
                  <a:lnTo>
                    <a:pt x="214" y="36"/>
                  </a:lnTo>
                  <a:lnTo>
                    <a:pt x="216" y="38"/>
                  </a:lnTo>
                  <a:lnTo>
                    <a:pt x="217" y="39"/>
                  </a:lnTo>
                  <a:lnTo>
                    <a:pt x="219" y="40"/>
                  </a:lnTo>
                  <a:lnTo>
                    <a:pt x="220" y="42"/>
                  </a:lnTo>
                  <a:lnTo>
                    <a:pt x="222" y="44"/>
                  </a:lnTo>
                  <a:lnTo>
                    <a:pt x="223" y="45"/>
                  </a:lnTo>
                  <a:lnTo>
                    <a:pt x="227" y="46"/>
                  </a:lnTo>
                  <a:lnTo>
                    <a:pt x="228" y="46"/>
                  </a:lnTo>
                  <a:lnTo>
                    <a:pt x="229" y="46"/>
                  </a:lnTo>
                  <a:lnTo>
                    <a:pt x="233" y="44"/>
                  </a:lnTo>
                  <a:lnTo>
                    <a:pt x="235" y="49"/>
                  </a:lnTo>
                  <a:lnTo>
                    <a:pt x="236" y="49"/>
                  </a:lnTo>
                  <a:lnTo>
                    <a:pt x="238" y="49"/>
                  </a:lnTo>
                  <a:lnTo>
                    <a:pt x="240" y="49"/>
                  </a:lnTo>
                  <a:lnTo>
                    <a:pt x="241" y="49"/>
                  </a:lnTo>
                  <a:lnTo>
                    <a:pt x="242" y="49"/>
                  </a:lnTo>
                  <a:lnTo>
                    <a:pt x="243" y="48"/>
                  </a:lnTo>
                  <a:lnTo>
                    <a:pt x="244" y="48"/>
                  </a:lnTo>
                  <a:lnTo>
                    <a:pt x="246" y="48"/>
                  </a:lnTo>
                  <a:lnTo>
                    <a:pt x="246" y="48"/>
                  </a:lnTo>
                  <a:lnTo>
                    <a:pt x="247" y="48"/>
                  </a:lnTo>
                  <a:lnTo>
                    <a:pt x="247" y="49"/>
                  </a:lnTo>
                  <a:lnTo>
                    <a:pt x="248" y="50"/>
                  </a:lnTo>
                  <a:lnTo>
                    <a:pt x="248" y="51"/>
                  </a:lnTo>
                  <a:lnTo>
                    <a:pt x="249" y="52"/>
                  </a:lnTo>
                  <a:lnTo>
                    <a:pt x="249" y="52"/>
                  </a:lnTo>
                  <a:lnTo>
                    <a:pt x="250" y="54"/>
                  </a:lnTo>
                  <a:lnTo>
                    <a:pt x="251" y="55"/>
                  </a:lnTo>
                  <a:lnTo>
                    <a:pt x="252" y="55"/>
                  </a:lnTo>
                  <a:lnTo>
                    <a:pt x="253" y="55"/>
                  </a:lnTo>
                  <a:lnTo>
                    <a:pt x="257" y="53"/>
                  </a:lnTo>
                  <a:lnTo>
                    <a:pt x="258" y="53"/>
                  </a:lnTo>
                  <a:lnTo>
                    <a:pt x="259" y="52"/>
                  </a:lnTo>
                  <a:lnTo>
                    <a:pt x="262" y="53"/>
                  </a:lnTo>
                  <a:lnTo>
                    <a:pt x="264" y="53"/>
                  </a:lnTo>
                  <a:lnTo>
                    <a:pt x="265" y="53"/>
                  </a:lnTo>
                  <a:lnTo>
                    <a:pt x="267" y="53"/>
                  </a:lnTo>
                  <a:lnTo>
                    <a:pt x="268" y="52"/>
                  </a:lnTo>
                  <a:lnTo>
                    <a:pt x="270" y="51"/>
                  </a:lnTo>
                  <a:lnTo>
                    <a:pt x="271" y="50"/>
                  </a:lnTo>
                  <a:lnTo>
                    <a:pt x="272" y="48"/>
                  </a:lnTo>
                  <a:lnTo>
                    <a:pt x="274" y="47"/>
                  </a:lnTo>
                  <a:lnTo>
                    <a:pt x="275" y="47"/>
                  </a:lnTo>
                  <a:lnTo>
                    <a:pt x="276" y="47"/>
                  </a:lnTo>
                  <a:lnTo>
                    <a:pt x="278" y="48"/>
                  </a:lnTo>
                  <a:lnTo>
                    <a:pt x="279" y="49"/>
                  </a:lnTo>
                  <a:lnTo>
                    <a:pt x="283" y="53"/>
                  </a:lnTo>
                  <a:lnTo>
                    <a:pt x="298" y="52"/>
                  </a:lnTo>
                  <a:lnTo>
                    <a:pt x="298" y="50"/>
                  </a:lnTo>
                  <a:lnTo>
                    <a:pt x="297" y="48"/>
                  </a:lnTo>
                  <a:lnTo>
                    <a:pt x="297" y="43"/>
                  </a:lnTo>
                  <a:lnTo>
                    <a:pt x="298" y="42"/>
                  </a:lnTo>
                  <a:lnTo>
                    <a:pt x="299" y="40"/>
                  </a:lnTo>
                  <a:lnTo>
                    <a:pt x="300" y="39"/>
                  </a:lnTo>
                  <a:lnTo>
                    <a:pt x="301" y="39"/>
                  </a:lnTo>
                  <a:lnTo>
                    <a:pt x="302" y="39"/>
                  </a:lnTo>
                  <a:lnTo>
                    <a:pt x="304" y="38"/>
                  </a:lnTo>
                  <a:lnTo>
                    <a:pt x="307" y="37"/>
                  </a:lnTo>
                  <a:lnTo>
                    <a:pt x="314" y="34"/>
                  </a:lnTo>
                  <a:lnTo>
                    <a:pt x="315" y="33"/>
                  </a:lnTo>
                  <a:lnTo>
                    <a:pt x="316" y="32"/>
                  </a:lnTo>
                  <a:lnTo>
                    <a:pt x="317" y="30"/>
                  </a:lnTo>
                  <a:lnTo>
                    <a:pt x="318" y="29"/>
                  </a:lnTo>
                  <a:lnTo>
                    <a:pt x="319" y="29"/>
                  </a:lnTo>
                  <a:lnTo>
                    <a:pt x="333" y="27"/>
                  </a:lnTo>
                  <a:lnTo>
                    <a:pt x="334" y="27"/>
                  </a:lnTo>
                  <a:lnTo>
                    <a:pt x="335" y="28"/>
                  </a:lnTo>
                  <a:lnTo>
                    <a:pt x="337" y="29"/>
                  </a:lnTo>
                  <a:lnTo>
                    <a:pt x="341" y="30"/>
                  </a:lnTo>
                  <a:lnTo>
                    <a:pt x="344" y="30"/>
                  </a:lnTo>
                  <a:lnTo>
                    <a:pt x="345" y="30"/>
                  </a:lnTo>
                  <a:lnTo>
                    <a:pt x="346" y="30"/>
                  </a:lnTo>
                  <a:lnTo>
                    <a:pt x="348" y="29"/>
                  </a:lnTo>
                  <a:lnTo>
                    <a:pt x="349" y="25"/>
                  </a:lnTo>
                  <a:lnTo>
                    <a:pt x="349" y="24"/>
                  </a:lnTo>
                  <a:lnTo>
                    <a:pt x="352" y="22"/>
                  </a:lnTo>
                  <a:lnTo>
                    <a:pt x="359" y="21"/>
                  </a:lnTo>
                  <a:lnTo>
                    <a:pt x="361" y="21"/>
                  </a:lnTo>
                  <a:lnTo>
                    <a:pt x="364" y="22"/>
                  </a:lnTo>
                  <a:lnTo>
                    <a:pt x="365" y="22"/>
                  </a:lnTo>
                  <a:lnTo>
                    <a:pt x="365" y="21"/>
                  </a:lnTo>
                  <a:lnTo>
                    <a:pt x="365" y="20"/>
                  </a:lnTo>
                  <a:lnTo>
                    <a:pt x="365" y="19"/>
                  </a:lnTo>
                  <a:lnTo>
                    <a:pt x="364" y="19"/>
                  </a:lnTo>
                  <a:lnTo>
                    <a:pt x="364" y="18"/>
                  </a:lnTo>
                  <a:lnTo>
                    <a:pt x="365" y="13"/>
                  </a:lnTo>
                  <a:lnTo>
                    <a:pt x="365" y="11"/>
                  </a:lnTo>
                  <a:lnTo>
                    <a:pt x="368" y="8"/>
                  </a:lnTo>
                  <a:lnTo>
                    <a:pt x="369" y="7"/>
                  </a:lnTo>
                  <a:lnTo>
                    <a:pt x="370" y="6"/>
                  </a:lnTo>
                  <a:lnTo>
                    <a:pt x="372" y="5"/>
                  </a:lnTo>
                  <a:lnTo>
                    <a:pt x="373" y="5"/>
                  </a:lnTo>
                  <a:lnTo>
                    <a:pt x="380" y="4"/>
                  </a:lnTo>
                  <a:lnTo>
                    <a:pt x="380" y="4"/>
                  </a:lnTo>
                  <a:lnTo>
                    <a:pt x="381" y="5"/>
                  </a:lnTo>
                  <a:lnTo>
                    <a:pt x="382" y="6"/>
                  </a:lnTo>
                  <a:lnTo>
                    <a:pt x="383" y="6"/>
                  </a:lnTo>
                  <a:lnTo>
                    <a:pt x="385" y="7"/>
                  </a:lnTo>
                  <a:lnTo>
                    <a:pt x="386" y="8"/>
                  </a:lnTo>
                  <a:lnTo>
                    <a:pt x="393" y="7"/>
                  </a:lnTo>
                  <a:lnTo>
                    <a:pt x="394" y="7"/>
                  </a:lnTo>
                  <a:lnTo>
                    <a:pt x="396" y="3"/>
                  </a:lnTo>
                  <a:lnTo>
                    <a:pt x="396" y="3"/>
                  </a:lnTo>
                  <a:lnTo>
                    <a:pt x="396" y="2"/>
                  </a:lnTo>
                  <a:lnTo>
                    <a:pt x="401" y="2"/>
                  </a:lnTo>
                  <a:lnTo>
                    <a:pt x="411" y="0"/>
                  </a:lnTo>
                  <a:lnTo>
                    <a:pt x="420" y="0"/>
                  </a:lnTo>
                  <a:lnTo>
                    <a:pt x="420" y="0"/>
                  </a:lnTo>
                  <a:lnTo>
                    <a:pt x="422" y="1"/>
                  </a:lnTo>
                  <a:lnTo>
                    <a:pt x="423" y="1"/>
                  </a:lnTo>
                  <a:lnTo>
                    <a:pt x="424" y="2"/>
                  </a:lnTo>
                  <a:lnTo>
                    <a:pt x="424" y="3"/>
                  </a:lnTo>
                  <a:close/>
                </a:path>
              </a:pathLst>
            </a:custGeom>
            <a:solidFill>
              <a:srgbClr val="3F6075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66" name="Freeform 83"/>
            <p:cNvSpPr>
              <a:spLocks/>
            </p:cNvSpPr>
            <p:nvPr/>
          </p:nvSpPr>
          <p:spPr bwMode="auto">
            <a:xfrm>
              <a:off x="4051300" y="1631951"/>
              <a:ext cx="1031875" cy="2047875"/>
            </a:xfrm>
            <a:custGeom>
              <a:avLst/>
              <a:gdLst>
                <a:gd name="T0" fmla="*/ 463 w 650"/>
                <a:gd name="T1" fmla="*/ 47 h 1290"/>
                <a:gd name="T2" fmla="*/ 470 w 650"/>
                <a:gd name="T3" fmla="*/ 86 h 1290"/>
                <a:gd name="T4" fmla="*/ 466 w 650"/>
                <a:gd name="T5" fmla="*/ 137 h 1290"/>
                <a:gd name="T6" fmla="*/ 460 w 650"/>
                <a:gd name="T7" fmla="*/ 197 h 1290"/>
                <a:gd name="T8" fmla="*/ 457 w 650"/>
                <a:gd name="T9" fmla="*/ 256 h 1290"/>
                <a:gd name="T10" fmla="*/ 411 w 650"/>
                <a:gd name="T11" fmla="*/ 340 h 1290"/>
                <a:gd name="T12" fmla="*/ 402 w 650"/>
                <a:gd name="T13" fmla="*/ 380 h 1290"/>
                <a:gd name="T14" fmla="*/ 396 w 650"/>
                <a:gd name="T15" fmla="*/ 423 h 1290"/>
                <a:gd name="T16" fmla="*/ 418 w 650"/>
                <a:gd name="T17" fmla="*/ 461 h 1290"/>
                <a:gd name="T18" fmla="*/ 421 w 650"/>
                <a:gd name="T19" fmla="*/ 526 h 1290"/>
                <a:gd name="T20" fmla="*/ 430 w 650"/>
                <a:gd name="T21" fmla="*/ 583 h 1290"/>
                <a:gd name="T22" fmla="*/ 457 w 650"/>
                <a:gd name="T23" fmla="*/ 600 h 1290"/>
                <a:gd name="T24" fmla="*/ 451 w 650"/>
                <a:gd name="T25" fmla="*/ 616 h 1290"/>
                <a:gd name="T26" fmla="*/ 487 w 650"/>
                <a:gd name="T27" fmla="*/ 622 h 1290"/>
                <a:gd name="T28" fmla="*/ 542 w 650"/>
                <a:gd name="T29" fmla="*/ 583 h 1290"/>
                <a:gd name="T30" fmla="*/ 573 w 650"/>
                <a:gd name="T31" fmla="*/ 571 h 1290"/>
                <a:gd name="T32" fmla="*/ 605 w 650"/>
                <a:gd name="T33" fmla="*/ 569 h 1290"/>
                <a:gd name="T34" fmla="*/ 648 w 650"/>
                <a:gd name="T35" fmla="*/ 578 h 1290"/>
                <a:gd name="T36" fmla="*/ 580 w 650"/>
                <a:gd name="T37" fmla="*/ 728 h 1290"/>
                <a:gd name="T38" fmla="*/ 530 w 650"/>
                <a:gd name="T39" fmla="*/ 1017 h 1290"/>
                <a:gd name="T40" fmla="*/ 538 w 650"/>
                <a:gd name="T41" fmla="*/ 1055 h 1290"/>
                <a:gd name="T42" fmla="*/ 514 w 650"/>
                <a:gd name="T43" fmla="*/ 1086 h 1290"/>
                <a:gd name="T44" fmla="*/ 448 w 650"/>
                <a:gd name="T45" fmla="*/ 1058 h 1290"/>
                <a:gd name="T46" fmla="*/ 408 w 650"/>
                <a:gd name="T47" fmla="*/ 1080 h 1290"/>
                <a:gd name="T48" fmla="*/ 415 w 650"/>
                <a:gd name="T49" fmla="*/ 1148 h 1290"/>
                <a:gd name="T50" fmla="*/ 391 w 650"/>
                <a:gd name="T51" fmla="*/ 1172 h 1290"/>
                <a:gd name="T52" fmla="*/ 371 w 650"/>
                <a:gd name="T53" fmla="*/ 1203 h 1290"/>
                <a:gd name="T54" fmla="*/ 348 w 650"/>
                <a:gd name="T55" fmla="*/ 1244 h 1290"/>
                <a:gd name="T56" fmla="*/ 292 w 650"/>
                <a:gd name="T57" fmla="*/ 1256 h 1290"/>
                <a:gd name="T58" fmla="*/ 247 w 650"/>
                <a:gd name="T59" fmla="*/ 1264 h 1290"/>
                <a:gd name="T60" fmla="*/ 204 w 650"/>
                <a:gd name="T61" fmla="*/ 1251 h 1290"/>
                <a:gd name="T62" fmla="*/ 176 w 650"/>
                <a:gd name="T63" fmla="*/ 1241 h 1290"/>
                <a:gd name="T64" fmla="*/ 151 w 650"/>
                <a:gd name="T65" fmla="*/ 1213 h 1290"/>
                <a:gd name="T66" fmla="*/ 65 w 650"/>
                <a:gd name="T67" fmla="*/ 1156 h 1290"/>
                <a:gd name="T68" fmla="*/ 53 w 650"/>
                <a:gd name="T69" fmla="*/ 1148 h 1290"/>
                <a:gd name="T70" fmla="*/ 38 w 650"/>
                <a:gd name="T71" fmla="*/ 1065 h 1290"/>
                <a:gd name="T72" fmla="*/ 32 w 650"/>
                <a:gd name="T73" fmla="*/ 994 h 1290"/>
                <a:gd name="T74" fmla="*/ 12 w 650"/>
                <a:gd name="T75" fmla="*/ 938 h 1290"/>
                <a:gd name="T76" fmla="*/ 4 w 650"/>
                <a:gd name="T77" fmla="*/ 872 h 1290"/>
                <a:gd name="T78" fmla="*/ 18 w 650"/>
                <a:gd name="T79" fmla="*/ 841 h 1290"/>
                <a:gd name="T80" fmla="*/ 42 w 650"/>
                <a:gd name="T81" fmla="*/ 824 h 1290"/>
                <a:gd name="T82" fmla="*/ 51 w 650"/>
                <a:gd name="T83" fmla="*/ 799 h 1290"/>
                <a:gd name="T84" fmla="*/ 75 w 650"/>
                <a:gd name="T85" fmla="*/ 776 h 1290"/>
                <a:gd name="T86" fmla="*/ 88 w 650"/>
                <a:gd name="T87" fmla="*/ 777 h 1290"/>
                <a:gd name="T88" fmla="*/ 148 w 650"/>
                <a:gd name="T89" fmla="*/ 748 h 1290"/>
                <a:gd name="T90" fmla="*/ 146 w 650"/>
                <a:gd name="T91" fmla="*/ 683 h 1290"/>
                <a:gd name="T92" fmla="*/ 154 w 650"/>
                <a:gd name="T93" fmla="*/ 625 h 1290"/>
                <a:gd name="T94" fmla="*/ 189 w 650"/>
                <a:gd name="T95" fmla="*/ 545 h 1290"/>
                <a:gd name="T96" fmla="*/ 164 w 650"/>
                <a:gd name="T97" fmla="*/ 486 h 1290"/>
                <a:gd name="T98" fmla="*/ 182 w 650"/>
                <a:gd name="T99" fmla="*/ 450 h 1290"/>
                <a:gd name="T100" fmla="*/ 217 w 650"/>
                <a:gd name="T101" fmla="*/ 422 h 1290"/>
                <a:gd name="T102" fmla="*/ 262 w 650"/>
                <a:gd name="T103" fmla="*/ 387 h 1290"/>
                <a:gd name="T104" fmla="*/ 251 w 650"/>
                <a:gd name="T105" fmla="*/ 361 h 1290"/>
                <a:gd name="T106" fmla="*/ 229 w 650"/>
                <a:gd name="T107" fmla="*/ 347 h 1290"/>
                <a:gd name="T108" fmla="*/ 216 w 650"/>
                <a:gd name="T109" fmla="*/ 304 h 1290"/>
                <a:gd name="T110" fmla="*/ 207 w 650"/>
                <a:gd name="T111" fmla="*/ 274 h 1290"/>
                <a:gd name="T112" fmla="*/ 216 w 650"/>
                <a:gd name="T113" fmla="*/ 201 h 1290"/>
                <a:gd name="T114" fmla="*/ 272 w 650"/>
                <a:gd name="T115" fmla="*/ 166 h 1290"/>
                <a:gd name="T116" fmla="*/ 295 w 650"/>
                <a:gd name="T117" fmla="*/ 117 h 1290"/>
                <a:gd name="T118" fmla="*/ 316 w 650"/>
                <a:gd name="T119" fmla="*/ 77 h 1290"/>
                <a:gd name="T120" fmla="*/ 377 w 650"/>
                <a:gd name="T121" fmla="*/ 20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0" h="1290">
                  <a:moveTo>
                    <a:pt x="419" y="22"/>
                  </a:moveTo>
                  <a:lnTo>
                    <a:pt x="419" y="22"/>
                  </a:lnTo>
                  <a:lnTo>
                    <a:pt x="426" y="22"/>
                  </a:lnTo>
                  <a:lnTo>
                    <a:pt x="428" y="22"/>
                  </a:lnTo>
                  <a:lnTo>
                    <a:pt x="428" y="21"/>
                  </a:lnTo>
                  <a:lnTo>
                    <a:pt x="429" y="20"/>
                  </a:lnTo>
                  <a:lnTo>
                    <a:pt x="429" y="19"/>
                  </a:lnTo>
                  <a:lnTo>
                    <a:pt x="429" y="18"/>
                  </a:lnTo>
                  <a:lnTo>
                    <a:pt x="429" y="17"/>
                  </a:lnTo>
                  <a:lnTo>
                    <a:pt x="430" y="12"/>
                  </a:lnTo>
                  <a:lnTo>
                    <a:pt x="434" y="11"/>
                  </a:lnTo>
                  <a:lnTo>
                    <a:pt x="435" y="12"/>
                  </a:lnTo>
                  <a:lnTo>
                    <a:pt x="438" y="13"/>
                  </a:lnTo>
                  <a:lnTo>
                    <a:pt x="438" y="13"/>
                  </a:lnTo>
                  <a:lnTo>
                    <a:pt x="463" y="30"/>
                  </a:lnTo>
                  <a:lnTo>
                    <a:pt x="462" y="33"/>
                  </a:lnTo>
                  <a:lnTo>
                    <a:pt x="462" y="34"/>
                  </a:lnTo>
                  <a:lnTo>
                    <a:pt x="462" y="35"/>
                  </a:lnTo>
                  <a:lnTo>
                    <a:pt x="462" y="35"/>
                  </a:lnTo>
                  <a:lnTo>
                    <a:pt x="461" y="36"/>
                  </a:lnTo>
                  <a:lnTo>
                    <a:pt x="461" y="36"/>
                  </a:lnTo>
                  <a:lnTo>
                    <a:pt x="461" y="37"/>
                  </a:lnTo>
                  <a:lnTo>
                    <a:pt x="462" y="43"/>
                  </a:lnTo>
                  <a:lnTo>
                    <a:pt x="462" y="44"/>
                  </a:lnTo>
                  <a:lnTo>
                    <a:pt x="462" y="45"/>
                  </a:lnTo>
                  <a:lnTo>
                    <a:pt x="463" y="47"/>
                  </a:lnTo>
                  <a:lnTo>
                    <a:pt x="467" y="51"/>
                  </a:lnTo>
                  <a:lnTo>
                    <a:pt x="467" y="52"/>
                  </a:lnTo>
                  <a:lnTo>
                    <a:pt x="470" y="54"/>
                  </a:lnTo>
                  <a:lnTo>
                    <a:pt x="471" y="57"/>
                  </a:lnTo>
                  <a:lnTo>
                    <a:pt x="472" y="59"/>
                  </a:lnTo>
                  <a:lnTo>
                    <a:pt x="472" y="61"/>
                  </a:lnTo>
                  <a:lnTo>
                    <a:pt x="471" y="63"/>
                  </a:lnTo>
                  <a:lnTo>
                    <a:pt x="466" y="67"/>
                  </a:lnTo>
                  <a:lnTo>
                    <a:pt x="462" y="72"/>
                  </a:lnTo>
                  <a:lnTo>
                    <a:pt x="462" y="72"/>
                  </a:lnTo>
                  <a:lnTo>
                    <a:pt x="462" y="73"/>
                  </a:lnTo>
                  <a:lnTo>
                    <a:pt x="462" y="73"/>
                  </a:lnTo>
                  <a:lnTo>
                    <a:pt x="460" y="78"/>
                  </a:lnTo>
                  <a:lnTo>
                    <a:pt x="460" y="78"/>
                  </a:lnTo>
                  <a:lnTo>
                    <a:pt x="459" y="79"/>
                  </a:lnTo>
                  <a:lnTo>
                    <a:pt x="460" y="79"/>
                  </a:lnTo>
                  <a:lnTo>
                    <a:pt x="465" y="85"/>
                  </a:lnTo>
                  <a:lnTo>
                    <a:pt x="467" y="87"/>
                  </a:lnTo>
                  <a:lnTo>
                    <a:pt x="467" y="86"/>
                  </a:lnTo>
                  <a:lnTo>
                    <a:pt x="467" y="86"/>
                  </a:lnTo>
                  <a:lnTo>
                    <a:pt x="468" y="86"/>
                  </a:lnTo>
                  <a:lnTo>
                    <a:pt x="468" y="86"/>
                  </a:lnTo>
                  <a:lnTo>
                    <a:pt x="469" y="86"/>
                  </a:lnTo>
                  <a:lnTo>
                    <a:pt x="469" y="86"/>
                  </a:lnTo>
                  <a:lnTo>
                    <a:pt x="469" y="86"/>
                  </a:lnTo>
                  <a:lnTo>
                    <a:pt x="470" y="86"/>
                  </a:lnTo>
                  <a:lnTo>
                    <a:pt x="470" y="87"/>
                  </a:lnTo>
                  <a:lnTo>
                    <a:pt x="470" y="87"/>
                  </a:lnTo>
                  <a:lnTo>
                    <a:pt x="470" y="87"/>
                  </a:lnTo>
                  <a:lnTo>
                    <a:pt x="470" y="88"/>
                  </a:lnTo>
                  <a:lnTo>
                    <a:pt x="475" y="108"/>
                  </a:lnTo>
                  <a:lnTo>
                    <a:pt x="477" y="118"/>
                  </a:lnTo>
                  <a:lnTo>
                    <a:pt x="477" y="121"/>
                  </a:lnTo>
                  <a:lnTo>
                    <a:pt x="474" y="126"/>
                  </a:lnTo>
                  <a:lnTo>
                    <a:pt x="474" y="127"/>
                  </a:lnTo>
                  <a:lnTo>
                    <a:pt x="474" y="127"/>
                  </a:lnTo>
                  <a:lnTo>
                    <a:pt x="473" y="128"/>
                  </a:lnTo>
                  <a:lnTo>
                    <a:pt x="472" y="129"/>
                  </a:lnTo>
                  <a:lnTo>
                    <a:pt x="471" y="130"/>
                  </a:lnTo>
                  <a:lnTo>
                    <a:pt x="471" y="130"/>
                  </a:lnTo>
                  <a:lnTo>
                    <a:pt x="470" y="130"/>
                  </a:lnTo>
                  <a:lnTo>
                    <a:pt x="470" y="130"/>
                  </a:lnTo>
                  <a:lnTo>
                    <a:pt x="470" y="130"/>
                  </a:lnTo>
                  <a:lnTo>
                    <a:pt x="469" y="130"/>
                  </a:lnTo>
                  <a:lnTo>
                    <a:pt x="469" y="131"/>
                  </a:lnTo>
                  <a:lnTo>
                    <a:pt x="467" y="132"/>
                  </a:lnTo>
                  <a:lnTo>
                    <a:pt x="467" y="132"/>
                  </a:lnTo>
                  <a:lnTo>
                    <a:pt x="466" y="134"/>
                  </a:lnTo>
                  <a:lnTo>
                    <a:pt x="466" y="134"/>
                  </a:lnTo>
                  <a:lnTo>
                    <a:pt x="465" y="136"/>
                  </a:lnTo>
                  <a:lnTo>
                    <a:pt x="466" y="136"/>
                  </a:lnTo>
                  <a:lnTo>
                    <a:pt x="466" y="137"/>
                  </a:lnTo>
                  <a:lnTo>
                    <a:pt x="466" y="138"/>
                  </a:lnTo>
                  <a:lnTo>
                    <a:pt x="467" y="141"/>
                  </a:lnTo>
                  <a:lnTo>
                    <a:pt x="468" y="142"/>
                  </a:lnTo>
                  <a:lnTo>
                    <a:pt x="468" y="143"/>
                  </a:lnTo>
                  <a:lnTo>
                    <a:pt x="468" y="143"/>
                  </a:lnTo>
                  <a:lnTo>
                    <a:pt x="468" y="145"/>
                  </a:lnTo>
                  <a:lnTo>
                    <a:pt x="467" y="146"/>
                  </a:lnTo>
                  <a:lnTo>
                    <a:pt x="466" y="149"/>
                  </a:lnTo>
                  <a:lnTo>
                    <a:pt x="460" y="159"/>
                  </a:lnTo>
                  <a:lnTo>
                    <a:pt x="458" y="161"/>
                  </a:lnTo>
                  <a:lnTo>
                    <a:pt x="457" y="161"/>
                  </a:lnTo>
                  <a:lnTo>
                    <a:pt x="456" y="162"/>
                  </a:lnTo>
                  <a:lnTo>
                    <a:pt x="456" y="164"/>
                  </a:lnTo>
                  <a:lnTo>
                    <a:pt x="455" y="164"/>
                  </a:lnTo>
                  <a:lnTo>
                    <a:pt x="454" y="166"/>
                  </a:lnTo>
                  <a:lnTo>
                    <a:pt x="454" y="167"/>
                  </a:lnTo>
                  <a:lnTo>
                    <a:pt x="454" y="167"/>
                  </a:lnTo>
                  <a:lnTo>
                    <a:pt x="451" y="181"/>
                  </a:lnTo>
                  <a:lnTo>
                    <a:pt x="449" y="185"/>
                  </a:lnTo>
                  <a:lnTo>
                    <a:pt x="451" y="186"/>
                  </a:lnTo>
                  <a:lnTo>
                    <a:pt x="454" y="190"/>
                  </a:lnTo>
                  <a:lnTo>
                    <a:pt x="457" y="193"/>
                  </a:lnTo>
                  <a:lnTo>
                    <a:pt x="458" y="194"/>
                  </a:lnTo>
                  <a:lnTo>
                    <a:pt x="458" y="194"/>
                  </a:lnTo>
                  <a:lnTo>
                    <a:pt x="459" y="196"/>
                  </a:lnTo>
                  <a:lnTo>
                    <a:pt x="460" y="197"/>
                  </a:lnTo>
                  <a:lnTo>
                    <a:pt x="460" y="198"/>
                  </a:lnTo>
                  <a:lnTo>
                    <a:pt x="465" y="208"/>
                  </a:lnTo>
                  <a:lnTo>
                    <a:pt x="465" y="209"/>
                  </a:lnTo>
                  <a:lnTo>
                    <a:pt x="465" y="209"/>
                  </a:lnTo>
                  <a:lnTo>
                    <a:pt x="465" y="209"/>
                  </a:lnTo>
                  <a:lnTo>
                    <a:pt x="465" y="209"/>
                  </a:lnTo>
                  <a:lnTo>
                    <a:pt x="465" y="209"/>
                  </a:lnTo>
                  <a:lnTo>
                    <a:pt x="465" y="209"/>
                  </a:lnTo>
                  <a:lnTo>
                    <a:pt x="465" y="209"/>
                  </a:lnTo>
                  <a:lnTo>
                    <a:pt x="465" y="210"/>
                  </a:lnTo>
                  <a:lnTo>
                    <a:pt x="464" y="210"/>
                  </a:lnTo>
                  <a:lnTo>
                    <a:pt x="464" y="211"/>
                  </a:lnTo>
                  <a:lnTo>
                    <a:pt x="463" y="211"/>
                  </a:lnTo>
                  <a:lnTo>
                    <a:pt x="463" y="211"/>
                  </a:lnTo>
                  <a:lnTo>
                    <a:pt x="463" y="212"/>
                  </a:lnTo>
                  <a:lnTo>
                    <a:pt x="463" y="212"/>
                  </a:lnTo>
                  <a:lnTo>
                    <a:pt x="462" y="212"/>
                  </a:lnTo>
                  <a:lnTo>
                    <a:pt x="460" y="217"/>
                  </a:lnTo>
                  <a:lnTo>
                    <a:pt x="460" y="217"/>
                  </a:lnTo>
                  <a:lnTo>
                    <a:pt x="460" y="217"/>
                  </a:lnTo>
                  <a:lnTo>
                    <a:pt x="459" y="222"/>
                  </a:lnTo>
                  <a:lnTo>
                    <a:pt x="459" y="225"/>
                  </a:lnTo>
                  <a:lnTo>
                    <a:pt x="458" y="229"/>
                  </a:lnTo>
                  <a:lnTo>
                    <a:pt x="455" y="232"/>
                  </a:lnTo>
                  <a:lnTo>
                    <a:pt x="455" y="240"/>
                  </a:lnTo>
                  <a:lnTo>
                    <a:pt x="457" y="256"/>
                  </a:lnTo>
                  <a:lnTo>
                    <a:pt x="457" y="257"/>
                  </a:lnTo>
                  <a:lnTo>
                    <a:pt x="456" y="265"/>
                  </a:lnTo>
                  <a:lnTo>
                    <a:pt x="451" y="280"/>
                  </a:lnTo>
                  <a:lnTo>
                    <a:pt x="451" y="281"/>
                  </a:lnTo>
                  <a:lnTo>
                    <a:pt x="451" y="281"/>
                  </a:lnTo>
                  <a:lnTo>
                    <a:pt x="448" y="286"/>
                  </a:lnTo>
                  <a:lnTo>
                    <a:pt x="447" y="287"/>
                  </a:lnTo>
                  <a:lnTo>
                    <a:pt x="447" y="287"/>
                  </a:lnTo>
                  <a:lnTo>
                    <a:pt x="440" y="296"/>
                  </a:lnTo>
                  <a:lnTo>
                    <a:pt x="436" y="307"/>
                  </a:lnTo>
                  <a:lnTo>
                    <a:pt x="431" y="312"/>
                  </a:lnTo>
                  <a:lnTo>
                    <a:pt x="430" y="314"/>
                  </a:lnTo>
                  <a:lnTo>
                    <a:pt x="428" y="316"/>
                  </a:lnTo>
                  <a:lnTo>
                    <a:pt x="427" y="316"/>
                  </a:lnTo>
                  <a:lnTo>
                    <a:pt x="426" y="316"/>
                  </a:lnTo>
                  <a:lnTo>
                    <a:pt x="426" y="316"/>
                  </a:lnTo>
                  <a:lnTo>
                    <a:pt x="426" y="316"/>
                  </a:lnTo>
                  <a:lnTo>
                    <a:pt x="426" y="316"/>
                  </a:lnTo>
                  <a:lnTo>
                    <a:pt x="421" y="319"/>
                  </a:lnTo>
                  <a:lnTo>
                    <a:pt x="421" y="319"/>
                  </a:lnTo>
                  <a:lnTo>
                    <a:pt x="419" y="322"/>
                  </a:lnTo>
                  <a:lnTo>
                    <a:pt x="413" y="334"/>
                  </a:lnTo>
                  <a:lnTo>
                    <a:pt x="410" y="340"/>
                  </a:lnTo>
                  <a:lnTo>
                    <a:pt x="410" y="340"/>
                  </a:lnTo>
                  <a:lnTo>
                    <a:pt x="411" y="340"/>
                  </a:lnTo>
                  <a:lnTo>
                    <a:pt x="411" y="340"/>
                  </a:lnTo>
                  <a:lnTo>
                    <a:pt x="411" y="341"/>
                  </a:lnTo>
                  <a:lnTo>
                    <a:pt x="412" y="341"/>
                  </a:lnTo>
                  <a:lnTo>
                    <a:pt x="413" y="341"/>
                  </a:lnTo>
                  <a:lnTo>
                    <a:pt x="414" y="348"/>
                  </a:lnTo>
                  <a:lnTo>
                    <a:pt x="416" y="364"/>
                  </a:lnTo>
                  <a:lnTo>
                    <a:pt x="416" y="364"/>
                  </a:lnTo>
                  <a:lnTo>
                    <a:pt x="416" y="365"/>
                  </a:lnTo>
                  <a:lnTo>
                    <a:pt x="416" y="370"/>
                  </a:lnTo>
                  <a:lnTo>
                    <a:pt x="415" y="370"/>
                  </a:lnTo>
                  <a:lnTo>
                    <a:pt x="415" y="373"/>
                  </a:lnTo>
                  <a:lnTo>
                    <a:pt x="414" y="373"/>
                  </a:lnTo>
                  <a:lnTo>
                    <a:pt x="414" y="373"/>
                  </a:lnTo>
                  <a:lnTo>
                    <a:pt x="414" y="373"/>
                  </a:lnTo>
                  <a:lnTo>
                    <a:pt x="414" y="373"/>
                  </a:lnTo>
                  <a:lnTo>
                    <a:pt x="413" y="374"/>
                  </a:lnTo>
                  <a:lnTo>
                    <a:pt x="410" y="373"/>
                  </a:lnTo>
                  <a:lnTo>
                    <a:pt x="407" y="373"/>
                  </a:lnTo>
                  <a:lnTo>
                    <a:pt x="407" y="373"/>
                  </a:lnTo>
                  <a:lnTo>
                    <a:pt x="407" y="373"/>
                  </a:lnTo>
                  <a:lnTo>
                    <a:pt x="407" y="374"/>
                  </a:lnTo>
                  <a:lnTo>
                    <a:pt x="406" y="374"/>
                  </a:lnTo>
                  <a:lnTo>
                    <a:pt x="403" y="378"/>
                  </a:lnTo>
                  <a:lnTo>
                    <a:pt x="403" y="378"/>
                  </a:lnTo>
                  <a:lnTo>
                    <a:pt x="403" y="378"/>
                  </a:lnTo>
                  <a:lnTo>
                    <a:pt x="403" y="378"/>
                  </a:lnTo>
                  <a:lnTo>
                    <a:pt x="402" y="380"/>
                  </a:lnTo>
                  <a:lnTo>
                    <a:pt x="401" y="381"/>
                  </a:lnTo>
                  <a:lnTo>
                    <a:pt x="399" y="386"/>
                  </a:lnTo>
                  <a:lnTo>
                    <a:pt x="398" y="386"/>
                  </a:lnTo>
                  <a:lnTo>
                    <a:pt x="398" y="387"/>
                  </a:lnTo>
                  <a:lnTo>
                    <a:pt x="398" y="387"/>
                  </a:lnTo>
                  <a:lnTo>
                    <a:pt x="398" y="388"/>
                  </a:lnTo>
                  <a:lnTo>
                    <a:pt x="398" y="389"/>
                  </a:lnTo>
                  <a:lnTo>
                    <a:pt x="398" y="394"/>
                  </a:lnTo>
                  <a:lnTo>
                    <a:pt x="398" y="396"/>
                  </a:lnTo>
                  <a:lnTo>
                    <a:pt x="399" y="397"/>
                  </a:lnTo>
                  <a:lnTo>
                    <a:pt x="399" y="398"/>
                  </a:lnTo>
                  <a:lnTo>
                    <a:pt x="398" y="402"/>
                  </a:lnTo>
                  <a:lnTo>
                    <a:pt x="397" y="406"/>
                  </a:lnTo>
                  <a:lnTo>
                    <a:pt x="397" y="406"/>
                  </a:lnTo>
                  <a:lnTo>
                    <a:pt x="396" y="407"/>
                  </a:lnTo>
                  <a:lnTo>
                    <a:pt x="396" y="407"/>
                  </a:lnTo>
                  <a:lnTo>
                    <a:pt x="396" y="408"/>
                  </a:lnTo>
                  <a:lnTo>
                    <a:pt x="396" y="408"/>
                  </a:lnTo>
                  <a:lnTo>
                    <a:pt x="396" y="408"/>
                  </a:lnTo>
                  <a:lnTo>
                    <a:pt x="396" y="408"/>
                  </a:lnTo>
                  <a:lnTo>
                    <a:pt x="395" y="409"/>
                  </a:lnTo>
                  <a:lnTo>
                    <a:pt x="395" y="409"/>
                  </a:lnTo>
                  <a:lnTo>
                    <a:pt x="395" y="417"/>
                  </a:lnTo>
                  <a:lnTo>
                    <a:pt x="395" y="420"/>
                  </a:lnTo>
                  <a:lnTo>
                    <a:pt x="395" y="422"/>
                  </a:lnTo>
                  <a:lnTo>
                    <a:pt x="396" y="423"/>
                  </a:lnTo>
                  <a:lnTo>
                    <a:pt x="396" y="423"/>
                  </a:lnTo>
                  <a:lnTo>
                    <a:pt x="396" y="424"/>
                  </a:lnTo>
                  <a:lnTo>
                    <a:pt x="405" y="429"/>
                  </a:lnTo>
                  <a:lnTo>
                    <a:pt x="408" y="428"/>
                  </a:lnTo>
                  <a:lnTo>
                    <a:pt x="408" y="428"/>
                  </a:lnTo>
                  <a:lnTo>
                    <a:pt x="409" y="428"/>
                  </a:lnTo>
                  <a:lnTo>
                    <a:pt x="410" y="428"/>
                  </a:lnTo>
                  <a:lnTo>
                    <a:pt x="418" y="429"/>
                  </a:lnTo>
                  <a:lnTo>
                    <a:pt x="419" y="431"/>
                  </a:lnTo>
                  <a:lnTo>
                    <a:pt x="420" y="439"/>
                  </a:lnTo>
                  <a:lnTo>
                    <a:pt x="420" y="439"/>
                  </a:lnTo>
                  <a:lnTo>
                    <a:pt x="420" y="439"/>
                  </a:lnTo>
                  <a:lnTo>
                    <a:pt x="420" y="439"/>
                  </a:lnTo>
                  <a:lnTo>
                    <a:pt x="419" y="441"/>
                  </a:lnTo>
                  <a:lnTo>
                    <a:pt x="419" y="441"/>
                  </a:lnTo>
                  <a:lnTo>
                    <a:pt x="419" y="442"/>
                  </a:lnTo>
                  <a:lnTo>
                    <a:pt x="418" y="442"/>
                  </a:lnTo>
                  <a:lnTo>
                    <a:pt x="418" y="442"/>
                  </a:lnTo>
                  <a:lnTo>
                    <a:pt x="418" y="443"/>
                  </a:lnTo>
                  <a:lnTo>
                    <a:pt x="416" y="448"/>
                  </a:lnTo>
                  <a:lnTo>
                    <a:pt x="416" y="451"/>
                  </a:lnTo>
                  <a:lnTo>
                    <a:pt x="416" y="453"/>
                  </a:lnTo>
                  <a:lnTo>
                    <a:pt x="417" y="459"/>
                  </a:lnTo>
                  <a:lnTo>
                    <a:pt x="417" y="459"/>
                  </a:lnTo>
                  <a:lnTo>
                    <a:pt x="418" y="460"/>
                  </a:lnTo>
                  <a:lnTo>
                    <a:pt x="418" y="461"/>
                  </a:lnTo>
                  <a:lnTo>
                    <a:pt x="418" y="461"/>
                  </a:lnTo>
                  <a:lnTo>
                    <a:pt x="421" y="462"/>
                  </a:lnTo>
                  <a:lnTo>
                    <a:pt x="421" y="462"/>
                  </a:lnTo>
                  <a:lnTo>
                    <a:pt x="421" y="472"/>
                  </a:lnTo>
                  <a:lnTo>
                    <a:pt x="425" y="476"/>
                  </a:lnTo>
                  <a:lnTo>
                    <a:pt x="430" y="479"/>
                  </a:lnTo>
                  <a:lnTo>
                    <a:pt x="432" y="481"/>
                  </a:lnTo>
                  <a:lnTo>
                    <a:pt x="433" y="482"/>
                  </a:lnTo>
                  <a:lnTo>
                    <a:pt x="433" y="483"/>
                  </a:lnTo>
                  <a:lnTo>
                    <a:pt x="434" y="490"/>
                  </a:lnTo>
                  <a:lnTo>
                    <a:pt x="433" y="503"/>
                  </a:lnTo>
                  <a:lnTo>
                    <a:pt x="432" y="505"/>
                  </a:lnTo>
                  <a:lnTo>
                    <a:pt x="432" y="505"/>
                  </a:lnTo>
                  <a:lnTo>
                    <a:pt x="432" y="505"/>
                  </a:lnTo>
                  <a:lnTo>
                    <a:pt x="432" y="505"/>
                  </a:lnTo>
                  <a:lnTo>
                    <a:pt x="429" y="508"/>
                  </a:lnTo>
                  <a:lnTo>
                    <a:pt x="429" y="509"/>
                  </a:lnTo>
                  <a:lnTo>
                    <a:pt x="428" y="509"/>
                  </a:lnTo>
                  <a:lnTo>
                    <a:pt x="428" y="509"/>
                  </a:lnTo>
                  <a:lnTo>
                    <a:pt x="427" y="509"/>
                  </a:lnTo>
                  <a:lnTo>
                    <a:pt x="427" y="510"/>
                  </a:lnTo>
                  <a:lnTo>
                    <a:pt x="425" y="509"/>
                  </a:lnTo>
                  <a:lnTo>
                    <a:pt x="424" y="509"/>
                  </a:lnTo>
                  <a:lnTo>
                    <a:pt x="421" y="524"/>
                  </a:lnTo>
                  <a:lnTo>
                    <a:pt x="421" y="526"/>
                  </a:lnTo>
                  <a:lnTo>
                    <a:pt x="421" y="526"/>
                  </a:lnTo>
                  <a:lnTo>
                    <a:pt x="422" y="527"/>
                  </a:lnTo>
                  <a:lnTo>
                    <a:pt x="422" y="529"/>
                  </a:lnTo>
                  <a:lnTo>
                    <a:pt x="425" y="532"/>
                  </a:lnTo>
                  <a:lnTo>
                    <a:pt x="425" y="532"/>
                  </a:lnTo>
                  <a:lnTo>
                    <a:pt x="430" y="541"/>
                  </a:lnTo>
                  <a:lnTo>
                    <a:pt x="429" y="545"/>
                  </a:lnTo>
                  <a:lnTo>
                    <a:pt x="429" y="545"/>
                  </a:lnTo>
                  <a:lnTo>
                    <a:pt x="429" y="546"/>
                  </a:lnTo>
                  <a:lnTo>
                    <a:pt x="429" y="554"/>
                  </a:lnTo>
                  <a:lnTo>
                    <a:pt x="429" y="555"/>
                  </a:lnTo>
                  <a:lnTo>
                    <a:pt x="429" y="555"/>
                  </a:lnTo>
                  <a:lnTo>
                    <a:pt x="430" y="557"/>
                  </a:lnTo>
                  <a:lnTo>
                    <a:pt x="430" y="558"/>
                  </a:lnTo>
                  <a:lnTo>
                    <a:pt x="430" y="558"/>
                  </a:lnTo>
                  <a:lnTo>
                    <a:pt x="430" y="558"/>
                  </a:lnTo>
                  <a:lnTo>
                    <a:pt x="430" y="558"/>
                  </a:lnTo>
                  <a:lnTo>
                    <a:pt x="433" y="574"/>
                  </a:lnTo>
                  <a:lnTo>
                    <a:pt x="431" y="579"/>
                  </a:lnTo>
                  <a:lnTo>
                    <a:pt x="431" y="579"/>
                  </a:lnTo>
                  <a:lnTo>
                    <a:pt x="431" y="579"/>
                  </a:lnTo>
                  <a:lnTo>
                    <a:pt x="431" y="580"/>
                  </a:lnTo>
                  <a:lnTo>
                    <a:pt x="431" y="580"/>
                  </a:lnTo>
                  <a:lnTo>
                    <a:pt x="431" y="580"/>
                  </a:lnTo>
                  <a:lnTo>
                    <a:pt x="431" y="580"/>
                  </a:lnTo>
                  <a:lnTo>
                    <a:pt x="430" y="582"/>
                  </a:lnTo>
                  <a:lnTo>
                    <a:pt x="430" y="583"/>
                  </a:lnTo>
                  <a:lnTo>
                    <a:pt x="430" y="585"/>
                  </a:lnTo>
                  <a:lnTo>
                    <a:pt x="430" y="585"/>
                  </a:lnTo>
                  <a:lnTo>
                    <a:pt x="430" y="586"/>
                  </a:lnTo>
                  <a:lnTo>
                    <a:pt x="430" y="586"/>
                  </a:lnTo>
                  <a:lnTo>
                    <a:pt x="430" y="587"/>
                  </a:lnTo>
                  <a:lnTo>
                    <a:pt x="430" y="587"/>
                  </a:lnTo>
                  <a:lnTo>
                    <a:pt x="431" y="587"/>
                  </a:lnTo>
                  <a:lnTo>
                    <a:pt x="431" y="588"/>
                  </a:lnTo>
                  <a:lnTo>
                    <a:pt x="434" y="594"/>
                  </a:lnTo>
                  <a:lnTo>
                    <a:pt x="434" y="594"/>
                  </a:lnTo>
                  <a:lnTo>
                    <a:pt x="435" y="595"/>
                  </a:lnTo>
                  <a:lnTo>
                    <a:pt x="435" y="594"/>
                  </a:lnTo>
                  <a:lnTo>
                    <a:pt x="435" y="594"/>
                  </a:lnTo>
                  <a:lnTo>
                    <a:pt x="436" y="594"/>
                  </a:lnTo>
                  <a:lnTo>
                    <a:pt x="436" y="594"/>
                  </a:lnTo>
                  <a:lnTo>
                    <a:pt x="438" y="592"/>
                  </a:lnTo>
                  <a:lnTo>
                    <a:pt x="438" y="592"/>
                  </a:lnTo>
                  <a:lnTo>
                    <a:pt x="438" y="592"/>
                  </a:lnTo>
                  <a:lnTo>
                    <a:pt x="438" y="592"/>
                  </a:lnTo>
                  <a:lnTo>
                    <a:pt x="440" y="591"/>
                  </a:lnTo>
                  <a:lnTo>
                    <a:pt x="445" y="590"/>
                  </a:lnTo>
                  <a:lnTo>
                    <a:pt x="448" y="591"/>
                  </a:lnTo>
                  <a:lnTo>
                    <a:pt x="448" y="591"/>
                  </a:lnTo>
                  <a:lnTo>
                    <a:pt x="453" y="595"/>
                  </a:lnTo>
                  <a:lnTo>
                    <a:pt x="455" y="597"/>
                  </a:lnTo>
                  <a:lnTo>
                    <a:pt x="457" y="600"/>
                  </a:lnTo>
                  <a:lnTo>
                    <a:pt x="458" y="601"/>
                  </a:lnTo>
                  <a:lnTo>
                    <a:pt x="458" y="601"/>
                  </a:lnTo>
                  <a:lnTo>
                    <a:pt x="458" y="601"/>
                  </a:lnTo>
                  <a:lnTo>
                    <a:pt x="457" y="603"/>
                  </a:lnTo>
                  <a:lnTo>
                    <a:pt x="457" y="603"/>
                  </a:lnTo>
                  <a:lnTo>
                    <a:pt x="457" y="604"/>
                  </a:lnTo>
                  <a:lnTo>
                    <a:pt x="453" y="609"/>
                  </a:lnTo>
                  <a:lnTo>
                    <a:pt x="453" y="609"/>
                  </a:lnTo>
                  <a:lnTo>
                    <a:pt x="451" y="610"/>
                  </a:lnTo>
                  <a:lnTo>
                    <a:pt x="451" y="610"/>
                  </a:lnTo>
                  <a:lnTo>
                    <a:pt x="450" y="610"/>
                  </a:lnTo>
                  <a:lnTo>
                    <a:pt x="450" y="610"/>
                  </a:lnTo>
                  <a:lnTo>
                    <a:pt x="449" y="610"/>
                  </a:lnTo>
                  <a:lnTo>
                    <a:pt x="449" y="610"/>
                  </a:lnTo>
                  <a:lnTo>
                    <a:pt x="447" y="613"/>
                  </a:lnTo>
                  <a:lnTo>
                    <a:pt x="446" y="613"/>
                  </a:lnTo>
                  <a:lnTo>
                    <a:pt x="446" y="614"/>
                  </a:lnTo>
                  <a:lnTo>
                    <a:pt x="446" y="614"/>
                  </a:lnTo>
                  <a:lnTo>
                    <a:pt x="448" y="616"/>
                  </a:lnTo>
                  <a:lnTo>
                    <a:pt x="451" y="615"/>
                  </a:lnTo>
                  <a:lnTo>
                    <a:pt x="451" y="615"/>
                  </a:lnTo>
                  <a:lnTo>
                    <a:pt x="451" y="615"/>
                  </a:lnTo>
                  <a:lnTo>
                    <a:pt x="451" y="615"/>
                  </a:lnTo>
                  <a:lnTo>
                    <a:pt x="451" y="615"/>
                  </a:lnTo>
                  <a:lnTo>
                    <a:pt x="451" y="615"/>
                  </a:lnTo>
                  <a:lnTo>
                    <a:pt x="451" y="616"/>
                  </a:lnTo>
                  <a:lnTo>
                    <a:pt x="452" y="619"/>
                  </a:lnTo>
                  <a:lnTo>
                    <a:pt x="452" y="619"/>
                  </a:lnTo>
                  <a:lnTo>
                    <a:pt x="452" y="619"/>
                  </a:lnTo>
                  <a:lnTo>
                    <a:pt x="452" y="620"/>
                  </a:lnTo>
                  <a:lnTo>
                    <a:pt x="452" y="620"/>
                  </a:lnTo>
                  <a:lnTo>
                    <a:pt x="452" y="620"/>
                  </a:lnTo>
                  <a:lnTo>
                    <a:pt x="450" y="625"/>
                  </a:lnTo>
                  <a:lnTo>
                    <a:pt x="451" y="634"/>
                  </a:lnTo>
                  <a:lnTo>
                    <a:pt x="451" y="634"/>
                  </a:lnTo>
                  <a:lnTo>
                    <a:pt x="453" y="636"/>
                  </a:lnTo>
                  <a:lnTo>
                    <a:pt x="454" y="637"/>
                  </a:lnTo>
                  <a:lnTo>
                    <a:pt x="455" y="637"/>
                  </a:lnTo>
                  <a:lnTo>
                    <a:pt x="459" y="638"/>
                  </a:lnTo>
                  <a:lnTo>
                    <a:pt x="465" y="638"/>
                  </a:lnTo>
                  <a:lnTo>
                    <a:pt x="470" y="638"/>
                  </a:lnTo>
                  <a:lnTo>
                    <a:pt x="470" y="638"/>
                  </a:lnTo>
                  <a:lnTo>
                    <a:pt x="471" y="638"/>
                  </a:lnTo>
                  <a:lnTo>
                    <a:pt x="478" y="635"/>
                  </a:lnTo>
                  <a:lnTo>
                    <a:pt x="482" y="632"/>
                  </a:lnTo>
                  <a:lnTo>
                    <a:pt x="482" y="632"/>
                  </a:lnTo>
                  <a:lnTo>
                    <a:pt x="482" y="632"/>
                  </a:lnTo>
                  <a:lnTo>
                    <a:pt x="483" y="629"/>
                  </a:lnTo>
                  <a:lnTo>
                    <a:pt x="483" y="626"/>
                  </a:lnTo>
                  <a:lnTo>
                    <a:pt x="483" y="626"/>
                  </a:lnTo>
                  <a:lnTo>
                    <a:pt x="485" y="624"/>
                  </a:lnTo>
                  <a:lnTo>
                    <a:pt x="487" y="622"/>
                  </a:lnTo>
                  <a:lnTo>
                    <a:pt x="488" y="622"/>
                  </a:lnTo>
                  <a:lnTo>
                    <a:pt x="488" y="621"/>
                  </a:lnTo>
                  <a:lnTo>
                    <a:pt x="489" y="621"/>
                  </a:lnTo>
                  <a:lnTo>
                    <a:pt x="493" y="620"/>
                  </a:lnTo>
                  <a:lnTo>
                    <a:pt x="495" y="616"/>
                  </a:lnTo>
                  <a:lnTo>
                    <a:pt x="495" y="616"/>
                  </a:lnTo>
                  <a:lnTo>
                    <a:pt x="495" y="616"/>
                  </a:lnTo>
                  <a:lnTo>
                    <a:pt x="502" y="613"/>
                  </a:lnTo>
                  <a:lnTo>
                    <a:pt x="504" y="613"/>
                  </a:lnTo>
                  <a:lnTo>
                    <a:pt x="510" y="612"/>
                  </a:lnTo>
                  <a:lnTo>
                    <a:pt x="517" y="611"/>
                  </a:lnTo>
                  <a:lnTo>
                    <a:pt x="518" y="612"/>
                  </a:lnTo>
                  <a:lnTo>
                    <a:pt x="522" y="617"/>
                  </a:lnTo>
                  <a:lnTo>
                    <a:pt x="523" y="615"/>
                  </a:lnTo>
                  <a:lnTo>
                    <a:pt x="524" y="614"/>
                  </a:lnTo>
                  <a:lnTo>
                    <a:pt x="526" y="610"/>
                  </a:lnTo>
                  <a:lnTo>
                    <a:pt x="528" y="605"/>
                  </a:lnTo>
                  <a:lnTo>
                    <a:pt x="530" y="595"/>
                  </a:lnTo>
                  <a:lnTo>
                    <a:pt x="529" y="588"/>
                  </a:lnTo>
                  <a:lnTo>
                    <a:pt x="529" y="582"/>
                  </a:lnTo>
                  <a:lnTo>
                    <a:pt x="538" y="582"/>
                  </a:lnTo>
                  <a:lnTo>
                    <a:pt x="539" y="582"/>
                  </a:lnTo>
                  <a:lnTo>
                    <a:pt x="540" y="583"/>
                  </a:lnTo>
                  <a:lnTo>
                    <a:pt x="541" y="583"/>
                  </a:lnTo>
                  <a:lnTo>
                    <a:pt x="542" y="583"/>
                  </a:lnTo>
                  <a:lnTo>
                    <a:pt x="542" y="583"/>
                  </a:lnTo>
                  <a:lnTo>
                    <a:pt x="542" y="584"/>
                  </a:lnTo>
                  <a:lnTo>
                    <a:pt x="543" y="584"/>
                  </a:lnTo>
                  <a:lnTo>
                    <a:pt x="548" y="582"/>
                  </a:lnTo>
                  <a:lnTo>
                    <a:pt x="553" y="577"/>
                  </a:lnTo>
                  <a:lnTo>
                    <a:pt x="554" y="576"/>
                  </a:lnTo>
                  <a:lnTo>
                    <a:pt x="554" y="576"/>
                  </a:lnTo>
                  <a:lnTo>
                    <a:pt x="556" y="574"/>
                  </a:lnTo>
                  <a:lnTo>
                    <a:pt x="557" y="572"/>
                  </a:lnTo>
                  <a:lnTo>
                    <a:pt x="559" y="571"/>
                  </a:lnTo>
                  <a:lnTo>
                    <a:pt x="559" y="571"/>
                  </a:lnTo>
                  <a:lnTo>
                    <a:pt x="560" y="572"/>
                  </a:lnTo>
                  <a:lnTo>
                    <a:pt x="560" y="572"/>
                  </a:lnTo>
                  <a:lnTo>
                    <a:pt x="563" y="575"/>
                  </a:lnTo>
                  <a:lnTo>
                    <a:pt x="563" y="575"/>
                  </a:lnTo>
                  <a:lnTo>
                    <a:pt x="563" y="577"/>
                  </a:lnTo>
                  <a:lnTo>
                    <a:pt x="565" y="577"/>
                  </a:lnTo>
                  <a:lnTo>
                    <a:pt x="565" y="577"/>
                  </a:lnTo>
                  <a:lnTo>
                    <a:pt x="566" y="577"/>
                  </a:lnTo>
                  <a:lnTo>
                    <a:pt x="566" y="577"/>
                  </a:lnTo>
                  <a:lnTo>
                    <a:pt x="570" y="576"/>
                  </a:lnTo>
                  <a:lnTo>
                    <a:pt x="571" y="575"/>
                  </a:lnTo>
                  <a:lnTo>
                    <a:pt x="572" y="573"/>
                  </a:lnTo>
                  <a:lnTo>
                    <a:pt x="573" y="573"/>
                  </a:lnTo>
                  <a:lnTo>
                    <a:pt x="573" y="572"/>
                  </a:lnTo>
                  <a:lnTo>
                    <a:pt x="573" y="572"/>
                  </a:lnTo>
                  <a:lnTo>
                    <a:pt x="573" y="571"/>
                  </a:lnTo>
                  <a:lnTo>
                    <a:pt x="576" y="570"/>
                  </a:lnTo>
                  <a:lnTo>
                    <a:pt x="580" y="569"/>
                  </a:lnTo>
                  <a:lnTo>
                    <a:pt x="580" y="569"/>
                  </a:lnTo>
                  <a:lnTo>
                    <a:pt x="582" y="569"/>
                  </a:lnTo>
                  <a:lnTo>
                    <a:pt x="582" y="569"/>
                  </a:lnTo>
                  <a:lnTo>
                    <a:pt x="582" y="569"/>
                  </a:lnTo>
                  <a:lnTo>
                    <a:pt x="582" y="570"/>
                  </a:lnTo>
                  <a:lnTo>
                    <a:pt x="583" y="570"/>
                  </a:lnTo>
                  <a:lnTo>
                    <a:pt x="583" y="570"/>
                  </a:lnTo>
                  <a:lnTo>
                    <a:pt x="583" y="570"/>
                  </a:lnTo>
                  <a:lnTo>
                    <a:pt x="586" y="571"/>
                  </a:lnTo>
                  <a:lnTo>
                    <a:pt x="587" y="571"/>
                  </a:lnTo>
                  <a:lnTo>
                    <a:pt x="588" y="572"/>
                  </a:lnTo>
                  <a:lnTo>
                    <a:pt x="588" y="572"/>
                  </a:lnTo>
                  <a:lnTo>
                    <a:pt x="592" y="576"/>
                  </a:lnTo>
                  <a:lnTo>
                    <a:pt x="593" y="579"/>
                  </a:lnTo>
                  <a:lnTo>
                    <a:pt x="594" y="582"/>
                  </a:lnTo>
                  <a:lnTo>
                    <a:pt x="596" y="583"/>
                  </a:lnTo>
                  <a:lnTo>
                    <a:pt x="598" y="575"/>
                  </a:lnTo>
                  <a:lnTo>
                    <a:pt x="600" y="572"/>
                  </a:lnTo>
                  <a:lnTo>
                    <a:pt x="601" y="571"/>
                  </a:lnTo>
                  <a:lnTo>
                    <a:pt x="601" y="571"/>
                  </a:lnTo>
                  <a:lnTo>
                    <a:pt x="601" y="571"/>
                  </a:lnTo>
                  <a:lnTo>
                    <a:pt x="603" y="570"/>
                  </a:lnTo>
                  <a:lnTo>
                    <a:pt x="604" y="569"/>
                  </a:lnTo>
                  <a:lnTo>
                    <a:pt x="605" y="569"/>
                  </a:lnTo>
                  <a:lnTo>
                    <a:pt x="605" y="569"/>
                  </a:lnTo>
                  <a:lnTo>
                    <a:pt x="606" y="569"/>
                  </a:lnTo>
                  <a:lnTo>
                    <a:pt x="607" y="568"/>
                  </a:lnTo>
                  <a:lnTo>
                    <a:pt x="609" y="568"/>
                  </a:lnTo>
                  <a:lnTo>
                    <a:pt x="609" y="568"/>
                  </a:lnTo>
                  <a:lnTo>
                    <a:pt x="609" y="568"/>
                  </a:lnTo>
                  <a:lnTo>
                    <a:pt x="609" y="569"/>
                  </a:lnTo>
                  <a:lnTo>
                    <a:pt x="610" y="569"/>
                  </a:lnTo>
                  <a:lnTo>
                    <a:pt x="610" y="569"/>
                  </a:lnTo>
                  <a:lnTo>
                    <a:pt x="612" y="573"/>
                  </a:lnTo>
                  <a:lnTo>
                    <a:pt x="612" y="574"/>
                  </a:lnTo>
                  <a:lnTo>
                    <a:pt x="612" y="574"/>
                  </a:lnTo>
                  <a:lnTo>
                    <a:pt x="612" y="575"/>
                  </a:lnTo>
                  <a:lnTo>
                    <a:pt x="612" y="576"/>
                  </a:lnTo>
                  <a:lnTo>
                    <a:pt x="618" y="579"/>
                  </a:lnTo>
                  <a:lnTo>
                    <a:pt x="623" y="576"/>
                  </a:lnTo>
                  <a:lnTo>
                    <a:pt x="624" y="576"/>
                  </a:lnTo>
                  <a:lnTo>
                    <a:pt x="625" y="577"/>
                  </a:lnTo>
                  <a:lnTo>
                    <a:pt x="626" y="577"/>
                  </a:lnTo>
                  <a:lnTo>
                    <a:pt x="626" y="577"/>
                  </a:lnTo>
                  <a:lnTo>
                    <a:pt x="627" y="577"/>
                  </a:lnTo>
                  <a:lnTo>
                    <a:pt x="628" y="577"/>
                  </a:lnTo>
                  <a:lnTo>
                    <a:pt x="631" y="576"/>
                  </a:lnTo>
                  <a:lnTo>
                    <a:pt x="641" y="573"/>
                  </a:lnTo>
                  <a:lnTo>
                    <a:pt x="641" y="573"/>
                  </a:lnTo>
                  <a:lnTo>
                    <a:pt x="648" y="578"/>
                  </a:lnTo>
                  <a:lnTo>
                    <a:pt x="650" y="579"/>
                  </a:lnTo>
                  <a:lnTo>
                    <a:pt x="650" y="579"/>
                  </a:lnTo>
                  <a:lnTo>
                    <a:pt x="649" y="585"/>
                  </a:lnTo>
                  <a:lnTo>
                    <a:pt x="647" y="595"/>
                  </a:lnTo>
                  <a:lnTo>
                    <a:pt x="646" y="597"/>
                  </a:lnTo>
                  <a:lnTo>
                    <a:pt x="646" y="598"/>
                  </a:lnTo>
                  <a:lnTo>
                    <a:pt x="644" y="601"/>
                  </a:lnTo>
                  <a:lnTo>
                    <a:pt x="642" y="603"/>
                  </a:lnTo>
                  <a:lnTo>
                    <a:pt x="642" y="603"/>
                  </a:lnTo>
                  <a:lnTo>
                    <a:pt x="641" y="604"/>
                  </a:lnTo>
                  <a:lnTo>
                    <a:pt x="637" y="608"/>
                  </a:lnTo>
                  <a:lnTo>
                    <a:pt x="635" y="610"/>
                  </a:lnTo>
                  <a:lnTo>
                    <a:pt x="634" y="611"/>
                  </a:lnTo>
                  <a:lnTo>
                    <a:pt x="631" y="618"/>
                  </a:lnTo>
                  <a:lnTo>
                    <a:pt x="631" y="619"/>
                  </a:lnTo>
                  <a:lnTo>
                    <a:pt x="630" y="620"/>
                  </a:lnTo>
                  <a:lnTo>
                    <a:pt x="628" y="624"/>
                  </a:lnTo>
                  <a:lnTo>
                    <a:pt x="627" y="628"/>
                  </a:lnTo>
                  <a:lnTo>
                    <a:pt x="620" y="642"/>
                  </a:lnTo>
                  <a:lnTo>
                    <a:pt x="615" y="654"/>
                  </a:lnTo>
                  <a:lnTo>
                    <a:pt x="608" y="672"/>
                  </a:lnTo>
                  <a:lnTo>
                    <a:pt x="602" y="683"/>
                  </a:lnTo>
                  <a:lnTo>
                    <a:pt x="593" y="702"/>
                  </a:lnTo>
                  <a:lnTo>
                    <a:pt x="585" y="718"/>
                  </a:lnTo>
                  <a:lnTo>
                    <a:pt x="581" y="726"/>
                  </a:lnTo>
                  <a:lnTo>
                    <a:pt x="580" y="728"/>
                  </a:lnTo>
                  <a:lnTo>
                    <a:pt x="574" y="739"/>
                  </a:lnTo>
                  <a:lnTo>
                    <a:pt x="570" y="748"/>
                  </a:lnTo>
                  <a:lnTo>
                    <a:pt x="566" y="756"/>
                  </a:lnTo>
                  <a:lnTo>
                    <a:pt x="563" y="760"/>
                  </a:lnTo>
                  <a:lnTo>
                    <a:pt x="560" y="767"/>
                  </a:lnTo>
                  <a:lnTo>
                    <a:pt x="555" y="773"/>
                  </a:lnTo>
                  <a:lnTo>
                    <a:pt x="550" y="781"/>
                  </a:lnTo>
                  <a:lnTo>
                    <a:pt x="518" y="833"/>
                  </a:lnTo>
                  <a:lnTo>
                    <a:pt x="517" y="841"/>
                  </a:lnTo>
                  <a:lnTo>
                    <a:pt x="517" y="848"/>
                  </a:lnTo>
                  <a:lnTo>
                    <a:pt x="519" y="864"/>
                  </a:lnTo>
                  <a:lnTo>
                    <a:pt x="519" y="872"/>
                  </a:lnTo>
                  <a:lnTo>
                    <a:pt x="520" y="878"/>
                  </a:lnTo>
                  <a:lnTo>
                    <a:pt x="523" y="915"/>
                  </a:lnTo>
                  <a:lnTo>
                    <a:pt x="524" y="932"/>
                  </a:lnTo>
                  <a:lnTo>
                    <a:pt x="524" y="942"/>
                  </a:lnTo>
                  <a:lnTo>
                    <a:pt x="525" y="946"/>
                  </a:lnTo>
                  <a:lnTo>
                    <a:pt x="525" y="954"/>
                  </a:lnTo>
                  <a:lnTo>
                    <a:pt x="527" y="973"/>
                  </a:lnTo>
                  <a:lnTo>
                    <a:pt x="527" y="978"/>
                  </a:lnTo>
                  <a:lnTo>
                    <a:pt x="528" y="986"/>
                  </a:lnTo>
                  <a:lnTo>
                    <a:pt x="529" y="997"/>
                  </a:lnTo>
                  <a:lnTo>
                    <a:pt x="529" y="1003"/>
                  </a:lnTo>
                  <a:lnTo>
                    <a:pt x="531" y="1008"/>
                  </a:lnTo>
                  <a:lnTo>
                    <a:pt x="532" y="1009"/>
                  </a:lnTo>
                  <a:lnTo>
                    <a:pt x="530" y="1017"/>
                  </a:lnTo>
                  <a:lnTo>
                    <a:pt x="530" y="1017"/>
                  </a:lnTo>
                  <a:lnTo>
                    <a:pt x="530" y="1017"/>
                  </a:lnTo>
                  <a:lnTo>
                    <a:pt x="519" y="1019"/>
                  </a:lnTo>
                  <a:lnTo>
                    <a:pt x="517" y="1019"/>
                  </a:lnTo>
                  <a:lnTo>
                    <a:pt x="519" y="1024"/>
                  </a:lnTo>
                  <a:lnTo>
                    <a:pt x="520" y="1023"/>
                  </a:lnTo>
                  <a:lnTo>
                    <a:pt x="524" y="1020"/>
                  </a:lnTo>
                  <a:lnTo>
                    <a:pt x="525" y="1019"/>
                  </a:lnTo>
                  <a:lnTo>
                    <a:pt x="528" y="1018"/>
                  </a:lnTo>
                  <a:lnTo>
                    <a:pt x="529" y="1018"/>
                  </a:lnTo>
                  <a:lnTo>
                    <a:pt x="534" y="1021"/>
                  </a:lnTo>
                  <a:lnTo>
                    <a:pt x="535" y="1036"/>
                  </a:lnTo>
                  <a:lnTo>
                    <a:pt x="535" y="1037"/>
                  </a:lnTo>
                  <a:lnTo>
                    <a:pt x="535" y="1038"/>
                  </a:lnTo>
                  <a:lnTo>
                    <a:pt x="532" y="1043"/>
                  </a:lnTo>
                  <a:lnTo>
                    <a:pt x="532" y="1043"/>
                  </a:lnTo>
                  <a:lnTo>
                    <a:pt x="531" y="1044"/>
                  </a:lnTo>
                  <a:lnTo>
                    <a:pt x="530" y="1045"/>
                  </a:lnTo>
                  <a:lnTo>
                    <a:pt x="530" y="1045"/>
                  </a:lnTo>
                  <a:lnTo>
                    <a:pt x="530" y="1046"/>
                  </a:lnTo>
                  <a:lnTo>
                    <a:pt x="530" y="1046"/>
                  </a:lnTo>
                  <a:lnTo>
                    <a:pt x="530" y="1047"/>
                  </a:lnTo>
                  <a:lnTo>
                    <a:pt x="530" y="1047"/>
                  </a:lnTo>
                  <a:lnTo>
                    <a:pt x="537" y="1049"/>
                  </a:lnTo>
                  <a:lnTo>
                    <a:pt x="537" y="1049"/>
                  </a:lnTo>
                  <a:lnTo>
                    <a:pt x="538" y="1055"/>
                  </a:lnTo>
                  <a:lnTo>
                    <a:pt x="537" y="1054"/>
                  </a:lnTo>
                  <a:lnTo>
                    <a:pt x="537" y="1054"/>
                  </a:lnTo>
                  <a:lnTo>
                    <a:pt x="536" y="1055"/>
                  </a:lnTo>
                  <a:lnTo>
                    <a:pt x="535" y="1055"/>
                  </a:lnTo>
                  <a:lnTo>
                    <a:pt x="534" y="1056"/>
                  </a:lnTo>
                  <a:lnTo>
                    <a:pt x="533" y="1057"/>
                  </a:lnTo>
                  <a:lnTo>
                    <a:pt x="532" y="1059"/>
                  </a:lnTo>
                  <a:lnTo>
                    <a:pt x="532" y="1060"/>
                  </a:lnTo>
                  <a:lnTo>
                    <a:pt x="532" y="1062"/>
                  </a:lnTo>
                  <a:lnTo>
                    <a:pt x="530" y="1069"/>
                  </a:lnTo>
                  <a:lnTo>
                    <a:pt x="530" y="1070"/>
                  </a:lnTo>
                  <a:lnTo>
                    <a:pt x="529" y="1076"/>
                  </a:lnTo>
                  <a:lnTo>
                    <a:pt x="529" y="1077"/>
                  </a:lnTo>
                  <a:lnTo>
                    <a:pt x="530" y="1077"/>
                  </a:lnTo>
                  <a:lnTo>
                    <a:pt x="530" y="1078"/>
                  </a:lnTo>
                  <a:lnTo>
                    <a:pt x="530" y="1078"/>
                  </a:lnTo>
                  <a:lnTo>
                    <a:pt x="530" y="1078"/>
                  </a:lnTo>
                  <a:lnTo>
                    <a:pt x="530" y="1079"/>
                  </a:lnTo>
                  <a:lnTo>
                    <a:pt x="529" y="1081"/>
                  </a:lnTo>
                  <a:lnTo>
                    <a:pt x="529" y="1082"/>
                  </a:lnTo>
                  <a:lnTo>
                    <a:pt x="527" y="1083"/>
                  </a:lnTo>
                  <a:lnTo>
                    <a:pt x="526" y="1084"/>
                  </a:lnTo>
                  <a:lnTo>
                    <a:pt x="525" y="1084"/>
                  </a:lnTo>
                  <a:lnTo>
                    <a:pt x="524" y="1084"/>
                  </a:lnTo>
                  <a:lnTo>
                    <a:pt x="521" y="1084"/>
                  </a:lnTo>
                  <a:lnTo>
                    <a:pt x="514" y="1086"/>
                  </a:lnTo>
                  <a:lnTo>
                    <a:pt x="513" y="1086"/>
                  </a:lnTo>
                  <a:lnTo>
                    <a:pt x="511" y="1087"/>
                  </a:lnTo>
                  <a:lnTo>
                    <a:pt x="509" y="1087"/>
                  </a:lnTo>
                  <a:lnTo>
                    <a:pt x="501" y="1082"/>
                  </a:lnTo>
                  <a:lnTo>
                    <a:pt x="496" y="1085"/>
                  </a:lnTo>
                  <a:lnTo>
                    <a:pt x="493" y="1086"/>
                  </a:lnTo>
                  <a:lnTo>
                    <a:pt x="491" y="1087"/>
                  </a:lnTo>
                  <a:lnTo>
                    <a:pt x="490" y="1088"/>
                  </a:lnTo>
                  <a:lnTo>
                    <a:pt x="489" y="1089"/>
                  </a:lnTo>
                  <a:lnTo>
                    <a:pt x="485" y="1087"/>
                  </a:lnTo>
                  <a:lnTo>
                    <a:pt x="485" y="1087"/>
                  </a:lnTo>
                  <a:lnTo>
                    <a:pt x="482" y="1085"/>
                  </a:lnTo>
                  <a:lnTo>
                    <a:pt x="481" y="1084"/>
                  </a:lnTo>
                  <a:lnTo>
                    <a:pt x="481" y="1084"/>
                  </a:lnTo>
                  <a:lnTo>
                    <a:pt x="472" y="1083"/>
                  </a:lnTo>
                  <a:lnTo>
                    <a:pt x="468" y="1084"/>
                  </a:lnTo>
                  <a:lnTo>
                    <a:pt x="465" y="1080"/>
                  </a:lnTo>
                  <a:lnTo>
                    <a:pt x="463" y="1078"/>
                  </a:lnTo>
                  <a:lnTo>
                    <a:pt x="462" y="1077"/>
                  </a:lnTo>
                  <a:lnTo>
                    <a:pt x="461" y="1076"/>
                  </a:lnTo>
                  <a:lnTo>
                    <a:pt x="457" y="1070"/>
                  </a:lnTo>
                  <a:lnTo>
                    <a:pt x="454" y="1065"/>
                  </a:lnTo>
                  <a:lnTo>
                    <a:pt x="454" y="1064"/>
                  </a:lnTo>
                  <a:lnTo>
                    <a:pt x="450" y="1060"/>
                  </a:lnTo>
                  <a:lnTo>
                    <a:pt x="449" y="1059"/>
                  </a:lnTo>
                  <a:lnTo>
                    <a:pt x="448" y="1058"/>
                  </a:lnTo>
                  <a:lnTo>
                    <a:pt x="446" y="1057"/>
                  </a:lnTo>
                  <a:lnTo>
                    <a:pt x="444" y="1055"/>
                  </a:lnTo>
                  <a:lnTo>
                    <a:pt x="436" y="1053"/>
                  </a:lnTo>
                  <a:lnTo>
                    <a:pt x="435" y="1053"/>
                  </a:lnTo>
                  <a:lnTo>
                    <a:pt x="432" y="1052"/>
                  </a:lnTo>
                  <a:lnTo>
                    <a:pt x="432" y="1053"/>
                  </a:lnTo>
                  <a:lnTo>
                    <a:pt x="431" y="1053"/>
                  </a:lnTo>
                  <a:lnTo>
                    <a:pt x="430" y="1054"/>
                  </a:lnTo>
                  <a:lnTo>
                    <a:pt x="429" y="1054"/>
                  </a:lnTo>
                  <a:lnTo>
                    <a:pt x="428" y="1054"/>
                  </a:lnTo>
                  <a:lnTo>
                    <a:pt x="426" y="1054"/>
                  </a:lnTo>
                  <a:lnTo>
                    <a:pt x="425" y="1054"/>
                  </a:lnTo>
                  <a:lnTo>
                    <a:pt x="424" y="1054"/>
                  </a:lnTo>
                  <a:lnTo>
                    <a:pt x="420" y="1053"/>
                  </a:lnTo>
                  <a:lnTo>
                    <a:pt x="414" y="1053"/>
                  </a:lnTo>
                  <a:lnTo>
                    <a:pt x="412" y="1053"/>
                  </a:lnTo>
                  <a:lnTo>
                    <a:pt x="410" y="1053"/>
                  </a:lnTo>
                  <a:lnTo>
                    <a:pt x="404" y="1049"/>
                  </a:lnTo>
                  <a:lnTo>
                    <a:pt x="404" y="1050"/>
                  </a:lnTo>
                  <a:lnTo>
                    <a:pt x="405" y="1052"/>
                  </a:lnTo>
                  <a:lnTo>
                    <a:pt x="405" y="1053"/>
                  </a:lnTo>
                  <a:lnTo>
                    <a:pt x="412" y="1059"/>
                  </a:lnTo>
                  <a:lnTo>
                    <a:pt x="415" y="1062"/>
                  </a:lnTo>
                  <a:lnTo>
                    <a:pt x="412" y="1071"/>
                  </a:lnTo>
                  <a:lnTo>
                    <a:pt x="409" y="1079"/>
                  </a:lnTo>
                  <a:lnTo>
                    <a:pt x="408" y="1080"/>
                  </a:lnTo>
                  <a:lnTo>
                    <a:pt x="405" y="1087"/>
                  </a:lnTo>
                  <a:lnTo>
                    <a:pt x="404" y="1089"/>
                  </a:lnTo>
                  <a:lnTo>
                    <a:pt x="405" y="1090"/>
                  </a:lnTo>
                  <a:lnTo>
                    <a:pt x="410" y="1094"/>
                  </a:lnTo>
                  <a:lnTo>
                    <a:pt x="416" y="1115"/>
                  </a:lnTo>
                  <a:lnTo>
                    <a:pt x="416" y="1117"/>
                  </a:lnTo>
                  <a:lnTo>
                    <a:pt x="416" y="1117"/>
                  </a:lnTo>
                  <a:lnTo>
                    <a:pt x="417" y="1123"/>
                  </a:lnTo>
                  <a:lnTo>
                    <a:pt x="417" y="1128"/>
                  </a:lnTo>
                  <a:lnTo>
                    <a:pt x="416" y="1131"/>
                  </a:lnTo>
                  <a:lnTo>
                    <a:pt x="416" y="1133"/>
                  </a:lnTo>
                  <a:lnTo>
                    <a:pt x="416" y="1134"/>
                  </a:lnTo>
                  <a:lnTo>
                    <a:pt x="416" y="1135"/>
                  </a:lnTo>
                  <a:lnTo>
                    <a:pt x="417" y="1140"/>
                  </a:lnTo>
                  <a:lnTo>
                    <a:pt x="418" y="1141"/>
                  </a:lnTo>
                  <a:lnTo>
                    <a:pt x="419" y="1146"/>
                  </a:lnTo>
                  <a:lnTo>
                    <a:pt x="416" y="1143"/>
                  </a:lnTo>
                  <a:lnTo>
                    <a:pt x="416" y="1143"/>
                  </a:lnTo>
                  <a:lnTo>
                    <a:pt x="415" y="1143"/>
                  </a:lnTo>
                  <a:lnTo>
                    <a:pt x="414" y="1143"/>
                  </a:lnTo>
                  <a:lnTo>
                    <a:pt x="414" y="1144"/>
                  </a:lnTo>
                  <a:lnTo>
                    <a:pt x="414" y="1145"/>
                  </a:lnTo>
                  <a:lnTo>
                    <a:pt x="414" y="1145"/>
                  </a:lnTo>
                  <a:lnTo>
                    <a:pt x="414" y="1146"/>
                  </a:lnTo>
                  <a:lnTo>
                    <a:pt x="415" y="1147"/>
                  </a:lnTo>
                  <a:lnTo>
                    <a:pt x="415" y="1148"/>
                  </a:lnTo>
                  <a:lnTo>
                    <a:pt x="415" y="1152"/>
                  </a:lnTo>
                  <a:lnTo>
                    <a:pt x="415" y="1154"/>
                  </a:lnTo>
                  <a:lnTo>
                    <a:pt x="415" y="1154"/>
                  </a:lnTo>
                  <a:lnTo>
                    <a:pt x="415" y="1154"/>
                  </a:lnTo>
                  <a:lnTo>
                    <a:pt x="409" y="1154"/>
                  </a:lnTo>
                  <a:lnTo>
                    <a:pt x="408" y="1154"/>
                  </a:lnTo>
                  <a:lnTo>
                    <a:pt x="408" y="1154"/>
                  </a:lnTo>
                  <a:lnTo>
                    <a:pt x="408" y="1153"/>
                  </a:lnTo>
                  <a:lnTo>
                    <a:pt x="408" y="1152"/>
                  </a:lnTo>
                  <a:lnTo>
                    <a:pt x="403" y="1152"/>
                  </a:lnTo>
                  <a:lnTo>
                    <a:pt x="402" y="1159"/>
                  </a:lnTo>
                  <a:lnTo>
                    <a:pt x="402" y="1159"/>
                  </a:lnTo>
                  <a:lnTo>
                    <a:pt x="401" y="1159"/>
                  </a:lnTo>
                  <a:lnTo>
                    <a:pt x="401" y="1159"/>
                  </a:lnTo>
                  <a:lnTo>
                    <a:pt x="400" y="1159"/>
                  </a:lnTo>
                  <a:lnTo>
                    <a:pt x="395" y="1158"/>
                  </a:lnTo>
                  <a:lnTo>
                    <a:pt x="391" y="1159"/>
                  </a:lnTo>
                  <a:lnTo>
                    <a:pt x="391" y="1161"/>
                  </a:lnTo>
                  <a:lnTo>
                    <a:pt x="393" y="1166"/>
                  </a:lnTo>
                  <a:lnTo>
                    <a:pt x="393" y="1168"/>
                  </a:lnTo>
                  <a:lnTo>
                    <a:pt x="393" y="1169"/>
                  </a:lnTo>
                  <a:lnTo>
                    <a:pt x="392" y="1169"/>
                  </a:lnTo>
                  <a:lnTo>
                    <a:pt x="392" y="1169"/>
                  </a:lnTo>
                  <a:lnTo>
                    <a:pt x="392" y="1169"/>
                  </a:lnTo>
                  <a:lnTo>
                    <a:pt x="391" y="1170"/>
                  </a:lnTo>
                  <a:lnTo>
                    <a:pt x="391" y="1172"/>
                  </a:lnTo>
                  <a:lnTo>
                    <a:pt x="391" y="1172"/>
                  </a:lnTo>
                  <a:lnTo>
                    <a:pt x="390" y="1175"/>
                  </a:lnTo>
                  <a:lnTo>
                    <a:pt x="389" y="1179"/>
                  </a:lnTo>
                  <a:lnTo>
                    <a:pt x="389" y="1180"/>
                  </a:lnTo>
                  <a:lnTo>
                    <a:pt x="388" y="1182"/>
                  </a:lnTo>
                  <a:lnTo>
                    <a:pt x="388" y="1183"/>
                  </a:lnTo>
                  <a:lnTo>
                    <a:pt x="388" y="1184"/>
                  </a:lnTo>
                  <a:lnTo>
                    <a:pt x="389" y="1185"/>
                  </a:lnTo>
                  <a:lnTo>
                    <a:pt x="389" y="1186"/>
                  </a:lnTo>
                  <a:lnTo>
                    <a:pt x="387" y="1187"/>
                  </a:lnTo>
                  <a:lnTo>
                    <a:pt x="386" y="1188"/>
                  </a:lnTo>
                  <a:lnTo>
                    <a:pt x="385" y="1188"/>
                  </a:lnTo>
                  <a:lnTo>
                    <a:pt x="384" y="1189"/>
                  </a:lnTo>
                  <a:lnTo>
                    <a:pt x="383" y="1189"/>
                  </a:lnTo>
                  <a:lnTo>
                    <a:pt x="381" y="1189"/>
                  </a:lnTo>
                  <a:lnTo>
                    <a:pt x="378" y="1190"/>
                  </a:lnTo>
                  <a:lnTo>
                    <a:pt x="378" y="1190"/>
                  </a:lnTo>
                  <a:lnTo>
                    <a:pt x="378" y="1191"/>
                  </a:lnTo>
                  <a:lnTo>
                    <a:pt x="377" y="1192"/>
                  </a:lnTo>
                  <a:lnTo>
                    <a:pt x="377" y="1193"/>
                  </a:lnTo>
                  <a:lnTo>
                    <a:pt x="376" y="1195"/>
                  </a:lnTo>
                  <a:lnTo>
                    <a:pt x="372" y="1199"/>
                  </a:lnTo>
                  <a:lnTo>
                    <a:pt x="371" y="1199"/>
                  </a:lnTo>
                  <a:lnTo>
                    <a:pt x="371" y="1201"/>
                  </a:lnTo>
                  <a:lnTo>
                    <a:pt x="371" y="1202"/>
                  </a:lnTo>
                  <a:lnTo>
                    <a:pt x="371" y="1203"/>
                  </a:lnTo>
                  <a:lnTo>
                    <a:pt x="371" y="1203"/>
                  </a:lnTo>
                  <a:lnTo>
                    <a:pt x="369" y="1206"/>
                  </a:lnTo>
                  <a:lnTo>
                    <a:pt x="367" y="1212"/>
                  </a:lnTo>
                  <a:lnTo>
                    <a:pt x="367" y="1213"/>
                  </a:lnTo>
                  <a:lnTo>
                    <a:pt x="367" y="1213"/>
                  </a:lnTo>
                  <a:lnTo>
                    <a:pt x="369" y="1218"/>
                  </a:lnTo>
                  <a:lnTo>
                    <a:pt x="367" y="1229"/>
                  </a:lnTo>
                  <a:lnTo>
                    <a:pt x="367" y="1231"/>
                  </a:lnTo>
                  <a:lnTo>
                    <a:pt x="367" y="1233"/>
                  </a:lnTo>
                  <a:lnTo>
                    <a:pt x="367" y="1234"/>
                  </a:lnTo>
                  <a:lnTo>
                    <a:pt x="370" y="1238"/>
                  </a:lnTo>
                  <a:lnTo>
                    <a:pt x="371" y="1239"/>
                  </a:lnTo>
                  <a:lnTo>
                    <a:pt x="369" y="1242"/>
                  </a:lnTo>
                  <a:lnTo>
                    <a:pt x="369" y="1243"/>
                  </a:lnTo>
                  <a:lnTo>
                    <a:pt x="365" y="1242"/>
                  </a:lnTo>
                  <a:lnTo>
                    <a:pt x="364" y="1242"/>
                  </a:lnTo>
                  <a:lnTo>
                    <a:pt x="360" y="1246"/>
                  </a:lnTo>
                  <a:lnTo>
                    <a:pt x="360" y="1248"/>
                  </a:lnTo>
                  <a:lnTo>
                    <a:pt x="359" y="1249"/>
                  </a:lnTo>
                  <a:lnTo>
                    <a:pt x="359" y="1249"/>
                  </a:lnTo>
                  <a:lnTo>
                    <a:pt x="357" y="1249"/>
                  </a:lnTo>
                  <a:lnTo>
                    <a:pt x="355" y="1249"/>
                  </a:lnTo>
                  <a:lnTo>
                    <a:pt x="354" y="1249"/>
                  </a:lnTo>
                  <a:lnTo>
                    <a:pt x="353" y="1248"/>
                  </a:lnTo>
                  <a:lnTo>
                    <a:pt x="350" y="1245"/>
                  </a:lnTo>
                  <a:lnTo>
                    <a:pt x="348" y="1244"/>
                  </a:lnTo>
                  <a:lnTo>
                    <a:pt x="346" y="1249"/>
                  </a:lnTo>
                  <a:lnTo>
                    <a:pt x="346" y="1250"/>
                  </a:lnTo>
                  <a:lnTo>
                    <a:pt x="348" y="1258"/>
                  </a:lnTo>
                  <a:lnTo>
                    <a:pt x="348" y="1258"/>
                  </a:lnTo>
                  <a:lnTo>
                    <a:pt x="344" y="1261"/>
                  </a:lnTo>
                  <a:lnTo>
                    <a:pt x="348" y="1278"/>
                  </a:lnTo>
                  <a:lnTo>
                    <a:pt x="348" y="1278"/>
                  </a:lnTo>
                  <a:lnTo>
                    <a:pt x="347" y="1278"/>
                  </a:lnTo>
                  <a:lnTo>
                    <a:pt x="347" y="1278"/>
                  </a:lnTo>
                  <a:lnTo>
                    <a:pt x="345" y="1278"/>
                  </a:lnTo>
                  <a:lnTo>
                    <a:pt x="338" y="1282"/>
                  </a:lnTo>
                  <a:lnTo>
                    <a:pt x="337" y="1283"/>
                  </a:lnTo>
                  <a:lnTo>
                    <a:pt x="337" y="1284"/>
                  </a:lnTo>
                  <a:lnTo>
                    <a:pt x="337" y="1286"/>
                  </a:lnTo>
                  <a:lnTo>
                    <a:pt x="330" y="1290"/>
                  </a:lnTo>
                  <a:lnTo>
                    <a:pt x="327" y="1290"/>
                  </a:lnTo>
                  <a:lnTo>
                    <a:pt x="326" y="1290"/>
                  </a:lnTo>
                  <a:lnTo>
                    <a:pt x="320" y="1290"/>
                  </a:lnTo>
                  <a:lnTo>
                    <a:pt x="319" y="1290"/>
                  </a:lnTo>
                  <a:lnTo>
                    <a:pt x="319" y="1290"/>
                  </a:lnTo>
                  <a:lnTo>
                    <a:pt x="316" y="1277"/>
                  </a:lnTo>
                  <a:lnTo>
                    <a:pt x="311" y="1269"/>
                  </a:lnTo>
                  <a:lnTo>
                    <a:pt x="305" y="1268"/>
                  </a:lnTo>
                  <a:lnTo>
                    <a:pt x="298" y="1265"/>
                  </a:lnTo>
                  <a:lnTo>
                    <a:pt x="297" y="1265"/>
                  </a:lnTo>
                  <a:lnTo>
                    <a:pt x="292" y="1256"/>
                  </a:lnTo>
                  <a:lnTo>
                    <a:pt x="287" y="1247"/>
                  </a:lnTo>
                  <a:lnTo>
                    <a:pt x="287" y="1245"/>
                  </a:lnTo>
                  <a:lnTo>
                    <a:pt x="285" y="1240"/>
                  </a:lnTo>
                  <a:lnTo>
                    <a:pt x="283" y="1239"/>
                  </a:lnTo>
                  <a:lnTo>
                    <a:pt x="279" y="1237"/>
                  </a:lnTo>
                  <a:lnTo>
                    <a:pt x="278" y="1237"/>
                  </a:lnTo>
                  <a:lnTo>
                    <a:pt x="278" y="1237"/>
                  </a:lnTo>
                  <a:lnTo>
                    <a:pt x="275" y="1237"/>
                  </a:lnTo>
                  <a:lnTo>
                    <a:pt x="275" y="1240"/>
                  </a:lnTo>
                  <a:lnTo>
                    <a:pt x="274" y="1244"/>
                  </a:lnTo>
                  <a:lnTo>
                    <a:pt x="274" y="1245"/>
                  </a:lnTo>
                  <a:lnTo>
                    <a:pt x="273" y="1247"/>
                  </a:lnTo>
                  <a:lnTo>
                    <a:pt x="272" y="1249"/>
                  </a:lnTo>
                  <a:lnTo>
                    <a:pt x="272" y="1249"/>
                  </a:lnTo>
                  <a:lnTo>
                    <a:pt x="257" y="1252"/>
                  </a:lnTo>
                  <a:lnTo>
                    <a:pt x="256" y="1252"/>
                  </a:lnTo>
                  <a:lnTo>
                    <a:pt x="255" y="1250"/>
                  </a:lnTo>
                  <a:lnTo>
                    <a:pt x="256" y="1254"/>
                  </a:lnTo>
                  <a:lnTo>
                    <a:pt x="256" y="1268"/>
                  </a:lnTo>
                  <a:lnTo>
                    <a:pt x="255" y="1270"/>
                  </a:lnTo>
                  <a:lnTo>
                    <a:pt x="252" y="1267"/>
                  </a:lnTo>
                  <a:lnTo>
                    <a:pt x="251" y="1266"/>
                  </a:lnTo>
                  <a:lnTo>
                    <a:pt x="250" y="1266"/>
                  </a:lnTo>
                  <a:lnTo>
                    <a:pt x="250" y="1266"/>
                  </a:lnTo>
                  <a:lnTo>
                    <a:pt x="248" y="1265"/>
                  </a:lnTo>
                  <a:lnTo>
                    <a:pt x="247" y="1264"/>
                  </a:lnTo>
                  <a:lnTo>
                    <a:pt x="246" y="1264"/>
                  </a:lnTo>
                  <a:lnTo>
                    <a:pt x="245" y="1264"/>
                  </a:lnTo>
                  <a:lnTo>
                    <a:pt x="244" y="1265"/>
                  </a:lnTo>
                  <a:lnTo>
                    <a:pt x="243" y="1265"/>
                  </a:lnTo>
                  <a:lnTo>
                    <a:pt x="242" y="1266"/>
                  </a:lnTo>
                  <a:lnTo>
                    <a:pt x="241" y="1266"/>
                  </a:lnTo>
                  <a:lnTo>
                    <a:pt x="241" y="1266"/>
                  </a:lnTo>
                  <a:lnTo>
                    <a:pt x="240" y="1265"/>
                  </a:lnTo>
                  <a:lnTo>
                    <a:pt x="240" y="1265"/>
                  </a:lnTo>
                  <a:lnTo>
                    <a:pt x="239" y="1265"/>
                  </a:lnTo>
                  <a:lnTo>
                    <a:pt x="232" y="1261"/>
                  </a:lnTo>
                  <a:lnTo>
                    <a:pt x="230" y="1258"/>
                  </a:lnTo>
                  <a:lnTo>
                    <a:pt x="230" y="1257"/>
                  </a:lnTo>
                  <a:lnTo>
                    <a:pt x="230" y="1256"/>
                  </a:lnTo>
                  <a:lnTo>
                    <a:pt x="230" y="1255"/>
                  </a:lnTo>
                  <a:lnTo>
                    <a:pt x="230" y="1254"/>
                  </a:lnTo>
                  <a:lnTo>
                    <a:pt x="230" y="1254"/>
                  </a:lnTo>
                  <a:lnTo>
                    <a:pt x="229" y="1254"/>
                  </a:lnTo>
                  <a:lnTo>
                    <a:pt x="225" y="1252"/>
                  </a:lnTo>
                  <a:lnTo>
                    <a:pt x="225" y="1253"/>
                  </a:lnTo>
                  <a:lnTo>
                    <a:pt x="225" y="1253"/>
                  </a:lnTo>
                  <a:lnTo>
                    <a:pt x="222" y="1253"/>
                  </a:lnTo>
                  <a:lnTo>
                    <a:pt x="216" y="1254"/>
                  </a:lnTo>
                  <a:lnTo>
                    <a:pt x="211" y="1253"/>
                  </a:lnTo>
                  <a:lnTo>
                    <a:pt x="206" y="1249"/>
                  </a:lnTo>
                  <a:lnTo>
                    <a:pt x="204" y="1251"/>
                  </a:lnTo>
                  <a:lnTo>
                    <a:pt x="204" y="1251"/>
                  </a:lnTo>
                  <a:lnTo>
                    <a:pt x="203" y="1251"/>
                  </a:lnTo>
                  <a:lnTo>
                    <a:pt x="203" y="1251"/>
                  </a:lnTo>
                  <a:lnTo>
                    <a:pt x="200" y="1250"/>
                  </a:lnTo>
                  <a:lnTo>
                    <a:pt x="199" y="1250"/>
                  </a:lnTo>
                  <a:lnTo>
                    <a:pt x="199" y="1250"/>
                  </a:lnTo>
                  <a:lnTo>
                    <a:pt x="198" y="1249"/>
                  </a:lnTo>
                  <a:lnTo>
                    <a:pt x="197" y="1249"/>
                  </a:lnTo>
                  <a:lnTo>
                    <a:pt x="193" y="1246"/>
                  </a:lnTo>
                  <a:lnTo>
                    <a:pt x="192" y="1245"/>
                  </a:lnTo>
                  <a:lnTo>
                    <a:pt x="191" y="1245"/>
                  </a:lnTo>
                  <a:lnTo>
                    <a:pt x="190" y="1245"/>
                  </a:lnTo>
                  <a:lnTo>
                    <a:pt x="185" y="1245"/>
                  </a:lnTo>
                  <a:lnTo>
                    <a:pt x="181" y="1246"/>
                  </a:lnTo>
                  <a:lnTo>
                    <a:pt x="180" y="1246"/>
                  </a:lnTo>
                  <a:lnTo>
                    <a:pt x="179" y="1246"/>
                  </a:lnTo>
                  <a:lnTo>
                    <a:pt x="178" y="1246"/>
                  </a:lnTo>
                  <a:lnTo>
                    <a:pt x="178" y="1246"/>
                  </a:lnTo>
                  <a:lnTo>
                    <a:pt x="177" y="1246"/>
                  </a:lnTo>
                  <a:lnTo>
                    <a:pt x="177" y="1245"/>
                  </a:lnTo>
                  <a:lnTo>
                    <a:pt x="176" y="1245"/>
                  </a:lnTo>
                  <a:lnTo>
                    <a:pt x="176" y="1244"/>
                  </a:lnTo>
                  <a:lnTo>
                    <a:pt x="176" y="1244"/>
                  </a:lnTo>
                  <a:lnTo>
                    <a:pt x="176" y="1244"/>
                  </a:lnTo>
                  <a:lnTo>
                    <a:pt x="176" y="1243"/>
                  </a:lnTo>
                  <a:lnTo>
                    <a:pt x="176" y="1241"/>
                  </a:lnTo>
                  <a:lnTo>
                    <a:pt x="176" y="1240"/>
                  </a:lnTo>
                  <a:lnTo>
                    <a:pt x="176" y="1240"/>
                  </a:lnTo>
                  <a:lnTo>
                    <a:pt x="176" y="1239"/>
                  </a:lnTo>
                  <a:lnTo>
                    <a:pt x="176" y="1239"/>
                  </a:lnTo>
                  <a:lnTo>
                    <a:pt x="176" y="1239"/>
                  </a:lnTo>
                  <a:lnTo>
                    <a:pt x="175" y="1238"/>
                  </a:lnTo>
                  <a:lnTo>
                    <a:pt x="174" y="1238"/>
                  </a:lnTo>
                  <a:lnTo>
                    <a:pt x="173" y="1238"/>
                  </a:lnTo>
                  <a:lnTo>
                    <a:pt x="173" y="1239"/>
                  </a:lnTo>
                  <a:lnTo>
                    <a:pt x="171" y="1239"/>
                  </a:lnTo>
                  <a:lnTo>
                    <a:pt x="170" y="1239"/>
                  </a:lnTo>
                  <a:lnTo>
                    <a:pt x="170" y="1238"/>
                  </a:lnTo>
                  <a:lnTo>
                    <a:pt x="166" y="1232"/>
                  </a:lnTo>
                  <a:lnTo>
                    <a:pt x="166" y="1231"/>
                  </a:lnTo>
                  <a:lnTo>
                    <a:pt x="165" y="1223"/>
                  </a:lnTo>
                  <a:lnTo>
                    <a:pt x="165" y="1222"/>
                  </a:lnTo>
                  <a:lnTo>
                    <a:pt x="161" y="1221"/>
                  </a:lnTo>
                  <a:lnTo>
                    <a:pt x="161" y="1221"/>
                  </a:lnTo>
                  <a:lnTo>
                    <a:pt x="160" y="1222"/>
                  </a:lnTo>
                  <a:lnTo>
                    <a:pt x="160" y="1222"/>
                  </a:lnTo>
                  <a:lnTo>
                    <a:pt x="159" y="1222"/>
                  </a:lnTo>
                  <a:lnTo>
                    <a:pt x="159" y="1222"/>
                  </a:lnTo>
                  <a:lnTo>
                    <a:pt x="152" y="1217"/>
                  </a:lnTo>
                  <a:lnTo>
                    <a:pt x="151" y="1217"/>
                  </a:lnTo>
                  <a:lnTo>
                    <a:pt x="151" y="1216"/>
                  </a:lnTo>
                  <a:lnTo>
                    <a:pt x="151" y="1213"/>
                  </a:lnTo>
                  <a:lnTo>
                    <a:pt x="145" y="1212"/>
                  </a:lnTo>
                  <a:lnTo>
                    <a:pt x="145" y="1211"/>
                  </a:lnTo>
                  <a:lnTo>
                    <a:pt x="145" y="1210"/>
                  </a:lnTo>
                  <a:lnTo>
                    <a:pt x="146" y="1209"/>
                  </a:lnTo>
                  <a:lnTo>
                    <a:pt x="145" y="1209"/>
                  </a:lnTo>
                  <a:lnTo>
                    <a:pt x="145" y="1208"/>
                  </a:lnTo>
                  <a:lnTo>
                    <a:pt x="144" y="1208"/>
                  </a:lnTo>
                  <a:lnTo>
                    <a:pt x="132" y="1212"/>
                  </a:lnTo>
                  <a:lnTo>
                    <a:pt x="129" y="1213"/>
                  </a:lnTo>
                  <a:lnTo>
                    <a:pt x="122" y="1205"/>
                  </a:lnTo>
                  <a:lnTo>
                    <a:pt x="113" y="1203"/>
                  </a:lnTo>
                  <a:lnTo>
                    <a:pt x="110" y="1201"/>
                  </a:lnTo>
                  <a:lnTo>
                    <a:pt x="106" y="1198"/>
                  </a:lnTo>
                  <a:lnTo>
                    <a:pt x="100" y="1192"/>
                  </a:lnTo>
                  <a:lnTo>
                    <a:pt x="100" y="1192"/>
                  </a:lnTo>
                  <a:lnTo>
                    <a:pt x="100" y="1192"/>
                  </a:lnTo>
                  <a:lnTo>
                    <a:pt x="94" y="1183"/>
                  </a:lnTo>
                  <a:lnTo>
                    <a:pt x="93" y="1180"/>
                  </a:lnTo>
                  <a:lnTo>
                    <a:pt x="93" y="1178"/>
                  </a:lnTo>
                  <a:lnTo>
                    <a:pt x="89" y="1176"/>
                  </a:lnTo>
                  <a:lnTo>
                    <a:pt x="88" y="1174"/>
                  </a:lnTo>
                  <a:lnTo>
                    <a:pt x="88" y="1174"/>
                  </a:lnTo>
                  <a:lnTo>
                    <a:pt x="88" y="1173"/>
                  </a:lnTo>
                  <a:lnTo>
                    <a:pt x="76" y="1167"/>
                  </a:lnTo>
                  <a:lnTo>
                    <a:pt x="73" y="1165"/>
                  </a:lnTo>
                  <a:lnTo>
                    <a:pt x="65" y="1156"/>
                  </a:lnTo>
                  <a:lnTo>
                    <a:pt x="63" y="1157"/>
                  </a:lnTo>
                  <a:lnTo>
                    <a:pt x="63" y="1157"/>
                  </a:lnTo>
                  <a:lnTo>
                    <a:pt x="60" y="1154"/>
                  </a:lnTo>
                  <a:lnTo>
                    <a:pt x="58" y="1152"/>
                  </a:lnTo>
                  <a:lnTo>
                    <a:pt x="58" y="1151"/>
                  </a:lnTo>
                  <a:lnTo>
                    <a:pt x="58" y="1151"/>
                  </a:lnTo>
                  <a:lnTo>
                    <a:pt x="58" y="1151"/>
                  </a:lnTo>
                  <a:lnTo>
                    <a:pt x="57" y="1151"/>
                  </a:lnTo>
                  <a:lnTo>
                    <a:pt x="57" y="1150"/>
                  </a:lnTo>
                  <a:lnTo>
                    <a:pt x="57" y="1150"/>
                  </a:lnTo>
                  <a:lnTo>
                    <a:pt x="58" y="1148"/>
                  </a:lnTo>
                  <a:lnTo>
                    <a:pt x="58" y="1148"/>
                  </a:lnTo>
                  <a:lnTo>
                    <a:pt x="59" y="1148"/>
                  </a:lnTo>
                  <a:lnTo>
                    <a:pt x="59" y="1147"/>
                  </a:lnTo>
                  <a:lnTo>
                    <a:pt x="58" y="1145"/>
                  </a:lnTo>
                  <a:lnTo>
                    <a:pt x="58" y="1145"/>
                  </a:lnTo>
                  <a:lnTo>
                    <a:pt x="56" y="1144"/>
                  </a:lnTo>
                  <a:lnTo>
                    <a:pt x="56" y="1144"/>
                  </a:lnTo>
                  <a:lnTo>
                    <a:pt x="55" y="1144"/>
                  </a:lnTo>
                  <a:lnTo>
                    <a:pt x="55" y="1144"/>
                  </a:lnTo>
                  <a:lnTo>
                    <a:pt x="55" y="1145"/>
                  </a:lnTo>
                  <a:lnTo>
                    <a:pt x="54" y="1146"/>
                  </a:lnTo>
                  <a:lnTo>
                    <a:pt x="54" y="1147"/>
                  </a:lnTo>
                  <a:lnTo>
                    <a:pt x="54" y="1148"/>
                  </a:lnTo>
                  <a:lnTo>
                    <a:pt x="53" y="1148"/>
                  </a:lnTo>
                  <a:lnTo>
                    <a:pt x="53" y="1148"/>
                  </a:lnTo>
                  <a:lnTo>
                    <a:pt x="53" y="1148"/>
                  </a:lnTo>
                  <a:lnTo>
                    <a:pt x="52" y="1148"/>
                  </a:lnTo>
                  <a:lnTo>
                    <a:pt x="52" y="1148"/>
                  </a:lnTo>
                  <a:lnTo>
                    <a:pt x="51" y="1147"/>
                  </a:lnTo>
                  <a:lnTo>
                    <a:pt x="51" y="1147"/>
                  </a:lnTo>
                  <a:lnTo>
                    <a:pt x="51" y="1146"/>
                  </a:lnTo>
                  <a:lnTo>
                    <a:pt x="51" y="1146"/>
                  </a:lnTo>
                  <a:lnTo>
                    <a:pt x="49" y="1147"/>
                  </a:lnTo>
                  <a:lnTo>
                    <a:pt x="48" y="1147"/>
                  </a:lnTo>
                  <a:lnTo>
                    <a:pt x="47" y="1147"/>
                  </a:lnTo>
                  <a:lnTo>
                    <a:pt x="43" y="1146"/>
                  </a:lnTo>
                  <a:lnTo>
                    <a:pt x="42" y="1145"/>
                  </a:lnTo>
                  <a:lnTo>
                    <a:pt x="40" y="1142"/>
                  </a:lnTo>
                  <a:lnTo>
                    <a:pt x="40" y="1141"/>
                  </a:lnTo>
                  <a:lnTo>
                    <a:pt x="38" y="1136"/>
                  </a:lnTo>
                  <a:lnTo>
                    <a:pt x="37" y="1133"/>
                  </a:lnTo>
                  <a:lnTo>
                    <a:pt x="33" y="1126"/>
                  </a:lnTo>
                  <a:lnTo>
                    <a:pt x="32" y="1124"/>
                  </a:lnTo>
                  <a:lnTo>
                    <a:pt x="36" y="1121"/>
                  </a:lnTo>
                  <a:lnTo>
                    <a:pt x="35" y="1118"/>
                  </a:lnTo>
                  <a:lnTo>
                    <a:pt x="34" y="1117"/>
                  </a:lnTo>
                  <a:lnTo>
                    <a:pt x="35" y="1113"/>
                  </a:lnTo>
                  <a:lnTo>
                    <a:pt x="37" y="1082"/>
                  </a:lnTo>
                  <a:lnTo>
                    <a:pt x="38" y="1070"/>
                  </a:lnTo>
                  <a:lnTo>
                    <a:pt x="38" y="1065"/>
                  </a:lnTo>
                  <a:lnTo>
                    <a:pt x="38" y="1065"/>
                  </a:lnTo>
                  <a:lnTo>
                    <a:pt x="38" y="1064"/>
                  </a:lnTo>
                  <a:lnTo>
                    <a:pt x="37" y="1062"/>
                  </a:lnTo>
                  <a:lnTo>
                    <a:pt x="37" y="1061"/>
                  </a:lnTo>
                  <a:lnTo>
                    <a:pt x="36" y="1060"/>
                  </a:lnTo>
                  <a:lnTo>
                    <a:pt x="36" y="1059"/>
                  </a:lnTo>
                  <a:lnTo>
                    <a:pt x="36" y="1059"/>
                  </a:lnTo>
                  <a:lnTo>
                    <a:pt x="35" y="1053"/>
                  </a:lnTo>
                  <a:lnTo>
                    <a:pt x="36" y="1051"/>
                  </a:lnTo>
                  <a:lnTo>
                    <a:pt x="36" y="1048"/>
                  </a:lnTo>
                  <a:lnTo>
                    <a:pt x="36" y="1046"/>
                  </a:lnTo>
                  <a:lnTo>
                    <a:pt x="36" y="1045"/>
                  </a:lnTo>
                  <a:lnTo>
                    <a:pt x="36" y="1044"/>
                  </a:lnTo>
                  <a:lnTo>
                    <a:pt x="36" y="1044"/>
                  </a:lnTo>
                  <a:lnTo>
                    <a:pt x="35" y="1032"/>
                  </a:lnTo>
                  <a:lnTo>
                    <a:pt x="35" y="1029"/>
                  </a:lnTo>
                  <a:lnTo>
                    <a:pt x="34" y="1026"/>
                  </a:lnTo>
                  <a:lnTo>
                    <a:pt x="35" y="1018"/>
                  </a:lnTo>
                  <a:lnTo>
                    <a:pt x="36" y="1013"/>
                  </a:lnTo>
                  <a:lnTo>
                    <a:pt x="36" y="1001"/>
                  </a:lnTo>
                  <a:lnTo>
                    <a:pt x="36" y="1000"/>
                  </a:lnTo>
                  <a:lnTo>
                    <a:pt x="36" y="1000"/>
                  </a:lnTo>
                  <a:lnTo>
                    <a:pt x="34" y="995"/>
                  </a:lnTo>
                  <a:lnTo>
                    <a:pt x="33" y="995"/>
                  </a:lnTo>
                  <a:lnTo>
                    <a:pt x="33" y="995"/>
                  </a:lnTo>
                  <a:lnTo>
                    <a:pt x="33" y="995"/>
                  </a:lnTo>
                  <a:lnTo>
                    <a:pt x="32" y="994"/>
                  </a:lnTo>
                  <a:lnTo>
                    <a:pt x="31" y="994"/>
                  </a:lnTo>
                  <a:lnTo>
                    <a:pt x="31" y="994"/>
                  </a:lnTo>
                  <a:lnTo>
                    <a:pt x="30" y="994"/>
                  </a:lnTo>
                  <a:lnTo>
                    <a:pt x="30" y="994"/>
                  </a:lnTo>
                  <a:lnTo>
                    <a:pt x="30" y="994"/>
                  </a:lnTo>
                  <a:lnTo>
                    <a:pt x="29" y="994"/>
                  </a:lnTo>
                  <a:lnTo>
                    <a:pt x="28" y="993"/>
                  </a:lnTo>
                  <a:lnTo>
                    <a:pt x="28" y="993"/>
                  </a:lnTo>
                  <a:lnTo>
                    <a:pt x="24" y="981"/>
                  </a:lnTo>
                  <a:lnTo>
                    <a:pt x="24" y="978"/>
                  </a:lnTo>
                  <a:lnTo>
                    <a:pt x="24" y="976"/>
                  </a:lnTo>
                  <a:lnTo>
                    <a:pt x="22" y="970"/>
                  </a:lnTo>
                  <a:lnTo>
                    <a:pt x="20" y="970"/>
                  </a:lnTo>
                  <a:lnTo>
                    <a:pt x="20" y="969"/>
                  </a:lnTo>
                  <a:lnTo>
                    <a:pt x="19" y="969"/>
                  </a:lnTo>
                  <a:lnTo>
                    <a:pt x="19" y="969"/>
                  </a:lnTo>
                  <a:lnTo>
                    <a:pt x="18" y="969"/>
                  </a:lnTo>
                  <a:lnTo>
                    <a:pt x="18" y="969"/>
                  </a:lnTo>
                  <a:lnTo>
                    <a:pt x="18" y="969"/>
                  </a:lnTo>
                  <a:lnTo>
                    <a:pt x="18" y="968"/>
                  </a:lnTo>
                  <a:lnTo>
                    <a:pt x="18" y="968"/>
                  </a:lnTo>
                  <a:lnTo>
                    <a:pt x="16" y="957"/>
                  </a:lnTo>
                  <a:lnTo>
                    <a:pt x="16" y="956"/>
                  </a:lnTo>
                  <a:lnTo>
                    <a:pt x="16" y="956"/>
                  </a:lnTo>
                  <a:lnTo>
                    <a:pt x="16" y="955"/>
                  </a:lnTo>
                  <a:lnTo>
                    <a:pt x="12" y="938"/>
                  </a:lnTo>
                  <a:lnTo>
                    <a:pt x="10" y="935"/>
                  </a:lnTo>
                  <a:lnTo>
                    <a:pt x="11" y="928"/>
                  </a:lnTo>
                  <a:lnTo>
                    <a:pt x="11" y="920"/>
                  </a:lnTo>
                  <a:lnTo>
                    <a:pt x="8" y="918"/>
                  </a:lnTo>
                  <a:lnTo>
                    <a:pt x="8" y="918"/>
                  </a:lnTo>
                  <a:lnTo>
                    <a:pt x="7" y="918"/>
                  </a:lnTo>
                  <a:lnTo>
                    <a:pt x="7" y="917"/>
                  </a:lnTo>
                  <a:lnTo>
                    <a:pt x="0" y="908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0" y="900"/>
                  </a:lnTo>
                  <a:lnTo>
                    <a:pt x="1" y="899"/>
                  </a:lnTo>
                  <a:lnTo>
                    <a:pt x="1" y="899"/>
                  </a:lnTo>
                  <a:lnTo>
                    <a:pt x="2" y="893"/>
                  </a:lnTo>
                  <a:lnTo>
                    <a:pt x="2" y="889"/>
                  </a:lnTo>
                  <a:lnTo>
                    <a:pt x="3" y="888"/>
                  </a:lnTo>
                  <a:lnTo>
                    <a:pt x="3" y="884"/>
                  </a:lnTo>
                  <a:lnTo>
                    <a:pt x="3" y="877"/>
                  </a:lnTo>
                  <a:lnTo>
                    <a:pt x="3" y="876"/>
                  </a:lnTo>
                  <a:lnTo>
                    <a:pt x="3" y="876"/>
                  </a:lnTo>
                  <a:lnTo>
                    <a:pt x="3" y="876"/>
                  </a:lnTo>
                  <a:lnTo>
                    <a:pt x="4" y="872"/>
                  </a:lnTo>
                  <a:lnTo>
                    <a:pt x="4" y="872"/>
                  </a:lnTo>
                  <a:lnTo>
                    <a:pt x="5" y="871"/>
                  </a:lnTo>
                  <a:lnTo>
                    <a:pt x="5" y="871"/>
                  </a:lnTo>
                  <a:lnTo>
                    <a:pt x="5" y="871"/>
                  </a:lnTo>
                  <a:lnTo>
                    <a:pt x="6" y="870"/>
                  </a:lnTo>
                  <a:lnTo>
                    <a:pt x="7" y="870"/>
                  </a:lnTo>
                  <a:lnTo>
                    <a:pt x="11" y="870"/>
                  </a:lnTo>
                  <a:lnTo>
                    <a:pt x="12" y="865"/>
                  </a:lnTo>
                  <a:lnTo>
                    <a:pt x="12" y="864"/>
                  </a:lnTo>
                  <a:lnTo>
                    <a:pt x="12" y="863"/>
                  </a:lnTo>
                  <a:lnTo>
                    <a:pt x="10" y="857"/>
                  </a:lnTo>
                  <a:lnTo>
                    <a:pt x="9" y="857"/>
                  </a:lnTo>
                  <a:lnTo>
                    <a:pt x="7" y="854"/>
                  </a:lnTo>
                  <a:lnTo>
                    <a:pt x="8" y="852"/>
                  </a:lnTo>
                  <a:lnTo>
                    <a:pt x="8" y="850"/>
                  </a:lnTo>
                  <a:lnTo>
                    <a:pt x="8" y="849"/>
                  </a:lnTo>
                  <a:lnTo>
                    <a:pt x="11" y="848"/>
                  </a:lnTo>
                  <a:lnTo>
                    <a:pt x="12" y="848"/>
                  </a:lnTo>
                  <a:lnTo>
                    <a:pt x="14" y="848"/>
                  </a:lnTo>
                  <a:lnTo>
                    <a:pt x="15" y="847"/>
                  </a:lnTo>
                  <a:lnTo>
                    <a:pt x="15" y="847"/>
                  </a:lnTo>
                  <a:lnTo>
                    <a:pt x="16" y="847"/>
                  </a:lnTo>
                  <a:lnTo>
                    <a:pt x="16" y="847"/>
                  </a:lnTo>
                  <a:lnTo>
                    <a:pt x="16" y="846"/>
                  </a:lnTo>
                  <a:lnTo>
                    <a:pt x="17" y="843"/>
                  </a:lnTo>
                  <a:lnTo>
                    <a:pt x="17" y="841"/>
                  </a:lnTo>
                  <a:lnTo>
                    <a:pt x="18" y="841"/>
                  </a:lnTo>
                  <a:lnTo>
                    <a:pt x="18" y="841"/>
                  </a:lnTo>
                  <a:lnTo>
                    <a:pt x="20" y="841"/>
                  </a:lnTo>
                  <a:lnTo>
                    <a:pt x="21" y="844"/>
                  </a:lnTo>
                  <a:lnTo>
                    <a:pt x="21" y="844"/>
                  </a:lnTo>
                  <a:lnTo>
                    <a:pt x="22" y="844"/>
                  </a:lnTo>
                  <a:lnTo>
                    <a:pt x="22" y="844"/>
                  </a:lnTo>
                  <a:lnTo>
                    <a:pt x="24" y="845"/>
                  </a:lnTo>
                  <a:lnTo>
                    <a:pt x="25" y="842"/>
                  </a:lnTo>
                  <a:lnTo>
                    <a:pt x="31" y="845"/>
                  </a:lnTo>
                  <a:lnTo>
                    <a:pt x="31" y="847"/>
                  </a:lnTo>
                  <a:lnTo>
                    <a:pt x="32" y="849"/>
                  </a:lnTo>
                  <a:lnTo>
                    <a:pt x="32" y="849"/>
                  </a:lnTo>
                  <a:lnTo>
                    <a:pt x="32" y="849"/>
                  </a:lnTo>
                  <a:lnTo>
                    <a:pt x="33" y="849"/>
                  </a:lnTo>
                  <a:lnTo>
                    <a:pt x="33" y="849"/>
                  </a:lnTo>
                  <a:lnTo>
                    <a:pt x="35" y="847"/>
                  </a:lnTo>
                  <a:lnTo>
                    <a:pt x="35" y="847"/>
                  </a:lnTo>
                  <a:lnTo>
                    <a:pt x="36" y="847"/>
                  </a:lnTo>
                  <a:lnTo>
                    <a:pt x="36" y="846"/>
                  </a:lnTo>
                  <a:lnTo>
                    <a:pt x="36" y="846"/>
                  </a:lnTo>
                  <a:lnTo>
                    <a:pt x="36" y="846"/>
                  </a:lnTo>
                  <a:lnTo>
                    <a:pt x="37" y="845"/>
                  </a:lnTo>
                  <a:lnTo>
                    <a:pt x="37" y="842"/>
                  </a:lnTo>
                  <a:lnTo>
                    <a:pt x="42" y="826"/>
                  </a:lnTo>
                  <a:lnTo>
                    <a:pt x="42" y="825"/>
                  </a:lnTo>
                  <a:lnTo>
                    <a:pt x="42" y="824"/>
                  </a:lnTo>
                  <a:lnTo>
                    <a:pt x="42" y="823"/>
                  </a:lnTo>
                  <a:lnTo>
                    <a:pt x="43" y="820"/>
                  </a:lnTo>
                  <a:lnTo>
                    <a:pt x="43" y="819"/>
                  </a:lnTo>
                  <a:lnTo>
                    <a:pt x="43" y="818"/>
                  </a:lnTo>
                  <a:lnTo>
                    <a:pt x="43" y="817"/>
                  </a:lnTo>
                  <a:lnTo>
                    <a:pt x="43" y="817"/>
                  </a:lnTo>
                  <a:lnTo>
                    <a:pt x="45" y="814"/>
                  </a:lnTo>
                  <a:lnTo>
                    <a:pt x="46" y="814"/>
                  </a:lnTo>
                  <a:lnTo>
                    <a:pt x="47" y="812"/>
                  </a:lnTo>
                  <a:lnTo>
                    <a:pt x="48" y="811"/>
                  </a:lnTo>
                  <a:lnTo>
                    <a:pt x="49" y="809"/>
                  </a:lnTo>
                  <a:lnTo>
                    <a:pt x="50" y="808"/>
                  </a:lnTo>
                  <a:lnTo>
                    <a:pt x="51" y="806"/>
                  </a:lnTo>
                  <a:lnTo>
                    <a:pt x="51" y="805"/>
                  </a:lnTo>
                  <a:lnTo>
                    <a:pt x="51" y="805"/>
                  </a:lnTo>
                  <a:lnTo>
                    <a:pt x="52" y="804"/>
                  </a:lnTo>
                  <a:lnTo>
                    <a:pt x="52" y="803"/>
                  </a:lnTo>
                  <a:lnTo>
                    <a:pt x="52" y="802"/>
                  </a:lnTo>
                  <a:lnTo>
                    <a:pt x="52" y="802"/>
                  </a:lnTo>
                  <a:lnTo>
                    <a:pt x="51" y="802"/>
                  </a:lnTo>
                  <a:lnTo>
                    <a:pt x="51" y="802"/>
                  </a:lnTo>
                  <a:lnTo>
                    <a:pt x="51" y="801"/>
                  </a:lnTo>
                  <a:lnTo>
                    <a:pt x="51" y="801"/>
                  </a:lnTo>
                  <a:lnTo>
                    <a:pt x="51" y="800"/>
                  </a:lnTo>
                  <a:lnTo>
                    <a:pt x="51" y="800"/>
                  </a:lnTo>
                  <a:lnTo>
                    <a:pt x="51" y="799"/>
                  </a:lnTo>
                  <a:lnTo>
                    <a:pt x="51" y="798"/>
                  </a:lnTo>
                  <a:lnTo>
                    <a:pt x="51" y="798"/>
                  </a:lnTo>
                  <a:lnTo>
                    <a:pt x="51" y="796"/>
                  </a:lnTo>
                  <a:lnTo>
                    <a:pt x="51" y="796"/>
                  </a:lnTo>
                  <a:lnTo>
                    <a:pt x="51" y="795"/>
                  </a:lnTo>
                  <a:lnTo>
                    <a:pt x="52" y="795"/>
                  </a:lnTo>
                  <a:lnTo>
                    <a:pt x="52" y="795"/>
                  </a:lnTo>
                  <a:lnTo>
                    <a:pt x="55" y="796"/>
                  </a:lnTo>
                  <a:lnTo>
                    <a:pt x="57" y="800"/>
                  </a:lnTo>
                  <a:lnTo>
                    <a:pt x="58" y="800"/>
                  </a:lnTo>
                  <a:lnTo>
                    <a:pt x="58" y="800"/>
                  </a:lnTo>
                  <a:lnTo>
                    <a:pt x="58" y="800"/>
                  </a:lnTo>
                  <a:lnTo>
                    <a:pt x="59" y="800"/>
                  </a:lnTo>
                  <a:lnTo>
                    <a:pt x="59" y="800"/>
                  </a:lnTo>
                  <a:lnTo>
                    <a:pt x="59" y="800"/>
                  </a:lnTo>
                  <a:lnTo>
                    <a:pt x="60" y="800"/>
                  </a:lnTo>
                  <a:lnTo>
                    <a:pt x="61" y="799"/>
                  </a:lnTo>
                  <a:lnTo>
                    <a:pt x="62" y="797"/>
                  </a:lnTo>
                  <a:lnTo>
                    <a:pt x="62" y="797"/>
                  </a:lnTo>
                  <a:lnTo>
                    <a:pt x="63" y="796"/>
                  </a:lnTo>
                  <a:lnTo>
                    <a:pt x="65" y="788"/>
                  </a:lnTo>
                  <a:lnTo>
                    <a:pt x="65" y="783"/>
                  </a:lnTo>
                  <a:lnTo>
                    <a:pt x="68" y="779"/>
                  </a:lnTo>
                  <a:lnTo>
                    <a:pt x="74" y="776"/>
                  </a:lnTo>
                  <a:lnTo>
                    <a:pt x="74" y="776"/>
                  </a:lnTo>
                  <a:lnTo>
                    <a:pt x="75" y="776"/>
                  </a:lnTo>
                  <a:lnTo>
                    <a:pt x="76" y="777"/>
                  </a:lnTo>
                  <a:lnTo>
                    <a:pt x="76" y="777"/>
                  </a:lnTo>
                  <a:lnTo>
                    <a:pt x="76" y="777"/>
                  </a:lnTo>
                  <a:lnTo>
                    <a:pt x="77" y="777"/>
                  </a:lnTo>
                  <a:lnTo>
                    <a:pt x="77" y="778"/>
                  </a:lnTo>
                  <a:lnTo>
                    <a:pt x="77" y="778"/>
                  </a:lnTo>
                  <a:lnTo>
                    <a:pt x="77" y="778"/>
                  </a:lnTo>
                  <a:lnTo>
                    <a:pt x="78" y="779"/>
                  </a:lnTo>
                  <a:lnTo>
                    <a:pt x="78" y="779"/>
                  </a:lnTo>
                  <a:lnTo>
                    <a:pt x="78" y="779"/>
                  </a:lnTo>
                  <a:lnTo>
                    <a:pt x="79" y="779"/>
                  </a:lnTo>
                  <a:lnTo>
                    <a:pt x="80" y="780"/>
                  </a:lnTo>
                  <a:lnTo>
                    <a:pt x="81" y="780"/>
                  </a:lnTo>
                  <a:lnTo>
                    <a:pt x="81" y="780"/>
                  </a:lnTo>
                  <a:lnTo>
                    <a:pt x="82" y="780"/>
                  </a:lnTo>
                  <a:lnTo>
                    <a:pt x="82" y="780"/>
                  </a:lnTo>
                  <a:lnTo>
                    <a:pt x="82" y="780"/>
                  </a:lnTo>
                  <a:lnTo>
                    <a:pt x="83" y="780"/>
                  </a:lnTo>
                  <a:lnTo>
                    <a:pt x="84" y="780"/>
                  </a:lnTo>
                  <a:lnTo>
                    <a:pt x="84" y="779"/>
                  </a:lnTo>
                  <a:lnTo>
                    <a:pt x="85" y="779"/>
                  </a:lnTo>
                  <a:lnTo>
                    <a:pt x="87" y="778"/>
                  </a:lnTo>
                  <a:lnTo>
                    <a:pt x="87" y="778"/>
                  </a:lnTo>
                  <a:lnTo>
                    <a:pt x="88" y="777"/>
                  </a:lnTo>
                  <a:lnTo>
                    <a:pt x="88" y="777"/>
                  </a:lnTo>
                  <a:lnTo>
                    <a:pt x="88" y="777"/>
                  </a:lnTo>
                  <a:lnTo>
                    <a:pt x="89" y="776"/>
                  </a:lnTo>
                  <a:lnTo>
                    <a:pt x="95" y="774"/>
                  </a:lnTo>
                  <a:lnTo>
                    <a:pt x="105" y="770"/>
                  </a:lnTo>
                  <a:lnTo>
                    <a:pt x="109" y="770"/>
                  </a:lnTo>
                  <a:lnTo>
                    <a:pt x="122" y="768"/>
                  </a:lnTo>
                  <a:lnTo>
                    <a:pt x="123" y="768"/>
                  </a:lnTo>
                  <a:lnTo>
                    <a:pt x="134" y="767"/>
                  </a:lnTo>
                  <a:lnTo>
                    <a:pt x="136" y="766"/>
                  </a:lnTo>
                  <a:lnTo>
                    <a:pt x="138" y="766"/>
                  </a:lnTo>
                  <a:lnTo>
                    <a:pt x="141" y="763"/>
                  </a:lnTo>
                  <a:lnTo>
                    <a:pt x="141" y="763"/>
                  </a:lnTo>
                  <a:lnTo>
                    <a:pt x="142" y="763"/>
                  </a:lnTo>
                  <a:lnTo>
                    <a:pt x="143" y="762"/>
                  </a:lnTo>
                  <a:lnTo>
                    <a:pt x="144" y="761"/>
                  </a:lnTo>
                  <a:lnTo>
                    <a:pt x="144" y="761"/>
                  </a:lnTo>
                  <a:lnTo>
                    <a:pt x="145" y="760"/>
                  </a:lnTo>
                  <a:lnTo>
                    <a:pt x="146" y="759"/>
                  </a:lnTo>
                  <a:lnTo>
                    <a:pt x="146" y="758"/>
                  </a:lnTo>
                  <a:lnTo>
                    <a:pt x="146" y="758"/>
                  </a:lnTo>
                  <a:lnTo>
                    <a:pt x="147" y="757"/>
                  </a:lnTo>
                  <a:lnTo>
                    <a:pt x="147" y="756"/>
                  </a:lnTo>
                  <a:lnTo>
                    <a:pt x="147" y="754"/>
                  </a:lnTo>
                  <a:lnTo>
                    <a:pt x="148" y="752"/>
                  </a:lnTo>
                  <a:lnTo>
                    <a:pt x="148" y="750"/>
                  </a:lnTo>
                  <a:lnTo>
                    <a:pt x="148" y="750"/>
                  </a:lnTo>
                  <a:lnTo>
                    <a:pt x="148" y="748"/>
                  </a:lnTo>
                  <a:lnTo>
                    <a:pt x="148" y="748"/>
                  </a:lnTo>
                  <a:lnTo>
                    <a:pt x="148" y="748"/>
                  </a:lnTo>
                  <a:lnTo>
                    <a:pt x="147" y="747"/>
                  </a:lnTo>
                  <a:lnTo>
                    <a:pt x="146" y="742"/>
                  </a:lnTo>
                  <a:lnTo>
                    <a:pt x="145" y="740"/>
                  </a:lnTo>
                  <a:lnTo>
                    <a:pt x="144" y="735"/>
                  </a:lnTo>
                  <a:lnTo>
                    <a:pt x="144" y="733"/>
                  </a:lnTo>
                  <a:lnTo>
                    <a:pt x="144" y="732"/>
                  </a:lnTo>
                  <a:lnTo>
                    <a:pt x="144" y="731"/>
                  </a:lnTo>
                  <a:lnTo>
                    <a:pt x="143" y="729"/>
                  </a:lnTo>
                  <a:lnTo>
                    <a:pt x="144" y="726"/>
                  </a:lnTo>
                  <a:lnTo>
                    <a:pt x="144" y="724"/>
                  </a:lnTo>
                  <a:lnTo>
                    <a:pt x="144" y="723"/>
                  </a:lnTo>
                  <a:lnTo>
                    <a:pt x="144" y="720"/>
                  </a:lnTo>
                  <a:lnTo>
                    <a:pt x="145" y="715"/>
                  </a:lnTo>
                  <a:lnTo>
                    <a:pt x="145" y="711"/>
                  </a:lnTo>
                  <a:lnTo>
                    <a:pt x="146" y="704"/>
                  </a:lnTo>
                  <a:lnTo>
                    <a:pt x="146" y="703"/>
                  </a:lnTo>
                  <a:lnTo>
                    <a:pt x="147" y="701"/>
                  </a:lnTo>
                  <a:lnTo>
                    <a:pt x="148" y="693"/>
                  </a:lnTo>
                  <a:lnTo>
                    <a:pt x="147" y="691"/>
                  </a:lnTo>
                  <a:lnTo>
                    <a:pt x="147" y="690"/>
                  </a:lnTo>
                  <a:lnTo>
                    <a:pt x="147" y="688"/>
                  </a:lnTo>
                  <a:lnTo>
                    <a:pt x="146" y="686"/>
                  </a:lnTo>
                  <a:lnTo>
                    <a:pt x="146" y="684"/>
                  </a:lnTo>
                  <a:lnTo>
                    <a:pt x="146" y="683"/>
                  </a:lnTo>
                  <a:lnTo>
                    <a:pt x="144" y="680"/>
                  </a:lnTo>
                  <a:lnTo>
                    <a:pt x="143" y="678"/>
                  </a:lnTo>
                  <a:lnTo>
                    <a:pt x="142" y="677"/>
                  </a:lnTo>
                  <a:lnTo>
                    <a:pt x="141" y="674"/>
                  </a:lnTo>
                  <a:lnTo>
                    <a:pt x="141" y="673"/>
                  </a:lnTo>
                  <a:lnTo>
                    <a:pt x="140" y="671"/>
                  </a:lnTo>
                  <a:lnTo>
                    <a:pt x="140" y="669"/>
                  </a:lnTo>
                  <a:lnTo>
                    <a:pt x="140" y="668"/>
                  </a:lnTo>
                  <a:lnTo>
                    <a:pt x="140" y="667"/>
                  </a:lnTo>
                  <a:lnTo>
                    <a:pt x="140" y="665"/>
                  </a:lnTo>
                  <a:lnTo>
                    <a:pt x="140" y="663"/>
                  </a:lnTo>
                  <a:lnTo>
                    <a:pt x="140" y="662"/>
                  </a:lnTo>
                  <a:lnTo>
                    <a:pt x="141" y="655"/>
                  </a:lnTo>
                  <a:lnTo>
                    <a:pt x="141" y="654"/>
                  </a:lnTo>
                  <a:lnTo>
                    <a:pt x="141" y="653"/>
                  </a:lnTo>
                  <a:lnTo>
                    <a:pt x="142" y="650"/>
                  </a:lnTo>
                  <a:lnTo>
                    <a:pt x="143" y="648"/>
                  </a:lnTo>
                  <a:lnTo>
                    <a:pt x="144" y="645"/>
                  </a:lnTo>
                  <a:lnTo>
                    <a:pt x="145" y="640"/>
                  </a:lnTo>
                  <a:lnTo>
                    <a:pt x="146" y="638"/>
                  </a:lnTo>
                  <a:lnTo>
                    <a:pt x="147" y="635"/>
                  </a:lnTo>
                  <a:lnTo>
                    <a:pt x="150" y="630"/>
                  </a:lnTo>
                  <a:lnTo>
                    <a:pt x="151" y="629"/>
                  </a:lnTo>
                  <a:lnTo>
                    <a:pt x="151" y="628"/>
                  </a:lnTo>
                  <a:lnTo>
                    <a:pt x="153" y="626"/>
                  </a:lnTo>
                  <a:lnTo>
                    <a:pt x="154" y="625"/>
                  </a:lnTo>
                  <a:lnTo>
                    <a:pt x="155" y="625"/>
                  </a:lnTo>
                  <a:lnTo>
                    <a:pt x="160" y="622"/>
                  </a:lnTo>
                  <a:lnTo>
                    <a:pt x="164" y="620"/>
                  </a:lnTo>
                  <a:lnTo>
                    <a:pt x="166" y="619"/>
                  </a:lnTo>
                  <a:lnTo>
                    <a:pt x="166" y="618"/>
                  </a:lnTo>
                  <a:lnTo>
                    <a:pt x="169" y="616"/>
                  </a:lnTo>
                  <a:lnTo>
                    <a:pt x="170" y="615"/>
                  </a:lnTo>
                  <a:lnTo>
                    <a:pt x="174" y="609"/>
                  </a:lnTo>
                  <a:lnTo>
                    <a:pt x="181" y="594"/>
                  </a:lnTo>
                  <a:lnTo>
                    <a:pt x="182" y="592"/>
                  </a:lnTo>
                  <a:lnTo>
                    <a:pt x="182" y="586"/>
                  </a:lnTo>
                  <a:lnTo>
                    <a:pt x="185" y="583"/>
                  </a:lnTo>
                  <a:lnTo>
                    <a:pt x="192" y="574"/>
                  </a:lnTo>
                  <a:lnTo>
                    <a:pt x="198" y="567"/>
                  </a:lnTo>
                  <a:lnTo>
                    <a:pt x="201" y="555"/>
                  </a:lnTo>
                  <a:lnTo>
                    <a:pt x="196" y="549"/>
                  </a:lnTo>
                  <a:lnTo>
                    <a:pt x="196" y="549"/>
                  </a:lnTo>
                  <a:lnTo>
                    <a:pt x="193" y="546"/>
                  </a:lnTo>
                  <a:lnTo>
                    <a:pt x="193" y="546"/>
                  </a:lnTo>
                  <a:lnTo>
                    <a:pt x="191" y="545"/>
                  </a:lnTo>
                  <a:lnTo>
                    <a:pt x="191" y="545"/>
                  </a:lnTo>
                  <a:lnTo>
                    <a:pt x="190" y="545"/>
                  </a:lnTo>
                  <a:lnTo>
                    <a:pt x="190" y="545"/>
                  </a:lnTo>
                  <a:lnTo>
                    <a:pt x="190" y="545"/>
                  </a:lnTo>
                  <a:lnTo>
                    <a:pt x="190" y="545"/>
                  </a:lnTo>
                  <a:lnTo>
                    <a:pt x="189" y="545"/>
                  </a:lnTo>
                  <a:lnTo>
                    <a:pt x="188" y="545"/>
                  </a:lnTo>
                  <a:lnTo>
                    <a:pt x="188" y="545"/>
                  </a:lnTo>
                  <a:lnTo>
                    <a:pt x="188" y="545"/>
                  </a:lnTo>
                  <a:lnTo>
                    <a:pt x="187" y="545"/>
                  </a:lnTo>
                  <a:lnTo>
                    <a:pt x="176" y="534"/>
                  </a:lnTo>
                  <a:lnTo>
                    <a:pt x="176" y="533"/>
                  </a:lnTo>
                  <a:lnTo>
                    <a:pt x="174" y="531"/>
                  </a:lnTo>
                  <a:lnTo>
                    <a:pt x="174" y="530"/>
                  </a:lnTo>
                  <a:lnTo>
                    <a:pt x="173" y="528"/>
                  </a:lnTo>
                  <a:lnTo>
                    <a:pt x="170" y="517"/>
                  </a:lnTo>
                  <a:lnTo>
                    <a:pt x="169" y="516"/>
                  </a:lnTo>
                  <a:lnTo>
                    <a:pt x="169" y="515"/>
                  </a:lnTo>
                  <a:lnTo>
                    <a:pt x="168" y="514"/>
                  </a:lnTo>
                  <a:lnTo>
                    <a:pt x="165" y="505"/>
                  </a:lnTo>
                  <a:lnTo>
                    <a:pt x="165" y="505"/>
                  </a:lnTo>
                  <a:lnTo>
                    <a:pt x="165" y="504"/>
                  </a:lnTo>
                  <a:lnTo>
                    <a:pt x="165" y="504"/>
                  </a:lnTo>
                  <a:lnTo>
                    <a:pt x="166" y="503"/>
                  </a:lnTo>
                  <a:lnTo>
                    <a:pt x="166" y="500"/>
                  </a:lnTo>
                  <a:lnTo>
                    <a:pt x="166" y="499"/>
                  </a:lnTo>
                  <a:lnTo>
                    <a:pt x="166" y="497"/>
                  </a:lnTo>
                  <a:lnTo>
                    <a:pt x="166" y="497"/>
                  </a:lnTo>
                  <a:lnTo>
                    <a:pt x="164" y="492"/>
                  </a:lnTo>
                  <a:lnTo>
                    <a:pt x="163" y="491"/>
                  </a:lnTo>
                  <a:lnTo>
                    <a:pt x="163" y="491"/>
                  </a:lnTo>
                  <a:lnTo>
                    <a:pt x="164" y="486"/>
                  </a:lnTo>
                  <a:lnTo>
                    <a:pt x="165" y="482"/>
                  </a:lnTo>
                  <a:lnTo>
                    <a:pt x="166" y="482"/>
                  </a:lnTo>
                  <a:lnTo>
                    <a:pt x="166" y="482"/>
                  </a:lnTo>
                  <a:lnTo>
                    <a:pt x="166" y="482"/>
                  </a:lnTo>
                  <a:lnTo>
                    <a:pt x="166" y="481"/>
                  </a:lnTo>
                  <a:lnTo>
                    <a:pt x="167" y="481"/>
                  </a:lnTo>
                  <a:lnTo>
                    <a:pt x="170" y="480"/>
                  </a:lnTo>
                  <a:lnTo>
                    <a:pt x="171" y="480"/>
                  </a:lnTo>
                  <a:lnTo>
                    <a:pt x="171" y="479"/>
                  </a:lnTo>
                  <a:lnTo>
                    <a:pt x="176" y="474"/>
                  </a:lnTo>
                  <a:lnTo>
                    <a:pt x="177" y="473"/>
                  </a:lnTo>
                  <a:lnTo>
                    <a:pt x="177" y="472"/>
                  </a:lnTo>
                  <a:lnTo>
                    <a:pt x="177" y="471"/>
                  </a:lnTo>
                  <a:lnTo>
                    <a:pt x="176" y="469"/>
                  </a:lnTo>
                  <a:lnTo>
                    <a:pt x="177" y="462"/>
                  </a:lnTo>
                  <a:lnTo>
                    <a:pt x="177" y="460"/>
                  </a:lnTo>
                  <a:lnTo>
                    <a:pt x="177" y="459"/>
                  </a:lnTo>
                  <a:lnTo>
                    <a:pt x="179" y="455"/>
                  </a:lnTo>
                  <a:lnTo>
                    <a:pt x="179" y="454"/>
                  </a:lnTo>
                  <a:lnTo>
                    <a:pt x="179" y="454"/>
                  </a:lnTo>
                  <a:lnTo>
                    <a:pt x="179" y="453"/>
                  </a:lnTo>
                  <a:lnTo>
                    <a:pt x="180" y="453"/>
                  </a:lnTo>
                  <a:lnTo>
                    <a:pt x="180" y="452"/>
                  </a:lnTo>
                  <a:lnTo>
                    <a:pt x="180" y="452"/>
                  </a:lnTo>
                  <a:lnTo>
                    <a:pt x="181" y="451"/>
                  </a:lnTo>
                  <a:lnTo>
                    <a:pt x="182" y="450"/>
                  </a:lnTo>
                  <a:lnTo>
                    <a:pt x="182" y="449"/>
                  </a:lnTo>
                  <a:lnTo>
                    <a:pt x="183" y="448"/>
                  </a:lnTo>
                  <a:lnTo>
                    <a:pt x="184" y="447"/>
                  </a:lnTo>
                  <a:lnTo>
                    <a:pt x="184" y="447"/>
                  </a:lnTo>
                  <a:lnTo>
                    <a:pt x="185" y="447"/>
                  </a:lnTo>
                  <a:lnTo>
                    <a:pt x="185" y="447"/>
                  </a:lnTo>
                  <a:lnTo>
                    <a:pt x="189" y="444"/>
                  </a:lnTo>
                  <a:lnTo>
                    <a:pt x="189" y="444"/>
                  </a:lnTo>
                  <a:lnTo>
                    <a:pt x="191" y="443"/>
                  </a:lnTo>
                  <a:lnTo>
                    <a:pt x="193" y="442"/>
                  </a:lnTo>
                  <a:lnTo>
                    <a:pt x="194" y="442"/>
                  </a:lnTo>
                  <a:lnTo>
                    <a:pt x="195" y="442"/>
                  </a:lnTo>
                  <a:lnTo>
                    <a:pt x="196" y="442"/>
                  </a:lnTo>
                  <a:lnTo>
                    <a:pt x="196" y="442"/>
                  </a:lnTo>
                  <a:lnTo>
                    <a:pt x="197" y="442"/>
                  </a:lnTo>
                  <a:lnTo>
                    <a:pt x="197" y="442"/>
                  </a:lnTo>
                  <a:lnTo>
                    <a:pt x="197" y="442"/>
                  </a:lnTo>
                  <a:lnTo>
                    <a:pt x="199" y="441"/>
                  </a:lnTo>
                  <a:lnTo>
                    <a:pt x="201" y="441"/>
                  </a:lnTo>
                  <a:lnTo>
                    <a:pt x="201" y="440"/>
                  </a:lnTo>
                  <a:lnTo>
                    <a:pt x="203" y="440"/>
                  </a:lnTo>
                  <a:lnTo>
                    <a:pt x="216" y="433"/>
                  </a:lnTo>
                  <a:lnTo>
                    <a:pt x="217" y="432"/>
                  </a:lnTo>
                  <a:lnTo>
                    <a:pt x="217" y="432"/>
                  </a:lnTo>
                  <a:lnTo>
                    <a:pt x="218" y="431"/>
                  </a:lnTo>
                  <a:lnTo>
                    <a:pt x="217" y="422"/>
                  </a:lnTo>
                  <a:lnTo>
                    <a:pt x="216" y="421"/>
                  </a:lnTo>
                  <a:lnTo>
                    <a:pt x="219" y="416"/>
                  </a:lnTo>
                  <a:lnTo>
                    <a:pt x="221" y="415"/>
                  </a:lnTo>
                  <a:lnTo>
                    <a:pt x="221" y="415"/>
                  </a:lnTo>
                  <a:lnTo>
                    <a:pt x="221" y="415"/>
                  </a:lnTo>
                  <a:lnTo>
                    <a:pt x="224" y="411"/>
                  </a:lnTo>
                  <a:lnTo>
                    <a:pt x="225" y="408"/>
                  </a:lnTo>
                  <a:lnTo>
                    <a:pt x="226" y="405"/>
                  </a:lnTo>
                  <a:lnTo>
                    <a:pt x="226" y="402"/>
                  </a:lnTo>
                  <a:lnTo>
                    <a:pt x="227" y="402"/>
                  </a:lnTo>
                  <a:lnTo>
                    <a:pt x="227" y="402"/>
                  </a:lnTo>
                  <a:lnTo>
                    <a:pt x="226" y="401"/>
                  </a:lnTo>
                  <a:lnTo>
                    <a:pt x="227" y="400"/>
                  </a:lnTo>
                  <a:lnTo>
                    <a:pt x="227" y="400"/>
                  </a:lnTo>
                  <a:lnTo>
                    <a:pt x="228" y="399"/>
                  </a:lnTo>
                  <a:lnTo>
                    <a:pt x="231" y="395"/>
                  </a:lnTo>
                  <a:lnTo>
                    <a:pt x="233" y="394"/>
                  </a:lnTo>
                  <a:lnTo>
                    <a:pt x="233" y="394"/>
                  </a:lnTo>
                  <a:lnTo>
                    <a:pt x="234" y="393"/>
                  </a:lnTo>
                  <a:lnTo>
                    <a:pt x="235" y="392"/>
                  </a:lnTo>
                  <a:lnTo>
                    <a:pt x="248" y="389"/>
                  </a:lnTo>
                  <a:lnTo>
                    <a:pt x="254" y="388"/>
                  </a:lnTo>
                  <a:lnTo>
                    <a:pt x="255" y="388"/>
                  </a:lnTo>
                  <a:lnTo>
                    <a:pt x="261" y="387"/>
                  </a:lnTo>
                  <a:lnTo>
                    <a:pt x="262" y="387"/>
                  </a:lnTo>
                  <a:lnTo>
                    <a:pt x="262" y="387"/>
                  </a:lnTo>
                  <a:lnTo>
                    <a:pt x="262" y="388"/>
                  </a:lnTo>
                  <a:lnTo>
                    <a:pt x="262" y="388"/>
                  </a:lnTo>
                  <a:lnTo>
                    <a:pt x="263" y="388"/>
                  </a:lnTo>
                  <a:lnTo>
                    <a:pt x="263" y="388"/>
                  </a:lnTo>
                  <a:lnTo>
                    <a:pt x="265" y="387"/>
                  </a:lnTo>
                  <a:lnTo>
                    <a:pt x="266" y="387"/>
                  </a:lnTo>
                  <a:lnTo>
                    <a:pt x="266" y="386"/>
                  </a:lnTo>
                  <a:lnTo>
                    <a:pt x="267" y="385"/>
                  </a:lnTo>
                  <a:lnTo>
                    <a:pt x="270" y="381"/>
                  </a:lnTo>
                  <a:lnTo>
                    <a:pt x="271" y="381"/>
                  </a:lnTo>
                  <a:lnTo>
                    <a:pt x="271" y="381"/>
                  </a:lnTo>
                  <a:lnTo>
                    <a:pt x="271" y="377"/>
                  </a:lnTo>
                  <a:lnTo>
                    <a:pt x="267" y="372"/>
                  </a:lnTo>
                  <a:lnTo>
                    <a:pt x="266" y="372"/>
                  </a:lnTo>
                  <a:lnTo>
                    <a:pt x="266" y="371"/>
                  </a:lnTo>
                  <a:lnTo>
                    <a:pt x="266" y="371"/>
                  </a:lnTo>
                  <a:lnTo>
                    <a:pt x="267" y="369"/>
                  </a:lnTo>
                  <a:lnTo>
                    <a:pt x="266" y="365"/>
                  </a:lnTo>
                  <a:lnTo>
                    <a:pt x="262" y="360"/>
                  </a:lnTo>
                  <a:lnTo>
                    <a:pt x="261" y="361"/>
                  </a:lnTo>
                  <a:lnTo>
                    <a:pt x="260" y="361"/>
                  </a:lnTo>
                  <a:lnTo>
                    <a:pt x="259" y="361"/>
                  </a:lnTo>
                  <a:lnTo>
                    <a:pt x="259" y="361"/>
                  </a:lnTo>
                  <a:lnTo>
                    <a:pt x="252" y="362"/>
                  </a:lnTo>
                  <a:lnTo>
                    <a:pt x="252" y="362"/>
                  </a:lnTo>
                  <a:lnTo>
                    <a:pt x="251" y="361"/>
                  </a:lnTo>
                  <a:lnTo>
                    <a:pt x="251" y="361"/>
                  </a:lnTo>
                  <a:lnTo>
                    <a:pt x="248" y="355"/>
                  </a:lnTo>
                  <a:lnTo>
                    <a:pt x="248" y="354"/>
                  </a:lnTo>
                  <a:lnTo>
                    <a:pt x="248" y="354"/>
                  </a:lnTo>
                  <a:lnTo>
                    <a:pt x="247" y="351"/>
                  </a:lnTo>
                  <a:lnTo>
                    <a:pt x="247" y="351"/>
                  </a:lnTo>
                  <a:lnTo>
                    <a:pt x="247" y="350"/>
                  </a:lnTo>
                  <a:lnTo>
                    <a:pt x="248" y="348"/>
                  </a:lnTo>
                  <a:lnTo>
                    <a:pt x="248" y="348"/>
                  </a:lnTo>
                  <a:lnTo>
                    <a:pt x="248" y="347"/>
                  </a:lnTo>
                  <a:lnTo>
                    <a:pt x="249" y="346"/>
                  </a:lnTo>
                  <a:lnTo>
                    <a:pt x="245" y="345"/>
                  </a:lnTo>
                  <a:lnTo>
                    <a:pt x="238" y="346"/>
                  </a:lnTo>
                  <a:lnTo>
                    <a:pt x="237" y="346"/>
                  </a:lnTo>
                  <a:lnTo>
                    <a:pt x="235" y="349"/>
                  </a:lnTo>
                  <a:lnTo>
                    <a:pt x="234" y="349"/>
                  </a:lnTo>
                  <a:lnTo>
                    <a:pt x="234" y="349"/>
                  </a:lnTo>
                  <a:lnTo>
                    <a:pt x="233" y="350"/>
                  </a:lnTo>
                  <a:lnTo>
                    <a:pt x="233" y="350"/>
                  </a:lnTo>
                  <a:lnTo>
                    <a:pt x="233" y="350"/>
                  </a:lnTo>
                  <a:lnTo>
                    <a:pt x="232" y="349"/>
                  </a:lnTo>
                  <a:lnTo>
                    <a:pt x="230" y="349"/>
                  </a:lnTo>
                  <a:lnTo>
                    <a:pt x="229" y="348"/>
                  </a:lnTo>
                  <a:lnTo>
                    <a:pt x="229" y="348"/>
                  </a:lnTo>
                  <a:lnTo>
                    <a:pt x="229" y="347"/>
                  </a:lnTo>
                  <a:lnTo>
                    <a:pt x="229" y="347"/>
                  </a:lnTo>
                  <a:lnTo>
                    <a:pt x="229" y="347"/>
                  </a:lnTo>
                  <a:lnTo>
                    <a:pt x="229" y="346"/>
                  </a:lnTo>
                  <a:lnTo>
                    <a:pt x="229" y="345"/>
                  </a:lnTo>
                  <a:lnTo>
                    <a:pt x="229" y="345"/>
                  </a:lnTo>
                  <a:lnTo>
                    <a:pt x="226" y="343"/>
                  </a:lnTo>
                  <a:lnTo>
                    <a:pt x="225" y="343"/>
                  </a:lnTo>
                  <a:lnTo>
                    <a:pt x="221" y="342"/>
                  </a:lnTo>
                  <a:lnTo>
                    <a:pt x="221" y="342"/>
                  </a:lnTo>
                  <a:lnTo>
                    <a:pt x="219" y="343"/>
                  </a:lnTo>
                  <a:lnTo>
                    <a:pt x="217" y="343"/>
                  </a:lnTo>
                  <a:lnTo>
                    <a:pt x="215" y="343"/>
                  </a:lnTo>
                  <a:lnTo>
                    <a:pt x="214" y="343"/>
                  </a:lnTo>
                  <a:lnTo>
                    <a:pt x="214" y="343"/>
                  </a:lnTo>
                  <a:lnTo>
                    <a:pt x="212" y="341"/>
                  </a:lnTo>
                  <a:lnTo>
                    <a:pt x="211" y="341"/>
                  </a:lnTo>
                  <a:lnTo>
                    <a:pt x="211" y="340"/>
                  </a:lnTo>
                  <a:lnTo>
                    <a:pt x="211" y="339"/>
                  </a:lnTo>
                  <a:lnTo>
                    <a:pt x="211" y="337"/>
                  </a:lnTo>
                  <a:lnTo>
                    <a:pt x="213" y="326"/>
                  </a:lnTo>
                  <a:lnTo>
                    <a:pt x="214" y="322"/>
                  </a:lnTo>
                  <a:lnTo>
                    <a:pt x="218" y="312"/>
                  </a:lnTo>
                  <a:lnTo>
                    <a:pt x="219" y="311"/>
                  </a:lnTo>
                  <a:lnTo>
                    <a:pt x="220" y="310"/>
                  </a:lnTo>
                  <a:lnTo>
                    <a:pt x="218" y="308"/>
                  </a:lnTo>
                  <a:lnTo>
                    <a:pt x="216" y="304"/>
                  </a:lnTo>
                  <a:lnTo>
                    <a:pt x="216" y="304"/>
                  </a:lnTo>
                  <a:lnTo>
                    <a:pt x="216" y="303"/>
                  </a:lnTo>
                  <a:lnTo>
                    <a:pt x="216" y="303"/>
                  </a:lnTo>
                  <a:lnTo>
                    <a:pt x="216" y="303"/>
                  </a:lnTo>
                  <a:lnTo>
                    <a:pt x="216" y="302"/>
                  </a:lnTo>
                  <a:lnTo>
                    <a:pt x="216" y="302"/>
                  </a:lnTo>
                  <a:lnTo>
                    <a:pt x="217" y="301"/>
                  </a:lnTo>
                  <a:lnTo>
                    <a:pt x="217" y="301"/>
                  </a:lnTo>
                  <a:lnTo>
                    <a:pt x="217" y="300"/>
                  </a:lnTo>
                  <a:lnTo>
                    <a:pt x="216" y="300"/>
                  </a:lnTo>
                  <a:lnTo>
                    <a:pt x="216" y="299"/>
                  </a:lnTo>
                  <a:lnTo>
                    <a:pt x="216" y="299"/>
                  </a:lnTo>
                  <a:lnTo>
                    <a:pt x="216" y="298"/>
                  </a:lnTo>
                  <a:lnTo>
                    <a:pt x="216" y="298"/>
                  </a:lnTo>
                  <a:lnTo>
                    <a:pt x="215" y="297"/>
                  </a:lnTo>
                  <a:lnTo>
                    <a:pt x="214" y="297"/>
                  </a:lnTo>
                  <a:lnTo>
                    <a:pt x="213" y="293"/>
                  </a:lnTo>
                  <a:lnTo>
                    <a:pt x="211" y="286"/>
                  </a:lnTo>
                  <a:lnTo>
                    <a:pt x="211" y="286"/>
                  </a:lnTo>
                  <a:lnTo>
                    <a:pt x="210" y="286"/>
                  </a:lnTo>
                  <a:lnTo>
                    <a:pt x="209" y="285"/>
                  </a:lnTo>
                  <a:lnTo>
                    <a:pt x="209" y="285"/>
                  </a:lnTo>
                  <a:lnTo>
                    <a:pt x="208" y="284"/>
                  </a:lnTo>
                  <a:lnTo>
                    <a:pt x="207" y="283"/>
                  </a:lnTo>
                  <a:lnTo>
                    <a:pt x="207" y="282"/>
                  </a:lnTo>
                  <a:lnTo>
                    <a:pt x="207" y="282"/>
                  </a:lnTo>
                  <a:lnTo>
                    <a:pt x="207" y="274"/>
                  </a:lnTo>
                  <a:lnTo>
                    <a:pt x="208" y="269"/>
                  </a:lnTo>
                  <a:lnTo>
                    <a:pt x="208" y="267"/>
                  </a:lnTo>
                  <a:lnTo>
                    <a:pt x="209" y="259"/>
                  </a:lnTo>
                  <a:lnTo>
                    <a:pt x="209" y="259"/>
                  </a:lnTo>
                  <a:lnTo>
                    <a:pt x="210" y="258"/>
                  </a:lnTo>
                  <a:lnTo>
                    <a:pt x="210" y="258"/>
                  </a:lnTo>
                  <a:lnTo>
                    <a:pt x="210" y="257"/>
                  </a:lnTo>
                  <a:lnTo>
                    <a:pt x="211" y="248"/>
                  </a:lnTo>
                  <a:lnTo>
                    <a:pt x="211" y="248"/>
                  </a:lnTo>
                  <a:lnTo>
                    <a:pt x="209" y="244"/>
                  </a:lnTo>
                  <a:lnTo>
                    <a:pt x="208" y="243"/>
                  </a:lnTo>
                  <a:lnTo>
                    <a:pt x="207" y="240"/>
                  </a:lnTo>
                  <a:lnTo>
                    <a:pt x="205" y="235"/>
                  </a:lnTo>
                  <a:lnTo>
                    <a:pt x="205" y="234"/>
                  </a:lnTo>
                  <a:lnTo>
                    <a:pt x="204" y="229"/>
                  </a:lnTo>
                  <a:lnTo>
                    <a:pt x="203" y="222"/>
                  </a:lnTo>
                  <a:lnTo>
                    <a:pt x="206" y="220"/>
                  </a:lnTo>
                  <a:lnTo>
                    <a:pt x="213" y="213"/>
                  </a:lnTo>
                  <a:lnTo>
                    <a:pt x="214" y="212"/>
                  </a:lnTo>
                  <a:lnTo>
                    <a:pt x="214" y="207"/>
                  </a:lnTo>
                  <a:lnTo>
                    <a:pt x="215" y="205"/>
                  </a:lnTo>
                  <a:lnTo>
                    <a:pt x="215" y="204"/>
                  </a:lnTo>
                  <a:lnTo>
                    <a:pt x="215" y="203"/>
                  </a:lnTo>
                  <a:lnTo>
                    <a:pt x="216" y="202"/>
                  </a:lnTo>
                  <a:lnTo>
                    <a:pt x="216" y="202"/>
                  </a:lnTo>
                  <a:lnTo>
                    <a:pt x="216" y="201"/>
                  </a:lnTo>
                  <a:lnTo>
                    <a:pt x="217" y="201"/>
                  </a:lnTo>
                  <a:lnTo>
                    <a:pt x="218" y="201"/>
                  </a:lnTo>
                  <a:lnTo>
                    <a:pt x="220" y="200"/>
                  </a:lnTo>
                  <a:lnTo>
                    <a:pt x="224" y="198"/>
                  </a:lnTo>
                  <a:lnTo>
                    <a:pt x="244" y="192"/>
                  </a:lnTo>
                  <a:lnTo>
                    <a:pt x="245" y="191"/>
                  </a:lnTo>
                  <a:lnTo>
                    <a:pt x="245" y="191"/>
                  </a:lnTo>
                  <a:lnTo>
                    <a:pt x="246" y="191"/>
                  </a:lnTo>
                  <a:lnTo>
                    <a:pt x="246" y="191"/>
                  </a:lnTo>
                  <a:lnTo>
                    <a:pt x="246" y="190"/>
                  </a:lnTo>
                  <a:lnTo>
                    <a:pt x="246" y="187"/>
                  </a:lnTo>
                  <a:lnTo>
                    <a:pt x="247" y="185"/>
                  </a:lnTo>
                  <a:lnTo>
                    <a:pt x="247" y="178"/>
                  </a:lnTo>
                  <a:lnTo>
                    <a:pt x="247" y="178"/>
                  </a:lnTo>
                  <a:lnTo>
                    <a:pt x="247" y="177"/>
                  </a:lnTo>
                  <a:lnTo>
                    <a:pt x="247" y="177"/>
                  </a:lnTo>
                  <a:lnTo>
                    <a:pt x="248" y="177"/>
                  </a:lnTo>
                  <a:lnTo>
                    <a:pt x="254" y="174"/>
                  </a:lnTo>
                  <a:lnTo>
                    <a:pt x="255" y="174"/>
                  </a:lnTo>
                  <a:lnTo>
                    <a:pt x="260" y="173"/>
                  </a:lnTo>
                  <a:lnTo>
                    <a:pt x="262" y="173"/>
                  </a:lnTo>
                  <a:lnTo>
                    <a:pt x="263" y="173"/>
                  </a:lnTo>
                  <a:lnTo>
                    <a:pt x="266" y="171"/>
                  </a:lnTo>
                  <a:lnTo>
                    <a:pt x="266" y="171"/>
                  </a:lnTo>
                  <a:lnTo>
                    <a:pt x="272" y="167"/>
                  </a:lnTo>
                  <a:lnTo>
                    <a:pt x="272" y="166"/>
                  </a:lnTo>
                  <a:lnTo>
                    <a:pt x="274" y="164"/>
                  </a:lnTo>
                  <a:lnTo>
                    <a:pt x="274" y="164"/>
                  </a:lnTo>
                  <a:lnTo>
                    <a:pt x="274" y="164"/>
                  </a:lnTo>
                  <a:lnTo>
                    <a:pt x="274" y="164"/>
                  </a:lnTo>
                  <a:lnTo>
                    <a:pt x="274" y="164"/>
                  </a:lnTo>
                  <a:lnTo>
                    <a:pt x="281" y="161"/>
                  </a:lnTo>
                  <a:lnTo>
                    <a:pt x="280" y="159"/>
                  </a:lnTo>
                  <a:lnTo>
                    <a:pt x="279" y="158"/>
                  </a:lnTo>
                  <a:lnTo>
                    <a:pt x="280" y="157"/>
                  </a:lnTo>
                  <a:lnTo>
                    <a:pt x="280" y="157"/>
                  </a:lnTo>
                  <a:lnTo>
                    <a:pt x="280" y="156"/>
                  </a:lnTo>
                  <a:lnTo>
                    <a:pt x="280" y="156"/>
                  </a:lnTo>
                  <a:lnTo>
                    <a:pt x="283" y="153"/>
                  </a:lnTo>
                  <a:lnTo>
                    <a:pt x="283" y="153"/>
                  </a:lnTo>
                  <a:lnTo>
                    <a:pt x="284" y="152"/>
                  </a:lnTo>
                  <a:lnTo>
                    <a:pt x="285" y="152"/>
                  </a:lnTo>
                  <a:lnTo>
                    <a:pt x="286" y="151"/>
                  </a:lnTo>
                  <a:lnTo>
                    <a:pt x="287" y="151"/>
                  </a:lnTo>
                  <a:lnTo>
                    <a:pt x="289" y="150"/>
                  </a:lnTo>
                  <a:lnTo>
                    <a:pt x="290" y="141"/>
                  </a:lnTo>
                  <a:lnTo>
                    <a:pt x="290" y="135"/>
                  </a:lnTo>
                  <a:lnTo>
                    <a:pt x="290" y="130"/>
                  </a:lnTo>
                  <a:lnTo>
                    <a:pt x="290" y="130"/>
                  </a:lnTo>
                  <a:lnTo>
                    <a:pt x="290" y="129"/>
                  </a:lnTo>
                  <a:lnTo>
                    <a:pt x="292" y="121"/>
                  </a:lnTo>
                  <a:lnTo>
                    <a:pt x="295" y="117"/>
                  </a:lnTo>
                  <a:lnTo>
                    <a:pt x="298" y="114"/>
                  </a:lnTo>
                  <a:lnTo>
                    <a:pt x="298" y="113"/>
                  </a:lnTo>
                  <a:lnTo>
                    <a:pt x="299" y="112"/>
                  </a:lnTo>
                  <a:lnTo>
                    <a:pt x="300" y="112"/>
                  </a:lnTo>
                  <a:lnTo>
                    <a:pt x="301" y="111"/>
                  </a:lnTo>
                  <a:lnTo>
                    <a:pt x="302" y="110"/>
                  </a:lnTo>
                  <a:lnTo>
                    <a:pt x="302" y="109"/>
                  </a:lnTo>
                  <a:lnTo>
                    <a:pt x="302" y="109"/>
                  </a:lnTo>
                  <a:lnTo>
                    <a:pt x="301" y="108"/>
                  </a:lnTo>
                  <a:lnTo>
                    <a:pt x="302" y="90"/>
                  </a:lnTo>
                  <a:lnTo>
                    <a:pt x="302" y="90"/>
                  </a:lnTo>
                  <a:lnTo>
                    <a:pt x="302" y="90"/>
                  </a:lnTo>
                  <a:lnTo>
                    <a:pt x="302" y="89"/>
                  </a:lnTo>
                  <a:lnTo>
                    <a:pt x="302" y="89"/>
                  </a:lnTo>
                  <a:lnTo>
                    <a:pt x="302" y="88"/>
                  </a:lnTo>
                  <a:lnTo>
                    <a:pt x="303" y="88"/>
                  </a:lnTo>
                  <a:lnTo>
                    <a:pt x="305" y="84"/>
                  </a:lnTo>
                  <a:lnTo>
                    <a:pt x="305" y="84"/>
                  </a:lnTo>
                  <a:lnTo>
                    <a:pt x="310" y="78"/>
                  </a:lnTo>
                  <a:lnTo>
                    <a:pt x="313" y="76"/>
                  </a:lnTo>
                  <a:lnTo>
                    <a:pt x="314" y="76"/>
                  </a:lnTo>
                  <a:lnTo>
                    <a:pt x="314" y="76"/>
                  </a:lnTo>
                  <a:lnTo>
                    <a:pt x="314" y="76"/>
                  </a:lnTo>
                  <a:lnTo>
                    <a:pt x="315" y="77"/>
                  </a:lnTo>
                  <a:lnTo>
                    <a:pt x="315" y="77"/>
                  </a:lnTo>
                  <a:lnTo>
                    <a:pt x="316" y="77"/>
                  </a:lnTo>
                  <a:lnTo>
                    <a:pt x="317" y="78"/>
                  </a:lnTo>
                  <a:lnTo>
                    <a:pt x="321" y="74"/>
                  </a:lnTo>
                  <a:lnTo>
                    <a:pt x="322" y="74"/>
                  </a:lnTo>
                  <a:lnTo>
                    <a:pt x="324" y="73"/>
                  </a:lnTo>
                  <a:lnTo>
                    <a:pt x="327" y="72"/>
                  </a:lnTo>
                  <a:lnTo>
                    <a:pt x="328" y="72"/>
                  </a:lnTo>
                  <a:lnTo>
                    <a:pt x="328" y="72"/>
                  </a:lnTo>
                  <a:lnTo>
                    <a:pt x="329" y="72"/>
                  </a:lnTo>
                  <a:lnTo>
                    <a:pt x="329" y="73"/>
                  </a:lnTo>
                  <a:lnTo>
                    <a:pt x="330" y="73"/>
                  </a:lnTo>
                  <a:lnTo>
                    <a:pt x="330" y="73"/>
                  </a:lnTo>
                  <a:lnTo>
                    <a:pt x="330" y="73"/>
                  </a:lnTo>
                  <a:lnTo>
                    <a:pt x="331" y="73"/>
                  </a:lnTo>
                  <a:lnTo>
                    <a:pt x="337" y="71"/>
                  </a:lnTo>
                  <a:lnTo>
                    <a:pt x="337" y="71"/>
                  </a:lnTo>
                  <a:lnTo>
                    <a:pt x="337" y="70"/>
                  </a:lnTo>
                  <a:lnTo>
                    <a:pt x="337" y="70"/>
                  </a:lnTo>
                  <a:lnTo>
                    <a:pt x="344" y="62"/>
                  </a:lnTo>
                  <a:lnTo>
                    <a:pt x="347" y="58"/>
                  </a:lnTo>
                  <a:lnTo>
                    <a:pt x="353" y="47"/>
                  </a:lnTo>
                  <a:lnTo>
                    <a:pt x="362" y="33"/>
                  </a:lnTo>
                  <a:lnTo>
                    <a:pt x="369" y="23"/>
                  </a:lnTo>
                  <a:lnTo>
                    <a:pt x="370" y="22"/>
                  </a:lnTo>
                  <a:lnTo>
                    <a:pt x="372" y="21"/>
                  </a:lnTo>
                  <a:lnTo>
                    <a:pt x="373" y="21"/>
                  </a:lnTo>
                  <a:lnTo>
                    <a:pt x="377" y="20"/>
                  </a:lnTo>
                  <a:lnTo>
                    <a:pt x="378" y="17"/>
                  </a:lnTo>
                  <a:lnTo>
                    <a:pt x="392" y="3"/>
                  </a:lnTo>
                  <a:lnTo>
                    <a:pt x="393" y="3"/>
                  </a:lnTo>
                  <a:lnTo>
                    <a:pt x="397" y="0"/>
                  </a:lnTo>
                  <a:lnTo>
                    <a:pt x="398" y="0"/>
                  </a:lnTo>
                  <a:lnTo>
                    <a:pt x="401" y="0"/>
                  </a:lnTo>
                  <a:lnTo>
                    <a:pt x="402" y="1"/>
                  </a:lnTo>
                  <a:lnTo>
                    <a:pt x="403" y="2"/>
                  </a:lnTo>
                  <a:lnTo>
                    <a:pt x="404" y="3"/>
                  </a:lnTo>
                  <a:lnTo>
                    <a:pt x="406" y="3"/>
                  </a:lnTo>
                  <a:lnTo>
                    <a:pt x="407" y="4"/>
                  </a:lnTo>
                  <a:lnTo>
                    <a:pt x="410" y="5"/>
                  </a:lnTo>
                  <a:lnTo>
                    <a:pt x="411" y="6"/>
                  </a:lnTo>
                  <a:lnTo>
                    <a:pt x="413" y="13"/>
                  </a:lnTo>
                  <a:lnTo>
                    <a:pt x="417" y="20"/>
                  </a:lnTo>
                  <a:lnTo>
                    <a:pt x="419" y="22"/>
                  </a:lnTo>
                  <a:close/>
                </a:path>
              </a:pathLst>
            </a:custGeom>
            <a:solidFill>
              <a:srgbClr val="3F6075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67" name="Freeform 84"/>
            <p:cNvSpPr>
              <a:spLocks/>
            </p:cNvSpPr>
            <p:nvPr/>
          </p:nvSpPr>
          <p:spPr bwMode="auto">
            <a:xfrm>
              <a:off x="3433763" y="1136651"/>
              <a:ext cx="1416050" cy="1120775"/>
            </a:xfrm>
            <a:custGeom>
              <a:avLst/>
              <a:gdLst>
                <a:gd name="T0" fmla="*/ 674 w 892"/>
                <a:gd name="T1" fmla="*/ 86 h 706"/>
                <a:gd name="T2" fmla="*/ 709 w 892"/>
                <a:gd name="T3" fmla="*/ 94 h 706"/>
                <a:gd name="T4" fmla="*/ 753 w 892"/>
                <a:gd name="T5" fmla="*/ 92 h 706"/>
                <a:gd name="T6" fmla="*/ 788 w 892"/>
                <a:gd name="T7" fmla="*/ 148 h 706"/>
                <a:gd name="T8" fmla="*/ 838 w 892"/>
                <a:gd name="T9" fmla="*/ 156 h 706"/>
                <a:gd name="T10" fmla="*/ 871 w 892"/>
                <a:gd name="T11" fmla="*/ 182 h 706"/>
                <a:gd name="T12" fmla="*/ 881 w 892"/>
                <a:gd name="T13" fmla="*/ 272 h 706"/>
                <a:gd name="T14" fmla="*/ 822 w 892"/>
                <a:gd name="T15" fmla="*/ 309 h 706"/>
                <a:gd name="T16" fmla="*/ 792 w 892"/>
                <a:gd name="T17" fmla="*/ 314 h 706"/>
                <a:gd name="T18" fmla="*/ 719 w 892"/>
                <a:gd name="T19" fmla="*/ 385 h 706"/>
                <a:gd name="T20" fmla="*/ 691 w 892"/>
                <a:gd name="T21" fmla="*/ 402 h 706"/>
                <a:gd name="T22" fmla="*/ 672 w 892"/>
                <a:gd name="T23" fmla="*/ 465 h 706"/>
                <a:gd name="T24" fmla="*/ 636 w 892"/>
                <a:gd name="T25" fmla="*/ 489 h 706"/>
                <a:gd name="T26" fmla="*/ 602 w 892"/>
                <a:gd name="T27" fmla="*/ 525 h 706"/>
                <a:gd name="T28" fmla="*/ 598 w 892"/>
                <a:gd name="T29" fmla="*/ 597 h 706"/>
                <a:gd name="T30" fmla="*/ 608 w 892"/>
                <a:gd name="T31" fmla="*/ 623 h 706"/>
                <a:gd name="T32" fmla="*/ 557 w 892"/>
                <a:gd name="T33" fmla="*/ 657 h 706"/>
                <a:gd name="T34" fmla="*/ 528 w 892"/>
                <a:gd name="T35" fmla="*/ 615 h 706"/>
                <a:gd name="T36" fmla="*/ 496 w 892"/>
                <a:gd name="T37" fmla="*/ 634 h 706"/>
                <a:gd name="T38" fmla="*/ 433 w 892"/>
                <a:gd name="T39" fmla="*/ 651 h 706"/>
                <a:gd name="T40" fmla="*/ 390 w 892"/>
                <a:gd name="T41" fmla="*/ 665 h 706"/>
                <a:gd name="T42" fmla="*/ 360 w 892"/>
                <a:gd name="T43" fmla="*/ 658 h 706"/>
                <a:gd name="T44" fmla="*/ 314 w 892"/>
                <a:gd name="T45" fmla="*/ 650 h 706"/>
                <a:gd name="T46" fmla="*/ 285 w 892"/>
                <a:gd name="T47" fmla="*/ 653 h 706"/>
                <a:gd name="T48" fmla="*/ 231 w 892"/>
                <a:gd name="T49" fmla="*/ 682 h 706"/>
                <a:gd name="T50" fmla="*/ 197 w 892"/>
                <a:gd name="T51" fmla="*/ 703 h 706"/>
                <a:gd name="T52" fmla="*/ 167 w 892"/>
                <a:gd name="T53" fmla="*/ 668 h 706"/>
                <a:gd name="T54" fmla="*/ 110 w 892"/>
                <a:gd name="T55" fmla="*/ 612 h 706"/>
                <a:gd name="T56" fmla="*/ 125 w 892"/>
                <a:gd name="T57" fmla="*/ 477 h 706"/>
                <a:gd name="T58" fmla="*/ 58 w 892"/>
                <a:gd name="T59" fmla="*/ 458 h 706"/>
                <a:gd name="T60" fmla="*/ 9 w 892"/>
                <a:gd name="T61" fmla="*/ 459 h 706"/>
                <a:gd name="T62" fmla="*/ 24 w 892"/>
                <a:gd name="T63" fmla="*/ 374 h 706"/>
                <a:gd name="T64" fmla="*/ 31 w 892"/>
                <a:gd name="T65" fmla="*/ 339 h 706"/>
                <a:gd name="T66" fmla="*/ 20 w 892"/>
                <a:gd name="T67" fmla="*/ 275 h 706"/>
                <a:gd name="T68" fmla="*/ 10 w 892"/>
                <a:gd name="T69" fmla="*/ 215 h 706"/>
                <a:gd name="T70" fmla="*/ 47 w 892"/>
                <a:gd name="T71" fmla="*/ 153 h 706"/>
                <a:gd name="T72" fmla="*/ 84 w 892"/>
                <a:gd name="T73" fmla="*/ 177 h 706"/>
                <a:gd name="T74" fmla="*/ 115 w 892"/>
                <a:gd name="T75" fmla="*/ 170 h 706"/>
                <a:gd name="T76" fmla="*/ 133 w 892"/>
                <a:gd name="T77" fmla="*/ 181 h 706"/>
                <a:gd name="T78" fmla="*/ 134 w 892"/>
                <a:gd name="T79" fmla="*/ 250 h 706"/>
                <a:gd name="T80" fmla="*/ 171 w 892"/>
                <a:gd name="T81" fmla="*/ 339 h 706"/>
                <a:gd name="T82" fmla="*/ 205 w 892"/>
                <a:gd name="T83" fmla="*/ 379 h 706"/>
                <a:gd name="T84" fmla="*/ 278 w 892"/>
                <a:gd name="T85" fmla="*/ 378 h 706"/>
                <a:gd name="T86" fmla="*/ 308 w 892"/>
                <a:gd name="T87" fmla="*/ 349 h 706"/>
                <a:gd name="T88" fmla="*/ 339 w 892"/>
                <a:gd name="T89" fmla="*/ 341 h 706"/>
                <a:gd name="T90" fmla="*/ 409 w 892"/>
                <a:gd name="T91" fmla="*/ 303 h 706"/>
                <a:gd name="T92" fmla="*/ 449 w 892"/>
                <a:gd name="T93" fmla="*/ 293 h 706"/>
                <a:gd name="T94" fmla="*/ 477 w 892"/>
                <a:gd name="T95" fmla="*/ 340 h 706"/>
                <a:gd name="T96" fmla="*/ 527 w 892"/>
                <a:gd name="T97" fmla="*/ 435 h 706"/>
                <a:gd name="T98" fmla="*/ 549 w 892"/>
                <a:gd name="T99" fmla="*/ 458 h 706"/>
                <a:gd name="T100" fmla="*/ 584 w 892"/>
                <a:gd name="T101" fmla="*/ 450 h 706"/>
                <a:gd name="T102" fmla="*/ 586 w 892"/>
                <a:gd name="T103" fmla="*/ 384 h 706"/>
                <a:gd name="T104" fmla="*/ 569 w 892"/>
                <a:gd name="T105" fmla="*/ 309 h 706"/>
                <a:gd name="T106" fmla="*/ 591 w 892"/>
                <a:gd name="T107" fmla="*/ 276 h 706"/>
                <a:gd name="T108" fmla="*/ 571 w 892"/>
                <a:gd name="T109" fmla="*/ 232 h 706"/>
                <a:gd name="T110" fmla="*/ 522 w 892"/>
                <a:gd name="T111" fmla="*/ 223 h 706"/>
                <a:gd name="T112" fmla="*/ 512 w 892"/>
                <a:gd name="T113" fmla="*/ 177 h 706"/>
                <a:gd name="T114" fmla="*/ 527 w 892"/>
                <a:gd name="T115" fmla="*/ 98 h 706"/>
                <a:gd name="T116" fmla="*/ 543 w 892"/>
                <a:gd name="T117" fmla="*/ 68 h 706"/>
                <a:gd name="T118" fmla="*/ 568 w 892"/>
                <a:gd name="T119" fmla="*/ 34 h 706"/>
                <a:gd name="T120" fmla="*/ 622 w 892"/>
                <a:gd name="T121" fmla="*/ 19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2" h="706">
                  <a:moveTo>
                    <a:pt x="643" y="19"/>
                  </a:moveTo>
                  <a:lnTo>
                    <a:pt x="646" y="24"/>
                  </a:lnTo>
                  <a:lnTo>
                    <a:pt x="648" y="26"/>
                  </a:lnTo>
                  <a:lnTo>
                    <a:pt x="649" y="27"/>
                  </a:lnTo>
                  <a:lnTo>
                    <a:pt x="649" y="29"/>
                  </a:lnTo>
                  <a:lnTo>
                    <a:pt x="649" y="29"/>
                  </a:lnTo>
                  <a:lnTo>
                    <a:pt x="642" y="43"/>
                  </a:lnTo>
                  <a:lnTo>
                    <a:pt x="639" y="48"/>
                  </a:lnTo>
                  <a:lnTo>
                    <a:pt x="640" y="58"/>
                  </a:lnTo>
                  <a:lnTo>
                    <a:pt x="640" y="59"/>
                  </a:lnTo>
                  <a:lnTo>
                    <a:pt x="640" y="64"/>
                  </a:lnTo>
                  <a:lnTo>
                    <a:pt x="642" y="68"/>
                  </a:lnTo>
                  <a:lnTo>
                    <a:pt x="643" y="68"/>
                  </a:lnTo>
                  <a:lnTo>
                    <a:pt x="645" y="71"/>
                  </a:lnTo>
                  <a:lnTo>
                    <a:pt x="647" y="71"/>
                  </a:lnTo>
                  <a:lnTo>
                    <a:pt x="647" y="71"/>
                  </a:lnTo>
                  <a:lnTo>
                    <a:pt x="649" y="69"/>
                  </a:lnTo>
                  <a:lnTo>
                    <a:pt x="650" y="68"/>
                  </a:lnTo>
                  <a:lnTo>
                    <a:pt x="652" y="66"/>
                  </a:lnTo>
                  <a:lnTo>
                    <a:pt x="653" y="65"/>
                  </a:lnTo>
                  <a:lnTo>
                    <a:pt x="653" y="65"/>
                  </a:lnTo>
                  <a:lnTo>
                    <a:pt x="656" y="64"/>
                  </a:lnTo>
                  <a:lnTo>
                    <a:pt x="666" y="72"/>
                  </a:lnTo>
                  <a:lnTo>
                    <a:pt x="674" y="86"/>
                  </a:lnTo>
                  <a:lnTo>
                    <a:pt x="674" y="88"/>
                  </a:lnTo>
                  <a:lnTo>
                    <a:pt x="674" y="90"/>
                  </a:lnTo>
                  <a:lnTo>
                    <a:pt x="674" y="90"/>
                  </a:lnTo>
                  <a:lnTo>
                    <a:pt x="673" y="92"/>
                  </a:lnTo>
                  <a:lnTo>
                    <a:pt x="674" y="94"/>
                  </a:lnTo>
                  <a:lnTo>
                    <a:pt x="674" y="95"/>
                  </a:lnTo>
                  <a:lnTo>
                    <a:pt x="677" y="96"/>
                  </a:lnTo>
                  <a:lnTo>
                    <a:pt x="678" y="96"/>
                  </a:lnTo>
                  <a:lnTo>
                    <a:pt x="687" y="97"/>
                  </a:lnTo>
                  <a:lnTo>
                    <a:pt x="693" y="93"/>
                  </a:lnTo>
                  <a:lnTo>
                    <a:pt x="694" y="94"/>
                  </a:lnTo>
                  <a:lnTo>
                    <a:pt x="696" y="95"/>
                  </a:lnTo>
                  <a:lnTo>
                    <a:pt x="697" y="96"/>
                  </a:lnTo>
                  <a:lnTo>
                    <a:pt x="698" y="98"/>
                  </a:lnTo>
                  <a:lnTo>
                    <a:pt x="699" y="100"/>
                  </a:lnTo>
                  <a:lnTo>
                    <a:pt x="701" y="102"/>
                  </a:lnTo>
                  <a:lnTo>
                    <a:pt x="701" y="103"/>
                  </a:lnTo>
                  <a:lnTo>
                    <a:pt x="702" y="103"/>
                  </a:lnTo>
                  <a:lnTo>
                    <a:pt x="703" y="102"/>
                  </a:lnTo>
                  <a:lnTo>
                    <a:pt x="704" y="102"/>
                  </a:lnTo>
                  <a:lnTo>
                    <a:pt x="704" y="101"/>
                  </a:lnTo>
                  <a:lnTo>
                    <a:pt x="708" y="96"/>
                  </a:lnTo>
                  <a:lnTo>
                    <a:pt x="709" y="95"/>
                  </a:lnTo>
                  <a:lnTo>
                    <a:pt x="709" y="94"/>
                  </a:lnTo>
                  <a:lnTo>
                    <a:pt x="709" y="92"/>
                  </a:lnTo>
                  <a:lnTo>
                    <a:pt x="709" y="91"/>
                  </a:lnTo>
                  <a:lnTo>
                    <a:pt x="710" y="90"/>
                  </a:lnTo>
                  <a:lnTo>
                    <a:pt x="710" y="88"/>
                  </a:lnTo>
                  <a:lnTo>
                    <a:pt x="711" y="88"/>
                  </a:lnTo>
                  <a:lnTo>
                    <a:pt x="717" y="88"/>
                  </a:lnTo>
                  <a:lnTo>
                    <a:pt x="719" y="89"/>
                  </a:lnTo>
                  <a:lnTo>
                    <a:pt x="722" y="90"/>
                  </a:lnTo>
                  <a:lnTo>
                    <a:pt x="723" y="91"/>
                  </a:lnTo>
                  <a:lnTo>
                    <a:pt x="724" y="92"/>
                  </a:lnTo>
                  <a:lnTo>
                    <a:pt x="737" y="99"/>
                  </a:lnTo>
                  <a:lnTo>
                    <a:pt x="739" y="100"/>
                  </a:lnTo>
                  <a:lnTo>
                    <a:pt x="739" y="101"/>
                  </a:lnTo>
                  <a:lnTo>
                    <a:pt x="740" y="100"/>
                  </a:lnTo>
                  <a:lnTo>
                    <a:pt x="741" y="100"/>
                  </a:lnTo>
                  <a:lnTo>
                    <a:pt x="742" y="99"/>
                  </a:lnTo>
                  <a:lnTo>
                    <a:pt x="743" y="98"/>
                  </a:lnTo>
                  <a:lnTo>
                    <a:pt x="744" y="97"/>
                  </a:lnTo>
                  <a:lnTo>
                    <a:pt x="747" y="95"/>
                  </a:lnTo>
                  <a:lnTo>
                    <a:pt x="749" y="93"/>
                  </a:lnTo>
                  <a:lnTo>
                    <a:pt x="750" y="93"/>
                  </a:lnTo>
                  <a:lnTo>
                    <a:pt x="751" y="93"/>
                  </a:lnTo>
                  <a:lnTo>
                    <a:pt x="752" y="92"/>
                  </a:lnTo>
                  <a:lnTo>
                    <a:pt x="753" y="92"/>
                  </a:lnTo>
                  <a:lnTo>
                    <a:pt x="754" y="94"/>
                  </a:lnTo>
                  <a:lnTo>
                    <a:pt x="760" y="101"/>
                  </a:lnTo>
                  <a:lnTo>
                    <a:pt x="762" y="102"/>
                  </a:lnTo>
                  <a:lnTo>
                    <a:pt x="763" y="103"/>
                  </a:lnTo>
                  <a:lnTo>
                    <a:pt x="765" y="108"/>
                  </a:lnTo>
                  <a:lnTo>
                    <a:pt x="766" y="109"/>
                  </a:lnTo>
                  <a:lnTo>
                    <a:pt x="769" y="111"/>
                  </a:lnTo>
                  <a:lnTo>
                    <a:pt x="775" y="115"/>
                  </a:lnTo>
                  <a:lnTo>
                    <a:pt x="775" y="118"/>
                  </a:lnTo>
                  <a:lnTo>
                    <a:pt x="775" y="119"/>
                  </a:lnTo>
                  <a:lnTo>
                    <a:pt x="776" y="119"/>
                  </a:lnTo>
                  <a:lnTo>
                    <a:pt x="776" y="120"/>
                  </a:lnTo>
                  <a:lnTo>
                    <a:pt x="778" y="135"/>
                  </a:lnTo>
                  <a:lnTo>
                    <a:pt x="778" y="135"/>
                  </a:lnTo>
                  <a:lnTo>
                    <a:pt x="778" y="136"/>
                  </a:lnTo>
                  <a:lnTo>
                    <a:pt x="779" y="137"/>
                  </a:lnTo>
                  <a:lnTo>
                    <a:pt x="779" y="137"/>
                  </a:lnTo>
                  <a:lnTo>
                    <a:pt x="779" y="137"/>
                  </a:lnTo>
                  <a:lnTo>
                    <a:pt x="779" y="138"/>
                  </a:lnTo>
                  <a:lnTo>
                    <a:pt x="780" y="138"/>
                  </a:lnTo>
                  <a:lnTo>
                    <a:pt x="786" y="146"/>
                  </a:lnTo>
                  <a:lnTo>
                    <a:pt x="787" y="147"/>
                  </a:lnTo>
                  <a:lnTo>
                    <a:pt x="787" y="147"/>
                  </a:lnTo>
                  <a:lnTo>
                    <a:pt x="788" y="148"/>
                  </a:lnTo>
                  <a:lnTo>
                    <a:pt x="788" y="148"/>
                  </a:lnTo>
                  <a:lnTo>
                    <a:pt x="789" y="148"/>
                  </a:lnTo>
                  <a:lnTo>
                    <a:pt x="789" y="148"/>
                  </a:lnTo>
                  <a:lnTo>
                    <a:pt x="789" y="149"/>
                  </a:lnTo>
                  <a:lnTo>
                    <a:pt x="790" y="150"/>
                  </a:lnTo>
                  <a:lnTo>
                    <a:pt x="790" y="150"/>
                  </a:lnTo>
                  <a:lnTo>
                    <a:pt x="790" y="150"/>
                  </a:lnTo>
                  <a:lnTo>
                    <a:pt x="790" y="151"/>
                  </a:lnTo>
                  <a:lnTo>
                    <a:pt x="791" y="152"/>
                  </a:lnTo>
                  <a:lnTo>
                    <a:pt x="791" y="152"/>
                  </a:lnTo>
                  <a:lnTo>
                    <a:pt x="791" y="153"/>
                  </a:lnTo>
                  <a:lnTo>
                    <a:pt x="791" y="154"/>
                  </a:lnTo>
                  <a:lnTo>
                    <a:pt x="796" y="156"/>
                  </a:lnTo>
                  <a:lnTo>
                    <a:pt x="802" y="151"/>
                  </a:lnTo>
                  <a:lnTo>
                    <a:pt x="806" y="152"/>
                  </a:lnTo>
                  <a:lnTo>
                    <a:pt x="809" y="153"/>
                  </a:lnTo>
                  <a:lnTo>
                    <a:pt x="813" y="154"/>
                  </a:lnTo>
                  <a:lnTo>
                    <a:pt x="826" y="155"/>
                  </a:lnTo>
                  <a:lnTo>
                    <a:pt x="835" y="156"/>
                  </a:lnTo>
                  <a:lnTo>
                    <a:pt x="836" y="156"/>
                  </a:lnTo>
                  <a:lnTo>
                    <a:pt x="836" y="156"/>
                  </a:lnTo>
                  <a:lnTo>
                    <a:pt x="836" y="156"/>
                  </a:lnTo>
                  <a:lnTo>
                    <a:pt x="837" y="156"/>
                  </a:lnTo>
                  <a:lnTo>
                    <a:pt x="838" y="156"/>
                  </a:lnTo>
                  <a:lnTo>
                    <a:pt x="838" y="157"/>
                  </a:lnTo>
                  <a:lnTo>
                    <a:pt x="840" y="157"/>
                  </a:lnTo>
                  <a:lnTo>
                    <a:pt x="840" y="158"/>
                  </a:lnTo>
                  <a:lnTo>
                    <a:pt x="841" y="159"/>
                  </a:lnTo>
                  <a:lnTo>
                    <a:pt x="842" y="160"/>
                  </a:lnTo>
                  <a:lnTo>
                    <a:pt x="842" y="161"/>
                  </a:lnTo>
                  <a:lnTo>
                    <a:pt x="843" y="162"/>
                  </a:lnTo>
                  <a:lnTo>
                    <a:pt x="843" y="164"/>
                  </a:lnTo>
                  <a:lnTo>
                    <a:pt x="843" y="164"/>
                  </a:lnTo>
                  <a:lnTo>
                    <a:pt x="844" y="165"/>
                  </a:lnTo>
                  <a:lnTo>
                    <a:pt x="844" y="165"/>
                  </a:lnTo>
                  <a:lnTo>
                    <a:pt x="844" y="166"/>
                  </a:lnTo>
                  <a:lnTo>
                    <a:pt x="845" y="167"/>
                  </a:lnTo>
                  <a:lnTo>
                    <a:pt x="845" y="167"/>
                  </a:lnTo>
                  <a:lnTo>
                    <a:pt x="845" y="167"/>
                  </a:lnTo>
                  <a:lnTo>
                    <a:pt x="845" y="167"/>
                  </a:lnTo>
                  <a:lnTo>
                    <a:pt x="846" y="167"/>
                  </a:lnTo>
                  <a:lnTo>
                    <a:pt x="856" y="177"/>
                  </a:lnTo>
                  <a:lnTo>
                    <a:pt x="859" y="179"/>
                  </a:lnTo>
                  <a:lnTo>
                    <a:pt x="860" y="179"/>
                  </a:lnTo>
                  <a:lnTo>
                    <a:pt x="867" y="180"/>
                  </a:lnTo>
                  <a:lnTo>
                    <a:pt x="871" y="182"/>
                  </a:lnTo>
                  <a:lnTo>
                    <a:pt x="871" y="182"/>
                  </a:lnTo>
                  <a:lnTo>
                    <a:pt x="871" y="182"/>
                  </a:lnTo>
                  <a:lnTo>
                    <a:pt x="885" y="205"/>
                  </a:lnTo>
                  <a:lnTo>
                    <a:pt x="886" y="205"/>
                  </a:lnTo>
                  <a:lnTo>
                    <a:pt x="885" y="205"/>
                  </a:lnTo>
                  <a:lnTo>
                    <a:pt x="885" y="205"/>
                  </a:lnTo>
                  <a:lnTo>
                    <a:pt x="884" y="207"/>
                  </a:lnTo>
                  <a:lnTo>
                    <a:pt x="883" y="208"/>
                  </a:lnTo>
                  <a:lnTo>
                    <a:pt x="883" y="209"/>
                  </a:lnTo>
                  <a:lnTo>
                    <a:pt x="882" y="210"/>
                  </a:lnTo>
                  <a:lnTo>
                    <a:pt x="882" y="210"/>
                  </a:lnTo>
                  <a:lnTo>
                    <a:pt x="882" y="211"/>
                  </a:lnTo>
                  <a:lnTo>
                    <a:pt x="882" y="226"/>
                  </a:lnTo>
                  <a:lnTo>
                    <a:pt x="882" y="226"/>
                  </a:lnTo>
                  <a:lnTo>
                    <a:pt x="882" y="227"/>
                  </a:lnTo>
                  <a:lnTo>
                    <a:pt x="882" y="228"/>
                  </a:lnTo>
                  <a:lnTo>
                    <a:pt x="883" y="233"/>
                  </a:lnTo>
                  <a:lnTo>
                    <a:pt x="884" y="238"/>
                  </a:lnTo>
                  <a:lnTo>
                    <a:pt x="885" y="243"/>
                  </a:lnTo>
                  <a:lnTo>
                    <a:pt x="888" y="248"/>
                  </a:lnTo>
                  <a:lnTo>
                    <a:pt x="890" y="250"/>
                  </a:lnTo>
                  <a:lnTo>
                    <a:pt x="892" y="256"/>
                  </a:lnTo>
                  <a:lnTo>
                    <a:pt x="891" y="258"/>
                  </a:lnTo>
                  <a:lnTo>
                    <a:pt x="889" y="260"/>
                  </a:lnTo>
                  <a:lnTo>
                    <a:pt x="886" y="264"/>
                  </a:lnTo>
                  <a:lnTo>
                    <a:pt x="881" y="272"/>
                  </a:lnTo>
                  <a:lnTo>
                    <a:pt x="879" y="279"/>
                  </a:lnTo>
                  <a:lnTo>
                    <a:pt x="879" y="279"/>
                  </a:lnTo>
                  <a:lnTo>
                    <a:pt x="879" y="279"/>
                  </a:lnTo>
                  <a:lnTo>
                    <a:pt x="878" y="281"/>
                  </a:lnTo>
                  <a:lnTo>
                    <a:pt x="878" y="282"/>
                  </a:lnTo>
                  <a:lnTo>
                    <a:pt x="878" y="282"/>
                  </a:lnTo>
                  <a:lnTo>
                    <a:pt x="877" y="282"/>
                  </a:lnTo>
                  <a:lnTo>
                    <a:pt x="872" y="284"/>
                  </a:lnTo>
                  <a:lnTo>
                    <a:pt x="859" y="286"/>
                  </a:lnTo>
                  <a:lnTo>
                    <a:pt x="854" y="285"/>
                  </a:lnTo>
                  <a:lnTo>
                    <a:pt x="853" y="285"/>
                  </a:lnTo>
                  <a:lnTo>
                    <a:pt x="852" y="284"/>
                  </a:lnTo>
                  <a:lnTo>
                    <a:pt x="851" y="284"/>
                  </a:lnTo>
                  <a:lnTo>
                    <a:pt x="851" y="284"/>
                  </a:lnTo>
                  <a:lnTo>
                    <a:pt x="849" y="287"/>
                  </a:lnTo>
                  <a:lnTo>
                    <a:pt x="839" y="297"/>
                  </a:lnTo>
                  <a:lnTo>
                    <a:pt x="837" y="306"/>
                  </a:lnTo>
                  <a:lnTo>
                    <a:pt x="830" y="310"/>
                  </a:lnTo>
                  <a:lnTo>
                    <a:pt x="830" y="310"/>
                  </a:lnTo>
                  <a:lnTo>
                    <a:pt x="830" y="309"/>
                  </a:lnTo>
                  <a:lnTo>
                    <a:pt x="830" y="309"/>
                  </a:lnTo>
                  <a:lnTo>
                    <a:pt x="828" y="309"/>
                  </a:lnTo>
                  <a:lnTo>
                    <a:pt x="827" y="309"/>
                  </a:lnTo>
                  <a:lnTo>
                    <a:pt x="822" y="309"/>
                  </a:lnTo>
                  <a:lnTo>
                    <a:pt x="822" y="310"/>
                  </a:lnTo>
                  <a:lnTo>
                    <a:pt x="821" y="310"/>
                  </a:lnTo>
                  <a:lnTo>
                    <a:pt x="821" y="310"/>
                  </a:lnTo>
                  <a:lnTo>
                    <a:pt x="819" y="321"/>
                  </a:lnTo>
                  <a:lnTo>
                    <a:pt x="819" y="321"/>
                  </a:lnTo>
                  <a:lnTo>
                    <a:pt x="819" y="322"/>
                  </a:lnTo>
                  <a:lnTo>
                    <a:pt x="819" y="324"/>
                  </a:lnTo>
                  <a:lnTo>
                    <a:pt x="818" y="329"/>
                  </a:lnTo>
                  <a:lnTo>
                    <a:pt x="818" y="330"/>
                  </a:lnTo>
                  <a:lnTo>
                    <a:pt x="818" y="331"/>
                  </a:lnTo>
                  <a:lnTo>
                    <a:pt x="818" y="332"/>
                  </a:lnTo>
                  <a:lnTo>
                    <a:pt x="817" y="333"/>
                  </a:lnTo>
                  <a:lnTo>
                    <a:pt x="817" y="334"/>
                  </a:lnTo>
                  <a:lnTo>
                    <a:pt x="815" y="334"/>
                  </a:lnTo>
                  <a:lnTo>
                    <a:pt x="808" y="334"/>
                  </a:lnTo>
                  <a:lnTo>
                    <a:pt x="808" y="334"/>
                  </a:lnTo>
                  <a:lnTo>
                    <a:pt x="806" y="332"/>
                  </a:lnTo>
                  <a:lnTo>
                    <a:pt x="802" y="325"/>
                  </a:lnTo>
                  <a:lnTo>
                    <a:pt x="800" y="318"/>
                  </a:lnTo>
                  <a:lnTo>
                    <a:pt x="799" y="317"/>
                  </a:lnTo>
                  <a:lnTo>
                    <a:pt x="796" y="316"/>
                  </a:lnTo>
                  <a:lnTo>
                    <a:pt x="795" y="315"/>
                  </a:lnTo>
                  <a:lnTo>
                    <a:pt x="793" y="315"/>
                  </a:lnTo>
                  <a:lnTo>
                    <a:pt x="792" y="314"/>
                  </a:lnTo>
                  <a:lnTo>
                    <a:pt x="791" y="313"/>
                  </a:lnTo>
                  <a:lnTo>
                    <a:pt x="790" y="312"/>
                  </a:lnTo>
                  <a:lnTo>
                    <a:pt x="787" y="312"/>
                  </a:lnTo>
                  <a:lnTo>
                    <a:pt x="786" y="312"/>
                  </a:lnTo>
                  <a:lnTo>
                    <a:pt x="782" y="315"/>
                  </a:lnTo>
                  <a:lnTo>
                    <a:pt x="781" y="315"/>
                  </a:lnTo>
                  <a:lnTo>
                    <a:pt x="767" y="329"/>
                  </a:lnTo>
                  <a:lnTo>
                    <a:pt x="766" y="332"/>
                  </a:lnTo>
                  <a:lnTo>
                    <a:pt x="761" y="333"/>
                  </a:lnTo>
                  <a:lnTo>
                    <a:pt x="761" y="333"/>
                  </a:lnTo>
                  <a:lnTo>
                    <a:pt x="759" y="334"/>
                  </a:lnTo>
                  <a:lnTo>
                    <a:pt x="758" y="335"/>
                  </a:lnTo>
                  <a:lnTo>
                    <a:pt x="751" y="345"/>
                  </a:lnTo>
                  <a:lnTo>
                    <a:pt x="742" y="359"/>
                  </a:lnTo>
                  <a:lnTo>
                    <a:pt x="736" y="370"/>
                  </a:lnTo>
                  <a:lnTo>
                    <a:pt x="733" y="374"/>
                  </a:lnTo>
                  <a:lnTo>
                    <a:pt x="726" y="382"/>
                  </a:lnTo>
                  <a:lnTo>
                    <a:pt x="726" y="382"/>
                  </a:lnTo>
                  <a:lnTo>
                    <a:pt x="726" y="383"/>
                  </a:lnTo>
                  <a:lnTo>
                    <a:pt x="726" y="383"/>
                  </a:lnTo>
                  <a:lnTo>
                    <a:pt x="720" y="385"/>
                  </a:lnTo>
                  <a:lnTo>
                    <a:pt x="719" y="385"/>
                  </a:lnTo>
                  <a:lnTo>
                    <a:pt x="719" y="385"/>
                  </a:lnTo>
                  <a:lnTo>
                    <a:pt x="719" y="385"/>
                  </a:lnTo>
                  <a:lnTo>
                    <a:pt x="718" y="385"/>
                  </a:lnTo>
                  <a:lnTo>
                    <a:pt x="718" y="384"/>
                  </a:lnTo>
                  <a:lnTo>
                    <a:pt x="717" y="384"/>
                  </a:lnTo>
                  <a:lnTo>
                    <a:pt x="717" y="384"/>
                  </a:lnTo>
                  <a:lnTo>
                    <a:pt x="716" y="384"/>
                  </a:lnTo>
                  <a:lnTo>
                    <a:pt x="713" y="385"/>
                  </a:lnTo>
                  <a:lnTo>
                    <a:pt x="711" y="386"/>
                  </a:lnTo>
                  <a:lnTo>
                    <a:pt x="710" y="386"/>
                  </a:lnTo>
                  <a:lnTo>
                    <a:pt x="706" y="390"/>
                  </a:lnTo>
                  <a:lnTo>
                    <a:pt x="705" y="389"/>
                  </a:lnTo>
                  <a:lnTo>
                    <a:pt x="704" y="389"/>
                  </a:lnTo>
                  <a:lnTo>
                    <a:pt x="704" y="389"/>
                  </a:lnTo>
                  <a:lnTo>
                    <a:pt x="703" y="388"/>
                  </a:lnTo>
                  <a:lnTo>
                    <a:pt x="703" y="388"/>
                  </a:lnTo>
                  <a:lnTo>
                    <a:pt x="703" y="388"/>
                  </a:lnTo>
                  <a:lnTo>
                    <a:pt x="702" y="388"/>
                  </a:lnTo>
                  <a:lnTo>
                    <a:pt x="699" y="390"/>
                  </a:lnTo>
                  <a:lnTo>
                    <a:pt x="694" y="396"/>
                  </a:lnTo>
                  <a:lnTo>
                    <a:pt x="694" y="396"/>
                  </a:lnTo>
                  <a:lnTo>
                    <a:pt x="692" y="400"/>
                  </a:lnTo>
                  <a:lnTo>
                    <a:pt x="691" y="400"/>
                  </a:lnTo>
                  <a:lnTo>
                    <a:pt x="691" y="401"/>
                  </a:lnTo>
                  <a:lnTo>
                    <a:pt x="691" y="401"/>
                  </a:lnTo>
                  <a:lnTo>
                    <a:pt x="691" y="402"/>
                  </a:lnTo>
                  <a:lnTo>
                    <a:pt x="691" y="402"/>
                  </a:lnTo>
                  <a:lnTo>
                    <a:pt x="691" y="402"/>
                  </a:lnTo>
                  <a:lnTo>
                    <a:pt x="690" y="420"/>
                  </a:lnTo>
                  <a:lnTo>
                    <a:pt x="691" y="421"/>
                  </a:lnTo>
                  <a:lnTo>
                    <a:pt x="691" y="421"/>
                  </a:lnTo>
                  <a:lnTo>
                    <a:pt x="691" y="422"/>
                  </a:lnTo>
                  <a:lnTo>
                    <a:pt x="690" y="423"/>
                  </a:lnTo>
                  <a:lnTo>
                    <a:pt x="689" y="424"/>
                  </a:lnTo>
                  <a:lnTo>
                    <a:pt x="688" y="424"/>
                  </a:lnTo>
                  <a:lnTo>
                    <a:pt x="687" y="425"/>
                  </a:lnTo>
                  <a:lnTo>
                    <a:pt x="687" y="426"/>
                  </a:lnTo>
                  <a:lnTo>
                    <a:pt x="684" y="429"/>
                  </a:lnTo>
                  <a:lnTo>
                    <a:pt x="681" y="433"/>
                  </a:lnTo>
                  <a:lnTo>
                    <a:pt x="679" y="441"/>
                  </a:lnTo>
                  <a:lnTo>
                    <a:pt x="679" y="442"/>
                  </a:lnTo>
                  <a:lnTo>
                    <a:pt x="679" y="442"/>
                  </a:lnTo>
                  <a:lnTo>
                    <a:pt x="679" y="447"/>
                  </a:lnTo>
                  <a:lnTo>
                    <a:pt x="679" y="453"/>
                  </a:lnTo>
                  <a:lnTo>
                    <a:pt x="678" y="462"/>
                  </a:lnTo>
                  <a:lnTo>
                    <a:pt x="676" y="463"/>
                  </a:lnTo>
                  <a:lnTo>
                    <a:pt x="675" y="463"/>
                  </a:lnTo>
                  <a:lnTo>
                    <a:pt x="674" y="464"/>
                  </a:lnTo>
                  <a:lnTo>
                    <a:pt x="673" y="464"/>
                  </a:lnTo>
                  <a:lnTo>
                    <a:pt x="672" y="465"/>
                  </a:lnTo>
                  <a:lnTo>
                    <a:pt x="672" y="465"/>
                  </a:lnTo>
                  <a:lnTo>
                    <a:pt x="669" y="468"/>
                  </a:lnTo>
                  <a:lnTo>
                    <a:pt x="669" y="468"/>
                  </a:lnTo>
                  <a:lnTo>
                    <a:pt x="669" y="469"/>
                  </a:lnTo>
                  <a:lnTo>
                    <a:pt x="669" y="469"/>
                  </a:lnTo>
                  <a:lnTo>
                    <a:pt x="668" y="470"/>
                  </a:lnTo>
                  <a:lnTo>
                    <a:pt x="669" y="471"/>
                  </a:lnTo>
                  <a:lnTo>
                    <a:pt x="670" y="473"/>
                  </a:lnTo>
                  <a:lnTo>
                    <a:pt x="663" y="476"/>
                  </a:lnTo>
                  <a:lnTo>
                    <a:pt x="663" y="476"/>
                  </a:lnTo>
                  <a:lnTo>
                    <a:pt x="663" y="476"/>
                  </a:lnTo>
                  <a:lnTo>
                    <a:pt x="663" y="476"/>
                  </a:lnTo>
                  <a:lnTo>
                    <a:pt x="663" y="476"/>
                  </a:lnTo>
                  <a:lnTo>
                    <a:pt x="661" y="478"/>
                  </a:lnTo>
                  <a:lnTo>
                    <a:pt x="661" y="479"/>
                  </a:lnTo>
                  <a:lnTo>
                    <a:pt x="655" y="483"/>
                  </a:lnTo>
                  <a:lnTo>
                    <a:pt x="655" y="483"/>
                  </a:lnTo>
                  <a:lnTo>
                    <a:pt x="652" y="485"/>
                  </a:lnTo>
                  <a:lnTo>
                    <a:pt x="651" y="485"/>
                  </a:lnTo>
                  <a:lnTo>
                    <a:pt x="649" y="485"/>
                  </a:lnTo>
                  <a:lnTo>
                    <a:pt x="644" y="486"/>
                  </a:lnTo>
                  <a:lnTo>
                    <a:pt x="643" y="486"/>
                  </a:lnTo>
                  <a:lnTo>
                    <a:pt x="637" y="489"/>
                  </a:lnTo>
                  <a:lnTo>
                    <a:pt x="636" y="489"/>
                  </a:lnTo>
                  <a:lnTo>
                    <a:pt x="636" y="489"/>
                  </a:lnTo>
                  <a:lnTo>
                    <a:pt x="636" y="490"/>
                  </a:lnTo>
                  <a:lnTo>
                    <a:pt x="636" y="490"/>
                  </a:lnTo>
                  <a:lnTo>
                    <a:pt x="636" y="497"/>
                  </a:lnTo>
                  <a:lnTo>
                    <a:pt x="635" y="499"/>
                  </a:lnTo>
                  <a:lnTo>
                    <a:pt x="635" y="502"/>
                  </a:lnTo>
                  <a:lnTo>
                    <a:pt x="635" y="503"/>
                  </a:lnTo>
                  <a:lnTo>
                    <a:pt x="635" y="503"/>
                  </a:lnTo>
                  <a:lnTo>
                    <a:pt x="634" y="503"/>
                  </a:lnTo>
                  <a:lnTo>
                    <a:pt x="634" y="503"/>
                  </a:lnTo>
                  <a:lnTo>
                    <a:pt x="633" y="504"/>
                  </a:lnTo>
                  <a:lnTo>
                    <a:pt x="613" y="510"/>
                  </a:lnTo>
                  <a:lnTo>
                    <a:pt x="609" y="512"/>
                  </a:lnTo>
                  <a:lnTo>
                    <a:pt x="607" y="513"/>
                  </a:lnTo>
                  <a:lnTo>
                    <a:pt x="606" y="513"/>
                  </a:lnTo>
                  <a:lnTo>
                    <a:pt x="605" y="513"/>
                  </a:lnTo>
                  <a:lnTo>
                    <a:pt x="605" y="514"/>
                  </a:lnTo>
                  <a:lnTo>
                    <a:pt x="605" y="514"/>
                  </a:lnTo>
                  <a:lnTo>
                    <a:pt x="604" y="515"/>
                  </a:lnTo>
                  <a:lnTo>
                    <a:pt x="604" y="516"/>
                  </a:lnTo>
                  <a:lnTo>
                    <a:pt x="604" y="517"/>
                  </a:lnTo>
                  <a:lnTo>
                    <a:pt x="603" y="519"/>
                  </a:lnTo>
                  <a:lnTo>
                    <a:pt x="603" y="524"/>
                  </a:lnTo>
                  <a:lnTo>
                    <a:pt x="602" y="525"/>
                  </a:lnTo>
                  <a:lnTo>
                    <a:pt x="595" y="532"/>
                  </a:lnTo>
                  <a:lnTo>
                    <a:pt x="592" y="534"/>
                  </a:lnTo>
                  <a:lnTo>
                    <a:pt x="593" y="541"/>
                  </a:lnTo>
                  <a:lnTo>
                    <a:pt x="594" y="546"/>
                  </a:lnTo>
                  <a:lnTo>
                    <a:pt x="594" y="547"/>
                  </a:lnTo>
                  <a:lnTo>
                    <a:pt x="596" y="552"/>
                  </a:lnTo>
                  <a:lnTo>
                    <a:pt x="597" y="555"/>
                  </a:lnTo>
                  <a:lnTo>
                    <a:pt x="598" y="556"/>
                  </a:lnTo>
                  <a:lnTo>
                    <a:pt x="600" y="560"/>
                  </a:lnTo>
                  <a:lnTo>
                    <a:pt x="600" y="560"/>
                  </a:lnTo>
                  <a:lnTo>
                    <a:pt x="599" y="569"/>
                  </a:lnTo>
                  <a:lnTo>
                    <a:pt x="599" y="570"/>
                  </a:lnTo>
                  <a:lnTo>
                    <a:pt x="599" y="570"/>
                  </a:lnTo>
                  <a:lnTo>
                    <a:pt x="598" y="571"/>
                  </a:lnTo>
                  <a:lnTo>
                    <a:pt x="598" y="571"/>
                  </a:lnTo>
                  <a:lnTo>
                    <a:pt x="597" y="579"/>
                  </a:lnTo>
                  <a:lnTo>
                    <a:pt x="597" y="581"/>
                  </a:lnTo>
                  <a:lnTo>
                    <a:pt x="596" y="586"/>
                  </a:lnTo>
                  <a:lnTo>
                    <a:pt x="596" y="594"/>
                  </a:lnTo>
                  <a:lnTo>
                    <a:pt x="596" y="594"/>
                  </a:lnTo>
                  <a:lnTo>
                    <a:pt x="596" y="595"/>
                  </a:lnTo>
                  <a:lnTo>
                    <a:pt x="597" y="596"/>
                  </a:lnTo>
                  <a:lnTo>
                    <a:pt x="598" y="597"/>
                  </a:lnTo>
                  <a:lnTo>
                    <a:pt x="598" y="597"/>
                  </a:lnTo>
                  <a:lnTo>
                    <a:pt x="599" y="598"/>
                  </a:lnTo>
                  <a:lnTo>
                    <a:pt x="600" y="598"/>
                  </a:lnTo>
                  <a:lnTo>
                    <a:pt x="600" y="598"/>
                  </a:lnTo>
                  <a:lnTo>
                    <a:pt x="602" y="605"/>
                  </a:lnTo>
                  <a:lnTo>
                    <a:pt x="603" y="609"/>
                  </a:lnTo>
                  <a:lnTo>
                    <a:pt x="604" y="610"/>
                  </a:lnTo>
                  <a:lnTo>
                    <a:pt x="605" y="610"/>
                  </a:lnTo>
                  <a:lnTo>
                    <a:pt x="605" y="610"/>
                  </a:lnTo>
                  <a:lnTo>
                    <a:pt x="605" y="611"/>
                  </a:lnTo>
                  <a:lnTo>
                    <a:pt x="605" y="611"/>
                  </a:lnTo>
                  <a:lnTo>
                    <a:pt x="605" y="612"/>
                  </a:lnTo>
                  <a:lnTo>
                    <a:pt x="606" y="612"/>
                  </a:lnTo>
                  <a:lnTo>
                    <a:pt x="606" y="613"/>
                  </a:lnTo>
                  <a:lnTo>
                    <a:pt x="606" y="613"/>
                  </a:lnTo>
                  <a:lnTo>
                    <a:pt x="605" y="614"/>
                  </a:lnTo>
                  <a:lnTo>
                    <a:pt x="605" y="614"/>
                  </a:lnTo>
                  <a:lnTo>
                    <a:pt x="605" y="615"/>
                  </a:lnTo>
                  <a:lnTo>
                    <a:pt x="605" y="615"/>
                  </a:lnTo>
                  <a:lnTo>
                    <a:pt x="605" y="615"/>
                  </a:lnTo>
                  <a:lnTo>
                    <a:pt x="605" y="616"/>
                  </a:lnTo>
                  <a:lnTo>
                    <a:pt x="605" y="616"/>
                  </a:lnTo>
                  <a:lnTo>
                    <a:pt x="607" y="620"/>
                  </a:lnTo>
                  <a:lnTo>
                    <a:pt x="609" y="622"/>
                  </a:lnTo>
                  <a:lnTo>
                    <a:pt x="608" y="623"/>
                  </a:lnTo>
                  <a:lnTo>
                    <a:pt x="607" y="624"/>
                  </a:lnTo>
                  <a:lnTo>
                    <a:pt x="603" y="634"/>
                  </a:lnTo>
                  <a:lnTo>
                    <a:pt x="602" y="638"/>
                  </a:lnTo>
                  <a:lnTo>
                    <a:pt x="600" y="649"/>
                  </a:lnTo>
                  <a:lnTo>
                    <a:pt x="595" y="649"/>
                  </a:lnTo>
                  <a:lnTo>
                    <a:pt x="591" y="649"/>
                  </a:lnTo>
                  <a:lnTo>
                    <a:pt x="588" y="649"/>
                  </a:lnTo>
                  <a:lnTo>
                    <a:pt x="583" y="651"/>
                  </a:lnTo>
                  <a:lnTo>
                    <a:pt x="582" y="651"/>
                  </a:lnTo>
                  <a:lnTo>
                    <a:pt x="580" y="650"/>
                  </a:lnTo>
                  <a:lnTo>
                    <a:pt x="579" y="650"/>
                  </a:lnTo>
                  <a:lnTo>
                    <a:pt x="579" y="649"/>
                  </a:lnTo>
                  <a:lnTo>
                    <a:pt x="578" y="648"/>
                  </a:lnTo>
                  <a:lnTo>
                    <a:pt x="577" y="646"/>
                  </a:lnTo>
                  <a:lnTo>
                    <a:pt x="577" y="645"/>
                  </a:lnTo>
                  <a:lnTo>
                    <a:pt x="576" y="645"/>
                  </a:lnTo>
                  <a:lnTo>
                    <a:pt x="576" y="644"/>
                  </a:lnTo>
                  <a:lnTo>
                    <a:pt x="570" y="646"/>
                  </a:lnTo>
                  <a:lnTo>
                    <a:pt x="569" y="646"/>
                  </a:lnTo>
                  <a:lnTo>
                    <a:pt x="565" y="651"/>
                  </a:lnTo>
                  <a:lnTo>
                    <a:pt x="560" y="655"/>
                  </a:lnTo>
                  <a:lnTo>
                    <a:pt x="559" y="656"/>
                  </a:lnTo>
                  <a:lnTo>
                    <a:pt x="558" y="657"/>
                  </a:lnTo>
                  <a:lnTo>
                    <a:pt x="557" y="657"/>
                  </a:lnTo>
                  <a:lnTo>
                    <a:pt x="556" y="657"/>
                  </a:lnTo>
                  <a:lnTo>
                    <a:pt x="552" y="652"/>
                  </a:lnTo>
                  <a:lnTo>
                    <a:pt x="550" y="646"/>
                  </a:lnTo>
                  <a:lnTo>
                    <a:pt x="549" y="645"/>
                  </a:lnTo>
                  <a:lnTo>
                    <a:pt x="549" y="636"/>
                  </a:lnTo>
                  <a:lnTo>
                    <a:pt x="550" y="635"/>
                  </a:lnTo>
                  <a:lnTo>
                    <a:pt x="551" y="634"/>
                  </a:lnTo>
                  <a:lnTo>
                    <a:pt x="552" y="632"/>
                  </a:lnTo>
                  <a:lnTo>
                    <a:pt x="553" y="631"/>
                  </a:lnTo>
                  <a:lnTo>
                    <a:pt x="553" y="630"/>
                  </a:lnTo>
                  <a:lnTo>
                    <a:pt x="554" y="628"/>
                  </a:lnTo>
                  <a:lnTo>
                    <a:pt x="556" y="624"/>
                  </a:lnTo>
                  <a:lnTo>
                    <a:pt x="556" y="623"/>
                  </a:lnTo>
                  <a:lnTo>
                    <a:pt x="557" y="620"/>
                  </a:lnTo>
                  <a:lnTo>
                    <a:pt x="556" y="615"/>
                  </a:lnTo>
                  <a:lnTo>
                    <a:pt x="556" y="614"/>
                  </a:lnTo>
                  <a:lnTo>
                    <a:pt x="555" y="613"/>
                  </a:lnTo>
                  <a:lnTo>
                    <a:pt x="554" y="613"/>
                  </a:lnTo>
                  <a:lnTo>
                    <a:pt x="552" y="612"/>
                  </a:lnTo>
                  <a:lnTo>
                    <a:pt x="552" y="612"/>
                  </a:lnTo>
                  <a:lnTo>
                    <a:pt x="543" y="612"/>
                  </a:lnTo>
                  <a:lnTo>
                    <a:pt x="533" y="614"/>
                  </a:lnTo>
                  <a:lnTo>
                    <a:pt x="528" y="614"/>
                  </a:lnTo>
                  <a:lnTo>
                    <a:pt x="528" y="615"/>
                  </a:lnTo>
                  <a:lnTo>
                    <a:pt x="528" y="615"/>
                  </a:lnTo>
                  <a:lnTo>
                    <a:pt x="526" y="619"/>
                  </a:lnTo>
                  <a:lnTo>
                    <a:pt x="525" y="619"/>
                  </a:lnTo>
                  <a:lnTo>
                    <a:pt x="518" y="619"/>
                  </a:lnTo>
                  <a:lnTo>
                    <a:pt x="517" y="619"/>
                  </a:lnTo>
                  <a:lnTo>
                    <a:pt x="515" y="618"/>
                  </a:lnTo>
                  <a:lnTo>
                    <a:pt x="515" y="618"/>
                  </a:lnTo>
                  <a:lnTo>
                    <a:pt x="514" y="617"/>
                  </a:lnTo>
                  <a:lnTo>
                    <a:pt x="512" y="616"/>
                  </a:lnTo>
                  <a:lnTo>
                    <a:pt x="512" y="616"/>
                  </a:lnTo>
                  <a:lnTo>
                    <a:pt x="505" y="617"/>
                  </a:lnTo>
                  <a:lnTo>
                    <a:pt x="504" y="617"/>
                  </a:lnTo>
                  <a:lnTo>
                    <a:pt x="502" y="618"/>
                  </a:lnTo>
                  <a:lnTo>
                    <a:pt x="501" y="619"/>
                  </a:lnTo>
                  <a:lnTo>
                    <a:pt x="500" y="620"/>
                  </a:lnTo>
                  <a:lnTo>
                    <a:pt x="497" y="623"/>
                  </a:lnTo>
                  <a:lnTo>
                    <a:pt x="497" y="625"/>
                  </a:lnTo>
                  <a:lnTo>
                    <a:pt x="496" y="630"/>
                  </a:lnTo>
                  <a:lnTo>
                    <a:pt x="496" y="631"/>
                  </a:lnTo>
                  <a:lnTo>
                    <a:pt x="497" y="631"/>
                  </a:lnTo>
                  <a:lnTo>
                    <a:pt x="497" y="632"/>
                  </a:lnTo>
                  <a:lnTo>
                    <a:pt x="497" y="633"/>
                  </a:lnTo>
                  <a:lnTo>
                    <a:pt x="497" y="634"/>
                  </a:lnTo>
                  <a:lnTo>
                    <a:pt x="496" y="634"/>
                  </a:lnTo>
                  <a:lnTo>
                    <a:pt x="493" y="633"/>
                  </a:lnTo>
                  <a:lnTo>
                    <a:pt x="491" y="633"/>
                  </a:lnTo>
                  <a:lnTo>
                    <a:pt x="484" y="633"/>
                  </a:lnTo>
                  <a:lnTo>
                    <a:pt x="481" y="636"/>
                  </a:lnTo>
                  <a:lnTo>
                    <a:pt x="481" y="637"/>
                  </a:lnTo>
                  <a:lnTo>
                    <a:pt x="480" y="641"/>
                  </a:lnTo>
                  <a:lnTo>
                    <a:pt x="478" y="642"/>
                  </a:lnTo>
                  <a:lnTo>
                    <a:pt x="477" y="642"/>
                  </a:lnTo>
                  <a:lnTo>
                    <a:pt x="476" y="642"/>
                  </a:lnTo>
                  <a:lnTo>
                    <a:pt x="473" y="642"/>
                  </a:lnTo>
                  <a:lnTo>
                    <a:pt x="469" y="641"/>
                  </a:lnTo>
                  <a:lnTo>
                    <a:pt x="467" y="640"/>
                  </a:lnTo>
                  <a:lnTo>
                    <a:pt x="466" y="639"/>
                  </a:lnTo>
                  <a:lnTo>
                    <a:pt x="465" y="639"/>
                  </a:lnTo>
                  <a:lnTo>
                    <a:pt x="451" y="641"/>
                  </a:lnTo>
                  <a:lnTo>
                    <a:pt x="450" y="641"/>
                  </a:lnTo>
                  <a:lnTo>
                    <a:pt x="449" y="642"/>
                  </a:lnTo>
                  <a:lnTo>
                    <a:pt x="448" y="644"/>
                  </a:lnTo>
                  <a:lnTo>
                    <a:pt x="447" y="645"/>
                  </a:lnTo>
                  <a:lnTo>
                    <a:pt x="446" y="646"/>
                  </a:lnTo>
                  <a:lnTo>
                    <a:pt x="439" y="649"/>
                  </a:lnTo>
                  <a:lnTo>
                    <a:pt x="436" y="650"/>
                  </a:lnTo>
                  <a:lnTo>
                    <a:pt x="434" y="651"/>
                  </a:lnTo>
                  <a:lnTo>
                    <a:pt x="433" y="651"/>
                  </a:lnTo>
                  <a:lnTo>
                    <a:pt x="432" y="651"/>
                  </a:lnTo>
                  <a:lnTo>
                    <a:pt x="431" y="652"/>
                  </a:lnTo>
                  <a:lnTo>
                    <a:pt x="430" y="654"/>
                  </a:lnTo>
                  <a:lnTo>
                    <a:pt x="429" y="655"/>
                  </a:lnTo>
                  <a:lnTo>
                    <a:pt x="429" y="660"/>
                  </a:lnTo>
                  <a:lnTo>
                    <a:pt x="430" y="662"/>
                  </a:lnTo>
                  <a:lnTo>
                    <a:pt x="430" y="664"/>
                  </a:lnTo>
                  <a:lnTo>
                    <a:pt x="415" y="665"/>
                  </a:lnTo>
                  <a:lnTo>
                    <a:pt x="411" y="661"/>
                  </a:lnTo>
                  <a:lnTo>
                    <a:pt x="410" y="660"/>
                  </a:lnTo>
                  <a:lnTo>
                    <a:pt x="408" y="659"/>
                  </a:lnTo>
                  <a:lnTo>
                    <a:pt x="407" y="659"/>
                  </a:lnTo>
                  <a:lnTo>
                    <a:pt x="406" y="659"/>
                  </a:lnTo>
                  <a:lnTo>
                    <a:pt x="404" y="660"/>
                  </a:lnTo>
                  <a:lnTo>
                    <a:pt x="403" y="662"/>
                  </a:lnTo>
                  <a:lnTo>
                    <a:pt x="402" y="663"/>
                  </a:lnTo>
                  <a:lnTo>
                    <a:pt x="400" y="664"/>
                  </a:lnTo>
                  <a:lnTo>
                    <a:pt x="399" y="665"/>
                  </a:lnTo>
                  <a:lnTo>
                    <a:pt x="397" y="665"/>
                  </a:lnTo>
                  <a:lnTo>
                    <a:pt x="396" y="665"/>
                  </a:lnTo>
                  <a:lnTo>
                    <a:pt x="394" y="665"/>
                  </a:lnTo>
                  <a:lnTo>
                    <a:pt x="391" y="664"/>
                  </a:lnTo>
                  <a:lnTo>
                    <a:pt x="390" y="665"/>
                  </a:lnTo>
                  <a:lnTo>
                    <a:pt x="390" y="665"/>
                  </a:lnTo>
                  <a:lnTo>
                    <a:pt x="385" y="667"/>
                  </a:lnTo>
                  <a:lnTo>
                    <a:pt x="384" y="667"/>
                  </a:lnTo>
                  <a:lnTo>
                    <a:pt x="383" y="667"/>
                  </a:lnTo>
                  <a:lnTo>
                    <a:pt x="382" y="666"/>
                  </a:lnTo>
                  <a:lnTo>
                    <a:pt x="381" y="664"/>
                  </a:lnTo>
                  <a:lnTo>
                    <a:pt x="381" y="664"/>
                  </a:lnTo>
                  <a:lnTo>
                    <a:pt x="380" y="663"/>
                  </a:lnTo>
                  <a:lnTo>
                    <a:pt x="380" y="662"/>
                  </a:lnTo>
                  <a:lnTo>
                    <a:pt x="379" y="661"/>
                  </a:lnTo>
                  <a:lnTo>
                    <a:pt x="379" y="660"/>
                  </a:lnTo>
                  <a:lnTo>
                    <a:pt x="378" y="660"/>
                  </a:lnTo>
                  <a:lnTo>
                    <a:pt x="378" y="660"/>
                  </a:lnTo>
                  <a:lnTo>
                    <a:pt x="376" y="660"/>
                  </a:lnTo>
                  <a:lnTo>
                    <a:pt x="375" y="660"/>
                  </a:lnTo>
                  <a:lnTo>
                    <a:pt x="374" y="661"/>
                  </a:lnTo>
                  <a:lnTo>
                    <a:pt x="373" y="661"/>
                  </a:lnTo>
                  <a:lnTo>
                    <a:pt x="372" y="661"/>
                  </a:lnTo>
                  <a:lnTo>
                    <a:pt x="370" y="661"/>
                  </a:lnTo>
                  <a:lnTo>
                    <a:pt x="368" y="661"/>
                  </a:lnTo>
                  <a:lnTo>
                    <a:pt x="367" y="661"/>
                  </a:lnTo>
                  <a:lnTo>
                    <a:pt x="365" y="656"/>
                  </a:lnTo>
                  <a:lnTo>
                    <a:pt x="361" y="657"/>
                  </a:lnTo>
                  <a:lnTo>
                    <a:pt x="360" y="658"/>
                  </a:lnTo>
                  <a:lnTo>
                    <a:pt x="360" y="658"/>
                  </a:lnTo>
                  <a:lnTo>
                    <a:pt x="355" y="656"/>
                  </a:lnTo>
                  <a:lnTo>
                    <a:pt x="354" y="656"/>
                  </a:lnTo>
                  <a:lnTo>
                    <a:pt x="352" y="654"/>
                  </a:lnTo>
                  <a:lnTo>
                    <a:pt x="351" y="652"/>
                  </a:lnTo>
                  <a:lnTo>
                    <a:pt x="349" y="651"/>
                  </a:lnTo>
                  <a:lnTo>
                    <a:pt x="348" y="649"/>
                  </a:lnTo>
                  <a:lnTo>
                    <a:pt x="346" y="648"/>
                  </a:lnTo>
                  <a:lnTo>
                    <a:pt x="344" y="647"/>
                  </a:lnTo>
                  <a:lnTo>
                    <a:pt x="342" y="646"/>
                  </a:lnTo>
                  <a:lnTo>
                    <a:pt x="341" y="645"/>
                  </a:lnTo>
                  <a:lnTo>
                    <a:pt x="339" y="645"/>
                  </a:lnTo>
                  <a:lnTo>
                    <a:pt x="335" y="648"/>
                  </a:lnTo>
                  <a:lnTo>
                    <a:pt x="333" y="648"/>
                  </a:lnTo>
                  <a:lnTo>
                    <a:pt x="332" y="649"/>
                  </a:lnTo>
                  <a:lnTo>
                    <a:pt x="331" y="649"/>
                  </a:lnTo>
                  <a:lnTo>
                    <a:pt x="330" y="649"/>
                  </a:lnTo>
                  <a:lnTo>
                    <a:pt x="329" y="649"/>
                  </a:lnTo>
                  <a:lnTo>
                    <a:pt x="325" y="647"/>
                  </a:lnTo>
                  <a:lnTo>
                    <a:pt x="324" y="647"/>
                  </a:lnTo>
                  <a:lnTo>
                    <a:pt x="324" y="647"/>
                  </a:lnTo>
                  <a:lnTo>
                    <a:pt x="323" y="648"/>
                  </a:lnTo>
                  <a:lnTo>
                    <a:pt x="320" y="651"/>
                  </a:lnTo>
                  <a:lnTo>
                    <a:pt x="320" y="652"/>
                  </a:lnTo>
                  <a:lnTo>
                    <a:pt x="314" y="650"/>
                  </a:lnTo>
                  <a:lnTo>
                    <a:pt x="311" y="647"/>
                  </a:lnTo>
                  <a:lnTo>
                    <a:pt x="310" y="647"/>
                  </a:lnTo>
                  <a:lnTo>
                    <a:pt x="309" y="646"/>
                  </a:lnTo>
                  <a:lnTo>
                    <a:pt x="309" y="646"/>
                  </a:lnTo>
                  <a:lnTo>
                    <a:pt x="308" y="646"/>
                  </a:lnTo>
                  <a:lnTo>
                    <a:pt x="307" y="646"/>
                  </a:lnTo>
                  <a:lnTo>
                    <a:pt x="306" y="646"/>
                  </a:lnTo>
                  <a:lnTo>
                    <a:pt x="305" y="646"/>
                  </a:lnTo>
                  <a:lnTo>
                    <a:pt x="304" y="646"/>
                  </a:lnTo>
                  <a:lnTo>
                    <a:pt x="302" y="646"/>
                  </a:lnTo>
                  <a:lnTo>
                    <a:pt x="301" y="646"/>
                  </a:lnTo>
                  <a:lnTo>
                    <a:pt x="301" y="647"/>
                  </a:lnTo>
                  <a:lnTo>
                    <a:pt x="301" y="649"/>
                  </a:lnTo>
                  <a:lnTo>
                    <a:pt x="301" y="650"/>
                  </a:lnTo>
                  <a:lnTo>
                    <a:pt x="300" y="651"/>
                  </a:lnTo>
                  <a:lnTo>
                    <a:pt x="299" y="652"/>
                  </a:lnTo>
                  <a:lnTo>
                    <a:pt x="298" y="653"/>
                  </a:lnTo>
                  <a:lnTo>
                    <a:pt x="297" y="654"/>
                  </a:lnTo>
                  <a:lnTo>
                    <a:pt x="297" y="654"/>
                  </a:lnTo>
                  <a:lnTo>
                    <a:pt x="290" y="656"/>
                  </a:lnTo>
                  <a:lnTo>
                    <a:pt x="288" y="656"/>
                  </a:lnTo>
                  <a:lnTo>
                    <a:pt x="288" y="656"/>
                  </a:lnTo>
                  <a:lnTo>
                    <a:pt x="285" y="654"/>
                  </a:lnTo>
                  <a:lnTo>
                    <a:pt x="285" y="653"/>
                  </a:lnTo>
                  <a:lnTo>
                    <a:pt x="283" y="652"/>
                  </a:lnTo>
                  <a:lnTo>
                    <a:pt x="282" y="652"/>
                  </a:lnTo>
                  <a:lnTo>
                    <a:pt x="276" y="651"/>
                  </a:lnTo>
                  <a:lnTo>
                    <a:pt x="276" y="650"/>
                  </a:lnTo>
                  <a:lnTo>
                    <a:pt x="275" y="649"/>
                  </a:lnTo>
                  <a:lnTo>
                    <a:pt x="267" y="650"/>
                  </a:lnTo>
                  <a:lnTo>
                    <a:pt x="259" y="651"/>
                  </a:lnTo>
                  <a:lnTo>
                    <a:pt x="258" y="651"/>
                  </a:lnTo>
                  <a:lnTo>
                    <a:pt x="257" y="652"/>
                  </a:lnTo>
                  <a:lnTo>
                    <a:pt x="257" y="653"/>
                  </a:lnTo>
                  <a:lnTo>
                    <a:pt x="257" y="653"/>
                  </a:lnTo>
                  <a:lnTo>
                    <a:pt x="257" y="654"/>
                  </a:lnTo>
                  <a:lnTo>
                    <a:pt x="258" y="656"/>
                  </a:lnTo>
                  <a:lnTo>
                    <a:pt x="258" y="657"/>
                  </a:lnTo>
                  <a:lnTo>
                    <a:pt x="258" y="657"/>
                  </a:lnTo>
                  <a:lnTo>
                    <a:pt x="258" y="658"/>
                  </a:lnTo>
                  <a:lnTo>
                    <a:pt x="253" y="664"/>
                  </a:lnTo>
                  <a:lnTo>
                    <a:pt x="253" y="665"/>
                  </a:lnTo>
                  <a:lnTo>
                    <a:pt x="252" y="666"/>
                  </a:lnTo>
                  <a:lnTo>
                    <a:pt x="252" y="666"/>
                  </a:lnTo>
                  <a:lnTo>
                    <a:pt x="245" y="665"/>
                  </a:lnTo>
                  <a:lnTo>
                    <a:pt x="233" y="669"/>
                  </a:lnTo>
                  <a:lnTo>
                    <a:pt x="231" y="676"/>
                  </a:lnTo>
                  <a:lnTo>
                    <a:pt x="231" y="682"/>
                  </a:lnTo>
                  <a:lnTo>
                    <a:pt x="231" y="683"/>
                  </a:lnTo>
                  <a:lnTo>
                    <a:pt x="230" y="684"/>
                  </a:lnTo>
                  <a:lnTo>
                    <a:pt x="226" y="687"/>
                  </a:lnTo>
                  <a:lnTo>
                    <a:pt x="222" y="691"/>
                  </a:lnTo>
                  <a:lnTo>
                    <a:pt x="216" y="696"/>
                  </a:lnTo>
                  <a:lnTo>
                    <a:pt x="215" y="695"/>
                  </a:lnTo>
                  <a:lnTo>
                    <a:pt x="214" y="695"/>
                  </a:lnTo>
                  <a:lnTo>
                    <a:pt x="211" y="693"/>
                  </a:lnTo>
                  <a:lnTo>
                    <a:pt x="210" y="693"/>
                  </a:lnTo>
                  <a:lnTo>
                    <a:pt x="208" y="693"/>
                  </a:lnTo>
                  <a:lnTo>
                    <a:pt x="205" y="693"/>
                  </a:lnTo>
                  <a:lnTo>
                    <a:pt x="204" y="693"/>
                  </a:lnTo>
                  <a:lnTo>
                    <a:pt x="203" y="693"/>
                  </a:lnTo>
                  <a:lnTo>
                    <a:pt x="203" y="694"/>
                  </a:lnTo>
                  <a:lnTo>
                    <a:pt x="202" y="694"/>
                  </a:lnTo>
                  <a:lnTo>
                    <a:pt x="202" y="695"/>
                  </a:lnTo>
                  <a:lnTo>
                    <a:pt x="202" y="697"/>
                  </a:lnTo>
                  <a:lnTo>
                    <a:pt x="202" y="698"/>
                  </a:lnTo>
                  <a:lnTo>
                    <a:pt x="201" y="699"/>
                  </a:lnTo>
                  <a:lnTo>
                    <a:pt x="201" y="701"/>
                  </a:lnTo>
                  <a:lnTo>
                    <a:pt x="201" y="701"/>
                  </a:lnTo>
                  <a:lnTo>
                    <a:pt x="200" y="702"/>
                  </a:lnTo>
                  <a:lnTo>
                    <a:pt x="199" y="703"/>
                  </a:lnTo>
                  <a:lnTo>
                    <a:pt x="197" y="703"/>
                  </a:lnTo>
                  <a:lnTo>
                    <a:pt x="196" y="703"/>
                  </a:lnTo>
                  <a:lnTo>
                    <a:pt x="194" y="703"/>
                  </a:lnTo>
                  <a:lnTo>
                    <a:pt x="190" y="702"/>
                  </a:lnTo>
                  <a:lnTo>
                    <a:pt x="189" y="702"/>
                  </a:lnTo>
                  <a:lnTo>
                    <a:pt x="188" y="702"/>
                  </a:lnTo>
                  <a:lnTo>
                    <a:pt x="188" y="702"/>
                  </a:lnTo>
                  <a:lnTo>
                    <a:pt x="187" y="702"/>
                  </a:lnTo>
                  <a:lnTo>
                    <a:pt x="187" y="703"/>
                  </a:lnTo>
                  <a:lnTo>
                    <a:pt x="187" y="706"/>
                  </a:lnTo>
                  <a:lnTo>
                    <a:pt x="183" y="706"/>
                  </a:lnTo>
                  <a:lnTo>
                    <a:pt x="183" y="705"/>
                  </a:lnTo>
                  <a:lnTo>
                    <a:pt x="184" y="704"/>
                  </a:lnTo>
                  <a:lnTo>
                    <a:pt x="183" y="703"/>
                  </a:lnTo>
                  <a:lnTo>
                    <a:pt x="181" y="686"/>
                  </a:lnTo>
                  <a:lnTo>
                    <a:pt x="181" y="685"/>
                  </a:lnTo>
                  <a:lnTo>
                    <a:pt x="180" y="684"/>
                  </a:lnTo>
                  <a:lnTo>
                    <a:pt x="178" y="680"/>
                  </a:lnTo>
                  <a:lnTo>
                    <a:pt x="178" y="679"/>
                  </a:lnTo>
                  <a:lnTo>
                    <a:pt x="177" y="678"/>
                  </a:lnTo>
                  <a:lnTo>
                    <a:pt x="176" y="677"/>
                  </a:lnTo>
                  <a:lnTo>
                    <a:pt x="168" y="669"/>
                  </a:lnTo>
                  <a:lnTo>
                    <a:pt x="168" y="669"/>
                  </a:lnTo>
                  <a:lnTo>
                    <a:pt x="167" y="668"/>
                  </a:lnTo>
                  <a:lnTo>
                    <a:pt x="167" y="668"/>
                  </a:lnTo>
                  <a:lnTo>
                    <a:pt x="167" y="667"/>
                  </a:lnTo>
                  <a:lnTo>
                    <a:pt x="167" y="665"/>
                  </a:lnTo>
                  <a:lnTo>
                    <a:pt x="167" y="664"/>
                  </a:lnTo>
                  <a:lnTo>
                    <a:pt x="168" y="663"/>
                  </a:lnTo>
                  <a:lnTo>
                    <a:pt x="169" y="662"/>
                  </a:lnTo>
                  <a:lnTo>
                    <a:pt x="170" y="661"/>
                  </a:lnTo>
                  <a:lnTo>
                    <a:pt x="170" y="660"/>
                  </a:lnTo>
                  <a:lnTo>
                    <a:pt x="171" y="655"/>
                  </a:lnTo>
                  <a:lnTo>
                    <a:pt x="172" y="654"/>
                  </a:lnTo>
                  <a:lnTo>
                    <a:pt x="172" y="653"/>
                  </a:lnTo>
                  <a:lnTo>
                    <a:pt x="172" y="650"/>
                  </a:lnTo>
                  <a:lnTo>
                    <a:pt x="172" y="649"/>
                  </a:lnTo>
                  <a:lnTo>
                    <a:pt x="167" y="645"/>
                  </a:lnTo>
                  <a:lnTo>
                    <a:pt x="161" y="639"/>
                  </a:lnTo>
                  <a:lnTo>
                    <a:pt x="161" y="639"/>
                  </a:lnTo>
                  <a:lnTo>
                    <a:pt x="159" y="639"/>
                  </a:lnTo>
                  <a:lnTo>
                    <a:pt x="150" y="638"/>
                  </a:lnTo>
                  <a:lnTo>
                    <a:pt x="145" y="636"/>
                  </a:lnTo>
                  <a:lnTo>
                    <a:pt x="139" y="633"/>
                  </a:lnTo>
                  <a:lnTo>
                    <a:pt x="137" y="632"/>
                  </a:lnTo>
                  <a:lnTo>
                    <a:pt x="132" y="630"/>
                  </a:lnTo>
                  <a:lnTo>
                    <a:pt x="120" y="623"/>
                  </a:lnTo>
                  <a:lnTo>
                    <a:pt x="110" y="613"/>
                  </a:lnTo>
                  <a:lnTo>
                    <a:pt x="110" y="612"/>
                  </a:lnTo>
                  <a:lnTo>
                    <a:pt x="110" y="605"/>
                  </a:lnTo>
                  <a:lnTo>
                    <a:pt x="109" y="602"/>
                  </a:lnTo>
                  <a:lnTo>
                    <a:pt x="109" y="597"/>
                  </a:lnTo>
                  <a:lnTo>
                    <a:pt x="109" y="585"/>
                  </a:lnTo>
                  <a:lnTo>
                    <a:pt x="110" y="575"/>
                  </a:lnTo>
                  <a:lnTo>
                    <a:pt x="110" y="570"/>
                  </a:lnTo>
                  <a:lnTo>
                    <a:pt x="110" y="566"/>
                  </a:lnTo>
                  <a:lnTo>
                    <a:pt x="110" y="565"/>
                  </a:lnTo>
                  <a:lnTo>
                    <a:pt x="111" y="560"/>
                  </a:lnTo>
                  <a:lnTo>
                    <a:pt x="112" y="559"/>
                  </a:lnTo>
                  <a:lnTo>
                    <a:pt x="113" y="555"/>
                  </a:lnTo>
                  <a:lnTo>
                    <a:pt x="114" y="552"/>
                  </a:lnTo>
                  <a:lnTo>
                    <a:pt x="114" y="552"/>
                  </a:lnTo>
                  <a:lnTo>
                    <a:pt x="116" y="545"/>
                  </a:lnTo>
                  <a:lnTo>
                    <a:pt x="116" y="544"/>
                  </a:lnTo>
                  <a:lnTo>
                    <a:pt x="116" y="541"/>
                  </a:lnTo>
                  <a:lnTo>
                    <a:pt x="116" y="538"/>
                  </a:lnTo>
                  <a:lnTo>
                    <a:pt x="116" y="533"/>
                  </a:lnTo>
                  <a:lnTo>
                    <a:pt x="116" y="527"/>
                  </a:lnTo>
                  <a:lnTo>
                    <a:pt x="116" y="506"/>
                  </a:lnTo>
                  <a:lnTo>
                    <a:pt x="116" y="506"/>
                  </a:lnTo>
                  <a:lnTo>
                    <a:pt x="119" y="500"/>
                  </a:lnTo>
                  <a:lnTo>
                    <a:pt x="126" y="479"/>
                  </a:lnTo>
                  <a:lnTo>
                    <a:pt x="125" y="477"/>
                  </a:lnTo>
                  <a:lnTo>
                    <a:pt x="122" y="476"/>
                  </a:lnTo>
                  <a:lnTo>
                    <a:pt x="121" y="475"/>
                  </a:lnTo>
                  <a:lnTo>
                    <a:pt x="118" y="472"/>
                  </a:lnTo>
                  <a:lnTo>
                    <a:pt x="112" y="474"/>
                  </a:lnTo>
                  <a:lnTo>
                    <a:pt x="112" y="475"/>
                  </a:lnTo>
                  <a:lnTo>
                    <a:pt x="111" y="476"/>
                  </a:lnTo>
                  <a:lnTo>
                    <a:pt x="111" y="477"/>
                  </a:lnTo>
                  <a:lnTo>
                    <a:pt x="110" y="478"/>
                  </a:lnTo>
                  <a:lnTo>
                    <a:pt x="100" y="482"/>
                  </a:lnTo>
                  <a:lnTo>
                    <a:pt x="93" y="483"/>
                  </a:lnTo>
                  <a:lnTo>
                    <a:pt x="93" y="483"/>
                  </a:lnTo>
                  <a:lnTo>
                    <a:pt x="93" y="483"/>
                  </a:lnTo>
                  <a:lnTo>
                    <a:pt x="88" y="481"/>
                  </a:lnTo>
                  <a:lnTo>
                    <a:pt x="84" y="482"/>
                  </a:lnTo>
                  <a:lnTo>
                    <a:pt x="78" y="477"/>
                  </a:lnTo>
                  <a:lnTo>
                    <a:pt x="72" y="473"/>
                  </a:lnTo>
                  <a:lnTo>
                    <a:pt x="71" y="473"/>
                  </a:lnTo>
                  <a:lnTo>
                    <a:pt x="71" y="471"/>
                  </a:lnTo>
                  <a:lnTo>
                    <a:pt x="71" y="471"/>
                  </a:lnTo>
                  <a:lnTo>
                    <a:pt x="70" y="470"/>
                  </a:lnTo>
                  <a:lnTo>
                    <a:pt x="67" y="462"/>
                  </a:lnTo>
                  <a:lnTo>
                    <a:pt x="66" y="462"/>
                  </a:lnTo>
                  <a:lnTo>
                    <a:pt x="62" y="459"/>
                  </a:lnTo>
                  <a:lnTo>
                    <a:pt x="58" y="458"/>
                  </a:lnTo>
                  <a:lnTo>
                    <a:pt x="57" y="457"/>
                  </a:lnTo>
                  <a:lnTo>
                    <a:pt x="57" y="456"/>
                  </a:lnTo>
                  <a:lnTo>
                    <a:pt x="56" y="456"/>
                  </a:lnTo>
                  <a:lnTo>
                    <a:pt x="46" y="456"/>
                  </a:lnTo>
                  <a:lnTo>
                    <a:pt x="42" y="453"/>
                  </a:lnTo>
                  <a:lnTo>
                    <a:pt x="40" y="455"/>
                  </a:lnTo>
                  <a:lnTo>
                    <a:pt x="36" y="455"/>
                  </a:lnTo>
                  <a:lnTo>
                    <a:pt x="32" y="455"/>
                  </a:lnTo>
                  <a:lnTo>
                    <a:pt x="29" y="453"/>
                  </a:lnTo>
                  <a:lnTo>
                    <a:pt x="26" y="452"/>
                  </a:lnTo>
                  <a:lnTo>
                    <a:pt x="25" y="452"/>
                  </a:lnTo>
                  <a:lnTo>
                    <a:pt x="23" y="453"/>
                  </a:lnTo>
                  <a:lnTo>
                    <a:pt x="22" y="452"/>
                  </a:lnTo>
                  <a:lnTo>
                    <a:pt x="21" y="451"/>
                  </a:lnTo>
                  <a:lnTo>
                    <a:pt x="20" y="451"/>
                  </a:lnTo>
                  <a:lnTo>
                    <a:pt x="19" y="451"/>
                  </a:lnTo>
                  <a:lnTo>
                    <a:pt x="18" y="451"/>
                  </a:lnTo>
                  <a:lnTo>
                    <a:pt x="18" y="452"/>
                  </a:lnTo>
                  <a:lnTo>
                    <a:pt x="13" y="456"/>
                  </a:lnTo>
                  <a:lnTo>
                    <a:pt x="12" y="456"/>
                  </a:lnTo>
                  <a:lnTo>
                    <a:pt x="12" y="457"/>
                  </a:lnTo>
                  <a:lnTo>
                    <a:pt x="11" y="458"/>
                  </a:lnTo>
                  <a:lnTo>
                    <a:pt x="11" y="458"/>
                  </a:lnTo>
                  <a:lnTo>
                    <a:pt x="9" y="459"/>
                  </a:lnTo>
                  <a:lnTo>
                    <a:pt x="7" y="459"/>
                  </a:lnTo>
                  <a:lnTo>
                    <a:pt x="7" y="459"/>
                  </a:lnTo>
                  <a:lnTo>
                    <a:pt x="2" y="458"/>
                  </a:lnTo>
                  <a:lnTo>
                    <a:pt x="2" y="458"/>
                  </a:lnTo>
                  <a:lnTo>
                    <a:pt x="2" y="457"/>
                  </a:lnTo>
                  <a:lnTo>
                    <a:pt x="3" y="450"/>
                  </a:lnTo>
                  <a:lnTo>
                    <a:pt x="3" y="449"/>
                  </a:lnTo>
                  <a:lnTo>
                    <a:pt x="2" y="448"/>
                  </a:lnTo>
                  <a:lnTo>
                    <a:pt x="2" y="442"/>
                  </a:lnTo>
                  <a:lnTo>
                    <a:pt x="3" y="434"/>
                  </a:lnTo>
                  <a:lnTo>
                    <a:pt x="4" y="422"/>
                  </a:lnTo>
                  <a:lnTo>
                    <a:pt x="7" y="418"/>
                  </a:lnTo>
                  <a:lnTo>
                    <a:pt x="12" y="405"/>
                  </a:lnTo>
                  <a:lnTo>
                    <a:pt x="17" y="395"/>
                  </a:lnTo>
                  <a:lnTo>
                    <a:pt x="18" y="393"/>
                  </a:lnTo>
                  <a:lnTo>
                    <a:pt x="19" y="392"/>
                  </a:lnTo>
                  <a:lnTo>
                    <a:pt x="22" y="390"/>
                  </a:lnTo>
                  <a:lnTo>
                    <a:pt x="24" y="388"/>
                  </a:lnTo>
                  <a:lnTo>
                    <a:pt x="25" y="387"/>
                  </a:lnTo>
                  <a:lnTo>
                    <a:pt x="25" y="385"/>
                  </a:lnTo>
                  <a:lnTo>
                    <a:pt x="25" y="378"/>
                  </a:lnTo>
                  <a:lnTo>
                    <a:pt x="24" y="377"/>
                  </a:lnTo>
                  <a:lnTo>
                    <a:pt x="24" y="375"/>
                  </a:lnTo>
                  <a:lnTo>
                    <a:pt x="24" y="374"/>
                  </a:lnTo>
                  <a:lnTo>
                    <a:pt x="23" y="373"/>
                  </a:lnTo>
                  <a:lnTo>
                    <a:pt x="25" y="368"/>
                  </a:lnTo>
                  <a:lnTo>
                    <a:pt x="26" y="367"/>
                  </a:lnTo>
                  <a:lnTo>
                    <a:pt x="28" y="366"/>
                  </a:lnTo>
                  <a:lnTo>
                    <a:pt x="30" y="365"/>
                  </a:lnTo>
                  <a:lnTo>
                    <a:pt x="31" y="365"/>
                  </a:lnTo>
                  <a:lnTo>
                    <a:pt x="31" y="364"/>
                  </a:lnTo>
                  <a:lnTo>
                    <a:pt x="32" y="363"/>
                  </a:lnTo>
                  <a:lnTo>
                    <a:pt x="32" y="362"/>
                  </a:lnTo>
                  <a:lnTo>
                    <a:pt x="32" y="360"/>
                  </a:lnTo>
                  <a:lnTo>
                    <a:pt x="32" y="359"/>
                  </a:lnTo>
                  <a:lnTo>
                    <a:pt x="32" y="358"/>
                  </a:lnTo>
                  <a:lnTo>
                    <a:pt x="33" y="356"/>
                  </a:lnTo>
                  <a:lnTo>
                    <a:pt x="33" y="355"/>
                  </a:lnTo>
                  <a:lnTo>
                    <a:pt x="35" y="354"/>
                  </a:lnTo>
                  <a:lnTo>
                    <a:pt x="35" y="354"/>
                  </a:lnTo>
                  <a:lnTo>
                    <a:pt x="35" y="354"/>
                  </a:lnTo>
                  <a:lnTo>
                    <a:pt x="32" y="351"/>
                  </a:lnTo>
                  <a:lnTo>
                    <a:pt x="31" y="349"/>
                  </a:lnTo>
                  <a:lnTo>
                    <a:pt x="31" y="348"/>
                  </a:lnTo>
                  <a:lnTo>
                    <a:pt x="30" y="344"/>
                  </a:lnTo>
                  <a:lnTo>
                    <a:pt x="30" y="342"/>
                  </a:lnTo>
                  <a:lnTo>
                    <a:pt x="30" y="341"/>
                  </a:lnTo>
                  <a:lnTo>
                    <a:pt x="31" y="339"/>
                  </a:lnTo>
                  <a:lnTo>
                    <a:pt x="32" y="338"/>
                  </a:lnTo>
                  <a:lnTo>
                    <a:pt x="34" y="336"/>
                  </a:lnTo>
                  <a:lnTo>
                    <a:pt x="34" y="335"/>
                  </a:lnTo>
                  <a:lnTo>
                    <a:pt x="35" y="334"/>
                  </a:lnTo>
                  <a:lnTo>
                    <a:pt x="33" y="325"/>
                  </a:lnTo>
                  <a:lnTo>
                    <a:pt x="32" y="321"/>
                  </a:lnTo>
                  <a:lnTo>
                    <a:pt x="26" y="319"/>
                  </a:lnTo>
                  <a:lnTo>
                    <a:pt x="25" y="319"/>
                  </a:lnTo>
                  <a:lnTo>
                    <a:pt x="25" y="319"/>
                  </a:lnTo>
                  <a:lnTo>
                    <a:pt x="24" y="318"/>
                  </a:lnTo>
                  <a:lnTo>
                    <a:pt x="23" y="317"/>
                  </a:lnTo>
                  <a:lnTo>
                    <a:pt x="20" y="306"/>
                  </a:lnTo>
                  <a:lnTo>
                    <a:pt x="20" y="300"/>
                  </a:lnTo>
                  <a:lnTo>
                    <a:pt x="21" y="297"/>
                  </a:lnTo>
                  <a:lnTo>
                    <a:pt x="21" y="295"/>
                  </a:lnTo>
                  <a:lnTo>
                    <a:pt x="22" y="294"/>
                  </a:lnTo>
                  <a:lnTo>
                    <a:pt x="24" y="289"/>
                  </a:lnTo>
                  <a:lnTo>
                    <a:pt x="25" y="287"/>
                  </a:lnTo>
                  <a:lnTo>
                    <a:pt x="22" y="285"/>
                  </a:lnTo>
                  <a:lnTo>
                    <a:pt x="21" y="284"/>
                  </a:lnTo>
                  <a:lnTo>
                    <a:pt x="21" y="283"/>
                  </a:lnTo>
                  <a:lnTo>
                    <a:pt x="19" y="277"/>
                  </a:lnTo>
                  <a:lnTo>
                    <a:pt x="19" y="276"/>
                  </a:lnTo>
                  <a:lnTo>
                    <a:pt x="20" y="275"/>
                  </a:lnTo>
                  <a:lnTo>
                    <a:pt x="20" y="274"/>
                  </a:lnTo>
                  <a:lnTo>
                    <a:pt x="21" y="274"/>
                  </a:lnTo>
                  <a:lnTo>
                    <a:pt x="22" y="273"/>
                  </a:lnTo>
                  <a:lnTo>
                    <a:pt x="22" y="272"/>
                  </a:lnTo>
                  <a:lnTo>
                    <a:pt x="23" y="270"/>
                  </a:lnTo>
                  <a:lnTo>
                    <a:pt x="23" y="265"/>
                  </a:lnTo>
                  <a:lnTo>
                    <a:pt x="22" y="257"/>
                  </a:lnTo>
                  <a:lnTo>
                    <a:pt x="22" y="256"/>
                  </a:lnTo>
                  <a:lnTo>
                    <a:pt x="19" y="251"/>
                  </a:lnTo>
                  <a:lnTo>
                    <a:pt x="16" y="251"/>
                  </a:lnTo>
                  <a:lnTo>
                    <a:pt x="15" y="251"/>
                  </a:lnTo>
                  <a:lnTo>
                    <a:pt x="13" y="249"/>
                  </a:lnTo>
                  <a:lnTo>
                    <a:pt x="11" y="247"/>
                  </a:lnTo>
                  <a:lnTo>
                    <a:pt x="2" y="236"/>
                  </a:lnTo>
                  <a:lnTo>
                    <a:pt x="2" y="236"/>
                  </a:lnTo>
                  <a:lnTo>
                    <a:pt x="1" y="234"/>
                  </a:lnTo>
                  <a:lnTo>
                    <a:pt x="1" y="232"/>
                  </a:lnTo>
                  <a:lnTo>
                    <a:pt x="1" y="231"/>
                  </a:lnTo>
                  <a:lnTo>
                    <a:pt x="0" y="219"/>
                  </a:lnTo>
                  <a:lnTo>
                    <a:pt x="0" y="219"/>
                  </a:lnTo>
                  <a:lnTo>
                    <a:pt x="4" y="216"/>
                  </a:lnTo>
                  <a:lnTo>
                    <a:pt x="6" y="215"/>
                  </a:lnTo>
                  <a:lnTo>
                    <a:pt x="9" y="215"/>
                  </a:lnTo>
                  <a:lnTo>
                    <a:pt x="10" y="215"/>
                  </a:lnTo>
                  <a:lnTo>
                    <a:pt x="11" y="215"/>
                  </a:lnTo>
                  <a:lnTo>
                    <a:pt x="12" y="214"/>
                  </a:lnTo>
                  <a:lnTo>
                    <a:pt x="16" y="210"/>
                  </a:lnTo>
                  <a:lnTo>
                    <a:pt x="20" y="203"/>
                  </a:lnTo>
                  <a:lnTo>
                    <a:pt x="20" y="202"/>
                  </a:lnTo>
                  <a:lnTo>
                    <a:pt x="20" y="202"/>
                  </a:lnTo>
                  <a:lnTo>
                    <a:pt x="18" y="201"/>
                  </a:lnTo>
                  <a:lnTo>
                    <a:pt x="18" y="200"/>
                  </a:lnTo>
                  <a:lnTo>
                    <a:pt x="17" y="196"/>
                  </a:lnTo>
                  <a:lnTo>
                    <a:pt x="18" y="179"/>
                  </a:lnTo>
                  <a:lnTo>
                    <a:pt x="18" y="178"/>
                  </a:lnTo>
                  <a:lnTo>
                    <a:pt x="21" y="169"/>
                  </a:lnTo>
                  <a:lnTo>
                    <a:pt x="23" y="163"/>
                  </a:lnTo>
                  <a:lnTo>
                    <a:pt x="23" y="163"/>
                  </a:lnTo>
                  <a:lnTo>
                    <a:pt x="24" y="163"/>
                  </a:lnTo>
                  <a:lnTo>
                    <a:pt x="25" y="162"/>
                  </a:lnTo>
                  <a:lnTo>
                    <a:pt x="27" y="162"/>
                  </a:lnTo>
                  <a:lnTo>
                    <a:pt x="28" y="163"/>
                  </a:lnTo>
                  <a:lnTo>
                    <a:pt x="34" y="159"/>
                  </a:lnTo>
                  <a:lnTo>
                    <a:pt x="37" y="157"/>
                  </a:lnTo>
                  <a:lnTo>
                    <a:pt x="38" y="156"/>
                  </a:lnTo>
                  <a:lnTo>
                    <a:pt x="40" y="155"/>
                  </a:lnTo>
                  <a:lnTo>
                    <a:pt x="41" y="154"/>
                  </a:lnTo>
                  <a:lnTo>
                    <a:pt x="47" y="153"/>
                  </a:lnTo>
                  <a:lnTo>
                    <a:pt x="51" y="152"/>
                  </a:lnTo>
                  <a:lnTo>
                    <a:pt x="57" y="152"/>
                  </a:lnTo>
                  <a:lnTo>
                    <a:pt x="58" y="152"/>
                  </a:lnTo>
                  <a:lnTo>
                    <a:pt x="58" y="153"/>
                  </a:lnTo>
                  <a:lnTo>
                    <a:pt x="59" y="154"/>
                  </a:lnTo>
                  <a:lnTo>
                    <a:pt x="60" y="154"/>
                  </a:lnTo>
                  <a:lnTo>
                    <a:pt x="67" y="153"/>
                  </a:lnTo>
                  <a:lnTo>
                    <a:pt x="71" y="150"/>
                  </a:lnTo>
                  <a:lnTo>
                    <a:pt x="76" y="150"/>
                  </a:lnTo>
                  <a:lnTo>
                    <a:pt x="79" y="154"/>
                  </a:lnTo>
                  <a:lnTo>
                    <a:pt x="80" y="154"/>
                  </a:lnTo>
                  <a:lnTo>
                    <a:pt x="81" y="155"/>
                  </a:lnTo>
                  <a:lnTo>
                    <a:pt x="82" y="159"/>
                  </a:lnTo>
                  <a:lnTo>
                    <a:pt x="81" y="160"/>
                  </a:lnTo>
                  <a:lnTo>
                    <a:pt x="81" y="161"/>
                  </a:lnTo>
                  <a:lnTo>
                    <a:pt x="80" y="161"/>
                  </a:lnTo>
                  <a:lnTo>
                    <a:pt x="79" y="162"/>
                  </a:lnTo>
                  <a:lnTo>
                    <a:pt x="79" y="163"/>
                  </a:lnTo>
                  <a:lnTo>
                    <a:pt x="78" y="165"/>
                  </a:lnTo>
                  <a:lnTo>
                    <a:pt x="78" y="166"/>
                  </a:lnTo>
                  <a:lnTo>
                    <a:pt x="79" y="169"/>
                  </a:lnTo>
                  <a:lnTo>
                    <a:pt x="80" y="170"/>
                  </a:lnTo>
                  <a:lnTo>
                    <a:pt x="83" y="175"/>
                  </a:lnTo>
                  <a:lnTo>
                    <a:pt x="84" y="177"/>
                  </a:lnTo>
                  <a:lnTo>
                    <a:pt x="85" y="177"/>
                  </a:lnTo>
                  <a:lnTo>
                    <a:pt x="86" y="177"/>
                  </a:lnTo>
                  <a:lnTo>
                    <a:pt x="87" y="177"/>
                  </a:lnTo>
                  <a:lnTo>
                    <a:pt x="89" y="179"/>
                  </a:lnTo>
                  <a:lnTo>
                    <a:pt x="91" y="182"/>
                  </a:lnTo>
                  <a:lnTo>
                    <a:pt x="91" y="183"/>
                  </a:lnTo>
                  <a:lnTo>
                    <a:pt x="91" y="185"/>
                  </a:lnTo>
                  <a:lnTo>
                    <a:pt x="91" y="186"/>
                  </a:lnTo>
                  <a:lnTo>
                    <a:pt x="92" y="189"/>
                  </a:lnTo>
                  <a:lnTo>
                    <a:pt x="99" y="193"/>
                  </a:lnTo>
                  <a:lnTo>
                    <a:pt x="102" y="194"/>
                  </a:lnTo>
                  <a:lnTo>
                    <a:pt x="103" y="195"/>
                  </a:lnTo>
                  <a:lnTo>
                    <a:pt x="105" y="196"/>
                  </a:lnTo>
                  <a:lnTo>
                    <a:pt x="106" y="196"/>
                  </a:lnTo>
                  <a:lnTo>
                    <a:pt x="106" y="196"/>
                  </a:lnTo>
                  <a:lnTo>
                    <a:pt x="107" y="196"/>
                  </a:lnTo>
                  <a:lnTo>
                    <a:pt x="108" y="195"/>
                  </a:lnTo>
                  <a:lnTo>
                    <a:pt x="114" y="185"/>
                  </a:lnTo>
                  <a:lnTo>
                    <a:pt x="114" y="184"/>
                  </a:lnTo>
                  <a:lnTo>
                    <a:pt x="114" y="182"/>
                  </a:lnTo>
                  <a:lnTo>
                    <a:pt x="114" y="180"/>
                  </a:lnTo>
                  <a:lnTo>
                    <a:pt x="114" y="178"/>
                  </a:lnTo>
                  <a:lnTo>
                    <a:pt x="114" y="172"/>
                  </a:lnTo>
                  <a:lnTo>
                    <a:pt x="115" y="170"/>
                  </a:lnTo>
                  <a:lnTo>
                    <a:pt x="116" y="169"/>
                  </a:lnTo>
                  <a:lnTo>
                    <a:pt x="120" y="161"/>
                  </a:lnTo>
                  <a:lnTo>
                    <a:pt x="121" y="161"/>
                  </a:lnTo>
                  <a:lnTo>
                    <a:pt x="127" y="160"/>
                  </a:lnTo>
                  <a:lnTo>
                    <a:pt x="131" y="159"/>
                  </a:lnTo>
                  <a:lnTo>
                    <a:pt x="133" y="156"/>
                  </a:lnTo>
                  <a:lnTo>
                    <a:pt x="133" y="154"/>
                  </a:lnTo>
                  <a:lnTo>
                    <a:pt x="133" y="153"/>
                  </a:lnTo>
                  <a:lnTo>
                    <a:pt x="137" y="151"/>
                  </a:lnTo>
                  <a:lnTo>
                    <a:pt x="138" y="159"/>
                  </a:lnTo>
                  <a:lnTo>
                    <a:pt x="138" y="163"/>
                  </a:lnTo>
                  <a:lnTo>
                    <a:pt x="137" y="169"/>
                  </a:lnTo>
                  <a:lnTo>
                    <a:pt x="137" y="175"/>
                  </a:lnTo>
                  <a:lnTo>
                    <a:pt x="134" y="176"/>
                  </a:lnTo>
                  <a:lnTo>
                    <a:pt x="134" y="176"/>
                  </a:lnTo>
                  <a:lnTo>
                    <a:pt x="131" y="177"/>
                  </a:lnTo>
                  <a:lnTo>
                    <a:pt x="131" y="177"/>
                  </a:lnTo>
                  <a:lnTo>
                    <a:pt x="131" y="177"/>
                  </a:lnTo>
                  <a:lnTo>
                    <a:pt x="131" y="180"/>
                  </a:lnTo>
                  <a:lnTo>
                    <a:pt x="131" y="181"/>
                  </a:lnTo>
                  <a:lnTo>
                    <a:pt x="131" y="181"/>
                  </a:lnTo>
                  <a:lnTo>
                    <a:pt x="131" y="182"/>
                  </a:lnTo>
                  <a:lnTo>
                    <a:pt x="132" y="181"/>
                  </a:lnTo>
                  <a:lnTo>
                    <a:pt x="133" y="181"/>
                  </a:lnTo>
                  <a:lnTo>
                    <a:pt x="136" y="181"/>
                  </a:lnTo>
                  <a:lnTo>
                    <a:pt x="138" y="181"/>
                  </a:lnTo>
                  <a:lnTo>
                    <a:pt x="139" y="182"/>
                  </a:lnTo>
                  <a:lnTo>
                    <a:pt x="140" y="192"/>
                  </a:lnTo>
                  <a:lnTo>
                    <a:pt x="140" y="193"/>
                  </a:lnTo>
                  <a:lnTo>
                    <a:pt x="139" y="194"/>
                  </a:lnTo>
                  <a:lnTo>
                    <a:pt x="139" y="195"/>
                  </a:lnTo>
                  <a:lnTo>
                    <a:pt x="138" y="197"/>
                  </a:lnTo>
                  <a:lnTo>
                    <a:pt x="137" y="197"/>
                  </a:lnTo>
                  <a:lnTo>
                    <a:pt x="137" y="198"/>
                  </a:lnTo>
                  <a:lnTo>
                    <a:pt x="136" y="199"/>
                  </a:lnTo>
                  <a:lnTo>
                    <a:pt x="136" y="200"/>
                  </a:lnTo>
                  <a:lnTo>
                    <a:pt x="136" y="208"/>
                  </a:lnTo>
                  <a:lnTo>
                    <a:pt x="136" y="217"/>
                  </a:lnTo>
                  <a:lnTo>
                    <a:pt x="137" y="222"/>
                  </a:lnTo>
                  <a:lnTo>
                    <a:pt x="137" y="223"/>
                  </a:lnTo>
                  <a:lnTo>
                    <a:pt x="137" y="224"/>
                  </a:lnTo>
                  <a:lnTo>
                    <a:pt x="136" y="226"/>
                  </a:lnTo>
                  <a:lnTo>
                    <a:pt x="135" y="229"/>
                  </a:lnTo>
                  <a:lnTo>
                    <a:pt x="133" y="247"/>
                  </a:lnTo>
                  <a:lnTo>
                    <a:pt x="133" y="248"/>
                  </a:lnTo>
                  <a:lnTo>
                    <a:pt x="134" y="249"/>
                  </a:lnTo>
                  <a:lnTo>
                    <a:pt x="134" y="249"/>
                  </a:lnTo>
                  <a:lnTo>
                    <a:pt x="134" y="250"/>
                  </a:lnTo>
                  <a:lnTo>
                    <a:pt x="134" y="251"/>
                  </a:lnTo>
                  <a:lnTo>
                    <a:pt x="136" y="253"/>
                  </a:lnTo>
                  <a:lnTo>
                    <a:pt x="137" y="254"/>
                  </a:lnTo>
                  <a:lnTo>
                    <a:pt x="138" y="255"/>
                  </a:lnTo>
                  <a:lnTo>
                    <a:pt x="139" y="257"/>
                  </a:lnTo>
                  <a:lnTo>
                    <a:pt x="141" y="264"/>
                  </a:lnTo>
                  <a:lnTo>
                    <a:pt x="142" y="273"/>
                  </a:lnTo>
                  <a:lnTo>
                    <a:pt x="144" y="283"/>
                  </a:lnTo>
                  <a:lnTo>
                    <a:pt x="141" y="289"/>
                  </a:lnTo>
                  <a:lnTo>
                    <a:pt x="139" y="296"/>
                  </a:lnTo>
                  <a:lnTo>
                    <a:pt x="139" y="297"/>
                  </a:lnTo>
                  <a:lnTo>
                    <a:pt x="140" y="298"/>
                  </a:lnTo>
                  <a:lnTo>
                    <a:pt x="141" y="299"/>
                  </a:lnTo>
                  <a:lnTo>
                    <a:pt x="153" y="307"/>
                  </a:lnTo>
                  <a:lnTo>
                    <a:pt x="154" y="307"/>
                  </a:lnTo>
                  <a:lnTo>
                    <a:pt x="156" y="308"/>
                  </a:lnTo>
                  <a:lnTo>
                    <a:pt x="160" y="309"/>
                  </a:lnTo>
                  <a:lnTo>
                    <a:pt x="160" y="310"/>
                  </a:lnTo>
                  <a:lnTo>
                    <a:pt x="161" y="311"/>
                  </a:lnTo>
                  <a:lnTo>
                    <a:pt x="162" y="312"/>
                  </a:lnTo>
                  <a:lnTo>
                    <a:pt x="163" y="314"/>
                  </a:lnTo>
                  <a:lnTo>
                    <a:pt x="169" y="327"/>
                  </a:lnTo>
                  <a:lnTo>
                    <a:pt x="171" y="334"/>
                  </a:lnTo>
                  <a:lnTo>
                    <a:pt x="171" y="339"/>
                  </a:lnTo>
                  <a:lnTo>
                    <a:pt x="173" y="345"/>
                  </a:lnTo>
                  <a:lnTo>
                    <a:pt x="175" y="346"/>
                  </a:lnTo>
                  <a:lnTo>
                    <a:pt x="175" y="347"/>
                  </a:lnTo>
                  <a:lnTo>
                    <a:pt x="176" y="348"/>
                  </a:lnTo>
                  <a:lnTo>
                    <a:pt x="176" y="349"/>
                  </a:lnTo>
                  <a:lnTo>
                    <a:pt x="176" y="350"/>
                  </a:lnTo>
                  <a:lnTo>
                    <a:pt x="176" y="351"/>
                  </a:lnTo>
                  <a:lnTo>
                    <a:pt x="176" y="352"/>
                  </a:lnTo>
                  <a:lnTo>
                    <a:pt x="180" y="360"/>
                  </a:lnTo>
                  <a:lnTo>
                    <a:pt x="183" y="363"/>
                  </a:lnTo>
                  <a:lnTo>
                    <a:pt x="186" y="369"/>
                  </a:lnTo>
                  <a:lnTo>
                    <a:pt x="188" y="372"/>
                  </a:lnTo>
                  <a:lnTo>
                    <a:pt x="191" y="375"/>
                  </a:lnTo>
                  <a:lnTo>
                    <a:pt x="193" y="377"/>
                  </a:lnTo>
                  <a:lnTo>
                    <a:pt x="194" y="378"/>
                  </a:lnTo>
                  <a:lnTo>
                    <a:pt x="196" y="380"/>
                  </a:lnTo>
                  <a:lnTo>
                    <a:pt x="200" y="375"/>
                  </a:lnTo>
                  <a:lnTo>
                    <a:pt x="200" y="375"/>
                  </a:lnTo>
                  <a:lnTo>
                    <a:pt x="201" y="375"/>
                  </a:lnTo>
                  <a:lnTo>
                    <a:pt x="202" y="375"/>
                  </a:lnTo>
                  <a:lnTo>
                    <a:pt x="203" y="376"/>
                  </a:lnTo>
                  <a:lnTo>
                    <a:pt x="204" y="377"/>
                  </a:lnTo>
                  <a:lnTo>
                    <a:pt x="204" y="378"/>
                  </a:lnTo>
                  <a:lnTo>
                    <a:pt x="205" y="379"/>
                  </a:lnTo>
                  <a:lnTo>
                    <a:pt x="209" y="382"/>
                  </a:lnTo>
                  <a:lnTo>
                    <a:pt x="210" y="383"/>
                  </a:lnTo>
                  <a:lnTo>
                    <a:pt x="218" y="388"/>
                  </a:lnTo>
                  <a:lnTo>
                    <a:pt x="220" y="388"/>
                  </a:lnTo>
                  <a:lnTo>
                    <a:pt x="228" y="387"/>
                  </a:lnTo>
                  <a:lnTo>
                    <a:pt x="235" y="388"/>
                  </a:lnTo>
                  <a:lnTo>
                    <a:pt x="236" y="389"/>
                  </a:lnTo>
                  <a:lnTo>
                    <a:pt x="237" y="390"/>
                  </a:lnTo>
                  <a:lnTo>
                    <a:pt x="238" y="392"/>
                  </a:lnTo>
                  <a:lnTo>
                    <a:pt x="239" y="394"/>
                  </a:lnTo>
                  <a:lnTo>
                    <a:pt x="241" y="396"/>
                  </a:lnTo>
                  <a:lnTo>
                    <a:pt x="241" y="396"/>
                  </a:lnTo>
                  <a:lnTo>
                    <a:pt x="250" y="397"/>
                  </a:lnTo>
                  <a:lnTo>
                    <a:pt x="252" y="397"/>
                  </a:lnTo>
                  <a:lnTo>
                    <a:pt x="254" y="397"/>
                  </a:lnTo>
                  <a:lnTo>
                    <a:pt x="254" y="397"/>
                  </a:lnTo>
                  <a:lnTo>
                    <a:pt x="256" y="396"/>
                  </a:lnTo>
                  <a:lnTo>
                    <a:pt x="261" y="393"/>
                  </a:lnTo>
                  <a:lnTo>
                    <a:pt x="261" y="392"/>
                  </a:lnTo>
                  <a:lnTo>
                    <a:pt x="261" y="391"/>
                  </a:lnTo>
                  <a:lnTo>
                    <a:pt x="261" y="391"/>
                  </a:lnTo>
                  <a:lnTo>
                    <a:pt x="262" y="390"/>
                  </a:lnTo>
                  <a:lnTo>
                    <a:pt x="277" y="378"/>
                  </a:lnTo>
                  <a:lnTo>
                    <a:pt x="278" y="378"/>
                  </a:lnTo>
                  <a:lnTo>
                    <a:pt x="278" y="378"/>
                  </a:lnTo>
                  <a:lnTo>
                    <a:pt x="280" y="380"/>
                  </a:lnTo>
                  <a:lnTo>
                    <a:pt x="280" y="381"/>
                  </a:lnTo>
                  <a:lnTo>
                    <a:pt x="281" y="382"/>
                  </a:lnTo>
                  <a:lnTo>
                    <a:pt x="283" y="386"/>
                  </a:lnTo>
                  <a:lnTo>
                    <a:pt x="286" y="388"/>
                  </a:lnTo>
                  <a:lnTo>
                    <a:pt x="295" y="392"/>
                  </a:lnTo>
                  <a:lnTo>
                    <a:pt x="301" y="390"/>
                  </a:lnTo>
                  <a:lnTo>
                    <a:pt x="303" y="389"/>
                  </a:lnTo>
                  <a:lnTo>
                    <a:pt x="303" y="385"/>
                  </a:lnTo>
                  <a:lnTo>
                    <a:pt x="303" y="381"/>
                  </a:lnTo>
                  <a:lnTo>
                    <a:pt x="303" y="380"/>
                  </a:lnTo>
                  <a:lnTo>
                    <a:pt x="305" y="374"/>
                  </a:lnTo>
                  <a:lnTo>
                    <a:pt x="307" y="371"/>
                  </a:lnTo>
                  <a:lnTo>
                    <a:pt x="308" y="371"/>
                  </a:lnTo>
                  <a:lnTo>
                    <a:pt x="309" y="371"/>
                  </a:lnTo>
                  <a:lnTo>
                    <a:pt x="309" y="370"/>
                  </a:lnTo>
                  <a:lnTo>
                    <a:pt x="310" y="367"/>
                  </a:lnTo>
                  <a:lnTo>
                    <a:pt x="310" y="366"/>
                  </a:lnTo>
                  <a:lnTo>
                    <a:pt x="310" y="360"/>
                  </a:lnTo>
                  <a:lnTo>
                    <a:pt x="310" y="359"/>
                  </a:lnTo>
                  <a:lnTo>
                    <a:pt x="309" y="358"/>
                  </a:lnTo>
                  <a:lnTo>
                    <a:pt x="307" y="349"/>
                  </a:lnTo>
                  <a:lnTo>
                    <a:pt x="308" y="349"/>
                  </a:lnTo>
                  <a:lnTo>
                    <a:pt x="310" y="344"/>
                  </a:lnTo>
                  <a:lnTo>
                    <a:pt x="311" y="344"/>
                  </a:lnTo>
                  <a:lnTo>
                    <a:pt x="310" y="340"/>
                  </a:lnTo>
                  <a:lnTo>
                    <a:pt x="308" y="337"/>
                  </a:lnTo>
                  <a:lnTo>
                    <a:pt x="308" y="336"/>
                  </a:lnTo>
                  <a:lnTo>
                    <a:pt x="309" y="333"/>
                  </a:lnTo>
                  <a:lnTo>
                    <a:pt x="310" y="332"/>
                  </a:lnTo>
                  <a:lnTo>
                    <a:pt x="310" y="331"/>
                  </a:lnTo>
                  <a:lnTo>
                    <a:pt x="315" y="326"/>
                  </a:lnTo>
                  <a:lnTo>
                    <a:pt x="316" y="325"/>
                  </a:lnTo>
                  <a:lnTo>
                    <a:pt x="317" y="324"/>
                  </a:lnTo>
                  <a:lnTo>
                    <a:pt x="321" y="323"/>
                  </a:lnTo>
                  <a:lnTo>
                    <a:pt x="321" y="323"/>
                  </a:lnTo>
                  <a:lnTo>
                    <a:pt x="329" y="330"/>
                  </a:lnTo>
                  <a:lnTo>
                    <a:pt x="330" y="331"/>
                  </a:lnTo>
                  <a:lnTo>
                    <a:pt x="330" y="332"/>
                  </a:lnTo>
                  <a:lnTo>
                    <a:pt x="331" y="333"/>
                  </a:lnTo>
                  <a:lnTo>
                    <a:pt x="332" y="335"/>
                  </a:lnTo>
                  <a:lnTo>
                    <a:pt x="333" y="337"/>
                  </a:lnTo>
                  <a:lnTo>
                    <a:pt x="334" y="338"/>
                  </a:lnTo>
                  <a:lnTo>
                    <a:pt x="335" y="338"/>
                  </a:lnTo>
                  <a:lnTo>
                    <a:pt x="336" y="339"/>
                  </a:lnTo>
                  <a:lnTo>
                    <a:pt x="338" y="341"/>
                  </a:lnTo>
                  <a:lnTo>
                    <a:pt x="339" y="341"/>
                  </a:lnTo>
                  <a:lnTo>
                    <a:pt x="341" y="341"/>
                  </a:lnTo>
                  <a:lnTo>
                    <a:pt x="342" y="342"/>
                  </a:lnTo>
                  <a:lnTo>
                    <a:pt x="343" y="341"/>
                  </a:lnTo>
                  <a:lnTo>
                    <a:pt x="343" y="341"/>
                  </a:lnTo>
                  <a:lnTo>
                    <a:pt x="346" y="338"/>
                  </a:lnTo>
                  <a:lnTo>
                    <a:pt x="349" y="335"/>
                  </a:lnTo>
                  <a:lnTo>
                    <a:pt x="352" y="333"/>
                  </a:lnTo>
                  <a:lnTo>
                    <a:pt x="353" y="332"/>
                  </a:lnTo>
                  <a:lnTo>
                    <a:pt x="367" y="324"/>
                  </a:lnTo>
                  <a:lnTo>
                    <a:pt x="371" y="322"/>
                  </a:lnTo>
                  <a:lnTo>
                    <a:pt x="374" y="320"/>
                  </a:lnTo>
                  <a:lnTo>
                    <a:pt x="376" y="317"/>
                  </a:lnTo>
                  <a:lnTo>
                    <a:pt x="378" y="315"/>
                  </a:lnTo>
                  <a:lnTo>
                    <a:pt x="378" y="314"/>
                  </a:lnTo>
                  <a:lnTo>
                    <a:pt x="381" y="312"/>
                  </a:lnTo>
                  <a:lnTo>
                    <a:pt x="382" y="311"/>
                  </a:lnTo>
                  <a:lnTo>
                    <a:pt x="389" y="308"/>
                  </a:lnTo>
                  <a:lnTo>
                    <a:pt x="390" y="308"/>
                  </a:lnTo>
                  <a:lnTo>
                    <a:pt x="395" y="309"/>
                  </a:lnTo>
                  <a:lnTo>
                    <a:pt x="401" y="310"/>
                  </a:lnTo>
                  <a:lnTo>
                    <a:pt x="402" y="310"/>
                  </a:lnTo>
                  <a:lnTo>
                    <a:pt x="402" y="310"/>
                  </a:lnTo>
                  <a:lnTo>
                    <a:pt x="408" y="304"/>
                  </a:lnTo>
                  <a:lnTo>
                    <a:pt x="409" y="303"/>
                  </a:lnTo>
                  <a:lnTo>
                    <a:pt x="410" y="302"/>
                  </a:lnTo>
                  <a:lnTo>
                    <a:pt x="411" y="300"/>
                  </a:lnTo>
                  <a:lnTo>
                    <a:pt x="419" y="294"/>
                  </a:lnTo>
                  <a:lnTo>
                    <a:pt x="426" y="289"/>
                  </a:lnTo>
                  <a:lnTo>
                    <a:pt x="426" y="289"/>
                  </a:lnTo>
                  <a:lnTo>
                    <a:pt x="427" y="290"/>
                  </a:lnTo>
                  <a:lnTo>
                    <a:pt x="428" y="291"/>
                  </a:lnTo>
                  <a:lnTo>
                    <a:pt x="429" y="293"/>
                  </a:lnTo>
                  <a:lnTo>
                    <a:pt x="433" y="301"/>
                  </a:lnTo>
                  <a:lnTo>
                    <a:pt x="438" y="305"/>
                  </a:lnTo>
                  <a:lnTo>
                    <a:pt x="438" y="305"/>
                  </a:lnTo>
                  <a:lnTo>
                    <a:pt x="440" y="305"/>
                  </a:lnTo>
                  <a:lnTo>
                    <a:pt x="440" y="304"/>
                  </a:lnTo>
                  <a:lnTo>
                    <a:pt x="441" y="304"/>
                  </a:lnTo>
                  <a:lnTo>
                    <a:pt x="442" y="303"/>
                  </a:lnTo>
                  <a:lnTo>
                    <a:pt x="441" y="302"/>
                  </a:lnTo>
                  <a:lnTo>
                    <a:pt x="441" y="301"/>
                  </a:lnTo>
                  <a:lnTo>
                    <a:pt x="441" y="300"/>
                  </a:lnTo>
                  <a:lnTo>
                    <a:pt x="441" y="299"/>
                  </a:lnTo>
                  <a:lnTo>
                    <a:pt x="441" y="298"/>
                  </a:lnTo>
                  <a:lnTo>
                    <a:pt x="442" y="297"/>
                  </a:lnTo>
                  <a:lnTo>
                    <a:pt x="443" y="296"/>
                  </a:lnTo>
                  <a:lnTo>
                    <a:pt x="446" y="294"/>
                  </a:lnTo>
                  <a:lnTo>
                    <a:pt x="449" y="293"/>
                  </a:lnTo>
                  <a:lnTo>
                    <a:pt x="456" y="290"/>
                  </a:lnTo>
                  <a:lnTo>
                    <a:pt x="457" y="291"/>
                  </a:lnTo>
                  <a:lnTo>
                    <a:pt x="459" y="291"/>
                  </a:lnTo>
                  <a:lnTo>
                    <a:pt x="459" y="292"/>
                  </a:lnTo>
                  <a:lnTo>
                    <a:pt x="458" y="294"/>
                  </a:lnTo>
                  <a:lnTo>
                    <a:pt x="458" y="295"/>
                  </a:lnTo>
                  <a:lnTo>
                    <a:pt x="458" y="296"/>
                  </a:lnTo>
                  <a:lnTo>
                    <a:pt x="457" y="296"/>
                  </a:lnTo>
                  <a:lnTo>
                    <a:pt x="458" y="298"/>
                  </a:lnTo>
                  <a:lnTo>
                    <a:pt x="458" y="299"/>
                  </a:lnTo>
                  <a:lnTo>
                    <a:pt x="459" y="301"/>
                  </a:lnTo>
                  <a:lnTo>
                    <a:pt x="462" y="307"/>
                  </a:lnTo>
                  <a:lnTo>
                    <a:pt x="463" y="308"/>
                  </a:lnTo>
                  <a:lnTo>
                    <a:pt x="473" y="317"/>
                  </a:lnTo>
                  <a:lnTo>
                    <a:pt x="482" y="320"/>
                  </a:lnTo>
                  <a:lnTo>
                    <a:pt x="482" y="320"/>
                  </a:lnTo>
                  <a:lnTo>
                    <a:pt x="483" y="321"/>
                  </a:lnTo>
                  <a:lnTo>
                    <a:pt x="484" y="321"/>
                  </a:lnTo>
                  <a:lnTo>
                    <a:pt x="484" y="322"/>
                  </a:lnTo>
                  <a:lnTo>
                    <a:pt x="483" y="329"/>
                  </a:lnTo>
                  <a:lnTo>
                    <a:pt x="483" y="332"/>
                  </a:lnTo>
                  <a:lnTo>
                    <a:pt x="481" y="336"/>
                  </a:lnTo>
                  <a:lnTo>
                    <a:pt x="479" y="339"/>
                  </a:lnTo>
                  <a:lnTo>
                    <a:pt x="477" y="340"/>
                  </a:lnTo>
                  <a:lnTo>
                    <a:pt x="477" y="341"/>
                  </a:lnTo>
                  <a:lnTo>
                    <a:pt x="475" y="351"/>
                  </a:lnTo>
                  <a:lnTo>
                    <a:pt x="474" y="353"/>
                  </a:lnTo>
                  <a:lnTo>
                    <a:pt x="475" y="354"/>
                  </a:lnTo>
                  <a:lnTo>
                    <a:pt x="483" y="363"/>
                  </a:lnTo>
                  <a:lnTo>
                    <a:pt x="486" y="373"/>
                  </a:lnTo>
                  <a:lnTo>
                    <a:pt x="482" y="382"/>
                  </a:lnTo>
                  <a:lnTo>
                    <a:pt x="482" y="383"/>
                  </a:lnTo>
                  <a:lnTo>
                    <a:pt x="482" y="384"/>
                  </a:lnTo>
                  <a:lnTo>
                    <a:pt x="482" y="385"/>
                  </a:lnTo>
                  <a:lnTo>
                    <a:pt x="483" y="393"/>
                  </a:lnTo>
                  <a:lnTo>
                    <a:pt x="484" y="395"/>
                  </a:lnTo>
                  <a:lnTo>
                    <a:pt x="484" y="396"/>
                  </a:lnTo>
                  <a:lnTo>
                    <a:pt x="486" y="398"/>
                  </a:lnTo>
                  <a:lnTo>
                    <a:pt x="492" y="400"/>
                  </a:lnTo>
                  <a:lnTo>
                    <a:pt x="494" y="400"/>
                  </a:lnTo>
                  <a:lnTo>
                    <a:pt x="505" y="403"/>
                  </a:lnTo>
                  <a:lnTo>
                    <a:pt x="507" y="404"/>
                  </a:lnTo>
                  <a:lnTo>
                    <a:pt x="511" y="407"/>
                  </a:lnTo>
                  <a:lnTo>
                    <a:pt x="514" y="410"/>
                  </a:lnTo>
                  <a:lnTo>
                    <a:pt x="518" y="414"/>
                  </a:lnTo>
                  <a:lnTo>
                    <a:pt x="523" y="420"/>
                  </a:lnTo>
                  <a:lnTo>
                    <a:pt x="526" y="433"/>
                  </a:lnTo>
                  <a:lnTo>
                    <a:pt x="527" y="435"/>
                  </a:lnTo>
                  <a:lnTo>
                    <a:pt x="527" y="435"/>
                  </a:lnTo>
                  <a:lnTo>
                    <a:pt x="527" y="436"/>
                  </a:lnTo>
                  <a:lnTo>
                    <a:pt x="523" y="447"/>
                  </a:lnTo>
                  <a:lnTo>
                    <a:pt x="519" y="454"/>
                  </a:lnTo>
                  <a:lnTo>
                    <a:pt x="518" y="458"/>
                  </a:lnTo>
                  <a:lnTo>
                    <a:pt x="520" y="460"/>
                  </a:lnTo>
                  <a:lnTo>
                    <a:pt x="521" y="460"/>
                  </a:lnTo>
                  <a:lnTo>
                    <a:pt x="522" y="460"/>
                  </a:lnTo>
                  <a:lnTo>
                    <a:pt x="526" y="463"/>
                  </a:lnTo>
                  <a:lnTo>
                    <a:pt x="526" y="463"/>
                  </a:lnTo>
                  <a:lnTo>
                    <a:pt x="527" y="465"/>
                  </a:lnTo>
                  <a:lnTo>
                    <a:pt x="528" y="466"/>
                  </a:lnTo>
                  <a:lnTo>
                    <a:pt x="528" y="467"/>
                  </a:lnTo>
                  <a:lnTo>
                    <a:pt x="532" y="470"/>
                  </a:lnTo>
                  <a:lnTo>
                    <a:pt x="533" y="471"/>
                  </a:lnTo>
                  <a:lnTo>
                    <a:pt x="534" y="471"/>
                  </a:lnTo>
                  <a:lnTo>
                    <a:pt x="535" y="469"/>
                  </a:lnTo>
                  <a:lnTo>
                    <a:pt x="540" y="462"/>
                  </a:lnTo>
                  <a:lnTo>
                    <a:pt x="541" y="460"/>
                  </a:lnTo>
                  <a:lnTo>
                    <a:pt x="542" y="460"/>
                  </a:lnTo>
                  <a:lnTo>
                    <a:pt x="545" y="459"/>
                  </a:lnTo>
                  <a:lnTo>
                    <a:pt x="546" y="459"/>
                  </a:lnTo>
                  <a:lnTo>
                    <a:pt x="546" y="459"/>
                  </a:lnTo>
                  <a:lnTo>
                    <a:pt x="549" y="458"/>
                  </a:lnTo>
                  <a:lnTo>
                    <a:pt x="549" y="458"/>
                  </a:lnTo>
                  <a:lnTo>
                    <a:pt x="550" y="458"/>
                  </a:lnTo>
                  <a:lnTo>
                    <a:pt x="550" y="458"/>
                  </a:lnTo>
                  <a:lnTo>
                    <a:pt x="551" y="458"/>
                  </a:lnTo>
                  <a:lnTo>
                    <a:pt x="551" y="458"/>
                  </a:lnTo>
                  <a:lnTo>
                    <a:pt x="554" y="458"/>
                  </a:lnTo>
                  <a:lnTo>
                    <a:pt x="558" y="461"/>
                  </a:lnTo>
                  <a:lnTo>
                    <a:pt x="561" y="461"/>
                  </a:lnTo>
                  <a:lnTo>
                    <a:pt x="564" y="461"/>
                  </a:lnTo>
                  <a:lnTo>
                    <a:pt x="565" y="461"/>
                  </a:lnTo>
                  <a:lnTo>
                    <a:pt x="565" y="462"/>
                  </a:lnTo>
                  <a:lnTo>
                    <a:pt x="565" y="462"/>
                  </a:lnTo>
                  <a:lnTo>
                    <a:pt x="566" y="462"/>
                  </a:lnTo>
                  <a:lnTo>
                    <a:pt x="566" y="462"/>
                  </a:lnTo>
                  <a:lnTo>
                    <a:pt x="567" y="463"/>
                  </a:lnTo>
                  <a:lnTo>
                    <a:pt x="567" y="463"/>
                  </a:lnTo>
                  <a:lnTo>
                    <a:pt x="573" y="461"/>
                  </a:lnTo>
                  <a:lnTo>
                    <a:pt x="575" y="460"/>
                  </a:lnTo>
                  <a:lnTo>
                    <a:pt x="578" y="458"/>
                  </a:lnTo>
                  <a:lnTo>
                    <a:pt x="580" y="457"/>
                  </a:lnTo>
                  <a:lnTo>
                    <a:pt x="582" y="455"/>
                  </a:lnTo>
                  <a:lnTo>
                    <a:pt x="582" y="454"/>
                  </a:lnTo>
                  <a:lnTo>
                    <a:pt x="583" y="453"/>
                  </a:lnTo>
                  <a:lnTo>
                    <a:pt x="584" y="450"/>
                  </a:lnTo>
                  <a:lnTo>
                    <a:pt x="585" y="445"/>
                  </a:lnTo>
                  <a:lnTo>
                    <a:pt x="588" y="442"/>
                  </a:lnTo>
                  <a:lnTo>
                    <a:pt x="591" y="438"/>
                  </a:lnTo>
                  <a:lnTo>
                    <a:pt x="593" y="436"/>
                  </a:lnTo>
                  <a:lnTo>
                    <a:pt x="595" y="434"/>
                  </a:lnTo>
                  <a:lnTo>
                    <a:pt x="600" y="428"/>
                  </a:lnTo>
                  <a:lnTo>
                    <a:pt x="600" y="428"/>
                  </a:lnTo>
                  <a:lnTo>
                    <a:pt x="600" y="427"/>
                  </a:lnTo>
                  <a:lnTo>
                    <a:pt x="601" y="426"/>
                  </a:lnTo>
                  <a:lnTo>
                    <a:pt x="601" y="426"/>
                  </a:lnTo>
                  <a:lnTo>
                    <a:pt x="601" y="424"/>
                  </a:lnTo>
                  <a:lnTo>
                    <a:pt x="601" y="423"/>
                  </a:lnTo>
                  <a:lnTo>
                    <a:pt x="599" y="418"/>
                  </a:lnTo>
                  <a:lnTo>
                    <a:pt x="599" y="416"/>
                  </a:lnTo>
                  <a:lnTo>
                    <a:pt x="598" y="415"/>
                  </a:lnTo>
                  <a:lnTo>
                    <a:pt x="593" y="406"/>
                  </a:lnTo>
                  <a:lnTo>
                    <a:pt x="592" y="405"/>
                  </a:lnTo>
                  <a:lnTo>
                    <a:pt x="591" y="404"/>
                  </a:lnTo>
                  <a:lnTo>
                    <a:pt x="592" y="403"/>
                  </a:lnTo>
                  <a:lnTo>
                    <a:pt x="592" y="399"/>
                  </a:lnTo>
                  <a:lnTo>
                    <a:pt x="588" y="388"/>
                  </a:lnTo>
                  <a:lnTo>
                    <a:pt x="587" y="387"/>
                  </a:lnTo>
                  <a:lnTo>
                    <a:pt x="586" y="385"/>
                  </a:lnTo>
                  <a:lnTo>
                    <a:pt x="586" y="384"/>
                  </a:lnTo>
                  <a:lnTo>
                    <a:pt x="585" y="384"/>
                  </a:lnTo>
                  <a:lnTo>
                    <a:pt x="584" y="383"/>
                  </a:lnTo>
                  <a:lnTo>
                    <a:pt x="583" y="383"/>
                  </a:lnTo>
                  <a:lnTo>
                    <a:pt x="582" y="382"/>
                  </a:lnTo>
                  <a:lnTo>
                    <a:pt x="580" y="381"/>
                  </a:lnTo>
                  <a:lnTo>
                    <a:pt x="579" y="380"/>
                  </a:lnTo>
                  <a:lnTo>
                    <a:pt x="577" y="378"/>
                  </a:lnTo>
                  <a:lnTo>
                    <a:pt x="576" y="377"/>
                  </a:lnTo>
                  <a:lnTo>
                    <a:pt x="576" y="376"/>
                  </a:lnTo>
                  <a:lnTo>
                    <a:pt x="576" y="374"/>
                  </a:lnTo>
                  <a:lnTo>
                    <a:pt x="577" y="372"/>
                  </a:lnTo>
                  <a:lnTo>
                    <a:pt x="573" y="371"/>
                  </a:lnTo>
                  <a:lnTo>
                    <a:pt x="563" y="363"/>
                  </a:lnTo>
                  <a:lnTo>
                    <a:pt x="562" y="362"/>
                  </a:lnTo>
                  <a:lnTo>
                    <a:pt x="562" y="361"/>
                  </a:lnTo>
                  <a:lnTo>
                    <a:pt x="554" y="340"/>
                  </a:lnTo>
                  <a:lnTo>
                    <a:pt x="554" y="335"/>
                  </a:lnTo>
                  <a:lnTo>
                    <a:pt x="556" y="320"/>
                  </a:lnTo>
                  <a:lnTo>
                    <a:pt x="556" y="319"/>
                  </a:lnTo>
                  <a:lnTo>
                    <a:pt x="557" y="319"/>
                  </a:lnTo>
                  <a:lnTo>
                    <a:pt x="564" y="313"/>
                  </a:lnTo>
                  <a:lnTo>
                    <a:pt x="569" y="310"/>
                  </a:lnTo>
                  <a:lnTo>
                    <a:pt x="569" y="309"/>
                  </a:lnTo>
                  <a:lnTo>
                    <a:pt x="569" y="309"/>
                  </a:lnTo>
                  <a:lnTo>
                    <a:pt x="570" y="308"/>
                  </a:lnTo>
                  <a:lnTo>
                    <a:pt x="570" y="308"/>
                  </a:lnTo>
                  <a:lnTo>
                    <a:pt x="569" y="307"/>
                  </a:lnTo>
                  <a:lnTo>
                    <a:pt x="569" y="305"/>
                  </a:lnTo>
                  <a:lnTo>
                    <a:pt x="568" y="303"/>
                  </a:lnTo>
                  <a:lnTo>
                    <a:pt x="568" y="299"/>
                  </a:lnTo>
                  <a:lnTo>
                    <a:pt x="567" y="298"/>
                  </a:lnTo>
                  <a:lnTo>
                    <a:pt x="568" y="291"/>
                  </a:lnTo>
                  <a:lnTo>
                    <a:pt x="568" y="290"/>
                  </a:lnTo>
                  <a:lnTo>
                    <a:pt x="569" y="290"/>
                  </a:lnTo>
                  <a:lnTo>
                    <a:pt x="570" y="289"/>
                  </a:lnTo>
                  <a:lnTo>
                    <a:pt x="573" y="285"/>
                  </a:lnTo>
                  <a:lnTo>
                    <a:pt x="577" y="281"/>
                  </a:lnTo>
                  <a:lnTo>
                    <a:pt x="578" y="281"/>
                  </a:lnTo>
                  <a:lnTo>
                    <a:pt x="581" y="280"/>
                  </a:lnTo>
                  <a:lnTo>
                    <a:pt x="581" y="280"/>
                  </a:lnTo>
                  <a:lnTo>
                    <a:pt x="582" y="281"/>
                  </a:lnTo>
                  <a:lnTo>
                    <a:pt x="583" y="281"/>
                  </a:lnTo>
                  <a:lnTo>
                    <a:pt x="586" y="282"/>
                  </a:lnTo>
                  <a:lnTo>
                    <a:pt x="586" y="281"/>
                  </a:lnTo>
                  <a:lnTo>
                    <a:pt x="588" y="281"/>
                  </a:lnTo>
                  <a:lnTo>
                    <a:pt x="588" y="281"/>
                  </a:lnTo>
                  <a:lnTo>
                    <a:pt x="590" y="279"/>
                  </a:lnTo>
                  <a:lnTo>
                    <a:pt x="591" y="276"/>
                  </a:lnTo>
                  <a:lnTo>
                    <a:pt x="592" y="275"/>
                  </a:lnTo>
                  <a:lnTo>
                    <a:pt x="591" y="270"/>
                  </a:lnTo>
                  <a:lnTo>
                    <a:pt x="591" y="267"/>
                  </a:lnTo>
                  <a:lnTo>
                    <a:pt x="590" y="265"/>
                  </a:lnTo>
                  <a:lnTo>
                    <a:pt x="590" y="262"/>
                  </a:lnTo>
                  <a:lnTo>
                    <a:pt x="590" y="260"/>
                  </a:lnTo>
                  <a:lnTo>
                    <a:pt x="591" y="259"/>
                  </a:lnTo>
                  <a:lnTo>
                    <a:pt x="592" y="257"/>
                  </a:lnTo>
                  <a:lnTo>
                    <a:pt x="593" y="257"/>
                  </a:lnTo>
                  <a:lnTo>
                    <a:pt x="593" y="256"/>
                  </a:lnTo>
                  <a:lnTo>
                    <a:pt x="592" y="255"/>
                  </a:lnTo>
                  <a:lnTo>
                    <a:pt x="590" y="248"/>
                  </a:lnTo>
                  <a:lnTo>
                    <a:pt x="589" y="247"/>
                  </a:lnTo>
                  <a:lnTo>
                    <a:pt x="587" y="247"/>
                  </a:lnTo>
                  <a:lnTo>
                    <a:pt x="581" y="244"/>
                  </a:lnTo>
                  <a:lnTo>
                    <a:pt x="580" y="239"/>
                  </a:lnTo>
                  <a:lnTo>
                    <a:pt x="578" y="234"/>
                  </a:lnTo>
                  <a:lnTo>
                    <a:pt x="577" y="234"/>
                  </a:lnTo>
                  <a:lnTo>
                    <a:pt x="575" y="233"/>
                  </a:lnTo>
                  <a:lnTo>
                    <a:pt x="574" y="233"/>
                  </a:lnTo>
                  <a:lnTo>
                    <a:pt x="573" y="233"/>
                  </a:lnTo>
                  <a:lnTo>
                    <a:pt x="572" y="233"/>
                  </a:lnTo>
                  <a:lnTo>
                    <a:pt x="571" y="233"/>
                  </a:lnTo>
                  <a:lnTo>
                    <a:pt x="571" y="232"/>
                  </a:lnTo>
                  <a:lnTo>
                    <a:pt x="570" y="231"/>
                  </a:lnTo>
                  <a:lnTo>
                    <a:pt x="570" y="231"/>
                  </a:lnTo>
                  <a:lnTo>
                    <a:pt x="570" y="230"/>
                  </a:lnTo>
                  <a:lnTo>
                    <a:pt x="569" y="230"/>
                  </a:lnTo>
                  <a:lnTo>
                    <a:pt x="569" y="230"/>
                  </a:lnTo>
                  <a:lnTo>
                    <a:pt x="568" y="230"/>
                  </a:lnTo>
                  <a:lnTo>
                    <a:pt x="554" y="236"/>
                  </a:lnTo>
                  <a:lnTo>
                    <a:pt x="551" y="241"/>
                  </a:lnTo>
                  <a:lnTo>
                    <a:pt x="547" y="241"/>
                  </a:lnTo>
                  <a:lnTo>
                    <a:pt x="537" y="242"/>
                  </a:lnTo>
                  <a:lnTo>
                    <a:pt x="537" y="242"/>
                  </a:lnTo>
                  <a:lnTo>
                    <a:pt x="537" y="242"/>
                  </a:lnTo>
                  <a:lnTo>
                    <a:pt x="536" y="240"/>
                  </a:lnTo>
                  <a:lnTo>
                    <a:pt x="528" y="237"/>
                  </a:lnTo>
                  <a:lnTo>
                    <a:pt x="527" y="237"/>
                  </a:lnTo>
                  <a:lnTo>
                    <a:pt x="526" y="236"/>
                  </a:lnTo>
                  <a:lnTo>
                    <a:pt x="525" y="236"/>
                  </a:lnTo>
                  <a:lnTo>
                    <a:pt x="524" y="234"/>
                  </a:lnTo>
                  <a:lnTo>
                    <a:pt x="524" y="233"/>
                  </a:lnTo>
                  <a:lnTo>
                    <a:pt x="523" y="231"/>
                  </a:lnTo>
                  <a:lnTo>
                    <a:pt x="523" y="227"/>
                  </a:lnTo>
                  <a:lnTo>
                    <a:pt x="523" y="226"/>
                  </a:lnTo>
                  <a:lnTo>
                    <a:pt x="523" y="225"/>
                  </a:lnTo>
                  <a:lnTo>
                    <a:pt x="522" y="223"/>
                  </a:lnTo>
                  <a:lnTo>
                    <a:pt x="522" y="221"/>
                  </a:lnTo>
                  <a:lnTo>
                    <a:pt x="522" y="221"/>
                  </a:lnTo>
                  <a:lnTo>
                    <a:pt x="516" y="219"/>
                  </a:lnTo>
                  <a:lnTo>
                    <a:pt x="515" y="219"/>
                  </a:lnTo>
                  <a:lnTo>
                    <a:pt x="514" y="219"/>
                  </a:lnTo>
                  <a:lnTo>
                    <a:pt x="513" y="219"/>
                  </a:lnTo>
                  <a:lnTo>
                    <a:pt x="512" y="218"/>
                  </a:lnTo>
                  <a:lnTo>
                    <a:pt x="511" y="217"/>
                  </a:lnTo>
                  <a:lnTo>
                    <a:pt x="511" y="215"/>
                  </a:lnTo>
                  <a:lnTo>
                    <a:pt x="511" y="214"/>
                  </a:lnTo>
                  <a:lnTo>
                    <a:pt x="512" y="208"/>
                  </a:lnTo>
                  <a:lnTo>
                    <a:pt x="513" y="205"/>
                  </a:lnTo>
                  <a:lnTo>
                    <a:pt x="515" y="202"/>
                  </a:lnTo>
                  <a:lnTo>
                    <a:pt x="517" y="200"/>
                  </a:lnTo>
                  <a:lnTo>
                    <a:pt x="518" y="199"/>
                  </a:lnTo>
                  <a:lnTo>
                    <a:pt x="518" y="199"/>
                  </a:lnTo>
                  <a:lnTo>
                    <a:pt x="519" y="198"/>
                  </a:lnTo>
                  <a:lnTo>
                    <a:pt x="519" y="195"/>
                  </a:lnTo>
                  <a:lnTo>
                    <a:pt x="518" y="186"/>
                  </a:lnTo>
                  <a:lnTo>
                    <a:pt x="517" y="184"/>
                  </a:lnTo>
                  <a:lnTo>
                    <a:pt x="515" y="183"/>
                  </a:lnTo>
                  <a:lnTo>
                    <a:pt x="514" y="181"/>
                  </a:lnTo>
                  <a:lnTo>
                    <a:pt x="513" y="180"/>
                  </a:lnTo>
                  <a:lnTo>
                    <a:pt x="512" y="177"/>
                  </a:lnTo>
                  <a:lnTo>
                    <a:pt x="513" y="175"/>
                  </a:lnTo>
                  <a:lnTo>
                    <a:pt x="515" y="142"/>
                  </a:lnTo>
                  <a:lnTo>
                    <a:pt x="516" y="141"/>
                  </a:lnTo>
                  <a:lnTo>
                    <a:pt x="517" y="140"/>
                  </a:lnTo>
                  <a:lnTo>
                    <a:pt x="518" y="138"/>
                  </a:lnTo>
                  <a:lnTo>
                    <a:pt x="518" y="136"/>
                  </a:lnTo>
                  <a:lnTo>
                    <a:pt x="519" y="134"/>
                  </a:lnTo>
                  <a:lnTo>
                    <a:pt x="519" y="131"/>
                  </a:lnTo>
                  <a:lnTo>
                    <a:pt x="518" y="119"/>
                  </a:lnTo>
                  <a:lnTo>
                    <a:pt x="518" y="118"/>
                  </a:lnTo>
                  <a:lnTo>
                    <a:pt x="516" y="116"/>
                  </a:lnTo>
                  <a:lnTo>
                    <a:pt x="515" y="115"/>
                  </a:lnTo>
                  <a:lnTo>
                    <a:pt x="513" y="113"/>
                  </a:lnTo>
                  <a:lnTo>
                    <a:pt x="512" y="112"/>
                  </a:lnTo>
                  <a:lnTo>
                    <a:pt x="512" y="110"/>
                  </a:lnTo>
                  <a:lnTo>
                    <a:pt x="513" y="108"/>
                  </a:lnTo>
                  <a:lnTo>
                    <a:pt x="514" y="106"/>
                  </a:lnTo>
                  <a:lnTo>
                    <a:pt x="516" y="105"/>
                  </a:lnTo>
                  <a:lnTo>
                    <a:pt x="517" y="104"/>
                  </a:lnTo>
                  <a:lnTo>
                    <a:pt x="518" y="104"/>
                  </a:lnTo>
                  <a:lnTo>
                    <a:pt x="520" y="104"/>
                  </a:lnTo>
                  <a:lnTo>
                    <a:pt x="521" y="104"/>
                  </a:lnTo>
                  <a:lnTo>
                    <a:pt x="522" y="103"/>
                  </a:lnTo>
                  <a:lnTo>
                    <a:pt x="527" y="98"/>
                  </a:lnTo>
                  <a:lnTo>
                    <a:pt x="528" y="96"/>
                  </a:lnTo>
                  <a:lnTo>
                    <a:pt x="528" y="94"/>
                  </a:lnTo>
                  <a:lnTo>
                    <a:pt x="528" y="92"/>
                  </a:lnTo>
                  <a:lnTo>
                    <a:pt x="529" y="89"/>
                  </a:lnTo>
                  <a:lnTo>
                    <a:pt x="530" y="87"/>
                  </a:lnTo>
                  <a:lnTo>
                    <a:pt x="532" y="86"/>
                  </a:lnTo>
                  <a:lnTo>
                    <a:pt x="533" y="86"/>
                  </a:lnTo>
                  <a:lnTo>
                    <a:pt x="534" y="86"/>
                  </a:lnTo>
                  <a:lnTo>
                    <a:pt x="534" y="86"/>
                  </a:lnTo>
                  <a:lnTo>
                    <a:pt x="537" y="83"/>
                  </a:lnTo>
                  <a:lnTo>
                    <a:pt x="537" y="82"/>
                  </a:lnTo>
                  <a:lnTo>
                    <a:pt x="538" y="79"/>
                  </a:lnTo>
                  <a:lnTo>
                    <a:pt x="538" y="78"/>
                  </a:lnTo>
                  <a:lnTo>
                    <a:pt x="538" y="77"/>
                  </a:lnTo>
                  <a:lnTo>
                    <a:pt x="537" y="75"/>
                  </a:lnTo>
                  <a:lnTo>
                    <a:pt x="536" y="74"/>
                  </a:lnTo>
                  <a:lnTo>
                    <a:pt x="535" y="73"/>
                  </a:lnTo>
                  <a:lnTo>
                    <a:pt x="534" y="72"/>
                  </a:lnTo>
                  <a:lnTo>
                    <a:pt x="534" y="71"/>
                  </a:lnTo>
                  <a:lnTo>
                    <a:pt x="535" y="70"/>
                  </a:lnTo>
                  <a:lnTo>
                    <a:pt x="535" y="70"/>
                  </a:lnTo>
                  <a:lnTo>
                    <a:pt x="540" y="68"/>
                  </a:lnTo>
                  <a:lnTo>
                    <a:pt x="541" y="68"/>
                  </a:lnTo>
                  <a:lnTo>
                    <a:pt x="543" y="68"/>
                  </a:lnTo>
                  <a:lnTo>
                    <a:pt x="544" y="68"/>
                  </a:lnTo>
                  <a:lnTo>
                    <a:pt x="545" y="67"/>
                  </a:lnTo>
                  <a:lnTo>
                    <a:pt x="546" y="66"/>
                  </a:lnTo>
                  <a:lnTo>
                    <a:pt x="548" y="61"/>
                  </a:lnTo>
                  <a:lnTo>
                    <a:pt x="549" y="60"/>
                  </a:lnTo>
                  <a:lnTo>
                    <a:pt x="549" y="58"/>
                  </a:lnTo>
                  <a:lnTo>
                    <a:pt x="548" y="53"/>
                  </a:lnTo>
                  <a:lnTo>
                    <a:pt x="547" y="52"/>
                  </a:lnTo>
                  <a:lnTo>
                    <a:pt x="546" y="51"/>
                  </a:lnTo>
                  <a:lnTo>
                    <a:pt x="546" y="49"/>
                  </a:lnTo>
                  <a:lnTo>
                    <a:pt x="547" y="36"/>
                  </a:lnTo>
                  <a:lnTo>
                    <a:pt x="548" y="30"/>
                  </a:lnTo>
                  <a:lnTo>
                    <a:pt x="549" y="29"/>
                  </a:lnTo>
                  <a:lnTo>
                    <a:pt x="550" y="29"/>
                  </a:lnTo>
                  <a:lnTo>
                    <a:pt x="551" y="30"/>
                  </a:lnTo>
                  <a:lnTo>
                    <a:pt x="553" y="31"/>
                  </a:lnTo>
                  <a:lnTo>
                    <a:pt x="554" y="32"/>
                  </a:lnTo>
                  <a:lnTo>
                    <a:pt x="555" y="32"/>
                  </a:lnTo>
                  <a:lnTo>
                    <a:pt x="558" y="34"/>
                  </a:lnTo>
                  <a:lnTo>
                    <a:pt x="560" y="34"/>
                  </a:lnTo>
                  <a:lnTo>
                    <a:pt x="561" y="35"/>
                  </a:lnTo>
                  <a:lnTo>
                    <a:pt x="566" y="35"/>
                  </a:lnTo>
                  <a:lnTo>
                    <a:pt x="567" y="35"/>
                  </a:lnTo>
                  <a:lnTo>
                    <a:pt x="568" y="34"/>
                  </a:lnTo>
                  <a:lnTo>
                    <a:pt x="569" y="34"/>
                  </a:lnTo>
                  <a:lnTo>
                    <a:pt x="571" y="32"/>
                  </a:lnTo>
                  <a:lnTo>
                    <a:pt x="575" y="29"/>
                  </a:lnTo>
                  <a:lnTo>
                    <a:pt x="580" y="25"/>
                  </a:lnTo>
                  <a:lnTo>
                    <a:pt x="582" y="24"/>
                  </a:lnTo>
                  <a:lnTo>
                    <a:pt x="583" y="24"/>
                  </a:lnTo>
                  <a:lnTo>
                    <a:pt x="585" y="24"/>
                  </a:lnTo>
                  <a:lnTo>
                    <a:pt x="587" y="23"/>
                  </a:lnTo>
                  <a:lnTo>
                    <a:pt x="589" y="23"/>
                  </a:lnTo>
                  <a:lnTo>
                    <a:pt x="592" y="20"/>
                  </a:lnTo>
                  <a:lnTo>
                    <a:pt x="597" y="17"/>
                  </a:lnTo>
                  <a:lnTo>
                    <a:pt x="599" y="15"/>
                  </a:lnTo>
                  <a:lnTo>
                    <a:pt x="601" y="14"/>
                  </a:lnTo>
                  <a:lnTo>
                    <a:pt x="602" y="13"/>
                  </a:lnTo>
                  <a:lnTo>
                    <a:pt x="604" y="12"/>
                  </a:lnTo>
                  <a:lnTo>
                    <a:pt x="605" y="11"/>
                  </a:lnTo>
                  <a:lnTo>
                    <a:pt x="607" y="12"/>
                  </a:lnTo>
                  <a:lnTo>
                    <a:pt x="607" y="12"/>
                  </a:lnTo>
                  <a:lnTo>
                    <a:pt x="608" y="12"/>
                  </a:lnTo>
                  <a:lnTo>
                    <a:pt x="613" y="16"/>
                  </a:lnTo>
                  <a:lnTo>
                    <a:pt x="619" y="20"/>
                  </a:lnTo>
                  <a:lnTo>
                    <a:pt x="620" y="21"/>
                  </a:lnTo>
                  <a:lnTo>
                    <a:pt x="621" y="20"/>
                  </a:lnTo>
                  <a:lnTo>
                    <a:pt x="622" y="19"/>
                  </a:lnTo>
                  <a:lnTo>
                    <a:pt x="623" y="19"/>
                  </a:lnTo>
                  <a:lnTo>
                    <a:pt x="623" y="18"/>
                  </a:lnTo>
                  <a:lnTo>
                    <a:pt x="624" y="17"/>
                  </a:lnTo>
                  <a:lnTo>
                    <a:pt x="624" y="16"/>
                  </a:lnTo>
                  <a:lnTo>
                    <a:pt x="624" y="14"/>
                  </a:lnTo>
                  <a:lnTo>
                    <a:pt x="625" y="10"/>
                  </a:lnTo>
                  <a:lnTo>
                    <a:pt x="626" y="8"/>
                  </a:lnTo>
                  <a:lnTo>
                    <a:pt x="627" y="7"/>
                  </a:lnTo>
                  <a:lnTo>
                    <a:pt x="629" y="5"/>
                  </a:lnTo>
                  <a:lnTo>
                    <a:pt x="635" y="1"/>
                  </a:lnTo>
                  <a:lnTo>
                    <a:pt x="636" y="0"/>
                  </a:lnTo>
                  <a:lnTo>
                    <a:pt x="637" y="1"/>
                  </a:lnTo>
                  <a:lnTo>
                    <a:pt x="637" y="2"/>
                  </a:lnTo>
                  <a:lnTo>
                    <a:pt x="637" y="4"/>
                  </a:lnTo>
                  <a:lnTo>
                    <a:pt x="637" y="6"/>
                  </a:lnTo>
                  <a:lnTo>
                    <a:pt x="638" y="9"/>
                  </a:lnTo>
                  <a:lnTo>
                    <a:pt x="639" y="13"/>
                  </a:lnTo>
                  <a:lnTo>
                    <a:pt x="643" y="19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68" name="Freeform 85"/>
            <p:cNvSpPr>
              <a:spLocks/>
            </p:cNvSpPr>
            <p:nvPr/>
          </p:nvSpPr>
          <p:spPr bwMode="auto">
            <a:xfrm>
              <a:off x="4589463" y="258763"/>
              <a:ext cx="2130425" cy="1592263"/>
            </a:xfrm>
            <a:custGeom>
              <a:avLst/>
              <a:gdLst>
                <a:gd name="T0" fmla="*/ 1154 w 1342"/>
                <a:gd name="T1" fmla="*/ 71 h 1003"/>
                <a:gd name="T2" fmla="*/ 1111 w 1342"/>
                <a:gd name="T3" fmla="*/ 147 h 1003"/>
                <a:gd name="T4" fmla="*/ 1156 w 1342"/>
                <a:gd name="T5" fmla="*/ 219 h 1003"/>
                <a:gd name="T6" fmla="*/ 1180 w 1342"/>
                <a:gd name="T7" fmla="*/ 229 h 1003"/>
                <a:gd name="T8" fmla="*/ 1216 w 1342"/>
                <a:gd name="T9" fmla="*/ 250 h 1003"/>
                <a:gd name="T10" fmla="*/ 1212 w 1342"/>
                <a:gd name="T11" fmla="*/ 333 h 1003"/>
                <a:gd name="T12" fmla="*/ 1262 w 1342"/>
                <a:gd name="T13" fmla="*/ 350 h 1003"/>
                <a:gd name="T14" fmla="*/ 1325 w 1342"/>
                <a:gd name="T15" fmla="*/ 442 h 1003"/>
                <a:gd name="T16" fmla="*/ 1288 w 1342"/>
                <a:gd name="T17" fmla="*/ 514 h 1003"/>
                <a:gd name="T18" fmla="*/ 1209 w 1342"/>
                <a:gd name="T19" fmla="*/ 519 h 1003"/>
                <a:gd name="T20" fmla="*/ 1141 w 1342"/>
                <a:gd name="T21" fmla="*/ 510 h 1003"/>
                <a:gd name="T22" fmla="*/ 1080 w 1342"/>
                <a:gd name="T23" fmla="*/ 527 h 1003"/>
                <a:gd name="T24" fmla="*/ 1033 w 1342"/>
                <a:gd name="T25" fmla="*/ 618 h 1003"/>
                <a:gd name="T26" fmla="*/ 930 w 1342"/>
                <a:gd name="T27" fmla="*/ 658 h 1003"/>
                <a:gd name="T28" fmla="*/ 860 w 1342"/>
                <a:gd name="T29" fmla="*/ 661 h 1003"/>
                <a:gd name="T30" fmla="*/ 818 w 1342"/>
                <a:gd name="T31" fmla="*/ 697 h 1003"/>
                <a:gd name="T32" fmla="*/ 799 w 1342"/>
                <a:gd name="T33" fmla="*/ 765 h 1003"/>
                <a:gd name="T34" fmla="*/ 763 w 1342"/>
                <a:gd name="T35" fmla="*/ 828 h 1003"/>
                <a:gd name="T36" fmla="*/ 701 w 1342"/>
                <a:gd name="T37" fmla="*/ 851 h 1003"/>
                <a:gd name="T38" fmla="*/ 647 w 1342"/>
                <a:gd name="T39" fmla="*/ 908 h 1003"/>
                <a:gd name="T40" fmla="*/ 659 w 1342"/>
                <a:gd name="T41" fmla="*/ 937 h 1003"/>
                <a:gd name="T42" fmla="*/ 624 w 1342"/>
                <a:gd name="T43" fmla="*/ 928 h 1003"/>
                <a:gd name="T44" fmla="*/ 584 w 1342"/>
                <a:gd name="T45" fmla="*/ 965 h 1003"/>
                <a:gd name="T46" fmla="*/ 529 w 1342"/>
                <a:gd name="T47" fmla="*/ 961 h 1003"/>
                <a:gd name="T48" fmla="*/ 513 w 1342"/>
                <a:gd name="T49" fmla="*/ 915 h 1003"/>
                <a:gd name="T50" fmla="*/ 532 w 1342"/>
                <a:gd name="T51" fmla="*/ 840 h 1003"/>
                <a:gd name="T52" fmla="*/ 534 w 1342"/>
                <a:gd name="T53" fmla="*/ 772 h 1003"/>
                <a:gd name="T54" fmla="*/ 542 w 1342"/>
                <a:gd name="T55" fmla="*/ 731 h 1003"/>
                <a:gd name="T56" fmla="*/ 503 w 1342"/>
                <a:gd name="T57" fmla="*/ 702 h 1003"/>
                <a:gd name="T58" fmla="*/ 456 w 1342"/>
                <a:gd name="T59" fmla="*/ 681 h 1003"/>
                <a:gd name="T60" fmla="*/ 437 w 1342"/>
                <a:gd name="T61" fmla="*/ 674 h 1003"/>
                <a:gd name="T62" fmla="*/ 432 w 1342"/>
                <a:gd name="T63" fmla="*/ 749 h 1003"/>
                <a:gd name="T64" fmla="*/ 376 w 1342"/>
                <a:gd name="T65" fmla="*/ 719 h 1003"/>
                <a:gd name="T66" fmla="*/ 327 w 1342"/>
                <a:gd name="T67" fmla="*/ 751 h 1003"/>
                <a:gd name="T68" fmla="*/ 252 w 1342"/>
                <a:gd name="T69" fmla="*/ 721 h 1003"/>
                <a:gd name="T70" fmla="*/ 158 w 1342"/>
                <a:gd name="T71" fmla="*/ 758 h 1003"/>
                <a:gd name="T72" fmla="*/ 63 w 1342"/>
                <a:gd name="T73" fmla="*/ 705 h 1003"/>
                <a:gd name="T74" fmla="*/ 62 w 1342"/>
                <a:gd name="T75" fmla="*/ 637 h 1003"/>
                <a:gd name="T76" fmla="*/ 69 w 1342"/>
                <a:gd name="T77" fmla="*/ 579 h 1003"/>
                <a:gd name="T78" fmla="*/ 17 w 1342"/>
                <a:gd name="T79" fmla="*/ 552 h 1003"/>
                <a:gd name="T80" fmla="*/ 16 w 1342"/>
                <a:gd name="T81" fmla="*/ 473 h 1003"/>
                <a:gd name="T82" fmla="*/ 36 w 1342"/>
                <a:gd name="T83" fmla="*/ 420 h 1003"/>
                <a:gd name="T84" fmla="*/ 34 w 1342"/>
                <a:gd name="T85" fmla="*/ 369 h 1003"/>
                <a:gd name="T86" fmla="*/ 59 w 1342"/>
                <a:gd name="T87" fmla="*/ 300 h 1003"/>
                <a:gd name="T88" fmla="*/ 131 w 1342"/>
                <a:gd name="T89" fmla="*/ 304 h 1003"/>
                <a:gd name="T90" fmla="*/ 195 w 1342"/>
                <a:gd name="T91" fmla="*/ 303 h 1003"/>
                <a:gd name="T92" fmla="*/ 226 w 1342"/>
                <a:gd name="T93" fmla="*/ 361 h 1003"/>
                <a:gd name="T94" fmla="*/ 264 w 1342"/>
                <a:gd name="T95" fmla="*/ 373 h 1003"/>
                <a:gd name="T96" fmla="*/ 309 w 1342"/>
                <a:gd name="T97" fmla="*/ 396 h 1003"/>
                <a:gd name="T98" fmla="*/ 347 w 1342"/>
                <a:gd name="T99" fmla="*/ 388 h 1003"/>
                <a:gd name="T100" fmla="*/ 418 w 1342"/>
                <a:gd name="T101" fmla="*/ 351 h 1003"/>
                <a:gd name="T102" fmla="*/ 455 w 1342"/>
                <a:gd name="T103" fmla="*/ 256 h 1003"/>
                <a:gd name="T104" fmla="*/ 480 w 1342"/>
                <a:gd name="T105" fmla="*/ 209 h 1003"/>
                <a:gd name="T106" fmla="*/ 520 w 1342"/>
                <a:gd name="T107" fmla="*/ 170 h 1003"/>
                <a:gd name="T108" fmla="*/ 607 w 1342"/>
                <a:gd name="T109" fmla="*/ 138 h 1003"/>
                <a:gd name="T110" fmla="*/ 672 w 1342"/>
                <a:gd name="T111" fmla="*/ 140 h 1003"/>
                <a:gd name="T112" fmla="*/ 728 w 1342"/>
                <a:gd name="T113" fmla="*/ 133 h 1003"/>
                <a:gd name="T114" fmla="*/ 758 w 1342"/>
                <a:gd name="T115" fmla="*/ 120 h 1003"/>
                <a:gd name="T116" fmla="*/ 878 w 1342"/>
                <a:gd name="T117" fmla="*/ 136 h 1003"/>
                <a:gd name="T118" fmla="*/ 971 w 1342"/>
                <a:gd name="T119" fmla="*/ 73 h 1003"/>
                <a:gd name="T120" fmla="*/ 1037 w 1342"/>
                <a:gd name="T121" fmla="*/ 55 h 1003"/>
                <a:gd name="T122" fmla="*/ 1100 w 1342"/>
                <a:gd name="T123" fmla="*/ 21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42" h="1003">
                  <a:moveTo>
                    <a:pt x="1153" y="5"/>
                  </a:moveTo>
                  <a:lnTo>
                    <a:pt x="1153" y="5"/>
                  </a:lnTo>
                  <a:lnTo>
                    <a:pt x="1156" y="5"/>
                  </a:lnTo>
                  <a:lnTo>
                    <a:pt x="1158" y="5"/>
                  </a:lnTo>
                  <a:lnTo>
                    <a:pt x="1159" y="5"/>
                  </a:lnTo>
                  <a:lnTo>
                    <a:pt x="1159" y="5"/>
                  </a:lnTo>
                  <a:lnTo>
                    <a:pt x="1165" y="8"/>
                  </a:lnTo>
                  <a:lnTo>
                    <a:pt x="1165" y="9"/>
                  </a:lnTo>
                  <a:lnTo>
                    <a:pt x="1166" y="9"/>
                  </a:lnTo>
                  <a:lnTo>
                    <a:pt x="1166" y="9"/>
                  </a:lnTo>
                  <a:lnTo>
                    <a:pt x="1166" y="9"/>
                  </a:lnTo>
                  <a:lnTo>
                    <a:pt x="1166" y="9"/>
                  </a:lnTo>
                  <a:lnTo>
                    <a:pt x="1166" y="10"/>
                  </a:lnTo>
                  <a:lnTo>
                    <a:pt x="1175" y="23"/>
                  </a:lnTo>
                  <a:lnTo>
                    <a:pt x="1175" y="23"/>
                  </a:lnTo>
                  <a:lnTo>
                    <a:pt x="1175" y="23"/>
                  </a:lnTo>
                  <a:lnTo>
                    <a:pt x="1175" y="24"/>
                  </a:lnTo>
                  <a:lnTo>
                    <a:pt x="1175" y="24"/>
                  </a:lnTo>
                  <a:lnTo>
                    <a:pt x="1175" y="25"/>
                  </a:lnTo>
                  <a:lnTo>
                    <a:pt x="1175" y="25"/>
                  </a:lnTo>
                  <a:lnTo>
                    <a:pt x="1175" y="26"/>
                  </a:lnTo>
                  <a:lnTo>
                    <a:pt x="1174" y="26"/>
                  </a:lnTo>
                  <a:lnTo>
                    <a:pt x="1174" y="27"/>
                  </a:lnTo>
                  <a:lnTo>
                    <a:pt x="1167" y="33"/>
                  </a:lnTo>
                  <a:lnTo>
                    <a:pt x="1161" y="35"/>
                  </a:lnTo>
                  <a:lnTo>
                    <a:pt x="1161" y="36"/>
                  </a:lnTo>
                  <a:lnTo>
                    <a:pt x="1160" y="40"/>
                  </a:lnTo>
                  <a:lnTo>
                    <a:pt x="1160" y="41"/>
                  </a:lnTo>
                  <a:lnTo>
                    <a:pt x="1160" y="41"/>
                  </a:lnTo>
                  <a:lnTo>
                    <a:pt x="1160" y="42"/>
                  </a:lnTo>
                  <a:lnTo>
                    <a:pt x="1160" y="42"/>
                  </a:lnTo>
                  <a:lnTo>
                    <a:pt x="1160" y="43"/>
                  </a:lnTo>
                  <a:lnTo>
                    <a:pt x="1161" y="46"/>
                  </a:lnTo>
                  <a:lnTo>
                    <a:pt x="1161" y="51"/>
                  </a:lnTo>
                  <a:lnTo>
                    <a:pt x="1161" y="51"/>
                  </a:lnTo>
                  <a:lnTo>
                    <a:pt x="1161" y="51"/>
                  </a:lnTo>
                  <a:lnTo>
                    <a:pt x="1158" y="61"/>
                  </a:lnTo>
                  <a:lnTo>
                    <a:pt x="1158" y="61"/>
                  </a:lnTo>
                  <a:lnTo>
                    <a:pt x="1156" y="66"/>
                  </a:lnTo>
                  <a:lnTo>
                    <a:pt x="1155" y="68"/>
                  </a:lnTo>
                  <a:lnTo>
                    <a:pt x="1154" y="71"/>
                  </a:lnTo>
                  <a:lnTo>
                    <a:pt x="1151" y="72"/>
                  </a:lnTo>
                  <a:lnTo>
                    <a:pt x="1151" y="72"/>
                  </a:lnTo>
                  <a:lnTo>
                    <a:pt x="1151" y="72"/>
                  </a:lnTo>
                  <a:lnTo>
                    <a:pt x="1148" y="72"/>
                  </a:lnTo>
                  <a:lnTo>
                    <a:pt x="1141" y="75"/>
                  </a:lnTo>
                  <a:lnTo>
                    <a:pt x="1134" y="77"/>
                  </a:lnTo>
                  <a:lnTo>
                    <a:pt x="1134" y="77"/>
                  </a:lnTo>
                  <a:lnTo>
                    <a:pt x="1134" y="77"/>
                  </a:lnTo>
                  <a:lnTo>
                    <a:pt x="1134" y="77"/>
                  </a:lnTo>
                  <a:lnTo>
                    <a:pt x="1134" y="77"/>
                  </a:lnTo>
                  <a:lnTo>
                    <a:pt x="1134" y="77"/>
                  </a:lnTo>
                  <a:lnTo>
                    <a:pt x="1132" y="78"/>
                  </a:lnTo>
                  <a:lnTo>
                    <a:pt x="1118" y="76"/>
                  </a:lnTo>
                  <a:lnTo>
                    <a:pt x="1118" y="77"/>
                  </a:lnTo>
                  <a:lnTo>
                    <a:pt x="1115" y="79"/>
                  </a:lnTo>
                  <a:lnTo>
                    <a:pt x="1115" y="79"/>
                  </a:lnTo>
                  <a:lnTo>
                    <a:pt x="1115" y="79"/>
                  </a:lnTo>
                  <a:lnTo>
                    <a:pt x="1105" y="89"/>
                  </a:lnTo>
                  <a:lnTo>
                    <a:pt x="1105" y="90"/>
                  </a:lnTo>
                  <a:lnTo>
                    <a:pt x="1105" y="90"/>
                  </a:lnTo>
                  <a:lnTo>
                    <a:pt x="1104" y="90"/>
                  </a:lnTo>
                  <a:lnTo>
                    <a:pt x="1104" y="91"/>
                  </a:lnTo>
                  <a:lnTo>
                    <a:pt x="1104" y="91"/>
                  </a:lnTo>
                  <a:lnTo>
                    <a:pt x="1104" y="91"/>
                  </a:lnTo>
                  <a:lnTo>
                    <a:pt x="1102" y="97"/>
                  </a:lnTo>
                  <a:lnTo>
                    <a:pt x="1104" y="100"/>
                  </a:lnTo>
                  <a:lnTo>
                    <a:pt x="1104" y="100"/>
                  </a:lnTo>
                  <a:lnTo>
                    <a:pt x="1104" y="101"/>
                  </a:lnTo>
                  <a:lnTo>
                    <a:pt x="1104" y="102"/>
                  </a:lnTo>
                  <a:lnTo>
                    <a:pt x="1108" y="110"/>
                  </a:lnTo>
                  <a:lnTo>
                    <a:pt x="1108" y="111"/>
                  </a:lnTo>
                  <a:lnTo>
                    <a:pt x="1111" y="123"/>
                  </a:lnTo>
                  <a:lnTo>
                    <a:pt x="1113" y="131"/>
                  </a:lnTo>
                  <a:lnTo>
                    <a:pt x="1113" y="138"/>
                  </a:lnTo>
                  <a:lnTo>
                    <a:pt x="1111" y="144"/>
                  </a:lnTo>
                  <a:lnTo>
                    <a:pt x="1110" y="144"/>
                  </a:lnTo>
                  <a:lnTo>
                    <a:pt x="1110" y="144"/>
                  </a:lnTo>
                  <a:lnTo>
                    <a:pt x="1110" y="145"/>
                  </a:lnTo>
                  <a:lnTo>
                    <a:pt x="1110" y="146"/>
                  </a:lnTo>
                  <a:lnTo>
                    <a:pt x="1110" y="146"/>
                  </a:lnTo>
                  <a:lnTo>
                    <a:pt x="1111" y="147"/>
                  </a:lnTo>
                  <a:lnTo>
                    <a:pt x="1114" y="152"/>
                  </a:lnTo>
                  <a:lnTo>
                    <a:pt x="1114" y="153"/>
                  </a:lnTo>
                  <a:lnTo>
                    <a:pt x="1118" y="154"/>
                  </a:lnTo>
                  <a:lnTo>
                    <a:pt x="1124" y="157"/>
                  </a:lnTo>
                  <a:lnTo>
                    <a:pt x="1128" y="159"/>
                  </a:lnTo>
                  <a:lnTo>
                    <a:pt x="1128" y="159"/>
                  </a:lnTo>
                  <a:lnTo>
                    <a:pt x="1129" y="161"/>
                  </a:lnTo>
                  <a:lnTo>
                    <a:pt x="1132" y="168"/>
                  </a:lnTo>
                  <a:lnTo>
                    <a:pt x="1134" y="173"/>
                  </a:lnTo>
                  <a:lnTo>
                    <a:pt x="1134" y="173"/>
                  </a:lnTo>
                  <a:lnTo>
                    <a:pt x="1134" y="176"/>
                  </a:lnTo>
                  <a:lnTo>
                    <a:pt x="1134" y="177"/>
                  </a:lnTo>
                  <a:lnTo>
                    <a:pt x="1134" y="178"/>
                  </a:lnTo>
                  <a:lnTo>
                    <a:pt x="1134" y="178"/>
                  </a:lnTo>
                  <a:lnTo>
                    <a:pt x="1134" y="179"/>
                  </a:lnTo>
                  <a:lnTo>
                    <a:pt x="1133" y="179"/>
                  </a:lnTo>
                  <a:lnTo>
                    <a:pt x="1133" y="179"/>
                  </a:lnTo>
                  <a:lnTo>
                    <a:pt x="1133" y="179"/>
                  </a:lnTo>
                  <a:lnTo>
                    <a:pt x="1133" y="180"/>
                  </a:lnTo>
                  <a:lnTo>
                    <a:pt x="1132" y="180"/>
                  </a:lnTo>
                  <a:lnTo>
                    <a:pt x="1131" y="182"/>
                  </a:lnTo>
                  <a:lnTo>
                    <a:pt x="1130" y="182"/>
                  </a:lnTo>
                  <a:lnTo>
                    <a:pt x="1127" y="190"/>
                  </a:lnTo>
                  <a:lnTo>
                    <a:pt x="1126" y="195"/>
                  </a:lnTo>
                  <a:lnTo>
                    <a:pt x="1123" y="198"/>
                  </a:lnTo>
                  <a:lnTo>
                    <a:pt x="1120" y="200"/>
                  </a:lnTo>
                  <a:lnTo>
                    <a:pt x="1121" y="201"/>
                  </a:lnTo>
                  <a:lnTo>
                    <a:pt x="1129" y="205"/>
                  </a:lnTo>
                  <a:lnTo>
                    <a:pt x="1129" y="205"/>
                  </a:lnTo>
                  <a:lnTo>
                    <a:pt x="1129" y="205"/>
                  </a:lnTo>
                  <a:lnTo>
                    <a:pt x="1130" y="205"/>
                  </a:lnTo>
                  <a:lnTo>
                    <a:pt x="1130" y="206"/>
                  </a:lnTo>
                  <a:lnTo>
                    <a:pt x="1131" y="207"/>
                  </a:lnTo>
                  <a:lnTo>
                    <a:pt x="1137" y="205"/>
                  </a:lnTo>
                  <a:lnTo>
                    <a:pt x="1143" y="206"/>
                  </a:lnTo>
                  <a:lnTo>
                    <a:pt x="1150" y="207"/>
                  </a:lnTo>
                  <a:lnTo>
                    <a:pt x="1152" y="210"/>
                  </a:lnTo>
                  <a:lnTo>
                    <a:pt x="1155" y="217"/>
                  </a:lnTo>
                  <a:lnTo>
                    <a:pt x="1156" y="218"/>
                  </a:lnTo>
                  <a:lnTo>
                    <a:pt x="1156" y="219"/>
                  </a:lnTo>
                  <a:lnTo>
                    <a:pt x="1156" y="219"/>
                  </a:lnTo>
                  <a:lnTo>
                    <a:pt x="1156" y="219"/>
                  </a:lnTo>
                  <a:lnTo>
                    <a:pt x="1156" y="219"/>
                  </a:lnTo>
                  <a:lnTo>
                    <a:pt x="1155" y="223"/>
                  </a:lnTo>
                  <a:lnTo>
                    <a:pt x="1157" y="227"/>
                  </a:lnTo>
                  <a:lnTo>
                    <a:pt x="1160" y="232"/>
                  </a:lnTo>
                  <a:lnTo>
                    <a:pt x="1162" y="237"/>
                  </a:lnTo>
                  <a:lnTo>
                    <a:pt x="1167" y="243"/>
                  </a:lnTo>
                  <a:lnTo>
                    <a:pt x="1167" y="243"/>
                  </a:lnTo>
                  <a:lnTo>
                    <a:pt x="1168" y="243"/>
                  </a:lnTo>
                  <a:lnTo>
                    <a:pt x="1168" y="243"/>
                  </a:lnTo>
                  <a:lnTo>
                    <a:pt x="1169" y="243"/>
                  </a:lnTo>
                  <a:lnTo>
                    <a:pt x="1169" y="243"/>
                  </a:lnTo>
                  <a:lnTo>
                    <a:pt x="1169" y="240"/>
                  </a:lnTo>
                  <a:lnTo>
                    <a:pt x="1170" y="239"/>
                  </a:lnTo>
                  <a:lnTo>
                    <a:pt x="1170" y="239"/>
                  </a:lnTo>
                  <a:lnTo>
                    <a:pt x="1170" y="237"/>
                  </a:lnTo>
                  <a:lnTo>
                    <a:pt x="1171" y="236"/>
                  </a:lnTo>
                  <a:lnTo>
                    <a:pt x="1171" y="236"/>
                  </a:lnTo>
                  <a:lnTo>
                    <a:pt x="1171" y="236"/>
                  </a:lnTo>
                  <a:lnTo>
                    <a:pt x="1172" y="237"/>
                  </a:lnTo>
                  <a:lnTo>
                    <a:pt x="1172" y="237"/>
                  </a:lnTo>
                  <a:lnTo>
                    <a:pt x="1173" y="237"/>
                  </a:lnTo>
                  <a:lnTo>
                    <a:pt x="1173" y="237"/>
                  </a:lnTo>
                  <a:lnTo>
                    <a:pt x="1173" y="237"/>
                  </a:lnTo>
                  <a:lnTo>
                    <a:pt x="1173" y="237"/>
                  </a:lnTo>
                  <a:lnTo>
                    <a:pt x="1175" y="237"/>
                  </a:lnTo>
                  <a:lnTo>
                    <a:pt x="1177" y="235"/>
                  </a:lnTo>
                  <a:lnTo>
                    <a:pt x="1177" y="235"/>
                  </a:lnTo>
                  <a:lnTo>
                    <a:pt x="1177" y="235"/>
                  </a:lnTo>
                  <a:lnTo>
                    <a:pt x="1178" y="235"/>
                  </a:lnTo>
                  <a:lnTo>
                    <a:pt x="1179" y="231"/>
                  </a:lnTo>
                  <a:lnTo>
                    <a:pt x="1179" y="231"/>
                  </a:lnTo>
                  <a:lnTo>
                    <a:pt x="1179" y="231"/>
                  </a:lnTo>
                  <a:lnTo>
                    <a:pt x="1180" y="231"/>
                  </a:lnTo>
                  <a:lnTo>
                    <a:pt x="1180" y="230"/>
                  </a:lnTo>
                  <a:lnTo>
                    <a:pt x="1180" y="230"/>
                  </a:lnTo>
                  <a:lnTo>
                    <a:pt x="1180" y="230"/>
                  </a:lnTo>
                  <a:lnTo>
                    <a:pt x="1180" y="230"/>
                  </a:lnTo>
                  <a:lnTo>
                    <a:pt x="1180" y="229"/>
                  </a:lnTo>
                  <a:lnTo>
                    <a:pt x="1180" y="229"/>
                  </a:lnTo>
                  <a:lnTo>
                    <a:pt x="1180" y="229"/>
                  </a:lnTo>
                  <a:lnTo>
                    <a:pt x="1180" y="228"/>
                  </a:lnTo>
                  <a:lnTo>
                    <a:pt x="1179" y="228"/>
                  </a:lnTo>
                  <a:lnTo>
                    <a:pt x="1179" y="227"/>
                  </a:lnTo>
                  <a:lnTo>
                    <a:pt x="1180" y="226"/>
                  </a:lnTo>
                  <a:lnTo>
                    <a:pt x="1180" y="225"/>
                  </a:lnTo>
                  <a:lnTo>
                    <a:pt x="1180" y="225"/>
                  </a:lnTo>
                  <a:lnTo>
                    <a:pt x="1180" y="225"/>
                  </a:lnTo>
                  <a:lnTo>
                    <a:pt x="1183" y="223"/>
                  </a:lnTo>
                  <a:lnTo>
                    <a:pt x="1184" y="223"/>
                  </a:lnTo>
                  <a:lnTo>
                    <a:pt x="1186" y="225"/>
                  </a:lnTo>
                  <a:lnTo>
                    <a:pt x="1186" y="225"/>
                  </a:lnTo>
                  <a:lnTo>
                    <a:pt x="1186" y="225"/>
                  </a:lnTo>
                  <a:lnTo>
                    <a:pt x="1187" y="225"/>
                  </a:lnTo>
                  <a:lnTo>
                    <a:pt x="1187" y="225"/>
                  </a:lnTo>
                  <a:lnTo>
                    <a:pt x="1187" y="225"/>
                  </a:lnTo>
                  <a:lnTo>
                    <a:pt x="1187" y="225"/>
                  </a:lnTo>
                  <a:lnTo>
                    <a:pt x="1199" y="226"/>
                  </a:lnTo>
                  <a:lnTo>
                    <a:pt x="1204" y="229"/>
                  </a:lnTo>
                  <a:lnTo>
                    <a:pt x="1206" y="234"/>
                  </a:lnTo>
                  <a:lnTo>
                    <a:pt x="1206" y="234"/>
                  </a:lnTo>
                  <a:lnTo>
                    <a:pt x="1207" y="235"/>
                  </a:lnTo>
                  <a:lnTo>
                    <a:pt x="1207" y="236"/>
                  </a:lnTo>
                  <a:lnTo>
                    <a:pt x="1206" y="237"/>
                  </a:lnTo>
                  <a:lnTo>
                    <a:pt x="1206" y="238"/>
                  </a:lnTo>
                  <a:lnTo>
                    <a:pt x="1206" y="238"/>
                  </a:lnTo>
                  <a:lnTo>
                    <a:pt x="1206" y="238"/>
                  </a:lnTo>
                  <a:lnTo>
                    <a:pt x="1205" y="240"/>
                  </a:lnTo>
                  <a:lnTo>
                    <a:pt x="1205" y="241"/>
                  </a:lnTo>
                  <a:lnTo>
                    <a:pt x="1205" y="241"/>
                  </a:lnTo>
                  <a:lnTo>
                    <a:pt x="1205" y="242"/>
                  </a:lnTo>
                  <a:lnTo>
                    <a:pt x="1205" y="242"/>
                  </a:lnTo>
                  <a:lnTo>
                    <a:pt x="1205" y="242"/>
                  </a:lnTo>
                  <a:lnTo>
                    <a:pt x="1209" y="246"/>
                  </a:lnTo>
                  <a:lnTo>
                    <a:pt x="1211" y="247"/>
                  </a:lnTo>
                  <a:lnTo>
                    <a:pt x="1211" y="247"/>
                  </a:lnTo>
                  <a:lnTo>
                    <a:pt x="1212" y="247"/>
                  </a:lnTo>
                  <a:lnTo>
                    <a:pt x="1212" y="247"/>
                  </a:lnTo>
                  <a:lnTo>
                    <a:pt x="1212" y="247"/>
                  </a:lnTo>
                  <a:lnTo>
                    <a:pt x="1213" y="247"/>
                  </a:lnTo>
                  <a:lnTo>
                    <a:pt x="1213" y="247"/>
                  </a:lnTo>
                  <a:lnTo>
                    <a:pt x="1216" y="250"/>
                  </a:lnTo>
                  <a:lnTo>
                    <a:pt x="1216" y="250"/>
                  </a:lnTo>
                  <a:lnTo>
                    <a:pt x="1216" y="256"/>
                  </a:lnTo>
                  <a:lnTo>
                    <a:pt x="1216" y="257"/>
                  </a:lnTo>
                  <a:lnTo>
                    <a:pt x="1215" y="257"/>
                  </a:lnTo>
                  <a:lnTo>
                    <a:pt x="1215" y="259"/>
                  </a:lnTo>
                  <a:lnTo>
                    <a:pt x="1215" y="260"/>
                  </a:lnTo>
                  <a:lnTo>
                    <a:pt x="1216" y="265"/>
                  </a:lnTo>
                  <a:lnTo>
                    <a:pt x="1217" y="268"/>
                  </a:lnTo>
                  <a:lnTo>
                    <a:pt x="1220" y="274"/>
                  </a:lnTo>
                  <a:lnTo>
                    <a:pt x="1222" y="275"/>
                  </a:lnTo>
                  <a:lnTo>
                    <a:pt x="1224" y="275"/>
                  </a:lnTo>
                  <a:lnTo>
                    <a:pt x="1224" y="275"/>
                  </a:lnTo>
                  <a:lnTo>
                    <a:pt x="1224" y="275"/>
                  </a:lnTo>
                  <a:lnTo>
                    <a:pt x="1225" y="275"/>
                  </a:lnTo>
                  <a:lnTo>
                    <a:pt x="1225" y="275"/>
                  </a:lnTo>
                  <a:lnTo>
                    <a:pt x="1226" y="276"/>
                  </a:lnTo>
                  <a:lnTo>
                    <a:pt x="1226" y="276"/>
                  </a:lnTo>
                  <a:lnTo>
                    <a:pt x="1227" y="276"/>
                  </a:lnTo>
                  <a:lnTo>
                    <a:pt x="1227" y="277"/>
                  </a:lnTo>
                  <a:lnTo>
                    <a:pt x="1227" y="277"/>
                  </a:lnTo>
                  <a:lnTo>
                    <a:pt x="1226" y="285"/>
                  </a:lnTo>
                  <a:lnTo>
                    <a:pt x="1223" y="291"/>
                  </a:lnTo>
                  <a:lnTo>
                    <a:pt x="1221" y="293"/>
                  </a:lnTo>
                  <a:lnTo>
                    <a:pt x="1219" y="295"/>
                  </a:lnTo>
                  <a:lnTo>
                    <a:pt x="1217" y="298"/>
                  </a:lnTo>
                  <a:lnTo>
                    <a:pt x="1212" y="307"/>
                  </a:lnTo>
                  <a:lnTo>
                    <a:pt x="1212" y="307"/>
                  </a:lnTo>
                  <a:lnTo>
                    <a:pt x="1212" y="307"/>
                  </a:lnTo>
                  <a:lnTo>
                    <a:pt x="1213" y="307"/>
                  </a:lnTo>
                  <a:lnTo>
                    <a:pt x="1213" y="307"/>
                  </a:lnTo>
                  <a:lnTo>
                    <a:pt x="1213" y="307"/>
                  </a:lnTo>
                  <a:lnTo>
                    <a:pt x="1213" y="308"/>
                  </a:lnTo>
                  <a:lnTo>
                    <a:pt x="1214" y="309"/>
                  </a:lnTo>
                  <a:lnTo>
                    <a:pt x="1217" y="313"/>
                  </a:lnTo>
                  <a:lnTo>
                    <a:pt x="1219" y="321"/>
                  </a:lnTo>
                  <a:lnTo>
                    <a:pt x="1219" y="321"/>
                  </a:lnTo>
                  <a:lnTo>
                    <a:pt x="1219" y="321"/>
                  </a:lnTo>
                  <a:lnTo>
                    <a:pt x="1216" y="329"/>
                  </a:lnTo>
                  <a:lnTo>
                    <a:pt x="1216" y="330"/>
                  </a:lnTo>
                  <a:lnTo>
                    <a:pt x="1216" y="330"/>
                  </a:lnTo>
                  <a:lnTo>
                    <a:pt x="1212" y="333"/>
                  </a:lnTo>
                  <a:lnTo>
                    <a:pt x="1212" y="334"/>
                  </a:lnTo>
                  <a:lnTo>
                    <a:pt x="1212" y="335"/>
                  </a:lnTo>
                  <a:lnTo>
                    <a:pt x="1212" y="336"/>
                  </a:lnTo>
                  <a:lnTo>
                    <a:pt x="1214" y="342"/>
                  </a:lnTo>
                  <a:lnTo>
                    <a:pt x="1214" y="342"/>
                  </a:lnTo>
                  <a:lnTo>
                    <a:pt x="1214" y="343"/>
                  </a:lnTo>
                  <a:lnTo>
                    <a:pt x="1214" y="343"/>
                  </a:lnTo>
                  <a:lnTo>
                    <a:pt x="1214" y="343"/>
                  </a:lnTo>
                  <a:lnTo>
                    <a:pt x="1214" y="343"/>
                  </a:lnTo>
                  <a:lnTo>
                    <a:pt x="1215" y="343"/>
                  </a:lnTo>
                  <a:lnTo>
                    <a:pt x="1215" y="343"/>
                  </a:lnTo>
                  <a:lnTo>
                    <a:pt x="1215" y="343"/>
                  </a:lnTo>
                  <a:lnTo>
                    <a:pt x="1215" y="343"/>
                  </a:lnTo>
                  <a:lnTo>
                    <a:pt x="1215" y="343"/>
                  </a:lnTo>
                  <a:lnTo>
                    <a:pt x="1226" y="343"/>
                  </a:lnTo>
                  <a:lnTo>
                    <a:pt x="1227" y="342"/>
                  </a:lnTo>
                  <a:lnTo>
                    <a:pt x="1228" y="342"/>
                  </a:lnTo>
                  <a:lnTo>
                    <a:pt x="1229" y="342"/>
                  </a:lnTo>
                  <a:lnTo>
                    <a:pt x="1229" y="341"/>
                  </a:lnTo>
                  <a:lnTo>
                    <a:pt x="1229" y="341"/>
                  </a:lnTo>
                  <a:lnTo>
                    <a:pt x="1229" y="340"/>
                  </a:lnTo>
                  <a:lnTo>
                    <a:pt x="1229" y="340"/>
                  </a:lnTo>
                  <a:lnTo>
                    <a:pt x="1230" y="340"/>
                  </a:lnTo>
                  <a:lnTo>
                    <a:pt x="1230" y="340"/>
                  </a:lnTo>
                  <a:lnTo>
                    <a:pt x="1230" y="340"/>
                  </a:lnTo>
                  <a:lnTo>
                    <a:pt x="1230" y="340"/>
                  </a:lnTo>
                  <a:lnTo>
                    <a:pt x="1230" y="340"/>
                  </a:lnTo>
                  <a:lnTo>
                    <a:pt x="1231" y="340"/>
                  </a:lnTo>
                  <a:lnTo>
                    <a:pt x="1231" y="340"/>
                  </a:lnTo>
                  <a:lnTo>
                    <a:pt x="1240" y="342"/>
                  </a:lnTo>
                  <a:lnTo>
                    <a:pt x="1240" y="342"/>
                  </a:lnTo>
                  <a:lnTo>
                    <a:pt x="1240" y="342"/>
                  </a:lnTo>
                  <a:lnTo>
                    <a:pt x="1240" y="342"/>
                  </a:lnTo>
                  <a:lnTo>
                    <a:pt x="1241" y="343"/>
                  </a:lnTo>
                  <a:lnTo>
                    <a:pt x="1242" y="343"/>
                  </a:lnTo>
                  <a:lnTo>
                    <a:pt x="1243" y="344"/>
                  </a:lnTo>
                  <a:lnTo>
                    <a:pt x="1244" y="345"/>
                  </a:lnTo>
                  <a:lnTo>
                    <a:pt x="1245" y="345"/>
                  </a:lnTo>
                  <a:lnTo>
                    <a:pt x="1247" y="345"/>
                  </a:lnTo>
                  <a:lnTo>
                    <a:pt x="1257" y="347"/>
                  </a:lnTo>
                  <a:lnTo>
                    <a:pt x="1262" y="350"/>
                  </a:lnTo>
                  <a:lnTo>
                    <a:pt x="1262" y="350"/>
                  </a:lnTo>
                  <a:lnTo>
                    <a:pt x="1262" y="351"/>
                  </a:lnTo>
                  <a:lnTo>
                    <a:pt x="1262" y="351"/>
                  </a:lnTo>
                  <a:lnTo>
                    <a:pt x="1263" y="353"/>
                  </a:lnTo>
                  <a:lnTo>
                    <a:pt x="1263" y="353"/>
                  </a:lnTo>
                  <a:lnTo>
                    <a:pt x="1262" y="353"/>
                  </a:lnTo>
                  <a:lnTo>
                    <a:pt x="1263" y="358"/>
                  </a:lnTo>
                  <a:lnTo>
                    <a:pt x="1263" y="361"/>
                  </a:lnTo>
                  <a:lnTo>
                    <a:pt x="1263" y="361"/>
                  </a:lnTo>
                  <a:lnTo>
                    <a:pt x="1265" y="366"/>
                  </a:lnTo>
                  <a:lnTo>
                    <a:pt x="1267" y="370"/>
                  </a:lnTo>
                  <a:lnTo>
                    <a:pt x="1268" y="374"/>
                  </a:lnTo>
                  <a:lnTo>
                    <a:pt x="1269" y="379"/>
                  </a:lnTo>
                  <a:lnTo>
                    <a:pt x="1270" y="385"/>
                  </a:lnTo>
                  <a:lnTo>
                    <a:pt x="1270" y="386"/>
                  </a:lnTo>
                  <a:lnTo>
                    <a:pt x="1270" y="387"/>
                  </a:lnTo>
                  <a:lnTo>
                    <a:pt x="1270" y="387"/>
                  </a:lnTo>
                  <a:lnTo>
                    <a:pt x="1277" y="408"/>
                  </a:lnTo>
                  <a:lnTo>
                    <a:pt x="1277" y="409"/>
                  </a:lnTo>
                  <a:lnTo>
                    <a:pt x="1278" y="409"/>
                  </a:lnTo>
                  <a:lnTo>
                    <a:pt x="1281" y="414"/>
                  </a:lnTo>
                  <a:lnTo>
                    <a:pt x="1285" y="417"/>
                  </a:lnTo>
                  <a:lnTo>
                    <a:pt x="1292" y="423"/>
                  </a:lnTo>
                  <a:lnTo>
                    <a:pt x="1301" y="431"/>
                  </a:lnTo>
                  <a:lnTo>
                    <a:pt x="1301" y="431"/>
                  </a:lnTo>
                  <a:lnTo>
                    <a:pt x="1302" y="431"/>
                  </a:lnTo>
                  <a:lnTo>
                    <a:pt x="1303" y="432"/>
                  </a:lnTo>
                  <a:lnTo>
                    <a:pt x="1303" y="432"/>
                  </a:lnTo>
                  <a:lnTo>
                    <a:pt x="1304" y="432"/>
                  </a:lnTo>
                  <a:lnTo>
                    <a:pt x="1305" y="432"/>
                  </a:lnTo>
                  <a:lnTo>
                    <a:pt x="1306" y="432"/>
                  </a:lnTo>
                  <a:lnTo>
                    <a:pt x="1312" y="437"/>
                  </a:lnTo>
                  <a:lnTo>
                    <a:pt x="1317" y="442"/>
                  </a:lnTo>
                  <a:lnTo>
                    <a:pt x="1320" y="444"/>
                  </a:lnTo>
                  <a:lnTo>
                    <a:pt x="1320" y="444"/>
                  </a:lnTo>
                  <a:lnTo>
                    <a:pt x="1320" y="444"/>
                  </a:lnTo>
                  <a:lnTo>
                    <a:pt x="1321" y="443"/>
                  </a:lnTo>
                  <a:lnTo>
                    <a:pt x="1321" y="442"/>
                  </a:lnTo>
                  <a:lnTo>
                    <a:pt x="1322" y="442"/>
                  </a:lnTo>
                  <a:lnTo>
                    <a:pt x="1323" y="442"/>
                  </a:lnTo>
                  <a:lnTo>
                    <a:pt x="1325" y="442"/>
                  </a:lnTo>
                  <a:lnTo>
                    <a:pt x="1339" y="444"/>
                  </a:lnTo>
                  <a:lnTo>
                    <a:pt x="1340" y="444"/>
                  </a:lnTo>
                  <a:lnTo>
                    <a:pt x="1341" y="445"/>
                  </a:lnTo>
                  <a:lnTo>
                    <a:pt x="1341" y="445"/>
                  </a:lnTo>
                  <a:lnTo>
                    <a:pt x="1341" y="446"/>
                  </a:lnTo>
                  <a:lnTo>
                    <a:pt x="1341" y="446"/>
                  </a:lnTo>
                  <a:lnTo>
                    <a:pt x="1342" y="448"/>
                  </a:lnTo>
                  <a:lnTo>
                    <a:pt x="1342" y="451"/>
                  </a:lnTo>
                  <a:lnTo>
                    <a:pt x="1342" y="452"/>
                  </a:lnTo>
                  <a:lnTo>
                    <a:pt x="1342" y="452"/>
                  </a:lnTo>
                  <a:lnTo>
                    <a:pt x="1342" y="452"/>
                  </a:lnTo>
                  <a:lnTo>
                    <a:pt x="1341" y="453"/>
                  </a:lnTo>
                  <a:lnTo>
                    <a:pt x="1339" y="454"/>
                  </a:lnTo>
                  <a:lnTo>
                    <a:pt x="1331" y="459"/>
                  </a:lnTo>
                  <a:lnTo>
                    <a:pt x="1323" y="463"/>
                  </a:lnTo>
                  <a:lnTo>
                    <a:pt x="1316" y="465"/>
                  </a:lnTo>
                  <a:lnTo>
                    <a:pt x="1315" y="466"/>
                  </a:lnTo>
                  <a:lnTo>
                    <a:pt x="1315" y="466"/>
                  </a:lnTo>
                  <a:lnTo>
                    <a:pt x="1315" y="467"/>
                  </a:lnTo>
                  <a:lnTo>
                    <a:pt x="1314" y="467"/>
                  </a:lnTo>
                  <a:lnTo>
                    <a:pt x="1314" y="467"/>
                  </a:lnTo>
                  <a:lnTo>
                    <a:pt x="1311" y="473"/>
                  </a:lnTo>
                  <a:lnTo>
                    <a:pt x="1305" y="484"/>
                  </a:lnTo>
                  <a:lnTo>
                    <a:pt x="1302" y="489"/>
                  </a:lnTo>
                  <a:lnTo>
                    <a:pt x="1298" y="495"/>
                  </a:lnTo>
                  <a:lnTo>
                    <a:pt x="1289" y="497"/>
                  </a:lnTo>
                  <a:lnTo>
                    <a:pt x="1288" y="498"/>
                  </a:lnTo>
                  <a:lnTo>
                    <a:pt x="1287" y="497"/>
                  </a:lnTo>
                  <a:lnTo>
                    <a:pt x="1285" y="496"/>
                  </a:lnTo>
                  <a:lnTo>
                    <a:pt x="1284" y="496"/>
                  </a:lnTo>
                  <a:lnTo>
                    <a:pt x="1283" y="495"/>
                  </a:lnTo>
                  <a:lnTo>
                    <a:pt x="1282" y="496"/>
                  </a:lnTo>
                  <a:lnTo>
                    <a:pt x="1281" y="496"/>
                  </a:lnTo>
                  <a:lnTo>
                    <a:pt x="1281" y="498"/>
                  </a:lnTo>
                  <a:lnTo>
                    <a:pt x="1281" y="499"/>
                  </a:lnTo>
                  <a:lnTo>
                    <a:pt x="1280" y="501"/>
                  </a:lnTo>
                  <a:lnTo>
                    <a:pt x="1280" y="502"/>
                  </a:lnTo>
                  <a:lnTo>
                    <a:pt x="1280" y="503"/>
                  </a:lnTo>
                  <a:lnTo>
                    <a:pt x="1283" y="508"/>
                  </a:lnTo>
                  <a:lnTo>
                    <a:pt x="1288" y="513"/>
                  </a:lnTo>
                  <a:lnTo>
                    <a:pt x="1288" y="514"/>
                  </a:lnTo>
                  <a:lnTo>
                    <a:pt x="1288" y="516"/>
                  </a:lnTo>
                  <a:lnTo>
                    <a:pt x="1288" y="517"/>
                  </a:lnTo>
                  <a:lnTo>
                    <a:pt x="1287" y="517"/>
                  </a:lnTo>
                  <a:lnTo>
                    <a:pt x="1285" y="519"/>
                  </a:lnTo>
                  <a:lnTo>
                    <a:pt x="1276" y="522"/>
                  </a:lnTo>
                  <a:lnTo>
                    <a:pt x="1274" y="523"/>
                  </a:lnTo>
                  <a:lnTo>
                    <a:pt x="1271" y="523"/>
                  </a:lnTo>
                  <a:lnTo>
                    <a:pt x="1269" y="523"/>
                  </a:lnTo>
                  <a:lnTo>
                    <a:pt x="1261" y="519"/>
                  </a:lnTo>
                  <a:lnTo>
                    <a:pt x="1259" y="516"/>
                  </a:lnTo>
                  <a:lnTo>
                    <a:pt x="1258" y="515"/>
                  </a:lnTo>
                  <a:lnTo>
                    <a:pt x="1258" y="514"/>
                  </a:lnTo>
                  <a:lnTo>
                    <a:pt x="1257" y="512"/>
                  </a:lnTo>
                  <a:lnTo>
                    <a:pt x="1256" y="511"/>
                  </a:lnTo>
                  <a:lnTo>
                    <a:pt x="1250" y="513"/>
                  </a:lnTo>
                  <a:lnTo>
                    <a:pt x="1245" y="513"/>
                  </a:lnTo>
                  <a:lnTo>
                    <a:pt x="1241" y="513"/>
                  </a:lnTo>
                  <a:lnTo>
                    <a:pt x="1240" y="514"/>
                  </a:lnTo>
                  <a:lnTo>
                    <a:pt x="1240" y="514"/>
                  </a:lnTo>
                  <a:lnTo>
                    <a:pt x="1240" y="515"/>
                  </a:lnTo>
                  <a:lnTo>
                    <a:pt x="1240" y="517"/>
                  </a:lnTo>
                  <a:lnTo>
                    <a:pt x="1240" y="518"/>
                  </a:lnTo>
                  <a:lnTo>
                    <a:pt x="1241" y="519"/>
                  </a:lnTo>
                  <a:lnTo>
                    <a:pt x="1241" y="520"/>
                  </a:lnTo>
                  <a:lnTo>
                    <a:pt x="1235" y="525"/>
                  </a:lnTo>
                  <a:lnTo>
                    <a:pt x="1234" y="525"/>
                  </a:lnTo>
                  <a:lnTo>
                    <a:pt x="1228" y="527"/>
                  </a:lnTo>
                  <a:lnTo>
                    <a:pt x="1226" y="527"/>
                  </a:lnTo>
                  <a:lnTo>
                    <a:pt x="1222" y="527"/>
                  </a:lnTo>
                  <a:lnTo>
                    <a:pt x="1221" y="527"/>
                  </a:lnTo>
                  <a:lnTo>
                    <a:pt x="1212" y="525"/>
                  </a:lnTo>
                  <a:lnTo>
                    <a:pt x="1212" y="525"/>
                  </a:lnTo>
                  <a:lnTo>
                    <a:pt x="1211" y="522"/>
                  </a:lnTo>
                  <a:lnTo>
                    <a:pt x="1211" y="522"/>
                  </a:lnTo>
                  <a:lnTo>
                    <a:pt x="1210" y="521"/>
                  </a:lnTo>
                  <a:lnTo>
                    <a:pt x="1210" y="521"/>
                  </a:lnTo>
                  <a:lnTo>
                    <a:pt x="1210" y="521"/>
                  </a:lnTo>
                  <a:lnTo>
                    <a:pt x="1210" y="520"/>
                  </a:lnTo>
                  <a:lnTo>
                    <a:pt x="1210" y="520"/>
                  </a:lnTo>
                  <a:lnTo>
                    <a:pt x="1210" y="519"/>
                  </a:lnTo>
                  <a:lnTo>
                    <a:pt x="1209" y="519"/>
                  </a:lnTo>
                  <a:lnTo>
                    <a:pt x="1208" y="517"/>
                  </a:lnTo>
                  <a:lnTo>
                    <a:pt x="1206" y="516"/>
                  </a:lnTo>
                  <a:lnTo>
                    <a:pt x="1195" y="522"/>
                  </a:lnTo>
                  <a:lnTo>
                    <a:pt x="1194" y="531"/>
                  </a:lnTo>
                  <a:lnTo>
                    <a:pt x="1193" y="531"/>
                  </a:lnTo>
                  <a:lnTo>
                    <a:pt x="1192" y="532"/>
                  </a:lnTo>
                  <a:lnTo>
                    <a:pt x="1188" y="534"/>
                  </a:lnTo>
                  <a:lnTo>
                    <a:pt x="1183" y="536"/>
                  </a:lnTo>
                  <a:lnTo>
                    <a:pt x="1180" y="537"/>
                  </a:lnTo>
                  <a:lnTo>
                    <a:pt x="1179" y="538"/>
                  </a:lnTo>
                  <a:lnTo>
                    <a:pt x="1178" y="538"/>
                  </a:lnTo>
                  <a:lnTo>
                    <a:pt x="1176" y="539"/>
                  </a:lnTo>
                  <a:lnTo>
                    <a:pt x="1175" y="540"/>
                  </a:lnTo>
                  <a:lnTo>
                    <a:pt x="1174" y="541"/>
                  </a:lnTo>
                  <a:lnTo>
                    <a:pt x="1174" y="543"/>
                  </a:lnTo>
                  <a:lnTo>
                    <a:pt x="1174" y="544"/>
                  </a:lnTo>
                  <a:lnTo>
                    <a:pt x="1173" y="545"/>
                  </a:lnTo>
                  <a:lnTo>
                    <a:pt x="1170" y="551"/>
                  </a:lnTo>
                  <a:lnTo>
                    <a:pt x="1165" y="556"/>
                  </a:lnTo>
                  <a:lnTo>
                    <a:pt x="1164" y="556"/>
                  </a:lnTo>
                  <a:lnTo>
                    <a:pt x="1164" y="557"/>
                  </a:lnTo>
                  <a:lnTo>
                    <a:pt x="1163" y="557"/>
                  </a:lnTo>
                  <a:lnTo>
                    <a:pt x="1162" y="556"/>
                  </a:lnTo>
                  <a:lnTo>
                    <a:pt x="1162" y="555"/>
                  </a:lnTo>
                  <a:lnTo>
                    <a:pt x="1162" y="554"/>
                  </a:lnTo>
                  <a:lnTo>
                    <a:pt x="1163" y="548"/>
                  </a:lnTo>
                  <a:lnTo>
                    <a:pt x="1163" y="529"/>
                  </a:lnTo>
                  <a:lnTo>
                    <a:pt x="1157" y="528"/>
                  </a:lnTo>
                  <a:lnTo>
                    <a:pt x="1156" y="528"/>
                  </a:lnTo>
                  <a:lnTo>
                    <a:pt x="1155" y="527"/>
                  </a:lnTo>
                  <a:lnTo>
                    <a:pt x="1154" y="525"/>
                  </a:lnTo>
                  <a:lnTo>
                    <a:pt x="1154" y="524"/>
                  </a:lnTo>
                  <a:lnTo>
                    <a:pt x="1153" y="522"/>
                  </a:lnTo>
                  <a:lnTo>
                    <a:pt x="1152" y="521"/>
                  </a:lnTo>
                  <a:lnTo>
                    <a:pt x="1152" y="521"/>
                  </a:lnTo>
                  <a:lnTo>
                    <a:pt x="1151" y="519"/>
                  </a:lnTo>
                  <a:lnTo>
                    <a:pt x="1151" y="518"/>
                  </a:lnTo>
                  <a:lnTo>
                    <a:pt x="1149" y="514"/>
                  </a:lnTo>
                  <a:lnTo>
                    <a:pt x="1148" y="513"/>
                  </a:lnTo>
                  <a:lnTo>
                    <a:pt x="1142" y="510"/>
                  </a:lnTo>
                  <a:lnTo>
                    <a:pt x="1141" y="510"/>
                  </a:lnTo>
                  <a:lnTo>
                    <a:pt x="1133" y="514"/>
                  </a:lnTo>
                  <a:lnTo>
                    <a:pt x="1131" y="514"/>
                  </a:lnTo>
                  <a:lnTo>
                    <a:pt x="1128" y="510"/>
                  </a:lnTo>
                  <a:lnTo>
                    <a:pt x="1119" y="502"/>
                  </a:lnTo>
                  <a:lnTo>
                    <a:pt x="1118" y="502"/>
                  </a:lnTo>
                  <a:lnTo>
                    <a:pt x="1109" y="495"/>
                  </a:lnTo>
                  <a:lnTo>
                    <a:pt x="1108" y="494"/>
                  </a:lnTo>
                  <a:lnTo>
                    <a:pt x="1108" y="493"/>
                  </a:lnTo>
                  <a:lnTo>
                    <a:pt x="1107" y="492"/>
                  </a:lnTo>
                  <a:lnTo>
                    <a:pt x="1107" y="491"/>
                  </a:lnTo>
                  <a:lnTo>
                    <a:pt x="1107" y="490"/>
                  </a:lnTo>
                  <a:lnTo>
                    <a:pt x="1107" y="489"/>
                  </a:lnTo>
                  <a:lnTo>
                    <a:pt x="1106" y="488"/>
                  </a:lnTo>
                  <a:lnTo>
                    <a:pt x="1105" y="487"/>
                  </a:lnTo>
                  <a:lnTo>
                    <a:pt x="1101" y="485"/>
                  </a:lnTo>
                  <a:lnTo>
                    <a:pt x="1095" y="481"/>
                  </a:lnTo>
                  <a:lnTo>
                    <a:pt x="1089" y="478"/>
                  </a:lnTo>
                  <a:lnTo>
                    <a:pt x="1089" y="477"/>
                  </a:lnTo>
                  <a:lnTo>
                    <a:pt x="1088" y="476"/>
                  </a:lnTo>
                  <a:lnTo>
                    <a:pt x="1087" y="476"/>
                  </a:lnTo>
                  <a:lnTo>
                    <a:pt x="1087" y="475"/>
                  </a:lnTo>
                  <a:lnTo>
                    <a:pt x="1087" y="474"/>
                  </a:lnTo>
                  <a:lnTo>
                    <a:pt x="1086" y="473"/>
                  </a:lnTo>
                  <a:lnTo>
                    <a:pt x="1085" y="471"/>
                  </a:lnTo>
                  <a:lnTo>
                    <a:pt x="1085" y="471"/>
                  </a:lnTo>
                  <a:lnTo>
                    <a:pt x="1084" y="471"/>
                  </a:lnTo>
                  <a:lnTo>
                    <a:pt x="1081" y="470"/>
                  </a:lnTo>
                  <a:lnTo>
                    <a:pt x="1080" y="470"/>
                  </a:lnTo>
                  <a:lnTo>
                    <a:pt x="1081" y="480"/>
                  </a:lnTo>
                  <a:lnTo>
                    <a:pt x="1080" y="495"/>
                  </a:lnTo>
                  <a:lnTo>
                    <a:pt x="1080" y="495"/>
                  </a:lnTo>
                  <a:lnTo>
                    <a:pt x="1085" y="506"/>
                  </a:lnTo>
                  <a:lnTo>
                    <a:pt x="1085" y="507"/>
                  </a:lnTo>
                  <a:lnTo>
                    <a:pt x="1083" y="508"/>
                  </a:lnTo>
                  <a:lnTo>
                    <a:pt x="1082" y="509"/>
                  </a:lnTo>
                  <a:lnTo>
                    <a:pt x="1082" y="509"/>
                  </a:lnTo>
                  <a:lnTo>
                    <a:pt x="1082" y="511"/>
                  </a:lnTo>
                  <a:lnTo>
                    <a:pt x="1081" y="516"/>
                  </a:lnTo>
                  <a:lnTo>
                    <a:pt x="1080" y="523"/>
                  </a:lnTo>
                  <a:lnTo>
                    <a:pt x="1080" y="525"/>
                  </a:lnTo>
                  <a:lnTo>
                    <a:pt x="1080" y="527"/>
                  </a:lnTo>
                  <a:lnTo>
                    <a:pt x="1080" y="528"/>
                  </a:lnTo>
                  <a:lnTo>
                    <a:pt x="1079" y="530"/>
                  </a:lnTo>
                  <a:lnTo>
                    <a:pt x="1079" y="531"/>
                  </a:lnTo>
                  <a:lnTo>
                    <a:pt x="1077" y="532"/>
                  </a:lnTo>
                  <a:lnTo>
                    <a:pt x="1076" y="532"/>
                  </a:lnTo>
                  <a:lnTo>
                    <a:pt x="1075" y="533"/>
                  </a:lnTo>
                  <a:lnTo>
                    <a:pt x="1073" y="534"/>
                  </a:lnTo>
                  <a:lnTo>
                    <a:pt x="1072" y="535"/>
                  </a:lnTo>
                  <a:lnTo>
                    <a:pt x="1068" y="546"/>
                  </a:lnTo>
                  <a:lnTo>
                    <a:pt x="1070" y="553"/>
                  </a:lnTo>
                  <a:lnTo>
                    <a:pt x="1071" y="554"/>
                  </a:lnTo>
                  <a:lnTo>
                    <a:pt x="1071" y="556"/>
                  </a:lnTo>
                  <a:lnTo>
                    <a:pt x="1071" y="562"/>
                  </a:lnTo>
                  <a:lnTo>
                    <a:pt x="1071" y="564"/>
                  </a:lnTo>
                  <a:lnTo>
                    <a:pt x="1070" y="571"/>
                  </a:lnTo>
                  <a:lnTo>
                    <a:pt x="1070" y="572"/>
                  </a:lnTo>
                  <a:lnTo>
                    <a:pt x="1069" y="573"/>
                  </a:lnTo>
                  <a:lnTo>
                    <a:pt x="1069" y="574"/>
                  </a:lnTo>
                  <a:lnTo>
                    <a:pt x="1068" y="575"/>
                  </a:lnTo>
                  <a:lnTo>
                    <a:pt x="1067" y="576"/>
                  </a:lnTo>
                  <a:lnTo>
                    <a:pt x="1066" y="577"/>
                  </a:lnTo>
                  <a:lnTo>
                    <a:pt x="1065" y="578"/>
                  </a:lnTo>
                  <a:lnTo>
                    <a:pt x="1063" y="579"/>
                  </a:lnTo>
                  <a:lnTo>
                    <a:pt x="1062" y="580"/>
                  </a:lnTo>
                  <a:lnTo>
                    <a:pt x="1062" y="581"/>
                  </a:lnTo>
                  <a:lnTo>
                    <a:pt x="1061" y="583"/>
                  </a:lnTo>
                  <a:lnTo>
                    <a:pt x="1059" y="591"/>
                  </a:lnTo>
                  <a:lnTo>
                    <a:pt x="1054" y="601"/>
                  </a:lnTo>
                  <a:lnTo>
                    <a:pt x="1050" y="611"/>
                  </a:lnTo>
                  <a:lnTo>
                    <a:pt x="1050" y="611"/>
                  </a:lnTo>
                  <a:lnTo>
                    <a:pt x="1049" y="612"/>
                  </a:lnTo>
                  <a:lnTo>
                    <a:pt x="1045" y="620"/>
                  </a:lnTo>
                  <a:lnTo>
                    <a:pt x="1045" y="623"/>
                  </a:lnTo>
                  <a:lnTo>
                    <a:pt x="1043" y="626"/>
                  </a:lnTo>
                  <a:lnTo>
                    <a:pt x="1042" y="628"/>
                  </a:lnTo>
                  <a:lnTo>
                    <a:pt x="1042" y="630"/>
                  </a:lnTo>
                  <a:lnTo>
                    <a:pt x="1041" y="630"/>
                  </a:lnTo>
                  <a:lnTo>
                    <a:pt x="1041" y="631"/>
                  </a:lnTo>
                  <a:lnTo>
                    <a:pt x="1040" y="632"/>
                  </a:lnTo>
                  <a:lnTo>
                    <a:pt x="1034" y="619"/>
                  </a:lnTo>
                  <a:lnTo>
                    <a:pt x="1033" y="618"/>
                  </a:lnTo>
                  <a:lnTo>
                    <a:pt x="1032" y="618"/>
                  </a:lnTo>
                  <a:lnTo>
                    <a:pt x="1019" y="619"/>
                  </a:lnTo>
                  <a:lnTo>
                    <a:pt x="1018" y="620"/>
                  </a:lnTo>
                  <a:lnTo>
                    <a:pt x="1010" y="624"/>
                  </a:lnTo>
                  <a:lnTo>
                    <a:pt x="1010" y="625"/>
                  </a:lnTo>
                  <a:lnTo>
                    <a:pt x="1009" y="626"/>
                  </a:lnTo>
                  <a:lnTo>
                    <a:pt x="1009" y="626"/>
                  </a:lnTo>
                  <a:lnTo>
                    <a:pt x="1008" y="627"/>
                  </a:lnTo>
                  <a:lnTo>
                    <a:pt x="1008" y="628"/>
                  </a:lnTo>
                  <a:lnTo>
                    <a:pt x="1008" y="630"/>
                  </a:lnTo>
                  <a:lnTo>
                    <a:pt x="1007" y="633"/>
                  </a:lnTo>
                  <a:lnTo>
                    <a:pt x="1007" y="636"/>
                  </a:lnTo>
                  <a:lnTo>
                    <a:pt x="1007" y="637"/>
                  </a:lnTo>
                  <a:lnTo>
                    <a:pt x="1003" y="638"/>
                  </a:lnTo>
                  <a:lnTo>
                    <a:pt x="999" y="639"/>
                  </a:lnTo>
                  <a:lnTo>
                    <a:pt x="996" y="639"/>
                  </a:lnTo>
                  <a:lnTo>
                    <a:pt x="995" y="638"/>
                  </a:lnTo>
                  <a:lnTo>
                    <a:pt x="994" y="637"/>
                  </a:lnTo>
                  <a:lnTo>
                    <a:pt x="993" y="637"/>
                  </a:lnTo>
                  <a:lnTo>
                    <a:pt x="992" y="636"/>
                  </a:lnTo>
                  <a:lnTo>
                    <a:pt x="988" y="634"/>
                  </a:lnTo>
                  <a:lnTo>
                    <a:pt x="987" y="634"/>
                  </a:lnTo>
                  <a:lnTo>
                    <a:pt x="986" y="634"/>
                  </a:lnTo>
                  <a:lnTo>
                    <a:pt x="985" y="634"/>
                  </a:lnTo>
                  <a:lnTo>
                    <a:pt x="982" y="636"/>
                  </a:lnTo>
                  <a:lnTo>
                    <a:pt x="978" y="638"/>
                  </a:lnTo>
                  <a:lnTo>
                    <a:pt x="976" y="640"/>
                  </a:lnTo>
                  <a:lnTo>
                    <a:pt x="976" y="641"/>
                  </a:lnTo>
                  <a:lnTo>
                    <a:pt x="975" y="642"/>
                  </a:lnTo>
                  <a:lnTo>
                    <a:pt x="974" y="643"/>
                  </a:lnTo>
                  <a:lnTo>
                    <a:pt x="971" y="646"/>
                  </a:lnTo>
                  <a:lnTo>
                    <a:pt x="959" y="650"/>
                  </a:lnTo>
                  <a:lnTo>
                    <a:pt x="953" y="651"/>
                  </a:lnTo>
                  <a:lnTo>
                    <a:pt x="948" y="652"/>
                  </a:lnTo>
                  <a:lnTo>
                    <a:pt x="946" y="653"/>
                  </a:lnTo>
                  <a:lnTo>
                    <a:pt x="944" y="654"/>
                  </a:lnTo>
                  <a:lnTo>
                    <a:pt x="942" y="656"/>
                  </a:lnTo>
                  <a:lnTo>
                    <a:pt x="932" y="663"/>
                  </a:lnTo>
                  <a:lnTo>
                    <a:pt x="930" y="659"/>
                  </a:lnTo>
                  <a:lnTo>
                    <a:pt x="930" y="659"/>
                  </a:lnTo>
                  <a:lnTo>
                    <a:pt x="930" y="658"/>
                  </a:lnTo>
                  <a:lnTo>
                    <a:pt x="930" y="658"/>
                  </a:lnTo>
                  <a:lnTo>
                    <a:pt x="929" y="656"/>
                  </a:lnTo>
                  <a:lnTo>
                    <a:pt x="930" y="655"/>
                  </a:lnTo>
                  <a:lnTo>
                    <a:pt x="930" y="655"/>
                  </a:lnTo>
                  <a:lnTo>
                    <a:pt x="930" y="654"/>
                  </a:lnTo>
                  <a:lnTo>
                    <a:pt x="930" y="654"/>
                  </a:lnTo>
                  <a:lnTo>
                    <a:pt x="930" y="653"/>
                  </a:lnTo>
                  <a:lnTo>
                    <a:pt x="930" y="653"/>
                  </a:lnTo>
                  <a:lnTo>
                    <a:pt x="930" y="652"/>
                  </a:lnTo>
                  <a:lnTo>
                    <a:pt x="930" y="652"/>
                  </a:lnTo>
                  <a:lnTo>
                    <a:pt x="930" y="651"/>
                  </a:lnTo>
                  <a:lnTo>
                    <a:pt x="930" y="649"/>
                  </a:lnTo>
                  <a:lnTo>
                    <a:pt x="929" y="648"/>
                  </a:lnTo>
                  <a:lnTo>
                    <a:pt x="928" y="646"/>
                  </a:lnTo>
                  <a:lnTo>
                    <a:pt x="926" y="644"/>
                  </a:lnTo>
                  <a:lnTo>
                    <a:pt x="925" y="643"/>
                  </a:lnTo>
                  <a:lnTo>
                    <a:pt x="925" y="643"/>
                  </a:lnTo>
                  <a:lnTo>
                    <a:pt x="925" y="643"/>
                  </a:lnTo>
                  <a:lnTo>
                    <a:pt x="925" y="643"/>
                  </a:lnTo>
                  <a:lnTo>
                    <a:pt x="923" y="641"/>
                  </a:lnTo>
                  <a:lnTo>
                    <a:pt x="921" y="637"/>
                  </a:lnTo>
                  <a:lnTo>
                    <a:pt x="920" y="637"/>
                  </a:lnTo>
                  <a:lnTo>
                    <a:pt x="920" y="637"/>
                  </a:lnTo>
                  <a:lnTo>
                    <a:pt x="918" y="638"/>
                  </a:lnTo>
                  <a:lnTo>
                    <a:pt x="918" y="639"/>
                  </a:lnTo>
                  <a:lnTo>
                    <a:pt x="917" y="639"/>
                  </a:lnTo>
                  <a:lnTo>
                    <a:pt x="916" y="640"/>
                  </a:lnTo>
                  <a:lnTo>
                    <a:pt x="915" y="641"/>
                  </a:lnTo>
                  <a:lnTo>
                    <a:pt x="915" y="642"/>
                  </a:lnTo>
                  <a:lnTo>
                    <a:pt x="914" y="642"/>
                  </a:lnTo>
                  <a:lnTo>
                    <a:pt x="914" y="643"/>
                  </a:lnTo>
                  <a:lnTo>
                    <a:pt x="909" y="650"/>
                  </a:lnTo>
                  <a:lnTo>
                    <a:pt x="908" y="659"/>
                  </a:lnTo>
                  <a:lnTo>
                    <a:pt x="904" y="662"/>
                  </a:lnTo>
                  <a:lnTo>
                    <a:pt x="902" y="663"/>
                  </a:lnTo>
                  <a:lnTo>
                    <a:pt x="898" y="664"/>
                  </a:lnTo>
                  <a:lnTo>
                    <a:pt x="883" y="669"/>
                  </a:lnTo>
                  <a:lnTo>
                    <a:pt x="878" y="670"/>
                  </a:lnTo>
                  <a:lnTo>
                    <a:pt x="871" y="666"/>
                  </a:lnTo>
                  <a:lnTo>
                    <a:pt x="862" y="665"/>
                  </a:lnTo>
                  <a:lnTo>
                    <a:pt x="860" y="661"/>
                  </a:lnTo>
                  <a:lnTo>
                    <a:pt x="859" y="661"/>
                  </a:lnTo>
                  <a:lnTo>
                    <a:pt x="854" y="665"/>
                  </a:lnTo>
                  <a:lnTo>
                    <a:pt x="853" y="665"/>
                  </a:lnTo>
                  <a:lnTo>
                    <a:pt x="847" y="673"/>
                  </a:lnTo>
                  <a:lnTo>
                    <a:pt x="843" y="673"/>
                  </a:lnTo>
                  <a:lnTo>
                    <a:pt x="835" y="676"/>
                  </a:lnTo>
                  <a:lnTo>
                    <a:pt x="834" y="677"/>
                  </a:lnTo>
                  <a:lnTo>
                    <a:pt x="834" y="677"/>
                  </a:lnTo>
                  <a:lnTo>
                    <a:pt x="830" y="679"/>
                  </a:lnTo>
                  <a:lnTo>
                    <a:pt x="829" y="680"/>
                  </a:lnTo>
                  <a:lnTo>
                    <a:pt x="829" y="680"/>
                  </a:lnTo>
                  <a:lnTo>
                    <a:pt x="829" y="680"/>
                  </a:lnTo>
                  <a:lnTo>
                    <a:pt x="828" y="681"/>
                  </a:lnTo>
                  <a:lnTo>
                    <a:pt x="828" y="681"/>
                  </a:lnTo>
                  <a:lnTo>
                    <a:pt x="820" y="681"/>
                  </a:lnTo>
                  <a:lnTo>
                    <a:pt x="819" y="681"/>
                  </a:lnTo>
                  <a:lnTo>
                    <a:pt x="815" y="680"/>
                  </a:lnTo>
                  <a:lnTo>
                    <a:pt x="815" y="680"/>
                  </a:lnTo>
                  <a:lnTo>
                    <a:pt x="814" y="680"/>
                  </a:lnTo>
                  <a:lnTo>
                    <a:pt x="809" y="678"/>
                  </a:lnTo>
                  <a:lnTo>
                    <a:pt x="807" y="679"/>
                  </a:lnTo>
                  <a:lnTo>
                    <a:pt x="807" y="685"/>
                  </a:lnTo>
                  <a:lnTo>
                    <a:pt x="807" y="685"/>
                  </a:lnTo>
                  <a:lnTo>
                    <a:pt x="807" y="685"/>
                  </a:lnTo>
                  <a:lnTo>
                    <a:pt x="808" y="685"/>
                  </a:lnTo>
                  <a:lnTo>
                    <a:pt x="808" y="686"/>
                  </a:lnTo>
                  <a:lnTo>
                    <a:pt x="809" y="686"/>
                  </a:lnTo>
                  <a:lnTo>
                    <a:pt x="810" y="686"/>
                  </a:lnTo>
                  <a:lnTo>
                    <a:pt x="811" y="686"/>
                  </a:lnTo>
                  <a:lnTo>
                    <a:pt x="813" y="687"/>
                  </a:lnTo>
                  <a:lnTo>
                    <a:pt x="813" y="687"/>
                  </a:lnTo>
                  <a:lnTo>
                    <a:pt x="813" y="687"/>
                  </a:lnTo>
                  <a:lnTo>
                    <a:pt x="814" y="692"/>
                  </a:lnTo>
                  <a:lnTo>
                    <a:pt x="815" y="692"/>
                  </a:lnTo>
                  <a:lnTo>
                    <a:pt x="815" y="693"/>
                  </a:lnTo>
                  <a:lnTo>
                    <a:pt x="816" y="694"/>
                  </a:lnTo>
                  <a:lnTo>
                    <a:pt x="817" y="694"/>
                  </a:lnTo>
                  <a:lnTo>
                    <a:pt x="817" y="695"/>
                  </a:lnTo>
                  <a:lnTo>
                    <a:pt x="818" y="696"/>
                  </a:lnTo>
                  <a:lnTo>
                    <a:pt x="818" y="697"/>
                  </a:lnTo>
                  <a:lnTo>
                    <a:pt x="818" y="697"/>
                  </a:lnTo>
                  <a:lnTo>
                    <a:pt x="818" y="697"/>
                  </a:lnTo>
                  <a:lnTo>
                    <a:pt x="817" y="698"/>
                  </a:lnTo>
                  <a:lnTo>
                    <a:pt x="817" y="698"/>
                  </a:lnTo>
                  <a:lnTo>
                    <a:pt x="817" y="698"/>
                  </a:lnTo>
                  <a:lnTo>
                    <a:pt x="817" y="698"/>
                  </a:lnTo>
                  <a:lnTo>
                    <a:pt x="816" y="699"/>
                  </a:lnTo>
                  <a:lnTo>
                    <a:pt x="816" y="699"/>
                  </a:lnTo>
                  <a:lnTo>
                    <a:pt x="815" y="709"/>
                  </a:lnTo>
                  <a:lnTo>
                    <a:pt x="814" y="706"/>
                  </a:lnTo>
                  <a:lnTo>
                    <a:pt x="814" y="705"/>
                  </a:lnTo>
                  <a:lnTo>
                    <a:pt x="810" y="707"/>
                  </a:lnTo>
                  <a:lnTo>
                    <a:pt x="809" y="707"/>
                  </a:lnTo>
                  <a:lnTo>
                    <a:pt x="803" y="710"/>
                  </a:lnTo>
                  <a:lnTo>
                    <a:pt x="803" y="711"/>
                  </a:lnTo>
                  <a:lnTo>
                    <a:pt x="802" y="711"/>
                  </a:lnTo>
                  <a:lnTo>
                    <a:pt x="802" y="711"/>
                  </a:lnTo>
                  <a:lnTo>
                    <a:pt x="802" y="711"/>
                  </a:lnTo>
                  <a:lnTo>
                    <a:pt x="802" y="712"/>
                  </a:lnTo>
                  <a:lnTo>
                    <a:pt x="803" y="713"/>
                  </a:lnTo>
                  <a:lnTo>
                    <a:pt x="803" y="713"/>
                  </a:lnTo>
                  <a:lnTo>
                    <a:pt x="803" y="714"/>
                  </a:lnTo>
                  <a:lnTo>
                    <a:pt x="804" y="714"/>
                  </a:lnTo>
                  <a:lnTo>
                    <a:pt x="804" y="714"/>
                  </a:lnTo>
                  <a:lnTo>
                    <a:pt x="804" y="714"/>
                  </a:lnTo>
                  <a:lnTo>
                    <a:pt x="804" y="715"/>
                  </a:lnTo>
                  <a:lnTo>
                    <a:pt x="804" y="716"/>
                  </a:lnTo>
                  <a:lnTo>
                    <a:pt x="805" y="719"/>
                  </a:lnTo>
                  <a:lnTo>
                    <a:pt x="805" y="719"/>
                  </a:lnTo>
                  <a:lnTo>
                    <a:pt x="805" y="720"/>
                  </a:lnTo>
                  <a:lnTo>
                    <a:pt x="805" y="720"/>
                  </a:lnTo>
                  <a:lnTo>
                    <a:pt x="804" y="720"/>
                  </a:lnTo>
                  <a:lnTo>
                    <a:pt x="804" y="721"/>
                  </a:lnTo>
                  <a:lnTo>
                    <a:pt x="803" y="722"/>
                  </a:lnTo>
                  <a:lnTo>
                    <a:pt x="801" y="727"/>
                  </a:lnTo>
                  <a:lnTo>
                    <a:pt x="799" y="742"/>
                  </a:lnTo>
                  <a:lnTo>
                    <a:pt x="799" y="745"/>
                  </a:lnTo>
                  <a:lnTo>
                    <a:pt x="800" y="748"/>
                  </a:lnTo>
                  <a:lnTo>
                    <a:pt x="799" y="750"/>
                  </a:lnTo>
                  <a:lnTo>
                    <a:pt x="800" y="763"/>
                  </a:lnTo>
                  <a:lnTo>
                    <a:pt x="800" y="763"/>
                  </a:lnTo>
                  <a:lnTo>
                    <a:pt x="799" y="765"/>
                  </a:lnTo>
                  <a:lnTo>
                    <a:pt x="796" y="772"/>
                  </a:lnTo>
                  <a:lnTo>
                    <a:pt x="794" y="777"/>
                  </a:lnTo>
                  <a:lnTo>
                    <a:pt x="789" y="794"/>
                  </a:lnTo>
                  <a:lnTo>
                    <a:pt x="789" y="799"/>
                  </a:lnTo>
                  <a:lnTo>
                    <a:pt x="789" y="799"/>
                  </a:lnTo>
                  <a:lnTo>
                    <a:pt x="789" y="799"/>
                  </a:lnTo>
                  <a:lnTo>
                    <a:pt x="789" y="801"/>
                  </a:lnTo>
                  <a:lnTo>
                    <a:pt x="790" y="802"/>
                  </a:lnTo>
                  <a:lnTo>
                    <a:pt x="790" y="803"/>
                  </a:lnTo>
                  <a:lnTo>
                    <a:pt x="790" y="804"/>
                  </a:lnTo>
                  <a:lnTo>
                    <a:pt x="790" y="804"/>
                  </a:lnTo>
                  <a:lnTo>
                    <a:pt x="789" y="805"/>
                  </a:lnTo>
                  <a:lnTo>
                    <a:pt x="789" y="805"/>
                  </a:lnTo>
                  <a:lnTo>
                    <a:pt x="789" y="805"/>
                  </a:lnTo>
                  <a:lnTo>
                    <a:pt x="789" y="806"/>
                  </a:lnTo>
                  <a:lnTo>
                    <a:pt x="785" y="809"/>
                  </a:lnTo>
                  <a:lnTo>
                    <a:pt x="784" y="810"/>
                  </a:lnTo>
                  <a:lnTo>
                    <a:pt x="784" y="810"/>
                  </a:lnTo>
                  <a:lnTo>
                    <a:pt x="784" y="810"/>
                  </a:lnTo>
                  <a:lnTo>
                    <a:pt x="783" y="810"/>
                  </a:lnTo>
                  <a:lnTo>
                    <a:pt x="783" y="810"/>
                  </a:lnTo>
                  <a:lnTo>
                    <a:pt x="782" y="810"/>
                  </a:lnTo>
                  <a:lnTo>
                    <a:pt x="778" y="811"/>
                  </a:lnTo>
                  <a:lnTo>
                    <a:pt x="775" y="813"/>
                  </a:lnTo>
                  <a:lnTo>
                    <a:pt x="774" y="813"/>
                  </a:lnTo>
                  <a:lnTo>
                    <a:pt x="774" y="813"/>
                  </a:lnTo>
                  <a:lnTo>
                    <a:pt x="774" y="813"/>
                  </a:lnTo>
                  <a:lnTo>
                    <a:pt x="774" y="813"/>
                  </a:lnTo>
                  <a:lnTo>
                    <a:pt x="774" y="813"/>
                  </a:lnTo>
                  <a:lnTo>
                    <a:pt x="771" y="813"/>
                  </a:lnTo>
                  <a:lnTo>
                    <a:pt x="766" y="813"/>
                  </a:lnTo>
                  <a:lnTo>
                    <a:pt x="766" y="813"/>
                  </a:lnTo>
                  <a:lnTo>
                    <a:pt x="766" y="813"/>
                  </a:lnTo>
                  <a:lnTo>
                    <a:pt x="766" y="813"/>
                  </a:lnTo>
                  <a:lnTo>
                    <a:pt x="766" y="814"/>
                  </a:lnTo>
                  <a:lnTo>
                    <a:pt x="765" y="814"/>
                  </a:lnTo>
                  <a:lnTo>
                    <a:pt x="765" y="814"/>
                  </a:lnTo>
                  <a:lnTo>
                    <a:pt x="765" y="814"/>
                  </a:lnTo>
                  <a:lnTo>
                    <a:pt x="765" y="815"/>
                  </a:lnTo>
                  <a:lnTo>
                    <a:pt x="765" y="816"/>
                  </a:lnTo>
                  <a:lnTo>
                    <a:pt x="763" y="828"/>
                  </a:lnTo>
                  <a:lnTo>
                    <a:pt x="762" y="839"/>
                  </a:lnTo>
                  <a:lnTo>
                    <a:pt x="762" y="839"/>
                  </a:lnTo>
                  <a:lnTo>
                    <a:pt x="762" y="846"/>
                  </a:lnTo>
                  <a:lnTo>
                    <a:pt x="762" y="847"/>
                  </a:lnTo>
                  <a:lnTo>
                    <a:pt x="762" y="847"/>
                  </a:lnTo>
                  <a:lnTo>
                    <a:pt x="762" y="847"/>
                  </a:lnTo>
                  <a:lnTo>
                    <a:pt x="762" y="848"/>
                  </a:lnTo>
                  <a:lnTo>
                    <a:pt x="755" y="854"/>
                  </a:lnTo>
                  <a:lnTo>
                    <a:pt x="753" y="851"/>
                  </a:lnTo>
                  <a:lnTo>
                    <a:pt x="753" y="851"/>
                  </a:lnTo>
                  <a:lnTo>
                    <a:pt x="753" y="850"/>
                  </a:lnTo>
                  <a:lnTo>
                    <a:pt x="751" y="848"/>
                  </a:lnTo>
                  <a:lnTo>
                    <a:pt x="751" y="848"/>
                  </a:lnTo>
                  <a:lnTo>
                    <a:pt x="748" y="846"/>
                  </a:lnTo>
                  <a:lnTo>
                    <a:pt x="742" y="845"/>
                  </a:lnTo>
                  <a:lnTo>
                    <a:pt x="742" y="843"/>
                  </a:lnTo>
                  <a:lnTo>
                    <a:pt x="733" y="840"/>
                  </a:lnTo>
                  <a:lnTo>
                    <a:pt x="727" y="838"/>
                  </a:lnTo>
                  <a:lnTo>
                    <a:pt x="722" y="838"/>
                  </a:lnTo>
                  <a:lnTo>
                    <a:pt x="720" y="837"/>
                  </a:lnTo>
                  <a:lnTo>
                    <a:pt x="710" y="835"/>
                  </a:lnTo>
                  <a:lnTo>
                    <a:pt x="711" y="836"/>
                  </a:lnTo>
                  <a:lnTo>
                    <a:pt x="711" y="836"/>
                  </a:lnTo>
                  <a:lnTo>
                    <a:pt x="711" y="837"/>
                  </a:lnTo>
                  <a:lnTo>
                    <a:pt x="712" y="844"/>
                  </a:lnTo>
                  <a:lnTo>
                    <a:pt x="712" y="844"/>
                  </a:lnTo>
                  <a:lnTo>
                    <a:pt x="711" y="846"/>
                  </a:lnTo>
                  <a:lnTo>
                    <a:pt x="711" y="847"/>
                  </a:lnTo>
                  <a:lnTo>
                    <a:pt x="711" y="847"/>
                  </a:lnTo>
                  <a:lnTo>
                    <a:pt x="710" y="847"/>
                  </a:lnTo>
                  <a:lnTo>
                    <a:pt x="710" y="847"/>
                  </a:lnTo>
                  <a:lnTo>
                    <a:pt x="709" y="848"/>
                  </a:lnTo>
                  <a:lnTo>
                    <a:pt x="708" y="849"/>
                  </a:lnTo>
                  <a:lnTo>
                    <a:pt x="707" y="849"/>
                  </a:lnTo>
                  <a:lnTo>
                    <a:pt x="706" y="849"/>
                  </a:lnTo>
                  <a:lnTo>
                    <a:pt x="706" y="849"/>
                  </a:lnTo>
                  <a:lnTo>
                    <a:pt x="705" y="849"/>
                  </a:lnTo>
                  <a:lnTo>
                    <a:pt x="703" y="849"/>
                  </a:lnTo>
                  <a:lnTo>
                    <a:pt x="703" y="849"/>
                  </a:lnTo>
                  <a:lnTo>
                    <a:pt x="702" y="850"/>
                  </a:lnTo>
                  <a:lnTo>
                    <a:pt x="701" y="851"/>
                  </a:lnTo>
                  <a:lnTo>
                    <a:pt x="701" y="851"/>
                  </a:lnTo>
                  <a:lnTo>
                    <a:pt x="701" y="851"/>
                  </a:lnTo>
                  <a:lnTo>
                    <a:pt x="701" y="852"/>
                  </a:lnTo>
                  <a:lnTo>
                    <a:pt x="700" y="852"/>
                  </a:lnTo>
                  <a:lnTo>
                    <a:pt x="699" y="855"/>
                  </a:lnTo>
                  <a:lnTo>
                    <a:pt x="699" y="855"/>
                  </a:lnTo>
                  <a:lnTo>
                    <a:pt x="699" y="856"/>
                  </a:lnTo>
                  <a:lnTo>
                    <a:pt x="699" y="858"/>
                  </a:lnTo>
                  <a:lnTo>
                    <a:pt x="699" y="860"/>
                  </a:lnTo>
                  <a:lnTo>
                    <a:pt x="699" y="861"/>
                  </a:lnTo>
                  <a:lnTo>
                    <a:pt x="698" y="866"/>
                  </a:lnTo>
                  <a:lnTo>
                    <a:pt x="697" y="868"/>
                  </a:lnTo>
                  <a:lnTo>
                    <a:pt x="697" y="868"/>
                  </a:lnTo>
                  <a:lnTo>
                    <a:pt x="696" y="869"/>
                  </a:lnTo>
                  <a:lnTo>
                    <a:pt x="695" y="869"/>
                  </a:lnTo>
                  <a:lnTo>
                    <a:pt x="693" y="870"/>
                  </a:lnTo>
                  <a:lnTo>
                    <a:pt x="692" y="870"/>
                  </a:lnTo>
                  <a:lnTo>
                    <a:pt x="690" y="871"/>
                  </a:lnTo>
                  <a:lnTo>
                    <a:pt x="690" y="871"/>
                  </a:lnTo>
                  <a:lnTo>
                    <a:pt x="689" y="872"/>
                  </a:lnTo>
                  <a:lnTo>
                    <a:pt x="688" y="872"/>
                  </a:lnTo>
                  <a:lnTo>
                    <a:pt x="687" y="873"/>
                  </a:lnTo>
                  <a:lnTo>
                    <a:pt x="686" y="874"/>
                  </a:lnTo>
                  <a:lnTo>
                    <a:pt x="682" y="875"/>
                  </a:lnTo>
                  <a:lnTo>
                    <a:pt x="677" y="878"/>
                  </a:lnTo>
                  <a:lnTo>
                    <a:pt x="670" y="881"/>
                  </a:lnTo>
                  <a:lnTo>
                    <a:pt x="665" y="880"/>
                  </a:lnTo>
                  <a:lnTo>
                    <a:pt x="664" y="881"/>
                  </a:lnTo>
                  <a:lnTo>
                    <a:pt x="661" y="891"/>
                  </a:lnTo>
                  <a:lnTo>
                    <a:pt x="660" y="892"/>
                  </a:lnTo>
                  <a:lnTo>
                    <a:pt x="659" y="897"/>
                  </a:lnTo>
                  <a:lnTo>
                    <a:pt x="654" y="905"/>
                  </a:lnTo>
                  <a:lnTo>
                    <a:pt x="653" y="905"/>
                  </a:lnTo>
                  <a:lnTo>
                    <a:pt x="653" y="906"/>
                  </a:lnTo>
                  <a:lnTo>
                    <a:pt x="653" y="906"/>
                  </a:lnTo>
                  <a:lnTo>
                    <a:pt x="650" y="907"/>
                  </a:lnTo>
                  <a:lnTo>
                    <a:pt x="649" y="908"/>
                  </a:lnTo>
                  <a:lnTo>
                    <a:pt x="648" y="908"/>
                  </a:lnTo>
                  <a:lnTo>
                    <a:pt x="648" y="908"/>
                  </a:lnTo>
                  <a:lnTo>
                    <a:pt x="648" y="908"/>
                  </a:lnTo>
                  <a:lnTo>
                    <a:pt x="647" y="908"/>
                  </a:lnTo>
                  <a:lnTo>
                    <a:pt x="647" y="908"/>
                  </a:lnTo>
                  <a:lnTo>
                    <a:pt x="644" y="907"/>
                  </a:lnTo>
                  <a:lnTo>
                    <a:pt x="642" y="907"/>
                  </a:lnTo>
                  <a:lnTo>
                    <a:pt x="642" y="907"/>
                  </a:lnTo>
                  <a:lnTo>
                    <a:pt x="639" y="907"/>
                  </a:lnTo>
                  <a:lnTo>
                    <a:pt x="639" y="907"/>
                  </a:lnTo>
                  <a:lnTo>
                    <a:pt x="637" y="908"/>
                  </a:lnTo>
                  <a:lnTo>
                    <a:pt x="637" y="908"/>
                  </a:lnTo>
                  <a:lnTo>
                    <a:pt x="637" y="909"/>
                  </a:lnTo>
                  <a:lnTo>
                    <a:pt x="636" y="910"/>
                  </a:lnTo>
                  <a:lnTo>
                    <a:pt x="636" y="910"/>
                  </a:lnTo>
                  <a:lnTo>
                    <a:pt x="636" y="911"/>
                  </a:lnTo>
                  <a:lnTo>
                    <a:pt x="636" y="914"/>
                  </a:lnTo>
                  <a:lnTo>
                    <a:pt x="636" y="914"/>
                  </a:lnTo>
                  <a:lnTo>
                    <a:pt x="636" y="914"/>
                  </a:lnTo>
                  <a:lnTo>
                    <a:pt x="637" y="914"/>
                  </a:lnTo>
                  <a:lnTo>
                    <a:pt x="640" y="915"/>
                  </a:lnTo>
                  <a:lnTo>
                    <a:pt x="643" y="916"/>
                  </a:lnTo>
                  <a:lnTo>
                    <a:pt x="644" y="916"/>
                  </a:lnTo>
                  <a:lnTo>
                    <a:pt x="644" y="917"/>
                  </a:lnTo>
                  <a:lnTo>
                    <a:pt x="646" y="917"/>
                  </a:lnTo>
                  <a:lnTo>
                    <a:pt x="646" y="917"/>
                  </a:lnTo>
                  <a:lnTo>
                    <a:pt x="648" y="918"/>
                  </a:lnTo>
                  <a:lnTo>
                    <a:pt x="648" y="918"/>
                  </a:lnTo>
                  <a:lnTo>
                    <a:pt x="649" y="918"/>
                  </a:lnTo>
                  <a:lnTo>
                    <a:pt x="649" y="918"/>
                  </a:lnTo>
                  <a:lnTo>
                    <a:pt x="650" y="918"/>
                  </a:lnTo>
                  <a:lnTo>
                    <a:pt x="650" y="919"/>
                  </a:lnTo>
                  <a:lnTo>
                    <a:pt x="650" y="919"/>
                  </a:lnTo>
                  <a:lnTo>
                    <a:pt x="651" y="919"/>
                  </a:lnTo>
                  <a:lnTo>
                    <a:pt x="651" y="919"/>
                  </a:lnTo>
                  <a:lnTo>
                    <a:pt x="652" y="921"/>
                  </a:lnTo>
                  <a:lnTo>
                    <a:pt x="653" y="923"/>
                  </a:lnTo>
                  <a:lnTo>
                    <a:pt x="653" y="923"/>
                  </a:lnTo>
                  <a:lnTo>
                    <a:pt x="653" y="924"/>
                  </a:lnTo>
                  <a:lnTo>
                    <a:pt x="655" y="931"/>
                  </a:lnTo>
                  <a:lnTo>
                    <a:pt x="656" y="932"/>
                  </a:lnTo>
                  <a:lnTo>
                    <a:pt x="656" y="933"/>
                  </a:lnTo>
                  <a:lnTo>
                    <a:pt x="657" y="934"/>
                  </a:lnTo>
                  <a:lnTo>
                    <a:pt x="659" y="936"/>
                  </a:lnTo>
                  <a:lnTo>
                    <a:pt x="659" y="937"/>
                  </a:lnTo>
                  <a:lnTo>
                    <a:pt x="660" y="938"/>
                  </a:lnTo>
                  <a:lnTo>
                    <a:pt x="660" y="938"/>
                  </a:lnTo>
                  <a:lnTo>
                    <a:pt x="661" y="943"/>
                  </a:lnTo>
                  <a:lnTo>
                    <a:pt x="661" y="944"/>
                  </a:lnTo>
                  <a:lnTo>
                    <a:pt x="661" y="945"/>
                  </a:lnTo>
                  <a:lnTo>
                    <a:pt x="662" y="945"/>
                  </a:lnTo>
                  <a:lnTo>
                    <a:pt x="662" y="948"/>
                  </a:lnTo>
                  <a:lnTo>
                    <a:pt x="656" y="952"/>
                  </a:lnTo>
                  <a:lnTo>
                    <a:pt x="656" y="952"/>
                  </a:lnTo>
                  <a:lnTo>
                    <a:pt x="656" y="952"/>
                  </a:lnTo>
                  <a:lnTo>
                    <a:pt x="655" y="952"/>
                  </a:lnTo>
                  <a:lnTo>
                    <a:pt x="648" y="951"/>
                  </a:lnTo>
                  <a:lnTo>
                    <a:pt x="647" y="950"/>
                  </a:lnTo>
                  <a:lnTo>
                    <a:pt x="647" y="950"/>
                  </a:lnTo>
                  <a:lnTo>
                    <a:pt x="647" y="950"/>
                  </a:lnTo>
                  <a:lnTo>
                    <a:pt x="647" y="950"/>
                  </a:lnTo>
                  <a:lnTo>
                    <a:pt x="646" y="949"/>
                  </a:lnTo>
                  <a:lnTo>
                    <a:pt x="646" y="950"/>
                  </a:lnTo>
                  <a:lnTo>
                    <a:pt x="646" y="950"/>
                  </a:lnTo>
                  <a:lnTo>
                    <a:pt x="645" y="950"/>
                  </a:lnTo>
                  <a:lnTo>
                    <a:pt x="645" y="950"/>
                  </a:lnTo>
                  <a:lnTo>
                    <a:pt x="644" y="951"/>
                  </a:lnTo>
                  <a:lnTo>
                    <a:pt x="637" y="948"/>
                  </a:lnTo>
                  <a:lnTo>
                    <a:pt x="637" y="948"/>
                  </a:lnTo>
                  <a:lnTo>
                    <a:pt x="636" y="942"/>
                  </a:lnTo>
                  <a:lnTo>
                    <a:pt x="636" y="939"/>
                  </a:lnTo>
                  <a:lnTo>
                    <a:pt x="636" y="939"/>
                  </a:lnTo>
                  <a:lnTo>
                    <a:pt x="635" y="936"/>
                  </a:lnTo>
                  <a:lnTo>
                    <a:pt x="635" y="936"/>
                  </a:lnTo>
                  <a:lnTo>
                    <a:pt x="635" y="936"/>
                  </a:lnTo>
                  <a:lnTo>
                    <a:pt x="635" y="936"/>
                  </a:lnTo>
                  <a:lnTo>
                    <a:pt x="634" y="935"/>
                  </a:lnTo>
                  <a:lnTo>
                    <a:pt x="629" y="932"/>
                  </a:lnTo>
                  <a:lnTo>
                    <a:pt x="629" y="932"/>
                  </a:lnTo>
                  <a:lnTo>
                    <a:pt x="628" y="932"/>
                  </a:lnTo>
                  <a:lnTo>
                    <a:pt x="627" y="932"/>
                  </a:lnTo>
                  <a:lnTo>
                    <a:pt x="627" y="932"/>
                  </a:lnTo>
                  <a:lnTo>
                    <a:pt x="627" y="931"/>
                  </a:lnTo>
                  <a:lnTo>
                    <a:pt x="625" y="930"/>
                  </a:lnTo>
                  <a:lnTo>
                    <a:pt x="625" y="930"/>
                  </a:lnTo>
                  <a:lnTo>
                    <a:pt x="624" y="928"/>
                  </a:lnTo>
                  <a:lnTo>
                    <a:pt x="621" y="921"/>
                  </a:lnTo>
                  <a:lnTo>
                    <a:pt x="621" y="920"/>
                  </a:lnTo>
                  <a:lnTo>
                    <a:pt x="621" y="920"/>
                  </a:lnTo>
                  <a:lnTo>
                    <a:pt x="621" y="920"/>
                  </a:lnTo>
                  <a:lnTo>
                    <a:pt x="621" y="920"/>
                  </a:lnTo>
                  <a:lnTo>
                    <a:pt x="623" y="914"/>
                  </a:lnTo>
                  <a:lnTo>
                    <a:pt x="623" y="914"/>
                  </a:lnTo>
                  <a:lnTo>
                    <a:pt x="623" y="914"/>
                  </a:lnTo>
                  <a:lnTo>
                    <a:pt x="624" y="912"/>
                  </a:lnTo>
                  <a:lnTo>
                    <a:pt x="623" y="912"/>
                  </a:lnTo>
                  <a:lnTo>
                    <a:pt x="623" y="911"/>
                  </a:lnTo>
                  <a:lnTo>
                    <a:pt x="623" y="911"/>
                  </a:lnTo>
                  <a:lnTo>
                    <a:pt x="620" y="913"/>
                  </a:lnTo>
                  <a:lnTo>
                    <a:pt x="620" y="913"/>
                  </a:lnTo>
                  <a:lnTo>
                    <a:pt x="620" y="913"/>
                  </a:lnTo>
                  <a:lnTo>
                    <a:pt x="620" y="913"/>
                  </a:lnTo>
                  <a:lnTo>
                    <a:pt x="619" y="914"/>
                  </a:lnTo>
                  <a:lnTo>
                    <a:pt x="619" y="914"/>
                  </a:lnTo>
                  <a:lnTo>
                    <a:pt x="619" y="915"/>
                  </a:lnTo>
                  <a:lnTo>
                    <a:pt x="619" y="915"/>
                  </a:lnTo>
                  <a:lnTo>
                    <a:pt x="618" y="917"/>
                  </a:lnTo>
                  <a:lnTo>
                    <a:pt x="613" y="919"/>
                  </a:lnTo>
                  <a:lnTo>
                    <a:pt x="605" y="932"/>
                  </a:lnTo>
                  <a:lnTo>
                    <a:pt x="607" y="933"/>
                  </a:lnTo>
                  <a:lnTo>
                    <a:pt x="607" y="934"/>
                  </a:lnTo>
                  <a:lnTo>
                    <a:pt x="608" y="934"/>
                  </a:lnTo>
                  <a:lnTo>
                    <a:pt x="609" y="940"/>
                  </a:lnTo>
                  <a:lnTo>
                    <a:pt x="609" y="940"/>
                  </a:lnTo>
                  <a:lnTo>
                    <a:pt x="609" y="941"/>
                  </a:lnTo>
                  <a:lnTo>
                    <a:pt x="608" y="944"/>
                  </a:lnTo>
                  <a:lnTo>
                    <a:pt x="606" y="946"/>
                  </a:lnTo>
                  <a:lnTo>
                    <a:pt x="605" y="948"/>
                  </a:lnTo>
                  <a:lnTo>
                    <a:pt x="604" y="952"/>
                  </a:lnTo>
                  <a:lnTo>
                    <a:pt x="603" y="957"/>
                  </a:lnTo>
                  <a:lnTo>
                    <a:pt x="594" y="954"/>
                  </a:lnTo>
                  <a:lnTo>
                    <a:pt x="593" y="954"/>
                  </a:lnTo>
                  <a:lnTo>
                    <a:pt x="593" y="954"/>
                  </a:lnTo>
                  <a:lnTo>
                    <a:pt x="592" y="955"/>
                  </a:lnTo>
                  <a:lnTo>
                    <a:pt x="589" y="958"/>
                  </a:lnTo>
                  <a:lnTo>
                    <a:pt x="585" y="964"/>
                  </a:lnTo>
                  <a:lnTo>
                    <a:pt x="584" y="965"/>
                  </a:lnTo>
                  <a:lnTo>
                    <a:pt x="583" y="965"/>
                  </a:lnTo>
                  <a:lnTo>
                    <a:pt x="582" y="966"/>
                  </a:lnTo>
                  <a:lnTo>
                    <a:pt x="580" y="970"/>
                  </a:lnTo>
                  <a:lnTo>
                    <a:pt x="573" y="979"/>
                  </a:lnTo>
                  <a:lnTo>
                    <a:pt x="570" y="981"/>
                  </a:lnTo>
                  <a:lnTo>
                    <a:pt x="569" y="983"/>
                  </a:lnTo>
                  <a:lnTo>
                    <a:pt x="569" y="984"/>
                  </a:lnTo>
                  <a:lnTo>
                    <a:pt x="565" y="990"/>
                  </a:lnTo>
                  <a:lnTo>
                    <a:pt x="540" y="1003"/>
                  </a:lnTo>
                  <a:lnTo>
                    <a:pt x="536" y="999"/>
                  </a:lnTo>
                  <a:lnTo>
                    <a:pt x="525" y="997"/>
                  </a:lnTo>
                  <a:lnTo>
                    <a:pt x="520" y="990"/>
                  </a:lnTo>
                  <a:lnTo>
                    <a:pt x="519" y="989"/>
                  </a:lnTo>
                  <a:lnTo>
                    <a:pt x="519" y="986"/>
                  </a:lnTo>
                  <a:lnTo>
                    <a:pt x="520" y="982"/>
                  </a:lnTo>
                  <a:lnTo>
                    <a:pt x="523" y="970"/>
                  </a:lnTo>
                  <a:lnTo>
                    <a:pt x="523" y="970"/>
                  </a:lnTo>
                  <a:lnTo>
                    <a:pt x="523" y="970"/>
                  </a:lnTo>
                  <a:lnTo>
                    <a:pt x="523" y="970"/>
                  </a:lnTo>
                  <a:lnTo>
                    <a:pt x="523" y="970"/>
                  </a:lnTo>
                  <a:lnTo>
                    <a:pt x="523" y="969"/>
                  </a:lnTo>
                  <a:lnTo>
                    <a:pt x="524" y="968"/>
                  </a:lnTo>
                  <a:lnTo>
                    <a:pt x="524" y="968"/>
                  </a:lnTo>
                  <a:lnTo>
                    <a:pt x="524" y="968"/>
                  </a:lnTo>
                  <a:lnTo>
                    <a:pt x="524" y="968"/>
                  </a:lnTo>
                  <a:lnTo>
                    <a:pt x="524" y="967"/>
                  </a:lnTo>
                  <a:lnTo>
                    <a:pt x="525" y="967"/>
                  </a:lnTo>
                  <a:lnTo>
                    <a:pt x="525" y="967"/>
                  </a:lnTo>
                  <a:lnTo>
                    <a:pt x="525" y="967"/>
                  </a:lnTo>
                  <a:lnTo>
                    <a:pt x="525" y="967"/>
                  </a:lnTo>
                  <a:lnTo>
                    <a:pt x="526" y="966"/>
                  </a:lnTo>
                  <a:lnTo>
                    <a:pt x="526" y="966"/>
                  </a:lnTo>
                  <a:lnTo>
                    <a:pt x="526" y="966"/>
                  </a:lnTo>
                  <a:lnTo>
                    <a:pt x="526" y="966"/>
                  </a:lnTo>
                  <a:lnTo>
                    <a:pt x="526" y="966"/>
                  </a:lnTo>
                  <a:lnTo>
                    <a:pt x="527" y="966"/>
                  </a:lnTo>
                  <a:lnTo>
                    <a:pt x="527" y="966"/>
                  </a:lnTo>
                  <a:lnTo>
                    <a:pt x="534" y="965"/>
                  </a:lnTo>
                  <a:lnTo>
                    <a:pt x="536" y="963"/>
                  </a:lnTo>
                  <a:lnTo>
                    <a:pt x="534" y="960"/>
                  </a:lnTo>
                  <a:lnTo>
                    <a:pt x="529" y="961"/>
                  </a:lnTo>
                  <a:lnTo>
                    <a:pt x="529" y="961"/>
                  </a:lnTo>
                  <a:lnTo>
                    <a:pt x="529" y="961"/>
                  </a:lnTo>
                  <a:lnTo>
                    <a:pt x="518" y="959"/>
                  </a:lnTo>
                  <a:lnTo>
                    <a:pt x="518" y="959"/>
                  </a:lnTo>
                  <a:lnTo>
                    <a:pt x="518" y="959"/>
                  </a:lnTo>
                  <a:lnTo>
                    <a:pt x="513" y="956"/>
                  </a:lnTo>
                  <a:lnTo>
                    <a:pt x="513" y="956"/>
                  </a:lnTo>
                  <a:lnTo>
                    <a:pt x="513" y="956"/>
                  </a:lnTo>
                  <a:lnTo>
                    <a:pt x="513" y="956"/>
                  </a:lnTo>
                  <a:lnTo>
                    <a:pt x="512" y="956"/>
                  </a:lnTo>
                  <a:lnTo>
                    <a:pt x="506" y="946"/>
                  </a:lnTo>
                  <a:lnTo>
                    <a:pt x="503" y="941"/>
                  </a:lnTo>
                  <a:lnTo>
                    <a:pt x="502" y="938"/>
                  </a:lnTo>
                  <a:lnTo>
                    <a:pt x="502" y="937"/>
                  </a:lnTo>
                  <a:lnTo>
                    <a:pt x="502" y="937"/>
                  </a:lnTo>
                  <a:lnTo>
                    <a:pt x="502" y="937"/>
                  </a:lnTo>
                  <a:lnTo>
                    <a:pt x="501" y="937"/>
                  </a:lnTo>
                  <a:lnTo>
                    <a:pt x="499" y="935"/>
                  </a:lnTo>
                  <a:lnTo>
                    <a:pt x="499" y="935"/>
                  </a:lnTo>
                  <a:lnTo>
                    <a:pt x="494" y="933"/>
                  </a:lnTo>
                  <a:lnTo>
                    <a:pt x="494" y="933"/>
                  </a:lnTo>
                  <a:lnTo>
                    <a:pt x="494" y="933"/>
                  </a:lnTo>
                  <a:lnTo>
                    <a:pt x="495" y="932"/>
                  </a:lnTo>
                  <a:lnTo>
                    <a:pt x="496" y="930"/>
                  </a:lnTo>
                  <a:lnTo>
                    <a:pt x="496" y="930"/>
                  </a:lnTo>
                  <a:lnTo>
                    <a:pt x="496" y="930"/>
                  </a:lnTo>
                  <a:lnTo>
                    <a:pt x="496" y="930"/>
                  </a:lnTo>
                  <a:lnTo>
                    <a:pt x="497" y="927"/>
                  </a:lnTo>
                  <a:lnTo>
                    <a:pt x="500" y="927"/>
                  </a:lnTo>
                  <a:lnTo>
                    <a:pt x="500" y="927"/>
                  </a:lnTo>
                  <a:lnTo>
                    <a:pt x="507" y="926"/>
                  </a:lnTo>
                  <a:lnTo>
                    <a:pt x="507" y="926"/>
                  </a:lnTo>
                  <a:lnTo>
                    <a:pt x="507" y="926"/>
                  </a:lnTo>
                  <a:lnTo>
                    <a:pt x="507" y="926"/>
                  </a:lnTo>
                  <a:lnTo>
                    <a:pt x="507" y="926"/>
                  </a:lnTo>
                  <a:lnTo>
                    <a:pt x="508" y="925"/>
                  </a:lnTo>
                  <a:lnTo>
                    <a:pt x="509" y="923"/>
                  </a:lnTo>
                  <a:lnTo>
                    <a:pt x="510" y="921"/>
                  </a:lnTo>
                  <a:lnTo>
                    <a:pt x="510" y="918"/>
                  </a:lnTo>
                  <a:lnTo>
                    <a:pt x="511" y="916"/>
                  </a:lnTo>
                  <a:lnTo>
                    <a:pt x="513" y="915"/>
                  </a:lnTo>
                  <a:lnTo>
                    <a:pt x="513" y="915"/>
                  </a:lnTo>
                  <a:lnTo>
                    <a:pt x="514" y="914"/>
                  </a:lnTo>
                  <a:lnTo>
                    <a:pt x="514" y="914"/>
                  </a:lnTo>
                  <a:lnTo>
                    <a:pt x="515" y="914"/>
                  </a:lnTo>
                  <a:lnTo>
                    <a:pt x="515" y="914"/>
                  </a:lnTo>
                  <a:lnTo>
                    <a:pt x="517" y="912"/>
                  </a:lnTo>
                  <a:lnTo>
                    <a:pt x="518" y="911"/>
                  </a:lnTo>
                  <a:lnTo>
                    <a:pt x="518" y="911"/>
                  </a:lnTo>
                  <a:lnTo>
                    <a:pt x="518" y="911"/>
                  </a:lnTo>
                  <a:lnTo>
                    <a:pt x="519" y="910"/>
                  </a:lnTo>
                  <a:lnTo>
                    <a:pt x="519" y="910"/>
                  </a:lnTo>
                  <a:lnTo>
                    <a:pt x="520" y="905"/>
                  </a:lnTo>
                  <a:lnTo>
                    <a:pt x="520" y="901"/>
                  </a:lnTo>
                  <a:lnTo>
                    <a:pt x="520" y="901"/>
                  </a:lnTo>
                  <a:lnTo>
                    <a:pt x="520" y="901"/>
                  </a:lnTo>
                  <a:lnTo>
                    <a:pt x="520" y="901"/>
                  </a:lnTo>
                  <a:lnTo>
                    <a:pt x="522" y="899"/>
                  </a:lnTo>
                  <a:lnTo>
                    <a:pt x="531" y="875"/>
                  </a:lnTo>
                  <a:lnTo>
                    <a:pt x="533" y="870"/>
                  </a:lnTo>
                  <a:lnTo>
                    <a:pt x="534" y="865"/>
                  </a:lnTo>
                  <a:lnTo>
                    <a:pt x="531" y="857"/>
                  </a:lnTo>
                  <a:lnTo>
                    <a:pt x="527" y="847"/>
                  </a:lnTo>
                  <a:lnTo>
                    <a:pt x="527" y="846"/>
                  </a:lnTo>
                  <a:lnTo>
                    <a:pt x="527" y="841"/>
                  </a:lnTo>
                  <a:lnTo>
                    <a:pt x="527" y="841"/>
                  </a:lnTo>
                  <a:lnTo>
                    <a:pt x="527" y="841"/>
                  </a:lnTo>
                  <a:lnTo>
                    <a:pt x="528" y="840"/>
                  </a:lnTo>
                  <a:lnTo>
                    <a:pt x="528" y="840"/>
                  </a:lnTo>
                  <a:lnTo>
                    <a:pt x="528" y="840"/>
                  </a:lnTo>
                  <a:lnTo>
                    <a:pt x="528" y="840"/>
                  </a:lnTo>
                  <a:lnTo>
                    <a:pt x="529" y="840"/>
                  </a:lnTo>
                  <a:lnTo>
                    <a:pt x="530" y="840"/>
                  </a:lnTo>
                  <a:lnTo>
                    <a:pt x="530" y="840"/>
                  </a:lnTo>
                  <a:lnTo>
                    <a:pt x="530" y="840"/>
                  </a:lnTo>
                  <a:lnTo>
                    <a:pt x="530" y="840"/>
                  </a:lnTo>
                  <a:lnTo>
                    <a:pt x="530" y="840"/>
                  </a:lnTo>
                  <a:lnTo>
                    <a:pt x="530" y="840"/>
                  </a:lnTo>
                  <a:lnTo>
                    <a:pt x="531" y="840"/>
                  </a:lnTo>
                  <a:lnTo>
                    <a:pt x="532" y="840"/>
                  </a:lnTo>
                  <a:lnTo>
                    <a:pt x="532" y="840"/>
                  </a:lnTo>
                  <a:lnTo>
                    <a:pt x="532" y="840"/>
                  </a:lnTo>
                  <a:lnTo>
                    <a:pt x="533" y="840"/>
                  </a:lnTo>
                  <a:lnTo>
                    <a:pt x="533" y="840"/>
                  </a:lnTo>
                  <a:lnTo>
                    <a:pt x="533" y="840"/>
                  </a:lnTo>
                  <a:lnTo>
                    <a:pt x="534" y="839"/>
                  </a:lnTo>
                  <a:lnTo>
                    <a:pt x="535" y="838"/>
                  </a:lnTo>
                  <a:lnTo>
                    <a:pt x="533" y="835"/>
                  </a:lnTo>
                  <a:lnTo>
                    <a:pt x="533" y="829"/>
                  </a:lnTo>
                  <a:lnTo>
                    <a:pt x="534" y="825"/>
                  </a:lnTo>
                  <a:lnTo>
                    <a:pt x="536" y="818"/>
                  </a:lnTo>
                  <a:lnTo>
                    <a:pt x="535" y="815"/>
                  </a:lnTo>
                  <a:lnTo>
                    <a:pt x="537" y="814"/>
                  </a:lnTo>
                  <a:lnTo>
                    <a:pt x="537" y="814"/>
                  </a:lnTo>
                  <a:lnTo>
                    <a:pt x="537" y="814"/>
                  </a:lnTo>
                  <a:lnTo>
                    <a:pt x="537" y="813"/>
                  </a:lnTo>
                  <a:lnTo>
                    <a:pt x="537" y="813"/>
                  </a:lnTo>
                  <a:lnTo>
                    <a:pt x="537" y="813"/>
                  </a:lnTo>
                  <a:lnTo>
                    <a:pt x="538" y="813"/>
                  </a:lnTo>
                  <a:lnTo>
                    <a:pt x="539" y="809"/>
                  </a:lnTo>
                  <a:lnTo>
                    <a:pt x="540" y="803"/>
                  </a:lnTo>
                  <a:lnTo>
                    <a:pt x="540" y="796"/>
                  </a:lnTo>
                  <a:lnTo>
                    <a:pt x="541" y="793"/>
                  </a:lnTo>
                  <a:lnTo>
                    <a:pt x="535" y="782"/>
                  </a:lnTo>
                  <a:lnTo>
                    <a:pt x="535" y="782"/>
                  </a:lnTo>
                  <a:lnTo>
                    <a:pt x="535" y="782"/>
                  </a:lnTo>
                  <a:lnTo>
                    <a:pt x="535" y="782"/>
                  </a:lnTo>
                  <a:lnTo>
                    <a:pt x="536" y="782"/>
                  </a:lnTo>
                  <a:lnTo>
                    <a:pt x="538" y="779"/>
                  </a:lnTo>
                  <a:lnTo>
                    <a:pt x="538" y="779"/>
                  </a:lnTo>
                  <a:lnTo>
                    <a:pt x="538" y="779"/>
                  </a:lnTo>
                  <a:lnTo>
                    <a:pt x="538" y="778"/>
                  </a:lnTo>
                  <a:lnTo>
                    <a:pt x="538" y="778"/>
                  </a:lnTo>
                  <a:lnTo>
                    <a:pt x="538" y="778"/>
                  </a:lnTo>
                  <a:lnTo>
                    <a:pt x="538" y="778"/>
                  </a:lnTo>
                  <a:lnTo>
                    <a:pt x="538" y="777"/>
                  </a:lnTo>
                  <a:lnTo>
                    <a:pt x="537" y="776"/>
                  </a:lnTo>
                  <a:lnTo>
                    <a:pt x="537" y="776"/>
                  </a:lnTo>
                  <a:lnTo>
                    <a:pt x="536" y="774"/>
                  </a:lnTo>
                  <a:lnTo>
                    <a:pt x="535" y="773"/>
                  </a:lnTo>
                  <a:lnTo>
                    <a:pt x="535" y="773"/>
                  </a:lnTo>
                  <a:lnTo>
                    <a:pt x="535" y="772"/>
                  </a:lnTo>
                  <a:lnTo>
                    <a:pt x="534" y="772"/>
                  </a:lnTo>
                  <a:lnTo>
                    <a:pt x="534" y="772"/>
                  </a:lnTo>
                  <a:lnTo>
                    <a:pt x="534" y="772"/>
                  </a:lnTo>
                  <a:lnTo>
                    <a:pt x="534" y="771"/>
                  </a:lnTo>
                  <a:lnTo>
                    <a:pt x="533" y="771"/>
                  </a:lnTo>
                  <a:lnTo>
                    <a:pt x="533" y="771"/>
                  </a:lnTo>
                  <a:lnTo>
                    <a:pt x="533" y="771"/>
                  </a:lnTo>
                  <a:lnTo>
                    <a:pt x="535" y="767"/>
                  </a:lnTo>
                  <a:lnTo>
                    <a:pt x="535" y="767"/>
                  </a:lnTo>
                  <a:lnTo>
                    <a:pt x="535" y="767"/>
                  </a:lnTo>
                  <a:lnTo>
                    <a:pt x="535" y="766"/>
                  </a:lnTo>
                  <a:lnTo>
                    <a:pt x="537" y="765"/>
                  </a:lnTo>
                  <a:lnTo>
                    <a:pt x="537" y="765"/>
                  </a:lnTo>
                  <a:lnTo>
                    <a:pt x="537" y="764"/>
                  </a:lnTo>
                  <a:lnTo>
                    <a:pt x="538" y="764"/>
                  </a:lnTo>
                  <a:lnTo>
                    <a:pt x="539" y="763"/>
                  </a:lnTo>
                  <a:lnTo>
                    <a:pt x="540" y="762"/>
                  </a:lnTo>
                  <a:lnTo>
                    <a:pt x="540" y="762"/>
                  </a:lnTo>
                  <a:lnTo>
                    <a:pt x="540" y="762"/>
                  </a:lnTo>
                  <a:lnTo>
                    <a:pt x="540" y="761"/>
                  </a:lnTo>
                  <a:lnTo>
                    <a:pt x="540" y="761"/>
                  </a:lnTo>
                  <a:lnTo>
                    <a:pt x="541" y="758"/>
                  </a:lnTo>
                  <a:lnTo>
                    <a:pt x="541" y="754"/>
                  </a:lnTo>
                  <a:lnTo>
                    <a:pt x="541" y="752"/>
                  </a:lnTo>
                  <a:lnTo>
                    <a:pt x="540" y="746"/>
                  </a:lnTo>
                  <a:lnTo>
                    <a:pt x="538" y="744"/>
                  </a:lnTo>
                  <a:lnTo>
                    <a:pt x="537" y="739"/>
                  </a:lnTo>
                  <a:lnTo>
                    <a:pt x="538" y="739"/>
                  </a:lnTo>
                  <a:lnTo>
                    <a:pt x="538" y="739"/>
                  </a:lnTo>
                  <a:lnTo>
                    <a:pt x="541" y="738"/>
                  </a:lnTo>
                  <a:lnTo>
                    <a:pt x="541" y="738"/>
                  </a:lnTo>
                  <a:lnTo>
                    <a:pt x="541" y="738"/>
                  </a:lnTo>
                  <a:lnTo>
                    <a:pt x="541" y="737"/>
                  </a:lnTo>
                  <a:lnTo>
                    <a:pt x="541" y="737"/>
                  </a:lnTo>
                  <a:lnTo>
                    <a:pt x="541" y="737"/>
                  </a:lnTo>
                  <a:lnTo>
                    <a:pt x="541" y="737"/>
                  </a:lnTo>
                  <a:lnTo>
                    <a:pt x="542" y="736"/>
                  </a:lnTo>
                  <a:lnTo>
                    <a:pt x="542" y="734"/>
                  </a:lnTo>
                  <a:lnTo>
                    <a:pt x="542" y="734"/>
                  </a:lnTo>
                  <a:lnTo>
                    <a:pt x="542" y="733"/>
                  </a:lnTo>
                  <a:lnTo>
                    <a:pt x="542" y="733"/>
                  </a:lnTo>
                  <a:lnTo>
                    <a:pt x="542" y="731"/>
                  </a:lnTo>
                  <a:lnTo>
                    <a:pt x="542" y="730"/>
                  </a:lnTo>
                  <a:lnTo>
                    <a:pt x="541" y="724"/>
                  </a:lnTo>
                  <a:lnTo>
                    <a:pt x="540" y="719"/>
                  </a:lnTo>
                  <a:lnTo>
                    <a:pt x="540" y="719"/>
                  </a:lnTo>
                  <a:lnTo>
                    <a:pt x="540" y="717"/>
                  </a:lnTo>
                  <a:lnTo>
                    <a:pt x="540" y="717"/>
                  </a:lnTo>
                  <a:lnTo>
                    <a:pt x="540" y="716"/>
                  </a:lnTo>
                  <a:lnTo>
                    <a:pt x="538" y="714"/>
                  </a:lnTo>
                  <a:lnTo>
                    <a:pt x="537" y="714"/>
                  </a:lnTo>
                  <a:lnTo>
                    <a:pt x="537" y="711"/>
                  </a:lnTo>
                  <a:lnTo>
                    <a:pt x="537" y="711"/>
                  </a:lnTo>
                  <a:lnTo>
                    <a:pt x="537" y="711"/>
                  </a:lnTo>
                  <a:lnTo>
                    <a:pt x="535" y="696"/>
                  </a:lnTo>
                  <a:lnTo>
                    <a:pt x="535" y="696"/>
                  </a:lnTo>
                  <a:lnTo>
                    <a:pt x="535" y="695"/>
                  </a:lnTo>
                  <a:lnTo>
                    <a:pt x="535" y="695"/>
                  </a:lnTo>
                  <a:lnTo>
                    <a:pt x="535" y="695"/>
                  </a:lnTo>
                  <a:lnTo>
                    <a:pt x="534" y="695"/>
                  </a:lnTo>
                  <a:lnTo>
                    <a:pt x="534" y="694"/>
                  </a:lnTo>
                  <a:lnTo>
                    <a:pt x="534" y="694"/>
                  </a:lnTo>
                  <a:lnTo>
                    <a:pt x="534" y="694"/>
                  </a:lnTo>
                  <a:lnTo>
                    <a:pt x="534" y="694"/>
                  </a:lnTo>
                  <a:lnTo>
                    <a:pt x="534" y="693"/>
                  </a:lnTo>
                  <a:lnTo>
                    <a:pt x="527" y="686"/>
                  </a:lnTo>
                  <a:lnTo>
                    <a:pt x="522" y="682"/>
                  </a:lnTo>
                  <a:lnTo>
                    <a:pt x="520" y="679"/>
                  </a:lnTo>
                  <a:lnTo>
                    <a:pt x="518" y="684"/>
                  </a:lnTo>
                  <a:lnTo>
                    <a:pt x="518" y="684"/>
                  </a:lnTo>
                  <a:lnTo>
                    <a:pt x="515" y="690"/>
                  </a:lnTo>
                  <a:lnTo>
                    <a:pt x="515" y="690"/>
                  </a:lnTo>
                  <a:lnTo>
                    <a:pt x="515" y="690"/>
                  </a:lnTo>
                  <a:lnTo>
                    <a:pt x="515" y="691"/>
                  </a:lnTo>
                  <a:lnTo>
                    <a:pt x="514" y="691"/>
                  </a:lnTo>
                  <a:lnTo>
                    <a:pt x="513" y="692"/>
                  </a:lnTo>
                  <a:lnTo>
                    <a:pt x="513" y="692"/>
                  </a:lnTo>
                  <a:lnTo>
                    <a:pt x="512" y="692"/>
                  </a:lnTo>
                  <a:lnTo>
                    <a:pt x="511" y="692"/>
                  </a:lnTo>
                  <a:lnTo>
                    <a:pt x="504" y="700"/>
                  </a:lnTo>
                  <a:lnTo>
                    <a:pt x="503" y="701"/>
                  </a:lnTo>
                  <a:lnTo>
                    <a:pt x="503" y="702"/>
                  </a:lnTo>
                  <a:lnTo>
                    <a:pt x="503" y="702"/>
                  </a:lnTo>
                  <a:lnTo>
                    <a:pt x="503" y="702"/>
                  </a:lnTo>
                  <a:lnTo>
                    <a:pt x="503" y="702"/>
                  </a:lnTo>
                  <a:lnTo>
                    <a:pt x="500" y="704"/>
                  </a:lnTo>
                  <a:lnTo>
                    <a:pt x="500" y="705"/>
                  </a:lnTo>
                  <a:lnTo>
                    <a:pt x="499" y="705"/>
                  </a:lnTo>
                  <a:lnTo>
                    <a:pt x="499" y="705"/>
                  </a:lnTo>
                  <a:lnTo>
                    <a:pt x="497" y="706"/>
                  </a:lnTo>
                  <a:lnTo>
                    <a:pt x="497" y="706"/>
                  </a:lnTo>
                  <a:lnTo>
                    <a:pt x="497" y="706"/>
                  </a:lnTo>
                  <a:lnTo>
                    <a:pt x="496" y="706"/>
                  </a:lnTo>
                  <a:lnTo>
                    <a:pt x="496" y="706"/>
                  </a:lnTo>
                  <a:lnTo>
                    <a:pt x="496" y="706"/>
                  </a:lnTo>
                  <a:lnTo>
                    <a:pt x="496" y="706"/>
                  </a:lnTo>
                  <a:lnTo>
                    <a:pt x="495" y="706"/>
                  </a:lnTo>
                  <a:lnTo>
                    <a:pt x="495" y="706"/>
                  </a:lnTo>
                  <a:lnTo>
                    <a:pt x="494" y="706"/>
                  </a:lnTo>
                  <a:lnTo>
                    <a:pt x="494" y="706"/>
                  </a:lnTo>
                  <a:lnTo>
                    <a:pt x="494" y="705"/>
                  </a:lnTo>
                  <a:lnTo>
                    <a:pt x="488" y="708"/>
                  </a:lnTo>
                  <a:lnTo>
                    <a:pt x="483" y="711"/>
                  </a:lnTo>
                  <a:lnTo>
                    <a:pt x="479" y="701"/>
                  </a:lnTo>
                  <a:lnTo>
                    <a:pt x="478" y="701"/>
                  </a:lnTo>
                  <a:lnTo>
                    <a:pt x="471" y="694"/>
                  </a:lnTo>
                  <a:lnTo>
                    <a:pt x="471" y="693"/>
                  </a:lnTo>
                  <a:lnTo>
                    <a:pt x="471" y="693"/>
                  </a:lnTo>
                  <a:lnTo>
                    <a:pt x="471" y="693"/>
                  </a:lnTo>
                  <a:lnTo>
                    <a:pt x="470" y="694"/>
                  </a:lnTo>
                  <a:lnTo>
                    <a:pt x="470" y="694"/>
                  </a:lnTo>
                  <a:lnTo>
                    <a:pt x="470" y="694"/>
                  </a:lnTo>
                  <a:lnTo>
                    <a:pt x="467" y="695"/>
                  </a:lnTo>
                  <a:lnTo>
                    <a:pt x="457" y="689"/>
                  </a:lnTo>
                  <a:lnTo>
                    <a:pt x="457" y="689"/>
                  </a:lnTo>
                  <a:lnTo>
                    <a:pt x="456" y="688"/>
                  </a:lnTo>
                  <a:lnTo>
                    <a:pt x="456" y="687"/>
                  </a:lnTo>
                  <a:lnTo>
                    <a:pt x="456" y="687"/>
                  </a:lnTo>
                  <a:lnTo>
                    <a:pt x="456" y="687"/>
                  </a:lnTo>
                  <a:lnTo>
                    <a:pt x="456" y="686"/>
                  </a:lnTo>
                  <a:lnTo>
                    <a:pt x="456" y="684"/>
                  </a:lnTo>
                  <a:lnTo>
                    <a:pt x="456" y="682"/>
                  </a:lnTo>
                  <a:lnTo>
                    <a:pt x="456" y="682"/>
                  </a:lnTo>
                  <a:lnTo>
                    <a:pt x="456" y="681"/>
                  </a:lnTo>
                  <a:lnTo>
                    <a:pt x="456" y="681"/>
                  </a:lnTo>
                  <a:lnTo>
                    <a:pt x="456" y="681"/>
                  </a:lnTo>
                  <a:lnTo>
                    <a:pt x="456" y="680"/>
                  </a:lnTo>
                  <a:lnTo>
                    <a:pt x="457" y="680"/>
                  </a:lnTo>
                  <a:lnTo>
                    <a:pt x="457" y="679"/>
                  </a:lnTo>
                  <a:lnTo>
                    <a:pt x="457" y="679"/>
                  </a:lnTo>
                  <a:lnTo>
                    <a:pt x="457" y="678"/>
                  </a:lnTo>
                  <a:lnTo>
                    <a:pt x="457" y="678"/>
                  </a:lnTo>
                  <a:lnTo>
                    <a:pt x="457" y="677"/>
                  </a:lnTo>
                  <a:lnTo>
                    <a:pt x="456" y="677"/>
                  </a:lnTo>
                  <a:lnTo>
                    <a:pt x="456" y="676"/>
                  </a:lnTo>
                  <a:lnTo>
                    <a:pt x="455" y="674"/>
                  </a:lnTo>
                  <a:lnTo>
                    <a:pt x="455" y="670"/>
                  </a:lnTo>
                  <a:lnTo>
                    <a:pt x="455" y="670"/>
                  </a:lnTo>
                  <a:lnTo>
                    <a:pt x="455" y="670"/>
                  </a:lnTo>
                  <a:lnTo>
                    <a:pt x="455" y="670"/>
                  </a:lnTo>
                  <a:lnTo>
                    <a:pt x="455" y="669"/>
                  </a:lnTo>
                  <a:lnTo>
                    <a:pt x="455" y="669"/>
                  </a:lnTo>
                  <a:lnTo>
                    <a:pt x="455" y="669"/>
                  </a:lnTo>
                  <a:lnTo>
                    <a:pt x="452" y="656"/>
                  </a:lnTo>
                  <a:lnTo>
                    <a:pt x="451" y="656"/>
                  </a:lnTo>
                  <a:lnTo>
                    <a:pt x="451" y="656"/>
                  </a:lnTo>
                  <a:lnTo>
                    <a:pt x="451" y="656"/>
                  </a:lnTo>
                  <a:lnTo>
                    <a:pt x="451" y="656"/>
                  </a:lnTo>
                  <a:lnTo>
                    <a:pt x="451" y="656"/>
                  </a:lnTo>
                  <a:lnTo>
                    <a:pt x="451" y="656"/>
                  </a:lnTo>
                  <a:lnTo>
                    <a:pt x="442" y="665"/>
                  </a:lnTo>
                  <a:lnTo>
                    <a:pt x="442" y="665"/>
                  </a:lnTo>
                  <a:lnTo>
                    <a:pt x="441" y="667"/>
                  </a:lnTo>
                  <a:lnTo>
                    <a:pt x="440" y="667"/>
                  </a:lnTo>
                  <a:lnTo>
                    <a:pt x="440" y="669"/>
                  </a:lnTo>
                  <a:lnTo>
                    <a:pt x="440" y="669"/>
                  </a:lnTo>
                  <a:lnTo>
                    <a:pt x="439" y="670"/>
                  </a:lnTo>
                  <a:lnTo>
                    <a:pt x="439" y="670"/>
                  </a:lnTo>
                  <a:lnTo>
                    <a:pt x="439" y="672"/>
                  </a:lnTo>
                  <a:lnTo>
                    <a:pt x="439" y="672"/>
                  </a:lnTo>
                  <a:lnTo>
                    <a:pt x="439" y="672"/>
                  </a:lnTo>
                  <a:lnTo>
                    <a:pt x="438" y="673"/>
                  </a:lnTo>
                  <a:lnTo>
                    <a:pt x="437" y="673"/>
                  </a:lnTo>
                  <a:lnTo>
                    <a:pt x="437" y="674"/>
                  </a:lnTo>
                  <a:lnTo>
                    <a:pt x="437" y="674"/>
                  </a:lnTo>
                  <a:lnTo>
                    <a:pt x="437" y="674"/>
                  </a:lnTo>
                  <a:lnTo>
                    <a:pt x="435" y="674"/>
                  </a:lnTo>
                  <a:lnTo>
                    <a:pt x="432" y="673"/>
                  </a:lnTo>
                  <a:lnTo>
                    <a:pt x="428" y="673"/>
                  </a:lnTo>
                  <a:lnTo>
                    <a:pt x="428" y="673"/>
                  </a:lnTo>
                  <a:lnTo>
                    <a:pt x="428" y="673"/>
                  </a:lnTo>
                  <a:lnTo>
                    <a:pt x="427" y="673"/>
                  </a:lnTo>
                  <a:lnTo>
                    <a:pt x="422" y="676"/>
                  </a:lnTo>
                  <a:lnTo>
                    <a:pt x="421" y="677"/>
                  </a:lnTo>
                  <a:lnTo>
                    <a:pt x="431" y="684"/>
                  </a:lnTo>
                  <a:lnTo>
                    <a:pt x="431" y="687"/>
                  </a:lnTo>
                  <a:lnTo>
                    <a:pt x="431" y="687"/>
                  </a:lnTo>
                  <a:lnTo>
                    <a:pt x="431" y="687"/>
                  </a:lnTo>
                  <a:lnTo>
                    <a:pt x="435" y="699"/>
                  </a:lnTo>
                  <a:lnTo>
                    <a:pt x="436" y="700"/>
                  </a:lnTo>
                  <a:lnTo>
                    <a:pt x="436" y="700"/>
                  </a:lnTo>
                  <a:lnTo>
                    <a:pt x="436" y="701"/>
                  </a:lnTo>
                  <a:lnTo>
                    <a:pt x="436" y="701"/>
                  </a:lnTo>
                  <a:lnTo>
                    <a:pt x="436" y="701"/>
                  </a:lnTo>
                  <a:lnTo>
                    <a:pt x="437" y="703"/>
                  </a:lnTo>
                  <a:lnTo>
                    <a:pt x="437" y="703"/>
                  </a:lnTo>
                  <a:lnTo>
                    <a:pt x="437" y="703"/>
                  </a:lnTo>
                  <a:lnTo>
                    <a:pt x="440" y="707"/>
                  </a:lnTo>
                  <a:lnTo>
                    <a:pt x="445" y="732"/>
                  </a:lnTo>
                  <a:lnTo>
                    <a:pt x="445" y="732"/>
                  </a:lnTo>
                  <a:lnTo>
                    <a:pt x="445" y="732"/>
                  </a:lnTo>
                  <a:lnTo>
                    <a:pt x="446" y="733"/>
                  </a:lnTo>
                  <a:lnTo>
                    <a:pt x="449" y="742"/>
                  </a:lnTo>
                  <a:lnTo>
                    <a:pt x="449" y="742"/>
                  </a:lnTo>
                  <a:lnTo>
                    <a:pt x="449" y="742"/>
                  </a:lnTo>
                  <a:lnTo>
                    <a:pt x="450" y="752"/>
                  </a:lnTo>
                  <a:lnTo>
                    <a:pt x="450" y="752"/>
                  </a:lnTo>
                  <a:lnTo>
                    <a:pt x="450" y="755"/>
                  </a:lnTo>
                  <a:lnTo>
                    <a:pt x="449" y="756"/>
                  </a:lnTo>
                  <a:lnTo>
                    <a:pt x="449" y="756"/>
                  </a:lnTo>
                  <a:lnTo>
                    <a:pt x="449" y="756"/>
                  </a:lnTo>
                  <a:lnTo>
                    <a:pt x="448" y="757"/>
                  </a:lnTo>
                  <a:lnTo>
                    <a:pt x="443" y="752"/>
                  </a:lnTo>
                  <a:lnTo>
                    <a:pt x="437" y="749"/>
                  </a:lnTo>
                  <a:lnTo>
                    <a:pt x="433" y="748"/>
                  </a:lnTo>
                  <a:lnTo>
                    <a:pt x="432" y="749"/>
                  </a:lnTo>
                  <a:lnTo>
                    <a:pt x="432" y="752"/>
                  </a:lnTo>
                  <a:lnTo>
                    <a:pt x="432" y="752"/>
                  </a:lnTo>
                  <a:lnTo>
                    <a:pt x="431" y="752"/>
                  </a:lnTo>
                  <a:lnTo>
                    <a:pt x="431" y="752"/>
                  </a:lnTo>
                  <a:lnTo>
                    <a:pt x="431" y="752"/>
                  </a:lnTo>
                  <a:lnTo>
                    <a:pt x="428" y="752"/>
                  </a:lnTo>
                  <a:lnTo>
                    <a:pt x="428" y="752"/>
                  </a:lnTo>
                  <a:lnTo>
                    <a:pt x="427" y="752"/>
                  </a:lnTo>
                  <a:lnTo>
                    <a:pt x="427" y="751"/>
                  </a:lnTo>
                  <a:lnTo>
                    <a:pt x="427" y="751"/>
                  </a:lnTo>
                  <a:lnTo>
                    <a:pt x="422" y="744"/>
                  </a:lnTo>
                  <a:lnTo>
                    <a:pt x="422" y="743"/>
                  </a:lnTo>
                  <a:lnTo>
                    <a:pt x="421" y="739"/>
                  </a:lnTo>
                  <a:lnTo>
                    <a:pt x="420" y="738"/>
                  </a:lnTo>
                  <a:lnTo>
                    <a:pt x="420" y="737"/>
                  </a:lnTo>
                  <a:lnTo>
                    <a:pt x="420" y="736"/>
                  </a:lnTo>
                  <a:lnTo>
                    <a:pt x="420" y="736"/>
                  </a:lnTo>
                  <a:lnTo>
                    <a:pt x="419" y="735"/>
                  </a:lnTo>
                  <a:lnTo>
                    <a:pt x="415" y="731"/>
                  </a:lnTo>
                  <a:lnTo>
                    <a:pt x="414" y="731"/>
                  </a:lnTo>
                  <a:lnTo>
                    <a:pt x="413" y="731"/>
                  </a:lnTo>
                  <a:lnTo>
                    <a:pt x="407" y="726"/>
                  </a:lnTo>
                  <a:lnTo>
                    <a:pt x="406" y="723"/>
                  </a:lnTo>
                  <a:lnTo>
                    <a:pt x="405" y="722"/>
                  </a:lnTo>
                  <a:lnTo>
                    <a:pt x="404" y="719"/>
                  </a:lnTo>
                  <a:lnTo>
                    <a:pt x="404" y="719"/>
                  </a:lnTo>
                  <a:lnTo>
                    <a:pt x="404" y="719"/>
                  </a:lnTo>
                  <a:lnTo>
                    <a:pt x="404" y="719"/>
                  </a:lnTo>
                  <a:lnTo>
                    <a:pt x="400" y="717"/>
                  </a:lnTo>
                  <a:lnTo>
                    <a:pt x="397" y="715"/>
                  </a:lnTo>
                  <a:lnTo>
                    <a:pt x="393" y="712"/>
                  </a:lnTo>
                  <a:lnTo>
                    <a:pt x="387" y="711"/>
                  </a:lnTo>
                  <a:lnTo>
                    <a:pt x="384" y="711"/>
                  </a:lnTo>
                  <a:lnTo>
                    <a:pt x="384" y="711"/>
                  </a:lnTo>
                  <a:lnTo>
                    <a:pt x="384" y="712"/>
                  </a:lnTo>
                  <a:lnTo>
                    <a:pt x="377" y="714"/>
                  </a:lnTo>
                  <a:lnTo>
                    <a:pt x="377" y="714"/>
                  </a:lnTo>
                  <a:lnTo>
                    <a:pt x="377" y="716"/>
                  </a:lnTo>
                  <a:lnTo>
                    <a:pt x="376" y="718"/>
                  </a:lnTo>
                  <a:lnTo>
                    <a:pt x="376" y="719"/>
                  </a:lnTo>
                  <a:lnTo>
                    <a:pt x="376" y="719"/>
                  </a:lnTo>
                  <a:lnTo>
                    <a:pt x="376" y="719"/>
                  </a:lnTo>
                  <a:lnTo>
                    <a:pt x="375" y="723"/>
                  </a:lnTo>
                  <a:lnTo>
                    <a:pt x="373" y="726"/>
                  </a:lnTo>
                  <a:lnTo>
                    <a:pt x="373" y="727"/>
                  </a:lnTo>
                  <a:lnTo>
                    <a:pt x="372" y="727"/>
                  </a:lnTo>
                  <a:lnTo>
                    <a:pt x="372" y="727"/>
                  </a:lnTo>
                  <a:lnTo>
                    <a:pt x="372" y="727"/>
                  </a:lnTo>
                  <a:lnTo>
                    <a:pt x="372" y="727"/>
                  </a:lnTo>
                  <a:lnTo>
                    <a:pt x="372" y="727"/>
                  </a:lnTo>
                  <a:lnTo>
                    <a:pt x="364" y="732"/>
                  </a:lnTo>
                  <a:lnTo>
                    <a:pt x="361" y="732"/>
                  </a:lnTo>
                  <a:lnTo>
                    <a:pt x="361" y="731"/>
                  </a:lnTo>
                  <a:lnTo>
                    <a:pt x="360" y="731"/>
                  </a:lnTo>
                  <a:lnTo>
                    <a:pt x="360" y="731"/>
                  </a:lnTo>
                  <a:lnTo>
                    <a:pt x="360" y="731"/>
                  </a:lnTo>
                  <a:lnTo>
                    <a:pt x="359" y="733"/>
                  </a:lnTo>
                  <a:lnTo>
                    <a:pt x="357" y="739"/>
                  </a:lnTo>
                  <a:lnTo>
                    <a:pt x="356" y="741"/>
                  </a:lnTo>
                  <a:lnTo>
                    <a:pt x="356" y="741"/>
                  </a:lnTo>
                  <a:lnTo>
                    <a:pt x="356" y="742"/>
                  </a:lnTo>
                  <a:lnTo>
                    <a:pt x="357" y="746"/>
                  </a:lnTo>
                  <a:lnTo>
                    <a:pt x="354" y="749"/>
                  </a:lnTo>
                  <a:lnTo>
                    <a:pt x="349" y="753"/>
                  </a:lnTo>
                  <a:lnTo>
                    <a:pt x="347" y="756"/>
                  </a:lnTo>
                  <a:lnTo>
                    <a:pt x="346" y="756"/>
                  </a:lnTo>
                  <a:lnTo>
                    <a:pt x="346" y="757"/>
                  </a:lnTo>
                  <a:lnTo>
                    <a:pt x="345" y="757"/>
                  </a:lnTo>
                  <a:lnTo>
                    <a:pt x="345" y="758"/>
                  </a:lnTo>
                  <a:lnTo>
                    <a:pt x="344" y="758"/>
                  </a:lnTo>
                  <a:lnTo>
                    <a:pt x="344" y="758"/>
                  </a:lnTo>
                  <a:lnTo>
                    <a:pt x="335" y="758"/>
                  </a:lnTo>
                  <a:lnTo>
                    <a:pt x="335" y="758"/>
                  </a:lnTo>
                  <a:lnTo>
                    <a:pt x="331" y="757"/>
                  </a:lnTo>
                  <a:lnTo>
                    <a:pt x="331" y="757"/>
                  </a:lnTo>
                  <a:lnTo>
                    <a:pt x="331" y="757"/>
                  </a:lnTo>
                  <a:lnTo>
                    <a:pt x="328" y="755"/>
                  </a:lnTo>
                  <a:lnTo>
                    <a:pt x="328" y="755"/>
                  </a:lnTo>
                  <a:lnTo>
                    <a:pt x="328" y="754"/>
                  </a:lnTo>
                  <a:lnTo>
                    <a:pt x="327" y="753"/>
                  </a:lnTo>
                  <a:lnTo>
                    <a:pt x="327" y="752"/>
                  </a:lnTo>
                  <a:lnTo>
                    <a:pt x="327" y="751"/>
                  </a:lnTo>
                  <a:lnTo>
                    <a:pt x="324" y="751"/>
                  </a:lnTo>
                  <a:lnTo>
                    <a:pt x="319" y="757"/>
                  </a:lnTo>
                  <a:lnTo>
                    <a:pt x="316" y="762"/>
                  </a:lnTo>
                  <a:lnTo>
                    <a:pt x="315" y="765"/>
                  </a:lnTo>
                  <a:lnTo>
                    <a:pt x="312" y="767"/>
                  </a:lnTo>
                  <a:lnTo>
                    <a:pt x="309" y="766"/>
                  </a:lnTo>
                  <a:lnTo>
                    <a:pt x="306" y="764"/>
                  </a:lnTo>
                  <a:lnTo>
                    <a:pt x="302" y="764"/>
                  </a:lnTo>
                  <a:lnTo>
                    <a:pt x="301" y="764"/>
                  </a:lnTo>
                  <a:lnTo>
                    <a:pt x="300" y="763"/>
                  </a:lnTo>
                  <a:lnTo>
                    <a:pt x="299" y="764"/>
                  </a:lnTo>
                  <a:lnTo>
                    <a:pt x="298" y="764"/>
                  </a:lnTo>
                  <a:lnTo>
                    <a:pt x="298" y="764"/>
                  </a:lnTo>
                  <a:lnTo>
                    <a:pt x="297" y="764"/>
                  </a:lnTo>
                  <a:lnTo>
                    <a:pt x="297" y="764"/>
                  </a:lnTo>
                  <a:lnTo>
                    <a:pt x="295" y="765"/>
                  </a:lnTo>
                  <a:lnTo>
                    <a:pt x="289" y="763"/>
                  </a:lnTo>
                  <a:lnTo>
                    <a:pt x="278" y="761"/>
                  </a:lnTo>
                  <a:lnTo>
                    <a:pt x="277" y="761"/>
                  </a:lnTo>
                  <a:lnTo>
                    <a:pt x="276" y="761"/>
                  </a:lnTo>
                  <a:lnTo>
                    <a:pt x="276" y="761"/>
                  </a:lnTo>
                  <a:lnTo>
                    <a:pt x="275" y="761"/>
                  </a:lnTo>
                  <a:lnTo>
                    <a:pt x="273" y="761"/>
                  </a:lnTo>
                  <a:lnTo>
                    <a:pt x="273" y="761"/>
                  </a:lnTo>
                  <a:lnTo>
                    <a:pt x="273" y="761"/>
                  </a:lnTo>
                  <a:lnTo>
                    <a:pt x="272" y="760"/>
                  </a:lnTo>
                  <a:lnTo>
                    <a:pt x="271" y="759"/>
                  </a:lnTo>
                  <a:lnTo>
                    <a:pt x="271" y="759"/>
                  </a:lnTo>
                  <a:lnTo>
                    <a:pt x="270" y="759"/>
                  </a:lnTo>
                  <a:lnTo>
                    <a:pt x="267" y="752"/>
                  </a:lnTo>
                  <a:lnTo>
                    <a:pt x="266" y="752"/>
                  </a:lnTo>
                  <a:lnTo>
                    <a:pt x="266" y="751"/>
                  </a:lnTo>
                  <a:lnTo>
                    <a:pt x="266" y="750"/>
                  </a:lnTo>
                  <a:lnTo>
                    <a:pt x="260" y="737"/>
                  </a:lnTo>
                  <a:lnTo>
                    <a:pt x="260" y="737"/>
                  </a:lnTo>
                  <a:lnTo>
                    <a:pt x="260" y="737"/>
                  </a:lnTo>
                  <a:lnTo>
                    <a:pt x="260" y="735"/>
                  </a:lnTo>
                  <a:lnTo>
                    <a:pt x="260" y="732"/>
                  </a:lnTo>
                  <a:lnTo>
                    <a:pt x="258" y="728"/>
                  </a:lnTo>
                  <a:lnTo>
                    <a:pt x="253" y="722"/>
                  </a:lnTo>
                  <a:lnTo>
                    <a:pt x="252" y="721"/>
                  </a:lnTo>
                  <a:lnTo>
                    <a:pt x="250" y="714"/>
                  </a:lnTo>
                  <a:lnTo>
                    <a:pt x="249" y="713"/>
                  </a:lnTo>
                  <a:lnTo>
                    <a:pt x="247" y="713"/>
                  </a:lnTo>
                  <a:lnTo>
                    <a:pt x="236" y="714"/>
                  </a:lnTo>
                  <a:lnTo>
                    <a:pt x="236" y="714"/>
                  </a:lnTo>
                  <a:lnTo>
                    <a:pt x="236" y="715"/>
                  </a:lnTo>
                  <a:lnTo>
                    <a:pt x="235" y="715"/>
                  </a:lnTo>
                  <a:lnTo>
                    <a:pt x="234" y="716"/>
                  </a:lnTo>
                  <a:lnTo>
                    <a:pt x="232" y="718"/>
                  </a:lnTo>
                  <a:lnTo>
                    <a:pt x="232" y="719"/>
                  </a:lnTo>
                  <a:lnTo>
                    <a:pt x="230" y="722"/>
                  </a:lnTo>
                  <a:lnTo>
                    <a:pt x="225" y="730"/>
                  </a:lnTo>
                  <a:lnTo>
                    <a:pt x="222" y="733"/>
                  </a:lnTo>
                  <a:lnTo>
                    <a:pt x="220" y="736"/>
                  </a:lnTo>
                  <a:lnTo>
                    <a:pt x="220" y="736"/>
                  </a:lnTo>
                  <a:lnTo>
                    <a:pt x="218" y="739"/>
                  </a:lnTo>
                  <a:lnTo>
                    <a:pt x="218" y="741"/>
                  </a:lnTo>
                  <a:lnTo>
                    <a:pt x="218" y="741"/>
                  </a:lnTo>
                  <a:lnTo>
                    <a:pt x="207" y="745"/>
                  </a:lnTo>
                  <a:lnTo>
                    <a:pt x="207" y="745"/>
                  </a:lnTo>
                  <a:lnTo>
                    <a:pt x="205" y="745"/>
                  </a:lnTo>
                  <a:lnTo>
                    <a:pt x="205" y="745"/>
                  </a:lnTo>
                  <a:lnTo>
                    <a:pt x="205" y="745"/>
                  </a:lnTo>
                  <a:lnTo>
                    <a:pt x="202" y="748"/>
                  </a:lnTo>
                  <a:lnTo>
                    <a:pt x="201" y="750"/>
                  </a:lnTo>
                  <a:lnTo>
                    <a:pt x="201" y="750"/>
                  </a:lnTo>
                  <a:lnTo>
                    <a:pt x="198" y="753"/>
                  </a:lnTo>
                  <a:lnTo>
                    <a:pt x="188" y="752"/>
                  </a:lnTo>
                  <a:lnTo>
                    <a:pt x="187" y="752"/>
                  </a:lnTo>
                  <a:lnTo>
                    <a:pt x="187" y="752"/>
                  </a:lnTo>
                  <a:lnTo>
                    <a:pt x="187" y="752"/>
                  </a:lnTo>
                  <a:lnTo>
                    <a:pt x="186" y="753"/>
                  </a:lnTo>
                  <a:lnTo>
                    <a:pt x="172" y="758"/>
                  </a:lnTo>
                  <a:lnTo>
                    <a:pt x="169" y="759"/>
                  </a:lnTo>
                  <a:lnTo>
                    <a:pt x="169" y="759"/>
                  </a:lnTo>
                  <a:lnTo>
                    <a:pt x="169" y="759"/>
                  </a:lnTo>
                  <a:lnTo>
                    <a:pt x="169" y="760"/>
                  </a:lnTo>
                  <a:lnTo>
                    <a:pt x="168" y="760"/>
                  </a:lnTo>
                  <a:lnTo>
                    <a:pt x="168" y="760"/>
                  </a:lnTo>
                  <a:lnTo>
                    <a:pt x="161" y="759"/>
                  </a:lnTo>
                  <a:lnTo>
                    <a:pt x="158" y="758"/>
                  </a:lnTo>
                  <a:lnTo>
                    <a:pt x="157" y="758"/>
                  </a:lnTo>
                  <a:lnTo>
                    <a:pt x="143" y="735"/>
                  </a:lnTo>
                  <a:lnTo>
                    <a:pt x="143" y="735"/>
                  </a:lnTo>
                  <a:lnTo>
                    <a:pt x="143" y="735"/>
                  </a:lnTo>
                  <a:lnTo>
                    <a:pt x="139" y="733"/>
                  </a:lnTo>
                  <a:lnTo>
                    <a:pt x="132" y="732"/>
                  </a:lnTo>
                  <a:lnTo>
                    <a:pt x="131" y="732"/>
                  </a:lnTo>
                  <a:lnTo>
                    <a:pt x="128" y="730"/>
                  </a:lnTo>
                  <a:lnTo>
                    <a:pt x="118" y="720"/>
                  </a:lnTo>
                  <a:lnTo>
                    <a:pt x="117" y="720"/>
                  </a:lnTo>
                  <a:lnTo>
                    <a:pt x="117" y="720"/>
                  </a:lnTo>
                  <a:lnTo>
                    <a:pt x="117" y="720"/>
                  </a:lnTo>
                  <a:lnTo>
                    <a:pt x="117" y="720"/>
                  </a:lnTo>
                  <a:lnTo>
                    <a:pt x="116" y="719"/>
                  </a:lnTo>
                  <a:lnTo>
                    <a:pt x="116" y="718"/>
                  </a:lnTo>
                  <a:lnTo>
                    <a:pt x="116" y="718"/>
                  </a:lnTo>
                  <a:lnTo>
                    <a:pt x="115" y="717"/>
                  </a:lnTo>
                  <a:lnTo>
                    <a:pt x="115" y="717"/>
                  </a:lnTo>
                  <a:lnTo>
                    <a:pt x="114" y="715"/>
                  </a:lnTo>
                  <a:lnTo>
                    <a:pt x="114" y="714"/>
                  </a:lnTo>
                  <a:lnTo>
                    <a:pt x="114" y="713"/>
                  </a:lnTo>
                  <a:lnTo>
                    <a:pt x="113" y="712"/>
                  </a:lnTo>
                  <a:lnTo>
                    <a:pt x="112" y="710"/>
                  </a:lnTo>
                  <a:lnTo>
                    <a:pt x="112" y="710"/>
                  </a:lnTo>
                  <a:lnTo>
                    <a:pt x="110" y="710"/>
                  </a:lnTo>
                  <a:lnTo>
                    <a:pt x="110" y="709"/>
                  </a:lnTo>
                  <a:lnTo>
                    <a:pt x="109" y="709"/>
                  </a:lnTo>
                  <a:lnTo>
                    <a:pt x="108" y="709"/>
                  </a:lnTo>
                  <a:lnTo>
                    <a:pt x="108" y="709"/>
                  </a:lnTo>
                  <a:lnTo>
                    <a:pt x="108" y="709"/>
                  </a:lnTo>
                  <a:lnTo>
                    <a:pt x="107" y="709"/>
                  </a:lnTo>
                  <a:lnTo>
                    <a:pt x="98" y="708"/>
                  </a:lnTo>
                  <a:lnTo>
                    <a:pt x="85" y="707"/>
                  </a:lnTo>
                  <a:lnTo>
                    <a:pt x="81" y="706"/>
                  </a:lnTo>
                  <a:lnTo>
                    <a:pt x="78" y="705"/>
                  </a:lnTo>
                  <a:lnTo>
                    <a:pt x="74" y="704"/>
                  </a:lnTo>
                  <a:lnTo>
                    <a:pt x="68" y="709"/>
                  </a:lnTo>
                  <a:lnTo>
                    <a:pt x="63" y="707"/>
                  </a:lnTo>
                  <a:lnTo>
                    <a:pt x="63" y="706"/>
                  </a:lnTo>
                  <a:lnTo>
                    <a:pt x="63" y="705"/>
                  </a:lnTo>
                  <a:lnTo>
                    <a:pt x="63" y="705"/>
                  </a:lnTo>
                  <a:lnTo>
                    <a:pt x="62" y="703"/>
                  </a:lnTo>
                  <a:lnTo>
                    <a:pt x="62" y="703"/>
                  </a:lnTo>
                  <a:lnTo>
                    <a:pt x="62" y="703"/>
                  </a:lnTo>
                  <a:lnTo>
                    <a:pt x="62" y="703"/>
                  </a:lnTo>
                  <a:lnTo>
                    <a:pt x="61" y="702"/>
                  </a:lnTo>
                  <a:lnTo>
                    <a:pt x="61" y="701"/>
                  </a:lnTo>
                  <a:lnTo>
                    <a:pt x="61" y="701"/>
                  </a:lnTo>
                  <a:lnTo>
                    <a:pt x="60" y="701"/>
                  </a:lnTo>
                  <a:lnTo>
                    <a:pt x="60" y="701"/>
                  </a:lnTo>
                  <a:lnTo>
                    <a:pt x="59" y="700"/>
                  </a:lnTo>
                  <a:lnTo>
                    <a:pt x="59" y="700"/>
                  </a:lnTo>
                  <a:lnTo>
                    <a:pt x="58" y="699"/>
                  </a:lnTo>
                  <a:lnTo>
                    <a:pt x="52" y="691"/>
                  </a:lnTo>
                  <a:lnTo>
                    <a:pt x="51" y="691"/>
                  </a:lnTo>
                  <a:lnTo>
                    <a:pt x="51" y="690"/>
                  </a:lnTo>
                  <a:lnTo>
                    <a:pt x="51" y="690"/>
                  </a:lnTo>
                  <a:lnTo>
                    <a:pt x="51" y="690"/>
                  </a:lnTo>
                  <a:lnTo>
                    <a:pt x="50" y="689"/>
                  </a:lnTo>
                  <a:lnTo>
                    <a:pt x="50" y="688"/>
                  </a:lnTo>
                  <a:lnTo>
                    <a:pt x="50" y="688"/>
                  </a:lnTo>
                  <a:lnTo>
                    <a:pt x="48" y="673"/>
                  </a:lnTo>
                  <a:lnTo>
                    <a:pt x="48" y="672"/>
                  </a:lnTo>
                  <a:lnTo>
                    <a:pt x="47" y="671"/>
                  </a:lnTo>
                  <a:lnTo>
                    <a:pt x="47" y="671"/>
                  </a:lnTo>
                  <a:lnTo>
                    <a:pt x="47" y="668"/>
                  </a:lnTo>
                  <a:lnTo>
                    <a:pt x="47" y="666"/>
                  </a:lnTo>
                  <a:lnTo>
                    <a:pt x="48" y="665"/>
                  </a:lnTo>
                  <a:lnTo>
                    <a:pt x="48" y="665"/>
                  </a:lnTo>
                  <a:lnTo>
                    <a:pt x="51" y="659"/>
                  </a:lnTo>
                  <a:lnTo>
                    <a:pt x="53" y="656"/>
                  </a:lnTo>
                  <a:lnTo>
                    <a:pt x="55" y="656"/>
                  </a:lnTo>
                  <a:lnTo>
                    <a:pt x="55" y="656"/>
                  </a:lnTo>
                  <a:lnTo>
                    <a:pt x="58" y="655"/>
                  </a:lnTo>
                  <a:lnTo>
                    <a:pt x="59" y="654"/>
                  </a:lnTo>
                  <a:lnTo>
                    <a:pt x="59" y="654"/>
                  </a:lnTo>
                  <a:lnTo>
                    <a:pt x="60" y="653"/>
                  </a:lnTo>
                  <a:lnTo>
                    <a:pt x="60" y="653"/>
                  </a:lnTo>
                  <a:lnTo>
                    <a:pt x="60" y="653"/>
                  </a:lnTo>
                  <a:lnTo>
                    <a:pt x="62" y="639"/>
                  </a:lnTo>
                  <a:lnTo>
                    <a:pt x="62" y="638"/>
                  </a:lnTo>
                  <a:lnTo>
                    <a:pt x="62" y="637"/>
                  </a:lnTo>
                  <a:lnTo>
                    <a:pt x="62" y="637"/>
                  </a:lnTo>
                  <a:lnTo>
                    <a:pt x="62" y="635"/>
                  </a:lnTo>
                  <a:lnTo>
                    <a:pt x="62" y="635"/>
                  </a:lnTo>
                  <a:lnTo>
                    <a:pt x="61" y="634"/>
                  </a:lnTo>
                  <a:lnTo>
                    <a:pt x="61" y="634"/>
                  </a:lnTo>
                  <a:lnTo>
                    <a:pt x="61" y="633"/>
                  </a:lnTo>
                  <a:lnTo>
                    <a:pt x="61" y="633"/>
                  </a:lnTo>
                  <a:lnTo>
                    <a:pt x="60" y="632"/>
                  </a:lnTo>
                  <a:lnTo>
                    <a:pt x="60" y="631"/>
                  </a:lnTo>
                  <a:lnTo>
                    <a:pt x="60" y="631"/>
                  </a:lnTo>
                  <a:lnTo>
                    <a:pt x="60" y="630"/>
                  </a:lnTo>
                  <a:lnTo>
                    <a:pt x="61" y="627"/>
                  </a:lnTo>
                  <a:lnTo>
                    <a:pt x="61" y="627"/>
                  </a:lnTo>
                  <a:lnTo>
                    <a:pt x="61" y="627"/>
                  </a:lnTo>
                  <a:lnTo>
                    <a:pt x="64" y="620"/>
                  </a:lnTo>
                  <a:lnTo>
                    <a:pt x="64" y="619"/>
                  </a:lnTo>
                  <a:lnTo>
                    <a:pt x="64" y="619"/>
                  </a:lnTo>
                  <a:lnTo>
                    <a:pt x="64" y="619"/>
                  </a:lnTo>
                  <a:lnTo>
                    <a:pt x="64" y="618"/>
                  </a:lnTo>
                  <a:lnTo>
                    <a:pt x="66" y="614"/>
                  </a:lnTo>
                  <a:lnTo>
                    <a:pt x="68" y="602"/>
                  </a:lnTo>
                  <a:lnTo>
                    <a:pt x="68" y="602"/>
                  </a:lnTo>
                  <a:lnTo>
                    <a:pt x="68" y="601"/>
                  </a:lnTo>
                  <a:lnTo>
                    <a:pt x="68" y="601"/>
                  </a:lnTo>
                  <a:lnTo>
                    <a:pt x="68" y="601"/>
                  </a:lnTo>
                  <a:lnTo>
                    <a:pt x="68" y="601"/>
                  </a:lnTo>
                  <a:lnTo>
                    <a:pt x="68" y="600"/>
                  </a:lnTo>
                  <a:lnTo>
                    <a:pt x="67" y="600"/>
                  </a:lnTo>
                  <a:lnTo>
                    <a:pt x="67" y="600"/>
                  </a:lnTo>
                  <a:lnTo>
                    <a:pt x="67" y="595"/>
                  </a:lnTo>
                  <a:lnTo>
                    <a:pt x="66" y="585"/>
                  </a:lnTo>
                  <a:lnTo>
                    <a:pt x="66" y="585"/>
                  </a:lnTo>
                  <a:lnTo>
                    <a:pt x="66" y="585"/>
                  </a:lnTo>
                  <a:lnTo>
                    <a:pt x="66" y="584"/>
                  </a:lnTo>
                  <a:lnTo>
                    <a:pt x="66" y="584"/>
                  </a:lnTo>
                  <a:lnTo>
                    <a:pt x="66" y="584"/>
                  </a:lnTo>
                  <a:lnTo>
                    <a:pt x="66" y="584"/>
                  </a:lnTo>
                  <a:lnTo>
                    <a:pt x="66" y="584"/>
                  </a:lnTo>
                  <a:lnTo>
                    <a:pt x="68" y="580"/>
                  </a:lnTo>
                  <a:lnTo>
                    <a:pt x="68" y="580"/>
                  </a:lnTo>
                  <a:lnTo>
                    <a:pt x="69" y="579"/>
                  </a:lnTo>
                  <a:lnTo>
                    <a:pt x="69" y="579"/>
                  </a:lnTo>
                  <a:lnTo>
                    <a:pt x="70" y="578"/>
                  </a:lnTo>
                  <a:lnTo>
                    <a:pt x="70" y="577"/>
                  </a:lnTo>
                  <a:lnTo>
                    <a:pt x="70" y="577"/>
                  </a:lnTo>
                  <a:lnTo>
                    <a:pt x="70" y="577"/>
                  </a:lnTo>
                  <a:lnTo>
                    <a:pt x="70" y="577"/>
                  </a:lnTo>
                  <a:lnTo>
                    <a:pt x="70" y="577"/>
                  </a:lnTo>
                  <a:lnTo>
                    <a:pt x="71" y="577"/>
                  </a:lnTo>
                  <a:lnTo>
                    <a:pt x="71" y="576"/>
                  </a:lnTo>
                  <a:lnTo>
                    <a:pt x="71" y="575"/>
                  </a:lnTo>
                  <a:lnTo>
                    <a:pt x="71" y="575"/>
                  </a:lnTo>
                  <a:lnTo>
                    <a:pt x="71" y="574"/>
                  </a:lnTo>
                  <a:lnTo>
                    <a:pt x="71" y="573"/>
                  </a:lnTo>
                  <a:lnTo>
                    <a:pt x="70" y="573"/>
                  </a:lnTo>
                  <a:lnTo>
                    <a:pt x="70" y="573"/>
                  </a:lnTo>
                  <a:lnTo>
                    <a:pt x="69" y="573"/>
                  </a:lnTo>
                  <a:lnTo>
                    <a:pt x="69" y="573"/>
                  </a:lnTo>
                  <a:lnTo>
                    <a:pt x="69" y="573"/>
                  </a:lnTo>
                  <a:lnTo>
                    <a:pt x="69" y="573"/>
                  </a:lnTo>
                  <a:lnTo>
                    <a:pt x="68" y="572"/>
                  </a:lnTo>
                  <a:lnTo>
                    <a:pt x="68" y="572"/>
                  </a:lnTo>
                  <a:lnTo>
                    <a:pt x="66" y="571"/>
                  </a:lnTo>
                  <a:lnTo>
                    <a:pt x="66" y="570"/>
                  </a:lnTo>
                  <a:lnTo>
                    <a:pt x="66" y="570"/>
                  </a:lnTo>
                  <a:lnTo>
                    <a:pt x="66" y="570"/>
                  </a:lnTo>
                  <a:lnTo>
                    <a:pt x="65" y="569"/>
                  </a:lnTo>
                  <a:lnTo>
                    <a:pt x="63" y="567"/>
                  </a:lnTo>
                  <a:lnTo>
                    <a:pt x="52" y="553"/>
                  </a:lnTo>
                  <a:lnTo>
                    <a:pt x="50" y="551"/>
                  </a:lnTo>
                  <a:lnTo>
                    <a:pt x="48" y="549"/>
                  </a:lnTo>
                  <a:lnTo>
                    <a:pt x="47" y="549"/>
                  </a:lnTo>
                  <a:lnTo>
                    <a:pt x="47" y="549"/>
                  </a:lnTo>
                  <a:lnTo>
                    <a:pt x="47" y="548"/>
                  </a:lnTo>
                  <a:lnTo>
                    <a:pt x="46" y="547"/>
                  </a:lnTo>
                  <a:lnTo>
                    <a:pt x="45" y="547"/>
                  </a:lnTo>
                  <a:lnTo>
                    <a:pt x="41" y="544"/>
                  </a:lnTo>
                  <a:lnTo>
                    <a:pt x="29" y="548"/>
                  </a:lnTo>
                  <a:lnTo>
                    <a:pt x="18" y="551"/>
                  </a:lnTo>
                  <a:lnTo>
                    <a:pt x="18" y="552"/>
                  </a:lnTo>
                  <a:lnTo>
                    <a:pt x="18" y="552"/>
                  </a:lnTo>
                  <a:lnTo>
                    <a:pt x="17" y="552"/>
                  </a:lnTo>
                  <a:lnTo>
                    <a:pt x="16" y="551"/>
                  </a:lnTo>
                  <a:lnTo>
                    <a:pt x="15" y="551"/>
                  </a:lnTo>
                  <a:lnTo>
                    <a:pt x="15" y="551"/>
                  </a:lnTo>
                  <a:lnTo>
                    <a:pt x="15" y="551"/>
                  </a:lnTo>
                  <a:lnTo>
                    <a:pt x="14" y="551"/>
                  </a:lnTo>
                  <a:lnTo>
                    <a:pt x="13" y="550"/>
                  </a:lnTo>
                  <a:lnTo>
                    <a:pt x="13" y="550"/>
                  </a:lnTo>
                  <a:lnTo>
                    <a:pt x="13" y="550"/>
                  </a:lnTo>
                  <a:lnTo>
                    <a:pt x="12" y="549"/>
                  </a:lnTo>
                  <a:lnTo>
                    <a:pt x="12" y="549"/>
                  </a:lnTo>
                  <a:lnTo>
                    <a:pt x="12" y="549"/>
                  </a:lnTo>
                  <a:lnTo>
                    <a:pt x="12" y="549"/>
                  </a:lnTo>
                  <a:lnTo>
                    <a:pt x="12" y="549"/>
                  </a:lnTo>
                  <a:lnTo>
                    <a:pt x="11" y="548"/>
                  </a:lnTo>
                  <a:lnTo>
                    <a:pt x="12" y="547"/>
                  </a:lnTo>
                  <a:lnTo>
                    <a:pt x="6" y="511"/>
                  </a:lnTo>
                  <a:lnTo>
                    <a:pt x="4" y="507"/>
                  </a:lnTo>
                  <a:lnTo>
                    <a:pt x="2" y="501"/>
                  </a:lnTo>
                  <a:lnTo>
                    <a:pt x="0" y="498"/>
                  </a:lnTo>
                  <a:lnTo>
                    <a:pt x="1" y="493"/>
                  </a:lnTo>
                  <a:lnTo>
                    <a:pt x="1" y="494"/>
                  </a:lnTo>
                  <a:lnTo>
                    <a:pt x="2" y="494"/>
                  </a:lnTo>
                  <a:lnTo>
                    <a:pt x="2" y="494"/>
                  </a:lnTo>
                  <a:lnTo>
                    <a:pt x="2" y="494"/>
                  </a:lnTo>
                  <a:lnTo>
                    <a:pt x="2" y="494"/>
                  </a:lnTo>
                  <a:lnTo>
                    <a:pt x="2" y="494"/>
                  </a:lnTo>
                  <a:lnTo>
                    <a:pt x="2" y="493"/>
                  </a:lnTo>
                  <a:lnTo>
                    <a:pt x="5" y="492"/>
                  </a:lnTo>
                  <a:lnTo>
                    <a:pt x="6" y="491"/>
                  </a:lnTo>
                  <a:lnTo>
                    <a:pt x="6" y="491"/>
                  </a:lnTo>
                  <a:lnTo>
                    <a:pt x="8" y="486"/>
                  </a:lnTo>
                  <a:lnTo>
                    <a:pt x="8" y="485"/>
                  </a:lnTo>
                  <a:lnTo>
                    <a:pt x="8" y="484"/>
                  </a:lnTo>
                  <a:lnTo>
                    <a:pt x="8" y="484"/>
                  </a:lnTo>
                  <a:lnTo>
                    <a:pt x="10" y="480"/>
                  </a:lnTo>
                  <a:lnTo>
                    <a:pt x="10" y="479"/>
                  </a:lnTo>
                  <a:lnTo>
                    <a:pt x="12" y="473"/>
                  </a:lnTo>
                  <a:lnTo>
                    <a:pt x="13" y="473"/>
                  </a:lnTo>
                  <a:lnTo>
                    <a:pt x="14" y="473"/>
                  </a:lnTo>
                  <a:lnTo>
                    <a:pt x="16" y="473"/>
                  </a:lnTo>
                  <a:lnTo>
                    <a:pt x="16" y="473"/>
                  </a:lnTo>
                  <a:lnTo>
                    <a:pt x="17" y="472"/>
                  </a:lnTo>
                  <a:lnTo>
                    <a:pt x="17" y="472"/>
                  </a:lnTo>
                  <a:lnTo>
                    <a:pt x="18" y="472"/>
                  </a:lnTo>
                  <a:lnTo>
                    <a:pt x="18" y="471"/>
                  </a:lnTo>
                  <a:lnTo>
                    <a:pt x="19" y="471"/>
                  </a:lnTo>
                  <a:lnTo>
                    <a:pt x="20" y="469"/>
                  </a:lnTo>
                  <a:lnTo>
                    <a:pt x="20" y="469"/>
                  </a:lnTo>
                  <a:lnTo>
                    <a:pt x="20" y="469"/>
                  </a:lnTo>
                  <a:lnTo>
                    <a:pt x="20" y="469"/>
                  </a:lnTo>
                  <a:lnTo>
                    <a:pt x="20" y="469"/>
                  </a:lnTo>
                  <a:lnTo>
                    <a:pt x="22" y="463"/>
                  </a:lnTo>
                  <a:lnTo>
                    <a:pt x="22" y="458"/>
                  </a:lnTo>
                  <a:lnTo>
                    <a:pt x="21" y="457"/>
                  </a:lnTo>
                  <a:lnTo>
                    <a:pt x="21" y="457"/>
                  </a:lnTo>
                  <a:lnTo>
                    <a:pt x="21" y="457"/>
                  </a:lnTo>
                  <a:lnTo>
                    <a:pt x="20" y="456"/>
                  </a:lnTo>
                  <a:lnTo>
                    <a:pt x="19" y="455"/>
                  </a:lnTo>
                  <a:lnTo>
                    <a:pt x="19" y="454"/>
                  </a:lnTo>
                  <a:lnTo>
                    <a:pt x="11" y="443"/>
                  </a:lnTo>
                  <a:lnTo>
                    <a:pt x="10" y="442"/>
                  </a:lnTo>
                  <a:lnTo>
                    <a:pt x="10" y="441"/>
                  </a:lnTo>
                  <a:lnTo>
                    <a:pt x="11" y="441"/>
                  </a:lnTo>
                  <a:lnTo>
                    <a:pt x="11" y="441"/>
                  </a:lnTo>
                  <a:lnTo>
                    <a:pt x="11" y="441"/>
                  </a:lnTo>
                  <a:lnTo>
                    <a:pt x="11" y="440"/>
                  </a:lnTo>
                  <a:lnTo>
                    <a:pt x="11" y="440"/>
                  </a:lnTo>
                  <a:lnTo>
                    <a:pt x="12" y="440"/>
                  </a:lnTo>
                  <a:lnTo>
                    <a:pt x="13" y="439"/>
                  </a:lnTo>
                  <a:lnTo>
                    <a:pt x="16" y="437"/>
                  </a:lnTo>
                  <a:lnTo>
                    <a:pt x="25" y="427"/>
                  </a:lnTo>
                  <a:lnTo>
                    <a:pt x="30" y="422"/>
                  </a:lnTo>
                  <a:lnTo>
                    <a:pt x="32" y="420"/>
                  </a:lnTo>
                  <a:lnTo>
                    <a:pt x="32" y="420"/>
                  </a:lnTo>
                  <a:lnTo>
                    <a:pt x="32" y="420"/>
                  </a:lnTo>
                  <a:lnTo>
                    <a:pt x="35" y="419"/>
                  </a:lnTo>
                  <a:lnTo>
                    <a:pt x="35" y="419"/>
                  </a:lnTo>
                  <a:lnTo>
                    <a:pt x="35" y="419"/>
                  </a:lnTo>
                  <a:lnTo>
                    <a:pt x="35" y="419"/>
                  </a:lnTo>
                  <a:lnTo>
                    <a:pt x="35" y="419"/>
                  </a:lnTo>
                  <a:lnTo>
                    <a:pt x="35" y="419"/>
                  </a:lnTo>
                  <a:lnTo>
                    <a:pt x="36" y="420"/>
                  </a:lnTo>
                  <a:lnTo>
                    <a:pt x="36" y="420"/>
                  </a:lnTo>
                  <a:lnTo>
                    <a:pt x="36" y="420"/>
                  </a:lnTo>
                  <a:lnTo>
                    <a:pt x="36" y="419"/>
                  </a:lnTo>
                  <a:lnTo>
                    <a:pt x="36" y="419"/>
                  </a:lnTo>
                  <a:lnTo>
                    <a:pt x="36" y="419"/>
                  </a:lnTo>
                  <a:lnTo>
                    <a:pt x="37" y="418"/>
                  </a:lnTo>
                  <a:lnTo>
                    <a:pt x="37" y="417"/>
                  </a:lnTo>
                  <a:lnTo>
                    <a:pt x="37" y="415"/>
                  </a:lnTo>
                  <a:lnTo>
                    <a:pt x="37" y="414"/>
                  </a:lnTo>
                  <a:lnTo>
                    <a:pt x="37" y="412"/>
                  </a:lnTo>
                  <a:lnTo>
                    <a:pt x="37" y="412"/>
                  </a:lnTo>
                  <a:lnTo>
                    <a:pt x="38" y="410"/>
                  </a:lnTo>
                  <a:lnTo>
                    <a:pt x="37" y="409"/>
                  </a:lnTo>
                  <a:lnTo>
                    <a:pt x="37" y="409"/>
                  </a:lnTo>
                  <a:lnTo>
                    <a:pt x="37" y="409"/>
                  </a:lnTo>
                  <a:lnTo>
                    <a:pt x="36" y="399"/>
                  </a:lnTo>
                  <a:lnTo>
                    <a:pt x="36" y="399"/>
                  </a:lnTo>
                  <a:lnTo>
                    <a:pt x="36" y="397"/>
                  </a:lnTo>
                  <a:lnTo>
                    <a:pt x="35" y="396"/>
                  </a:lnTo>
                  <a:lnTo>
                    <a:pt x="35" y="396"/>
                  </a:lnTo>
                  <a:lnTo>
                    <a:pt x="35" y="396"/>
                  </a:lnTo>
                  <a:lnTo>
                    <a:pt x="30" y="387"/>
                  </a:lnTo>
                  <a:lnTo>
                    <a:pt x="28" y="383"/>
                  </a:lnTo>
                  <a:lnTo>
                    <a:pt x="27" y="383"/>
                  </a:lnTo>
                  <a:lnTo>
                    <a:pt x="27" y="383"/>
                  </a:lnTo>
                  <a:lnTo>
                    <a:pt x="25" y="379"/>
                  </a:lnTo>
                  <a:lnTo>
                    <a:pt x="27" y="373"/>
                  </a:lnTo>
                  <a:lnTo>
                    <a:pt x="28" y="370"/>
                  </a:lnTo>
                  <a:lnTo>
                    <a:pt x="28" y="370"/>
                  </a:lnTo>
                  <a:lnTo>
                    <a:pt x="28" y="370"/>
                  </a:lnTo>
                  <a:lnTo>
                    <a:pt x="28" y="370"/>
                  </a:lnTo>
                  <a:lnTo>
                    <a:pt x="28" y="370"/>
                  </a:lnTo>
                  <a:lnTo>
                    <a:pt x="29" y="370"/>
                  </a:lnTo>
                  <a:lnTo>
                    <a:pt x="29" y="370"/>
                  </a:lnTo>
                  <a:lnTo>
                    <a:pt x="29" y="370"/>
                  </a:lnTo>
                  <a:lnTo>
                    <a:pt x="30" y="370"/>
                  </a:lnTo>
                  <a:lnTo>
                    <a:pt x="30" y="370"/>
                  </a:lnTo>
                  <a:lnTo>
                    <a:pt x="30" y="370"/>
                  </a:lnTo>
                  <a:lnTo>
                    <a:pt x="30" y="370"/>
                  </a:lnTo>
                  <a:lnTo>
                    <a:pt x="34" y="369"/>
                  </a:lnTo>
                  <a:lnTo>
                    <a:pt x="34" y="369"/>
                  </a:lnTo>
                  <a:lnTo>
                    <a:pt x="35" y="368"/>
                  </a:lnTo>
                  <a:lnTo>
                    <a:pt x="36" y="368"/>
                  </a:lnTo>
                  <a:lnTo>
                    <a:pt x="36" y="368"/>
                  </a:lnTo>
                  <a:lnTo>
                    <a:pt x="36" y="368"/>
                  </a:lnTo>
                  <a:lnTo>
                    <a:pt x="40" y="365"/>
                  </a:lnTo>
                  <a:lnTo>
                    <a:pt x="41" y="361"/>
                  </a:lnTo>
                  <a:lnTo>
                    <a:pt x="41" y="361"/>
                  </a:lnTo>
                  <a:lnTo>
                    <a:pt x="41" y="361"/>
                  </a:lnTo>
                  <a:lnTo>
                    <a:pt x="45" y="348"/>
                  </a:lnTo>
                  <a:lnTo>
                    <a:pt x="46" y="348"/>
                  </a:lnTo>
                  <a:lnTo>
                    <a:pt x="46" y="348"/>
                  </a:lnTo>
                  <a:lnTo>
                    <a:pt x="46" y="347"/>
                  </a:lnTo>
                  <a:lnTo>
                    <a:pt x="46" y="347"/>
                  </a:lnTo>
                  <a:lnTo>
                    <a:pt x="45" y="347"/>
                  </a:lnTo>
                  <a:lnTo>
                    <a:pt x="45" y="347"/>
                  </a:lnTo>
                  <a:lnTo>
                    <a:pt x="45" y="347"/>
                  </a:lnTo>
                  <a:lnTo>
                    <a:pt x="45" y="347"/>
                  </a:lnTo>
                  <a:lnTo>
                    <a:pt x="45" y="346"/>
                  </a:lnTo>
                  <a:lnTo>
                    <a:pt x="45" y="345"/>
                  </a:lnTo>
                  <a:lnTo>
                    <a:pt x="44" y="342"/>
                  </a:lnTo>
                  <a:lnTo>
                    <a:pt x="44" y="342"/>
                  </a:lnTo>
                  <a:lnTo>
                    <a:pt x="44" y="342"/>
                  </a:lnTo>
                  <a:lnTo>
                    <a:pt x="44" y="342"/>
                  </a:lnTo>
                  <a:lnTo>
                    <a:pt x="45" y="332"/>
                  </a:lnTo>
                  <a:lnTo>
                    <a:pt x="45" y="332"/>
                  </a:lnTo>
                  <a:lnTo>
                    <a:pt x="45" y="332"/>
                  </a:lnTo>
                  <a:lnTo>
                    <a:pt x="45" y="332"/>
                  </a:lnTo>
                  <a:lnTo>
                    <a:pt x="45" y="332"/>
                  </a:lnTo>
                  <a:lnTo>
                    <a:pt x="47" y="328"/>
                  </a:lnTo>
                  <a:lnTo>
                    <a:pt x="49" y="321"/>
                  </a:lnTo>
                  <a:lnTo>
                    <a:pt x="52" y="313"/>
                  </a:lnTo>
                  <a:lnTo>
                    <a:pt x="52" y="304"/>
                  </a:lnTo>
                  <a:lnTo>
                    <a:pt x="53" y="304"/>
                  </a:lnTo>
                  <a:lnTo>
                    <a:pt x="53" y="303"/>
                  </a:lnTo>
                  <a:lnTo>
                    <a:pt x="54" y="303"/>
                  </a:lnTo>
                  <a:lnTo>
                    <a:pt x="54" y="303"/>
                  </a:lnTo>
                  <a:lnTo>
                    <a:pt x="58" y="300"/>
                  </a:lnTo>
                  <a:lnTo>
                    <a:pt x="58" y="300"/>
                  </a:lnTo>
                  <a:lnTo>
                    <a:pt x="58" y="300"/>
                  </a:lnTo>
                  <a:lnTo>
                    <a:pt x="58" y="300"/>
                  </a:lnTo>
                  <a:lnTo>
                    <a:pt x="59" y="300"/>
                  </a:lnTo>
                  <a:lnTo>
                    <a:pt x="59" y="300"/>
                  </a:lnTo>
                  <a:lnTo>
                    <a:pt x="59" y="300"/>
                  </a:lnTo>
                  <a:lnTo>
                    <a:pt x="60" y="300"/>
                  </a:lnTo>
                  <a:lnTo>
                    <a:pt x="60" y="301"/>
                  </a:lnTo>
                  <a:lnTo>
                    <a:pt x="60" y="301"/>
                  </a:lnTo>
                  <a:lnTo>
                    <a:pt x="60" y="301"/>
                  </a:lnTo>
                  <a:lnTo>
                    <a:pt x="60" y="301"/>
                  </a:lnTo>
                  <a:lnTo>
                    <a:pt x="60" y="301"/>
                  </a:lnTo>
                  <a:lnTo>
                    <a:pt x="61" y="301"/>
                  </a:lnTo>
                  <a:lnTo>
                    <a:pt x="65" y="306"/>
                  </a:lnTo>
                  <a:lnTo>
                    <a:pt x="69" y="311"/>
                  </a:lnTo>
                  <a:lnTo>
                    <a:pt x="71" y="312"/>
                  </a:lnTo>
                  <a:lnTo>
                    <a:pt x="80" y="312"/>
                  </a:lnTo>
                  <a:lnTo>
                    <a:pt x="90" y="312"/>
                  </a:lnTo>
                  <a:lnTo>
                    <a:pt x="91" y="312"/>
                  </a:lnTo>
                  <a:lnTo>
                    <a:pt x="94" y="311"/>
                  </a:lnTo>
                  <a:lnTo>
                    <a:pt x="95" y="310"/>
                  </a:lnTo>
                  <a:lnTo>
                    <a:pt x="96" y="310"/>
                  </a:lnTo>
                  <a:lnTo>
                    <a:pt x="97" y="310"/>
                  </a:lnTo>
                  <a:lnTo>
                    <a:pt x="104" y="309"/>
                  </a:lnTo>
                  <a:lnTo>
                    <a:pt x="105" y="309"/>
                  </a:lnTo>
                  <a:lnTo>
                    <a:pt x="106" y="309"/>
                  </a:lnTo>
                  <a:lnTo>
                    <a:pt x="106" y="309"/>
                  </a:lnTo>
                  <a:lnTo>
                    <a:pt x="107" y="310"/>
                  </a:lnTo>
                  <a:lnTo>
                    <a:pt x="108" y="312"/>
                  </a:lnTo>
                  <a:lnTo>
                    <a:pt x="108" y="312"/>
                  </a:lnTo>
                  <a:lnTo>
                    <a:pt x="107" y="313"/>
                  </a:lnTo>
                  <a:lnTo>
                    <a:pt x="107" y="314"/>
                  </a:lnTo>
                  <a:lnTo>
                    <a:pt x="107" y="314"/>
                  </a:lnTo>
                  <a:lnTo>
                    <a:pt x="105" y="319"/>
                  </a:lnTo>
                  <a:lnTo>
                    <a:pt x="104" y="320"/>
                  </a:lnTo>
                  <a:lnTo>
                    <a:pt x="105" y="321"/>
                  </a:lnTo>
                  <a:lnTo>
                    <a:pt x="113" y="319"/>
                  </a:lnTo>
                  <a:lnTo>
                    <a:pt x="113" y="319"/>
                  </a:lnTo>
                  <a:lnTo>
                    <a:pt x="116" y="317"/>
                  </a:lnTo>
                  <a:lnTo>
                    <a:pt x="117" y="317"/>
                  </a:lnTo>
                  <a:lnTo>
                    <a:pt x="130" y="306"/>
                  </a:lnTo>
                  <a:lnTo>
                    <a:pt x="130" y="305"/>
                  </a:lnTo>
                  <a:lnTo>
                    <a:pt x="130" y="305"/>
                  </a:lnTo>
                  <a:lnTo>
                    <a:pt x="130" y="305"/>
                  </a:lnTo>
                  <a:lnTo>
                    <a:pt x="131" y="304"/>
                  </a:lnTo>
                  <a:lnTo>
                    <a:pt x="132" y="300"/>
                  </a:lnTo>
                  <a:lnTo>
                    <a:pt x="132" y="300"/>
                  </a:lnTo>
                  <a:lnTo>
                    <a:pt x="133" y="300"/>
                  </a:lnTo>
                  <a:lnTo>
                    <a:pt x="133" y="300"/>
                  </a:lnTo>
                  <a:lnTo>
                    <a:pt x="133" y="300"/>
                  </a:lnTo>
                  <a:lnTo>
                    <a:pt x="151" y="292"/>
                  </a:lnTo>
                  <a:lnTo>
                    <a:pt x="154" y="291"/>
                  </a:lnTo>
                  <a:lnTo>
                    <a:pt x="161" y="290"/>
                  </a:lnTo>
                  <a:lnTo>
                    <a:pt x="164" y="290"/>
                  </a:lnTo>
                  <a:lnTo>
                    <a:pt x="171" y="286"/>
                  </a:lnTo>
                  <a:lnTo>
                    <a:pt x="172" y="285"/>
                  </a:lnTo>
                  <a:lnTo>
                    <a:pt x="173" y="283"/>
                  </a:lnTo>
                  <a:lnTo>
                    <a:pt x="175" y="280"/>
                  </a:lnTo>
                  <a:lnTo>
                    <a:pt x="176" y="280"/>
                  </a:lnTo>
                  <a:lnTo>
                    <a:pt x="176" y="279"/>
                  </a:lnTo>
                  <a:lnTo>
                    <a:pt x="179" y="278"/>
                  </a:lnTo>
                  <a:lnTo>
                    <a:pt x="179" y="278"/>
                  </a:lnTo>
                  <a:lnTo>
                    <a:pt x="180" y="280"/>
                  </a:lnTo>
                  <a:lnTo>
                    <a:pt x="181" y="283"/>
                  </a:lnTo>
                  <a:lnTo>
                    <a:pt x="181" y="283"/>
                  </a:lnTo>
                  <a:lnTo>
                    <a:pt x="181" y="283"/>
                  </a:lnTo>
                  <a:lnTo>
                    <a:pt x="182" y="284"/>
                  </a:lnTo>
                  <a:lnTo>
                    <a:pt x="182" y="284"/>
                  </a:lnTo>
                  <a:lnTo>
                    <a:pt x="182" y="284"/>
                  </a:lnTo>
                  <a:lnTo>
                    <a:pt x="183" y="284"/>
                  </a:lnTo>
                  <a:lnTo>
                    <a:pt x="185" y="284"/>
                  </a:lnTo>
                  <a:lnTo>
                    <a:pt x="185" y="283"/>
                  </a:lnTo>
                  <a:lnTo>
                    <a:pt x="185" y="283"/>
                  </a:lnTo>
                  <a:lnTo>
                    <a:pt x="185" y="283"/>
                  </a:lnTo>
                  <a:lnTo>
                    <a:pt x="186" y="283"/>
                  </a:lnTo>
                  <a:lnTo>
                    <a:pt x="186" y="284"/>
                  </a:lnTo>
                  <a:lnTo>
                    <a:pt x="186" y="284"/>
                  </a:lnTo>
                  <a:lnTo>
                    <a:pt x="186" y="284"/>
                  </a:lnTo>
                  <a:lnTo>
                    <a:pt x="192" y="287"/>
                  </a:lnTo>
                  <a:lnTo>
                    <a:pt x="197" y="292"/>
                  </a:lnTo>
                  <a:lnTo>
                    <a:pt x="197" y="292"/>
                  </a:lnTo>
                  <a:lnTo>
                    <a:pt x="197" y="293"/>
                  </a:lnTo>
                  <a:lnTo>
                    <a:pt x="197" y="295"/>
                  </a:lnTo>
                  <a:lnTo>
                    <a:pt x="197" y="296"/>
                  </a:lnTo>
                  <a:lnTo>
                    <a:pt x="196" y="299"/>
                  </a:lnTo>
                  <a:lnTo>
                    <a:pt x="195" y="303"/>
                  </a:lnTo>
                  <a:lnTo>
                    <a:pt x="195" y="303"/>
                  </a:lnTo>
                  <a:lnTo>
                    <a:pt x="196" y="304"/>
                  </a:lnTo>
                  <a:lnTo>
                    <a:pt x="201" y="308"/>
                  </a:lnTo>
                  <a:lnTo>
                    <a:pt x="206" y="310"/>
                  </a:lnTo>
                  <a:lnTo>
                    <a:pt x="210" y="312"/>
                  </a:lnTo>
                  <a:lnTo>
                    <a:pt x="211" y="315"/>
                  </a:lnTo>
                  <a:lnTo>
                    <a:pt x="214" y="319"/>
                  </a:lnTo>
                  <a:lnTo>
                    <a:pt x="214" y="320"/>
                  </a:lnTo>
                  <a:lnTo>
                    <a:pt x="215" y="320"/>
                  </a:lnTo>
                  <a:lnTo>
                    <a:pt x="223" y="323"/>
                  </a:lnTo>
                  <a:lnTo>
                    <a:pt x="224" y="323"/>
                  </a:lnTo>
                  <a:lnTo>
                    <a:pt x="225" y="324"/>
                  </a:lnTo>
                  <a:lnTo>
                    <a:pt x="226" y="324"/>
                  </a:lnTo>
                  <a:lnTo>
                    <a:pt x="227" y="324"/>
                  </a:lnTo>
                  <a:lnTo>
                    <a:pt x="228" y="324"/>
                  </a:lnTo>
                  <a:lnTo>
                    <a:pt x="228" y="324"/>
                  </a:lnTo>
                  <a:lnTo>
                    <a:pt x="229" y="324"/>
                  </a:lnTo>
                  <a:lnTo>
                    <a:pt x="229" y="324"/>
                  </a:lnTo>
                  <a:lnTo>
                    <a:pt x="230" y="324"/>
                  </a:lnTo>
                  <a:lnTo>
                    <a:pt x="230" y="324"/>
                  </a:lnTo>
                  <a:lnTo>
                    <a:pt x="232" y="324"/>
                  </a:lnTo>
                  <a:lnTo>
                    <a:pt x="233" y="324"/>
                  </a:lnTo>
                  <a:lnTo>
                    <a:pt x="234" y="324"/>
                  </a:lnTo>
                  <a:lnTo>
                    <a:pt x="234" y="324"/>
                  </a:lnTo>
                  <a:lnTo>
                    <a:pt x="234" y="325"/>
                  </a:lnTo>
                  <a:lnTo>
                    <a:pt x="235" y="325"/>
                  </a:lnTo>
                  <a:lnTo>
                    <a:pt x="235" y="325"/>
                  </a:lnTo>
                  <a:lnTo>
                    <a:pt x="236" y="325"/>
                  </a:lnTo>
                  <a:lnTo>
                    <a:pt x="241" y="335"/>
                  </a:lnTo>
                  <a:lnTo>
                    <a:pt x="241" y="335"/>
                  </a:lnTo>
                  <a:lnTo>
                    <a:pt x="241" y="335"/>
                  </a:lnTo>
                  <a:lnTo>
                    <a:pt x="241" y="336"/>
                  </a:lnTo>
                  <a:lnTo>
                    <a:pt x="241" y="336"/>
                  </a:lnTo>
                  <a:lnTo>
                    <a:pt x="241" y="337"/>
                  </a:lnTo>
                  <a:lnTo>
                    <a:pt x="238" y="341"/>
                  </a:lnTo>
                  <a:lnTo>
                    <a:pt x="230" y="357"/>
                  </a:lnTo>
                  <a:lnTo>
                    <a:pt x="229" y="357"/>
                  </a:lnTo>
                  <a:lnTo>
                    <a:pt x="228" y="358"/>
                  </a:lnTo>
                  <a:lnTo>
                    <a:pt x="228" y="358"/>
                  </a:lnTo>
                  <a:lnTo>
                    <a:pt x="226" y="360"/>
                  </a:lnTo>
                  <a:lnTo>
                    <a:pt x="226" y="361"/>
                  </a:lnTo>
                  <a:lnTo>
                    <a:pt x="225" y="361"/>
                  </a:lnTo>
                  <a:lnTo>
                    <a:pt x="224" y="362"/>
                  </a:lnTo>
                  <a:lnTo>
                    <a:pt x="222" y="363"/>
                  </a:lnTo>
                  <a:lnTo>
                    <a:pt x="222" y="363"/>
                  </a:lnTo>
                  <a:lnTo>
                    <a:pt x="217" y="364"/>
                  </a:lnTo>
                  <a:lnTo>
                    <a:pt x="221" y="375"/>
                  </a:lnTo>
                  <a:lnTo>
                    <a:pt x="221" y="375"/>
                  </a:lnTo>
                  <a:lnTo>
                    <a:pt x="233" y="375"/>
                  </a:lnTo>
                  <a:lnTo>
                    <a:pt x="233" y="375"/>
                  </a:lnTo>
                  <a:lnTo>
                    <a:pt x="233" y="376"/>
                  </a:lnTo>
                  <a:lnTo>
                    <a:pt x="234" y="376"/>
                  </a:lnTo>
                  <a:lnTo>
                    <a:pt x="234" y="376"/>
                  </a:lnTo>
                  <a:lnTo>
                    <a:pt x="234" y="376"/>
                  </a:lnTo>
                  <a:lnTo>
                    <a:pt x="234" y="376"/>
                  </a:lnTo>
                  <a:lnTo>
                    <a:pt x="234" y="377"/>
                  </a:lnTo>
                  <a:lnTo>
                    <a:pt x="236" y="378"/>
                  </a:lnTo>
                  <a:lnTo>
                    <a:pt x="236" y="378"/>
                  </a:lnTo>
                  <a:lnTo>
                    <a:pt x="236" y="378"/>
                  </a:lnTo>
                  <a:lnTo>
                    <a:pt x="237" y="378"/>
                  </a:lnTo>
                  <a:lnTo>
                    <a:pt x="237" y="378"/>
                  </a:lnTo>
                  <a:lnTo>
                    <a:pt x="238" y="378"/>
                  </a:lnTo>
                  <a:lnTo>
                    <a:pt x="239" y="377"/>
                  </a:lnTo>
                  <a:lnTo>
                    <a:pt x="239" y="377"/>
                  </a:lnTo>
                  <a:lnTo>
                    <a:pt x="251" y="372"/>
                  </a:lnTo>
                  <a:lnTo>
                    <a:pt x="251" y="371"/>
                  </a:lnTo>
                  <a:lnTo>
                    <a:pt x="253" y="368"/>
                  </a:lnTo>
                  <a:lnTo>
                    <a:pt x="253" y="368"/>
                  </a:lnTo>
                  <a:lnTo>
                    <a:pt x="253" y="368"/>
                  </a:lnTo>
                  <a:lnTo>
                    <a:pt x="253" y="368"/>
                  </a:lnTo>
                  <a:lnTo>
                    <a:pt x="254" y="367"/>
                  </a:lnTo>
                  <a:lnTo>
                    <a:pt x="257" y="366"/>
                  </a:lnTo>
                  <a:lnTo>
                    <a:pt x="261" y="370"/>
                  </a:lnTo>
                  <a:lnTo>
                    <a:pt x="261" y="370"/>
                  </a:lnTo>
                  <a:lnTo>
                    <a:pt x="261" y="370"/>
                  </a:lnTo>
                  <a:lnTo>
                    <a:pt x="261" y="370"/>
                  </a:lnTo>
                  <a:lnTo>
                    <a:pt x="262" y="370"/>
                  </a:lnTo>
                  <a:lnTo>
                    <a:pt x="262" y="370"/>
                  </a:lnTo>
                  <a:lnTo>
                    <a:pt x="262" y="370"/>
                  </a:lnTo>
                  <a:lnTo>
                    <a:pt x="263" y="371"/>
                  </a:lnTo>
                  <a:lnTo>
                    <a:pt x="263" y="372"/>
                  </a:lnTo>
                  <a:lnTo>
                    <a:pt x="264" y="373"/>
                  </a:lnTo>
                  <a:lnTo>
                    <a:pt x="265" y="374"/>
                  </a:lnTo>
                  <a:lnTo>
                    <a:pt x="266" y="375"/>
                  </a:lnTo>
                  <a:lnTo>
                    <a:pt x="266" y="376"/>
                  </a:lnTo>
                  <a:lnTo>
                    <a:pt x="273" y="386"/>
                  </a:lnTo>
                  <a:lnTo>
                    <a:pt x="274" y="388"/>
                  </a:lnTo>
                  <a:lnTo>
                    <a:pt x="274" y="388"/>
                  </a:lnTo>
                  <a:lnTo>
                    <a:pt x="277" y="388"/>
                  </a:lnTo>
                  <a:lnTo>
                    <a:pt x="279" y="389"/>
                  </a:lnTo>
                  <a:lnTo>
                    <a:pt x="281" y="389"/>
                  </a:lnTo>
                  <a:lnTo>
                    <a:pt x="283" y="389"/>
                  </a:lnTo>
                  <a:lnTo>
                    <a:pt x="283" y="389"/>
                  </a:lnTo>
                  <a:lnTo>
                    <a:pt x="283" y="389"/>
                  </a:lnTo>
                  <a:lnTo>
                    <a:pt x="283" y="388"/>
                  </a:lnTo>
                  <a:lnTo>
                    <a:pt x="283" y="388"/>
                  </a:lnTo>
                  <a:lnTo>
                    <a:pt x="284" y="387"/>
                  </a:lnTo>
                  <a:lnTo>
                    <a:pt x="284" y="387"/>
                  </a:lnTo>
                  <a:lnTo>
                    <a:pt x="284" y="387"/>
                  </a:lnTo>
                  <a:lnTo>
                    <a:pt x="284" y="386"/>
                  </a:lnTo>
                  <a:lnTo>
                    <a:pt x="285" y="385"/>
                  </a:lnTo>
                  <a:lnTo>
                    <a:pt x="285" y="383"/>
                  </a:lnTo>
                  <a:lnTo>
                    <a:pt x="285" y="382"/>
                  </a:lnTo>
                  <a:lnTo>
                    <a:pt x="285" y="382"/>
                  </a:lnTo>
                  <a:lnTo>
                    <a:pt x="285" y="382"/>
                  </a:lnTo>
                  <a:lnTo>
                    <a:pt x="286" y="382"/>
                  </a:lnTo>
                  <a:lnTo>
                    <a:pt x="286" y="382"/>
                  </a:lnTo>
                  <a:lnTo>
                    <a:pt x="288" y="380"/>
                  </a:lnTo>
                  <a:lnTo>
                    <a:pt x="288" y="380"/>
                  </a:lnTo>
                  <a:lnTo>
                    <a:pt x="288" y="380"/>
                  </a:lnTo>
                  <a:lnTo>
                    <a:pt x="289" y="380"/>
                  </a:lnTo>
                  <a:lnTo>
                    <a:pt x="291" y="380"/>
                  </a:lnTo>
                  <a:lnTo>
                    <a:pt x="291" y="380"/>
                  </a:lnTo>
                  <a:lnTo>
                    <a:pt x="292" y="382"/>
                  </a:lnTo>
                  <a:lnTo>
                    <a:pt x="298" y="387"/>
                  </a:lnTo>
                  <a:lnTo>
                    <a:pt x="298" y="388"/>
                  </a:lnTo>
                  <a:lnTo>
                    <a:pt x="298" y="388"/>
                  </a:lnTo>
                  <a:lnTo>
                    <a:pt x="299" y="389"/>
                  </a:lnTo>
                  <a:lnTo>
                    <a:pt x="299" y="389"/>
                  </a:lnTo>
                  <a:lnTo>
                    <a:pt x="301" y="389"/>
                  </a:lnTo>
                  <a:lnTo>
                    <a:pt x="309" y="393"/>
                  </a:lnTo>
                  <a:lnTo>
                    <a:pt x="309" y="394"/>
                  </a:lnTo>
                  <a:lnTo>
                    <a:pt x="309" y="396"/>
                  </a:lnTo>
                  <a:lnTo>
                    <a:pt x="309" y="397"/>
                  </a:lnTo>
                  <a:lnTo>
                    <a:pt x="309" y="397"/>
                  </a:lnTo>
                  <a:lnTo>
                    <a:pt x="309" y="398"/>
                  </a:lnTo>
                  <a:lnTo>
                    <a:pt x="310" y="398"/>
                  </a:lnTo>
                  <a:lnTo>
                    <a:pt x="318" y="400"/>
                  </a:lnTo>
                  <a:lnTo>
                    <a:pt x="319" y="400"/>
                  </a:lnTo>
                  <a:lnTo>
                    <a:pt x="319" y="400"/>
                  </a:lnTo>
                  <a:lnTo>
                    <a:pt x="320" y="400"/>
                  </a:lnTo>
                  <a:lnTo>
                    <a:pt x="320" y="400"/>
                  </a:lnTo>
                  <a:lnTo>
                    <a:pt x="320" y="400"/>
                  </a:lnTo>
                  <a:lnTo>
                    <a:pt x="321" y="400"/>
                  </a:lnTo>
                  <a:lnTo>
                    <a:pt x="321" y="400"/>
                  </a:lnTo>
                  <a:lnTo>
                    <a:pt x="321" y="400"/>
                  </a:lnTo>
                  <a:lnTo>
                    <a:pt x="323" y="399"/>
                  </a:lnTo>
                  <a:lnTo>
                    <a:pt x="333" y="394"/>
                  </a:lnTo>
                  <a:lnTo>
                    <a:pt x="333" y="394"/>
                  </a:lnTo>
                  <a:lnTo>
                    <a:pt x="334" y="394"/>
                  </a:lnTo>
                  <a:lnTo>
                    <a:pt x="336" y="391"/>
                  </a:lnTo>
                  <a:lnTo>
                    <a:pt x="338" y="389"/>
                  </a:lnTo>
                  <a:lnTo>
                    <a:pt x="339" y="388"/>
                  </a:lnTo>
                  <a:lnTo>
                    <a:pt x="339" y="387"/>
                  </a:lnTo>
                  <a:lnTo>
                    <a:pt x="340" y="387"/>
                  </a:lnTo>
                  <a:lnTo>
                    <a:pt x="340" y="387"/>
                  </a:lnTo>
                  <a:lnTo>
                    <a:pt x="340" y="387"/>
                  </a:lnTo>
                  <a:lnTo>
                    <a:pt x="340" y="387"/>
                  </a:lnTo>
                  <a:lnTo>
                    <a:pt x="340" y="387"/>
                  </a:lnTo>
                  <a:lnTo>
                    <a:pt x="340" y="387"/>
                  </a:lnTo>
                  <a:lnTo>
                    <a:pt x="340" y="387"/>
                  </a:lnTo>
                  <a:lnTo>
                    <a:pt x="341" y="387"/>
                  </a:lnTo>
                  <a:lnTo>
                    <a:pt x="341" y="387"/>
                  </a:lnTo>
                  <a:lnTo>
                    <a:pt x="344" y="386"/>
                  </a:lnTo>
                  <a:lnTo>
                    <a:pt x="344" y="386"/>
                  </a:lnTo>
                  <a:lnTo>
                    <a:pt x="344" y="386"/>
                  </a:lnTo>
                  <a:lnTo>
                    <a:pt x="344" y="386"/>
                  </a:lnTo>
                  <a:lnTo>
                    <a:pt x="345" y="386"/>
                  </a:lnTo>
                  <a:lnTo>
                    <a:pt x="345" y="387"/>
                  </a:lnTo>
                  <a:lnTo>
                    <a:pt x="345" y="387"/>
                  </a:lnTo>
                  <a:lnTo>
                    <a:pt x="345" y="388"/>
                  </a:lnTo>
                  <a:lnTo>
                    <a:pt x="345" y="388"/>
                  </a:lnTo>
                  <a:lnTo>
                    <a:pt x="346" y="388"/>
                  </a:lnTo>
                  <a:lnTo>
                    <a:pt x="347" y="388"/>
                  </a:lnTo>
                  <a:lnTo>
                    <a:pt x="348" y="388"/>
                  </a:lnTo>
                  <a:lnTo>
                    <a:pt x="348" y="388"/>
                  </a:lnTo>
                  <a:lnTo>
                    <a:pt x="348" y="388"/>
                  </a:lnTo>
                  <a:lnTo>
                    <a:pt x="357" y="386"/>
                  </a:lnTo>
                  <a:lnTo>
                    <a:pt x="360" y="386"/>
                  </a:lnTo>
                  <a:lnTo>
                    <a:pt x="362" y="386"/>
                  </a:lnTo>
                  <a:lnTo>
                    <a:pt x="362" y="386"/>
                  </a:lnTo>
                  <a:lnTo>
                    <a:pt x="363" y="386"/>
                  </a:lnTo>
                  <a:lnTo>
                    <a:pt x="376" y="389"/>
                  </a:lnTo>
                  <a:lnTo>
                    <a:pt x="378" y="390"/>
                  </a:lnTo>
                  <a:lnTo>
                    <a:pt x="382" y="392"/>
                  </a:lnTo>
                  <a:lnTo>
                    <a:pt x="389" y="394"/>
                  </a:lnTo>
                  <a:lnTo>
                    <a:pt x="391" y="394"/>
                  </a:lnTo>
                  <a:lnTo>
                    <a:pt x="391" y="394"/>
                  </a:lnTo>
                  <a:lnTo>
                    <a:pt x="391" y="393"/>
                  </a:lnTo>
                  <a:lnTo>
                    <a:pt x="392" y="393"/>
                  </a:lnTo>
                  <a:lnTo>
                    <a:pt x="392" y="393"/>
                  </a:lnTo>
                  <a:lnTo>
                    <a:pt x="393" y="393"/>
                  </a:lnTo>
                  <a:lnTo>
                    <a:pt x="395" y="392"/>
                  </a:lnTo>
                  <a:lnTo>
                    <a:pt x="396" y="392"/>
                  </a:lnTo>
                  <a:lnTo>
                    <a:pt x="396" y="392"/>
                  </a:lnTo>
                  <a:lnTo>
                    <a:pt x="397" y="391"/>
                  </a:lnTo>
                  <a:lnTo>
                    <a:pt x="397" y="391"/>
                  </a:lnTo>
                  <a:lnTo>
                    <a:pt x="397" y="391"/>
                  </a:lnTo>
                  <a:lnTo>
                    <a:pt x="398" y="391"/>
                  </a:lnTo>
                  <a:lnTo>
                    <a:pt x="399" y="390"/>
                  </a:lnTo>
                  <a:lnTo>
                    <a:pt x="401" y="388"/>
                  </a:lnTo>
                  <a:lnTo>
                    <a:pt x="401" y="388"/>
                  </a:lnTo>
                  <a:lnTo>
                    <a:pt x="402" y="388"/>
                  </a:lnTo>
                  <a:lnTo>
                    <a:pt x="402" y="388"/>
                  </a:lnTo>
                  <a:lnTo>
                    <a:pt x="402" y="388"/>
                  </a:lnTo>
                  <a:lnTo>
                    <a:pt x="403" y="389"/>
                  </a:lnTo>
                  <a:lnTo>
                    <a:pt x="406" y="393"/>
                  </a:lnTo>
                  <a:lnTo>
                    <a:pt x="407" y="395"/>
                  </a:lnTo>
                  <a:lnTo>
                    <a:pt x="410" y="386"/>
                  </a:lnTo>
                  <a:lnTo>
                    <a:pt x="411" y="379"/>
                  </a:lnTo>
                  <a:lnTo>
                    <a:pt x="415" y="367"/>
                  </a:lnTo>
                  <a:lnTo>
                    <a:pt x="417" y="362"/>
                  </a:lnTo>
                  <a:lnTo>
                    <a:pt x="420" y="356"/>
                  </a:lnTo>
                  <a:lnTo>
                    <a:pt x="419" y="352"/>
                  </a:lnTo>
                  <a:lnTo>
                    <a:pt x="418" y="351"/>
                  </a:lnTo>
                  <a:lnTo>
                    <a:pt x="418" y="350"/>
                  </a:lnTo>
                  <a:lnTo>
                    <a:pt x="431" y="341"/>
                  </a:lnTo>
                  <a:lnTo>
                    <a:pt x="433" y="339"/>
                  </a:lnTo>
                  <a:lnTo>
                    <a:pt x="438" y="335"/>
                  </a:lnTo>
                  <a:lnTo>
                    <a:pt x="443" y="332"/>
                  </a:lnTo>
                  <a:lnTo>
                    <a:pt x="444" y="332"/>
                  </a:lnTo>
                  <a:lnTo>
                    <a:pt x="444" y="332"/>
                  </a:lnTo>
                  <a:lnTo>
                    <a:pt x="445" y="331"/>
                  </a:lnTo>
                  <a:lnTo>
                    <a:pt x="445" y="330"/>
                  </a:lnTo>
                  <a:lnTo>
                    <a:pt x="445" y="330"/>
                  </a:lnTo>
                  <a:lnTo>
                    <a:pt x="445" y="329"/>
                  </a:lnTo>
                  <a:lnTo>
                    <a:pt x="444" y="324"/>
                  </a:lnTo>
                  <a:lnTo>
                    <a:pt x="442" y="317"/>
                  </a:lnTo>
                  <a:lnTo>
                    <a:pt x="441" y="317"/>
                  </a:lnTo>
                  <a:lnTo>
                    <a:pt x="441" y="317"/>
                  </a:lnTo>
                  <a:lnTo>
                    <a:pt x="441" y="316"/>
                  </a:lnTo>
                  <a:lnTo>
                    <a:pt x="438" y="301"/>
                  </a:lnTo>
                  <a:lnTo>
                    <a:pt x="438" y="290"/>
                  </a:lnTo>
                  <a:lnTo>
                    <a:pt x="439" y="291"/>
                  </a:lnTo>
                  <a:lnTo>
                    <a:pt x="440" y="290"/>
                  </a:lnTo>
                  <a:lnTo>
                    <a:pt x="441" y="290"/>
                  </a:lnTo>
                  <a:lnTo>
                    <a:pt x="441" y="289"/>
                  </a:lnTo>
                  <a:lnTo>
                    <a:pt x="441" y="289"/>
                  </a:lnTo>
                  <a:lnTo>
                    <a:pt x="441" y="289"/>
                  </a:lnTo>
                  <a:lnTo>
                    <a:pt x="441" y="288"/>
                  </a:lnTo>
                  <a:lnTo>
                    <a:pt x="443" y="284"/>
                  </a:lnTo>
                  <a:lnTo>
                    <a:pt x="443" y="283"/>
                  </a:lnTo>
                  <a:lnTo>
                    <a:pt x="443" y="282"/>
                  </a:lnTo>
                  <a:lnTo>
                    <a:pt x="443" y="281"/>
                  </a:lnTo>
                  <a:lnTo>
                    <a:pt x="443" y="281"/>
                  </a:lnTo>
                  <a:lnTo>
                    <a:pt x="443" y="281"/>
                  </a:lnTo>
                  <a:lnTo>
                    <a:pt x="443" y="280"/>
                  </a:lnTo>
                  <a:lnTo>
                    <a:pt x="443" y="280"/>
                  </a:lnTo>
                  <a:lnTo>
                    <a:pt x="443" y="278"/>
                  </a:lnTo>
                  <a:lnTo>
                    <a:pt x="447" y="267"/>
                  </a:lnTo>
                  <a:lnTo>
                    <a:pt x="449" y="265"/>
                  </a:lnTo>
                  <a:lnTo>
                    <a:pt x="450" y="264"/>
                  </a:lnTo>
                  <a:lnTo>
                    <a:pt x="451" y="263"/>
                  </a:lnTo>
                  <a:lnTo>
                    <a:pt x="451" y="262"/>
                  </a:lnTo>
                  <a:lnTo>
                    <a:pt x="452" y="260"/>
                  </a:lnTo>
                  <a:lnTo>
                    <a:pt x="455" y="256"/>
                  </a:lnTo>
                  <a:lnTo>
                    <a:pt x="455" y="254"/>
                  </a:lnTo>
                  <a:lnTo>
                    <a:pt x="455" y="254"/>
                  </a:lnTo>
                  <a:lnTo>
                    <a:pt x="453" y="242"/>
                  </a:lnTo>
                  <a:lnTo>
                    <a:pt x="452" y="238"/>
                  </a:lnTo>
                  <a:lnTo>
                    <a:pt x="451" y="236"/>
                  </a:lnTo>
                  <a:lnTo>
                    <a:pt x="451" y="234"/>
                  </a:lnTo>
                  <a:lnTo>
                    <a:pt x="451" y="234"/>
                  </a:lnTo>
                  <a:lnTo>
                    <a:pt x="451" y="231"/>
                  </a:lnTo>
                  <a:lnTo>
                    <a:pt x="451" y="229"/>
                  </a:lnTo>
                  <a:lnTo>
                    <a:pt x="452" y="227"/>
                  </a:lnTo>
                  <a:lnTo>
                    <a:pt x="452" y="227"/>
                  </a:lnTo>
                  <a:lnTo>
                    <a:pt x="456" y="225"/>
                  </a:lnTo>
                  <a:lnTo>
                    <a:pt x="457" y="225"/>
                  </a:lnTo>
                  <a:lnTo>
                    <a:pt x="459" y="225"/>
                  </a:lnTo>
                  <a:lnTo>
                    <a:pt x="459" y="225"/>
                  </a:lnTo>
                  <a:lnTo>
                    <a:pt x="459" y="225"/>
                  </a:lnTo>
                  <a:lnTo>
                    <a:pt x="459" y="224"/>
                  </a:lnTo>
                  <a:lnTo>
                    <a:pt x="460" y="223"/>
                  </a:lnTo>
                  <a:lnTo>
                    <a:pt x="460" y="222"/>
                  </a:lnTo>
                  <a:lnTo>
                    <a:pt x="460" y="221"/>
                  </a:lnTo>
                  <a:lnTo>
                    <a:pt x="460" y="221"/>
                  </a:lnTo>
                  <a:lnTo>
                    <a:pt x="460" y="220"/>
                  </a:lnTo>
                  <a:lnTo>
                    <a:pt x="460" y="217"/>
                  </a:lnTo>
                  <a:lnTo>
                    <a:pt x="460" y="214"/>
                  </a:lnTo>
                  <a:lnTo>
                    <a:pt x="460" y="214"/>
                  </a:lnTo>
                  <a:lnTo>
                    <a:pt x="460" y="213"/>
                  </a:lnTo>
                  <a:lnTo>
                    <a:pt x="460" y="213"/>
                  </a:lnTo>
                  <a:lnTo>
                    <a:pt x="460" y="212"/>
                  </a:lnTo>
                  <a:lnTo>
                    <a:pt x="461" y="211"/>
                  </a:lnTo>
                  <a:lnTo>
                    <a:pt x="461" y="210"/>
                  </a:lnTo>
                  <a:lnTo>
                    <a:pt x="463" y="208"/>
                  </a:lnTo>
                  <a:lnTo>
                    <a:pt x="464" y="207"/>
                  </a:lnTo>
                  <a:lnTo>
                    <a:pt x="464" y="207"/>
                  </a:lnTo>
                  <a:lnTo>
                    <a:pt x="464" y="207"/>
                  </a:lnTo>
                  <a:lnTo>
                    <a:pt x="465" y="208"/>
                  </a:lnTo>
                  <a:lnTo>
                    <a:pt x="465" y="208"/>
                  </a:lnTo>
                  <a:lnTo>
                    <a:pt x="466" y="208"/>
                  </a:lnTo>
                  <a:lnTo>
                    <a:pt x="471" y="210"/>
                  </a:lnTo>
                  <a:lnTo>
                    <a:pt x="473" y="210"/>
                  </a:lnTo>
                  <a:lnTo>
                    <a:pt x="476" y="210"/>
                  </a:lnTo>
                  <a:lnTo>
                    <a:pt x="480" y="209"/>
                  </a:lnTo>
                  <a:lnTo>
                    <a:pt x="484" y="206"/>
                  </a:lnTo>
                  <a:lnTo>
                    <a:pt x="490" y="202"/>
                  </a:lnTo>
                  <a:lnTo>
                    <a:pt x="494" y="197"/>
                  </a:lnTo>
                  <a:lnTo>
                    <a:pt x="494" y="196"/>
                  </a:lnTo>
                  <a:lnTo>
                    <a:pt x="495" y="196"/>
                  </a:lnTo>
                  <a:lnTo>
                    <a:pt x="495" y="195"/>
                  </a:lnTo>
                  <a:lnTo>
                    <a:pt x="495" y="195"/>
                  </a:lnTo>
                  <a:lnTo>
                    <a:pt x="496" y="192"/>
                  </a:lnTo>
                  <a:lnTo>
                    <a:pt x="496" y="191"/>
                  </a:lnTo>
                  <a:lnTo>
                    <a:pt x="496" y="191"/>
                  </a:lnTo>
                  <a:lnTo>
                    <a:pt x="494" y="188"/>
                  </a:lnTo>
                  <a:lnTo>
                    <a:pt x="493" y="186"/>
                  </a:lnTo>
                  <a:lnTo>
                    <a:pt x="493" y="185"/>
                  </a:lnTo>
                  <a:lnTo>
                    <a:pt x="493" y="173"/>
                  </a:lnTo>
                  <a:lnTo>
                    <a:pt x="494" y="169"/>
                  </a:lnTo>
                  <a:lnTo>
                    <a:pt x="495" y="169"/>
                  </a:lnTo>
                  <a:lnTo>
                    <a:pt x="495" y="169"/>
                  </a:lnTo>
                  <a:lnTo>
                    <a:pt x="498" y="170"/>
                  </a:lnTo>
                  <a:lnTo>
                    <a:pt x="500" y="171"/>
                  </a:lnTo>
                  <a:lnTo>
                    <a:pt x="500" y="171"/>
                  </a:lnTo>
                  <a:lnTo>
                    <a:pt x="501" y="171"/>
                  </a:lnTo>
                  <a:lnTo>
                    <a:pt x="501" y="171"/>
                  </a:lnTo>
                  <a:lnTo>
                    <a:pt x="501" y="171"/>
                  </a:lnTo>
                  <a:lnTo>
                    <a:pt x="502" y="170"/>
                  </a:lnTo>
                  <a:lnTo>
                    <a:pt x="505" y="167"/>
                  </a:lnTo>
                  <a:lnTo>
                    <a:pt x="505" y="167"/>
                  </a:lnTo>
                  <a:lnTo>
                    <a:pt x="506" y="165"/>
                  </a:lnTo>
                  <a:lnTo>
                    <a:pt x="507" y="165"/>
                  </a:lnTo>
                  <a:lnTo>
                    <a:pt x="508" y="163"/>
                  </a:lnTo>
                  <a:lnTo>
                    <a:pt x="508" y="163"/>
                  </a:lnTo>
                  <a:lnTo>
                    <a:pt x="509" y="162"/>
                  </a:lnTo>
                  <a:lnTo>
                    <a:pt x="513" y="162"/>
                  </a:lnTo>
                  <a:lnTo>
                    <a:pt x="518" y="164"/>
                  </a:lnTo>
                  <a:lnTo>
                    <a:pt x="518" y="164"/>
                  </a:lnTo>
                  <a:lnTo>
                    <a:pt x="518" y="164"/>
                  </a:lnTo>
                  <a:lnTo>
                    <a:pt x="518" y="165"/>
                  </a:lnTo>
                  <a:lnTo>
                    <a:pt x="519" y="166"/>
                  </a:lnTo>
                  <a:lnTo>
                    <a:pt x="519" y="168"/>
                  </a:lnTo>
                  <a:lnTo>
                    <a:pt x="519" y="169"/>
                  </a:lnTo>
                  <a:lnTo>
                    <a:pt x="520" y="170"/>
                  </a:lnTo>
                  <a:lnTo>
                    <a:pt x="520" y="170"/>
                  </a:lnTo>
                  <a:lnTo>
                    <a:pt x="521" y="170"/>
                  </a:lnTo>
                  <a:lnTo>
                    <a:pt x="521" y="170"/>
                  </a:lnTo>
                  <a:lnTo>
                    <a:pt x="523" y="168"/>
                  </a:lnTo>
                  <a:lnTo>
                    <a:pt x="525" y="167"/>
                  </a:lnTo>
                  <a:lnTo>
                    <a:pt x="526" y="165"/>
                  </a:lnTo>
                  <a:lnTo>
                    <a:pt x="529" y="163"/>
                  </a:lnTo>
                  <a:lnTo>
                    <a:pt x="532" y="162"/>
                  </a:lnTo>
                  <a:lnTo>
                    <a:pt x="532" y="162"/>
                  </a:lnTo>
                  <a:lnTo>
                    <a:pt x="542" y="161"/>
                  </a:lnTo>
                  <a:lnTo>
                    <a:pt x="542" y="162"/>
                  </a:lnTo>
                  <a:lnTo>
                    <a:pt x="544" y="159"/>
                  </a:lnTo>
                  <a:lnTo>
                    <a:pt x="546" y="158"/>
                  </a:lnTo>
                  <a:lnTo>
                    <a:pt x="546" y="157"/>
                  </a:lnTo>
                  <a:lnTo>
                    <a:pt x="547" y="157"/>
                  </a:lnTo>
                  <a:lnTo>
                    <a:pt x="547" y="157"/>
                  </a:lnTo>
                  <a:lnTo>
                    <a:pt x="555" y="149"/>
                  </a:lnTo>
                  <a:lnTo>
                    <a:pt x="556" y="149"/>
                  </a:lnTo>
                  <a:lnTo>
                    <a:pt x="556" y="149"/>
                  </a:lnTo>
                  <a:lnTo>
                    <a:pt x="569" y="146"/>
                  </a:lnTo>
                  <a:lnTo>
                    <a:pt x="586" y="142"/>
                  </a:lnTo>
                  <a:lnTo>
                    <a:pt x="586" y="142"/>
                  </a:lnTo>
                  <a:lnTo>
                    <a:pt x="586" y="141"/>
                  </a:lnTo>
                  <a:lnTo>
                    <a:pt x="587" y="141"/>
                  </a:lnTo>
                  <a:lnTo>
                    <a:pt x="587" y="140"/>
                  </a:lnTo>
                  <a:lnTo>
                    <a:pt x="588" y="139"/>
                  </a:lnTo>
                  <a:lnTo>
                    <a:pt x="588" y="138"/>
                  </a:lnTo>
                  <a:lnTo>
                    <a:pt x="590" y="136"/>
                  </a:lnTo>
                  <a:lnTo>
                    <a:pt x="590" y="136"/>
                  </a:lnTo>
                  <a:lnTo>
                    <a:pt x="591" y="135"/>
                  </a:lnTo>
                  <a:lnTo>
                    <a:pt x="591" y="135"/>
                  </a:lnTo>
                  <a:lnTo>
                    <a:pt x="591" y="135"/>
                  </a:lnTo>
                  <a:lnTo>
                    <a:pt x="592" y="134"/>
                  </a:lnTo>
                  <a:lnTo>
                    <a:pt x="592" y="134"/>
                  </a:lnTo>
                  <a:lnTo>
                    <a:pt x="592" y="134"/>
                  </a:lnTo>
                  <a:lnTo>
                    <a:pt x="592" y="135"/>
                  </a:lnTo>
                  <a:lnTo>
                    <a:pt x="592" y="135"/>
                  </a:lnTo>
                  <a:lnTo>
                    <a:pt x="592" y="135"/>
                  </a:lnTo>
                  <a:lnTo>
                    <a:pt x="599" y="139"/>
                  </a:lnTo>
                  <a:lnTo>
                    <a:pt x="606" y="138"/>
                  </a:lnTo>
                  <a:lnTo>
                    <a:pt x="606" y="138"/>
                  </a:lnTo>
                  <a:lnTo>
                    <a:pt x="607" y="138"/>
                  </a:lnTo>
                  <a:lnTo>
                    <a:pt x="608" y="136"/>
                  </a:lnTo>
                  <a:lnTo>
                    <a:pt x="608" y="136"/>
                  </a:lnTo>
                  <a:lnTo>
                    <a:pt x="609" y="136"/>
                  </a:lnTo>
                  <a:lnTo>
                    <a:pt x="609" y="136"/>
                  </a:lnTo>
                  <a:lnTo>
                    <a:pt x="616" y="136"/>
                  </a:lnTo>
                  <a:lnTo>
                    <a:pt x="616" y="136"/>
                  </a:lnTo>
                  <a:lnTo>
                    <a:pt x="616" y="136"/>
                  </a:lnTo>
                  <a:lnTo>
                    <a:pt x="620" y="139"/>
                  </a:lnTo>
                  <a:lnTo>
                    <a:pt x="620" y="139"/>
                  </a:lnTo>
                  <a:lnTo>
                    <a:pt x="628" y="147"/>
                  </a:lnTo>
                  <a:lnTo>
                    <a:pt x="628" y="148"/>
                  </a:lnTo>
                  <a:lnTo>
                    <a:pt x="631" y="153"/>
                  </a:lnTo>
                  <a:lnTo>
                    <a:pt x="631" y="153"/>
                  </a:lnTo>
                  <a:lnTo>
                    <a:pt x="631" y="153"/>
                  </a:lnTo>
                  <a:lnTo>
                    <a:pt x="631" y="154"/>
                  </a:lnTo>
                  <a:lnTo>
                    <a:pt x="631" y="154"/>
                  </a:lnTo>
                  <a:lnTo>
                    <a:pt x="631" y="154"/>
                  </a:lnTo>
                  <a:lnTo>
                    <a:pt x="631" y="155"/>
                  </a:lnTo>
                  <a:lnTo>
                    <a:pt x="643" y="162"/>
                  </a:lnTo>
                  <a:lnTo>
                    <a:pt x="648" y="162"/>
                  </a:lnTo>
                  <a:lnTo>
                    <a:pt x="653" y="161"/>
                  </a:lnTo>
                  <a:lnTo>
                    <a:pt x="659" y="158"/>
                  </a:lnTo>
                  <a:lnTo>
                    <a:pt x="668" y="151"/>
                  </a:lnTo>
                  <a:lnTo>
                    <a:pt x="668" y="151"/>
                  </a:lnTo>
                  <a:lnTo>
                    <a:pt x="670" y="150"/>
                  </a:lnTo>
                  <a:lnTo>
                    <a:pt x="670" y="149"/>
                  </a:lnTo>
                  <a:lnTo>
                    <a:pt x="670" y="149"/>
                  </a:lnTo>
                  <a:lnTo>
                    <a:pt x="670" y="149"/>
                  </a:lnTo>
                  <a:lnTo>
                    <a:pt x="670" y="148"/>
                  </a:lnTo>
                  <a:lnTo>
                    <a:pt x="670" y="148"/>
                  </a:lnTo>
                  <a:lnTo>
                    <a:pt x="670" y="148"/>
                  </a:lnTo>
                  <a:lnTo>
                    <a:pt x="670" y="148"/>
                  </a:lnTo>
                  <a:lnTo>
                    <a:pt x="671" y="146"/>
                  </a:lnTo>
                  <a:lnTo>
                    <a:pt x="671" y="145"/>
                  </a:lnTo>
                  <a:lnTo>
                    <a:pt x="671" y="145"/>
                  </a:lnTo>
                  <a:lnTo>
                    <a:pt x="671" y="145"/>
                  </a:lnTo>
                  <a:lnTo>
                    <a:pt x="671" y="145"/>
                  </a:lnTo>
                  <a:lnTo>
                    <a:pt x="671" y="142"/>
                  </a:lnTo>
                  <a:lnTo>
                    <a:pt x="672" y="142"/>
                  </a:lnTo>
                  <a:lnTo>
                    <a:pt x="672" y="141"/>
                  </a:lnTo>
                  <a:lnTo>
                    <a:pt x="672" y="140"/>
                  </a:lnTo>
                  <a:lnTo>
                    <a:pt x="676" y="133"/>
                  </a:lnTo>
                  <a:lnTo>
                    <a:pt x="680" y="131"/>
                  </a:lnTo>
                  <a:lnTo>
                    <a:pt x="687" y="125"/>
                  </a:lnTo>
                  <a:lnTo>
                    <a:pt x="687" y="124"/>
                  </a:lnTo>
                  <a:lnTo>
                    <a:pt x="687" y="123"/>
                  </a:lnTo>
                  <a:lnTo>
                    <a:pt x="687" y="123"/>
                  </a:lnTo>
                  <a:lnTo>
                    <a:pt x="687" y="121"/>
                  </a:lnTo>
                  <a:lnTo>
                    <a:pt x="687" y="121"/>
                  </a:lnTo>
                  <a:lnTo>
                    <a:pt x="687" y="120"/>
                  </a:lnTo>
                  <a:lnTo>
                    <a:pt x="687" y="119"/>
                  </a:lnTo>
                  <a:lnTo>
                    <a:pt x="687" y="119"/>
                  </a:lnTo>
                  <a:lnTo>
                    <a:pt x="687" y="119"/>
                  </a:lnTo>
                  <a:lnTo>
                    <a:pt x="688" y="118"/>
                  </a:lnTo>
                  <a:lnTo>
                    <a:pt x="692" y="111"/>
                  </a:lnTo>
                  <a:lnTo>
                    <a:pt x="692" y="111"/>
                  </a:lnTo>
                  <a:lnTo>
                    <a:pt x="692" y="110"/>
                  </a:lnTo>
                  <a:lnTo>
                    <a:pt x="693" y="110"/>
                  </a:lnTo>
                  <a:lnTo>
                    <a:pt x="693" y="110"/>
                  </a:lnTo>
                  <a:lnTo>
                    <a:pt x="693" y="110"/>
                  </a:lnTo>
                  <a:lnTo>
                    <a:pt x="693" y="110"/>
                  </a:lnTo>
                  <a:lnTo>
                    <a:pt x="693" y="110"/>
                  </a:lnTo>
                  <a:lnTo>
                    <a:pt x="693" y="110"/>
                  </a:lnTo>
                  <a:lnTo>
                    <a:pt x="694" y="110"/>
                  </a:lnTo>
                  <a:lnTo>
                    <a:pt x="694" y="110"/>
                  </a:lnTo>
                  <a:lnTo>
                    <a:pt x="695" y="110"/>
                  </a:lnTo>
                  <a:lnTo>
                    <a:pt x="696" y="110"/>
                  </a:lnTo>
                  <a:lnTo>
                    <a:pt x="699" y="110"/>
                  </a:lnTo>
                  <a:lnTo>
                    <a:pt x="700" y="110"/>
                  </a:lnTo>
                  <a:lnTo>
                    <a:pt x="701" y="110"/>
                  </a:lnTo>
                  <a:lnTo>
                    <a:pt x="705" y="111"/>
                  </a:lnTo>
                  <a:lnTo>
                    <a:pt x="714" y="116"/>
                  </a:lnTo>
                  <a:lnTo>
                    <a:pt x="715" y="118"/>
                  </a:lnTo>
                  <a:lnTo>
                    <a:pt x="716" y="119"/>
                  </a:lnTo>
                  <a:lnTo>
                    <a:pt x="723" y="125"/>
                  </a:lnTo>
                  <a:lnTo>
                    <a:pt x="727" y="130"/>
                  </a:lnTo>
                  <a:lnTo>
                    <a:pt x="727" y="130"/>
                  </a:lnTo>
                  <a:lnTo>
                    <a:pt x="727" y="130"/>
                  </a:lnTo>
                  <a:lnTo>
                    <a:pt x="728" y="131"/>
                  </a:lnTo>
                  <a:lnTo>
                    <a:pt x="728" y="132"/>
                  </a:lnTo>
                  <a:lnTo>
                    <a:pt x="728" y="133"/>
                  </a:lnTo>
                  <a:lnTo>
                    <a:pt x="728" y="133"/>
                  </a:lnTo>
                  <a:lnTo>
                    <a:pt x="728" y="134"/>
                  </a:lnTo>
                  <a:lnTo>
                    <a:pt x="728" y="135"/>
                  </a:lnTo>
                  <a:lnTo>
                    <a:pt x="728" y="135"/>
                  </a:lnTo>
                  <a:lnTo>
                    <a:pt x="728" y="135"/>
                  </a:lnTo>
                  <a:lnTo>
                    <a:pt x="728" y="135"/>
                  </a:lnTo>
                  <a:lnTo>
                    <a:pt x="728" y="135"/>
                  </a:lnTo>
                  <a:lnTo>
                    <a:pt x="728" y="136"/>
                  </a:lnTo>
                  <a:lnTo>
                    <a:pt x="729" y="137"/>
                  </a:lnTo>
                  <a:lnTo>
                    <a:pt x="730" y="137"/>
                  </a:lnTo>
                  <a:lnTo>
                    <a:pt x="730" y="138"/>
                  </a:lnTo>
                  <a:lnTo>
                    <a:pt x="731" y="138"/>
                  </a:lnTo>
                  <a:lnTo>
                    <a:pt x="731" y="138"/>
                  </a:lnTo>
                  <a:lnTo>
                    <a:pt x="731" y="138"/>
                  </a:lnTo>
                  <a:lnTo>
                    <a:pt x="731" y="138"/>
                  </a:lnTo>
                  <a:lnTo>
                    <a:pt x="734" y="136"/>
                  </a:lnTo>
                  <a:lnTo>
                    <a:pt x="739" y="132"/>
                  </a:lnTo>
                  <a:lnTo>
                    <a:pt x="739" y="132"/>
                  </a:lnTo>
                  <a:lnTo>
                    <a:pt x="741" y="131"/>
                  </a:lnTo>
                  <a:lnTo>
                    <a:pt x="741" y="131"/>
                  </a:lnTo>
                  <a:lnTo>
                    <a:pt x="743" y="131"/>
                  </a:lnTo>
                  <a:lnTo>
                    <a:pt x="743" y="131"/>
                  </a:lnTo>
                  <a:lnTo>
                    <a:pt x="743" y="131"/>
                  </a:lnTo>
                  <a:lnTo>
                    <a:pt x="743" y="131"/>
                  </a:lnTo>
                  <a:lnTo>
                    <a:pt x="744" y="131"/>
                  </a:lnTo>
                  <a:lnTo>
                    <a:pt x="744" y="131"/>
                  </a:lnTo>
                  <a:lnTo>
                    <a:pt x="745" y="131"/>
                  </a:lnTo>
                  <a:lnTo>
                    <a:pt x="745" y="131"/>
                  </a:lnTo>
                  <a:lnTo>
                    <a:pt x="745" y="131"/>
                  </a:lnTo>
                  <a:lnTo>
                    <a:pt x="752" y="128"/>
                  </a:lnTo>
                  <a:lnTo>
                    <a:pt x="752" y="128"/>
                  </a:lnTo>
                  <a:lnTo>
                    <a:pt x="752" y="127"/>
                  </a:lnTo>
                  <a:lnTo>
                    <a:pt x="754" y="125"/>
                  </a:lnTo>
                  <a:lnTo>
                    <a:pt x="758" y="123"/>
                  </a:lnTo>
                  <a:lnTo>
                    <a:pt x="758" y="122"/>
                  </a:lnTo>
                  <a:lnTo>
                    <a:pt x="758" y="122"/>
                  </a:lnTo>
                  <a:lnTo>
                    <a:pt x="758" y="122"/>
                  </a:lnTo>
                  <a:lnTo>
                    <a:pt x="758" y="122"/>
                  </a:lnTo>
                  <a:lnTo>
                    <a:pt x="758" y="121"/>
                  </a:lnTo>
                  <a:lnTo>
                    <a:pt x="758" y="121"/>
                  </a:lnTo>
                  <a:lnTo>
                    <a:pt x="758" y="121"/>
                  </a:lnTo>
                  <a:lnTo>
                    <a:pt x="758" y="120"/>
                  </a:lnTo>
                  <a:lnTo>
                    <a:pt x="758" y="120"/>
                  </a:lnTo>
                  <a:lnTo>
                    <a:pt x="758" y="119"/>
                  </a:lnTo>
                  <a:lnTo>
                    <a:pt x="758" y="118"/>
                  </a:lnTo>
                  <a:lnTo>
                    <a:pt x="758" y="118"/>
                  </a:lnTo>
                  <a:lnTo>
                    <a:pt x="758" y="118"/>
                  </a:lnTo>
                  <a:lnTo>
                    <a:pt x="758" y="117"/>
                  </a:lnTo>
                  <a:lnTo>
                    <a:pt x="763" y="114"/>
                  </a:lnTo>
                  <a:lnTo>
                    <a:pt x="776" y="107"/>
                  </a:lnTo>
                  <a:lnTo>
                    <a:pt x="780" y="105"/>
                  </a:lnTo>
                  <a:lnTo>
                    <a:pt x="787" y="104"/>
                  </a:lnTo>
                  <a:lnTo>
                    <a:pt x="787" y="104"/>
                  </a:lnTo>
                  <a:lnTo>
                    <a:pt x="787" y="104"/>
                  </a:lnTo>
                  <a:lnTo>
                    <a:pt x="787" y="105"/>
                  </a:lnTo>
                  <a:lnTo>
                    <a:pt x="788" y="105"/>
                  </a:lnTo>
                  <a:lnTo>
                    <a:pt x="788" y="106"/>
                  </a:lnTo>
                  <a:lnTo>
                    <a:pt x="788" y="106"/>
                  </a:lnTo>
                  <a:lnTo>
                    <a:pt x="788" y="106"/>
                  </a:lnTo>
                  <a:lnTo>
                    <a:pt x="789" y="110"/>
                  </a:lnTo>
                  <a:lnTo>
                    <a:pt x="789" y="110"/>
                  </a:lnTo>
                  <a:lnTo>
                    <a:pt x="789" y="110"/>
                  </a:lnTo>
                  <a:lnTo>
                    <a:pt x="793" y="115"/>
                  </a:lnTo>
                  <a:lnTo>
                    <a:pt x="793" y="116"/>
                  </a:lnTo>
                  <a:lnTo>
                    <a:pt x="813" y="126"/>
                  </a:lnTo>
                  <a:lnTo>
                    <a:pt x="823" y="124"/>
                  </a:lnTo>
                  <a:lnTo>
                    <a:pt x="831" y="124"/>
                  </a:lnTo>
                  <a:lnTo>
                    <a:pt x="841" y="124"/>
                  </a:lnTo>
                  <a:lnTo>
                    <a:pt x="841" y="124"/>
                  </a:lnTo>
                  <a:lnTo>
                    <a:pt x="841" y="124"/>
                  </a:lnTo>
                  <a:lnTo>
                    <a:pt x="845" y="130"/>
                  </a:lnTo>
                  <a:lnTo>
                    <a:pt x="845" y="130"/>
                  </a:lnTo>
                  <a:lnTo>
                    <a:pt x="847" y="136"/>
                  </a:lnTo>
                  <a:lnTo>
                    <a:pt x="852" y="146"/>
                  </a:lnTo>
                  <a:lnTo>
                    <a:pt x="852" y="147"/>
                  </a:lnTo>
                  <a:lnTo>
                    <a:pt x="853" y="147"/>
                  </a:lnTo>
                  <a:lnTo>
                    <a:pt x="853" y="147"/>
                  </a:lnTo>
                  <a:lnTo>
                    <a:pt x="853" y="147"/>
                  </a:lnTo>
                  <a:lnTo>
                    <a:pt x="865" y="150"/>
                  </a:lnTo>
                  <a:lnTo>
                    <a:pt x="867" y="147"/>
                  </a:lnTo>
                  <a:lnTo>
                    <a:pt x="877" y="140"/>
                  </a:lnTo>
                  <a:lnTo>
                    <a:pt x="878" y="137"/>
                  </a:lnTo>
                  <a:lnTo>
                    <a:pt x="878" y="136"/>
                  </a:lnTo>
                  <a:lnTo>
                    <a:pt x="879" y="136"/>
                  </a:lnTo>
                  <a:lnTo>
                    <a:pt x="880" y="132"/>
                  </a:lnTo>
                  <a:lnTo>
                    <a:pt x="881" y="131"/>
                  </a:lnTo>
                  <a:lnTo>
                    <a:pt x="886" y="123"/>
                  </a:lnTo>
                  <a:lnTo>
                    <a:pt x="887" y="123"/>
                  </a:lnTo>
                  <a:lnTo>
                    <a:pt x="887" y="123"/>
                  </a:lnTo>
                  <a:lnTo>
                    <a:pt x="888" y="123"/>
                  </a:lnTo>
                  <a:lnTo>
                    <a:pt x="888" y="123"/>
                  </a:lnTo>
                  <a:lnTo>
                    <a:pt x="889" y="124"/>
                  </a:lnTo>
                  <a:lnTo>
                    <a:pt x="891" y="125"/>
                  </a:lnTo>
                  <a:lnTo>
                    <a:pt x="896" y="124"/>
                  </a:lnTo>
                  <a:lnTo>
                    <a:pt x="900" y="123"/>
                  </a:lnTo>
                  <a:lnTo>
                    <a:pt x="900" y="123"/>
                  </a:lnTo>
                  <a:lnTo>
                    <a:pt x="901" y="124"/>
                  </a:lnTo>
                  <a:lnTo>
                    <a:pt x="902" y="124"/>
                  </a:lnTo>
                  <a:lnTo>
                    <a:pt x="902" y="124"/>
                  </a:lnTo>
                  <a:lnTo>
                    <a:pt x="903" y="124"/>
                  </a:lnTo>
                  <a:lnTo>
                    <a:pt x="903" y="124"/>
                  </a:lnTo>
                  <a:lnTo>
                    <a:pt x="904" y="125"/>
                  </a:lnTo>
                  <a:lnTo>
                    <a:pt x="904" y="125"/>
                  </a:lnTo>
                  <a:lnTo>
                    <a:pt x="904" y="125"/>
                  </a:lnTo>
                  <a:lnTo>
                    <a:pt x="907" y="125"/>
                  </a:lnTo>
                  <a:lnTo>
                    <a:pt x="908" y="125"/>
                  </a:lnTo>
                  <a:lnTo>
                    <a:pt x="908" y="125"/>
                  </a:lnTo>
                  <a:lnTo>
                    <a:pt x="920" y="121"/>
                  </a:lnTo>
                  <a:lnTo>
                    <a:pt x="921" y="121"/>
                  </a:lnTo>
                  <a:lnTo>
                    <a:pt x="921" y="121"/>
                  </a:lnTo>
                  <a:lnTo>
                    <a:pt x="928" y="112"/>
                  </a:lnTo>
                  <a:lnTo>
                    <a:pt x="935" y="103"/>
                  </a:lnTo>
                  <a:lnTo>
                    <a:pt x="940" y="99"/>
                  </a:lnTo>
                  <a:lnTo>
                    <a:pt x="947" y="94"/>
                  </a:lnTo>
                  <a:lnTo>
                    <a:pt x="957" y="88"/>
                  </a:lnTo>
                  <a:lnTo>
                    <a:pt x="961" y="85"/>
                  </a:lnTo>
                  <a:lnTo>
                    <a:pt x="968" y="78"/>
                  </a:lnTo>
                  <a:lnTo>
                    <a:pt x="970" y="75"/>
                  </a:lnTo>
                  <a:lnTo>
                    <a:pt x="970" y="74"/>
                  </a:lnTo>
                  <a:lnTo>
                    <a:pt x="970" y="74"/>
                  </a:lnTo>
                  <a:lnTo>
                    <a:pt x="970" y="74"/>
                  </a:lnTo>
                  <a:lnTo>
                    <a:pt x="970" y="74"/>
                  </a:lnTo>
                  <a:lnTo>
                    <a:pt x="971" y="73"/>
                  </a:lnTo>
                  <a:lnTo>
                    <a:pt x="971" y="73"/>
                  </a:lnTo>
                  <a:lnTo>
                    <a:pt x="980" y="68"/>
                  </a:lnTo>
                  <a:lnTo>
                    <a:pt x="980" y="68"/>
                  </a:lnTo>
                  <a:lnTo>
                    <a:pt x="981" y="68"/>
                  </a:lnTo>
                  <a:lnTo>
                    <a:pt x="981" y="68"/>
                  </a:lnTo>
                  <a:lnTo>
                    <a:pt x="981" y="68"/>
                  </a:lnTo>
                  <a:lnTo>
                    <a:pt x="981" y="68"/>
                  </a:lnTo>
                  <a:lnTo>
                    <a:pt x="981" y="68"/>
                  </a:lnTo>
                  <a:lnTo>
                    <a:pt x="982" y="68"/>
                  </a:lnTo>
                  <a:lnTo>
                    <a:pt x="984" y="68"/>
                  </a:lnTo>
                  <a:lnTo>
                    <a:pt x="985" y="68"/>
                  </a:lnTo>
                  <a:lnTo>
                    <a:pt x="985" y="68"/>
                  </a:lnTo>
                  <a:lnTo>
                    <a:pt x="986" y="69"/>
                  </a:lnTo>
                  <a:lnTo>
                    <a:pt x="987" y="70"/>
                  </a:lnTo>
                  <a:lnTo>
                    <a:pt x="1003" y="64"/>
                  </a:lnTo>
                  <a:lnTo>
                    <a:pt x="1004" y="63"/>
                  </a:lnTo>
                  <a:lnTo>
                    <a:pt x="1004" y="63"/>
                  </a:lnTo>
                  <a:lnTo>
                    <a:pt x="1004" y="63"/>
                  </a:lnTo>
                  <a:lnTo>
                    <a:pt x="1005" y="60"/>
                  </a:lnTo>
                  <a:lnTo>
                    <a:pt x="1006" y="58"/>
                  </a:lnTo>
                  <a:lnTo>
                    <a:pt x="1006" y="57"/>
                  </a:lnTo>
                  <a:lnTo>
                    <a:pt x="1006" y="57"/>
                  </a:lnTo>
                  <a:lnTo>
                    <a:pt x="1006" y="56"/>
                  </a:lnTo>
                  <a:lnTo>
                    <a:pt x="1008" y="54"/>
                  </a:lnTo>
                  <a:lnTo>
                    <a:pt x="1008" y="54"/>
                  </a:lnTo>
                  <a:lnTo>
                    <a:pt x="1008" y="54"/>
                  </a:lnTo>
                  <a:lnTo>
                    <a:pt x="1009" y="53"/>
                  </a:lnTo>
                  <a:lnTo>
                    <a:pt x="1009" y="53"/>
                  </a:lnTo>
                  <a:lnTo>
                    <a:pt x="1010" y="53"/>
                  </a:lnTo>
                  <a:lnTo>
                    <a:pt x="1010" y="53"/>
                  </a:lnTo>
                  <a:lnTo>
                    <a:pt x="1021" y="53"/>
                  </a:lnTo>
                  <a:lnTo>
                    <a:pt x="1021" y="53"/>
                  </a:lnTo>
                  <a:lnTo>
                    <a:pt x="1029" y="54"/>
                  </a:lnTo>
                  <a:lnTo>
                    <a:pt x="1033" y="55"/>
                  </a:lnTo>
                  <a:lnTo>
                    <a:pt x="1033" y="55"/>
                  </a:lnTo>
                  <a:lnTo>
                    <a:pt x="1034" y="55"/>
                  </a:lnTo>
                  <a:lnTo>
                    <a:pt x="1034" y="55"/>
                  </a:lnTo>
                  <a:lnTo>
                    <a:pt x="1034" y="55"/>
                  </a:lnTo>
                  <a:lnTo>
                    <a:pt x="1034" y="55"/>
                  </a:lnTo>
                  <a:lnTo>
                    <a:pt x="1035" y="55"/>
                  </a:lnTo>
                  <a:lnTo>
                    <a:pt x="1036" y="55"/>
                  </a:lnTo>
                  <a:lnTo>
                    <a:pt x="1037" y="55"/>
                  </a:lnTo>
                  <a:lnTo>
                    <a:pt x="1037" y="55"/>
                  </a:lnTo>
                  <a:lnTo>
                    <a:pt x="1042" y="51"/>
                  </a:lnTo>
                  <a:lnTo>
                    <a:pt x="1043" y="51"/>
                  </a:lnTo>
                  <a:lnTo>
                    <a:pt x="1043" y="51"/>
                  </a:lnTo>
                  <a:lnTo>
                    <a:pt x="1043" y="50"/>
                  </a:lnTo>
                  <a:lnTo>
                    <a:pt x="1043" y="50"/>
                  </a:lnTo>
                  <a:lnTo>
                    <a:pt x="1043" y="49"/>
                  </a:lnTo>
                  <a:lnTo>
                    <a:pt x="1043" y="48"/>
                  </a:lnTo>
                  <a:lnTo>
                    <a:pt x="1044" y="47"/>
                  </a:lnTo>
                  <a:lnTo>
                    <a:pt x="1044" y="47"/>
                  </a:lnTo>
                  <a:lnTo>
                    <a:pt x="1044" y="47"/>
                  </a:lnTo>
                  <a:lnTo>
                    <a:pt x="1045" y="44"/>
                  </a:lnTo>
                  <a:lnTo>
                    <a:pt x="1045" y="43"/>
                  </a:lnTo>
                  <a:lnTo>
                    <a:pt x="1045" y="43"/>
                  </a:lnTo>
                  <a:lnTo>
                    <a:pt x="1045" y="42"/>
                  </a:lnTo>
                  <a:lnTo>
                    <a:pt x="1050" y="38"/>
                  </a:lnTo>
                  <a:lnTo>
                    <a:pt x="1050" y="38"/>
                  </a:lnTo>
                  <a:lnTo>
                    <a:pt x="1051" y="38"/>
                  </a:lnTo>
                  <a:lnTo>
                    <a:pt x="1055" y="38"/>
                  </a:lnTo>
                  <a:lnTo>
                    <a:pt x="1056" y="38"/>
                  </a:lnTo>
                  <a:lnTo>
                    <a:pt x="1061" y="40"/>
                  </a:lnTo>
                  <a:lnTo>
                    <a:pt x="1066" y="39"/>
                  </a:lnTo>
                  <a:lnTo>
                    <a:pt x="1067" y="39"/>
                  </a:lnTo>
                  <a:lnTo>
                    <a:pt x="1067" y="39"/>
                  </a:lnTo>
                  <a:lnTo>
                    <a:pt x="1068" y="39"/>
                  </a:lnTo>
                  <a:lnTo>
                    <a:pt x="1069" y="39"/>
                  </a:lnTo>
                  <a:lnTo>
                    <a:pt x="1070" y="39"/>
                  </a:lnTo>
                  <a:lnTo>
                    <a:pt x="1073" y="31"/>
                  </a:lnTo>
                  <a:lnTo>
                    <a:pt x="1075" y="27"/>
                  </a:lnTo>
                  <a:lnTo>
                    <a:pt x="1081" y="20"/>
                  </a:lnTo>
                  <a:lnTo>
                    <a:pt x="1082" y="19"/>
                  </a:lnTo>
                  <a:lnTo>
                    <a:pt x="1084" y="18"/>
                  </a:lnTo>
                  <a:lnTo>
                    <a:pt x="1084" y="18"/>
                  </a:lnTo>
                  <a:lnTo>
                    <a:pt x="1084" y="18"/>
                  </a:lnTo>
                  <a:lnTo>
                    <a:pt x="1085" y="18"/>
                  </a:lnTo>
                  <a:lnTo>
                    <a:pt x="1087" y="18"/>
                  </a:lnTo>
                  <a:lnTo>
                    <a:pt x="1087" y="18"/>
                  </a:lnTo>
                  <a:lnTo>
                    <a:pt x="1087" y="18"/>
                  </a:lnTo>
                  <a:lnTo>
                    <a:pt x="1088" y="18"/>
                  </a:lnTo>
                  <a:lnTo>
                    <a:pt x="1100" y="21"/>
                  </a:lnTo>
                  <a:lnTo>
                    <a:pt x="1100" y="21"/>
                  </a:lnTo>
                  <a:lnTo>
                    <a:pt x="1101" y="19"/>
                  </a:lnTo>
                  <a:lnTo>
                    <a:pt x="1104" y="17"/>
                  </a:lnTo>
                  <a:lnTo>
                    <a:pt x="1109" y="14"/>
                  </a:lnTo>
                  <a:lnTo>
                    <a:pt x="1109" y="14"/>
                  </a:lnTo>
                  <a:lnTo>
                    <a:pt x="1109" y="14"/>
                  </a:lnTo>
                  <a:lnTo>
                    <a:pt x="1114" y="14"/>
                  </a:lnTo>
                  <a:lnTo>
                    <a:pt x="1117" y="14"/>
                  </a:lnTo>
                  <a:lnTo>
                    <a:pt x="1120" y="14"/>
                  </a:lnTo>
                  <a:lnTo>
                    <a:pt x="1124" y="12"/>
                  </a:lnTo>
                  <a:lnTo>
                    <a:pt x="1134" y="5"/>
                  </a:lnTo>
                  <a:lnTo>
                    <a:pt x="1134" y="5"/>
                  </a:lnTo>
                  <a:lnTo>
                    <a:pt x="1134" y="5"/>
                  </a:lnTo>
                  <a:lnTo>
                    <a:pt x="1134" y="4"/>
                  </a:lnTo>
                  <a:lnTo>
                    <a:pt x="1135" y="4"/>
                  </a:lnTo>
                  <a:lnTo>
                    <a:pt x="1135" y="4"/>
                  </a:lnTo>
                  <a:lnTo>
                    <a:pt x="1135" y="3"/>
                  </a:lnTo>
                  <a:lnTo>
                    <a:pt x="1135" y="3"/>
                  </a:lnTo>
                  <a:lnTo>
                    <a:pt x="1136" y="2"/>
                  </a:lnTo>
                  <a:lnTo>
                    <a:pt x="1136" y="1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4" y="1"/>
                  </a:lnTo>
                  <a:lnTo>
                    <a:pt x="1144" y="2"/>
                  </a:lnTo>
                  <a:lnTo>
                    <a:pt x="1150" y="4"/>
                  </a:lnTo>
                  <a:lnTo>
                    <a:pt x="1153" y="5"/>
                  </a:lnTo>
                  <a:close/>
                </a:path>
              </a:pathLst>
            </a:custGeom>
            <a:solidFill>
              <a:srgbClr val="3F6075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69" name="Freeform 86"/>
            <p:cNvSpPr>
              <a:spLocks/>
            </p:cNvSpPr>
            <p:nvPr/>
          </p:nvSpPr>
          <p:spPr bwMode="auto">
            <a:xfrm>
              <a:off x="3656013" y="3159126"/>
              <a:ext cx="1200150" cy="993775"/>
            </a:xfrm>
            <a:custGeom>
              <a:avLst/>
              <a:gdLst>
                <a:gd name="T0" fmla="*/ 81 w 756"/>
                <a:gd name="T1" fmla="*/ 44 h 626"/>
                <a:gd name="T2" fmla="*/ 135 w 756"/>
                <a:gd name="T3" fmla="*/ 74 h 626"/>
                <a:gd name="T4" fmla="*/ 165 w 756"/>
                <a:gd name="T5" fmla="*/ 24 h 626"/>
                <a:gd name="T6" fmla="*/ 190 w 756"/>
                <a:gd name="T7" fmla="*/ 39 h 626"/>
                <a:gd name="T8" fmla="*/ 231 w 756"/>
                <a:gd name="T9" fmla="*/ 90 h 626"/>
                <a:gd name="T10" fmla="*/ 245 w 756"/>
                <a:gd name="T11" fmla="*/ 57 h 626"/>
                <a:gd name="T12" fmla="*/ 265 w 756"/>
                <a:gd name="T13" fmla="*/ 77 h 626"/>
                <a:gd name="T14" fmla="*/ 286 w 756"/>
                <a:gd name="T15" fmla="*/ 120 h 626"/>
                <a:gd name="T16" fmla="*/ 302 w 756"/>
                <a:gd name="T17" fmla="*/ 186 h 626"/>
                <a:gd name="T18" fmla="*/ 309 w 756"/>
                <a:gd name="T19" fmla="*/ 192 h 626"/>
                <a:gd name="T20" fmla="*/ 394 w 756"/>
                <a:gd name="T21" fmla="*/ 246 h 626"/>
                <a:gd name="T22" fmla="*/ 422 w 756"/>
                <a:gd name="T23" fmla="*/ 277 h 626"/>
                <a:gd name="T24" fmla="*/ 439 w 756"/>
                <a:gd name="T25" fmla="*/ 283 h 626"/>
                <a:gd name="T26" fmla="*/ 479 w 756"/>
                <a:gd name="T27" fmla="*/ 293 h 626"/>
                <a:gd name="T28" fmla="*/ 505 w 756"/>
                <a:gd name="T29" fmla="*/ 292 h 626"/>
                <a:gd name="T30" fmla="*/ 565 w 756"/>
                <a:gd name="T31" fmla="*/ 315 h 626"/>
                <a:gd name="T32" fmla="*/ 593 w 756"/>
                <a:gd name="T33" fmla="*/ 372 h 626"/>
                <a:gd name="T34" fmla="*/ 623 w 756"/>
                <a:gd name="T35" fmla="*/ 404 h 626"/>
                <a:gd name="T36" fmla="*/ 639 w 756"/>
                <a:gd name="T37" fmla="*/ 405 h 626"/>
                <a:gd name="T38" fmla="*/ 655 w 756"/>
                <a:gd name="T39" fmla="*/ 399 h 626"/>
                <a:gd name="T40" fmla="*/ 682 w 756"/>
                <a:gd name="T41" fmla="*/ 414 h 626"/>
                <a:gd name="T42" fmla="*/ 636 w 756"/>
                <a:gd name="T43" fmla="*/ 454 h 626"/>
                <a:gd name="T44" fmla="*/ 658 w 756"/>
                <a:gd name="T45" fmla="*/ 500 h 626"/>
                <a:gd name="T46" fmla="*/ 690 w 756"/>
                <a:gd name="T47" fmla="*/ 471 h 626"/>
                <a:gd name="T48" fmla="*/ 713 w 756"/>
                <a:gd name="T49" fmla="*/ 497 h 626"/>
                <a:gd name="T50" fmla="*/ 671 w 756"/>
                <a:gd name="T51" fmla="*/ 540 h 626"/>
                <a:gd name="T52" fmla="*/ 715 w 756"/>
                <a:gd name="T53" fmla="*/ 564 h 626"/>
                <a:gd name="T54" fmla="*/ 752 w 756"/>
                <a:gd name="T55" fmla="*/ 551 h 626"/>
                <a:gd name="T56" fmla="*/ 712 w 756"/>
                <a:gd name="T57" fmla="*/ 580 h 626"/>
                <a:gd name="T58" fmla="*/ 694 w 756"/>
                <a:gd name="T59" fmla="*/ 607 h 626"/>
                <a:gd name="T60" fmla="*/ 651 w 756"/>
                <a:gd name="T61" fmla="*/ 620 h 626"/>
                <a:gd name="T62" fmla="*/ 629 w 756"/>
                <a:gd name="T63" fmla="*/ 574 h 626"/>
                <a:gd name="T64" fmla="*/ 600 w 756"/>
                <a:gd name="T65" fmla="*/ 596 h 626"/>
                <a:gd name="T66" fmla="*/ 570 w 756"/>
                <a:gd name="T67" fmla="*/ 575 h 626"/>
                <a:gd name="T68" fmla="*/ 543 w 756"/>
                <a:gd name="T69" fmla="*/ 561 h 626"/>
                <a:gd name="T70" fmla="*/ 501 w 756"/>
                <a:gd name="T71" fmla="*/ 521 h 626"/>
                <a:gd name="T72" fmla="*/ 468 w 756"/>
                <a:gd name="T73" fmla="*/ 510 h 626"/>
                <a:gd name="T74" fmla="*/ 417 w 756"/>
                <a:gd name="T75" fmla="*/ 524 h 626"/>
                <a:gd name="T76" fmla="*/ 389 w 756"/>
                <a:gd name="T77" fmla="*/ 490 h 626"/>
                <a:gd name="T78" fmla="*/ 380 w 756"/>
                <a:gd name="T79" fmla="*/ 466 h 626"/>
                <a:gd name="T80" fmla="*/ 368 w 756"/>
                <a:gd name="T81" fmla="*/ 439 h 626"/>
                <a:gd name="T82" fmla="*/ 316 w 756"/>
                <a:gd name="T83" fmla="*/ 447 h 626"/>
                <a:gd name="T84" fmla="*/ 308 w 756"/>
                <a:gd name="T85" fmla="*/ 436 h 626"/>
                <a:gd name="T86" fmla="*/ 302 w 756"/>
                <a:gd name="T87" fmla="*/ 407 h 626"/>
                <a:gd name="T88" fmla="*/ 269 w 756"/>
                <a:gd name="T89" fmla="*/ 391 h 626"/>
                <a:gd name="T90" fmla="*/ 242 w 756"/>
                <a:gd name="T91" fmla="*/ 380 h 626"/>
                <a:gd name="T92" fmla="*/ 220 w 756"/>
                <a:gd name="T93" fmla="*/ 380 h 626"/>
                <a:gd name="T94" fmla="*/ 204 w 756"/>
                <a:gd name="T95" fmla="*/ 357 h 626"/>
                <a:gd name="T96" fmla="*/ 211 w 756"/>
                <a:gd name="T97" fmla="*/ 334 h 626"/>
                <a:gd name="T98" fmla="*/ 204 w 756"/>
                <a:gd name="T99" fmla="*/ 314 h 626"/>
                <a:gd name="T100" fmla="*/ 187 w 756"/>
                <a:gd name="T101" fmla="*/ 309 h 626"/>
                <a:gd name="T102" fmla="*/ 177 w 756"/>
                <a:gd name="T103" fmla="*/ 290 h 626"/>
                <a:gd name="T104" fmla="*/ 167 w 756"/>
                <a:gd name="T105" fmla="*/ 278 h 626"/>
                <a:gd name="T106" fmla="*/ 177 w 756"/>
                <a:gd name="T107" fmla="*/ 273 h 626"/>
                <a:gd name="T108" fmla="*/ 156 w 756"/>
                <a:gd name="T109" fmla="*/ 273 h 626"/>
                <a:gd name="T110" fmla="*/ 141 w 756"/>
                <a:gd name="T111" fmla="*/ 270 h 626"/>
                <a:gd name="T112" fmla="*/ 107 w 756"/>
                <a:gd name="T113" fmla="*/ 232 h 626"/>
                <a:gd name="T114" fmla="*/ 88 w 756"/>
                <a:gd name="T115" fmla="*/ 166 h 626"/>
                <a:gd name="T116" fmla="*/ 36 w 756"/>
                <a:gd name="T117" fmla="*/ 173 h 626"/>
                <a:gd name="T118" fmla="*/ 1 w 756"/>
                <a:gd name="T119" fmla="*/ 124 h 626"/>
                <a:gd name="T120" fmla="*/ 7 w 756"/>
                <a:gd name="T121" fmla="*/ 111 h 626"/>
                <a:gd name="T122" fmla="*/ 17 w 756"/>
                <a:gd name="T123" fmla="*/ 69 h 626"/>
                <a:gd name="T124" fmla="*/ 43 w 756"/>
                <a:gd name="T125" fmla="*/ 2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6" h="626">
                  <a:moveTo>
                    <a:pt x="55" y="18"/>
                  </a:moveTo>
                  <a:lnTo>
                    <a:pt x="57" y="19"/>
                  </a:lnTo>
                  <a:lnTo>
                    <a:pt x="58" y="19"/>
                  </a:lnTo>
                  <a:lnTo>
                    <a:pt x="56" y="25"/>
                  </a:lnTo>
                  <a:lnTo>
                    <a:pt x="56" y="25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9" y="37"/>
                  </a:lnTo>
                  <a:lnTo>
                    <a:pt x="61" y="48"/>
                  </a:lnTo>
                  <a:lnTo>
                    <a:pt x="62" y="49"/>
                  </a:lnTo>
                  <a:lnTo>
                    <a:pt x="65" y="49"/>
                  </a:lnTo>
                  <a:lnTo>
                    <a:pt x="66" y="50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76" y="50"/>
                  </a:lnTo>
                  <a:lnTo>
                    <a:pt x="78" y="49"/>
                  </a:lnTo>
                  <a:lnTo>
                    <a:pt x="80" y="49"/>
                  </a:lnTo>
                  <a:lnTo>
                    <a:pt x="80" y="46"/>
                  </a:lnTo>
                  <a:lnTo>
                    <a:pt x="80" y="45"/>
                  </a:lnTo>
                  <a:lnTo>
                    <a:pt x="80" y="44"/>
                  </a:lnTo>
                  <a:lnTo>
                    <a:pt x="80" y="44"/>
                  </a:lnTo>
                  <a:lnTo>
                    <a:pt x="81" y="44"/>
                  </a:lnTo>
                  <a:lnTo>
                    <a:pt x="82" y="43"/>
                  </a:lnTo>
                  <a:lnTo>
                    <a:pt x="84" y="43"/>
                  </a:lnTo>
                  <a:lnTo>
                    <a:pt x="84" y="41"/>
                  </a:lnTo>
                  <a:lnTo>
                    <a:pt x="85" y="40"/>
                  </a:lnTo>
                  <a:lnTo>
                    <a:pt x="88" y="31"/>
                  </a:lnTo>
                  <a:lnTo>
                    <a:pt x="89" y="34"/>
                  </a:lnTo>
                  <a:lnTo>
                    <a:pt x="100" y="32"/>
                  </a:lnTo>
                  <a:lnTo>
                    <a:pt x="100" y="36"/>
                  </a:lnTo>
                  <a:lnTo>
                    <a:pt x="100" y="40"/>
                  </a:lnTo>
                  <a:lnTo>
                    <a:pt x="101" y="45"/>
                  </a:lnTo>
                  <a:lnTo>
                    <a:pt x="102" y="46"/>
                  </a:lnTo>
                  <a:lnTo>
                    <a:pt x="108" y="54"/>
                  </a:lnTo>
                  <a:lnTo>
                    <a:pt x="111" y="54"/>
                  </a:lnTo>
                  <a:lnTo>
                    <a:pt x="112" y="53"/>
                  </a:lnTo>
                  <a:lnTo>
                    <a:pt x="119" y="51"/>
                  </a:lnTo>
                  <a:lnTo>
                    <a:pt x="128" y="56"/>
                  </a:lnTo>
                  <a:lnTo>
                    <a:pt x="128" y="56"/>
                  </a:lnTo>
                  <a:lnTo>
                    <a:pt x="128" y="56"/>
                  </a:lnTo>
                  <a:lnTo>
                    <a:pt x="128" y="57"/>
                  </a:lnTo>
                  <a:lnTo>
                    <a:pt x="131" y="61"/>
                  </a:lnTo>
                  <a:lnTo>
                    <a:pt x="131" y="62"/>
                  </a:lnTo>
                  <a:lnTo>
                    <a:pt x="134" y="71"/>
                  </a:lnTo>
                  <a:lnTo>
                    <a:pt x="135" y="74"/>
                  </a:lnTo>
                  <a:lnTo>
                    <a:pt x="149" y="70"/>
                  </a:lnTo>
                  <a:lnTo>
                    <a:pt x="151" y="67"/>
                  </a:lnTo>
                  <a:lnTo>
                    <a:pt x="152" y="56"/>
                  </a:lnTo>
                  <a:lnTo>
                    <a:pt x="153" y="51"/>
                  </a:lnTo>
                  <a:lnTo>
                    <a:pt x="156" y="50"/>
                  </a:lnTo>
                  <a:lnTo>
                    <a:pt x="157" y="50"/>
                  </a:lnTo>
                  <a:lnTo>
                    <a:pt x="158" y="49"/>
                  </a:lnTo>
                  <a:lnTo>
                    <a:pt x="159" y="49"/>
                  </a:lnTo>
                  <a:lnTo>
                    <a:pt x="159" y="48"/>
                  </a:lnTo>
                  <a:lnTo>
                    <a:pt x="159" y="48"/>
                  </a:lnTo>
                  <a:lnTo>
                    <a:pt x="159" y="48"/>
                  </a:lnTo>
                  <a:lnTo>
                    <a:pt x="159" y="47"/>
                  </a:lnTo>
                  <a:lnTo>
                    <a:pt x="159" y="47"/>
                  </a:lnTo>
                  <a:lnTo>
                    <a:pt x="159" y="47"/>
                  </a:lnTo>
                  <a:lnTo>
                    <a:pt x="159" y="46"/>
                  </a:lnTo>
                  <a:lnTo>
                    <a:pt x="159" y="45"/>
                  </a:lnTo>
                  <a:lnTo>
                    <a:pt x="159" y="45"/>
                  </a:lnTo>
                  <a:lnTo>
                    <a:pt x="159" y="44"/>
                  </a:lnTo>
                  <a:lnTo>
                    <a:pt x="160" y="39"/>
                  </a:lnTo>
                  <a:lnTo>
                    <a:pt x="163" y="28"/>
                  </a:lnTo>
                  <a:lnTo>
                    <a:pt x="163" y="28"/>
                  </a:lnTo>
                  <a:lnTo>
                    <a:pt x="164" y="27"/>
                  </a:lnTo>
                  <a:lnTo>
                    <a:pt x="165" y="24"/>
                  </a:lnTo>
                  <a:lnTo>
                    <a:pt x="165" y="24"/>
                  </a:lnTo>
                  <a:lnTo>
                    <a:pt x="166" y="23"/>
                  </a:lnTo>
                  <a:lnTo>
                    <a:pt x="166" y="23"/>
                  </a:lnTo>
                  <a:lnTo>
                    <a:pt x="168" y="23"/>
                  </a:lnTo>
                  <a:lnTo>
                    <a:pt x="169" y="23"/>
                  </a:lnTo>
                  <a:lnTo>
                    <a:pt x="170" y="23"/>
                  </a:lnTo>
                  <a:lnTo>
                    <a:pt x="173" y="24"/>
                  </a:lnTo>
                  <a:lnTo>
                    <a:pt x="174" y="26"/>
                  </a:lnTo>
                  <a:lnTo>
                    <a:pt x="175" y="31"/>
                  </a:lnTo>
                  <a:lnTo>
                    <a:pt x="176" y="30"/>
                  </a:lnTo>
                  <a:lnTo>
                    <a:pt x="177" y="30"/>
                  </a:lnTo>
                  <a:lnTo>
                    <a:pt x="177" y="29"/>
                  </a:lnTo>
                  <a:lnTo>
                    <a:pt x="178" y="28"/>
                  </a:lnTo>
                  <a:lnTo>
                    <a:pt x="179" y="28"/>
                  </a:lnTo>
                  <a:lnTo>
                    <a:pt x="182" y="30"/>
                  </a:lnTo>
                  <a:lnTo>
                    <a:pt x="184" y="31"/>
                  </a:lnTo>
                  <a:lnTo>
                    <a:pt x="184" y="32"/>
                  </a:lnTo>
                  <a:lnTo>
                    <a:pt x="184" y="32"/>
                  </a:lnTo>
                  <a:lnTo>
                    <a:pt x="184" y="35"/>
                  </a:lnTo>
                  <a:lnTo>
                    <a:pt x="185" y="37"/>
                  </a:lnTo>
                  <a:lnTo>
                    <a:pt x="187" y="36"/>
                  </a:lnTo>
                  <a:lnTo>
                    <a:pt x="189" y="37"/>
                  </a:lnTo>
                  <a:lnTo>
                    <a:pt x="190" y="39"/>
                  </a:lnTo>
                  <a:lnTo>
                    <a:pt x="192" y="42"/>
                  </a:lnTo>
                  <a:lnTo>
                    <a:pt x="190" y="42"/>
                  </a:lnTo>
                  <a:lnTo>
                    <a:pt x="190" y="43"/>
                  </a:lnTo>
                  <a:lnTo>
                    <a:pt x="190" y="44"/>
                  </a:lnTo>
                  <a:lnTo>
                    <a:pt x="191" y="45"/>
                  </a:lnTo>
                  <a:lnTo>
                    <a:pt x="194" y="50"/>
                  </a:lnTo>
                  <a:lnTo>
                    <a:pt x="197" y="53"/>
                  </a:lnTo>
                  <a:lnTo>
                    <a:pt x="200" y="52"/>
                  </a:lnTo>
                  <a:lnTo>
                    <a:pt x="201" y="52"/>
                  </a:lnTo>
                  <a:lnTo>
                    <a:pt x="201" y="52"/>
                  </a:lnTo>
                  <a:lnTo>
                    <a:pt x="201" y="53"/>
                  </a:lnTo>
                  <a:lnTo>
                    <a:pt x="203" y="57"/>
                  </a:lnTo>
                  <a:lnTo>
                    <a:pt x="206" y="70"/>
                  </a:lnTo>
                  <a:lnTo>
                    <a:pt x="206" y="71"/>
                  </a:lnTo>
                  <a:lnTo>
                    <a:pt x="207" y="73"/>
                  </a:lnTo>
                  <a:lnTo>
                    <a:pt x="207" y="74"/>
                  </a:lnTo>
                  <a:lnTo>
                    <a:pt x="207" y="75"/>
                  </a:lnTo>
                  <a:lnTo>
                    <a:pt x="206" y="82"/>
                  </a:lnTo>
                  <a:lnTo>
                    <a:pt x="216" y="82"/>
                  </a:lnTo>
                  <a:lnTo>
                    <a:pt x="221" y="85"/>
                  </a:lnTo>
                  <a:lnTo>
                    <a:pt x="229" y="89"/>
                  </a:lnTo>
                  <a:lnTo>
                    <a:pt x="230" y="89"/>
                  </a:lnTo>
                  <a:lnTo>
                    <a:pt x="231" y="90"/>
                  </a:lnTo>
                  <a:lnTo>
                    <a:pt x="231" y="87"/>
                  </a:lnTo>
                  <a:lnTo>
                    <a:pt x="231" y="84"/>
                  </a:lnTo>
                  <a:lnTo>
                    <a:pt x="233" y="75"/>
                  </a:lnTo>
                  <a:lnTo>
                    <a:pt x="235" y="70"/>
                  </a:lnTo>
                  <a:lnTo>
                    <a:pt x="240" y="66"/>
                  </a:lnTo>
                  <a:lnTo>
                    <a:pt x="242" y="63"/>
                  </a:lnTo>
                  <a:lnTo>
                    <a:pt x="241" y="63"/>
                  </a:lnTo>
                  <a:lnTo>
                    <a:pt x="241" y="62"/>
                  </a:lnTo>
                  <a:lnTo>
                    <a:pt x="240" y="61"/>
                  </a:lnTo>
                  <a:lnTo>
                    <a:pt x="239" y="60"/>
                  </a:lnTo>
                  <a:lnTo>
                    <a:pt x="238" y="60"/>
                  </a:lnTo>
                  <a:lnTo>
                    <a:pt x="237" y="60"/>
                  </a:lnTo>
                  <a:lnTo>
                    <a:pt x="236" y="60"/>
                  </a:lnTo>
                  <a:lnTo>
                    <a:pt x="236" y="61"/>
                  </a:lnTo>
                  <a:lnTo>
                    <a:pt x="234" y="61"/>
                  </a:lnTo>
                  <a:lnTo>
                    <a:pt x="233" y="58"/>
                  </a:lnTo>
                  <a:lnTo>
                    <a:pt x="233" y="57"/>
                  </a:lnTo>
                  <a:lnTo>
                    <a:pt x="233" y="56"/>
                  </a:lnTo>
                  <a:lnTo>
                    <a:pt x="233" y="56"/>
                  </a:lnTo>
                  <a:lnTo>
                    <a:pt x="241" y="52"/>
                  </a:lnTo>
                  <a:lnTo>
                    <a:pt x="243" y="52"/>
                  </a:lnTo>
                  <a:lnTo>
                    <a:pt x="244" y="53"/>
                  </a:lnTo>
                  <a:lnTo>
                    <a:pt x="245" y="57"/>
                  </a:lnTo>
                  <a:lnTo>
                    <a:pt x="246" y="57"/>
                  </a:lnTo>
                  <a:lnTo>
                    <a:pt x="248" y="60"/>
                  </a:lnTo>
                  <a:lnTo>
                    <a:pt x="249" y="61"/>
                  </a:lnTo>
                  <a:lnTo>
                    <a:pt x="250" y="61"/>
                  </a:lnTo>
                  <a:lnTo>
                    <a:pt x="250" y="60"/>
                  </a:lnTo>
                  <a:lnTo>
                    <a:pt x="251" y="59"/>
                  </a:lnTo>
                  <a:lnTo>
                    <a:pt x="252" y="57"/>
                  </a:lnTo>
                  <a:lnTo>
                    <a:pt x="253" y="57"/>
                  </a:lnTo>
                  <a:lnTo>
                    <a:pt x="254" y="57"/>
                  </a:lnTo>
                  <a:lnTo>
                    <a:pt x="255" y="56"/>
                  </a:lnTo>
                  <a:lnTo>
                    <a:pt x="256" y="56"/>
                  </a:lnTo>
                  <a:lnTo>
                    <a:pt x="257" y="57"/>
                  </a:lnTo>
                  <a:lnTo>
                    <a:pt x="259" y="61"/>
                  </a:lnTo>
                  <a:lnTo>
                    <a:pt x="259" y="61"/>
                  </a:lnTo>
                  <a:lnTo>
                    <a:pt x="260" y="61"/>
                  </a:lnTo>
                  <a:lnTo>
                    <a:pt x="260" y="62"/>
                  </a:lnTo>
                  <a:lnTo>
                    <a:pt x="260" y="64"/>
                  </a:lnTo>
                  <a:lnTo>
                    <a:pt x="261" y="66"/>
                  </a:lnTo>
                  <a:lnTo>
                    <a:pt x="261" y="68"/>
                  </a:lnTo>
                  <a:lnTo>
                    <a:pt x="261" y="70"/>
                  </a:lnTo>
                  <a:lnTo>
                    <a:pt x="263" y="75"/>
                  </a:lnTo>
                  <a:lnTo>
                    <a:pt x="264" y="76"/>
                  </a:lnTo>
                  <a:lnTo>
                    <a:pt x="265" y="77"/>
                  </a:lnTo>
                  <a:lnTo>
                    <a:pt x="267" y="79"/>
                  </a:lnTo>
                  <a:lnTo>
                    <a:pt x="268" y="80"/>
                  </a:lnTo>
                  <a:lnTo>
                    <a:pt x="271" y="78"/>
                  </a:lnTo>
                  <a:lnTo>
                    <a:pt x="274" y="77"/>
                  </a:lnTo>
                  <a:lnTo>
                    <a:pt x="279" y="81"/>
                  </a:lnTo>
                  <a:lnTo>
                    <a:pt x="279" y="81"/>
                  </a:lnTo>
                  <a:lnTo>
                    <a:pt x="282" y="83"/>
                  </a:lnTo>
                  <a:lnTo>
                    <a:pt x="282" y="83"/>
                  </a:lnTo>
                  <a:lnTo>
                    <a:pt x="283" y="83"/>
                  </a:lnTo>
                  <a:lnTo>
                    <a:pt x="285" y="84"/>
                  </a:lnTo>
                  <a:lnTo>
                    <a:pt x="285" y="86"/>
                  </a:lnTo>
                  <a:lnTo>
                    <a:pt x="285" y="89"/>
                  </a:lnTo>
                  <a:lnTo>
                    <a:pt x="284" y="91"/>
                  </a:lnTo>
                  <a:lnTo>
                    <a:pt x="285" y="97"/>
                  </a:lnTo>
                  <a:lnTo>
                    <a:pt x="285" y="97"/>
                  </a:lnTo>
                  <a:lnTo>
                    <a:pt x="285" y="98"/>
                  </a:lnTo>
                  <a:lnTo>
                    <a:pt x="286" y="99"/>
                  </a:lnTo>
                  <a:lnTo>
                    <a:pt x="286" y="100"/>
                  </a:lnTo>
                  <a:lnTo>
                    <a:pt x="287" y="102"/>
                  </a:lnTo>
                  <a:lnTo>
                    <a:pt x="287" y="103"/>
                  </a:lnTo>
                  <a:lnTo>
                    <a:pt x="287" y="103"/>
                  </a:lnTo>
                  <a:lnTo>
                    <a:pt x="287" y="108"/>
                  </a:lnTo>
                  <a:lnTo>
                    <a:pt x="286" y="120"/>
                  </a:lnTo>
                  <a:lnTo>
                    <a:pt x="284" y="151"/>
                  </a:lnTo>
                  <a:lnTo>
                    <a:pt x="283" y="155"/>
                  </a:lnTo>
                  <a:lnTo>
                    <a:pt x="284" y="156"/>
                  </a:lnTo>
                  <a:lnTo>
                    <a:pt x="285" y="159"/>
                  </a:lnTo>
                  <a:lnTo>
                    <a:pt x="281" y="162"/>
                  </a:lnTo>
                  <a:lnTo>
                    <a:pt x="282" y="164"/>
                  </a:lnTo>
                  <a:lnTo>
                    <a:pt x="286" y="171"/>
                  </a:lnTo>
                  <a:lnTo>
                    <a:pt x="287" y="174"/>
                  </a:lnTo>
                  <a:lnTo>
                    <a:pt x="289" y="179"/>
                  </a:lnTo>
                  <a:lnTo>
                    <a:pt x="289" y="180"/>
                  </a:lnTo>
                  <a:lnTo>
                    <a:pt x="291" y="183"/>
                  </a:lnTo>
                  <a:lnTo>
                    <a:pt x="292" y="184"/>
                  </a:lnTo>
                  <a:lnTo>
                    <a:pt x="296" y="185"/>
                  </a:lnTo>
                  <a:lnTo>
                    <a:pt x="297" y="185"/>
                  </a:lnTo>
                  <a:lnTo>
                    <a:pt x="298" y="185"/>
                  </a:lnTo>
                  <a:lnTo>
                    <a:pt x="300" y="184"/>
                  </a:lnTo>
                  <a:lnTo>
                    <a:pt x="300" y="184"/>
                  </a:lnTo>
                  <a:lnTo>
                    <a:pt x="300" y="185"/>
                  </a:lnTo>
                  <a:lnTo>
                    <a:pt x="300" y="185"/>
                  </a:lnTo>
                  <a:lnTo>
                    <a:pt x="301" y="186"/>
                  </a:lnTo>
                  <a:lnTo>
                    <a:pt x="301" y="186"/>
                  </a:lnTo>
                  <a:lnTo>
                    <a:pt x="302" y="186"/>
                  </a:lnTo>
                  <a:lnTo>
                    <a:pt x="302" y="186"/>
                  </a:lnTo>
                  <a:lnTo>
                    <a:pt x="302" y="186"/>
                  </a:lnTo>
                  <a:lnTo>
                    <a:pt x="303" y="186"/>
                  </a:lnTo>
                  <a:lnTo>
                    <a:pt x="303" y="185"/>
                  </a:lnTo>
                  <a:lnTo>
                    <a:pt x="303" y="184"/>
                  </a:lnTo>
                  <a:lnTo>
                    <a:pt x="304" y="183"/>
                  </a:lnTo>
                  <a:lnTo>
                    <a:pt x="304" y="182"/>
                  </a:lnTo>
                  <a:lnTo>
                    <a:pt x="304" y="182"/>
                  </a:lnTo>
                  <a:lnTo>
                    <a:pt x="305" y="182"/>
                  </a:lnTo>
                  <a:lnTo>
                    <a:pt x="305" y="182"/>
                  </a:lnTo>
                  <a:lnTo>
                    <a:pt x="307" y="183"/>
                  </a:lnTo>
                  <a:lnTo>
                    <a:pt x="307" y="183"/>
                  </a:lnTo>
                  <a:lnTo>
                    <a:pt x="308" y="185"/>
                  </a:lnTo>
                  <a:lnTo>
                    <a:pt x="308" y="186"/>
                  </a:lnTo>
                  <a:lnTo>
                    <a:pt x="307" y="186"/>
                  </a:lnTo>
                  <a:lnTo>
                    <a:pt x="307" y="186"/>
                  </a:lnTo>
                  <a:lnTo>
                    <a:pt x="306" y="188"/>
                  </a:lnTo>
                  <a:lnTo>
                    <a:pt x="306" y="188"/>
                  </a:lnTo>
                  <a:lnTo>
                    <a:pt x="306" y="189"/>
                  </a:lnTo>
                  <a:lnTo>
                    <a:pt x="307" y="189"/>
                  </a:lnTo>
                  <a:lnTo>
                    <a:pt x="307" y="189"/>
                  </a:lnTo>
                  <a:lnTo>
                    <a:pt x="307" y="189"/>
                  </a:lnTo>
                  <a:lnTo>
                    <a:pt x="307" y="190"/>
                  </a:lnTo>
                  <a:lnTo>
                    <a:pt x="309" y="192"/>
                  </a:lnTo>
                  <a:lnTo>
                    <a:pt x="312" y="195"/>
                  </a:lnTo>
                  <a:lnTo>
                    <a:pt x="312" y="195"/>
                  </a:lnTo>
                  <a:lnTo>
                    <a:pt x="314" y="194"/>
                  </a:lnTo>
                  <a:lnTo>
                    <a:pt x="322" y="203"/>
                  </a:lnTo>
                  <a:lnTo>
                    <a:pt x="325" y="205"/>
                  </a:lnTo>
                  <a:lnTo>
                    <a:pt x="337" y="211"/>
                  </a:lnTo>
                  <a:lnTo>
                    <a:pt x="337" y="212"/>
                  </a:lnTo>
                  <a:lnTo>
                    <a:pt x="337" y="212"/>
                  </a:lnTo>
                  <a:lnTo>
                    <a:pt x="338" y="214"/>
                  </a:lnTo>
                  <a:lnTo>
                    <a:pt x="342" y="216"/>
                  </a:lnTo>
                  <a:lnTo>
                    <a:pt x="342" y="218"/>
                  </a:lnTo>
                  <a:lnTo>
                    <a:pt x="343" y="221"/>
                  </a:lnTo>
                  <a:lnTo>
                    <a:pt x="349" y="230"/>
                  </a:lnTo>
                  <a:lnTo>
                    <a:pt x="349" y="230"/>
                  </a:lnTo>
                  <a:lnTo>
                    <a:pt x="349" y="230"/>
                  </a:lnTo>
                  <a:lnTo>
                    <a:pt x="355" y="236"/>
                  </a:lnTo>
                  <a:lnTo>
                    <a:pt x="359" y="239"/>
                  </a:lnTo>
                  <a:lnTo>
                    <a:pt x="362" y="241"/>
                  </a:lnTo>
                  <a:lnTo>
                    <a:pt x="371" y="243"/>
                  </a:lnTo>
                  <a:lnTo>
                    <a:pt x="378" y="251"/>
                  </a:lnTo>
                  <a:lnTo>
                    <a:pt x="381" y="250"/>
                  </a:lnTo>
                  <a:lnTo>
                    <a:pt x="393" y="246"/>
                  </a:lnTo>
                  <a:lnTo>
                    <a:pt x="394" y="246"/>
                  </a:lnTo>
                  <a:lnTo>
                    <a:pt x="394" y="247"/>
                  </a:lnTo>
                  <a:lnTo>
                    <a:pt x="395" y="247"/>
                  </a:lnTo>
                  <a:lnTo>
                    <a:pt x="394" y="248"/>
                  </a:lnTo>
                  <a:lnTo>
                    <a:pt x="394" y="249"/>
                  </a:lnTo>
                  <a:lnTo>
                    <a:pt x="394" y="250"/>
                  </a:lnTo>
                  <a:lnTo>
                    <a:pt x="400" y="251"/>
                  </a:lnTo>
                  <a:lnTo>
                    <a:pt x="400" y="254"/>
                  </a:lnTo>
                  <a:lnTo>
                    <a:pt x="400" y="255"/>
                  </a:lnTo>
                  <a:lnTo>
                    <a:pt x="401" y="255"/>
                  </a:lnTo>
                  <a:lnTo>
                    <a:pt x="408" y="260"/>
                  </a:lnTo>
                  <a:lnTo>
                    <a:pt x="408" y="260"/>
                  </a:lnTo>
                  <a:lnTo>
                    <a:pt x="409" y="260"/>
                  </a:lnTo>
                  <a:lnTo>
                    <a:pt x="409" y="260"/>
                  </a:lnTo>
                  <a:lnTo>
                    <a:pt x="410" y="259"/>
                  </a:lnTo>
                  <a:lnTo>
                    <a:pt x="410" y="259"/>
                  </a:lnTo>
                  <a:lnTo>
                    <a:pt x="414" y="260"/>
                  </a:lnTo>
                  <a:lnTo>
                    <a:pt x="414" y="261"/>
                  </a:lnTo>
                  <a:lnTo>
                    <a:pt x="415" y="269"/>
                  </a:lnTo>
                  <a:lnTo>
                    <a:pt x="415" y="270"/>
                  </a:lnTo>
                  <a:lnTo>
                    <a:pt x="419" y="276"/>
                  </a:lnTo>
                  <a:lnTo>
                    <a:pt x="419" y="277"/>
                  </a:lnTo>
                  <a:lnTo>
                    <a:pt x="420" y="277"/>
                  </a:lnTo>
                  <a:lnTo>
                    <a:pt x="422" y="277"/>
                  </a:lnTo>
                  <a:lnTo>
                    <a:pt x="422" y="276"/>
                  </a:lnTo>
                  <a:lnTo>
                    <a:pt x="423" y="276"/>
                  </a:lnTo>
                  <a:lnTo>
                    <a:pt x="424" y="276"/>
                  </a:lnTo>
                  <a:lnTo>
                    <a:pt x="425" y="277"/>
                  </a:lnTo>
                  <a:lnTo>
                    <a:pt x="425" y="277"/>
                  </a:lnTo>
                  <a:lnTo>
                    <a:pt x="425" y="277"/>
                  </a:lnTo>
                  <a:lnTo>
                    <a:pt x="425" y="278"/>
                  </a:lnTo>
                  <a:lnTo>
                    <a:pt x="425" y="278"/>
                  </a:lnTo>
                  <a:lnTo>
                    <a:pt x="425" y="279"/>
                  </a:lnTo>
                  <a:lnTo>
                    <a:pt x="425" y="281"/>
                  </a:lnTo>
                  <a:lnTo>
                    <a:pt x="425" y="282"/>
                  </a:lnTo>
                  <a:lnTo>
                    <a:pt x="425" y="282"/>
                  </a:lnTo>
                  <a:lnTo>
                    <a:pt x="425" y="282"/>
                  </a:lnTo>
                  <a:lnTo>
                    <a:pt x="425" y="283"/>
                  </a:lnTo>
                  <a:lnTo>
                    <a:pt x="426" y="283"/>
                  </a:lnTo>
                  <a:lnTo>
                    <a:pt x="426" y="284"/>
                  </a:lnTo>
                  <a:lnTo>
                    <a:pt x="427" y="284"/>
                  </a:lnTo>
                  <a:lnTo>
                    <a:pt x="427" y="284"/>
                  </a:lnTo>
                  <a:lnTo>
                    <a:pt x="428" y="284"/>
                  </a:lnTo>
                  <a:lnTo>
                    <a:pt x="429" y="284"/>
                  </a:lnTo>
                  <a:lnTo>
                    <a:pt x="430" y="284"/>
                  </a:lnTo>
                  <a:lnTo>
                    <a:pt x="434" y="283"/>
                  </a:lnTo>
                  <a:lnTo>
                    <a:pt x="439" y="283"/>
                  </a:lnTo>
                  <a:lnTo>
                    <a:pt x="440" y="283"/>
                  </a:lnTo>
                  <a:lnTo>
                    <a:pt x="441" y="283"/>
                  </a:lnTo>
                  <a:lnTo>
                    <a:pt x="442" y="284"/>
                  </a:lnTo>
                  <a:lnTo>
                    <a:pt x="446" y="287"/>
                  </a:lnTo>
                  <a:lnTo>
                    <a:pt x="447" y="287"/>
                  </a:lnTo>
                  <a:lnTo>
                    <a:pt x="448" y="288"/>
                  </a:lnTo>
                  <a:lnTo>
                    <a:pt x="448" y="288"/>
                  </a:lnTo>
                  <a:lnTo>
                    <a:pt x="449" y="288"/>
                  </a:lnTo>
                  <a:lnTo>
                    <a:pt x="452" y="289"/>
                  </a:lnTo>
                  <a:lnTo>
                    <a:pt x="452" y="289"/>
                  </a:lnTo>
                  <a:lnTo>
                    <a:pt x="453" y="289"/>
                  </a:lnTo>
                  <a:lnTo>
                    <a:pt x="453" y="289"/>
                  </a:lnTo>
                  <a:lnTo>
                    <a:pt x="455" y="287"/>
                  </a:lnTo>
                  <a:lnTo>
                    <a:pt x="460" y="291"/>
                  </a:lnTo>
                  <a:lnTo>
                    <a:pt x="465" y="292"/>
                  </a:lnTo>
                  <a:lnTo>
                    <a:pt x="471" y="291"/>
                  </a:lnTo>
                  <a:lnTo>
                    <a:pt x="474" y="291"/>
                  </a:lnTo>
                  <a:lnTo>
                    <a:pt x="474" y="291"/>
                  </a:lnTo>
                  <a:lnTo>
                    <a:pt x="474" y="290"/>
                  </a:lnTo>
                  <a:lnTo>
                    <a:pt x="478" y="292"/>
                  </a:lnTo>
                  <a:lnTo>
                    <a:pt x="479" y="292"/>
                  </a:lnTo>
                  <a:lnTo>
                    <a:pt x="479" y="292"/>
                  </a:lnTo>
                  <a:lnTo>
                    <a:pt x="479" y="293"/>
                  </a:lnTo>
                  <a:lnTo>
                    <a:pt x="479" y="294"/>
                  </a:lnTo>
                  <a:lnTo>
                    <a:pt x="479" y="295"/>
                  </a:lnTo>
                  <a:lnTo>
                    <a:pt x="479" y="296"/>
                  </a:lnTo>
                  <a:lnTo>
                    <a:pt x="481" y="299"/>
                  </a:lnTo>
                  <a:lnTo>
                    <a:pt x="488" y="303"/>
                  </a:lnTo>
                  <a:lnTo>
                    <a:pt x="489" y="303"/>
                  </a:lnTo>
                  <a:lnTo>
                    <a:pt x="489" y="303"/>
                  </a:lnTo>
                  <a:lnTo>
                    <a:pt x="490" y="304"/>
                  </a:lnTo>
                  <a:lnTo>
                    <a:pt x="491" y="304"/>
                  </a:lnTo>
                  <a:lnTo>
                    <a:pt x="491" y="304"/>
                  </a:lnTo>
                  <a:lnTo>
                    <a:pt x="492" y="303"/>
                  </a:lnTo>
                  <a:lnTo>
                    <a:pt x="493" y="303"/>
                  </a:lnTo>
                  <a:lnTo>
                    <a:pt x="494" y="302"/>
                  </a:lnTo>
                  <a:lnTo>
                    <a:pt x="495" y="302"/>
                  </a:lnTo>
                  <a:lnTo>
                    <a:pt x="496" y="302"/>
                  </a:lnTo>
                  <a:lnTo>
                    <a:pt x="497" y="303"/>
                  </a:lnTo>
                  <a:lnTo>
                    <a:pt x="499" y="304"/>
                  </a:lnTo>
                  <a:lnTo>
                    <a:pt x="499" y="304"/>
                  </a:lnTo>
                  <a:lnTo>
                    <a:pt x="500" y="304"/>
                  </a:lnTo>
                  <a:lnTo>
                    <a:pt x="501" y="305"/>
                  </a:lnTo>
                  <a:lnTo>
                    <a:pt x="504" y="308"/>
                  </a:lnTo>
                  <a:lnTo>
                    <a:pt x="505" y="306"/>
                  </a:lnTo>
                  <a:lnTo>
                    <a:pt x="505" y="292"/>
                  </a:lnTo>
                  <a:lnTo>
                    <a:pt x="504" y="288"/>
                  </a:lnTo>
                  <a:lnTo>
                    <a:pt x="505" y="290"/>
                  </a:lnTo>
                  <a:lnTo>
                    <a:pt x="506" y="290"/>
                  </a:lnTo>
                  <a:lnTo>
                    <a:pt x="521" y="287"/>
                  </a:lnTo>
                  <a:lnTo>
                    <a:pt x="521" y="287"/>
                  </a:lnTo>
                  <a:lnTo>
                    <a:pt x="522" y="285"/>
                  </a:lnTo>
                  <a:lnTo>
                    <a:pt x="523" y="283"/>
                  </a:lnTo>
                  <a:lnTo>
                    <a:pt x="523" y="282"/>
                  </a:lnTo>
                  <a:lnTo>
                    <a:pt x="524" y="278"/>
                  </a:lnTo>
                  <a:lnTo>
                    <a:pt x="524" y="275"/>
                  </a:lnTo>
                  <a:lnTo>
                    <a:pt x="527" y="275"/>
                  </a:lnTo>
                  <a:lnTo>
                    <a:pt x="527" y="275"/>
                  </a:lnTo>
                  <a:lnTo>
                    <a:pt x="528" y="275"/>
                  </a:lnTo>
                  <a:lnTo>
                    <a:pt x="532" y="277"/>
                  </a:lnTo>
                  <a:lnTo>
                    <a:pt x="534" y="278"/>
                  </a:lnTo>
                  <a:lnTo>
                    <a:pt x="536" y="283"/>
                  </a:lnTo>
                  <a:lnTo>
                    <a:pt x="536" y="285"/>
                  </a:lnTo>
                  <a:lnTo>
                    <a:pt x="541" y="294"/>
                  </a:lnTo>
                  <a:lnTo>
                    <a:pt x="546" y="303"/>
                  </a:lnTo>
                  <a:lnTo>
                    <a:pt x="547" y="303"/>
                  </a:lnTo>
                  <a:lnTo>
                    <a:pt x="554" y="306"/>
                  </a:lnTo>
                  <a:lnTo>
                    <a:pt x="560" y="307"/>
                  </a:lnTo>
                  <a:lnTo>
                    <a:pt x="565" y="315"/>
                  </a:lnTo>
                  <a:lnTo>
                    <a:pt x="568" y="328"/>
                  </a:lnTo>
                  <a:lnTo>
                    <a:pt x="568" y="328"/>
                  </a:lnTo>
                  <a:lnTo>
                    <a:pt x="569" y="328"/>
                  </a:lnTo>
                  <a:lnTo>
                    <a:pt x="567" y="328"/>
                  </a:lnTo>
                  <a:lnTo>
                    <a:pt x="565" y="332"/>
                  </a:lnTo>
                  <a:lnTo>
                    <a:pt x="563" y="342"/>
                  </a:lnTo>
                  <a:lnTo>
                    <a:pt x="563" y="343"/>
                  </a:lnTo>
                  <a:lnTo>
                    <a:pt x="563" y="343"/>
                  </a:lnTo>
                  <a:lnTo>
                    <a:pt x="563" y="343"/>
                  </a:lnTo>
                  <a:lnTo>
                    <a:pt x="564" y="344"/>
                  </a:lnTo>
                  <a:lnTo>
                    <a:pt x="565" y="348"/>
                  </a:lnTo>
                  <a:lnTo>
                    <a:pt x="576" y="351"/>
                  </a:lnTo>
                  <a:lnTo>
                    <a:pt x="577" y="357"/>
                  </a:lnTo>
                  <a:lnTo>
                    <a:pt x="582" y="364"/>
                  </a:lnTo>
                  <a:lnTo>
                    <a:pt x="583" y="365"/>
                  </a:lnTo>
                  <a:lnTo>
                    <a:pt x="590" y="371"/>
                  </a:lnTo>
                  <a:lnTo>
                    <a:pt x="590" y="372"/>
                  </a:lnTo>
                  <a:lnTo>
                    <a:pt x="591" y="372"/>
                  </a:lnTo>
                  <a:lnTo>
                    <a:pt x="591" y="372"/>
                  </a:lnTo>
                  <a:lnTo>
                    <a:pt x="591" y="372"/>
                  </a:lnTo>
                  <a:lnTo>
                    <a:pt x="592" y="372"/>
                  </a:lnTo>
                  <a:lnTo>
                    <a:pt x="593" y="372"/>
                  </a:lnTo>
                  <a:lnTo>
                    <a:pt x="593" y="372"/>
                  </a:lnTo>
                  <a:lnTo>
                    <a:pt x="593" y="372"/>
                  </a:lnTo>
                  <a:lnTo>
                    <a:pt x="594" y="372"/>
                  </a:lnTo>
                  <a:lnTo>
                    <a:pt x="595" y="372"/>
                  </a:lnTo>
                  <a:lnTo>
                    <a:pt x="596" y="373"/>
                  </a:lnTo>
                  <a:lnTo>
                    <a:pt x="600" y="376"/>
                  </a:lnTo>
                  <a:lnTo>
                    <a:pt x="601" y="377"/>
                  </a:lnTo>
                  <a:lnTo>
                    <a:pt x="601" y="378"/>
                  </a:lnTo>
                  <a:lnTo>
                    <a:pt x="601" y="379"/>
                  </a:lnTo>
                  <a:lnTo>
                    <a:pt x="600" y="379"/>
                  </a:lnTo>
                  <a:lnTo>
                    <a:pt x="600" y="381"/>
                  </a:lnTo>
                  <a:lnTo>
                    <a:pt x="601" y="386"/>
                  </a:lnTo>
                  <a:lnTo>
                    <a:pt x="601" y="386"/>
                  </a:lnTo>
                  <a:lnTo>
                    <a:pt x="601" y="388"/>
                  </a:lnTo>
                  <a:lnTo>
                    <a:pt x="602" y="390"/>
                  </a:lnTo>
                  <a:lnTo>
                    <a:pt x="602" y="392"/>
                  </a:lnTo>
                  <a:lnTo>
                    <a:pt x="605" y="394"/>
                  </a:lnTo>
                  <a:lnTo>
                    <a:pt x="609" y="400"/>
                  </a:lnTo>
                  <a:lnTo>
                    <a:pt x="609" y="401"/>
                  </a:lnTo>
                  <a:lnTo>
                    <a:pt x="610" y="402"/>
                  </a:lnTo>
                  <a:lnTo>
                    <a:pt x="611" y="402"/>
                  </a:lnTo>
                  <a:lnTo>
                    <a:pt x="620" y="404"/>
                  </a:lnTo>
                  <a:lnTo>
                    <a:pt x="622" y="404"/>
                  </a:lnTo>
                  <a:lnTo>
                    <a:pt x="623" y="404"/>
                  </a:lnTo>
                  <a:lnTo>
                    <a:pt x="624" y="403"/>
                  </a:lnTo>
                  <a:lnTo>
                    <a:pt x="625" y="403"/>
                  </a:lnTo>
                  <a:lnTo>
                    <a:pt x="631" y="403"/>
                  </a:lnTo>
                  <a:lnTo>
                    <a:pt x="632" y="403"/>
                  </a:lnTo>
                  <a:lnTo>
                    <a:pt x="633" y="404"/>
                  </a:lnTo>
                  <a:lnTo>
                    <a:pt x="633" y="404"/>
                  </a:lnTo>
                  <a:lnTo>
                    <a:pt x="633" y="406"/>
                  </a:lnTo>
                  <a:lnTo>
                    <a:pt x="634" y="407"/>
                  </a:lnTo>
                  <a:lnTo>
                    <a:pt x="634" y="409"/>
                  </a:lnTo>
                  <a:lnTo>
                    <a:pt x="634" y="410"/>
                  </a:lnTo>
                  <a:lnTo>
                    <a:pt x="635" y="411"/>
                  </a:lnTo>
                  <a:lnTo>
                    <a:pt x="636" y="411"/>
                  </a:lnTo>
                  <a:lnTo>
                    <a:pt x="636" y="411"/>
                  </a:lnTo>
                  <a:lnTo>
                    <a:pt x="637" y="411"/>
                  </a:lnTo>
                  <a:lnTo>
                    <a:pt x="637" y="411"/>
                  </a:lnTo>
                  <a:lnTo>
                    <a:pt x="637" y="410"/>
                  </a:lnTo>
                  <a:lnTo>
                    <a:pt x="637" y="410"/>
                  </a:lnTo>
                  <a:lnTo>
                    <a:pt x="638" y="409"/>
                  </a:lnTo>
                  <a:lnTo>
                    <a:pt x="639" y="408"/>
                  </a:lnTo>
                  <a:lnTo>
                    <a:pt x="639" y="408"/>
                  </a:lnTo>
                  <a:lnTo>
                    <a:pt x="639" y="407"/>
                  </a:lnTo>
                  <a:lnTo>
                    <a:pt x="639" y="406"/>
                  </a:lnTo>
                  <a:lnTo>
                    <a:pt x="639" y="405"/>
                  </a:lnTo>
                  <a:lnTo>
                    <a:pt x="639" y="405"/>
                  </a:lnTo>
                  <a:lnTo>
                    <a:pt x="638" y="403"/>
                  </a:lnTo>
                  <a:lnTo>
                    <a:pt x="638" y="402"/>
                  </a:lnTo>
                  <a:lnTo>
                    <a:pt x="637" y="401"/>
                  </a:lnTo>
                  <a:lnTo>
                    <a:pt x="637" y="400"/>
                  </a:lnTo>
                  <a:lnTo>
                    <a:pt x="637" y="400"/>
                  </a:lnTo>
                  <a:lnTo>
                    <a:pt x="637" y="399"/>
                  </a:lnTo>
                  <a:lnTo>
                    <a:pt x="637" y="399"/>
                  </a:lnTo>
                  <a:lnTo>
                    <a:pt x="638" y="398"/>
                  </a:lnTo>
                  <a:lnTo>
                    <a:pt x="642" y="400"/>
                  </a:lnTo>
                  <a:lnTo>
                    <a:pt x="648" y="404"/>
                  </a:lnTo>
                  <a:lnTo>
                    <a:pt x="649" y="404"/>
                  </a:lnTo>
                  <a:lnTo>
                    <a:pt x="649" y="405"/>
                  </a:lnTo>
                  <a:lnTo>
                    <a:pt x="650" y="405"/>
                  </a:lnTo>
                  <a:lnTo>
                    <a:pt x="651" y="405"/>
                  </a:lnTo>
                  <a:lnTo>
                    <a:pt x="652" y="405"/>
                  </a:lnTo>
                  <a:lnTo>
                    <a:pt x="653" y="404"/>
                  </a:lnTo>
                  <a:lnTo>
                    <a:pt x="653" y="403"/>
                  </a:lnTo>
                  <a:lnTo>
                    <a:pt x="654" y="403"/>
                  </a:lnTo>
                  <a:lnTo>
                    <a:pt x="654" y="402"/>
                  </a:lnTo>
                  <a:lnTo>
                    <a:pt x="655" y="401"/>
                  </a:lnTo>
                  <a:lnTo>
                    <a:pt x="655" y="400"/>
                  </a:lnTo>
                  <a:lnTo>
                    <a:pt x="655" y="399"/>
                  </a:lnTo>
                  <a:lnTo>
                    <a:pt x="654" y="398"/>
                  </a:lnTo>
                  <a:lnTo>
                    <a:pt x="654" y="397"/>
                  </a:lnTo>
                  <a:lnTo>
                    <a:pt x="661" y="392"/>
                  </a:lnTo>
                  <a:lnTo>
                    <a:pt x="661" y="391"/>
                  </a:lnTo>
                  <a:lnTo>
                    <a:pt x="661" y="391"/>
                  </a:lnTo>
                  <a:lnTo>
                    <a:pt x="662" y="391"/>
                  </a:lnTo>
                  <a:lnTo>
                    <a:pt x="663" y="391"/>
                  </a:lnTo>
                  <a:lnTo>
                    <a:pt x="666" y="393"/>
                  </a:lnTo>
                  <a:lnTo>
                    <a:pt x="672" y="392"/>
                  </a:lnTo>
                  <a:lnTo>
                    <a:pt x="673" y="392"/>
                  </a:lnTo>
                  <a:lnTo>
                    <a:pt x="674" y="392"/>
                  </a:lnTo>
                  <a:lnTo>
                    <a:pt x="675" y="393"/>
                  </a:lnTo>
                  <a:lnTo>
                    <a:pt x="676" y="394"/>
                  </a:lnTo>
                  <a:lnTo>
                    <a:pt x="677" y="396"/>
                  </a:lnTo>
                  <a:lnTo>
                    <a:pt x="678" y="397"/>
                  </a:lnTo>
                  <a:lnTo>
                    <a:pt x="679" y="398"/>
                  </a:lnTo>
                  <a:lnTo>
                    <a:pt x="681" y="402"/>
                  </a:lnTo>
                  <a:lnTo>
                    <a:pt x="683" y="406"/>
                  </a:lnTo>
                  <a:lnTo>
                    <a:pt x="684" y="406"/>
                  </a:lnTo>
                  <a:lnTo>
                    <a:pt x="685" y="407"/>
                  </a:lnTo>
                  <a:lnTo>
                    <a:pt x="683" y="413"/>
                  </a:lnTo>
                  <a:lnTo>
                    <a:pt x="682" y="413"/>
                  </a:lnTo>
                  <a:lnTo>
                    <a:pt x="682" y="414"/>
                  </a:lnTo>
                  <a:lnTo>
                    <a:pt x="682" y="414"/>
                  </a:lnTo>
                  <a:lnTo>
                    <a:pt x="672" y="416"/>
                  </a:lnTo>
                  <a:lnTo>
                    <a:pt x="669" y="416"/>
                  </a:lnTo>
                  <a:lnTo>
                    <a:pt x="663" y="422"/>
                  </a:lnTo>
                  <a:lnTo>
                    <a:pt x="662" y="427"/>
                  </a:lnTo>
                  <a:lnTo>
                    <a:pt x="662" y="428"/>
                  </a:lnTo>
                  <a:lnTo>
                    <a:pt x="664" y="435"/>
                  </a:lnTo>
                  <a:lnTo>
                    <a:pt x="665" y="436"/>
                  </a:lnTo>
                  <a:lnTo>
                    <a:pt x="665" y="437"/>
                  </a:lnTo>
                  <a:lnTo>
                    <a:pt x="667" y="443"/>
                  </a:lnTo>
                  <a:lnTo>
                    <a:pt x="668" y="444"/>
                  </a:lnTo>
                  <a:lnTo>
                    <a:pt x="668" y="445"/>
                  </a:lnTo>
                  <a:lnTo>
                    <a:pt x="669" y="449"/>
                  </a:lnTo>
                  <a:lnTo>
                    <a:pt x="666" y="451"/>
                  </a:lnTo>
                  <a:lnTo>
                    <a:pt x="665" y="451"/>
                  </a:lnTo>
                  <a:lnTo>
                    <a:pt x="662" y="451"/>
                  </a:lnTo>
                  <a:lnTo>
                    <a:pt x="656" y="454"/>
                  </a:lnTo>
                  <a:lnTo>
                    <a:pt x="650" y="455"/>
                  </a:lnTo>
                  <a:lnTo>
                    <a:pt x="649" y="455"/>
                  </a:lnTo>
                  <a:lnTo>
                    <a:pt x="649" y="455"/>
                  </a:lnTo>
                  <a:lnTo>
                    <a:pt x="646" y="455"/>
                  </a:lnTo>
                  <a:lnTo>
                    <a:pt x="639" y="454"/>
                  </a:lnTo>
                  <a:lnTo>
                    <a:pt x="636" y="454"/>
                  </a:lnTo>
                  <a:lnTo>
                    <a:pt x="636" y="455"/>
                  </a:lnTo>
                  <a:lnTo>
                    <a:pt x="635" y="460"/>
                  </a:lnTo>
                  <a:lnTo>
                    <a:pt x="635" y="467"/>
                  </a:lnTo>
                  <a:lnTo>
                    <a:pt x="635" y="469"/>
                  </a:lnTo>
                  <a:lnTo>
                    <a:pt x="636" y="470"/>
                  </a:lnTo>
                  <a:lnTo>
                    <a:pt x="636" y="471"/>
                  </a:lnTo>
                  <a:lnTo>
                    <a:pt x="636" y="475"/>
                  </a:lnTo>
                  <a:lnTo>
                    <a:pt x="634" y="488"/>
                  </a:lnTo>
                  <a:lnTo>
                    <a:pt x="633" y="503"/>
                  </a:lnTo>
                  <a:lnTo>
                    <a:pt x="633" y="505"/>
                  </a:lnTo>
                  <a:lnTo>
                    <a:pt x="633" y="506"/>
                  </a:lnTo>
                  <a:lnTo>
                    <a:pt x="633" y="507"/>
                  </a:lnTo>
                  <a:lnTo>
                    <a:pt x="634" y="508"/>
                  </a:lnTo>
                  <a:lnTo>
                    <a:pt x="634" y="509"/>
                  </a:lnTo>
                  <a:lnTo>
                    <a:pt x="636" y="510"/>
                  </a:lnTo>
                  <a:lnTo>
                    <a:pt x="636" y="510"/>
                  </a:lnTo>
                  <a:lnTo>
                    <a:pt x="639" y="510"/>
                  </a:lnTo>
                  <a:lnTo>
                    <a:pt x="639" y="510"/>
                  </a:lnTo>
                  <a:lnTo>
                    <a:pt x="651" y="506"/>
                  </a:lnTo>
                  <a:lnTo>
                    <a:pt x="656" y="504"/>
                  </a:lnTo>
                  <a:lnTo>
                    <a:pt x="657" y="502"/>
                  </a:lnTo>
                  <a:lnTo>
                    <a:pt x="658" y="501"/>
                  </a:lnTo>
                  <a:lnTo>
                    <a:pt x="658" y="500"/>
                  </a:lnTo>
                  <a:lnTo>
                    <a:pt x="659" y="498"/>
                  </a:lnTo>
                  <a:lnTo>
                    <a:pt x="660" y="497"/>
                  </a:lnTo>
                  <a:lnTo>
                    <a:pt x="665" y="492"/>
                  </a:lnTo>
                  <a:lnTo>
                    <a:pt x="669" y="489"/>
                  </a:lnTo>
                  <a:lnTo>
                    <a:pt x="670" y="490"/>
                  </a:lnTo>
                  <a:lnTo>
                    <a:pt x="671" y="490"/>
                  </a:lnTo>
                  <a:lnTo>
                    <a:pt x="679" y="492"/>
                  </a:lnTo>
                  <a:lnTo>
                    <a:pt x="685" y="493"/>
                  </a:lnTo>
                  <a:lnTo>
                    <a:pt x="686" y="493"/>
                  </a:lnTo>
                  <a:lnTo>
                    <a:pt x="687" y="493"/>
                  </a:lnTo>
                  <a:lnTo>
                    <a:pt x="687" y="492"/>
                  </a:lnTo>
                  <a:lnTo>
                    <a:pt x="688" y="484"/>
                  </a:lnTo>
                  <a:lnTo>
                    <a:pt x="688" y="481"/>
                  </a:lnTo>
                  <a:lnTo>
                    <a:pt x="688" y="479"/>
                  </a:lnTo>
                  <a:lnTo>
                    <a:pt x="688" y="476"/>
                  </a:lnTo>
                  <a:lnTo>
                    <a:pt x="687" y="474"/>
                  </a:lnTo>
                  <a:lnTo>
                    <a:pt x="687" y="473"/>
                  </a:lnTo>
                  <a:lnTo>
                    <a:pt x="687" y="470"/>
                  </a:lnTo>
                  <a:lnTo>
                    <a:pt x="685" y="465"/>
                  </a:lnTo>
                  <a:lnTo>
                    <a:pt x="685" y="464"/>
                  </a:lnTo>
                  <a:lnTo>
                    <a:pt x="685" y="463"/>
                  </a:lnTo>
                  <a:lnTo>
                    <a:pt x="686" y="463"/>
                  </a:lnTo>
                  <a:lnTo>
                    <a:pt x="690" y="471"/>
                  </a:lnTo>
                  <a:lnTo>
                    <a:pt x="697" y="471"/>
                  </a:lnTo>
                  <a:lnTo>
                    <a:pt x="699" y="471"/>
                  </a:lnTo>
                  <a:lnTo>
                    <a:pt x="701" y="472"/>
                  </a:lnTo>
                  <a:lnTo>
                    <a:pt x="702" y="472"/>
                  </a:lnTo>
                  <a:lnTo>
                    <a:pt x="702" y="472"/>
                  </a:lnTo>
                  <a:lnTo>
                    <a:pt x="703" y="472"/>
                  </a:lnTo>
                  <a:lnTo>
                    <a:pt x="704" y="472"/>
                  </a:lnTo>
                  <a:lnTo>
                    <a:pt x="704" y="473"/>
                  </a:lnTo>
                  <a:lnTo>
                    <a:pt x="705" y="473"/>
                  </a:lnTo>
                  <a:lnTo>
                    <a:pt x="707" y="473"/>
                  </a:lnTo>
                  <a:lnTo>
                    <a:pt x="712" y="472"/>
                  </a:lnTo>
                  <a:lnTo>
                    <a:pt x="713" y="471"/>
                  </a:lnTo>
                  <a:lnTo>
                    <a:pt x="713" y="472"/>
                  </a:lnTo>
                  <a:lnTo>
                    <a:pt x="713" y="472"/>
                  </a:lnTo>
                  <a:lnTo>
                    <a:pt x="712" y="474"/>
                  </a:lnTo>
                  <a:lnTo>
                    <a:pt x="712" y="474"/>
                  </a:lnTo>
                  <a:lnTo>
                    <a:pt x="713" y="476"/>
                  </a:lnTo>
                  <a:lnTo>
                    <a:pt x="714" y="478"/>
                  </a:lnTo>
                  <a:lnTo>
                    <a:pt x="715" y="481"/>
                  </a:lnTo>
                  <a:lnTo>
                    <a:pt x="716" y="482"/>
                  </a:lnTo>
                  <a:lnTo>
                    <a:pt x="717" y="489"/>
                  </a:lnTo>
                  <a:lnTo>
                    <a:pt x="717" y="493"/>
                  </a:lnTo>
                  <a:lnTo>
                    <a:pt x="713" y="497"/>
                  </a:lnTo>
                  <a:lnTo>
                    <a:pt x="714" y="502"/>
                  </a:lnTo>
                  <a:lnTo>
                    <a:pt x="714" y="504"/>
                  </a:lnTo>
                  <a:lnTo>
                    <a:pt x="705" y="509"/>
                  </a:lnTo>
                  <a:lnTo>
                    <a:pt x="705" y="512"/>
                  </a:lnTo>
                  <a:lnTo>
                    <a:pt x="702" y="520"/>
                  </a:lnTo>
                  <a:lnTo>
                    <a:pt x="701" y="530"/>
                  </a:lnTo>
                  <a:lnTo>
                    <a:pt x="700" y="533"/>
                  </a:lnTo>
                  <a:lnTo>
                    <a:pt x="699" y="535"/>
                  </a:lnTo>
                  <a:lnTo>
                    <a:pt x="698" y="534"/>
                  </a:lnTo>
                  <a:lnTo>
                    <a:pt x="694" y="531"/>
                  </a:lnTo>
                  <a:lnTo>
                    <a:pt x="693" y="531"/>
                  </a:lnTo>
                  <a:lnTo>
                    <a:pt x="692" y="531"/>
                  </a:lnTo>
                  <a:lnTo>
                    <a:pt x="689" y="532"/>
                  </a:lnTo>
                  <a:lnTo>
                    <a:pt x="686" y="533"/>
                  </a:lnTo>
                  <a:lnTo>
                    <a:pt x="686" y="533"/>
                  </a:lnTo>
                  <a:lnTo>
                    <a:pt x="684" y="534"/>
                  </a:lnTo>
                  <a:lnTo>
                    <a:pt x="682" y="537"/>
                  </a:lnTo>
                  <a:lnTo>
                    <a:pt x="680" y="539"/>
                  </a:lnTo>
                  <a:lnTo>
                    <a:pt x="679" y="539"/>
                  </a:lnTo>
                  <a:lnTo>
                    <a:pt x="679" y="539"/>
                  </a:lnTo>
                  <a:lnTo>
                    <a:pt x="677" y="540"/>
                  </a:lnTo>
                  <a:lnTo>
                    <a:pt x="673" y="540"/>
                  </a:lnTo>
                  <a:lnTo>
                    <a:pt x="671" y="540"/>
                  </a:lnTo>
                  <a:lnTo>
                    <a:pt x="670" y="540"/>
                  </a:lnTo>
                  <a:lnTo>
                    <a:pt x="669" y="540"/>
                  </a:lnTo>
                  <a:lnTo>
                    <a:pt x="665" y="547"/>
                  </a:lnTo>
                  <a:lnTo>
                    <a:pt x="664" y="550"/>
                  </a:lnTo>
                  <a:lnTo>
                    <a:pt x="664" y="553"/>
                  </a:lnTo>
                  <a:lnTo>
                    <a:pt x="664" y="556"/>
                  </a:lnTo>
                  <a:lnTo>
                    <a:pt x="664" y="560"/>
                  </a:lnTo>
                  <a:lnTo>
                    <a:pt x="665" y="563"/>
                  </a:lnTo>
                  <a:lnTo>
                    <a:pt x="665" y="563"/>
                  </a:lnTo>
                  <a:lnTo>
                    <a:pt x="665" y="566"/>
                  </a:lnTo>
                  <a:lnTo>
                    <a:pt x="665" y="570"/>
                  </a:lnTo>
                  <a:lnTo>
                    <a:pt x="664" y="571"/>
                  </a:lnTo>
                  <a:lnTo>
                    <a:pt x="664" y="573"/>
                  </a:lnTo>
                  <a:lnTo>
                    <a:pt x="663" y="576"/>
                  </a:lnTo>
                  <a:lnTo>
                    <a:pt x="665" y="577"/>
                  </a:lnTo>
                  <a:lnTo>
                    <a:pt x="667" y="577"/>
                  </a:lnTo>
                  <a:lnTo>
                    <a:pt x="671" y="579"/>
                  </a:lnTo>
                  <a:lnTo>
                    <a:pt x="685" y="578"/>
                  </a:lnTo>
                  <a:lnTo>
                    <a:pt x="685" y="578"/>
                  </a:lnTo>
                  <a:lnTo>
                    <a:pt x="700" y="574"/>
                  </a:lnTo>
                  <a:lnTo>
                    <a:pt x="701" y="574"/>
                  </a:lnTo>
                  <a:lnTo>
                    <a:pt x="710" y="568"/>
                  </a:lnTo>
                  <a:lnTo>
                    <a:pt x="715" y="564"/>
                  </a:lnTo>
                  <a:lnTo>
                    <a:pt x="717" y="561"/>
                  </a:lnTo>
                  <a:lnTo>
                    <a:pt x="718" y="559"/>
                  </a:lnTo>
                  <a:lnTo>
                    <a:pt x="719" y="556"/>
                  </a:lnTo>
                  <a:lnTo>
                    <a:pt x="719" y="556"/>
                  </a:lnTo>
                  <a:lnTo>
                    <a:pt x="719" y="556"/>
                  </a:lnTo>
                  <a:lnTo>
                    <a:pt x="719" y="555"/>
                  </a:lnTo>
                  <a:lnTo>
                    <a:pt x="719" y="554"/>
                  </a:lnTo>
                  <a:lnTo>
                    <a:pt x="719" y="553"/>
                  </a:lnTo>
                  <a:lnTo>
                    <a:pt x="720" y="553"/>
                  </a:lnTo>
                  <a:lnTo>
                    <a:pt x="723" y="550"/>
                  </a:lnTo>
                  <a:lnTo>
                    <a:pt x="724" y="550"/>
                  </a:lnTo>
                  <a:lnTo>
                    <a:pt x="725" y="549"/>
                  </a:lnTo>
                  <a:lnTo>
                    <a:pt x="729" y="547"/>
                  </a:lnTo>
                  <a:lnTo>
                    <a:pt x="729" y="547"/>
                  </a:lnTo>
                  <a:lnTo>
                    <a:pt x="730" y="547"/>
                  </a:lnTo>
                  <a:lnTo>
                    <a:pt x="731" y="547"/>
                  </a:lnTo>
                  <a:lnTo>
                    <a:pt x="733" y="549"/>
                  </a:lnTo>
                  <a:lnTo>
                    <a:pt x="739" y="552"/>
                  </a:lnTo>
                  <a:lnTo>
                    <a:pt x="740" y="552"/>
                  </a:lnTo>
                  <a:lnTo>
                    <a:pt x="749" y="549"/>
                  </a:lnTo>
                  <a:lnTo>
                    <a:pt x="754" y="549"/>
                  </a:lnTo>
                  <a:lnTo>
                    <a:pt x="756" y="549"/>
                  </a:lnTo>
                  <a:lnTo>
                    <a:pt x="752" y="551"/>
                  </a:lnTo>
                  <a:lnTo>
                    <a:pt x="751" y="552"/>
                  </a:lnTo>
                  <a:lnTo>
                    <a:pt x="751" y="552"/>
                  </a:lnTo>
                  <a:lnTo>
                    <a:pt x="750" y="552"/>
                  </a:lnTo>
                  <a:lnTo>
                    <a:pt x="749" y="553"/>
                  </a:lnTo>
                  <a:lnTo>
                    <a:pt x="747" y="555"/>
                  </a:lnTo>
                  <a:lnTo>
                    <a:pt x="740" y="559"/>
                  </a:lnTo>
                  <a:lnTo>
                    <a:pt x="737" y="559"/>
                  </a:lnTo>
                  <a:lnTo>
                    <a:pt x="737" y="559"/>
                  </a:lnTo>
                  <a:lnTo>
                    <a:pt x="736" y="559"/>
                  </a:lnTo>
                  <a:lnTo>
                    <a:pt x="735" y="559"/>
                  </a:lnTo>
                  <a:lnTo>
                    <a:pt x="731" y="563"/>
                  </a:lnTo>
                  <a:lnTo>
                    <a:pt x="730" y="564"/>
                  </a:lnTo>
                  <a:lnTo>
                    <a:pt x="728" y="567"/>
                  </a:lnTo>
                  <a:lnTo>
                    <a:pt x="728" y="568"/>
                  </a:lnTo>
                  <a:lnTo>
                    <a:pt x="728" y="569"/>
                  </a:lnTo>
                  <a:lnTo>
                    <a:pt x="722" y="573"/>
                  </a:lnTo>
                  <a:lnTo>
                    <a:pt x="715" y="575"/>
                  </a:lnTo>
                  <a:lnTo>
                    <a:pt x="714" y="576"/>
                  </a:lnTo>
                  <a:lnTo>
                    <a:pt x="713" y="576"/>
                  </a:lnTo>
                  <a:lnTo>
                    <a:pt x="713" y="577"/>
                  </a:lnTo>
                  <a:lnTo>
                    <a:pt x="712" y="578"/>
                  </a:lnTo>
                  <a:lnTo>
                    <a:pt x="712" y="579"/>
                  </a:lnTo>
                  <a:lnTo>
                    <a:pt x="712" y="580"/>
                  </a:lnTo>
                  <a:lnTo>
                    <a:pt x="712" y="580"/>
                  </a:lnTo>
                  <a:lnTo>
                    <a:pt x="711" y="581"/>
                  </a:lnTo>
                  <a:lnTo>
                    <a:pt x="711" y="583"/>
                  </a:lnTo>
                  <a:lnTo>
                    <a:pt x="711" y="584"/>
                  </a:lnTo>
                  <a:lnTo>
                    <a:pt x="711" y="584"/>
                  </a:lnTo>
                  <a:lnTo>
                    <a:pt x="711" y="585"/>
                  </a:lnTo>
                  <a:lnTo>
                    <a:pt x="710" y="585"/>
                  </a:lnTo>
                  <a:lnTo>
                    <a:pt x="708" y="588"/>
                  </a:lnTo>
                  <a:lnTo>
                    <a:pt x="708" y="588"/>
                  </a:lnTo>
                  <a:lnTo>
                    <a:pt x="707" y="588"/>
                  </a:lnTo>
                  <a:lnTo>
                    <a:pt x="706" y="588"/>
                  </a:lnTo>
                  <a:lnTo>
                    <a:pt x="703" y="587"/>
                  </a:lnTo>
                  <a:lnTo>
                    <a:pt x="700" y="586"/>
                  </a:lnTo>
                  <a:lnTo>
                    <a:pt x="699" y="586"/>
                  </a:lnTo>
                  <a:lnTo>
                    <a:pt x="698" y="586"/>
                  </a:lnTo>
                  <a:lnTo>
                    <a:pt x="698" y="586"/>
                  </a:lnTo>
                  <a:lnTo>
                    <a:pt x="697" y="587"/>
                  </a:lnTo>
                  <a:lnTo>
                    <a:pt x="697" y="589"/>
                  </a:lnTo>
                  <a:lnTo>
                    <a:pt x="696" y="595"/>
                  </a:lnTo>
                  <a:lnTo>
                    <a:pt x="695" y="599"/>
                  </a:lnTo>
                  <a:lnTo>
                    <a:pt x="695" y="603"/>
                  </a:lnTo>
                  <a:lnTo>
                    <a:pt x="694" y="606"/>
                  </a:lnTo>
                  <a:lnTo>
                    <a:pt x="694" y="607"/>
                  </a:lnTo>
                  <a:lnTo>
                    <a:pt x="690" y="614"/>
                  </a:lnTo>
                  <a:lnTo>
                    <a:pt x="690" y="614"/>
                  </a:lnTo>
                  <a:lnTo>
                    <a:pt x="689" y="614"/>
                  </a:lnTo>
                  <a:lnTo>
                    <a:pt x="688" y="614"/>
                  </a:lnTo>
                  <a:lnTo>
                    <a:pt x="688" y="614"/>
                  </a:lnTo>
                  <a:lnTo>
                    <a:pt x="688" y="614"/>
                  </a:lnTo>
                  <a:lnTo>
                    <a:pt x="688" y="613"/>
                  </a:lnTo>
                  <a:lnTo>
                    <a:pt x="687" y="613"/>
                  </a:lnTo>
                  <a:lnTo>
                    <a:pt x="687" y="613"/>
                  </a:lnTo>
                  <a:lnTo>
                    <a:pt x="686" y="613"/>
                  </a:lnTo>
                  <a:lnTo>
                    <a:pt x="686" y="613"/>
                  </a:lnTo>
                  <a:lnTo>
                    <a:pt x="676" y="616"/>
                  </a:lnTo>
                  <a:lnTo>
                    <a:pt x="672" y="620"/>
                  </a:lnTo>
                  <a:lnTo>
                    <a:pt x="671" y="620"/>
                  </a:lnTo>
                  <a:lnTo>
                    <a:pt x="671" y="620"/>
                  </a:lnTo>
                  <a:lnTo>
                    <a:pt x="669" y="626"/>
                  </a:lnTo>
                  <a:lnTo>
                    <a:pt x="669" y="626"/>
                  </a:lnTo>
                  <a:lnTo>
                    <a:pt x="668" y="625"/>
                  </a:lnTo>
                  <a:lnTo>
                    <a:pt x="661" y="623"/>
                  </a:lnTo>
                  <a:lnTo>
                    <a:pt x="655" y="623"/>
                  </a:lnTo>
                  <a:lnTo>
                    <a:pt x="654" y="622"/>
                  </a:lnTo>
                  <a:lnTo>
                    <a:pt x="652" y="621"/>
                  </a:lnTo>
                  <a:lnTo>
                    <a:pt x="651" y="620"/>
                  </a:lnTo>
                  <a:lnTo>
                    <a:pt x="650" y="618"/>
                  </a:lnTo>
                  <a:lnTo>
                    <a:pt x="649" y="617"/>
                  </a:lnTo>
                  <a:lnTo>
                    <a:pt x="648" y="616"/>
                  </a:lnTo>
                  <a:lnTo>
                    <a:pt x="648" y="614"/>
                  </a:lnTo>
                  <a:lnTo>
                    <a:pt x="647" y="612"/>
                  </a:lnTo>
                  <a:lnTo>
                    <a:pt x="647" y="611"/>
                  </a:lnTo>
                  <a:lnTo>
                    <a:pt x="647" y="610"/>
                  </a:lnTo>
                  <a:lnTo>
                    <a:pt x="647" y="610"/>
                  </a:lnTo>
                  <a:lnTo>
                    <a:pt x="647" y="609"/>
                  </a:lnTo>
                  <a:lnTo>
                    <a:pt x="646" y="607"/>
                  </a:lnTo>
                  <a:lnTo>
                    <a:pt x="646" y="606"/>
                  </a:lnTo>
                  <a:lnTo>
                    <a:pt x="643" y="601"/>
                  </a:lnTo>
                  <a:lnTo>
                    <a:pt x="641" y="595"/>
                  </a:lnTo>
                  <a:lnTo>
                    <a:pt x="639" y="586"/>
                  </a:lnTo>
                  <a:lnTo>
                    <a:pt x="639" y="584"/>
                  </a:lnTo>
                  <a:lnTo>
                    <a:pt x="638" y="582"/>
                  </a:lnTo>
                  <a:lnTo>
                    <a:pt x="636" y="579"/>
                  </a:lnTo>
                  <a:lnTo>
                    <a:pt x="635" y="578"/>
                  </a:lnTo>
                  <a:lnTo>
                    <a:pt x="634" y="577"/>
                  </a:lnTo>
                  <a:lnTo>
                    <a:pt x="633" y="576"/>
                  </a:lnTo>
                  <a:lnTo>
                    <a:pt x="632" y="575"/>
                  </a:lnTo>
                  <a:lnTo>
                    <a:pt x="630" y="574"/>
                  </a:lnTo>
                  <a:lnTo>
                    <a:pt x="629" y="574"/>
                  </a:lnTo>
                  <a:lnTo>
                    <a:pt x="627" y="574"/>
                  </a:lnTo>
                  <a:lnTo>
                    <a:pt x="626" y="574"/>
                  </a:lnTo>
                  <a:lnTo>
                    <a:pt x="625" y="574"/>
                  </a:lnTo>
                  <a:lnTo>
                    <a:pt x="624" y="575"/>
                  </a:lnTo>
                  <a:lnTo>
                    <a:pt x="622" y="575"/>
                  </a:lnTo>
                  <a:lnTo>
                    <a:pt x="621" y="576"/>
                  </a:lnTo>
                  <a:lnTo>
                    <a:pt x="621" y="576"/>
                  </a:lnTo>
                  <a:lnTo>
                    <a:pt x="620" y="577"/>
                  </a:lnTo>
                  <a:lnTo>
                    <a:pt x="618" y="578"/>
                  </a:lnTo>
                  <a:lnTo>
                    <a:pt x="618" y="578"/>
                  </a:lnTo>
                  <a:lnTo>
                    <a:pt x="617" y="579"/>
                  </a:lnTo>
                  <a:lnTo>
                    <a:pt x="616" y="580"/>
                  </a:lnTo>
                  <a:lnTo>
                    <a:pt x="615" y="582"/>
                  </a:lnTo>
                  <a:lnTo>
                    <a:pt x="613" y="584"/>
                  </a:lnTo>
                  <a:lnTo>
                    <a:pt x="611" y="587"/>
                  </a:lnTo>
                  <a:lnTo>
                    <a:pt x="609" y="590"/>
                  </a:lnTo>
                  <a:lnTo>
                    <a:pt x="606" y="593"/>
                  </a:lnTo>
                  <a:lnTo>
                    <a:pt x="605" y="594"/>
                  </a:lnTo>
                  <a:lnTo>
                    <a:pt x="604" y="595"/>
                  </a:lnTo>
                  <a:lnTo>
                    <a:pt x="603" y="596"/>
                  </a:lnTo>
                  <a:lnTo>
                    <a:pt x="602" y="596"/>
                  </a:lnTo>
                  <a:lnTo>
                    <a:pt x="601" y="596"/>
                  </a:lnTo>
                  <a:lnTo>
                    <a:pt x="600" y="596"/>
                  </a:lnTo>
                  <a:lnTo>
                    <a:pt x="599" y="596"/>
                  </a:lnTo>
                  <a:lnTo>
                    <a:pt x="599" y="596"/>
                  </a:lnTo>
                  <a:lnTo>
                    <a:pt x="598" y="596"/>
                  </a:lnTo>
                  <a:lnTo>
                    <a:pt x="597" y="595"/>
                  </a:lnTo>
                  <a:lnTo>
                    <a:pt x="595" y="594"/>
                  </a:lnTo>
                  <a:lnTo>
                    <a:pt x="594" y="593"/>
                  </a:lnTo>
                  <a:lnTo>
                    <a:pt x="593" y="593"/>
                  </a:lnTo>
                  <a:lnTo>
                    <a:pt x="592" y="592"/>
                  </a:lnTo>
                  <a:lnTo>
                    <a:pt x="591" y="591"/>
                  </a:lnTo>
                  <a:lnTo>
                    <a:pt x="590" y="589"/>
                  </a:lnTo>
                  <a:lnTo>
                    <a:pt x="589" y="587"/>
                  </a:lnTo>
                  <a:lnTo>
                    <a:pt x="586" y="584"/>
                  </a:lnTo>
                  <a:lnTo>
                    <a:pt x="585" y="583"/>
                  </a:lnTo>
                  <a:lnTo>
                    <a:pt x="584" y="582"/>
                  </a:lnTo>
                  <a:lnTo>
                    <a:pt x="582" y="580"/>
                  </a:lnTo>
                  <a:lnTo>
                    <a:pt x="581" y="579"/>
                  </a:lnTo>
                  <a:lnTo>
                    <a:pt x="580" y="579"/>
                  </a:lnTo>
                  <a:lnTo>
                    <a:pt x="576" y="577"/>
                  </a:lnTo>
                  <a:lnTo>
                    <a:pt x="575" y="576"/>
                  </a:lnTo>
                  <a:lnTo>
                    <a:pt x="573" y="576"/>
                  </a:lnTo>
                  <a:lnTo>
                    <a:pt x="573" y="576"/>
                  </a:lnTo>
                  <a:lnTo>
                    <a:pt x="572" y="576"/>
                  </a:lnTo>
                  <a:lnTo>
                    <a:pt x="570" y="575"/>
                  </a:lnTo>
                  <a:lnTo>
                    <a:pt x="567" y="573"/>
                  </a:lnTo>
                  <a:lnTo>
                    <a:pt x="566" y="572"/>
                  </a:lnTo>
                  <a:lnTo>
                    <a:pt x="566" y="572"/>
                  </a:lnTo>
                  <a:lnTo>
                    <a:pt x="567" y="568"/>
                  </a:lnTo>
                  <a:lnTo>
                    <a:pt x="567" y="566"/>
                  </a:lnTo>
                  <a:lnTo>
                    <a:pt x="567" y="566"/>
                  </a:lnTo>
                  <a:lnTo>
                    <a:pt x="567" y="565"/>
                  </a:lnTo>
                  <a:lnTo>
                    <a:pt x="564" y="560"/>
                  </a:lnTo>
                  <a:lnTo>
                    <a:pt x="563" y="559"/>
                  </a:lnTo>
                  <a:lnTo>
                    <a:pt x="563" y="559"/>
                  </a:lnTo>
                  <a:lnTo>
                    <a:pt x="562" y="559"/>
                  </a:lnTo>
                  <a:lnTo>
                    <a:pt x="560" y="558"/>
                  </a:lnTo>
                  <a:lnTo>
                    <a:pt x="560" y="558"/>
                  </a:lnTo>
                  <a:lnTo>
                    <a:pt x="556" y="558"/>
                  </a:lnTo>
                  <a:lnTo>
                    <a:pt x="556" y="558"/>
                  </a:lnTo>
                  <a:lnTo>
                    <a:pt x="556" y="558"/>
                  </a:lnTo>
                  <a:lnTo>
                    <a:pt x="555" y="558"/>
                  </a:lnTo>
                  <a:lnTo>
                    <a:pt x="553" y="559"/>
                  </a:lnTo>
                  <a:lnTo>
                    <a:pt x="553" y="559"/>
                  </a:lnTo>
                  <a:lnTo>
                    <a:pt x="549" y="560"/>
                  </a:lnTo>
                  <a:lnTo>
                    <a:pt x="545" y="561"/>
                  </a:lnTo>
                  <a:lnTo>
                    <a:pt x="544" y="561"/>
                  </a:lnTo>
                  <a:lnTo>
                    <a:pt x="543" y="561"/>
                  </a:lnTo>
                  <a:lnTo>
                    <a:pt x="537" y="553"/>
                  </a:lnTo>
                  <a:lnTo>
                    <a:pt x="535" y="548"/>
                  </a:lnTo>
                  <a:lnTo>
                    <a:pt x="534" y="544"/>
                  </a:lnTo>
                  <a:lnTo>
                    <a:pt x="534" y="544"/>
                  </a:lnTo>
                  <a:lnTo>
                    <a:pt x="534" y="543"/>
                  </a:lnTo>
                  <a:lnTo>
                    <a:pt x="533" y="541"/>
                  </a:lnTo>
                  <a:lnTo>
                    <a:pt x="532" y="540"/>
                  </a:lnTo>
                  <a:lnTo>
                    <a:pt x="531" y="539"/>
                  </a:lnTo>
                  <a:lnTo>
                    <a:pt x="531" y="539"/>
                  </a:lnTo>
                  <a:lnTo>
                    <a:pt x="531" y="539"/>
                  </a:lnTo>
                  <a:lnTo>
                    <a:pt x="530" y="538"/>
                  </a:lnTo>
                  <a:lnTo>
                    <a:pt x="529" y="538"/>
                  </a:lnTo>
                  <a:lnTo>
                    <a:pt x="529" y="538"/>
                  </a:lnTo>
                  <a:lnTo>
                    <a:pt x="528" y="537"/>
                  </a:lnTo>
                  <a:lnTo>
                    <a:pt x="527" y="537"/>
                  </a:lnTo>
                  <a:lnTo>
                    <a:pt x="526" y="537"/>
                  </a:lnTo>
                  <a:lnTo>
                    <a:pt x="526" y="537"/>
                  </a:lnTo>
                  <a:lnTo>
                    <a:pt x="526" y="536"/>
                  </a:lnTo>
                  <a:lnTo>
                    <a:pt x="525" y="536"/>
                  </a:lnTo>
                  <a:lnTo>
                    <a:pt x="522" y="534"/>
                  </a:lnTo>
                  <a:lnTo>
                    <a:pt x="522" y="533"/>
                  </a:lnTo>
                  <a:lnTo>
                    <a:pt x="513" y="528"/>
                  </a:lnTo>
                  <a:lnTo>
                    <a:pt x="501" y="521"/>
                  </a:lnTo>
                  <a:lnTo>
                    <a:pt x="501" y="521"/>
                  </a:lnTo>
                  <a:lnTo>
                    <a:pt x="497" y="524"/>
                  </a:lnTo>
                  <a:lnTo>
                    <a:pt x="495" y="525"/>
                  </a:lnTo>
                  <a:lnTo>
                    <a:pt x="490" y="528"/>
                  </a:lnTo>
                  <a:lnTo>
                    <a:pt x="489" y="528"/>
                  </a:lnTo>
                  <a:lnTo>
                    <a:pt x="485" y="528"/>
                  </a:lnTo>
                  <a:lnTo>
                    <a:pt x="483" y="527"/>
                  </a:lnTo>
                  <a:lnTo>
                    <a:pt x="482" y="526"/>
                  </a:lnTo>
                  <a:lnTo>
                    <a:pt x="481" y="525"/>
                  </a:lnTo>
                  <a:lnTo>
                    <a:pt x="481" y="525"/>
                  </a:lnTo>
                  <a:lnTo>
                    <a:pt x="477" y="521"/>
                  </a:lnTo>
                  <a:lnTo>
                    <a:pt x="477" y="521"/>
                  </a:lnTo>
                  <a:lnTo>
                    <a:pt x="477" y="520"/>
                  </a:lnTo>
                  <a:lnTo>
                    <a:pt x="477" y="518"/>
                  </a:lnTo>
                  <a:lnTo>
                    <a:pt x="477" y="517"/>
                  </a:lnTo>
                  <a:lnTo>
                    <a:pt x="475" y="514"/>
                  </a:lnTo>
                  <a:lnTo>
                    <a:pt x="475" y="514"/>
                  </a:lnTo>
                  <a:lnTo>
                    <a:pt x="474" y="513"/>
                  </a:lnTo>
                  <a:lnTo>
                    <a:pt x="473" y="511"/>
                  </a:lnTo>
                  <a:lnTo>
                    <a:pt x="472" y="511"/>
                  </a:lnTo>
                  <a:lnTo>
                    <a:pt x="470" y="510"/>
                  </a:lnTo>
                  <a:lnTo>
                    <a:pt x="469" y="510"/>
                  </a:lnTo>
                  <a:lnTo>
                    <a:pt x="468" y="510"/>
                  </a:lnTo>
                  <a:lnTo>
                    <a:pt x="466" y="510"/>
                  </a:lnTo>
                  <a:lnTo>
                    <a:pt x="465" y="511"/>
                  </a:lnTo>
                  <a:lnTo>
                    <a:pt x="464" y="512"/>
                  </a:lnTo>
                  <a:lnTo>
                    <a:pt x="463" y="513"/>
                  </a:lnTo>
                  <a:lnTo>
                    <a:pt x="462" y="514"/>
                  </a:lnTo>
                  <a:lnTo>
                    <a:pt x="460" y="519"/>
                  </a:lnTo>
                  <a:lnTo>
                    <a:pt x="459" y="520"/>
                  </a:lnTo>
                  <a:lnTo>
                    <a:pt x="458" y="521"/>
                  </a:lnTo>
                  <a:lnTo>
                    <a:pt x="457" y="522"/>
                  </a:lnTo>
                  <a:lnTo>
                    <a:pt x="456" y="522"/>
                  </a:lnTo>
                  <a:lnTo>
                    <a:pt x="456" y="523"/>
                  </a:lnTo>
                  <a:lnTo>
                    <a:pt x="455" y="523"/>
                  </a:lnTo>
                  <a:lnTo>
                    <a:pt x="448" y="527"/>
                  </a:lnTo>
                  <a:lnTo>
                    <a:pt x="441" y="530"/>
                  </a:lnTo>
                  <a:lnTo>
                    <a:pt x="432" y="536"/>
                  </a:lnTo>
                  <a:lnTo>
                    <a:pt x="431" y="536"/>
                  </a:lnTo>
                  <a:lnTo>
                    <a:pt x="430" y="535"/>
                  </a:lnTo>
                  <a:lnTo>
                    <a:pt x="424" y="534"/>
                  </a:lnTo>
                  <a:lnTo>
                    <a:pt x="423" y="534"/>
                  </a:lnTo>
                  <a:lnTo>
                    <a:pt x="422" y="533"/>
                  </a:lnTo>
                  <a:lnTo>
                    <a:pt x="421" y="532"/>
                  </a:lnTo>
                  <a:lnTo>
                    <a:pt x="420" y="530"/>
                  </a:lnTo>
                  <a:lnTo>
                    <a:pt x="417" y="524"/>
                  </a:lnTo>
                  <a:lnTo>
                    <a:pt x="417" y="524"/>
                  </a:lnTo>
                  <a:lnTo>
                    <a:pt x="417" y="523"/>
                  </a:lnTo>
                  <a:lnTo>
                    <a:pt x="417" y="522"/>
                  </a:lnTo>
                  <a:lnTo>
                    <a:pt x="417" y="511"/>
                  </a:lnTo>
                  <a:lnTo>
                    <a:pt x="416" y="508"/>
                  </a:lnTo>
                  <a:lnTo>
                    <a:pt x="412" y="509"/>
                  </a:lnTo>
                  <a:lnTo>
                    <a:pt x="412" y="509"/>
                  </a:lnTo>
                  <a:lnTo>
                    <a:pt x="411" y="510"/>
                  </a:lnTo>
                  <a:lnTo>
                    <a:pt x="404" y="513"/>
                  </a:lnTo>
                  <a:lnTo>
                    <a:pt x="401" y="514"/>
                  </a:lnTo>
                  <a:lnTo>
                    <a:pt x="399" y="514"/>
                  </a:lnTo>
                  <a:lnTo>
                    <a:pt x="398" y="515"/>
                  </a:lnTo>
                  <a:lnTo>
                    <a:pt x="395" y="515"/>
                  </a:lnTo>
                  <a:lnTo>
                    <a:pt x="395" y="514"/>
                  </a:lnTo>
                  <a:lnTo>
                    <a:pt x="395" y="510"/>
                  </a:lnTo>
                  <a:lnTo>
                    <a:pt x="396" y="505"/>
                  </a:lnTo>
                  <a:lnTo>
                    <a:pt x="396" y="504"/>
                  </a:lnTo>
                  <a:lnTo>
                    <a:pt x="396" y="503"/>
                  </a:lnTo>
                  <a:lnTo>
                    <a:pt x="393" y="497"/>
                  </a:lnTo>
                  <a:lnTo>
                    <a:pt x="392" y="495"/>
                  </a:lnTo>
                  <a:lnTo>
                    <a:pt x="390" y="491"/>
                  </a:lnTo>
                  <a:lnTo>
                    <a:pt x="390" y="490"/>
                  </a:lnTo>
                  <a:lnTo>
                    <a:pt x="389" y="490"/>
                  </a:lnTo>
                  <a:lnTo>
                    <a:pt x="388" y="490"/>
                  </a:lnTo>
                  <a:lnTo>
                    <a:pt x="386" y="489"/>
                  </a:lnTo>
                  <a:lnTo>
                    <a:pt x="384" y="488"/>
                  </a:lnTo>
                  <a:lnTo>
                    <a:pt x="383" y="488"/>
                  </a:lnTo>
                  <a:lnTo>
                    <a:pt x="382" y="487"/>
                  </a:lnTo>
                  <a:lnTo>
                    <a:pt x="381" y="486"/>
                  </a:lnTo>
                  <a:lnTo>
                    <a:pt x="378" y="482"/>
                  </a:lnTo>
                  <a:lnTo>
                    <a:pt x="378" y="482"/>
                  </a:lnTo>
                  <a:lnTo>
                    <a:pt x="377" y="481"/>
                  </a:lnTo>
                  <a:lnTo>
                    <a:pt x="376" y="479"/>
                  </a:lnTo>
                  <a:lnTo>
                    <a:pt x="376" y="478"/>
                  </a:lnTo>
                  <a:lnTo>
                    <a:pt x="375" y="476"/>
                  </a:lnTo>
                  <a:lnTo>
                    <a:pt x="375" y="475"/>
                  </a:lnTo>
                  <a:lnTo>
                    <a:pt x="375" y="474"/>
                  </a:lnTo>
                  <a:lnTo>
                    <a:pt x="376" y="471"/>
                  </a:lnTo>
                  <a:lnTo>
                    <a:pt x="377" y="470"/>
                  </a:lnTo>
                  <a:lnTo>
                    <a:pt x="377" y="469"/>
                  </a:lnTo>
                  <a:lnTo>
                    <a:pt x="378" y="468"/>
                  </a:lnTo>
                  <a:lnTo>
                    <a:pt x="378" y="468"/>
                  </a:lnTo>
                  <a:lnTo>
                    <a:pt x="378" y="467"/>
                  </a:lnTo>
                  <a:lnTo>
                    <a:pt x="379" y="467"/>
                  </a:lnTo>
                  <a:lnTo>
                    <a:pt x="379" y="467"/>
                  </a:lnTo>
                  <a:lnTo>
                    <a:pt x="380" y="466"/>
                  </a:lnTo>
                  <a:lnTo>
                    <a:pt x="381" y="463"/>
                  </a:lnTo>
                  <a:lnTo>
                    <a:pt x="381" y="460"/>
                  </a:lnTo>
                  <a:lnTo>
                    <a:pt x="381" y="459"/>
                  </a:lnTo>
                  <a:lnTo>
                    <a:pt x="381" y="458"/>
                  </a:lnTo>
                  <a:lnTo>
                    <a:pt x="381" y="456"/>
                  </a:lnTo>
                  <a:lnTo>
                    <a:pt x="380" y="455"/>
                  </a:lnTo>
                  <a:lnTo>
                    <a:pt x="380" y="453"/>
                  </a:lnTo>
                  <a:lnTo>
                    <a:pt x="379" y="452"/>
                  </a:lnTo>
                  <a:lnTo>
                    <a:pt x="378" y="450"/>
                  </a:lnTo>
                  <a:lnTo>
                    <a:pt x="377" y="449"/>
                  </a:lnTo>
                  <a:lnTo>
                    <a:pt x="377" y="448"/>
                  </a:lnTo>
                  <a:lnTo>
                    <a:pt x="377" y="448"/>
                  </a:lnTo>
                  <a:lnTo>
                    <a:pt x="376" y="448"/>
                  </a:lnTo>
                  <a:lnTo>
                    <a:pt x="375" y="446"/>
                  </a:lnTo>
                  <a:lnTo>
                    <a:pt x="374" y="445"/>
                  </a:lnTo>
                  <a:lnTo>
                    <a:pt x="373" y="445"/>
                  </a:lnTo>
                  <a:lnTo>
                    <a:pt x="372" y="444"/>
                  </a:lnTo>
                  <a:lnTo>
                    <a:pt x="371" y="444"/>
                  </a:lnTo>
                  <a:lnTo>
                    <a:pt x="371" y="443"/>
                  </a:lnTo>
                  <a:lnTo>
                    <a:pt x="370" y="442"/>
                  </a:lnTo>
                  <a:lnTo>
                    <a:pt x="370" y="441"/>
                  </a:lnTo>
                  <a:lnTo>
                    <a:pt x="369" y="441"/>
                  </a:lnTo>
                  <a:lnTo>
                    <a:pt x="368" y="439"/>
                  </a:lnTo>
                  <a:lnTo>
                    <a:pt x="367" y="437"/>
                  </a:lnTo>
                  <a:lnTo>
                    <a:pt x="366" y="434"/>
                  </a:lnTo>
                  <a:lnTo>
                    <a:pt x="363" y="429"/>
                  </a:lnTo>
                  <a:lnTo>
                    <a:pt x="360" y="423"/>
                  </a:lnTo>
                  <a:lnTo>
                    <a:pt x="356" y="416"/>
                  </a:lnTo>
                  <a:lnTo>
                    <a:pt x="355" y="415"/>
                  </a:lnTo>
                  <a:lnTo>
                    <a:pt x="353" y="414"/>
                  </a:lnTo>
                  <a:lnTo>
                    <a:pt x="353" y="413"/>
                  </a:lnTo>
                  <a:lnTo>
                    <a:pt x="352" y="413"/>
                  </a:lnTo>
                  <a:lnTo>
                    <a:pt x="351" y="412"/>
                  </a:lnTo>
                  <a:lnTo>
                    <a:pt x="350" y="412"/>
                  </a:lnTo>
                  <a:lnTo>
                    <a:pt x="346" y="412"/>
                  </a:lnTo>
                  <a:lnTo>
                    <a:pt x="338" y="419"/>
                  </a:lnTo>
                  <a:lnTo>
                    <a:pt x="338" y="420"/>
                  </a:lnTo>
                  <a:lnTo>
                    <a:pt x="338" y="420"/>
                  </a:lnTo>
                  <a:lnTo>
                    <a:pt x="336" y="423"/>
                  </a:lnTo>
                  <a:lnTo>
                    <a:pt x="334" y="426"/>
                  </a:lnTo>
                  <a:lnTo>
                    <a:pt x="334" y="427"/>
                  </a:lnTo>
                  <a:lnTo>
                    <a:pt x="333" y="428"/>
                  </a:lnTo>
                  <a:lnTo>
                    <a:pt x="319" y="445"/>
                  </a:lnTo>
                  <a:lnTo>
                    <a:pt x="318" y="445"/>
                  </a:lnTo>
                  <a:lnTo>
                    <a:pt x="318" y="446"/>
                  </a:lnTo>
                  <a:lnTo>
                    <a:pt x="316" y="447"/>
                  </a:lnTo>
                  <a:lnTo>
                    <a:pt x="316" y="448"/>
                  </a:lnTo>
                  <a:lnTo>
                    <a:pt x="315" y="448"/>
                  </a:lnTo>
                  <a:lnTo>
                    <a:pt x="315" y="448"/>
                  </a:lnTo>
                  <a:lnTo>
                    <a:pt x="314" y="449"/>
                  </a:lnTo>
                  <a:lnTo>
                    <a:pt x="312" y="450"/>
                  </a:lnTo>
                  <a:lnTo>
                    <a:pt x="311" y="450"/>
                  </a:lnTo>
                  <a:lnTo>
                    <a:pt x="310" y="450"/>
                  </a:lnTo>
                  <a:lnTo>
                    <a:pt x="307" y="451"/>
                  </a:lnTo>
                  <a:lnTo>
                    <a:pt x="306" y="451"/>
                  </a:lnTo>
                  <a:lnTo>
                    <a:pt x="306" y="450"/>
                  </a:lnTo>
                  <a:lnTo>
                    <a:pt x="305" y="450"/>
                  </a:lnTo>
                  <a:lnTo>
                    <a:pt x="305" y="450"/>
                  </a:lnTo>
                  <a:lnTo>
                    <a:pt x="305" y="449"/>
                  </a:lnTo>
                  <a:lnTo>
                    <a:pt x="304" y="448"/>
                  </a:lnTo>
                  <a:lnTo>
                    <a:pt x="304" y="446"/>
                  </a:lnTo>
                  <a:lnTo>
                    <a:pt x="304" y="445"/>
                  </a:lnTo>
                  <a:lnTo>
                    <a:pt x="304" y="441"/>
                  </a:lnTo>
                  <a:lnTo>
                    <a:pt x="304" y="440"/>
                  </a:lnTo>
                  <a:lnTo>
                    <a:pt x="305" y="439"/>
                  </a:lnTo>
                  <a:lnTo>
                    <a:pt x="305" y="438"/>
                  </a:lnTo>
                  <a:lnTo>
                    <a:pt x="306" y="437"/>
                  </a:lnTo>
                  <a:lnTo>
                    <a:pt x="307" y="437"/>
                  </a:lnTo>
                  <a:lnTo>
                    <a:pt x="308" y="436"/>
                  </a:lnTo>
                  <a:lnTo>
                    <a:pt x="308" y="436"/>
                  </a:lnTo>
                  <a:lnTo>
                    <a:pt x="309" y="435"/>
                  </a:lnTo>
                  <a:lnTo>
                    <a:pt x="309" y="433"/>
                  </a:lnTo>
                  <a:lnTo>
                    <a:pt x="312" y="423"/>
                  </a:lnTo>
                  <a:lnTo>
                    <a:pt x="312" y="421"/>
                  </a:lnTo>
                  <a:lnTo>
                    <a:pt x="313" y="419"/>
                  </a:lnTo>
                  <a:lnTo>
                    <a:pt x="312" y="417"/>
                  </a:lnTo>
                  <a:lnTo>
                    <a:pt x="312" y="416"/>
                  </a:lnTo>
                  <a:lnTo>
                    <a:pt x="312" y="415"/>
                  </a:lnTo>
                  <a:lnTo>
                    <a:pt x="312" y="414"/>
                  </a:lnTo>
                  <a:lnTo>
                    <a:pt x="311" y="413"/>
                  </a:lnTo>
                  <a:lnTo>
                    <a:pt x="311" y="412"/>
                  </a:lnTo>
                  <a:lnTo>
                    <a:pt x="310" y="411"/>
                  </a:lnTo>
                  <a:lnTo>
                    <a:pt x="309" y="410"/>
                  </a:lnTo>
                  <a:lnTo>
                    <a:pt x="309" y="409"/>
                  </a:lnTo>
                  <a:lnTo>
                    <a:pt x="308" y="409"/>
                  </a:lnTo>
                  <a:lnTo>
                    <a:pt x="308" y="408"/>
                  </a:lnTo>
                  <a:lnTo>
                    <a:pt x="307" y="408"/>
                  </a:lnTo>
                  <a:lnTo>
                    <a:pt x="305" y="407"/>
                  </a:lnTo>
                  <a:lnTo>
                    <a:pt x="304" y="406"/>
                  </a:lnTo>
                  <a:lnTo>
                    <a:pt x="304" y="406"/>
                  </a:lnTo>
                  <a:lnTo>
                    <a:pt x="303" y="407"/>
                  </a:lnTo>
                  <a:lnTo>
                    <a:pt x="302" y="407"/>
                  </a:lnTo>
                  <a:lnTo>
                    <a:pt x="302" y="407"/>
                  </a:lnTo>
                  <a:lnTo>
                    <a:pt x="301" y="408"/>
                  </a:lnTo>
                  <a:lnTo>
                    <a:pt x="300" y="410"/>
                  </a:lnTo>
                  <a:lnTo>
                    <a:pt x="289" y="416"/>
                  </a:lnTo>
                  <a:lnTo>
                    <a:pt x="281" y="411"/>
                  </a:lnTo>
                  <a:lnTo>
                    <a:pt x="276" y="405"/>
                  </a:lnTo>
                  <a:lnTo>
                    <a:pt x="276" y="403"/>
                  </a:lnTo>
                  <a:lnTo>
                    <a:pt x="275" y="401"/>
                  </a:lnTo>
                  <a:lnTo>
                    <a:pt x="275" y="399"/>
                  </a:lnTo>
                  <a:lnTo>
                    <a:pt x="276" y="398"/>
                  </a:lnTo>
                  <a:lnTo>
                    <a:pt x="276" y="396"/>
                  </a:lnTo>
                  <a:lnTo>
                    <a:pt x="276" y="394"/>
                  </a:lnTo>
                  <a:lnTo>
                    <a:pt x="276" y="386"/>
                  </a:lnTo>
                  <a:lnTo>
                    <a:pt x="276" y="385"/>
                  </a:lnTo>
                  <a:lnTo>
                    <a:pt x="275" y="385"/>
                  </a:lnTo>
                  <a:lnTo>
                    <a:pt x="275" y="384"/>
                  </a:lnTo>
                  <a:lnTo>
                    <a:pt x="274" y="385"/>
                  </a:lnTo>
                  <a:lnTo>
                    <a:pt x="273" y="385"/>
                  </a:lnTo>
                  <a:lnTo>
                    <a:pt x="273" y="386"/>
                  </a:lnTo>
                  <a:lnTo>
                    <a:pt x="273" y="387"/>
                  </a:lnTo>
                  <a:lnTo>
                    <a:pt x="272" y="388"/>
                  </a:lnTo>
                  <a:lnTo>
                    <a:pt x="270" y="391"/>
                  </a:lnTo>
                  <a:lnTo>
                    <a:pt x="269" y="391"/>
                  </a:lnTo>
                  <a:lnTo>
                    <a:pt x="268" y="392"/>
                  </a:lnTo>
                  <a:lnTo>
                    <a:pt x="266" y="392"/>
                  </a:lnTo>
                  <a:lnTo>
                    <a:pt x="265" y="390"/>
                  </a:lnTo>
                  <a:lnTo>
                    <a:pt x="260" y="390"/>
                  </a:lnTo>
                  <a:lnTo>
                    <a:pt x="259" y="391"/>
                  </a:lnTo>
                  <a:lnTo>
                    <a:pt x="258" y="392"/>
                  </a:lnTo>
                  <a:lnTo>
                    <a:pt x="257" y="392"/>
                  </a:lnTo>
                  <a:lnTo>
                    <a:pt x="256" y="394"/>
                  </a:lnTo>
                  <a:lnTo>
                    <a:pt x="255" y="395"/>
                  </a:lnTo>
                  <a:lnTo>
                    <a:pt x="254" y="395"/>
                  </a:lnTo>
                  <a:lnTo>
                    <a:pt x="250" y="395"/>
                  </a:lnTo>
                  <a:lnTo>
                    <a:pt x="247" y="390"/>
                  </a:lnTo>
                  <a:lnTo>
                    <a:pt x="247" y="383"/>
                  </a:lnTo>
                  <a:lnTo>
                    <a:pt x="247" y="383"/>
                  </a:lnTo>
                  <a:lnTo>
                    <a:pt x="247" y="382"/>
                  </a:lnTo>
                  <a:lnTo>
                    <a:pt x="247" y="381"/>
                  </a:lnTo>
                  <a:lnTo>
                    <a:pt x="247" y="381"/>
                  </a:lnTo>
                  <a:lnTo>
                    <a:pt x="246" y="380"/>
                  </a:lnTo>
                  <a:lnTo>
                    <a:pt x="246" y="380"/>
                  </a:lnTo>
                  <a:lnTo>
                    <a:pt x="245" y="379"/>
                  </a:lnTo>
                  <a:lnTo>
                    <a:pt x="244" y="380"/>
                  </a:lnTo>
                  <a:lnTo>
                    <a:pt x="243" y="380"/>
                  </a:lnTo>
                  <a:lnTo>
                    <a:pt x="242" y="380"/>
                  </a:lnTo>
                  <a:lnTo>
                    <a:pt x="241" y="380"/>
                  </a:lnTo>
                  <a:lnTo>
                    <a:pt x="240" y="381"/>
                  </a:lnTo>
                  <a:lnTo>
                    <a:pt x="239" y="382"/>
                  </a:lnTo>
                  <a:lnTo>
                    <a:pt x="238" y="383"/>
                  </a:lnTo>
                  <a:lnTo>
                    <a:pt x="237" y="384"/>
                  </a:lnTo>
                  <a:lnTo>
                    <a:pt x="237" y="384"/>
                  </a:lnTo>
                  <a:lnTo>
                    <a:pt x="236" y="385"/>
                  </a:lnTo>
                  <a:lnTo>
                    <a:pt x="235" y="385"/>
                  </a:lnTo>
                  <a:lnTo>
                    <a:pt x="234" y="385"/>
                  </a:lnTo>
                  <a:lnTo>
                    <a:pt x="234" y="385"/>
                  </a:lnTo>
                  <a:lnTo>
                    <a:pt x="233" y="385"/>
                  </a:lnTo>
                  <a:lnTo>
                    <a:pt x="233" y="385"/>
                  </a:lnTo>
                  <a:lnTo>
                    <a:pt x="232" y="385"/>
                  </a:lnTo>
                  <a:lnTo>
                    <a:pt x="230" y="382"/>
                  </a:lnTo>
                  <a:lnTo>
                    <a:pt x="229" y="381"/>
                  </a:lnTo>
                  <a:lnTo>
                    <a:pt x="227" y="379"/>
                  </a:lnTo>
                  <a:lnTo>
                    <a:pt x="225" y="379"/>
                  </a:lnTo>
                  <a:lnTo>
                    <a:pt x="224" y="379"/>
                  </a:lnTo>
                  <a:lnTo>
                    <a:pt x="223" y="380"/>
                  </a:lnTo>
                  <a:lnTo>
                    <a:pt x="222" y="380"/>
                  </a:lnTo>
                  <a:lnTo>
                    <a:pt x="222" y="380"/>
                  </a:lnTo>
                  <a:lnTo>
                    <a:pt x="221" y="380"/>
                  </a:lnTo>
                  <a:lnTo>
                    <a:pt x="220" y="380"/>
                  </a:lnTo>
                  <a:lnTo>
                    <a:pt x="220" y="379"/>
                  </a:lnTo>
                  <a:lnTo>
                    <a:pt x="219" y="379"/>
                  </a:lnTo>
                  <a:lnTo>
                    <a:pt x="218" y="378"/>
                  </a:lnTo>
                  <a:lnTo>
                    <a:pt x="218" y="377"/>
                  </a:lnTo>
                  <a:lnTo>
                    <a:pt x="218" y="377"/>
                  </a:lnTo>
                  <a:lnTo>
                    <a:pt x="218" y="376"/>
                  </a:lnTo>
                  <a:lnTo>
                    <a:pt x="218" y="376"/>
                  </a:lnTo>
                  <a:lnTo>
                    <a:pt x="218" y="374"/>
                  </a:lnTo>
                  <a:lnTo>
                    <a:pt x="217" y="369"/>
                  </a:lnTo>
                  <a:lnTo>
                    <a:pt x="217" y="369"/>
                  </a:lnTo>
                  <a:lnTo>
                    <a:pt x="217" y="367"/>
                  </a:lnTo>
                  <a:lnTo>
                    <a:pt x="217" y="366"/>
                  </a:lnTo>
                  <a:lnTo>
                    <a:pt x="217" y="364"/>
                  </a:lnTo>
                  <a:lnTo>
                    <a:pt x="217" y="363"/>
                  </a:lnTo>
                  <a:lnTo>
                    <a:pt x="216" y="360"/>
                  </a:lnTo>
                  <a:lnTo>
                    <a:pt x="215" y="360"/>
                  </a:lnTo>
                  <a:lnTo>
                    <a:pt x="212" y="360"/>
                  </a:lnTo>
                  <a:lnTo>
                    <a:pt x="211" y="359"/>
                  </a:lnTo>
                  <a:lnTo>
                    <a:pt x="210" y="358"/>
                  </a:lnTo>
                  <a:lnTo>
                    <a:pt x="211" y="354"/>
                  </a:lnTo>
                  <a:lnTo>
                    <a:pt x="211" y="352"/>
                  </a:lnTo>
                  <a:lnTo>
                    <a:pt x="205" y="356"/>
                  </a:lnTo>
                  <a:lnTo>
                    <a:pt x="204" y="357"/>
                  </a:lnTo>
                  <a:lnTo>
                    <a:pt x="201" y="359"/>
                  </a:lnTo>
                  <a:lnTo>
                    <a:pt x="201" y="360"/>
                  </a:lnTo>
                  <a:lnTo>
                    <a:pt x="200" y="360"/>
                  </a:lnTo>
                  <a:lnTo>
                    <a:pt x="200" y="361"/>
                  </a:lnTo>
                  <a:lnTo>
                    <a:pt x="199" y="361"/>
                  </a:lnTo>
                  <a:lnTo>
                    <a:pt x="198" y="361"/>
                  </a:lnTo>
                  <a:lnTo>
                    <a:pt x="197" y="360"/>
                  </a:lnTo>
                  <a:lnTo>
                    <a:pt x="196" y="360"/>
                  </a:lnTo>
                  <a:lnTo>
                    <a:pt x="196" y="359"/>
                  </a:lnTo>
                  <a:lnTo>
                    <a:pt x="196" y="359"/>
                  </a:lnTo>
                  <a:lnTo>
                    <a:pt x="195" y="356"/>
                  </a:lnTo>
                  <a:lnTo>
                    <a:pt x="198" y="356"/>
                  </a:lnTo>
                  <a:lnTo>
                    <a:pt x="198" y="356"/>
                  </a:lnTo>
                  <a:lnTo>
                    <a:pt x="199" y="356"/>
                  </a:lnTo>
                  <a:lnTo>
                    <a:pt x="202" y="350"/>
                  </a:lnTo>
                  <a:lnTo>
                    <a:pt x="203" y="341"/>
                  </a:lnTo>
                  <a:lnTo>
                    <a:pt x="207" y="341"/>
                  </a:lnTo>
                  <a:lnTo>
                    <a:pt x="209" y="338"/>
                  </a:lnTo>
                  <a:lnTo>
                    <a:pt x="210" y="337"/>
                  </a:lnTo>
                  <a:lnTo>
                    <a:pt x="210" y="336"/>
                  </a:lnTo>
                  <a:lnTo>
                    <a:pt x="211" y="335"/>
                  </a:lnTo>
                  <a:lnTo>
                    <a:pt x="211" y="335"/>
                  </a:lnTo>
                  <a:lnTo>
                    <a:pt x="211" y="334"/>
                  </a:lnTo>
                  <a:lnTo>
                    <a:pt x="211" y="334"/>
                  </a:lnTo>
                  <a:lnTo>
                    <a:pt x="211" y="333"/>
                  </a:lnTo>
                  <a:lnTo>
                    <a:pt x="211" y="332"/>
                  </a:lnTo>
                  <a:lnTo>
                    <a:pt x="211" y="328"/>
                  </a:lnTo>
                  <a:lnTo>
                    <a:pt x="212" y="327"/>
                  </a:lnTo>
                  <a:lnTo>
                    <a:pt x="212" y="326"/>
                  </a:lnTo>
                  <a:lnTo>
                    <a:pt x="212" y="325"/>
                  </a:lnTo>
                  <a:lnTo>
                    <a:pt x="213" y="325"/>
                  </a:lnTo>
                  <a:lnTo>
                    <a:pt x="213" y="325"/>
                  </a:lnTo>
                  <a:lnTo>
                    <a:pt x="209" y="324"/>
                  </a:lnTo>
                  <a:lnTo>
                    <a:pt x="208" y="323"/>
                  </a:lnTo>
                  <a:lnTo>
                    <a:pt x="207" y="323"/>
                  </a:lnTo>
                  <a:lnTo>
                    <a:pt x="206" y="322"/>
                  </a:lnTo>
                  <a:lnTo>
                    <a:pt x="205" y="321"/>
                  </a:lnTo>
                  <a:lnTo>
                    <a:pt x="205" y="320"/>
                  </a:lnTo>
                  <a:lnTo>
                    <a:pt x="205" y="320"/>
                  </a:lnTo>
                  <a:lnTo>
                    <a:pt x="205" y="319"/>
                  </a:lnTo>
                  <a:lnTo>
                    <a:pt x="205" y="318"/>
                  </a:lnTo>
                  <a:lnTo>
                    <a:pt x="205" y="317"/>
                  </a:lnTo>
                  <a:lnTo>
                    <a:pt x="205" y="316"/>
                  </a:lnTo>
                  <a:lnTo>
                    <a:pt x="205" y="315"/>
                  </a:lnTo>
                  <a:lnTo>
                    <a:pt x="205" y="315"/>
                  </a:lnTo>
                  <a:lnTo>
                    <a:pt x="204" y="314"/>
                  </a:lnTo>
                  <a:lnTo>
                    <a:pt x="203" y="314"/>
                  </a:lnTo>
                  <a:lnTo>
                    <a:pt x="203" y="314"/>
                  </a:lnTo>
                  <a:lnTo>
                    <a:pt x="197" y="317"/>
                  </a:lnTo>
                  <a:lnTo>
                    <a:pt x="197" y="317"/>
                  </a:lnTo>
                  <a:lnTo>
                    <a:pt x="196" y="317"/>
                  </a:lnTo>
                  <a:lnTo>
                    <a:pt x="196" y="318"/>
                  </a:lnTo>
                  <a:lnTo>
                    <a:pt x="195" y="319"/>
                  </a:lnTo>
                  <a:lnTo>
                    <a:pt x="195" y="320"/>
                  </a:lnTo>
                  <a:lnTo>
                    <a:pt x="195" y="321"/>
                  </a:lnTo>
                  <a:lnTo>
                    <a:pt x="194" y="321"/>
                  </a:lnTo>
                  <a:lnTo>
                    <a:pt x="193" y="322"/>
                  </a:lnTo>
                  <a:lnTo>
                    <a:pt x="192" y="322"/>
                  </a:lnTo>
                  <a:lnTo>
                    <a:pt x="191" y="322"/>
                  </a:lnTo>
                  <a:lnTo>
                    <a:pt x="190" y="321"/>
                  </a:lnTo>
                  <a:lnTo>
                    <a:pt x="190" y="321"/>
                  </a:lnTo>
                  <a:lnTo>
                    <a:pt x="189" y="320"/>
                  </a:lnTo>
                  <a:lnTo>
                    <a:pt x="190" y="315"/>
                  </a:lnTo>
                  <a:lnTo>
                    <a:pt x="191" y="313"/>
                  </a:lnTo>
                  <a:lnTo>
                    <a:pt x="190" y="312"/>
                  </a:lnTo>
                  <a:lnTo>
                    <a:pt x="190" y="311"/>
                  </a:lnTo>
                  <a:lnTo>
                    <a:pt x="190" y="310"/>
                  </a:lnTo>
                  <a:lnTo>
                    <a:pt x="189" y="309"/>
                  </a:lnTo>
                  <a:lnTo>
                    <a:pt x="187" y="309"/>
                  </a:lnTo>
                  <a:lnTo>
                    <a:pt x="186" y="309"/>
                  </a:lnTo>
                  <a:lnTo>
                    <a:pt x="186" y="309"/>
                  </a:lnTo>
                  <a:lnTo>
                    <a:pt x="186" y="309"/>
                  </a:lnTo>
                  <a:lnTo>
                    <a:pt x="186" y="309"/>
                  </a:lnTo>
                  <a:lnTo>
                    <a:pt x="183" y="312"/>
                  </a:lnTo>
                  <a:lnTo>
                    <a:pt x="180" y="312"/>
                  </a:lnTo>
                  <a:lnTo>
                    <a:pt x="173" y="306"/>
                  </a:lnTo>
                  <a:lnTo>
                    <a:pt x="172" y="305"/>
                  </a:lnTo>
                  <a:lnTo>
                    <a:pt x="172" y="304"/>
                  </a:lnTo>
                  <a:lnTo>
                    <a:pt x="172" y="303"/>
                  </a:lnTo>
                  <a:lnTo>
                    <a:pt x="172" y="303"/>
                  </a:lnTo>
                  <a:lnTo>
                    <a:pt x="172" y="302"/>
                  </a:lnTo>
                  <a:lnTo>
                    <a:pt x="176" y="299"/>
                  </a:lnTo>
                  <a:lnTo>
                    <a:pt x="178" y="297"/>
                  </a:lnTo>
                  <a:lnTo>
                    <a:pt x="179" y="296"/>
                  </a:lnTo>
                  <a:lnTo>
                    <a:pt x="179" y="295"/>
                  </a:lnTo>
                  <a:lnTo>
                    <a:pt x="179" y="294"/>
                  </a:lnTo>
                  <a:lnTo>
                    <a:pt x="179" y="293"/>
                  </a:lnTo>
                  <a:lnTo>
                    <a:pt x="179" y="292"/>
                  </a:lnTo>
                  <a:lnTo>
                    <a:pt x="179" y="292"/>
                  </a:lnTo>
                  <a:lnTo>
                    <a:pt x="178" y="291"/>
                  </a:lnTo>
                  <a:lnTo>
                    <a:pt x="177" y="290"/>
                  </a:lnTo>
                  <a:lnTo>
                    <a:pt x="177" y="290"/>
                  </a:lnTo>
                  <a:lnTo>
                    <a:pt x="176" y="289"/>
                  </a:lnTo>
                  <a:lnTo>
                    <a:pt x="176" y="289"/>
                  </a:lnTo>
                  <a:lnTo>
                    <a:pt x="174" y="289"/>
                  </a:lnTo>
                  <a:lnTo>
                    <a:pt x="174" y="289"/>
                  </a:lnTo>
                  <a:lnTo>
                    <a:pt x="173" y="289"/>
                  </a:lnTo>
                  <a:lnTo>
                    <a:pt x="173" y="289"/>
                  </a:lnTo>
                  <a:lnTo>
                    <a:pt x="171" y="288"/>
                  </a:lnTo>
                  <a:lnTo>
                    <a:pt x="171" y="288"/>
                  </a:lnTo>
                  <a:lnTo>
                    <a:pt x="170" y="287"/>
                  </a:lnTo>
                  <a:lnTo>
                    <a:pt x="169" y="286"/>
                  </a:lnTo>
                  <a:lnTo>
                    <a:pt x="168" y="285"/>
                  </a:lnTo>
                  <a:lnTo>
                    <a:pt x="168" y="285"/>
                  </a:lnTo>
                  <a:lnTo>
                    <a:pt x="168" y="284"/>
                  </a:lnTo>
                  <a:lnTo>
                    <a:pt x="167" y="284"/>
                  </a:lnTo>
                  <a:lnTo>
                    <a:pt x="167" y="284"/>
                  </a:lnTo>
                  <a:lnTo>
                    <a:pt x="167" y="283"/>
                  </a:lnTo>
                  <a:lnTo>
                    <a:pt x="167" y="282"/>
                  </a:lnTo>
                  <a:lnTo>
                    <a:pt x="167" y="281"/>
                  </a:lnTo>
                  <a:lnTo>
                    <a:pt x="167" y="280"/>
                  </a:lnTo>
                  <a:lnTo>
                    <a:pt x="167" y="280"/>
                  </a:lnTo>
                  <a:lnTo>
                    <a:pt x="167" y="279"/>
                  </a:lnTo>
                  <a:lnTo>
                    <a:pt x="167" y="279"/>
                  </a:lnTo>
                  <a:lnTo>
                    <a:pt x="167" y="278"/>
                  </a:lnTo>
                  <a:lnTo>
                    <a:pt x="167" y="277"/>
                  </a:lnTo>
                  <a:lnTo>
                    <a:pt x="167" y="277"/>
                  </a:lnTo>
                  <a:lnTo>
                    <a:pt x="168" y="276"/>
                  </a:lnTo>
                  <a:lnTo>
                    <a:pt x="168" y="275"/>
                  </a:lnTo>
                  <a:lnTo>
                    <a:pt x="169" y="275"/>
                  </a:lnTo>
                  <a:lnTo>
                    <a:pt x="169" y="274"/>
                  </a:lnTo>
                  <a:lnTo>
                    <a:pt x="170" y="274"/>
                  </a:lnTo>
                  <a:lnTo>
                    <a:pt x="170" y="274"/>
                  </a:lnTo>
                  <a:lnTo>
                    <a:pt x="171" y="274"/>
                  </a:lnTo>
                  <a:lnTo>
                    <a:pt x="171" y="274"/>
                  </a:lnTo>
                  <a:lnTo>
                    <a:pt x="171" y="275"/>
                  </a:lnTo>
                  <a:lnTo>
                    <a:pt x="172" y="276"/>
                  </a:lnTo>
                  <a:lnTo>
                    <a:pt x="172" y="276"/>
                  </a:lnTo>
                  <a:lnTo>
                    <a:pt x="173" y="277"/>
                  </a:lnTo>
                  <a:lnTo>
                    <a:pt x="173" y="277"/>
                  </a:lnTo>
                  <a:lnTo>
                    <a:pt x="173" y="277"/>
                  </a:lnTo>
                  <a:lnTo>
                    <a:pt x="174" y="277"/>
                  </a:lnTo>
                  <a:lnTo>
                    <a:pt x="175" y="277"/>
                  </a:lnTo>
                  <a:lnTo>
                    <a:pt x="175" y="276"/>
                  </a:lnTo>
                  <a:lnTo>
                    <a:pt x="176" y="275"/>
                  </a:lnTo>
                  <a:lnTo>
                    <a:pt x="177" y="275"/>
                  </a:lnTo>
                  <a:lnTo>
                    <a:pt x="177" y="274"/>
                  </a:lnTo>
                  <a:lnTo>
                    <a:pt x="177" y="273"/>
                  </a:lnTo>
                  <a:lnTo>
                    <a:pt x="176" y="272"/>
                  </a:lnTo>
                  <a:lnTo>
                    <a:pt x="176" y="271"/>
                  </a:lnTo>
                  <a:lnTo>
                    <a:pt x="175" y="270"/>
                  </a:lnTo>
                  <a:lnTo>
                    <a:pt x="174" y="269"/>
                  </a:lnTo>
                  <a:lnTo>
                    <a:pt x="174" y="269"/>
                  </a:lnTo>
                  <a:lnTo>
                    <a:pt x="174" y="269"/>
                  </a:lnTo>
                  <a:lnTo>
                    <a:pt x="174" y="269"/>
                  </a:lnTo>
                  <a:lnTo>
                    <a:pt x="174" y="269"/>
                  </a:lnTo>
                  <a:lnTo>
                    <a:pt x="173" y="269"/>
                  </a:lnTo>
                  <a:lnTo>
                    <a:pt x="173" y="269"/>
                  </a:lnTo>
                  <a:lnTo>
                    <a:pt x="171" y="269"/>
                  </a:lnTo>
                  <a:lnTo>
                    <a:pt x="170" y="269"/>
                  </a:lnTo>
                  <a:lnTo>
                    <a:pt x="167" y="270"/>
                  </a:lnTo>
                  <a:lnTo>
                    <a:pt x="167" y="270"/>
                  </a:lnTo>
                  <a:lnTo>
                    <a:pt x="167" y="271"/>
                  </a:lnTo>
                  <a:lnTo>
                    <a:pt x="163" y="275"/>
                  </a:lnTo>
                  <a:lnTo>
                    <a:pt x="160" y="277"/>
                  </a:lnTo>
                  <a:lnTo>
                    <a:pt x="158" y="277"/>
                  </a:lnTo>
                  <a:lnTo>
                    <a:pt x="158" y="277"/>
                  </a:lnTo>
                  <a:lnTo>
                    <a:pt x="158" y="277"/>
                  </a:lnTo>
                  <a:lnTo>
                    <a:pt x="157" y="276"/>
                  </a:lnTo>
                  <a:lnTo>
                    <a:pt x="156" y="275"/>
                  </a:lnTo>
                  <a:lnTo>
                    <a:pt x="156" y="273"/>
                  </a:lnTo>
                  <a:lnTo>
                    <a:pt x="156" y="272"/>
                  </a:lnTo>
                  <a:lnTo>
                    <a:pt x="157" y="271"/>
                  </a:lnTo>
                  <a:lnTo>
                    <a:pt x="157" y="270"/>
                  </a:lnTo>
                  <a:lnTo>
                    <a:pt x="156" y="269"/>
                  </a:lnTo>
                  <a:lnTo>
                    <a:pt x="155" y="268"/>
                  </a:lnTo>
                  <a:lnTo>
                    <a:pt x="154" y="267"/>
                  </a:lnTo>
                  <a:lnTo>
                    <a:pt x="153" y="267"/>
                  </a:lnTo>
                  <a:lnTo>
                    <a:pt x="152" y="268"/>
                  </a:lnTo>
                  <a:lnTo>
                    <a:pt x="152" y="269"/>
                  </a:lnTo>
                  <a:lnTo>
                    <a:pt x="151" y="270"/>
                  </a:lnTo>
                  <a:lnTo>
                    <a:pt x="151" y="271"/>
                  </a:lnTo>
                  <a:lnTo>
                    <a:pt x="151" y="273"/>
                  </a:lnTo>
                  <a:lnTo>
                    <a:pt x="150" y="275"/>
                  </a:lnTo>
                  <a:lnTo>
                    <a:pt x="149" y="276"/>
                  </a:lnTo>
                  <a:lnTo>
                    <a:pt x="148" y="277"/>
                  </a:lnTo>
                  <a:lnTo>
                    <a:pt x="148" y="277"/>
                  </a:lnTo>
                  <a:lnTo>
                    <a:pt x="147" y="277"/>
                  </a:lnTo>
                  <a:lnTo>
                    <a:pt x="145" y="276"/>
                  </a:lnTo>
                  <a:lnTo>
                    <a:pt x="145" y="276"/>
                  </a:lnTo>
                  <a:lnTo>
                    <a:pt x="144" y="275"/>
                  </a:lnTo>
                  <a:lnTo>
                    <a:pt x="143" y="274"/>
                  </a:lnTo>
                  <a:lnTo>
                    <a:pt x="141" y="271"/>
                  </a:lnTo>
                  <a:lnTo>
                    <a:pt x="141" y="270"/>
                  </a:lnTo>
                  <a:lnTo>
                    <a:pt x="141" y="269"/>
                  </a:lnTo>
                  <a:lnTo>
                    <a:pt x="141" y="269"/>
                  </a:lnTo>
                  <a:lnTo>
                    <a:pt x="143" y="264"/>
                  </a:lnTo>
                  <a:lnTo>
                    <a:pt x="140" y="262"/>
                  </a:lnTo>
                  <a:lnTo>
                    <a:pt x="133" y="255"/>
                  </a:lnTo>
                  <a:lnTo>
                    <a:pt x="131" y="259"/>
                  </a:lnTo>
                  <a:lnTo>
                    <a:pt x="130" y="259"/>
                  </a:lnTo>
                  <a:lnTo>
                    <a:pt x="130" y="260"/>
                  </a:lnTo>
                  <a:lnTo>
                    <a:pt x="129" y="259"/>
                  </a:lnTo>
                  <a:lnTo>
                    <a:pt x="128" y="259"/>
                  </a:lnTo>
                  <a:lnTo>
                    <a:pt x="128" y="259"/>
                  </a:lnTo>
                  <a:lnTo>
                    <a:pt x="128" y="258"/>
                  </a:lnTo>
                  <a:lnTo>
                    <a:pt x="127" y="257"/>
                  </a:lnTo>
                  <a:lnTo>
                    <a:pt x="126" y="255"/>
                  </a:lnTo>
                  <a:lnTo>
                    <a:pt x="125" y="250"/>
                  </a:lnTo>
                  <a:lnTo>
                    <a:pt x="114" y="236"/>
                  </a:lnTo>
                  <a:lnTo>
                    <a:pt x="109" y="236"/>
                  </a:lnTo>
                  <a:lnTo>
                    <a:pt x="108" y="236"/>
                  </a:lnTo>
                  <a:lnTo>
                    <a:pt x="107" y="235"/>
                  </a:lnTo>
                  <a:lnTo>
                    <a:pt x="106" y="234"/>
                  </a:lnTo>
                  <a:lnTo>
                    <a:pt x="106" y="233"/>
                  </a:lnTo>
                  <a:lnTo>
                    <a:pt x="106" y="232"/>
                  </a:lnTo>
                  <a:lnTo>
                    <a:pt x="107" y="232"/>
                  </a:lnTo>
                  <a:lnTo>
                    <a:pt x="107" y="229"/>
                  </a:lnTo>
                  <a:lnTo>
                    <a:pt x="107" y="228"/>
                  </a:lnTo>
                  <a:lnTo>
                    <a:pt x="107" y="227"/>
                  </a:lnTo>
                  <a:lnTo>
                    <a:pt x="107" y="226"/>
                  </a:lnTo>
                  <a:lnTo>
                    <a:pt x="107" y="226"/>
                  </a:lnTo>
                  <a:lnTo>
                    <a:pt x="106" y="225"/>
                  </a:lnTo>
                  <a:lnTo>
                    <a:pt x="105" y="225"/>
                  </a:lnTo>
                  <a:lnTo>
                    <a:pt x="105" y="225"/>
                  </a:lnTo>
                  <a:lnTo>
                    <a:pt x="104" y="225"/>
                  </a:lnTo>
                  <a:lnTo>
                    <a:pt x="104" y="223"/>
                  </a:lnTo>
                  <a:lnTo>
                    <a:pt x="104" y="221"/>
                  </a:lnTo>
                  <a:lnTo>
                    <a:pt x="102" y="213"/>
                  </a:lnTo>
                  <a:lnTo>
                    <a:pt x="99" y="212"/>
                  </a:lnTo>
                  <a:lnTo>
                    <a:pt x="96" y="210"/>
                  </a:lnTo>
                  <a:lnTo>
                    <a:pt x="99" y="203"/>
                  </a:lnTo>
                  <a:lnTo>
                    <a:pt x="95" y="198"/>
                  </a:lnTo>
                  <a:lnTo>
                    <a:pt x="93" y="184"/>
                  </a:lnTo>
                  <a:lnTo>
                    <a:pt x="92" y="177"/>
                  </a:lnTo>
                  <a:lnTo>
                    <a:pt x="89" y="167"/>
                  </a:lnTo>
                  <a:lnTo>
                    <a:pt x="88" y="167"/>
                  </a:lnTo>
                  <a:lnTo>
                    <a:pt x="88" y="166"/>
                  </a:lnTo>
                  <a:lnTo>
                    <a:pt x="88" y="166"/>
                  </a:lnTo>
                  <a:lnTo>
                    <a:pt x="88" y="166"/>
                  </a:lnTo>
                  <a:lnTo>
                    <a:pt x="77" y="155"/>
                  </a:lnTo>
                  <a:lnTo>
                    <a:pt x="76" y="155"/>
                  </a:lnTo>
                  <a:lnTo>
                    <a:pt x="74" y="154"/>
                  </a:lnTo>
                  <a:lnTo>
                    <a:pt x="74" y="155"/>
                  </a:lnTo>
                  <a:lnTo>
                    <a:pt x="72" y="164"/>
                  </a:lnTo>
                  <a:lnTo>
                    <a:pt x="71" y="170"/>
                  </a:lnTo>
                  <a:lnTo>
                    <a:pt x="72" y="172"/>
                  </a:lnTo>
                  <a:lnTo>
                    <a:pt x="72" y="174"/>
                  </a:lnTo>
                  <a:lnTo>
                    <a:pt x="71" y="180"/>
                  </a:lnTo>
                  <a:lnTo>
                    <a:pt x="71" y="181"/>
                  </a:lnTo>
                  <a:lnTo>
                    <a:pt x="71" y="182"/>
                  </a:lnTo>
                  <a:lnTo>
                    <a:pt x="70" y="182"/>
                  </a:lnTo>
                  <a:lnTo>
                    <a:pt x="69" y="182"/>
                  </a:lnTo>
                  <a:lnTo>
                    <a:pt x="69" y="182"/>
                  </a:lnTo>
                  <a:lnTo>
                    <a:pt x="64" y="185"/>
                  </a:lnTo>
                  <a:lnTo>
                    <a:pt x="63" y="185"/>
                  </a:lnTo>
                  <a:lnTo>
                    <a:pt x="62" y="184"/>
                  </a:lnTo>
                  <a:lnTo>
                    <a:pt x="54" y="180"/>
                  </a:lnTo>
                  <a:lnTo>
                    <a:pt x="47" y="177"/>
                  </a:lnTo>
                  <a:lnTo>
                    <a:pt x="36" y="175"/>
                  </a:lnTo>
                  <a:lnTo>
                    <a:pt x="36" y="174"/>
                  </a:lnTo>
                  <a:lnTo>
                    <a:pt x="36" y="174"/>
                  </a:lnTo>
                  <a:lnTo>
                    <a:pt x="36" y="173"/>
                  </a:lnTo>
                  <a:lnTo>
                    <a:pt x="36" y="172"/>
                  </a:lnTo>
                  <a:lnTo>
                    <a:pt x="37" y="163"/>
                  </a:lnTo>
                  <a:lnTo>
                    <a:pt x="36" y="155"/>
                  </a:lnTo>
                  <a:lnTo>
                    <a:pt x="35" y="154"/>
                  </a:lnTo>
                  <a:lnTo>
                    <a:pt x="34" y="154"/>
                  </a:lnTo>
                  <a:lnTo>
                    <a:pt x="34" y="154"/>
                  </a:lnTo>
                  <a:lnTo>
                    <a:pt x="33" y="155"/>
                  </a:lnTo>
                  <a:lnTo>
                    <a:pt x="29" y="157"/>
                  </a:lnTo>
                  <a:lnTo>
                    <a:pt x="27" y="158"/>
                  </a:lnTo>
                  <a:lnTo>
                    <a:pt x="27" y="157"/>
                  </a:lnTo>
                  <a:lnTo>
                    <a:pt x="25" y="155"/>
                  </a:lnTo>
                  <a:lnTo>
                    <a:pt x="24" y="154"/>
                  </a:lnTo>
                  <a:lnTo>
                    <a:pt x="22" y="150"/>
                  </a:lnTo>
                  <a:lnTo>
                    <a:pt x="18" y="146"/>
                  </a:lnTo>
                  <a:lnTo>
                    <a:pt x="15" y="148"/>
                  </a:lnTo>
                  <a:lnTo>
                    <a:pt x="8" y="146"/>
                  </a:lnTo>
                  <a:lnTo>
                    <a:pt x="8" y="146"/>
                  </a:lnTo>
                  <a:lnTo>
                    <a:pt x="8" y="145"/>
                  </a:lnTo>
                  <a:lnTo>
                    <a:pt x="7" y="145"/>
                  </a:lnTo>
                  <a:lnTo>
                    <a:pt x="6" y="143"/>
                  </a:lnTo>
                  <a:lnTo>
                    <a:pt x="0" y="134"/>
                  </a:lnTo>
                  <a:lnTo>
                    <a:pt x="0" y="132"/>
                  </a:lnTo>
                  <a:lnTo>
                    <a:pt x="1" y="124"/>
                  </a:lnTo>
                  <a:lnTo>
                    <a:pt x="3" y="121"/>
                  </a:lnTo>
                  <a:lnTo>
                    <a:pt x="5" y="120"/>
                  </a:lnTo>
                  <a:lnTo>
                    <a:pt x="5" y="120"/>
                  </a:lnTo>
                  <a:lnTo>
                    <a:pt x="5" y="119"/>
                  </a:lnTo>
                  <a:lnTo>
                    <a:pt x="5" y="117"/>
                  </a:lnTo>
                  <a:lnTo>
                    <a:pt x="5" y="116"/>
                  </a:lnTo>
                  <a:lnTo>
                    <a:pt x="4" y="115"/>
                  </a:lnTo>
                  <a:lnTo>
                    <a:pt x="4" y="115"/>
                  </a:lnTo>
                  <a:lnTo>
                    <a:pt x="4" y="115"/>
                  </a:lnTo>
                  <a:lnTo>
                    <a:pt x="4" y="115"/>
                  </a:lnTo>
                  <a:lnTo>
                    <a:pt x="4" y="115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4" y="113"/>
                  </a:lnTo>
                  <a:lnTo>
                    <a:pt x="5" y="113"/>
                  </a:lnTo>
                  <a:lnTo>
                    <a:pt x="5" y="113"/>
                  </a:lnTo>
                  <a:lnTo>
                    <a:pt x="5" y="113"/>
                  </a:lnTo>
                  <a:lnTo>
                    <a:pt x="5" y="113"/>
                  </a:lnTo>
                  <a:lnTo>
                    <a:pt x="6" y="112"/>
                  </a:lnTo>
                  <a:lnTo>
                    <a:pt x="6" y="112"/>
                  </a:lnTo>
                  <a:lnTo>
                    <a:pt x="7" y="111"/>
                  </a:lnTo>
                  <a:lnTo>
                    <a:pt x="7" y="111"/>
                  </a:lnTo>
                  <a:lnTo>
                    <a:pt x="7" y="110"/>
                  </a:lnTo>
                  <a:lnTo>
                    <a:pt x="7" y="109"/>
                  </a:lnTo>
                  <a:lnTo>
                    <a:pt x="8" y="108"/>
                  </a:lnTo>
                  <a:lnTo>
                    <a:pt x="9" y="108"/>
                  </a:lnTo>
                  <a:lnTo>
                    <a:pt x="10" y="107"/>
                  </a:lnTo>
                  <a:lnTo>
                    <a:pt x="10" y="106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8" y="102"/>
                  </a:lnTo>
                  <a:lnTo>
                    <a:pt x="16" y="95"/>
                  </a:lnTo>
                  <a:lnTo>
                    <a:pt x="17" y="86"/>
                  </a:lnTo>
                  <a:lnTo>
                    <a:pt x="18" y="83"/>
                  </a:lnTo>
                  <a:lnTo>
                    <a:pt x="22" y="75"/>
                  </a:lnTo>
                  <a:lnTo>
                    <a:pt x="22" y="74"/>
                  </a:lnTo>
                  <a:lnTo>
                    <a:pt x="22" y="73"/>
                  </a:lnTo>
                  <a:lnTo>
                    <a:pt x="22" y="72"/>
                  </a:lnTo>
                  <a:lnTo>
                    <a:pt x="21" y="70"/>
                  </a:lnTo>
                  <a:lnTo>
                    <a:pt x="20" y="70"/>
                  </a:lnTo>
                  <a:lnTo>
                    <a:pt x="20" y="70"/>
                  </a:lnTo>
                  <a:lnTo>
                    <a:pt x="19" y="70"/>
                  </a:lnTo>
                  <a:lnTo>
                    <a:pt x="18" y="70"/>
                  </a:lnTo>
                  <a:lnTo>
                    <a:pt x="17" y="70"/>
                  </a:lnTo>
                  <a:lnTo>
                    <a:pt x="17" y="69"/>
                  </a:lnTo>
                  <a:lnTo>
                    <a:pt x="17" y="67"/>
                  </a:lnTo>
                  <a:lnTo>
                    <a:pt x="17" y="66"/>
                  </a:lnTo>
                  <a:lnTo>
                    <a:pt x="19" y="63"/>
                  </a:lnTo>
                  <a:lnTo>
                    <a:pt x="18" y="62"/>
                  </a:lnTo>
                  <a:lnTo>
                    <a:pt x="19" y="61"/>
                  </a:lnTo>
                  <a:lnTo>
                    <a:pt x="19" y="59"/>
                  </a:lnTo>
                  <a:lnTo>
                    <a:pt x="20" y="58"/>
                  </a:lnTo>
                  <a:lnTo>
                    <a:pt x="20" y="56"/>
                  </a:lnTo>
                  <a:lnTo>
                    <a:pt x="21" y="55"/>
                  </a:lnTo>
                  <a:lnTo>
                    <a:pt x="21" y="54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3" y="50"/>
                  </a:lnTo>
                  <a:lnTo>
                    <a:pt x="24" y="4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4" y="33"/>
                  </a:lnTo>
                  <a:lnTo>
                    <a:pt x="25" y="25"/>
                  </a:lnTo>
                  <a:lnTo>
                    <a:pt x="26" y="24"/>
                  </a:lnTo>
                  <a:lnTo>
                    <a:pt x="29" y="15"/>
                  </a:lnTo>
                  <a:lnTo>
                    <a:pt x="38" y="3"/>
                  </a:lnTo>
                  <a:lnTo>
                    <a:pt x="41" y="0"/>
                  </a:lnTo>
                  <a:lnTo>
                    <a:pt x="43" y="2"/>
                  </a:lnTo>
                  <a:lnTo>
                    <a:pt x="43" y="4"/>
                  </a:lnTo>
                  <a:lnTo>
                    <a:pt x="43" y="5"/>
                  </a:lnTo>
                  <a:lnTo>
                    <a:pt x="47" y="10"/>
                  </a:lnTo>
                  <a:lnTo>
                    <a:pt x="55" y="18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70" name="Freeform 87"/>
            <p:cNvSpPr>
              <a:spLocks/>
            </p:cNvSpPr>
            <p:nvPr/>
          </p:nvSpPr>
          <p:spPr bwMode="auto">
            <a:xfrm>
              <a:off x="4549775" y="3276601"/>
              <a:ext cx="1179513" cy="925513"/>
            </a:xfrm>
            <a:custGeom>
              <a:avLst/>
              <a:gdLst>
                <a:gd name="T0" fmla="*/ 1370 w 3828"/>
                <a:gd name="T1" fmla="*/ 154 h 3008"/>
                <a:gd name="T2" fmla="*/ 1322 w 3828"/>
                <a:gd name="T3" fmla="*/ 398 h 3008"/>
                <a:gd name="T4" fmla="*/ 1358 w 3828"/>
                <a:gd name="T5" fmla="*/ 597 h 3008"/>
                <a:gd name="T6" fmla="*/ 1402 w 3828"/>
                <a:gd name="T7" fmla="*/ 628 h 3008"/>
                <a:gd name="T8" fmla="*/ 1711 w 3828"/>
                <a:gd name="T9" fmla="*/ 759 h 3008"/>
                <a:gd name="T10" fmla="*/ 1868 w 3828"/>
                <a:gd name="T11" fmla="*/ 981 h 3008"/>
                <a:gd name="T12" fmla="*/ 2121 w 3828"/>
                <a:gd name="T13" fmla="*/ 1209 h 3008"/>
                <a:gd name="T14" fmla="*/ 2336 w 3828"/>
                <a:gd name="T15" fmla="*/ 1360 h 3008"/>
                <a:gd name="T16" fmla="*/ 2327 w 3828"/>
                <a:gd name="T17" fmla="*/ 1556 h 3008"/>
                <a:gd name="T18" fmla="*/ 2471 w 3828"/>
                <a:gd name="T19" fmla="*/ 1569 h 3008"/>
                <a:gd name="T20" fmla="*/ 2451 w 3828"/>
                <a:gd name="T21" fmla="*/ 1726 h 3008"/>
                <a:gd name="T22" fmla="*/ 2678 w 3828"/>
                <a:gd name="T23" fmla="*/ 1817 h 3008"/>
                <a:gd name="T24" fmla="*/ 2809 w 3828"/>
                <a:gd name="T25" fmla="*/ 1772 h 3008"/>
                <a:gd name="T26" fmla="*/ 2998 w 3828"/>
                <a:gd name="T27" fmla="*/ 1785 h 3008"/>
                <a:gd name="T28" fmla="*/ 2998 w 3828"/>
                <a:gd name="T29" fmla="*/ 1934 h 3008"/>
                <a:gd name="T30" fmla="*/ 3044 w 3828"/>
                <a:gd name="T31" fmla="*/ 2070 h 3008"/>
                <a:gd name="T32" fmla="*/ 3229 w 3828"/>
                <a:gd name="T33" fmla="*/ 2110 h 3008"/>
                <a:gd name="T34" fmla="*/ 3259 w 3828"/>
                <a:gd name="T35" fmla="*/ 2221 h 3008"/>
                <a:gd name="T36" fmla="*/ 3399 w 3828"/>
                <a:gd name="T37" fmla="*/ 2327 h 3008"/>
                <a:gd name="T38" fmla="*/ 3760 w 3828"/>
                <a:gd name="T39" fmla="*/ 2569 h 3008"/>
                <a:gd name="T40" fmla="*/ 3598 w 3828"/>
                <a:gd name="T41" fmla="*/ 2686 h 3008"/>
                <a:gd name="T42" fmla="*/ 3334 w 3828"/>
                <a:gd name="T43" fmla="*/ 2682 h 3008"/>
                <a:gd name="T44" fmla="*/ 3170 w 3828"/>
                <a:gd name="T45" fmla="*/ 2734 h 3008"/>
                <a:gd name="T46" fmla="*/ 2911 w 3828"/>
                <a:gd name="T47" fmla="*/ 2790 h 3008"/>
                <a:gd name="T48" fmla="*/ 2625 w 3828"/>
                <a:gd name="T49" fmla="*/ 2648 h 3008"/>
                <a:gd name="T50" fmla="*/ 2339 w 3828"/>
                <a:gd name="T51" fmla="*/ 2718 h 3008"/>
                <a:gd name="T52" fmla="*/ 2198 w 3828"/>
                <a:gd name="T53" fmla="*/ 2871 h 3008"/>
                <a:gd name="T54" fmla="*/ 1929 w 3828"/>
                <a:gd name="T55" fmla="*/ 2910 h 3008"/>
                <a:gd name="T56" fmla="*/ 1614 w 3828"/>
                <a:gd name="T57" fmla="*/ 2796 h 3008"/>
                <a:gd name="T58" fmla="*/ 1490 w 3828"/>
                <a:gd name="T59" fmla="*/ 2615 h 3008"/>
                <a:gd name="T60" fmla="*/ 1456 w 3828"/>
                <a:gd name="T61" fmla="*/ 2521 h 3008"/>
                <a:gd name="T62" fmla="*/ 1388 w 3828"/>
                <a:gd name="T63" fmla="*/ 2583 h 3008"/>
                <a:gd name="T64" fmla="*/ 1358 w 3828"/>
                <a:gd name="T65" fmla="*/ 2668 h 3008"/>
                <a:gd name="T66" fmla="*/ 1316 w 3828"/>
                <a:gd name="T67" fmla="*/ 2654 h 3008"/>
                <a:gd name="T68" fmla="*/ 1226 w 3828"/>
                <a:gd name="T69" fmla="*/ 2652 h 3008"/>
                <a:gd name="T70" fmla="*/ 1078 w 3828"/>
                <a:gd name="T71" fmla="*/ 2911 h 3008"/>
                <a:gd name="T72" fmla="*/ 911 w 3828"/>
                <a:gd name="T73" fmla="*/ 3008 h 3008"/>
                <a:gd name="T74" fmla="*/ 607 w 3828"/>
                <a:gd name="T75" fmla="*/ 2889 h 3008"/>
                <a:gd name="T76" fmla="*/ 674 w 3828"/>
                <a:gd name="T77" fmla="*/ 2747 h 3008"/>
                <a:gd name="T78" fmla="*/ 764 w 3828"/>
                <a:gd name="T79" fmla="*/ 2612 h 3008"/>
                <a:gd name="T80" fmla="*/ 961 w 3828"/>
                <a:gd name="T81" fmla="*/ 2468 h 3008"/>
                <a:gd name="T82" fmla="*/ 802 w 3828"/>
                <a:gd name="T83" fmla="*/ 2485 h 3008"/>
                <a:gd name="T84" fmla="*/ 520 w 3828"/>
                <a:gd name="T85" fmla="*/ 2506 h 3008"/>
                <a:gd name="T86" fmla="*/ 693 w 3828"/>
                <a:gd name="T87" fmla="*/ 2372 h 3008"/>
                <a:gd name="T88" fmla="*/ 765 w 3828"/>
                <a:gd name="T89" fmla="*/ 2053 h 3008"/>
                <a:gd name="T90" fmla="*/ 642 w 3828"/>
                <a:gd name="T91" fmla="*/ 2102 h 3008"/>
                <a:gd name="T92" fmla="*/ 373 w 3828"/>
                <a:gd name="T93" fmla="*/ 2252 h 3008"/>
                <a:gd name="T94" fmla="*/ 476 w 3828"/>
                <a:gd name="T95" fmla="*/ 1959 h 3008"/>
                <a:gd name="T96" fmla="*/ 622 w 3828"/>
                <a:gd name="T97" fmla="*/ 1715 h 3008"/>
                <a:gd name="T98" fmla="*/ 470 w 3828"/>
                <a:gd name="T99" fmla="*/ 1687 h 3008"/>
                <a:gd name="T100" fmla="*/ 389 w 3828"/>
                <a:gd name="T101" fmla="*/ 1711 h 3008"/>
                <a:gd name="T102" fmla="*/ 317 w 3828"/>
                <a:gd name="T103" fmla="*/ 1697 h 3008"/>
                <a:gd name="T104" fmla="*/ 167 w 3828"/>
                <a:gd name="T105" fmla="*/ 1541 h 3008"/>
                <a:gd name="T106" fmla="*/ 0 w 3828"/>
                <a:gd name="T107" fmla="*/ 1384 h 3008"/>
                <a:gd name="T108" fmla="*/ 175 w 3828"/>
                <a:gd name="T109" fmla="*/ 1073 h 3008"/>
                <a:gd name="T110" fmla="*/ 273 w 3828"/>
                <a:gd name="T111" fmla="*/ 917 h 3008"/>
                <a:gd name="T112" fmla="*/ 375 w 3828"/>
                <a:gd name="T113" fmla="*/ 783 h 3008"/>
                <a:gd name="T114" fmla="*/ 442 w 3828"/>
                <a:gd name="T115" fmla="*/ 635 h 3008"/>
                <a:gd name="T116" fmla="*/ 515 w 3828"/>
                <a:gd name="T117" fmla="*/ 555 h 3008"/>
                <a:gd name="T118" fmla="*/ 489 w 3828"/>
                <a:gd name="T119" fmla="*/ 222 h 3008"/>
                <a:gd name="T120" fmla="*/ 624 w 3828"/>
                <a:gd name="T121" fmla="*/ 89 h 3008"/>
                <a:gd name="T122" fmla="*/ 901 w 3828"/>
                <a:gd name="T123" fmla="*/ 276 h 3008"/>
                <a:gd name="T124" fmla="*/ 1111 w 3828"/>
                <a:gd name="T125" fmla="*/ 215 h 3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28" h="3008">
                  <a:moveTo>
                    <a:pt x="1197" y="7"/>
                  </a:moveTo>
                  <a:lnTo>
                    <a:pt x="1295" y="36"/>
                  </a:lnTo>
                  <a:lnTo>
                    <a:pt x="1297" y="35"/>
                  </a:lnTo>
                  <a:lnTo>
                    <a:pt x="1296" y="33"/>
                  </a:lnTo>
                  <a:lnTo>
                    <a:pt x="1296" y="31"/>
                  </a:lnTo>
                  <a:lnTo>
                    <a:pt x="1296" y="26"/>
                  </a:lnTo>
                  <a:lnTo>
                    <a:pt x="1297" y="25"/>
                  </a:lnTo>
                  <a:lnTo>
                    <a:pt x="1298" y="25"/>
                  </a:lnTo>
                  <a:lnTo>
                    <a:pt x="1346" y="49"/>
                  </a:lnTo>
                  <a:lnTo>
                    <a:pt x="1353" y="54"/>
                  </a:lnTo>
                  <a:lnTo>
                    <a:pt x="1357" y="60"/>
                  </a:lnTo>
                  <a:lnTo>
                    <a:pt x="1358" y="63"/>
                  </a:lnTo>
                  <a:lnTo>
                    <a:pt x="1370" y="121"/>
                  </a:lnTo>
                  <a:lnTo>
                    <a:pt x="1371" y="123"/>
                  </a:lnTo>
                  <a:lnTo>
                    <a:pt x="1371" y="126"/>
                  </a:lnTo>
                  <a:lnTo>
                    <a:pt x="1371" y="129"/>
                  </a:lnTo>
                  <a:lnTo>
                    <a:pt x="1370" y="131"/>
                  </a:lnTo>
                  <a:lnTo>
                    <a:pt x="1368" y="139"/>
                  </a:lnTo>
                  <a:lnTo>
                    <a:pt x="1366" y="145"/>
                  </a:lnTo>
                  <a:lnTo>
                    <a:pt x="1365" y="151"/>
                  </a:lnTo>
                  <a:lnTo>
                    <a:pt x="1370" y="154"/>
                  </a:lnTo>
                  <a:lnTo>
                    <a:pt x="1370" y="156"/>
                  </a:lnTo>
                  <a:lnTo>
                    <a:pt x="1369" y="160"/>
                  </a:lnTo>
                  <a:lnTo>
                    <a:pt x="1366" y="170"/>
                  </a:lnTo>
                  <a:lnTo>
                    <a:pt x="1365" y="175"/>
                  </a:lnTo>
                  <a:lnTo>
                    <a:pt x="1363" y="181"/>
                  </a:lnTo>
                  <a:lnTo>
                    <a:pt x="1334" y="243"/>
                  </a:lnTo>
                  <a:lnTo>
                    <a:pt x="1303" y="271"/>
                  </a:lnTo>
                  <a:lnTo>
                    <a:pt x="1300" y="272"/>
                  </a:lnTo>
                  <a:lnTo>
                    <a:pt x="1306" y="299"/>
                  </a:lnTo>
                  <a:lnTo>
                    <a:pt x="1307" y="302"/>
                  </a:lnTo>
                  <a:lnTo>
                    <a:pt x="1330" y="330"/>
                  </a:lnTo>
                  <a:lnTo>
                    <a:pt x="1334" y="334"/>
                  </a:lnTo>
                  <a:lnTo>
                    <a:pt x="1338" y="336"/>
                  </a:lnTo>
                  <a:lnTo>
                    <a:pt x="1342" y="337"/>
                  </a:lnTo>
                  <a:lnTo>
                    <a:pt x="1346" y="336"/>
                  </a:lnTo>
                  <a:lnTo>
                    <a:pt x="1351" y="337"/>
                  </a:lnTo>
                  <a:lnTo>
                    <a:pt x="1355" y="338"/>
                  </a:lnTo>
                  <a:lnTo>
                    <a:pt x="1358" y="339"/>
                  </a:lnTo>
                  <a:lnTo>
                    <a:pt x="1358" y="341"/>
                  </a:lnTo>
                  <a:lnTo>
                    <a:pt x="1356" y="346"/>
                  </a:lnTo>
                  <a:lnTo>
                    <a:pt x="1322" y="398"/>
                  </a:lnTo>
                  <a:lnTo>
                    <a:pt x="1282" y="423"/>
                  </a:lnTo>
                  <a:lnTo>
                    <a:pt x="1277" y="425"/>
                  </a:lnTo>
                  <a:lnTo>
                    <a:pt x="1272" y="425"/>
                  </a:lnTo>
                  <a:lnTo>
                    <a:pt x="1261" y="426"/>
                  </a:lnTo>
                  <a:lnTo>
                    <a:pt x="1266" y="492"/>
                  </a:lnTo>
                  <a:lnTo>
                    <a:pt x="1270" y="494"/>
                  </a:lnTo>
                  <a:lnTo>
                    <a:pt x="1287" y="500"/>
                  </a:lnTo>
                  <a:lnTo>
                    <a:pt x="1296" y="503"/>
                  </a:lnTo>
                  <a:lnTo>
                    <a:pt x="1307" y="506"/>
                  </a:lnTo>
                  <a:lnTo>
                    <a:pt x="1309" y="505"/>
                  </a:lnTo>
                  <a:lnTo>
                    <a:pt x="1311" y="503"/>
                  </a:lnTo>
                  <a:lnTo>
                    <a:pt x="1312" y="500"/>
                  </a:lnTo>
                  <a:lnTo>
                    <a:pt x="1314" y="499"/>
                  </a:lnTo>
                  <a:lnTo>
                    <a:pt x="1318" y="497"/>
                  </a:lnTo>
                  <a:lnTo>
                    <a:pt x="1322" y="496"/>
                  </a:lnTo>
                  <a:lnTo>
                    <a:pt x="1363" y="537"/>
                  </a:lnTo>
                  <a:lnTo>
                    <a:pt x="1364" y="545"/>
                  </a:lnTo>
                  <a:lnTo>
                    <a:pt x="1365" y="547"/>
                  </a:lnTo>
                  <a:lnTo>
                    <a:pt x="1363" y="566"/>
                  </a:lnTo>
                  <a:lnTo>
                    <a:pt x="1362" y="574"/>
                  </a:lnTo>
                  <a:lnTo>
                    <a:pt x="1358" y="597"/>
                  </a:lnTo>
                  <a:lnTo>
                    <a:pt x="1355" y="604"/>
                  </a:lnTo>
                  <a:lnTo>
                    <a:pt x="1354" y="606"/>
                  </a:lnTo>
                  <a:lnTo>
                    <a:pt x="1352" y="608"/>
                  </a:lnTo>
                  <a:lnTo>
                    <a:pt x="1349" y="612"/>
                  </a:lnTo>
                  <a:lnTo>
                    <a:pt x="1345" y="616"/>
                  </a:lnTo>
                  <a:lnTo>
                    <a:pt x="1343" y="619"/>
                  </a:lnTo>
                  <a:lnTo>
                    <a:pt x="1340" y="626"/>
                  </a:lnTo>
                  <a:lnTo>
                    <a:pt x="1335" y="640"/>
                  </a:lnTo>
                  <a:lnTo>
                    <a:pt x="1338" y="641"/>
                  </a:lnTo>
                  <a:lnTo>
                    <a:pt x="1341" y="642"/>
                  </a:lnTo>
                  <a:lnTo>
                    <a:pt x="1346" y="642"/>
                  </a:lnTo>
                  <a:lnTo>
                    <a:pt x="1351" y="641"/>
                  </a:lnTo>
                  <a:lnTo>
                    <a:pt x="1369" y="637"/>
                  </a:lnTo>
                  <a:lnTo>
                    <a:pt x="1376" y="635"/>
                  </a:lnTo>
                  <a:lnTo>
                    <a:pt x="1381" y="632"/>
                  </a:lnTo>
                  <a:lnTo>
                    <a:pt x="1384" y="629"/>
                  </a:lnTo>
                  <a:lnTo>
                    <a:pt x="1386" y="625"/>
                  </a:lnTo>
                  <a:lnTo>
                    <a:pt x="1388" y="624"/>
                  </a:lnTo>
                  <a:lnTo>
                    <a:pt x="1392" y="625"/>
                  </a:lnTo>
                  <a:lnTo>
                    <a:pt x="1397" y="626"/>
                  </a:lnTo>
                  <a:lnTo>
                    <a:pt x="1402" y="628"/>
                  </a:lnTo>
                  <a:lnTo>
                    <a:pt x="1405" y="630"/>
                  </a:lnTo>
                  <a:lnTo>
                    <a:pt x="1417" y="641"/>
                  </a:lnTo>
                  <a:lnTo>
                    <a:pt x="1419" y="644"/>
                  </a:lnTo>
                  <a:lnTo>
                    <a:pt x="1420" y="649"/>
                  </a:lnTo>
                  <a:lnTo>
                    <a:pt x="1426" y="693"/>
                  </a:lnTo>
                  <a:lnTo>
                    <a:pt x="1427" y="700"/>
                  </a:lnTo>
                  <a:lnTo>
                    <a:pt x="1426" y="708"/>
                  </a:lnTo>
                  <a:lnTo>
                    <a:pt x="1425" y="715"/>
                  </a:lnTo>
                  <a:lnTo>
                    <a:pt x="1424" y="721"/>
                  </a:lnTo>
                  <a:lnTo>
                    <a:pt x="1421" y="729"/>
                  </a:lnTo>
                  <a:lnTo>
                    <a:pt x="1419" y="734"/>
                  </a:lnTo>
                  <a:lnTo>
                    <a:pt x="1416" y="741"/>
                  </a:lnTo>
                  <a:lnTo>
                    <a:pt x="1414" y="755"/>
                  </a:lnTo>
                  <a:lnTo>
                    <a:pt x="1412" y="767"/>
                  </a:lnTo>
                  <a:lnTo>
                    <a:pt x="1412" y="780"/>
                  </a:lnTo>
                  <a:lnTo>
                    <a:pt x="1412" y="782"/>
                  </a:lnTo>
                  <a:lnTo>
                    <a:pt x="1443" y="805"/>
                  </a:lnTo>
                  <a:lnTo>
                    <a:pt x="1481" y="764"/>
                  </a:lnTo>
                  <a:lnTo>
                    <a:pt x="1594" y="638"/>
                  </a:lnTo>
                  <a:lnTo>
                    <a:pt x="1636" y="681"/>
                  </a:lnTo>
                  <a:lnTo>
                    <a:pt x="1711" y="759"/>
                  </a:lnTo>
                  <a:lnTo>
                    <a:pt x="1710" y="763"/>
                  </a:lnTo>
                  <a:lnTo>
                    <a:pt x="1710" y="771"/>
                  </a:lnTo>
                  <a:lnTo>
                    <a:pt x="1710" y="776"/>
                  </a:lnTo>
                  <a:lnTo>
                    <a:pt x="1711" y="782"/>
                  </a:lnTo>
                  <a:lnTo>
                    <a:pt x="1713" y="786"/>
                  </a:lnTo>
                  <a:lnTo>
                    <a:pt x="1737" y="812"/>
                  </a:lnTo>
                  <a:lnTo>
                    <a:pt x="1748" y="817"/>
                  </a:lnTo>
                  <a:lnTo>
                    <a:pt x="1756" y="828"/>
                  </a:lnTo>
                  <a:lnTo>
                    <a:pt x="1758" y="836"/>
                  </a:lnTo>
                  <a:lnTo>
                    <a:pt x="1770" y="861"/>
                  </a:lnTo>
                  <a:lnTo>
                    <a:pt x="1771" y="864"/>
                  </a:lnTo>
                  <a:lnTo>
                    <a:pt x="1776" y="871"/>
                  </a:lnTo>
                  <a:lnTo>
                    <a:pt x="1778" y="873"/>
                  </a:lnTo>
                  <a:lnTo>
                    <a:pt x="1793" y="879"/>
                  </a:lnTo>
                  <a:lnTo>
                    <a:pt x="1793" y="904"/>
                  </a:lnTo>
                  <a:lnTo>
                    <a:pt x="1793" y="909"/>
                  </a:lnTo>
                  <a:lnTo>
                    <a:pt x="1793" y="912"/>
                  </a:lnTo>
                  <a:lnTo>
                    <a:pt x="1793" y="914"/>
                  </a:lnTo>
                  <a:lnTo>
                    <a:pt x="1793" y="916"/>
                  </a:lnTo>
                  <a:lnTo>
                    <a:pt x="1817" y="973"/>
                  </a:lnTo>
                  <a:lnTo>
                    <a:pt x="1868" y="981"/>
                  </a:lnTo>
                  <a:lnTo>
                    <a:pt x="1910" y="994"/>
                  </a:lnTo>
                  <a:lnTo>
                    <a:pt x="1930" y="1019"/>
                  </a:lnTo>
                  <a:lnTo>
                    <a:pt x="1938" y="1025"/>
                  </a:lnTo>
                  <a:lnTo>
                    <a:pt x="1952" y="1020"/>
                  </a:lnTo>
                  <a:lnTo>
                    <a:pt x="1962" y="1015"/>
                  </a:lnTo>
                  <a:lnTo>
                    <a:pt x="1988" y="1023"/>
                  </a:lnTo>
                  <a:lnTo>
                    <a:pt x="1998" y="1023"/>
                  </a:lnTo>
                  <a:lnTo>
                    <a:pt x="1998" y="1030"/>
                  </a:lnTo>
                  <a:lnTo>
                    <a:pt x="2005" y="1072"/>
                  </a:lnTo>
                  <a:lnTo>
                    <a:pt x="2005" y="1075"/>
                  </a:lnTo>
                  <a:lnTo>
                    <a:pt x="2007" y="1078"/>
                  </a:lnTo>
                  <a:lnTo>
                    <a:pt x="2008" y="1078"/>
                  </a:lnTo>
                  <a:lnTo>
                    <a:pt x="2012" y="1079"/>
                  </a:lnTo>
                  <a:lnTo>
                    <a:pt x="2061" y="1090"/>
                  </a:lnTo>
                  <a:lnTo>
                    <a:pt x="2095" y="1096"/>
                  </a:lnTo>
                  <a:lnTo>
                    <a:pt x="2125" y="1100"/>
                  </a:lnTo>
                  <a:lnTo>
                    <a:pt x="2123" y="1106"/>
                  </a:lnTo>
                  <a:lnTo>
                    <a:pt x="2106" y="1140"/>
                  </a:lnTo>
                  <a:lnTo>
                    <a:pt x="2106" y="1176"/>
                  </a:lnTo>
                  <a:lnTo>
                    <a:pt x="2107" y="1187"/>
                  </a:lnTo>
                  <a:lnTo>
                    <a:pt x="2121" y="1209"/>
                  </a:lnTo>
                  <a:lnTo>
                    <a:pt x="2125" y="1210"/>
                  </a:lnTo>
                  <a:lnTo>
                    <a:pt x="2134" y="1210"/>
                  </a:lnTo>
                  <a:lnTo>
                    <a:pt x="2137" y="1212"/>
                  </a:lnTo>
                  <a:lnTo>
                    <a:pt x="2151" y="1225"/>
                  </a:lnTo>
                  <a:lnTo>
                    <a:pt x="2157" y="1237"/>
                  </a:lnTo>
                  <a:lnTo>
                    <a:pt x="2163" y="1252"/>
                  </a:lnTo>
                  <a:lnTo>
                    <a:pt x="2163" y="1254"/>
                  </a:lnTo>
                  <a:lnTo>
                    <a:pt x="2163" y="1257"/>
                  </a:lnTo>
                  <a:lnTo>
                    <a:pt x="2200" y="1253"/>
                  </a:lnTo>
                  <a:lnTo>
                    <a:pt x="2220" y="1257"/>
                  </a:lnTo>
                  <a:lnTo>
                    <a:pt x="2248" y="1277"/>
                  </a:lnTo>
                  <a:lnTo>
                    <a:pt x="2264" y="1288"/>
                  </a:lnTo>
                  <a:lnTo>
                    <a:pt x="2267" y="1290"/>
                  </a:lnTo>
                  <a:lnTo>
                    <a:pt x="2272" y="1291"/>
                  </a:lnTo>
                  <a:lnTo>
                    <a:pt x="2275" y="1291"/>
                  </a:lnTo>
                  <a:lnTo>
                    <a:pt x="2278" y="1290"/>
                  </a:lnTo>
                  <a:lnTo>
                    <a:pt x="2290" y="1287"/>
                  </a:lnTo>
                  <a:lnTo>
                    <a:pt x="2304" y="1300"/>
                  </a:lnTo>
                  <a:lnTo>
                    <a:pt x="2312" y="1308"/>
                  </a:lnTo>
                  <a:lnTo>
                    <a:pt x="2331" y="1350"/>
                  </a:lnTo>
                  <a:lnTo>
                    <a:pt x="2336" y="1360"/>
                  </a:lnTo>
                  <a:lnTo>
                    <a:pt x="2338" y="1366"/>
                  </a:lnTo>
                  <a:lnTo>
                    <a:pt x="2339" y="1369"/>
                  </a:lnTo>
                  <a:lnTo>
                    <a:pt x="2339" y="1371"/>
                  </a:lnTo>
                  <a:lnTo>
                    <a:pt x="2338" y="1373"/>
                  </a:lnTo>
                  <a:lnTo>
                    <a:pt x="2336" y="1375"/>
                  </a:lnTo>
                  <a:lnTo>
                    <a:pt x="2335" y="1376"/>
                  </a:lnTo>
                  <a:lnTo>
                    <a:pt x="2328" y="1378"/>
                  </a:lnTo>
                  <a:lnTo>
                    <a:pt x="2325" y="1378"/>
                  </a:lnTo>
                  <a:lnTo>
                    <a:pt x="2324" y="1400"/>
                  </a:lnTo>
                  <a:lnTo>
                    <a:pt x="2342" y="1466"/>
                  </a:lnTo>
                  <a:lnTo>
                    <a:pt x="2342" y="1468"/>
                  </a:lnTo>
                  <a:lnTo>
                    <a:pt x="2343" y="1472"/>
                  </a:lnTo>
                  <a:lnTo>
                    <a:pt x="2344" y="1481"/>
                  </a:lnTo>
                  <a:lnTo>
                    <a:pt x="2344" y="1485"/>
                  </a:lnTo>
                  <a:lnTo>
                    <a:pt x="2342" y="1524"/>
                  </a:lnTo>
                  <a:lnTo>
                    <a:pt x="2341" y="1528"/>
                  </a:lnTo>
                  <a:lnTo>
                    <a:pt x="2340" y="1532"/>
                  </a:lnTo>
                  <a:lnTo>
                    <a:pt x="2334" y="1550"/>
                  </a:lnTo>
                  <a:lnTo>
                    <a:pt x="2332" y="1554"/>
                  </a:lnTo>
                  <a:lnTo>
                    <a:pt x="2330" y="1555"/>
                  </a:lnTo>
                  <a:lnTo>
                    <a:pt x="2327" y="1556"/>
                  </a:lnTo>
                  <a:lnTo>
                    <a:pt x="2325" y="1557"/>
                  </a:lnTo>
                  <a:lnTo>
                    <a:pt x="2331" y="1570"/>
                  </a:lnTo>
                  <a:lnTo>
                    <a:pt x="2331" y="1572"/>
                  </a:lnTo>
                  <a:lnTo>
                    <a:pt x="2385" y="1580"/>
                  </a:lnTo>
                  <a:lnTo>
                    <a:pt x="2387" y="1578"/>
                  </a:lnTo>
                  <a:lnTo>
                    <a:pt x="2392" y="1575"/>
                  </a:lnTo>
                  <a:lnTo>
                    <a:pt x="2396" y="1570"/>
                  </a:lnTo>
                  <a:lnTo>
                    <a:pt x="2408" y="1557"/>
                  </a:lnTo>
                  <a:lnTo>
                    <a:pt x="2423" y="1538"/>
                  </a:lnTo>
                  <a:lnTo>
                    <a:pt x="2421" y="1533"/>
                  </a:lnTo>
                  <a:lnTo>
                    <a:pt x="2424" y="1531"/>
                  </a:lnTo>
                  <a:lnTo>
                    <a:pt x="2428" y="1528"/>
                  </a:lnTo>
                  <a:lnTo>
                    <a:pt x="2437" y="1522"/>
                  </a:lnTo>
                  <a:lnTo>
                    <a:pt x="2444" y="1518"/>
                  </a:lnTo>
                  <a:lnTo>
                    <a:pt x="2445" y="1517"/>
                  </a:lnTo>
                  <a:lnTo>
                    <a:pt x="2446" y="1518"/>
                  </a:lnTo>
                  <a:lnTo>
                    <a:pt x="2449" y="1520"/>
                  </a:lnTo>
                  <a:lnTo>
                    <a:pt x="2458" y="1549"/>
                  </a:lnTo>
                  <a:lnTo>
                    <a:pt x="2459" y="1552"/>
                  </a:lnTo>
                  <a:lnTo>
                    <a:pt x="2459" y="1571"/>
                  </a:lnTo>
                  <a:lnTo>
                    <a:pt x="2471" y="1569"/>
                  </a:lnTo>
                  <a:lnTo>
                    <a:pt x="2506" y="1551"/>
                  </a:lnTo>
                  <a:lnTo>
                    <a:pt x="2508" y="1550"/>
                  </a:lnTo>
                  <a:lnTo>
                    <a:pt x="2518" y="1564"/>
                  </a:lnTo>
                  <a:lnTo>
                    <a:pt x="2520" y="1568"/>
                  </a:lnTo>
                  <a:lnTo>
                    <a:pt x="2521" y="1570"/>
                  </a:lnTo>
                  <a:lnTo>
                    <a:pt x="2511" y="1583"/>
                  </a:lnTo>
                  <a:lnTo>
                    <a:pt x="2502" y="1595"/>
                  </a:lnTo>
                  <a:lnTo>
                    <a:pt x="2494" y="1604"/>
                  </a:lnTo>
                  <a:lnTo>
                    <a:pt x="2494" y="1605"/>
                  </a:lnTo>
                  <a:lnTo>
                    <a:pt x="2492" y="1624"/>
                  </a:lnTo>
                  <a:lnTo>
                    <a:pt x="2497" y="1641"/>
                  </a:lnTo>
                  <a:lnTo>
                    <a:pt x="2501" y="1658"/>
                  </a:lnTo>
                  <a:lnTo>
                    <a:pt x="2501" y="1659"/>
                  </a:lnTo>
                  <a:lnTo>
                    <a:pt x="2493" y="1670"/>
                  </a:lnTo>
                  <a:lnTo>
                    <a:pt x="2474" y="1683"/>
                  </a:lnTo>
                  <a:lnTo>
                    <a:pt x="2463" y="1690"/>
                  </a:lnTo>
                  <a:lnTo>
                    <a:pt x="2452" y="1697"/>
                  </a:lnTo>
                  <a:lnTo>
                    <a:pt x="2451" y="1698"/>
                  </a:lnTo>
                  <a:lnTo>
                    <a:pt x="2449" y="1705"/>
                  </a:lnTo>
                  <a:lnTo>
                    <a:pt x="2450" y="1719"/>
                  </a:lnTo>
                  <a:lnTo>
                    <a:pt x="2451" y="1726"/>
                  </a:lnTo>
                  <a:lnTo>
                    <a:pt x="2458" y="1739"/>
                  </a:lnTo>
                  <a:lnTo>
                    <a:pt x="2469" y="1757"/>
                  </a:lnTo>
                  <a:lnTo>
                    <a:pt x="2489" y="1782"/>
                  </a:lnTo>
                  <a:lnTo>
                    <a:pt x="2499" y="1790"/>
                  </a:lnTo>
                  <a:lnTo>
                    <a:pt x="2505" y="1791"/>
                  </a:lnTo>
                  <a:lnTo>
                    <a:pt x="2512" y="1791"/>
                  </a:lnTo>
                  <a:lnTo>
                    <a:pt x="2517" y="1791"/>
                  </a:lnTo>
                  <a:lnTo>
                    <a:pt x="2521" y="1794"/>
                  </a:lnTo>
                  <a:lnTo>
                    <a:pt x="2524" y="1798"/>
                  </a:lnTo>
                  <a:lnTo>
                    <a:pt x="2527" y="1802"/>
                  </a:lnTo>
                  <a:lnTo>
                    <a:pt x="2604" y="1862"/>
                  </a:lnTo>
                  <a:lnTo>
                    <a:pt x="2624" y="1857"/>
                  </a:lnTo>
                  <a:lnTo>
                    <a:pt x="2639" y="1855"/>
                  </a:lnTo>
                  <a:lnTo>
                    <a:pt x="2651" y="1860"/>
                  </a:lnTo>
                  <a:lnTo>
                    <a:pt x="2654" y="1863"/>
                  </a:lnTo>
                  <a:lnTo>
                    <a:pt x="2656" y="1866"/>
                  </a:lnTo>
                  <a:lnTo>
                    <a:pt x="2674" y="1875"/>
                  </a:lnTo>
                  <a:lnTo>
                    <a:pt x="2688" y="1879"/>
                  </a:lnTo>
                  <a:lnTo>
                    <a:pt x="2680" y="1865"/>
                  </a:lnTo>
                  <a:lnTo>
                    <a:pt x="2675" y="1853"/>
                  </a:lnTo>
                  <a:lnTo>
                    <a:pt x="2678" y="1817"/>
                  </a:lnTo>
                  <a:lnTo>
                    <a:pt x="2683" y="1802"/>
                  </a:lnTo>
                  <a:lnTo>
                    <a:pt x="2685" y="1797"/>
                  </a:lnTo>
                  <a:lnTo>
                    <a:pt x="2695" y="1780"/>
                  </a:lnTo>
                  <a:lnTo>
                    <a:pt x="2696" y="1778"/>
                  </a:lnTo>
                  <a:lnTo>
                    <a:pt x="2697" y="1777"/>
                  </a:lnTo>
                  <a:lnTo>
                    <a:pt x="2701" y="1775"/>
                  </a:lnTo>
                  <a:lnTo>
                    <a:pt x="2703" y="1777"/>
                  </a:lnTo>
                  <a:lnTo>
                    <a:pt x="2706" y="1784"/>
                  </a:lnTo>
                  <a:lnTo>
                    <a:pt x="2713" y="1799"/>
                  </a:lnTo>
                  <a:lnTo>
                    <a:pt x="2744" y="1822"/>
                  </a:lnTo>
                  <a:lnTo>
                    <a:pt x="2748" y="1824"/>
                  </a:lnTo>
                  <a:lnTo>
                    <a:pt x="2786" y="1830"/>
                  </a:lnTo>
                  <a:lnTo>
                    <a:pt x="2788" y="1830"/>
                  </a:lnTo>
                  <a:lnTo>
                    <a:pt x="2803" y="1820"/>
                  </a:lnTo>
                  <a:lnTo>
                    <a:pt x="2804" y="1819"/>
                  </a:lnTo>
                  <a:lnTo>
                    <a:pt x="2811" y="1795"/>
                  </a:lnTo>
                  <a:lnTo>
                    <a:pt x="2813" y="1791"/>
                  </a:lnTo>
                  <a:lnTo>
                    <a:pt x="2813" y="1787"/>
                  </a:lnTo>
                  <a:lnTo>
                    <a:pt x="2812" y="1784"/>
                  </a:lnTo>
                  <a:lnTo>
                    <a:pt x="2810" y="1777"/>
                  </a:lnTo>
                  <a:lnTo>
                    <a:pt x="2809" y="1772"/>
                  </a:lnTo>
                  <a:lnTo>
                    <a:pt x="2809" y="1767"/>
                  </a:lnTo>
                  <a:lnTo>
                    <a:pt x="2809" y="1765"/>
                  </a:lnTo>
                  <a:lnTo>
                    <a:pt x="2810" y="1756"/>
                  </a:lnTo>
                  <a:lnTo>
                    <a:pt x="2811" y="1751"/>
                  </a:lnTo>
                  <a:lnTo>
                    <a:pt x="2824" y="1710"/>
                  </a:lnTo>
                  <a:lnTo>
                    <a:pt x="2848" y="1696"/>
                  </a:lnTo>
                  <a:lnTo>
                    <a:pt x="2850" y="1696"/>
                  </a:lnTo>
                  <a:lnTo>
                    <a:pt x="2854" y="1697"/>
                  </a:lnTo>
                  <a:lnTo>
                    <a:pt x="2858" y="1703"/>
                  </a:lnTo>
                  <a:lnTo>
                    <a:pt x="2895" y="1738"/>
                  </a:lnTo>
                  <a:lnTo>
                    <a:pt x="2900" y="1741"/>
                  </a:lnTo>
                  <a:lnTo>
                    <a:pt x="2906" y="1742"/>
                  </a:lnTo>
                  <a:lnTo>
                    <a:pt x="2913" y="1744"/>
                  </a:lnTo>
                  <a:lnTo>
                    <a:pt x="2921" y="1745"/>
                  </a:lnTo>
                  <a:lnTo>
                    <a:pt x="2929" y="1747"/>
                  </a:lnTo>
                  <a:lnTo>
                    <a:pt x="2936" y="1749"/>
                  </a:lnTo>
                  <a:lnTo>
                    <a:pt x="2942" y="1751"/>
                  </a:lnTo>
                  <a:lnTo>
                    <a:pt x="2969" y="1767"/>
                  </a:lnTo>
                  <a:lnTo>
                    <a:pt x="2992" y="1785"/>
                  </a:lnTo>
                  <a:lnTo>
                    <a:pt x="2994" y="1786"/>
                  </a:lnTo>
                  <a:lnTo>
                    <a:pt x="2998" y="1785"/>
                  </a:lnTo>
                  <a:lnTo>
                    <a:pt x="3010" y="1782"/>
                  </a:lnTo>
                  <a:lnTo>
                    <a:pt x="3046" y="1773"/>
                  </a:lnTo>
                  <a:lnTo>
                    <a:pt x="3053" y="1785"/>
                  </a:lnTo>
                  <a:lnTo>
                    <a:pt x="2996" y="1833"/>
                  </a:lnTo>
                  <a:lnTo>
                    <a:pt x="2960" y="1859"/>
                  </a:lnTo>
                  <a:lnTo>
                    <a:pt x="2959" y="1862"/>
                  </a:lnTo>
                  <a:lnTo>
                    <a:pt x="2958" y="1872"/>
                  </a:lnTo>
                  <a:lnTo>
                    <a:pt x="2957" y="1889"/>
                  </a:lnTo>
                  <a:lnTo>
                    <a:pt x="2958" y="1905"/>
                  </a:lnTo>
                  <a:lnTo>
                    <a:pt x="2958" y="1910"/>
                  </a:lnTo>
                  <a:lnTo>
                    <a:pt x="2960" y="1912"/>
                  </a:lnTo>
                  <a:lnTo>
                    <a:pt x="2963" y="1914"/>
                  </a:lnTo>
                  <a:lnTo>
                    <a:pt x="2967" y="1915"/>
                  </a:lnTo>
                  <a:lnTo>
                    <a:pt x="2969" y="1914"/>
                  </a:lnTo>
                  <a:lnTo>
                    <a:pt x="2972" y="1912"/>
                  </a:lnTo>
                  <a:lnTo>
                    <a:pt x="2975" y="1911"/>
                  </a:lnTo>
                  <a:lnTo>
                    <a:pt x="2979" y="1912"/>
                  </a:lnTo>
                  <a:lnTo>
                    <a:pt x="2995" y="1920"/>
                  </a:lnTo>
                  <a:lnTo>
                    <a:pt x="2996" y="1921"/>
                  </a:lnTo>
                  <a:lnTo>
                    <a:pt x="2997" y="1924"/>
                  </a:lnTo>
                  <a:lnTo>
                    <a:pt x="2998" y="1934"/>
                  </a:lnTo>
                  <a:lnTo>
                    <a:pt x="2998" y="1938"/>
                  </a:lnTo>
                  <a:lnTo>
                    <a:pt x="2995" y="1943"/>
                  </a:lnTo>
                  <a:lnTo>
                    <a:pt x="2980" y="1964"/>
                  </a:lnTo>
                  <a:lnTo>
                    <a:pt x="2973" y="1972"/>
                  </a:lnTo>
                  <a:lnTo>
                    <a:pt x="2965" y="1982"/>
                  </a:lnTo>
                  <a:lnTo>
                    <a:pt x="2961" y="1986"/>
                  </a:lnTo>
                  <a:lnTo>
                    <a:pt x="2956" y="1989"/>
                  </a:lnTo>
                  <a:lnTo>
                    <a:pt x="2953" y="1991"/>
                  </a:lnTo>
                  <a:lnTo>
                    <a:pt x="2952" y="1995"/>
                  </a:lnTo>
                  <a:lnTo>
                    <a:pt x="2950" y="2007"/>
                  </a:lnTo>
                  <a:lnTo>
                    <a:pt x="2950" y="2010"/>
                  </a:lnTo>
                  <a:lnTo>
                    <a:pt x="2951" y="2033"/>
                  </a:lnTo>
                  <a:lnTo>
                    <a:pt x="2953" y="2066"/>
                  </a:lnTo>
                  <a:lnTo>
                    <a:pt x="2957" y="2074"/>
                  </a:lnTo>
                  <a:lnTo>
                    <a:pt x="2961" y="2072"/>
                  </a:lnTo>
                  <a:lnTo>
                    <a:pt x="2968" y="2069"/>
                  </a:lnTo>
                  <a:lnTo>
                    <a:pt x="2977" y="2067"/>
                  </a:lnTo>
                  <a:lnTo>
                    <a:pt x="3012" y="2068"/>
                  </a:lnTo>
                  <a:lnTo>
                    <a:pt x="3018" y="2068"/>
                  </a:lnTo>
                  <a:lnTo>
                    <a:pt x="3032" y="2069"/>
                  </a:lnTo>
                  <a:lnTo>
                    <a:pt x="3044" y="2070"/>
                  </a:lnTo>
                  <a:lnTo>
                    <a:pt x="3046" y="2070"/>
                  </a:lnTo>
                  <a:lnTo>
                    <a:pt x="3065" y="2080"/>
                  </a:lnTo>
                  <a:lnTo>
                    <a:pt x="3075" y="2083"/>
                  </a:lnTo>
                  <a:lnTo>
                    <a:pt x="3083" y="2085"/>
                  </a:lnTo>
                  <a:lnTo>
                    <a:pt x="3092" y="2091"/>
                  </a:lnTo>
                  <a:lnTo>
                    <a:pt x="3097" y="2095"/>
                  </a:lnTo>
                  <a:lnTo>
                    <a:pt x="3126" y="2122"/>
                  </a:lnTo>
                  <a:lnTo>
                    <a:pt x="3144" y="2139"/>
                  </a:lnTo>
                  <a:lnTo>
                    <a:pt x="3147" y="2143"/>
                  </a:lnTo>
                  <a:lnTo>
                    <a:pt x="3162" y="2157"/>
                  </a:lnTo>
                  <a:lnTo>
                    <a:pt x="3168" y="2161"/>
                  </a:lnTo>
                  <a:lnTo>
                    <a:pt x="3174" y="2164"/>
                  </a:lnTo>
                  <a:lnTo>
                    <a:pt x="3181" y="2166"/>
                  </a:lnTo>
                  <a:lnTo>
                    <a:pt x="3190" y="2164"/>
                  </a:lnTo>
                  <a:lnTo>
                    <a:pt x="3198" y="2161"/>
                  </a:lnTo>
                  <a:lnTo>
                    <a:pt x="3205" y="2156"/>
                  </a:lnTo>
                  <a:lnTo>
                    <a:pt x="3210" y="2151"/>
                  </a:lnTo>
                  <a:lnTo>
                    <a:pt x="3214" y="2142"/>
                  </a:lnTo>
                  <a:lnTo>
                    <a:pt x="3218" y="2131"/>
                  </a:lnTo>
                  <a:lnTo>
                    <a:pt x="3223" y="2121"/>
                  </a:lnTo>
                  <a:lnTo>
                    <a:pt x="3229" y="2110"/>
                  </a:lnTo>
                  <a:lnTo>
                    <a:pt x="3235" y="2101"/>
                  </a:lnTo>
                  <a:lnTo>
                    <a:pt x="3244" y="2092"/>
                  </a:lnTo>
                  <a:lnTo>
                    <a:pt x="3250" y="2086"/>
                  </a:lnTo>
                  <a:lnTo>
                    <a:pt x="3255" y="2083"/>
                  </a:lnTo>
                  <a:lnTo>
                    <a:pt x="3260" y="2083"/>
                  </a:lnTo>
                  <a:lnTo>
                    <a:pt x="3266" y="2086"/>
                  </a:lnTo>
                  <a:lnTo>
                    <a:pt x="3271" y="2092"/>
                  </a:lnTo>
                  <a:lnTo>
                    <a:pt x="3276" y="2102"/>
                  </a:lnTo>
                  <a:lnTo>
                    <a:pt x="3277" y="2110"/>
                  </a:lnTo>
                  <a:lnTo>
                    <a:pt x="3279" y="2116"/>
                  </a:lnTo>
                  <a:lnTo>
                    <a:pt x="3282" y="2130"/>
                  </a:lnTo>
                  <a:lnTo>
                    <a:pt x="3283" y="2136"/>
                  </a:lnTo>
                  <a:lnTo>
                    <a:pt x="3283" y="2143"/>
                  </a:lnTo>
                  <a:lnTo>
                    <a:pt x="3283" y="2150"/>
                  </a:lnTo>
                  <a:lnTo>
                    <a:pt x="3283" y="2153"/>
                  </a:lnTo>
                  <a:lnTo>
                    <a:pt x="3282" y="2156"/>
                  </a:lnTo>
                  <a:lnTo>
                    <a:pt x="3279" y="2164"/>
                  </a:lnTo>
                  <a:lnTo>
                    <a:pt x="3277" y="2170"/>
                  </a:lnTo>
                  <a:lnTo>
                    <a:pt x="3273" y="2180"/>
                  </a:lnTo>
                  <a:lnTo>
                    <a:pt x="3259" y="2217"/>
                  </a:lnTo>
                  <a:lnTo>
                    <a:pt x="3259" y="2221"/>
                  </a:lnTo>
                  <a:lnTo>
                    <a:pt x="3263" y="2226"/>
                  </a:lnTo>
                  <a:lnTo>
                    <a:pt x="3265" y="2228"/>
                  </a:lnTo>
                  <a:lnTo>
                    <a:pt x="3283" y="2247"/>
                  </a:lnTo>
                  <a:lnTo>
                    <a:pt x="3288" y="2254"/>
                  </a:lnTo>
                  <a:lnTo>
                    <a:pt x="3291" y="2262"/>
                  </a:lnTo>
                  <a:lnTo>
                    <a:pt x="3294" y="2271"/>
                  </a:lnTo>
                  <a:lnTo>
                    <a:pt x="3294" y="2276"/>
                  </a:lnTo>
                  <a:lnTo>
                    <a:pt x="3295" y="2285"/>
                  </a:lnTo>
                  <a:lnTo>
                    <a:pt x="3295" y="2292"/>
                  </a:lnTo>
                  <a:lnTo>
                    <a:pt x="3296" y="2299"/>
                  </a:lnTo>
                  <a:lnTo>
                    <a:pt x="3298" y="2304"/>
                  </a:lnTo>
                  <a:lnTo>
                    <a:pt x="3298" y="2305"/>
                  </a:lnTo>
                  <a:lnTo>
                    <a:pt x="3304" y="2310"/>
                  </a:lnTo>
                  <a:lnTo>
                    <a:pt x="3310" y="2312"/>
                  </a:lnTo>
                  <a:lnTo>
                    <a:pt x="3324" y="2315"/>
                  </a:lnTo>
                  <a:lnTo>
                    <a:pt x="3329" y="2316"/>
                  </a:lnTo>
                  <a:lnTo>
                    <a:pt x="3355" y="2320"/>
                  </a:lnTo>
                  <a:lnTo>
                    <a:pt x="3360" y="2321"/>
                  </a:lnTo>
                  <a:lnTo>
                    <a:pt x="3383" y="2324"/>
                  </a:lnTo>
                  <a:lnTo>
                    <a:pt x="3393" y="2325"/>
                  </a:lnTo>
                  <a:lnTo>
                    <a:pt x="3399" y="2327"/>
                  </a:lnTo>
                  <a:lnTo>
                    <a:pt x="3406" y="2330"/>
                  </a:lnTo>
                  <a:lnTo>
                    <a:pt x="3411" y="2331"/>
                  </a:lnTo>
                  <a:lnTo>
                    <a:pt x="3417" y="2335"/>
                  </a:lnTo>
                  <a:lnTo>
                    <a:pt x="3425" y="2341"/>
                  </a:lnTo>
                  <a:lnTo>
                    <a:pt x="3433" y="2349"/>
                  </a:lnTo>
                  <a:lnTo>
                    <a:pt x="3450" y="2381"/>
                  </a:lnTo>
                  <a:lnTo>
                    <a:pt x="3465" y="2403"/>
                  </a:lnTo>
                  <a:lnTo>
                    <a:pt x="3483" y="2429"/>
                  </a:lnTo>
                  <a:lnTo>
                    <a:pt x="3484" y="2430"/>
                  </a:lnTo>
                  <a:lnTo>
                    <a:pt x="3499" y="2448"/>
                  </a:lnTo>
                  <a:lnTo>
                    <a:pt x="3504" y="2453"/>
                  </a:lnTo>
                  <a:lnTo>
                    <a:pt x="3513" y="2458"/>
                  </a:lnTo>
                  <a:lnTo>
                    <a:pt x="3521" y="2464"/>
                  </a:lnTo>
                  <a:lnTo>
                    <a:pt x="3679" y="2543"/>
                  </a:lnTo>
                  <a:lnTo>
                    <a:pt x="3687" y="2546"/>
                  </a:lnTo>
                  <a:lnTo>
                    <a:pt x="3693" y="2548"/>
                  </a:lnTo>
                  <a:lnTo>
                    <a:pt x="3715" y="2560"/>
                  </a:lnTo>
                  <a:lnTo>
                    <a:pt x="3720" y="2562"/>
                  </a:lnTo>
                  <a:lnTo>
                    <a:pt x="3740" y="2566"/>
                  </a:lnTo>
                  <a:lnTo>
                    <a:pt x="3754" y="2569"/>
                  </a:lnTo>
                  <a:lnTo>
                    <a:pt x="3760" y="2569"/>
                  </a:lnTo>
                  <a:lnTo>
                    <a:pt x="3765" y="2570"/>
                  </a:lnTo>
                  <a:lnTo>
                    <a:pt x="3773" y="2574"/>
                  </a:lnTo>
                  <a:lnTo>
                    <a:pt x="3778" y="2577"/>
                  </a:lnTo>
                  <a:lnTo>
                    <a:pt x="3785" y="2582"/>
                  </a:lnTo>
                  <a:lnTo>
                    <a:pt x="3822" y="2618"/>
                  </a:lnTo>
                  <a:lnTo>
                    <a:pt x="3828" y="2680"/>
                  </a:lnTo>
                  <a:lnTo>
                    <a:pt x="3826" y="2668"/>
                  </a:lnTo>
                  <a:lnTo>
                    <a:pt x="3771" y="2681"/>
                  </a:lnTo>
                  <a:lnTo>
                    <a:pt x="3767" y="2683"/>
                  </a:lnTo>
                  <a:lnTo>
                    <a:pt x="3736" y="2661"/>
                  </a:lnTo>
                  <a:lnTo>
                    <a:pt x="3734" y="2656"/>
                  </a:lnTo>
                  <a:lnTo>
                    <a:pt x="3731" y="2655"/>
                  </a:lnTo>
                  <a:lnTo>
                    <a:pt x="3662" y="2641"/>
                  </a:lnTo>
                  <a:lnTo>
                    <a:pt x="3648" y="2642"/>
                  </a:lnTo>
                  <a:lnTo>
                    <a:pt x="3643" y="2643"/>
                  </a:lnTo>
                  <a:lnTo>
                    <a:pt x="3609" y="2657"/>
                  </a:lnTo>
                  <a:lnTo>
                    <a:pt x="3607" y="2662"/>
                  </a:lnTo>
                  <a:lnTo>
                    <a:pt x="3606" y="2666"/>
                  </a:lnTo>
                  <a:lnTo>
                    <a:pt x="3605" y="2671"/>
                  </a:lnTo>
                  <a:lnTo>
                    <a:pt x="3601" y="2684"/>
                  </a:lnTo>
                  <a:lnTo>
                    <a:pt x="3598" y="2686"/>
                  </a:lnTo>
                  <a:lnTo>
                    <a:pt x="3594" y="2688"/>
                  </a:lnTo>
                  <a:lnTo>
                    <a:pt x="3591" y="2689"/>
                  </a:lnTo>
                  <a:lnTo>
                    <a:pt x="3523" y="2655"/>
                  </a:lnTo>
                  <a:lnTo>
                    <a:pt x="3521" y="2653"/>
                  </a:lnTo>
                  <a:lnTo>
                    <a:pt x="3519" y="2652"/>
                  </a:lnTo>
                  <a:lnTo>
                    <a:pt x="3495" y="2631"/>
                  </a:lnTo>
                  <a:lnTo>
                    <a:pt x="3485" y="2622"/>
                  </a:lnTo>
                  <a:lnTo>
                    <a:pt x="3463" y="2635"/>
                  </a:lnTo>
                  <a:lnTo>
                    <a:pt x="3441" y="2646"/>
                  </a:lnTo>
                  <a:lnTo>
                    <a:pt x="3438" y="2647"/>
                  </a:lnTo>
                  <a:lnTo>
                    <a:pt x="3434" y="2645"/>
                  </a:lnTo>
                  <a:lnTo>
                    <a:pt x="3430" y="2641"/>
                  </a:lnTo>
                  <a:lnTo>
                    <a:pt x="3424" y="2634"/>
                  </a:lnTo>
                  <a:lnTo>
                    <a:pt x="3415" y="2625"/>
                  </a:lnTo>
                  <a:lnTo>
                    <a:pt x="3409" y="2625"/>
                  </a:lnTo>
                  <a:lnTo>
                    <a:pt x="3400" y="2624"/>
                  </a:lnTo>
                  <a:lnTo>
                    <a:pt x="3384" y="2652"/>
                  </a:lnTo>
                  <a:lnTo>
                    <a:pt x="3345" y="2658"/>
                  </a:lnTo>
                  <a:lnTo>
                    <a:pt x="3342" y="2659"/>
                  </a:lnTo>
                  <a:lnTo>
                    <a:pt x="3340" y="2664"/>
                  </a:lnTo>
                  <a:lnTo>
                    <a:pt x="3334" y="2682"/>
                  </a:lnTo>
                  <a:lnTo>
                    <a:pt x="3327" y="2702"/>
                  </a:lnTo>
                  <a:lnTo>
                    <a:pt x="3320" y="2722"/>
                  </a:lnTo>
                  <a:lnTo>
                    <a:pt x="3303" y="2766"/>
                  </a:lnTo>
                  <a:lnTo>
                    <a:pt x="3301" y="2763"/>
                  </a:lnTo>
                  <a:lnTo>
                    <a:pt x="3300" y="2760"/>
                  </a:lnTo>
                  <a:lnTo>
                    <a:pt x="3297" y="2750"/>
                  </a:lnTo>
                  <a:lnTo>
                    <a:pt x="3283" y="2734"/>
                  </a:lnTo>
                  <a:lnTo>
                    <a:pt x="3271" y="2727"/>
                  </a:lnTo>
                  <a:lnTo>
                    <a:pt x="3266" y="2727"/>
                  </a:lnTo>
                  <a:lnTo>
                    <a:pt x="3254" y="2722"/>
                  </a:lnTo>
                  <a:lnTo>
                    <a:pt x="3249" y="2719"/>
                  </a:lnTo>
                  <a:lnTo>
                    <a:pt x="3227" y="2704"/>
                  </a:lnTo>
                  <a:lnTo>
                    <a:pt x="3223" y="2702"/>
                  </a:lnTo>
                  <a:lnTo>
                    <a:pt x="3213" y="2694"/>
                  </a:lnTo>
                  <a:lnTo>
                    <a:pt x="3202" y="2718"/>
                  </a:lnTo>
                  <a:lnTo>
                    <a:pt x="3201" y="2721"/>
                  </a:lnTo>
                  <a:lnTo>
                    <a:pt x="3199" y="2724"/>
                  </a:lnTo>
                  <a:lnTo>
                    <a:pt x="3197" y="2726"/>
                  </a:lnTo>
                  <a:lnTo>
                    <a:pt x="3186" y="2731"/>
                  </a:lnTo>
                  <a:lnTo>
                    <a:pt x="3177" y="2734"/>
                  </a:lnTo>
                  <a:lnTo>
                    <a:pt x="3170" y="2734"/>
                  </a:lnTo>
                  <a:lnTo>
                    <a:pt x="3164" y="2733"/>
                  </a:lnTo>
                  <a:lnTo>
                    <a:pt x="3158" y="2734"/>
                  </a:lnTo>
                  <a:lnTo>
                    <a:pt x="3152" y="2734"/>
                  </a:lnTo>
                  <a:lnTo>
                    <a:pt x="3151" y="2734"/>
                  </a:lnTo>
                  <a:lnTo>
                    <a:pt x="3144" y="2735"/>
                  </a:lnTo>
                  <a:lnTo>
                    <a:pt x="3116" y="2739"/>
                  </a:lnTo>
                  <a:lnTo>
                    <a:pt x="3116" y="2739"/>
                  </a:lnTo>
                  <a:lnTo>
                    <a:pt x="3101" y="2743"/>
                  </a:lnTo>
                  <a:lnTo>
                    <a:pt x="3085" y="2751"/>
                  </a:lnTo>
                  <a:lnTo>
                    <a:pt x="3079" y="2754"/>
                  </a:lnTo>
                  <a:lnTo>
                    <a:pt x="3075" y="2756"/>
                  </a:lnTo>
                  <a:lnTo>
                    <a:pt x="3071" y="2759"/>
                  </a:lnTo>
                  <a:lnTo>
                    <a:pt x="3069" y="2761"/>
                  </a:lnTo>
                  <a:lnTo>
                    <a:pt x="3067" y="2763"/>
                  </a:lnTo>
                  <a:lnTo>
                    <a:pt x="3064" y="2768"/>
                  </a:lnTo>
                  <a:lnTo>
                    <a:pt x="2985" y="2780"/>
                  </a:lnTo>
                  <a:lnTo>
                    <a:pt x="2960" y="2782"/>
                  </a:lnTo>
                  <a:lnTo>
                    <a:pt x="2957" y="2782"/>
                  </a:lnTo>
                  <a:lnTo>
                    <a:pt x="2954" y="2780"/>
                  </a:lnTo>
                  <a:lnTo>
                    <a:pt x="2953" y="2779"/>
                  </a:lnTo>
                  <a:lnTo>
                    <a:pt x="2911" y="2790"/>
                  </a:lnTo>
                  <a:lnTo>
                    <a:pt x="2899" y="2808"/>
                  </a:lnTo>
                  <a:lnTo>
                    <a:pt x="2895" y="2809"/>
                  </a:lnTo>
                  <a:lnTo>
                    <a:pt x="2891" y="2809"/>
                  </a:lnTo>
                  <a:lnTo>
                    <a:pt x="2882" y="2804"/>
                  </a:lnTo>
                  <a:lnTo>
                    <a:pt x="2862" y="2786"/>
                  </a:lnTo>
                  <a:lnTo>
                    <a:pt x="2829" y="2751"/>
                  </a:lnTo>
                  <a:lnTo>
                    <a:pt x="2809" y="2725"/>
                  </a:lnTo>
                  <a:lnTo>
                    <a:pt x="2807" y="2721"/>
                  </a:lnTo>
                  <a:lnTo>
                    <a:pt x="2797" y="2708"/>
                  </a:lnTo>
                  <a:lnTo>
                    <a:pt x="2790" y="2701"/>
                  </a:lnTo>
                  <a:lnTo>
                    <a:pt x="2783" y="2695"/>
                  </a:lnTo>
                  <a:lnTo>
                    <a:pt x="2775" y="2690"/>
                  </a:lnTo>
                  <a:lnTo>
                    <a:pt x="2728" y="2670"/>
                  </a:lnTo>
                  <a:lnTo>
                    <a:pt x="2726" y="2669"/>
                  </a:lnTo>
                  <a:lnTo>
                    <a:pt x="2710" y="2672"/>
                  </a:lnTo>
                  <a:lnTo>
                    <a:pt x="2705" y="2674"/>
                  </a:lnTo>
                  <a:lnTo>
                    <a:pt x="2698" y="2674"/>
                  </a:lnTo>
                  <a:lnTo>
                    <a:pt x="2677" y="2668"/>
                  </a:lnTo>
                  <a:lnTo>
                    <a:pt x="2675" y="2666"/>
                  </a:lnTo>
                  <a:lnTo>
                    <a:pt x="2643" y="2661"/>
                  </a:lnTo>
                  <a:lnTo>
                    <a:pt x="2625" y="2648"/>
                  </a:lnTo>
                  <a:lnTo>
                    <a:pt x="2622" y="2646"/>
                  </a:lnTo>
                  <a:lnTo>
                    <a:pt x="2621" y="2648"/>
                  </a:lnTo>
                  <a:lnTo>
                    <a:pt x="2584" y="2713"/>
                  </a:lnTo>
                  <a:lnTo>
                    <a:pt x="2579" y="2721"/>
                  </a:lnTo>
                  <a:lnTo>
                    <a:pt x="2577" y="2727"/>
                  </a:lnTo>
                  <a:lnTo>
                    <a:pt x="2577" y="2729"/>
                  </a:lnTo>
                  <a:lnTo>
                    <a:pt x="2569" y="2722"/>
                  </a:lnTo>
                  <a:lnTo>
                    <a:pt x="2566" y="2720"/>
                  </a:lnTo>
                  <a:lnTo>
                    <a:pt x="2534" y="2714"/>
                  </a:lnTo>
                  <a:lnTo>
                    <a:pt x="2483" y="2714"/>
                  </a:lnTo>
                  <a:lnTo>
                    <a:pt x="2477" y="2717"/>
                  </a:lnTo>
                  <a:lnTo>
                    <a:pt x="2450" y="2711"/>
                  </a:lnTo>
                  <a:lnTo>
                    <a:pt x="2403" y="2700"/>
                  </a:lnTo>
                  <a:lnTo>
                    <a:pt x="2367" y="2703"/>
                  </a:lnTo>
                  <a:lnTo>
                    <a:pt x="2366" y="2701"/>
                  </a:lnTo>
                  <a:lnTo>
                    <a:pt x="2364" y="2699"/>
                  </a:lnTo>
                  <a:lnTo>
                    <a:pt x="2362" y="2700"/>
                  </a:lnTo>
                  <a:lnTo>
                    <a:pt x="2353" y="2707"/>
                  </a:lnTo>
                  <a:lnTo>
                    <a:pt x="2350" y="2709"/>
                  </a:lnTo>
                  <a:lnTo>
                    <a:pt x="2341" y="2716"/>
                  </a:lnTo>
                  <a:lnTo>
                    <a:pt x="2339" y="2718"/>
                  </a:lnTo>
                  <a:lnTo>
                    <a:pt x="2335" y="2722"/>
                  </a:lnTo>
                  <a:lnTo>
                    <a:pt x="2328" y="2733"/>
                  </a:lnTo>
                  <a:lnTo>
                    <a:pt x="2325" y="2737"/>
                  </a:lnTo>
                  <a:lnTo>
                    <a:pt x="2321" y="2744"/>
                  </a:lnTo>
                  <a:lnTo>
                    <a:pt x="2318" y="2749"/>
                  </a:lnTo>
                  <a:lnTo>
                    <a:pt x="2313" y="2758"/>
                  </a:lnTo>
                  <a:lnTo>
                    <a:pt x="2311" y="2760"/>
                  </a:lnTo>
                  <a:lnTo>
                    <a:pt x="2310" y="2761"/>
                  </a:lnTo>
                  <a:lnTo>
                    <a:pt x="2297" y="2775"/>
                  </a:lnTo>
                  <a:lnTo>
                    <a:pt x="2297" y="2775"/>
                  </a:lnTo>
                  <a:lnTo>
                    <a:pt x="2294" y="2778"/>
                  </a:lnTo>
                  <a:lnTo>
                    <a:pt x="2293" y="2778"/>
                  </a:lnTo>
                  <a:lnTo>
                    <a:pt x="2263" y="2820"/>
                  </a:lnTo>
                  <a:lnTo>
                    <a:pt x="2261" y="2821"/>
                  </a:lnTo>
                  <a:lnTo>
                    <a:pt x="2249" y="2824"/>
                  </a:lnTo>
                  <a:lnTo>
                    <a:pt x="2227" y="2828"/>
                  </a:lnTo>
                  <a:lnTo>
                    <a:pt x="2220" y="2829"/>
                  </a:lnTo>
                  <a:lnTo>
                    <a:pt x="2214" y="2830"/>
                  </a:lnTo>
                  <a:lnTo>
                    <a:pt x="2207" y="2830"/>
                  </a:lnTo>
                  <a:lnTo>
                    <a:pt x="2210" y="2861"/>
                  </a:lnTo>
                  <a:lnTo>
                    <a:pt x="2198" y="2871"/>
                  </a:lnTo>
                  <a:lnTo>
                    <a:pt x="2177" y="2897"/>
                  </a:lnTo>
                  <a:lnTo>
                    <a:pt x="2163" y="2895"/>
                  </a:lnTo>
                  <a:lnTo>
                    <a:pt x="2143" y="2893"/>
                  </a:lnTo>
                  <a:lnTo>
                    <a:pt x="2101" y="2888"/>
                  </a:lnTo>
                  <a:lnTo>
                    <a:pt x="2093" y="2886"/>
                  </a:lnTo>
                  <a:lnTo>
                    <a:pt x="2094" y="2885"/>
                  </a:lnTo>
                  <a:lnTo>
                    <a:pt x="2092" y="2885"/>
                  </a:lnTo>
                  <a:lnTo>
                    <a:pt x="2083" y="2892"/>
                  </a:lnTo>
                  <a:lnTo>
                    <a:pt x="2004" y="2956"/>
                  </a:lnTo>
                  <a:lnTo>
                    <a:pt x="2000" y="2952"/>
                  </a:lnTo>
                  <a:lnTo>
                    <a:pt x="1999" y="2951"/>
                  </a:lnTo>
                  <a:lnTo>
                    <a:pt x="1999" y="2951"/>
                  </a:lnTo>
                  <a:lnTo>
                    <a:pt x="1997" y="2949"/>
                  </a:lnTo>
                  <a:lnTo>
                    <a:pt x="1997" y="2949"/>
                  </a:lnTo>
                  <a:lnTo>
                    <a:pt x="1995" y="2946"/>
                  </a:lnTo>
                  <a:lnTo>
                    <a:pt x="2029" y="2901"/>
                  </a:lnTo>
                  <a:lnTo>
                    <a:pt x="1957" y="2931"/>
                  </a:lnTo>
                  <a:lnTo>
                    <a:pt x="1947" y="2903"/>
                  </a:lnTo>
                  <a:lnTo>
                    <a:pt x="1935" y="2911"/>
                  </a:lnTo>
                  <a:lnTo>
                    <a:pt x="1932" y="2912"/>
                  </a:lnTo>
                  <a:lnTo>
                    <a:pt x="1929" y="2910"/>
                  </a:lnTo>
                  <a:lnTo>
                    <a:pt x="1916" y="2894"/>
                  </a:lnTo>
                  <a:lnTo>
                    <a:pt x="1916" y="2890"/>
                  </a:lnTo>
                  <a:lnTo>
                    <a:pt x="1917" y="2884"/>
                  </a:lnTo>
                  <a:lnTo>
                    <a:pt x="1920" y="2880"/>
                  </a:lnTo>
                  <a:lnTo>
                    <a:pt x="1922" y="2876"/>
                  </a:lnTo>
                  <a:lnTo>
                    <a:pt x="1922" y="2873"/>
                  </a:lnTo>
                  <a:lnTo>
                    <a:pt x="1922" y="2867"/>
                  </a:lnTo>
                  <a:lnTo>
                    <a:pt x="1921" y="2864"/>
                  </a:lnTo>
                  <a:lnTo>
                    <a:pt x="1919" y="2861"/>
                  </a:lnTo>
                  <a:lnTo>
                    <a:pt x="1917" y="2859"/>
                  </a:lnTo>
                  <a:lnTo>
                    <a:pt x="1912" y="2861"/>
                  </a:lnTo>
                  <a:lnTo>
                    <a:pt x="1891" y="2867"/>
                  </a:lnTo>
                  <a:lnTo>
                    <a:pt x="1878" y="2871"/>
                  </a:lnTo>
                  <a:lnTo>
                    <a:pt x="1835" y="2860"/>
                  </a:lnTo>
                  <a:lnTo>
                    <a:pt x="1798" y="2845"/>
                  </a:lnTo>
                  <a:lnTo>
                    <a:pt x="1769" y="2824"/>
                  </a:lnTo>
                  <a:lnTo>
                    <a:pt x="1700" y="2808"/>
                  </a:lnTo>
                  <a:lnTo>
                    <a:pt x="1683" y="2808"/>
                  </a:lnTo>
                  <a:lnTo>
                    <a:pt x="1671" y="2809"/>
                  </a:lnTo>
                  <a:lnTo>
                    <a:pt x="1628" y="2800"/>
                  </a:lnTo>
                  <a:lnTo>
                    <a:pt x="1614" y="2796"/>
                  </a:lnTo>
                  <a:lnTo>
                    <a:pt x="1614" y="2796"/>
                  </a:lnTo>
                  <a:lnTo>
                    <a:pt x="1610" y="2795"/>
                  </a:lnTo>
                  <a:lnTo>
                    <a:pt x="1606" y="2793"/>
                  </a:lnTo>
                  <a:lnTo>
                    <a:pt x="1603" y="2791"/>
                  </a:lnTo>
                  <a:lnTo>
                    <a:pt x="1594" y="2786"/>
                  </a:lnTo>
                  <a:lnTo>
                    <a:pt x="1592" y="2784"/>
                  </a:lnTo>
                  <a:lnTo>
                    <a:pt x="1588" y="2777"/>
                  </a:lnTo>
                  <a:lnTo>
                    <a:pt x="1587" y="2776"/>
                  </a:lnTo>
                  <a:lnTo>
                    <a:pt x="1576" y="2775"/>
                  </a:lnTo>
                  <a:lnTo>
                    <a:pt x="1573" y="2776"/>
                  </a:lnTo>
                  <a:lnTo>
                    <a:pt x="1570" y="2778"/>
                  </a:lnTo>
                  <a:lnTo>
                    <a:pt x="1520" y="2766"/>
                  </a:lnTo>
                  <a:lnTo>
                    <a:pt x="1516" y="2765"/>
                  </a:lnTo>
                  <a:lnTo>
                    <a:pt x="1500" y="2758"/>
                  </a:lnTo>
                  <a:lnTo>
                    <a:pt x="1497" y="2735"/>
                  </a:lnTo>
                  <a:lnTo>
                    <a:pt x="1496" y="2730"/>
                  </a:lnTo>
                  <a:lnTo>
                    <a:pt x="1514" y="2679"/>
                  </a:lnTo>
                  <a:lnTo>
                    <a:pt x="1511" y="2676"/>
                  </a:lnTo>
                  <a:lnTo>
                    <a:pt x="1509" y="2674"/>
                  </a:lnTo>
                  <a:lnTo>
                    <a:pt x="1492" y="2621"/>
                  </a:lnTo>
                  <a:lnTo>
                    <a:pt x="1490" y="2615"/>
                  </a:lnTo>
                  <a:lnTo>
                    <a:pt x="1489" y="2610"/>
                  </a:lnTo>
                  <a:lnTo>
                    <a:pt x="1490" y="2604"/>
                  </a:lnTo>
                  <a:lnTo>
                    <a:pt x="1492" y="2596"/>
                  </a:lnTo>
                  <a:lnTo>
                    <a:pt x="1490" y="2578"/>
                  </a:lnTo>
                  <a:lnTo>
                    <a:pt x="1479" y="2547"/>
                  </a:lnTo>
                  <a:lnTo>
                    <a:pt x="1475" y="2543"/>
                  </a:lnTo>
                  <a:lnTo>
                    <a:pt x="1474" y="2542"/>
                  </a:lnTo>
                  <a:lnTo>
                    <a:pt x="1471" y="2539"/>
                  </a:lnTo>
                  <a:lnTo>
                    <a:pt x="1469" y="2537"/>
                  </a:lnTo>
                  <a:lnTo>
                    <a:pt x="1467" y="2537"/>
                  </a:lnTo>
                  <a:lnTo>
                    <a:pt x="1463" y="2539"/>
                  </a:lnTo>
                  <a:lnTo>
                    <a:pt x="1461" y="2540"/>
                  </a:lnTo>
                  <a:lnTo>
                    <a:pt x="1460" y="2540"/>
                  </a:lnTo>
                  <a:lnTo>
                    <a:pt x="1457" y="2541"/>
                  </a:lnTo>
                  <a:lnTo>
                    <a:pt x="1447" y="2542"/>
                  </a:lnTo>
                  <a:lnTo>
                    <a:pt x="1447" y="2539"/>
                  </a:lnTo>
                  <a:lnTo>
                    <a:pt x="1446" y="2538"/>
                  </a:lnTo>
                  <a:lnTo>
                    <a:pt x="1446" y="2532"/>
                  </a:lnTo>
                  <a:lnTo>
                    <a:pt x="1449" y="2530"/>
                  </a:lnTo>
                  <a:lnTo>
                    <a:pt x="1455" y="2523"/>
                  </a:lnTo>
                  <a:lnTo>
                    <a:pt x="1456" y="2521"/>
                  </a:lnTo>
                  <a:lnTo>
                    <a:pt x="1455" y="2517"/>
                  </a:lnTo>
                  <a:lnTo>
                    <a:pt x="1454" y="2515"/>
                  </a:lnTo>
                  <a:lnTo>
                    <a:pt x="1451" y="2512"/>
                  </a:lnTo>
                  <a:lnTo>
                    <a:pt x="1440" y="2512"/>
                  </a:lnTo>
                  <a:lnTo>
                    <a:pt x="1436" y="2513"/>
                  </a:lnTo>
                  <a:lnTo>
                    <a:pt x="1432" y="2514"/>
                  </a:lnTo>
                  <a:lnTo>
                    <a:pt x="1430" y="2516"/>
                  </a:lnTo>
                  <a:lnTo>
                    <a:pt x="1397" y="2541"/>
                  </a:lnTo>
                  <a:lnTo>
                    <a:pt x="1394" y="2544"/>
                  </a:lnTo>
                  <a:lnTo>
                    <a:pt x="1392" y="2547"/>
                  </a:lnTo>
                  <a:lnTo>
                    <a:pt x="1389" y="2552"/>
                  </a:lnTo>
                  <a:lnTo>
                    <a:pt x="1388" y="2555"/>
                  </a:lnTo>
                  <a:lnTo>
                    <a:pt x="1387" y="2560"/>
                  </a:lnTo>
                  <a:lnTo>
                    <a:pt x="1386" y="2563"/>
                  </a:lnTo>
                  <a:lnTo>
                    <a:pt x="1386" y="2565"/>
                  </a:lnTo>
                  <a:lnTo>
                    <a:pt x="1386" y="2566"/>
                  </a:lnTo>
                  <a:lnTo>
                    <a:pt x="1386" y="2572"/>
                  </a:lnTo>
                  <a:lnTo>
                    <a:pt x="1386" y="2575"/>
                  </a:lnTo>
                  <a:lnTo>
                    <a:pt x="1387" y="2582"/>
                  </a:lnTo>
                  <a:lnTo>
                    <a:pt x="1387" y="2582"/>
                  </a:lnTo>
                  <a:lnTo>
                    <a:pt x="1388" y="2583"/>
                  </a:lnTo>
                  <a:lnTo>
                    <a:pt x="1388" y="2585"/>
                  </a:lnTo>
                  <a:lnTo>
                    <a:pt x="1389" y="2593"/>
                  </a:lnTo>
                  <a:lnTo>
                    <a:pt x="1389" y="2594"/>
                  </a:lnTo>
                  <a:lnTo>
                    <a:pt x="1389" y="2595"/>
                  </a:lnTo>
                  <a:lnTo>
                    <a:pt x="1389" y="2600"/>
                  </a:lnTo>
                  <a:lnTo>
                    <a:pt x="1389" y="2601"/>
                  </a:lnTo>
                  <a:lnTo>
                    <a:pt x="1390" y="2603"/>
                  </a:lnTo>
                  <a:lnTo>
                    <a:pt x="1389" y="2604"/>
                  </a:lnTo>
                  <a:lnTo>
                    <a:pt x="1389" y="2606"/>
                  </a:lnTo>
                  <a:lnTo>
                    <a:pt x="1389" y="2609"/>
                  </a:lnTo>
                  <a:lnTo>
                    <a:pt x="1389" y="2610"/>
                  </a:lnTo>
                  <a:lnTo>
                    <a:pt x="1388" y="2613"/>
                  </a:lnTo>
                  <a:lnTo>
                    <a:pt x="1387" y="2615"/>
                  </a:lnTo>
                  <a:lnTo>
                    <a:pt x="1387" y="2617"/>
                  </a:lnTo>
                  <a:lnTo>
                    <a:pt x="1386" y="2620"/>
                  </a:lnTo>
                  <a:lnTo>
                    <a:pt x="1385" y="2622"/>
                  </a:lnTo>
                  <a:lnTo>
                    <a:pt x="1372" y="2646"/>
                  </a:lnTo>
                  <a:lnTo>
                    <a:pt x="1364" y="2659"/>
                  </a:lnTo>
                  <a:lnTo>
                    <a:pt x="1363" y="2662"/>
                  </a:lnTo>
                  <a:lnTo>
                    <a:pt x="1360" y="2666"/>
                  </a:lnTo>
                  <a:lnTo>
                    <a:pt x="1358" y="2668"/>
                  </a:lnTo>
                  <a:lnTo>
                    <a:pt x="1357" y="2669"/>
                  </a:lnTo>
                  <a:lnTo>
                    <a:pt x="1354" y="2672"/>
                  </a:lnTo>
                  <a:lnTo>
                    <a:pt x="1344" y="2681"/>
                  </a:lnTo>
                  <a:lnTo>
                    <a:pt x="1341" y="2683"/>
                  </a:lnTo>
                  <a:lnTo>
                    <a:pt x="1338" y="2685"/>
                  </a:lnTo>
                  <a:lnTo>
                    <a:pt x="1335" y="2687"/>
                  </a:lnTo>
                  <a:lnTo>
                    <a:pt x="1332" y="2688"/>
                  </a:lnTo>
                  <a:lnTo>
                    <a:pt x="1328" y="2688"/>
                  </a:lnTo>
                  <a:lnTo>
                    <a:pt x="1326" y="2688"/>
                  </a:lnTo>
                  <a:lnTo>
                    <a:pt x="1323" y="2687"/>
                  </a:lnTo>
                  <a:lnTo>
                    <a:pt x="1321" y="2686"/>
                  </a:lnTo>
                  <a:lnTo>
                    <a:pt x="1319" y="2684"/>
                  </a:lnTo>
                  <a:lnTo>
                    <a:pt x="1308" y="2668"/>
                  </a:lnTo>
                  <a:lnTo>
                    <a:pt x="1308" y="2666"/>
                  </a:lnTo>
                  <a:lnTo>
                    <a:pt x="1309" y="2661"/>
                  </a:lnTo>
                  <a:lnTo>
                    <a:pt x="1310" y="2660"/>
                  </a:lnTo>
                  <a:lnTo>
                    <a:pt x="1310" y="2659"/>
                  </a:lnTo>
                  <a:lnTo>
                    <a:pt x="1311" y="2658"/>
                  </a:lnTo>
                  <a:lnTo>
                    <a:pt x="1312" y="2657"/>
                  </a:lnTo>
                  <a:lnTo>
                    <a:pt x="1314" y="2656"/>
                  </a:lnTo>
                  <a:lnTo>
                    <a:pt x="1316" y="2654"/>
                  </a:lnTo>
                  <a:lnTo>
                    <a:pt x="1319" y="2652"/>
                  </a:lnTo>
                  <a:lnTo>
                    <a:pt x="1323" y="2650"/>
                  </a:lnTo>
                  <a:lnTo>
                    <a:pt x="1325" y="2648"/>
                  </a:lnTo>
                  <a:lnTo>
                    <a:pt x="1325" y="2647"/>
                  </a:lnTo>
                  <a:lnTo>
                    <a:pt x="1327" y="2645"/>
                  </a:lnTo>
                  <a:lnTo>
                    <a:pt x="1327" y="2645"/>
                  </a:lnTo>
                  <a:lnTo>
                    <a:pt x="1328" y="2642"/>
                  </a:lnTo>
                  <a:lnTo>
                    <a:pt x="1335" y="2616"/>
                  </a:lnTo>
                  <a:lnTo>
                    <a:pt x="1334" y="2613"/>
                  </a:lnTo>
                  <a:lnTo>
                    <a:pt x="1325" y="2594"/>
                  </a:lnTo>
                  <a:lnTo>
                    <a:pt x="1318" y="2578"/>
                  </a:lnTo>
                  <a:lnTo>
                    <a:pt x="1310" y="2562"/>
                  </a:lnTo>
                  <a:lnTo>
                    <a:pt x="1302" y="2546"/>
                  </a:lnTo>
                  <a:lnTo>
                    <a:pt x="1291" y="2569"/>
                  </a:lnTo>
                  <a:lnTo>
                    <a:pt x="1288" y="2575"/>
                  </a:lnTo>
                  <a:lnTo>
                    <a:pt x="1286" y="2582"/>
                  </a:lnTo>
                  <a:lnTo>
                    <a:pt x="1284" y="2589"/>
                  </a:lnTo>
                  <a:lnTo>
                    <a:pt x="1282" y="2600"/>
                  </a:lnTo>
                  <a:lnTo>
                    <a:pt x="1279" y="2604"/>
                  </a:lnTo>
                  <a:lnTo>
                    <a:pt x="1254" y="2626"/>
                  </a:lnTo>
                  <a:lnTo>
                    <a:pt x="1226" y="2652"/>
                  </a:lnTo>
                  <a:lnTo>
                    <a:pt x="1223" y="2656"/>
                  </a:lnTo>
                  <a:lnTo>
                    <a:pt x="1220" y="2661"/>
                  </a:lnTo>
                  <a:lnTo>
                    <a:pt x="1215" y="2672"/>
                  </a:lnTo>
                  <a:lnTo>
                    <a:pt x="1208" y="2688"/>
                  </a:lnTo>
                  <a:lnTo>
                    <a:pt x="1204" y="2702"/>
                  </a:lnTo>
                  <a:lnTo>
                    <a:pt x="1201" y="2715"/>
                  </a:lnTo>
                  <a:lnTo>
                    <a:pt x="1191" y="2749"/>
                  </a:lnTo>
                  <a:lnTo>
                    <a:pt x="1182" y="2772"/>
                  </a:lnTo>
                  <a:lnTo>
                    <a:pt x="1157" y="2805"/>
                  </a:lnTo>
                  <a:lnTo>
                    <a:pt x="1154" y="2808"/>
                  </a:lnTo>
                  <a:lnTo>
                    <a:pt x="1153" y="2810"/>
                  </a:lnTo>
                  <a:lnTo>
                    <a:pt x="1146" y="2822"/>
                  </a:lnTo>
                  <a:lnTo>
                    <a:pt x="1124" y="2862"/>
                  </a:lnTo>
                  <a:lnTo>
                    <a:pt x="1116" y="2881"/>
                  </a:lnTo>
                  <a:lnTo>
                    <a:pt x="1107" y="2912"/>
                  </a:lnTo>
                  <a:lnTo>
                    <a:pt x="1105" y="2910"/>
                  </a:lnTo>
                  <a:lnTo>
                    <a:pt x="1098" y="2904"/>
                  </a:lnTo>
                  <a:lnTo>
                    <a:pt x="1096" y="2904"/>
                  </a:lnTo>
                  <a:lnTo>
                    <a:pt x="1090" y="2906"/>
                  </a:lnTo>
                  <a:lnTo>
                    <a:pt x="1081" y="2910"/>
                  </a:lnTo>
                  <a:lnTo>
                    <a:pt x="1078" y="2911"/>
                  </a:lnTo>
                  <a:lnTo>
                    <a:pt x="1074" y="2914"/>
                  </a:lnTo>
                  <a:lnTo>
                    <a:pt x="1070" y="2917"/>
                  </a:lnTo>
                  <a:lnTo>
                    <a:pt x="1061" y="2924"/>
                  </a:lnTo>
                  <a:lnTo>
                    <a:pt x="1053" y="2931"/>
                  </a:lnTo>
                  <a:lnTo>
                    <a:pt x="1028" y="2954"/>
                  </a:lnTo>
                  <a:lnTo>
                    <a:pt x="1021" y="2960"/>
                  </a:lnTo>
                  <a:lnTo>
                    <a:pt x="1019" y="2962"/>
                  </a:lnTo>
                  <a:lnTo>
                    <a:pt x="1013" y="2966"/>
                  </a:lnTo>
                  <a:lnTo>
                    <a:pt x="1009" y="2969"/>
                  </a:lnTo>
                  <a:lnTo>
                    <a:pt x="1006" y="2969"/>
                  </a:lnTo>
                  <a:lnTo>
                    <a:pt x="1000" y="2970"/>
                  </a:lnTo>
                  <a:lnTo>
                    <a:pt x="993" y="2970"/>
                  </a:lnTo>
                  <a:lnTo>
                    <a:pt x="990" y="2970"/>
                  </a:lnTo>
                  <a:lnTo>
                    <a:pt x="987" y="2969"/>
                  </a:lnTo>
                  <a:lnTo>
                    <a:pt x="984" y="2969"/>
                  </a:lnTo>
                  <a:lnTo>
                    <a:pt x="953" y="2982"/>
                  </a:lnTo>
                  <a:lnTo>
                    <a:pt x="951" y="2984"/>
                  </a:lnTo>
                  <a:lnTo>
                    <a:pt x="923" y="3004"/>
                  </a:lnTo>
                  <a:lnTo>
                    <a:pt x="919" y="3006"/>
                  </a:lnTo>
                  <a:lnTo>
                    <a:pt x="915" y="3007"/>
                  </a:lnTo>
                  <a:lnTo>
                    <a:pt x="911" y="3008"/>
                  </a:lnTo>
                  <a:lnTo>
                    <a:pt x="907" y="3008"/>
                  </a:lnTo>
                  <a:lnTo>
                    <a:pt x="901" y="3008"/>
                  </a:lnTo>
                  <a:lnTo>
                    <a:pt x="898" y="3007"/>
                  </a:lnTo>
                  <a:lnTo>
                    <a:pt x="893" y="3006"/>
                  </a:lnTo>
                  <a:lnTo>
                    <a:pt x="888" y="3005"/>
                  </a:lnTo>
                  <a:lnTo>
                    <a:pt x="884" y="3002"/>
                  </a:lnTo>
                  <a:lnTo>
                    <a:pt x="857" y="2995"/>
                  </a:lnTo>
                  <a:lnTo>
                    <a:pt x="801" y="2985"/>
                  </a:lnTo>
                  <a:lnTo>
                    <a:pt x="779" y="2984"/>
                  </a:lnTo>
                  <a:lnTo>
                    <a:pt x="764" y="2986"/>
                  </a:lnTo>
                  <a:lnTo>
                    <a:pt x="740" y="2987"/>
                  </a:lnTo>
                  <a:lnTo>
                    <a:pt x="731" y="2983"/>
                  </a:lnTo>
                  <a:lnTo>
                    <a:pt x="723" y="2977"/>
                  </a:lnTo>
                  <a:lnTo>
                    <a:pt x="718" y="2972"/>
                  </a:lnTo>
                  <a:lnTo>
                    <a:pt x="686" y="2932"/>
                  </a:lnTo>
                  <a:lnTo>
                    <a:pt x="675" y="2924"/>
                  </a:lnTo>
                  <a:lnTo>
                    <a:pt x="675" y="2923"/>
                  </a:lnTo>
                  <a:lnTo>
                    <a:pt x="666" y="2919"/>
                  </a:lnTo>
                  <a:lnTo>
                    <a:pt x="646" y="2908"/>
                  </a:lnTo>
                  <a:lnTo>
                    <a:pt x="632" y="2902"/>
                  </a:lnTo>
                  <a:lnTo>
                    <a:pt x="607" y="2889"/>
                  </a:lnTo>
                  <a:lnTo>
                    <a:pt x="594" y="2881"/>
                  </a:lnTo>
                  <a:lnTo>
                    <a:pt x="586" y="2876"/>
                  </a:lnTo>
                  <a:lnTo>
                    <a:pt x="572" y="2867"/>
                  </a:lnTo>
                  <a:lnTo>
                    <a:pt x="547" y="2850"/>
                  </a:lnTo>
                  <a:lnTo>
                    <a:pt x="556" y="2817"/>
                  </a:lnTo>
                  <a:lnTo>
                    <a:pt x="557" y="2816"/>
                  </a:lnTo>
                  <a:lnTo>
                    <a:pt x="558" y="2815"/>
                  </a:lnTo>
                  <a:lnTo>
                    <a:pt x="581" y="2794"/>
                  </a:lnTo>
                  <a:lnTo>
                    <a:pt x="632" y="2782"/>
                  </a:lnTo>
                  <a:lnTo>
                    <a:pt x="634" y="2782"/>
                  </a:lnTo>
                  <a:lnTo>
                    <a:pt x="636" y="2782"/>
                  </a:lnTo>
                  <a:lnTo>
                    <a:pt x="637" y="2782"/>
                  </a:lnTo>
                  <a:lnTo>
                    <a:pt x="640" y="2783"/>
                  </a:lnTo>
                  <a:lnTo>
                    <a:pt x="642" y="2784"/>
                  </a:lnTo>
                  <a:lnTo>
                    <a:pt x="643" y="2786"/>
                  </a:lnTo>
                  <a:lnTo>
                    <a:pt x="644" y="2786"/>
                  </a:lnTo>
                  <a:lnTo>
                    <a:pt x="650" y="2787"/>
                  </a:lnTo>
                  <a:lnTo>
                    <a:pt x="652" y="2787"/>
                  </a:lnTo>
                  <a:lnTo>
                    <a:pt x="654" y="2787"/>
                  </a:lnTo>
                  <a:lnTo>
                    <a:pt x="673" y="2752"/>
                  </a:lnTo>
                  <a:lnTo>
                    <a:pt x="674" y="2747"/>
                  </a:lnTo>
                  <a:lnTo>
                    <a:pt x="678" y="2728"/>
                  </a:lnTo>
                  <a:lnTo>
                    <a:pt x="680" y="2712"/>
                  </a:lnTo>
                  <a:lnTo>
                    <a:pt x="684" y="2689"/>
                  </a:lnTo>
                  <a:lnTo>
                    <a:pt x="689" y="2656"/>
                  </a:lnTo>
                  <a:lnTo>
                    <a:pt x="691" y="2649"/>
                  </a:lnTo>
                  <a:lnTo>
                    <a:pt x="692" y="2644"/>
                  </a:lnTo>
                  <a:lnTo>
                    <a:pt x="694" y="2643"/>
                  </a:lnTo>
                  <a:lnTo>
                    <a:pt x="697" y="2641"/>
                  </a:lnTo>
                  <a:lnTo>
                    <a:pt x="702" y="2640"/>
                  </a:lnTo>
                  <a:lnTo>
                    <a:pt x="721" y="2646"/>
                  </a:lnTo>
                  <a:lnTo>
                    <a:pt x="736" y="2650"/>
                  </a:lnTo>
                  <a:lnTo>
                    <a:pt x="741" y="2653"/>
                  </a:lnTo>
                  <a:lnTo>
                    <a:pt x="745" y="2654"/>
                  </a:lnTo>
                  <a:lnTo>
                    <a:pt x="747" y="2653"/>
                  </a:lnTo>
                  <a:lnTo>
                    <a:pt x="756" y="2639"/>
                  </a:lnTo>
                  <a:lnTo>
                    <a:pt x="759" y="2636"/>
                  </a:lnTo>
                  <a:lnTo>
                    <a:pt x="759" y="2634"/>
                  </a:lnTo>
                  <a:lnTo>
                    <a:pt x="760" y="2631"/>
                  </a:lnTo>
                  <a:lnTo>
                    <a:pt x="762" y="2624"/>
                  </a:lnTo>
                  <a:lnTo>
                    <a:pt x="763" y="2618"/>
                  </a:lnTo>
                  <a:lnTo>
                    <a:pt x="764" y="2612"/>
                  </a:lnTo>
                  <a:lnTo>
                    <a:pt x="764" y="2612"/>
                  </a:lnTo>
                  <a:lnTo>
                    <a:pt x="764" y="2607"/>
                  </a:lnTo>
                  <a:lnTo>
                    <a:pt x="766" y="2602"/>
                  </a:lnTo>
                  <a:lnTo>
                    <a:pt x="770" y="2595"/>
                  </a:lnTo>
                  <a:lnTo>
                    <a:pt x="773" y="2592"/>
                  </a:lnTo>
                  <a:lnTo>
                    <a:pt x="777" y="2590"/>
                  </a:lnTo>
                  <a:lnTo>
                    <a:pt x="783" y="2587"/>
                  </a:lnTo>
                  <a:lnTo>
                    <a:pt x="816" y="2573"/>
                  </a:lnTo>
                  <a:lnTo>
                    <a:pt x="850" y="2554"/>
                  </a:lnTo>
                  <a:lnTo>
                    <a:pt x="850" y="2549"/>
                  </a:lnTo>
                  <a:lnTo>
                    <a:pt x="851" y="2544"/>
                  </a:lnTo>
                  <a:lnTo>
                    <a:pt x="858" y="2530"/>
                  </a:lnTo>
                  <a:lnTo>
                    <a:pt x="863" y="2524"/>
                  </a:lnTo>
                  <a:lnTo>
                    <a:pt x="884" y="2505"/>
                  </a:lnTo>
                  <a:lnTo>
                    <a:pt x="888" y="2502"/>
                  </a:lnTo>
                  <a:lnTo>
                    <a:pt x="893" y="2501"/>
                  </a:lnTo>
                  <a:lnTo>
                    <a:pt x="897" y="2501"/>
                  </a:lnTo>
                  <a:lnTo>
                    <a:pt x="913" y="2503"/>
                  </a:lnTo>
                  <a:lnTo>
                    <a:pt x="949" y="2480"/>
                  </a:lnTo>
                  <a:lnTo>
                    <a:pt x="959" y="2470"/>
                  </a:lnTo>
                  <a:lnTo>
                    <a:pt x="961" y="2468"/>
                  </a:lnTo>
                  <a:lnTo>
                    <a:pt x="966" y="2465"/>
                  </a:lnTo>
                  <a:lnTo>
                    <a:pt x="967" y="2465"/>
                  </a:lnTo>
                  <a:lnTo>
                    <a:pt x="971" y="2463"/>
                  </a:lnTo>
                  <a:lnTo>
                    <a:pt x="994" y="2454"/>
                  </a:lnTo>
                  <a:lnTo>
                    <a:pt x="982" y="2452"/>
                  </a:lnTo>
                  <a:lnTo>
                    <a:pt x="956" y="2449"/>
                  </a:lnTo>
                  <a:lnTo>
                    <a:pt x="909" y="2466"/>
                  </a:lnTo>
                  <a:lnTo>
                    <a:pt x="906" y="2467"/>
                  </a:lnTo>
                  <a:lnTo>
                    <a:pt x="876" y="2450"/>
                  </a:lnTo>
                  <a:lnTo>
                    <a:pt x="864" y="2442"/>
                  </a:lnTo>
                  <a:lnTo>
                    <a:pt x="861" y="2440"/>
                  </a:lnTo>
                  <a:lnTo>
                    <a:pt x="856" y="2440"/>
                  </a:lnTo>
                  <a:lnTo>
                    <a:pt x="852" y="2440"/>
                  </a:lnTo>
                  <a:lnTo>
                    <a:pt x="831" y="2450"/>
                  </a:lnTo>
                  <a:lnTo>
                    <a:pt x="826" y="2454"/>
                  </a:lnTo>
                  <a:lnTo>
                    <a:pt x="821" y="2458"/>
                  </a:lnTo>
                  <a:lnTo>
                    <a:pt x="805" y="2473"/>
                  </a:lnTo>
                  <a:lnTo>
                    <a:pt x="803" y="2474"/>
                  </a:lnTo>
                  <a:lnTo>
                    <a:pt x="803" y="2476"/>
                  </a:lnTo>
                  <a:lnTo>
                    <a:pt x="802" y="2484"/>
                  </a:lnTo>
                  <a:lnTo>
                    <a:pt x="802" y="2485"/>
                  </a:lnTo>
                  <a:lnTo>
                    <a:pt x="802" y="2487"/>
                  </a:lnTo>
                  <a:lnTo>
                    <a:pt x="802" y="2489"/>
                  </a:lnTo>
                  <a:lnTo>
                    <a:pt x="799" y="2500"/>
                  </a:lnTo>
                  <a:lnTo>
                    <a:pt x="790" y="2513"/>
                  </a:lnTo>
                  <a:lnTo>
                    <a:pt x="780" y="2527"/>
                  </a:lnTo>
                  <a:lnTo>
                    <a:pt x="756" y="2551"/>
                  </a:lnTo>
                  <a:lnTo>
                    <a:pt x="707" y="2578"/>
                  </a:lnTo>
                  <a:lnTo>
                    <a:pt x="704" y="2579"/>
                  </a:lnTo>
                  <a:lnTo>
                    <a:pt x="629" y="2602"/>
                  </a:lnTo>
                  <a:lnTo>
                    <a:pt x="626" y="2602"/>
                  </a:lnTo>
                  <a:lnTo>
                    <a:pt x="557" y="2603"/>
                  </a:lnTo>
                  <a:lnTo>
                    <a:pt x="532" y="2597"/>
                  </a:lnTo>
                  <a:lnTo>
                    <a:pt x="522" y="2594"/>
                  </a:lnTo>
                  <a:lnTo>
                    <a:pt x="515" y="2589"/>
                  </a:lnTo>
                  <a:lnTo>
                    <a:pt x="519" y="2574"/>
                  </a:lnTo>
                  <a:lnTo>
                    <a:pt x="521" y="2567"/>
                  </a:lnTo>
                  <a:lnTo>
                    <a:pt x="522" y="2559"/>
                  </a:lnTo>
                  <a:lnTo>
                    <a:pt x="524" y="2537"/>
                  </a:lnTo>
                  <a:lnTo>
                    <a:pt x="523" y="2525"/>
                  </a:lnTo>
                  <a:lnTo>
                    <a:pt x="522" y="2521"/>
                  </a:lnTo>
                  <a:lnTo>
                    <a:pt x="520" y="2506"/>
                  </a:lnTo>
                  <a:lnTo>
                    <a:pt x="519" y="2486"/>
                  </a:lnTo>
                  <a:lnTo>
                    <a:pt x="520" y="2471"/>
                  </a:lnTo>
                  <a:lnTo>
                    <a:pt x="520" y="2457"/>
                  </a:lnTo>
                  <a:lnTo>
                    <a:pt x="524" y="2440"/>
                  </a:lnTo>
                  <a:lnTo>
                    <a:pt x="542" y="2402"/>
                  </a:lnTo>
                  <a:lnTo>
                    <a:pt x="550" y="2405"/>
                  </a:lnTo>
                  <a:lnTo>
                    <a:pt x="555" y="2406"/>
                  </a:lnTo>
                  <a:lnTo>
                    <a:pt x="564" y="2406"/>
                  </a:lnTo>
                  <a:lnTo>
                    <a:pt x="584" y="2403"/>
                  </a:lnTo>
                  <a:lnTo>
                    <a:pt x="596" y="2398"/>
                  </a:lnTo>
                  <a:lnTo>
                    <a:pt x="598" y="2397"/>
                  </a:lnTo>
                  <a:lnTo>
                    <a:pt x="599" y="2397"/>
                  </a:lnTo>
                  <a:lnTo>
                    <a:pt x="610" y="2388"/>
                  </a:lnTo>
                  <a:lnTo>
                    <a:pt x="622" y="2376"/>
                  </a:lnTo>
                  <a:lnTo>
                    <a:pt x="631" y="2369"/>
                  </a:lnTo>
                  <a:lnTo>
                    <a:pt x="633" y="2368"/>
                  </a:lnTo>
                  <a:lnTo>
                    <a:pt x="649" y="2363"/>
                  </a:lnTo>
                  <a:lnTo>
                    <a:pt x="661" y="2360"/>
                  </a:lnTo>
                  <a:lnTo>
                    <a:pt x="667" y="2359"/>
                  </a:lnTo>
                  <a:lnTo>
                    <a:pt x="671" y="2359"/>
                  </a:lnTo>
                  <a:lnTo>
                    <a:pt x="693" y="2372"/>
                  </a:lnTo>
                  <a:lnTo>
                    <a:pt x="701" y="2377"/>
                  </a:lnTo>
                  <a:lnTo>
                    <a:pt x="705" y="2369"/>
                  </a:lnTo>
                  <a:lnTo>
                    <a:pt x="708" y="2351"/>
                  </a:lnTo>
                  <a:lnTo>
                    <a:pt x="715" y="2299"/>
                  </a:lnTo>
                  <a:lnTo>
                    <a:pt x="730" y="2262"/>
                  </a:lnTo>
                  <a:lnTo>
                    <a:pt x="729" y="2247"/>
                  </a:lnTo>
                  <a:lnTo>
                    <a:pt x="777" y="2220"/>
                  </a:lnTo>
                  <a:lnTo>
                    <a:pt x="774" y="2208"/>
                  </a:lnTo>
                  <a:lnTo>
                    <a:pt x="771" y="2184"/>
                  </a:lnTo>
                  <a:lnTo>
                    <a:pt x="794" y="2162"/>
                  </a:lnTo>
                  <a:lnTo>
                    <a:pt x="790" y="2141"/>
                  </a:lnTo>
                  <a:lnTo>
                    <a:pt x="788" y="2105"/>
                  </a:lnTo>
                  <a:lnTo>
                    <a:pt x="783" y="2098"/>
                  </a:lnTo>
                  <a:lnTo>
                    <a:pt x="774" y="2085"/>
                  </a:lnTo>
                  <a:lnTo>
                    <a:pt x="769" y="2072"/>
                  </a:lnTo>
                  <a:lnTo>
                    <a:pt x="768" y="2066"/>
                  </a:lnTo>
                  <a:lnTo>
                    <a:pt x="768" y="2062"/>
                  </a:lnTo>
                  <a:lnTo>
                    <a:pt x="769" y="2056"/>
                  </a:lnTo>
                  <a:lnTo>
                    <a:pt x="770" y="2054"/>
                  </a:lnTo>
                  <a:lnTo>
                    <a:pt x="771" y="2051"/>
                  </a:lnTo>
                  <a:lnTo>
                    <a:pt x="765" y="2053"/>
                  </a:lnTo>
                  <a:lnTo>
                    <a:pt x="740" y="2057"/>
                  </a:lnTo>
                  <a:lnTo>
                    <a:pt x="728" y="2059"/>
                  </a:lnTo>
                  <a:lnTo>
                    <a:pt x="725" y="2058"/>
                  </a:lnTo>
                  <a:lnTo>
                    <a:pt x="724" y="2056"/>
                  </a:lnTo>
                  <a:lnTo>
                    <a:pt x="722" y="2055"/>
                  </a:lnTo>
                  <a:lnTo>
                    <a:pt x="717" y="2054"/>
                  </a:lnTo>
                  <a:lnTo>
                    <a:pt x="714" y="2053"/>
                  </a:lnTo>
                  <a:lnTo>
                    <a:pt x="711" y="2053"/>
                  </a:lnTo>
                  <a:lnTo>
                    <a:pt x="699" y="2052"/>
                  </a:lnTo>
                  <a:lnTo>
                    <a:pt x="691" y="2051"/>
                  </a:lnTo>
                  <a:lnTo>
                    <a:pt x="651" y="2050"/>
                  </a:lnTo>
                  <a:lnTo>
                    <a:pt x="630" y="2005"/>
                  </a:lnTo>
                  <a:lnTo>
                    <a:pt x="625" y="2010"/>
                  </a:lnTo>
                  <a:lnTo>
                    <a:pt x="625" y="2013"/>
                  </a:lnTo>
                  <a:lnTo>
                    <a:pt x="627" y="2017"/>
                  </a:lnTo>
                  <a:lnTo>
                    <a:pt x="635" y="2044"/>
                  </a:lnTo>
                  <a:lnTo>
                    <a:pt x="638" y="2057"/>
                  </a:lnTo>
                  <a:lnTo>
                    <a:pt x="639" y="2065"/>
                  </a:lnTo>
                  <a:lnTo>
                    <a:pt x="640" y="2072"/>
                  </a:lnTo>
                  <a:lnTo>
                    <a:pt x="642" y="2091"/>
                  </a:lnTo>
                  <a:lnTo>
                    <a:pt x="642" y="2102"/>
                  </a:lnTo>
                  <a:lnTo>
                    <a:pt x="642" y="2117"/>
                  </a:lnTo>
                  <a:lnTo>
                    <a:pt x="639" y="2159"/>
                  </a:lnTo>
                  <a:lnTo>
                    <a:pt x="637" y="2160"/>
                  </a:lnTo>
                  <a:lnTo>
                    <a:pt x="633" y="2162"/>
                  </a:lnTo>
                  <a:lnTo>
                    <a:pt x="628" y="2162"/>
                  </a:lnTo>
                  <a:lnTo>
                    <a:pt x="595" y="2156"/>
                  </a:lnTo>
                  <a:lnTo>
                    <a:pt x="554" y="2147"/>
                  </a:lnTo>
                  <a:lnTo>
                    <a:pt x="552" y="2145"/>
                  </a:lnTo>
                  <a:lnTo>
                    <a:pt x="547" y="2143"/>
                  </a:lnTo>
                  <a:lnTo>
                    <a:pt x="525" y="2155"/>
                  </a:lnTo>
                  <a:lnTo>
                    <a:pt x="497" y="2184"/>
                  </a:lnTo>
                  <a:lnTo>
                    <a:pt x="494" y="2188"/>
                  </a:lnTo>
                  <a:lnTo>
                    <a:pt x="488" y="2198"/>
                  </a:lnTo>
                  <a:lnTo>
                    <a:pt x="486" y="2202"/>
                  </a:lnTo>
                  <a:lnTo>
                    <a:pt x="482" y="2211"/>
                  </a:lnTo>
                  <a:lnTo>
                    <a:pt x="478" y="2217"/>
                  </a:lnTo>
                  <a:lnTo>
                    <a:pt x="452" y="2230"/>
                  </a:lnTo>
                  <a:lnTo>
                    <a:pt x="391" y="2250"/>
                  </a:lnTo>
                  <a:lnTo>
                    <a:pt x="388" y="2251"/>
                  </a:lnTo>
                  <a:lnTo>
                    <a:pt x="376" y="2252"/>
                  </a:lnTo>
                  <a:lnTo>
                    <a:pt x="373" y="2252"/>
                  </a:lnTo>
                  <a:lnTo>
                    <a:pt x="365" y="2246"/>
                  </a:lnTo>
                  <a:lnTo>
                    <a:pt x="363" y="2240"/>
                  </a:lnTo>
                  <a:lnTo>
                    <a:pt x="361" y="2234"/>
                  </a:lnTo>
                  <a:lnTo>
                    <a:pt x="361" y="2230"/>
                  </a:lnTo>
                  <a:lnTo>
                    <a:pt x="360" y="2223"/>
                  </a:lnTo>
                  <a:lnTo>
                    <a:pt x="360" y="2215"/>
                  </a:lnTo>
                  <a:lnTo>
                    <a:pt x="366" y="2135"/>
                  </a:lnTo>
                  <a:lnTo>
                    <a:pt x="374" y="2070"/>
                  </a:lnTo>
                  <a:lnTo>
                    <a:pt x="374" y="2050"/>
                  </a:lnTo>
                  <a:lnTo>
                    <a:pt x="373" y="2045"/>
                  </a:lnTo>
                  <a:lnTo>
                    <a:pt x="371" y="2037"/>
                  </a:lnTo>
                  <a:lnTo>
                    <a:pt x="369" y="2028"/>
                  </a:lnTo>
                  <a:lnTo>
                    <a:pt x="369" y="1994"/>
                  </a:lnTo>
                  <a:lnTo>
                    <a:pt x="374" y="1967"/>
                  </a:lnTo>
                  <a:lnTo>
                    <a:pt x="375" y="1959"/>
                  </a:lnTo>
                  <a:lnTo>
                    <a:pt x="388" y="1961"/>
                  </a:lnTo>
                  <a:lnTo>
                    <a:pt x="426" y="1965"/>
                  </a:lnTo>
                  <a:lnTo>
                    <a:pt x="439" y="1968"/>
                  </a:lnTo>
                  <a:lnTo>
                    <a:pt x="441" y="1967"/>
                  </a:lnTo>
                  <a:lnTo>
                    <a:pt x="449" y="1966"/>
                  </a:lnTo>
                  <a:lnTo>
                    <a:pt x="476" y="1959"/>
                  </a:lnTo>
                  <a:lnTo>
                    <a:pt x="507" y="1948"/>
                  </a:lnTo>
                  <a:lnTo>
                    <a:pt x="526" y="1946"/>
                  </a:lnTo>
                  <a:lnTo>
                    <a:pt x="531" y="1946"/>
                  </a:lnTo>
                  <a:lnTo>
                    <a:pt x="543" y="1935"/>
                  </a:lnTo>
                  <a:lnTo>
                    <a:pt x="539" y="1917"/>
                  </a:lnTo>
                  <a:lnTo>
                    <a:pt x="537" y="1912"/>
                  </a:lnTo>
                  <a:lnTo>
                    <a:pt x="535" y="1905"/>
                  </a:lnTo>
                  <a:lnTo>
                    <a:pt x="525" y="1873"/>
                  </a:lnTo>
                  <a:lnTo>
                    <a:pt x="522" y="1867"/>
                  </a:lnTo>
                  <a:lnTo>
                    <a:pt x="519" y="1864"/>
                  </a:lnTo>
                  <a:lnTo>
                    <a:pt x="508" y="1826"/>
                  </a:lnTo>
                  <a:lnTo>
                    <a:pt x="507" y="1821"/>
                  </a:lnTo>
                  <a:lnTo>
                    <a:pt x="515" y="1795"/>
                  </a:lnTo>
                  <a:lnTo>
                    <a:pt x="547" y="1767"/>
                  </a:lnTo>
                  <a:lnTo>
                    <a:pt x="559" y="1765"/>
                  </a:lnTo>
                  <a:lnTo>
                    <a:pt x="610" y="1755"/>
                  </a:lnTo>
                  <a:lnTo>
                    <a:pt x="610" y="1754"/>
                  </a:lnTo>
                  <a:lnTo>
                    <a:pt x="613" y="1753"/>
                  </a:lnTo>
                  <a:lnTo>
                    <a:pt x="615" y="1749"/>
                  </a:lnTo>
                  <a:lnTo>
                    <a:pt x="627" y="1720"/>
                  </a:lnTo>
                  <a:lnTo>
                    <a:pt x="622" y="1715"/>
                  </a:lnTo>
                  <a:lnTo>
                    <a:pt x="619" y="1712"/>
                  </a:lnTo>
                  <a:lnTo>
                    <a:pt x="605" y="1691"/>
                  </a:lnTo>
                  <a:lnTo>
                    <a:pt x="594" y="1673"/>
                  </a:lnTo>
                  <a:lnTo>
                    <a:pt x="590" y="1666"/>
                  </a:lnTo>
                  <a:lnTo>
                    <a:pt x="587" y="1660"/>
                  </a:lnTo>
                  <a:lnTo>
                    <a:pt x="583" y="1653"/>
                  </a:lnTo>
                  <a:lnTo>
                    <a:pt x="577" y="1647"/>
                  </a:lnTo>
                  <a:lnTo>
                    <a:pt x="571" y="1644"/>
                  </a:lnTo>
                  <a:lnTo>
                    <a:pt x="565" y="1643"/>
                  </a:lnTo>
                  <a:lnTo>
                    <a:pt x="559" y="1644"/>
                  </a:lnTo>
                  <a:lnTo>
                    <a:pt x="531" y="1649"/>
                  </a:lnTo>
                  <a:lnTo>
                    <a:pt x="514" y="1635"/>
                  </a:lnTo>
                  <a:lnTo>
                    <a:pt x="510" y="1635"/>
                  </a:lnTo>
                  <a:lnTo>
                    <a:pt x="505" y="1638"/>
                  </a:lnTo>
                  <a:lnTo>
                    <a:pt x="505" y="1638"/>
                  </a:lnTo>
                  <a:lnTo>
                    <a:pt x="503" y="1640"/>
                  </a:lnTo>
                  <a:lnTo>
                    <a:pt x="466" y="1668"/>
                  </a:lnTo>
                  <a:lnTo>
                    <a:pt x="469" y="1671"/>
                  </a:lnTo>
                  <a:lnTo>
                    <a:pt x="470" y="1677"/>
                  </a:lnTo>
                  <a:lnTo>
                    <a:pt x="470" y="1682"/>
                  </a:lnTo>
                  <a:lnTo>
                    <a:pt x="470" y="1687"/>
                  </a:lnTo>
                  <a:lnTo>
                    <a:pt x="469" y="1691"/>
                  </a:lnTo>
                  <a:lnTo>
                    <a:pt x="467" y="1696"/>
                  </a:lnTo>
                  <a:lnTo>
                    <a:pt x="464" y="1700"/>
                  </a:lnTo>
                  <a:lnTo>
                    <a:pt x="461" y="1704"/>
                  </a:lnTo>
                  <a:lnTo>
                    <a:pt x="457" y="1706"/>
                  </a:lnTo>
                  <a:lnTo>
                    <a:pt x="452" y="1707"/>
                  </a:lnTo>
                  <a:lnTo>
                    <a:pt x="447" y="1708"/>
                  </a:lnTo>
                  <a:lnTo>
                    <a:pt x="443" y="1706"/>
                  </a:lnTo>
                  <a:lnTo>
                    <a:pt x="439" y="1705"/>
                  </a:lnTo>
                  <a:lnTo>
                    <a:pt x="436" y="1703"/>
                  </a:lnTo>
                  <a:lnTo>
                    <a:pt x="404" y="1682"/>
                  </a:lnTo>
                  <a:lnTo>
                    <a:pt x="385" y="1674"/>
                  </a:lnTo>
                  <a:lnTo>
                    <a:pt x="381" y="1676"/>
                  </a:lnTo>
                  <a:lnTo>
                    <a:pt x="379" y="1679"/>
                  </a:lnTo>
                  <a:lnTo>
                    <a:pt x="377" y="1682"/>
                  </a:lnTo>
                  <a:lnTo>
                    <a:pt x="377" y="1684"/>
                  </a:lnTo>
                  <a:lnTo>
                    <a:pt x="378" y="1687"/>
                  </a:lnTo>
                  <a:lnTo>
                    <a:pt x="383" y="1695"/>
                  </a:lnTo>
                  <a:lnTo>
                    <a:pt x="386" y="1701"/>
                  </a:lnTo>
                  <a:lnTo>
                    <a:pt x="388" y="1707"/>
                  </a:lnTo>
                  <a:lnTo>
                    <a:pt x="389" y="1711"/>
                  </a:lnTo>
                  <a:lnTo>
                    <a:pt x="389" y="1716"/>
                  </a:lnTo>
                  <a:lnTo>
                    <a:pt x="389" y="1719"/>
                  </a:lnTo>
                  <a:lnTo>
                    <a:pt x="389" y="1722"/>
                  </a:lnTo>
                  <a:lnTo>
                    <a:pt x="388" y="1726"/>
                  </a:lnTo>
                  <a:lnTo>
                    <a:pt x="385" y="1730"/>
                  </a:lnTo>
                  <a:lnTo>
                    <a:pt x="382" y="1734"/>
                  </a:lnTo>
                  <a:lnTo>
                    <a:pt x="380" y="1736"/>
                  </a:lnTo>
                  <a:lnTo>
                    <a:pt x="379" y="1737"/>
                  </a:lnTo>
                  <a:lnTo>
                    <a:pt x="377" y="1738"/>
                  </a:lnTo>
                  <a:lnTo>
                    <a:pt x="374" y="1739"/>
                  </a:lnTo>
                  <a:lnTo>
                    <a:pt x="373" y="1739"/>
                  </a:lnTo>
                  <a:lnTo>
                    <a:pt x="369" y="1737"/>
                  </a:lnTo>
                  <a:lnTo>
                    <a:pt x="365" y="1733"/>
                  </a:lnTo>
                  <a:lnTo>
                    <a:pt x="363" y="1728"/>
                  </a:lnTo>
                  <a:lnTo>
                    <a:pt x="362" y="1720"/>
                  </a:lnTo>
                  <a:lnTo>
                    <a:pt x="360" y="1712"/>
                  </a:lnTo>
                  <a:lnTo>
                    <a:pt x="360" y="1705"/>
                  </a:lnTo>
                  <a:lnTo>
                    <a:pt x="358" y="1702"/>
                  </a:lnTo>
                  <a:lnTo>
                    <a:pt x="355" y="1699"/>
                  </a:lnTo>
                  <a:lnTo>
                    <a:pt x="351" y="1699"/>
                  </a:lnTo>
                  <a:lnTo>
                    <a:pt x="317" y="1697"/>
                  </a:lnTo>
                  <a:lnTo>
                    <a:pt x="312" y="1698"/>
                  </a:lnTo>
                  <a:lnTo>
                    <a:pt x="306" y="1701"/>
                  </a:lnTo>
                  <a:lnTo>
                    <a:pt x="300" y="1703"/>
                  </a:lnTo>
                  <a:lnTo>
                    <a:pt x="294" y="1703"/>
                  </a:lnTo>
                  <a:lnTo>
                    <a:pt x="247" y="1695"/>
                  </a:lnTo>
                  <a:lnTo>
                    <a:pt x="242" y="1693"/>
                  </a:lnTo>
                  <a:lnTo>
                    <a:pt x="237" y="1688"/>
                  </a:lnTo>
                  <a:lnTo>
                    <a:pt x="234" y="1681"/>
                  </a:lnTo>
                  <a:lnTo>
                    <a:pt x="215" y="1651"/>
                  </a:lnTo>
                  <a:lnTo>
                    <a:pt x="200" y="1640"/>
                  </a:lnTo>
                  <a:lnTo>
                    <a:pt x="198" y="1632"/>
                  </a:lnTo>
                  <a:lnTo>
                    <a:pt x="194" y="1619"/>
                  </a:lnTo>
                  <a:lnTo>
                    <a:pt x="193" y="1611"/>
                  </a:lnTo>
                  <a:lnTo>
                    <a:pt x="193" y="1608"/>
                  </a:lnTo>
                  <a:lnTo>
                    <a:pt x="189" y="1583"/>
                  </a:lnTo>
                  <a:lnTo>
                    <a:pt x="190" y="1577"/>
                  </a:lnTo>
                  <a:lnTo>
                    <a:pt x="192" y="1573"/>
                  </a:lnTo>
                  <a:lnTo>
                    <a:pt x="193" y="1568"/>
                  </a:lnTo>
                  <a:lnTo>
                    <a:pt x="193" y="1564"/>
                  </a:lnTo>
                  <a:lnTo>
                    <a:pt x="191" y="1560"/>
                  </a:lnTo>
                  <a:lnTo>
                    <a:pt x="167" y="1541"/>
                  </a:lnTo>
                  <a:lnTo>
                    <a:pt x="163" y="1538"/>
                  </a:lnTo>
                  <a:lnTo>
                    <a:pt x="157" y="1537"/>
                  </a:lnTo>
                  <a:lnTo>
                    <a:pt x="155" y="1538"/>
                  </a:lnTo>
                  <a:lnTo>
                    <a:pt x="151" y="1539"/>
                  </a:lnTo>
                  <a:lnTo>
                    <a:pt x="151" y="1539"/>
                  </a:lnTo>
                  <a:lnTo>
                    <a:pt x="146" y="1540"/>
                  </a:lnTo>
                  <a:lnTo>
                    <a:pt x="144" y="1540"/>
                  </a:lnTo>
                  <a:lnTo>
                    <a:pt x="142" y="1539"/>
                  </a:lnTo>
                  <a:lnTo>
                    <a:pt x="141" y="1538"/>
                  </a:lnTo>
                  <a:lnTo>
                    <a:pt x="139" y="1537"/>
                  </a:lnTo>
                  <a:lnTo>
                    <a:pt x="137" y="1535"/>
                  </a:lnTo>
                  <a:lnTo>
                    <a:pt x="99" y="1501"/>
                  </a:lnTo>
                  <a:lnTo>
                    <a:pt x="95" y="1496"/>
                  </a:lnTo>
                  <a:lnTo>
                    <a:pt x="71" y="1463"/>
                  </a:lnTo>
                  <a:lnTo>
                    <a:pt x="63" y="1432"/>
                  </a:lnTo>
                  <a:lnTo>
                    <a:pt x="6" y="1414"/>
                  </a:lnTo>
                  <a:lnTo>
                    <a:pt x="1" y="1392"/>
                  </a:lnTo>
                  <a:lnTo>
                    <a:pt x="0" y="1391"/>
                  </a:lnTo>
                  <a:lnTo>
                    <a:pt x="0" y="1389"/>
                  </a:lnTo>
                  <a:lnTo>
                    <a:pt x="0" y="1387"/>
                  </a:lnTo>
                  <a:lnTo>
                    <a:pt x="0" y="1384"/>
                  </a:lnTo>
                  <a:lnTo>
                    <a:pt x="10" y="1332"/>
                  </a:lnTo>
                  <a:lnTo>
                    <a:pt x="20" y="1314"/>
                  </a:lnTo>
                  <a:lnTo>
                    <a:pt x="28" y="1315"/>
                  </a:lnTo>
                  <a:lnTo>
                    <a:pt x="59" y="1310"/>
                  </a:lnTo>
                  <a:lnTo>
                    <a:pt x="63" y="1309"/>
                  </a:lnTo>
                  <a:lnTo>
                    <a:pt x="79" y="1310"/>
                  </a:lnTo>
                  <a:lnTo>
                    <a:pt x="114" y="1290"/>
                  </a:lnTo>
                  <a:lnTo>
                    <a:pt x="114" y="1283"/>
                  </a:lnTo>
                  <a:lnTo>
                    <a:pt x="115" y="1275"/>
                  </a:lnTo>
                  <a:lnTo>
                    <a:pt x="122" y="1271"/>
                  </a:lnTo>
                  <a:lnTo>
                    <a:pt x="161" y="1252"/>
                  </a:lnTo>
                  <a:lnTo>
                    <a:pt x="166" y="1251"/>
                  </a:lnTo>
                  <a:lnTo>
                    <a:pt x="169" y="1250"/>
                  </a:lnTo>
                  <a:lnTo>
                    <a:pt x="172" y="1250"/>
                  </a:lnTo>
                  <a:lnTo>
                    <a:pt x="175" y="1250"/>
                  </a:lnTo>
                  <a:lnTo>
                    <a:pt x="153" y="1162"/>
                  </a:lnTo>
                  <a:lnTo>
                    <a:pt x="172" y="1147"/>
                  </a:lnTo>
                  <a:lnTo>
                    <a:pt x="171" y="1144"/>
                  </a:lnTo>
                  <a:lnTo>
                    <a:pt x="161" y="1105"/>
                  </a:lnTo>
                  <a:lnTo>
                    <a:pt x="163" y="1098"/>
                  </a:lnTo>
                  <a:lnTo>
                    <a:pt x="175" y="1073"/>
                  </a:lnTo>
                  <a:lnTo>
                    <a:pt x="186" y="1082"/>
                  </a:lnTo>
                  <a:lnTo>
                    <a:pt x="197" y="1094"/>
                  </a:lnTo>
                  <a:lnTo>
                    <a:pt x="203" y="1101"/>
                  </a:lnTo>
                  <a:lnTo>
                    <a:pt x="210" y="1102"/>
                  </a:lnTo>
                  <a:lnTo>
                    <a:pt x="222" y="1102"/>
                  </a:lnTo>
                  <a:lnTo>
                    <a:pt x="230" y="1101"/>
                  </a:lnTo>
                  <a:lnTo>
                    <a:pt x="231" y="1101"/>
                  </a:lnTo>
                  <a:lnTo>
                    <a:pt x="233" y="1093"/>
                  </a:lnTo>
                  <a:lnTo>
                    <a:pt x="234" y="1083"/>
                  </a:lnTo>
                  <a:lnTo>
                    <a:pt x="258" y="1063"/>
                  </a:lnTo>
                  <a:lnTo>
                    <a:pt x="263" y="1065"/>
                  </a:lnTo>
                  <a:lnTo>
                    <a:pt x="279" y="1070"/>
                  </a:lnTo>
                  <a:lnTo>
                    <a:pt x="284" y="1063"/>
                  </a:lnTo>
                  <a:lnTo>
                    <a:pt x="294" y="1047"/>
                  </a:lnTo>
                  <a:lnTo>
                    <a:pt x="287" y="1041"/>
                  </a:lnTo>
                  <a:lnTo>
                    <a:pt x="271" y="1021"/>
                  </a:lnTo>
                  <a:lnTo>
                    <a:pt x="271" y="1016"/>
                  </a:lnTo>
                  <a:lnTo>
                    <a:pt x="272" y="1005"/>
                  </a:lnTo>
                  <a:lnTo>
                    <a:pt x="272" y="999"/>
                  </a:lnTo>
                  <a:lnTo>
                    <a:pt x="279" y="938"/>
                  </a:lnTo>
                  <a:lnTo>
                    <a:pt x="273" y="917"/>
                  </a:lnTo>
                  <a:lnTo>
                    <a:pt x="273" y="914"/>
                  </a:lnTo>
                  <a:lnTo>
                    <a:pt x="273" y="910"/>
                  </a:lnTo>
                  <a:lnTo>
                    <a:pt x="283" y="881"/>
                  </a:lnTo>
                  <a:lnTo>
                    <a:pt x="291" y="866"/>
                  </a:lnTo>
                  <a:lnTo>
                    <a:pt x="293" y="861"/>
                  </a:lnTo>
                  <a:lnTo>
                    <a:pt x="294" y="857"/>
                  </a:lnTo>
                  <a:lnTo>
                    <a:pt x="294" y="854"/>
                  </a:lnTo>
                  <a:lnTo>
                    <a:pt x="292" y="840"/>
                  </a:lnTo>
                  <a:lnTo>
                    <a:pt x="297" y="841"/>
                  </a:lnTo>
                  <a:lnTo>
                    <a:pt x="320" y="821"/>
                  </a:lnTo>
                  <a:lnTo>
                    <a:pt x="323" y="814"/>
                  </a:lnTo>
                  <a:lnTo>
                    <a:pt x="324" y="808"/>
                  </a:lnTo>
                  <a:lnTo>
                    <a:pt x="326" y="800"/>
                  </a:lnTo>
                  <a:lnTo>
                    <a:pt x="328" y="795"/>
                  </a:lnTo>
                  <a:lnTo>
                    <a:pt x="329" y="794"/>
                  </a:lnTo>
                  <a:lnTo>
                    <a:pt x="343" y="791"/>
                  </a:lnTo>
                  <a:lnTo>
                    <a:pt x="352" y="789"/>
                  </a:lnTo>
                  <a:lnTo>
                    <a:pt x="357" y="789"/>
                  </a:lnTo>
                  <a:lnTo>
                    <a:pt x="362" y="788"/>
                  </a:lnTo>
                  <a:lnTo>
                    <a:pt x="368" y="786"/>
                  </a:lnTo>
                  <a:lnTo>
                    <a:pt x="375" y="783"/>
                  </a:lnTo>
                  <a:lnTo>
                    <a:pt x="384" y="777"/>
                  </a:lnTo>
                  <a:lnTo>
                    <a:pt x="383" y="769"/>
                  </a:lnTo>
                  <a:lnTo>
                    <a:pt x="382" y="764"/>
                  </a:lnTo>
                  <a:lnTo>
                    <a:pt x="382" y="760"/>
                  </a:lnTo>
                  <a:lnTo>
                    <a:pt x="382" y="755"/>
                  </a:lnTo>
                  <a:lnTo>
                    <a:pt x="383" y="743"/>
                  </a:lnTo>
                  <a:lnTo>
                    <a:pt x="383" y="741"/>
                  </a:lnTo>
                  <a:lnTo>
                    <a:pt x="388" y="721"/>
                  </a:lnTo>
                  <a:lnTo>
                    <a:pt x="393" y="706"/>
                  </a:lnTo>
                  <a:lnTo>
                    <a:pt x="395" y="701"/>
                  </a:lnTo>
                  <a:lnTo>
                    <a:pt x="397" y="694"/>
                  </a:lnTo>
                  <a:lnTo>
                    <a:pt x="399" y="690"/>
                  </a:lnTo>
                  <a:lnTo>
                    <a:pt x="402" y="688"/>
                  </a:lnTo>
                  <a:lnTo>
                    <a:pt x="402" y="687"/>
                  </a:lnTo>
                  <a:lnTo>
                    <a:pt x="403" y="686"/>
                  </a:lnTo>
                  <a:lnTo>
                    <a:pt x="405" y="681"/>
                  </a:lnTo>
                  <a:lnTo>
                    <a:pt x="404" y="674"/>
                  </a:lnTo>
                  <a:lnTo>
                    <a:pt x="397" y="647"/>
                  </a:lnTo>
                  <a:lnTo>
                    <a:pt x="393" y="637"/>
                  </a:lnTo>
                  <a:lnTo>
                    <a:pt x="415" y="633"/>
                  </a:lnTo>
                  <a:lnTo>
                    <a:pt x="442" y="635"/>
                  </a:lnTo>
                  <a:lnTo>
                    <a:pt x="449" y="635"/>
                  </a:lnTo>
                  <a:lnTo>
                    <a:pt x="449" y="635"/>
                  </a:lnTo>
                  <a:lnTo>
                    <a:pt x="452" y="636"/>
                  </a:lnTo>
                  <a:lnTo>
                    <a:pt x="454" y="635"/>
                  </a:lnTo>
                  <a:lnTo>
                    <a:pt x="457" y="599"/>
                  </a:lnTo>
                  <a:lnTo>
                    <a:pt x="482" y="603"/>
                  </a:lnTo>
                  <a:lnTo>
                    <a:pt x="483" y="604"/>
                  </a:lnTo>
                  <a:lnTo>
                    <a:pt x="483" y="608"/>
                  </a:lnTo>
                  <a:lnTo>
                    <a:pt x="483" y="611"/>
                  </a:lnTo>
                  <a:lnTo>
                    <a:pt x="488" y="611"/>
                  </a:lnTo>
                  <a:lnTo>
                    <a:pt x="517" y="610"/>
                  </a:lnTo>
                  <a:lnTo>
                    <a:pt x="519" y="609"/>
                  </a:lnTo>
                  <a:lnTo>
                    <a:pt x="520" y="608"/>
                  </a:lnTo>
                  <a:lnTo>
                    <a:pt x="520" y="602"/>
                  </a:lnTo>
                  <a:lnTo>
                    <a:pt x="519" y="581"/>
                  </a:lnTo>
                  <a:lnTo>
                    <a:pt x="518" y="575"/>
                  </a:lnTo>
                  <a:lnTo>
                    <a:pt x="516" y="569"/>
                  </a:lnTo>
                  <a:lnTo>
                    <a:pt x="513" y="565"/>
                  </a:lnTo>
                  <a:lnTo>
                    <a:pt x="513" y="562"/>
                  </a:lnTo>
                  <a:lnTo>
                    <a:pt x="513" y="560"/>
                  </a:lnTo>
                  <a:lnTo>
                    <a:pt x="515" y="555"/>
                  </a:lnTo>
                  <a:lnTo>
                    <a:pt x="520" y="554"/>
                  </a:lnTo>
                  <a:lnTo>
                    <a:pt x="524" y="554"/>
                  </a:lnTo>
                  <a:lnTo>
                    <a:pt x="526" y="554"/>
                  </a:lnTo>
                  <a:lnTo>
                    <a:pt x="538" y="567"/>
                  </a:lnTo>
                  <a:lnTo>
                    <a:pt x="532" y="542"/>
                  </a:lnTo>
                  <a:lnTo>
                    <a:pt x="531" y="537"/>
                  </a:lnTo>
                  <a:lnTo>
                    <a:pt x="526" y="511"/>
                  </a:lnTo>
                  <a:lnTo>
                    <a:pt x="526" y="506"/>
                  </a:lnTo>
                  <a:lnTo>
                    <a:pt x="525" y="503"/>
                  </a:lnTo>
                  <a:lnTo>
                    <a:pt x="526" y="491"/>
                  </a:lnTo>
                  <a:lnTo>
                    <a:pt x="527" y="474"/>
                  </a:lnTo>
                  <a:lnTo>
                    <a:pt x="527" y="452"/>
                  </a:lnTo>
                  <a:lnTo>
                    <a:pt x="526" y="419"/>
                  </a:lnTo>
                  <a:lnTo>
                    <a:pt x="526" y="419"/>
                  </a:lnTo>
                  <a:lnTo>
                    <a:pt x="526" y="410"/>
                  </a:lnTo>
                  <a:lnTo>
                    <a:pt x="494" y="300"/>
                  </a:lnTo>
                  <a:lnTo>
                    <a:pt x="468" y="279"/>
                  </a:lnTo>
                  <a:lnTo>
                    <a:pt x="462" y="275"/>
                  </a:lnTo>
                  <a:lnTo>
                    <a:pt x="468" y="265"/>
                  </a:lnTo>
                  <a:lnTo>
                    <a:pt x="485" y="231"/>
                  </a:lnTo>
                  <a:lnTo>
                    <a:pt x="489" y="222"/>
                  </a:lnTo>
                  <a:lnTo>
                    <a:pt x="502" y="184"/>
                  </a:lnTo>
                  <a:lnTo>
                    <a:pt x="517" y="138"/>
                  </a:lnTo>
                  <a:lnTo>
                    <a:pt x="502" y="123"/>
                  </a:lnTo>
                  <a:lnTo>
                    <a:pt x="467" y="88"/>
                  </a:lnTo>
                  <a:lnTo>
                    <a:pt x="465" y="86"/>
                  </a:lnTo>
                  <a:lnTo>
                    <a:pt x="460" y="77"/>
                  </a:lnTo>
                  <a:lnTo>
                    <a:pt x="462" y="70"/>
                  </a:lnTo>
                  <a:lnTo>
                    <a:pt x="491" y="88"/>
                  </a:lnTo>
                  <a:lnTo>
                    <a:pt x="504" y="88"/>
                  </a:lnTo>
                  <a:lnTo>
                    <a:pt x="516" y="88"/>
                  </a:lnTo>
                  <a:lnTo>
                    <a:pt x="547" y="91"/>
                  </a:lnTo>
                  <a:lnTo>
                    <a:pt x="564" y="94"/>
                  </a:lnTo>
                  <a:lnTo>
                    <a:pt x="569" y="95"/>
                  </a:lnTo>
                  <a:lnTo>
                    <a:pt x="578" y="97"/>
                  </a:lnTo>
                  <a:lnTo>
                    <a:pt x="588" y="96"/>
                  </a:lnTo>
                  <a:lnTo>
                    <a:pt x="592" y="95"/>
                  </a:lnTo>
                  <a:lnTo>
                    <a:pt x="597" y="94"/>
                  </a:lnTo>
                  <a:lnTo>
                    <a:pt x="602" y="92"/>
                  </a:lnTo>
                  <a:lnTo>
                    <a:pt x="605" y="89"/>
                  </a:lnTo>
                  <a:lnTo>
                    <a:pt x="607" y="87"/>
                  </a:lnTo>
                  <a:lnTo>
                    <a:pt x="624" y="89"/>
                  </a:lnTo>
                  <a:lnTo>
                    <a:pt x="628" y="90"/>
                  </a:lnTo>
                  <a:lnTo>
                    <a:pt x="667" y="102"/>
                  </a:lnTo>
                  <a:lnTo>
                    <a:pt x="681" y="111"/>
                  </a:lnTo>
                  <a:lnTo>
                    <a:pt x="688" y="117"/>
                  </a:lnTo>
                  <a:lnTo>
                    <a:pt x="693" y="121"/>
                  </a:lnTo>
                  <a:lnTo>
                    <a:pt x="697" y="125"/>
                  </a:lnTo>
                  <a:lnTo>
                    <a:pt x="720" y="148"/>
                  </a:lnTo>
                  <a:lnTo>
                    <a:pt x="721" y="150"/>
                  </a:lnTo>
                  <a:lnTo>
                    <a:pt x="735" y="177"/>
                  </a:lnTo>
                  <a:lnTo>
                    <a:pt x="756" y="209"/>
                  </a:lnTo>
                  <a:lnTo>
                    <a:pt x="761" y="215"/>
                  </a:lnTo>
                  <a:lnTo>
                    <a:pt x="764" y="219"/>
                  </a:lnTo>
                  <a:lnTo>
                    <a:pt x="777" y="229"/>
                  </a:lnTo>
                  <a:lnTo>
                    <a:pt x="790" y="248"/>
                  </a:lnTo>
                  <a:lnTo>
                    <a:pt x="813" y="243"/>
                  </a:lnTo>
                  <a:lnTo>
                    <a:pt x="857" y="249"/>
                  </a:lnTo>
                  <a:lnTo>
                    <a:pt x="861" y="252"/>
                  </a:lnTo>
                  <a:lnTo>
                    <a:pt x="865" y="256"/>
                  </a:lnTo>
                  <a:lnTo>
                    <a:pt x="879" y="266"/>
                  </a:lnTo>
                  <a:lnTo>
                    <a:pt x="882" y="267"/>
                  </a:lnTo>
                  <a:lnTo>
                    <a:pt x="901" y="276"/>
                  </a:lnTo>
                  <a:lnTo>
                    <a:pt x="908" y="270"/>
                  </a:lnTo>
                  <a:lnTo>
                    <a:pt x="912" y="267"/>
                  </a:lnTo>
                  <a:lnTo>
                    <a:pt x="919" y="261"/>
                  </a:lnTo>
                  <a:lnTo>
                    <a:pt x="937" y="254"/>
                  </a:lnTo>
                  <a:lnTo>
                    <a:pt x="962" y="239"/>
                  </a:lnTo>
                  <a:lnTo>
                    <a:pt x="1004" y="264"/>
                  </a:lnTo>
                  <a:lnTo>
                    <a:pt x="1015" y="265"/>
                  </a:lnTo>
                  <a:lnTo>
                    <a:pt x="1025" y="259"/>
                  </a:lnTo>
                  <a:lnTo>
                    <a:pt x="1028" y="258"/>
                  </a:lnTo>
                  <a:lnTo>
                    <a:pt x="1063" y="251"/>
                  </a:lnTo>
                  <a:lnTo>
                    <a:pt x="1081" y="249"/>
                  </a:lnTo>
                  <a:lnTo>
                    <a:pt x="1085" y="250"/>
                  </a:lnTo>
                  <a:lnTo>
                    <a:pt x="1089" y="250"/>
                  </a:lnTo>
                  <a:lnTo>
                    <a:pt x="1098" y="245"/>
                  </a:lnTo>
                  <a:lnTo>
                    <a:pt x="1104" y="237"/>
                  </a:lnTo>
                  <a:lnTo>
                    <a:pt x="1107" y="233"/>
                  </a:lnTo>
                  <a:lnTo>
                    <a:pt x="1113" y="222"/>
                  </a:lnTo>
                  <a:lnTo>
                    <a:pt x="1113" y="221"/>
                  </a:lnTo>
                  <a:lnTo>
                    <a:pt x="1113" y="219"/>
                  </a:lnTo>
                  <a:lnTo>
                    <a:pt x="1112" y="218"/>
                  </a:lnTo>
                  <a:lnTo>
                    <a:pt x="1111" y="215"/>
                  </a:lnTo>
                  <a:lnTo>
                    <a:pt x="1109" y="212"/>
                  </a:lnTo>
                  <a:lnTo>
                    <a:pt x="1109" y="207"/>
                  </a:lnTo>
                  <a:lnTo>
                    <a:pt x="1113" y="178"/>
                  </a:lnTo>
                  <a:lnTo>
                    <a:pt x="1114" y="171"/>
                  </a:lnTo>
                  <a:lnTo>
                    <a:pt x="1120" y="135"/>
                  </a:lnTo>
                  <a:lnTo>
                    <a:pt x="1122" y="128"/>
                  </a:lnTo>
                  <a:lnTo>
                    <a:pt x="1124" y="120"/>
                  </a:lnTo>
                  <a:lnTo>
                    <a:pt x="1128" y="111"/>
                  </a:lnTo>
                  <a:lnTo>
                    <a:pt x="1131" y="105"/>
                  </a:lnTo>
                  <a:lnTo>
                    <a:pt x="1135" y="101"/>
                  </a:lnTo>
                  <a:lnTo>
                    <a:pt x="1141" y="98"/>
                  </a:lnTo>
                  <a:lnTo>
                    <a:pt x="1146" y="97"/>
                  </a:lnTo>
                  <a:lnTo>
                    <a:pt x="1149" y="98"/>
                  </a:lnTo>
                  <a:lnTo>
                    <a:pt x="1152" y="100"/>
                  </a:lnTo>
                  <a:lnTo>
                    <a:pt x="1150" y="70"/>
                  </a:lnTo>
                  <a:lnTo>
                    <a:pt x="1185" y="0"/>
                  </a:lnTo>
                  <a:lnTo>
                    <a:pt x="1197" y="8"/>
                  </a:lnTo>
                </a:path>
              </a:pathLst>
            </a:custGeom>
            <a:solidFill>
              <a:srgbClr val="3F6075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71" name="Freeform 88"/>
            <p:cNvSpPr>
              <a:spLocks/>
            </p:cNvSpPr>
            <p:nvPr/>
          </p:nvSpPr>
          <p:spPr bwMode="auto">
            <a:xfrm>
              <a:off x="5926138" y="973138"/>
              <a:ext cx="1081088" cy="1457325"/>
            </a:xfrm>
            <a:custGeom>
              <a:avLst/>
              <a:gdLst>
                <a:gd name="T0" fmla="*/ 566 w 681"/>
                <a:gd name="T1" fmla="*/ 25 h 918"/>
                <a:gd name="T2" fmla="*/ 613 w 681"/>
                <a:gd name="T3" fmla="*/ 25 h 918"/>
                <a:gd name="T4" fmla="*/ 660 w 681"/>
                <a:gd name="T5" fmla="*/ 37 h 918"/>
                <a:gd name="T6" fmla="*/ 672 w 681"/>
                <a:gd name="T7" fmla="*/ 112 h 918"/>
                <a:gd name="T8" fmla="*/ 633 w 681"/>
                <a:gd name="T9" fmla="*/ 168 h 918"/>
                <a:gd name="T10" fmla="*/ 624 w 681"/>
                <a:gd name="T11" fmla="*/ 236 h 918"/>
                <a:gd name="T12" fmla="*/ 568 w 681"/>
                <a:gd name="T13" fmla="*/ 228 h 918"/>
                <a:gd name="T14" fmla="*/ 524 w 681"/>
                <a:gd name="T15" fmla="*/ 278 h 918"/>
                <a:gd name="T16" fmla="*/ 500 w 681"/>
                <a:gd name="T17" fmla="*/ 335 h 918"/>
                <a:gd name="T18" fmla="*/ 452 w 681"/>
                <a:gd name="T19" fmla="*/ 395 h 918"/>
                <a:gd name="T20" fmla="*/ 416 w 681"/>
                <a:gd name="T21" fmla="*/ 469 h 918"/>
                <a:gd name="T22" fmla="*/ 439 w 681"/>
                <a:gd name="T23" fmla="*/ 506 h 918"/>
                <a:gd name="T24" fmla="*/ 474 w 681"/>
                <a:gd name="T25" fmla="*/ 521 h 918"/>
                <a:gd name="T26" fmla="*/ 513 w 681"/>
                <a:gd name="T27" fmla="*/ 578 h 918"/>
                <a:gd name="T28" fmla="*/ 534 w 681"/>
                <a:gd name="T29" fmla="*/ 619 h 918"/>
                <a:gd name="T30" fmla="*/ 505 w 681"/>
                <a:gd name="T31" fmla="*/ 668 h 918"/>
                <a:gd name="T32" fmla="*/ 476 w 681"/>
                <a:gd name="T33" fmla="*/ 719 h 918"/>
                <a:gd name="T34" fmla="*/ 437 w 681"/>
                <a:gd name="T35" fmla="*/ 681 h 918"/>
                <a:gd name="T36" fmla="*/ 409 w 681"/>
                <a:gd name="T37" fmla="*/ 690 h 918"/>
                <a:gd name="T38" fmla="*/ 382 w 681"/>
                <a:gd name="T39" fmla="*/ 740 h 918"/>
                <a:gd name="T40" fmla="*/ 358 w 681"/>
                <a:gd name="T41" fmla="*/ 758 h 918"/>
                <a:gd name="T42" fmla="*/ 314 w 681"/>
                <a:gd name="T43" fmla="*/ 772 h 918"/>
                <a:gd name="T44" fmla="*/ 274 w 681"/>
                <a:gd name="T45" fmla="*/ 800 h 918"/>
                <a:gd name="T46" fmla="*/ 233 w 681"/>
                <a:gd name="T47" fmla="*/ 819 h 918"/>
                <a:gd name="T48" fmla="*/ 204 w 681"/>
                <a:gd name="T49" fmla="*/ 825 h 918"/>
                <a:gd name="T50" fmla="*/ 189 w 681"/>
                <a:gd name="T51" fmla="*/ 838 h 918"/>
                <a:gd name="T52" fmla="*/ 185 w 681"/>
                <a:gd name="T53" fmla="*/ 875 h 918"/>
                <a:gd name="T54" fmla="*/ 152 w 681"/>
                <a:gd name="T55" fmla="*/ 909 h 918"/>
                <a:gd name="T56" fmla="*/ 116 w 681"/>
                <a:gd name="T57" fmla="*/ 894 h 918"/>
                <a:gd name="T58" fmla="*/ 79 w 681"/>
                <a:gd name="T59" fmla="*/ 892 h 918"/>
                <a:gd name="T60" fmla="*/ 70 w 681"/>
                <a:gd name="T61" fmla="*/ 871 h 918"/>
                <a:gd name="T62" fmla="*/ 44 w 681"/>
                <a:gd name="T63" fmla="*/ 851 h 918"/>
                <a:gd name="T64" fmla="*/ 35 w 681"/>
                <a:gd name="T65" fmla="*/ 818 h 918"/>
                <a:gd name="T66" fmla="*/ 4 w 681"/>
                <a:gd name="T67" fmla="*/ 768 h 918"/>
                <a:gd name="T68" fmla="*/ 0 w 681"/>
                <a:gd name="T69" fmla="*/ 747 h 918"/>
                <a:gd name="T70" fmla="*/ 26 w 681"/>
                <a:gd name="T71" fmla="*/ 735 h 918"/>
                <a:gd name="T72" fmla="*/ 15 w 681"/>
                <a:gd name="T73" fmla="*/ 681 h 918"/>
                <a:gd name="T74" fmla="*/ 69 w 681"/>
                <a:gd name="T75" fmla="*/ 668 h 918"/>
                <a:gd name="T76" fmla="*/ 144 w 681"/>
                <a:gd name="T77" fmla="*/ 647 h 918"/>
                <a:gd name="T78" fmla="*/ 167 w 681"/>
                <a:gd name="T79" fmla="*/ 589 h 918"/>
                <a:gd name="T80" fmla="*/ 184 w 681"/>
                <a:gd name="T81" fmla="*/ 574 h 918"/>
                <a:gd name="T82" fmla="*/ 164 w 681"/>
                <a:gd name="T83" fmla="*/ 543 h 918"/>
                <a:gd name="T84" fmla="*/ 159 w 681"/>
                <a:gd name="T85" fmla="*/ 503 h 918"/>
                <a:gd name="T86" fmla="*/ 136 w 681"/>
                <a:gd name="T87" fmla="*/ 486 h 918"/>
                <a:gd name="T88" fmla="*/ 117 w 681"/>
                <a:gd name="T89" fmla="*/ 480 h 918"/>
                <a:gd name="T90" fmla="*/ 99 w 681"/>
                <a:gd name="T91" fmla="*/ 426 h 918"/>
                <a:gd name="T92" fmla="*/ 64 w 681"/>
                <a:gd name="T93" fmla="*/ 391 h 918"/>
                <a:gd name="T94" fmla="*/ 76 w 681"/>
                <a:gd name="T95" fmla="*/ 375 h 918"/>
                <a:gd name="T96" fmla="*/ 87 w 681"/>
                <a:gd name="T97" fmla="*/ 363 h 918"/>
                <a:gd name="T98" fmla="*/ 102 w 681"/>
                <a:gd name="T99" fmla="*/ 326 h 918"/>
                <a:gd name="T100" fmla="*/ 120 w 681"/>
                <a:gd name="T101" fmla="*/ 297 h 918"/>
                <a:gd name="T102" fmla="*/ 84 w 681"/>
                <a:gd name="T103" fmla="*/ 250 h 918"/>
                <a:gd name="T104" fmla="*/ 134 w 681"/>
                <a:gd name="T105" fmla="*/ 191 h 918"/>
                <a:gd name="T106" fmla="*/ 176 w 681"/>
                <a:gd name="T107" fmla="*/ 170 h 918"/>
                <a:gd name="T108" fmla="*/ 226 w 681"/>
                <a:gd name="T109" fmla="*/ 125 h 918"/>
                <a:gd name="T110" fmla="*/ 240 w 681"/>
                <a:gd name="T111" fmla="*/ 59 h 918"/>
                <a:gd name="T112" fmla="*/ 265 w 681"/>
                <a:gd name="T113" fmla="*/ 41 h 918"/>
                <a:gd name="T114" fmla="*/ 321 w 681"/>
                <a:gd name="T115" fmla="*/ 98 h 918"/>
                <a:gd name="T116" fmla="*/ 366 w 681"/>
                <a:gd name="T117" fmla="*/ 67 h 918"/>
                <a:gd name="T118" fmla="*/ 399 w 681"/>
                <a:gd name="T119" fmla="*/ 63 h 918"/>
                <a:gd name="T120" fmla="*/ 439 w 681"/>
                <a:gd name="T121" fmla="*/ 46 h 918"/>
                <a:gd name="T122" fmla="*/ 502 w 681"/>
                <a:gd name="T123" fmla="*/ 4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81" h="918">
                  <a:moveTo>
                    <a:pt x="519" y="2"/>
                  </a:moveTo>
                  <a:lnTo>
                    <a:pt x="519" y="3"/>
                  </a:lnTo>
                  <a:lnTo>
                    <a:pt x="524" y="2"/>
                  </a:lnTo>
                  <a:lnTo>
                    <a:pt x="524" y="2"/>
                  </a:lnTo>
                  <a:lnTo>
                    <a:pt x="526" y="3"/>
                  </a:lnTo>
                  <a:lnTo>
                    <a:pt x="528" y="4"/>
                  </a:lnTo>
                  <a:lnTo>
                    <a:pt x="532" y="6"/>
                  </a:lnTo>
                  <a:lnTo>
                    <a:pt x="532" y="7"/>
                  </a:lnTo>
                  <a:lnTo>
                    <a:pt x="533" y="7"/>
                  </a:lnTo>
                  <a:lnTo>
                    <a:pt x="533" y="7"/>
                  </a:lnTo>
                  <a:lnTo>
                    <a:pt x="533" y="7"/>
                  </a:lnTo>
                  <a:lnTo>
                    <a:pt x="544" y="20"/>
                  </a:lnTo>
                  <a:lnTo>
                    <a:pt x="545" y="22"/>
                  </a:lnTo>
                  <a:lnTo>
                    <a:pt x="550" y="24"/>
                  </a:lnTo>
                  <a:lnTo>
                    <a:pt x="554" y="28"/>
                  </a:lnTo>
                  <a:lnTo>
                    <a:pt x="554" y="29"/>
                  </a:lnTo>
                  <a:lnTo>
                    <a:pt x="555" y="30"/>
                  </a:lnTo>
                  <a:lnTo>
                    <a:pt x="557" y="31"/>
                  </a:lnTo>
                  <a:lnTo>
                    <a:pt x="559" y="31"/>
                  </a:lnTo>
                  <a:lnTo>
                    <a:pt x="560" y="31"/>
                  </a:lnTo>
                  <a:lnTo>
                    <a:pt x="561" y="31"/>
                  </a:lnTo>
                  <a:lnTo>
                    <a:pt x="563" y="28"/>
                  </a:lnTo>
                  <a:lnTo>
                    <a:pt x="565" y="26"/>
                  </a:lnTo>
                  <a:lnTo>
                    <a:pt x="566" y="25"/>
                  </a:lnTo>
                  <a:lnTo>
                    <a:pt x="566" y="25"/>
                  </a:lnTo>
                  <a:lnTo>
                    <a:pt x="568" y="25"/>
                  </a:lnTo>
                  <a:lnTo>
                    <a:pt x="571" y="25"/>
                  </a:lnTo>
                  <a:lnTo>
                    <a:pt x="582" y="25"/>
                  </a:lnTo>
                  <a:lnTo>
                    <a:pt x="582" y="24"/>
                  </a:lnTo>
                  <a:lnTo>
                    <a:pt x="587" y="22"/>
                  </a:lnTo>
                  <a:lnTo>
                    <a:pt x="593" y="18"/>
                  </a:lnTo>
                  <a:lnTo>
                    <a:pt x="595" y="18"/>
                  </a:lnTo>
                  <a:lnTo>
                    <a:pt x="596" y="18"/>
                  </a:lnTo>
                  <a:lnTo>
                    <a:pt x="599" y="18"/>
                  </a:lnTo>
                  <a:lnTo>
                    <a:pt x="599" y="18"/>
                  </a:lnTo>
                  <a:lnTo>
                    <a:pt x="600" y="18"/>
                  </a:lnTo>
                  <a:lnTo>
                    <a:pt x="600" y="19"/>
                  </a:lnTo>
                  <a:lnTo>
                    <a:pt x="600" y="20"/>
                  </a:lnTo>
                  <a:lnTo>
                    <a:pt x="601" y="21"/>
                  </a:lnTo>
                  <a:lnTo>
                    <a:pt x="600" y="22"/>
                  </a:lnTo>
                  <a:lnTo>
                    <a:pt x="601" y="24"/>
                  </a:lnTo>
                  <a:lnTo>
                    <a:pt x="601" y="24"/>
                  </a:lnTo>
                  <a:lnTo>
                    <a:pt x="602" y="25"/>
                  </a:lnTo>
                  <a:lnTo>
                    <a:pt x="603" y="26"/>
                  </a:lnTo>
                  <a:lnTo>
                    <a:pt x="606" y="27"/>
                  </a:lnTo>
                  <a:lnTo>
                    <a:pt x="607" y="27"/>
                  </a:lnTo>
                  <a:lnTo>
                    <a:pt x="608" y="27"/>
                  </a:lnTo>
                  <a:lnTo>
                    <a:pt x="611" y="26"/>
                  </a:lnTo>
                  <a:lnTo>
                    <a:pt x="612" y="26"/>
                  </a:lnTo>
                  <a:lnTo>
                    <a:pt x="613" y="25"/>
                  </a:lnTo>
                  <a:lnTo>
                    <a:pt x="614" y="24"/>
                  </a:lnTo>
                  <a:lnTo>
                    <a:pt x="615" y="23"/>
                  </a:lnTo>
                  <a:lnTo>
                    <a:pt x="617" y="22"/>
                  </a:lnTo>
                  <a:lnTo>
                    <a:pt x="620" y="21"/>
                  </a:lnTo>
                  <a:lnTo>
                    <a:pt x="621" y="21"/>
                  </a:lnTo>
                  <a:lnTo>
                    <a:pt x="623" y="20"/>
                  </a:lnTo>
                  <a:lnTo>
                    <a:pt x="628" y="21"/>
                  </a:lnTo>
                  <a:lnTo>
                    <a:pt x="630" y="21"/>
                  </a:lnTo>
                  <a:lnTo>
                    <a:pt x="636" y="21"/>
                  </a:lnTo>
                  <a:lnTo>
                    <a:pt x="637" y="21"/>
                  </a:lnTo>
                  <a:lnTo>
                    <a:pt x="637" y="21"/>
                  </a:lnTo>
                  <a:lnTo>
                    <a:pt x="638" y="22"/>
                  </a:lnTo>
                  <a:lnTo>
                    <a:pt x="639" y="23"/>
                  </a:lnTo>
                  <a:lnTo>
                    <a:pt x="640" y="24"/>
                  </a:lnTo>
                  <a:lnTo>
                    <a:pt x="641" y="25"/>
                  </a:lnTo>
                  <a:lnTo>
                    <a:pt x="642" y="25"/>
                  </a:lnTo>
                  <a:lnTo>
                    <a:pt x="644" y="26"/>
                  </a:lnTo>
                  <a:lnTo>
                    <a:pt x="645" y="27"/>
                  </a:lnTo>
                  <a:lnTo>
                    <a:pt x="645" y="27"/>
                  </a:lnTo>
                  <a:lnTo>
                    <a:pt x="649" y="28"/>
                  </a:lnTo>
                  <a:lnTo>
                    <a:pt x="650" y="28"/>
                  </a:lnTo>
                  <a:lnTo>
                    <a:pt x="651" y="28"/>
                  </a:lnTo>
                  <a:lnTo>
                    <a:pt x="654" y="29"/>
                  </a:lnTo>
                  <a:lnTo>
                    <a:pt x="655" y="31"/>
                  </a:lnTo>
                  <a:lnTo>
                    <a:pt x="660" y="37"/>
                  </a:lnTo>
                  <a:lnTo>
                    <a:pt x="663" y="42"/>
                  </a:lnTo>
                  <a:lnTo>
                    <a:pt x="665" y="44"/>
                  </a:lnTo>
                  <a:lnTo>
                    <a:pt x="663" y="48"/>
                  </a:lnTo>
                  <a:lnTo>
                    <a:pt x="663" y="52"/>
                  </a:lnTo>
                  <a:lnTo>
                    <a:pt x="664" y="58"/>
                  </a:lnTo>
                  <a:lnTo>
                    <a:pt x="664" y="67"/>
                  </a:lnTo>
                  <a:lnTo>
                    <a:pt x="664" y="71"/>
                  </a:lnTo>
                  <a:lnTo>
                    <a:pt x="665" y="71"/>
                  </a:lnTo>
                  <a:lnTo>
                    <a:pt x="667" y="74"/>
                  </a:lnTo>
                  <a:lnTo>
                    <a:pt x="669" y="77"/>
                  </a:lnTo>
                  <a:lnTo>
                    <a:pt x="670" y="81"/>
                  </a:lnTo>
                  <a:lnTo>
                    <a:pt x="671" y="85"/>
                  </a:lnTo>
                  <a:lnTo>
                    <a:pt x="671" y="95"/>
                  </a:lnTo>
                  <a:lnTo>
                    <a:pt x="672" y="96"/>
                  </a:lnTo>
                  <a:lnTo>
                    <a:pt x="672" y="99"/>
                  </a:lnTo>
                  <a:lnTo>
                    <a:pt x="673" y="101"/>
                  </a:lnTo>
                  <a:lnTo>
                    <a:pt x="673" y="101"/>
                  </a:lnTo>
                  <a:lnTo>
                    <a:pt x="674" y="102"/>
                  </a:lnTo>
                  <a:lnTo>
                    <a:pt x="674" y="104"/>
                  </a:lnTo>
                  <a:lnTo>
                    <a:pt x="674" y="107"/>
                  </a:lnTo>
                  <a:lnTo>
                    <a:pt x="675" y="108"/>
                  </a:lnTo>
                  <a:lnTo>
                    <a:pt x="675" y="108"/>
                  </a:lnTo>
                  <a:lnTo>
                    <a:pt x="675" y="109"/>
                  </a:lnTo>
                  <a:lnTo>
                    <a:pt x="674" y="110"/>
                  </a:lnTo>
                  <a:lnTo>
                    <a:pt x="672" y="112"/>
                  </a:lnTo>
                  <a:lnTo>
                    <a:pt x="671" y="113"/>
                  </a:lnTo>
                  <a:lnTo>
                    <a:pt x="669" y="124"/>
                  </a:lnTo>
                  <a:lnTo>
                    <a:pt x="669" y="130"/>
                  </a:lnTo>
                  <a:lnTo>
                    <a:pt x="671" y="134"/>
                  </a:lnTo>
                  <a:lnTo>
                    <a:pt x="677" y="141"/>
                  </a:lnTo>
                  <a:lnTo>
                    <a:pt x="678" y="143"/>
                  </a:lnTo>
                  <a:lnTo>
                    <a:pt x="679" y="143"/>
                  </a:lnTo>
                  <a:lnTo>
                    <a:pt x="680" y="144"/>
                  </a:lnTo>
                  <a:lnTo>
                    <a:pt x="681" y="144"/>
                  </a:lnTo>
                  <a:lnTo>
                    <a:pt x="679" y="146"/>
                  </a:lnTo>
                  <a:lnTo>
                    <a:pt x="668" y="149"/>
                  </a:lnTo>
                  <a:lnTo>
                    <a:pt x="664" y="146"/>
                  </a:lnTo>
                  <a:lnTo>
                    <a:pt x="659" y="144"/>
                  </a:lnTo>
                  <a:lnTo>
                    <a:pt x="648" y="150"/>
                  </a:lnTo>
                  <a:lnTo>
                    <a:pt x="644" y="152"/>
                  </a:lnTo>
                  <a:lnTo>
                    <a:pt x="643" y="153"/>
                  </a:lnTo>
                  <a:lnTo>
                    <a:pt x="639" y="159"/>
                  </a:lnTo>
                  <a:lnTo>
                    <a:pt x="639" y="160"/>
                  </a:lnTo>
                  <a:lnTo>
                    <a:pt x="638" y="161"/>
                  </a:lnTo>
                  <a:lnTo>
                    <a:pt x="638" y="162"/>
                  </a:lnTo>
                  <a:lnTo>
                    <a:pt x="638" y="163"/>
                  </a:lnTo>
                  <a:lnTo>
                    <a:pt x="638" y="164"/>
                  </a:lnTo>
                  <a:lnTo>
                    <a:pt x="637" y="165"/>
                  </a:lnTo>
                  <a:lnTo>
                    <a:pt x="634" y="167"/>
                  </a:lnTo>
                  <a:lnTo>
                    <a:pt x="633" y="168"/>
                  </a:lnTo>
                  <a:lnTo>
                    <a:pt x="618" y="175"/>
                  </a:lnTo>
                  <a:lnTo>
                    <a:pt x="617" y="176"/>
                  </a:lnTo>
                  <a:lnTo>
                    <a:pt x="613" y="179"/>
                  </a:lnTo>
                  <a:lnTo>
                    <a:pt x="612" y="180"/>
                  </a:lnTo>
                  <a:lnTo>
                    <a:pt x="608" y="182"/>
                  </a:lnTo>
                  <a:lnTo>
                    <a:pt x="605" y="184"/>
                  </a:lnTo>
                  <a:lnTo>
                    <a:pt x="606" y="188"/>
                  </a:lnTo>
                  <a:lnTo>
                    <a:pt x="606" y="189"/>
                  </a:lnTo>
                  <a:lnTo>
                    <a:pt x="606" y="190"/>
                  </a:lnTo>
                  <a:lnTo>
                    <a:pt x="606" y="195"/>
                  </a:lnTo>
                  <a:lnTo>
                    <a:pt x="606" y="196"/>
                  </a:lnTo>
                  <a:lnTo>
                    <a:pt x="606" y="197"/>
                  </a:lnTo>
                  <a:lnTo>
                    <a:pt x="606" y="197"/>
                  </a:lnTo>
                  <a:lnTo>
                    <a:pt x="614" y="208"/>
                  </a:lnTo>
                  <a:lnTo>
                    <a:pt x="615" y="209"/>
                  </a:lnTo>
                  <a:lnTo>
                    <a:pt x="620" y="213"/>
                  </a:lnTo>
                  <a:lnTo>
                    <a:pt x="621" y="214"/>
                  </a:lnTo>
                  <a:lnTo>
                    <a:pt x="621" y="214"/>
                  </a:lnTo>
                  <a:lnTo>
                    <a:pt x="622" y="215"/>
                  </a:lnTo>
                  <a:lnTo>
                    <a:pt x="624" y="218"/>
                  </a:lnTo>
                  <a:lnTo>
                    <a:pt x="628" y="231"/>
                  </a:lnTo>
                  <a:lnTo>
                    <a:pt x="628" y="232"/>
                  </a:lnTo>
                  <a:lnTo>
                    <a:pt x="628" y="233"/>
                  </a:lnTo>
                  <a:lnTo>
                    <a:pt x="626" y="235"/>
                  </a:lnTo>
                  <a:lnTo>
                    <a:pt x="624" y="236"/>
                  </a:lnTo>
                  <a:lnTo>
                    <a:pt x="623" y="236"/>
                  </a:lnTo>
                  <a:lnTo>
                    <a:pt x="619" y="235"/>
                  </a:lnTo>
                  <a:lnTo>
                    <a:pt x="617" y="232"/>
                  </a:lnTo>
                  <a:lnTo>
                    <a:pt x="616" y="230"/>
                  </a:lnTo>
                  <a:lnTo>
                    <a:pt x="615" y="229"/>
                  </a:lnTo>
                  <a:lnTo>
                    <a:pt x="611" y="227"/>
                  </a:lnTo>
                  <a:lnTo>
                    <a:pt x="609" y="226"/>
                  </a:lnTo>
                  <a:lnTo>
                    <a:pt x="601" y="226"/>
                  </a:lnTo>
                  <a:lnTo>
                    <a:pt x="600" y="226"/>
                  </a:lnTo>
                  <a:lnTo>
                    <a:pt x="599" y="227"/>
                  </a:lnTo>
                  <a:lnTo>
                    <a:pt x="598" y="228"/>
                  </a:lnTo>
                  <a:lnTo>
                    <a:pt x="593" y="236"/>
                  </a:lnTo>
                  <a:lnTo>
                    <a:pt x="593" y="238"/>
                  </a:lnTo>
                  <a:lnTo>
                    <a:pt x="592" y="239"/>
                  </a:lnTo>
                  <a:lnTo>
                    <a:pt x="592" y="239"/>
                  </a:lnTo>
                  <a:lnTo>
                    <a:pt x="591" y="238"/>
                  </a:lnTo>
                  <a:lnTo>
                    <a:pt x="589" y="238"/>
                  </a:lnTo>
                  <a:lnTo>
                    <a:pt x="588" y="236"/>
                  </a:lnTo>
                  <a:lnTo>
                    <a:pt x="584" y="232"/>
                  </a:lnTo>
                  <a:lnTo>
                    <a:pt x="583" y="231"/>
                  </a:lnTo>
                  <a:lnTo>
                    <a:pt x="579" y="230"/>
                  </a:lnTo>
                  <a:lnTo>
                    <a:pt x="574" y="229"/>
                  </a:lnTo>
                  <a:lnTo>
                    <a:pt x="574" y="229"/>
                  </a:lnTo>
                  <a:lnTo>
                    <a:pt x="572" y="230"/>
                  </a:lnTo>
                  <a:lnTo>
                    <a:pt x="568" y="228"/>
                  </a:lnTo>
                  <a:lnTo>
                    <a:pt x="562" y="233"/>
                  </a:lnTo>
                  <a:lnTo>
                    <a:pt x="560" y="235"/>
                  </a:lnTo>
                  <a:lnTo>
                    <a:pt x="554" y="242"/>
                  </a:lnTo>
                  <a:lnTo>
                    <a:pt x="551" y="247"/>
                  </a:lnTo>
                  <a:lnTo>
                    <a:pt x="551" y="247"/>
                  </a:lnTo>
                  <a:lnTo>
                    <a:pt x="548" y="246"/>
                  </a:lnTo>
                  <a:lnTo>
                    <a:pt x="543" y="241"/>
                  </a:lnTo>
                  <a:lnTo>
                    <a:pt x="543" y="241"/>
                  </a:lnTo>
                  <a:lnTo>
                    <a:pt x="543" y="241"/>
                  </a:lnTo>
                  <a:lnTo>
                    <a:pt x="541" y="246"/>
                  </a:lnTo>
                  <a:lnTo>
                    <a:pt x="541" y="247"/>
                  </a:lnTo>
                  <a:lnTo>
                    <a:pt x="541" y="248"/>
                  </a:lnTo>
                  <a:lnTo>
                    <a:pt x="541" y="250"/>
                  </a:lnTo>
                  <a:lnTo>
                    <a:pt x="541" y="251"/>
                  </a:lnTo>
                  <a:lnTo>
                    <a:pt x="542" y="254"/>
                  </a:lnTo>
                  <a:lnTo>
                    <a:pt x="536" y="261"/>
                  </a:lnTo>
                  <a:lnTo>
                    <a:pt x="534" y="262"/>
                  </a:lnTo>
                  <a:lnTo>
                    <a:pt x="533" y="263"/>
                  </a:lnTo>
                  <a:lnTo>
                    <a:pt x="528" y="269"/>
                  </a:lnTo>
                  <a:lnTo>
                    <a:pt x="528" y="270"/>
                  </a:lnTo>
                  <a:lnTo>
                    <a:pt x="527" y="271"/>
                  </a:lnTo>
                  <a:lnTo>
                    <a:pt x="526" y="272"/>
                  </a:lnTo>
                  <a:lnTo>
                    <a:pt x="524" y="276"/>
                  </a:lnTo>
                  <a:lnTo>
                    <a:pt x="524" y="277"/>
                  </a:lnTo>
                  <a:lnTo>
                    <a:pt x="524" y="278"/>
                  </a:lnTo>
                  <a:lnTo>
                    <a:pt x="523" y="283"/>
                  </a:lnTo>
                  <a:lnTo>
                    <a:pt x="521" y="286"/>
                  </a:lnTo>
                  <a:lnTo>
                    <a:pt x="521" y="287"/>
                  </a:lnTo>
                  <a:lnTo>
                    <a:pt x="520" y="288"/>
                  </a:lnTo>
                  <a:lnTo>
                    <a:pt x="521" y="288"/>
                  </a:lnTo>
                  <a:lnTo>
                    <a:pt x="521" y="288"/>
                  </a:lnTo>
                  <a:lnTo>
                    <a:pt x="522" y="295"/>
                  </a:lnTo>
                  <a:lnTo>
                    <a:pt x="525" y="301"/>
                  </a:lnTo>
                  <a:lnTo>
                    <a:pt x="523" y="301"/>
                  </a:lnTo>
                  <a:lnTo>
                    <a:pt x="522" y="302"/>
                  </a:lnTo>
                  <a:lnTo>
                    <a:pt x="520" y="304"/>
                  </a:lnTo>
                  <a:lnTo>
                    <a:pt x="515" y="312"/>
                  </a:lnTo>
                  <a:lnTo>
                    <a:pt x="512" y="316"/>
                  </a:lnTo>
                  <a:lnTo>
                    <a:pt x="512" y="318"/>
                  </a:lnTo>
                  <a:lnTo>
                    <a:pt x="507" y="327"/>
                  </a:lnTo>
                  <a:lnTo>
                    <a:pt x="504" y="329"/>
                  </a:lnTo>
                  <a:lnTo>
                    <a:pt x="504" y="329"/>
                  </a:lnTo>
                  <a:lnTo>
                    <a:pt x="499" y="326"/>
                  </a:lnTo>
                  <a:lnTo>
                    <a:pt x="498" y="325"/>
                  </a:lnTo>
                  <a:lnTo>
                    <a:pt x="499" y="331"/>
                  </a:lnTo>
                  <a:lnTo>
                    <a:pt x="499" y="332"/>
                  </a:lnTo>
                  <a:lnTo>
                    <a:pt x="499" y="333"/>
                  </a:lnTo>
                  <a:lnTo>
                    <a:pt x="499" y="333"/>
                  </a:lnTo>
                  <a:lnTo>
                    <a:pt x="500" y="334"/>
                  </a:lnTo>
                  <a:lnTo>
                    <a:pt x="500" y="335"/>
                  </a:lnTo>
                  <a:lnTo>
                    <a:pt x="502" y="338"/>
                  </a:lnTo>
                  <a:lnTo>
                    <a:pt x="502" y="339"/>
                  </a:lnTo>
                  <a:lnTo>
                    <a:pt x="504" y="350"/>
                  </a:lnTo>
                  <a:lnTo>
                    <a:pt x="496" y="360"/>
                  </a:lnTo>
                  <a:lnTo>
                    <a:pt x="495" y="361"/>
                  </a:lnTo>
                  <a:lnTo>
                    <a:pt x="490" y="363"/>
                  </a:lnTo>
                  <a:lnTo>
                    <a:pt x="482" y="371"/>
                  </a:lnTo>
                  <a:lnTo>
                    <a:pt x="481" y="371"/>
                  </a:lnTo>
                  <a:lnTo>
                    <a:pt x="479" y="370"/>
                  </a:lnTo>
                  <a:lnTo>
                    <a:pt x="476" y="368"/>
                  </a:lnTo>
                  <a:lnTo>
                    <a:pt x="475" y="368"/>
                  </a:lnTo>
                  <a:lnTo>
                    <a:pt x="476" y="370"/>
                  </a:lnTo>
                  <a:lnTo>
                    <a:pt x="477" y="377"/>
                  </a:lnTo>
                  <a:lnTo>
                    <a:pt x="478" y="382"/>
                  </a:lnTo>
                  <a:lnTo>
                    <a:pt x="476" y="386"/>
                  </a:lnTo>
                  <a:lnTo>
                    <a:pt x="472" y="394"/>
                  </a:lnTo>
                  <a:lnTo>
                    <a:pt x="471" y="395"/>
                  </a:lnTo>
                  <a:lnTo>
                    <a:pt x="466" y="397"/>
                  </a:lnTo>
                  <a:lnTo>
                    <a:pt x="464" y="398"/>
                  </a:lnTo>
                  <a:lnTo>
                    <a:pt x="463" y="398"/>
                  </a:lnTo>
                  <a:lnTo>
                    <a:pt x="457" y="398"/>
                  </a:lnTo>
                  <a:lnTo>
                    <a:pt x="455" y="398"/>
                  </a:lnTo>
                  <a:lnTo>
                    <a:pt x="453" y="397"/>
                  </a:lnTo>
                  <a:lnTo>
                    <a:pt x="453" y="396"/>
                  </a:lnTo>
                  <a:lnTo>
                    <a:pt x="452" y="395"/>
                  </a:lnTo>
                  <a:lnTo>
                    <a:pt x="451" y="395"/>
                  </a:lnTo>
                  <a:lnTo>
                    <a:pt x="451" y="395"/>
                  </a:lnTo>
                  <a:lnTo>
                    <a:pt x="450" y="396"/>
                  </a:lnTo>
                  <a:lnTo>
                    <a:pt x="449" y="397"/>
                  </a:lnTo>
                  <a:lnTo>
                    <a:pt x="449" y="397"/>
                  </a:lnTo>
                  <a:lnTo>
                    <a:pt x="449" y="397"/>
                  </a:lnTo>
                  <a:lnTo>
                    <a:pt x="446" y="402"/>
                  </a:lnTo>
                  <a:lnTo>
                    <a:pt x="442" y="403"/>
                  </a:lnTo>
                  <a:lnTo>
                    <a:pt x="442" y="403"/>
                  </a:lnTo>
                  <a:lnTo>
                    <a:pt x="436" y="409"/>
                  </a:lnTo>
                  <a:lnTo>
                    <a:pt x="435" y="424"/>
                  </a:lnTo>
                  <a:lnTo>
                    <a:pt x="435" y="431"/>
                  </a:lnTo>
                  <a:lnTo>
                    <a:pt x="434" y="438"/>
                  </a:lnTo>
                  <a:lnTo>
                    <a:pt x="433" y="440"/>
                  </a:lnTo>
                  <a:lnTo>
                    <a:pt x="430" y="445"/>
                  </a:lnTo>
                  <a:lnTo>
                    <a:pt x="430" y="446"/>
                  </a:lnTo>
                  <a:lnTo>
                    <a:pt x="428" y="449"/>
                  </a:lnTo>
                  <a:lnTo>
                    <a:pt x="424" y="449"/>
                  </a:lnTo>
                  <a:lnTo>
                    <a:pt x="422" y="450"/>
                  </a:lnTo>
                  <a:lnTo>
                    <a:pt x="421" y="450"/>
                  </a:lnTo>
                  <a:lnTo>
                    <a:pt x="421" y="451"/>
                  </a:lnTo>
                  <a:lnTo>
                    <a:pt x="418" y="461"/>
                  </a:lnTo>
                  <a:lnTo>
                    <a:pt x="417" y="463"/>
                  </a:lnTo>
                  <a:lnTo>
                    <a:pt x="416" y="468"/>
                  </a:lnTo>
                  <a:lnTo>
                    <a:pt x="416" y="469"/>
                  </a:lnTo>
                  <a:lnTo>
                    <a:pt x="417" y="470"/>
                  </a:lnTo>
                  <a:lnTo>
                    <a:pt x="416" y="472"/>
                  </a:lnTo>
                  <a:lnTo>
                    <a:pt x="419" y="483"/>
                  </a:lnTo>
                  <a:lnTo>
                    <a:pt x="419" y="483"/>
                  </a:lnTo>
                  <a:lnTo>
                    <a:pt x="419" y="483"/>
                  </a:lnTo>
                  <a:lnTo>
                    <a:pt x="419" y="484"/>
                  </a:lnTo>
                  <a:lnTo>
                    <a:pt x="420" y="484"/>
                  </a:lnTo>
                  <a:lnTo>
                    <a:pt x="421" y="484"/>
                  </a:lnTo>
                  <a:lnTo>
                    <a:pt x="425" y="492"/>
                  </a:lnTo>
                  <a:lnTo>
                    <a:pt x="426" y="496"/>
                  </a:lnTo>
                  <a:lnTo>
                    <a:pt x="426" y="497"/>
                  </a:lnTo>
                  <a:lnTo>
                    <a:pt x="427" y="498"/>
                  </a:lnTo>
                  <a:lnTo>
                    <a:pt x="428" y="500"/>
                  </a:lnTo>
                  <a:lnTo>
                    <a:pt x="428" y="501"/>
                  </a:lnTo>
                  <a:lnTo>
                    <a:pt x="429" y="500"/>
                  </a:lnTo>
                  <a:lnTo>
                    <a:pt x="429" y="500"/>
                  </a:lnTo>
                  <a:lnTo>
                    <a:pt x="429" y="500"/>
                  </a:lnTo>
                  <a:lnTo>
                    <a:pt x="429" y="499"/>
                  </a:lnTo>
                  <a:lnTo>
                    <a:pt x="431" y="499"/>
                  </a:lnTo>
                  <a:lnTo>
                    <a:pt x="431" y="499"/>
                  </a:lnTo>
                  <a:lnTo>
                    <a:pt x="432" y="499"/>
                  </a:lnTo>
                  <a:lnTo>
                    <a:pt x="434" y="500"/>
                  </a:lnTo>
                  <a:lnTo>
                    <a:pt x="434" y="500"/>
                  </a:lnTo>
                  <a:lnTo>
                    <a:pt x="437" y="503"/>
                  </a:lnTo>
                  <a:lnTo>
                    <a:pt x="439" y="506"/>
                  </a:lnTo>
                  <a:lnTo>
                    <a:pt x="441" y="509"/>
                  </a:lnTo>
                  <a:lnTo>
                    <a:pt x="443" y="511"/>
                  </a:lnTo>
                  <a:lnTo>
                    <a:pt x="444" y="511"/>
                  </a:lnTo>
                  <a:lnTo>
                    <a:pt x="445" y="511"/>
                  </a:lnTo>
                  <a:lnTo>
                    <a:pt x="445" y="510"/>
                  </a:lnTo>
                  <a:lnTo>
                    <a:pt x="446" y="510"/>
                  </a:lnTo>
                  <a:lnTo>
                    <a:pt x="446" y="510"/>
                  </a:lnTo>
                  <a:lnTo>
                    <a:pt x="448" y="511"/>
                  </a:lnTo>
                  <a:lnTo>
                    <a:pt x="449" y="512"/>
                  </a:lnTo>
                  <a:lnTo>
                    <a:pt x="451" y="516"/>
                  </a:lnTo>
                  <a:lnTo>
                    <a:pt x="451" y="516"/>
                  </a:lnTo>
                  <a:lnTo>
                    <a:pt x="454" y="517"/>
                  </a:lnTo>
                  <a:lnTo>
                    <a:pt x="454" y="517"/>
                  </a:lnTo>
                  <a:lnTo>
                    <a:pt x="455" y="516"/>
                  </a:lnTo>
                  <a:lnTo>
                    <a:pt x="458" y="514"/>
                  </a:lnTo>
                  <a:lnTo>
                    <a:pt x="463" y="511"/>
                  </a:lnTo>
                  <a:lnTo>
                    <a:pt x="470" y="509"/>
                  </a:lnTo>
                  <a:lnTo>
                    <a:pt x="471" y="511"/>
                  </a:lnTo>
                  <a:lnTo>
                    <a:pt x="473" y="514"/>
                  </a:lnTo>
                  <a:lnTo>
                    <a:pt x="475" y="517"/>
                  </a:lnTo>
                  <a:lnTo>
                    <a:pt x="475" y="518"/>
                  </a:lnTo>
                  <a:lnTo>
                    <a:pt x="474" y="520"/>
                  </a:lnTo>
                  <a:lnTo>
                    <a:pt x="474" y="521"/>
                  </a:lnTo>
                  <a:lnTo>
                    <a:pt x="474" y="521"/>
                  </a:lnTo>
                  <a:lnTo>
                    <a:pt x="474" y="521"/>
                  </a:lnTo>
                  <a:lnTo>
                    <a:pt x="473" y="522"/>
                  </a:lnTo>
                  <a:lnTo>
                    <a:pt x="473" y="522"/>
                  </a:lnTo>
                  <a:lnTo>
                    <a:pt x="472" y="522"/>
                  </a:lnTo>
                  <a:lnTo>
                    <a:pt x="472" y="522"/>
                  </a:lnTo>
                  <a:lnTo>
                    <a:pt x="471" y="524"/>
                  </a:lnTo>
                  <a:lnTo>
                    <a:pt x="470" y="529"/>
                  </a:lnTo>
                  <a:lnTo>
                    <a:pt x="474" y="534"/>
                  </a:lnTo>
                  <a:lnTo>
                    <a:pt x="474" y="534"/>
                  </a:lnTo>
                  <a:lnTo>
                    <a:pt x="481" y="532"/>
                  </a:lnTo>
                  <a:lnTo>
                    <a:pt x="486" y="531"/>
                  </a:lnTo>
                  <a:lnTo>
                    <a:pt x="487" y="531"/>
                  </a:lnTo>
                  <a:lnTo>
                    <a:pt x="488" y="531"/>
                  </a:lnTo>
                  <a:lnTo>
                    <a:pt x="489" y="530"/>
                  </a:lnTo>
                  <a:lnTo>
                    <a:pt x="489" y="530"/>
                  </a:lnTo>
                  <a:lnTo>
                    <a:pt x="489" y="530"/>
                  </a:lnTo>
                  <a:lnTo>
                    <a:pt x="496" y="531"/>
                  </a:lnTo>
                  <a:lnTo>
                    <a:pt x="500" y="532"/>
                  </a:lnTo>
                  <a:lnTo>
                    <a:pt x="498" y="534"/>
                  </a:lnTo>
                  <a:lnTo>
                    <a:pt x="497" y="541"/>
                  </a:lnTo>
                  <a:lnTo>
                    <a:pt x="497" y="542"/>
                  </a:lnTo>
                  <a:lnTo>
                    <a:pt x="497" y="543"/>
                  </a:lnTo>
                  <a:lnTo>
                    <a:pt x="497" y="544"/>
                  </a:lnTo>
                  <a:lnTo>
                    <a:pt x="502" y="560"/>
                  </a:lnTo>
                  <a:lnTo>
                    <a:pt x="508" y="573"/>
                  </a:lnTo>
                  <a:lnTo>
                    <a:pt x="513" y="578"/>
                  </a:lnTo>
                  <a:lnTo>
                    <a:pt x="514" y="579"/>
                  </a:lnTo>
                  <a:lnTo>
                    <a:pt x="517" y="579"/>
                  </a:lnTo>
                  <a:lnTo>
                    <a:pt x="522" y="582"/>
                  </a:lnTo>
                  <a:lnTo>
                    <a:pt x="531" y="587"/>
                  </a:lnTo>
                  <a:lnTo>
                    <a:pt x="533" y="590"/>
                  </a:lnTo>
                  <a:lnTo>
                    <a:pt x="534" y="592"/>
                  </a:lnTo>
                  <a:lnTo>
                    <a:pt x="534" y="592"/>
                  </a:lnTo>
                  <a:lnTo>
                    <a:pt x="534" y="593"/>
                  </a:lnTo>
                  <a:lnTo>
                    <a:pt x="534" y="594"/>
                  </a:lnTo>
                  <a:lnTo>
                    <a:pt x="533" y="595"/>
                  </a:lnTo>
                  <a:lnTo>
                    <a:pt x="533" y="595"/>
                  </a:lnTo>
                  <a:lnTo>
                    <a:pt x="533" y="597"/>
                  </a:lnTo>
                  <a:lnTo>
                    <a:pt x="534" y="605"/>
                  </a:lnTo>
                  <a:lnTo>
                    <a:pt x="535" y="606"/>
                  </a:lnTo>
                  <a:lnTo>
                    <a:pt x="536" y="607"/>
                  </a:lnTo>
                  <a:lnTo>
                    <a:pt x="536" y="608"/>
                  </a:lnTo>
                  <a:lnTo>
                    <a:pt x="536" y="609"/>
                  </a:lnTo>
                  <a:lnTo>
                    <a:pt x="536" y="609"/>
                  </a:lnTo>
                  <a:lnTo>
                    <a:pt x="536" y="611"/>
                  </a:lnTo>
                  <a:lnTo>
                    <a:pt x="535" y="614"/>
                  </a:lnTo>
                  <a:lnTo>
                    <a:pt x="535" y="618"/>
                  </a:lnTo>
                  <a:lnTo>
                    <a:pt x="535" y="618"/>
                  </a:lnTo>
                  <a:lnTo>
                    <a:pt x="534" y="618"/>
                  </a:lnTo>
                  <a:lnTo>
                    <a:pt x="534" y="619"/>
                  </a:lnTo>
                  <a:lnTo>
                    <a:pt x="534" y="619"/>
                  </a:lnTo>
                  <a:lnTo>
                    <a:pt x="533" y="620"/>
                  </a:lnTo>
                  <a:lnTo>
                    <a:pt x="533" y="620"/>
                  </a:lnTo>
                  <a:lnTo>
                    <a:pt x="532" y="623"/>
                  </a:lnTo>
                  <a:lnTo>
                    <a:pt x="532" y="624"/>
                  </a:lnTo>
                  <a:lnTo>
                    <a:pt x="533" y="625"/>
                  </a:lnTo>
                  <a:lnTo>
                    <a:pt x="533" y="625"/>
                  </a:lnTo>
                  <a:lnTo>
                    <a:pt x="534" y="626"/>
                  </a:lnTo>
                  <a:lnTo>
                    <a:pt x="534" y="627"/>
                  </a:lnTo>
                  <a:lnTo>
                    <a:pt x="534" y="627"/>
                  </a:lnTo>
                  <a:lnTo>
                    <a:pt x="534" y="628"/>
                  </a:lnTo>
                  <a:lnTo>
                    <a:pt x="534" y="628"/>
                  </a:lnTo>
                  <a:lnTo>
                    <a:pt x="532" y="632"/>
                  </a:lnTo>
                  <a:lnTo>
                    <a:pt x="532" y="632"/>
                  </a:lnTo>
                  <a:lnTo>
                    <a:pt x="532" y="633"/>
                  </a:lnTo>
                  <a:lnTo>
                    <a:pt x="532" y="634"/>
                  </a:lnTo>
                  <a:lnTo>
                    <a:pt x="531" y="635"/>
                  </a:lnTo>
                  <a:lnTo>
                    <a:pt x="531" y="635"/>
                  </a:lnTo>
                  <a:lnTo>
                    <a:pt x="529" y="646"/>
                  </a:lnTo>
                  <a:lnTo>
                    <a:pt x="528" y="646"/>
                  </a:lnTo>
                  <a:lnTo>
                    <a:pt x="528" y="648"/>
                  </a:lnTo>
                  <a:lnTo>
                    <a:pt x="521" y="656"/>
                  </a:lnTo>
                  <a:lnTo>
                    <a:pt x="520" y="657"/>
                  </a:lnTo>
                  <a:lnTo>
                    <a:pt x="516" y="660"/>
                  </a:lnTo>
                  <a:lnTo>
                    <a:pt x="510" y="665"/>
                  </a:lnTo>
                  <a:lnTo>
                    <a:pt x="505" y="668"/>
                  </a:lnTo>
                  <a:lnTo>
                    <a:pt x="502" y="670"/>
                  </a:lnTo>
                  <a:lnTo>
                    <a:pt x="502" y="670"/>
                  </a:lnTo>
                  <a:lnTo>
                    <a:pt x="500" y="670"/>
                  </a:lnTo>
                  <a:lnTo>
                    <a:pt x="499" y="670"/>
                  </a:lnTo>
                  <a:lnTo>
                    <a:pt x="499" y="670"/>
                  </a:lnTo>
                  <a:lnTo>
                    <a:pt x="493" y="680"/>
                  </a:lnTo>
                  <a:lnTo>
                    <a:pt x="492" y="682"/>
                  </a:lnTo>
                  <a:lnTo>
                    <a:pt x="491" y="686"/>
                  </a:lnTo>
                  <a:lnTo>
                    <a:pt x="491" y="689"/>
                  </a:lnTo>
                  <a:lnTo>
                    <a:pt x="490" y="692"/>
                  </a:lnTo>
                  <a:lnTo>
                    <a:pt x="489" y="694"/>
                  </a:lnTo>
                  <a:lnTo>
                    <a:pt x="487" y="698"/>
                  </a:lnTo>
                  <a:lnTo>
                    <a:pt x="486" y="699"/>
                  </a:lnTo>
                  <a:lnTo>
                    <a:pt x="484" y="700"/>
                  </a:lnTo>
                  <a:lnTo>
                    <a:pt x="482" y="700"/>
                  </a:lnTo>
                  <a:lnTo>
                    <a:pt x="480" y="708"/>
                  </a:lnTo>
                  <a:lnTo>
                    <a:pt x="479" y="716"/>
                  </a:lnTo>
                  <a:lnTo>
                    <a:pt x="479" y="717"/>
                  </a:lnTo>
                  <a:lnTo>
                    <a:pt x="479" y="718"/>
                  </a:lnTo>
                  <a:lnTo>
                    <a:pt x="479" y="718"/>
                  </a:lnTo>
                  <a:lnTo>
                    <a:pt x="478" y="719"/>
                  </a:lnTo>
                  <a:lnTo>
                    <a:pt x="477" y="719"/>
                  </a:lnTo>
                  <a:lnTo>
                    <a:pt x="477" y="719"/>
                  </a:lnTo>
                  <a:lnTo>
                    <a:pt x="477" y="719"/>
                  </a:lnTo>
                  <a:lnTo>
                    <a:pt x="476" y="719"/>
                  </a:lnTo>
                  <a:lnTo>
                    <a:pt x="477" y="719"/>
                  </a:lnTo>
                  <a:lnTo>
                    <a:pt x="477" y="719"/>
                  </a:lnTo>
                  <a:lnTo>
                    <a:pt x="477" y="718"/>
                  </a:lnTo>
                  <a:lnTo>
                    <a:pt x="479" y="715"/>
                  </a:lnTo>
                  <a:lnTo>
                    <a:pt x="477" y="706"/>
                  </a:lnTo>
                  <a:lnTo>
                    <a:pt x="476" y="701"/>
                  </a:lnTo>
                  <a:lnTo>
                    <a:pt x="476" y="699"/>
                  </a:lnTo>
                  <a:lnTo>
                    <a:pt x="475" y="696"/>
                  </a:lnTo>
                  <a:lnTo>
                    <a:pt x="468" y="694"/>
                  </a:lnTo>
                  <a:lnTo>
                    <a:pt x="469" y="687"/>
                  </a:lnTo>
                  <a:lnTo>
                    <a:pt x="459" y="682"/>
                  </a:lnTo>
                  <a:lnTo>
                    <a:pt x="456" y="682"/>
                  </a:lnTo>
                  <a:lnTo>
                    <a:pt x="454" y="682"/>
                  </a:lnTo>
                  <a:lnTo>
                    <a:pt x="450" y="687"/>
                  </a:lnTo>
                  <a:lnTo>
                    <a:pt x="445" y="682"/>
                  </a:lnTo>
                  <a:lnTo>
                    <a:pt x="444" y="681"/>
                  </a:lnTo>
                  <a:lnTo>
                    <a:pt x="443" y="680"/>
                  </a:lnTo>
                  <a:lnTo>
                    <a:pt x="442" y="680"/>
                  </a:lnTo>
                  <a:lnTo>
                    <a:pt x="441" y="679"/>
                  </a:lnTo>
                  <a:lnTo>
                    <a:pt x="441" y="679"/>
                  </a:lnTo>
                  <a:lnTo>
                    <a:pt x="440" y="679"/>
                  </a:lnTo>
                  <a:lnTo>
                    <a:pt x="440" y="679"/>
                  </a:lnTo>
                  <a:lnTo>
                    <a:pt x="439" y="680"/>
                  </a:lnTo>
                  <a:lnTo>
                    <a:pt x="438" y="680"/>
                  </a:lnTo>
                  <a:lnTo>
                    <a:pt x="437" y="681"/>
                  </a:lnTo>
                  <a:lnTo>
                    <a:pt x="437" y="681"/>
                  </a:lnTo>
                  <a:lnTo>
                    <a:pt x="436" y="681"/>
                  </a:lnTo>
                  <a:lnTo>
                    <a:pt x="432" y="679"/>
                  </a:lnTo>
                  <a:lnTo>
                    <a:pt x="432" y="678"/>
                  </a:lnTo>
                  <a:lnTo>
                    <a:pt x="432" y="678"/>
                  </a:lnTo>
                  <a:lnTo>
                    <a:pt x="431" y="678"/>
                  </a:lnTo>
                  <a:lnTo>
                    <a:pt x="430" y="677"/>
                  </a:lnTo>
                  <a:lnTo>
                    <a:pt x="430" y="677"/>
                  </a:lnTo>
                  <a:lnTo>
                    <a:pt x="430" y="676"/>
                  </a:lnTo>
                  <a:lnTo>
                    <a:pt x="424" y="677"/>
                  </a:lnTo>
                  <a:lnTo>
                    <a:pt x="423" y="677"/>
                  </a:lnTo>
                  <a:lnTo>
                    <a:pt x="420" y="678"/>
                  </a:lnTo>
                  <a:lnTo>
                    <a:pt x="419" y="679"/>
                  </a:lnTo>
                  <a:lnTo>
                    <a:pt x="418" y="679"/>
                  </a:lnTo>
                  <a:lnTo>
                    <a:pt x="418" y="680"/>
                  </a:lnTo>
                  <a:lnTo>
                    <a:pt x="417" y="681"/>
                  </a:lnTo>
                  <a:lnTo>
                    <a:pt x="416" y="682"/>
                  </a:lnTo>
                  <a:lnTo>
                    <a:pt x="415" y="683"/>
                  </a:lnTo>
                  <a:lnTo>
                    <a:pt x="414" y="683"/>
                  </a:lnTo>
                  <a:lnTo>
                    <a:pt x="413" y="683"/>
                  </a:lnTo>
                  <a:lnTo>
                    <a:pt x="412" y="684"/>
                  </a:lnTo>
                  <a:lnTo>
                    <a:pt x="411" y="684"/>
                  </a:lnTo>
                  <a:lnTo>
                    <a:pt x="410" y="688"/>
                  </a:lnTo>
                  <a:lnTo>
                    <a:pt x="409" y="688"/>
                  </a:lnTo>
                  <a:lnTo>
                    <a:pt x="409" y="690"/>
                  </a:lnTo>
                  <a:lnTo>
                    <a:pt x="407" y="694"/>
                  </a:lnTo>
                  <a:lnTo>
                    <a:pt x="405" y="701"/>
                  </a:lnTo>
                  <a:lnTo>
                    <a:pt x="404" y="702"/>
                  </a:lnTo>
                  <a:lnTo>
                    <a:pt x="402" y="704"/>
                  </a:lnTo>
                  <a:lnTo>
                    <a:pt x="400" y="708"/>
                  </a:lnTo>
                  <a:lnTo>
                    <a:pt x="400" y="709"/>
                  </a:lnTo>
                  <a:lnTo>
                    <a:pt x="398" y="715"/>
                  </a:lnTo>
                  <a:lnTo>
                    <a:pt x="398" y="715"/>
                  </a:lnTo>
                  <a:lnTo>
                    <a:pt x="398" y="716"/>
                  </a:lnTo>
                  <a:lnTo>
                    <a:pt x="395" y="720"/>
                  </a:lnTo>
                  <a:lnTo>
                    <a:pt x="391" y="724"/>
                  </a:lnTo>
                  <a:lnTo>
                    <a:pt x="384" y="729"/>
                  </a:lnTo>
                  <a:lnTo>
                    <a:pt x="382" y="730"/>
                  </a:lnTo>
                  <a:lnTo>
                    <a:pt x="382" y="731"/>
                  </a:lnTo>
                  <a:lnTo>
                    <a:pt x="381" y="732"/>
                  </a:lnTo>
                  <a:lnTo>
                    <a:pt x="381" y="733"/>
                  </a:lnTo>
                  <a:lnTo>
                    <a:pt x="381" y="734"/>
                  </a:lnTo>
                  <a:lnTo>
                    <a:pt x="381" y="735"/>
                  </a:lnTo>
                  <a:lnTo>
                    <a:pt x="382" y="736"/>
                  </a:lnTo>
                  <a:lnTo>
                    <a:pt x="382" y="737"/>
                  </a:lnTo>
                  <a:lnTo>
                    <a:pt x="382" y="737"/>
                  </a:lnTo>
                  <a:lnTo>
                    <a:pt x="382" y="738"/>
                  </a:lnTo>
                  <a:lnTo>
                    <a:pt x="382" y="739"/>
                  </a:lnTo>
                  <a:lnTo>
                    <a:pt x="382" y="740"/>
                  </a:lnTo>
                  <a:lnTo>
                    <a:pt x="382" y="740"/>
                  </a:lnTo>
                  <a:lnTo>
                    <a:pt x="382" y="740"/>
                  </a:lnTo>
                  <a:lnTo>
                    <a:pt x="381" y="740"/>
                  </a:lnTo>
                  <a:lnTo>
                    <a:pt x="381" y="740"/>
                  </a:lnTo>
                  <a:lnTo>
                    <a:pt x="380" y="740"/>
                  </a:lnTo>
                  <a:lnTo>
                    <a:pt x="380" y="740"/>
                  </a:lnTo>
                  <a:lnTo>
                    <a:pt x="379" y="740"/>
                  </a:lnTo>
                  <a:lnTo>
                    <a:pt x="379" y="740"/>
                  </a:lnTo>
                  <a:lnTo>
                    <a:pt x="378" y="739"/>
                  </a:lnTo>
                  <a:lnTo>
                    <a:pt x="378" y="739"/>
                  </a:lnTo>
                  <a:lnTo>
                    <a:pt x="375" y="743"/>
                  </a:lnTo>
                  <a:lnTo>
                    <a:pt x="371" y="748"/>
                  </a:lnTo>
                  <a:lnTo>
                    <a:pt x="370" y="750"/>
                  </a:lnTo>
                  <a:lnTo>
                    <a:pt x="370" y="751"/>
                  </a:lnTo>
                  <a:lnTo>
                    <a:pt x="367" y="755"/>
                  </a:lnTo>
                  <a:lnTo>
                    <a:pt x="366" y="756"/>
                  </a:lnTo>
                  <a:lnTo>
                    <a:pt x="364" y="757"/>
                  </a:lnTo>
                  <a:lnTo>
                    <a:pt x="364" y="757"/>
                  </a:lnTo>
                  <a:lnTo>
                    <a:pt x="364" y="757"/>
                  </a:lnTo>
                  <a:lnTo>
                    <a:pt x="363" y="756"/>
                  </a:lnTo>
                  <a:lnTo>
                    <a:pt x="363" y="756"/>
                  </a:lnTo>
                  <a:lnTo>
                    <a:pt x="363" y="756"/>
                  </a:lnTo>
                  <a:lnTo>
                    <a:pt x="362" y="756"/>
                  </a:lnTo>
                  <a:lnTo>
                    <a:pt x="361" y="757"/>
                  </a:lnTo>
                  <a:lnTo>
                    <a:pt x="358" y="758"/>
                  </a:lnTo>
                  <a:lnTo>
                    <a:pt x="358" y="758"/>
                  </a:lnTo>
                  <a:lnTo>
                    <a:pt x="357" y="759"/>
                  </a:lnTo>
                  <a:lnTo>
                    <a:pt x="357" y="760"/>
                  </a:lnTo>
                  <a:lnTo>
                    <a:pt x="356" y="761"/>
                  </a:lnTo>
                  <a:lnTo>
                    <a:pt x="354" y="762"/>
                  </a:lnTo>
                  <a:lnTo>
                    <a:pt x="349" y="764"/>
                  </a:lnTo>
                  <a:lnTo>
                    <a:pt x="343" y="768"/>
                  </a:lnTo>
                  <a:lnTo>
                    <a:pt x="342" y="768"/>
                  </a:lnTo>
                  <a:lnTo>
                    <a:pt x="342" y="768"/>
                  </a:lnTo>
                  <a:lnTo>
                    <a:pt x="342" y="766"/>
                  </a:lnTo>
                  <a:lnTo>
                    <a:pt x="341" y="764"/>
                  </a:lnTo>
                  <a:lnTo>
                    <a:pt x="340" y="763"/>
                  </a:lnTo>
                  <a:lnTo>
                    <a:pt x="338" y="761"/>
                  </a:lnTo>
                  <a:lnTo>
                    <a:pt x="334" y="758"/>
                  </a:lnTo>
                  <a:lnTo>
                    <a:pt x="333" y="757"/>
                  </a:lnTo>
                  <a:lnTo>
                    <a:pt x="332" y="758"/>
                  </a:lnTo>
                  <a:lnTo>
                    <a:pt x="327" y="758"/>
                  </a:lnTo>
                  <a:lnTo>
                    <a:pt x="326" y="758"/>
                  </a:lnTo>
                  <a:lnTo>
                    <a:pt x="326" y="759"/>
                  </a:lnTo>
                  <a:lnTo>
                    <a:pt x="328" y="766"/>
                  </a:lnTo>
                  <a:lnTo>
                    <a:pt x="328" y="766"/>
                  </a:lnTo>
                  <a:lnTo>
                    <a:pt x="328" y="767"/>
                  </a:lnTo>
                  <a:lnTo>
                    <a:pt x="328" y="767"/>
                  </a:lnTo>
                  <a:lnTo>
                    <a:pt x="319" y="773"/>
                  </a:lnTo>
                  <a:lnTo>
                    <a:pt x="315" y="772"/>
                  </a:lnTo>
                  <a:lnTo>
                    <a:pt x="314" y="772"/>
                  </a:lnTo>
                  <a:lnTo>
                    <a:pt x="314" y="771"/>
                  </a:lnTo>
                  <a:lnTo>
                    <a:pt x="313" y="771"/>
                  </a:lnTo>
                  <a:lnTo>
                    <a:pt x="310" y="774"/>
                  </a:lnTo>
                  <a:lnTo>
                    <a:pt x="309" y="775"/>
                  </a:lnTo>
                  <a:lnTo>
                    <a:pt x="308" y="774"/>
                  </a:lnTo>
                  <a:lnTo>
                    <a:pt x="307" y="774"/>
                  </a:lnTo>
                  <a:lnTo>
                    <a:pt x="307" y="773"/>
                  </a:lnTo>
                  <a:lnTo>
                    <a:pt x="297" y="771"/>
                  </a:lnTo>
                  <a:lnTo>
                    <a:pt x="291" y="772"/>
                  </a:lnTo>
                  <a:lnTo>
                    <a:pt x="290" y="772"/>
                  </a:lnTo>
                  <a:lnTo>
                    <a:pt x="289" y="772"/>
                  </a:lnTo>
                  <a:lnTo>
                    <a:pt x="286" y="777"/>
                  </a:lnTo>
                  <a:lnTo>
                    <a:pt x="286" y="778"/>
                  </a:lnTo>
                  <a:lnTo>
                    <a:pt x="285" y="778"/>
                  </a:lnTo>
                  <a:lnTo>
                    <a:pt x="285" y="779"/>
                  </a:lnTo>
                  <a:lnTo>
                    <a:pt x="285" y="780"/>
                  </a:lnTo>
                  <a:lnTo>
                    <a:pt x="286" y="780"/>
                  </a:lnTo>
                  <a:lnTo>
                    <a:pt x="286" y="781"/>
                  </a:lnTo>
                  <a:lnTo>
                    <a:pt x="287" y="783"/>
                  </a:lnTo>
                  <a:lnTo>
                    <a:pt x="287" y="784"/>
                  </a:lnTo>
                  <a:lnTo>
                    <a:pt x="286" y="788"/>
                  </a:lnTo>
                  <a:lnTo>
                    <a:pt x="285" y="789"/>
                  </a:lnTo>
                  <a:lnTo>
                    <a:pt x="285" y="790"/>
                  </a:lnTo>
                  <a:lnTo>
                    <a:pt x="280" y="796"/>
                  </a:lnTo>
                  <a:lnTo>
                    <a:pt x="274" y="800"/>
                  </a:lnTo>
                  <a:lnTo>
                    <a:pt x="270" y="806"/>
                  </a:lnTo>
                  <a:lnTo>
                    <a:pt x="270" y="807"/>
                  </a:lnTo>
                  <a:lnTo>
                    <a:pt x="270" y="807"/>
                  </a:lnTo>
                  <a:lnTo>
                    <a:pt x="265" y="813"/>
                  </a:lnTo>
                  <a:lnTo>
                    <a:pt x="260" y="819"/>
                  </a:lnTo>
                  <a:lnTo>
                    <a:pt x="258" y="819"/>
                  </a:lnTo>
                  <a:lnTo>
                    <a:pt x="255" y="817"/>
                  </a:lnTo>
                  <a:lnTo>
                    <a:pt x="254" y="816"/>
                  </a:lnTo>
                  <a:lnTo>
                    <a:pt x="254" y="816"/>
                  </a:lnTo>
                  <a:lnTo>
                    <a:pt x="253" y="817"/>
                  </a:lnTo>
                  <a:lnTo>
                    <a:pt x="253" y="818"/>
                  </a:lnTo>
                  <a:lnTo>
                    <a:pt x="252" y="819"/>
                  </a:lnTo>
                  <a:lnTo>
                    <a:pt x="252" y="821"/>
                  </a:lnTo>
                  <a:lnTo>
                    <a:pt x="251" y="820"/>
                  </a:lnTo>
                  <a:lnTo>
                    <a:pt x="240" y="807"/>
                  </a:lnTo>
                  <a:lnTo>
                    <a:pt x="240" y="807"/>
                  </a:lnTo>
                  <a:lnTo>
                    <a:pt x="239" y="807"/>
                  </a:lnTo>
                  <a:lnTo>
                    <a:pt x="239" y="807"/>
                  </a:lnTo>
                  <a:lnTo>
                    <a:pt x="235" y="810"/>
                  </a:lnTo>
                  <a:lnTo>
                    <a:pt x="234" y="811"/>
                  </a:lnTo>
                  <a:lnTo>
                    <a:pt x="234" y="811"/>
                  </a:lnTo>
                  <a:lnTo>
                    <a:pt x="234" y="816"/>
                  </a:lnTo>
                  <a:lnTo>
                    <a:pt x="234" y="818"/>
                  </a:lnTo>
                  <a:lnTo>
                    <a:pt x="234" y="819"/>
                  </a:lnTo>
                  <a:lnTo>
                    <a:pt x="233" y="819"/>
                  </a:lnTo>
                  <a:lnTo>
                    <a:pt x="232" y="821"/>
                  </a:lnTo>
                  <a:lnTo>
                    <a:pt x="231" y="820"/>
                  </a:lnTo>
                  <a:lnTo>
                    <a:pt x="230" y="820"/>
                  </a:lnTo>
                  <a:lnTo>
                    <a:pt x="229" y="819"/>
                  </a:lnTo>
                  <a:lnTo>
                    <a:pt x="227" y="818"/>
                  </a:lnTo>
                  <a:lnTo>
                    <a:pt x="227" y="817"/>
                  </a:lnTo>
                  <a:lnTo>
                    <a:pt x="227" y="817"/>
                  </a:lnTo>
                  <a:lnTo>
                    <a:pt x="227" y="816"/>
                  </a:lnTo>
                  <a:lnTo>
                    <a:pt x="227" y="816"/>
                  </a:lnTo>
                  <a:lnTo>
                    <a:pt x="227" y="815"/>
                  </a:lnTo>
                  <a:lnTo>
                    <a:pt x="224" y="814"/>
                  </a:lnTo>
                  <a:lnTo>
                    <a:pt x="223" y="814"/>
                  </a:lnTo>
                  <a:lnTo>
                    <a:pt x="222" y="814"/>
                  </a:lnTo>
                  <a:lnTo>
                    <a:pt x="222" y="814"/>
                  </a:lnTo>
                  <a:lnTo>
                    <a:pt x="221" y="816"/>
                  </a:lnTo>
                  <a:lnTo>
                    <a:pt x="221" y="816"/>
                  </a:lnTo>
                  <a:lnTo>
                    <a:pt x="220" y="815"/>
                  </a:lnTo>
                  <a:lnTo>
                    <a:pt x="219" y="815"/>
                  </a:lnTo>
                  <a:lnTo>
                    <a:pt x="219" y="815"/>
                  </a:lnTo>
                  <a:lnTo>
                    <a:pt x="219" y="815"/>
                  </a:lnTo>
                  <a:lnTo>
                    <a:pt x="218" y="816"/>
                  </a:lnTo>
                  <a:lnTo>
                    <a:pt x="217" y="816"/>
                  </a:lnTo>
                  <a:lnTo>
                    <a:pt x="217" y="817"/>
                  </a:lnTo>
                  <a:lnTo>
                    <a:pt x="210" y="823"/>
                  </a:lnTo>
                  <a:lnTo>
                    <a:pt x="204" y="825"/>
                  </a:lnTo>
                  <a:lnTo>
                    <a:pt x="204" y="825"/>
                  </a:lnTo>
                  <a:lnTo>
                    <a:pt x="203" y="826"/>
                  </a:lnTo>
                  <a:lnTo>
                    <a:pt x="203" y="826"/>
                  </a:lnTo>
                  <a:lnTo>
                    <a:pt x="202" y="827"/>
                  </a:lnTo>
                  <a:lnTo>
                    <a:pt x="201" y="827"/>
                  </a:lnTo>
                  <a:lnTo>
                    <a:pt x="201" y="827"/>
                  </a:lnTo>
                  <a:lnTo>
                    <a:pt x="201" y="828"/>
                  </a:lnTo>
                  <a:lnTo>
                    <a:pt x="200" y="829"/>
                  </a:lnTo>
                  <a:lnTo>
                    <a:pt x="200" y="830"/>
                  </a:lnTo>
                  <a:lnTo>
                    <a:pt x="199" y="830"/>
                  </a:lnTo>
                  <a:lnTo>
                    <a:pt x="199" y="830"/>
                  </a:lnTo>
                  <a:lnTo>
                    <a:pt x="198" y="830"/>
                  </a:lnTo>
                  <a:lnTo>
                    <a:pt x="197" y="830"/>
                  </a:lnTo>
                  <a:lnTo>
                    <a:pt x="197" y="830"/>
                  </a:lnTo>
                  <a:lnTo>
                    <a:pt x="196" y="830"/>
                  </a:lnTo>
                  <a:lnTo>
                    <a:pt x="195" y="830"/>
                  </a:lnTo>
                  <a:lnTo>
                    <a:pt x="195" y="831"/>
                  </a:lnTo>
                  <a:lnTo>
                    <a:pt x="195" y="831"/>
                  </a:lnTo>
                  <a:lnTo>
                    <a:pt x="194" y="831"/>
                  </a:lnTo>
                  <a:lnTo>
                    <a:pt x="194" y="832"/>
                  </a:lnTo>
                  <a:lnTo>
                    <a:pt x="193" y="833"/>
                  </a:lnTo>
                  <a:lnTo>
                    <a:pt x="192" y="834"/>
                  </a:lnTo>
                  <a:lnTo>
                    <a:pt x="190" y="836"/>
                  </a:lnTo>
                  <a:lnTo>
                    <a:pt x="190" y="837"/>
                  </a:lnTo>
                  <a:lnTo>
                    <a:pt x="189" y="838"/>
                  </a:lnTo>
                  <a:lnTo>
                    <a:pt x="189" y="839"/>
                  </a:lnTo>
                  <a:lnTo>
                    <a:pt x="189" y="840"/>
                  </a:lnTo>
                  <a:lnTo>
                    <a:pt x="189" y="843"/>
                  </a:lnTo>
                  <a:lnTo>
                    <a:pt x="189" y="844"/>
                  </a:lnTo>
                  <a:lnTo>
                    <a:pt x="189" y="845"/>
                  </a:lnTo>
                  <a:lnTo>
                    <a:pt x="189" y="846"/>
                  </a:lnTo>
                  <a:lnTo>
                    <a:pt x="189" y="846"/>
                  </a:lnTo>
                  <a:lnTo>
                    <a:pt x="188" y="850"/>
                  </a:lnTo>
                  <a:lnTo>
                    <a:pt x="188" y="851"/>
                  </a:lnTo>
                  <a:lnTo>
                    <a:pt x="188" y="853"/>
                  </a:lnTo>
                  <a:lnTo>
                    <a:pt x="188" y="854"/>
                  </a:lnTo>
                  <a:lnTo>
                    <a:pt x="186" y="861"/>
                  </a:lnTo>
                  <a:lnTo>
                    <a:pt x="185" y="862"/>
                  </a:lnTo>
                  <a:lnTo>
                    <a:pt x="187" y="866"/>
                  </a:lnTo>
                  <a:lnTo>
                    <a:pt x="188" y="868"/>
                  </a:lnTo>
                  <a:lnTo>
                    <a:pt x="188" y="869"/>
                  </a:lnTo>
                  <a:lnTo>
                    <a:pt x="188" y="869"/>
                  </a:lnTo>
                  <a:lnTo>
                    <a:pt x="188" y="869"/>
                  </a:lnTo>
                  <a:lnTo>
                    <a:pt x="187" y="870"/>
                  </a:lnTo>
                  <a:lnTo>
                    <a:pt x="187" y="872"/>
                  </a:lnTo>
                  <a:lnTo>
                    <a:pt x="186" y="872"/>
                  </a:lnTo>
                  <a:lnTo>
                    <a:pt x="186" y="872"/>
                  </a:lnTo>
                  <a:lnTo>
                    <a:pt x="186" y="873"/>
                  </a:lnTo>
                  <a:lnTo>
                    <a:pt x="186" y="874"/>
                  </a:lnTo>
                  <a:lnTo>
                    <a:pt x="185" y="875"/>
                  </a:lnTo>
                  <a:lnTo>
                    <a:pt x="185" y="877"/>
                  </a:lnTo>
                  <a:lnTo>
                    <a:pt x="185" y="879"/>
                  </a:lnTo>
                  <a:lnTo>
                    <a:pt x="185" y="880"/>
                  </a:lnTo>
                  <a:lnTo>
                    <a:pt x="185" y="881"/>
                  </a:lnTo>
                  <a:lnTo>
                    <a:pt x="186" y="882"/>
                  </a:lnTo>
                  <a:lnTo>
                    <a:pt x="186" y="883"/>
                  </a:lnTo>
                  <a:lnTo>
                    <a:pt x="190" y="897"/>
                  </a:lnTo>
                  <a:lnTo>
                    <a:pt x="189" y="898"/>
                  </a:lnTo>
                  <a:lnTo>
                    <a:pt x="185" y="900"/>
                  </a:lnTo>
                  <a:lnTo>
                    <a:pt x="183" y="900"/>
                  </a:lnTo>
                  <a:lnTo>
                    <a:pt x="182" y="901"/>
                  </a:lnTo>
                  <a:lnTo>
                    <a:pt x="182" y="901"/>
                  </a:lnTo>
                  <a:lnTo>
                    <a:pt x="181" y="900"/>
                  </a:lnTo>
                  <a:lnTo>
                    <a:pt x="178" y="900"/>
                  </a:lnTo>
                  <a:lnTo>
                    <a:pt x="177" y="900"/>
                  </a:lnTo>
                  <a:lnTo>
                    <a:pt x="177" y="900"/>
                  </a:lnTo>
                  <a:lnTo>
                    <a:pt x="166" y="906"/>
                  </a:lnTo>
                  <a:lnTo>
                    <a:pt x="164" y="905"/>
                  </a:lnTo>
                  <a:lnTo>
                    <a:pt x="163" y="905"/>
                  </a:lnTo>
                  <a:lnTo>
                    <a:pt x="162" y="905"/>
                  </a:lnTo>
                  <a:lnTo>
                    <a:pt x="158" y="906"/>
                  </a:lnTo>
                  <a:lnTo>
                    <a:pt x="157" y="906"/>
                  </a:lnTo>
                  <a:lnTo>
                    <a:pt x="154" y="908"/>
                  </a:lnTo>
                  <a:lnTo>
                    <a:pt x="153" y="908"/>
                  </a:lnTo>
                  <a:lnTo>
                    <a:pt x="152" y="909"/>
                  </a:lnTo>
                  <a:lnTo>
                    <a:pt x="152" y="910"/>
                  </a:lnTo>
                  <a:lnTo>
                    <a:pt x="151" y="910"/>
                  </a:lnTo>
                  <a:lnTo>
                    <a:pt x="150" y="911"/>
                  </a:lnTo>
                  <a:lnTo>
                    <a:pt x="150" y="911"/>
                  </a:lnTo>
                  <a:lnTo>
                    <a:pt x="145" y="914"/>
                  </a:lnTo>
                  <a:lnTo>
                    <a:pt x="144" y="914"/>
                  </a:lnTo>
                  <a:lnTo>
                    <a:pt x="143" y="915"/>
                  </a:lnTo>
                  <a:lnTo>
                    <a:pt x="142" y="915"/>
                  </a:lnTo>
                  <a:lnTo>
                    <a:pt x="142" y="915"/>
                  </a:lnTo>
                  <a:lnTo>
                    <a:pt x="137" y="916"/>
                  </a:lnTo>
                  <a:lnTo>
                    <a:pt x="132" y="913"/>
                  </a:lnTo>
                  <a:lnTo>
                    <a:pt x="130" y="913"/>
                  </a:lnTo>
                  <a:lnTo>
                    <a:pt x="127" y="913"/>
                  </a:lnTo>
                  <a:lnTo>
                    <a:pt x="125" y="913"/>
                  </a:lnTo>
                  <a:lnTo>
                    <a:pt x="122" y="913"/>
                  </a:lnTo>
                  <a:lnTo>
                    <a:pt x="121" y="908"/>
                  </a:lnTo>
                  <a:lnTo>
                    <a:pt x="121" y="906"/>
                  </a:lnTo>
                  <a:lnTo>
                    <a:pt x="121" y="905"/>
                  </a:lnTo>
                  <a:lnTo>
                    <a:pt x="121" y="904"/>
                  </a:lnTo>
                  <a:lnTo>
                    <a:pt x="122" y="903"/>
                  </a:lnTo>
                  <a:lnTo>
                    <a:pt x="122" y="902"/>
                  </a:lnTo>
                  <a:lnTo>
                    <a:pt x="122" y="901"/>
                  </a:lnTo>
                  <a:lnTo>
                    <a:pt x="122" y="900"/>
                  </a:lnTo>
                  <a:lnTo>
                    <a:pt x="122" y="899"/>
                  </a:lnTo>
                  <a:lnTo>
                    <a:pt x="116" y="894"/>
                  </a:lnTo>
                  <a:lnTo>
                    <a:pt x="116" y="894"/>
                  </a:lnTo>
                  <a:lnTo>
                    <a:pt x="108" y="887"/>
                  </a:lnTo>
                  <a:lnTo>
                    <a:pt x="103" y="896"/>
                  </a:lnTo>
                  <a:lnTo>
                    <a:pt x="103" y="896"/>
                  </a:lnTo>
                  <a:lnTo>
                    <a:pt x="102" y="899"/>
                  </a:lnTo>
                  <a:lnTo>
                    <a:pt x="102" y="902"/>
                  </a:lnTo>
                  <a:lnTo>
                    <a:pt x="102" y="902"/>
                  </a:lnTo>
                  <a:lnTo>
                    <a:pt x="99" y="908"/>
                  </a:lnTo>
                  <a:lnTo>
                    <a:pt x="99" y="909"/>
                  </a:lnTo>
                  <a:lnTo>
                    <a:pt x="98" y="911"/>
                  </a:lnTo>
                  <a:lnTo>
                    <a:pt x="97" y="912"/>
                  </a:lnTo>
                  <a:lnTo>
                    <a:pt x="94" y="917"/>
                  </a:lnTo>
                  <a:lnTo>
                    <a:pt x="92" y="918"/>
                  </a:lnTo>
                  <a:lnTo>
                    <a:pt x="89" y="917"/>
                  </a:lnTo>
                  <a:lnTo>
                    <a:pt x="77" y="910"/>
                  </a:lnTo>
                  <a:lnTo>
                    <a:pt x="75" y="909"/>
                  </a:lnTo>
                  <a:lnTo>
                    <a:pt x="75" y="909"/>
                  </a:lnTo>
                  <a:lnTo>
                    <a:pt x="75" y="908"/>
                  </a:lnTo>
                  <a:lnTo>
                    <a:pt x="75" y="906"/>
                  </a:lnTo>
                  <a:lnTo>
                    <a:pt x="76" y="904"/>
                  </a:lnTo>
                  <a:lnTo>
                    <a:pt x="76" y="903"/>
                  </a:lnTo>
                  <a:lnTo>
                    <a:pt x="78" y="898"/>
                  </a:lnTo>
                  <a:lnTo>
                    <a:pt x="79" y="894"/>
                  </a:lnTo>
                  <a:lnTo>
                    <a:pt x="79" y="893"/>
                  </a:lnTo>
                  <a:lnTo>
                    <a:pt x="79" y="892"/>
                  </a:lnTo>
                  <a:lnTo>
                    <a:pt x="79" y="891"/>
                  </a:lnTo>
                  <a:lnTo>
                    <a:pt x="79" y="890"/>
                  </a:lnTo>
                  <a:lnTo>
                    <a:pt x="78" y="889"/>
                  </a:lnTo>
                  <a:lnTo>
                    <a:pt x="78" y="888"/>
                  </a:lnTo>
                  <a:lnTo>
                    <a:pt x="79" y="887"/>
                  </a:lnTo>
                  <a:lnTo>
                    <a:pt x="83" y="883"/>
                  </a:lnTo>
                  <a:lnTo>
                    <a:pt x="84" y="882"/>
                  </a:lnTo>
                  <a:lnTo>
                    <a:pt x="85" y="881"/>
                  </a:lnTo>
                  <a:lnTo>
                    <a:pt x="86" y="880"/>
                  </a:lnTo>
                  <a:lnTo>
                    <a:pt x="86" y="879"/>
                  </a:lnTo>
                  <a:lnTo>
                    <a:pt x="86" y="879"/>
                  </a:lnTo>
                  <a:lnTo>
                    <a:pt x="86" y="878"/>
                  </a:lnTo>
                  <a:lnTo>
                    <a:pt x="86" y="876"/>
                  </a:lnTo>
                  <a:lnTo>
                    <a:pt x="85" y="875"/>
                  </a:lnTo>
                  <a:lnTo>
                    <a:pt x="85" y="874"/>
                  </a:lnTo>
                  <a:lnTo>
                    <a:pt x="84" y="873"/>
                  </a:lnTo>
                  <a:lnTo>
                    <a:pt x="83" y="870"/>
                  </a:lnTo>
                  <a:lnTo>
                    <a:pt x="83" y="870"/>
                  </a:lnTo>
                  <a:lnTo>
                    <a:pt x="78" y="870"/>
                  </a:lnTo>
                  <a:lnTo>
                    <a:pt x="76" y="871"/>
                  </a:lnTo>
                  <a:lnTo>
                    <a:pt x="75" y="871"/>
                  </a:lnTo>
                  <a:lnTo>
                    <a:pt x="72" y="873"/>
                  </a:lnTo>
                  <a:lnTo>
                    <a:pt x="71" y="873"/>
                  </a:lnTo>
                  <a:lnTo>
                    <a:pt x="71" y="872"/>
                  </a:lnTo>
                  <a:lnTo>
                    <a:pt x="70" y="871"/>
                  </a:lnTo>
                  <a:lnTo>
                    <a:pt x="70" y="871"/>
                  </a:lnTo>
                  <a:lnTo>
                    <a:pt x="66" y="866"/>
                  </a:lnTo>
                  <a:lnTo>
                    <a:pt x="61" y="861"/>
                  </a:lnTo>
                  <a:lnTo>
                    <a:pt x="59" y="861"/>
                  </a:lnTo>
                  <a:lnTo>
                    <a:pt x="55" y="858"/>
                  </a:lnTo>
                  <a:lnTo>
                    <a:pt x="55" y="858"/>
                  </a:lnTo>
                  <a:lnTo>
                    <a:pt x="54" y="859"/>
                  </a:lnTo>
                  <a:lnTo>
                    <a:pt x="54" y="859"/>
                  </a:lnTo>
                  <a:lnTo>
                    <a:pt x="54" y="860"/>
                  </a:lnTo>
                  <a:lnTo>
                    <a:pt x="54" y="861"/>
                  </a:lnTo>
                  <a:lnTo>
                    <a:pt x="55" y="862"/>
                  </a:lnTo>
                  <a:lnTo>
                    <a:pt x="54" y="862"/>
                  </a:lnTo>
                  <a:lnTo>
                    <a:pt x="54" y="862"/>
                  </a:lnTo>
                  <a:lnTo>
                    <a:pt x="53" y="862"/>
                  </a:lnTo>
                  <a:lnTo>
                    <a:pt x="49" y="862"/>
                  </a:lnTo>
                  <a:lnTo>
                    <a:pt x="45" y="861"/>
                  </a:lnTo>
                  <a:lnTo>
                    <a:pt x="45" y="860"/>
                  </a:lnTo>
                  <a:lnTo>
                    <a:pt x="44" y="860"/>
                  </a:lnTo>
                  <a:lnTo>
                    <a:pt x="44" y="860"/>
                  </a:lnTo>
                  <a:lnTo>
                    <a:pt x="44" y="859"/>
                  </a:lnTo>
                  <a:lnTo>
                    <a:pt x="43" y="858"/>
                  </a:lnTo>
                  <a:lnTo>
                    <a:pt x="43" y="857"/>
                  </a:lnTo>
                  <a:lnTo>
                    <a:pt x="44" y="857"/>
                  </a:lnTo>
                  <a:lnTo>
                    <a:pt x="44" y="854"/>
                  </a:lnTo>
                  <a:lnTo>
                    <a:pt x="44" y="851"/>
                  </a:lnTo>
                  <a:lnTo>
                    <a:pt x="44" y="850"/>
                  </a:lnTo>
                  <a:lnTo>
                    <a:pt x="44" y="847"/>
                  </a:lnTo>
                  <a:lnTo>
                    <a:pt x="44" y="846"/>
                  </a:lnTo>
                  <a:lnTo>
                    <a:pt x="43" y="845"/>
                  </a:lnTo>
                  <a:lnTo>
                    <a:pt x="42" y="842"/>
                  </a:lnTo>
                  <a:lnTo>
                    <a:pt x="41" y="840"/>
                  </a:lnTo>
                  <a:lnTo>
                    <a:pt x="40" y="838"/>
                  </a:lnTo>
                  <a:lnTo>
                    <a:pt x="38" y="837"/>
                  </a:lnTo>
                  <a:lnTo>
                    <a:pt x="37" y="837"/>
                  </a:lnTo>
                  <a:lnTo>
                    <a:pt x="36" y="836"/>
                  </a:lnTo>
                  <a:lnTo>
                    <a:pt x="35" y="836"/>
                  </a:lnTo>
                  <a:lnTo>
                    <a:pt x="34" y="836"/>
                  </a:lnTo>
                  <a:lnTo>
                    <a:pt x="34" y="836"/>
                  </a:lnTo>
                  <a:lnTo>
                    <a:pt x="32" y="834"/>
                  </a:lnTo>
                  <a:lnTo>
                    <a:pt x="32" y="833"/>
                  </a:lnTo>
                  <a:lnTo>
                    <a:pt x="31" y="832"/>
                  </a:lnTo>
                  <a:lnTo>
                    <a:pt x="33" y="827"/>
                  </a:lnTo>
                  <a:lnTo>
                    <a:pt x="33" y="827"/>
                  </a:lnTo>
                  <a:lnTo>
                    <a:pt x="34" y="826"/>
                  </a:lnTo>
                  <a:lnTo>
                    <a:pt x="34" y="825"/>
                  </a:lnTo>
                  <a:lnTo>
                    <a:pt x="35" y="825"/>
                  </a:lnTo>
                  <a:lnTo>
                    <a:pt x="36" y="824"/>
                  </a:lnTo>
                  <a:lnTo>
                    <a:pt x="36" y="823"/>
                  </a:lnTo>
                  <a:lnTo>
                    <a:pt x="35" y="819"/>
                  </a:lnTo>
                  <a:lnTo>
                    <a:pt x="35" y="818"/>
                  </a:lnTo>
                  <a:lnTo>
                    <a:pt x="34" y="818"/>
                  </a:lnTo>
                  <a:lnTo>
                    <a:pt x="29" y="814"/>
                  </a:lnTo>
                  <a:lnTo>
                    <a:pt x="28" y="813"/>
                  </a:lnTo>
                  <a:lnTo>
                    <a:pt x="27" y="813"/>
                  </a:lnTo>
                  <a:lnTo>
                    <a:pt x="22" y="813"/>
                  </a:lnTo>
                  <a:lnTo>
                    <a:pt x="21" y="813"/>
                  </a:lnTo>
                  <a:lnTo>
                    <a:pt x="20" y="813"/>
                  </a:lnTo>
                  <a:lnTo>
                    <a:pt x="19" y="813"/>
                  </a:lnTo>
                  <a:lnTo>
                    <a:pt x="18" y="812"/>
                  </a:lnTo>
                  <a:lnTo>
                    <a:pt x="18" y="812"/>
                  </a:lnTo>
                  <a:lnTo>
                    <a:pt x="14" y="806"/>
                  </a:lnTo>
                  <a:lnTo>
                    <a:pt x="14" y="805"/>
                  </a:lnTo>
                  <a:lnTo>
                    <a:pt x="18" y="800"/>
                  </a:lnTo>
                  <a:lnTo>
                    <a:pt x="14" y="793"/>
                  </a:lnTo>
                  <a:lnTo>
                    <a:pt x="12" y="789"/>
                  </a:lnTo>
                  <a:lnTo>
                    <a:pt x="11" y="788"/>
                  </a:lnTo>
                  <a:lnTo>
                    <a:pt x="10" y="785"/>
                  </a:lnTo>
                  <a:lnTo>
                    <a:pt x="9" y="782"/>
                  </a:lnTo>
                  <a:lnTo>
                    <a:pt x="7" y="777"/>
                  </a:lnTo>
                  <a:lnTo>
                    <a:pt x="5" y="772"/>
                  </a:lnTo>
                  <a:lnTo>
                    <a:pt x="1" y="769"/>
                  </a:lnTo>
                  <a:lnTo>
                    <a:pt x="3" y="768"/>
                  </a:lnTo>
                  <a:lnTo>
                    <a:pt x="3" y="768"/>
                  </a:lnTo>
                  <a:lnTo>
                    <a:pt x="3" y="768"/>
                  </a:lnTo>
                  <a:lnTo>
                    <a:pt x="4" y="768"/>
                  </a:lnTo>
                  <a:lnTo>
                    <a:pt x="5" y="766"/>
                  </a:lnTo>
                  <a:lnTo>
                    <a:pt x="5" y="766"/>
                  </a:lnTo>
                  <a:lnTo>
                    <a:pt x="10" y="759"/>
                  </a:lnTo>
                  <a:lnTo>
                    <a:pt x="10" y="759"/>
                  </a:lnTo>
                  <a:lnTo>
                    <a:pt x="11" y="758"/>
                  </a:lnTo>
                  <a:lnTo>
                    <a:pt x="11" y="758"/>
                  </a:lnTo>
                  <a:lnTo>
                    <a:pt x="11" y="757"/>
                  </a:lnTo>
                  <a:lnTo>
                    <a:pt x="11" y="757"/>
                  </a:lnTo>
                  <a:lnTo>
                    <a:pt x="11" y="756"/>
                  </a:lnTo>
                  <a:lnTo>
                    <a:pt x="11" y="756"/>
                  </a:lnTo>
                  <a:lnTo>
                    <a:pt x="11" y="756"/>
                  </a:lnTo>
                  <a:lnTo>
                    <a:pt x="11" y="756"/>
                  </a:lnTo>
                  <a:lnTo>
                    <a:pt x="10" y="756"/>
                  </a:lnTo>
                  <a:lnTo>
                    <a:pt x="10" y="756"/>
                  </a:lnTo>
                  <a:lnTo>
                    <a:pt x="10" y="756"/>
                  </a:lnTo>
                  <a:lnTo>
                    <a:pt x="10" y="756"/>
                  </a:lnTo>
                  <a:lnTo>
                    <a:pt x="7" y="756"/>
                  </a:lnTo>
                  <a:lnTo>
                    <a:pt x="7" y="756"/>
                  </a:lnTo>
                  <a:lnTo>
                    <a:pt x="5" y="755"/>
                  </a:lnTo>
                  <a:lnTo>
                    <a:pt x="5" y="755"/>
                  </a:lnTo>
                  <a:lnTo>
                    <a:pt x="5" y="754"/>
                  </a:lnTo>
                  <a:lnTo>
                    <a:pt x="5" y="754"/>
                  </a:lnTo>
                  <a:lnTo>
                    <a:pt x="1" y="748"/>
                  </a:lnTo>
                  <a:lnTo>
                    <a:pt x="0" y="748"/>
                  </a:lnTo>
                  <a:lnTo>
                    <a:pt x="0" y="747"/>
                  </a:lnTo>
                  <a:lnTo>
                    <a:pt x="1" y="746"/>
                  </a:lnTo>
                  <a:lnTo>
                    <a:pt x="1" y="746"/>
                  </a:lnTo>
                  <a:lnTo>
                    <a:pt x="1" y="745"/>
                  </a:lnTo>
                  <a:lnTo>
                    <a:pt x="8" y="736"/>
                  </a:lnTo>
                  <a:lnTo>
                    <a:pt x="9" y="736"/>
                  </a:lnTo>
                  <a:lnTo>
                    <a:pt x="9" y="736"/>
                  </a:lnTo>
                  <a:lnTo>
                    <a:pt x="9" y="736"/>
                  </a:lnTo>
                  <a:lnTo>
                    <a:pt x="11" y="738"/>
                  </a:lnTo>
                  <a:lnTo>
                    <a:pt x="11" y="738"/>
                  </a:lnTo>
                  <a:lnTo>
                    <a:pt x="11" y="738"/>
                  </a:lnTo>
                  <a:lnTo>
                    <a:pt x="12" y="738"/>
                  </a:lnTo>
                  <a:lnTo>
                    <a:pt x="14" y="738"/>
                  </a:lnTo>
                  <a:lnTo>
                    <a:pt x="23" y="737"/>
                  </a:lnTo>
                  <a:lnTo>
                    <a:pt x="23" y="737"/>
                  </a:lnTo>
                  <a:lnTo>
                    <a:pt x="23" y="737"/>
                  </a:lnTo>
                  <a:lnTo>
                    <a:pt x="23" y="737"/>
                  </a:lnTo>
                  <a:lnTo>
                    <a:pt x="23" y="737"/>
                  </a:lnTo>
                  <a:lnTo>
                    <a:pt x="24" y="737"/>
                  </a:lnTo>
                  <a:lnTo>
                    <a:pt x="25" y="737"/>
                  </a:lnTo>
                  <a:lnTo>
                    <a:pt x="25" y="737"/>
                  </a:lnTo>
                  <a:lnTo>
                    <a:pt x="26" y="736"/>
                  </a:lnTo>
                  <a:lnTo>
                    <a:pt x="26" y="736"/>
                  </a:lnTo>
                  <a:lnTo>
                    <a:pt x="26" y="736"/>
                  </a:lnTo>
                  <a:lnTo>
                    <a:pt x="26" y="736"/>
                  </a:lnTo>
                  <a:lnTo>
                    <a:pt x="26" y="735"/>
                  </a:lnTo>
                  <a:lnTo>
                    <a:pt x="25" y="726"/>
                  </a:lnTo>
                  <a:lnTo>
                    <a:pt x="24" y="726"/>
                  </a:lnTo>
                  <a:lnTo>
                    <a:pt x="24" y="725"/>
                  </a:lnTo>
                  <a:lnTo>
                    <a:pt x="17" y="718"/>
                  </a:lnTo>
                  <a:lnTo>
                    <a:pt x="15" y="717"/>
                  </a:lnTo>
                  <a:lnTo>
                    <a:pt x="15" y="717"/>
                  </a:lnTo>
                  <a:lnTo>
                    <a:pt x="14" y="715"/>
                  </a:lnTo>
                  <a:lnTo>
                    <a:pt x="13" y="715"/>
                  </a:lnTo>
                  <a:lnTo>
                    <a:pt x="13" y="714"/>
                  </a:lnTo>
                  <a:lnTo>
                    <a:pt x="13" y="713"/>
                  </a:lnTo>
                  <a:lnTo>
                    <a:pt x="10" y="699"/>
                  </a:lnTo>
                  <a:lnTo>
                    <a:pt x="9" y="690"/>
                  </a:lnTo>
                  <a:lnTo>
                    <a:pt x="9" y="687"/>
                  </a:lnTo>
                  <a:lnTo>
                    <a:pt x="9" y="687"/>
                  </a:lnTo>
                  <a:lnTo>
                    <a:pt x="10" y="685"/>
                  </a:lnTo>
                  <a:lnTo>
                    <a:pt x="10" y="684"/>
                  </a:lnTo>
                  <a:lnTo>
                    <a:pt x="11" y="683"/>
                  </a:lnTo>
                  <a:lnTo>
                    <a:pt x="11" y="682"/>
                  </a:lnTo>
                  <a:lnTo>
                    <a:pt x="13" y="681"/>
                  </a:lnTo>
                  <a:lnTo>
                    <a:pt x="13" y="681"/>
                  </a:lnTo>
                  <a:lnTo>
                    <a:pt x="13" y="681"/>
                  </a:lnTo>
                  <a:lnTo>
                    <a:pt x="13" y="681"/>
                  </a:lnTo>
                  <a:lnTo>
                    <a:pt x="13" y="681"/>
                  </a:lnTo>
                  <a:lnTo>
                    <a:pt x="15" y="681"/>
                  </a:lnTo>
                  <a:lnTo>
                    <a:pt x="15" y="681"/>
                  </a:lnTo>
                  <a:lnTo>
                    <a:pt x="17" y="682"/>
                  </a:lnTo>
                  <a:lnTo>
                    <a:pt x="18" y="682"/>
                  </a:lnTo>
                  <a:lnTo>
                    <a:pt x="23" y="686"/>
                  </a:lnTo>
                  <a:lnTo>
                    <a:pt x="24" y="684"/>
                  </a:lnTo>
                  <a:lnTo>
                    <a:pt x="24" y="683"/>
                  </a:lnTo>
                  <a:lnTo>
                    <a:pt x="25" y="681"/>
                  </a:lnTo>
                  <a:lnTo>
                    <a:pt x="27" y="677"/>
                  </a:lnTo>
                  <a:lnTo>
                    <a:pt x="28" y="676"/>
                  </a:lnTo>
                  <a:lnTo>
                    <a:pt x="31" y="671"/>
                  </a:lnTo>
                  <a:lnTo>
                    <a:pt x="31" y="671"/>
                  </a:lnTo>
                  <a:lnTo>
                    <a:pt x="32" y="671"/>
                  </a:lnTo>
                  <a:lnTo>
                    <a:pt x="32" y="671"/>
                  </a:lnTo>
                  <a:lnTo>
                    <a:pt x="33" y="671"/>
                  </a:lnTo>
                  <a:lnTo>
                    <a:pt x="50" y="669"/>
                  </a:lnTo>
                  <a:lnTo>
                    <a:pt x="53" y="668"/>
                  </a:lnTo>
                  <a:lnTo>
                    <a:pt x="54" y="669"/>
                  </a:lnTo>
                  <a:lnTo>
                    <a:pt x="59" y="678"/>
                  </a:lnTo>
                  <a:lnTo>
                    <a:pt x="62" y="676"/>
                  </a:lnTo>
                  <a:lnTo>
                    <a:pt x="63" y="675"/>
                  </a:lnTo>
                  <a:lnTo>
                    <a:pt x="67" y="669"/>
                  </a:lnTo>
                  <a:lnTo>
                    <a:pt x="68" y="667"/>
                  </a:lnTo>
                  <a:lnTo>
                    <a:pt x="68" y="666"/>
                  </a:lnTo>
                  <a:lnTo>
                    <a:pt x="68" y="666"/>
                  </a:lnTo>
                  <a:lnTo>
                    <a:pt x="68" y="666"/>
                  </a:lnTo>
                  <a:lnTo>
                    <a:pt x="69" y="668"/>
                  </a:lnTo>
                  <a:lnTo>
                    <a:pt x="69" y="668"/>
                  </a:lnTo>
                  <a:lnTo>
                    <a:pt x="70" y="669"/>
                  </a:lnTo>
                  <a:lnTo>
                    <a:pt x="71" y="669"/>
                  </a:lnTo>
                  <a:lnTo>
                    <a:pt x="72" y="670"/>
                  </a:lnTo>
                  <a:lnTo>
                    <a:pt x="72" y="670"/>
                  </a:lnTo>
                  <a:lnTo>
                    <a:pt x="73" y="670"/>
                  </a:lnTo>
                  <a:lnTo>
                    <a:pt x="75" y="670"/>
                  </a:lnTo>
                  <a:lnTo>
                    <a:pt x="81" y="669"/>
                  </a:lnTo>
                  <a:lnTo>
                    <a:pt x="88" y="668"/>
                  </a:lnTo>
                  <a:lnTo>
                    <a:pt x="95" y="666"/>
                  </a:lnTo>
                  <a:lnTo>
                    <a:pt x="95" y="665"/>
                  </a:lnTo>
                  <a:lnTo>
                    <a:pt x="96" y="665"/>
                  </a:lnTo>
                  <a:lnTo>
                    <a:pt x="96" y="665"/>
                  </a:lnTo>
                  <a:lnTo>
                    <a:pt x="96" y="664"/>
                  </a:lnTo>
                  <a:lnTo>
                    <a:pt x="97" y="663"/>
                  </a:lnTo>
                  <a:lnTo>
                    <a:pt x="98" y="663"/>
                  </a:lnTo>
                  <a:lnTo>
                    <a:pt x="99" y="663"/>
                  </a:lnTo>
                  <a:lnTo>
                    <a:pt x="100" y="663"/>
                  </a:lnTo>
                  <a:lnTo>
                    <a:pt x="102" y="663"/>
                  </a:lnTo>
                  <a:lnTo>
                    <a:pt x="112" y="659"/>
                  </a:lnTo>
                  <a:lnTo>
                    <a:pt x="117" y="656"/>
                  </a:lnTo>
                  <a:lnTo>
                    <a:pt x="127" y="653"/>
                  </a:lnTo>
                  <a:lnTo>
                    <a:pt x="136" y="650"/>
                  </a:lnTo>
                  <a:lnTo>
                    <a:pt x="140" y="650"/>
                  </a:lnTo>
                  <a:lnTo>
                    <a:pt x="144" y="647"/>
                  </a:lnTo>
                  <a:lnTo>
                    <a:pt x="145" y="646"/>
                  </a:lnTo>
                  <a:lnTo>
                    <a:pt x="152" y="632"/>
                  </a:lnTo>
                  <a:lnTo>
                    <a:pt x="152" y="631"/>
                  </a:lnTo>
                  <a:lnTo>
                    <a:pt x="150" y="629"/>
                  </a:lnTo>
                  <a:lnTo>
                    <a:pt x="150" y="627"/>
                  </a:lnTo>
                  <a:lnTo>
                    <a:pt x="150" y="627"/>
                  </a:lnTo>
                  <a:lnTo>
                    <a:pt x="158" y="618"/>
                  </a:lnTo>
                  <a:lnTo>
                    <a:pt x="162" y="614"/>
                  </a:lnTo>
                  <a:lnTo>
                    <a:pt x="162" y="613"/>
                  </a:lnTo>
                  <a:lnTo>
                    <a:pt x="162" y="612"/>
                  </a:lnTo>
                  <a:lnTo>
                    <a:pt x="161" y="611"/>
                  </a:lnTo>
                  <a:lnTo>
                    <a:pt x="161" y="611"/>
                  </a:lnTo>
                  <a:lnTo>
                    <a:pt x="161" y="610"/>
                  </a:lnTo>
                  <a:lnTo>
                    <a:pt x="160" y="609"/>
                  </a:lnTo>
                  <a:lnTo>
                    <a:pt x="160" y="607"/>
                  </a:lnTo>
                  <a:lnTo>
                    <a:pt x="162" y="599"/>
                  </a:lnTo>
                  <a:lnTo>
                    <a:pt x="162" y="599"/>
                  </a:lnTo>
                  <a:lnTo>
                    <a:pt x="163" y="598"/>
                  </a:lnTo>
                  <a:lnTo>
                    <a:pt x="165" y="595"/>
                  </a:lnTo>
                  <a:lnTo>
                    <a:pt x="166" y="594"/>
                  </a:lnTo>
                  <a:lnTo>
                    <a:pt x="166" y="593"/>
                  </a:lnTo>
                  <a:lnTo>
                    <a:pt x="166" y="593"/>
                  </a:lnTo>
                  <a:lnTo>
                    <a:pt x="166" y="592"/>
                  </a:lnTo>
                  <a:lnTo>
                    <a:pt x="166" y="591"/>
                  </a:lnTo>
                  <a:lnTo>
                    <a:pt x="167" y="589"/>
                  </a:lnTo>
                  <a:lnTo>
                    <a:pt x="166" y="584"/>
                  </a:lnTo>
                  <a:lnTo>
                    <a:pt x="167" y="584"/>
                  </a:lnTo>
                  <a:lnTo>
                    <a:pt x="171" y="585"/>
                  </a:lnTo>
                  <a:lnTo>
                    <a:pt x="171" y="585"/>
                  </a:lnTo>
                  <a:lnTo>
                    <a:pt x="171" y="585"/>
                  </a:lnTo>
                  <a:lnTo>
                    <a:pt x="171" y="586"/>
                  </a:lnTo>
                  <a:lnTo>
                    <a:pt x="173" y="587"/>
                  </a:lnTo>
                  <a:lnTo>
                    <a:pt x="175" y="587"/>
                  </a:lnTo>
                  <a:lnTo>
                    <a:pt x="179" y="589"/>
                  </a:lnTo>
                  <a:lnTo>
                    <a:pt x="180" y="589"/>
                  </a:lnTo>
                  <a:lnTo>
                    <a:pt x="180" y="589"/>
                  </a:lnTo>
                  <a:lnTo>
                    <a:pt x="181" y="587"/>
                  </a:lnTo>
                  <a:lnTo>
                    <a:pt x="181" y="587"/>
                  </a:lnTo>
                  <a:lnTo>
                    <a:pt x="181" y="585"/>
                  </a:lnTo>
                  <a:lnTo>
                    <a:pt x="181" y="584"/>
                  </a:lnTo>
                  <a:lnTo>
                    <a:pt x="180" y="583"/>
                  </a:lnTo>
                  <a:lnTo>
                    <a:pt x="180" y="582"/>
                  </a:lnTo>
                  <a:lnTo>
                    <a:pt x="180" y="581"/>
                  </a:lnTo>
                  <a:lnTo>
                    <a:pt x="179" y="578"/>
                  </a:lnTo>
                  <a:lnTo>
                    <a:pt x="179" y="577"/>
                  </a:lnTo>
                  <a:lnTo>
                    <a:pt x="179" y="577"/>
                  </a:lnTo>
                  <a:lnTo>
                    <a:pt x="179" y="576"/>
                  </a:lnTo>
                  <a:lnTo>
                    <a:pt x="181" y="575"/>
                  </a:lnTo>
                  <a:lnTo>
                    <a:pt x="181" y="575"/>
                  </a:lnTo>
                  <a:lnTo>
                    <a:pt x="184" y="574"/>
                  </a:lnTo>
                  <a:lnTo>
                    <a:pt x="185" y="573"/>
                  </a:lnTo>
                  <a:lnTo>
                    <a:pt x="185" y="573"/>
                  </a:lnTo>
                  <a:lnTo>
                    <a:pt x="185" y="573"/>
                  </a:lnTo>
                  <a:lnTo>
                    <a:pt x="186" y="571"/>
                  </a:lnTo>
                  <a:lnTo>
                    <a:pt x="187" y="569"/>
                  </a:lnTo>
                  <a:lnTo>
                    <a:pt x="187" y="569"/>
                  </a:lnTo>
                  <a:lnTo>
                    <a:pt x="187" y="567"/>
                  </a:lnTo>
                  <a:lnTo>
                    <a:pt x="187" y="567"/>
                  </a:lnTo>
                  <a:lnTo>
                    <a:pt x="187" y="566"/>
                  </a:lnTo>
                  <a:lnTo>
                    <a:pt x="187" y="556"/>
                  </a:lnTo>
                  <a:lnTo>
                    <a:pt x="187" y="556"/>
                  </a:lnTo>
                  <a:lnTo>
                    <a:pt x="187" y="556"/>
                  </a:lnTo>
                  <a:lnTo>
                    <a:pt x="179" y="556"/>
                  </a:lnTo>
                  <a:lnTo>
                    <a:pt x="177" y="557"/>
                  </a:lnTo>
                  <a:lnTo>
                    <a:pt x="176" y="557"/>
                  </a:lnTo>
                  <a:lnTo>
                    <a:pt x="175" y="558"/>
                  </a:lnTo>
                  <a:lnTo>
                    <a:pt x="175" y="558"/>
                  </a:lnTo>
                  <a:lnTo>
                    <a:pt x="174" y="558"/>
                  </a:lnTo>
                  <a:lnTo>
                    <a:pt x="172" y="558"/>
                  </a:lnTo>
                  <a:lnTo>
                    <a:pt x="172" y="558"/>
                  </a:lnTo>
                  <a:lnTo>
                    <a:pt x="171" y="557"/>
                  </a:lnTo>
                  <a:lnTo>
                    <a:pt x="169" y="554"/>
                  </a:lnTo>
                  <a:lnTo>
                    <a:pt x="166" y="549"/>
                  </a:lnTo>
                  <a:lnTo>
                    <a:pt x="164" y="547"/>
                  </a:lnTo>
                  <a:lnTo>
                    <a:pt x="164" y="543"/>
                  </a:lnTo>
                  <a:lnTo>
                    <a:pt x="163" y="541"/>
                  </a:lnTo>
                  <a:lnTo>
                    <a:pt x="163" y="540"/>
                  </a:lnTo>
                  <a:lnTo>
                    <a:pt x="163" y="540"/>
                  </a:lnTo>
                  <a:lnTo>
                    <a:pt x="163" y="539"/>
                  </a:lnTo>
                  <a:lnTo>
                    <a:pt x="162" y="538"/>
                  </a:lnTo>
                  <a:lnTo>
                    <a:pt x="162" y="538"/>
                  </a:lnTo>
                  <a:lnTo>
                    <a:pt x="158" y="534"/>
                  </a:lnTo>
                  <a:lnTo>
                    <a:pt x="158" y="533"/>
                  </a:lnTo>
                  <a:lnTo>
                    <a:pt x="157" y="533"/>
                  </a:lnTo>
                  <a:lnTo>
                    <a:pt x="156" y="534"/>
                  </a:lnTo>
                  <a:lnTo>
                    <a:pt x="152" y="530"/>
                  </a:lnTo>
                  <a:lnTo>
                    <a:pt x="153" y="525"/>
                  </a:lnTo>
                  <a:lnTo>
                    <a:pt x="157" y="514"/>
                  </a:lnTo>
                  <a:lnTo>
                    <a:pt x="160" y="510"/>
                  </a:lnTo>
                  <a:lnTo>
                    <a:pt x="160" y="510"/>
                  </a:lnTo>
                  <a:lnTo>
                    <a:pt x="161" y="509"/>
                  </a:lnTo>
                  <a:lnTo>
                    <a:pt x="161" y="508"/>
                  </a:lnTo>
                  <a:lnTo>
                    <a:pt x="162" y="507"/>
                  </a:lnTo>
                  <a:lnTo>
                    <a:pt x="162" y="507"/>
                  </a:lnTo>
                  <a:lnTo>
                    <a:pt x="164" y="502"/>
                  </a:lnTo>
                  <a:lnTo>
                    <a:pt x="163" y="502"/>
                  </a:lnTo>
                  <a:lnTo>
                    <a:pt x="161" y="503"/>
                  </a:lnTo>
                  <a:lnTo>
                    <a:pt x="160" y="503"/>
                  </a:lnTo>
                  <a:lnTo>
                    <a:pt x="159" y="503"/>
                  </a:lnTo>
                  <a:lnTo>
                    <a:pt x="159" y="503"/>
                  </a:lnTo>
                  <a:lnTo>
                    <a:pt x="159" y="503"/>
                  </a:lnTo>
                  <a:lnTo>
                    <a:pt x="158" y="503"/>
                  </a:lnTo>
                  <a:lnTo>
                    <a:pt x="155" y="501"/>
                  </a:lnTo>
                  <a:lnTo>
                    <a:pt x="154" y="499"/>
                  </a:lnTo>
                  <a:lnTo>
                    <a:pt x="153" y="499"/>
                  </a:lnTo>
                  <a:lnTo>
                    <a:pt x="153" y="499"/>
                  </a:lnTo>
                  <a:lnTo>
                    <a:pt x="145" y="497"/>
                  </a:lnTo>
                  <a:lnTo>
                    <a:pt x="141" y="501"/>
                  </a:lnTo>
                  <a:lnTo>
                    <a:pt x="139" y="499"/>
                  </a:lnTo>
                  <a:lnTo>
                    <a:pt x="139" y="498"/>
                  </a:lnTo>
                  <a:lnTo>
                    <a:pt x="138" y="496"/>
                  </a:lnTo>
                  <a:lnTo>
                    <a:pt x="136" y="493"/>
                  </a:lnTo>
                  <a:lnTo>
                    <a:pt x="135" y="492"/>
                  </a:lnTo>
                  <a:lnTo>
                    <a:pt x="135" y="491"/>
                  </a:lnTo>
                  <a:lnTo>
                    <a:pt x="135" y="491"/>
                  </a:lnTo>
                  <a:lnTo>
                    <a:pt x="135" y="490"/>
                  </a:lnTo>
                  <a:lnTo>
                    <a:pt x="135" y="489"/>
                  </a:lnTo>
                  <a:lnTo>
                    <a:pt x="135" y="489"/>
                  </a:lnTo>
                  <a:lnTo>
                    <a:pt x="135" y="489"/>
                  </a:lnTo>
                  <a:lnTo>
                    <a:pt x="135" y="488"/>
                  </a:lnTo>
                  <a:lnTo>
                    <a:pt x="135" y="487"/>
                  </a:lnTo>
                  <a:lnTo>
                    <a:pt x="135" y="487"/>
                  </a:lnTo>
                  <a:lnTo>
                    <a:pt x="136" y="487"/>
                  </a:lnTo>
                  <a:lnTo>
                    <a:pt x="136" y="486"/>
                  </a:lnTo>
                  <a:lnTo>
                    <a:pt x="136" y="486"/>
                  </a:lnTo>
                  <a:lnTo>
                    <a:pt x="136" y="486"/>
                  </a:lnTo>
                  <a:lnTo>
                    <a:pt x="136" y="485"/>
                  </a:lnTo>
                  <a:lnTo>
                    <a:pt x="136" y="484"/>
                  </a:lnTo>
                  <a:lnTo>
                    <a:pt x="136" y="481"/>
                  </a:lnTo>
                  <a:lnTo>
                    <a:pt x="137" y="477"/>
                  </a:lnTo>
                  <a:lnTo>
                    <a:pt x="136" y="475"/>
                  </a:lnTo>
                  <a:lnTo>
                    <a:pt x="136" y="475"/>
                  </a:lnTo>
                  <a:lnTo>
                    <a:pt x="136" y="475"/>
                  </a:lnTo>
                  <a:lnTo>
                    <a:pt x="136" y="474"/>
                  </a:lnTo>
                  <a:lnTo>
                    <a:pt x="135" y="472"/>
                  </a:lnTo>
                  <a:lnTo>
                    <a:pt x="134" y="470"/>
                  </a:lnTo>
                  <a:lnTo>
                    <a:pt x="134" y="470"/>
                  </a:lnTo>
                  <a:lnTo>
                    <a:pt x="134" y="470"/>
                  </a:lnTo>
                  <a:lnTo>
                    <a:pt x="133" y="470"/>
                  </a:lnTo>
                  <a:lnTo>
                    <a:pt x="133" y="470"/>
                  </a:lnTo>
                  <a:lnTo>
                    <a:pt x="132" y="470"/>
                  </a:lnTo>
                  <a:lnTo>
                    <a:pt x="131" y="470"/>
                  </a:lnTo>
                  <a:lnTo>
                    <a:pt x="131" y="471"/>
                  </a:lnTo>
                  <a:lnTo>
                    <a:pt x="124" y="474"/>
                  </a:lnTo>
                  <a:lnTo>
                    <a:pt x="123" y="475"/>
                  </a:lnTo>
                  <a:lnTo>
                    <a:pt x="123" y="476"/>
                  </a:lnTo>
                  <a:lnTo>
                    <a:pt x="122" y="476"/>
                  </a:lnTo>
                  <a:lnTo>
                    <a:pt x="121" y="478"/>
                  </a:lnTo>
                  <a:lnTo>
                    <a:pt x="120" y="479"/>
                  </a:lnTo>
                  <a:lnTo>
                    <a:pt x="117" y="480"/>
                  </a:lnTo>
                  <a:lnTo>
                    <a:pt x="116" y="480"/>
                  </a:lnTo>
                  <a:lnTo>
                    <a:pt x="114" y="479"/>
                  </a:lnTo>
                  <a:lnTo>
                    <a:pt x="114" y="479"/>
                  </a:lnTo>
                  <a:lnTo>
                    <a:pt x="111" y="479"/>
                  </a:lnTo>
                  <a:lnTo>
                    <a:pt x="110" y="479"/>
                  </a:lnTo>
                  <a:lnTo>
                    <a:pt x="107" y="480"/>
                  </a:lnTo>
                  <a:lnTo>
                    <a:pt x="105" y="481"/>
                  </a:lnTo>
                  <a:lnTo>
                    <a:pt x="104" y="480"/>
                  </a:lnTo>
                  <a:lnTo>
                    <a:pt x="104" y="480"/>
                  </a:lnTo>
                  <a:lnTo>
                    <a:pt x="96" y="465"/>
                  </a:lnTo>
                  <a:lnTo>
                    <a:pt x="96" y="465"/>
                  </a:lnTo>
                  <a:lnTo>
                    <a:pt x="96" y="464"/>
                  </a:lnTo>
                  <a:lnTo>
                    <a:pt x="98" y="454"/>
                  </a:lnTo>
                  <a:lnTo>
                    <a:pt x="100" y="448"/>
                  </a:lnTo>
                  <a:lnTo>
                    <a:pt x="102" y="444"/>
                  </a:lnTo>
                  <a:lnTo>
                    <a:pt x="105" y="440"/>
                  </a:lnTo>
                  <a:lnTo>
                    <a:pt x="102" y="438"/>
                  </a:lnTo>
                  <a:lnTo>
                    <a:pt x="101" y="436"/>
                  </a:lnTo>
                  <a:lnTo>
                    <a:pt x="99" y="433"/>
                  </a:lnTo>
                  <a:lnTo>
                    <a:pt x="98" y="432"/>
                  </a:lnTo>
                  <a:lnTo>
                    <a:pt x="99" y="429"/>
                  </a:lnTo>
                  <a:lnTo>
                    <a:pt x="99" y="427"/>
                  </a:lnTo>
                  <a:lnTo>
                    <a:pt x="99" y="426"/>
                  </a:lnTo>
                  <a:lnTo>
                    <a:pt x="99" y="426"/>
                  </a:lnTo>
                  <a:lnTo>
                    <a:pt x="99" y="426"/>
                  </a:lnTo>
                  <a:lnTo>
                    <a:pt x="98" y="419"/>
                  </a:lnTo>
                  <a:lnTo>
                    <a:pt x="98" y="419"/>
                  </a:lnTo>
                  <a:lnTo>
                    <a:pt x="98" y="419"/>
                  </a:lnTo>
                  <a:lnTo>
                    <a:pt x="98" y="418"/>
                  </a:lnTo>
                  <a:lnTo>
                    <a:pt x="98" y="418"/>
                  </a:lnTo>
                  <a:lnTo>
                    <a:pt x="97" y="418"/>
                  </a:lnTo>
                  <a:lnTo>
                    <a:pt x="97" y="418"/>
                  </a:lnTo>
                  <a:lnTo>
                    <a:pt x="96" y="418"/>
                  </a:lnTo>
                  <a:lnTo>
                    <a:pt x="95" y="417"/>
                  </a:lnTo>
                  <a:lnTo>
                    <a:pt x="93" y="417"/>
                  </a:lnTo>
                  <a:lnTo>
                    <a:pt x="91" y="416"/>
                  </a:lnTo>
                  <a:lnTo>
                    <a:pt x="88" y="414"/>
                  </a:lnTo>
                  <a:lnTo>
                    <a:pt x="80" y="411"/>
                  </a:lnTo>
                  <a:lnTo>
                    <a:pt x="80" y="411"/>
                  </a:lnTo>
                  <a:lnTo>
                    <a:pt x="79" y="411"/>
                  </a:lnTo>
                  <a:lnTo>
                    <a:pt x="79" y="405"/>
                  </a:lnTo>
                  <a:lnTo>
                    <a:pt x="79" y="403"/>
                  </a:lnTo>
                  <a:lnTo>
                    <a:pt x="79" y="400"/>
                  </a:lnTo>
                  <a:lnTo>
                    <a:pt x="79" y="400"/>
                  </a:lnTo>
                  <a:lnTo>
                    <a:pt x="77" y="399"/>
                  </a:lnTo>
                  <a:lnTo>
                    <a:pt x="77" y="399"/>
                  </a:lnTo>
                  <a:lnTo>
                    <a:pt x="77" y="399"/>
                  </a:lnTo>
                  <a:lnTo>
                    <a:pt x="76" y="398"/>
                  </a:lnTo>
                  <a:lnTo>
                    <a:pt x="71" y="396"/>
                  </a:lnTo>
                  <a:lnTo>
                    <a:pt x="64" y="391"/>
                  </a:lnTo>
                  <a:lnTo>
                    <a:pt x="60" y="384"/>
                  </a:lnTo>
                  <a:lnTo>
                    <a:pt x="62" y="381"/>
                  </a:lnTo>
                  <a:lnTo>
                    <a:pt x="63" y="379"/>
                  </a:lnTo>
                  <a:lnTo>
                    <a:pt x="64" y="378"/>
                  </a:lnTo>
                  <a:lnTo>
                    <a:pt x="65" y="377"/>
                  </a:lnTo>
                  <a:lnTo>
                    <a:pt x="66" y="376"/>
                  </a:lnTo>
                  <a:lnTo>
                    <a:pt x="66" y="376"/>
                  </a:lnTo>
                  <a:lnTo>
                    <a:pt x="71" y="373"/>
                  </a:lnTo>
                  <a:lnTo>
                    <a:pt x="71" y="373"/>
                  </a:lnTo>
                  <a:lnTo>
                    <a:pt x="72" y="373"/>
                  </a:lnTo>
                  <a:lnTo>
                    <a:pt x="72" y="372"/>
                  </a:lnTo>
                  <a:lnTo>
                    <a:pt x="73" y="372"/>
                  </a:lnTo>
                  <a:lnTo>
                    <a:pt x="73" y="372"/>
                  </a:lnTo>
                  <a:lnTo>
                    <a:pt x="73" y="372"/>
                  </a:lnTo>
                  <a:lnTo>
                    <a:pt x="73" y="373"/>
                  </a:lnTo>
                  <a:lnTo>
                    <a:pt x="74" y="373"/>
                  </a:lnTo>
                  <a:lnTo>
                    <a:pt x="75" y="373"/>
                  </a:lnTo>
                  <a:lnTo>
                    <a:pt x="75" y="374"/>
                  </a:lnTo>
                  <a:lnTo>
                    <a:pt x="75" y="374"/>
                  </a:lnTo>
                  <a:lnTo>
                    <a:pt x="75" y="374"/>
                  </a:lnTo>
                  <a:lnTo>
                    <a:pt x="75" y="374"/>
                  </a:lnTo>
                  <a:lnTo>
                    <a:pt x="76" y="375"/>
                  </a:lnTo>
                  <a:lnTo>
                    <a:pt x="76" y="375"/>
                  </a:lnTo>
                  <a:lnTo>
                    <a:pt x="76" y="375"/>
                  </a:lnTo>
                  <a:lnTo>
                    <a:pt x="76" y="375"/>
                  </a:lnTo>
                  <a:lnTo>
                    <a:pt x="77" y="375"/>
                  </a:lnTo>
                  <a:lnTo>
                    <a:pt x="78" y="375"/>
                  </a:lnTo>
                  <a:lnTo>
                    <a:pt x="78" y="375"/>
                  </a:lnTo>
                  <a:lnTo>
                    <a:pt x="79" y="375"/>
                  </a:lnTo>
                  <a:lnTo>
                    <a:pt x="85" y="372"/>
                  </a:lnTo>
                  <a:lnTo>
                    <a:pt x="86" y="372"/>
                  </a:lnTo>
                  <a:lnTo>
                    <a:pt x="86" y="372"/>
                  </a:lnTo>
                  <a:lnTo>
                    <a:pt x="86" y="372"/>
                  </a:lnTo>
                  <a:lnTo>
                    <a:pt x="86" y="371"/>
                  </a:lnTo>
                  <a:lnTo>
                    <a:pt x="86" y="371"/>
                  </a:lnTo>
                  <a:lnTo>
                    <a:pt x="87" y="371"/>
                  </a:lnTo>
                  <a:lnTo>
                    <a:pt x="87" y="370"/>
                  </a:lnTo>
                  <a:lnTo>
                    <a:pt x="86" y="369"/>
                  </a:lnTo>
                  <a:lnTo>
                    <a:pt x="86" y="368"/>
                  </a:lnTo>
                  <a:lnTo>
                    <a:pt x="86" y="368"/>
                  </a:lnTo>
                  <a:lnTo>
                    <a:pt x="86" y="368"/>
                  </a:lnTo>
                  <a:lnTo>
                    <a:pt x="86" y="367"/>
                  </a:lnTo>
                  <a:lnTo>
                    <a:pt x="86" y="366"/>
                  </a:lnTo>
                  <a:lnTo>
                    <a:pt x="86" y="366"/>
                  </a:lnTo>
                  <a:lnTo>
                    <a:pt x="86" y="365"/>
                  </a:lnTo>
                  <a:lnTo>
                    <a:pt x="86" y="364"/>
                  </a:lnTo>
                  <a:lnTo>
                    <a:pt x="87" y="364"/>
                  </a:lnTo>
                  <a:lnTo>
                    <a:pt x="87" y="364"/>
                  </a:lnTo>
                  <a:lnTo>
                    <a:pt x="87" y="363"/>
                  </a:lnTo>
                  <a:lnTo>
                    <a:pt x="87" y="363"/>
                  </a:lnTo>
                  <a:lnTo>
                    <a:pt x="88" y="363"/>
                  </a:lnTo>
                  <a:lnTo>
                    <a:pt x="88" y="362"/>
                  </a:lnTo>
                  <a:lnTo>
                    <a:pt x="88" y="362"/>
                  </a:lnTo>
                  <a:lnTo>
                    <a:pt x="88" y="362"/>
                  </a:lnTo>
                  <a:lnTo>
                    <a:pt x="88" y="362"/>
                  </a:lnTo>
                  <a:lnTo>
                    <a:pt x="89" y="362"/>
                  </a:lnTo>
                  <a:lnTo>
                    <a:pt x="93" y="368"/>
                  </a:lnTo>
                  <a:lnTo>
                    <a:pt x="96" y="372"/>
                  </a:lnTo>
                  <a:lnTo>
                    <a:pt x="97" y="373"/>
                  </a:lnTo>
                  <a:lnTo>
                    <a:pt x="98" y="373"/>
                  </a:lnTo>
                  <a:lnTo>
                    <a:pt x="98" y="373"/>
                  </a:lnTo>
                  <a:lnTo>
                    <a:pt x="99" y="373"/>
                  </a:lnTo>
                  <a:lnTo>
                    <a:pt x="99" y="373"/>
                  </a:lnTo>
                  <a:lnTo>
                    <a:pt x="99" y="371"/>
                  </a:lnTo>
                  <a:lnTo>
                    <a:pt x="98" y="367"/>
                  </a:lnTo>
                  <a:lnTo>
                    <a:pt x="97" y="361"/>
                  </a:lnTo>
                  <a:lnTo>
                    <a:pt x="96" y="358"/>
                  </a:lnTo>
                  <a:lnTo>
                    <a:pt x="96" y="350"/>
                  </a:lnTo>
                  <a:lnTo>
                    <a:pt x="96" y="350"/>
                  </a:lnTo>
                  <a:lnTo>
                    <a:pt x="98" y="341"/>
                  </a:lnTo>
                  <a:lnTo>
                    <a:pt x="99" y="337"/>
                  </a:lnTo>
                  <a:lnTo>
                    <a:pt x="99" y="333"/>
                  </a:lnTo>
                  <a:lnTo>
                    <a:pt x="101" y="328"/>
                  </a:lnTo>
                  <a:lnTo>
                    <a:pt x="102" y="327"/>
                  </a:lnTo>
                  <a:lnTo>
                    <a:pt x="102" y="326"/>
                  </a:lnTo>
                  <a:lnTo>
                    <a:pt x="102" y="326"/>
                  </a:lnTo>
                  <a:lnTo>
                    <a:pt x="102" y="325"/>
                  </a:lnTo>
                  <a:lnTo>
                    <a:pt x="103" y="324"/>
                  </a:lnTo>
                  <a:lnTo>
                    <a:pt x="101" y="321"/>
                  </a:lnTo>
                  <a:lnTo>
                    <a:pt x="101" y="320"/>
                  </a:lnTo>
                  <a:lnTo>
                    <a:pt x="100" y="319"/>
                  </a:lnTo>
                  <a:lnTo>
                    <a:pt x="100" y="319"/>
                  </a:lnTo>
                  <a:lnTo>
                    <a:pt x="99" y="318"/>
                  </a:lnTo>
                  <a:lnTo>
                    <a:pt x="99" y="318"/>
                  </a:lnTo>
                  <a:lnTo>
                    <a:pt x="100" y="317"/>
                  </a:lnTo>
                  <a:lnTo>
                    <a:pt x="100" y="315"/>
                  </a:lnTo>
                  <a:lnTo>
                    <a:pt x="101" y="315"/>
                  </a:lnTo>
                  <a:lnTo>
                    <a:pt x="101" y="314"/>
                  </a:lnTo>
                  <a:lnTo>
                    <a:pt x="105" y="302"/>
                  </a:lnTo>
                  <a:lnTo>
                    <a:pt x="107" y="296"/>
                  </a:lnTo>
                  <a:lnTo>
                    <a:pt x="107" y="296"/>
                  </a:lnTo>
                  <a:lnTo>
                    <a:pt x="111" y="296"/>
                  </a:lnTo>
                  <a:lnTo>
                    <a:pt x="113" y="296"/>
                  </a:lnTo>
                  <a:lnTo>
                    <a:pt x="113" y="296"/>
                  </a:lnTo>
                  <a:lnTo>
                    <a:pt x="114" y="297"/>
                  </a:lnTo>
                  <a:lnTo>
                    <a:pt x="114" y="297"/>
                  </a:lnTo>
                  <a:lnTo>
                    <a:pt x="114" y="297"/>
                  </a:lnTo>
                  <a:lnTo>
                    <a:pt x="115" y="297"/>
                  </a:lnTo>
                  <a:lnTo>
                    <a:pt x="119" y="297"/>
                  </a:lnTo>
                  <a:lnTo>
                    <a:pt x="120" y="297"/>
                  </a:lnTo>
                  <a:lnTo>
                    <a:pt x="120" y="297"/>
                  </a:lnTo>
                  <a:lnTo>
                    <a:pt x="121" y="296"/>
                  </a:lnTo>
                  <a:lnTo>
                    <a:pt x="122" y="296"/>
                  </a:lnTo>
                  <a:lnTo>
                    <a:pt x="131" y="287"/>
                  </a:lnTo>
                  <a:lnTo>
                    <a:pt x="131" y="286"/>
                  </a:lnTo>
                  <a:lnTo>
                    <a:pt x="131" y="285"/>
                  </a:lnTo>
                  <a:lnTo>
                    <a:pt x="130" y="269"/>
                  </a:lnTo>
                  <a:lnTo>
                    <a:pt x="129" y="263"/>
                  </a:lnTo>
                  <a:lnTo>
                    <a:pt x="129" y="261"/>
                  </a:lnTo>
                  <a:lnTo>
                    <a:pt x="127" y="260"/>
                  </a:lnTo>
                  <a:lnTo>
                    <a:pt x="126" y="260"/>
                  </a:lnTo>
                  <a:lnTo>
                    <a:pt x="125" y="258"/>
                  </a:lnTo>
                  <a:lnTo>
                    <a:pt x="124" y="255"/>
                  </a:lnTo>
                  <a:lnTo>
                    <a:pt x="124" y="255"/>
                  </a:lnTo>
                  <a:lnTo>
                    <a:pt x="123" y="254"/>
                  </a:lnTo>
                  <a:lnTo>
                    <a:pt x="123" y="254"/>
                  </a:lnTo>
                  <a:lnTo>
                    <a:pt x="122" y="253"/>
                  </a:lnTo>
                  <a:lnTo>
                    <a:pt x="121" y="253"/>
                  </a:lnTo>
                  <a:lnTo>
                    <a:pt x="121" y="252"/>
                  </a:lnTo>
                  <a:lnTo>
                    <a:pt x="121" y="252"/>
                  </a:lnTo>
                  <a:lnTo>
                    <a:pt x="106" y="251"/>
                  </a:lnTo>
                  <a:lnTo>
                    <a:pt x="95" y="250"/>
                  </a:lnTo>
                  <a:lnTo>
                    <a:pt x="92" y="250"/>
                  </a:lnTo>
                  <a:lnTo>
                    <a:pt x="88" y="250"/>
                  </a:lnTo>
                  <a:lnTo>
                    <a:pt x="84" y="250"/>
                  </a:lnTo>
                  <a:lnTo>
                    <a:pt x="84" y="250"/>
                  </a:lnTo>
                  <a:lnTo>
                    <a:pt x="84" y="250"/>
                  </a:lnTo>
                  <a:lnTo>
                    <a:pt x="83" y="250"/>
                  </a:lnTo>
                  <a:lnTo>
                    <a:pt x="83" y="250"/>
                  </a:lnTo>
                  <a:lnTo>
                    <a:pt x="83" y="249"/>
                  </a:lnTo>
                  <a:lnTo>
                    <a:pt x="81" y="249"/>
                  </a:lnTo>
                  <a:lnTo>
                    <a:pt x="81" y="248"/>
                  </a:lnTo>
                  <a:lnTo>
                    <a:pt x="79" y="241"/>
                  </a:lnTo>
                  <a:lnTo>
                    <a:pt x="79" y="241"/>
                  </a:lnTo>
                  <a:lnTo>
                    <a:pt x="79" y="241"/>
                  </a:lnTo>
                  <a:lnTo>
                    <a:pt x="81" y="228"/>
                  </a:lnTo>
                  <a:lnTo>
                    <a:pt x="82" y="224"/>
                  </a:lnTo>
                  <a:lnTo>
                    <a:pt x="82" y="223"/>
                  </a:lnTo>
                  <a:lnTo>
                    <a:pt x="87" y="219"/>
                  </a:lnTo>
                  <a:lnTo>
                    <a:pt x="90" y="213"/>
                  </a:lnTo>
                  <a:lnTo>
                    <a:pt x="100" y="206"/>
                  </a:lnTo>
                  <a:lnTo>
                    <a:pt x="102" y="204"/>
                  </a:lnTo>
                  <a:lnTo>
                    <a:pt x="104" y="203"/>
                  </a:lnTo>
                  <a:lnTo>
                    <a:pt x="106" y="202"/>
                  </a:lnTo>
                  <a:lnTo>
                    <a:pt x="111" y="201"/>
                  </a:lnTo>
                  <a:lnTo>
                    <a:pt x="117" y="200"/>
                  </a:lnTo>
                  <a:lnTo>
                    <a:pt x="129" y="196"/>
                  </a:lnTo>
                  <a:lnTo>
                    <a:pt x="132" y="193"/>
                  </a:lnTo>
                  <a:lnTo>
                    <a:pt x="133" y="192"/>
                  </a:lnTo>
                  <a:lnTo>
                    <a:pt x="134" y="191"/>
                  </a:lnTo>
                  <a:lnTo>
                    <a:pt x="134" y="190"/>
                  </a:lnTo>
                  <a:lnTo>
                    <a:pt x="136" y="188"/>
                  </a:lnTo>
                  <a:lnTo>
                    <a:pt x="140" y="186"/>
                  </a:lnTo>
                  <a:lnTo>
                    <a:pt x="143" y="184"/>
                  </a:lnTo>
                  <a:lnTo>
                    <a:pt x="144" y="184"/>
                  </a:lnTo>
                  <a:lnTo>
                    <a:pt x="145" y="184"/>
                  </a:lnTo>
                  <a:lnTo>
                    <a:pt x="146" y="184"/>
                  </a:lnTo>
                  <a:lnTo>
                    <a:pt x="150" y="186"/>
                  </a:lnTo>
                  <a:lnTo>
                    <a:pt x="151" y="187"/>
                  </a:lnTo>
                  <a:lnTo>
                    <a:pt x="152" y="187"/>
                  </a:lnTo>
                  <a:lnTo>
                    <a:pt x="153" y="188"/>
                  </a:lnTo>
                  <a:lnTo>
                    <a:pt x="154" y="188"/>
                  </a:lnTo>
                  <a:lnTo>
                    <a:pt x="157" y="189"/>
                  </a:lnTo>
                  <a:lnTo>
                    <a:pt x="161" y="188"/>
                  </a:lnTo>
                  <a:lnTo>
                    <a:pt x="165" y="187"/>
                  </a:lnTo>
                  <a:lnTo>
                    <a:pt x="165" y="186"/>
                  </a:lnTo>
                  <a:lnTo>
                    <a:pt x="165" y="183"/>
                  </a:lnTo>
                  <a:lnTo>
                    <a:pt x="166" y="180"/>
                  </a:lnTo>
                  <a:lnTo>
                    <a:pt x="166" y="178"/>
                  </a:lnTo>
                  <a:lnTo>
                    <a:pt x="166" y="177"/>
                  </a:lnTo>
                  <a:lnTo>
                    <a:pt x="167" y="176"/>
                  </a:lnTo>
                  <a:lnTo>
                    <a:pt x="167" y="176"/>
                  </a:lnTo>
                  <a:lnTo>
                    <a:pt x="168" y="175"/>
                  </a:lnTo>
                  <a:lnTo>
                    <a:pt x="168" y="174"/>
                  </a:lnTo>
                  <a:lnTo>
                    <a:pt x="176" y="170"/>
                  </a:lnTo>
                  <a:lnTo>
                    <a:pt x="177" y="169"/>
                  </a:lnTo>
                  <a:lnTo>
                    <a:pt x="190" y="168"/>
                  </a:lnTo>
                  <a:lnTo>
                    <a:pt x="191" y="168"/>
                  </a:lnTo>
                  <a:lnTo>
                    <a:pt x="192" y="169"/>
                  </a:lnTo>
                  <a:lnTo>
                    <a:pt x="198" y="182"/>
                  </a:lnTo>
                  <a:lnTo>
                    <a:pt x="199" y="181"/>
                  </a:lnTo>
                  <a:lnTo>
                    <a:pt x="199" y="180"/>
                  </a:lnTo>
                  <a:lnTo>
                    <a:pt x="200" y="180"/>
                  </a:lnTo>
                  <a:lnTo>
                    <a:pt x="200" y="178"/>
                  </a:lnTo>
                  <a:lnTo>
                    <a:pt x="201" y="176"/>
                  </a:lnTo>
                  <a:lnTo>
                    <a:pt x="203" y="173"/>
                  </a:lnTo>
                  <a:lnTo>
                    <a:pt x="203" y="170"/>
                  </a:lnTo>
                  <a:lnTo>
                    <a:pt x="207" y="162"/>
                  </a:lnTo>
                  <a:lnTo>
                    <a:pt x="208" y="161"/>
                  </a:lnTo>
                  <a:lnTo>
                    <a:pt x="208" y="161"/>
                  </a:lnTo>
                  <a:lnTo>
                    <a:pt x="212" y="151"/>
                  </a:lnTo>
                  <a:lnTo>
                    <a:pt x="217" y="141"/>
                  </a:lnTo>
                  <a:lnTo>
                    <a:pt x="219" y="133"/>
                  </a:lnTo>
                  <a:lnTo>
                    <a:pt x="220" y="131"/>
                  </a:lnTo>
                  <a:lnTo>
                    <a:pt x="220" y="130"/>
                  </a:lnTo>
                  <a:lnTo>
                    <a:pt x="221" y="129"/>
                  </a:lnTo>
                  <a:lnTo>
                    <a:pt x="223" y="128"/>
                  </a:lnTo>
                  <a:lnTo>
                    <a:pt x="224" y="127"/>
                  </a:lnTo>
                  <a:lnTo>
                    <a:pt x="225" y="126"/>
                  </a:lnTo>
                  <a:lnTo>
                    <a:pt x="226" y="125"/>
                  </a:lnTo>
                  <a:lnTo>
                    <a:pt x="227" y="124"/>
                  </a:lnTo>
                  <a:lnTo>
                    <a:pt x="227" y="123"/>
                  </a:lnTo>
                  <a:lnTo>
                    <a:pt x="228" y="122"/>
                  </a:lnTo>
                  <a:lnTo>
                    <a:pt x="228" y="121"/>
                  </a:lnTo>
                  <a:lnTo>
                    <a:pt x="229" y="114"/>
                  </a:lnTo>
                  <a:lnTo>
                    <a:pt x="229" y="112"/>
                  </a:lnTo>
                  <a:lnTo>
                    <a:pt x="229" y="105"/>
                  </a:lnTo>
                  <a:lnTo>
                    <a:pt x="229" y="104"/>
                  </a:lnTo>
                  <a:lnTo>
                    <a:pt x="228" y="103"/>
                  </a:lnTo>
                  <a:lnTo>
                    <a:pt x="226" y="96"/>
                  </a:lnTo>
                  <a:lnTo>
                    <a:pt x="230" y="85"/>
                  </a:lnTo>
                  <a:lnTo>
                    <a:pt x="231" y="84"/>
                  </a:lnTo>
                  <a:lnTo>
                    <a:pt x="233" y="83"/>
                  </a:lnTo>
                  <a:lnTo>
                    <a:pt x="234" y="82"/>
                  </a:lnTo>
                  <a:lnTo>
                    <a:pt x="235" y="82"/>
                  </a:lnTo>
                  <a:lnTo>
                    <a:pt x="237" y="81"/>
                  </a:lnTo>
                  <a:lnTo>
                    <a:pt x="237" y="80"/>
                  </a:lnTo>
                  <a:lnTo>
                    <a:pt x="238" y="78"/>
                  </a:lnTo>
                  <a:lnTo>
                    <a:pt x="238" y="77"/>
                  </a:lnTo>
                  <a:lnTo>
                    <a:pt x="238" y="75"/>
                  </a:lnTo>
                  <a:lnTo>
                    <a:pt x="238" y="73"/>
                  </a:lnTo>
                  <a:lnTo>
                    <a:pt x="239" y="66"/>
                  </a:lnTo>
                  <a:lnTo>
                    <a:pt x="240" y="61"/>
                  </a:lnTo>
                  <a:lnTo>
                    <a:pt x="240" y="59"/>
                  </a:lnTo>
                  <a:lnTo>
                    <a:pt x="240" y="59"/>
                  </a:lnTo>
                  <a:lnTo>
                    <a:pt x="241" y="58"/>
                  </a:lnTo>
                  <a:lnTo>
                    <a:pt x="243" y="57"/>
                  </a:lnTo>
                  <a:lnTo>
                    <a:pt x="243" y="56"/>
                  </a:lnTo>
                  <a:lnTo>
                    <a:pt x="238" y="45"/>
                  </a:lnTo>
                  <a:lnTo>
                    <a:pt x="238" y="45"/>
                  </a:lnTo>
                  <a:lnTo>
                    <a:pt x="239" y="30"/>
                  </a:lnTo>
                  <a:lnTo>
                    <a:pt x="238" y="20"/>
                  </a:lnTo>
                  <a:lnTo>
                    <a:pt x="239" y="20"/>
                  </a:lnTo>
                  <a:lnTo>
                    <a:pt x="242" y="21"/>
                  </a:lnTo>
                  <a:lnTo>
                    <a:pt x="243" y="21"/>
                  </a:lnTo>
                  <a:lnTo>
                    <a:pt x="243" y="21"/>
                  </a:lnTo>
                  <a:lnTo>
                    <a:pt x="244" y="23"/>
                  </a:lnTo>
                  <a:lnTo>
                    <a:pt x="245" y="24"/>
                  </a:lnTo>
                  <a:lnTo>
                    <a:pt x="245" y="25"/>
                  </a:lnTo>
                  <a:lnTo>
                    <a:pt x="245" y="26"/>
                  </a:lnTo>
                  <a:lnTo>
                    <a:pt x="246" y="26"/>
                  </a:lnTo>
                  <a:lnTo>
                    <a:pt x="247" y="27"/>
                  </a:lnTo>
                  <a:lnTo>
                    <a:pt x="247" y="28"/>
                  </a:lnTo>
                  <a:lnTo>
                    <a:pt x="253" y="31"/>
                  </a:lnTo>
                  <a:lnTo>
                    <a:pt x="259" y="35"/>
                  </a:lnTo>
                  <a:lnTo>
                    <a:pt x="263" y="37"/>
                  </a:lnTo>
                  <a:lnTo>
                    <a:pt x="264" y="38"/>
                  </a:lnTo>
                  <a:lnTo>
                    <a:pt x="265" y="39"/>
                  </a:lnTo>
                  <a:lnTo>
                    <a:pt x="265" y="40"/>
                  </a:lnTo>
                  <a:lnTo>
                    <a:pt x="265" y="41"/>
                  </a:lnTo>
                  <a:lnTo>
                    <a:pt x="265" y="42"/>
                  </a:lnTo>
                  <a:lnTo>
                    <a:pt x="266" y="43"/>
                  </a:lnTo>
                  <a:lnTo>
                    <a:pt x="266" y="44"/>
                  </a:lnTo>
                  <a:lnTo>
                    <a:pt x="267" y="45"/>
                  </a:lnTo>
                  <a:lnTo>
                    <a:pt x="276" y="52"/>
                  </a:lnTo>
                  <a:lnTo>
                    <a:pt x="277" y="52"/>
                  </a:lnTo>
                  <a:lnTo>
                    <a:pt x="286" y="60"/>
                  </a:lnTo>
                  <a:lnTo>
                    <a:pt x="289" y="64"/>
                  </a:lnTo>
                  <a:lnTo>
                    <a:pt x="291" y="64"/>
                  </a:lnTo>
                  <a:lnTo>
                    <a:pt x="299" y="60"/>
                  </a:lnTo>
                  <a:lnTo>
                    <a:pt x="300" y="60"/>
                  </a:lnTo>
                  <a:lnTo>
                    <a:pt x="306" y="63"/>
                  </a:lnTo>
                  <a:lnTo>
                    <a:pt x="307" y="64"/>
                  </a:lnTo>
                  <a:lnTo>
                    <a:pt x="309" y="68"/>
                  </a:lnTo>
                  <a:lnTo>
                    <a:pt x="309" y="69"/>
                  </a:lnTo>
                  <a:lnTo>
                    <a:pt x="310" y="71"/>
                  </a:lnTo>
                  <a:lnTo>
                    <a:pt x="310" y="71"/>
                  </a:lnTo>
                  <a:lnTo>
                    <a:pt x="311" y="72"/>
                  </a:lnTo>
                  <a:lnTo>
                    <a:pt x="312" y="74"/>
                  </a:lnTo>
                  <a:lnTo>
                    <a:pt x="312" y="75"/>
                  </a:lnTo>
                  <a:lnTo>
                    <a:pt x="313" y="77"/>
                  </a:lnTo>
                  <a:lnTo>
                    <a:pt x="314" y="78"/>
                  </a:lnTo>
                  <a:lnTo>
                    <a:pt x="315" y="78"/>
                  </a:lnTo>
                  <a:lnTo>
                    <a:pt x="321" y="79"/>
                  </a:lnTo>
                  <a:lnTo>
                    <a:pt x="321" y="98"/>
                  </a:lnTo>
                  <a:lnTo>
                    <a:pt x="320" y="104"/>
                  </a:lnTo>
                  <a:lnTo>
                    <a:pt x="320" y="105"/>
                  </a:lnTo>
                  <a:lnTo>
                    <a:pt x="320" y="106"/>
                  </a:lnTo>
                  <a:lnTo>
                    <a:pt x="321" y="107"/>
                  </a:lnTo>
                  <a:lnTo>
                    <a:pt x="322" y="107"/>
                  </a:lnTo>
                  <a:lnTo>
                    <a:pt x="322" y="106"/>
                  </a:lnTo>
                  <a:lnTo>
                    <a:pt x="323" y="106"/>
                  </a:lnTo>
                  <a:lnTo>
                    <a:pt x="328" y="101"/>
                  </a:lnTo>
                  <a:lnTo>
                    <a:pt x="331" y="95"/>
                  </a:lnTo>
                  <a:lnTo>
                    <a:pt x="332" y="94"/>
                  </a:lnTo>
                  <a:lnTo>
                    <a:pt x="332" y="93"/>
                  </a:lnTo>
                  <a:lnTo>
                    <a:pt x="332" y="91"/>
                  </a:lnTo>
                  <a:lnTo>
                    <a:pt x="333" y="90"/>
                  </a:lnTo>
                  <a:lnTo>
                    <a:pt x="334" y="89"/>
                  </a:lnTo>
                  <a:lnTo>
                    <a:pt x="336" y="88"/>
                  </a:lnTo>
                  <a:lnTo>
                    <a:pt x="337" y="88"/>
                  </a:lnTo>
                  <a:lnTo>
                    <a:pt x="338" y="87"/>
                  </a:lnTo>
                  <a:lnTo>
                    <a:pt x="341" y="86"/>
                  </a:lnTo>
                  <a:lnTo>
                    <a:pt x="345" y="84"/>
                  </a:lnTo>
                  <a:lnTo>
                    <a:pt x="350" y="82"/>
                  </a:lnTo>
                  <a:lnTo>
                    <a:pt x="351" y="81"/>
                  </a:lnTo>
                  <a:lnTo>
                    <a:pt x="352" y="81"/>
                  </a:lnTo>
                  <a:lnTo>
                    <a:pt x="353" y="72"/>
                  </a:lnTo>
                  <a:lnTo>
                    <a:pt x="364" y="66"/>
                  </a:lnTo>
                  <a:lnTo>
                    <a:pt x="366" y="67"/>
                  </a:lnTo>
                  <a:lnTo>
                    <a:pt x="367" y="69"/>
                  </a:lnTo>
                  <a:lnTo>
                    <a:pt x="368" y="69"/>
                  </a:lnTo>
                  <a:lnTo>
                    <a:pt x="368" y="69"/>
                  </a:lnTo>
                  <a:lnTo>
                    <a:pt x="368" y="70"/>
                  </a:lnTo>
                  <a:lnTo>
                    <a:pt x="368" y="71"/>
                  </a:lnTo>
                  <a:lnTo>
                    <a:pt x="368" y="71"/>
                  </a:lnTo>
                  <a:lnTo>
                    <a:pt x="368" y="71"/>
                  </a:lnTo>
                  <a:lnTo>
                    <a:pt x="369" y="72"/>
                  </a:lnTo>
                  <a:lnTo>
                    <a:pt x="369" y="72"/>
                  </a:lnTo>
                  <a:lnTo>
                    <a:pt x="370" y="75"/>
                  </a:lnTo>
                  <a:lnTo>
                    <a:pt x="370" y="75"/>
                  </a:lnTo>
                  <a:lnTo>
                    <a:pt x="379" y="77"/>
                  </a:lnTo>
                  <a:lnTo>
                    <a:pt x="380" y="77"/>
                  </a:lnTo>
                  <a:lnTo>
                    <a:pt x="384" y="77"/>
                  </a:lnTo>
                  <a:lnTo>
                    <a:pt x="386" y="77"/>
                  </a:lnTo>
                  <a:lnTo>
                    <a:pt x="392" y="75"/>
                  </a:lnTo>
                  <a:lnTo>
                    <a:pt x="393" y="75"/>
                  </a:lnTo>
                  <a:lnTo>
                    <a:pt x="399" y="70"/>
                  </a:lnTo>
                  <a:lnTo>
                    <a:pt x="399" y="69"/>
                  </a:lnTo>
                  <a:lnTo>
                    <a:pt x="398" y="68"/>
                  </a:lnTo>
                  <a:lnTo>
                    <a:pt x="398" y="67"/>
                  </a:lnTo>
                  <a:lnTo>
                    <a:pt x="398" y="65"/>
                  </a:lnTo>
                  <a:lnTo>
                    <a:pt x="398" y="64"/>
                  </a:lnTo>
                  <a:lnTo>
                    <a:pt x="398" y="64"/>
                  </a:lnTo>
                  <a:lnTo>
                    <a:pt x="399" y="63"/>
                  </a:lnTo>
                  <a:lnTo>
                    <a:pt x="403" y="63"/>
                  </a:lnTo>
                  <a:lnTo>
                    <a:pt x="408" y="63"/>
                  </a:lnTo>
                  <a:lnTo>
                    <a:pt x="414" y="61"/>
                  </a:lnTo>
                  <a:lnTo>
                    <a:pt x="415" y="62"/>
                  </a:lnTo>
                  <a:lnTo>
                    <a:pt x="416" y="64"/>
                  </a:lnTo>
                  <a:lnTo>
                    <a:pt x="416" y="65"/>
                  </a:lnTo>
                  <a:lnTo>
                    <a:pt x="417" y="66"/>
                  </a:lnTo>
                  <a:lnTo>
                    <a:pt x="419" y="68"/>
                  </a:lnTo>
                  <a:lnTo>
                    <a:pt x="427" y="73"/>
                  </a:lnTo>
                  <a:lnTo>
                    <a:pt x="429" y="73"/>
                  </a:lnTo>
                  <a:lnTo>
                    <a:pt x="432" y="73"/>
                  </a:lnTo>
                  <a:lnTo>
                    <a:pt x="434" y="72"/>
                  </a:lnTo>
                  <a:lnTo>
                    <a:pt x="443" y="69"/>
                  </a:lnTo>
                  <a:lnTo>
                    <a:pt x="445" y="67"/>
                  </a:lnTo>
                  <a:lnTo>
                    <a:pt x="446" y="67"/>
                  </a:lnTo>
                  <a:lnTo>
                    <a:pt x="446" y="66"/>
                  </a:lnTo>
                  <a:lnTo>
                    <a:pt x="446" y="64"/>
                  </a:lnTo>
                  <a:lnTo>
                    <a:pt x="446" y="63"/>
                  </a:lnTo>
                  <a:lnTo>
                    <a:pt x="441" y="58"/>
                  </a:lnTo>
                  <a:lnTo>
                    <a:pt x="438" y="53"/>
                  </a:lnTo>
                  <a:lnTo>
                    <a:pt x="438" y="52"/>
                  </a:lnTo>
                  <a:lnTo>
                    <a:pt x="438" y="51"/>
                  </a:lnTo>
                  <a:lnTo>
                    <a:pt x="439" y="49"/>
                  </a:lnTo>
                  <a:lnTo>
                    <a:pt x="439" y="48"/>
                  </a:lnTo>
                  <a:lnTo>
                    <a:pt x="439" y="46"/>
                  </a:lnTo>
                  <a:lnTo>
                    <a:pt x="440" y="46"/>
                  </a:lnTo>
                  <a:lnTo>
                    <a:pt x="441" y="45"/>
                  </a:lnTo>
                  <a:lnTo>
                    <a:pt x="442" y="46"/>
                  </a:lnTo>
                  <a:lnTo>
                    <a:pt x="443" y="46"/>
                  </a:lnTo>
                  <a:lnTo>
                    <a:pt x="445" y="47"/>
                  </a:lnTo>
                  <a:lnTo>
                    <a:pt x="446" y="47"/>
                  </a:lnTo>
                  <a:lnTo>
                    <a:pt x="447" y="47"/>
                  </a:lnTo>
                  <a:lnTo>
                    <a:pt x="456" y="45"/>
                  </a:lnTo>
                  <a:lnTo>
                    <a:pt x="460" y="39"/>
                  </a:lnTo>
                  <a:lnTo>
                    <a:pt x="463" y="34"/>
                  </a:lnTo>
                  <a:lnTo>
                    <a:pt x="469" y="23"/>
                  </a:lnTo>
                  <a:lnTo>
                    <a:pt x="472" y="17"/>
                  </a:lnTo>
                  <a:lnTo>
                    <a:pt x="472" y="17"/>
                  </a:lnTo>
                  <a:lnTo>
                    <a:pt x="473" y="17"/>
                  </a:lnTo>
                  <a:lnTo>
                    <a:pt x="473" y="16"/>
                  </a:lnTo>
                  <a:lnTo>
                    <a:pt x="473" y="16"/>
                  </a:lnTo>
                  <a:lnTo>
                    <a:pt x="474" y="15"/>
                  </a:lnTo>
                  <a:lnTo>
                    <a:pt x="481" y="13"/>
                  </a:lnTo>
                  <a:lnTo>
                    <a:pt x="489" y="9"/>
                  </a:lnTo>
                  <a:lnTo>
                    <a:pt x="497" y="4"/>
                  </a:lnTo>
                  <a:lnTo>
                    <a:pt x="499" y="3"/>
                  </a:lnTo>
                  <a:lnTo>
                    <a:pt x="500" y="2"/>
                  </a:lnTo>
                  <a:lnTo>
                    <a:pt x="500" y="2"/>
                  </a:lnTo>
                  <a:lnTo>
                    <a:pt x="500" y="2"/>
                  </a:lnTo>
                  <a:lnTo>
                    <a:pt x="502" y="4"/>
                  </a:lnTo>
                  <a:lnTo>
                    <a:pt x="502" y="5"/>
                  </a:lnTo>
                  <a:lnTo>
                    <a:pt x="503" y="5"/>
                  </a:lnTo>
                  <a:lnTo>
                    <a:pt x="504" y="5"/>
                  </a:lnTo>
                  <a:lnTo>
                    <a:pt x="509" y="5"/>
                  </a:lnTo>
                  <a:lnTo>
                    <a:pt x="509" y="5"/>
                  </a:lnTo>
                  <a:lnTo>
                    <a:pt x="512" y="4"/>
                  </a:lnTo>
                  <a:lnTo>
                    <a:pt x="514" y="3"/>
                  </a:lnTo>
                  <a:lnTo>
                    <a:pt x="514" y="3"/>
                  </a:lnTo>
                  <a:lnTo>
                    <a:pt x="515" y="3"/>
                  </a:lnTo>
                  <a:lnTo>
                    <a:pt x="515" y="2"/>
                  </a:lnTo>
                  <a:lnTo>
                    <a:pt x="515" y="1"/>
                  </a:lnTo>
                  <a:lnTo>
                    <a:pt x="516" y="0"/>
                  </a:lnTo>
                  <a:lnTo>
                    <a:pt x="516" y="0"/>
                  </a:lnTo>
                  <a:lnTo>
                    <a:pt x="516" y="0"/>
                  </a:lnTo>
                  <a:lnTo>
                    <a:pt x="517" y="0"/>
                  </a:lnTo>
                  <a:lnTo>
                    <a:pt x="517" y="0"/>
                  </a:lnTo>
                  <a:lnTo>
                    <a:pt x="518" y="1"/>
                  </a:lnTo>
                  <a:lnTo>
                    <a:pt x="518" y="2"/>
                  </a:lnTo>
                  <a:lnTo>
                    <a:pt x="519" y="2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72" name="Freeform 89"/>
            <p:cNvSpPr>
              <a:spLocks/>
            </p:cNvSpPr>
            <p:nvPr/>
          </p:nvSpPr>
          <p:spPr bwMode="auto">
            <a:xfrm>
              <a:off x="4678363" y="1270001"/>
              <a:ext cx="1544638" cy="1562100"/>
            </a:xfrm>
            <a:custGeom>
              <a:avLst/>
              <a:gdLst>
                <a:gd name="T0" fmla="*/ 907 w 973"/>
                <a:gd name="T1" fmla="*/ 109 h 984"/>
                <a:gd name="T2" fmla="*/ 885 w 973"/>
                <a:gd name="T3" fmla="*/ 184 h 984"/>
                <a:gd name="T4" fmla="*/ 863 w 973"/>
                <a:gd name="T5" fmla="*/ 188 h 984"/>
                <a:gd name="T6" fmla="*/ 866 w 973"/>
                <a:gd name="T7" fmla="*/ 224 h 984"/>
                <a:gd name="T8" fmla="*/ 903 w 973"/>
                <a:gd name="T9" fmla="*/ 293 h 984"/>
                <a:gd name="T10" fmla="*/ 922 w 973"/>
                <a:gd name="T11" fmla="*/ 306 h 984"/>
                <a:gd name="T12" fmla="*/ 950 w 973"/>
                <a:gd name="T13" fmla="*/ 360 h 984"/>
                <a:gd name="T14" fmla="*/ 966 w 973"/>
                <a:gd name="T15" fmla="*/ 402 h 984"/>
                <a:gd name="T16" fmla="*/ 922 w 973"/>
                <a:gd name="T17" fmla="*/ 463 h 984"/>
                <a:gd name="T18" fmla="*/ 817 w 973"/>
                <a:gd name="T19" fmla="*/ 484 h 984"/>
                <a:gd name="T20" fmla="*/ 812 w 973"/>
                <a:gd name="T21" fmla="*/ 549 h 984"/>
                <a:gd name="T22" fmla="*/ 797 w 973"/>
                <a:gd name="T23" fmla="*/ 569 h 984"/>
                <a:gd name="T24" fmla="*/ 790 w 973"/>
                <a:gd name="T25" fmla="*/ 642 h 984"/>
                <a:gd name="T26" fmla="*/ 672 w 973"/>
                <a:gd name="T27" fmla="*/ 598 h 984"/>
                <a:gd name="T28" fmla="*/ 597 w 973"/>
                <a:gd name="T29" fmla="*/ 673 h 984"/>
                <a:gd name="T30" fmla="*/ 568 w 973"/>
                <a:gd name="T31" fmla="*/ 702 h 984"/>
                <a:gd name="T32" fmla="*/ 525 w 973"/>
                <a:gd name="T33" fmla="*/ 720 h 984"/>
                <a:gd name="T34" fmla="*/ 507 w 973"/>
                <a:gd name="T35" fmla="*/ 780 h 984"/>
                <a:gd name="T36" fmla="*/ 488 w 973"/>
                <a:gd name="T37" fmla="*/ 847 h 984"/>
                <a:gd name="T38" fmla="*/ 474 w 973"/>
                <a:gd name="T39" fmla="*/ 913 h 984"/>
                <a:gd name="T40" fmla="*/ 443 w 973"/>
                <a:gd name="T41" fmla="*/ 960 h 984"/>
                <a:gd name="T42" fmla="*/ 380 w 973"/>
                <a:gd name="T43" fmla="*/ 947 h 984"/>
                <a:gd name="T44" fmla="*/ 347 w 973"/>
                <a:gd name="T45" fmla="*/ 971 h 984"/>
                <a:gd name="T46" fmla="*/ 309 w 973"/>
                <a:gd name="T47" fmla="*/ 953 h 984"/>
                <a:gd name="T48" fmla="*/ 284 w 973"/>
                <a:gd name="T49" fmla="*/ 874 h 984"/>
                <a:gd name="T50" fmla="*/ 246 w 973"/>
                <a:gd name="T51" fmla="*/ 801 h 984"/>
                <a:gd name="T52" fmla="*/ 192 w 973"/>
                <a:gd name="T53" fmla="*/ 799 h 984"/>
                <a:gd name="T54" fmla="*/ 147 w 973"/>
                <a:gd name="T55" fmla="*/ 811 h 984"/>
                <a:gd name="T56" fmla="*/ 70 w 973"/>
                <a:gd name="T57" fmla="*/ 866 h 984"/>
                <a:gd name="T58" fmla="*/ 63 w 973"/>
                <a:gd name="T59" fmla="*/ 829 h 984"/>
                <a:gd name="T60" fmla="*/ 35 w 973"/>
                <a:gd name="T61" fmla="*/ 786 h 984"/>
                <a:gd name="T62" fmla="*/ 26 w 973"/>
                <a:gd name="T63" fmla="*/ 700 h 984"/>
                <a:gd name="T64" fmla="*/ 1 w 973"/>
                <a:gd name="T65" fmla="*/ 636 h 984"/>
                <a:gd name="T66" fmla="*/ 21 w 973"/>
                <a:gd name="T67" fmla="*/ 592 h 984"/>
                <a:gd name="T68" fmla="*/ 65 w 973"/>
                <a:gd name="T69" fmla="*/ 445 h 984"/>
                <a:gd name="T70" fmla="*/ 71 w 973"/>
                <a:gd name="T71" fmla="*/ 377 h 984"/>
                <a:gd name="T72" fmla="*/ 73 w 973"/>
                <a:gd name="T73" fmla="*/ 314 h 984"/>
                <a:gd name="T74" fmla="*/ 35 w 973"/>
                <a:gd name="T75" fmla="*/ 240 h 984"/>
                <a:gd name="T76" fmla="*/ 101 w 973"/>
                <a:gd name="T77" fmla="*/ 159 h 984"/>
                <a:gd name="T78" fmla="*/ 162 w 973"/>
                <a:gd name="T79" fmla="*/ 104 h 984"/>
                <a:gd name="T80" fmla="*/ 220 w 973"/>
                <a:gd name="T81" fmla="*/ 124 h 984"/>
                <a:gd name="T82" fmla="*/ 291 w 973"/>
                <a:gd name="T83" fmla="*/ 119 h 984"/>
                <a:gd name="T84" fmla="*/ 348 w 973"/>
                <a:gd name="T85" fmla="*/ 82 h 984"/>
                <a:gd name="T86" fmla="*/ 393 w 973"/>
                <a:gd name="T87" fmla="*/ 105 h 984"/>
                <a:gd name="T88" fmla="*/ 383 w 973"/>
                <a:gd name="T89" fmla="*/ 33 h 984"/>
                <a:gd name="T90" fmla="*/ 400 w 973"/>
                <a:gd name="T91" fmla="*/ 50 h 984"/>
                <a:gd name="T92" fmla="*/ 447 w 973"/>
                <a:gd name="T93" fmla="*/ 64 h 984"/>
                <a:gd name="T94" fmla="*/ 486 w 973"/>
                <a:gd name="T95" fmla="*/ 93 h 984"/>
                <a:gd name="T96" fmla="*/ 477 w 973"/>
                <a:gd name="T97" fmla="*/ 134 h 984"/>
                <a:gd name="T98" fmla="*/ 477 w 973"/>
                <a:gd name="T99" fmla="*/ 192 h 984"/>
                <a:gd name="T100" fmla="*/ 463 w 973"/>
                <a:gd name="T101" fmla="*/ 273 h 984"/>
                <a:gd name="T102" fmla="*/ 446 w 973"/>
                <a:gd name="T103" fmla="*/ 301 h 984"/>
                <a:gd name="T104" fmla="*/ 467 w 973"/>
                <a:gd name="T105" fmla="*/ 333 h 984"/>
                <a:gd name="T106" fmla="*/ 563 w 973"/>
                <a:gd name="T107" fmla="*/ 278 h 984"/>
                <a:gd name="T108" fmla="*/ 588 w 973"/>
                <a:gd name="T109" fmla="*/ 314 h 984"/>
                <a:gd name="T110" fmla="*/ 593 w 973"/>
                <a:gd name="T111" fmla="*/ 281 h 984"/>
                <a:gd name="T112" fmla="*/ 608 w 973"/>
                <a:gd name="T113" fmla="*/ 244 h 984"/>
                <a:gd name="T114" fmla="*/ 654 w 973"/>
                <a:gd name="T115" fmla="*/ 210 h 984"/>
                <a:gd name="T116" fmla="*/ 710 w 973"/>
                <a:gd name="T117" fmla="*/ 176 h 984"/>
                <a:gd name="T118" fmla="*/ 744 w 973"/>
                <a:gd name="T119" fmla="*/ 111 h 984"/>
                <a:gd name="T120" fmla="*/ 762 w 973"/>
                <a:gd name="T121" fmla="*/ 60 h 984"/>
                <a:gd name="T122" fmla="*/ 798 w 973"/>
                <a:gd name="T123" fmla="*/ 28 h 984"/>
                <a:gd name="T124" fmla="*/ 874 w 973"/>
                <a:gd name="T125" fmla="*/ 17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73" h="984">
                  <a:moveTo>
                    <a:pt x="873" y="32"/>
                  </a:moveTo>
                  <a:lnTo>
                    <a:pt x="868" y="36"/>
                  </a:lnTo>
                  <a:lnTo>
                    <a:pt x="868" y="37"/>
                  </a:lnTo>
                  <a:lnTo>
                    <a:pt x="867" y="41"/>
                  </a:lnTo>
                  <a:lnTo>
                    <a:pt x="865" y="54"/>
                  </a:lnTo>
                  <a:lnTo>
                    <a:pt x="865" y="54"/>
                  </a:lnTo>
                  <a:lnTo>
                    <a:pt x="865" y="55"/>
                  </a:lnTo>
                  <a:lnTo>
                    <a:pt x="867" y="61"/>
                  </a:lnTo>
                  <a:lnTo>
                    <a:pt x="867" y="62"/>
                  </a:lnTo>
                  <a:lnTo>
                    <a:pt x="869" y="62"/>
                  </a:lnTo>
                  <a:lnTo>
                    <a:pt x="869" y="63"/>
                  </a:lnTo>
                  <a:lnTo>
                    <a:pt x="869" y="63"/>
                  </a:lnTo>
                  <a:lnTo>
                    <a:pt x="870" y="63"/>
                  </a:lnTo>
                  <a:lnTo>
                    <a:pt x="870" y="63"/>
                  </a:lnTo>
                  <a:lnTo>
                    <a:pt x="870" y="63"/>
                  </a:lnTo>
                  <a:lnTo>
                    <a:pt x="874" y="63"/>
                  </a:lnTo>
                  <a:lnTo>
                    <a:pt x="878" y="63"/>
                  </a:lnTo>
                  <a:lnTo>
                    <a:pt x="881" y="63"/>
                  </a:lnTo>
                  <a:lnTo>
                    <a:pt x="892" y="64"/>
                  </a:lnTo>
                  <a:lnTo>
                    <a:pt x="907" y="65"/>
                  </a:lnTo>
                  <a:lnTo>
                    <a:pt x="907" y="65"/>
                  </a:lnTo>
                  <a:lnTo>
                    <a:pt x="907" y="66"/>
                  </a:lnTo>
                  <a:lnTo>
                    <a:pt x="908" y="66"/>
                  </a:lnTo>
                  <a:lnTo>
                    <a:pt x="909" y="67"/>
                  </a:lnTo>
                  <a:lnTo>
                    <a:pt x="909" y="67"/>
                  </a:lnTo>
                  <a:lnTo>
                    <a:pt x="910" y="68"/>
                  </a:lnTo>
                  <a:lnTo>
                    <a:pt x="910" y="68"/>
                  </a:lnTo>
                  <a:lnTo>
                    <a:pt x="911" y="71"/>
                  </a:lnTo>
                  <a:lnTo>
                    <a:pt x="912" y="73"/>
                  </a:lnTo>
                  <a:lnTo>
                    <a:pt x="913" y="73"/>
                  </a:lnTo>
                  <a:lnTo>
                    <a:pt x="915" y="74"/>
                  </a:lnTo>
                  <a:lnTo>
                    <a:pt x="915" y="76"/>
                  </a:lnTo>
                  <a:lnTo>
                    <a:pt x="916" y="82"/>
                  </a:lnTo>
                  <a:lnTo>
                    <a:pt x="917" y="98"/>
                  </a:lnTo>
                  <a:lnTo>
                    <a:pt x="917" y="99"/>
                  </a:lnTo>
                  <a:lnTo>
                    <a:pt x="917" y="100"/>
                  </a:lnTo>
                  <a:lnTo>
                    <a:pt x="908" y="109"/>
                  </a:lnTo>
                  <a:lnTo>
                    <a:pt x="907" y="109"/>
                  </a:lnTo>
                  <a:lnTo>
                    <a:pt x="906" y="110"/>
                  </a:lnTo>
                  <a:lnTo>
                    <a:pt x="906" y="110"/>
                  </a:lnTo>
                  <a:lnTo>
                    <a:pt x="905" y="110"/>
                  </a:lnTo>
                  <a:lnTo>
                    <a:pt x="901" y="110"/>
                  </a:lnTo>
                  <a:lnTo>
                    <a:pt x="900" y="110"/>
                  </a:lnTo>
                  <a:lnTo>
                    <a:pt x="900" y="110"/>
                  </a:lnTo>
                  <a:lnTo>
                    <a:pt x="900" y="110"/>
                  </a:lnTo>
                  <a:lnTo>
                    <a:pt x="899" y="109"/>
                  </a:lnTo>
                  <a:lnTo>
                    <a:pt x="899" y="109"/>
                  </a:lnTo>
                  <a:lnTo>
                    <a:pt x="897" y="109"/>
                  </a:lnTo>
                  <a:lnTo>
                    <a:pt x="893" y="109"/>
                  </a:lnTo>
                  <a:lnTo>
                    <a:pt x="893" y="109"/>
                  </a:lnTo>
                  <a:lnTo>
                    <a:pt x="891" y="115"/>
                  </a:lnTo>
                  <a:lnTo>
                    <a:pt x="887" y="127"/>
                  </a:lnTo>
                  <a:lnTo>
                    <a:pt x="887" y="128"/>
                  </a:lnTo>
                  <a:lnTo>
                    <a:pt x="886" y="128"/>
                  </a:lnTo>
                  <a:lnTo>
                    <a:pt x="886" y="130"/>
                  </a:lnTo>
                  <a:lnTo>
                    <a:pt x="885" y="131"/>
                  </a:lnTo>
                  <a:lnTo>
                    <a:pt x="885" y="131"/>
                  </a:lnTo>
                  <a:lnTo>
                    <a:pt x="886" y="132"/>
                  </a:lnTo>
                  <a:lnTo>
                    <a:pt x="886" y="132"/>
                  </a:lnTo>
                  <a:lnTo>
                    <a:pt x="887" y="133"/>
                  </a:lnTo>
                  <a:lnTo>
                    <a:pt x="887" y="134"/>
                  </a:lnTo>
                  <a:lnTo>
                    <a:pt x="889" y="137"/>
                  </a:lnTo>
                  <a:lnTo>
                    <a:pt x="888" y="138"/>
                  </a:lnTo>
                  <a:lnTo>
                    <a:pt x="888" y="139"/>
                  </a:lnTo>
                  <a:lnTo>
                    <a:pt x="888" y="140"/>
                  </a:lnTo>
                  <a:lnTo>
                    <a:pt x="888" y="140"/>
                  </a:lnTo>
                  <a:lnTo>
                    <a:pt x="887" y="141"/>
                  </a:lnTo>
                  <a:lnTo>
                    <a:pt x="885" y="146"/>
                  </a:lnTo>
                  <a:lnTo>
                    <a:pt x="885" y="150"/>
                  </a:lnTo>
                  <a:lnTo>
                    <a:pt x="884" y="154"/>
                  </a:lnTo>
                  <a:lnTo>
                    <a:pt x="882" y="163"/>
                  </a:lnTo>
                  <a:lnTo>
                    <a:pt x="882" y="163"/>
                  </a:lnTo>
                  <a:lnTo>
                    <a:pt x="882" y="171"/>
                  </a:lnTo>
                  <a:lnTo>
                    <a:pt x="883" y="174"/>
                  </a:lnTo>
                  <a:lnTo>
                    <a:pt x="884" y="180"/>
                  </a:lnTo>
                  <a:lnTo>
                    <a:pt x="885" y="184"/>
                  </a:lnTo>
                  <a:lnTo>
                    <a:pt x="885" y="186"/>
                  </a:lnTo>
                  <a:lnTo>
                    <a:pt x="885" y="186"/>
                  </a:lnTo>
                  <a:lnTo>
                    <a:pt x="884" y="186"/>
                  </a:lnTo>
                  <a:lnTo>
                    <a:pt x="884" y="186"/>
                  </a:lnTo>
                  <a:lnTo>
                    <a:pt x="883" y="186"/>
                  </a:lnTo>
                  <a:lnTo>
                    <a:pt x="882" y="185"/>
                  </a:lnTo>
                  <a:lnTo>
                    <a:pt x="879" y="181"/>
                  </a:lnTo>
                  <a:lnTo>
                    <a:pt x="875" y="175"/>
                  </a:lnTo>
                  <a:lnTo>
                    <a:pt x="874" y="175"/>
                  </a:lnTo>
                  <a:lnTo>
                    <a:pt x="874" y="175"/>
                  </a:lnTo>
                  <a:lnTo>
                    <a:pt x="874" y="175"/>
                  </a:lnTo>
                  <a:lnTo>
                    <a:pt x="874" y="175"/>
                  </a:lnTo>
                  <a:lnTo>
                    <a:pt x="874" y="176"/>
                  </a:lnTo>
                  <a:lnTo>
                    <a:pt x="873" y="176"/>
                  </a:lnTo>
                  <a:lnTo>
                    <a:pt x="873" y="176"/>
                  </a:lnTo>
                  <a:lnTo>
                    <a:pt x="873" y="177"/>
                  </a:lnTo>
                  <a:lnTo>
                    <a:pt x="873" y="177"/>
                  </a:lnTo>
                  <a:lnTo>
                    <a:pt x="872" y="177"/>
                  </a:lnTo>
                  <a:lnTo>
                    <a:pt x="872" y="178"/>
                  </a:lnTo>
                  <a:lnTo>
                    <a:pt x="872" y="179"/>
                  </a:lnTo>
                  <a:lnTo>
                    <a:pt x="872" y="179"/>
                  </a:lnTo>
                  <a:lnTo>
                    <a:pt x="872" y="180"/>
                  </a:lnTo>
                  <a:lnTo>
                    <a:pt x="872" y="181"/>
                  </a:lnTo>
                  <a:lnTo>
                    <a:pt x="872" y="181"/>
                  </a:lnTo>
                  <a:lnTo>
                    <a:pt x="872" y="181"/>
                  </a:lnTo>
                  <a:lnTo>
                    <a:pt x="872" y="182"/>
                  </a:lnTo>
                  <a:lnTo>
                    <a:pt x="873" y="183"/>
                  </a:lnTo>
                  <a:lnTo>
                    <a:pt x="873" y="184"/>
                  </a:lnTo>
                  <a:lnTo>
                    <a:pt x="872" y="184"/>
                  </a:lnTo>
                  <a:lnTo>
                    <a:pt x="872" y="184"/>
                  </a:lnTo>
                  <a:lnTo>
                    <a:pt x="872" y="185"/>
                  </a:lnTo>
                  <a:lnTo>
                    <a:pt x="872" y="185"/>
                  </a:lnTo>
                  <a:lnTo>
                    <a:pt x="872" y="185"/>
                  </a:lnTo>
                  <a:lnTo>
                    <a:pt x="871" y="185"/>
                  </a:lnTo>
                  <a:lnTo>
                    <a:pt x="865" y="188"/>
                  </a:lnTo>
                  <a:lnTo>
                    <a:pt x="864" y="188"/>
                  </a:lnTo>
                  <a:lnTo>
                    <a:pt x="864" y="188"/>
                  </a:lnTo>
                  <a:lnTo>
                    <a:pt x="863" y="188"/>
                  </a:lnTo>
                  <a:lnTo>
                    <a:pt x="862" y="188"/>
                  </a:lnTo>
                  <a:lnTo>
                    <a:pt x="862" y="188"/>
                  </a:lnTo>
                  <a:lnTo>
                    <a:pt x="862" y="188"/>
                  </a:lnTo>
                  <a:lnTo>
                    <a:pt x="862" y="188"/>
                  </a:lnTo>
                  <a:lnTo>
                    <a:pt x="861" y="188"/>
                  </a:lnTo>
                  <a:lnTo>
                    <a:pt x="861" y="187"/>
                  </a:lnTo>
                  <a:lnTo>
                    <a:pt x="861" y="187"/>
                  </a:lnTo>
                  <a:lnTo>
                    <a:pt x="861" y="187"/>
                  </a:lnTo>
                  <a:lnTo>
                    <a:pt x="861" y="186"/>
                  </a:lnTo>
                  <a:lnTo>
                    <a:pt x="860" y="186"/>
                  </a:lnTo>
                  <a:lnTo>
                    <a:pt x="859" y="186"/>
                  </a:lnTo>
                  <a:lnTo>
                    <a:pt x="859" y="185"/>
                  </a:lnTo>
                  <a:lnTo>
                    <a:pt x="859" y="185"/>
                  </a:lnTo>
                  <a:lnTo>
                    <a:pt x="859" y="185"/>
                  </a:lnTo>
                  <a:lnTo>
                    <a:pt x="858" y="185"/>
                  </a:lnTo>
                  <a:lnTo>
                    <a:pt x="858" y="186"/>
                  </a:lnTo>
                  <a:lnTo>
                    <a:pt x="857" y="186"/>
                  </a:lnTo>
                  <a:lnTo>
                    <a:pt x="857" y="186"/>
                  </a:lnTo>
                  <a:lnTo>
                    <a:pt x="852" y="189"/>
                  </a:lnTo>
                  <a:lnTo>
                    <a:pt x="852" y="189"/>
                  </a:lnTo>
                  <a:lnTo>
                    <a:pt x="851" y="190"/>
                  </a:lnTo>
                  <a:lnTo>
                    <a:pt x="850" y="191"/>
                  </a:lnTo>
                  <a:lnTo>
                    <a:pt x="849" y="192"/>
                  </a:lnTo>
                  <a:lnTo>
                    <a:pt x="848" y="194"/>
                  </a:lnTo>
                  <a:lnTo>
                    <a:pt x="846" y="197"/>
                  </a:lnTo>
                  <a:lnTo>
                    <a:pt x="850" y="204"/>
                  </a:lnTo>
                  <a:lnTo>
                    <a:pt x="857" y="209"/>
                  </a:lnTo>
                  <a:lnTo>
                    <a:pt x="862" y="211"/>
                  </a:lnTo>
                  <a:lnTo>
                    <a:pt x="863" y="212"/>
                  </a:lnTo>
                  <a:lnTo>
                    <a:pt x="863" y="212"/>
                  </a:lnTo>
                  <a:lnTo>
                    <a:pt x="863" y="212"/>
                  </a:lnTo>
                  <a:lnTo>
                    <a:pt x="865" y="213"/>
                  </a:lnTo>
                  <a:lnTo>
                    <a:pt x="865" y="213"/>
                  </a:lnTo>
                  <a:lnTo>
                    <a:pt x="865" y="216"/>
                  </a:lnTo>
                  <a:lnTo>
                    <a:pt x="865" y="218"/>
                  </a:lnTo>
                  <a:lnTo>
                    <a:pt x="865" y="224"/>
                  </a:lnTo>
                  <a:lnTo>
                    <a:pt x="866" y="224"/>
                  </a:lnTo>
                  <a:lnTo>
                    <a:pt x="866" y="224"/>
                  </a:lnTo>
                  <a:lnTo>
                    <a:pt x="874" y="228"/>
                  </a:lnTo>
                  <a:lnTo>
                    <a:pt x="877" y="229"/>
                  </a:lnTo>
                  <a:lnTo>
                    <a:pt x="879" y="230"/>
                  </a:lnTo>
                  <a:lnTo>
                    <a:pt x="882" y="230"/>
                  </a:lnTo>
                  <a:lnTo>
                    <a:pt x="882" y="231"/>
                  </a:lnTo>
                  <a:lnTo>
                    <a:pt x="883" y="231"/>
                  </a:lnTo>
                  <a:lnTo>
                    <a:pt x="883" y="231"/>
                  </a:lnTo>
                  <a:lnTo>
                    <a:pt x="884" y="231"/>
                  </a:lnTo>
                  <a:lnTo>
                    <a:pt x="884" y="231"/>
                  </a:lnTo>
                  <a:lnTo>
                    <a:pt x="884" y="232"/>
                  </a:lnTo>
                  <a:lnTo>
                    <a:pt x="884" y="232"/>
                  </a:lnTo>
                  <a:lnTo>
                    <a:pt x="884" y="232"/>
                  </a:lnTo>
                  <a:lnTo>
                    <a:pt x="885" y="239"/>
                  </a:lnTo>
                  <a:lnTo>
                    <a:pt x="885" y="239"/>
                  </a:lnTo>
                  <a:lnTo>
                    <a:pt x="885" y="239"/>
                  </a:lnTo>
                  <a:lnTo>
                    <a:pt x="885" y="240"/>
                  </a:lnTo>
                  <a:lnTo>
                    <a:pt x="885" y="242"/>
                  </a:lnTo>
                  <a:lnTo>
                    <a:pt x="884" y="245"/>
                  </a:lnTo>
                  <a:lnTo>
                    <a:pt x="885" y="246"/>
                  </a:lnTo>
                  <a:lnTo>
                    <a:pt x="887" y="249"/>
                  </a:lnTo>
                  <a:lnTo>
                    <a:pt x="888" y="251"/>
                  </a:lnTo>
                  <a:lnTo>
                    <a:pt x="891" y="253"/>
                  </a:lnTo>
                  <a:lnTo>
                    <a:pt x="888" y="257"/>
                  </a:lnTo>
                  <a:lnTo>
                    <a:pt x="886" y="261"/>
                  </a:lnTo>
                  <a:lnTo>
                    <a:pt x="884" y="267"/>
                  </a:lnTo>
                  <a:lnTo>
                    <a:pt x="882" y="277"/>
                  </a:lnTo>
                  <a:lnTo>
                    <a:pt x="882" y="278"/>
                  </a:lnTo>
                  <a:lnTo>
                    <a:pt x="882" y="278"/>
                  </a:lnTo>
                  <a:lnTo>
                    <a:pt x="890" y="293"/>
                  </a:lnTo>
                  <a:lnTo>
                    <a:pt x="890" y="293"/>
                  </a:lnTo>
                  <a:lnTo>
                    <a:pt x="891" y="294"/>
                  </a:lnTo>
                  <a:lnTo>
                    <a:pt x="893" y="293"/>
                  </a:lnTo>
                  <a:lnTo>
                    <a:pt x="896" y="292"/>
                  </a:lnTo>
                  <a:lnTo>
                    <a:pt x="897" y="292"/>
                  </a:lnTo>
                  <a:lnTo>
                    <a:pt x="900" y="292"/>
                  </a:lnTo>
                  <a:lnTo>
                    <a:pt x="900" y="292"/>
                  </a:lnTo>
                  <a:lnTo>
                    <a:pt x="902" y="293"/>
                  </a:lnTo>
                  <a:lnTo>
                    <a:pt x="903" y="293"/>
                  </a:lnTo>
                  <a:lnTo>
                    <a:pt x="906" y="292"/>
                  </a:lnTo>
                  <a:lnTo>
                    <a:pt x="907" y="291"/>
                  </a:lnTo>
                  <a:lnTo>
                    <a:pt x="908" y="289"/>
                  </a:lnTo>
                  <a:lnTo>
                    <a:pt x="909" y="289"/>
                  </a:lnTo>
                  <a:lnTo>
                    <a:pt x="909" y="288"/>
                  </a:lnTo>
                  <a:lnTo>
                    <a:pt x="910" y="287"/>
                  </a:lnTo>
                  <a:lnTo>
                    <a:pt x="917" y="284"/>
                  </a:lnTo>
                  <a:lnTo>
                    <a:pt x="917" y="283"/>
                  </a:lnTo>
                  <a:lnTo>
                    <a:pt x="919" y="283"/>
                  </a:lnTo>
                  <a:lnTo>
                    <a:pt x="919" y="283"/>
                  </a:lnTo>
                  <a:lnTo>
                    <a:pt x="919" y="283"/>
                  </a:lnTo>
                  <a:lnTo>
                    <a:pt x="920" y="283"/>
                  </a:lnTo>
                  <a:lnTo>
                    <a:pt x="920" y="283"/>
                  </a:lnTo>
                  <a:lnTo>
                    <a:pt x="920" y="283"/>
                  </a:lnTo>
                  <a:lnTo>
                    <a:pt x="921" y="285"/>
                  </a:lnTo>
                  <a:lnTo>
                    <a:pt x="922" y="287"/>
                  </a:lnTo>
                  <a:lnTo>
                    <a:pt x="922" y="288"/>
                  </a:lnTo>
                  <a:lnTo>
                    <a:pt x="922" y="288"/>
                  </a:lnTo>
                  <a:lnTo>
                    <a:pt x="923" y="288"/>
                  </a:lnTo>
                  <a:lnTo>
                    <a:pt x="923" y="290"/>
                  </a:lnTo>
                  <a:lnTo>
                    <a:pt x="922" y="294"/>
                  </a:lnTo>
                  <a:lnTo>
                    <a:pt x="922" y="297"/>
                  </a:lnTo>
                  <a:lnTo>
                    <a:pt x="922" y="298"/>
                  </a:lnTo>
                  <a:lnTo>
                    <a:pt x="922" y="299"/>
                  </a:lnTo>
                  <a:lnTo>
                    <a:pt x="922" y="299"/>
                  </a:lnTo>
                  <a:lnTo>
                    <a:pt x="922" y="299"/>
                  </a:lnTo>
                  <a:lnTo>
                    <a:pt x="922" y="300"/>
                  </a:lnTo>
                  <a:lnTo>
                    <a:pt x="921" y="300"/>
                  </a:lnTo>
                  <a:lnTo>
                    <a:pt x="921" y="300"/>
                  </a:lnTo>
                  <a:lnTo>
                    <a:pt x="921" y="301"/>
                  </a:lnTo>
                  <a:lnTo>
                    <a:pt x="921" y="302"/>
                  </a:lnTo>
                  <a:lnTo>
                    <a:pt x="921" y="302"/>
                  </a:lnTo>
                  <a:lnTo>
                    <a:pt x="921" y="302"/>
                  </a:lnTo>
                  <a:lnTo>
                    <a:pt x="921" y="303"/>
                  </a:lnTo>
                  <a:lnTo>
                    <a:pt x="921" y="304"/>
                  </a:lnTo>
                  <a:lnTo>
                    <a:pt x="921" y="304"/>
                  </a:lnTo>
                  <a:lnTo>
                    <a:pt x="921" y="305"/>
                  </a:lnTo>
                  <a:lnTo>
                    <a:pt x="922" y="306"/>
                  </a:lnTo>
                  <a:lnTo>
                    <a:pt x="924" y="309"/>
                  </a:lnTo>
                  <a:lnTo>
                    <a:pt x="925" y="311"/>
                  </a:lnTo>
                  <a:lnTo>
                    <a:pt x="926" y="312"/>
                  </a:lnTo>
                  <a:lnTo>
                    <a:pt x="927" y="314"/>
                  </a:lnTo>
                  <a:lnTo>
                    <a:pt x="931" y="310"/>
                  </a:lnTo>
                  <a:lnTo>
                    <a:pt x="939" y="312"/>
                  </a:lnTo>
                  <a:lnTo>
                    <a:pt x="939" y="312"/>
                  </a:lnTo>
                  <a:lnTo>
                    <a:pt x="940" y="312"/>
                  </a:lnTo>
                  <a:lnTo>
                    <a:pt x="941" y="314"/>
                  </a:lnTo>
                  <a:lnTo>
                    <a:pt x="944" y="316"/>
                  </a:lnTo>
                  <a:lnTo>
                    <a:pt x="945" y="316"/>
                  </a:lnTo>
                  <a:lnTo>
                    <a:pt x="945" y="316"/>
                  </a:lnTo>
                  <a:lnTo>
                    <a:pt x="945" y="316"/>
                  </a:lnTo>
                  <a:lnTo>
                    <a:pt x="946" y="316"/>
                  </a:lnTo>
                  <a:lnTo>
                    <a:pt x="947" y="316"/>
                  </a:lnTo>
                  <a:lnTo>
                    <a:pt x="949" y="315"/>
                  </a:lnTo>
                  <a:lnTo>
                    <a:pt x="950" y="315"/>
                  </a:lnTo>
                  <a:lnTo>
                    <a:pt x="948" y="320"/>
                  </a:lnTo>
                  <a:lnTo>
                    <a:pt x="948" y="320"/>
                  </a:lnTo>
                  <a:lnTo>
                    <a:pt x="947" y="321"/>
                  </a:lnTo>
                  <a:lnTo>
                    <a:pt x="947" y="322"/>
                  </a:lnTo>
                  <a:lnTo>
                    <a:pt x="946" y="323"/>
                  </a:lnTo>
                  <a:lnTo>
                    <a:pt x="946" y="323"/>
                  </a:lnTo>
                  <a:lnTo>
                    <a:pt x="943" y="327"/>
                  </a:lnTo>
                  <a:lnTo>
                    <a:pt x="940" y="338"/>
                  </a:lnTo>
                  <a:lnTo>
                    <a:pt x="938" y="343"/>
                  </a:lnTo>
                  <a:lnTo>
                    <a:pt x="942" y="347"/>
                  </a:lnTo>
                  <a:lnTo>
                    <a:pt x="943" y="346"/>
                  </a:lnTo>
                  <a:lnTo>
                    <a:pt x="944" y="346"/>
                  </a:lnTo>
                  <a:lnTo>
                    <a:pt x="944" y="347"/>
                  </a:lnTo>
                  <a:lnTo>
                    <a:pt x="948" y="351"/>
                  </a:lnTo>
                  <a:lnTo>
                    <a:pt x="948" y="351"/>
                  </a:lnTo>
                  <a:lnTo>
                    <a:pt x="949" y="352"/>
                  </a:lnTo>
                  <a:lnTo>
                    <a:pt x="949" y="353"/>
                  </a:lnTo>
                  <a:lnTo>
                    <a:pt x="949" y="353"/>
                  </a:lnTo>
                  <a:lnTo>
                    <a:pt x="949" y="354"/>
                  </a:lnTo>
                  <a:lnTo>
                    <a:pt x="950" y="356"/>
                  </a:lnTo>
                  <a:lnTo>
                    <a:pt x="950" y="360"/>
                  </a:lnTo>
                  <a:lnTo>
                    <a:pt x="952" y="362"/>
                  </a:lnTo>
                  <a:lnTo>
                    <a:pt x="955" y="367"/>
                  </a:lnTo>
                  <a:lnTo>
                    <a:pt x="957" y="370"/>
                  </a:lnTo>
                  <a:lnTo>
                    <a:pt x="958" y="371"/>
                  </a:lnTo>
                  <a:lnTo>
                    <a:pt x="958" y="371"/>
                  </a:lnTo>
                  <a:lnTo>
                    <a:pt x="960" y="371"/>
                  </a:lnTo>
                  <a:lnTo>
                    <a:pt x="961" y="371"/>
                  </a:lnTo>
                  <a:lnTo>
                    <a:pt x="961" y="371"/>
                  </a:lnTo>
                  <a:lnTo>
                    <a:pt x="962" y="370"/>
                  </a:lnTo>
                  <a:lnTo>
                    <a:pt x="963" y="370"/>
                  </a:lnTo>
                  <a:lnTo>
                    <a:pt x="965" y="369"/>
                  </a:lnTo>
                  <a:lnTo>
                    <a:pt x="973" y="369"/>
                  </a:lnTo>
                  <a:lnTo>
                    <a:pt x="973" y="369"/>
                  </a:lnTo>
                  <a:lnTo>
                    <a:pt x="973" y="369"/>
                  </a:lnTo>
                  <a:lnTo>
                    <a:pt x="973" y="379"/>
                  </a:lnTo>
                  <a:lnTo>
                    <a:pt x="973" y="380"/>
                  </a:lnTo>
                  <a:lnTo>
                    <a:pt x="973" y="380"/>
                  </a:lnTo>
                  <a:lnTo>
                    <a:pt x="973" y="382"/>
                  </a:lnTo>
                  <a:lnTo>
                    <a:pt x="973" y="382"/>
                  </a:lnTo>
                  <a:lnTo>
                    <a:pt x="972" y="384"/>
                  </a:lnTo>
                  <a:lnTo>
                    <a:pt x="971" y="386"/>
                  </a:lnTo>
                  <a:lnTo>
                    <a:pt x="971" y="386"/>
                  </a:lnTo>
                  <a:lnTo>
                    <a:pt x="971" y="386"/>
                  </a:lnTo>
                  <a:lnTo>
                    <a:pt x="970" y="387"/>
                  </a:lnTo>
                  <a:lnTo>
                    <a:pt x="967" y="388"/>
                  </a:lnTo>
                  <a:lnTo>
                    <a:pt x="967" y="388"/>
                  </a:lnTo>
                  <a:lnTo>
                    <a:pt x="965" y="389"/>
                  </a:lnTo>
                  <a:lnTo>
                    <a:pt x="965" y="390"/>
                  </a:lnTo>
                  <a:lnTo>
                    <a:pt x="965" y="390"/>
                  </a:lnTo>
                  <a:lnTo>
                    <a:pt x="965" y="391"/>
                  </a:lnTo>
                  <a:lnTo>
                    <a:pt x="966" y="394"/>
                  </a:lnTo>
                  <a:lnTo>
                    <a:pt x="966" y="395"/>
                  </a:lnTo>
                  <a:lnTo>
                    <a:pt x="966" y="396"/>
                  </a:lnTo>
                  <a:lnTo>
                    <a:pt x="967" y="397"/>
                  </a:lnTo>
                  <a:lnTo>
                    <a:pt x="967" y="398"/>
                  </a:lnTo>
                  <a:lnTo>
                    <a:pt x="967" y="400"/>
                  </a:lnTo>
                  <a:lnTo>
                    <a:pt x="967" y="400"/>
                  </a:lnTo>
                  <a:lnTo>
                    <a:pt x="966" y="402"/>
                  </a:lnTo>
                  <a:lnTo>
                    <a:pt x="966" y="402"/>
                  </a:lnTo>
                  <a:lnTo>
                    <a:pt x="965" y="402"/>
                  </a:lnTo>
                  <a:lnTo>
                    <a:pt x="961" y="400"/>
                  </a:lnTo>
                  <a:lnTo>
                    <a:pt x="959" y="400"/>
                  </a:lnTo>
                  <a:lnTo>
                    <a:pt x="957" y="399"/>
                  </a:lnTo>
                  <a:lnTo>
                    <a:pt x="957" y="398"/>
                  </a:lnTo>
                  <a:lnTo>
                    <a:pt x="957" y="398"/>
                  </a:lnTo>
                  <a:lnTo>
                    <a:pt x="957" y="398"/>
                  </a:lnTo>
                  <a:lnTo>
                    <a:pt x="953" y="397"/>
                  </a:lnTo>
                  <a:lnTo>
                    <a:pt x="952" y="397"/>
                  </a:lnTo>
                  <a:lnTo>
                    <a:pt x="953" y="402"/>
                  </a:lnTo>
                  <a:lnTo>
                    <a:pt x="953" y="404"/>
                  </a:lnTo>
                  <a:lnTo>
                    <a:pt x="952" y="405"/>
                  </a:lnTo>
                  <a:lnTo>
                    <a:pt x="952" y="406"/>
                  </a:lnTo>
                  <a:lnTo>
                    <a:pt x="952" y="406"/>
                  </a:lnTo>
                  <a:lnTo>
                    <a:pt x="952" y="407"/>
                  </a:lnTo>
                  <a:lnTo>
                    <a:pt x="951" y="408"/>
                  </a:lnTo>
                  <a:lnTo>
                    <a:pt x="949" y="411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6" y="420"/>
                  </a:lnTo>
                  <a:lnTo>
                    <a:pt x="946" y="422"/>
                  </a:lnTo>
                  <a:lnTo>
                    <a:pt x="947" y="423"/>
                  </a:lnTo>
                  <a:lnTo>
                    <a:pt x="947" y="424"/>
                  </a:lnTo>
                  <a:lnTo>
                    <a:pt x="947" y="424"/>
                  </a:lnTo>
                  <a:lnTo>
                    <a:pt x="948" y="425"/>
                  </a:lnTo>
                  <a:lnTo>
                    <a:pt x="948" y="426"/>
                  </a:lnTo>
                  <a:lnTo>
                    <a:pt x="948" y="427"/>
                  </a:lnTo>
                  <a:lnTo>
                    <a:pt x="944" y="431"/>
                  </a:lnTo>
                  <a:lnTo>
                    <a:pt x="936" y="440"/>
                  </a:lnTo>
                  <a:lnTo>
                    <a:pt x="936" y="440"/>
                  </a:lnTo>
                  <a:lnTo>
                    <a:pt x="936" y="442"/>
                  </a:lnTo>
                  <a:lnTo>
                    <a:pt x="938" y="444"/>
                  </a:lnTo>
                  <a:lnTo>
                    <a:pt x="938" y="445"/>
                  </a:lnTo>
                  <a:lnTo>
                    <a:pt x="931" y="459"/>
                  </a:lnTo>
                  <a:lnTo>
                    <a:pt x="930" y="460"/>
                  </a:lnTo>
                  <a:lnTo>
                    <a:pt x="926" y="463"/>
                  </a:lnTo>
                  <a:lnTo>
                    <a:pt x="922" y="463"/>
                  </a:lnTo>
                  <a:lnTo>
                    <a:pt x="913" y="466"/>
                  </a:lnTo>
                  <a:lnTo>
                    <a:pt x="903" y="469"/>
                  </a:lnTo>
                  <a:lnTo>
                    <a:pt x="898" y="472"/>
                  </a:lnTo>
                  <a:lnTo>
                    <a:pt x="888" y="476"/>
                  </a:lnTo>
                  <a:lnTo>
                    <a:pt x="886" y="476"/>
                  </a:lnTo>
                  <a:lnTo>
                    <a:pt x="885" y="476"/>
                  </a:lnTo>
                  <a:lnTo>
                    <a:pt x="884" y="476"/>
                  </a:lnTo>
                  <a:lnTo>
                    <a:pt x="883" y="476"/>
                  </a:lnTo>
                  <a:lnTo>
                    <a:pt x="882" y="477"/>
                  </a:lnTo>
                  <a:lnTo>
                    <a:pt x="882" y="478"/>
                  </a:lnTo>
                  <a:lnTo>
                    <a:pt x="882" y="478"/>
                  </a:lnTo>
                  <a:lnTo>
                    <a:pt x="881" y="478"/>
                  </a:lnTo>
                  <a:lnTo>
                    <a:pt x="881" y="479"/>
                  </a:lnTo>
                  <a:lnTo>
                    <a:pt x="875" y="481"/>
                  </a:lnTo>
                  <a:lnTo>
                    <a:pt x="867" y="482"/>
                  </a:lnTo>
                  <a:lnTo>
                    <a:pt x="861" y="483"/>
                  </a:lnTo>
                  <a:lnTo>
                    <a:pt x="859" y="483"/>
                  </a:lnTo>
                  <a:lnTo>
                    <a:pt x="858" y="483"/>
                  </a:lnTo>
                  <a:lnTo>
                    <a:pt x="858" y="483"/>
                  </a:lnTo>
                  <a:lnTo>
                    <a:pt x="857" y="482"/>
                  </a:lnTo>
                  <a:lnTo>
                    <a:pt x="856" y="482"/>
                  </a:lnTo>
                  <a:lnTo>
                    <a:pt x="855" y="482"/>
                  </a:lnTo>
                  <a:lnTo>
                    <a:pt x="855" y="481"/>
                  </a:lnTo>
                  <a:lnTo>
                    <a:pt x="854" y="479"/>
                  </a:lnTo>
                  <a:lnTo>
                    <a:pt x="854" y="479"/>
                  </a:lnTo>
                  <a:lnTo>
                    <a:pt x="854" y="479"/>
                  </a:lnTo>
                  <a:lnTo>
                    <a:pt x="854" y="480"/>
                  </a:lnTo>
                  <a:lnTo>
                    <a:pt x="853" y="482"/>
                  </a:lnTo>
                  <a:lnTo>
                    <a:pt x="849" y="488"/>
                  </a:lnTo>
                  <a:lnTo>
                    <a:pt x="848" y="489"/>
                  </a:lnTo>
                  <a:lnTo>
                    <a:pt x="845" y="491"/>
                  </a:lnTo>
                  <a:lnTo>
                    <a:pt x="840" y="482"/>
                  </a:lnTo>
                  <a:lnTo>
                    <a:pt x="839" y="481"/>
                  </a:lnTo>
                  <a:lnTo>
                    <a:pt x="836" y="482"/>
                  </a:lnTo>
                  <a:lnTo>
                    <a:pt x="819" y="484"/>
                  </a:lnTo>
                  <a:lnTo>
                    <a:pt x="818" y="484"/>
                  </a:lnTo>
                  <a:lnTo>
                    <a:pt x="818" y="484"/>
                  </a:lnTo>
                  <a:lnTo>
                    <a:pt x="817" y="484"/>
                  </a:lnTo>
                  <a:lnTo>
                    <a:pt x="817" y="484"/>
                  </a:lnTo>
                  <a:lnTo>
                    <a:pt x="814" y="489"/>
                  </a:lnTo>
                  <a:lnTo>
                    <a:pt x="813" y="490"/>
                  </a:lnTo>
                  <a:lnTo>
                    <a:pt x="811" y="494"/>
                  </a:lnTo>
                  <a:lnTo>
                    <a:pt x="810" y="496"/>
                  </a:lnTo>
                  <a:lnTo>
                    <a:pt x="810" y="497"/>
                  </a:lnTo>
                  <a:lnTo>
                    <a:pt x="809" y="499"/>
                  </a:lnTo>
                  <a:lnTo>
                    <a:pt x="804" y="495"/>
                  </a:lnTo>
                  <a:lnTo>
                    <a:pt x="803" y="495"/>
                  </a:lnTo>
                  <a:lnTo>
                    <a:pt x="801" y="494"/>
                  </a:lnTo>
                  <a:lnTo>
                    <a:pt x="801" y="494"/>
                  </a:lnTo>
                  <a:lnTo>
                    <a:pt x="799" y="494"/>
                  </a:lnTo>
                  <a:lnTo>
                    <a:pt x="799" y="494"/>
                  </a:lnTo>
                  <a:lnTo>
                    <a:pt x="799" y="494"/>
                  </a:lnTo>
                  <a:lnTo>
                    <a:pt x="799" y="494"/>
                  </a:lnTo>
                  <a:lnTo>
                    <a:pt x="799" y="494"/>
                  </a:lnTo>
                  <a:lnTo>
                    <a:pt x="797" y="495"/>
                  </a:lnTo>
                  <a:lnTo>
                    <a:pt x="797" y="496"/>
                  </a:lnTo>
                  <a:lnTo>
                    <a:pt x="796" y="497"/>
                  </a:lnTo>
                  <a:lnTo>
                    <a:pt x="796" y="498"/>
                  </a:lnTo>
                  <a:lnTo>
                    <a:pt x="795" y="500"/>
                  </a:lnTo>
                  <a:lnTo>
                    <a:pt x="795" y="500"/>
                  </a:lnTo>
                  <a:lnTo>
                    <a:pt x="795" y="503"/>
                  </a:lnTo>
                  <a:lnTo>
                    <a:pt x="796" y="512"/>
                  </a:lnTo>
                  <a:lnTo>
                    <a:pt x="799" y="526"/>
                  </a:lnTo>
                  <a:lnTo>
                    <a:pt x="799" y="527"/>
                  </a:lnTo>
                  <a:lnTo>
                    <a:pt x="799" y="528"/>
                  </a:lnTo>
                  <a:lnTo>
                    <a:pt x="800" y="528"/>
                  </a:lnTo>
                  <a:lnTo>
                    <a:pt x="801" y="530"/>
                  </a:lnTo>
                  <a:lnTo>
                    <a:pt x="801" y="530"/>
                  </a:lnTo>
                  <a:lnTo>
                    <a:pt x="803" y="531"/>
                  </a:lnTo>
                  <a:lnTo>
                    <a:pt x="810" y="538"/>
                  </a:lnTo>
                  <a:lnTo>
                    <a:pt x="810" y="539"/>
                  </a:lnTo>
                  <a:lnTo>
                    <a:pt x="811" y="539"/>
                  </a:lnTo>
                  <a:lnTo>
                    <a:pt x="812" y="548"/>
                  </a:lnTo>
                  <a:lnTo>
                    <a:pt x="812" y="549"/>
                  </a:lnTo>
                  <a:lnTo>
                    <a:pt x="812" y="549"/>
                  </a:lnTo>
                  <a:lnTo>
                    <a:pt x="812" y="549"/>
                  </a:lnTo>
                  <a:lnTo>
                    <a:pt x="812" y="549"/>
                  </a:lnTo>
                  <a:lnTo>
                    <a:pt x="811" y="550"/>
                  </a:lnTo>
                  <a:lnTo>
                    <a:pt x="811" y="550"/>
                  </a:lnTo>
                  <a:lnTo>
                    <a:pt x="810" y="550"/>
                  </a:lnTo>
                  <a:lnTo>
                    <a:pt x="809" y="550"/>
                  </a:lnTo>
                  <a:lnTo>
                    <a:pt x="809" y="550"/>
                  </a:lnTo>
                  <a:lnTo>
                    <a:pt x="809" y="550"/>
                  </a:lnTo>
                  <a:lnTo>
                    <a:pt x="809" y="550"/>
                  </a:lnTo>
                  <a:lnTo>
                    <a:pt x="809" y="550"/>
                  </a:lnTo>
                  <a:lnTo>
                    <a:pt x="800" y="551"/>
                  </a:lnTo>
                  <a:lnTo>
                    <a:pt x="798" y="551"/>
                  </a:lnTo>
                  <a:lnTo>
                    <a:pt x="797" y="551"/>
                  </a:lnTo>
                  <a:lnTo>
                    <a:pt x="797" y="551"/>
                  </a:lnTo>
                  <a:lnTo>
                    <a:pt x="797" y="551"/>
                  </a:lnTo>
                  <a:lnTo>
                    <a:pt x="795" y="549"/>
                  </a:lnTo>
                  <a:lnTo>
                    <a:pt x="795" y="549"/>
                  </a:lnTo>
                  <a:lnTo>
                    <a:pt x="795" y="549"/>
                  </a:lnTo>
                  <a:lnTo>
                    <a:pt x="794" y="549"/>
                  </a:lnTo>
                  <a:lnTo>
                    <a:pt x="787" y="558"/>
                  </a:lnTo>
                  <a:lnTo>
                    <a:pt x="787" y="559"/>
                  </a:lnTo>
                  <a:lnTo>
                    <a:pt x="787" y="559"/>
                  </a:lnTo>
                  <a:lnTo>
                    <a:pt x="787" y="560"/>
                  </a:lnTo>
                  <a:lnTo>
                    <a:pt x="787" y="561"/>
                  </a:lnTo>
                  <a:lnTo>
                    <a:pt x="787" y="561"/>
                  </a:lnTo>
                  <a:lnTo>
                    <a:pt x="791" y="567"/>
                  </a:lnTo>
                  <a:lnTo>
                    <a:pt x="791" y="567"/>
                  </a:lnTo>
                  <a:lnTo>
                    <a:pt x="791" y="568"/>
                  </a:lnTo>
                  <a:lnTo>
                    <a:pt x="791" y="568"/>
                  </a:lnTo>
                  <a:lnTo>
                    <a:pt x="793" y="569"/>
                  </a:lnTo>
                  <a:lnTo>
                    <a:pt x="793" y="569"/>
                  </a:lnTo>
                  <a:lnTo>
                    <a:pt x="796" y="569"/>
                  </a:lnTo>
                  <a:lnTo>
                    <a:pt x="796" y="569"/>
                  </a:lnTo>
                  <a:lnTo>
                    <a:pt x="796" y="569"/>
                  </a:lnTo>
                  <a:lnTo>
                    <a:pt x="796" y="569"/>
                  </a:lnTo>
                  <a:lnTo>
                    <a:pt x="797" y="569"/>
                  </a:lnTo>
                  <a:lnTo>
                    <a:pt x="797" y="569"/>
                  </a:lnTo>
                  <a:lnTo>
                    <a:pt x="797" y="569"/>
                  </a:lnTo>
                  <a:lnTo>
                    <a:pt x="797" y="569"/>
                  </a:lnTo>
                  <a:lnTo>
                    <a:pt x="797" y="570"/>
                  </a:lnTo>
                  <a:lnTo>
                    <a:pt x="797" y="570"/>
                  </a:lnTo>
                  <a:lnTo>
                    <a:pt x="797" y="571"/>
                  </a:lnTo>
                  <a:lnTo>
                    <a:pt x="797" y="572"/>
                  </a:lnTo>
                  <a:lnTo>
                    <a:pt x="796" y="572"/>
                  </a:lnTo>
                  <a:lnTo>
                    <a:pt x="796" y="572"/>
                  </a:lnTo>
                  <a:lnTo>
                    <a:pt x="791" y="579"/>
                  </a:lnTo>
                  <a:lnTo>
                    <a:pt x="791" y="579"/>
                  </a:lnTo>
                  <a:lnTo>
                    <a:pt x="790" y="581"/>
                  </a:lnTo>
                  <a:lnTo>
                    <a:pt x="789" y="581"/>
                  </a:lnTo>
                  <a:lnTo>
                    <a:pt x="789" y="581"/>
                  </a:lnTo>
                  <a:lnTo>
                    <a:pt x="789" y="581"/>
                  </a:lnTo>
                  <a:lnTo>
                    <a:pt x="787" y="582"/>
                  </a:lnTo>
                  <a:lnTo>
                    <a:pt x="791" y="585"/>
                  </a:lnTo>
                  <a:lnTo>
                    <a:pt x="793" y="590"/>
                  </a:lnTo>
                  <a:lnTo>
                    <a:pt x="795" y="595"/>
                  </a:lnTo>
                  <a:lnTo>
                    <a:pt x="796" y="598"/>
                  </a:lnTo>
                  <a:lnTo>
                    <a:pt x="797" y="601"/>
                  </a:lnTo>
                  <a:lnTo>
                    <a:pt x="798" y="602"/>
                  </a:lnTo>
                  <a:lnTo>
                    <a:pt x="800" y="606"/>
                  </a:lnTo>
                  <a:lnTo>
                    <a:pt x="804" y="613"/>
                  </a:lnTo>
                  <a:lnTo>
                    <a:pt x="800" y="618"/>
                  </a:lnTo>
                  <a:lnTo>
                    <a:pt x="799" y="628"/>
                  </a:lnTo>
                  <a:lnTo>
                    <a:pt x="800" y="630"/>
                  </a:lnTo>
                  <a:lnTo>
                    <a:pt x="801" y="632"/>
                  </a:lnTo>
                  <a:lnTo>
                    <a:pt x="801" y="633"/>
                  </a:lnTo>
                  <a:lnTo>
                    <a:pt x="801" y="634"/>
                  </a:lnTo>
                  <a:lnTo>
                    <a:pt x="801" y="635"/>
                  </a:lnTo>
                  <a:lnTo>
                    <a:pt x="801" y="635"/>
                  </a:lnTo>
                  <a:lnTo>
                    <a:pt x="800" y="635"/>
                  </a:lnTo>
                  <a:lnTo>
                    <a:pt x="799" y="636"/>
                  </a:lnTo>
                  <a:lnTo>
                    <a:pt x="799" y="636"/>
                  </a:lnTo>
                  <a:lnTo>
                    <a:pt x="797" y="637"/>
                  </a:lnTo>
                  <a:lnTo>
                    <a:pt x="796" y="638"/>
                  </a:lnTo>
                  <a:lnTo>
                    <a:pt x="795" y="639"/>
                  </a:lnTo>
                  <a:lnTo>
                    <a:pt x="794" y="640"/>
                  </a:lnTo>
                  <a:lnTo>
                    <a:pt x="793" y="641"/>
                  </a:lnTo>
                  <a:lnTo>
                    <a:pt x="790" y="642"/>
                  </a:lnTo>
                  <a:lnTo>
                    <a:pt x="782" y="641"/>
                  </a:lnTo>
                  <a:lnTo>
                    <a:pt x="770" y="645"/>
                  </a:lnTo>
                  <a:lnTo>
                    <a:pt x="764" y="646"/>
                  </a:lnTo>
                  <a:lnTo>
                    <a:pt x="766" y="636"/>
                  </a:lnTo>
                  <a:lnTo>
                    <a:pt x="759" y="634"/>
                  </a:lnTo>
                  <a:lnTo>
                    <a:pt x="758" y="634"/>
                  </a:lnTo>
                  <a:lnTo>
                    <a:pt x="758" y="634"/>
                  </a:lnTo>
                  <a:lnTo>
                    <a:pt x="752" y="637"/>
                  </a:lnTo>
                  <a:lnTo>
                    <a:pt x="744" y="634"/>
                  </a:lnTo>
                  <a:lnTo>
                    <a:pt x="742" y="635"/>
                  </a:lnTo>
                  <a:lnTo>
                    <a:pt x="740" y="637"/>
                  </a:lnTo>
                  <a:lnTo>
                    <a:pt x="738" y="638"/>
                  </a:lnTo>
                  <a:lnTo>
                    <a:pt x="737" y="633"/>
                  </a:lnTo>
                  <a:lnTo>
                    <a:pt x="735" y="622"/>
                  </a:lnTo>
                  <a:lnTo>
                    <a:pt x="735" y="622"/>
                  </a:lnTo>
                  <a:lnTo>
                    <a:pt x="733" y="611"/>
                  </a:lnTo>
                  <a:lnTo>
                    <a:pt x="732" y="602"/>
                  </a:lnTo>
                  <a:lnTo>
                    <a:pt x="730" y="596"/>
                  </a:lnTo>
                  <a:lnTo>
                    <a:pt x="726" y="596"/>
                  </a:lnTo>
                  <a:lnTo>
                    <a:pt x="725" y="597"/>
                  </a:lnTo>
                  <a:lnTo>
                    <a:pt x="724" y="597"/>
                  </a:lnTo>
                  <a:lnTo>
                    <a:pt x="723" y="597"/>
                  </a:lnTo>
                  <a:lnTo>
                    <a:pt x="723" y="597"/>
                  </a:lnTo>
                  <a:lnTo>
                    <a:pt x="720" y="595"/>
                  </a:lnTo>
                  <a:lnTo>
                    <a:pt x="719" y="594"/>
                  </a:lnTo>
                  <a:lnTo>
                    <a:pt x="714" y="591"/>
                  </a:lnTo>
                  <a:lnTo>
                    <a:pt x="708" y="591"/>
                  </a:lnTo>
                  <a:lnTo>
                    <a:pt x="705" y="589"/>
                  </a:lnTo>
                  <a:lnTo>
                    <a:pt x="704" y="590"/>
                  </a:lnTo>
                  <a:lnTo>
                    <a:pt x="701" y="591"/>
                  </a:lnTo>
                  <a:lnTo>
                    <a:pt x="691" y="595"/>
                  </a:lnTo>
                  <a:lnTo>
                    <a:pt x="688" y="593"/>
                  </a:lnTo>
                  <a:lnTo>
                    <a:pt x="687" y="593"/>
                  </a:lnTo>
                  <a:lnTo>
                    <a:pt x="686" y="591"/>
                  </a:lnTo>
                  <a:lnTo>
                    <a:pt x="674" y="596"/>
                  </a:lnTo>
                  <a:lnTo>
                    <a:pt x="673" y="597"/>
                  </a:lnTo>
                  <a:lnTo>
                    <a:pt x="672" y="597"/>
                  </a:lnTo>
                  <a:lnTo>
                    <a:pt x="672" y="598"/>
                  </a:lnTo>
                  <a:lnTo>
                    <a:pt x="672" y="598"/>
                  </a:lnTo>
                  <a:lnTo>
                    <a:pt x="670" y="602"/>
                  </a:lnTo>
                  <a:lnTo>
                    <a:pt x="669" y="604"/>
                  </a:lnTo>
                  <a:lnTo>
                    <a:pt x="669" y="605"/>
                  </a:lnTo>
                  <a:lnTo>
                    <a:pt x="659" y="609"/>
                  </a:lnTo>
                  <a:lnTo>
                    <a:pt x="657" y="613"/>
                  </a:lnTo>
                  <a:lnTo>
                    <a:pt x="655" y="616"/>
                  </a:lnTo>
                  <a:lnTo>
                    <a:pt x="651" y="623"/>
                  </a:lnTo>
                  <a:lnTo>
                    <a:pt x="650" y="624"/>
                  </a:lnTo>
                  <a:lnTo>
                    <a:pt x="646" y="628"/>
                  </a:lnTo>
                  <a:lnTo>
                    <a:pt x="630" y="629"/>
                  </a:lnTo>
                  <a:lnTo>
                    <a:pt x="616" y="630"/>
                  </a:lnTo>
                  <a:lnTo>
                    <a:pt x="612" y="630"/>
                  </a:lnTo>
                  <a:lnTo>
                    <a:pt x="611" y="630"/>
                  </a:lnTo>
                  <a:lnTo>
                    <a:pt x="611" y="630"/>
                  </a:lnTo>
                  <a:lnTo>
                    <a:pt x="611" y="629"/>
                  </a:lnTo>
                  <a:lnTo>
                    <a:pt x="601" y="626"/>
                  </a:lnTo>
                  <a:lnTo>
                    <a:pt x="601" y="626"/>
                  </a:lnTo>
                  <a:lnTo>
                    <a:pt x="601" y="626"/>
                  </a:lnTo>
                  <a:lnTo>
                    <a:pt x="600" y="626"/>
                  </a:lnTo>
                  <a:lnTo>
                    <a:pt x="599" y="627"/>
                  </a:lnTo>
                  <a:lnTo>
                    <a:pt x="599" y="627"/>
                  </a:lnTo>
                  <a:lnTo>
                    <a:pt x="598" y="627"/>
                  </a:lnTo>
                  <a:lnTo>
                    <a:pt x="598" y="627"/>
                  </a:lnTo>
                  <a:lnTo>
                    <a:pt x="598" y="628"/>
                  </a:lnTo>
                  <a:lnTo>
                    <a:pt x="598" y="628"/>
                  </a:lnTo>
                  <a:lnTo>
                    <a:pt x="598" y="635"/>
                  </a:lnTo>
                  <a:lnTo>
                    <a:pt x="598" y="638"/>
                  </a:lnTo>
                  <a:lnTo>
                    <a:pt x="600" y="649"/>
                  </a:lnTo>
                  <a:lnTo>
                    <a:pt x="602" y="657"/>
                  </a:lnTo>
                  <a:lnTo>
                    <a:pt x="602" y="657"/>
                  </a:lnTo>
                  <a:lnTo>
                    <a:pt x="602" y="657"/>
                  </a:lnTo>
                  <a:lnTo>
                    <a:pt x="603" y="659"/>
                  </a:lnTo>
                  <a:lnTo>
                    <a:pt x="606" y="663"/>
                  </a:lnTo>
                  <a:lnTo>
                    <a:pt x="605" y="667"/>
                  </a:lnTo>
                  <a:lnTo>
                    <a:pt x="604" y="672"/>
                  </a:lnTo>
                  <a:lnTo>
                    <a:pt x="597" y="673"/>
                  </a:lnTo>
                  <a:lnTo>
                    <a:pt x="597" y="673"/>
                  </a:lnTo>
                  <a:lnTo>
                    <a:pt x="596" y="673"/>
                  </a:lnTo>
                  <a:lnTo>
                    <a:pt x="595" y="673"/>
                  </a:lnTo>
                  <a:lnTo>
                    <a:pt x="595" y="673"/>
                  </a:lnTo>
                  <a:lnTo>
                    <a:pt x="594" y="673"/>
                  </a:lnTo>
                  <a:lnTo>
                    <a:pt x="593" y="673"/>
                  </a:lnTo>
                  <a:lnTo>
                    <a:pt x="593" y="673"/>
                  </a:lnTo>
                  <a:lnTo>
                    <a:pt x="592" y="672"/>
                  </a:lnTo>
                  <a:lnTo>
                    <a:pt x="589" y="672"/>
                  </a:lnTo>
                  <a:lnTo>
                    <a:pt x="591" y="678"/>
                  </a:lnTo>
                  <a:lnTo>
                    <a:pt x="591" y="680"/>
                  </a:lnTo>
                  <a:lnTo>
                    <a:pt x="591" y="683"/>
                  </a:lnTo>
                  <a:lnTo>
                    <a:pt x="590" y="686"/>
                  </a:lnTo>
                  <a:lnTo>
                    <a:pt x="589" y="688"/>
                  </a:lnTo>
                  <a:lnTo>
                    <a:pt x="590" y="692"/>
                  </a:lnTo>
                  <a:lnTo>
                    <a:pt x="587" y="694"/>
                  </a:lnTo>
                  <a:lnTo>
                    <a:pt x="587" y="694"/>
                  </a:lnTo>
                  <a:lnTo>
                    <a:pt x="583" y="696"/>
                  </a:lnTo>
                  <a:lnTo>
                    <a:pt x="582" y="697"/>
                  </a:lnTo>
                  <a:lnTo>
                    <a:pt x="581" y="698"/>
                  </a:lnTo>
                  <a:lnTo>
                    <a:pt x="582" y="699"/>
                  </a:lnTo>
                  <a:lnTo>
                    <a:pt x="582" y="700"/>
                  </a:lnTo>
                  <a:lnTo>
                    <a:pt x="582" y="700"/>
                  </a:lnTo>
                  <a:lnTo>
                    <a:pt x="583" y="701"/>
                  </a:lnTo>
                  <a:lnTo>
                    <a:pt x="583" y="702"/>
                  </a:lnTo>
                  <a:lnTo>
                    <a:pt x="584" y="703"/>
                  </a:lnTo>
                  <a:lnTo>
                    <a:pt x="584" y="703"/>
                  </a:lnTo>
                  <a:lnTo>
                    <a:pt x="584" y="704"/>
                  </a:lnTo>
                  <a:lnTo>
                    <a:pt x="585" y="705"/>
                  </a:lnTo>
                  <a:lnTo>
                    <a:pt x="585" y="705"/>
                  </a:lnTo>
                  <a:lnTo>
                    <a:pt x="585" y="709"/>
                  </a:lnTo>
                  <a:lnTo>
                    <a:pt x="585" y="709"/>
                  </a:lnTo>
                  <a:lnTo>
                    <a:pt x="585" y="710"/>
                  </a:lnTo>
                  <a:lnTo>
                    <a:pt x="583" y="711"/>
                  </a:lnTo>
                  <a:lnTo>
                    <a:pt x="582" y="711"/>
                  </a:lnTo>
                  <a:lnTo>
                    <a:pt x="582" y="711"/>
                  </a:lnTo>
                  <a:lnTo>
                    <a:pt x="578" y="708"/>
                  </a:lnTo>
                  <a:lnTo>
                    <a:pt x="568" y="702"/>
                  </a:lnTo>
                  <a:lnTo>
                    <a:pt x="568" y="702"/>
                  </a:lnTo>
                  <a:lnTo>
                    <a:pt x="564" y="698"/>
                  </a:lnTo>
                  <a:lnTo>
                    <a:pt x="562" y="695"/>
                  </a:lnTo>
                  <a:lnTo>
                    <a:pt x="561" y="692"/>
                  </a:lnTo>
                  <a:lnTo>
                    <a:pt x="560" y="690"/>
                  </a:lnTo>
                  <a:lnTo>
                    <a:pt x="560" y="688"/>
                  </a:lnTo>
                  <a:lnTo>
                    <a:pt x="555" y="692"/>
                  </a:lnTo>
                  <a:lnTo>
                    <a:pt x="553" y="694"/>
                  </a:lnTo>
                  <a:lnTo>
                    <a:pt x="555" y="700"/>
                  </a:lnTo>
                  <a:lnTo>
                    <a:pt x="555" y="701"/>
                  </a:lnTo>
                  <a:lnTo>
                    <a:pt x="554" y="702"/>
                  </a:lnTo>
                  <a:lnTo>
                    <a:pt x="553" y="702"/>
                  </a:lnTo>
                  <a:lnTo>
                    <a:pt x="553" y="702"/>
                  </a:lnTo>
                  <a:lnTo>
                    <a:pt x="542" y="703"/>
                  </a:lnTo>
                  <a:lnTo>
                    <a:pt x="540" y="702"/>
                  </a:lnTo>
                  <a:lnTo>
                    <a:pt x="536" y="701"/>
                  </a:lnTo>
                  <a:lnTo>
                    <a:pt x="536" y="701"/>
                  </a:lnTo>
                  <a:lnTo>
                    <a:pt x="534" y="701"/>
                  </a:lnTo>
                  <a:lnTo>
                    <a:pt x="533" y="701"/>
                  </a:lnTo>
                  <a:lnTo>
                    <a:pt x="533" y="701"/>
                  </a:lnTo>
                  <a:lnTo>
                    <a:pt x="533" y="702"/>
                  </a:lnTo>
                  <a:lnTo>
                    <a:pt x="533" y="702"/>
                  </a:lnTo>
                  <a:lnTo>
                    <a:pt x="533" y="702"/>
                  </a:lnTo>
                  <a:lnTo>
                    <a:pt x="533" y="703"/>
                  </a:lnTo>
                  <a:lnTo>
                    <a:pt x="533" y="703"/>
                  </a:lnTo>
                  <a:lnTo>
                    <a:pt x="534" y="704"/>
                  </a:lnTo>
                  <a:lnTo>
                    <a:pt x="533" y="704"/>
                  </a:lnTo>
                  <a:lnTo>
                    <a:pt x="525" y="700"/>
                  </a:lnTo>
                  <a:lnTo>
                    <a:pt x="527" y="704"/>
                  </a:lnTo>
                  <a:lnTo>
                    <a:pt x="527" y="705"/>
                  </a:lnTo>
                  <a:lnTo>
                    <a:pt x="527" y="715"/>
                  </a:lnTo>
                  <a:lnTo>
                    <a:pt x="527" y="716"/>
                  </a:lnTo>
                  <a:lnTo>
                    <a:pt x="527" y="717"/>
                  </a:lnTo>
                  <a:lnTo>
                    <a:pt x="527" y="718"/>
                  </a:lnTo>
                  <a:lnTo>
                    <a:pt x="526" y="719"/>
                  </a:lnTo>
                  <a:lnTo>
                    <a:pt x="526" y="719"/>
                  </a:lnTo>
                  <a:lnTo>
                    <a:pt x="526" y="719"/>
                  </a:lnTo>
                  <a:lnTo>
                    <a:pt x="526" y="719"/>
                  </a:lnTo>
                  <a:lnTo>
                    <a:pt x="525" y="720"/>
                  </a:lnTo>
                  <a:lnTo>
                    <a:pt x="525" y="720"/>
                  </a:lnTo>
                  <a:lnTo>
                    <a:pt x="524" y="720"/>
                  </a:lnTo>
                  <a:lnTo>
                    <a:pt x="524" y="720"/>
                  </a:lnTo>
                  <a:lnTo>
                    <a:pt x="523" y="721"/>
                  </a:lnTo>
                  <a:lnTo>
                    <a:pt x="521" y="722"/>
                  </a:lnTo>
                  <a:lnTo>
                    <a:pt x="520" y="724"/>
                  </a:lnTo>
                  <a:lnTo>
                    <a:pt x="520" y="724"/>
                  </a:lnTo>
                  <a:lnTo>
                    <a:pt x="520" y="724"/>
                  </a:lnTo>
                  <a:lnTo>
                    <a:pt x="520" y="725"/>
                  </a:lnTo>
                  <a:lnTo>
                    <a:pt x="521" y="727"/>
                  </a:lnTo>
                  <a:lnTo>
                    <a:pt x="523" y="731"/>
                  </a:lnTo>
                  <a:lnTo>
                    <a:pt x="523" y="732"/>
                  </a:lnTo>
                  <a:lnTo>
                    <a:pt x="523" y="733"/>
                  </a:lnTo>
                  <a:lnTo>
                    <a:pt x="523" y="733"/>
                  </a:lnTo>
                  <a:lnTo>
                    <a:pt x="523" y="734"/>
                  </a:lnTo>
                  <a:lnTo>
                    <a:pt x="524" y="734"/>
                  </a:lnTo>
                  <a:lnTo>
                    <a:pt x="524" y="736"/>
                  </a:lnTo>
                  <a:lnTo>
                    <a:pt x="524" y="741"/>
                  </a:lnTo>
                  <a:lnTo>
                    <a:pt x="523" y="741"/>
                  </a:lnTo>
                  <a:lnTo>
                    <a:pt x="523" y="741"/>
                  </a:lnTo>
                  <a:lnTo>
                    <a:pt x="523" y="741"/>
                  </a:lnTo>
                  <a:lnTo>
                    <a:pt x="522" y="741"/>
                  </a:lnTo>
                  <a:lnTo>
                    <a:pt x="521" y="740"/>
                  </a:lnTo>
                  <a:lnTo>
                    <a:pt x="520" y="740"/>
                  </a:lnTo>
                  <a:lnTo>
                    <a:pt x="519" y="739"/>
                  </a:lnTo>
                  <a:lnTo>
                    <a:pt x="518" y="739"/>
                  </a:lnTo>
                  <a:lnTo>
                    <a:pt x="518" y="739"/>
                  </a:lnTo>
                  <a:lnTo>
                    <a:pt x="511" y="746"/>
                  </a:lnTo>
                  <a:lnTo>
                    <a:pt x="511" y="746"/>
                  </a:lnTo>
                  <a:lnTo>
                    <a:pt x="511" y="748"/>
                  </a:lnTo>
                  <a:lnTo>
                    <a:pt x="511" y="748"/>
                  </a:lnTo>
                  <a:lnTo>
                    <a:pt x="515" y="751"/>
                  </a:lnTo>
                  <a:lnTo>
                    <a:pt x="515" y="751"/>
                  </a:lnTo>
                  <a:lnTo>
                    <a:pt x="515" y="751"/>
                  </a:lnTo>
                  <a:lnTo>
                    <a:pt x="515" y="751"/>
                  </a:lnTo>
                  <a:lnTo>
                    <a:pt x="517" y="749"/>
                  </a:lnTo>
                  <a:lnTo>
                    <a:pt x="514" y="773"/>
                  </a:lnTo>
                  <a:lnTo>
                    <a:pt x="507" y="780"/>
                  </a:lnTo>
                  <a:lnTo>
                    <a:pt x="506" y="781"/>
                  </a:lnTo>
                  <a:lnTo>
                    <a:pt x="504" y="781"/>
                  </a:lnTo>
                  <a:lnTo>
                    <a:pt x="504" y="781"/>
                  </a:lnTo>
                  <a:lnTo>
                    <a:pt x="503" y="781"/>
                  </a:lnTo>
                  <a:lnTo>
                    <a:pt x="503" y="782"/>
                  </a:lnTo>
                  <a:lnTo>
                    <a:pt x="502" y="782"/>
                  </a:lnTo>
                  <a:lnTo>
                    <a:pt x="502" y="783"/>
                  </a:lnTo>
                  <a:lnTo>
                    <a:pt x="502" y="784"/>
                  </a:lnTo>
                  <a:lnTo>
                    <a:pt x="502" y="785"/>
                  </a:lnTo>
                  <a:lnTo>
                    <a:pt x="501" y="787"/>
                  </a:lnTo>
                  <a:lnTo>
                    <a:pt x="501" y="790"/>
                  </a:lnTo>
                  <a:lnTo>
                    <a:pt x="501" y="796"/>
                  </a:lnTo>
                  <a:lnTo>
                    <a:pt x="501" y="796"/>
                  </a:lnTo>
                  <a:lnTo>
                    <a:pt x="502" y="799"/>
                  </a:lnTo>
                  <a:lnTo>
                    <a:pt x="502" y="799"/>
                  </a:lnTo>
                  <a:lnTo>
                    <a:pt x="499" y="802"/>
                  </a:lnTo>
                  <a:lnTo>
                    <a:pt x="498" y="802"/>
                  </a:lnTo>
                  <a:lnTo>
                    <a:pt x="495" y="804"/>
                  </a:lnTo>
                  <a:lnTo>
                    <a:pt x="492" y="806"/>
                  </a:lnTo>
                  <a:lnTo>
                    <a:pt x="489" y="809"/>
                  </a:lnTo>
                  <a:lnTo>
                    <a:pt x="488" y="812"/>
                  </a:lnTo>
                  <a:lnTo>
                    <a:pt x="485" y="817"/>
                  </a:lnTo>
                  <a:lnTo>
                    <a:pt x="485" y="817"/>
                  </a:lnTo>
                  <a:lnTo>
                    <a:pt x="484" y="817"/>
                  </a:lnTo>
                  <a:lnTo>
                    <a:pt x="484" y="818"/>
                  </a:lnTo>
                  <a:lnTo>
                    <a:pt x="483" y="821"/>
                  </a:lnTo>
                  <a:lnTo>
                    <a:pt x="483" y="821"/>
                  </a:lnTo>
                  <a:lnTo>
                    <a:pt x="483" y="822"/>
                  </a:lnTo>
                  <a:lnTo>
                    <a:pt x="483" y="823"/>
                  </a:lnTo>
                  <a:lnTo>
                    <a:pt x="483" y="831"/>
                  </a:lnTo>
                  <a:lnTo>
                    <a:pt x="483" y="832"/>
                  </a:lnTo>
                  <a:lnTo>
                    <a:pt x="486" y="842"/>
                  </a:lnTo>
                  <a:lnTo>
                    <a:pt x="486" y="843"/>
                  </a:lnTo>
                  <a:lnTo>
                    <a:pt x="486" y="843"/>
                  </a:lnTo>
                  <a:lnTo>
                    <a:pt x="486" y="844"/>
                  </a:lnTo>
                  <a:lnTo>
                    <a:pt x="487" y="846"/>
                  </a:lnTo>
                  <a:lnTo>
                    <a:pt x="488" y="847"/>
                  </a:lnTo>
                  <a:lnTo>
                    <a:pt x="488" y="847"/>
                  </a:lnTo>
                  <a:lnTo>
                    <a:pt x="492" y="855"/>
                  </a:lnTo>
                  <a:lnTo>
                    <a:pt x="484" y="857"/>
                  </a:lnTo>
                  <a:lnTo>
                    <a:pt x="477" y="850"/>
                  </a:lnTo>
                  <a:lnTo>
                    <a:pt x="477" y="850"/>
                  </a:lnTo>
                  <a:lnTo>
                    <a:pt x="476" y="850"/>
                  </a:lnTo>
                  <a:lnTo>
                    <a:pt x="476" y="850"/>
                  </a:lnTo>
                  <a:lnTo>
                    <a:pt x="475" y="850"/>
                  </a:lnTo>
                  <a:lnTo>
                    <a:pt x="475" y="850"/>
                  </a:lnTo>
                  <a:lnTo>
                    <a:pt x="475" y="850"/>
                  </a:lnTo>
                  <a:lnTo>
                    <a:pt x="474" y="851"/>
                  </a:lnTo>
                  <a:lnTo>
                    <a:pt x="474" y="851"/>
                  </a:lnTo>
                  <a:lnTo>
                    <a:pt x="473" y="851"/>
                  </a:lnTo>
                  <a:lnTo>
                    <a:pt x="473" y="852"/>
                  </a:lnTo>
                  <a:lnTo>
                    <a:pt x="473" y="852"/>
                  </a:lnTo>
                  <a:lnTo>
                    <a:pt x="473" y="852"/>
                  </a:lnTo>
                  <a:lnTo>
                    <a:pt x="475" y="856"/>
                  </a:lnTo>
                  <a:lnTo>
                    <a:pt x="476" y="858"/>
                  </a:lnTo>
                  <a:lnTo>
                    <a:pt x="477" y="862"/>
                  </a:lnTo>
                  <a:lnTo>
                    <a:pt x="477" y="865"/>
                  </a:lnTo>
                  <a:lnTo>
                    <a:pt x="478" y="867"/>
                  </a:lnTo>
                  <a:lnTo>
                    <a:pt x="478" y="875"/>
                  </a:lnTo>
                  <a:lnTo>
                    <a:pt x="478" y="875"/>
                  </a:lnTo>
                  <a:lnTo>
                    <a:pt x="479" y="878"/>
                  </a:lnTo>
                  <a:lnTo>
                    <a:pt x="478" y="879"/>
                  </a:lnTo>
                  <a:lnTo>
                    <a:pt x="478" y="880"/>
                  </a:lnTo>
                  <a:lnTo>
                    <a:pt x="478" y="881"/>
                  </a:lnTo>
                  <a:lnTo>
                    <a:pt x="477" y="885"/>
                  </a:lnTo>
                  <a:lnTo>
                    <a:pt x="475" y="894"/>
                  </a:lnTo>
                  <a:lnTo>
                    <a:pt x="475" y="894"/>
                  </a:lnTo>
                  <a:lnTo>
                    <a:pt x="476" y="896"/>
                  </a:lnTo>
                  <a:lnTo>
                    <a:pt x="477" y="898"/>
                  </a:lnTo>
                  <a:lnTo>
                    <a:pt x="477" y="899"/>
                  </a:lnTo>
                  <a:lnTo>
                    <a:pt x="478" y="906"/>
                  </a:lnTo>
                  <a:lnTo>
                    <a:pt x="475" y="912"/>
                  </a:lnTo>
                  <a:lnTo>
                    <a:pt x="475" y="912"/>
                  </a:lnTo>
                  <a:lnTo>
                    <a:pt x="475" y="913"/>
                  </a:lnTo>
                  <a:lnTo>
                    <a:pt x="475" y="913"/>
                  </a:lnTo>
                  <a:lnTo>
                    <a:pt x="474" y="913"/>
                  </a:lnTo>
                  <a:lnTo>
                    <a:pt x="462" y="929"/>
                  </a:lnTo>
                  <a:lnTo>
                    <a:pt x="461" y="929"/>
                  </a:lnTo>
                  <a:lnTo>
                    <a:pt x="459" y="930"/>
                  </a:lnTo>
                  <a:lnTo>
                    <a:pt x="457" y="931"/>
                  </a:lnTo>
                  <a:lnTo>
                    <a:pt x="457" y="932"/>
                  </a:lnTo>
                  <a:lnTo>
                    <a:pt x="457" y="933"/>
                  </a:lnTo>
                  <a:lnTo>
                    <a:pt x="456" y="935"/>
                  </a:lnTo>
                  <a:lnTo>
                    <a:pt x="456" y="935"/>
                  </a:lnTo>
                  <a:lnTo>
                    <a:pt x="456" y="935"/>
                  </a:lnTo>
                  <a:lnTo>
                    <a:pt x="455" y="936"/>
                  </a:lnTo>
                  <a:lnTo>
                    <a:pt x="455" y="936"/>
                  </a:lnTo>
                  <a:lnTo>
                    <a:pt x="454" y="937"/>
                  </a:lnTo>
                  <a:lnTo>
                    <a:pt x="453" y="939"/>
                  </a:lnTo>
                  <a:lnTo>
                    <a:pt x="453" y="939"/>
                  </a:lnTo>
                  <a:lnTo>
                    <a:pt x="453" y="939"/>
                  </a:lnTo>
                  <a:lnTo>
                    <a:pt x="452" y="945"/>
                  </a:lnTo>
                  <a:lnTo>
                    <a:pt x="452" y="946"/>
                  </a:lnTo>
                  <a:lnTo>
                    <a:pt x="451" y="949"/>
                  </a:lnTo>
                  <a:lnTo>
                    <a:pt x="451" y="950"/>
                  </a:lnTo>
                  <a:lnTo>
                    <a:pt x="451" y="950"/>
                  </a:lnTo>
                  <a:lnTo>
                    <a:pt x="451" y="950"/>
                  </a:lnTo>
                  <a:lnTo>
                    <a:pt x="451" y="951"/>
                  </a:lnTo>
                  <a:lnTo>
                    <a:pt x="453" y="953"/>
                  </a:lnTo>
                  <a:lnTo>
                    <a:pt x="453" y="953"/>
                  </a:lnTo>
                  <a:lnTo>
                    <a:pt x="451" y="955"/>
                  </a:lnTo>
                  <a:lnTo>
                    <a:pt x="450" y="957"/>
                  </a:lnTo>
                  <a:lnTo>
                    <a:pt x="446" y="959"/>
                  </a:lnTo>
                  <a:lnTo>
                    <a:pt x="443" y="962"/>
                  </a:lnTo>
                  <a:lnTo>
                    <a:pt x="443" y="962"/>
                  </a:lnTo>
                  <a:lnTo>
                    <a:pt x="443" y="962"/>
                  </a:lnTo>
                  <a:lnTo>
                    <a:pt x="443" y="962"/>
                  </a:lnTo>
                  <a:lnTo>
                    <a:pt x="443" y="962"/>
                  </a:lnTo>
                  <a:lnTo>
                    <a:pt x="442" y="962"/>
                  </a:lnTo>
                  <a:lnTo>
                    <a:pt x="443" y="962"/>
                  </a:lnTo>
                  <a:lnTo>
                    <a:pt x="443" y="961"/>
                  </a:lnTo>
                  <a:lnTo>
                    <a:pt x="443" y="961"/>
                  </a:lnTo>
                  <a:lnTo>
                    <a:pt x="443" y="961"/>
                  </a:lnTo>
                  <a:lnTo>
                    <a:pt x="443" y="960"/>
                  </a:lnTo>
                  <a:lnTo>
                    <a:pt x="443" y="958"/>
                  </a:lnTo>
                  <a:lnTo>
                    <a:pt x="443" y="957"/>
                  </a:lnTo>
                  <a:lnTo>
                    <a:pt x="442" y="955"/>
                  </a:lnTo>
                  <a:lnTo>
                    <a:pt x="442" y="955"/>
                  </a:lnTo>
                  <a:lnTo>
                    <a:pt x="441" y="955"/>
                  </a:lnTo>
                  <a:lnTo>
                    <a:pt x="437" y="954"/>
                  </a:lnTo>
                  <a:lnTo>
                    <a:pt x="437" y="954"/>
                  </a:lnTo>
                  <a:lnTo>
                    <a:pt x="437" y="954"/>
                  </a:lnTo>
                  <a:lnTo>
                    <a:pt x="436" y="954"/>
                  </a:lnTo>
                  <a:lnTo>
                    <a:pt x="433" y="956"/>
                  </a:lnTo>
                  <a:lnTo>
                    <a:pt x="433" y="955"/>
                  </a:lnTo>
                  <a:lnTo>
                    <a:pt x="432" y="955"/>
                  </a:lnTo>
                  <a:lnTo>
                    <a:pt x="430" y="955"/>
                  </a:lnTo>
                  <a:lnTo>
                    <a:pt x="429" y="955"/>
                  </a:lnTo>
                  <a:lnTo>
                    <a:pt x="429" y="955"/>
                  </a:lnTo>
                  <a:lnTo>
                    <a:pt x="428" y="956"/>
                  </a:lnTo>
                  <a:lnTo>
                    <a:pt x="423" y="956"/>
                  </a:lnTo>
                  <a:lnTo>
                    <a:pt x="410" y="948"/>
                  </a:lnTo>
                  <a:lnTo>
                    <a:pt x="409" y="947"/>
                  </a:lnTo>
                  <a:lnTo>
                    <a:pt x="408" y="945"/>
                  </a:lnTo>
                  <a:lnTo>
                    <a:pt x="405" y="942"/>
                  </a:lnTo>
                  <a:lnTo>
                    <a:pt x="405" y="941"/>
                  </a:lnTo>
                  <a:lnTo>
                    <a:pt x="401" y="935"/>
                  </a:lnTo>
                  <a:lnTo>
                    <a:pt x="401" y="935"/>
                  </a:lnTo>
                  <a:lnTo>
                    <a:pt x="401" y="935"/>
                  </a:lnTo>
                  <a:lnTo>
                    <a:pt x="400" y="933"/>
                  </a:lnTo>
                  <a:lnTo>
                    <a:pt x="400" y="932"/>
                  </a:lnTo>
                  <a:lnTo>
                    <a:pt x="400" y="932"/>
                  </a:lnTo>
                  <a:lnTo>
                    <a:pt x="400" y="932"/>
                  </a:lnTo>
                  <a:lnTo>
                    <a:pt x="400" y="932"/>
                  </a:lnTo>
                  <a:lnTo>
                    <a:pt x="399" y="931"/>
                  </a:lnTo>
                  <a:lnTo>
                    <a:pt x="399" y="931"/>
                  </a:lnTo>
                  <a:lnTo>
                    <a:pt x="399" y="931"/>
                  </a:lnTo>
                  <a:lnTo>
                    <a:pt x="398" y="931"/>
                  </a:lnTo>
                  <a:lnTo>
                    <a:pt x="396" y="933"/>
                  </a:lnTo>
                  <a:lnTo>
                    <a:pt x="396" y="934"/>
                  </a:lnTo>
                  <a:lnTo>
                    <a:pt x="389" y="945"/>
                  </a:lnTo>
                  <a:lnTo>
                    <a:pt x="380" y="947"/>
                  </a:lnTo>
                  <a:lnTo>
                    <a:pt x="380" y="947"/>
                  </a:lnTo>
                  <a:lnTo>
                    <a:pt x="379" y="947"/>
                  </a:lnTo>
                  <a:lnTo>
                    <a:pt x="379" y="947"/>
                  </a:lnTo>
                  <a:lnTo>
                    <a:pt x="377" y="946"/>
                  </a:lnTo>
                  <a:lnTo>
                    <a:pt x="374" y="945"/>
                  </a:lnTo>
                  <a:lnTo>
                    <a:pt x="374" y="945"/>
                  </a:lnTo>
                  <a:lnTo>
                    <a:pt x="373" y="945"/>
                  </a:lnTo>
                  <a:lnTo>
                    <a:pt x="373" y="946"/>
                  </a:lnTo>
                  <a:lnTo>
                    <a:pt x="372" y="940"/>
                  </a:lnTo>
                  <a:lnTo>
                    <a:pt x="373" y="936"/>
                  </a:lnTo>
                  <a:lnTo>
                    <a:pt x="373" y="934"/>
                  </a:lnTo>
                  <a:lnTo>
                    <a:pt x="373" y="933"/>
                  </a:lnTo>
                  <a:lnTo>
                    <a:pt x="373" y="932"/>
                  </a:lnTo>
                  <a:lnTo>
                    <a:pt x="373" y="932"/>
                  </a:lnTo>
                  <a:lnTo>
                    <a:pt x="373" y="931"/>
                  </a:lnTo>
                  <a:lnTo>
                    <a:pt x="373" y="930"/>
                  </a:lnTo>
                  <a:lnTo>
                    <a:pt x="373" y="930"/>
                  </a:lnTo>
                  <a:lnTo>
                    <a:pt x="373" y="930"/>
                  </a:lnTo>
                  <a:lnTo>
                    <a:pt x="369" y="931"/>
                  </a:lnTo>
                  <a:lnTo>
                    <a:pt x="370" y="932"/>
                  </a:lnTo>
                  <a:lnTo>
                    <a:pt x="370" y="934"/>
                  </a:lnTo>
                  <a:lnTo>
                    <a:pt x="370" y="935"/>
                  </a:lnTo>
                  <a:lnTo>
                    <a:pt x="370" y="936"/>
                  </a:lnTo>
                  <a:lnTo>
                    <a:pt x="370" y="936"/>
                  </a:lnTo>
                  <a:lnTo>
                    <a:pt x="370" y="936"/>
                  </a:lnTo>
                  <a:lnTo>
                    <a:pt x="369" y="937"/>
                  </a:lnTo>
                  <a:lnTo>
                    <a:pt x="369" y="938"/>
                  </a:lnTo>
                  <a:lnTo>
                    <a:pt x="367" y="941"/>
                  </a:lnTo>
                  <a:lnTo>
                    <a:pt x="363" y="943"/>
                  </a:lnTo>
                  <a:lnTo>
                    <a:pt x="362" y="944"/>
                  </a:lnTo>
                  <a:lnTo>
                    <a:pt x="361" y="949"/>
                  </a:lnTo>
                  <a:lnTo>
                    <a:pt x="361" y="950"/>
                  </a:lnTo>
                  <a:lnTo>
                    <a:pt x="361" y="952"/>
                  </a:lnTo>
                  <a:lnTo>
                    <a:pt x="361" y="954"/>
                  </a:lnTo>
                  <a:lnTo>
                    <a:pt x="361" y="956"/>
                  </a:lnTo>
                  <a:lnTo>
                    <a:pt x="354" y="965"/>
                  </a:lnTo>
                  <a:lnTo>
                    <a:pt x="349" y="969"/>
                  </a:lnTo>
                  <a:lnTo>
                    <a:pt x="347" y="971"/>
                  </a:lnTo>
                  <a:lnTo>
                    <a:pt x="342" y="975"/>
                  </a:lnTo>
                  <a:lnTo>
                    <a:pt x="342" y="970"/>
                  </a:lnTo>
                  <a:lnTo>
                    <a:pt x="343" y="967"/>
                  </a:lnTo>
                  <a:lnTo>
                    <a:pt x="343" y="965"/>
                  </a:lnTo>
                  <a:lnTo>
                    <a:pt x="343" y="965"/>
                  </a:lnTo>
                  <a:lnTo>
                    <a:pt x="345" y="961"/>
                  </a:lnTo>
                  <a:lnTo>
                    <a:pt x="346" y="959"/>
                  </a:lnTo>
                  <a:lnTo>
                    <a:pt x="346" y="958"/>
                  </a:lnTo>
                  <a:lnTo>
                    <a:pt x="346" y="958"/>
                  </a:lnTo>
                  <a:lnTo>
                    <a:pt x="346" y="957"/>
                  </a:lnTo>
                  <a:lnTo>
                    <a:pt x="346" y="957"/>
                  </a:lnTo>
                  <a:lnTo>
                    <a:pt x="346" y="957"/>
                  </a:lnTo>
                  <a:lnTo>
                    <a:pt x="344" y="952"/>
                  </a:lnTo>
                  <a:lnTo>
                    <a:pt x="344" y="951"/>
                  </a:lnTo>
                  <a:lnTo>
                    <a:pt x="340" y="961"/>
                  </a:lnTo>
                  <a:lnTo>
                    <a:pt x="340" y="961"/>
                  </a:lnTo>
                  <a:lnTo>
                    <a:pt x="340" y="962"/>
                  </a:lnTo>
                  <a:lnTo>
                    <a:pt x="340" y="962"/>
                  </a:lnTo>
                  <a:lnTo>
                    <a:pt x="338" y="969"/>
                  </a:lnTo>
                  <a:lnTo>
                    <a:pt x="331" y="971"/>
                  </a:lnTo>
                  <a:lnTo>
                    <a:pt x="328" y="977"/>
                  </a:lnTo>
                  <a:lnTo>
                    <a:pt x="328" y="977"/>
                  </a:lnTo>
                  <a:lnTo>
                    <a:pt x="328" y="978"/>
                  </a:lnTo>
                  <a:lnTo>
                    <a:pt x="327" y="981"/>
                  </a:lnTo>
                  <a:lnTo>
                    <a:pt x="327" y="981"/>
                  </a:lnTo>
                  <a:lnTo>
                    <a:pt x="327" y="983"/>
                  </a:lnTo>
                  <a:lnTo>
                    <a:pt x="326" y="984"/>
                  </a:lnTo>
                  <a:lnTo>
                    <a:pt x="326" y="984"/>
                  </a:lnTo>
                  <a:lnTo>
                    <a:pt x="325" y="984"/>
                  </a:lnTo>
                  <a:lnTo>
                    <a:pt x="325" y="984"/>
                  </a:lnTo>
                  <a:lnTo>
                    <a:pt x="324" y="984"/>
                  </a:lnTo>
                  <a:lnTo>
                    <a:pt x="322" y="984"/>
                  </a:lnTo>
                  <a:lnTo>
                    <a:pt x="320" y="981"/>
                  </a:lnTo>
                  <a:lnTo>
                    <a:pt x="317" y="979"/>
                  </a:lnTo>
                  <a:lnTo>
                    <a:pt x="309" y="972"/>
                  </a:lnTo>
                  <a:lnTo>
                    <a:pt x="305" y="967"/>
                  </a:lnTo>
                  <a:lnTo>
                    <a:pt x="306" y="963"/>
                  </a:lnTo>
                  <a:lnTo>
                    <a:pt x="309" y="953"/>
                  </a:lnTo>
                  <a:lnTo>
                    <a:pt x="300" y="946"/>
                  </a:lnTo>
                  <a:lnTo>
                    <a:pt x="290" y="938"/>
                  </a:lnTo>
                  <a:lnTo>
                    <a:pt x="290" y="938"/>
                  </a:lnTo>
                  <a:lnTo>
                    <a:pt x="287" y="936"/>
                  </a:lnTo>
                  <a:lnTo>
                    <a:pt x="286" y="936"/>
                  </a:lnTo>
                  <a:lnTo>
                    <a:pt x="285" y="935"/>
                  </a:lnTo>
                  <a:lnTo>
                    <a:pt x="279" y="937"/>
                  </a:lnTo>
                  <a:lnTo>
                    <a:pt x="272" y="936"/>
                  </a:lnTo>
                  <a:lnTo>
                    <a:pt x="271" y="935"/>
                  </a:lnTo>
                  <a:lnTo>
                    <a:pt x="269" y="935"/>
                  </a:lnTo>
                  <a:lnTo>
                    <a:pt x="269" y="935"/>
                  </a:lnTo>
                  <a:lnTo>
                    <a:pt x="269" y="935"/>
                  </a:lnTo>
                  <a:lnTo>
                    <a:pt x="268" y="935"/>
                  </a:lnTo>
                  <a:lnTo>
                    <a:pt x="263" y="935"/>
                  </a:lnTo>
                  <a:lnTo>
                    <a:pt x="260" y="935"/>
                  </a:lnTo>
                  <a:lnTo>
                    <a:pt x="260" y="932"/>
                  </a:lnTo>
                  <a:lnTo>
                    <a:pt x="260" y="927"/>
                  </a:lnTo>
                  <a:lnTo>
                    <a:pt x="264" y="915"/>
                  </a:lnTo>
                  <a:lnTo>
                    <a:pt x="267" y="908"/>
                  </a:lnTo>
                  <a:lnTo>
                    <a:pt x="267" y="908"/>
                  </a:lnTo>
                  <a:lnTo>
                    <a:pt x="267" y="908"/>
                  </a:lnTo>
                  <a:lnTo>
                    <a:pt x="269" y="906"/>
                  </a:lnTo>
                  <a:lnTo>
                    <a:pt x="269" y="906"/>
                  </a:lnTo>
                  <a:lnTo>
                    <a:pt x="272" y="906"/>
                  </a:lnTo>
                  <a:lnTo>
                    <a:pt x="272" y="900"/>
                  </a:lnTo>
                  <a:lnTo>
                    <a:pt x="273" y="896"/>
                  </a:lnTo>
                  <a:lnTo>
                    <a:pt x="273" y="893"/>
                  </a:lnTo>
                  <a:lnTo>
                    <a:pt x="273" y="888"/>
                  </a:lnTo>
                  <a:lnTo>
                    <a:pt x="273" y="886"/>
                  </a:lnTo>
                  <a:lnTo>
                    <a:pt x="274" y="883"/>
                  </a:lnTo>
                  <a:lnTo>
                    <a:pt x="274" y="883"/>
                  </a:lnTo>
                  <a:lnTo>
                    <a:pt x="274" y="882"/>
                  </a:lnTo>
                  <a:lnTo>
                    <a:pt x="280" y="876"/>
                  </a:lnTo>
                  <a:lnTo>
                    <a:pt x="283" y="874"/>
                  </a:lnTo>
                  <a:lnTo>
                    <a:pt x="283" y="874"/>
                  </a:lnTo>
                  <a:lnTo>
                    <a:pt x="284" y="874"/>
                  </a:lnTo>
                  <a:lnTo>
                    <a:pt x="284" y="874"/>
                  </a:lnTo>
                  <a:lnTo>
                    <a:pt x="284" y="874"/>
                  </a:lnTo>
                  <a:lnTo>
                    <a:pt x="285" y="873"/>
                  </a:lnTo>
                  <a:lnTo>
                    <a:pt x="285" y="873"/>
                  </a:lnTo>
                  <a:lnTo>
                    <a:pt x="285" y="872"/>
                  </a:lnTo>
                  <a:lnTo>
                    <a:pt x="286" y="871"/>
                  </a:lnTo>
                  <a:lnTo>
                    <a:pt x="286" y="870"/>
                  </a:lnTo>
                  <a:lnTo>
                    <a:pt x="286" y="867"/>
                  </a:lnTo>
                  <a:lnTo>
                    <a:pt x="285" y="866"/>
                  </a:lnTo>
                  <a:lnTo>
                    <a:pt x="285" y="865"/>
                  </a:lnTo>
                  <a:lnTo>
                    <a:pt x="284" y="864"/>
                  </a:lnTo>
                  <a:lnTo>
                    <a:pt x="277" y="856"/>
                  </a:lnTo>
                  <a:lnTo>
                    <a:pt x="278" y="853"/>
                  </a:lnTo>
                  <a:lnTo>
                    <a:pt x="278" y="852"/>
                  </a:lnTo>
                  <a:lnTo>
                    <a:pt x="278" y="848"/>
                  </a:lnTo>
                  <a:lnTo>
                    <a:pt x="280" y="839"/>
                  </a:lnTo>
                  <a:lnTo>
                    <a:pt x="280" y="839"/>
                  </a:lnTo>
                  <a:lnTo>
                    <a:pt x="282" y="836"/>
                  </a:lnTo>
                  <a:lnTo>
                    <a:pt x="282" y="836"/>
                  </a:lnTo>
                  <a:lnTo>
                    <a:pt x="285" y="832"/>
                  </a:lnTo>
                  <a:lnTo>
                    <a:pt x="286" y="831"/>
                  </a:lnTo>
                  <a:lnTo>
                    <a:pt x="287" y="830"/>
                  </a:lnTo>
                  <a:lnTo>
                    <a:pt x="287" y="829"/>
                  </a:lnTo>
                  <a:lnTo>
                    <a:pt x="286" y="829"/>
                  </a:lnTo>
                  <a:lnTo>
                    <a:pt x="286" y="828"/>
                  </a:lnTo>
                  <a:lnTo>
                    <a:pt x="285" y="827"/>
                  </a:lnTo>
                  <a:lnTo>
                    <a:pt x="285" y="826"/>
                  </a:lnTo>
                  <a:lnTo>
                    <a:pt x="283" y="826"/>
                  </a:lnTo>
                  <a:lnTo>
                    <a:pt x="284" y="824"/>
                  </a:lnTo>
                  <a:lnTo>
                    <a:pt x="284" y="824"/>
                  </a:lnTo>
                  <a:lnTo>
                    <a:pt x="275" y="818"/>
                  </a:lnTo>
                  <a:lnTo>
                    <a:pt x="268" y="814"/>
                  </a:lnTo>
                  <a:lnTo>
                    <a:pt x="266" y="813"/>
                  </a:lnTo>
                  <a:lnTo>
                    <a:pt x="266" y="813"/>
                  </a:lnTo>
                  <a:lnTo>
                    <a:pt x="256" y="807"/>
                  </a:lnTo>
                  <a:lnTo>
                    <a:pt x="255" y="807"/>
                  </a:lnTo>
                  <a:lnTo>
                    <a:pt x="255" y="807"/>
                  </a:lnTo>
                  <a:lnTo>
                    <a:pt x="253" y="806"/>
                  </a:lnTo>
                  <a:lnTo>
                    <a:pt x="246" y="801"/>
                  </a:lnTo>
                  <a:lnTo>
                    <a:pt x="246" y="801"/>
                  </a:lnTo>
                  <a:lnTo>
                    <a:pt x="236" y="804"/>
                  </a:lnTo>
                  <a:lnTo>
                    <a:pt x="233" y="805"/>
                  </a:lnTo>
                  <a:lnTo>
                    <a:pt x="232" y="805"/>
                  </a:lnTo>
                  <a:lnTo>
                    <a:pt x="231" y="805"/>
                  </a:lnTo>
                  <a:lnTo>
                    <a:pt x="231" y="805"/>
                  </a:lnTo>
                  <a:lnTo>
                    <a:pt x="230" y="805"/>
                  </a:lnTo>
                  <a:lnTo>
                    <a:pt x="229" y="804"/>
                  </a:lnTo>
                  <a:lnTo>
                    <a:pt x="228" y="804"/>
                  </a:lnTo>
                  <a:lnTo>
                    <a:pt x="223" y="807"/>
                  </a:lnTo>
                  <a:lnTo>
                    <a:pt x="217" y="804"/>
                  </a:lnTo>
                  <a:lnTo>
                    <a:pt x="217" y="803"/>
                  </a:lnTo>
                  <a:lnTo>
                    <a:pt x="217" y="802"/>
                  </a:lnTo>
                  <a:lnTo>
                    <a:pt x="217" y="802"/>
                  </a:lnTo>
                  <a:lnTo>
                    <a:pt x="217" y="801"/>
                  </a:lnTo>
                  <a:lnTo>
                    <a:pt x="215" y="797"/>
                  </a:lnTo>
                  <a:lnTo>
                    <a:pt x="215" y="797"/>
                  </a:lnTo>
                  <a:lnTo>
                    <a:pt x="214" y="797"/>
                  </a:lnTo>
                  <a:lnTo>
                    <a:pt x="214" y="796"/>
                  </a:lnTo>
                  <a:lnTo>
                    <a:pt x="214" y="796"/>
                  </a:lnTo>
                  <a:lnTo>
                    <a:pt x="214" y="796"/>
                  </a:lnTo>
                  <a:lnTo>
                    <a:pt x="212" y="796"/>
                  </a:lnTo>
                  <a:lnTo>
                    <a:pt x="211" y="797"/>
                  </a:lnTo>
                  <a:lnTo>
                    <a:pt x="210" y="797"/>
                  </a:lnTo>
                  <a:lnTo>
                    <a:pt x="210" y="797"/>
                  </a:lnTo>
                  <a:lnTo>
                    <a:pt x="209" y="797"/>
                  </a:lnTo>
                  <a:lnTo>
                    <a:pt x="208" y="798"/>
                  </a:lnTo>
                  <a:lnTo>
                    <a:pt x="206" y="799"/>
                  </a:lnTo>
                  <a:lnTo>
                    <a:pt x="206" y="799"/>
                  </a:lnTo>
                  <a:lnTo>
                    <a:pt x="206" y="799"/>
                  </a:lnTo>
                  <a:lnTo>
                    <a:pt x="205" y="800"/>
                  </a:lnTo>
                  <a:lnTo>
                    <a:pt x="203" y="803"/>
                  </a:lnTo>
                  <a:lnTo>
                    <a:pt x="201" y="811"/>
                  </a:lnTo>
                  <a:lnTo>
                    <a:pt x="199" y="810"/>
                  </a:lnTo>
                  <a:lnTo>
                    <a:pt x="198" y="807"/>
                  </a:lnTo>
                  <a:lnTo>
                    <a:pt x="197" y="804"/>
                  </a:lnTo>
                  <a:lnTo>
                    <a:pt x="193" y="800"/>
                  </a:lnTo>
                  <a:lnTo>
                    <a:pt x="193" y="800"/>
                  </a:lnTo>
                  <a:lnTo>
                    <a:pt x="192" y="799"/>
                  </a:lnTo>
                  <a:lnTo>
                    <a:pt x="191" y="799"/>
                  </a:lnTo>
                  <a:lnTo>
                    <a:pt x="188" y="798"/>
                  </a:lnTo>
                  <a:lnTo>
                    <a:pt x="188" y="798"/>
                  </a:lnTo>
                  <a:lnTo>
                    <a:pt x="188" y="798"/>
                  </a:lnTo>
                  <a:lnTo>
                    <a:pt x="187" y="798"/>
                  </a:lnTo>
                  <a:lnTo>
                    <a:pt x="187" y="797"/>
                  </a:lnTo>
                  <a:lnTo>
                    <a:pt x="187" y="797"/>
                  </a:lnTo>
                  <a:lnTo>
                    <a:pt x="187" y="797"/>
                  </a:lnTo>
                  <a:lnTo>
                    <a:pt x="185" y="797"/>
                  </a:lnTo>
                  <a:lnTo>
                    <a:pt x="185" y="797"/>
                  </a:lnTo>
                  <a:lnTo>
                    <a:pt x="181" y="798"/>
                  </a:lnTo>
                  <a:lnTo>
                    <a:pt x="178" y="799"/>
                  </a:lnTo>
                  <a:lnTo>
                    <a:pt x="178" y="800"/>
                  </a:lnTo>
                  <a:lnTo>
                    <a:pt x="178" y="800"/>
                  </a:lnTo>
                  <a:lnTo>
                    <a:pt x="178" y="801"/>
                  </a:lnTo>
                  <a:lnTo>
                    <a:pt x="177" y="801"/>
                  </a:lnTo>
                  <a:lnTo>
                    <a:pt x="176" y="803"/>
                  </a:lnTo>
                  <a:lnTo>
                    <a:pt x="175" y="804"/>
                  </a:lnTo>
                  <a:lnTo>
                    <a:pt x="171" y="805"/>
                  </a:lnTo>
                  <a:lnTo>
                    <a:pt x="171" y="805"/>
                  </a:lnTo>
                  <a:lnTo>
                    <a:pt x="170" y="805"/>
                  </a:lnTo>
                  <a:lnTo>
                    <a:pt x="170" y="805"/>
                  </a:lnTo>
                  <a:lnTo>
                    <a:pt x="168" y="805"/>
                  </a:lnTo>
                  <a:lnTo>
                    <a:pt x="168" y="803"/>
                  </a:lnTo>
                  <a:lnTo>
                    <a:pt x="168" y="803"/>
                  </a:lnTo>
                  <a:lnTo>
                    <a:pt x="165" y="800"/>
                  </a:lnTo>
                  <a:lnTo>
                    <a:pt x="165" y="800"/>
                  </a:lnTo>
                  <a:lnTo>
                    <a:pt x="164" y="799"/>
                  </a:lnTo>
                  <a:lnTo>
                    <a:pt x="164" y="799"/>
                  </a:lnTo>
                  <a:lnTo>
                    <a:pt x="162" y="800"/>
                  </a:lnTo>
                  <a:lnTo>
                    <a:pt x="161" y="802"/>
                  </a:lnTo>
                  <a:lnTo>
                    <a:pt x="159" y="804"/>
                  </a:lnTo>
                  <a:lnTo>
                    <a:pt x="159" y="804"/>
                  </a:lnTo>
                  <a:lnTo>
                    <a:pt x="158" y="805"/>
                  </a:lnTo>
                  <a:lnTo>
                    <a:pt x="153" y="810"/>
                  </a:lnTo>
                  <a:lnTo>
                    <a:pt x="148" y="812"/>
                  </a:lnTo>
                  <a:lnTo>
                    <a:pt x="147" y="812"/>
                  </a:lnTo>
                  <a:lnTo>
                    <a:pt x="147" y="811"/>
                  </a:lnTo>
                  <a:lnTo>
                    <a:pt x="147" y="811"/>
                  </a:lnTo>
                  <a:lnTo>
                    <a:pt x="146" y="811"/>
                  </a:lnTo>
                  <a:lnTo>
                    <a:pt x="145" y="811"/>
                  </a:lnTo>
                  <a:lnTo>
                    <a:pt x="144" y="810"/>
                  </a:lnTo>
                  <a:lnTo>
                    <a:pt x="143" y="810"/>
                  </a:lnTo>
                  <a:lnTo>
                    <a:pt x="134" y="810"/>
                  </a:lnTo>
                  <a:lnTo>
                    <a:pt x="134" y="816"/>
                  </a:lnTo>
                  <a:lnTo>
                    <a:pt x="135" y="823"/>
                  </a:lnTo>
                  <a:lnTo>
                    <a:pt x="133" y="833"/>
                  </a:lnTo>
                  <a:lnTo>
                    <a:pt x="131" y="838"/>
                  </a:lnTo>
                  <a:lnTo>
                    <a:pt x="129" y="842"/>
                  </a:lnTo>
                  <a:lnTo>
                    <a:pt x="128" y="843"/>
                  </a:lnTo>
                  <a:lnTo>
                    <a:pt x="127" y="845"/>
                  </a:lnTo>
                  <a:lnTo>
                    <a:pt x="123" y="840"/>
                  </a:lnTo>
                  <a:lnTo>
                    <a:pt x="122" y="839"/>
                  </a:lnTo>
                  <a:lnTo>
                    <a:pt x="115" y="840"/>
                  </a:lnTo>
                  <a:lnTo>
                    <a:pt x="109" y="841"/>
                  </a:lnTo>
                  <a:lnTo>
                    <a:pt x="107" y="841"/>
                  </a:lnTo>
                  <a:lnTo>
                    <a:pt x="100" y="844"/>
                  </a:lnTo>
                  <a:lnTo>
                    <a:pt x="100" y="844"/>
                  </a:lnTo>
                  <a:lnTo>
                    <a:pt x="100" y="844"/>
                  </a:lnTo>
                  <a:lnTo>
                    <a:pt x="98" y="848"/>
                  </a:lnTo>
                  <a:lnTo>
                    <a:pt x="94" y="849"/>
                  </a:lnTo>
                  <a:lnTo>
                    <a:pt x="93" y="849"/>
                  </a:lnTo>
                  <a:lnTo>
                    <a:pt x="93" y="850"/>
                  </a:lnTo>
                  <a:lnTo>
                    <a:pt x="92" y="850"/>
                  </a:lnTo>
                  <a:lnTo>
                    <a:pt x="90" y="852"/>
                  </a:lnTo>
                  <a:lnTo>
                    <a:pt x="88" y="854"/>
                  </a:lnTo>
                  <a:lnTo>
                    <a:pt x="88" y="854"/>
                  </a:lnTo>
                  <a:lnTo>
                    <a:pt x="88" y="857"/>
                  </a:lnTo>
                  <a:lnTo>
                    <a:pt x="87" y="860"/>
                  </a:lnTo>
                  <a:lnTo>
                    <a:pt x="87" y="860"/>
                  </a:lnTo>
                  <a:lnTo>
                    <a:pt x="87" y="860"/>
                  </a:lnTo>
                  <a:lnTo>
                    <a:pt x="83" y="862"/>
                  </a:lnTo>
                  <a:lnTo>
                    <a:pt x="76" y="866"/>
                  </a:lnTo>
                  <a:lnTo>
                    <a:pt x="75" y="866"/>
                  </a:lnTo>
                  <a:lnTo>
                    <a:pt x="75" y="866"/>
                  </a:lnTo>
                  <a:lnTo>
                    <a:pt x="70" y="866"/>
                  </a:lnTo>
                  <a:lnTo>
                    <a:pt x="64" y="866"/>
                  </a:lnTo>
                  <a:lnTo>
                    <a:pt x="60" y="865"/>
                  </a:lnTo>
                  <a:lnTo>
                    <a:pt x="59" y="865"/>
                  </a:lnTo>
                  <a:lnTo>
                    <a:pt x="58" y="864"/>
                  </a:lnTo>
                  <a:lnTo>
                    <a:pt x="56" y="862"/>
                  </a:lnTo>
                  <a:lnTo>
                    <a:pt x="56" y="862"/>
                  </a:lnTo>
                  <a:lnTo>
                    <a:pt x="55" y="853"/>
                  </a:lnTo>
                  <a:lnTo>
                    <a:pt x="57" y="848"/>
                  </a:lnTo>
                  <a:lnTo>
                    <a:pt x="57" y="848"/>
                  </a:lnTo>
                  <a:lnTo>
                    <a:pt x="57" y="848"/>
                  </a:lnTo>
                  <a:lnTo>
                    <a:pt x="57" y="847"/>
                  </a:lnTo>
                  <a:lnTo>
                    <a:pt x="57" y="847"/>
                  </a:lnTo>
                  <a:lnTo>
                    <a:pt x="57" y="847"/>
                  </a:lnTo>
                  <a:lnTo>
                    <a:pt x="56" y="844"/>
                  </a:lnTo>
                  <a:lnTo>
                    <a:pt x="56" y="843"/>
                  </a:lnTo>
                  <a:lnTo>
                    <a:pt x="56" y="843"/>
                  </a:lnTo>
                  <a:lnTo>
                    <a:pt x="56" y="843"/>
                  </a:lnTo>
                  <a:lnTo>
                    <a:pt x="56" y="843"/>
                  </a:lnTo>
                  <a:lnTo>
                    <a:pt x="56" y="843"/>
                  </a:lnTo>
                  <a:lnTo>
                    <a:pt x="56" y="843"/>
                  </a:lnTo>
                  <a:lnTo>
                    <a:pt x="53" y="844"/>
                  </a:lnTo>
                  <a:lnTo>
                    <a:pt x="51" y="842"/>
                  </a:lnTo>
                  <a:lnTo>
                    <a:pt x="51" y="842"/>
                  </a:lnTo>
                  <a:lnTo>
                    <a:pt x="51" y="841"/>
                  </a:lnTo>
                  <a:lnTo>
                    <a:pt x="52" y="841"/>
                  </a:lnTo>
                  <a:lnTo>
                    <a:pt x="54" y="838"/>
                  </a:lnTo>
                  <a:lnTo>
                    <a:pt x="54" y="838"/>
                  </a:lnTo>
                  <a:lnTo>
                    <a:pt x="55" y="838"/>
                  </a:lnTo>
                  <a:lnTo>
                    <a:pt x="55" y="838"/>
                  </a:lnTo>
                  <a:lnTo>
                    <a:pt x="56" y="838"/>
                  </a:lnTo>
                  <a:lnTo>
                    <a:pt x="56" y="838"/>
                  </a:lnTo>
                  <a:lnTo>
                    <a:pt x="58" y="837"/>
                  </a:lnTo>
                  <a:lnTo>
                    <a:pt x="58" y="836"/>
                  </a:lnTo>
                  <a:lnTo>
                    <a:pt x="62" y="832"/>
                  </a:lnTo>
                  <a:lnTo>
                    <a:pt x="62" y="831"/>
                  </a:lnTo>
                  <a:lnTo>
                    <a:pt x="62" y="831"/>
                  </a:lnTo>
                  <a:lnTo>
                    <a:pt x="63" y="829"/>
                  </a:lnTo>
                  <a:lnTo>
                    <a:pt x="63" y="829"/>
                  </a:lnTo>
                  <a:lnTo>
                    <a:pt x="63" y="829"/>
                  </a:lnTo>
                  <a:lnTo>
                    <a:pt x="62" y="828"/>
                  </a:lnTo>
                  <a:lnTo>
                    <a:pt x="60" y="825"/>
                  </a:lnTo>
                  <a:lnTo>
                    <a:pt x="58" y="823"/>
                  </a:lnTo>
                  <a:lnTo>
                    <a:pt x="53" y="819"/>
                  </a:lnTo>
                  <a:lnTo>
                    <a:pt x="53" y="819"/>
                  </a:lnTo>
                  <a:lnTo>
                    <a:pt x="50" y="818"/>
                  </a:lnTo>
                  <a:lnTo>
                    <a:pt x="45" y="819"/>
                  </a:lnTo>
                  <a:lnTo>
                    <a:pt x="43" y="820"/>
                  </a:lnTo>
                  <a:lnTo>
                    <a:pt x="43" y="820"/>
                  </a:lnTo>
                  <a:lnTo>
                    <a:pt x="43" y="820"/>
                  </a:lnTo>
                  <a:lnTo>
                    <a:pt x="43" y="820"/>
                  </a:lnTo>
                  <a:lnTo>
                    <a:pt x="41" y="822"/>
                  </a:lnTo>
                  <a:lnTo>
                    <a:pt x="41" y="822"/>
                  </a:lnTo>
                  <a:lnTo>
                    <a:pt x="40" y="822"/>
                  </a:lnTo>
                  <a:lnTo>
                    <a:pt x="40" y="822"/>
                  </a:lnTo>
                  <a:lnTo>
                    <a:pt x="40" y="822"/>
                  </a:lnTo>
                  <a:lnTo>
                    <a:pt x="39" y="822"/>
                  </a:lnTo>
                  <a:lnTo>
                    <a:pt x="39" y="822"/>
                  </a:lnTo>
                  <a:lnTo>
                    <a:pt x="36" y="816"/>
                  </a:lnTo>
                  <a:lnTo>
                    <a:pt x="36" y="815"/>
                  </a:lnTo>
                  <a:lnTo>
                    <a:pt x="35" y="815"/>
                  </a:lnTo>
                  <a:lnTo>
                    <a:pt x="35" y="815"/>
                  </a:lnTo>
                  <a:lnTo>
                    <a:pt x="35" y="814"/>
                  </a:lnTo>
                  <a:lnTo>
                    <a:pt x="35" y="814"/>
                  </a:lnTo>
                  <a:lnTo>
                    <a:pt x="35" y="813"/>
                  </a:lnTo>
                  <a:lnTo>
                    <a:pt x="35" y="813"/>
                  </a:lnTo>
                  <a:lnTo>
                    <a:pt x="35" y="811"/>
                  </a:lnTo>
                  <a:lnTo>
                    <a:pt x="35" y="810"/>
                  </a:lnTo>
                  <a:lnTo>
                    <a:pt x="36" y="808"/>
                  </a:lnTo>
                  <a:lnTo>
                    <a:pt x="36" y="808"/>
                  </a:lnTo>
                  <a:lnTo>
                    <a:pt x="36" y="808"/>
                  </a:lnTo>
                  <a:lnTo>
                    <a:pt x="36" y="808"/>
                  </a:lnTo>
                  <a:lnTo>
                    <a:pt x="36" y="807"/>
                  </a:lnTo>
                  <a:lnTo>
                    <a:pt x="36" y="807"/>
                  </a:lnTo>
                  <a:lnTo>
                    <a:pt x="36" y="807"/>
                  </a:lnTo>
                  <a:lnTo>
                    <a:pt x="38" y="802"/>
                  </a:lnTo>
                  <a:lnTo>
                    <a:pt x="35" y="786"/>
                  </a:lnTo>
                  <a:lnTo>
                    <a:pt x="35" y="786"/>
                  </a:lnTo>
                  <a:lnTo>
                    <a:pt x="35" y="786"/>
                  </a:lnTo>
                  <a:lnTo>
                    <a:pt x="35" y="786"/>
                  </a:lnTo>
                  <a:lnTo>
                    <a:pt x="35" y="785"/>
                  </a:lnTo>
                  <a:lnTo>
                    <a:pt x="34" y="783"/>
                  </a:lnTo>
                  <a:lnTo>
                    <a:pt x="34" y="783"/>
                  </a:lnTo>
                  <a:lnTo>
                    <a:pt x="34" y="782"/>
                  </a:lnTo>
                  <a:lnTo>
                    <a:pt x="34" y="774"/>
                  </a:lnTo>
                  <a:lnTo>
                    <a:pt x="34" y="773"/>
                  </a:lnTo>
                  <a:lnTo>
                    <a:pt x="34" y="773"/>
                  </a:lnTo>
                  <a:lnTo>
                    <a:pt x="35" y="769"/>
                  </a:lnTo>
                  <a:lnTo>
                    <a:pt x="30" y="760"/>
                  </a:lnTo>
                  <a:lnTo>
                    <a:pt x="30" y="760"/>
                  </a:lnTo>
                  <a:lnTo>
                    <a:pt x="27" y="757"/>
                  </a:lnTo>
                  <a:lnTo>
                    <a:pt x="27" y="755"/>
                  </a:lnTo>
                  <a:lnTo>
                    <a:pt x="26" y="754"/>
                  </a:lnTo>
                  <a:lnTo>
                    <a:pt x="26" y="754"/>
                  </a:lnTo>
                  <a:lnTo>
                    <a:pt x="26" y="752"/>
                  </a:lnTo>
                  <a:lnTo>
                    <a:pt x="29" y="737"/>
                  </a:lnTo>
                  <a:lnTo>
                    <a:pt x="30" y="737"/>
                  </a:lnTo>
                  <a:lnTo>
                    <a:pt x="32" y="738"/>
                  </a:lnTo>
                  <a:lnTo>
                    <a:pt x="32" y="737"/>
                  </a:lnTo>
                  <a:lnTo>
                    <a:pt x="33" y="737"/>
                  </a:lnTo>
                  <a:lnTo>
                    <a:pt x="33" y="737"/>
                  </a:lnTo>
                  <a:lnTo>
                    <a:pt x="34" y="737"/>
                  </a:lnTo>
                  <a:lnTo>
                    <a:pt x="34" y="736"/>
                  </a:lnTo>
                  <a:lnTo>
                    <a:pt x="37" y="733"/>
                  </a:lnTo>
                  <a:lnTo>
                    <a:pt x="37" y="733"/>
                  </a:lnTo>
                  <a:lnTo>
                    <a:pt x="37" y="733"/>
                  </a:lnTo>
                  <a:lnTo>
                    <a:pt x="37" y="733"/>
                  </a:lnTo>
                  <a:lnTo>
                    <a:pt x="38" y="731"/>
                  </a:lnTo>
                  <a:lnTo>
                    <a:pt x="39" y="718"/>
                  </a:lnTo>
                  <a:lnTo>
                    <a:pt x="38" y="711"/>
                  </a:lnTo>
                  <a:lnTo>
                    <a:pt x="38" y="710"/>
                  </a:lnTo>
                  <a:lnTo>
                    <a:pt x="37" y="709"/>
                  </a:lnTo>
                  <a:lnTo>
                    <a:pt x="35" y="707"/>
                  </a:lnTo>
                  <a:lnTo>
                    <a:pt x="30" y="704"/>
                  </a:lnTo>
                  <a:lnTo>
                    <a:pt x="26" y="700"/>
                  </a:lnTo>
                  <a:lnTo>
                    <a:pt x="26" y="690"/>
                  </a:lnTo>
                  <a:lnTo>
                    <a:pt x="26" y="690"/>
                  </a:lnTo>
                  <a:lnTo>
                    <a:pt x="23" y="689"/>
                  </a:lnTo>
                  <a:lnTo>
                    <a:pt x="23" y="689"/>
                  </a:lnTo>
                  <a:lnTo>
                    <a:pt x="23" y="688"/>
                  </a:lnTo>
                  <a:lnTo>
                    <a:pt x="22" y="687"/>
                  </a:lnTo>
                  <a:lnTo>
                    <a:pt x="22" y="687"/>
                  </a:lnTo>
                  <a:lnTo>
                    <a:pt x="21" y="681"/>
                  </a:lnTo>
                  <a:lnTo>
                    <a:pt x="21" y="679"/>
                  </a:lnTo>
                  <a:lnTo>
                    <a:pt x="21" y="676"/>
                  </a:lnTo>
                  <a:lnTo>
                    <a:pt x="23" y="671"/>
                  </a:lnTo>
                  <a:lnTo>
                    <a:pt x="23" y="670"/>
                  </a:lnTo>
                  <a:lnTo>
                    <a:pt x="23" y="670"/>
                  </a:lnTo>
                  <a:lnTo>
                    <a:pt x="24" y="670"/>
                  </a:lnTo>
                  <a:lnTo>
                    <a:pt x="24" y="669"/>
                  </a:lnTo>
                  <a:lnTo>
                    <a:pt x="24" y="669"/>
                  </a:lnTo>
                  <a:lnTo>
                    <a:pt x="25" y="667"/>
                  </a:lnTo>
                  <a:lnTo>
                    <a:pt x="25" y="667"/>
                  </a:lnTo>
                  <a:lnTo>
                    <a:pt x="25" y="667"/>
                  </a:lnTo>
                  <a:lnTo>
                    <a:pt x="25" y="667"/>
                  </a:lnTo>
                  <a:lnTo>
                    <a:pt x="24" y="659"/>
                  </a:lnTo>
                  <a:lnTo>
                    <a:pt x="23" y="657"/>
                  </a:lnTo>
                  <a:lnTo>
                    <a:pt x="15" y="656"/>
                  </a:lnTo>
                  <a:lnTo>
                    <a:pt x="14" y="656"/>
                  </a:lnTo>
                  <a:lnTo>
                    <a:pt x="13" y="656"/>
                  </a:lnTo>
                  <a:lnTo>
                    <a:pt x="13" y="656"/>
                  </a:lnTo>
                  <a:lnTo>
                    <a:pt x="10" y="657"/>
                  </a:lnTo>
                  <a:lnTo>
                    <a:pt x="1" y="652"/>
                  </a:lnTo>
                  <a:lnTo>
                    <a:pt x="1" y="651"/>
                  </a:lnTo>
                  <a:lnTo>
                    <a:pt x="1" y="651"/>
                  </a:lnTo>
                  <a:lnTo>
                    <a:pt x="0" y="650"/>
                  </a:lnTo>
                  <a:lnTo>
                    <a:pt x="0" y="648"/>
                  </a:lnTo>
                  <a:lnTo>
                    <a:pt x="0" y="645"/>
                  </a:lnTo>
                  <a:lnTo>
                    <a:pt x="0" y="637"/>
                  </a:lnTo>
                  <a:lnTo>
                    <a:pt x="0" y="637"/>
                  </a:lnTo>
                  <a:lnTo>
                    <a:pt x="1" y="636"/>
                  </a:lnTo>
                  <a:lnTo>
                    <a:pt x="1" y="636"/>
                  </a:lnTo>
                  <a:lnTo>
                    <a:pt x="1" y="636"/>
                  </a:lnTo>
                  <a:lnTo>
                    <a:pt x="1" y="636"/>
                  </a:lnTo>
                  <a:lnTo>
                    <a:pt x="1" y="635"/>
                  </a:lnTo>
                  <a:lnTo>
                    <a:pt x="1" y="635"/>
                  </a:lnTo>
                  <a:lnTo>
                    <a:pt x="2" y="634"/>
                  </a:lnTo>
                  <a:lnTo>
                    <a:pt x="2" y="634"/>
                  </a:lnTo>
                  <a:lnTo>
                    <a:pt x="3" y="630"/>
                  </a:lnTo>
                  <a:lnTo>
                    <a:pt x="4" y="626"/>
                  </a:lnTo>
                  <a:lnTo>
                    <a:pt x="4" y="625"/>
                  </a:lnTo>
                  <a:lnTo>
                    <a:pt x="3" y="624"/>
                  </a:lnTo>
                  <a:lnTo>
                    <a:pt x="3" y="622"/>
                  </a:lnTo>
                  <a:lnTo>
                    <a:pt x="3" y="617"/>
                  </a:lnTo>
                  <a:lnTo>
                    <a:pt x="3" y="616"/>
                  </a:lnTo>
                  <a:lnTo>
                    <a:pt x="3" y="615"/>
                  </a:lnTo>
                  <a:lnTo>
                    <a:pt x="3" y="615"/>
                  </a:lnTo>
                  <a:lnTo>
                    <a:pt x="3" y="614"/>
                  </a:lnTo>
                  <a:lnTo>
                    <a:pt x="4" y="614"/>
                  </a:lnTo>
                  <a:lnTo>
                    <a:pt x="6" y="609"/>
                  </a:lnTo>
                  <a:lnTo>
                    <a:pt x="7" y="608"/>
                  </a:lnTo>
                  <a:lnTo>
                    <a:pt x="8" y="606"/>
                  </a:lnTo>
                  <a:lnTo>
                    <a:pt x="8" y="606"/>
                  </a:lnTo>
                  <a:lnTo>
                    <a:pt x="8" y="606"/>
                  </a:lnTo>
                  <a:lnTo>
                    <a:pt x="8" y="606"/>
                  </a:lnTo>
                  <a:lnTo>
                    <a:pt x="11" y="602"/>
                  </a:lnTo>
                  <a:lnTo>
                    <a:pt x="12" y="602"/>
                  </a:lnTo>
                  <a:lnTo>
                    <a:pt x="12" y="601"/>
                  </a:lnTo>
                  <a:lnTo>
                    <a:pt x="12" y="601"/>
                  </a:lnTo>
                  <a:lnTo>
                    <a:pt x="12" y="601"/>
                  </a:lnTo>
                  <a:lnTo>
                    <a:pt x="15" y="601"/>
                  </a:lnTo>
                  <a:lnTo>
                    <a:pt x="18" y="602"/>
                  </a:lnTo>
                  <a:lnTo>
                    <a:pt x="19" y="601"/>
                  </a:lnTo>
                  <a:lnTo>
                    <a:pt x="19" y="601"/>
                  </a:lnTo>
                  <a:lnTo>
                    <a:pt x="19" y="601"/>
                  </a:lnTo>
                  <a:lnTo>
                    <a:pt x="19" y="601"/>
                  </a:lnTo>
                  <a:lnTo>
                    <a:pt x="20" y="601"/>
                  </a:lnTo>
                  <a:lnTo>
                    <a:pt x="20" y="598"/>
                  </a:lnTo>
                  <a:lnTo>
                    <a:pt x="21" y="598"/>
                  </a:lnTo>
                  <a:lnTo>
                    <a:pt x="21" y="593"/>
                  </a:lnTo>
                  <a:lnTo>
                    <a:pt x="21" y="592"/>
                  </a:lnTo>
                  <a:lnTo>
                    <a:pt x="21" y="592"/>
                  </a:lnTo>
                  <a:lnTo>
                    <a:pt x="19" y="576"/>
                  </a:lnTo>
                  <a:lnTo>
                    <a:pt x="18" y="569"/>
                  </a:lnTo>
                  <a:lnTo>
                    <a:pt x="17" y="569"/>
                  </a:lnTo>
                  <a:lnTo>
                    <a:pt x="16" y="569"/>
                  </a:lnTo>
                  <a:lnTo>
                    <a:pt x="16" y="568"/>
                  </a:lnTo>
                  <a:lnTo>
                    <a:pt x="16" y="568"/>
                  </a:lnTo>
                  <a:lnTo>
                    <a:pt x="15" y="568"/>
                  </a:lnTo>
                  <a:lnTo>
                    <a:pt x="15" y="568"/>
                  </a:lnTo>
                  <a:lnTo>
                    <a:pt x="18" y="562"/>
                  </a:lnTo>
                  <a:lnTo>
                    <a:pt x="24" y="550"/>
                  </a:lnTo>
                  <a:lnTo>
                    <a:pt x="26" y="547"/>
                  </a:lnTo>
                  <a:lnTo>
                    <a:pt x="26" y="547"/>
                  </a:lnTo>
                  <a:lnTo>
                    <a:pt x="31" y="544"/>
                  </a:lnTo>
                  <a:lnTo>
                    <a:pt x="31" y="544"/>
                  </a:lnTo>
                  <a:lnTo>
                    <a:pt x="31" y="544"/>
                  </a:lnTo>
                  <a:lnTo>
                    <a:pt x="31" y="544"/>
                  </a:lnTo>
                  <a:lnTo>
                    <a:pt x="32" y="544"/>
                  </a:lnTo>
                  <a:lnTo>
                    <a:pt x="33" y="544"/>
                  </a:lnTo>
                  <a:lnTo>
                    <a:pt x="35" y="542"/>
                  </a:lnTo>
                  <a:lnTo>
                    <a:pt x="36" y="540"/>
                  </a:lnTo>
                  <a:lnTo>
                    <a:pt x="41" y="535"/>
                  </a:lnTo>
                  <a:lnTo>
                    <a:pt x="45" y="524"/>
                  </a:lnTo>
                  <a:lnTo>
                    <a:pt x="52" y="515"/>
                  </a:lnTo>
                  <a:lnTo>
                    <a:pt x="52" y="515"/>
                  </a:lnTo>
                  <a:lnTo>
                    <a:pt x="53" y="514"/>
                  </a:lnTo>
                  <a:lnTo>
                    <a:pt x="56" y="509"/>
                  </a:lnTo>
                  <a:lnTo>
                    <a:pt x="56" y="509"/>
                  </a:lnTo>
                  <a:lnTo>
                    <a:pt x="56" y="508"/>
                  </a:lnTo>
                  <a:lnTo>
                    <a:pt x="61" y="493"/>
                  </a:lnTo>
                  <a:lnTo>
                    <a:pt x="62" y="485"/>
                  </a:lnTo>
                  <a:lnTo>
                    <a:pt x="62" y="484"/>
                  </a:lnTo>
                  <a:lnTo>
                    <a:pt x="60" y="468"/>
                  </a:lnTo>
                  <a:lnTo>
                    <a:pt x="60" y="460"/>
                  </a:lnTo>
                  <a:lnTo>
                    <a:pt x="63" y="457"/>
                  </a:lnTo>
                  <a:lnTo>
                    <a:pt x="64" y="453"/>
                  </a:lnTo>
                  <a:lnTo>
                    <a:pt x="64" y="450"/>
                  </a:lnTo>
                  <a:lnTo>
                    <a:pt x="65" y="445"/>
                  </a:lnTo>
                  <a:lnTo>
                    <a:pt x="65" y="445"/>
                  </a:lnTo>
                  <a:lnTo>
                    <a:pt x="65" y="445"/>
                  </a:lnTo>
                  <a:lnTo>
                    <a:pt x="67" y="440"/>
                  </a:lnTo>
                  <a:lnTo>
                    <a:pt x="68" y="440"/>
                  </a:lnTo>
                  <a:lnTo>
                    <a:pt x="68" y="440"/>
                  </a:lnTo>
                  <a:lnTo>
                    <a:pt x="68" y="439"/>
                  </a:lnTo>
                  <a:lnTo>
                    <a:pt x="68" y="439"/>
                  </a:lnTo>
                  <a:lnTo>
                    <a:pt x="69" y="439"/>
                  </a:lnTo>
                  <a:lnTo>
                    <a:pt x="69" y="438"/>
                  </a:lnTo>
                  <a:lnTo>
                    <a:pt x="70" y="438"/>
                  </a:lnTo>
                  <a:lnTo>
                    <a:pt x="70" y="437"/>
                  </a:lnTo>
                  <a:lnTo>
                    <a:pt x="70" y="437"/>
                  </a:lnTo>
                  <a:lnTo>
                    <a:pt x="70" y="437"/>
                  </a:lnTo>
                  <a:lnTo>
                    <a:pt x="70" y="437"/>
                  </a:lnTo>
                  <a:lnTo>
                    <a:pt x="70" y="437"/>
                  </a:lnTo>
                  <a:lnTo>
                    <a:pt x="70" y="437"/>
                  </a:lnTo>
                  <a:lnTo>
                    <a:pt x="70" y="437"/>
                  </a:lnTo>
                  <a:lnTo>
                    <a:pt x="70" y="436"/>
                  </a:lnTo>
                  <a:lnTo>
                    <a:pt x="65" y="426"/>
                  </a:lnTo>
                  <a:lnTo>
                    <a:pt x="65" y="425"/>
                  </a:lnTo>
                  <a:lnTo>
                    <a:pt x="64" y="424"/>
                  </a:lnTo>
                  <a:lnTo>
                    <a:pt x="63" y="422"/>
                  </a:lnTo>
                  <a:lnTo>
                    <a:pt x="63" y="422"/>
                  </a:lnTo>
                  <a:lnTo>
                    <a:pt x="62" y="421"/>
                  </a:lnTo>
                  <a:lnTo>
                    <a:pt x="59" y="418"/>
                  </a:lnTo>
                  <a:lnTo>
                    <a:pt x="56" y="414"/>
                  </a:lnTo>
                  <a:lnTo>
                    <a:pt x="54" y="413"/>
                  </a:lnTo>
                  <a:lnTo>
                    <a:pt x="56" y="409"/>
                  </a:lnTo>
                  <a:lnTo>
                    <a:pt x="59" y="395"/>
                  </a:lnTo>
                  <a:lnTo>
                    <a:pt x="59" y="395"/>
                  </a:lnTo>
                  <a:lnTo>
                    <a:pt x="59" y="394"/>
                  </a:lnTo>
                  <a:lnTo>
                    <a:pt x="60" y="392"/>
                  </a:lnTo>
                  <a:lnTo>
                    <a:pt x="61" y="392"/>
                  </a:lnTo>
                  <a:lnTo>
                    <a:pt x="61" y="390"/>
                  </a:lnTo>
                  <a:lnTo>
                    <a:pt x="62" y="389"/>
                  </a:lnTo>
                  <a:lnTo>
                    <a:pt x="63" y="389"/>
                  </a:lnTo>
                  <a:lnTo>
                    <a:pt x="65" y="387"/>
                  </a:lnTo>
                  <a:lnTo>
                    <a:pt x="71" y="377"/>
                  </a:lnTo>
                  <a:lnTo>
                    <a:pt x="72" y="374"/>
                  </a:lnTo>
                  <a:lnTo>
                    <a:pt x="73" y="373"/>
                  </a:lnTo>
                  <a:lnTo>
                    <a:pt x="73" y="371"/>
                  </a:lnTo>
                  <a:lnTo>
                    <a:pt x="73" y="371"/>
                  </a:lnTo>
                  <a:lnTo>
                    <a:pt x="73" y="370"/>
                  </a:lnTo>
                  <a:lnTo>
                    <a:pt x="72" y="369"/>
                  </a:lnTo>
                  <a:lnTo>
                    <a:pt x="71" y="366"/>
                  </a:lnTo>
                  <a:lnTo>
                    <a:pt x="71" y="365"/>
                  </a:lnTo>
                  <a:lnTo>
                    <a:pt x="71" y="364"/>
                  </a:lnTo>
                  <a:lnTo>
                    <a:pt x="70" y="364"/>
                  </a:lnTo>
                  <a:lnTo>
                    <a:pt x="71" y="362"/>
                  </a:lnTo>
                  <a:lnTo>
                    <a:pt x="71" y="362"/>
                  </a:lnTo>
                  <a:lnTo>
                    <a:pt x="72" y="360"/>
                  </a:lnTo>
                  <a:lnTo>
                    <a:pt x="72" y="360"/>
                  </a:lnTo>
                  <a:lnTo>
                    <a:pt x="74" y="359"/>
                  </a:lnTo>
                  <a:lnTo>
                    <a:pt x="74" y="358"/>
                  </a:lnTo>
                  <a:lnTo>
                    <a:pt x="75" y="358"/>
                  </a:lnTo>
                  <a:lnTo>
                    <a:pt x="75" y="358"/>
                  </a:lnTo>
                  <a:lnTo>
                    <a:pt x="75" y="358"/>
                  </a:lnTo>
                  <a:lnTo>
                    <a:pt x="76" y="358"/>
                  </a:lnTo>
                  <a:lnTo>
                    <a:pt x="76" y="358"/>
                  </a:lnTo>
                  <a:lnTo>
                    <a:pt x="77" y="357"/>
                  </a:lnTo>
                  <a:lnTo>
                    <a:pt x="78" y="356"/>
                  </a:lnTo>
                  <a:lnTo>
                    <a:pt x="79" y="355"/>
                  </a:lnTo>
                  <a:lnTo>
                    <a:pt x="79" y="355"/>
                  </a:lnTo>
                  <a:lnTo>
                    <a:pt x="79" y="354"/>
                  </a:lnTo>
                  <a:lnTo>
                    <a:pt x="82" y="349"/>
                  </a:lnTo>
                  <a:lnTo>
                    <a:pt x="82" y="346"/>
                  </a:lnTo>
                  <a:lnTo>
                    <a:pt x="80" y="336"/>
                  </a:lnTo>
                  <a:lnTo>
                    <a:pt x="75" y="316"/>
                  </a:lnTo>
                  <a:lnTo>
                    <a:pt x="75" y="315"/>
                  </a:lnTo>
                  <a:lnTo>
                    <a:pt x="75" y="315"/>
                  </a:lnTo>
                  <a:lnTo>
                    <a:pt x="75" y="315"/>
                  </a:lnTo>
                  <a:lnTo>
                    <a:pt x="75" y="314"/>
                  </a:lnTo>
                  <a:lnTo>
                    <a:pt x="74" y="314"/>
                  </a:lnTo>
                  <a:lnTo>
                    <a:pt x="74" y="314"/>
                  </a:lnTo>
                  <a:lnTo>
                    <a:pt x="74" y="314"/>
                  </a:lnTo>
                  <a:lnTo>
                    <a:pt x="73" y="314"/>
                  </a:lnTo>
                  <a:lnTo>
                    <a:pt x="73" y="314"/>
                  </a:lnTo>
                  <a:lnTo>
                    <a:pt x="72" y="314"/>
                  </a:lnTo>
                  <a:lnTo>
                    <a:pt x="72" y="314"/>
                  </a:lnTo>
                  <a:lnTo>
                    <a:pt x="72" y="314"/>
                  </a:lnTo>
                  <a:lnTo>
                    <a:pt x="70" y="313"/>
                  </a:lnTo>
                  <a:lnTo>
                    <a:pt x="65" y="307"/>
                  </a:lnTo>
                  <a:lnTo>
                    <a:pt x="64" y="307"/>
                  </a:lnTo>
                  <a:lnTo>
                    <a:pt x="65" y="306"/>
                  </a:lnTo>
                  <a:lnTo>
                    <a:pt x="65" y="306"/>
                  </a:lnTo>
                  <a:lnTo>
                    <a:pt x="67" y="301"/>
                  </a:lnTo>
                  <a:lnTo>
                    <a:pt x="67" y="301"/>
                  </a:lnTo>
                  <a:lnTo>
                    <a:pt x="67" y="300"/>
                  </a:lnTo>
                  <a:lnTo>
                    <a:pt x="67" y="300"/>
                  </a:lnTo>
                  <a:lnTo>
                    <a:pt x="72" y="295"/>
                  </a:lnTo>
                  <a:lnTo>
                    <a:pt x="76" y="291"/>
                  </a:lnTo>
                  <a:lnTo>
                    <a:pt x="77" y="289"/>
                  </a:lnTo>
                  <a:lnTo>
                    <a:pt x="77" y="287"/>
                  </a:lnTo>
                  <a:lnTo>
                    <a:pt x="76" y="285"/>
                  </a:lnTo>
                  <a:lnTo>
                    <a:pt x="75" y="282"/>
                  </a:lnTo>
                  <a:lnTo>
                    <a:pt x="72" y="280"/>
                  </a:lnTo>
                  <a:lnTo>
                    <a:pt x="72" y="279"/>
                  </a:lnTo>
                  <a:lnTo>
                    <a:pt x="68" y="275"/>
                  </a:lnTo>
                  <a:lnTo>
                    <a:pt x="67" y="273"/>
                  </a:lnTo>
                  <a:lnTo>
                    <a:pt x="67" y="272"/>
                  </a:lnTo>
                  <a:lnTo>
                    <a:pt x="67" y="271"/>
                  </a:lnTo>
                  <a:lnTo>
                    <a:pt x="66" y="265"/>
                  </a:lnTo>
                  <a:lnTo>
                    <a:pt x="66" y="264"/>
                  </a:lnTo>
                  <a:lnTo>
                    <a:pt x="67" y="264"/>
                  </a:lnTo>
                  <a:lnTo>
                    <a:pt x="67" y="263"/>
                  </a:lnTo>
                  <a:lnTo>
                    <a:pt x="67" y="263"/>
                  </a:lnTo>
                  <a:lnTo>
                    <a:pt x="67" y="262"/>
                  </a:lnTo>
                  <a:lnTo>
                    <a:pt x="67" y="261"/>
                  </a:lnTo>
                  <a:lnTo>
                    <a:pt x="68" y="258"/>
                  </a:lnTo>
                  <a:lnTo>
                    <a:pt x="43" y="241"/>
                  </a:lnTo>
                  <a:lnTo>
                    <a:pt x="43" y="241"/>
                  </a:lnTo>
                  <a:lnTo>
                    <a:pt x="40" y="240"/>
                  </a:lnTo>
                  <a:lnTo>
                    <a:pt x="39" y="239"/>
                  </a:lnTo>
                  <a:lnTo>
                    <a:pt x="35" y="240"/>
                  </a:lnTo>
                  <a:lnTo>
                    <a:pt x="35" y="238"/>
                  </a:lnTo>
                  <a:lnTo>
                    <a:pt x="35" y="237"/>
                  </a:lnTo>
                  <a:lnTo>
                    <a:pt x="35" y="237"/>
                  </a:lnTo>
                  <a:lnTo>
                    <a:pt x="37" y="226"/>
                  </a:lnTo>
                  <a:lnTo>
                    <a:pt x="37" y="226"/>
                  </a:lnTo>
                  <a:lnTo>
                    <a:pt x="38" y="226"/>
                  </a:lnTo>
                  <a:lnTo>
                    <a:pt x="38" y="225"/>
                  </a:lnTo>
                  <a:lnTo>
                    <a:pt x="43" y="225"/>
                  </a:lnTo>
                  <a:lnTo>
                    <a:pt x="44" y="225"/>
                  </a:lnTo>
                  <a:lnTo>
                    <a:pt x="46" y="225"/>
                  </a:lnTo>
                  <a:lnTo>
                    <a:pt x="46" y="225"/>
                  </a:lnTo>
                  <a:lnTo>
                    <a:pt x="46" y="226"/>
                  </a:lnTo>
                  <a:lnTo>
                    <a:pt x="46" y="226"/>
                  </a:lnTo>
                  <a:lnTo>
                    <a:pt x="53" y="222"/>
                  </a:lnTo>
                  <a:lnTo>
                    <a:pt x="55" y="213"/>
                  </a:lnTo>
                  <a:lnTo>
                    <a:pt x="65" y="203"/>
                  </a:lnTo>
                  <a:lnTo>
                    <a:pt x="67" y="200"/>
                  </a:lnTo>
                  <a:lnTo>
                    <a:pt x="67" y="200"/>
                  </a:lnTo>
                  <a:lnTo>
                    <a:pt x="68" y="200"/>
                  </a:lnTo>
                  <a:lnTo>
                    <a:pt x="69" y="201"/>
                  </a:lnTo>
                  <a:lnTo>
                    <a:pt x="70" y="201"/>
                  </a:lnTo>
                  <a:lnTo>
                    <a:pt x="75" y="202"/>
                  </a:lnTo>
                  <a:lnTo>
                    <a:pt x="88" y="200"/>
                  </a:lnTo>
                  <a:lnTo>
                    <a:pt x="93" y="198"/>
                  </a:lnTo>
                  <a:lnTo>
                    <a:pt x="94" y="198"/>
                  </a:lnTo>
                  <a:lnTo>
                    <a:pt x="94" y="198"/>
                  </a:lnTo>
                  <a:lnTo>
                    <a:pt x="94" y="197"/>
                  </a:lnTo>
                  <a:lnTo>
                    <a:pt x="95" y="195"/>
                  </a:lnTo>
                  <a:lnTo>
                    <a:pt x="95" y="195"/>
                  </a:lnTo>
                  <a:lnTo>
                    <a:pt x="95" y="195"/>
                  </a:lnTo>
                  <a:lnTo>
                    <a:pt x="97" y="188"/>
                  </a:lnTo>
                  <a:lnTo>
                    <a:pt x="102" y="180"/>
                  </a:lnTo>
                  <a:lnTo>
                    <a:pt x="105" y="176"/>
                  </a:lnTo>
                  <a:lnTo>
                    <a:pt x="107" y="174"/>
                  </a:lnTo>
                  <a:lnTo>
                    <a:pt x="108" y="172"/>
                  </a:lnTo>
                  <a:lnTo>
                    <a:pt x="106" y="166"/>
                  </a:lnTo>
                  <a:lnTo>
                    <a:pt x="104" y="164"/>
                  </a:lnTo>
                  <a:lnTo>
                    <a:pt x="101" y="159"/>
                  </a:lnTo>
                  <a:lnTo>
                    <a:pt x="100" y="154"/>
                  </a:lnTo>
                  <a:lnTo>
                    <a:pt x="99" y="149"/>
                  </a:lnTo>
                  <a:lnTo>
                    <a:pt x="98" y="144"/>
                  </a:lnTo>
                  <a:lnTo>
                    <a:pt x="98" y="143"/>
                  </a:lnTo>
                  <a:lnTo>
                    <a:pt x="98" y="142"/>
                  </a:lnTo>
                  <a:lnTo>
                    <a:pt x="98" y="142"/>
                  </a:lnTo>
                  <a:lnTo>
                    <a:pt x="98" y="127"/>
                  </a:lnTo>
                  <a:lnTo>
                    <a:pt x="98" y="126"/>
                  </a:lnTo>
                  <a:lnTo>
                    <a:pt x="98" y="126"/>
                  </a:lnTo>
                  <a:lnTo>
                    <a:pt x="99" y="125"/>
                  </a:lnTo>
                  <a:lnTo>
                    <a:pt x="99" y="124"/>
                  </a:lnTo>
                  <a:lnTo>
                    <a:pt x="100" y="123"/>
                  </a:lnTo>
                  <a:lnTo>
                    <a:pt x="101" y="121"/>
                  </a:lnTo>
                  <a:lnTo>
                    <a:pt x="102" y="121"/>
                  </a:lnTo>
                  <a:lnTo>
                    <a:pt x="102" y="121"/>
                  </a:lnTo>
                  <a:lnTo>
                    <a:pt x="105" y="122"/>
                  </a:lnTo>
                  <a:lnTo>
                    <a:pt x="112" y="123"/>
                  </a:lnTo>
                  <a:lnTo>
                    <a:pt x="112" y="123"/>
                  </a:lnTo>
                  <a:lnTo>
                    <a:pt x="113" y="123"/>
                  </a:lnTo>
                  <a:lnTo>
                    <a:pt x="113" y="122"/>
                  </a:lnTo>
                  <a:lnTo>
                    <a:pt x="113" y="122"/>
                  </a:lnTo>
                  <a:lnTo>
                    <a:pt x="113" y="122"/>
                  </a:lnTo>
                  <a:lnTo>
                    <a:pt x="116" y="121"/>
                  </a:lnTo>
                  <a:lnTo>
                    <a:pt x="130" y="116"/>
                  </a:lnTo>
                  <a:lnTo>
                    <a:pt x="131" y="115"/>
                  </a:lnTo>
                  <a:lnTo>
                    <a:pt x="131" y="115"/>
                  </a:lnTo>
                  <a:lnTo>
                    <a:pt x="131" y="115"/>
                  </a:lnTo>
                  <a:lnTo>
                    <a:pt x="132" y="115"/>
                  </a:lnTo>
                  <a:lnTo>
                    <a:pt x="142" y="116"/>
                  </a:lnTo>
                  <a:lnTo>
                    <a:pt x="145" y="113"/>
                  </a:lnTo>
                  <a:lnTo>
                    <a:pt x="145" y="113"/>
                  </a:lnTo>
                  <a:lnTo>
                    <a:pt x="146" y="111"/>
                  </a:lnTo>
                  <a:lnTo>
                    <a:pt x="149" y="108"/>
                  </a:lnTo>
                  <a:lnTo>
                    <a:pt x="149" y="108"/>
                  </a:lnTo>
                  <a:lnTo>
                    <a:pt x="149" y="108"/>
                  </a:lnTo>
                  <a:lnTo>
                    <a:pt x="151" y="108"/>
                  </a:lnTo>
                  <a:lnTo>
                    <a:pt x="151" y="108"/>
                  </a:lnTo>
                  <a:lnTo>
                    <a:pt x="162" y="104"/>
                  </a:lnTo>
                  <a:lnTo>
                    <a:pt x="162" y="104"/>
                  </a:lnTo>
                  <a:lnTo>
                    <a:pt x="162" y="102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6" y="96"/>
                  </a:lnTo>
                  <a:lnTo>
                    <a:pt x="169" y="93"/>
                  </a:lnTo>
                  <a:lnTo>
                    <a:pt x="174" y="85"/>
                  </a:lnTo>
                  <a:lnTo>
                    <a:pt x="176" y="82"/>
                  </a:lnTo>
                  <a:lnTo>
                    <a:pt x="176" y="81"/>
                  </a:lnTo>
                  <a:lnTo>
                    <a:pt x="178" y="79"/>
                  </a:lnTo>
                  <a:lnTo>
                    <a:pt x="179" y="78"/>
                  </a:lnTo>
                  <a:lnTo>
                    <a:pt x="180" y="78"/>
                  </a:lnTo>
                  <a:lnTo>
                    <a:pt x="180" y="77"/>
                  </a:lnTo>
                  <a:lnTo>
                    <a:pt x="180" y="77"/>
                  </a:lnTo>
                  <a:lnTo>
                    <a:pt x="191" y="76"/>
                  </a:lnTo>
                  <a:lnTo>
                    <a:pt x="193" y="76"/>
                  </a:lnTo>
                  <a:lnTo>
                    <a:pt x="194" y="77"/>
                  </a:lnTo>
                  <a:lnTo>
                    <a:pt x="196" y="84"/>
                  </a:lnTo>
                  <a:lnTo>
                    <a:pt x="197" y="85"/>
                  </a:lnTo>
                  <a:lnTo>
                    <a:pt x="202" y="91"/>
                  </a:lnTo>
                  <a:lnTo>
                    <a:pt x="204" y="95"/>
                  </a:lnTo>
                  <a:lnTo>
                    <a:pt x="204" y="98"/>
                  </a:lnTo>
                  <a:lnTo>
                    <a:pt x="204" y="100"/>
                  </a:lnTo>
                  <a:lnTo>
                    <a:pt x="204" y="100"/>
                  </a:lnTo>
                  <a:lnTo>
                    <a:pt x="204" y="100"/>
                  </a:lnTo>
                  <a:lnTo>
                    <a:pt x="210" y="113"/>
                  </a:lnTo>
                  <a:lnTo>
                    <a:pt x="210" y="114"/>
                  </a:lnTo>
                  <a:lnTo>
                    <a:pt x="210" y="115"/>
                  </a:lnTo>
                  <a:lnTo>
                    <a:pt x="211" y="115"/>
                  </a:lnTo>
                  <a:lnTo>
                    <a:pt x="214" y="122"/>
                  </a:lnTo>
                  <a:lnTo>
                    <a:pt x="215" y="122"/>
                  </a:lnTo>
                  <a:lnTo>
                    <a:pt x="215" y="122"/>
                  </a:lnTo>
                  <a:lnTo>
                    <a:pt x="216" y="123"/>
                  </a:lnTo>
                  <a:lnTo>
                    <a:pt x="217" y="124"/>
                  </a:lnTo>
                  <a:lnTo>
                    <a:pt x="217" y="124"/>
                  </a:lnTo>
                  <a:lnTo>
                    <a:pt x="217" y="124"/>
                  </a:lnTo>
                  <a:lnTo>
                    <a:pt x="219" y="124"/>
                  </a:lnTo>
                  <a:lnTo>
                    <a:pt x="220" y="124"/>
                  </a:lnTo>
                  <a:lnTo>
                    <a:pt x="220" y="124"/>
                  </a:lnTo>
                  <a:lnTo>
                    <a:pt x="221" y="124"/>
                  </a:lnTo>
                  <a:lnTo>
                    <a:pt x="222" y="124"/>
                  </a:lnTo>
                  <a:lnTo>
                    <a:pt x="233" y="126"/>
                  </a:lnTo>
                  <a:lnTo>
                    <a:pt x="239" y="128"/>
                  </a:lnTo>
                  <a:lnTo>
                    <a:pt x="241" y="127"/>
                  </a:lnTo>
                  <a:lnTo>
                    <a:pt x="242" y="127"/>
                  </a:lnTo>
                  <a:lnTo>
                    <a:pt x="242" y="127"/>
                  </a:lnTo>
                  <a:lnTo>
                    <a:pt x="242" y="127"/>
                  </a:lnTo>
                  <a:lnTo>
                    <a:pt x="243" y="127"/>
                  </a:lnTo>
                  <a:lnTo>
                    <a:pt x="244" y="126"/>
                  </a:lnTo>
                  <a:lnTo>
                    <a:pt x="245" y="127"/>
                  </a:lnTo>
                  <a:lnTo>
                    <a:pt x="246" y="127"/>
                  </a:lnTo>
                  <a:lnTo>
                    <a:pt x="250" y="127"/>
                  </a:lnTo>
                  <a:lnTo>
                    <a:pt x="253" y="129"/>
                  </a:lnTo>
                  <a:lnTo>
                    <a:pt x="256" y="130"/>
                  </a:lnTo>
                  <a:lnTo>
                    <a:pt x="259" y="128"/>
                  </a:lnTo>
                  <a:lnTo>
                    <a:pt x="260" y="125"/>
                  </a:lnTo>
                  <a:lnTo>
                    <a:pt x="263" y="120"/>
                  </a:lnTo>
                  <a:lnTo>
                    <a:pt x="268" y="114"/>
                  </a:lnTo>
                  <a:lnTo>
                    <a:pt x="271" y="114"/>
                  </a:lnTo>
                  <a:lnTo>
                    <a:pt x="271" y="115"/>
                  </a:lnTo>
                  <a:lnTo>
                    <a:pt x="271" y="116"/>
                  </a:lnTo>
                  <a:lnTo>
                    <a:pt x="272" y="117"/>
                  </a:lnTo>
                  <a:lnTo>
                    <a:pt x="272" y="118"/>
                  </a:lnTo>
                  <a:lnTo>
                    <a:pt x="272" y="118"/>
                  </a:lnTo>
                  <a:lnTo>
                    <a:pt x="275" y="120"/>
                  </a:lnTo>
                  <a:lnTo>
                    <a:pt x="275" y="120"/>
                  </a:lnTo>
                  <a:lnTo>
                    <a:pt x="275" y="120"/>
                  </a:lnTo>
                  <a:lnTo>
                    <a:pt x="279" y="121"/>
                  </a:lnTo>
                  <a:lnTo>
                    <a:pt x="279" y="121"/>
                  </a:lnTo>
                  <a:lnTo>
                    <a:pt x="288" y="121"/>
                  </a:lnTo>
                  <a:lnTo>
                    <a:pt x="288" y="121"/>
                  </a:lnTo>
                  <a:lnTo>
                    <a:pt x="289" y="121"/>
                  </a:lnTo>
                  <a:lnTo>
                    <a:pt x="289" y="120"/>
                  </a:lnTo>
                  <a:lnTo>
                    <a:pt x="290" y="120"/>
                  </a:lnTo>
                  <a:lnTo>
                    <a:pt x="290" y="119"/>
                  </a:lnTo>
                  <a:lnTo>
                    <a:pt x="291" y="119"/>
                  </a:lnTo>
                  <a:lnTo>
                    <a:pt x="293" y="116"/>
                  </a:lnTo>
                  <a:lnTo>
                    <a:pt x="298" y="112"/>
                  </a:lnTo>
                  <a:lnTo>
                    <a:pt x="301" y="109"/>
                  </a:lnTo>
                  <a:lnTo>
                    <a:pt x="300" y="105"/>
                  </a:lnTo>
                  <a:lnTo>
                    <a:pt x="300" y="104"/>
                  </a:lnTo>
                  <a:lnTo>
                    <a:pt x="300" y="104"/>
                  </a:lnTo>
                  <a:lnTo>
                    <a:pt x="301" y="102"/>
                  </a:lnTo>
                  <a:lnTo>
                    <a:pt x="303" y="96"/>
                  </a:lnTo>
                  <a:lnTo>
                    <a:pt x="304" y="94"/>
                  </a:lnTo>
                  <a:lnTo>
                    <a:pt x="304" y="94"/>
                  </a:lnTo>
                  <a:lnTo>
                    <a:pt x="304" y="94"/>
                  </a:lnTo>
                  <a:lnTo>
                    <a:pt x="305" y="94"/>
                  </a:lnTo>
                  <a:lnTo>
                    <a:pt x="305" y="95"/>
                  </a:lnTo>
                  <a:lnTo>
                    <a:pt x="309" y="95"/>
                  </a:lnTo>
                  <a:lnTo>
                    <a:pt x="316" y="90"/>
                  </a:lnTo>
                  <a:lnTo>
                    <a:pt x="316" y="90"/>
                  </a:lnTo>
                  <a:lnTo>
                    <a:pt x="316" y="90"/>
                  </a:lnTo>
                  <a:lnTo>
                    <a:pt x="316" y="90"/>
                  </a:lnTo>
                  <a:lnTo>
                    <a:pt x="317" y="90"/>
                  </a:lnTo>
                  <a:lnTo>
                    <a:pt x="317" y="90"/>
                  </a:lnTo>
                  <a:lnTo>
                    <a:pt x="317" y="89"/>
                  </a:lnTo>
                  <a:lnTo>
                    <a:pt x="319" y="86"/>
                  </a:lnTo>
                  <a:lnTo>
                    <a:pt x="320" y="82"/>
                  </a:lnTo>
                  <a:lnTo>
                    <a:pt x="320" y="82"/>
                  </a:lnTo>
                  <a:lnTo>
                    <a:pt x="320" y="82"/>
                  </a:lnTo>
                  <a:lnTo>
                    <a:pt x="320" y="81"/>
                  </a:lnTo>
                  <a:lnTo>
                    <a:pt x="321" y="79"/>
                  </a:lnTo>
                  <a:lnTo>
                    <a:pt x="321" y="77"/>
                  </a:lnTo>
                  <a:lnTo>
                    <a:pt x="321" y="77"/>
                  </a:lnTo>
                  <a:lnTo>
                    <a:pt x="328" y="75"/>
                  </a:lnTo>
                  <a:lnTo>
                    <a:pt x="328" y="74"/>
                  </a:lnTo>
                  <a:lnTo>
                    <a:pt x="328" y="74"/>
                  </a:lnTo>
                  <a:lnTo>
                    <a:pt x="331" y="74"/>
                  </a:lnTo>
                  <a:lnTo>
                    <a:pt x="337" y="75"/>
                  </a:lnTo>
                  <a:lnTo>
                    <a:pt x="341" y="78"/>
                  </a:lnTo>
                  <a:lnTo>
                    <a:pt x="344" y="80"/>
                  </a:lnTo>
                  <a:lnTo>
                    <a:pt x="348" y="82"/>
                  </a:lnTo>
                  <a:lnTo>
                    <a:pt x="348" y="82"/>
                  </a:lnTo>
                  <a:lnTo>
                    <a:pt x="348" y="82"/>
                  </a:lnTo>
                  <a:lnTo>
                    <a:pt x="348" y="82"/>
                  </a:lnTo>
                  <a:lnTo>
                    <a:pt x="349" y="85"/>
                  </a:lnTo>
                  <a:lnTo>
                    <a:pt x="350" y="86"/>
                  </a:lnTo>
                  <a:lnTo>
                    <a:pt x="351" y="89"/>
                  </a:lnTo>
                  <a:lnTo>
                    <a:pt x="357" y="94"/>
                  </a:lnTo>
                  <a:lnTo>
                    <a:pt x="358" y="94"/>
                  </a:lnTo>
                  <a:lnTo>
                    <a:pt x="359" y="94"/>
                  </a:lnTo>
                  <a:lnTo>
                    <a:pt x="363" y="98"/>
                  </a:lnTo>
                  <a:lnTo>
                    <a:pt x="364" y="99"/>
                  </a:lnTo>
                  <a:lnTo>
                    <a:pt x="364" y="99"/>
                  </a:lnTo>
                  <a:lnTo>
                    <a:pt x="364" y="100"/>
                  </a:lnTo>
                  <a:lnTo>
                    <a:pt x="364" y="101"/>
                  </a:lnTo>
                  <a:lnTo>
                    <a:pt x="365" y="102"/>
                  </a:lnTo>
                  <a:lnTo>
                    <a:pt x="366" y="106"/>
                  </a:lnTo>
                  <a:lnTo>
                    <a:pt x="367" y="107"/>
                  </a:lnTo>
                  <a:lnTo>
                    <a:pt x="371" y="114"/>
                  </a:lnTo>
                  <a:lnTo>
                    <a:pt x="371" y="114"/>
                  </a:lnTo>
                  <a:lnTo>
                    <a:pt x="372" y="115"/>
                  </a:lnTo>
                  <a:lnTo>
                    <a:pt x="372" y="115"/>
                  </a:lnTo>
                  <a:lnTo>
                    <a:pt x="372" y="115"/>
                  </a:lnTo>
                  <a:lnTo>
                    <a:pt x="375" y="115"/>
                  </a:lnTo>
                  <a:lnTo>
                    <a:pt x="375" y="115"/>
                  </a:lnTo>
                  <a:lnTo>
                    <a:pt x="375" y="115"/>
                  </a:lnTo>
                  <a:lnTo>
                    <a:pt x="376" y="115"/>
                  </a:lnTo>
                  <a:lnTo>
                    <a:pt x="376" y="115"/>
                  </a:lnTo>
                  <a:lnTo>
                    <a:pt x="376" y="112"/>
                  </a:lnTo>
                  <a:lnTo>
                    <a:pt x="377" y="111"/>
                  </a:lnTo>
                  <a:lnTo>
                    <a:pt x="381" y="112"/>
                  </a:lnTo>
                  <a:lnTo>
                    <a:pt x="387" y="115"/>
                  </a:lnTo>
                  <a:lnTo>
                    <a:pt x="392" y="120"/>
                  </a:lnTo>
                  <a:lnTo>
                    <a:pt x="393" y="119"/>
                  </a:lnTo>
                  <a:lnTo>
                    <a:pt x="393" y="119"/>
                  </a:lnTo>
                  <a:lnTo>
                    <a:pt x="393" y="119"/>
                  </a:lnTo>
                  <a:lnTo>
                    <a:pt x="394" y="118"/>
                  </a:lnTo>
                  <a:lnTo>
                    <a:pt x="394" y="116"/>
                  </a:lnTo>
                  <a:lnTo>
                    <a:pt x="394" y="115"/>
                  </a:lnTo>
                  <a:lnTo>
                    <a:pt x="393" y="105"/>
                  </a:lnTo>
                  <a:lnTo>
                    <a:pt x="393" y="105"/>
                  </a:lnTo>
                  <a:lnTo>
                    <a:pt x="393" y="105"/>
                  </a:lnTo>
                  <a:lnTo>
                    <a:pt x="390" y="96"/>
                  </a:lnTo>
                  <a:lnTo>
                    <a:pt x="389" y="95"/>
                  </a:lnTo>
                  <a:lnTo>
                    <a:pt x="389" y="95"/>
                  </a:lnTo>
                  <a:lnTo>
                    <a:pt x="389" y="95"/>
                  </a:lnTo>
                  <a:lnTo>
                    <a:pt x="384" y="70"/>
                  </a:lnTo>
                  <a:lnTo>
                    <a:pt x="381" y="66"/>
                  </a:lnTo>
                  <a:lnTo>
                    <a:pt x="381" y="66"/>
                  </a:lnTo>
                  <a:lnTo>
                    <a:pt x="381" y="66"/>
                  </a:lnTo>
                  <a:lnTo>
                    <a:pt x="380" y="64"/>
                  </a:lnTo>
                  <a:lnTo>
                    <a:pt x="380" y="64"/>
                  </a:lnTo>
                  <a:lnTo>
                    <a:pt x="380" y="64"/>
                  </a:lnTo>
                  <a:lnTo>
                    <a:pt x="380" y="63"/>
                  </a:lnTo>
                  <a:lnTo>
                    <a:pt x="380" y="63"/>
                  </a:lnTo>
                  <a:lnTo>
                    <a:pt x="379" y="62"/>
                  </a:lnTo>
                  <a:lnTo>
                    <a:pt x="375" y="50"/>
                  </a:lnTo>
                  <a:lnTo>
                    <a:pt x="375" y="50"/>
                  </a:lnTo>
                  <a:lnTo>
                    <a:pt x="375" y="50"/>
                  </a:lnTo>
                  <a:lnTo>
                    <a:pt x="375" y="47"/>
                  </a:lnTo>
                  <a:lnTo>
                    <a:pt x="366" y="40"/>
                  </a:lnTo>
                  <a:lnTo>
                    <a:pt x="366" y="39"/>
                  </a:lnTo>
                  <a:lnTo>
                    <a:pt x="372" y="36"/>
                  </a:lnTo>
                  <a:lnTo>
                    <a:pt x="372" y="36"/>
                  </a:lnTo>
                  <a:lnTo>
                    <a:pt x="372" y="36"/>
                  </a:lnTo>
                  <a:lnTo>
                    <a:pt x="372" y="36"/>
                  </a:lnTo>
                  <a:lnTo>
                    <a:pt x="376" y="36"/>
                  </a:lnTo>
                  <a:lnTo>
                    <a:pt x="379" y="37"/>
                  </a:lnTo>
                  <a:lnTo>
                    <a:pt x="381" y="37"/>
                  </a:lnTo>
                  <a:lnTo>
                    <a:pt x="381" y="37"/>
                  </a:lnTo>
                  <a:lnTo>
                    <a:pt x="381" y="37"/>
                  </a:lnTo>
                  <a:lnTo>
                    <a:pt x="382" y="36"/>
                  </a:lnTo>
                  <a:lnTo>
                    <a:pt x="382" y="36"/>
                  </a:lnTo>
                  <a:lnTo>
                    <a:pt x="383" y="35"/>
                  </a:lnTo>
                  <a:lnTo>
                    <a:pt x="383" y="35"/>
                  </a:lnTo>
                  <a:lnTo>
                    <a:pt x="383" y="35"/>
                  </a:lnTo>
                  <a:lnTo>
                    <a:pt x="383" y="33"/>
                  </a:lnTo>
                  <a:lnTo>
                    <a:pt x="383" y="33"/>
                  </a:lnTo>
                  <a:lnTo>
                    <a:pt x="384" y="32"/>
                  </a:lnTo>
                  <a:lnTo>
                    <a:pt x="384" y="32"/>
                  </a:lnTo>
                  <a:lnTo>
                    <a:pt x="384" y="30"/>
                  </a:lnTo>
                  <a:lnTo>
                    <a:pt x="385" y="30"/>
                  </a:lnTo>
                  <a:lnTo>
                    <a:pt x="386" y="28"/>
                  </a:lnTo>
                  <a:lnTo>
                    <a:pt x="386" y="28"/>
                  </a:lnTo>
                  <a:lnTo>
                    <a:pt x="395" y="19"/>
                  </a:lnTo>
                  <a:lnTo>
                    <a:pt x="395" y="19"/>
                  </a:lnTo>
                  <a:lnTo>
                    <a:pt x="395" y="19"/>
                  </a:lnTo>
                  <a:lnTo>
                    <a:pt x="395" y="19"/>
                  </a:lnTo>
                  <a:lnTo>
                    <a:pt x="395" y="19"/>
                  </a:lnTo>
                  <a:lnTo>
                    <a:pt x="395" y="19"/>
                  </a:lnTo>
                  <a:lnTo>
                    <a:pt x="396" y="19"/>
                  </a:lnTo>
                  <a:lnTo>
                    <a:pt x="399" y="32"/>
                  </a:lnTo>
                  <a:lnTo>
                    <a:pt x="399" y="32"/>
                  </a:lnTo>
                  <a:lnTo>
                    <a:pt x="399" y="32"/>
                  </a:lnTo>
                  <a:lnTo>
                    <a:pt x="399" y="33"/>
                  </a:lnTo>
                  <a:lnTo>
                    <a:pt x="399" y="33"/>
                  </a:lnTo>
                  <a:lnTo>
                    <a:pt x="399" y="33"/>
                  </a:lnTo>
                  <a:lnTo>
                    <a:pt x="399" y="33"/>
                  </a:lnTo>
                  <a:lnTo>
                    <a:pt x="399" y="37"/>
                  </a:lnTo>
                  <a:lnTo>
                    <a:pt x="400" y="39"/>
                  </a:lnTo>
                  <a:lnTo>
                    <a:pt x="400" y="40"/>
                  </a:lnTo>
                  <a:lnTo>
                    <a:pt x="401" y="40"/>
                  </a:lnTo>
                  <a:lnTo>
                    <a:pt x="401" y="41"/>
                  </a:lnTo>
                  <a:lnTo>
                    <a:pt x="401" y="41"/>
                  </a:lnTo>
                  <a:lnTo>
                    <a:pt x="401" y="42"/>
                  </a:lnTo>
                  <a:lnTo>
                    <a:pt x="401" y="42"/>
                  </a:lnTo>
                  <a:lnTo>
                    <a:pt x="401" y="43"/>
                  </a:lnTo>
                  <a:lnTo>
                    <a:pt x="400" y="43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400" y="45"/>
                  </a:lnTo>
                  <a:lnTo>
                    <a:pt x="400" y="45"/>
                  </a:lnTo>
                  <a:lnTo>
                    <a:pt x="400" y="47"/>
                  </a:lnTo>
                  <a:lnTo>
                    <a:pt x="400" y="49"/>
                  </a:lnTo>
                  <a:lnTo>
                    <a:pt x="400" y="50"/>
                  </a:lnTo>
                  <a:lnTo>
                    <a:pt x="400" y="50"/>
                  </a:lnTo>
                  <a:lnTo>
                    <a:pt x="400" y="50"/>
                  </a:lnTo>
                  <a:lnTo>
                    <a:pt x="401" y="51"/>
                  </a:lnTo>
                  <a:lnTo>
                    <a:pt x="401" y="52"/>
                  </a:lnTo>
                  <a:lnTo>
                    <a:pt x="401" y="52"/>
                  </a:lnTo>
                  <a:lnTo>
                    <a:pt x="411" y="58"/>
                  </a:lnTo>
                  <a:lnTo>
                    <a:pt x="414" y="57"/>
                  </a:lnTo>
                  <a:lnTo>
                    <a:pt x="414" y="57"/>
                  </a:lnTo>
                  <a:lnTo>
                    <a:pt x="414" y="57"/>
                  </a:lnTo>
                  <a:lnTo>
                    <a:pt x="415" y="57"/>
                  </a:lnTo>
                  <a:lnTo>
                    <a:pt x="415" y="56"/>
                  </a:lnTo>
                  <a:lnTo>
                    <a:pt x="415" y="56"/>
                  </a:lnTo>
                  <a:lnTo>
                    <a:pt x="415" y="57"/>
                  </a:lnTo>
                  <a:lnTo>
                    <a:pt x="422" y="64"/>
                  </a:lnTo>
                  <a:lnTo>
                    <a:pt x="423" y="64"/>
                  </a:lnTo>
                  <a:lnTo>
                    <a:pt x="427" y="74"/>
                  </a:lnTo>
                  <a:lnTo>
                    <a:pt x="432" y="71"/>
                  </a:lnTo>
                  <a:lnTo>
                    <a:pt x="438" y="68"/>
                  </a:lnTo>
                  <a:lnTo>
                    <a:pt x="438" y="69"/>
                  </a:lnTo>
                  <a:lnTo>
                    <a:pt x="438" y="69"/>
                  </a:lnTo>
                  <a:lnTo>
                    <a:pt x="439" y="69"/>
                  </a:lnTo>
                  <a:lnTo>
                    <a:pt x="439" y="69"/>
                  </a:lnTo>
                  <a:lnTo>
                    <a:pt x="440" y="69"/>
                  </a:lnTo>
                  <a:lnTo>
                    <a:pt x="440" y="69"/>
                  </a:lnTo>
                  <a:lnTo>
                    <a:pt x="440" y="69"/>
                  </a:lnTo>
                  <a:lnTo>
                    <a:pt x="440" y="69"/>
                  </a:lnTo>
                  <a:lnTo>
                    <a:pt x="441" y="69"/>
                  </a:lnTo>
                  <a:lnTo>
                    <a:pt x="441" y="69"/>
                  </a:lnTo>
                  <a:lnTo>
                    <a:pt x="441" y="69"/>
                  </a:lnTo>
                  <a:lnTo>
                    <a:pt x="443" y="68"/>
                  </a:lnTo>
                  <a:lnTo>
                    <a:pt x="443" y="68"/>
                  </a:lnTo>
                  <a:lnTo>
                    <a:pt x="444" y="68"/>
                  </a:lnTo>
                  <a:lnTo>
                    <a:pt x="444" y="67"/>
                  </a:lnTo>
                  <a:lnTo>
                    <a:pt x="447" y="65"/>
                  </a:lnTo>
                  <a:lnTo>
                    <a:pt x="447" y="65"/>
                  </a:lnTo>
                  <a:lnTo>
                    <a:pt x="447" y="65"/>
                  </a:lnTo>
                  <a:lnTo>
                    <a:pt x="447" y="65"/>
                  </a:lnTo>
                  <a:lnTo>
                    <a:pt x="447" y="64"/>
                  </a:lnTo>
                  <a:lnTo>
                    <a:pt x="448" y="63"/>
                  </a:lnTo>
                  <a:lnTo>
                    <a:pt x="455" y="55"/>
                  </a:lnTo>
                  <a:lnTo>
                    <a:pt x="456" y="55"/>
                  </a:lnTo>
                  <a:lnTo>
                    <a:pt x="457" y="55"/>
                  </a:lnTo>
                  <a:lnTo>
                    <a:pt x="457" y="55"/>
                  </a:lnTo>
                  <a:lnTo>
                    <a:pt x="458" y="54"/>
                  </a:lnTo>
                  <a:lnTo>
                    <a:pt x="459" y="54"/>
                  </a:lnTo>
                  <a:lnTo>
                    <a:pt x="459" y="53"/>
                  </a:lnTo>
                  <a:lnTo>
                    <a:pt x="459" y="53"/>
                  </a:lnTo>
                  <a:lnTo>
                    <a:pt x="459" y="53"/>
                  </a:lnTo>
                  <a:lnTo>
                    <a:pt x="462" y="47"/>
                  </a:lnTo>
                  <a:lnTo>
                    <a:pt x="462" y="47"/>
                  </a:lnTo>
                  <a:lnTo>
                    <a:pt x="464" y="42"/>
                  </a:lnTo>
                  <a:lnTo>
                    <a:pt x="466" y="45"/>
                  </a:lnTo>
                  <a:lnTo>
                    <a:pt x="471" y="49"/>
                  </a:lnTo>
                  <a:lnTo>
                    <a:pt x="478" y="56"/>
                  </a:lnTo>
                  <a:lnTo>
                    <a:pt x="478" y="57"/>
                  </a:lnTo>
                  <a:lnTo>
                    <a:pt x="478" y="57"/>
                  </a:lnTo>
                  <a:lnTo>
                    <a:pt x="478" y="57"/>
                  </a:lnTo>
                  <a:lnTo>
                    <a:pt x="478" y="58"/>
                  </a:lnTo>
                  <a:lnTo>
                    <a:pt x="478" y="58"/>
                  </a:lnTo>
                  <a:lnTo>
                    <a:pt x="479" y="58"/>
                  </a:lnTo>
                  <a:lnTo>
                    <a:pt x="479" y="58"/>
                  </a:lnTo>
                  <a:lnTo>
                    <a:pt x="479" y="58"/>
                  </a:lnTo>
                  <a:lnTo>
                    <a:pt x="479" y="59"/>
                  </a:lnTo>
                  <a:lnTo>
                    <a:pt x="479" y="59"/>
                  </a:lnTo>
                  <a:lnTo>
                    <a:pt x="481" y="74"/>
                  </a:lnTo>
                  <a:lnTo>
                    <a:pt x="481" y="74"/>
                  </a:lnTo>
                  <a:lnTo>
                    <a:pt x="481" y="74"/>
                  </a:lnTo>
                  <a:lnTo>
                    <a:pt x="481" y="77"/>
                  </a:lnTo>
                  <a:lnTo>
                    <a:pt x="483" y="77"/>
                  </a:lnTo>
                  <a:lnTo>
                    <a:pt x="484" y="79"/>
                  </a:lnTo>
                  <a:lnTo>
                    <a:pt x="484" y="80"/>
                  </a:lnTo>
                  <a:lnTo>
                    <a:pt x="484" y="80"/>
                  </a:lnTo>
                  <a:lnTo>
                    <a:pt x="484" y="82"/>
                  </a:lnTo>
                  <a:lnTo>
                    <a:pt x="485" y="82"/>
                  </a:lnTo>
                  <a:lnTo>
                    <a:pt x="485" y="87"/>
                  </a:lnTo>
                  <a:lnTo>
                    <a:pt x="486" y="93"/>
                  </a:lnTo>
                  <a:lnTo>
                    <a:pt x="486" y="94"/>
                  </a:lnTo>
                  <a:lnTo>
                    <a:pt x="486" y="96"/>
                  </a:lnTo>
                  <a:lnTo>
                    <a:pt x="486" y="96"/>
                  </a:lnTo>
                  <a:lnTo>
                    <a:pt x="486" y="97"/>
                  </a:lnTo>
                  <a:lnTo>
                    <a:pt x="486" y="97"/>
                  </a:lnTo>
                  <a:lnTo>
                    <a:pt x="486" y="99"/>
                  </a:lnTo>
                  <a:lnTo>
                    <a:pt x="485" y="100"/>
                  </a:lnTo>
                  <a:lnTo>
                    <a:pt x="485" y="100"/>
                  </a:lnTo>
                  <a:lnTo>
                    <a:pt x="485" y="100"/>
                  </a:lnTo>
                  <a:lnTo>
                    <a:pt x="485" y="100"/>
                  </a:lnTo>
                  <a:lnTo>
                    <a:pt x="485" y="101"/>
                  </a:lnTo>
                  <a:lnTo>
                    <a:pt x="485" y="101"/>
                  </a:lnTo>
                  <a:lnTo>
                    <a:pt x="485" y="101"/>
                  </a:lnTo>
                  <a:lnTo>
                    <a:pt x="482" y="102"/>
                  </a:lnTo>
                  <a:lnTo>
                    <a:pt x="482" y="102"/>
                  </a:lnTo>
                  <a:lnTo>
                    <a:pt x="481" y="102"/>
                  </a:lnTo>
                  <a:lnTo>
                    <a:pt x="482" y="107"/>
                  </a:lnTo>
                  <a:lnTo>
                    <a:pt x="484" y="109"/>
                  </a:lnTo>
                  <a:lnTo>
                    <a:pt x="485" y="115"/>
                  </a:lnTo>
                  <a:lnTo>
                    <a:pt x="485" y="117"/>
                  </a:lnTo>
                  <a:lnTo>
                    <a:pt x="485" y="121"/>
                  </a:lnTo>
                  <a:lnTo>
                    <a:pt x="484" y="124"/>
                  </a:lnTo>
                  <a:lnTo>
                    <a:pt x="484" y="124"/>
                  </a:lnTo>
                  <a:lnTo>
                    <a:pt x="484" y="125"/>
                  </a:lnTo>
                  <a:lnTo>
                    <a:pt x="484" y="125"/>
                  </a:lnTo>
                  <a:lnTo>
                    <a:pt x="484" y="125"/>
                  </a:lnTo>
                  <a:lnTo>
                    <a:pt x="483" y="126"/>
                  </a:lnTo>
                  <a:lnTo>
                    <a:pt x="482" y="127"/>
                  </a:lnTo>
                  <a:lnTo>
                    <a:pt x="481" y="127"/>
                  </a:lnTo>
                  <a:lnTo>
                    <a:pt x="481" y="128"/>
                  </a:lnTo>
                  <a:lnTo>
                    <a:pt x="481" y="128"/>
                  </a:lnTo>
                  <a:lnTo>
                    <a:pt x="479" y="129"/>
                  </a:lnTo>
                  <a:lnTo>
                    <a:pt x="479" y="130"/>
                  </a:lnTo>
                  <a:lnTo>
                    <a:pt x="479" y="130"/>
                  </a:lnTo>
                  <a:lnTo>
                    <a:pt x="479" y="130"/>
                  </a:lnTo>
                  <a:lnTo>
                    <a:pt x="477" y="134"/>
                  </a:lnTo>
                  <a:lnTo>
                    <a:pt x="477" y="134"/>
                  </a:lnTo>
                  <a:lnTo>
                    <a:pt x="477" y="134"/>
                  </a:lnTo>
                  <a:lnTo>
                    <a:pt x="478" y="134"/>
                  </a:lnTo>
                  <a:lnTo>
                    <a:pt x="478" y="135"/>
                  </a:lnTo>
                  <a:lnTo>
                    <a:pt x="478" y="135"/>
                  </a:lnTo>
                  <a:lnTo>
                    <a:pt x="478" y="135"/>
                  </a:lnTo>
                  <a:lnTo>
                    <a:pt x="479" y="135"/>
                  </a:lnTo>
                  <a:lnTo>
                    <a:pt x="479" y="136"/>
                  </a:lnTo>
                  <a:lnTo>
                    <a:pt x="479" y="136"/>
                  </a:lnTo>
                  <a:lnTo>
                    <a:pt x="480" y="137"/>
                  </a:lnTo>
                  <a:lnTo>
                    <a:pt x="481" y="139"/>
                  </a:lnTo>
                  <a:lnTo>
                    <a:pt x="481" y="139"/>
                  </a:lnTo>
                  <a:lnTo>
                    <a:pt x="482" y="140"/>
                  </a:lnTo>
                  <a:lnTo>
                    <a:pt x="482" y="141"/>
                  </a:lnTo>
                  <a:lnTo>
                    <a:pt x="482" y="141"/>
                  </a:lnTo>
                  <a:lnTo>
                    <a:pt x="482" y="141"/>
                  </a:lnTo>
                  <a:lnTo>
                    <a:pt x="482" y="141"/>
                  </a:lnTo>
                  <a:lnTo>
                    <a:pt x="482" y="142"/>
                  </a:lnTo>
                  <a:lnTo>
                    <a:pt x="482" y="142"/>
                  </a:lnTo>
                  <a:lnTo>
                    <a:pt x="482" y="142"/>
                  </a:lnTo>
                  <a:lnTo>
                    <a:pt x="480" y="145"/>
                  </a:lnTo>
                  <a:lnTo>
                    <a:pt x="479" y="145"/>
                  </a:lnTo>
                  <a:lnTo>
                    <a:pt x="479" y="145"/>
                  </a:lnTo>
                  <a:lnTo>
                    <a:pt x="479" y="145"/>
                  </a:lnTo>
                  <a:lnTo>
                    <a:pt x="479" y="145"/>
                  </a:lnTo>
                  <a:lnTo>
                    <a:pt x="485" y="156"/>
                  </a:lnTo>
                  <a:lnTo>
                    <a:pt x="485" y="159"/>
                  </a:lnTo>
                  <a:lnTo>
                    <a:pt x="484" y="166"/>
                  </a:lnTo>
                  <a:lnTo>
                    <a:pt x="483" y="172"/>
                  </a:lnTo>
                  <a:lnTo>
                    <a:pt x="482" y="176"/>
                  </a:lnTo>
                  <a:lnTo>
                    <a:pt x="481" y="176"/>
                  </a:lnTo>
                  <a:lnTo>
                    <a:pt x="481" y="176"/>
                  </a:lnTo>
                  <a:lnTo>
                    <a:pt x="481" y="177"/>
                  </a:lnTo>
                  <a:lnTo>
                    <a:pt x="481" y="177"/>
                  </a:lnTo>
                  <a:lnTo>
                    <a:pt x="481" y="177"/>
                  </a:lnTo>
                  <a:lnTo>
                    <a:pt x="481" y="177"/>
                  </a:lnTo>
                  <a:lnTo>
                    <a:pt x="479" y="178"/>
                  </a:lnTo>
                  <a:lnTo>
                    <a:pt x="480" y="181"/>
                  </a:lnTo>
                  <a:lnTo>
                    <a:pt x="478" y="188"/>
                  </a:lnTo>
                  <a:lnTo>
                    <a:pt x="477" y="192"/>
                  </a:lnTo>
                  <a:lnTo>
                    <a:pt x="478" y="198"/>
                  </a:lnTo>
                  <a:lnTo>
                    <a:pt x="479" y="201"/>
                  </a:lnTo>
                  <a:lnTo>
                    <a:pt x="478" y="202"/>
                  </a:lnTo>
                  <a:lnTo>
                    <a:pt x="477" y="203"/>
                  </a:lnTo>
                  <a:lnTo>
                    <a:pt x="477" y="203"/>
                  </a:lnTo>
                  <a:lnTo>
                    <a:pt x="477" y="203"/>
                  </a:lnTo>
                  <a:lnTo>
                    <a:pt x="476" y="203"/>
                  </a:lnTo>
                  <a:lnTo>
                    <a:pt x="476" y="203"/>
                  </a:lnTo>
                  <a:lnTo>
                    <a:pt x="476" y="203"/>
                  </a:lnTo>
                  <a:lnTo>
                    <a:pt x="475" y="203"/>
                  </a:lnTo>
                  <a:lnTo>
                    <a:pt x="474" y="204"/>
                  </a:lnTo>
                  <a:lnTo>
                    <a:pt x="474" y="204"/>
                  </a:lnTo>
                  <a:lnTo>
                    <a:pt x="474" y="204"/>
                  </a:lnTo>
                  <a:lnTo>
                    <a:pt x="474" y="203"/>
                  </a:lnTo>
                  <a:lnTo>
                    <a:pt x="474" y="203"/>
                  </a:lnTo>
                  <a:lnTo>
                    <a:pt x="474" y="203"/>
                  </a:lnTo>
                  <a:lnTo>
                    <a:pt x="473" y="203"/>
                  </a:lnTo>
                  <a:lnTo>
                    <a:pt x="472" y="203"/>
                  </a:lnTo>
                  <a:lnTo>
                    <a:pt x="472" y="203"/>
                  </a:lnTo>
                  <a:lnTo>
                    <a:pt x="472" y="203"/>
                  </a:lnTo>
                  <a:lnTo>
                    <a:pt x="472" y="203"/>
                  </a:lnTo>
                  <a:lnTo>
                    <a:pt x="471" y="204"/>
                  </a:lnTo>
                  <a:lnTo>
                    <a:pt x="471" y="204"/>
                  </a:lnTo>
                  <a:lnTo>
                    <a:pt x="471" y="204"/>
                  </a:lnTo>
                  <a:lnTo>
                    <a:pt x="471" y="209"/>
                  </a:lnTo>
                  <a:lnTo>
                    <a:pt x="471" y="210"/>
                  </a:lnTo>
                  <a:lnTo>
                    <a:pt x="475" y="220"/>
                  </a:lnTo>
                  <a:lnTo>
                    <a:pt x="478" y="228"/>
                  </a:lnTo>
                  <a:lnTo>
                    <a:pt x="477" y="233"/>
                  </a:lnTo>
                  <a:lnTo>
                    <a:pt x="475" y="238"/>
                  </a:lnTo>
                  <a:lnTo>
                    <a:pt x="466" y="262"/>
                  </a:lnTo>
                  <a:lnTo>
                    <a:pt x="464" y="264"/>
                  </a:lnTo>
                  <a:lnTo>
                    <a:pt x="464" y="264"/>
                  </a:lnTo>
                  <a:lnTo>
                    <a:pt x="464" y="264"/>
                  </a:lnTo>
                  <a:lnTo>
                    <a:pt x="464" y="264"/>
                  </a:lnTo>
                  <a:lnTo>
                    <a:pt x="464" y="268"/>
                  </a:lnTo>
                  <a:lnTo>
                    <a:pt x="463" y="273"/>
                  </a:lnTo>
                  <a:lnTo>
                    <a:pt x="463" y="273"/>
                  </a:lnTo>
                  <a:lnTo>
                    <a:pt x="462" y="274"/>
                  </a:lnTo>
                  <a:lnTo>
                    <a:pt x="462" y="274"/>
                  </a:lnTo>
                  <a:lnTo>
                    <a:pt x="462" y="274"/>
                  </a:lnTo>
                  <a:lnTo>
                    <a:pt x="461" y="275"/>
                  </a:lnTo>
                  <a:lnTo>
                    <a:pt x="459" y="277"/>
                  </a:lnTo>
                  <a:lnTo>
                    <a:pt x="459" y="277"/>
                  </a:lnTo>
                  <a:lnTo>
                    <a:pt x="458" y="277"/>
                  </a:lnTo>
                  <a:lnTo>
                    <a:pt x="458" y="277"/>
                  </a:lnTo>
                  <a:lnTo>
                    <a:pt x="457" y="278"/>
                  </a:lnTo>
                  <a:lnTo>
                    <a:pt x="457" y="278"/>
                  </a:lnTo>
                  <a:lnTo>
                    <a:pt x="455" y="279"/>
                  </a:lnTo>
                  <a:lnTo>
                    <a:pt x="454" y="281"/>
                  </a:lnTo>
                  <a:lnTo>
                    <a:pt x="454" y="284"/>
                  </a:lnTo>
                  <a:lnTo>
                    <a:pt x="453" y="286"/>
                  </a:lnTo>
                  <a:lnTo>
                    <a:pt x="452" y="288"/>
                  </a:lnTo>
                  <a:lnTo>
                    <a:pt x="451" y="289"/>
                  </a:lnTo>
                  <a:lnTo>
                    <a:pt x="451" y="289"/>
                  </a:lnTo>
                  <a:lnTo>
                    <a:pt x="451" y="289"/>
                  </a:lnTo>
                  <a:lnTo>
                    <a:pt x="451" y="289"/>
                  </a:lnTo>
                  <a:lnTo>
                    <a:pt x="451" y="289"/>
                  </a:lnTo>
                  <a:lnTo>
                    <a:pt x="444" y="290"/>
                  </a:lnTo>
                  <a:lnTo>
                    <a:pt x="444" y="290"/>
                  </a:lnTo>
                  <a:lnTo>
                    <a:pt x="441" y="290"/>
                  </a:lnTo>
                  <a:lnTo>
                    <a:pt x="440" y="293"/>
                  </a:lnTo>
                  <a:lnTo>
                    <a:pt x="440" y="293"/>
                  </a:lnTo>
                  <a:lnTo>
                    <a:pt x="440" y="293"/>
                  </a:lnTo>
                  <a:lnTo>
                    <a:pt x="440" y="293"/>
                  </a:lnTo>
                  <a:lnTo>
                    <a:pt x="439" y="295"/>
                  </a:lnTo>
                  <a:lnTo>
                    <a:pt x="439" y="296"/>
                  </a:lnTo>
                  <a:lnTo>
                    <a:pt x="438" y="296"/>
                  </a:lnTo>
                  <a:lnTo>
                    <a:pt x="438" y="296"/>
                  </a:lnTo>
                  <a:lnTo>
                    <a:pt x="443" y="298"/>
                  </a:lnTo>
                  <a:lnTo>
                    <a:pt x="443" y="298"/>
                  </a:lnTo>
                  <a:lnTo>
                    <a:pt x="445" y="300"/>
                  </a:lnTo>
                  <a:lnTo>
                    <a:pt x="446" y="300"/>
                  </a:lnTo>
                  <a:lnTo>
                    <a:pt x="446" y="300"/>
                  </a:lnTo>
                  <a:lnTo>
                    <a:pt x="446" y="300"/>
                  </a:lnTo>
                  <a:lnTo>
                    <a:pt x="446" y="301"/>
                  </a:lnTo>
                  <a:lnTo>
                    <a:pt x="447" y="304"/>
                  </a:lnTo>
                  <a:lnTo>
                    <a:pt x="450" y="309"/>
                  </a:lnTo>
                  <a:lnTo>
                    <a:pt x="457" y="319"/>
                  </a:lnTo>
                  <a:lnTo>
                    <a:pt x="457" y="319"/>
                  </a:lnTo>
                  <a:lnTo>
                    <a:pt x="457" y="319"/>
                  </a:lnTo>
                  <a:lnTo>
                    <a:pt x="457" y="319"/>
                  </a:lnTo>
                  <a:lnTo>
                    <a:pt x="457" y="319"/>
                  </a:lnTo>
                  <a:lnTo>
                    <a:pt x="462" y="322"/>
                  </a:lnTo>
                  <a:lnTo>
                    <a:pt x="462" y="322"/>
                  </a:lnTo>
                  <a:lnTo>
                    <a:pt x="462" y="322"/>
                  </a:lnTo>
                  <a:lnTo>
                    <a:pt x="473" y="324"/>
                  </a:lnTo>
                  <a:lnTo>
                    <a:pt x="473" y="324"/>
                  </a:lnTo>
                  <a:lnTo>
                    <a:pt x="473" y="324"/>
                  </a:lnTo>
                  <a:lnTo>
                    <a:pt x="478" y="323"/>
                  </a:lnTo>
                  <a:lnTo>
                    <a:pt x="480" y="326"/>
                  </a:lnTo>
                  <a:lnTo>
                    <a:pt x="478" y="328"/>
                  </a:lnTo>
                  <a:lnTo>
                    <a:pt x="471" y="329"/>
                  </a:lnTo>
                  <a:lnTo>
                    <a:pt x="471" y="329"/>
                  </a:lnTo>
                  <a:lnTo>
                    <a:pt x="470" y="329"/>
                  </a:lnTo>
                  <a:lnTo>
                    <a:pt x="470" y="329"/>
                  </a:lnTo>
                  <a:lnTo>
                    <a:pt x="470" y="329"/>
                  </a:lnTo>
                  <a:lnTo>
                    <a:pt x="470" y="329"/>
                  </a:lnTo>
                  <a:lnTo>
                    <a:pt x="470" y="329"/>
                  </a:lnTo>
                  <a:lnTo>
                    <a:pt x="469" y="330"/>
                  </a:lnTo>
                  <a:lnTo>
                    <a:pt x="469" y="330"/>
                  </a:lnTo>
                  <a:lnTo>
                    <a:pt x="469" y="330"/>
                  </a:lnTo>
                  <a:lnTo>
                    <a:pt x="469" y="330"/>
                  </a:lnTo>
                  <a:lnTo>
                    <a:pt x="468" y="330"/>
                  </a:lnTo>
                  <a:lnTo>
                    <a:pt x="468" y="331"/>
                  </a:lnTo>
                  <a:lnTo>
                    <a:pt x="468" y="331"/>
                  </a:lnTo>
                  <a:lnTo>
                    <a:pt x="468" y="331"/>
                  </a:lnTo>
                  <a:lnTo>
                    <a:pt x="468" y="331"/>
                  </a:lnTo>
                  <a:lnTo>
                    <a:pt x="467" y="332"/>
                  </a:lnTo>
                  <a:lnTo>
                    <a:pt x="467" y="333"/>
                  </a:lnTo>
                  <a:lnTo>
                    <a:pt x="467" y="333"/>
                  </a:lnTo>
                  <a:lnTo>
                    <a:pt x="467" y="333"/>
                  </a:lnTo>
                  <a:lnTo>
                    <a:pt x="467" y="333"/>
                  </a:lnTo>
                  <a:lnTo>
                    <a:pt x="467" y="333"/>
                  </a:lnTo>
                  <a:lnTo>
                    <a:pt x="464" y="345"/>
                  </a:lnTo>
                  <a:lnTo>
                    <a:pt x="463" y="349"/>
                  </a:lnTo>
                  <a:lnTo>
                    <a:pt x="463" y="352"/>
                  </a:lnTo>
                  <a:lnTo>
                    <a:pt x="464" y="353"/>
                  </a:lnTo>
                  <a:lnTo>
                    <a:pt x="469" y="360"/>
                  </a:lnTo>
                  <a:lnTo>
                    <a:pt x="480" y="362"/>
                  </a:lnTo>
                  <a:lnTo>
                    <a:pt x="484" y="366"/>
                  </a:lnTo>
                  <a:lnTo>
                    <a:pt x="509" y="353"/>
                  </a:lnTo>
                  <a:lnTo>
                    <a:pt x="513" y="347"/>
                  </a:lnTo>
                  <a:lnTo>
                    <a:pt x="513" y="346"/>
                  </a:lnTo>
                  <a:lnTo>
                    <a:pt x="514" y="344"/>
                  </a:lnTo>
                  <a:lnTo>
                    <a:pt x="517" y="342"/>
                  </a:lnTo>
                  <a:lnTo>
                    <a:pt x="524" y="333"/>
                  </a:lnTo>
                  <a:lnTo>
                    <a:pt x="526" y="329"/>
                  </a:lnTo>
                  <a:lnTo>
                    <a:pt x="527" y="328"/>
                  </a:lnTo>
                  <a:lnTo>
                    <a:pt x="528" y="328"/>
                  </a:lnTo>
                  <a:lnTo>
                    <a:pt x="529" y="327"/>
                  </a:lnTo>
                  <a:lnTo>
                    <a:pt x="533" y="321"/>
                  </a:lnTo>
                  <a:lnTo>
                    <a:pt x="536" y="318"/>
                  </a:lnTo>
                  <a:lnTo>
                    <a:pt x="537" y="317"/>
                  </a:lnTo>
                  <a:lnTo>
                    <a:pt x="537" y="317"/>
                  </a:lnTo>
                  <a:lnTo>
                    <a:pt x="538" y="317"/>
                  </a:lnTo>
                  <a:lnTo>
                    <a:pt x="547" y="320"/>
                  </a:lnTo>
                  <a:lnTo>
                    <a:pt x="548" y="315"/>
                  </a:lnTo>
                  <a:lnTo>
                    <a:pt x="549" y="311"/>
                  </a:lnTo>
                  <a:lnTo>
                    <a:pt x="550" y="309"/>
                  </a:lnTo>
                  <a:lnTo>
                    <a:pt x="552" y="307"/>
                  </a:lnTo>
                  <a:lnTo>
                    <a:pt x="553" y="304"/>
                  </a:lnTo>
                  <a:lnTo>
                    <a:pt x="553" y="303"/>
                  </a:lnTo>
                  <a:lnTo>
                    <a:pt x="553" y="303"/>
                  </a:lnTo>
                  <a:lnTo>
                    <a:pt x="552" y="297"/>
                  </a:lnTo>
                  <a:lnTo>
                    <a:pt x="551" y="297"/>
                  </a:lnTo>
                  <a:lnTo>
                    <a:pt x="551" y="296"/>
                  </a:lnTo>
                  <a:lnTo>
                    <a:pt x="549" y="295"/>
                  </a:lnTo>
                  <a:lnTo>
                    <a:pt x="557" y="282"/>
                  </a:lnTo>
                  <a:lnTo>
                    <a:pt x="562" y="280"/>
                  </a:lnTo>
                  <a:lnTo>
                    <a:pt x="563" y="278"/>
                  </a:lnTo>
                  <a:lnTo>
                    <a:pt x="563" y="278"/>
                  </a:lnTo>
                  <a:lnTo>
                    <a:pt x="563" y="277"/>
                  </a:lnTo>
                  <a:lnTo>
                    <a:pt x="563" y="277"/>
                  </a:lnTo>
                  <a:lnTo>
                    <a:pt x="564" y="276"/>
                  </a:lnTo>
                  <a:lnTo>
                    <a:pt x="564" y="276"/>
                  </a:lnTo>
                  <a:lnTo>
                    <a:pt x="564" y="276"/>
                  </a:lnTo>
                  <a:lnTo>
                    <a:pt x="564" y="276"/>
                  </a:lnTo>
                  <a:lnTo>
                    <a:pt x="567" y="274"/>
                  </a:lnTo>
                  <a:lnTo>
                    <a:pt x="567" y="274"/>
                  </a:lnTo>
                  <a:lnTo>
                    <a:pt x="567" y="275"/>
                  </a:lnTo>
                  <a:lnTo>
                    <a:pt x="568" y="275"/>
                  </a:lnTo>
                  <a:lnTo>
                    <a:pt x="567" y="277"/>
                  </a:lnTo>
                  <a:lnTo>
                    <a:pt x="567" y="277"/>
                  </a:lnTo>
                  <a:lnTo>
                    <a:pt x="567" y="277"/>
                  </a:lnTo>
                  <a:lnTo>
                    <a:pt x="565" y="283"/>
                  </a:lnTo>
                  <a:lnTo>
                    <a:pt x="565" y="283"/>
                  </a:lnTo>
                  <a:lnTo>
                    <a:pt x="565" y="283"/>
                  </a:lnTo>
                  <a:lnTo>
                    <a:pt x="565" y="283"/>
                  </a:lnTo>
                  <a:lnTo>
                    <a:pt x="565" y="284"/>
                  </a:lnTo>
                  <a:lnTo>
                    <a:pt x="568" y="291"/>
                  </a:lnTo>
                  <a:lnTo>
                    <a:pt x="569" y="293"/>
                  </a:lnTo>
                  <a:lnTo>
                    <a:pt x="569" y="293"/>
                  </a:lnTo>
                  <a:lnTo>
                    <a:pt x="571" y="294"/>
                  </a:lnTo>
                  <a:lnTo>
                    <a:pt x="571" y="295"/>
                  </a:lnTo>
                  <a:lnTo>
                    <a:pt x="571" y="295"/>
                  </a:lnTo>
                  <a:lnTo>
                    <a:pt x="572" y="295"/>
                  </a:lnTo>
                  <a:lnTo>
                    <a:pt x="573" y="295"/>
                  </a:lnTo>
                  <a:lnTo>
                    <a:pt x="573" y="295"/>
                  </a:lnTo>
                  <a:lnTo>
                    <a:pt x="578" y="298"/>
                  </a:lnTo>
                  <a:lnTo>
                    <a:pt x="579" y="299"/>
                  </a:lnTo>
                  <a:lnTo>
                    <a:pt x="579" y="299"/>
                  </a:lnTo>
                  <a:lnTo>
                    <a:pt x="579" y="299"/>
                  </a:lnTo>
                  <a:lnTo>
                    <a:pt x="579" y="299"/>
                  </a:lnTo>
                  <a:lnTo>
                    <a:pt x="580" y="302"/>
                  </a:lnTo>
                  <a:lnTo>
                    <a:pt x="580" y="302"/>
                  </a:lnTo>
                  <a:lnTo>
                    <a:pt x="580" y="305"/>
                  </a:lnTo>
                  <a:lnTo>
                    <a:pt x="581" y="311"/>
                  </a:lnTo>
                  <a:lnTo>
                    <a:pt x="581" y="311"/>
                  </a:lnTo>
                  <a:lnTo>
                    <a:pt x="588" y="314"/>
                  </a:lnTo>
                  <a:lnTo>
                    <a:pt x="589" y="313"/>
                  </a:lnTo>
                  <a:lnTo>
                    <a:pt x="589" y="313"/>
                  </a:lnTo>
                  <a:lnTo>
                    <a:pt x="590" y="313"/>
                  </a:lnTo>
                  <a:lnTo>
                    <a:pt x="590" y="313"/>
                  </a:lnTo>
                  <a:lnTo>
                    <a:pt x="590" y="312"/>
                  </a:lnTo>
                  <a:lnTo>
                    <a:pt x="591" y="313"/>
                  </a:lnTo>
                  <a:lnTo>
                    <a:pt x="591" y="313"/>
                  </a:lnTo>
                  <a:lnTo>
                    <a:pt x="591" y="313"/>
                  </a:lnTo>
                  <a:lnTo>
                    <a:pt x="591" y="313"/>
                  </a:lnTo>
                  <a:lnTo>
                    <a:pt x="592" y="314"/>
                  </a:lnTo>
                  <a:lnTo>
                    <a:pt x="599" y="315"/>
                  </a:lnTo>
                  <a:lnTo>
                    <a:pt x="600" y="315"/>
                  </a:lnTo>
                  <a:lnTo>
                    <a:pt x="600" y="315"/>
                  </a:lnTo>
                  <a:lnTo>
                    <a:pt x="600" y="315"/>
                  </a:lnTo>
                  <a:lnTo>
                    <a:pt x="606" y="311"/>
                  </a:lnTo>
                  <a:lnTo>
                    <a:pt x="606" y="308"/>
                  </a:lnTo>
                  <a:lnTo>
                    <a:pt x="606" y="308"/>
                  </a:lnTo>
                  <a:lnTo>
                    <a:pt x="605" y="307"/>
                  </a:lnTo>
                  <a:lnTo>
                    <a:pt x="605" y="306"/>
                  </a:lnTo>
                  <a:lnTo>
                    <a:pt x="604" y="301"/>
                  </a:lnTo>
                  <a:lnTo>
                    <a:pt x="604" y="301"/>
                  </a:lnTo>
                  <a:lnTo>
                    <a:pt x="603" y="300"/>
                  </a:lnTo>
                  <a:lnTo>
                    <a:pt x="603" y="300"/>
                  </a:lnTo>
                  <a:lnTo>
                    <a:pt x="601" y="297"/>
                  </a:lnTo>
                  <a:lnTo>
                    <a:pt x="600" y="296"/>
                  </a:lnTo>
                  <a:lnTo>
                    <a:pt x="600" y="295"/>
                  </a:lnTo>
                  <a:lnTo>
                    <a:pt x="599" y="294"/>
                  </a:lnTo>
                  <a:lnTo>
                    <a:pt x="597" y="287"/>
                  </a:lnTo>
                  <a:lnTo>
                    <a:pt x="597" y="287"/>
                  </a:lnTo>
                  <a:lnTo>
                    <a:pt x="597" y="286"/>
                  </a:lnTo>
                  <a:lnTo>
                    <a:pt x="596" y="284"/>
                  </a:lnTo>
                  <a:lnTo>
                    <a:pt x="595" y="282"/>
                  </a:lnTo>
                  <a:lnTo>
                    <a:pt x="595" y="282"/>
                  </a:lnTo>
                  <a:lnTo>
                    <a:pt x="594" y="282"/>
                  </a:lnTo>
                  <a:lnTo>
                    <a:pt x="594" y="282"/>
                  </a:lnTo>
                  <a:lnTo>
                    <a:pt x="594" y="281"/>
                  </a:lnTo>
                  <a:lnTo>
                    <a:pt x="593" y="281"/>
                  </a:lnTo>
                  <a:lnTo>
                    <a:pt x="593" y="281"/>
                  </a:lnTo>
                  <a:lnTo>
                    <a:pt x="592" y="281"/>
                  </a:lnTo>
                  <a:lnTo>
                    <a:pt x="592" y="281"/>
                  </a:lnTo>
                  <a:lnTo>
                    <a:pt x="590" y="280"/>
                  </a:lnTo>
                  <a:lnTo>
                    <a:pt x="590" y="280"/>
                  </a:lnTo>
                  <a:lnTo>
                    <a:pt x="588" y="280"/>
                  </a:lnTo>
                  <a:lnTo>
                    <a:pt x="588" y="279"/>
                  </a:lnTo>
                  <a:lnTo>
                    <a:pt x="587" y="279"/>
                  </a:lnTo>
                  <a:lnTo>
                    <a:pt x="584" y="278"/>
                  </a:lnTo>
                  <a:lnTo>
                    <a:pt x="581" y="277"/>
                  </a:lnTo>
                  <a:lnTo>
                    <a:pt x="580" y="277"/>
                  </a:lnTo>
                  <a:lnTo>
                    <a:pt x="580" y="277"/>
                  </a:lnTo>
                  <a:lnTo>
                    <a:pt x="580" y="277"/>
                  </a:lnTo>
                  <a:lnTo>
                    <a:pt x="580" y="274"/>
                  </a:lnTo>
                  <a:lnTo>
                    <a:pt x="580" y="273"/>
                  </a:lnTo>
                  <a:lnTo>
                    <a:pt x="580" y="273"/>
                  </a:lnTo>
                  <a:lnTo>
                    <a:pt x="581" y="272"/>
                  </a:lnTo>
                  <a:lnTo>
                    <a:pt x="581" y="271"/>
                  </a:lnTo>
                  <a:lnTo>
                    <a:pt x="581" y="271"/>
                  </a:lnTo>
                  <a:lnTo>
                    <a:pt x="583" y="271"/>
                  </a:lnTo>
                  <a:lnTo>
                    <a:pt x="583" y="270"/>
                  </a:lnTo>
                  <a:lnTo>
                    <a:pt x="586" y="270"/>
                  </a:lnTo>
                  <a:lnTo>
                    <a:pt x="586" y="270"/>
                  </a:lnTo>
                  <a:lnTo>
                    <a:pt x="588" y="270"/>
                  </a:lnTo>
                  <a:lnTo>
                    <a:pt x="591" y="271"/>
                  </a:lnTo>
                  <a:lnTo>
                    <a:pt x="591" y="271"/>
                  </a:lnTo>
                  <a:lnTo>
                    <a:pt x="592" y="271"/>
                  </a:lnTo>
                  <a:lnTo>
                    <a:pt x="592" y="271"/>
                  </a:lnTo>
                  <a:lnTo>
                    <a:pt x="592" y="271"/>
                  </a:lnTo>
                  <a:lnTo>
                    <a:pt x="593" y="271"/>
                  </a:lnTo>
                  <a:lnTo>
                    <a:pt x="594" y="270"/>
                  </a:lnTo>
                  <a:lnTo>
                    <a:pt x="597" y="269"/>
                  </a:lnTo>
                  <a:lnTo>
                    <a:pt x="597" y="269"/>
                  </a:lnTo>
                  <a:lnTo>
                    <a:pt x="597" y="268"/>
                  </a:lnTo>
                  <a:lnTo>
                    <a:pt x="598" y="268"/>
                  </a:lnTo>
                  <a:lnTo>
                    <a:pt x="603" y="260"/>
                  </a:lnTo>
                  <a:lnTo>
                    <a:pt x="604" y="255"/>
                  </a:lnTo>
                  <a:lnTo>
                    <a:pt x="605" y="254"/>
                  </a:lnTo>
                  <a:lnTo>
                    <a:pt x="608" y="244"/>
                  </a:lnTo>
                  <a:lnTo>
                    <a:pt x="609" y="243"/>
                  </a:lnTo>
                  <a:lnTo>
                    <a:pt x="614" y="244"/>
                  </a:lnTo>
                  <a:lnTo>
                    <a:pt x="621" y="241"/>
                  </a:lnTo>
                  <a:lnTo>
                    <a:pt x="626" y="238"/>
                  </a:lnTo>
                  <a:lnTo>
                    <a:pt x="630" y="237"/>
                  </a:lnTo>
                  <a:lnTo>
                    <a:pt x="631" y="236"/>
                  </a:lnTo>
                  <a:lnTo>
                    <a:pt x="632" y="235"/>
                  </a:lnTo>
                  <a:lnTo>
                    <a:pt x="633" y="235"/>
                  </a:lnTo>
                  <a:lnTo>
                    <a:pt x="634" y="234"/>
                  </a:lnTo>
                  <a:lnTo>
                    <a:pt x="634" y="234"/>
                  </a:lnTo>
                  <a:lnTo>
                    <a:pt x="636" y="233"/>
                  </a:lnTo>
                  <a:lnTo>
                    <a:pt x="637" y="233"/>
                  </a:lnTo>
                  <a:lnTo>
                    <a:pt x="639" y="232"/>
                  </a:lnTo>
                  <a:lnTo>
                    <a:pt x="640" y="232"/>
                  </a:lnTo>
                  <a:lnTo>
                    <a:pt x="641" y="231"/>
                  </a:lnTo>
                  <a:lnTo>
                    <a:pt x="641" y="231"/>
                  </a:lnTo>
                  <a:lnTo>
                    <a:pt x="642" y="229"/>
                  </a:lnTo>
                  <a:lnTo>
                    <a:pt x="643" y="224"/>
                  </a:lnTo>
                  <a:lnTo>
                    <a:pt x="644" y="223"/>
                  </a:lnTo>
                  <a:lnTo>
                    <a:pt x="644" y="221"/>
                  </a:lnTo>
                  <a:lnTo>
                    <a:pt x="644" y="219"/>
                  </a:lnTo>
                  <a:lnTo>
                    <a:pt x="643" y="218"/>
                  </a:lnTo>
                  <a:lnTo>
                    <a:pt x="643" y="218"/>
                  </a:lnTo>
                  <a:lnTo>
                    <a:pt x="644" y="215"/>
                  </a:lnTo>
                  <a:lnTo>
                    <a:pt x="645" y="215"/>
                  </a:lnTo>
                  <a:lnTo>
                    <a:pt x="645" y="214"/>
                  </a:lnTo>
                  <a:lnTo>
                    <a:pt x="645" y="214"/>
                  </a:lnTo>
                  <a:lnTo>
                    <a:pt x="645" y="214"/>
                  </a:lnTo>
                  <a:lnTo>
                    <a:pt x="646" y="213"/>
                  </a:lnTo>
                  <a:lnTo>
                    <a:pt x="647" y="212"/>
                  </a:lnTo>
                  <a:lnTo>
                    <a:pt x="647" y="212"/>
                  </a:lnTo>
                  <a:lnTo>
                    <a:pt x="649" y="212"/>
                  </a:lnTo>
                  <a:lnTo>
                    <a:pt x="650" y="212"/>
                  </a:lnTo>
                  <a:lnTo>
                    <a:pt x="650" y="212"/>
                  </a:lnTo>
                  <a:lnTo>
                    <a:pt x="651" y="212"/>
                  </a:lnTo>
                  <a:lnTo>
                    <a:pt x="652" y="212"/>
                  </a:lnTo>
                  <a:lnTo>
                    <a:pt x="653" y="211"/>
                  </a:lnTo>
                  <a:lnTo>
                    <a:pt x="654" y="210"/>
                  </a:lnTo>
                  <a:lnTo>
                    <a:pt x="654" y="210"/>
                  </a:lnTo>
                  <a:lnTo>
                    <a:pt x="655" y="210"/>
                  </a:lnTo>
                  <a:lnTo>
                    <a:pt x="655" y="210"/>
                  </a:lnTo>
                  <a:lnTo>
                    <a:pt x="655" y="209"/>
                  </a:lnTo>
                  <a:lnTo>
                    <a:pt x="656" y="207"/>
                  </a:lnTo>
                  <a:lnTo>
                    <a:pt x="656" y="207"/>
                  </a:lnTo>
                  <a:lnTo>
                    <a:pt x="655" y="200"/>
                  </a:lnTo>
                  <a:lnTo>
                    <a:pt x="655" y="199"/>
                  </a:lnTo>
                  <a:lnTo>
                    <a:pt x="655" y="199"/>
                  </a:lnTo>
                  <a:lnTo>
                    <a:pt x="654" y="198"/>
                  </a:lnTo>
                  <a:lnTo>
                    <a:pt x="664" y="200"/>
                  </a:lnTo>
                  <a:lnTo>
                    <a:pt x="666" y="201"/>
                  </a:lnTo>
                  <a:lnTo>
                    <a:pt x="671" y="201"/>
                  </a:lnTo>
                  <a:lnTo>
                    <a:pt x="677" y="203"/>
                  </a:lnTo>
                  <a:lnTo>
                    <a:pt x="686" y="206"/>
                  </a:lnTo>
                  <a:lnTo>
                    <a:pt x="686" y="208"/>
                  </a:lnTo>
                  <a:lnTo>
                    <a:pt x="692" y="209"/>
                  </a:lnTo>
                  <a:lnTo>
                    <a:pt x="695" y="211"/>
                  </a:lnTo>
                  <a:lnTo>
                    <a:pt x="695" y="211"/>
                  </a:lnTo>
                  <a:lnTo>
                    <a:pt x="697" y="213"/>
                  </a:lnTo>
                  <a:lnTo>
                    <a:pt x="697" y="214"/>
                  </a:lnTo>
                  <a:lnTo>
                    <a:pt x="697" y="214"/>
                  </a:lnTo>
                  <a:lnTo>
                    <a:pt x="699" y="217"/>
                  </a:lnTo>
                  <a:lnTo>
                    <a:pt x="706" y="211"/>
                  </a:lnTo>
                  <a:lnTo>
                    <a:pt x="706" y="210"/>
                  </a:lnTo>
                  <a:lnTo>
                    <a:pt x="706" y="210"/>
                  </a:lnTo>
                  <a:lnTo>
                    <a:pt x="706" y="210"/>
                  </a:lnTo>
                  <a:lnTo>
                    <a:pt x="706" y="209"/>
                  </a:lnTo>
                  <a:lnTo>
                    <a:pt x="706" y="202"/>
                  </a:lnTo>
                  <a:lnTo>
                    <a:pt x="706" y="202"/>
                  </a:lnTo>
                  <a:lnTo>
                    <a:pt x="707" y="191"/>
                  </a:lnTo>
                  <a:lnTo>
                    <a:pt x="709" y="179"/>
                  </a:lnTo>
                  <a:lnTo>
                    <a:pt x="709" y="178"/>
                  </a:lnTo>
                  <a:lnTo>
                    <a:pt x="709" y="177"/>
                  </a:lnTo>
                  <a:lnTo>
                    <a:pt x="709" y="177"/>
                  </a:lnTo>
                  <a:lnTo>
                    <a:pt x="710" y="177"/>
                  </a:lnTo>
                  <a:lnTo>
                    <a:pt x="710" y="177"/>
                  </a:lnTo>
                  <a:lnTo>
                    <a:pt x="710" y="176"/>
                  </a:lnTo>
                  <a:lnTo>
                    <a:pt x="710" y="176"/>
                  </a:lnTo>
                  <a:lnTo>
                    <a:pt x="710" y="176"/>
                  </a:lnTo>
                  <a:lnTo>
                    <a:pt x="710" y="176"/>
                  </a:lnTo>
                  <a:lnTo>
                    <a:pt x="715" y="176"/>
                  </a:lnTo>
                  <a:lnTo>
                    <a:pt x="718" y="176"/>
                  </a:lnTo>
                  <a:lnTo>
                    <a:pt x="718" y="176"/>
                  </a:lnTo>
                  <a:lnTo>
                    <a:pt x="718" y="176"/>
                  </a:lnTo>
                  <a:lnTo>
                    <a:pt x="718" y="176"/>
                  </a:lnTo>
                  <a:lnTo>
                    <a:pt x="718" y="176"/>
                  </a:lnTo>
                  <a:lnTo>
                    <a:pt x="719" y="176"/>
                  </a:lnTo>
                  <a:lnTo>
                    <a:pt x="722" y="174"/>
                  </a:lnTo>
                  <a:lnTo>
                    <a:pt x="726" y="173"/>
                  </a:lnTo>
                  <a:lnTo>
                    <a:pt x="727" y="173"/>
                  </a:lnTo>
                  <a:lnTo>
                    <a:pt x="727" y="173"/>
                  </a:lnTo>
                  <a:lnTo>
                    <a:pt x="728" y="173"/>
                  </a:lnTo>
                  <a:lnTo>
                    <a:pt x="728" y="173"/>
                  </a:lnTo>
                  <a:lnTo>
                    <a:pt x="728" y="173"/>
                  </a:lnTo>
                  <a:lnTo>
                    <a:pt x="729" y="172"/>
                  </a:lnTo>
                  <a:lnTo>
                    <a:pt x="733" y="169"/>
                  </a:lnTo>
                  <a:lnTo>
                    <a:pt x="733" y="168"/>
                  </a:lnTo>
                  <a:lnTo>
                    <a:pt x="733" y="168"/>
                  </a:lnTo>
                  <a:lnTo>
                    <a:pt x="733" y="168"/>
                  </a:lnTo>
                  <a:lnTo>
                    <a:pt x="734" y="167"/>
                  </a:lnTo>
                  <a:lnTo>
                    <a:pt x="734" y="167"/>
                  </a:lnTo>
                  <a:lnTo>
                    <a:pt x="734" y="166"/>
                  </a:lnTo>
                  <a:lnTo>
                    <a:pt x="734" y="165"/>
                  </a:lnTo>
                  <a:lnTo>
                    <a:pt x="733" y="164"/>
                  </a:lnTo>
                  <a:lnTo>
                    <a:pt x="733" y="162"/>
                  </a:lnTo>
                  <a:lnTo>
                    <a:pt x="733" y="162"/>
                  </a:lnTo>
                  <a:lnTo>
                    <a:pt x="733" y="162"/>
                  </a:lnTo>
                  <a:lnTo>
                    <a:pt x="733" y="157"/>
                  </a:lnTo>
                  <a:lnTo>
                    <a:pt x="738" y="140"/>
                  </a:lnTo>
                  <a:lnTo>
                    <a:pt x="740" y="135"/>
                  </a:lnTo>
                  <a:lnTo>
                    <a:pt x="743" y="128"/>
                  </a:lnTo>
                  <a:lnTo>
                    <a:pt x="744" y="126"/>
                  </a:lnTo>
                  <a:lnTo>
                    <a:pt x="744" y="126"/>
                  </a:lnTo>
                  <a:lnTo>
                    <a:pt x="743" y="113"/>
                  </a:lnTo>
                  <a:lnTo>
                    <a:pt x="744" y="111"/>
                  </a:lnTo>
                  <a:lnTo>
                    <a:pt x="743" y="108"/>
                  </a:lnTo>
                  <a:lnTo>
                    <a:pt x="743" y="105"/>
                  </a:lnTo>
                  <a:lnTo>
                    <a:pt x="745" y="91"/>
                  </a:lnTo>
                  <a:lnTo>
                    <a:pt x="747" y="85"/>
                  </a:lnTo>
                  <a:lnTo>
                    <a:pt x="748" y="84"/>
                  </a:lnTo>
                  <a:lnTo>
                    <a:pt x="748" y="83"/>
                  </a:lnTo>
                  <a:lnTo>
                    <a:pt x="749" y="83"/>
                  </a:lnTo>
                  <a:lnTo>
                    <a:pt x="749" y="83"/>
                  </a:lnTo>
                  <a:lnTo>
                    <a:pt x="749" y="82"/>
                  </a:lnTo>
                  <a:lnTo>
                    <a:pt x="749" y="82"/>
                  </a:lnTo>
                  <a:lnTo>
                    <a:pt x="748" y="79"/>
                  </a:lnTo>
                  <a:lnTo>
                    <a:pt x="748" y="78"/>
                  </a:lnTo>
                  <a:lnTo>
                    <a:pt x="748" y="77"/>
                  </a:lnTo>
                  <a:lnTo>
                    <a:pt x="748" y="77"/>
                  </a:lnTo>
                  <a:lnTo>
                    <a:pt x="748" y="77"/>
                  </a:lnTo>
                  <a:lnTo>
                    <a:pt x="747" y="77"/>
                  </a:lnTo>
                  <a:lnTo>
                    <a:pt x="747" y="76"/>
                  </a:lnTo>
                  <a:lnTo>
                    <a:pt x="747" y="76"/>
                  </a:lnTo>
                  <a:lnTo>
                    <a:pt x="746" y="75"/>
                  </a:lnTo>
                  <a:lnTo>
                    <a:pt x="746" y="74"/>
                  </a:lnTo>
                  <a:lnTo>
                    <a:pt x="746" y="74"/>
                  </a:lnTo>
                  <a:lnTo>
                    <a:pt x="747" y="74"/>
                  </a:lnTo>
                  <a:lnTo>
                    <a:pt x="747" y="74"/>
                  </a:lnTo>
                  <a:lnTo>
                    <a:pt x="747" y="73"/>
                  </a:lnTo>
                  <a:lnTo>
                    <a:pt x="753" y="70"/>
                  </a:lnTo>
                  <a:lnTo>
                    <a:pt x="754" y="70"/>
                  </a:lnTo>
                  <a:lnTo>
                    <a:pt x="758" y="68"/>
                  </a:lnTo>
                  <a:lnTo>
                    <a:pt x="758" y="70"/>
                  </a:lnTo>
                  <a:lnTo>
                    <a:pt x="759" y="72"/>
                  </a:lnTo>
                  <a:lnTo>
                    <a:pt x="760" y="62"/>
                  </a:lnTo>
                  <a:lnTo>
                    <a:pt x="760" y="62"/>
                  </a:lnTo>
                  <a:lnTo>
                    <a:pt x="761" y="61"/>
                  </a:lnTo>
                  <a:lnTo>
                    <a:pt x="761" y="61"/>
                  </a:lnTo>
                  <a:lnTo>
                    <a:pt x="761" y="61"/>
                  </a:lnTo>
                  <a:lnTo>
                    <a:pt x="761" y="61"/>
                  </a:lnTo>
                  <a:lnTo>
                    <a:pt x="762" y="60"/>
                  </a:lnTo>
                  <a:lnTo>
                    <a:pt x="762" y="60"/>
                  </a:lnTo>
                  <a:lnTo>
                    <a:pt x="762" y="60"/>
                  </a:lnTo>
                  <a:lnTo>
                    <a:pt x="762" y="59"/>
                  </a:lnTo>
                  <a:lnTo>
                    <a:pt x="761" y="58"/>
                  </a:lnTo>
                  <a:lnTo>
                    <a:pt x="761" y="57"/>
                  </a:lnTo>
                  <a:lnTo>
                    <a:pt x="760" y="57"/>
                  </a:lnTo>
                  <a:lnTo>
                    <a:pt x="759" y="56"/>
                  </a:lnTo>
                  <a:lnTo>
                    <a:pt x="759" y="55"/>
                  </a:lnTo>
                  <a:lnTo>
                    <a:pt x="758" y="55"/>
                  </a:lnTo>
                  <a:lnTo>
                    <a:pt x="757" y="51"/>
                  </a:lnTo>
                  <a:lnTo>
                    <a:pt x="757" y="50"/>
                  </a:lnTo>
                  <a:lnTo>
                    <a:pt x="757" y="50"/>
                  </a:lnTo>
                  <a:lnTo>
                    <a:pt x="755" y="49"/>
                  </a:lnTo>
                  <a:lnTo>
                    <a:pt x="754" y="49"/>
                  </a:lnTo>
                  <a:lnTo>
                    <a:pt x="753" y="49"/>
                  </a:lnTo>
                  <a:lnTo>
                    <a:pt x="752" y="49"/>
                  </a:lnTo>
                  <a:lnTo>
                    <a:pt x="752" y="48"/>
                  </a:lnTo>
                  <a:lnTo>
                    <a:pt x="751" y="48"/>
                  </a:lnTo>
                  <a:lnTo>
                    <a:pt x="751" y="48"/>
                  </a:lnTo>
                  <a:lnTo>
                    <a:pt x="751" y="48"/>
                  </a:lnTo>
                  <a:lnTo>
                    <a:pt x="751" y="42"/>
                  </a:lnTo>
                  <a:lnTo>
                    <a:pt x="753" y="41"/>
                  </a:lnTo>
                  <a:lnTo>
                    <a:pt x="758" y="43"/>
                  </a:lnTo>
                  <a:lnTo>
                    <a:pt x="759" y="43"/>
                  </a:lnTo>
                  <a:lnTo>
                    <a:pt x="759" y="43"/>
                  </a:lnTo>
                  <a:lnTo>
                    <a:pt x="763" y="44"/>
                  </a:lnTo>
                  <a:lnTo>
                    <a:pt x="764" y="44"/>
                  </a:lnTo>
                  <a:lnTo>
                    <a:pt x="772" y="44"/>
                  </a:lnTo>
                  <a:lnTo>
                    <a:pt x="772" y="44"/>
                  </a:lnTo>
                  <a:lnTo>
                    <a:pt x="773" y="43"/>
                  </a:lnTo>
                  <a:lnTo>
                    <a:pt x="773" y="43"/>
                  </a:lnTo>
                  <a:lnTo>
                    <a:pt x="773" y="43"/>
                  </a:lnTo>
                  <a:lnTo>
                    <a:pt x="774" y="42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9" y="39"/>
                  </a:lnTo>
                  <a:lnTo>
                    <a:pt x="787" y="36"/>
                  </a:lnTo>
                  <a:lnTo>
                    <a:pt x="791" y="36"/>
                  </a:lnTo>
                  <a:lnTo>
                    <a:pt x="797" y="28"/>
                  </a:lnTo>
                  <a:lnTo>
                    <a:pt x="798" y="28"/>
                  </a:lnTo>
                  <a:lnTo>
                    <a:pt x="803" y="24"/>
                  </a:lnTo>
                  <a:lnTo>
                    <a:pt x="804" y="24"/>
                  </a:lnTo>
                  <a:lnTo>
                    <a:pt x="806" y="28"/>
                  </a:lnTo>
                  <a:lnTo>
                    <a:pt x="815" y="29"/>
                  </a:lnTo>
                  <a:lnTo>
                    <a:pt x="822" y="33"/>
                  </a:lnTo>
                  <a:lnTo>
                    <a:pt x="827" y="32"/>
                  </a:lnTo>
                  <a:lnTo>
                    <a:pt x="842" y="28"/>
                  </a:lnTo>
                  <a:lnTo>
                    <a:pt x="846" y="26"/>
                  </a:lnTo>
                  <a:lnTo>
                    <a:pt x="848" y="25"/>
                  </a:lnTo>
                  <a:lnTo>
                    <a:pt x="852" y="22"/>
                  </a:lnTo>
                  <a:lnTo>
                    <a:pt x="853" y="13"/>
                  </a:lnTo>
                  <a:lnTo>
                    <a:pt x="858" y="6"/>
                  </a:lnTo>
                  <a:lnTo>
                    <a:pt x="858" y="5"/>
                  </a:lnTo>
                  <a:lnTo>
                    <a:pt x="859" y="5"/>
                  </a:lnTo>
                  <a:lnTo>
                    <a:pt x="859" y="4"/>
                  </a:lnTo>
                  <a:lnTo>
                    <a:pt x="860" y="3"/>
                  </a:lnTo>
                  <a:lnTo>
                    <a:pt x="861" y="2"/>
                  </a:lnTo>
                  <a:lnTo>
                    <a:pt x="862" y="2"/>
                  </a:lnTo>
                  <a:lnTo>
                    <a:pt x="862" y="1"/>
                  </a:lnTo>
                  <a:lnTo>
                    <a:pt x="864" y="0"/>
                  </a:lnTo>
                  <a:lnTo>
                    <a:pt x="864" y="0"/>
                  </a:lnTo>
                  <a:lnTo>
                    <a:pt x="865" y="0"/>
                  </a:lnTo>
                  <a:lnTo>
                    <a:pt x="867" y="4"/>
                  </a:lnTo>
                  <a:lnTo>
                    <a:pt x="869" y="6"/>
                  </a:lnTo>
                  <a:lnTo>
                    <a:pt x="869" y="6"/>
                  </a:lnTo>
                  <a:lnTo>
                    <a:pt x="869" y="6"/>
                  </a:lnTo>
                  <a:lnTo>
                    <a:pt x="869" y="6"/>
                  </a:lnTo>
                  <a:lnTo>
                    <a:pt x="870" y="7"/>
                  </a:lnTo>
                  <a:lnTo>
                    <a:pt x="872" y="9"/>
                  </a:lnTo>
                  <a:lnTo>
                    <a:pt x="873" y="11"/>
                  </a:lnTo>
                  <a:lnTo>
                    <a:pt x="874" y="12"/>
                  </a:lnTo>
                  <a:lnTo>
                    <a:pt x="874" y="14"/>
                  </a:lnTo>
                  <a:lnTo>
                    <a:pt x="874" y="15"/>
                  </a:lnTo>
                  <a:lnTo>
                    <a:pt x="874" y="15"/>
                  </a:lnTo>
                  <a:lnTo>
                    <a:pt x="874" y="16"/>
                  </a:lnTo>
                  <a:lnTo>
                    <a:pt x="874" y="16"/>
                  </a:lnTo>
                  <a:lnTo>
                    <a:pt x="874" y="17"/>
                  </a:lnTo>
                  <a:lnTo>
                    <a:pt x="874" y="17"/>
                  </a:lnTo>
                  <a:lnTo>
                    <a:pt x="874" y="18"/>
                  </a:lnTo>
                  <a:lnTo>
                    <a:pt x="874" y="18"/>
                  </a:lnTo>
                  <a:lnTo>
                    <a:pt x="874" y="19"/>
                  </a:lnTo>
                  <a:lnTo>
                    <a:pt x="874" y="21"/>
                  </a:lnTo>
                  <a:lnTo>
                    <a:pt x="874" y="21"/>
                  </a:lnTo>
                  <a:lnTo>
                    <a:pt x="874" y="22"/>
                  </a:lnTo>
                  <a:lnTo>
                    <a:pt x="874" y="22"/>
                  </a:lnTo>
                  <a:lnTo>
                    <a:pt x="876" y="26"/>
                  </a:lnTo>
                  <a:lnTo>
                    <a:pt x="873" y="32"/>
                  </a:lnTo>
                  <a:close/>
                </a:path>
              </a:pathLst>
            </a:custGeom>
            <a:solidFill>
              <a:srgbClr val="3F6075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73" name="Freeform 90"/>
            <p:cNvSpPr>
              <a:spLocks/>
            </p:cNvSpPr>
            <p:nvPr/>
          </p:nvSpPr>
          <p:spPr bwMode="auto">
            <a:xfrm>
              <a:off x="4872038" y="2551113"/>
              <a:ext cx="909638" cy="1368425"/>
            </a:xfrm>
            <a:custGeom>
              <a:avLst/>
              <a:gdLst>
                <a:gd name="T0" fmla="*/ 147 w 573"/>
                <a:gd name="T1" fmla="*/ 99 h 862"/>
                <a:gd name="T2" fmla="*/ 165 w 573"/>
                <a:gd name="T3" fmla="*/ 129 h 862"/>
                <a:gd name="T4" fmla="*/ 205 w 573"/>
                <a:gd name="T5" fmla="*/ 174 h 862"/>
                <a:gd name="T6" fmla="*/ 223 w 573"/>
                <a:gd name="T7" fmla="*/ 154 h 862"/>
                <a:gd name="T8" fmla="*/ 247 w 573"/>
                <a:gd name="T9" fmla="*/ 130 h 862"/>
                <a:gd name="T10" fmla="*/ 251 w 573"/>
                <a:gd name="T11" fmla="*/ 139 h 862"/>
                <a:gd name="T12" fmla="*/ 278 w 573"/>
                <a:gd name="T13" fmla="*/ 125 h 862"/>
                <a:gd name="T14" fmla="*/ 311 w 573"/>
                <a:gd name="T15" fmla="*/ 149 h 862"/>
                <a:gd name="T16" fmla="*/ 321 w 573"/>
                <a:gd name="T17" fmla="*/ 155 h 862"/>
                <a:gd name="T18" fmla="*/ 343 w 573"/>
                <a:gd name="T19" fmla="*/ 165 h 862"/>
                <a:gd name="T20" fmla="*/ 362 w 573"/>
                <a:gd name="T21" fmla="*/ 233 h 862"/>
                <a:gd name="T22" fmla="*/ 380 w 573"/>
                <a:gd name="T23" fmla="*/ 224 h 862"/>
                <a:gd name="T24" fmla="*/ 393 w 573"/>
                <a:gd name="T25" fmla="*/ 251 h 862"/>
                <a:gd name="T26" fmla="*/ 410 w 573"/>
                <a:gd name="T27" fmla="*/ 319 h 862"/>
                <a:gd name="T28" fmla="*/ 432 w 573"/>
                <a:gd name="T29" fmla="*/ 353 h 862"/>
                <a:gd name="T30" fmla="*/ 459 w 573"/>
                <a:gd name="T31" fmla="*/ 379 h 862"/>
                <a:gd name="T32" fmla="*/ 459 w 573"/>
                <a:gd name="T33" fmla="*/ 408 h 862"/>
                <a:gd name="T34" fmla="*/ 457 w 573"/>
                <a:gd name="T35" fmla="*/ 434 h 862"/>
                <a:gd name="T36" fmla="*/ 460 w 573"/>
                <a:gd name="T37" fmla="*/ 445 h 862"/>
                <a:gd name="T38" fmla="*/ 471 w 573"/>
                <a:gd name="T39" fmla="*/ 456 h 862"/>
                <a:gd name="T40" fmla="*/ 471 w 573"/>
                <a:gd name="T41" fmla="*/ 493 h 862"/>
                <a:gd name="T42" fmla="*/ 481 w 573"/>
                <a:gd name="T43" fmla="*/ 524 h 862"/>
                <a:gd name="T44" fmla="*/ 541 w 573"/>
                <a:gd name="T45" fmla="*/ 553 h 862"/>
                <a:gd name="T46" fmla="*/ 533 w 573"/>
                <a:gd name="T47" fmla="*/ 571 h 862"/>
                <a:gd name="T48" fmla="*/ 571 w 573"/>
                <a:gd name="T49" fmla="*/ 618 h 862"/>
                <a:gd name="T50" fmla="*/ 558 w 573"/>
                <a:gd name="T51" fmla="*/ 626 h 862"/>
                <a:gd name="T52" fmla="*/ 531 w 573"/>
                <a:gd name="T53" fmla="*/ 637 h 862"/>
                <a:gd name="T54" fmla="*/ 514 w 573"/>
                <a:gd name="T55" fmla="*/ 639 h 862"/>
                <a:gd name="T56" fmla="*/ 515 w 573"/>
                <a:gd name="T57" fmla="*/ 666 h 862"/>
                <a:gd name="T58" fmla="*/ 521 w 573"/>
                <a:gd name="T59" fmla="*/ 725 h 862"/>
                <a:gd name="T60" fmla="*/ 528 w 573"/>
                <a:gd name="T61" fmla="*/ 776 h 862"/>
                <a:gd name="T62" fmla="*/ 531 w 573"/>
                <a:gd name="T63" fmla="*/ 789 h 862"/>
                <a:gd name="T64" fmla="*/ 549 w 573"/>
                <a:gd name="T65" fmla="*/ 830 h 862"/>
                <a:gd name="T66" fmla="*/ 520 w 573"/>
                <a:gd name="T67" fmla="*/ 862 h 862"/>
                <a:gd name="T68" fmla="*/ 468 w 573"/>
                <a:gd name="T69" fmla="*/ 834 h 862"/>
                <a:gd name="T70" fmla="*/ 454 w 573"/>
                <a:gd name="T71" fmla="*/ 820 h 862"/>
                <a:gd name="T72" fmla="*/ 427 w 573"/>
                <a:gd name="T73" fmla="*/ 820 h 862"/>
                <a:gd name="T74" fmla="*/ 401 w 573"/>
                <a:gd name="T75" fmla="*/ 830 h 862"/>
                <a:gd name="T76" fmla="*/ 373 w 573"/>
                <a:gd name="T77" fmla="*/ 799 h 862"/>
                <a:gd name="T78" fmla="*/ 342 w 573"/>
                <a:gd name="T79" fmla="*/ 800 h 862"/>
                <a:gd name="T80" fmla="*/ 320 w 573"/>
                <a:gd name="T81" fmla="*/ 802 h 862"/>
                <a:gd name="T82" fmla="*/ 285 w 573"/>
                <a:gd name="T83" fmla="*/ 804 h 862"/>
                <a:gd name="T84" fmla="*/ 281 w 573"/>
                <a:gd name="T85" fmla="*/ 768 h 862"/>
                <a:gd name="T86" fmla="*/ 268 w 573"/>
                <a:gd name="T87" fmla="*/ 753 h 862"/>
                <a:gd name="T88" fmla="*/ 252 w 573"/>
                <a:gd name="T89" fmla="*/ 752 h 862"/>
                <a:gd name="T90" fmla="*/ 244 w 573"/>
                <a:gd name="T91" fmla="*/ 709 h 862"/>
                <a:gd name="T92" fmla="*/ 209 w 573"/>
                <a:gd name="T93" fmla="*/ 691 h 862"/>
                <a:gd name="T94" fmla="*/ 173 w 573"/>
                <a:gd name="T95" fmla="*/ 655 h 862"/>
                <a:gd name="T96" fmla="*/ 134 w 573"/>
                <a:gd name="T97" fmla="*/ 614 h 862"/>
                <a:gd name="T98" fmla="*/ 74 w 573"/>
                <a:gd name="T99" fmla="*/ 596 h 862"/>
                <a:gd name="T100" fmla="*/ 59 w 573"/>
                <a:gd name="T101" fmla="*/ 581 h 862"/>
                <a:gd name="T102" fmla="*/ 54 w 573"/>
                <a:gd name="T103" fmla="*/ 553 h 862"/>
                <a:gd name="T104" fmla="*/ 61 w 573"/>
                <a:gd name="T105" fmla="*/ 522 h 862"/>
                <a:gd name="T106" fmla="*/ 63 w 573"/>
                <a:gd name="T107" fmla="*/ 486 h 862"/>
                <a:gd name="T108" fmla="*/ 49 w 573"/>
                <a:gd name="T109" fmla="*/ 463 h 862"/>
                <a:gd name="T110" fmla="*/ 17 w 573"/>
                <a:gd name="T111" fmla="*/ 442 h 862"/>
                <a:gd name="T112" fmla="*/ 10 w 573"/>
                <a:gd name="T113" fmla="*/ 394 h 862"/>
                <a:gd name="T114" fmla="*/ 57 w 573"/>
                <a:gd name="T115" fmla="*/ 160 h 862"/>
                <a:gd name="T116" fmla="*/ 125 w 573"/>
                <a:gd name="T117" fmla="*/ 24 h 862"/>
                <a:gd name="T118" fmla="*/ 164 w 573"/>
                <a:gd name="T119" fmla="*/ 21 h 862"/>
                <a:gd name="T120" fmla="*/ 164 w 573"/>
                <a:gd name="T121" fmla="*/ 63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73" h="862">
                  <a:moveTo>
                    <a:pt x="163" y="66"/>
                  </a:moveTo>
                  <a:lnTo>
                    <a:pt x="162" y="67"/>
                  </a:lnTo>
                  <a:lnTo>
                    <a:pt x="162" y="67"/>
                  </a:lnTo>
                  <a:lnTo>
                    <a:pt x="162" y="67"/>
                  </a:lnTo>
                  <a:lnTo>
                    <a:pt x="161" y="67"/>
                  </a:lnTo>
                  <a:lnTo>
                    <a:pt x="161" y="67"/>
                  </a:lnTo>
                  <a:lnTo>
                    <a:pt x="158" y="69"/>
                  </a:lnTo>
                  <a:lnTo>
                    <a:pt x="152" y="75"/>
                  </a:lnTo>
                  <a:lnTo>
                    <a:pt x="152" y="76"/>
                  </a:lnTo>
                  <a:lnTo>
                    <a:pt x="152" y="76"/>
                  </a:lnTo>
                  <a:lnTo>
                    <a:pt x="151" y="79"/>
                  </a:lnTo>
                  <a:lnTo>
                    <a:pt x="151" y="81"/>
                  </a:lnTo>
                  <a:lnTo>
                    <a:pt x="151" y="86"/>
                  </a:lnTo>
                  <a:lnTo>
                    <a:pt x="151" y="89"/>
                  </a:lnTo>
                  <a:lnTo>
                    <a:pt x="150" y="93"/>
                  </a:lnTo>
                  <a:lnTo>
                    <a:pt x="150" y="99"/>
                  </a:lnTo>
                  <a:lnTo>
                    <a:pt x="147" y="99"/>
                  </a:lnTo>
                  <a:lnTo>
                    <a:pt x="147" y="99"/>
                  </a:lnTo>
                  <a:lnTo>
                    <a:pt x="145" y="101"/>
                  </a:lnTo>
                  <a:lnTo>
                    <a:pt x="145" y="101"/>
                  </a:lnTo>
                  <a:lnTo>
                    <a:pt x="145" y="101"/>
                  </a:lnTo>
                  <a:lnTo>
                    <a:pt x="142" y="108"/>
                  </a:lnTo>
                  <a:lnTo>
                    <a:pt x="138" y="120"/>
                  </a:lnTo>
                  <a:lnTo>
                    <a:pt x="138" y="125"/>
                  </a:lnTo>
                  <a:lnTo>
                    <a:pt x="138" y="128"/>
                  </a:lnTo>
                  <a:lnTo>
                    <a:pt x="141" y="128"/>
                  </a:lnTo>
                  <a:lnTo>
                    <a:pt x="146" y="128"/>
                  </a:lnTo>
                  <a:lnTo>
                    <a:pt x="147" y="128"/>
                  </a:lnTo>
                  <a:lnTo>
                    <a:pt x="147" y="128"/>
                  </a:lnTo>
                  <a:lnTo>
                    <a:pt x="147" y="128"/>
                  </a:lnTo>
                  <a:lnTo>
                    <a:pt x="149" y="128"/>
                  </a:lnTo>
                  <a:lnTo>
                    <a:pt x="150" y="129"/>
                  </a:lnTo>
                  <a:lnTo>
                    <a:pt x="157" y="130"/>
                  </a:lnTo>
                  <a:lnTo>
                    <a:pt x="163" y="128"/>
                  </a:lnTo>
                  <a:lnTo>
                    <a:pt x="164" y="129"/>
                  </a:lnTo>
                  <a:lnTo>
                    <a:pt x="165" y="129"/>
                  </a:lnTo>
                  <a:lnTo>
                    <a:pt x="168" y="131"/>
                  </a:lnTo>
                  <a:lnTo>
                    <a:pt x="168" y="131"/>
                  </a:lnTo>
                  <a:lnTo>
                    <a:pt x="178" y="139"/>
                  </a:lnTo>
                  <a:lnTo>
                    <a:pt x="187" y="146"/>
                  </a:lnTo>
                  <a:lnTo>
                    <a:pt x="184" y="156"/>
                  </a:lnTo>
                  <a:lnTo>
                    <a:pt x="183" y="160"/>
                  </a:lnTo>
                  <a:lnTo>
                    <a:pt x="187" y="165"/>
                  </a:lnTo>
                  <a:lnTo>
                    <a:pt x="195" y="172"/>
                  </a:lnTo>
                  <a:lnTo>
                    <a:pt x="198" y="174"/>
                  </a:lnTo>
                  <a:lnTo>
                    <a:pt x="200" y="177"/>
                  </a:lnTo>
                  <a:lnTo>
                    <a:pt x="202" y="177"/>
                  </a:lnTo>
                  <a:lnTo>
                    <a:pt x="203" y="177"/>
                  </a:lnTo>
                  <a:lnTo>
                    <a:pt x="203" y="177"/>
                  </a:lnTo>
                  <a:lnTo>
                    <a:pt x="204" y="177"/>
                  </a:lnTo>
                  <a:lnTo>
                    <a:pt x="204" y="177"/>
                  </a:lnTo>
                  <a:lnTo>
                    <a:pt x="205" y="176"/>
                  </a:lnTo>
                  <a:lnTo>
                    <a:pt x="205" y="174"/>
                  </a:lnTo>
                  <a:lnTo>
                    <a:pt x="205" y="174"/>
                  </a:lnTo>
                  <a:lnTo>
                    <a:pt x="206" y="171"/>
                  </a:lnTo>
                  <a:lnTo>
                    <a:pt x="206" y="170"/>
                  </a:lnTo>
                  <a:lnTo>
                    <a:pt x="206" y="170"/>
                  </a:lnTo>
                  <a:lnTo>
                    <a:pt x="209" y="164"/>
                  </a:lnTo>
                  <a:lnTo>
                    <a:pt x="216" y="162"/>
                  </a:lnTo>
                  <a:lnTo>
                    <a:pt x="218" y="155"/>
                  </a:lnTo>
                  <a:lnTo>
                    <a:pt x="218" y="155"/>
                  </a:lnTo>
                  <a:lnTo>
                    <a:pt x="218" y="154"/>
                  </a:lnTo>
                  <a:lnTo>
                    <a:pt x="218" y="154"/>
                  </a:lnTo>
                  <a:lnTo>
                    <a:pt x="222" y="144"/>
                  </a:lnTo>
                  <a:lnTo>
                    <a:pt x="222" y="145"/>
                  </a:lnTo>
                  <a:lnTo>
                    <a:pt x="224" y="150"/>
                  </a:lnTo>
                  <a:lnTo>
                    <a:pt x="224" y="150"/>
                  </a:lnTo>
                  <a:lnTo>
                    <a:pt x="224" y="150"/>
                  </a:lnTo>
                  <a:lnTo>
                    <a:pt x="224" y="151"/>
                  </a:lnTo>
                  <a:lnTo>
                    <a:pt x="224" y="151"/>
                  </a:lnTo>
                  <a:lnTo>
                    <a:pt x="224" y="152"/>
                  </a:lnTo>
                  <a:lnTo>
                    <a:pt x="223" y="154"/>
                  </a:lnTo>
                  <a:lnTo>
                    <a:pt x="221" y="158"/>
                  </a:lnTo>
                  <a:lnTo>
                    <a:pt x="221" y="158"/>
                  </a:lnTo>
                  <a:lnTo>
                    <a:pt x="221" y="160"/>
                  </a:lnTo>
                  <a:lnTo>
                    <a:pt x="220" y="163"/>
                  </a:lnTo>
                  <a:lnTo>
                    <a:pt x="220" y="168"/>
                  </a:lnTo>
                  <a:lnTo>
                    <a:pt x="225" y="164"/>
                  </a:lnTo>
                  <a:lnTo>
                    <a:pt x="227" y="162"/>
                  </a:lnTo>
                  <a:lnTo>
                    <a:pt x="232" y="158"/>
                  </a:lnTo>
                  <a:lnTo>
                    <a:pt x="239" y="149"/>
                  </a:lnTo>
                  <a:lnTo>
                    <a:pt x="239" y="147"/>
                  </a:lnTo>
                  <a:lnTo>
                    <a:pt x="239" y="145"/>
                  </a:lnTo>
                  <a:lnTo>
                    <a:pt x="239" y="143"/>
                  </a:lnTo>
                  <a:lnTo>
                    <a:pt x="239" y="142"/>
                  </a:lnTo>
                  <a:lnTo>
                    <a:pt x="240" y="137"/>
                  </a:lnTo>
                  <a:lnTo>
                    <a:pt x="241" y="136"/>
                  </a:lnTo>
                  <a:lnTo>
                    <a:pt x="245" y="134"/>
                  </a:lnTo>
                  <a:lnTo>
                    <a:pt x="247" y="131"/>
                  </a:lnTo>
                  <a:lnTo>
                    <a:pt x="247" y="130"/>
                  </a:lnTo>
                  <a:lnTo>
                    <a:pt x="248" y="129"/>
                  </a:lnTo>
                  <a:lnTo>
                    <a:pt x="248" y="129"/>
                  </a:lnTo>
                  <a:lnTo>
                    <a:pt x="248" y="129"/>
                  </a:lnTo>
                  <a:lnTo>
                    <a:pt x="248" y="128"/>
                  </a:lnTo>
                  <a:lnTo>
                    <a:pt x="248" y="127"/>
                  </a:lnTo>
                  <a:lnTo>
                    <a:pt x="248" y="125"/>
                  </a:lnTo>
                  <a:lnTo>
                    <a:pt x="247" y="124"/>
                  </a:lnTo>
                  <a:lnTo>
                    <a:pt x="251" y="123"/>
                  </a:lnTo>
                  <a:lnTo>
                    <a:pt x="251" y="123"/>
                  </a:lnTo>
                  <a:lnTo>
                    <a:pt x="251" y="123"/>
                  </a:lnTo>
                  <a:lnTo>
                    <a:pt x="251" y="124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251" y="126"/>
                  </a:lnTo>
                  <a:lnTo>
                    <a:pt x="251" y="127"/>
                  </a:lnTo>
                  <a:lnTo>
                    <a:pt x="251" y="129"/>
                  </a:lnTo>
                  <a:lnTo>
                    <a:pt x="250" y="133"/>
                  </a:lnTo>
                  <a:lnTo>
                    <a:pt x="251" y="139"/>
                  </a:lnTo>
                  <a:lnTo>
                    <a:pt x="251" y="138"/>
                  </a:lnTo>
                  <a:lnTo>
                    <a:pt x="252" y="138"/>
                  </a:lnTo>
                  <a:lnTo>
                    <a:pt x="252" y="138"/>
                  </a:lnTo>
                  <a:lnTo>
                    <a:pt x="255" y="139"/>
                  </a:lnTo>
                  <a:lnTo>
                    <a:pt x="257" y="140"/>
                  </a:lnTo>
                  <a:lnTo>
                    <a:pt x="257" y="140"/>
                  </a:lnTo>
                  <a:lnTo>
                    <a:pt x="258" y="140"/>
                  </a:lnTo>
                  <a:lnTo>
                    <a:pt x="258" y="140"/>
                  </a:lnTo>
                  <a:lnTo>
                    <a:pt x="267" y="138"/>
                  </a:lnTo>
                  <a:lnTo>
                    <a:pt x="274" y="127"/>
                  </a:lnTo>
                  <a:lnTo>
                    <a:pt x="274" y="126"/>
                  </a:lnTo>
                  <a:lnTo>
                    <a:pt x="276" y="124"/>
                  </a:lnTo>
                  <a:lnTo>
                    <a:pt x="277" y="124"/>
                  </a:lnTo>
                  <a:lnTo>
                    <a:pt x="277" y="124"/>
                  </a:lnTo>
                  <a:lnTo>
                    <a:pt x="277" y="124"/>
                  </a:lnTo>
                  <a:lnTo>
                    <a:pt x="278" y="125"/>
                  </a:lnTo>
                  <a:lnTo>
                    <a:pt x="278" y="125"/>
                  </a:lnTo>
                  <a:lnTo>
                    <a:pt x="278" y="125"/>
                  </a:lnTo>
                  <a:lnTo>
                    <a:pt x="278" y="125"/>
                  </a:lnTo>
                  <a:lnTo>
                    <a:pt x="278" y="126"/>
                  </a:lnTo>
                  <a:lnTo>
                    <a:pt x="279" y="128"/>
                  </a:lnTo>
                  <a:lnTo>
                    <a:pt x="279" y="128"/>
                  </a:lnTo>
                  <a:lnTo>
                    <a:pt x="279" y="128"/>
                  </a:lnTo>
                  <a:lnTo>
                    <a:pt x="283" y="134"/>
                  </a:lnTo>
                  <a:lnTo>
                    <a:pt x="283" y="135"/>
                  </a:lnTo>
                  <a:lnTo>
                    <a:pt x="286" y="138"/>
                  </a:lnTo>
                  <a:lnTo>
                    <a:pt x="287" y="140"/>
                  </a:lnTo>
                  <a:lnTo>
                    <a:pt x="288" y="141"/>
                  </a:lnTo>
                  <a:lnTo>
                    <a:pt x="301" y="149"/>
                  </a:lnTo>
                  <a:lnTo>
                    <a:pt x="306" y="149"/>
                  </a:lnTo>
                  <a:lnTo>
                    <a:pt x="307" y="148"/>
                  </a:lnTo>
                  <a:lnTo>
                    <a:pt x="307" y="148"/>
                  </a:lnTo>
                  <a:lnTo>
                    <a:pt x="308" y="148"/>
                  </a:lnTo>
                  <a:lnTo>
                    <a:pt x="310" y="148"/>
                  </a:lnTo>
                  <a:lnTo>
                    <a:pt x="311" y="148"/>
                  </a:lnTo>
                  <a:lnTo>
                    <a:pt x="311" y="149"/>
                  </a:lnTo>
                  <a:lnTo>
                    <a:pt x="314" y="147"/>
                  </a:lnTo>
                  <a:lnTo>
                    <a:pt x="315" y="147"/>
                  </a:lnTo>
                  <a:lnTo>
                    <a:pt x="315" y="147"/>
                  </a:lnTo>
                  <a:lnTo>
                    <a:pt x="315" y="147"/>
                  </a:lnTo>
                  <a:lnTo>
                    <a:pt x="319" y="148"/>
                  </a:lnTo>
                  <a:lnTo>
                    <a:pt x="320" y="148"/>
                  </a:lnTo>
                  <a:lnTo>
                    <a:pt x="320" y="148"/>
                  </a:lnTo>
                  <a:lnTo>
                    <a:pt x="321" y="150"/>
                  </a:lnTo>
                  <a:lnTo>
                    <a:pt x="321" y="151"/>
                  </a:lnTo>
                  <a:lnTo>
                    <a:pt x="321" y="153"/>
                  </a:lnTo>
                  <a:lnTo>
                    <a:pt x="321" y="154"/>
                  </a:lnTo>
                  <a:lnTo>
                    <a:pt x="321" y="154"/>
                  </a:lnTo>
                  <a:lnTo>
                    <a:pt x="321" y="154"/>
                  </a:lnTo>
                  <a:lnTo>
                    <a:pt x="321" y="155"/>
                  </a:lnTo>
                  <a:lnTo>
                    <a:pt x="320" y="155"/>
                  </a:lnTo>
                  <a:lnTo>
                    <a:pt x="321" y="155"/>
                  </a:lnTo>
                  <a:lnTo>
                    <a:pt x="321" y="155"/>
                  </a:lnTo>
                  <a:lnTo>
                    <a:pt x="321" y="155"/>
                  </a:lnTo>
                  <a:lnTo>
                    <a:pt x="321" y="155"/>
                  </a:lnTo>
                  <a:lnTo>
                    <a:pt x="321" y="155"/>
                  </a:lnTo>
                  <a:lnTo>
                    <a:pt x="324" y="152"/>
                  </a:lnTo>
                  <a:lnTo>
                    <a:pt x="328" y="150"/>
                  </a:lnTo>
                  <a:lnTo>
                    <a:pt x="329" y="148"/>
                  </a:lnTo>
                  <a:lnTo>
                    <a:pt x="331" y="146"/>
                  </a:lnTo>
                  <a:lnTo>
                    <a:pt x="332" y="155"/>
                  </a:lnTo>
                  <a:lnTo>
                    <a:pt x="332" y="158"/>
                  </a:lnTo>
                  <a:lnTo>
                    <a:pt x="335" y="162"/>
                  </a:lnTo>
                  <a:lnTo>
                    <a:pt x="337" y="161"/>
                  </a:lnTo>
                  <a:lnTo>
                    <a:pt x="337" y="161"/>
                  </a:lnTo>
                  <a:lnTo>
                    <a:pt x="337" y="161"/>
                  </a:lnTo>
                  <a:lnTo>
                    <a:pt x="337" y="160"/>
                  </a:lnTo>
                  <a:lnTo>
                    <a:pt x="338" y="160"/>
                  </a:lnTo>
                  <a:lnTo>
                    <a:pt x="339" y="159"/>
                  </a:lnTo>
                  <a:lnTo>
                    <a:pt x="341" y="160"/>
                  </a:lnTo>
                  <a:lnTo>
                    <a:pt x="342" y="160"/>
                  </a:lnTo>
                  <a:lnTo>
                    <a:pt x="343" y="165"/>
                  </a:lnTo>
                  <a:lnTo>
                    <a:pt x="342" y="174"/>
                  </a:lnTo>
                  <a:lnTo>
                    <a:pt x="341" y="178"/>
                  </a:lnTo>
                  <a:lnTo>
                    <a:pt x="340" y="183"/>
                  </a:lnTo>
                  <a:lnTo>
                    <a:pt x="339" y="194"/>
                  </a:lnTo>
                  <a:lnTo>
                    <a:pt x="341" y="199"/>
                  </a:lnTo>
                  <a:lnTo>
                    <a:pt x="346" y="210"/>
                  </a:lnTo>
                  <a:lnTo>
                    <a:pt x="346" y="210"/>
                  </a:lnTo>
                  <a:lnTo>
                    <a:pt x="346" y="211"/>
                  </a:lnTo>
                  <a:lnTo>
                    <a:pt x="347" y="211"/>
                  </a:lnTo>
                  <a:lnTo>
                    <a:pt x="348" y="211"/>
                  </a:lnTo>
                  <a:lnTo>
                    <a:pt x="348" y="212"/>
                  </a:lnTo>
                  <a:lnTo>
                    <a:pt x="349" y="212"/>
                  </a:lnTo>
                  <a:lnTo>
                    <a:pt x="350" y="217"/>
                  </a:lnTo>
                  <a:lnTo>
                    <a:pt x="357" y="230"/>
                  </a:lnTo>
                  <a:lnTo>
                    <a:pt x="357" y="230"/>
                  </a:lnTo>
                  <a:lnTo>
                    <a:pt x="361" y="233"/>
                  </a:lnTo>
                  <a:lnTo>
                    <a:pt x="361" y="233"/>
                  </a:lnTo>
                  <a:lnTo>
                    <a:pt x="362" y="233"/>
                  </a:lnTo>
                  <a:lnTo>
                    <a:pt x="363" y="233"/>
                  </a:lnTo>
                  <a:lnTo>
                    <a:pt x="363" y="233"/>
                  </a:lnTo>
                  <a:lnTo>
                    <a:pt x="364" y="232"/>
                  </a:lnTo>
                  <a:lnTo>
                    <a:pt x="365" y="231"/>
                  </a:lnTo>
                  <a:lnTo>
                    <a:pt x="365" y="231"/>
                  </a:lnTo>
                  <a:lnTo>
                    <a:pt x="366" y="230"/>
                  </a:lnTo>
                  <a:lnTo>
                    <a:pt x="367" y="230"/>
                  </a:lnTo>
                  <a:lnTo>
                    <a:pt x="368" y="231"/>
                  </a:lnTo>
                  <a:lnTo>
                    <a:pt x="371" y="228"/>
                  </a:lnTo>
                  <a:lnTo>
                    <a:pt x="375" y="224"/>
                  </a:lnTo>
                  <a:lnTo>
                    <a:pt x="375" y="224"/>
                  </a:lnTo>
                  <a:lnTo>
                    <a:pt x="375" y="224"/>
                  </a:lnTo>
                  <a:lnTo>
                    <a:pt x="376" y="223"/>
                  </a:lnTo>
                  <a:lnTo>
                    <a:pt x="377" y="224"/>
                  </a:lnTo>
                  <a:lnTo>
                    <a:pt x="377" y="224"/>
                  </a:lnTo>
                  <a:lnTo>
                    <a:pt x="378" y="224"/>
                  </a:lnTo>
                  <a:lnTo>
                    <a:pt x="378" y="224"/>
                  </a:lnTo>
                  <a:lnTo>
                    <a:pt x="380" y="224"/>
                  </a:lnTo>
                  <a:lnTo>
                    <a:pt x="381" y="224"/>
                  </a:lnTo>
                  <a:lnTo>
                    <a:pt x="381" y="224"/>
                  </a:lnTo>
                  <a:lnTo>
                    <a:pt x="382" y="225"/>
                  </a:lnTo>
                  <a:lnTo>
                    <a:pt x="382" y="225"/>
                  </a:lnTo>
                  <a:lnTo>
                    <a:pt x="382" y="226"/>
                  </a:lnTo>
                  <a:lnTo>
                    <a:pt x="382" y="227"/>
                  </a:lnTo>
                  <a:lnTo>
                    <a:pt x="382" y="227"/>
                  </a:lnTo>
                  <a:lnTo>
                    <a:pt x="382" y="231"/>
                  </a:lnTo>
                  <a:lnTo>
                    <a:pt x="382" y="234"/>
                  </a:lnTo>
                  <a:lnTo>
                    <a:pt x="383" y="239"/>
                  </a:lnTo>
                  <a:lnTo>
                    <a:pt x="384" y="243"/>
                  </a:lnTo>
                  <a:lnTo>
                    <a:pt x="385" y="249"/>
                  </a:lnTo>
                  <a:lnTo>
                    <a:pt x="388" y="252"/>
                  </a:lnTo>
                  <a:lnTo>
                    <a:pt x="390" y="252"/>
                  </a:lnTo>
                  <a:lnTo>
                    <a:pt x="391" y="251"/>
                  </a:lnTo>
                  <a:lnTo>
                    <a:pt x="392" y="251"/>
                  </a:lnTo>
                  <a:lnTo>
                    <a:pt x="392" y="251"/>
                  </a:lnTo>
                  <a:lnTo>
                    <a:pt x="393" y="251"/>
                  </a:lnTo>
                  <a:lnTo>
                    <a:pt x="393" y="251"/>
                  </a:lnTo>
                  <a:lnTo>
                    <a:pt x="396" y="252"/>
                  </a:lnTo>
                  <a:lnTo>
                    <a:pt x="397" y="252"/>
                  </a:lnTo>
                  <a:lnTo>
                    <a:pt x="397" y="253"/>
                  </a:lnTo>
                  <a:lnTo>
                    <a:pt x="399" y="263"/>
                  </a:lnTo>
                  <a:lnTo>
                    <a:pt x="402" y="266"/>
                  </a:lnTo>
                  <a:lnTo>
                    <a:pt x="403" y="266"/>
                  </a:lnTo>
                  <a:lnTo>
                    <a:pt x="403" y="267"/>
                  </a:lnTo>
                  <a:lnTo>
                    <a:pt x="403" y="267"/>
                  </a:lnTo>
                  <a:lnTo>
                    <a:pt x="403" y="268"/>
                  </a:lnTo>
                  <a:lnTo>
                    <a:pt x="404" y="275"/>
                  </a:lnTo>
                  <a:lnTo>
                    <a:pt x="404" y="278"/>
                  </a:lnTo>
                  <a:lnTo>
                    <a:pt x="403" y="297"/>
                  </a:lnTo>
                  <a:lnTo>
                    <a:pt x="405" y="305"/>
                  </a:lnTo>
                  <a:lnTo>
                    <a:pt x="407" y="311"/>
                  </a:lnTo>
                  <a:lnTo>
                    <a:pt x="408" y="316"/>
                  </a:lnTo>
                  <a:lnTo>
                    <a:pt x="408" y="317"/>
                  </a:lnTo>
                  <a:lnTo>
                    <a:pt x="410" y="319"/>
                  </a:lnTo>
                  <a:lnTo>
                    <a:pt x="411" y="321"/>
                  </a:lnTo>
                  <a:lnTo>
                    <a:pt x="424" y="337"/>
                  </a:lnTo>
                  <a:lnTo>
                    <a:pt x="426" y="337"/>
                  </a:lnTo>
                  <a:lnTo>
                    <a:pt x="426" y="338"/>
                  </a:lnTo>
                  <a:lnTo>
                    <a:pt x="427" y="338"/>
                  </a:lnTo>
                  <a:lnTo>
                    <a:pt x="427" y="338"/>
                  </a:lnTo>
                  <a:lnTo>
                    <a:pt x="427" y="338"/>
                  </a:lnTo>
                  <a:lnTo>
                    <a:pt x="428" y="340"/>
                  </a:lnTo>
                  <a:lnTo>
                    <a:pt x="428" y="341"/>
                  </a:lnTo>
                  <a:lnTo>
                    <a:pt x="428" y="341"/>
                  </a:lnTo>
                  <a:lnTo>
                    <a:pt x="428" y="342"/>
                  </a:lnTo>
                  <a:lnTo>
                    <a:pt x="429" y="348"/>
                  </a:lnTo>
                  <a:lnTo>
                    <a:pt x="429" y="351"/>
                  </a:lnTo>
                  <a:lnTo>
                    <a:pt x="428" y="352"/>
                  </a:lnTo>
                  <a:lnTo>
                    <a:pt x="428" y="352"/>
                  </a:lnTo>
                  <a:lnTo>
                    <a:pt x="428" y="352"/>
                  </a:lnTo>
                  <a:lnTo>
                    <a:pt x="431" y="351"/>
                  </a:lnTo>
                  <a:lnTo>
                    <a:pt x="432" y="353"/>
                  </a:lnTo>
                  <a:lnTo>
                    <a:pt x="433" y="353"/>
                  </a:lnTo>
                  <a:lnTo>
                    <a:pt x="433" y="353"/>
                  </a:lnTo>
                  <a:lnTo>
                    <a:pt x="435" y="354"/>
                  </a:lnTo>
                  <a:lnTo>
                    <a:pt x="436" y="355"/>
                  </a:lnTo>
                  <a:lnTo>
                    <a:pt x="436" y="356"/>
                  </a:lnTo>
                  <a:lnTo>
                    <a:pt x="437" y="357"/>
                  </a:lnTo>
                  <a:lnTo>
                    <a:pt x="439" y="359"/>
                  </a:lnTo>
                  <a:lnTo>
                    <a:pt x="439" y="359"/>
                  </a:lnTo>
                  <a:lnTo>
                    <a:pt x="445" y="361"/>
                  </a:lnTo>
                  <a:lnTo>
                    <a:pt x="452" y="363"/>
                  </a:lnTo>
                  <a:lnTo>
                    <a:pt x="453" y="364"/>
                  </a:lnTo>
                  <a:lnTo>
                    <a:pt x="453" y="364"/>
                  </a:lnTo>
                  <a:lnTo>
                    <a:pt x="455" y="364"/>
                  </a:lnTo>
                  <a:lnTo>
                    <a:pt x="457" y="370"/>
                  </a:lnTo>
                  <a:lnTo>
                    <a:pt x="457" y="372"/>
                  </a:lnTo>
                  <a:lnTo>
                    <a:pt x="458" y="377"/>
                  </a:lnTo>
                  <a:lnTo>
                    <a:pt x="459" y="379"/>
                  </a:lnTo>
                  <a:lnTo>
                    <a:pt x="459" y="379"/>
                  </a:lnTo>
                  <a:lnTo>
                    <a:pt x="460" y="382"/>
                  </a:lnTo>
                  <a:lnTo>
                    <a:pt x="459" y="384"/>
                  </a:lnTo>
                  <a:lnTo>
                    <a:pt x="457" y="391"/>
                  </a:lnTo>
                  <a:lnTo>
                    <a:pt x="457" y="392"/>
                  </a:lnTo>
                  <a:lnTo>
                    <a:pt x="457" y="393"/>
                  </a:lnTo>
                  <a:lnTo>
                    <a:pt x="458" y="395"/>
                  </a:lnTo>
                  <a:lnTo>
                    <a:pt x="458" y="396"/>
                  </a:lnTo>
                  <a:lnTo>
                    <a:pt x="458" y="396"/>
                  </a:lnTo>
                  <a:lnTo>
                    <a:pt x="458" y="397"/>
                  </a:lnTo>
                  <a:lnTo>
                    <a:pt x="459" y="397"/>
                  </a:lnTo>
                  <a:lnTo>
                    <a:pt x="459" y="398"/>
                  </a:lnTo>
                  <a:lnTo>
                    <a:pt x="461" y="401"/>
                  </a:lnTo>
                  <a:lnTo>
                    <a:pt x="461" y="402"/>
                  </a:lnTo>
                  <a:lnTo>
                    <a:pt x="461" y="403"/>
                  </a:lnTo>
                  <a:lnTo>
                    <a:pt x="460" y="407"/>
                  </a:lnTo>
                  <a:lnTo>
                    <a:pt x="460" y="407"/>
                  </a:lnTo>
                  <a:lnTo>
                    <a:pt x="460" y="408"/>
                  </a:lnTo>
                  <a:lnTo>
                    <a:pt x="459" y="408"/>
                  </a:lnTo>
                  <a:lnTo>
                    <a:pt x="459" y="408"/>
                  </a:lnTo>
                  <a:lnTo>
                    <a:pt x="459" y="409"/>
                  </a:lnTo>
                  <a:lnTo>
                    <a:pt x="459" y="408"/>
                  </a:lnTo>
                  <a:lnTo>
                    <a:pt x="458" y="408"/>
                  </a:lnTo>
                  <a:lnTo>
                    <a:pt x="458" y="408"/>
                  </a:lnTo>
                  <a:lnTo>
                    <a:pt x="457" y="409"/>
                  </a:lnTo>
                  <a:lnTo>
                    <a:pt x="456" y="411"/>
                  </a:lnTo>
                  <a:lnTo>
                    <a:pt x="456" y="413"/>
                  </a:lnTo>
                  <a:lnTo>
                    <a:pt x="458" y="413"/>
                  </a:lnTo>
                  <a:lnTo>
                    <a:pt x="459" y="414"/>
                  </a:lnTo>
                  <a:lnTo>
                    <a:pt x="461" y="421"/>
                  </a:lnTo>
                  <a:lnTo>
                    <a:pt x="462" y="421"/>
                  </a:lnTo>
                  <a:lnTo>
                    <a:pt x="462" y="424"/>
                  </a:lnTo>
                  <a:lnTo>
                    <a:pt x="462" y="425"/>
                  </a:lnTo>
                  <a:lnTo>
                    <a:pt x="462" y="427"/>
                  </a:lnTo>
                  <a:lnTo>
                    <a:pt x="458" y="433"/>
                  </a:lnTo>
                  <a:lnTo>
                    <a:pt x="458" y="434"/>
                  </a:lnTo>
                  <a:lnTo>
                    <a:pt x="457" y="434"/>
                  </a:lnTo>
                  <a:lnTo>
                    <a:pt x="457" y="434"/>
                  </a:lnTo>
                  <a:lnTo>
                    <a:pt x="456" y="434"/>
                  </a:lnTo>
                  <a:lnTo>
                    <a:pt x="455" y="433"/>
                  </a:lnTo>
                  <a:lnTo>
                    <a:pt x="455" y="435"/>
                  </a:lnTo>
                  <a:lnTo>
                    <a:pt x="455" y="438"/>
                  </a:lnTo>
                  <a:lnTo>
                    <a:pt x="456" y="438"/>
                  </a:lnTo>
                  <a:lnTo>
                    <a:pt x="457" y="438"/>
                  </a:lnTo>
                  <a:lnTo>
                    <a:pt x="457" y="438"/>
                  </a:lnTo>
                  <a:lnTo>
                    <a:pt x="457" y="437"/>
                  </a:lnTo>
                  <a:lnTo>
                    <a:pt x="458" y="437"/>
                  </a:lnTo>
                  <a:lnTo>
                    <a:pt x="458" y="438"/>
                  </a:lnTo>
                  <a:lnTo>
                    <a:pt x="458" y="439"/>
                  </a:lnTo>
                  <a:lnTo>
                    <a:pt x="460" y="443"/>
                  </a:lnTo>
                  <a:lnTo>
                    <a:pt x="459" y="444"/>
                  </a:lnTo>
                  <a:lnTo>
                    <a:pt x="459" y="445"/>
                  </a:lnTo>
                  <a:lnTo>
                    <a:pt x="459" y="445"/>
                  </a:lnTo>
                  <a:lnTo>
                    <a:pt x="459" y="445"/>
                  </a:lnTo>
                  <a:lnTo>
                    <a:pt x="460" y="445"/>
                  </a:lnTo>
                  <a:lnTo>
                    <a:pt x="461" y="444"/>
                  </a:lnTo>
                  <a:lnTo>
                    <a:pt x="462" y="441"/>
                  </a:lnTo>
                  <a:lnTo>
                    <a:pt x="462" y="441"/>
                  </a:lnTo>
                  <a:lnTo>
                    <a:pt x="462" y="440"/>
                  </a:lnTo>
                  <a:lnTo>
                    <a:pt x="463" y="439"/>
                  </a:lnTo>
                  <a:lnTo>
                    <a:pt x="464" y="437"/>
                  </a:lnTo>
                  <a:lnTo>
                    <a:pt x="465" y="437"/>
                  </a:lnTo>
                  <a:lnTo>
                    <a:pt x="467" y="441"/>
                  </a:lnTo>
                  <a:lnTo>
                    <a:pt x="467" y="441"/>
                  </a:lnTo>
                  <a:lnTo>
                    <a:pt x="467" y="443"/>
                  </a:lnTo>
                  <a:lnTo>
                    <a:pt x="466" y="444"/>
                  </a:lnTo>
                  <a:lnTo>
                    <a:pt x="468" y="445"/>
                  </a:lnTo>
                  <a:lnTo>
                    <a:pt x="468" y="445"/>
                  </a:lnTo>
                  <a:lnTo>
                    <a:pt x="469" y="446"/>
                  </a:lnTo>
                  <a:lnTo>
                    <a:pt x="469" y="448"/>
                  </a:lnTo>
                  <a:lnTo>
                    <a:pt x="469" y="448"/>
                  </a:lnTo>
                  <a:lnTo>
                    <a:pt x="470" y="451"/>
                  </a:lnTo>
                  <a:lnTo>
                    <a:pt x="471" y="456"/>
                  </a:lnTo>
                  <a:lnTo>
                    <a:pt x="471" y="459"/>
                  </a:lnTo>
                  <a:lnTo>
                    <a:pt x="474" y="475"/>
                  </a:lnTo>
                  <a:lnTo>
                    <a:pt x="474" y="476"/>
                  </a:lnTo>
                  <a:lnTo>
                    <a:pt x="474" y="477"/>
                  </a:lnTo>
                  <a:lnTo>
                    <a:pt x="471" y="477"/>
                  </a:lnTo>
                  <a:lnTo>
                    <a:pt x="470" y="477"/>
                  </a:lnTo>
                  <a:lnTo>
                    <a:pt x="468" y="476"/>
                  </a:lnTo>
                  <a:lnTo>
                    <a:pt x="467" y="476"/>
                  </a:lnTo>
                  <a:lnTo>
                    <a:pt x="467" y="476"/>
                  </a:lnTo>
                  <a:lnTo>
                    <a:pt x="467" y="477"/>
                  </a:lnTo>
                  <a:lnTo>
                    <a:pt x="467" y="479"/>
                  </a:lnTo>
                  <a:lnTo>
                    <a:pt x="465" y="486"/>
                  </a:lnTo>
                  <a:lnTo>
                    <a:pt x="465" y="488"/>
                  </a:lnTo>
                  <a:lnTo>
                    <a:pt x="467" y="491"/>
                  </a:lnTo>
                  <a:lnTo>
                    <a:pt x="468" y="490"/>
                  </a:lnTo>
                  <a:lnTo>
                    <a:pt x="470" y="492"/>
                  </a:lnTo>
                  <a:lnTo>
                    <a:pt x="471" y="493"/>
                  </a:lnTo>
                  <a:lnTo>
                    <a:pt x="471" y="493"/>
                  </a:lnTo>
                  <a:lnTo>
                    <a:pt x="471" y="494"/>
                  </a:lnTo>
                  <a:lnTo>
                    <a:pt x="471" y="494"/>
                  </a:lnTo>
                  <a:lnTo>
                    <a:pt x="471" y="495"/>
                  </a:lnTo>
                  <a:lnTo>
                    <a:pt x="471" y="495"/>
                  </a:lnTo>
                  <a:lnTo>
                    <a:pt x="471" y="496"/>
                  </a:lnTo>
                  <a:lnTo>
                    <a:pt x="471" y="496"/>
                  </a:lnTo>
                  <a:lnTo>
                    <a:pt x="471" y="498"/>
                  </a:lnTo>
                  <a:lnTo>
                    <a:pt x="473" y="500"/>
                  </a:lnTo>
                  <a:lnTo>
                    <a:pt x="473" y="501"/>
                  </a:lnTo>
                  <a:lnTo>
                    <a:pt x="475" y="501"/>
                  </a:lnTo>
                  <a:lnTo>
                    <a:pt x="475" y="501"/>
                  </a:lnTo>
                  <a:lnTo>
                    <a:pt x="478" y="504"/>
                  </a:lnTo>
                  <a:lnTo>
                    <a:pt x="479" y="504"/>
                  </a:lnTo>
                  <a:lnTo>
                    <a:pt x="479" y="505"/>
                  </a:lnTo>
                  <a:lnTo>
                    <a:pt x="480" y="506"/>
                  </a:lnTo>
                  <a:lnTo>
                    <a:pt x="481" y="514"/>
                  </a:lnTo>
                  <a:lnTo>
                    <a:pt x="481" y="522"/>
                  </a:lnTo>
                  <a:lnTo>
                    <a:pt x="481" y="524"/>
                  </a:lnTo>
                  <a:lnTo>
                    <a:pt x="481" y="525"/>
                  </a:lnTo>
                  <a:lnTo>
                    <a:pt x="481" y="526"/>
                  </a:lnTo>
                  <a:lnTo>
                    <a:pt x="481" y="526"/>
                  </a:lnTo>
                  <a:lnTo>
                    <a:pt x="488" y="530"/>
                  </a:lnTo>
                  <a:lnTo>
                    <a:pt x="498" y="530"/>
                  </a:lnTo>
                  <a:lnTo>
                    <a:pt x="500" y="530"/>
                  </a:lnTo>
                  <a:lnTo>
                    <a:pt x="502" y="530"/>
                  </a:lnTo>
                  <a:lnTo>
                    <a:pt x="507" y="531"/>
                  </a:lnTo>
                  <a:lnTo>
                    <a:pt x="507" y="531"/>
                  </a:lnTo>
                  <a:lnTo>
                    <a:pt x="515" y="536"/>
                  </a:lnTo>
                  <a:lnTo>
                    <a:pt x="516" y="538"/>
                  </a:lnTo>
                  <a:lnTo>
                    <a:pt x="517" y="538"/>
                  </a:lnTo>
                  <a:lnTo>
                    <a:pt x="517" y="539"/>
                  </a:lnTo>
                  <a:lnTo>
                    <a:pt x="525" y="540"/>
                  </a:lnTo>
                  <a:lnTo>
                    <a:pt x="529" y="544"/>
                  </a:lnTo>
                  <a:lnTo>
                    <a:pt x="532" y="546"/>
                  </a:lnTo>
                  <a:lnTo>
                    <a:pt x="541" y="552"/>
                  </a:lnTo>
                  <a:lnTo>
                    <a:pt x="541" y="553"/>
                  </a:lnTo>
                  <a:lnTo>
                    <a:pt x="543" y="554"/>
                  </a:lnTo>
                  <a:lnTo>
                    <a:pt x="545" y="556"/>
                  </a:lnTo>
                  <a:lnTo>
                    <a:pt x="546" y="557"/>
                  </a:lnTo>
                  <a:lnTo>
                    <a:pt x="546" y="557"/>
                  </a:lnTo>
                  <a:lnTo>
                    <a:pt x="547" y="558"/>
                  </a:lnTo>
                  <a:lnTo>
                    <a:pt x="547" y="558"/>
                  </a:lnTo>
                  <a:lnTo>
                    <a:pt x="547" y="559"/>
                  </a:lnTo>
                  <a:lnTo>
                    <a:pt x="547" y="559"/>
                  </a:lnTo>
                  <a:lnTo>
                    <a:pt x="545" y="562"/>
                  </a:lnTo>
                  <a:lnTo>
                    <a:pt x="543" y="567"/>
                  </a:lnTo>
                  <a:lnTo>
                    <a:pt x="539" y="566"/>
                  </a:lnTo>
                  <a:lnTo>
                    <a:pt x="538" y="565"/>
                  </a:lnTo>
                  <a:lnTo>
                    <a:pt x="537" y="565"/>
                  </a:lnTo>
                  <a:lnTo>
                    <a:pt x="537" y="565"/>
                  </a:lnTo>
                  <a:lnTo>
                    <a:pt x="534" y="566"/>
                  </a:lnTo>
                  <a:lnTo>
                    <a:pt x="534" y="567"/>
                  </a:lnTo>
                  <a:lnTo>
                    <a:pt x="533" y="569"/>
                  </a:lnTo>
                  <a:lnTo>
                    <a:pt x="533" y="571"/>
                  </a:lnTo>
                  <a:lnTo>
                    <a:pt x="534" y="576"/>
                  </a:lnTo>
                  <a:lnTo>
                    <a:pt x="539" y="581"/>
                  </a:lnTo>
                  <a:lnTo>
                    <a:pt x="540" y="582"/>
                  </a:lnTo>
                  <a:lnTo>
                    <a:pt x="544" y="584"/>
                  </a:lnTo>
                  <a:lnTo>
                    <a:pt x="545" y="584"/>
                  </a:lnTo>
                  <a:lnTo>
                    <a:pt x="548" y="586"/>
                  </a:lnTo>
                  <a:lnTo>
                    <a:pt x="552" y="589"/>
                  </a:lnTo>
                  <a:lnTo>
                    <a:pt x="553" y="589"/>
                  </a:lnTo>
                  <a:lnTo>
                    <a:pt x="554" y="590"/>
                  </a:lnTo>
                  <a:lnTo>
                    <a:pt x="560" y="596"/>
                  </a:lnTo>
                  <a:lnTo>
                    <a:pt x="566" y="599"/>
                  </a:lnTo>
                  <a:lnTo>
                    <a:pt x="569" y="599"/>
                  </a:lnTo>
                  <a:lnTo>
                    <a:pt x="570" y="599"/>
                  </a:lnTo>
                  <a:lnTo>
                    <a:pt x="570" y="599"/>
                  </a:lnTo>
                  <a:lnTo>
                    <a:pt x="571" y="599"/>
                  </a:lnTo>
                  <a:lnTo>
                    <a:pt x="573" y="602"/>
                  </a:lnTo>
                  <a:lnTo>
                    <a:pt x="572" y="616"/>
                  </a:lnTo>
                  <a:lnTo>
                    <a:pt x="571" y="618"/>
                  </a:lnTo>
                  <a:lnTo>
                    <a:pt x="571" y="620"/>
                  </a:lnTo>
                  <a:lnTo>
                    <a:pt x="571" y="621"/>
                  </a:lnTo>
                  <a:lnTo>
                    <a:pt x="569" y="625"/>
                  </a:lnTo>
                  <a:lnTo>
                    <a:pt x="569" y="626"/>
                  </a:lnTo>
                  <a:lnTo>
                    <a:pt x="569" y="627"/>
                  </a:lnTo>
                  <a:lnTo>
                    <a:pt x="568" y="628"/>
                  </a:lnTo>
                  <a:lnTo>
                    <a:pt x="567" y="629"/>
                  </a:lnTo>
                  <a:lnTo>
                    <a:pt x="566" y="630"/>
                  </a:lnTo>
                  <a:lnTo>
                    <a:pt x="565" y="630"/>
                  </a:lnTo>
                  <a:lnTo>
                    <a:pt x="565" y="629"/>
                  </a:lnTo>
                  <a:lnTo>
                    <a:pt x="564" y="629"/>
                  </a:lnTo>
                  <a:lnTo>
                    <a:pt x="564" y="629"/>
                  </a:lnTo>
                  <a:lnTo>
                    <a:pt x="564" y="628"/>
                  </a:lnTo>
                  <a:lnTo>
                    <a:pt x="563" y="628"/>
                  </a:lnTo>
                  <a:lnTo>
                    <a:pt x="563" y="628"/>
                  </a:lnTo>
                  <a:lnTo>
                    <a:pt x="562" y="628"/>
                  </a:lnTo>
                  <a:lnTo>
                    <a:pt x="560" y="627"/>
                  </a:lnTo>
                  <a:lnTo>
                    <a:pt x="558" y="626"/>
                  </a:lnTo>
                  <a:lnTo>
                    <a:pt x="553" y="627"/>
                  </a:lnTo>
                  <a:lnTo>
                    <a:pt x="553" y="627"/>
                  </a:lnTo>
                  <a:lnTo>
                    <a:pt x="552" y="627"/>
                  </a:lnTo>
                  <a:lnTo>
                    <a:pt x="552" y="628"/>
                  </a:lnTo>
                  <a:lnTo>
                    <a:pt x="551" y="628"/>
                  </a:lnTo>
                  <a:lnTo>
                    <a:pt x="550" y="628"/>
                  </a:lnTo>
                  <a:lnTo>
                    <a:pt x="549" y="628"/>
                  </a:lnTo>
                  <a:lnTo>
                    <a:pt x="548" y="627"/>
                  </a:lnTo>
                  <a:lnTo>
                    <a:pt x="547" y="627"/>
                  </a:lnTo>
                  <a:lnTo>
                    <a:pt x="545" y="628"/>
                  </a:lnTo>
                  <a:lnTo>
                    <a:pt x="539" y="630"/>
                  </a:lnTo>
                  <a:lnTo>
                    <a:pt x="538" y="630"/>
                  </a:lnTo>
                  <a:lnTo>
                    <a:pt x="538" y="630"/>
                  </a:lnTo>
                  <a:lnTo>
                    <a:pt x="537" y="631"/>
                  </a:lnTo>
                  <a:lnTo>
                    <a:pt x="534" y="633"/>
                  </a:lnTo>
                  <a:lnTo>
                    <a:pt x="533" y="634"/>
                  </a:lnTo>
                  <a:lnTo>
                    <a:pt x="533" y="635"/>
                  </a:lnTo>
                  <a:lnTo>
                    <a:pt x="531" y="637"/>
                  </a:lnTo>
                  <a:lnTo>
                    <a:pt x="529" y="636"/>
                  </a:lnTo>
                  <a:lnTo>
                    <a:pt x="522" y="631"/>
                  </a:lnTo>
                  <a:lnTo>
                    <a:pt x="521" y="630"/>
                  </a:lnTo>
                  <a:lnTo>
                    <a:pt x="515" y="624"/>
                  </a:lnTo>
                  <a:lnTo>
                    <a:pt x="514" y="626"/>
                  </a:lnTo>
                  <a:lnTo>
                    <a:pt x="510" y="630"/>
                  </a:lnTo>
                  <a:lnTo>
                    <a:pt x="509" y="630"/>
                  </a:lnTo>
                  <a:lnTo>
                    <a:pt x="509" y="631"/>
                  </a:lnTo>
                  <a:lnTo>
                    <a:pt x="509" y="631"/>
                  </a:lnTo>
                  <a:lnTo>
                    <a:pt x="508" y="636"/>
                  </a:lnTo>
                  <a:lnTo>
                    <a:pt x="508" y="637"/>
                  </a:lnTo>
                  <a:lnTo>
                    <a:pt x="508" y="638"/>
                  </a:lnTo>
                  <a:lnTo>
                    <a:pt x="509" y="639"/>
                  </a:lnTo>
                  <a:lnTo>
                    <a:pt x="512" y="638"/>
                  </a:lnTo>
                  <a:lnTo>
                    <a:pt x="512" y="638"/>
                  </a:lnTo>
                  <a:lnTo>
                    <a:pt x="513" y="639"/>
                  </a:lnTo>
                  <a:lnTo>
                    <a:pt x="514" y="639"/>
                  </a:lnTo>
                  <a:lnTo>
                    <a:pt x="514" y="639"/>
                  </a:lnTo>
                  <a:lnTo>
                    <a:pt x="515" y="639"/>
                  </a:lnTo>
                  <a:lnTo>
                    <a:pt x="515" y="640"/>
                  </a:lnTo>
                  <a:lnTo>
                    <a:pt x="516" y="642"/>
                  </a:lnTo>
                  <a:lnTo>
                    <a:pt x="517" y="643"/>
                  </a:lnTo>
                  <a:lnTo>
                    <a:pt x="517" y="645"/>
                  </a:lnTo>
                  <a:lnTo>
                    <a:pt x="517" y="646"/>
                  </a:lnTo>
                  <a:lnTo>
                    <a:pt x="518" y="647"/>
                  </a:lnTo>
                  <a:lnTo>
                    <a:pt x="518" y="649"/>
                  </a:lnTo>
                  <a:lnTo>
                    <a:pt x="518" y="652"/>
                  </a:lnTo>
                  <a:lnTo>
                    <a:pt x="518" y="653"/>
                  </a:lnTo>
                  <a:lnTo>
                    <a:pt x="518" y="654"/>
                  </a:lnTo>
                  <a:lnTo>
                    <a:pt x="517" y="655"/>
                  </a:lnTo>
                  <a:lnTo>
                    <a:pt x="517" y="656"/>
                  </a:lnTo>
                  <a:lnTo>
                    <a:pt x="516" y="657"/>
                  </a:lnTo>
                  <a:lnTo>
                    <a:pt x="516" y="657"/>
                  </a:lnTo>
                  <a:lnTo>
                    <a:pt x="516" y="658"/>
                  </a:lnTo>
                  <a:lnTo>
                    <a:pt x="515" y="662"/>
                  </a:lnTo>
                  <a:lnTo>
                    <a:pt x="515" y="666"/>
                  </a:lnTo>
                  <a:lnTo>
                    <a:pt x="514" y="668"/>
                  </a:lnTo>
                  <a:lnTo>
                    <a:pt x="516" y="674"/>
                  </a:lnTo>
                  <a:lnTo>
                    <a:pt x="517" y="679"/>
                  </a:lnTo>
                  <a:lnTo>
                    <a:pt x="518" y="685"/>
                  </a:lnTo>
                  <a:lnTo>
                    <a:pt x="518" y="690"/>
                  </a:lnTo>
                  <a:lnTo>
                    <a:pt x="519" y="706"/>
                  </a:lnTo>
                  <a:lnTo>
                    <a:pt x="519" y="710"/>
                  </a:lnTo>
                  <a:lnTo>
                    <a:pt x="521" y="715"/>
                  </a:lnTo>
                  <a:lnTo>
                    <a:pt x="522" y="718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21" y="721"/>
                  </a:lnTo>
                  <a:lnTo>
                    <a:pt x="521" y="722"/>
                  </a:lnTo>
                  <a:lnTo>
                    <a:pt x="521" y="723"/>
                  </a:lnTo>
                  <a:lnTo>
                    <a:pt x="521" y="723"/>
                  </a:lnTo>
                  <a:lnTo>
                    <a:pt x="521" y="724"/>
                  </a:lnTo>
                  <a:lnTo>
                    <a:pt x="521" y="724"/>
                  </a:lnTo>
                  <a:lnTo>
                    <a:pt x="521" y="725"/>
                  </a:lnTo>
                  <a:lnTo>
                    <a:pt x="525" y="729"/>
                  </a:lnTo>
                  <a:lnTo>
                    <a:pt x="528" y="732"/>
                  </a:lnTo>
                  <a:lnTo>
                    <a:pt x="530" y="734"/>
                  </a:lnTo>
                  <a:lnTo>
                    <a:pt x="529" y="745"/>
                  </a:lnTo>
                  <a:lnTo>
                    <a:pt x="531" y="749"/>
                  </a:lnTo>
                  <a:lnTo>
                    <a:pt x="534" y="751"/>
                  </a:lnTo>
                  <a:lnTo>
                    <a:pt x="535" y="752"/>
                  </a:lnTo>
                  <a:lnTo>
                    <a:pt x="534" y="758"/>
                  </a:lnTo>
                  <a:lnTo>
                    <a:pt x="534" y="760"/>
                  </a:lnTo>
                  <a:lnTo>
                    <a:pt x="533" y="763"/>
                  </a:lnTo>
                  <a:lnTo>
                    <a:pt x="532" y="766"/>
                  </a:lnTo>
                  <a:lnTo>
                    <a:pt x="531" y="771"/>
                  </a:lnTo>
                  <a:lnTo>
                    <a:pt x="530" y="773"/>
                  </a:lnTo>
                  <a:lnTo>
                    <a:pt x="529" y="774"/>
                  </a:lnTo>
                  <a:lnTo>
                    <a:pt x="529" y="774"/>
                  </a:lnTo>
                  <a:lnTo>
                    <a:pt x="529" y="775"/>
                  </a:lnTo>
                  <a:lnTo>
                    <a:pt x="529" y="775"/>
                  </a:lnTo>
                  <a:lnTo>
                    <a:pt x="528" y="776"/>
                  </a:lnTo>
                  <a:lnTo>
                    <a:pt x="524" y="773"/>
                  </a:lnTo>
                  <a:lnTo>
                    <a:pt x="524" y="773"/>
                  </a:lnTo>
                  <a:lnTo>
                    <a:pt x="524" y="773"/>
                  </a:lnTo>
                  <a:lnTo>
                    <a:pt x="523" y="774"/>
                  </a:lnTo>
                  <a:lnTo>
                    <a:pt x="523" y="774"/>
                  </a:lnTo>
                  <a:lnTo>
                    <a:pt x="524" y="781"/>
                  </a:lnTo>
                  <a:lnTo>
                    <a:pt x="524" y="782"/>
                  </a:lnTo>
                  <a:lnTo>
                    <a:pt x="524" y="783"/>
                  </a:lnTo>
                  <a:lnTo>
                    <a:pt x="525" y="785"/>
                  </a:lnTo>
                  <a:lnTo>
                    <a:pt x="525" y="785"/>
                  </a:lnTo>
                  <a:lnTo>
                    <a:pt x="525" y="785"/>
                  </a:lnTo>
                  <a:lnTo>
                    <a:pt x="526" y="786"/>
                  </a:lnTo>
                  <a:lnTo>
                    <a:pt x="529" y="788"/>
                  </a:lnTo>
                  <a:lnTo>
                    <a:pt x="529" y="788"/>
                  </a:lnTo>
                  <a:lnTo>
                    <a:pt x="529" y="788"/>
                  </a:lnTo>
                  <a:lnTo>
                    <a:pt x="530" y="788"/>
                  </a:lnTo>
                  <a:lnTo>
                    <a:pt x="530" y="788"/>
                  </a:lnTo>
                  <a:lnTo>
                    <a:pt x="531" y="789"/>
                  </a:lnTo>
                  <a:lnTo>
                    <a:pt x="532" y="790"/>
                  </a:lnTo>
                  <a:lnTo>
                    <a:pt x="532" y="790"/>
                  </a:lnTo>
                  <a:lnTo>
                    <a:pt x="534" y="793"/>
                  </a:lnTo>
                  <a:lnTo>
                    <a:pt x="538" y="803"/>
                  </a:lnTo>
                  <a:lnTo>
                    <a:pt x="540" y="803"/>
                  </a:lnTo>
                  <a:lnTo>
                    <a:pt x="541" y="804"/>
                  </a:lnTo>
                  <a:lnTo>
                    <a:pt x="541" y="804"/>
                  </a:lnTo>
                  <a:lnTo>
                    <a:pt x="541" y="805"/>
                  </a:lnTo>
                  <a:lnTo>
                    <a:pt x="546" y="811"/>
                  </a:lnTo>
                  <a:lnTo>
                    <a:pt x="546" y="812"/>
                  </a:lnTo>
                  <a:lnTo>
                    <a:pt x="546" y="818"/>
                  </a:lnTo>
                  <a:lnTo>
                    <a:pt x="546" y="818"/>
                  </a:lnTo>
                  <a:lnTo>
                    <a:pt x="545" y="819"/>
                  </a:lnTo>
                  <a:lnTo>
                    <a:pt x="545" y="819"/>
                  </a:lnTo>
                  <a:lnTo>
                    <a:pt x="545" y="820"/>
                  </a:lnTo>
                  <a:lnTo>
                    <a:pt x="544" y="824"/>
                  </a:lnTo>
                  <a:lnTo>
                    <a:pt x="547" y="828"/>
                  </a:lnTo>
                  <a:lnTo>
                    <a:pt x="549" y="830"/>
                  </a:lnTo>
                  <a:lnTo>
                    <a:pt x="548" y="837"/>
                  </a:lnTo>
                  <a:lnTo>
                    <a:pt x="547" y="838"/>
                  </a:lnTo>
                  <a:lnTo>
                    <a:pt x="543" y="844"/>
                  </a:lnTo>
                  <a:lnTo>
                    <a:pt x="543" y="844"/>
                  </a:lnTo>
                  <a:lnTo>
                    <a:pt x="542" y="844"/>
                  </a:lnTo>
                  <a:lnTo>
                    <a:pt x="540" y="844"/>
                  </a:lnTo>
                  <a:lnTo>
                    <a:pt x="535" y="844"/>
                  </a:lnTo>
                  <a:lnTo>
                    <a:pt x="534" y="845"/>
                  </a:lnTo>
                  <a:lnTo>
                    <a:pt x="533" y="845"/>
                  </a:lnTo>
                  <a:lnTo>
                    <a:pt x="529" y="849"/>
                  </a:lnTo>
                  <a:lnTo>
                    <a:pt x="529" y="849"/>
                  </a:lnTo>
                  <a:lnTo>
                    <a:pt x="528" y="851"/>
                  </a:lnTo>
                  <a:lnTo>
                    <a:pt x="528" y="852"/>
                  </a:lnTo>
                  <a:lnTo>
                    <a:pt x="528" y="853"/>
                  </a:lnTo>
                  <a:lnTo>
                    <a:pt x="527" y="854"/>
                  </a:lnTo>
                  <a:lnTo>
                    <a:pt x="527" y="855"/>
                  </a:lnTo>
                  <a:lnTo>
                    <a:pt x="521" y="862"/>
                  </a:lnTo>
                  <a:lnTo>
                    <a:pt x="520" y="862"/>
                  </a:lnTo>
                  <a:lnTo>
                    <a:pt x="520" y="862"/>
                  </a:lnTo>
                  <a:lnTo>
                    <a:pt x="502" y="858"/>
                  </a:lnTo>
                  <a:lnTo>
                    <a:pt x="499" y="857"/>
                  </a:lnTo>
                  <a:lnTo>
                    <a:pt x="493" y="858"/>
                  </a:lnTo>
                  <a:lnTo>
                    <a:pt x="490" y="845"/>
                  </a:lnTo>
                  <a:lnTo>
                    <a:pt x="490" y="844"/>
                  </a:lnTo>
                  <a:lnTo>
                    <a:pt x="489" y="844"/>
                  </a:lnTo>
                  <a:lnTo>
                    <a:pt x="488" y="843"/>
                  </a:lnTo>
                  <a:lnTo>
                    <a:pt x="486" y="843"/>
                  </a:lnTo>
                  <a:lnTo>
                    <a:pt x="483" y="843"/>
                  </a:lnTo>
                  <a:lnTo>
                    <a:pt x="481" y="842"/>
                  </a:lnTo>
                  <a:lnTo>
                    <a:pt x="473" y="837"/>
                  </a:lnTo>
                  <a:lnTo>
                    <a:pt x="473" y="837"/>
                  </a:lnTo>
                  <a:lnTo>
                    <a:pt x="470" y="833"/>
                  </a:lnTo>
                  <a:lnTo>
                    <a:pt x="469" y="833"/>
                  </a:lnTo>
                  <a:lnTo>
                    <a:pt x="469" y="834"/>
                  </a:lnTo>
                  <a:lnTo>
                    <a:pt x="469" y="834"/>
                  </a:lnTo>
                  <a:lnTo>
                    <a:pt x="468" y="834"/>
                  </a:lnTo>
                  <a:lnTo>
                    <a:pt x="468" y="834"/>
                  </a:lnTo>
                  <a:lnTo>
                    <a:pt x="467" y="833"/>
                  </a:lnTo>
                  <a:lnTo>
                    <a:pt x="466" y="833"/>
                  </a:lnTo>
                  <a:lnTo>
                    <a:pt x="466" y="832"/>
                  </a:lnTo>
                  <a:lnTo>
                    <a:pt x="466" y="832"/>
                  </a:lnTo>
                  <a:lnTo>
                    <a:pt x="465" y="830"/>
                  </a:lnTo>
                  <a:lnTo>
                    <a:pt x="465" y="827"/>
                  </a:lnTo>
                  <a:lnTo>
                    <a:pt x="465" y="826"/>
                  </a:lnTo>
                  <a:lnTo>
                    <a:pt x="465" y="825"/>
                  </a:lnTo>
                  <a:lnTo>
                    <a:pt x="464" y="824"/>
                  </a:lnTo>
                  <a:lnTo>
                    <a:pt x="463" y="823"/>
                  </a:lnTo>
                  <a:lnTo>
                    <a:pt x="463" y="822"/>
                  </a:lnTo>
                  <a:lnTo>
                    <a:pt x="462" y="822"/>
                  </a:lnTo>
                  <a:lnTo>
                    <a:pt x="458" y="822"/>
                  </a:lnTo>
                  <a:lnTo>
                    <a:pt x="457" y="820"/>
                  </a:lnTo>
                  <a:lnTo>
                    <a:pt x="456" y="820"/>
                  </a:lnTo>
                  <a:lnTo>
                    <a:pt x="455" y="820"/>
                  </a:lnTo>
                  <a:lnTo>
                    <a:pt x="454" y="820"/>
                  </a:lnTo>
                  <a:lnTo>
                    <a:pt x="452" y="820"/>
                  </a:lnTo>
                  <a:lnTo>
                    <a:pt x="451" y="820"/>
                  </a:lnTo>
                  <a:lnTo>
                    <a:pt x="451" y="821"/>
                  </a:lnTo>
                  <a:lnTo>
                    <a:pt x="450" y="821"/>
                  </a:lnTo>
                  <a:lnTo>
                    <a:pt x="449" y="822"/>
                  </a:lnTo>
                  <a:lnTo>
                    <a:pt x="443" y="823"/>
                  </a:lnTo>
                  <a:lnTo>
                    <a:pt x="442" y="823"/>
                  </a:lnTo>
                  <a:lnTo>
                    <a:pt x="441" y="823"/>
                  </a:lnTo>
                  <a:lnTo>
                    <a:pt x="440" y="823"/>
                  </a:lnTo>
                  <a:lnTo>
                    <a:pt x="440" y="822"/>
                  </a:lnTo>
                  <a:lnTo>
                    <a:pt x="439" y="822"/>
                  </a:lnTo>
                  <a:lnTo>
                    <a:pt x="432" y="822"/>
                  </a:lnTo>
                  <a:lnTo>
                    <a:pt x="430" y="820"/>
                  </a:lnTo>
                  <a:lnTo>
                    <a:pt x="429" y="819"/>
                  </a:lnTo>
                  <a:lnTo>
                    <a:pt x="428" y="819"/>
                  </a:lnTo>
                  <a:lnTo>
                    <a:pt x="427" y="819"/>
                  </a:lnTo>
                  <a:lnTo>
                    <a:pt x="427" y="820"/>
                  </a:lnTo>
                  <a:lnTo>
                    <a:pt x="427" y="820"/>
                  </a:lnTo>
                  <a:lnTo>
                    <a:pt x="426" y="821"/>
                  </a:lnTo>
                  <a:lnTo>
                    <a:pt x="426" y="822"/>
                  </a:lnTo>
                  <a:lnTo>
                    <a:pt x="426" y="822"/>
                  </a:lnTo>
                  <a:lnTo>
                    <a:pt x="424" y="823"/>
                  </a:lnTo>
                  <a:lnTo>
                    <a:pt x="422" y="823"/>
                  </a:lnTo>
                  <a:lnTo>
                    <a:pt x="421" y="823"/>
                  </a:lnTo>
                  <a:lnTo>
                    <a:pt x="420" y="823"/>
                  </a:lnTo>
                  <a:lnTo>
                    <a:pt x="415" y="821"/>
                  </a:lnTo>
                  <a:lnTo>
                    <a:pt x="409" y="826"/>
                  </a:lnTo>
                  <a:lnTo>
                    <a:pt x="404" y="832"/>
                  </a:lnTo>
                  <a:lnTo>
                    <a:pt x="404" y="832"/>
                  </a:lnTo>
                  <a:lnTo>
                    <a:pt x="404" y="832"/>
                  </a:lnTo>
                  <a:lnTo>
                    <a:pt x="403" y="832"/>
                  </a:lnTo>
                  <a:lnTo>
                    <a:pt x="403" y="832"/>
                  </a:lnTo>
                  <a:lnTo>
                    <a:pt x="402" y="832"/>
                  </a:lnTo>
                  <a:lnTo>
                    <a:pt x="402" y="831"/>
                  </a:lnTo>
                  <a:lnTo>
                    <a:pt x="402" y="831"/>
                  </a:lnTo>
                  <a:lnTo>
                    <a:pt x="401" y="830"/>
                  </a:lnTo>
                  <a:lnTo>
                    <a:pt x="401" y="830"/>
                  </a:lnTo>
                  <a:lnTo>
                    <a:pt x="401" y="829"/>
                  </a:lnTo>
                  <a:lnTo>
                    <a:pt x="401" y="829"/>
                  </a:lnTo>
                  <a:lnTo>
                    <a:pt x="401" y="828"/>
                  </a:lnTo>
                  <a:lnTo>
                    <a:pt x="399" y="826"/>
                  </a:lnTo>
                  <a:lnTo>
                    <a:pt x="393" y="819"/>
                  </a:lnTo>
                  <a:lnTo>
                    <a:pt x="391" y="819"/>
                  </a:lnTo>
                  <a:lnTo>
                    <a:pt x="392" y="817"/>
                  </a:lnTo>
                  <a:lnTo>
                    <a:pt x="392" y="816"/>
                  </a:lnTo>
                  <a:lnTo>
                    <a:pt x="392" y="816"/>
                  </a:lnTo>
                  <a:lnTo>
                    <a:pt x="390" y="806"/>
                  </a:lnTo>
                  <a:lnTo>
                    <a:pt x="389" y="803"/>
                  </a:lnTo>
                  <a:lnTo>
                    <a:pt x="388" y="801"/>
                  </a:lnTo>
                  <a:lnTo>
                    <a:pt x="381" y="802"/>
                  </a:lnTo>
                  <a:lnTo>
                    <a:pt x="379" y="803"/>
                  </a:lnTo>
                  <a:lnTo>
                    <a:pt x="378" y="803"/>
                  </a:lnTo>
                  <a:lnTo>
                    <a:pt x="378" y="803"/>
                  </a:lnTo>
                  <a:lnTo>
                    <a:pt x="373" y="799"/>
                  </a:lnTo>
                  <a:lnTo>
                    <a:pt x="368" y="796"/>
                  </a:lnTo>
                  <a:lnTo>
                    <a:pt x="367" y="796"/>
                  </a:lnTo>
                  <a:lnTo>
                    <a:pt x="365" y="795"/>
                  </a:lnTo>
                  <a:lnTo>
                    <a:pt x="364" y="795"/>
                  </a:lnTo>
                  <a:lnTo>
                    <a:pt x="362" y="795"/>
                  </a:lnTo>
                  <a:lnTo>
                    <a:pt x="361" y="794"/>
                  </a:lnTo>
                  <a:lnTo>
                    <a:pt x="360" y="794"/>
                  </a:lnTo>
                  <a:lnTo>
                    <a:pt x="359" y="794"/>
                  </a:lnTo>
                  <a:lnTo>
                    <a:pt x="352" y="787"/>
                  </a:lnTo>
                  <a:lnTo>
                    <a:pt x="351" y="786"/>
                  </a:lnTo>
                  <a:lnTo>
                    <a:pt x="350" y="786"/>
                  </a:lnTo>
                  <a:lnTo>
                    <a:pt x="350" y="786"/>
                  </a:lnTo>
                  <a:lnTo>
                    <a:pt x="345" y="788"/>
                  </a:lnTo>
                  <a:lnTo>
                    <a:pt x="343" y="796"/>
                  </a:lnTo>
                  <a:lnTo>
                    <a:pt x="342" y="797"/>
                  </a:lnTo>
                  <a:lnTo>
                    <a:pt x="342" y="799"/>
                  </a:lnTo>
                  <a:lnTo>
                    <a:pt x="342" y="799"/>
                  </a:lnTo>
                  <a:lnTo>
                    <a:pt x="342" y="800"/>
                  </a:lnTo>
                  <a:lnTo>
                    <a:pt x="342" y="801"/>
                  </a:lnTo>
                  <a:lnTo>
                    <a:pt x="343" y="803"/>
                  </a:lnTo>
                  <a:lnTo>
                    <a:pt x="343" y="803"/>
                  </a:lnTo>
                  <a:lnTo>
                    <a:pt x="343" y="804"/>
                  </a:lnTo>
                  <a:lnTo>
                    <a:pt x="343" y="805"/>
                  </a:lnTo>
                  <a:lnTo>
                    <a:pt x="341" y="809"/>
                  </a:lnTo>
                  <a:lnTo>
                    <a:pt x="341" y="810"/>
                  </a:lnTo>
                  <a:lnTo>
                    <a:pt x="338" y="812"/>
                  </a:lnTo>
                  <a:lnTo>
                    <a:pt x="338" y="812"/>
                  </a:lnTo>
                  <a:lnTo>
                    <a:pt x="330" y="810"/>
                  </a:lnTo>
                  <a:lnTo>
                    <a:pt x="330" y="810"/>
                  </a:lnTo>
                  <a:lnTo>
                    <a:pt x="324" y="806"/>
                  </a:lnTo>
                  <a:lnTo>
                    <a:pt x="322" y="803"/>
                  </a:lnTo>
                  <a:lnTo>
                    <a:pt x="322" y="801"/>
                  </a:lnTo>
                  <a:lnTo>
                    <a:pt x="321" y="801"/>
                  </a:lnTo>
                  <a:lnTo>
                    <a:pt x="320" y="801"/>
                  </a:lnTo>
                  <a:lnTo>
                    <a:pt x="320" y="801"/>
                  </a:lnTo>
                  <a:lnTo>
                    <a:pt x="320" y="802"/>
                  </a:lnTo>
                  <a:lnTo>
                    <a:pt x="318" y="805"/>
                  </a:lnTo>
                  <a:lnTo>
                    <a:pt x="318" y="806"/>
                  </a:lnTo>
                  <a:lnTo>
                    <a:pt x="317" y="809"/>
                  </a:lnTo>
                  <a:lnTo>
                    <a:pt x="316" y="816"/>
                  </a:lnTo>
                  <a:lnTo>
                    <a:pt x="317" y="818"/>
                  </a:lnTo>
                  <a:lnTo>
                    <a:pt x="319" y="821"/>
                  </a:lnTo>
                  <a:lnTo>
                    <a:pt x="316" y="820"/>
                  </a:lnTo>
                  <a:lnTo>
                    <a:pt x="312" y="819"/>
                  </a:lnTo>
                  <a:lnTo>
                    <a:pt x="312" y="818"/>
                  </a:lnTo>
                  <a:lnTo>
                    <a:pt x="312" y="817"/>
                  </a:lnTo>
                  <a:lnTo>
                    <a:pt x="309" y="816"/>
                  </a:lnTo>
                  <a:lnTo>
                    <a:pt x="306" y="817"/>
                  </a:lnTo>
                  <a:lnTo>
                    <a:pt x="302" y="818"/>
                  </a:lnTo>
                  <a:lnTo>
                    <a:pt x="287" y="806"/>
                  </a:lnTo>
                  <a:lnTo>
                    <a:pt x="287" y="805"/>
                  </a:lnTo>
                  <a:lnTo>
                    <a:pt x="286" y="805"/>
                  </a:lnTo>
                  <a:lnTo>
                    <a:pt x="286" y="804"/>
                  </a:lnTo>
                  <a:lnTo>
                    <a:pt x="285" y="804"/>
                  </a:lnTo>
                  <a:lnTo>
                    <a:pt x="283" y="804"/>
                  </a:lnTo>
                  <a:lnTo>
                    <a:pt x="282" y="804"/>
                  </a:lnTo>
                  <a:lnTo>
                    <a:pt x="280" y="802"/>
                  </a:lnTo>
                  <a:lnTo>
                    <a:pt x="276" y="797"/>
                  </a:lnTo>
                  <a:lnTo>
                    <a:pt x="274" y="794"/>
                  </a:lnTo>
                  <a:lnTo>
                    <a:pt x="273" y="791"/>
                  </a:lnTo>
                  <a:lnTo>
                    <a:pt x="273" y="790"/>
                  </a:lnTo>
                  <a:lnTo>
                    <a:pt x="272" y="787"/>
                  </a:lnTo>
                  <a:lnTo>
                    <a:pt x="273" y="786"/>
                  </a:lnTo>
                  <a:lnTo>
                    <a:pt x="273" y="786"/>
                  </a:lnTo>
                  <a:lnTo>
                    <a:pt x="275" y="784"/>
                  </a:lnTo>
                  <a:lnTo>
                    <a:pt x="277" y="783"/>
                  </a:lnTo>
                  <a:lnTo>
                    <a:pt x="281" y="781"/>
                  </a:lnTo>
                  <a:lnTo>
                    <a:pt x="282" y="778"/>
                  </a:lnTo>
                  <a:lnTo>
                    <a:pt x="282" y="778"/>
                  </a:lnTo>
                  <a:lnTo>
                    <a:pt x="282" y="775"/>
                  </a:lnTo>
                  <a:lnTo>
                    <a:pt x="281" y="772"/>
                  </a:lnTo>
                  <a:lnTo>
                    <a:pt x="281" y="768"/>
                  </a:lnTo>
                  <a:lnTo>
                    <a:pt x="281" y="768"/>
                  </a:lnTo>
                  <a:lnTo>
                    <a:pt x="283" y="766"/>
                  </a:lnTo>
                  <a:lnTo>
                    <a:pt x="284" y="764"/>
                  </a:lnTo>
                  <a:lnTo>
                    <a:pt x="286" y="761"/>
                  </a:lnTo>
                  <a:lnTo>
                    <a:pt x="286" y="761"/>
                  </a:lnTo>
                  <a:lnTo>
                    <a:pt x="286" y="760"/>
                  </a:lnTo>
                  <a:lnTo>
                    <a:pt x="284" y="757"/>
                  </a:lnTo>
                  <a:lnTo>
                    <a:pt x="283" y="757"/>
                  </a:lnTo>
                  <a:lnTo>
                    <a:pt x="277" y="761"/>
                  </a:lnTo>
                  <a:lnTo>
                    <a:pt x="274" y="761"/>
                  </a:lnTo>
                  <a:lnTo>
                    <a:pt x="274" y="758"/>
                  </a:lnTo>
                  <a:lnTo>
                    <a:pt x="274" y="757"/>
                  </a:lnTo>
                  <a:lnTo>
                    <a:pt x="272" y="751"/>
                  </a:lnTo>
                  <a:lnTo>
                    <a:pt x="272" y="751"/>
                  </a:lnTo>
                  <a:lnTo>
                    <a:pt x="272" y="751"/>
                  </a:lnTo>
                  <a:lnTo>
                    <a:pt x="271" y="751"/>
                  </a:lnTo>
                  <a:lnTo>
                    <a:pt x="270" y="752"/>
                  </a:lnTo>
                  <a:lnTo>
                    <a:pt x="268" y="753"/>
                  </a:lnTo>
                  <a:lnTo>
                    <a:pt x="267" y="754"/>
                  </a:lnTo>
                  <a:lnTo>
                    <a:pt x="267" y="754"/>
                  </a:lnTo>
                  <a:lnTo>
                    <a:pt x="267" y="755"/>
                  </a:lnTo>
                  <a:lnTo>
                    <a:pt x="264" y="759"/>
                  </a:lnTo>
                  <a:lnTo>
                    <a:pt x="262" y="761"/>
                  </a:lnTo>
                  <a:lnTo>
                    <a:pt x="261" y="762"/>
                  </a:lnTo>
                  <a:lnTo>
                    <a:pt x="260" y="763"/>
                  </a:lnTo>
                  <a:lnTo>
                    <a:pt x="260" y="763"/>
                  </a:lnTo>
                  <a:lnTo>
                    <a:pt x="249" y="762"/>
                  </a:lnTo>
                  <a:lnTo>
                    <a:pt x="249" y="761"/>
                  </a:lnTo>
                  <a:lnTo>
                    <a:pt x="248" y="759"/>
                  </a:lnTo>
                  <a:lnTo>
                    <a:pt x="249" y="758"/>
                  </a:lnTo>
                  <a:lnTo>
                    <a:pt x="249" y="758"/>
                  </a:lnTo>
                  <a:lnTo>
                    <a:pt x="250" y="758"/>
                  </a:lnTo>
                  <a:lnTo>
                    <a:pt x="250" y="757"/>
                  </a:lnTo>
                  <a:lnTo>
                    <a:pt x="251" y="754"/>
                  </a:lnTo>
                  <a:lnTo>
                    <a:pt x="251" y="753"/>
                  </a:lnTo>
                  <a:lnTo>
                    <a:pt x="252" y="752"/>
                  </a:lnTo>
                  <a:lnTo>
                    <a:pt x="252" y="745"/>
                  </a:lnTo>
                  <a:lnTo>
                    <a:pt x="252" y="744"/>
                  </a:lnTo>
                  <a:lnTo>
                    <a:pt x="252" y="742"/>
                  </a:lnTo>
                  <a:lnTo>
                    <a:pt x="252" y="741"/>
                  </a:lnTo>
                  <a:lnTo>
                    <a:pt x="252" y="741"/>
                  </a:lnTo>
                  <a:lnTo>
                    <a:pt x="248" y="728"/>
                  </a:lnTo>
                  <a:lnTo>
                    <a:pt x="248" y="724"/>
                  </a:lnTo>
                  <a:lnTo>
                    <a:pt x="249" y="724"/>
                  </a:lnTo>
                  <a:lnTo>
                    <a:pt x="250" y="724"/>
                  </a:lnTo>
                  <a:lnTo>
                    <a:pt x="250" y="723"/>
                  </a:lnTo>
                  <a:lnTo>
                    <a:pt x="251" y="723"/>
                  </a:lnTo>
                  <a:lnTo>
                    <a:pt x="251" y="723"/>
                  </a:lnTo>
                  <a:lnTo>
                    <a:pt x="251" y="722"/>
                  </a:lnTo>
                  <a:lnTo>
                    <a:pt x="251" y="722"/>
                  </a:lnTo>
                  <a:lnTo>
                    <a:pt x="250" y="720"/>
                  </a:lnTo>
                  <a:lnTo>
                    <a:pt x="249" y="718"/>
                  </a:lnTo>
                  <a:lnTo>
                    <a:pt x="246" y="710"/>
                  </a:lnTo>
                  <a:lnTo>
                    <a:pt x="244" y="709"/>
                  </a:lnTo>
                  <a:lnTo>
                    <a:pt x="241" y="706"/>
                  </a:lnTo>
                  <a:lnTo>
                    <a:pt x="239" y="707"/>
                  </a:lnTo>
                  <a:lnTo>
                    <a:pt x="239" y="707"/>
                  </a:lnTo>
                  <a:lnTo>
                    <a:pt x="238" y="707"/>
                  </a:lnTo>
                  <a:lnTo>
                    <a:pt x="237" y="707"/>
                  </a:lnTo>
                  <a:lnTo>
                    <a:pt x="236" y="706"/>
                  </a:lnTo>
                  <a:lnTo>
                    <a:pt x="233" y="704"/>
                  </a:lnTo>
                  <a:lnTo>
                    <a:pt x="228" y="700"/>
                  </a:lnTo>
                  <a:lnTo>
                    <a:pt x="224" y="700"/>
                  </a:lnTo>
                  <a:lnTo>
                    <a:pt x="217" y="700"/>
                  </a:lnTo>
                  <a:lnTo>
                    <a:pt x="217" y="700"/>
                  </a:lnTo>
                  <a:lnTo>
                    <a:pt x="217" y="699"/>
                  </a:lnTo>
                  <a:lnTo>
                    <a:pt x="216" y="697"/>
                  </a:lnTo>
                  <a:lnTo>
                    <a:pt x="215" y="694"/>
                  </a:lnTo>
                  <a:lnTo>
                    <a:pt x="212" y="692"/>
                  </a:lnTo>
                  <a:lnTo>
                    <a:pt x="211" y="691"/>
                  </a:lnTo>
                  <a:lnTo>
                    <a:pt x="209" y="691"/>
                  </a:lnTo>
                  <a:lnTo>
                    <a:pt x="209" y="691"/>
                  </a:lnTo>
                  <a:lnTo>
                    <a:pt x="206" y="687"/>
                  </a:lnTo>
                  <a:lnTo>
                    <a:pt x="206" y="685"/>
                  </a:lnTo>
                  <a:lnTo>
                    <a:pt x="206" y="678"/>
                  </a:lnTo>
                  <a:lnTo>
                    <a:pt x="209" y="671"/>
                  </a:lnTo>
                  <a:lnTo>
                    <a:pt x="209" y="670"/>
                  </a:lnTo>
                  <a:lnTo>
                    <a:pt x="204" y="669"/>
                  </a:lnTo>
                  <a:lnTo>
                    <a:pt x="197" y="668"/>
                  </a:lnTo>
                  <a:lnTo>
                    <a:pt x="188" y="666"/>
                  </a:lnTo>
                  <a:lnTo>
                    <a:pt x="187" y="666"/>
                  </a:lnTo>
                  <a:lnTo>
                    <a:pt x="187" y="666"/>
                  </a:lnTo>
                  <a:lnTo>
                    <a:pt x="186" y="665"/>
                  </a:lnTo>
                  <a:lnTo>
                    <a:pt x="186" y="665"/>
                  </a:lnTo>
                  <a:lnTo>
                    <a:pt x="185" y="656"/>
                  </a:lnTo>
                  <a:lnTo>
                    <a:pt x="185" y="655"/>
                  </a:lnTo>
                  <a:lnTo>
                    <a:pt x="183" y="655"/>
                  </a:lnTo>
                  <a:lnTo>
                    <a:pt x="178" y="653"/>
                  </a:lnTo>
                  <a:lnTo>
                    <a:pt x="176" y="654"/>
                  </a:lnTo>
                  <a:lnTo>
                    <a:pt x="173" y="655"/>
                  </a:lnTo>
                  <a:lnTo>
                    <a:pt x="172" y="654"/>
                  </a:lnTo>
                  <a:lnTo>
                    <a:pt x="168" y="649"/>
                  </a:lnTo>
                  <a:lnTo>
                    <a:pt x="160" y="647"/>
                  </a:lnTo>
                  <a:lnTo>
                    <a:pt x="150" y="645"/>
                  </a:lnTo>
                  <a:lnTo>
                    <a:pt x="145" y="634"/>
                  </a:lnTo>
                  <a:lnTo>
                    <a:pt x="145" y="634"/>
                  </a:lnTo>
                  <a:lnTo>
                    <a:pt x="145" y="634"/>
                  </a:lnTo>
                  <a:lnTo>
                    <a:pt x="145" y="633"/>
                  </a:lnTo>
                  <a:lnTo>
                    <a:pt x="145" y="632"/>
                  </a:lnTo>
                  <a:lnTo>
                    <a:pt x="145" y="627"/>
                  </a:lnTo>
                  <a:lnTo>
                    <a:pt x="142" y="626"/>
                  </a:lnTo>
                  <a:lnTo>
                    <a:pt x="142" y="626"/>
                  </a:lnTo>
                  <a:lnTo>
                    <a:pt x="141" y="624"/>
                  </a:lnTo>
                  <a:lnTo>
                    <a:pt x="141" y="624"/>
                  </a:lnTo>
                  <a:lnTo>
                    <a:pt x="138" y="619"/>
                  </a:lnTo>
                  <a:lnTo>
                    <a:pt x="138" y="617"/>
                  </a:lnTo>
                  <a:lnTo>
                    <a:pt x="136" y="615"/>
                  </a:lnTo>
                  <a:lnTo>
                    <a:pt x="134" y="614"/>
                  </a:lnTo>
                  <a:lnTo>
                    <a:pt x="130" y="609"/>
                  </a:lnTo>
                  <a:lnTo>
                    <a:pt x="129" y="608"/>
                  </a:lnTo>
                  <a:lnTo>
                    <a:pt x="129" y="607"/>
                  </a:lnTo>
                  <a:lnTo>
                    <a:pt x="129" y="606"/>
                  </a:lnTo>
                  <a:lnTo>
                    <a:pt x="129" y="605"/>
                  </a:lnTo>
                  <a:lnTo>
                    <a:pt x="129" y="604"/>
                  </a:lnTo>
                  <a:lnTo>
                    <a:pt x="115" y="589"/>
                  </a:lnTo>
                  <a:lnTo>
                    <a:pt x="107" y="580"/>
                  </a:lnTo>
                  <a:lnTo>
                    <a:pt x="85" y="605"/>
                  </a:lnTo>
                  <a:lnTo>
                    <a:pt x="77" y="613"/>
                  </a:lnTo>
                  <a:lnTo>
                    <a:pt x="71" y="608"/>
                  </a:lnTo>
                  <a:lnTo>
                    <a:pt x="71" y="608"/>
                  </a:lnTo>
                  <a:lnTo>
                    <a:pt x="71" y="605"/>
                  </a:lnTo>
                  <a:lnTo>
                    <a:pt x="72" y="603"/>
                  </a:lnTo>
                  <a:lnTo>
                    <a:pt x="72" y="600"/>
                  </a:lnTo>
                  <a:lnTo>
                    <a:pt x="73" y="599"/>
                  </a:lnTo>
                  <a:lnTo>
                    <a:pt x="73" y="598"/>
                  </a:lnTo>
                  <a:lnTo>
                    <a:pt x="74" y="596"/>
                  </a:lnTo>
                  <a:lnTo>
                    <a:pt x="74" y="595"/>
                  </a:lnTo>
                  <a:lnTo>
                    <a:pt x="74" y="594"/>
                  </a:lnTo>
                  <a:lnTo>
                    <a:pt x="74" y="592"/>
                  </a:lnTo>
                  <a:lnTo>
                    <a:pt x="74" y="591"/>
                  </a:lnTo>
                  <a:lnTo>
                    <a:pt x="73" y="582"/>
                  </a:lnTo>
                  <a:lnTo>
                    <a:pt x="73" y="582"/>
                  </a:lnTo>
                  <a:lnTo>
                    <a:pt x="72" y="581"/>
                  </a:lnTo>
                  <a:lnTo>
                    <a:pt x="70" y="579"/>
                  </a:lnTo>
                  <a:lnTo>
                    <a:pt x="69" y="578"/>
                  </a:lnTo>
                  <a:lnTo>
                    <a:pt x="68" y="578"/>
                  </a:lnTo>
                  <a:lnTo>
                    <a:pt x="67" y="578"/>
                  </a:lnTo>
                  <a:lnTo>
                    <a:pt x="67" y="578"/>
                  </a:lnTo>
                  <a:lnTo>
                    <a:pt x="66" y="578"/>
                  </a:lnTo>
                  <a:lnTo>
                    <a:pt x="66" y="579"/>
                  </a:lnTo>
                  <a:lnTo>
                    <a:pt x="65" y="579"/>
                  </a:lnTo>
                  <a:lnTo>
                    <a:pt x="64" y="580"/>
                  </a:lnTo>
                  <a:lnTo>
                    <a:pt x="63" y="580"/>
                  </a:lnTo>
                  <a:lnTo>
                    <a:pt x="59" y="581"/>
                  </a:lnTo>
                  <a:lnTo>
                    <a:pt x="58" y="581"/>
                  </a:lnTo>
                  <a:lnTo>
                    <a:pt x="57" y="581"/>
                  </a:lnTo>
                  <a:lnTo>
                    <a:pt x="57" y="581"/>
                  </a:lnTo>
                  <a:lnTo>
                    <a:pt x="56" y="581"/>
                  </a:lnTo>
                  <a:lnTo>
                    <a:pt x="57" y="578"/>
                  </a:lnTo>
                  <a:lnTo>
                    <a:pt x="58" y="577"/>
                  </a:lnTo>
                  <a:lnTo>
                    <a:pt x="58" y="576"/>
                  </a:lnTo>
                  <a:lnTo>
                    <a:pt x="59" y="575"/>
                  </a:lnTo>
                  <a:lnTo>
                    <a:pt x="60" y="575"/>
                  </a:lnTo>
                  <a:lnTo>
                    <a:pt x="60" y="574"/>
                  </a:lnTo>
                  <a:lnTo>
                    <a:pt x="60" y="574"/>
                  </a:lnTo>
                  <a:lnTo>
                    <a:pt x="61" y="572"/>
                  </a:lnTo>
                  <a:lnTo>
                    <a:pt x="62" y="568"/>
                  </a:lnTo>
                  <a:lnTo>
                    <a:pt x="62" y="566"/>
                  </a:lnTo>
                  <a:lnTo>
                    <a:pt x="62" y="563"/>
                  </a:lnTo>
                  <a:lnTo>
                    <a:pt x="62" y="562"/>
                  </a:lnTo>
                  <a:lnTo>
                    <a:pt x="62" y="561"/>
                  </a:lnTo>
                  <a:lnTo>
                    <a:pt x="54" y="553"/>
                  </a:lnTo>
                  <a:lnTo>
                    <a:pt x="53" y="553"/>
                  </a:lnTo>
                  <a:lnTo>
                    <a:pt x="52" y="553"/>
                  </a:lnTo>
                  <a:lnTo>
                    <a:pt x="52" y="554"/>
                  </a:lnTo>
                  <a:lnTo>
                    <a:pt x="52" y="554"/>
                  </a:lnTo>
                  <a:lnTo>
                    <a:pt x="51" y="555"/>
                  </a:lnTo>
                  <a:lnTo>
                    <a:pt x="51" y="555"/>
                  </a:lnTo>
                  <a:lnTo>
                    <a:pt x="49" y="554"/>
                  </a:lnTo>
                  <a:lnTo>
                    <a:pt x="47" y="554"/>
                  </a:lnTo>
                  <a:lnTo>
                    <a:pt x="44" y="552"/>
                  </a:lnTo>
                  <a:lnTo>
                    <a:pt x="43" y="552"/>
                  </a:lnTo>
                  <a:lnTo>
                    <a:pt x="42" y="539"/>
                  </a:lnTo>
                  <a:lnTo>
                    <a:pt x="44" y="539"/>
                  </a:lnTo>
                  <a:lnTo>
                    <a:pt x="45" y="539"/>
                  </a:lnTo>
                  <a:lnTo>
                    <a:pt x="46" y="539"/>
                  </a:lnTo>
                  <a:lnTo>
                    <a:pt x="54" y="534"/>
                  </a:lnTo>
                  <a:lnTo>
                    <a:pt x="60" y="524"/>
                  </a:lnTo>
                  <a:lnTo>
                    <a:pt x="61" y="523"/>
                  </a:lnTo>
                  <a:lnTo>
                    <a:pt x="61" y="522"/>
                  </a:lnTo>
                  <a:lnTo>
                    <a:pt x="60" y="522"/>
                  </a:lnTo>
                  <a:lnTo>
                    <a:pt x="59" y="522"/>
                  </a:lnTo>
                  <a:lnTo>
                    <a:pt x="58" y="522"/>
                  </a:lnTo>
                  <a:lnTo>
                    <a:pt x="58" y="522"/>
                  </a:lnTo>
                  <a:lnTo>
                    <a:pt x="57" y="522"/>
                  </a:lnTo>
                  <a:lnTo>
                    <a:pt x="56" y="521"/>
                  </a:lnTo>
                  <a:lnTo>
                    <a:pt x="55" y="521"/>
                  </a:lnTo>
                  <a:lnTo>
                    <a:pt x="51" y="515"/>
                  </a:lnTo>
                  <a:lnTo>
                    <a:pt x="51" y="515"/>
                  </a:lnTo>
                  <a:lnTo>
                    <a:pt x="50" y="509"/>
                  </a:lnTo>
                  <a:lnTo>
                    <a:pt x="50" y="509"/>
                  </a:lnTo>
                  <a:lnTo>
                    <a:pt x="56" y="504"/>
                  </a:lnTo>
                  <a:lnTo>
                    <a:pt x="62" y="492"/>
                  </a:lnTo>
                  <a:lnTo>
                    <a:pt x="62" y="491"/>
                  </a:lnTo>
                  <a:lnTo>
                    <a:pt x="62" y="490"/>
                  </a:lnTo>
                  <a:lnTo>
                    <a:pt x="63" y="488"/>
                  </a:lnTo>
                  <a:lnTo>
                    <a:pt x="63" y="487"/>
                  </a:lnTo>
                  <a:lnTo>
                    <a:pt x="63" y="486"/>
                  </a:lnTo>
                  <a:lnTo>
                    <a:pt x="62" y="486"/>
                  </a:lnTo>
                  <a:lnTo>
                    <a:pt x="62" y="485"/>
                  </a:lnTo>
                  <a:lnTo>
                    <a:pt x="63" y="484"/>
                  </a:lnTo>
                  <a:lnTo>
                    <a:pt x="63" y="482"/>
                  </a:lnTo>
                  <a:lnTo>
                    <a:pt x="63" y="482"/>
                  </a:lnTo>
                  <a:lnTo>
                    <a:pt x="63" y="481"/>
                  </a:lnTo>
                  <a:lnTo>
                    <a:pt x="63" y="480"/>
                  </a:lnTo>
                  <a:lnTo>
                    <a:pt x="63" y="480"/>
                  </a:lnTo>
                  <a:lnTo>
                    <a:pt x="61" y="469"/>
                  </a:lnTo>
                  <a:lnTo>
                    <a:pt x="61" y="468"/>
                  </a:lnTo>
                  <a:lnTo>
                    <a:pt x="60" y="467"/>
                  </a:lnTo>
                  <a:lnTo>
                    <a:pt x="58" y="466"/>
                  </a:lnTo>
                  <a:lnTo>
                    <a:pt x="49" y="461"/>
                  </a:lnTo>
                  <a:lnTo>
                    <a:pt x="49" y="461"/>
                  </a:lnTo>
                  <a:lnTo>
                    <a:pt x="49" y="462"/>
                  </a:lnTo>
                  <a:lnTo>
                    <a:pt x="49" y="463"/>
                  </a:lnTo>
                  <a:lnTo>
                    <a:pt x="49" y="463"/>
                  </a:lnTo>
                  <a:lnTo>
                    <a:pt x="49" y="463"/>
                  </a:lnTo>
                  <a:lnTo>
                    <a:pt x="49" y="464"/>
                  </a:lnTo>
                  <a:lnTo>
                    <a:pt x="30" y="458"/>
                  </a:lnTo>
                  <a:lnTo>
                    <a:pt x="27" y="457"/>
                  </a:lnTo>
                  <a:lnTo>
                    <a:pt x="20" y="470"/>
                  </a:lnTo>
                  <a:lnTo>
                    <a:pt x="20" y="470"/>
                  </a:lnTo>
                  <a:lnTo>
                    <a:pt x="13" y="468"/>
                  </a:lnTo>
                  <a:lnTo>
                    <a:pt x="13" y="468"/>
                  </a:lnTo>
                  <a:lnTo>
                    <a:pt x="13" y="467"/>
                  </a:lnTo>
                  <a:lnTo>
                    <a:pt x="13" y="467"/>
                  </a:lnTo>
                  <a:lnTo>
                    <a:pt x="13" y="466"/>
                  </a:lnTo>
                  <a:lnTo>
                    <a:pt x="13" y="466"/>
                  </a:lnTo>
                  <a:lnTo>
                    <a:pt x="14" y="465"/>
                  </a:lnTo>
                  <a:lnTo>
                    <a:pt x="15" y="464"/>
                  </a:lnTo>
                  <a:lnTo>
                    <a:pt x="15" y="464"/>
                  </a:lnTo>
                  <a:lnTo>
                    <a:pt x="18" y="459"/>
                  </a:lnTo>
                  <a:lnTo>
                    <a:pt x="18" y="458"/>
                  </a:lnTo>
                  <a:lnTo>
                    <a:pt x="18" y="457"/>
                  </a:lnTo>
                  <a:lnTo>
                    <a:pt x="17" y="442"/>
                  </a:lnTo>
                  <a:lnTo>
                    <a:pt x="12" y="439"/>
                  </a:lnTo>
                  <a:lnTo>
                    <a:pt x="11" y="439"/>
                  </a:lnTo>
                  <a:lnTo>
                    <a:pt x="8" y="440"/>
                  </a:lnTo>
                  <a:lnTo>
                    <a:pt x="7" y="441"/>
                  </a:lnTo>
                  <a:lnTo>
                    <a:pt x="3" y="444"/>
                  </a:lnTo>
                  <a:lnTo>
                    <a:pt x="2" y="445"/>
                  </a:lnTo>
                  <a:lnTo>
                    <a:pt x="0" y="440"/>
                  </a:lnTo>
                  <a:lnTo>
                    <a:pt x="2" y="440"/>
                  </a:lnTo>
                  <a:lnTo>
                    <a:pt x="13" y="438"/>
                  </a:lnTo>
                  <a:lnTo>
                    <a:pt x="13" y="438"/>
                  </a:lnTo>
                  <a:lnTo>
                    <a:pt x="13" y="438"/>
                  </a:lnTo>
                  <a:lnTo>
                    <a:pt x="15" y="430"/>
                  </a:lnTo>
                  <a:lnTo>
                    <a:pt x="14" y="429"/>
                  </a:lnTo>
                  <a:lnTo>
                    <a:pt x="12" y="424"/>
                  </a:lnTo>
                  <a:lnTo>
                    <a:pt x="12" y="418"/>
                  </a:lnTo>
                  <a:lnTo>
                    <a:pt x="11" y="407"/>
                  </a:lnTo>
                  <a:lnTo>
                    <a:pt x="10" y="399"/>
                  </a:lnTo>
                  <a:lnTo>
                    <a:pt x="10" y="394"/>
                  </a:lnTo>
                  <a:lnTo>
                    <a:pt x="8" y="375"/>
                  </a:lnTo>
                  <a:lnTo>
                    <a:pt x="8" y="367"/>
                  </a:lnTo>
                  <a:lnTo>
                    <a:pt x="7" y="363"/>
                  </a:lnTo>
                  <a:lnTo>
                    <a:pt x="7" y="353"/>
                  </a:lnTo>
                  <a:lnTo>
                    <a:pt x="6" y="336"/>
                  </a:lnTo>
                  <a:lnTo>
                    <a:pt x="3" y="299"/>
                  </a:lnTo>
                  <a:lnTo>
                    <a:pt x="2" y="293"/>
                  </a:lnTo>
                  <a:lnTo>
                    <a:pt x="2" y="285"/>
                  </a:lnTo>
                  <a:lnTo>
                    <a:pt x="0" y="269"/>
                  </a:lnTo>
                  <a:lnTo>
                    <a:pt x="0" y="262"/>
                  </a:lnTo>
                  <a:lnTo>
                    <a:pt x="1" y="254"/>
                  </a:lnTo>
                  <a:lnTo>
                    <a:pt x="33" y="202"/>
                  </a:lnTo>
                  <a:lnTo>
                    <a:pt x="38" y="194"/>
                  </a:lnTo>
                  <a:lnTo>
                    <a:pt x="43" y="188"/>
                  </a:lnTo>
                  <a:lnTo>
                    <a:pt x="46" y="181"/>
                  </a:lnTo>
                  <a:lnTo>
                    <a:pt x="49" y="177"/>
                  </a:lnTo>
                  <a:lnTo>
                    <a:pt x="53" y="169"/>
                  </a:lnTo>
                  <a:lnTo>
                    <a:pt x="57" y="160"/>
                  </a:lnTo>
                  <a:lnTo>
                    <a:pt x="63" y="149"/>
                  </a:lnTo>
                  <a:lnTo>
                    <a:pt x="64" y="147"/>
                  </a:lnTo>
                  <a:lnTo>
                    <a:pt x="68" y="139"/>
                  </a:lnTo>
                  <a:lnTo>
                    <a:pt x="76" y="123"/>
                  </a:lnTo>
                  <a:lnTo>
                    <a:pt x="85" y="104"/>
                  </a:lnTo>
                  <a:lnTo>
                    <a:pt x="91" y="93"/>
                  </a:lnTo>
                  <a:lnTo>
                    <a:pt x="98" y="75"/>
                  </a:lnTo>
                  <a:lnTo>
                    <a:pt x="103" y="63"/>
                  </a:lnTo>
                  <a:lnTo>
                    <a:pt x="110" y="49"/>
                  </a:lnTo>
                  <a:lnTo>
                    <a:pt x="111" y="45"/>
                  </a:lnTo>
                  <a:lnTo>
                    <a:pt x="113" y="41"/>
                  </a:lnTo>
                  <a:lnTo>
                    <a:pt x="114" y="40"/>
                  </a:lnTo>
                  <a:lnTo>
                    <a:pt x="114" y="39"/>
                  </a:lnTo>
                  <a:lnTo>
                    <a:pt x="117" y="32"/>
                  </a:lnTo>
                  <a:lnTo>
                    <a:pt x="118" y="31"/>
                  </a:lnTo>
                  <a:lnTo>
                    <a:pt x="120" y="29"/>
                  </a:lnTo>
                  <a:lnTo>
                    <a:pt x="124" y="25"/>
                  </a:lnTo>
                  <a:lnTo>
                    <a:pt x="125" y="24"/>
                  </a:lnTo>
                  <a:lnTo>
                    <a:pt x="125" y="24"/>
                  </a:lnTo>
                  <a:lnTo>
                    <a:pt x="127" y="22"/>
                  </a:lnTo>
                  <a:lnTo>
                    <a:pt x="129" y="19"/>
                  </a:lnTo>
                  <a:lnTo>
                    <a:pt x="129" y="18"/>
                  </a:lnTo>
                  <a:lnTo>
                    <a:pt x="130" y="16"/>
                  </a:lnTo>
                  <a:lnTo>
                    <a:pt x="132" y="6"/>
                  </a:lnTo>
                  <a:lnTo>
                    <a:pt x="133" y="0"/>
                  </a:lnTo>
                  <a:lnTo>
                    <a:pt x="134" y="0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46" y="7"/>
                  </a:lnTo>
                  <a:lnTo>
                    <a:pt x="153" y="11"/>
                  </a:lnTo>
                  <a:lnTo>
                    <a:pt x="162" y="17"/>
                  </a:lnTo>
                  <a:lnTo>
                    <a:pt x="162" y="17"/>
                  </a:lnTo>
                  <a:lnTo>
                    <a:pt x="161" y="19"/>
                  </a:lnTo>
                  <a:lnTo>
                    <a:pt x="163" y="19"/>
                  </a:lnTo>
                  <a:lnTo>
                    <a:pt x="163" y="20"/>
                  </a:lnTo>
                  <a:lnTo>
                    <a:pt x="164" y="21"/>
                  </a:lnTo>
                  <a:lnTo>
                    <a:pt x="164" y="22"/>
                  </a:lnTo>
                  <a:lnTo>
                    <a:pt x="165" y="22"/>
                  </a:lnTo>
                  <a:lnTo>
                    <a:pt x="165" y="23"/>
                  </a:lnTo>
                  <a:lnTo>
                    <a:pt x="164" y="24"/>
                  </a:lnTo>
                  <a:lnTo>
                    <a:pt x="163" y="25"/>
                  </a:lnTo>
                  <a:lnTo>
                    <a:pt x="160" y="29"/>
                  </a:lnTo>
                  <a:lnTo>
                    <a:pt x="160" y="29"/>
                  </a:lnTo>
                  <a:lnTo>
                    <a:pt x="158" y="32"/>
                  </a:lnTo>
                  <a:lnTo>
                    <a:pt x="158" y="32"/>
                  </a:lnTo>
                  <a:lnTo>
                    <a:pt x="156" y="41"/>
                  </a:lnTo>
                  <a:lnTo>
                    <a:pt x="156" y="45"/>
                  </a:lnTo>
                  <a:lnTo>
                    <a:pt x="156" y="46"/>
                  </a:lnTo>
                  <a:lnTo>
                    <a:pt x="155" y="49"/>
                  </a:lnTo>
                  <a:lnTo>
                    <a:pt x="162" y="57"/>
                  </a:lnTo>
                  <a:lnTo>
                    <a:pt x="163" y="58"/>
                  </a:lnTo>
                  <a:lnTo>
                    <a:pt x="163" y="59"/>
                  </a:lnTo>
                  <a:lnTo>
                    <a:pt x="164" y="60"/>
                  </a:lnTo>
                  <a:lnTo>
                    <a:pt x="164" y="63"/>
                  </a:lnTo>
                  <a:lnTo>
                    <a:pt x="164" y="64"/>
                  </a:lnTo>
                  <a:lnTo>
                    <a:pt x="163" y="65"/>
                  </a:lnTo>
                  <a:lnTo>
                    <a:pt x="163" y="66"/>
                  </a:lnTo>
                  <a:lnTo>
                    <a:pt x="163" y="66"/>
                  </a:lnTo>
                  <a:close/>
                </a:path>
              </a:pathLst>
            </a:custGeom>
            <a:solidFill>
              <a:srgbClr val="3F6075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74" name="Freeform 91"/>
            <p:cNvSpPr>
              <a:spLocks/>
            </p:cNvSpPr>
            <p:nvPr/>
          </p:nvSpPr>
          <p:spPr bwMode="auto">
            <a:xfrm>
              <a:off x="5394325" y="2205038"/>
              <a:ext cx="720725" cy="1346200"/>
            </a:xfrm>
            <a:custGeom>
              <a:avLst/>
              <a:gdLst>
                <a:gd name="T0" fmla="*/ 289 w 454"/>
                <a:gd name="T1" fmla="*/ 48 h 848"/>
                <a:gd name="T2" fmla="*/ 348 w 454"/>
                <a:gd name="T3" fmla="*/ 47 h 848"/>
                <a:gd name="T4" fmla="*/ 363 w 454"/>
                <a:gd name="T5" fmla="*/ 37 h 848"/>
                <a:gd name="T6" fmla="*/ 371 w 454"/>
                <a:gd name="T7" fmla="*/ 60 h 848"/>
                <a:gd name="T8" fmla="*/ 380 w 454"/>
                <a:gd name="T9" fmla="*/ 84 h 848"/>
                <a:gd name="T10" fmla="*/ 406 w 454"/>
                <a:gd name="T11" fmla="*/ 96 h 848"/>
                <a:gd name="T12" fmla="*/ 418 w 454"/>
                <a:gd name="T13" fmla="*/ 107 h 848"/>
                <a:gd name="T14" fmla="*/ 427 w 454"/>
                <a:gd name="T15" fmla="*/ 142 h 848"/>
                <a:gd name="T16" fmla="*/ 395 w 454"/>
                <a:gd name="T17" fmla="*/ 170 h 848"/>
                <a:gd name="T18" fmla="*/ 402 w 454"/>
                <a:gd name="T19" fmla="*/ 191 h 848"/>
                <a:gd name="T20" fmla="*/ 415 w 454"/>
                <a:gd name="T21" fmla="*/ 239 h 848"/>
                <a:gd name="T22" fmla="*/ 443 w 454"/>
                <a:gd name="T23" fmla="*/ 248 h 848"/>
                <a:gd name="T24" fmla="*/ 442 w 454"/>
                <a:gd name="T25" fmla="*/ 299 h 848"/>
                <a:gd name="T26" fmla="*/ 443 w 454"/>
                <a:gd name="T27" fmla="*/ 349 h 848"/>
                <a:gd name="T28" fmla="*/ 394 w 454"/>
                <a:gd name="T29" fmla="*/ 369 h 848"/>
                <a:gd name="T30" fmla="*/ 371 w 454"/>
                <a:gd name="T31" fmla="*/ 386 h 848"/>
                <a:gd name="T32" fmla="*/ 344 w 454"/>
                <a:gd name="T33" fmla="*/ 415 h 848"/>
                <a:gd name="T34" fmla="*/ 334 w 454"/>
                <a:gd name="T35" fmla="*/ 448 h 848"/>
                <a:gd name="T36" fmla="*/ 355 w 454"/>
                <a:gd name="T37" fmla="*/ 480 h 848"/>
                <a:gd name="T38" fmla="*/ 350 w 454"/>
                <a:gd name="T39" fmla="*/ 528 h 848"/>
                <a:gd name="T40" fmla="*/ 371 w 454"/>
                <a:gd name="T41" fmla="*/ 518 h 848"/>
                <a:gd name="T42" fmla="*/ 390 w 454"/>
                <a:gd name="T43" fmla="*/ 503 h 848"/>
                <a:gd name="T44" fmla="*/ 398 w 454"/>
                <a:gd name="T45" fmla="*/ 551 h 848"/>
                <a:gd name="T46" fmla="*/ 396 w 454"/>
                <a:gd name="T47" fmla="*/ 557 h 848"/>
                <a:gd name="T48" fmla="*/ 403 w 454"/>
                <a:gd name="T49" fmla="*/ 583 h 848"/>
                <a:gd name="T50" fmla="*/ 383 w 454"/>
                <a:gd name="T51" fmla="*/ 599 h 848"/>
                <a:gd name="T52" fmla="*/ 366 w 454"/>
                <a:gd name="T53" fmla="*/ 648 h 848"/>
                <a:gd name="T54" fmla="*/ 320 w 454"/>
                <a:gd name="T55" fmla="*/ 714 h 848"/>
                <a:gd name="T56" fmla="*/ 331 w 454"/>
                <a:gd name="T57" fmla="*/ 739 h 848"/>
                <a:gd name="T58" fmla="*/ 325 w 454"/>
                <a:gd name="T59" fmla="*/ 769 h 848"/>
                <a:gd name="T60" fmla="*/ 302 w 454"/>
                <a:gd name="T61" fmla="*/ 796 h 848"/>
                <a:gd name="T62" fmla="*/ 319 w 454"/>
                <a:gd name="T63" fmla="*/ 848 h 848"/>
                <a:gd name="T64" fmla="*/ 252 w 454"/>
                <a:gd name="T65" fmla="*/ 842 h 848"/>
                <a:gd name="T66" fmla="*/ 224 w 454"/>
                <a:gd name="T67" fmla="*/ 807 h 848"/>
                <a:gd name="T68" fmla="*/ 218 w 454"/>
                <a:gd name="T69" fmla="*/ 777 h 848"/>
                <a:gd name="T70" fmla="*/ 178 w 454"/>
                <a:gd name="T71" fmla="*/ 749 h 848"/>
                <a:gd name="T72" fmla="*/ 144 w 454"/>
                <a:gd name="T73" fmla="*/ 718 h 848"/>
                <a:gd name="T74" fmla="*/ 138 w 454"/>
                <a:gd name="T75" fmla="*/ 694 h 848"/>
                <a:gd name="T76" fmla="*/ 138 w 454"/>
                <a:gd name="T77" fmla="*/ 659 h 848"/>
                <a:gd name="T78" fmla="*/ 128 w 454"/>
                <a:gd name="T79" fmla="*/ 656 h 848"/>
                <a:gd name="T80" fmla="*/ 127 w 454"/>
                <a:gd name="T81" fmla="*/ 631 h 848"/>
                <a:gd name="T82" fmla="*/ 129 w 454"/>
                <a:gd name="T83" fmla="*/ 614 h 848"/>
                <a:gd name="T84" fmla="*/ 110 w 454"/>
                <a:gd name="T85" fmla="*/ 577 h 848"/>
                <a:gd name="T86" fmla="*/ 99 w 454"/>
                <a:gd name="T87" fmla="*/ 558 h 848"/>
                <a:gd name="T88" fmla="*/ 74 w 454"/>
                <a:gd name="T89" fmla="*/ 485 h 848"/>
                <a:gd name="T90" fmla="*/ 53 w 454"/>
                <a:gd name="T91" fmla="*/ 449 h 848"/>
                <a:gd name="T92" fmla="*/ 39 w 454"/>
                <a:gd name="T93" fmla="*/ 449 h 848"/>
                <a:gd name="T94" fmla="*/ 17 w 454"/>
                <a:gd name="T95" fmla="*/ 429 h 848"/>
                <a:gd name="T96" fmla="*/ 3 w 454"/>
                <a:gd name="T97" fmla="*/ 376 h 848"/>
                <a:gd name="T98" fmla="*/ 5 w 454"/>
                <a:gd name="T99" fmla="*/ 346 h 848"/>
                <a:gd name="T100" fmla="*/ 24 w 454"/>
                <a:gd name="T101" fmla="*/ 305 h 848"/>
                <a:gd name="T102" fmla="*/ 23 w 454"/>
                <a:gd name="T103" fmla="*/ 262 h 848"/>
                <a:gd name="T104" fmla="*/ 32 w 454"/>
                <a:gd name="T105" fmla="*/ 242 h 848"/>
                <a:gd name="T106" fmla="*/ 50 w 454"/>
                <a:gd name="T107" fmla="*/ 207 h 848"/>
                <a:gd name="T108" fmla="*/ 64 w 454"/>
                <a:gd name="T109" fmla="*/ 162 h 848"/>
                <a:gd name="T110" fmla="*/ 72 w 454"/>
                <a:gd name="T111" fmla="*/ 144 h 848"/>
                <a:gd name="T112" fmla="*/ 75 w 454"/>
                <a:gd name="T113" fmla="*/ 130 h 848"/>
                <a:gd name="T114" fmla="*/ 85 w 454"/>
                <a:gd name="T115" fmla="*/ 112 h 848"/>
                <a:gd name="T116" fmla="*/ 127 w 454"/>
                <a:gd name="T117" fmla="*/ 119 h 848"/>
                <a:gd name="T118" fmla="*/ 131 w 454"/>
                <a:gd name="T119" fmla="*/ 108 h 848"/>
                <a:gd name="T120" fmla="*/ 146 w 454"/>
                <a:gd name="T121" fmla="*/ 84 h 848"/>
                <a:gd name="T122" fmla="*/ 149 w 454"/>
                <a:gd name="T123" fmla="*/ 37 h 848"/>
                <a:gd name="T124" fmla="*/ 219 w 454"/>
                <a:gd name="T125" fmla="*/ 1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54" h="848">
                  <a:moveTo>
                    <a:pt x="254" y="0"/>
                  </a:moveTo>
                  <a:lnTo>
                    <a:pt x="257" y="2"/>
                  </a:lnTo>
                  <a:lnTo>
                    <a:pt x="263" y="2"/>
                  </a:lnTo>
                  <a:lnTo>
                    <a:pt x="268" y="5"/>
                  </a:lnTo>
                  <a:lnTo>
                    <a:pt x="269" y="6"/>
                  </a:lnTo>
                  <a:lnTo>
                    <a:pt x="272" y="8"/>
                  </a:lnTo>
                  <a:lnTo>
                    <a:pt x="272" y="8"/>
                  </a:lnTo>
                  <a:lnTo>
                    <a:pt x="273" y="8"/>
                  </a:lnTo>
                  <a:lnTo>
                    <a:pt x="274" y="8"/>
                  </a:lnTo>
                  <a:lnTo>
                    <a:pt x="275" y="7"/>
                  </a:lnTo>
                  <a:lnTo>
                    <a:pt x="279" y="7"/>
                  </a:lnTo>
                  <a:lnTo>
                    <a:pt x="281" y="13"/>
                  </a:lnTo>
                  <a:lnTo>
                    <a:pt x="282" y="22"/>
                  </a:lnTo>
                  <a:lnTo>
                    <a:pt x="284" y="33"/>
                  </a:lnTo>
                  <a:lnTo>
                    <a:pt x="284" y="33"/>
                  </a:lnTo>
                  <a:lnTo>
                    <a:pt x="286" y="44"/>
                  </a:lnTo>
                  <a:lnTo>
                    <a:pt x="287" y="49"/>
                  </a:lnTo>
                  <a:lnTo>
                    <a:pt x="289" y="48"/>
                  </a:lnTo>
                  <a:lnTo>
                    <a:pt x="291" y="46"/>
                  </a:lnTo>
                  <a:lnTo>
                    <a:pt x="293" y="45"/>
                  </a:lnTo>
                  <a:lnTo>
                    <a:pt x="301" y="48"/>
                  </a:lnTo>
                  <a:lnTo>
                    <a:pt x="307" y="45"/>
                  </a:lnTo>
                  <a:lnTo>
                    <a:pt x="307" y="45"/>
                  </a:lnTo>
                  <a:lnTo>
                    <a:pt x="308" y="45"/>
                  </a:lnTo>
                  <a:lnTo>
                    <a:pt x="315" y="47"/>
                  </a:lnTo>
                  <a:lnTo>
                    <a:pt x="313" y="57"/>
                  </a:lnTo>
                  <a:lnTo>
                    <a:pt x="319" y="56"/>
                  </a:lnTo>
                  <a:lnTo>
                    <a:pt x="331" y="52"/>
                  </a:lnTo>
                  <a:lnTo>
                    <a:pt x="339" y="53"/>
                  </a:lnTo>
                  <a:lnTo>
                    <a:pt x="342" y="52"/>
                  </a:lnTo>
                  <a:lnTo>
                    <a:pt x="343" y="51"/>
                  </a:lnTo>
                  <a:lnTo>
                    <a:pt x="344" y="50"/>
                  </a:lnTo>
                  <a:lnTo>
                    <a:pt x="345" y="49"/>
                  </a:lnTo>
                  <a:lnTo>
                    <a:pt x="346" y="48"/>
                  </a:lnTo>
                  <a:lnTo>
                    <a:pt x="348" y="47"/>
                  </a:lnTo>
                  <a:lnTo>
                    <a:pt x="348" y="47"/>
                  </a:lnTo>
                  <a:lnTo>
                    <a:pt x="349" y="46"/>
                  </a:lnTo>
                  <a:lnTo>
                    <a:pt x="350" y="46"/>
                  </a:lnTo>
                  <a:lnTo>
                    <a:pt x="350" y="46"/>
                  </a:lnTo>
                  <a:lnTo>
                    <a:pt x="350" y="45"/>
                  </a:lnTo>
                  <a:lnTo>
                    <a:pt x="350" y="44"/>
                  </a:lnTo>
                  <a:lnTo>
                    <a:pt x="350" y="43"/>
                  </a:lnTo>
                  <a:lnTo>
                    <a:pt x="349" y="41"/>
                  </a:lnTo>
                  <a:lnTo>
                    <a:pt x="348" y="39"/>
                  </a:lnTo>
                  <a:lnTo>
                    <a:pt x="349" y="29"/>
                  </a:lnTo>
                  <a:lnTo>
                    <a:pt x="349" y="30"/>
                  </a:lnTo>
                  <a:lnTo>
                    <a:pt x="353" y="36"/>
                  </a:lnTo>
                  <a:lnTo>
                    <a:pt x="353" y="36"/>
                  </a:lnTo>
                  <a:lnTo>
                    <a:pt x="354" y="37"/>
                  </a:lnTo>
                  <a:lnTo>
                    <a:pt x="355" y="37"/>
                  </a:lnTo>
                  <a:lnTo>
                    <a:pt x="356" y="37"/>
                  </a:lnTo>
                  <a:lnTo>
                    <a:pt x="357" y="37"/>
                  </a:lnTo>
                  <a:lnTo>
                    <a:pt x="362" y="37"/>
                  </a:lnTo>
                  <a:lnTo>
                    <a:pt x="363" y="37"/>
                  </a:lnTo>
                  <a:lnTo>
                    <a:pt x="364" y="38"/>
                  </a:lnTo>
                  <a:lnTo>
                    <a:pt x="369" y="42"/>
                  </a:lnTo>
                  <a:lnTo>
                    <a:pt x="370" y="42"/>
                  </a:lnTo>
                  <a:lnTo>
                    <a:pt x="370" y="43"/>
                  </a:lnTo>
                  <a:lnTo>
                    <a:pt x="371" y="47"/>
                  </a:lnTo>
                  <a:lnTo>
                    <a:pt x="371" y="48"/>
                  </a:lnTo>
                  <a:lnTo>
                    <a:pt x="370" y="49"/>
                  </a:lnTo>
                  <a:lnTo>
                    <a:pt x="369" y="49"/>
                  </a:lnTo>
                  <a:lnTo>
                    <a:pt x="369" y="50"/>
                  </a:lnTo>
                  <a:lnTo>
                    <a:pt x="368" y="51"/>
                  </a:lnTo>
                  <a:lnTo>
                    <a:pt x="368" y="51"/>
                  </a:lnTo>
                  <a:lnTo>
                    <a:pt x="366" y="56"/>
                  </a:lnTo>
                  <a:lnTo>
                    <a:pt x="367" y="57"/>
                  </a:lnTo>
                  <a:lnTo>
                    <a:pt x="367" y="58"/>
                  </a:lnTo>
                  <a:lnTo>
                    <a:pt x="369" y="60"/>
                  </a:lnTo>
                  <a:lnTo>
                    <a:pt x="369" y="60"/>
                  </a:lnTo>
                  <a:lnTo>
                    <a:pt x="370" y="60"/>
                  </a:lnTo>
                  <a:lnTo>
                    <a:pt x="371" y="60"/>
                  </a:lnTo>
                  <a:lnTo>
                    <a:pt x="372" y="61"/>
                  </a:lnTo>
                  <a:lnTo>
                    <a:pt x="373" y="61"/>
                  </a:lnTo>
                  <a:lnTo>
                    <a:pt x="375" y="62"/>
                  </a:lnTo>
                  <a:lnTo>
                    <a:pt x="376" y="64"/>
                  </a:lnTo>
                  <a:lnTo>
                    <a:pt x="377" y="66"/>
                  </a:lnTo>
                  <a:lnTo>
                    <a:pt x="378" y="69"/>
                  </a:lnTo>
                  <a:lnTo>
                    <a:pt x="379" y="70"/>
                  </a:lnTo>
                  <a:lnTo>
                    <a:pt x="379" y="71"/>
                  </a:lnTo>
                  <a:lnTo>
                    <a:pt x="379" y="74"/>
                  </a:lnTo>
                  <a:lnTo>
                    <a:pt x="379" y="75"/>
                  </a:lnTo>
                  <a:lnTo>
                    <a:pt x="379" y="78"/>
                  </a:lnTo>
                  <a:lnTo>
                    <a:pt x="379" y="81"/>
                  </a:lnTo>
                  <a:lnTo>
                    <a:pt x="378" y="81"/>
                  </a:lnTo>
                  <a:lnTo>
                    <a:pt x="378" y="82"/>
                  </a:lnTo>
                  <a:lnTo>
                    <a:pt x="379" y="83"/>
                  </a:lnTo>
                  <a:lnTo>
                    <a:pt x="379" y="84"/>
                  </a:lnTo>
                  <a:lnTo>
                    <a:pt x="379" y="84"/>
                  </a:lnTo>
                  <a:lnTo>
                    <a:pt x="380" y="84"/>
                  </a:lnTo>
                  <a:lnTo>
                    <a:pt x="380" y="85"/>
                  </a:lnTo>
                  <a:lnTo>
                    <a:pt x="384" y="86"/>
                  </a:lnTo>
                  <a:lnTo>
                    <a:pt x="388" y="86"/>
                  </a:lnTo>
                  <a:lnTo>
                    <a:pt x="389" y="86"/>
                  </a:lnTo>
                  <a:lnTo>
                    <a:pt x="390" y="86"/>
                  </a:lnTo>
                  <a:lnTo>
                    <a:pt x="390" y="86"/>
                  </a:lnTo>
                  <a:lnTo>
                    <a:pt x="389" y="85"/>
                  </a:lnTo>
                  <a:lnTo>
                    <a:pt x="389" y="84"/>
                  </a:lnTo>
                  <a:lnTo>
                    <a:pt x="389" y="83"/>
                  </a:lnTo>
                  <a:lnTo>
                    <a:pt x="389" y="83"/>
                  </a:lnTo>
                  <a:lnTo>
                    <a:pt x="390" y="82"/>
                  </a:lnTo>
                  <a:lnTo>
                    <a:pt x="390" y="82"/>
                  </a:lnTo>
                  <a:lnTo>
                    <a:pt x="394" y="85"/>
                  </a:lnTo>
                  <a:lnTo>
                    <a:pt x="396" y="85"/>
                  </a:lnTo>
                  <a:lnTo>
                    <a:pt x="401" y="90"/>
                  </a:lnTo>
                  <a:lnTo>
                    <a:pt x="405" y="95"/>
                  </a:lnTo>
                  <a:lnTo>
                    <a:pt x="405" y="95"/>
                  </a:lnTo>
                  <a:lnTo>
                    <a:pt x="406" y="96"/>
                  </a:lnTo>
                  <a:lnTo>
                    <a:pt x="406" y="97"/>
                  </a:lnTo>
                  <a:lnTo>
                    <a:pt x="407" y="97"/>
                  </a:lnTo>
                  <a:lnTo>
                    <a:pt x="410" y="95"/>
                  </a:lnTo>
                  <a:lnTo>
                    <a:pt x="411" y="95"/>
                  </a:lnTo>
                  <a:lnTo>
                    <a:pt x="413" y="94"/>
                  </a:lnTo>
                  <a:lnTo>
                    <a:pt x="418" y="94"/>
                  </a:lnTo>
                  <a:lnTo>
                    <a:pt x="418" y="94"/>
                  </a:lnTo>
                  <a:lnTo>
                    <a:pt x="419" y="97"/>
                  </a:lnTo>
                  <a:lnTo>
                    <a:pt x="420" y="98"/>
                  </a:lnTo>
                  <a:lnTo>
                    <a:pt x="420" y="99"/>
                  </a:lnTo>
                  <a:lnTo>
                    <a:pt x="421" y="100"/>
                  </a:lnTo>
                  <a:lnTo>
                    <a:pt x="421" y="102"/>
                  </a:lnTo>
                  <a:lnTo>
                    <a:pt x="421" y="103"/>
                  </a:lnTo>
                  <a:lnTo>
                    <a:pt x="421" y="103"/>
                  </a:lnTo>
                  <a:lnTo>
                    <a:pt x="421" y="104"/>
                  </a:lnTo>
                  <a:lnTo>
                    <a:pt x="420" y="105"/>
                  </a:lnTo>
                  <a:lnTo>
                    <a:pt x="419" y="106"/>
                  </a:lnTo>
                  <a:lnTo>
                    <a:pt x="418" y="107"/>
                  </a:lnTo>
                  <a:lnTo>
                    <a:pt x="414" y="111"/>
                  </a:lnTo>
                  <a:lnTo>
                    <a:pt x="413" y="112"/>
                  </a:lnTo>
                  <a:lnTo>
                    <a:pt x="414" y="113"/>
                  </a:lnTo>
                  <a:lnTo>
                    <a:pt x="414" y="114"/>
                  </a:lnTo>
                  <a:lnTo>
                    <a:pt x="414" y="115"/>
                  </a:lnTo>
                  <a:lnTo>
                    <a:pt x="414" y="116"/>
                  </a:lnTo>
                  <a:lnTo>
                    <a:pt x="414" y="117"/>
                  </a:lnTo>
                  <a:lnTo>
                    <a:pt x="414" y="118"/>
                  </a:lnTo>
                  <a:lnTo>
                    <a:pt x="413" y="122"/>
                  </a:lnTo>
                  <a:lnTo>
                    <a:pt x="411" y="127"/>
                  </a:lnTo>
                  <a:lnTo>
                    <a:pt x="411" y="128"/>
                  </a:lnTo>
                  <a:lnTo>
                    <a:pt x="410" y="130"/>
                  </a:lnTo>
                  <a:lnTo>
                    <a:pt x="410" y="132"/>
                  </a:lnTo>
                  <a:lnTo>
                    <a:pt x="410" y="133"/>
                  </a:lnTo>
                  <a:lnTo>
                    <a:pt x="410" y="133"/>
                  </a:lnTo>
                  <a:lnTo>
                    <a:pt x="412" y="134"/>
                  </a:lnTo>
                  <a:lnTo>
                    <a:pt x="424" y="141"/>
                  </a:lnTo>
                  <a:lnTo>
                    <a:pt x="427" y="142"/>
                  </a:lnTo>
                  <a:lnTo>
                    <a:pt x="427" y="150"/>
                  </a:lnTo>
                  <a:lnTo>
                    <a:pt x="427" y="152"/>
                  </a:lnTo>
                  <a:lnTo>
                    <a:pt x="423" y="153"/>
                  </a:lnTo>
                  <a:lnTo>
                    <a:pt x="415" y="157"/>
                  </a:lnTo>
                  <a:lnTo>
                    <a:pt x="414" y="157"/>
                  </a:lnTo>
                  <a:lnTo>
                    <a:pt x="409" y="157"/>
                  </a:lnTo>
                  <a:lnTo>
                    <a:pt x="408" y="157"/>
                  </a:lnTo>
                  <a:lnTo>
                    <a:pt x="408" y="157"/>
                  </a:lnTo>
                  <a:lnTo>
                    <a:pt x="406" y="156"/>
                  </a:lnTo>
                  <a:lnTo>
                    <a:pt x="406" y="158"/>
                  </a:lnTo>
                  <a:lnTo>
                    <a:pt x="405" y="160"/>
                  </a:lnTo>
                  <a:lnTo>
                    <a:pt x="404" y="168"/>
                  </a:lnTo>
                  <a:lnTo>
                    <a:pt x="402" y="169"/>
                  </a:lnTo>
                  <a:lnTo>
                    <a:pt x="398" y="170"/>
                  </a:lnTo>
                  <a:lnTo>
                    <a:pt x="396" y="171"/>
                  </a:lnTo>
                  <a:lnTo>
                    <a:pt x="396" y="171"/>
                  </a:lnTo>
                  <a:lnTo>
                    <a:pt x="396" y="170"/>
                  </a:lnTo>
                  <a:lnTo>
                    <a:pt x="395" y="170"/>
                  </a:lnTo>
                  <a:lnTo>
                    <a:pt x="394" y="170"/>
                  </a:lnTo>
                  <a:lnTo>
                    <a:pt x="393" y="171"/>
                  </a:lnTo>
                  <a:lnTo>
                    <a:pt x="392" y="171"/>
                  </a:lnTo>
                  <a:lnTo>
                    <a:pt x="391" y="172"/>
                  </a:lnTo>
                  <a:lnTo>
                    <a:pt x="391" y="172"/>
                  </a:lnTo>
                  <a:lnTo>
                    <a:pt x="391" y="173"/>
                  </a:lnTo>
                  <a:lnTo>
                    <a:pt x="391" y="173"/>
                  </a:lnTo>
                  <a:lnTo>
                    <a:pt x="392" y="178"/>
                  </a:lnTo>
                  <a:lnTo>
                    <a:pt x="392" y="178"/>
                  </a:lnTo>
                  <a:lnTo>
                    <a:pt x="393" y="180"/>
                  </a:lnTo>
                  <a:lnTo>
                    <a:pt x="394" y="181"/>
                  </a:lnTo>
                  <a:lnTo>
                    <a:pt x="396" y="182"/>
                  </a:lnTo>
                  <a:lnTo>
                    <a:pt x="398" y="184"/>
                  </a:lnTo>
                  <a:lnTo>
                    <a:pt x="400" y="184"/>
                  </a:lnTo>
                  <a:lnTo>
                    <a:pt x="401" y="184"/>
                  </a:lnTo>
                  <a:lnTo>
                    <a:pt x="401" y="185"/>
                  </a:lnTo>
                  <a:lnTo>
                    <a:pt x="402" y="190"/>
                  </a:lnTo>
                  <a:lnTo>
                    <a:pt x="402" y="191"/>
                  </a:lnTo>
                  <a:lnTo>
                    <a:pt x="402" y="195"/>
                  </a:lnTo>
                  <a:lnTo>
                    <a:pt x="401" y="196"/>
                  </a:lnTo>
                  <a:lnTo>
                    <a:pt x="401" y="197"/>
                  </a:lnTo>
                  <a:lnTo>
                    <a:pt x="400" y="198"/>
                  </a:lnTo>
                  <a:lnTo>
                    <a:pt x="399" y="200"/>
                  </a:lnTo>
                  <a:lnTo>
                    <a:pt x="399" y="201"/>
                  </a:lnTo>
                  <a:lnTo>
                    <a:pt x="397" y="208"/>
                  </a:lnTo>
                  <a:lnTo>
                    <a:pt x="397" y="209"/>
                  </a:lnTo>
                  <a:lnTo>
                    <a:pt x="397" y="211"/>
                  </a:lnTo>
                  <a:lnTo>
                    <a:pt x="399" y="216"/>
                  </a:lnTo>
                  <a:lnTo>
                    <a:pt x="399" y="217"/>
                  </a:lnTo>
                  <a:lnTo>
                    <a:pt x="399" y="218"/>
                  </a:lnTo>
                  <a:lnTo>
                    <a:pt x="404" y="225"/>
                  </a:lnTo>
                  <a:lnTo>
                    <a:pt x="407" y="230"/>
                  </a:lnTo>
                  <a:lnTo>
                    <a:pt x="411" y="235"/>
                  </a:lnTo>
                  <a:lnTo>
                    <a:pt x="413" y="238"/>
                  </a:lnTo>
                  <a:lnTo>
                    <a:pt x="414" y="238"/>
                  </a:lnTo>
                  <a:lnTo>
                    <a:pt x="415" y="239"/>
                  </a:lnTo>
                  <a:lnTo>
                    <a:pt x="415" y="239"/>
                  </a:lnTo>
                  <a:lnTo>
                    <a:pt x="417" y="242"/>
                  </a:lnTo>
                  <a:lnTo>
                    <a:pt x="418" y="242"/>
                  </a:lnTo>
                  <a:lnTo>
                    <a:pt x="418" y="241"/>
                  </a:lnTo>
                  <a:lnTo>
                    <a:pt x="423" y="236"/>
                  </a:lnTo>
                  <a:lnTo>
                    <a:pt x="426" y="234"/>
                  </a:lnTo>
                  <a:lnTo>
                    <a:pt x="432" y="233"/>
                  </a:lnTo>
                  <a:lnTo>
                    <a:pt x="432" y="233"/>
                  </a:lnTo>
                  <a:lnTo>
                    <a:pt x="433" y="235"/>
                  </a:lnTo>
                  <a:lnTo>
                    <a:pt x="438" y="243"/>
                  </a:lnTo>
                  <a:lnTo>
                    <a:pt x="438" y="244"/>
                  </a:lnTo>
                  <a:lnTo>
                    <a:pt x="439" y="244"/>
                  </a:lnTo>
                  <a:lnTo>
                    <a:pt x="439" y="244"/>
                  </a:lnTo>
                  <a:lnTo>
                    <a:pt x="440" y="244"/>
                  </a:lnTo>
                  <a:lnTo>
                    <a:pt x="440" y="244"/>
                  </a:lnTo>
                  <a:lnTo>
                    <a:pt x="442" y="245"/>
                  </a:lnTo>
                  <a:lnTo>
                    <a:pt x="442" y="246"/>
                  </a:lnTo>
                  <a:lnTo>
                    <a:pt x="443" y="248"/>
                  </a:lnTo>
                  <a:lnTo>
                    <a:pt x="444" y="252"/>
                  </a:lnTo>
                  <a:lnTo>
                    <a:pt x="445" y="253"/>
                  </a:lnTo>
                  <a:lnTo>
                    <a:pt x="445" y="256"/>
                  </a:lnTo>
                  <a:lnTo>
                    <a:pt x="444" y="256"/>
                  </a:lnTo>
                  <a:lnTo>
                    <a:pt x="447" y="268"/>
                  </a:lnTo>
                  <a:lnTo>
                    <a:pt x="448" y="271"/>
                  </a:lnTo>
                  <a:lnTo>
                    <a:pt x="449" y="272"/>
                  </a:lnTo>
                  <a:lnTo>
                    <a:pt x="449" y="274"/>
                  </a:lnTo>
                  <a:lnTo>
                    <a:pt x="452" y="281"/>
                  </a:lnTo>
                  <a:lnTo>
                    <a:pt x="454" y="291"/>
                  </a:lnTo>
                  <a:lnTo>
                    <a:pt x="454" y="292"/>
                  </a:lnTo>
                  <a:lnTo>
                    <a:pt x="452" y="296"/>
                  </a:lnTo>
                  <a:lnTo>
                    <a:pt x="452" y="297"/>
                  </a:lnTo>
                  <a:lnTo>
                    <a:pt x="452" y="298"/>
                  </a:lnTo>
                  <a:lnTo>
                    <a:pt x="452" y="298"/>
                  </a:lnTo>
                  <a:lnTo>
                    <a:pt x="441" y="296"/>
                  </a:lnTo>
                  <a:lnTo>
                    <a:pt x="441" y="296"/>
                  </a:lnTo>
                  <a:lnTo>
                    <a:pt x="442" y="299"/>
                  </a:lnTo>
                  <a:lnTo>
                    <a:pt x="442" y="304"/>
                  </a:lnTo>
                  <a:lnTo>
                    <a:pt x="443" y="305"/>
                  </a:lnTo>
                  <a:lnTo>
                    <a:pt x="445" y="313"/>
                  </a:lnTo>
                  <a:lnTo>
                    <a:pt x="445" y="317"/>
                  </a:lnTo>
                  <a:lnTo>
                    <a:pt x="446" y="321"/>
                  </a:lnTo>
                  <a:lnTo>
                    <a:pt x="448" y="332"/>
                  </a:lnTo>
                  <a:lnTo>
                    <a:pt x="449" y="336"/>
                  </a:lnTo>
                  <a:lnTo>
                    <a:pt x="449" y="337"/>
                  </a:lnTo>
                  <a:lnTo>
                    <a:pt x="449" y="337"/>
                  </a:lnTo>
                  <a:lnTo>
                    <a:pt x="449" y="338"/>
                  </a:lnTo>
                  <a:lnTo>
                    <a:pt x="449" y="338"/>
                  </a:lnTo>
                  <a:lnTo>
                    <a:pt x="449" y="338"/>
                  </a:lnTo>
                  <a:lnTo>
                    <a:pt x="446" y="343"/>
                  </a:lnTo>
                  <a:lnTo>
                    <a:pt x="445" y="346"/>
                  </a:lnTo>
                  <a:lnTo>
                    <a:pt x="443" y="349"/>
                  </a:lnTo>
                  <a:lnTo>
                    <a:pt x="443" y="349"/>
                  </a:lnTo>
                  <a:lnTo>
                    <a:pt x="443" y="349"/>
                  </a:lnTo>
                  <a:lnTo>
                    <a:pt x="443" y="349"/>
                  </a:lnTo>
                  <a:lnTo>
                    <a:pt x="443" y="350"/>
                  </a:lnTo>
                  <a:lnTo>
                    <a:pt x="444" y="351"/>
                  </a:lnTo>
                  <a:lnTo>
                    <a:pt x="444" y="352"/>
                  </a:lnTo>
                  <a:lnTo>
                    <a:pt x="446" y="356"/>
                  </a:lnTo>
                  <a:lnTo>
                    <a:pt x="448" y="358"/>
                  </a:lnTo>
                  <a:lnTo>
                    <a:pt x="433" y="363"/>
                  </a:lnTo>
                  <a:lnTo>
                    <a:pt x="431" y="364"/>
                  </a:lnTo>
                  <a:lnTo>
                    <a:pt x="428" y="364"/>
                  </a:lnTo>
                  <a:lnTo>
                    <a:pt x="428" y="365"/>
                  </a:lnTo>
                  <a:lnTo>
                    <a:pt x="424" y="366"/>
                  </a:lnTo>
                  <a:lnTo>
                    <a:pt x="423" y="366"/>
                  </a:lnTo>
                  <a:lnTo>
                    <a:pt x="419" y="367"/>
                  </a:lnTo>
                  <a:lnTo>
                    <a:pt x="414" y="369"/>
                  </a:lnTo>
                  <a:lnTo>
                    <a:pt x="411" y="369"/>
                  </a:lnTo>
                  <a:lnTo>
                    <a:pt x="407" y="370"/>
                  </a:lnTo>
                  <a:lnTo>
                    <a:pt x="406" y="370"/>
                  </a:lnTo>
                  <a:lnTo>
                    <a:pt x="405" y="370"/>
                  </a:lnTo>
                  <a:lnTo>
                    <a:pt x="394" y="369"/>
                  </a:lnTo>
                  <a:lnTo>
                    <a:pt x="380" y="368"/>
                  </a:lnTo>
                  <a:lnTo>
                    <a:pt x="379" y="368"/>
                  </a:lnTo>
                  <a:lnTo>
                    <a:pt x="378" y="368"/>
                  </a:lnTo>
                  <a:lnTo>
                    <a:pt x="373" y="369"/>
                  </a:lnTo>
                  <a:lnTo>
                    <a:pt x="373" y="369"/>
                  </a:lnTo>
                  <a:lnTo>
                    <a:pt x="373" y="371"/>
                  </a:lnTo>
                  <a:lnTo>
                    <a:pt x="374" y="373"/>
                  </a:lnTo>
                  <a:lnTo>
                    <a:pt x="374" y="373"/>
                  </a:lnTo>
                  <a:lnTo>
                    <a:pt x="374" y="374"/>
                  </a:lnTo>
                  <a:lnTo>
                    <a:pt x="375" y="378"/>
                  </a:lnTo>
                  <a:lnTo>
                    <a:pt x="376" y="380"/>
                  </a:lnTo>
                  <a:lnTo>
                    <a:pt x="376" y="381"/>
                  </a:lnTo>
                  <a:lnTo>
                    <a:pt x="376" y="381"/>
                  </a:lnTo>
                  <a:lnTo>
                    <a:pt x="375" y="383"/>
                  </a:lnTo>
                  <a:lnTo>
                    <a:pt x="374" y="384"/>
                  </a:lnTo>
                  <a:lnTo>
                    <a:pt x="373" y="385"/>
                  </a:lnTo>
                  <a:lnTo>
                    <a:pt x="372" y="386"/>
                  </a:lnTo>
                  <a:lnTo>
                    <a:pt x="371" y="386"/>
                  </a:lnTo>
                  <a:lnTo>
                    <a:pt x="371" y="386"/>
                  </a:lnTo>
                  <a:lnTo>
                    <a:pt x="367" y="389"/>
                  </a:lnTo>
                  <a:lnTo>
                    <a:pt x="371" y="391"/>
                  </a:lnTo>
                  <a:lnTo>
                    <a:pt x="362" y="394"/>
                  </a:lnTo>
                  <a:lnTo>
                    <a:pt x="360" y="392"/>
                  </a:lnTo>
                  <a:lnTo>
                    <a:pt x="359" y="394"/>
                  </a:lnTo>
                  <a:lnTo>
                    <a:pt x="360" y="396"/>
                  </a:lnTo>
                  <a:lnTo>
                    <a:pt x="361" y="402"/>
                  </a:lnTo>
                  <a:lnTo>
                    <a:pt x="362" y="406"/>
                  </a:lnTo>
                  <a:lnTo>
                    <a:pt x="362" y="406"/>
                  </a:lnTo>
                  <a:lnTo>
                    <a:pt x="357" y="414"/>
                  </a:lnTo>
                  <a:lnTo>
                    <a:pt x="356" y="415"/>
                  </a:lnTo>
                  <a:lnTo>
                    <a:pt x="355" y="415"/>
                  </a:lnTo>
                  <a:lnTo>
                    <a:pt x="354" y="414"/>
                  </a:lnTo>
                  <a:lnTo>
                    <a:pt x="354" y="414"/>
                  </a:lnTo>
                  <a:lnTo>
                    <a:pt x="354" y="414"/>
                  </a:lnTo>
                  <a:lnTo>
                    <a:pt x="353" y="414"/>
                  </a:lnTo>
                  <a:lnTo>
                    <a:pt x="344" y="415"/>
                  </a:lnTo>
                  <a:lnTo>
                    <a:pt x="343" y="415"/>
                  </a:lnTo>
                  <a:lnTo>
                    <a:pt x="342" y="415"/>
                  </a:lnTo>
                  <a:lnTo>
                    <a:pt x="341" y="415"/>
                  </a:lnTo>
                  <a:lnTo>
                    <a:pt x="338" y="417"/>
                  </a:lnTo>
                  <a:lnTo>
                    <a:pt x="335" y="422"/>
                  </a:lnTo>
                  <a:lnTo>
                    <a:pt x="335" y="422"/>
                  </a:lnTo>
                  <a:lnTo>
                    <a:pt x="335" y="426"/>
                  </a:lnTo>
                  <a:lnTo>
                    <a:pt x="335" y="428"/>
                  </a:lnTo>
                  <a:lnTo>
                    <a:pt x="335" y="429"/>
                  </a:lnTo>
                  <a:lnTo>
                    <a:pt x="335" y="429"/>
                  </a:lnTo>
                  <a:lnTo>
                    <a:pt x="335" y="430"/>
                  </a:lnTo>
                  <a:lnTo>
                    <a:pt x="337" y="435"/>
                  </a:lnTo>
                  <a:lnTo>
                    <a:pt x="337" y="436"/>
                  </a:lnTo>
                  <a:lnTo>
                    <a:pt x="336" y="437"/>
                  </a:lnTo>
                  <a:lnTo>
                    <a:pt x="336" y="438"/>
                  </a:lnTo>
                  <a:lnTo>
                    <a:pt x="335" y="444"/>
                  </a:lnTo>
                  <a:lnTo>
                    <a:pt x="334" y="448"/>
                  </a:lnTo>
                  <a:lnTo>
                    <a:pt x="334" y="448"/>
                  </a:lnTo>
                  <a:lnTo>
                    <a:pt x="335" y="449"/>
                  </a:lnTo>
                  <a:lnTo>
                    <a:pt x="335" y="449"/>
                  </a:lnTo>
                  <a:lnTo>
                    <a:pt x="335" y="450"/>
                  </a:lnTo>
                  <a:lnTo>
                    <a:pt x="336" y="452"/>
                  </a:lnTo>
                  <a:lnTo>
                    <a:pt x="336" y="453"/>
                  </a:lnTo>
                  <a:lnTo>
                    <a:pt x="335" y="459"/>
                  </a:lnTo>
                  <a:lnTo>
                    <a:pt x="335" y="465"/>
                  </a:lnTo>
                  <a:lnTo>
                    <a:pt x="343" y="469"/>
                  </a:lnTo>
                  <a:lnTo>
                    <a:pt x="345" y="467"/>
                  </a:lnTo>
                  <a:lnTo>
                    <a:pt x="349" y="466"/>
                  </a:lnTo>
                  <a:lnTo>
                    <a:pt x="353" y="467"/>
                  </a:lnTo>
                  <a:lnTo>
                    <a:pt x="354" y="469"/>
                  </a:lnTo>
                  <a:lnTo>
                    <a:pt x="355" y="469"/>
                  </a:lnTo>
                  <a:lnTo>
                    <a:pt x="353" y="472"/>
                  </a:lnTo>
                  <a:lnTo>
                    <a:pt x="354" y="473"/>
                  </a:lnTo>
                  <a:lnTo>
                    <a:pt x="355" y="477"/>
                  </a:lnTo>
                  <a:lnTo>
                    <a:pt x="355" y="480"/>
                  </a:lnTo>
                  <a:lnTo>
                    <a:pt x="355" y="480"/>
                  </a:lnTo>
                  <a:lnTo>
                    <a:pt x="352" y="480"/>
                  </a:lnTo>
                  <a:lnTo>
                    <a:pt x="351" y="483"/>
                  </a:lnTo>
                  <a:lnTo>
                    <a:pt x="350" y="484"/>
                  </a:lnTo>
                  <a:lnTo>
                    <a:pt x="349" y="488"/>
                  </a:lnTo>
                  <a:lnTo>
                    <a:pt x="349" y="489"/>
                  </a:lnTo>
                  <a:lnTo>
                    <a:pt x="350" y="494"/>
                  </a:lnTo>
                  <a:lnTo>
                    <a:pt x="350" y="495"/>
                  </a:lnTo>
                  <a:lnTo>
                    <a:pt x="351" y="496"/>
                  </a:lnTo>
                  <a:lnTo>
                    <a:pt x="351" y="496"/>
                  </a:lnTo>
                  <a:lnTo>
                    <a:pt x="351" y="495"/>
                  </a:lnTo>
                  <a:lnTo>
                    <a:pt x="351" y="500"/>
                  </a:lnTo>
                  <a:lnTo>
                    <a:pt x="350" y="507"/>
                  </a:lnTo>
                  <a:lnTo>
                    <a:pt x="342" y="516"/>
                  </a:lnTo>
                  <a:lnTo>
                    <a:pt x="344" y="517"/>
                  </a:lnTo>
                  <a:lnTo>
                    <a:pt x="345" y="519"/>
                  </a:lnTo>
                  <a:lnTo>
                    <a:pt x="346" y="522"/>
                  </a:lnTo>
                  <a:lnTo>
                    <a:pt x="345" y="528"/>
                  </a:lnTo>
                  <a:lnTo>
                    <a:pt x="350" y="528"/>
                  </a:lnTo>
                  <a:lnTo>
                    <a:pt x="352" y="530"/>
                  </a:lnTo>
                  <a:lnTo>
                    <a:pt x="355" y="529"/>
                  </a:lnTo>
                  <a:lnTo>
                    <a:pt x="355" y="529"/>
                  </a:lnTo>
                  <a:lnTo>
                    <a:pt x="356" y="529"/>
                  </a:lnTo>
                  <a:lnTo>
                    <a:pt x="357" y="528"/>
                  </a:lnTo>
                  <a:lnTo>
                    <a:pt x="359" y="525"/>
                  </a:lnTo>
                  <a:lnTo>
                    <a:pt x="360" y="523"/>
                  </a:lnTo>
                  <a:lnTo>
                    <a:pt x="359" y="521"/>
                  </a:lnTo>
                  <a:lnTo>
                    <a:pt x="359" y="516"/>
                  </a:lnTo>
                  <a:lnTo>
                    <a:pt x="361" y="514"/>
                  </a:lnTo>
                  <a:lnTo>
                    <a:pt x="362" y="513"/>
                  </a:lnTo>
                  <a:lnTo>
                    <a:pt x="363" y="513"/>
                  </a:lnTo>
                  <a:lnTo>
                    <a:pt x="369" y="515"/>
                  </a:lnTo>
                  <a:lnTo>
                    <a:pt x="369" y="515"/>
                  </a:lnTo>
                  <a:lnTo>
                    <a:pt x="370" y="516"/>
                  </a:lnTo>
                  <a:lnTo>
                    <a:pt x="370" y="516"/>
                  </a:lnTo>
                  <a:lnTo>
                    <a:pt x="370" y="516"/>
                  </a:lnTo>
                  <a:lnTo>
                    <a:pt x="371" y="518"/>
                  </a:lnTo>
                  <a:lnTo>
                    <a:pt x="373" y="521"/>
                  </a:lnTo>
                  <a:lnTo>
                    <a:pt x="373" y="522"/>
                  </a:lnTo>
                  <a:lnTo>
                    <a:pt x="374" y="522"/>
                  </a:lnTo>
                  <a:lnTo>
                    <a:pt x="375" y="523"/>
                  </a:lnTo>
                  <a:lnTo>
                    <a:pt x="380" y="523"/>
                  </a:lnTo>
                  <a:lnTo>
                    <a:pt x="387" y="522"/>
                  </a:lnTo>
                  <a:lnTo>
                    <a:pt x="388" y="521"/>
                  </a:lnTo>
                  <a:lnTo>
                    <a:pt x="388" y="521"/>
                  </a:lnTo>
                  <a:lnTo>
                    <a:pt x="389" y="515"/>
                  </a:lnTo>
                  <a:lnTo>
                    <a:pt x="389" y="510"/>
                  </a:lnTo>
                  <a:lnTo>
                    <a:pt x="389" y="509"/>
                  </a:lnTo>
                  <a:lnTo>
                    <a:pt x="389" y="509"/>
                  </a:lnTo>
                  <a:lnTo>
                    <a:pt x="388" y="509"/>
                  </a:lnTo>
                  <a:lnTo>
                    <a:pt x="387" y="507"/>
                  </a:lnTo>
                  <a:lnTo>
                    <a:pt x="386" y="505"/>
                  </a:lnTo>
                  <a:lnTo>
                    <a:pt x="387" y="503"/>
                  </a:lnTo>
                  <a:lnTo>
                    <a:pt x="387" y="503"/>
                  </a:lnTo>
                  <a:lnTo>
                    <a:pt x="390" y="503"/>
                  </a:lnTo>
                  <a:lnTo>
                    <a:pt x="392" y="504"/>
                  </a:lnTo>
                  <a:lnTo>
                    <a:pt x="393" y="504"/>
                  </a:lnTo>
                  <a:lnTo>
                    <a:pt x="394" y="506"/>
                  </a:lnTo>
                  <a:lnTo>
                    <a:pt x="398" y="515"/>
                  </a:lnTo>
                  <a:lnTo>
                    <a:pt x="401" y="523"/>
                  </a:lnTo>
                  <a:lnTo>
                    <a:pt x="401" y="523"/>
                  </a:lnTo>
                  <a:lnTo>
                    <a:pt x="401" y="524"/>
                  </a:lnTo>
                  <a:lnTo>
                    <a:pt x="404" y="528"/>
                  </a:lnTo>
                  <a:lnTo>
                    <a:pt x="404" y="529"/>
                  </a:lnTo>
                  <a:lnTo>
                    <a:pt x="405" y="529"/>
                  </a:lnTo>
                  <a:lnTo>
                    <a:pt x="405" y="529"/>
                  </a:lnTo>
                  <a:lnTo>
                    <a:pt x="405" y="529"/>
                  </a:lnTo>
                  <a:lnTo>
                    <a:pt x="407" y="532"/>
                  </a:lnTo>
                  <a:lnTo>
                    <a:pt x="412" y="546"/>
                  </a:lnTo>
                  <a:lnTo>
                    <a:pt x="412" y="547"/>
                  </a:lnTo>
                  <a:lnTo>
                    <a:pt x="411" y="548"/>
                  </a:lnTo>
                  <a:lnTo>
                    <a:pt x="400" y="551"/>
                  </a:lnTo>
                  <a:lnTo>
                    <a:pt x="398" y="551"/>
                  </a:lnTo>
                  <a:lnTo>
                    <a:pt x="397" y="550"/>
                  </a:lnTo>
                  <a:lnTo>
                    <a:pt x="396" y="550"/>
                  </a:lnTo>
                  <a:lnTo>
                    <a:pt x="395" y="548"/>
                  </a:lnTo>
                  <a:lnTo>
                    <a:pt x="393" y="547"/>
                  </a:lnTo>
                  <a:lnTo>
                    <a:pt x="392" y="547"/>
                  </a:lnTo>
                  <a:lnTo>
                    <a:pt x="392" y="548"/>
                  </a:lnTo>
                  <a:lnTo>
                    <a:pt x="392" y="548"/>
                  </a:lnTo>
                  <a:lnTo>
                    <a:pt x="392" y="548"/>
                  </a:lnTo>
                  <a:lnTo>
                    <a:pt x="392" y="549"/>
                  </a:lnTo>
                  <a:lnTo>
                    <a:pt x="392" y="549"/>
                  </a:lnTo>
                  <a:lnTo>
                    <a:pt x="392" y="549"/>
                  </a:lnTo>
                  <a:lnTo>
                    <a:pt x="392" y="550"/>
                  </a:lnTo>
                  <a:lnTo>
                    <a:pt x="393" y="551"/>
                  </a:lnTo>
                  <a:lnTo>
                    <a:pt x="393" y="552"/>
                  </a:lnTo>
                  <a:lnTo>
                    <a:pt x="393" y="553"/>
                  </a:lnTo>
                  <a:lnTo>
                    <a:pt x="395" y="556"/>
                  </a:lnTo>
                  <a:lnTo>
                    <a:pt x="396" y="556"/>
                  </a:lnTo>
                  <a:lnTo>
                    <a:pt x="396" y="557"/>
                  </a:lnTo>
                  <a:lnTo>
                    <a:pt x="397" y="557"/>
                  </a:lnTo>
                  <a:lnTo>
                    <a:pt x="398" y="557"/>
                  </a:lnTo>
                  <a:lnTo>
                    <a:pt x="399" y="559"/>
                  </a:lnTo>
                  <a:lnTo>
                    <a:pt x="398" y="560"/>
                  </a:lnTo>
                  <a:lnTo>
                    <a:pt x="398" y="562"/>
                  </a:lnTo>
                  <a:lnTo>
                    <a:pt x="397" y="564"/>
                  </a:lnTo>
                  <a:lnTo>
                    <a:pt x="397" y="566"/>
                  </a:lnTo>
                  <a:lnTo>
                    <a:pt x="397" y="568"/>
                  </a:lnTo>
                  <a:lnTo>
                    <a:pt x="397" y="569"/>
                  </a:lnTo>
                  <a:lnTo>
                    <a:pt x="398" y="573"/>
                  </a:lnTo>
                  <a:lnTo>
                    <a:pt x="398" y="575"/>
                  </a:lnTo>
                  <a:lnTo>
                    <a:pt x="399" y="582"/>
                  </a:lnTo>
                  <a:lnTo>
                    <a:pt x="400" y="583"/>
                  </a:lnTo>
                  <a:lnTo>
                    <a:pt x="400" y="584"/>
                  </a:lnTo>
                  <a:lnTo>
                    <a:pt x="401" y="584"/>
                  </a:lnTo>
                  <a:lnTo>
                    <a:pt x="401" y="584"/>
                  </a:lnTo>
                  <a:lnTo>
                    <a:pt x="402" y="584"/>
                  </a:lnTo>
                  <a:lnTo>
                    <a:pt x="403" y="583"/>
                  </a:lnTo>
                  <a:lnTo>
                    <a:pt x="404" y="583"/>
                  </a:lnTo>
                  <a:lnTo>
                    <a:pt x="405" y="582"/>
                  </a:lnTo>
                  <a:lnTo>
                    <a:pt x="406" y="582"/>
                  </a:lnTo>
                  <a:lnTo>
                    <a:pt x="407" y="582"/>
                  </a:lnTo>
                  <a:lnTo>
                    <a:pt x="408" y="583"/>
                  </a:lnTo>
                  <a:lnTo>
                    <a:pt x="408" y="584"/>
                  </a:lnTo>
                  <a:lnTo>
                    <a:pt x="404" y="590"/>
                  </a:lnTo>
                  <a:lnTo>
                    <a:pt x="405" y="594"/>
                  </a:lnTo>
                  <a:lnTo>
                    <a:pt x="405" y="601"/>
                  </a:lnTo>
                  <a:lnTo>
                    <a:pt x="405" y="602"/>
                  </a:lnTo>
                  <a:lnTo>
                    <a:pt x="405" y="602"/>
                  </a:lnTo>
                  <a:lnTo>
                    <a:pt x="404" y="602"/>
                  </a:lnTo>
                  <a:lnTo>
                    <a:pt x="399" y="603"/>
                  </a:lnTo>
                  <a:lnTo>
                    <a:pt x="392" y="601"/>
                  </a:lnTo>
                  <a:lnTo>
                    <a:pt x="390" y="601"/>
                  </a:lnTo>
                  <a:lnTo>
                    <a:pt x="389" y="600"/>
                  </a:lnTo>
                  <a:lnTo>
                    <a:pt x="385" y="599"/>
                  </a:lnTo>
                  <a:lnTo>
                    <a:pt x="383" y="599"/>
                  </a:lnTo>
                  <a:lnTo>
                    <a:pt x="380" y="598"/>
                  </a:lnTo>
                  <a:lnTo>
                    <a:pt x="379" y="601"/>
                  </a:lnTo>
                  <a:lnTo>
                    <a:pt x="379" y="601"/>
                  </a:lnTo>
                  <a:lnTo>
                    <a:pt x="379" y="601"/>
                  </a:lnTo>
                  <a:lnTo>
                    <a:pt x="379" y="602"/>
                  </a:lnTo>
                  <a:lnTo>
                    <a:pt x="381" y="607"/>
                  </a:lnTo>
                  <a:lnTo>
                    <a:pt x="382" y="613"/>
                  </a:lnTo>
                  <a:lnTo>
                    <a:pt x="382" y="614"/>
                  </a:lnTo>
                  <a:lnTo>
                    <a:pt x="381" y="616"/>
                  </a:lnTo>
                  <a:lnTo>
                    <a:pt x="377" y="617"/>
                  </a:lnTo>
                  <a:lnTo>
                    <a:pt x="376" y="618"/>
                  </a:lnTo>
                  <a:lnTo>
                    <a:pt x="375" y="620"/>
                  </a:lnTo>
                  <a:lnTo>
                    <a:pt x="372" y="629"/>
                  </a:lnTo>
                  <a:lnTo>
                    <a:pt x="372" y="635"/>
                  </a:lnTo>
                  <a:lnTo>
                    <a:pt x="370" y="643"/>
                  </a:lnTo>
                  <a:lnTo>
                    <a:pt x="367" y="645"/>
                  </a:lnTo>
                  <a:lnTo>
                    <a:pt x="367" y="646"/>
                  </a:lnTo>
                  <a:lnTo>
                    <a:pt x="366" y="648"/>
                  </a:lnTo>
                  <a:lnTo>
                    <a:pt x="366" y="649"/>
                  </a:lnTo>
                  <a:lnTo>
                    <a:pt x="366" y="651"/>
                  </a:lnTo>
                  <a:lnTo>
                    <a:pt x="364" y="652"/>
                  </a:lnTo>
                  <a:lnTo>
                    <a:pt x="363" y="654"/>
                  </a:lnTo>
                  <a:lnTo>
                    <a:pt x="361" y="658"/>
                  </a:lnTo>
                  <a:lnTo>
                    <a:pt x="359" y="658"/>
                  </a:lnTo>
                  <a:lnTo>
                    <a:pt x="359" y="658"/>
                  </a:lnTo>
                  <a:lnTo>
                    <a:pt x="354" y="659"/>
                  </a:lnTo>
                  <a:lnTo>
                    <a:pt x="353" y="659"/>
                  </a:lnTo>
                  <a:lnTo>
                    <a:pt x="351" y="661"/>
                  </a:lnTo>
                  <a:lnTo>
                    <a:pt x="346" y="666"/>
                  </a:lnTo>
                  <a:lnTo>
                    <a:pt x="346" y="673"/>
                  </a:lnTo>
                  <a:lnTo>
                    <a:pt x="341" y="677"/>
                  </a:lnTo>
                  <a:lnTo>
                    <a:pt x="335" y="684"/>
                  </a:lnTo>
                  <a:lnTo>
                    <a:pt x="326" y="695"/>
                  </a:lnTo>
                  <a:lnTo>
                    <a:pt x="322" y="699"/>
                  </a:lnTo>
                  <a:lnTo>
                    <a:pt x="322" y="704"/>
                  </a:lnTo>
                  <a:lnTo>
                    <a:pt x="320" y="714"/>
                  </a:lnTo>
                  <a:lnTo>
                    <a:pt x="320" y="715"/>
                  </a:lnTo>
                  <a:lnTo>
                    <a:pt x="321" y="717"/>
                  </a:lnTo>
                  <a:lnTo>
                    <a:pt x="322" y="721"/>
                  </a:lnTo>
                  <a:lnTo>
                    <a:pt x="323" y="722"/>
                  </a:lnTo>
                  <a:lnTo>
                    <a:pt x="323" y="723"/>
                  </a:lnTo>
                  <a:lnTo>
                    <a:pt x="324" y="724"/>
                  </a:lnTo>
                  <a:lnTo>
                    <a:pt x="326" y="728"/>
                  </a:lnTo>
                  <a:lnTo>
                    <a:pt x="327" y="729"/>
                  </a:lnTo>
                  <a:lnTo>
                    <a:pt x="327" y="729"/>
                  </a:lnTo>
                  <a:lnTo>
                    <a:pt x="328" y="729"/>
                  </a:lnTo>
                  <a:lnTo>
                    <a:pt x="328" y="729"/>
                  </a:lnTo>
                  <a:lnTo>
                    <a:pt x="329" y="729"/>
                  </a:lnTo>
                  <a:lnTo>
                    <a:pt x="329" y="730"/>
                  </a:lnTo>
                  <a:lnTo>
                    <a:pt x="330" y="731"/>
                  </a:lnTo>
                  <a:lnTo>
                    <a:pt x="331" y="734"/>
                  </a:lnTo>
                  <a:lnTo>
                    <a:pt x="331" y="737"/>
                  </a:lnTo>
                  <a:lnTo>
                    <a:pt x="331" y="738"/>
                  </a:lnTo>
                  <a:lnTo>
                    <a:pt x="331" y="739"/>
                  </a:lnTo>
                  <a:lnTo>
                    <a:pt x="331" y="741"/>
                  </a:lnTo>
                  <a:lnTo>
                    <a:pt x="330" y="741"/>
                  </a:lnTo>
                  <a:lnTo>
                    <a:pt x="330" y="745"/>
                  </a:lnTo>
                  <a:lnTo>
                    <a:pt x="330" y="746"/>
                  </a:lnTo>
                  <a:lnTo>
                    <a:pt x="330" y="747"/>
                  </a:lnTo>
                  <a:lnTo>
                    <a:pt x="329" y="747"/>
                  </a:lnTo>
                  <a:lnTo>
                    <a:pt x="329" y="748"/>
                  </a:lnTo>
                  <a:lnTo>
                    <a:pt x="329" y="748"/>
                  </a:lnTo>
                  <a:lnTo>
                    <a:pt x="329" y="748"/>
                  </a:lnTo>
                  <a:lnTo>
                    <a:pt x="326" y="758"/>
                  </a:lnTo>
                  <a:lnTo>
                    <a:pt x="326" y="759"/>
                  </a:lnTo>
                  <a:lnTo>
                    <a:pt x="327" y="761"/>
                  </a:lnTo>
                  <a:lnTo>
                    <a:pt x="327" y="762"/>
                  </a:lnTo>
                  <a:lnTo>
                    <a:pt x="327" y="763"/>
                  </a:lnTo>
                  <a:lnTo>
                    <a:pt x="327" y="764"/>
                  </a:lnTo>
                  <a:lnTo>
                    <a:pt x="327" y="764"/>
                  </a:lnTo>
                  <a:lnTo>
                    <a:pt x="326" y="767"/>
                  </a:lnTo>
                  <a:lnTo>
                    <a:pt x="325" y="769"/>
                  </a:lnTo>
                  <a:lnTo>
                    <a:pt x="322" y="769"/>
                  </a:lnTo>
                  <a:lnTo>
                    <a:pt x="324" y="778"/>
                  </a:lnTo>
                  <a:lnTo>
                    <a:pt x="319" y="781"/>
                  </a:lnTo>
                  <a:lnTo>
                    <a:pt x="319" y="780"/>
                  </a:lnTo>
                  <a:lnTo>
                    <a:pt x="318" y="779"/>
                  </a:lnTo>
                  <a:lnTo>
                    <a:pt x="317" y="778"/>
                  </a:lnTo>
                  <a:lnTo>
                    <a:pt x="317" y="777"/>
                  </a:lnTo>
                  <a:lnTo>
                    <a:pt x="313" y="780"/>
                  </a:lnTo>
                  <a:lnTo>
                    <a:pt x="312" y="780"/>
                  </a:lnTo>
                  <a:lnTo>
                    <a:pt x="308" y="783"/>
                  </a:lnTo>
                  <a:lnTo>
                    <a:pt x="307" y="784"/>
                  </a:lnTo>
                  <a:lnTo>
                    <a:pt x="306" y="785"/>
                  </a:lnTo>
                  <a:lnTo>
                    <a:pt x="305" y="788"/>
                  </a:lnTo>
                  <a:lnTo>
                    <a:pt x="304" y="790"/>
                  </a:lnTo>
                  <a:lnTo>
                    <a:pt x="303" y="792"/>
                  </a:lnTo>
                  <a:lnTo>
                    <a:pt x="303" y="794"/>
                  </a:lnTo>
                  <a:lnTo>
                    <a:pt x="302" y="795"/>
                  </a:lnTo>
                  <a:lnTo>
                    <a:pt x="302" y="796"/>
                  </a:lnTo>
                  <a:lnTo>
                    <a:pt x="302" y="797"/>
                  </a:lnTo>
                  <a:lnTo>
                    <a:pt x="302" y="799"/>
                  </a:lnTo>
                  <a:lnTo>
                    <a:pt x="302" y="800"/>
                  </a:lnTo>
                  <a:lnTo>
                    <a:pt x="302" y="801"/>
                  </a:lnTo>
                  <a:lnTo>
                    <a:pt x="302" y="802"/>
                  </a:lnTo>
                  <a:lnTo>
                    <a:pt x="302" y="807"/>
                  </a:lnTo>
                  <a:lnTo>
                    <a:pt x="304" y="824"/>
                  </a:lnTo>
                  <a:lnTo>
                    <a:pt x="304" y="825"/>
                  </a:lnTo>
                  <a:lnTo>
                    <a:pt x="304" y="827"/>
                  </a:lnTo>
                  <a:lnTo>
                    <a:pt x="304" y="829"/>
                  </a:lnTo>
                  <a:lnTo>
                    <a:pt x="308" y="832"/>
                  </a:lnTo>
                  <a:lnTo>
                    <a:pt x="312" y="835"/>
                  </a:lnTo>
                  <a:lnTo>
                    <a:pt x="319" y="839"/>
                  </a:lnTo>
                  <a:lnTo>
                    <a:pt x="323" y="841"/>
                  </a:lnTo>
                  <a:lnTo>
                    <a:pt x="328" y="844"/>
                  </a:lnTo>
                  <a:lnTo>
                    <a:pt x="325" y="848"/>
                  </a:lnTo>
                  <a:lnTo>
                    <a:pt x="320" y="848"/>
                  </a:lnTo>
                  <a:lnTo>
                    <a:pt x="319" y="848"/>
                  </a:lnTo>
                  <a:lnTo>
                    <a:pt x="306" y="848"/>
                  </a:lnTo>
                  <a:lnTo>
                    <a:pt x="302" y="846"/>
                  </a:lnTo>
                  <a:lnTo>
                    <a:pt x="294" y="842"/>
                  </a:lnTo>
                  <a:lnTo>
                    <a:pt x="293" y="841"/>
                  </a:lnTo>
                  <a:lnTo>
                    <a:pt x="291" y="842"/>
                  </a:lnTo>
                  <a:lnTo>
                    <a:pt x="287" y="843"/>
                  </a:lnTo>
                  <a:lnTo>
                    <a:pt x="286" y="843"/>
                  </a:lnTo>
                  <a:lnTo>
                    <a:pt x="281" y="844"/>
                  </a:lnTo>
                  <a:lnTo>
                    <a:pt x="279" y="845"/>
                  </a:lnTo>
                  <a:lnTo>
                    <a:pt x="277" y="845"/>
                  </a:lnTo>
                  <a:lnTo>
                    <a:pt x="274" y="846"/>
                  </a:lnTo>
                  <a:lnTo>
                    <a:pt x="272" y="846"/>
                  </a:lnTo>
                  <a:lnTo>
                    <a:pt x="270" y="846"/>
                  </a:lnTo>
                  <a:lnTo>
                    <a:pt x="269" y="846"/>
                  </a:lnTo>
                  <a:lnTo>
                    <a:pt x="268" y="846"/>
                  </a:lnTo>
                  <a:lnTo>
                    <a:pt x="266" y="846"/>
                  </a:lnTo>
                  <a:lnTo>
                    <a:pt x="256" y="843"/>
                  </a:lnTo>
                  <a:lnTo>
                    <a:pt x="252" y="842"/>
                  </a:lnTo>
                  <a:lnTo>
                    <a:pt x="249" y="842"/>
                  </a:lnTo>
                  <a:lnTo>
                    <a:pt x="246" y="841"/>
                  </a:lnTo>
                  <a:lnTo>
                    <a:pt x="245" y="841"/>
                  </a:lnTo>
                  <a:lnTo>
                    <a:pt x="245" y="841"/>
                  </a:lnTo>
                  <a:lnTo>
                    <a:pt x="245" y="841"/>
                  </a:lnTo>
                  <a:lnTo>
                    <a:pt x="242" y="839"/>
                  </a:lnTo>
                  <a:lnTo>
                    <a:pt x="242" y="838"/>
                  </a:lnTo>
                  <a:lnTo>
                    <a:pt x="242" y="836"/>
                  </a:lnTo>
                  <a:lnTo>
                    <a:pt x="243" y="834"/>
                  </a:lnTo>
                  <a:lnTo>
                    <a:pt x="244" y="820"/>
                  </a:lnTo>
                  <a:lnTo>
                    <a:pt x="242" y="817"/>
                  </a:lnTo>
                  <a:lnTo>
                    <a:pt x="242" y="817"/>
                  </a:lnTo>
                  <a:lnTo>
                    <a:pt x="241" y="817"/>
                  </a:lnTo>
                  <a:lnTo>
                    <a:pt x="240" y="817"/>
                  </a:lnTo>
                  <a:lnTo>
                    <a:pt x="237" y="817"/>
                  </a:lnTo>
                  <a:lnTo>
                    <a:pt x="231" y="814"/>
                  </a:lnTo>
                  <a:lnTo>
                    <a:pt x="225" y="808"/>
                  </a:lnTo>
                  <a:lnTo>
                    <a:pt x="224" y="807"/>
                  </a:lnTo>
                  <a:lnTo>
                    <a:pt x="223" y="807"/>
                  </a:lnTo>
                  <a:lnTo>
                    <a:pt x="219" y="804"/>
                  </a:lnTo>
                  <a:lnTo>
                    <a:pt x="216" y="802"/>
                  </a:lnTo>
                  <a:lnTo>
                    <a:pt x="215" y="802"/>
                  </a:lnTo>
                  <a:lnTo>
                    <a:pt x="211" y="800"/>
                  </a:lnTo>
                  <a:lnTo>
                    <a:pt x="210" y="799"/>
                  </a:lnTo>
                  <a:lnTo>
                    <a:pt x="205" y="794"/>
                  </a:lnTo>
                  <a:lnTo>
                    <a:pt x="204" y="789"/>
                  </a:lnTo>
                  <a:lnTo>
                    <a:pt x="204" y="787"/>
                  </a:lnTo>
                  <a:lnTo>
                    <a:pt x="205" y="785"/>
                  </a:lnTo>
                  <a:lnTo>
                    <a:pt x="205" y="784"/>
                  </a:lnTo>
                  <a:lnTo>
                    <a:pt x="208" y="783"/>
                  </a:lnTo>
                  <a:lnTo>
                    <a:pt x="208" y="783"/>
                  </a:lnTo>
                  <a:lnTo>
                    <a:pt x="209" y="783"/>
                  </a:lnTo>
                  <a:lnTo>
                    <a:pt x="210" y="784"/>
                  </a:lnTo>
                  <a:lnTo>
                    <a:pt x="214" y="785"/>
                  </a:lnTo>
                  <a:lnTo>
                    <a:pt x="216" y="780"/>
                  </a:lnTo>
                  <a:lnTo>
                    <a:pt x="218" y="777"/>
                  </a:lnTo>
                  <a:lnTo>
                    <a:pt x="218" y="777"/>
                  </a:lnTo>
                  <a:lnTo>
                    <a:pt x="218" y="776"/>
                  </a:lnTo>
                  <a:lnTo>
                    <a:pt x="218" y="776"/>
                  </a:lnTo>
                  <a:lnTo>
                    <a:pt x="217" y="775"/>
                  </a:lnTo>
                  <a:lnTo>
                    <a:pt x="217" y="775"/>
                  </a:lnTo>
                  <a:lnTo>
                    <a:pt x="216" y="774"/>
                  </a:lnTo>
                  <a:lnTo>
                    <a:pt x="214" y="772"/>
                  </a:lnTo>
                  <a:lnTo>
                    <a:pt x="212" y="771"/>
                  </a:lnTo>
                  <a:lnTo>
                    <a:pt x="212" y="770"/>
                  </a:lnTo>
                  <a:lnTo>
                    <a:pt x="203" y="764"/>
                  </a:lnTo>
                  <a:lnTo>
                    <a:pt x="200" y="762"/>
                  </a:lnTo>
                  <a:lnTo>
                    <a:pt x="196" y="758"/>
                  </a:lnTo>
                  <a:lnTo>
                    <a:pt x="188" y="757"/>
                  </a:lnTo>
                  <a:lnTo>
                    <a:pt x="188" y="756"/>
                  </a:lnTo>
                  <a:lnTo>
                    <a:pt x="188" y="756"/>
                  </a:lnTo>
                  <a:lnTo>
                    <a:pt x="186" y="754"/>
                  </a:lnTo>
                  <a:lnTo>
                    <a:pt x="178" y="749"/>
                  </a:lnTo>
                  <a:lnTo>
                    <a:pt x="178" y="749"/>
                  </a:lnTo>
                  <a:lnTo>
                    <a:pt x="173" y="748"/>
                  </a:lnTo>
                  <a:lnTo>
                    <a:pt x="171" y="748"/>
                  </a:lnTo>
                  <a:lnTo>
                    <a:pt x="169" y="748"/>
                  </a:lnTo>
                  <a:lnTo>
                    <a:pt x="159" y="748"/>
                  </a:lnTo>
                  <a:lnTo>
                    <a:pt x="152" y="744"/>
                  </a:lnTo>
                  <a:lnTo>
                    <a:pt x="152" y="744"/>
                  </a:lnTo>
                  <a:lnTo>
                    <a:pt x="152" y="743"/>
                  </a:lnTo>
                  <a:lnTo>
                    <a:pt x="152" y="742"/>
                  </a:lnTo>
                  <a:lnTo>
                    <a:pt x="152" y="740"/>
                  </a:lnTo>
                  <a:lnTo>
                    <a:pt x="152" y="732"/>
                  </a:lnTo>
                  <a:lnTo>
                    <a:pt x="151" y="724"/>
                  </a:lnTo>
                  <a:lnTo>
                    <a:pt x="150" y="723"/>
                  </a:lnTo>
                  <a:lnTo>
                    <a:pt x="150" y="722"/>
                  </a:lnTo>
                  <a:lnTo>
                    <a:pt x="149" y="722"/>
                  </a:lnTo>
                  <a:lnTo>
                    <a:pt x="146" y="719"/>
                  </a:lnTo>
                  <a:lnTo>
                    <a:pt x="146" y="719"/>
                  </a:lnTo>
                  <a:lnTo>
                    <a:pt x="144" y="719"/>
                  </a:lnTo>
                  <a:lnTo>
                    <a:pt x="144" y="718"/>
                  </a:lnTo>
                  <a:lnTo>
                    <a:pt x="142" y="716"/>
                  </a:lnTo>
                  <a:lnTo>
                    <a:pt x="142" y="714"/>
                  </a:lnTo>
                  <a:lnTo>
                    <a:pt x="142" y="714"/>
                  </a:lnTo>
                  <a:lnTo>
                    <a:pt x="142" y="713"/>
                  </a:lnTo>
                  <a:lnTo>
                    <a:pt x="142" y="713"/>
                  </a:lnTo>
                  <a:lnTo>
                    <a:pt x="142" y="712"/>
                  </a:lnTo>
                  <a:lnTo>
                    <a:pt x="142" y="712"/>
                  </a:lnTo>
                  <a:lnTo>
                    <a:pt x="142" y="711"/>
                  </a:lnTo>
                  <a:lnTo>
                    <a:pt x="142" y="711"/>
                  </a:lnTo>
                  <a:lnTo>
                    <a:pt x="141" y="710"/>
                  </a:lnTo>
                  <a:lnTo>
                    <a:pt x="139" y="708"/>
                  </a:lnTo>
                  <a:lnTo>
                    <a:pt x="138" y="709"/>
                  </a:lnTo>
                  <a:lnTo>
                    <a:pt x="136" y="706"/>
                  </a:lnTo>
                  <a:lnTo>
                    <a:pt x="136" y="704"/>
                  </a:lnTo>
                  <a:lnTo>
                    <a:pt x="138" y="697"/>
                  </a:lnTo>
                  <a:lnTo>
                    <a:pt x="138" y="695"/>
                  </a:lnTo>
                  <a:lnTo>
                    <a:pt x="138" y="694"/>
                  </a:lnTo>
                  <a:lnTo>
                    <a:pt x="138" y="694"/>
                  </a:lnTo>
                  <a:lnTo>
                    <a:pt x="139" y="694"/>
                  </a:lnTo>
                  <a:lnTo>
                    <a:pt x="141" y="695"/>
                  </a:lnTo>
                  <a:lnTo>
                    <a:pt x="142" y="695"/>
                  </a:lnTo>
                  <a:lnTo>
                    <a:pt x="145" y="695"/>
                  </a:lnTo>
                  <a:lnTo>
                    <a:pt x="145" y="694"/>
                  </a:lnTo>
                  <a:lnTo>
                    <a:pt x="145" y="693"/>
                  </a:lnTo>
                  <a:lnTo>
                    <a:pt x="142" y="677"/>
                  </a:lnTo>
                  <a:lnTo>
                    <a:pt x="142" y="674"/>
                  </a:lnTo>
                  <a:lnTo>
                    <a:pt x="141" y="669"/>
                  </a:lnTo>
                  <a:lnTo>
                    <a:pt x="140" y="666"/>
                  </a:lnTo>
                  <a:lnTo>
                    <a:pt x="140" y="666"/>
                  </a:lnTo>
                  <a:lnTo>
                    <a:pt x="140" y="664"/>
                  </a:lnTo>
                  <a:lnTo>
                    <a:pt x="139" y="663"/>
                  </a:lnTo>
                  <a:lnTo>
                    <a:pt x="139" y="663"/>
                  </a:lnTo>
                  <a:lnTo>
                    <a:pt x="137" y="662"/>
                  </a:lnTo>
                  <a:lnTo>
                    <a:pt x="138" y="661"/>
                  </a:lnTo>
                  <a:lnTo>
                    <a:pt x="138" y="659"/>
                  </a:lnTo>
                  <a:lnTo>
                    <a:pt x="138" y="659"/>
                  </a:lnTo>
                  <a:lnTo>
                    <a:pt x="136" y="655"/>
                  </a:lnTo>
                  <a:lnTo>
                    <a:pt x="135" y="655"/>
                  </a:lnTo>
                  <a:lnTo>
                    <a:pt x="134" y="657"/>
                  </a:lnTo>
                  <a:lnTo>
                    <a:pt x="134" y="658"/>
                  </a:lnTo>
                  <a:lnTo>
                    <a:pt x="133" y="659"/>
                  </a:lnTo>
                  <a:lnTo>
                    <a:pt x="133" y="659"/>
                  </a:lnTo>
                  <a:lnTo>
                    <a:pt x="132" y="662"/>
                  </a:lnTo>
                  <a:lnTo>
                    <a:pt x="131" y="663"/>
                  </a:lnTo>
                  <a:lnTo>
                    <a:pt x="130" y="663"/>
                  </a:lnTo>
                  <a:lnTo>
                    <a:pt x="130" y="663"/>
                  </a:lnTo>
                  <a:lnTo>
                    <a:pt x="130" y="663"/>
                  </a:lnTo>
                  <a:lnTo>
                    <a:pt x="130" y="662"/>
                  </a:lnTo>
                  <a:lnTo>
                    <a:pt x="131" y="661"/>
                  </a:lnTo>
                  <a:lnTo>
                    <a:pt x="129" y="657"/>
                  </a:lnTo>
                  <a:lnTo>
                    <a:pt x="129" y="656"/>
                  </a:lnTo>
                  <a:lnTo>
                    <a:pt x="129" y="655"/>
                  </a:lnTo>
                  <a:lnTo>
                    <a:pt x="128" y="655"/>
                  </a:lnTo>
                  <a:lnTo>
                    <a:pt x="128" y="656"/>
                  </a:lnTo>
                  <a:lnTo>
                    <a:pt x="128" y="656"/>
                  </a:lnTo>
                  <a:lnTo>
                    <a:pt x="127" y="656"/>
                  </a:lnTo>
                  <a:lnTo>
                    <a:pt x="126" y="656"/>
                  </a:lnTo>
                  <a:lnTo>
                    <a:pt x="126" y="652"/>
                  </a:lnTo>
                  <a:lnTo>
                    <a:pt x="126" y="651"/>
                  </a:lnTo>
                  <a:lnTo>
                    <a:pt x="127" y="652"/>
                  </a:lnTo>
                  <a:lnTo>
                    <a:pt x="128" y="652"/>
                  </a:lnTo>
                  <a:lnTo>
                    <a:pt x="128" y="652"/>
                  </a:lnTo>
                  <a:lnTo>
                    <a:pt x="129" y="652"/>
                  </a:lnTo>
                  <a:lnTo>
                    <a:pt x="129" y="651"/>
                  </a:lnTo>
                  <a:lnTo>
                    <a:pt x="133" y="645"/>
                  </a:lnTo>
                  <a:lnTo>
                    <a:pt x="133" y="643"/>
                  </a:lnTo>
                  <a:lnTo>
                    <a:pt x="133" y="642"/>
                  </a:lnTo>
                  <a:lnTo>
                    <a:pt x="133" y="639"/>
                  </a:lnTo>
                  <a:lnTo>
                    <a:pt x="132" y="639"/>
                  </a:lnTo>
                  <a:lnTo>
                    <a:pt x="130" y="632"/>
                  </a:lnTo>
                  <a:lnTo>
                    <a:pt x="129" y="631"/>
                  </a:lnTo>
                  <a:lnTo>
                    <a:pt x="127" y="631"/>
                  </a:lnTo>
                  <a:lnTo>
                    <a:pt x="127" y="629"/>
                  </a:lnTo>
                  <a:lnTo>
                    <a:pt x="128" y="627"/>
                  </a:lnTo>
                  <a:lnTo>
                    <a:pt x="129" y="626"/>
                  </a:lnTo>
                  <a:lnTo>
                    <a:pt x="130" y="626"/>
                  </a:lnTo>
                  <a:lnTo>
                    <a:pt x="130" y="626"/>
                  </a:lnTo>
                  <a:lnTo>
                    <a:pt x="130" y="627"/>
                  </a:lnTo>
                  <a:lnTo>
                    <a:pt x="130" y="626"/>
                  </a:lnTo>
                  <a:lnTo>
                    <a:pt x="130" y="626"/>
                  </a:lnTo>
                  <a:lnTo>
                    <a:pt x="131" y="626"/>
                  </a:lnTo>
                  <a:lnTo>
                    <a:pt x="131" y="625"/>
                  </a:lnTo>
                  <a:lnTo>
                    <a:pt x="131" y="625"/>
                  </a:lnTo>
                  <a:lnTo>
                    <a:pt x="132" y="621"/>
                  </a:lnTo>
                  <a:lnTo>
                    <a:pt x="132" y="620"/>
                  </a:lnTo>
                  <a:lnTo>
                    <a:pt x="132" y="619"/>
                  </a:lnTo>
                  <a:lnTo>
                    <a:pt x="130" y="616"/>
                  </a:lnTo>
                  <a:lnTo>
                    <a:pt x="130" y="615"/>
                  </a:lnTo>
                  <a:lnTo>
                    <a:pt x="129" y="615"/>
                  </a:lnTo>
                  <a:lnTo>
                    <a:pt x="129" y="614"/>
                  </a:lnTo>
                  <a:lnTo>
                    <a:pt x="129" y="614"/>
                  </a:lnTo>
                  <a:lnTo>
                    <a:pt x="129" y="613"/>
                  </a:lnTo>
                  <a:lnTo>
                    <a:pt x="128" y="611"/>
                  </a:lnTo>
                  <a:lnTo>
                    <a:pt x="128" y="610"/>
                  </a:lnTo>
                  <a:lnTo>
                    <a:pt x="128" y="609"/>
                  </a:lnTo>
                  <a:lnTo>
                    <a:pt x="130" y="602"/>
                  </a:lnTo>
                  <a:lnTo>
                    <a:pt x="131" y="600"/>
                  </a:lnTo>
                  <a:lnTo>
                    <a:pt x="130" y="597"/>
                  </a:lnTo>
                  <a:lnTo>
                    <a:pt x="130" y="597"/>
                  </a:lnTo>
                  <a:lnTo>
                    <a:pt x="129" y="595"/>
                  </a:lnTo>
                  <a:lnTo>
                    <a:pt x="128" y="590"/>
                  </a:lnTo>
                  <a:lnTo>
                    <a:pt x="128" y="588"/>
                  </a:lnTo>
                  <a:lnTo>
                    <a:pt x="126" y="582"/>
                  </a:lnTo>
                  <a:lnTo>
                    <a:pt x="124" y="582"/>
                  </a:lnTo>
                  <a:lnTo>
                    <a:pt x="124" y="582"/>
                  </a:lnTo>
                  <a:lnTo>
                    <a:pt x="124" y="581"/>
                  </a:lnTo>
                  <a:lnTo>
                    <a:pt x="116" y="579"/>
                  </a:lnTo>
                  <a:lnTo>
                    <a:pt x="110" y="577"/>
                  </a:lnTo>
                  <a:lnTo>
                    <a:pt x="110" y="577"/>
                  </a:lnTo>
                  <a:lnTo>
                    <a:pt x="108" y="575"/>
                  </a:lnTo>
                  <a:lnTo>
                    <a:pt x="107" y="574"/>
                  </a:lnTo>
                  <a:lnTo>
                    <a:pt x="107" y="573"/>
                  </a:lnTo>
                  <a:lnTo>
                    <a:pt x="106" y="572"/>
                  </a:lnTo>
                  <a:lnTo>
                    <a:pt x="104" y="571"/>
                  </a:lnTo>
                  <a:lnTo>
                    <a:pt x="104" y="571"/>
                  </a:lnTo>
                  <a:lnTo>
                    <a:pt x="103" y="571"/>
                  </a:lnTo>
                  <a:lnTo>
                    <a:pt x="102" y="569"/>
                  </a:lnTo>
                  <a:lnTo>
                    <a:pt x="99" y="570"/>
                  </a:lnTo>
                  <a:lnTo>
                    <a:pt x="99" y="570"/>
                  </a:lnTo>
                  <a:lnTo>
                    <a:pt x="99" y="570"/>
                  </a:lnTo>
                  <a:lnTo>
                    <a:pt x="100" y="569"/>
                  </a:lnTo>
                  <a:lnTo>
                    <a:pt x="100" y="566"/>
                  </a:lnTo>
                  <a:lnTo>
                    <a:pt x="99" y="560"/>
                  </a:lnTo>
                  <a:lnTo>
                    <a:pt x="99" y="559"/>
                  </a:lnTo>
                  <a:lnTo>
                    <a:pt x="99" y="559"/>
                  </a:lnTo>
                  <a:lnTo>
                    <a:pt x="99" y="558"/>
                  </a:lnTo>
                  <a:lnTo>
                    <a:pt x="98" y="556"/>
                  </a:lnTo>
                  <a:lnTo>
                    <a:pt x="98" y="556"/>
                  </a:lnTo>
                  <a:lnTo>
                    <a:pt x="98" y="556"/>
                  </a:lnTo>
                  <a:lnTo>
                    <a:pt x="97" y="556"/>
                  </a:lnTo>
                  <a:lnTo>
                    <a:pt x="97" y="555"/>
                  </a:lnTo>
                  <a:lnTo>
                    <a:pt x="95" y="555"/>
                  </a:lnTo>
                  <a:lnTo>
                    <a:pt x="82" y="539"/>
                  </a:lnTo>
                  <a:lnTo>
                    <a:pt x="81" y="537"/>
                  </a:lnTo>
                  <a:lnTo>
                    <a:pt x="80" y="535"/>
                  </a:lnTo>
                  <a:lnTo>
                    <a:pt x="79" y="534"/>
                  </a:lnTo>
                  <a:lnTo>
                    <a:pt x="78" y="529"/>
                  </a:lnTo>
                  <a:lnTo>
                    <a:pt x="76" y="523"/>
                  </a:lnTo>
                  <a:lnTo>
                    <a:pt x="74" y="515"/>
                  </a:lnTo>
                  <a:lnTo>
                    <a:pt x="75" y="496"/>
                  </a:lnTo>
                  <a:lnTo>
                    <a:pt x="75" y="493"/>
                  </a:lnTo>
                  <a:lnTo>
                    <a:pt x="74" y="486"/>
                  </a:lnTo>
                  <a:lnTo>
                    <a:pt x="74" y="485"/>
                  </a:lnTo>
                  <a:lnTo>
                    <a:pt x="74" y="485"/>
                  </a:lnTo>
                  <a:lnTo>
                    <a:pt x="74" y="484"/>
                  </a:lnTo>
                  <a:lnTo>
                    <a:pt x="73" y="484"/>
                  </a:lnTo>
                  <a:lnTo>
                    <a:pt x="70" y="481"/>
                  </a:lnTo>
                  <a:lnTo>
                    <a:pt x="68" y="471"/>
                  </a:lnTo>
                  <a:lnTo>
                    <a:pt x="68" y="470"/>
                  </a:lnTo>
                  <a:lnTo>
                    <a:pt x="67" y="470"/>
                  </a:lnTo>
                  <a:lnTo>
                    <a:pt x="64" y="469"/>
                  </a:lnTo>
                  <a:lnTo>
                    <a:pt x="64" y="469"/>
                  </a:lnTo>
                  <a:lnTo>
                    <a:pt x="63" y="469"/>
                  </a:lnTo>
                  <a:lnTo>
                    <a:pt x="63" y="469"/>
                  </a:lnTo>
                  <a:lnTo>
                    <a:pt x="62" y="469"/>
                  </a:lnTo>
                  <a:lnTo>
                    <a:pt x="61" y="470"/>
                  </a:lnTo>
                  <a:lnTo>
                    <a:pt x="59" y="470"/>
                  </a:lnTo>
                  <a:lnTo>
                    <a:pt x="56" y="467"/>
                  </a:lnTo>
                  <a:lnTo>
                    <a:pt x="55" y="461"/>
                  </a:lnTo>
                  <a:lnTo>
                    <a:pt x="54" y="457"/>
                  </a:lnTo>
                  <a:lnTo>
                    <a:pt x="53" y="452"/>
                  </a:lnTo>
                  <a:lnTo>
                    <a:pt x="53" y="449"/>
                  </a:lnTo>
                  <a:lnTo>
                    <a:pt x="53" y="445"/>
                  </a:lnTo>
                  <a:lnTo>
                    <a:pt x="53" y="445"/>
                  </a:lnTo>
                  <a:lnTo>
                    <a:pt x="53" y="443"/>
                  </a:lnTo>
                  <a:lnTo>
                    <a:pt x="53" y="443"/>
                  </a:lnTo>
                  <a:lnTo>
                    <a:pt x="53" y="443"/>
                  </a:lnTo>
                  <a:lnTo>
                    <a:pt x="52" y="442"/>
                  </a:lnTo>
                  <a:lnTo>
                    <a:pt x="52" y="442"/>
                  </a:lnTo>
                  <a:lnTo>
                    <a:pt x="51" y="442"/>
                  </a:lnTo>
                  <a:lnTo>
                    <a:pt x="49" y="442"/>
                  </a:lnTo>
                  <a:lnTo>
                    <a:pt x="49" y="442"/>
                  </a:lnTo>
                  <a:lnTo>
                    <a:pt x="48" y="442"/>
                  </a:lnTo>
                  <a:lnTo>
                    <a:pt x="48" y="442"/>
                  </a:lnTo>
                  <a:lnTo>
                    <a:pt x="48" y="441"/>
                  </a:lnTo>
                  <a:lnTo>
                    <a:pt x="46" y="442"/>
                  </a:lnTo>
                  <a:lnTo>
                    <a:pt x="46" y="442"/>
                  </a:lnTo>
                  <a:lnTo>
                    <a:pt x="46" y="442"/>
                  </a:lnTo>
                  <a:lnTo>
                    <a:pt x="42" y="446"/>
                  </a:lnTo>
                  <a:lnTo>
                    <a:pt x="39" y="449"/>
                  </a:lnTo>
                  <a:lnTo>
                    <a:pt x="38" y="448"/>
                  </a:lnTo>
                  <a:lnTo>
                    <a:pt x="37" y="448"/>
                  </a:lnTo>
                  <a:lnTo>
                    <a:pt x="36" y="449"/>
                  </a:lnTo>
                  <a:lnTo>
                    <a:pt x="36" y="449"/>
                  </a:lnTo>
                  <a:lnTo>
                    <a:pt x="35" y="450"/>
                  </a:lnTo>
                  <a:lnTo>
                    <a:pt x="34" y="451"/>
                  </a:lnTo>
                  <a:lnTo>
                    <a:pt x="34" y="451"/>
                  </a:lnTo>
                  <a:lnTo>
                    <a:pt x="33" y="451"/>
                  </a:lnTo>
                  <a:lnTo>
                    <a:pt x="32" y="451"/>
                  </a:lnTo>
                  <a:lnTo>
                    <a:pt x="32" y="451"/>
                  </a:lnTo>
                  <a:lnTo>
                    <a:pt x="28" y="448"/>
                  </a:lnTo>
                  <a:lnTo>
                    <a:pt x="28" y="448"/>
                  </a:lnTo>
                  <a:lnTo>
                    <a:pt x="21" y="435"/>
                  </a:lnTo>
                  <a:lnTo>
                    <a:pt x="20" y="430"/>
                  </a:lnTo>
                  <a:lnTo>
                    <a:pt x="19" y="430"/>
                  </a:lnTo>
                  <a:lnTo>
                    <a:pt x="19" y="429"/>
                  </a:lnTo>
                  <a:lnTo>
                    <a:pt x="18" y="429"/>
                  </a:lnTo>
                  <a:lnTo>
                    <a:pt x="17" y="429"/>
                  </a:lnTo>
                  <a:lnTo>
                    <a:pt x="17" y="428"/>
                  </a:lnTo>
                  <a:lnTo>
                    <a:pt x="17" y="428"/>
                  </a:lnTo>
                  <a:lnTo>
                    <a:pt x="12" y="417"/>
                  </a:lnTo>
                  <a:lnTo>
                    <a:pt x="10" y="412"/>
                  </a:lnTo>
                  <a:lnTo>
                    <a:pt x="11" y="401"/>
                  </a:lnTo>
                  <a:lnTo>
                    <a:pt x="12" y="396"/>
                  </a:lnTo>
                  <a:lnTo>
                    <a:pt x="13" y="392"/>
                  </a:lnTo>
                  <a:lnTo>
                    <a:pt x="14" y="383"/>
                  </a:lnTo>
                  <a:lnTo>
                    <a:pt x="13" y="378"/>
                  </a:lnTo>
                  <a:lnTo>
                    <a:pt x="12" y="378"/>
                  </a:lnTo>
                  <a:lnTo>
                    <a:pt x="10" y="377"/>
                  </a:lnTo>
                  <a:lnTo>
                    <a:pt x="9" y="378"/>
                  </a:lnTo>
                  <a:lnTo>
                    <a:pt x="8" y="378"/>
                  </a:lnTo>
                  <a:lnTo>
                    <a:pt x="8" y="379"/>
                  </a:lnTo>
                  <a:lnTo>
                    <a:pt x="8" y="379"/>
                  </a:lnTo>
                  <a:lnTo>
                    <a:pt x="8" y="379"/>
                  </a:lnTo>
                  <a:lnTo>
                    <a:pt x="6" y="380"/>
                  </a:lnTo>
                  <a:lnTo>
                    <a:pt x="3" y="376"/>
                  </a:lnTo>
                  <a:lnTo>
                    <a:pt x="3" y="373"/>
                  </a:lnTo>
                  <a:lnTo>
                    <a:pt x="2" y="364"/>
                  </a:lnTo>
                  <a:lnTo>
                    <a:pt x="2" y="364"/>
                  </a:lnTo>
                  <a:lnTo>
                    <a:pt x="0" y="362"/>
                  </a:lnTo>
                  <a:lnTo>
                    <a:pt x="0" y="361"/>
                  </a:lnTo>
                  <a:lnTo>
                    <a:pt x="0" y="361"/>
                  </a:lnTo>
                  <a:lnTo>
                    <a:pt x="0" y="361"/>
                  </a:lnTo>
                  <a:lnTo>
                    <a:pt x="0" y="360"/>
                  </a:lnTo>
                  <a:lnTo>
                    <a:pt x="1" y="357"/>
                  </a:lnTo>
                  <a:lnTo>
                    <a:pt x="1" y="356"/>
                  </a:lnTo>
                  <a:lnTo>
                    <a:pt x="2" y="350"/>
                  </a:lnTo>
                  <a:lnTo>
                    <a:pt x="2" y="350"/>
                  </a:lnTo>
                  <a:lnTo>
                    <a:pt x="2" y="350"/>
                  </a:lnTo>
                  <a:lnTo>
                    <a:pt x="3" y="348"/>
                  </a:lnTo>
                  <a:lnTo>
                    <a:pt x="4" y="347"/>
                  </a:lnTo>
                  <a:lnTo>
                    <a:pt x="4" y="347"/>
                  </a:lnTo>
                  <a:lnTo>
                    <a:pt x="5" y="346"/>
                  </a:lnTo>
                  <a:lnTo>
                    <a:pt x="5" y="346"/>
                  </a:lnTo>
                  <a:lnTo>
                    <a:pt x="5" y="346"/>
                  </a:lnTo>
                  <a:lnTo>
                    <a:pt x="6" y="344"/>
                  </a:lnTo>
                  <a:lnTo>
                    <a:pt x="6" y="343"/>
                  </a:lnTo>
                  <a:lnTo>
                    <a:pt x="6" y="342"/>
                  </a:lnTo>
                  <a:lnTo>
                    <a:pt x="8" y="341"/>
                  </a:lnTo>
                  <a:lnTo>
                    <a:pt x="10" y="340"/>
                  </a:lnTo>
                  <a:lnTo>
                    <a:pt x="11" y="340"/>
                  </a:lnTo>
                  <a:lnTo>
                    <a:pt x="23" y="324"/>
                  </a:lnTo>
                  <a:lnTo>
                    <a:pt x="24" y="324"/>
                  </a:lnTo>
                  <a:lnTo>
                    <a:pt x="24" y="324"/>
                  </a:lnTo>
                  <a:lnTo>
                    <a:pt x="24" y="323"/>
                  </a:lnTo>
                  <a:lnTo>
                    <a:pt x="25" y="323"/>
                  </a:lnTo>
                  <a:lnTo>
                    <a:pt x="27" y="317"/>
                  </a:lnTo>
                  <a:lnTo>
                    <a:pt x="26" y="310"/>
                  </a:lnTo>
                  <a:lnTo>
                    <a:pt x="26" y="309"/>
                  </a:lnTo>
                  <a:lnTo>
                    <a:pt x="25" y="307"/>
                  </a:lnTo>
                  <a:lnTo>
                    <a:pt x="24" y="305"/>
                  </a:lnTo>
                  <a:lnTo>
                    <a:pt x="24" y="305"/>
                  </a:lnTo>
                  <a:lnTo>
                    <a:pt x="26" y="296"/>
                  </a:lnTo>
                  <a:lnTo>
                    <a:pt x="27" y="292"/>
                  </a:lnTo>
                  <a:lnTo>
                    <a:pt x="27" y="291"/>
                  </a:lnTo>
                  <a:lnTo>
                    <a:pt x="27" y="290"/>
                  </a:lnTo>
                  <a:lnTo>
                    <a:pt x="28" y="289"/>
                  </a:lnTo>
                  <a:lnTo>
                    <a:pt x="27" y="286"/>
                  </a:lnTo>
                  <a:lnTo>
                    <a:pt x="27" y="286"/>
                  </a:lnTo>
                  <a:lnTo>
                    <a:pt x="27" y="278"/>
                  </a:lnTo>
                  <a:lnTo>
                    <a:pt x="26" y="276"/>
                  </a:lnTo>
                  <a:lnTo>
                    <a:pt x="26" y="273"/>
                  </a:lnTo>
                  <a:lnTo>
                    <a:pt x="25" y="269"/>
                  </a:lnTo>
                  <a:lnTo>
                    <a:pt x="24" y="267"/>
                  </a:lnTo>
                  <a:lnTo>
                    <a:pt x="22" y="263"/>
                  </a:lnTo>
                  <a:lnTo>
                    <a:pt x="22" y="263"/>
                  </a:lnTo>
                  <a:lnTo>
                    <a:pt x="22" y="263"/>
                  </a:lnTo>
                  <a:lnTo>
                    <a:pt x="23" y="262"/>
                  </a:lnTo>
                  <a:lnTo>
                    <a:pt x="23" y="262"/>
                  </a:lnTo>
                  <a:lnTo>
                    <a:pt x="23" y="262"/>
                  </a:lnTo>
                  <a:lnTo>
                    <a:pt x="24" y="261"/>
                  </a:lnTo>
                  <a:lnTo>
                    <a:pt x="24" y="261"/>
                  </a:lnTo>
                  <a:lnTo>
                    <a:pt x="25" y="261"/>
                  </a:lnTo>
                  <a:lnTo>
                    <a:pt x="25" y="261"/>
                  </a:lnTo>
                  <a:lnTo>
                    <a:pt x="25" y="261"/>
                  </a:lnTo>
                  <a:lnTo>
                    <a:pt x="26" y="261"/>
                  </a:lnTo>
                  <a:lnTo>
                    <a:pt x="26" y="261"/>
                  </a:lnTo>
                  <a:lnTo>
                    <a:pt x="33" y="268"/>
                  </a:lnTo>
                  <a:lnTo>
                    <a:pt x="41" y="266"/>
                  </a:lnTo>
                  <a:lnTo>
                    <a:pt x="37" y="258"/>
                  </a:lnTo>
                  <a:lnTo>
                    <a:pt x="37" y="258"/>
                  </a:lnTo>
                  <a:lnTo>
                    <a:pt x="36" y="257"/>
                  </a:lnTo>
                  <a:lnTo>
                    <a:pt x="35" y="255"/>
                  </a:lnTo>
                  <a:lnTo>
                    <a:pt x="35" y="254"/>
                  </a:lnTo>
                  <a:lnTo>
                    <a:pt x="35" y="254"/>
                  </a:lnTo>
                  <a:lnTo>
                    <a:pt x="35" y="253"/>
                  </a:lnTo>
                  <a:lnTo>
                    <a:pt x="32" y="243"/>
                  </a:lnTo>
                  <a:lnTo>
                    <a:pt x="32" y="242"/>
                  </a:lnTo>
                  <a:lnTo>
                    <a:pt x="32" y="234"/>
                  </a:lnTo>
                  <a:lnTo>
                    <a:pt x="32" y="233"/>
                  </a:lnTo>
                  <a:lnTo>
                    <a:pt x="32" y="232"/>
                  </a:lnTo>
                  <a:lnTo>
                    <a:pt x="32" y="232"/>
                  </a:lnTo>
                  <a:lnTo>
                    <a:pt x="33" y="229"/>
                  </a:lnTo>
                  <a:lnTo>
                    <a:pt x="33" y="228"/>
                  </a:lnTo>
                  <a:lnTo>
                    <a:pt x="34" y="228"/>
                  </a:lnTo>
                  <a:lnTo>
                    <a:pt x="34" y="228"/>
                  </a:lnTo>
                  <a:lnTo>
                    <a:pt x="37" y="223"/>
                  </a:lnTo>
                  <a:lnTo>
                    <a:pt x="38" y="220"/>
                  </a:lnTo>
                  <a:lnTo>
                    <a:pt x="41" y="217"/>
                  </a:lnTo>
                  <a:lnTo>
                    <a:pt x="44" y="215"/>
                  </a:lnTo>
                  <a:lnTo>
                    <a:pt x="47" y="213"/>
                  </a:lnTo>
                  <a:lnTo>
                    <a:pt x="48" y="213"/>
                  </a:lnTo>
                  <a:lnTo>
                    <a:pt x="51" y="210"/>
                  </a:lnTo>
                  <a:lnTo>
                    <a:pt x="51" y="210"/>
                  </a:lnTo>
                  <a:lnTo>
                    <a:pt x="50" y="207"/>
                  </a:lnTo>
                  <a:lnTo>
                    <a:pt x="50" y="207"/>
                  </a:lnTo>
                  <a:lnTo>
                    <a:pt x="50" y="201"/>
                  </a:lnTo>
                  <a:lnTo>
                    <a:pt x="50" y="198"/>
                  </a:lnTo>
                  <a:lnTo>
                    <a:pt x="51" y="196"/>
                  </a:lnTo>
                  <a:lnTo>
                    <a:pt x="51" y="195"/>
                  </a:lnTo>
                  <a:lnTo>
                    <a:pt x="51" y="194"/>
                  </a:lnTo>
                  <a:lnTo>
                    <a:pt x="51" y="193"/>
                  </a:lnTo>
                  <a:lnTo>
                    <a:pt x="52" y="193"/>
                  </a:lnTo>
                  <a:lnTo>
                    <a:pt x="52" y="192"/>
                  </a:lnTo>
                  <a:lnTo>
                    <a:pt x="53" y="192"/>
                  </a:lnTo>
                  <a:lnTo>
                    <a:pt x="53" y="192"/>
                  </a:lnTo>
                  <a:lnTo>
                    <a:pt x="55" y="192"/>
                  </a:lnTo>
                  <a:lnTo>
                    <a:pt x="56" y="191"/>
                  </a:lnTo>
                  <a:lnTo>
                    <a:pt x="63" y="184"/>
                  </a:lnTo>
                  <a:lnTo>
                    <a:pt x="66" y="160"/>
                  </a:lnTo>
                  <a:lnTo>
                    <a:pt x="64" y="162"/>
                  </a:lnTo>
                  <a:lnTo>
                    <a:pt x="64" y="162"/>
                  </a:lnTo>
                  <a:lnTo>
                    <a:pt x="64" y="162"/>
                  </a:lnTo>
                  <a:lnTo>
                    <a:pt x="64" y="162"/>
                  </a:lnTo>
                  <a:lnTo>
                    <a:pt x="60" y="159"/>
                  </a:lnTo>
                  <a:lnTo>
                    <a:pt x="60" y="159"/>
                  </a:lnTo>
                  <a:lnTo>
                    <a:pt x="60" y="157"/>
                  </a:lnTo>
                  <a:lnTo>
                    <a:pt x="60" y="157"/>
                  </a:lnTo>
                  <a:lnTo>
                    <a:pt x="67" y="150"/>
                  </a:lnTo>
                  <a:lnTo>
                    <a:pt x="67" y="150"/>
                  </a:lnTo>
                  <a:lnTo>
                    <a:pt x="68" y="150"/>
                  </a:lnTo>
                  <a:lnTo>
                    <a:pt x="69" y="151"/>
                  </a:lnTo>
                  <a:lnTo>
                    <a:pt x="70" y="151"/>
                  </a:lnTo>
                  <a:lnTo>
                    <a:pt x="71" y="152"/>
                  </a:lnTo>
                  <a:lnTo>
                    <a:pt x="72" y="152"/>
                  </a:lnTo>
                  <a:lnTo>
                    <a:pt x="72" y="152"/>
                  </a:lnTo>
                  <a:lnTo>
                    <a:pt x="72" y="152"/>
                  </a:lnTo>
                  <a:lnTo>
                    <a:pt x="73" y="152"/>
                  </a:lnTo>
                  <a:lnTo>
                    <a:pt x="73" y="147"/>
                  </a:lnTo>
                  <a:lnTo>
                    <a:pt x="73" y="146"/>
                  </a:lnTo>
                  <a:lnTo>
                    <a:pt x="72" y="145"/>
                  </a:lnTo>
                  <a:lnTo>
                    <a:pt x="72" y="144"/>
                  </a:lnTo>
                  <a:lnTo>
                    <a:pt x="72" y="144"/>
                  </a:lnTo>
                  <a:lnTo>
                    <a:pt x="72" y="143"/>
                  </a:lnTo>
                  <a:lnTo>
                    <a:pt x="72" y="142"/>
                  </a:lnTo>
                  <a:lnTo>
                    <a:pt x="70" y="138"/>
                  </a:lnTo>
                  <a:lnTo>
                    <a:pt x="69" y="136"/>
                  </a:lnTo>
                  <a:lnTo>
                    <a:pt x="69" y="135"/>
                  </a:lnTo>
                  <a:lnTo>
                    <a:pt x="69" y="135"/>
                  </a:lnTo>
                  <a:lnTo>
                    <a:pt x="69" y="135"/>
                  </a:lnTo>
                  <a:lnTo>
                    <a:pt x="70" y="133"/>
                  </a:lnTo>
                  <a:lnTo>
                    <a:pt x="72" y="132"/>
                  </a:lnTo>
                  <a:lnTo>
                    <a:pt x="73" y="131"/>
                  </a:lnTo>
                  <a:lnTo>
                    <a:pt x="73" y="131"/>
                  </a:lnTo>
                  <a:lnTo>
                    <a:pt x="74" y="131"/>
                  </a:lnTo>
                  <a:lnTo>
                    <a:pt x="74" y="131"/>
                  </a:lnTo>
                  <a:lnTo>
                    <a:pt x="75" y="130"/>
                  </a:lnTo>
                  <a:lnTo>
                    <a:pt x="75" y="130"/>
                  </a:lnTo>
                  <a:lnTo>
                    <a:pt x="75" y="130"/>
                  </a:lnTo>
                  <a:lnTo>
                    <a:pt x="75" y="130"/>
                  </a:lnTo>
                  <a:lnTo>
                    <a:pt x="76" y="129"/>
                  </a:lnTo>
                  <a:lnTo>
                    <a:pt x="76" y="128"/>
                  </a:lnTo>
                  <a:lnTo>
                    <a:pt x="76" y="127"/>
                  </a:lnTo>
                  <a:lnTo>
                    <a:pt x="76" y="126"/>
                  </a:lnTo>
                  <a:lnTo>
                    <a:pt x="76" y="116"/>
                  </a:lnTo>
                  <a:lnTo>
                    <a:pt x="76" y="115"/>
                  </a:lnTo>
                  <a:lnTo>
                    <a:pt x="74" y="111"/>
                  </a:lnTo>
                  <a:lnTo>
                    <a:pt x="82" y="115"/>
                  </a:lnTo>
                  <a:lnTo>
                    <a:pt x="83" y="115"/>
                  </a:lnTo>
                  <a:lnTo>
                    <a:pt x="82" y="114"/>
                  </a:lnTo>
                  <a:lnTo>
                    <a:pt x="82" y="114"/>
                  </a:lnTo>
                  <a:lnTo>
                    <a:pt x="82" y="113"/>
                  </a:lnTo>
                  <a:lnTo>
                    <a:pt x="82" y="113"/>
                  </a:lnTo>
                  <a:lnTo>
                    <a:pt x="82" y="113"/>
                  </a:lnTo>
                  <a:lnTo>
                    <a:pt x="82" y="112"/>
                  </a:lnTo>
                  <a:lnTo>
                    <a:pt x="82" y="112"/>
                  </a:lnTo>
                  <a:lnTo>
                    <a:pt x="83" y="112"/>
                  </a:lnTo>
                  <a:lnTo>
                    <a:pt x="85" y="112"/>
                  </a:lnTo>
                  <a:lnTo>
                    <a:pt x="85" y="112"/>
                  </a:lnTo>
                  <a:lnTo>
                    <a:pt x="89" y="113"/>
                  </a:lnTo>
                  <a:lnTo>
                    <a:pt x="91" y="114"/>
                  </a:lnTo>
                  <a:lnTo>
                    <a:pt x="102" y="113"/>
                  </a:lnTo>
                  <a:lnTo>
                    <a:pt x="102" y="113"/>
                  </a:lnTo>
                  <a:lnTo>
                    <a:pt x="103" y="113"/>
                  </a:lnTo>
                  <a:lnTo>
                    <a:pt x="104" y="112"/>
                  </a:lnTo>
                  <a:lnTo>
                    <a:pt x="104" y="111"/>
                  </a:lnTo>
                  <a:lnTo>
                    <a:pt x="102" y="105"/>
                  </a:lnTo>
                  <a:lnTo>
                    <a:pt x="104" y="103"/>
                  </a:lnTo>
                  <a:lnTo>
                    <a:pt x="109" y="99"/>
                  </a:lnTo>
                  <a:lnTo>
                    <a:pt x="109" y="101"/>
                  </a:lnTo>
                  <a:lnTo>
                    <a:pt x="110" y="103"/>
                  </a:lnTo>
                  <a:lnTo>
                    <a:pt x="111" y="106"/>
                  </a:lnTo>
                  <a:lnTo>
                    <a:pt x="113" y="109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27" y="119"/>
                  </a:lnTo>
                  <a:lnTo>
                    <a:pt x="131" y="122"/>
                  </a:lnTo>
                  <a:lnTo>
                    <a:pt x="131" y="122"/>
                  </a:lnTo>
                  <a:lnTo>
                    <a:pt x="132" y="122"/>
                  </a:lnTo>
                  <a:lnTo>
                    <a:pt x="134" y="121"/>
                  </a:lnTo>
                  <a:lnTo>
                    <a:pt x="134" y="120"/>
                  </a:lnTo>
                  <a:lnTo>
                    <a:pt x="134" y="120"/>
                  </a:lnTo>
                  <a:lnTo>
                    <a:pt x="134" y="116"/>
                  </a:lnTo>
                  <a:lnTo>
                    <a:pt x="134" y="116"/>
                  </a:lnTo>
                  <a:lnTo>
                    <a:pt x="133" y="115"/>
                  </a:lnTo>
                  <a:lnTo>
                    <a:pt x="133" y="114"/>
                  </a:lnTo>
                  <a:lnTo>
                    <a:pt x="133" y="114"/>
                  </a:lnTo>
                  <a:lnTo>
                    <a:pt x="132" y="113"/>
                  </a:lnTo>
                  <a:lnTo>
                    <a:pt x="132" y="112"/>
                  </a:lnTo>
                  <a:lnTo>
                    <a:pt x="131" y="111"/>
                  </a:lnTo>
                  <a:lnTo>
                    <a:pt x="131" y="111"/>
                  </a:lnTo>
                  <a:lnTo>
                    <a:pt x="131" y="110"/>
                  </a:lnTo>
                  <a:lnTo>
                    <a:pt x="130" y="109"/>
                  </a:lnTo>
                  <a:lnTo>
                    <a:pt x="131" y="108"/>
                  </a:lnTo>
                  <a:lnTo>
                    <a:pt x="132" y="107"/>
                  </a:lnTo>
                  <a:lnTo>
                    <a:pt x="136" y="105"/>
                  </a:lnTo>
                  <a:lnTo>
                    <a:pt x="136" y="105"/>
                  </a:lnTo>
                  <a:lnTo>
                    <a:pt x="139" y="103"/>
                  </a:lnTo>
                  <a:lnTo>
                    <a:pt x="139" y="99"/>
                  </a:lnTo>
                  <a:lnTo>
                    <a:pt x="139" y="97"/>
                  </a:lnTo>
                  <a:lnTo>
                    <a:pt x="140" y="94"/>
                  </a:lnTo>
                  <a:lnTo>
                    <a:pt x="140" y="91"/>
                  </a:lnTo>
                  <a:lnTo>
                    <a:pt x="140" y="89"/>
                  </a:lnTo>
                  <a:lnTo>
                    <a:pt x="138" y="83"/>
                  </a:lnTo>
                  <a:lnTo>
                    <a:pt x="141" y="84"/>
                  </a:lnTo>
                  <a:lnTo>
                    <a:pt x="142" y="84"/>
                  </a:lnTo>
                  <a:lnTo>
                    <a:pt x="142" y="84"/>
                  </a:lnTo>
                  <a:lnTo>
                    <a:pt x="143" y="84"/>
                  </a:lnTo>
                  <a:lnTo>
                    <a:pt x="144" y="84"/>
                  </a:lnTo>
                  <a:lnTo>
                    <a:pt x="144" y="84"/>
                  </a:lnTo>
                  <a:lnTo>
                    <a:pt x="145" y="84"/>
                  </a:lnTo>
                  <a:lnTo>
                    <a:pt x="146" y="84"/>
                  </a:lnTo>
                  <a:lnTo>
                    <a:pt x="146" y="84"/>
                  </a:lnTo>
                  <a:lnTo>
                    <a:pt x="153" y="83"/>
                  </a:lnTo>
                  <a:lnTo>
                    <a:pt x="154" y="78"/>
                  </a:lnTo>
                  <a:lnTo>
                    <a:pt x="155" y="74"/>
                  </a:lnTo>
                  <a:lnTo>
                    <a:pt x="152" y="70"/>
                  </a:lnTo>
                  <a:lnTo>
                    <a:pt x="151" y="68"/>
                  </a:lnTo>
                  <a:lnTo>
                    <a:pt x="151" y="68"/>
                  </a:lnTo>
                  <a:lnTo>
                    <a:pt x="151" y="68"/>
                  </a:lnTo>
                  <a:lnTo>
                    <a:pt x="149" y="60"/>
                  </a:lnTo>
                  <a:lnTo>
                    <a:pt x="147" y="49"/>
                  </a:lnTo>
                  <a:lnTo>
                    <a:pt x="147" y="46"/>
                  </a:lnTo>
                  <a:lnTo>
                    <a:pt x="147" y="39"/>
                  </a:lnTo>
                  <a:lnTo>
                    <a:pt x="147" y="39"/>
                  </a:lnTo>
                  <a:lnTo>
                    <a:pt x="147" y="38"/>
                  </a:lnTo>
                  <a:lnTo>
                    <a:pt x="147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9" y="37"/>
                  </a:lnTo>
                  <a:lnTo>
                    <a:pt x="150" y="37"/>
                  </a:lnTo>
                  <a:lnTo>
                    <a:pt x="150" y="37"/>
                  </a:lnTo>
                  <a:lnTo>
                    <a:pt x="150" y="37"/>
                  </a:lnTo>
                  <a:lnTo>
                    <a:pt x="160" y="40"/>
                  </a:lnTo>
                  <a:lnTo>
                    <a:pt x="160" y="41"/>
                  </a:lnTo>
                  <a:lnTo>
                    <a:pt x="161" y="41"/>
                  </a:lnTo>
                  <a:lnTo>
                    <a:pt x="161" y="41"/>
                  </a:lnTo>
                  <a:lnTo>
                    <a:pt x="165" y="41"/>
                  </a:lnTo>
                  <a:lnTo>
                    <a:pt x="179" y="40"/>
                  </a:lnTo>
                  <a:lnTo>
                    <a:pt x="195" y="39"/>
                  </a:lnTo>
                  <a:lnTo>
                    <a:pt x="199" y="35"/>
                  </a:lnTo>
                  <a:lnTo>
                    <a:pt x="200" y="34"/>
                  </a:lnTo>
                  <a:lnTo>
                    <a:pt x="204" y="27"/>
                  </a:lnTo>
                  <a:lnTo>
                    <a:pt x="206" y="24"/>
                  </a:lnTo>
                  <a:lnTo>
                    <a:pt x="208" y="20"/>
                  </a:lnTo>
                  <a:lnTo>
                    <a:pt x="218" y="16"/>
                  </a:lnTo>
                  <a:lnTo>
                    <a:pt x="218" y="15"/>
                  </a:lnTo>
                  <a:lnTo>
                    <a:pt x="219" y="13"/>
                  </a:lnTo>
                  <a:lnTo>
                    <a:pt x="221" y="9"/>
                  </a:lnTo>
                  <a:lnTo>
                    <a:pt x="221" y="9"/>
                  </a:lnTo>
                  <a:lnTo>
                    <a:pt x="221" y="8"/>
                  </a:lnTo>
                  <a:lnTo>
                    <a:pt x="222" y="8"/>
                  </a:lnTo>
                  <a:lnTo>
                    <a:pt x="223" y="7"/>
                  </a:lnTo>
                  <a:lnTo>
                    <a:pt x="235" y="2"/>
                  </a:lnTo>
                  <a:lnTo>
                    <a:pt x="236" y="4"/>
                  </a:lnTo>
                  <a:lnTo>
                    <a:pt x="237" y="4"/>
                  </a:lnTo>
                  <a:lnTo>
                    <a:pt x="240" y="6"/>
                  </a:lnTo>
                  <a:lnTo>
                    <a:pt x="250" y="2"/>
                  </a:lnTo>
                  <a:lnTo>
                    <a:pt x="253" y="1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3F6075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75" name="Freeform 92"/>
            <p:cNvSpPr>
              <a:spLocks/>
            </p:cNvSpPr>
            <p:nvPr/>
          </p:nvSpPr>
          <p:spPr bwMode="auto">
            <a:xfrm>
              <a:off x="5457825" y="3679826"/>
              <a:ext cx="1450975" cy="654050"/>
            </a:xfrm>
            <a:custGeom>
              <a:avLst/>
              <a:gdLst>
                <a:gd name="T0" fmla="*/ 772 w 914"/>
                <a:gd name="T1" fmla="*/ 86 h 412"/>
                <a:gd name="T2" fmla="*/ 780 w 914"/>
                <a:gd name="T3" fmla="*/ 109 h 412"/>
                <a:gd name="T4" fmla="*/ 816 w 914"/>
                <a:gd name="T5" fmla="*/ 134 h 412"/>
                <a:gd name="T6" fmla="*/ 886 w 914"/>
                <a:gd name="T7" fmla="*/ 190 h 412"/>
                <a:gd name="T8" fmla="*/ 887 w 914"/>
                <a:gd name="T9" fmla="*/ 260 h 412"/>
                <a:gd name="T10" fmla="*/ 845 w 914"/>
                <a:gd name="T11" fmla="*/ 368 h 412"/>
                <a:gd name="T12" fmla="*/ 816 w 914"/>
                <a:gd name="T13" fmla="*/ 412 h 412"/>
                <a:gd name="T14" fmla="*/ 787 w 914"/>
                <a:gd name="T15" fmla="*/ 386 h 412"/>
                <a:gd name="T16" fmla="*/ 761 w 914"/>
                <a:gd name="T17" fmla="*/ 347 h 412"/>
                <a:gd name="T18" fmla="*/ 739 w 914"/>
                <a:gd name="T19" fmla="*/ 291 h 412"/>
                <a:gd name="T20" fmla="*/ 736 w 914"/>
                <a:gd name="T21" fmla="*/ 251 h 412"/>
                <a:gd name="T22" fmla="*/ 702 w 914"/>
                <a:gd name="T23" fmla="*/ 272 h 412"/>
                <a:gd name="T24" fmla="*/ 677 w 914"/>
                <a:gd name="T25" fmla="*/ 272 h 412"/>
                <a:gd name="T26" fmla="*/ 658 w 914"/>
                <a:gd name="T27" fmla="*/ 257 h 412"/>
                <a:gd name="T28" fmla="*/ 626 w 914"/>
                <a:gd name="T29" fmla="*/ 238 h 412"/>
                <a:gd name="T30" fmla="*/ 583 w 914"/>
                <a:gd name="T31" fmla="*/ 222 h 412"/>
                <a:gd name="T32" fmla="*/ 521 w 914"/>
                <a:gd name="T33" fmla="*/ 211 h 412"/>
                <a:gd name="T34" fmla="*/ 489 w 914"/>
                <a:gd name="T35" fmla="*/ 224 h 412"/>
                <a:gd name="T36" fmla="*/ 441 w 914"/>
                <a:gd name="T37" fmla="*/ 229 h 412"/>
                <a:gd name="T38" fmla="*/ 412 w 914"/>
                <a:gd name="T39" fmla="*/ 233 h 412"/>
                <a:gd name="T40" fmla="*/ 383 w 914"/>
                <a:gd name="T41" fmla="*/ 248 h 412"/>
                <a:gd name="T42" fmla="*/ 378 w 914"/>
                <a:gd name="T43" fmla="*/ 280 h 412"/>
                <a:gd name="T44" fmla="*/ 351 w 914"/>
                <a:gd name="T45" fmla="*/ 292 h 412"/>
                <a:gd name="T46" fmla="*/ 315 w 914"/>
                <a:gd name="T47" fmla="*/ 317 h 412"/>
                <a:gd name="T48" fmla="*/ 280 w 914"/>
                <a:gd name="T49" fmla="*/ 320 h 412"/>
                <a:gd name="T50" fmla="*/ 270 w 914"/>
                <a:gd name="T51" fmla="*/ 298 h 412"/>
                <a:gd name="T52" fmla="*/ 233 w 914"/>
                <a:gd name="T53" fmla="*/ 278 h 412"/>
                <a:gd name="T54" fmla="*/ 176 w 914"/>
                <a:gd name="T55" fmla="*/ 289 h 412"/>
                <a:gd name="T56" fmla="*/ 170 w 914"/>
                <a:gd name="T57" fmla="*/ 253 h 412"/>
                <a:gd name="T58" fmla="*/ 100 w 914"/>
                <a:gd name="T59" fmla="*/ 212 h 412"/>
                <a:gd name="T60" fmla="*/ 67 w 914"/>
                <a:gd name="T61" fmla="*/ 190 h 412"/>
                <a:gd name="T62" fmla="*/ 65 w 914"/>
                <a:gd name="T63" fmla="*/ 159 h 412"/>
                <a:gd name="T64" fmla="*/ 45 w 914"/>
                <a:gd name="T65" fmla="*/ 166 h 412"/>
                <a:gd name="T66" fmla="*/ 3 w 914"/>
                <a:gd name="T67" fmla="*/ 148 h 412"/>
                <a:gd name="T68" fmla="*/ 6 w 914"/>
                <a:gd name="T69" fmla="*/ 116 h 412"/>
                <a:gd name="T70" fmla="*/ 22 w 914"/>
                <a:gd name="T71" fmla="*/ 108 h 412"/>
                <a:gd name="T72" fmla="*/ 52 w 914"/>
                <a:gd name="T73" fmla="*/ 112 h 412"/>
                <a:gd name="T74" fmla="*/ 80 w 914"/>
                <a:gd name="T75" fmla="*/ 111 h 412"/>
                <a:gd name="T76" fmla="*/ 97 w 914"/>
                <a:gd name="T77" fmla="*/ 121 h 412"/>
                <a:gd name="T78" fmla="*/ 130 w 914"/>
                <a:gd name="T79" fmla="*/ 146 h 412"/>
                <a:gd name="T80" fmla="*/ 178 w 914"/>
                <a:gd name="T81" fmla="*/ 127 h 412"/>
                <a:gd name="T82" fmla="*/ 163 w 914"/>
                <a:gd name="T83" fmla="*/ 79 h 412"/>
                <a:gd name="T84" fmla="*/ 159 w 914"/>
                <a:gd name="T85" fmla="*/ 65 h 412"/>
                <a:gd name="T86" fmla="*/ 224 w 914"/>
                <a:gd name="T87" fmla="*/ 81 h 412"/>
                <a:gd name="T88" fmla="*/ 257 w 914"/>
                <a:gd name="T89" fmla="*/ 70 h 412"/>
                <a:gd name="T90" fmla="*/ 293 w 914"/>
                <a:gd name="T91" fmla="*/ 83 h 412"/>
                <a:gd name="T92" fmla="*/ 328 w 914"/>
                <a:gd name="T93" fmla="*/ 86 h 412"/>
                <a:gd name="T94" fmla="*/ 371 w 914"/>
                <a:gd name="T95" fmla="*/ 92 h 412"/>
                <a:gd name="T96" fmla="*/ 416 w 914"/>
                <a:gd name="T97" fmla="*/ 66 h 412"/>
                <a:gd name="T98" fmla="*/ 446 w 914"/>
                <a:gd name="T99" fmla="*/ 54 h 412"/>
                <a:gd name="T100" fmla="*/ 493 w 914"/>
                <a:gd name="T101" fmla="*/ 36 h 412"/>
                <a:gd name="T102" fmla="*/ 521 w 914"/>
                <a:gd name="T103" fmla="*/ 46 h 412"/>
                <a:gd name="T104" fmla="*/ 566 w 914"/>
                <a:gd name="T105" fmla="*/ 44 h 412"/>
                <a:gd name="T106" fmla="*/ 581 w 914"/>
                <a:gd name="T107" fmla="*/ 80 h 412"/>
                <a:gd name="T108" fmla="*/ 626 w 914"/>
                <a:gd name="T109" fmla="*/ 125 h 412"/>
                <a:gd name="T110" fmla="*/ 651 w 914"/>
                <a:gd name="T111" fmla="*/ 95 h 412"/>
                <a:gd name="T112" fmla="*/ 678 w 914"/>
                <a:gd name="T113" fmla="*/ 70 h 412"/>
                <a:gd name="T114" fmla="*/ 721 w 914"/>
                <a:gd name="T115" fmla="*/ 55 h 412"/>
                <a:gd name="T116" fmla="*/ 728 w 914"/>
                <a:gd name="T117" fmla="*/ 30 h 412"/>
                <a:gd name="T118" fmla="*/ 750 w 914"/>
                <a:gd name="T119" fmla="*/ 21 h 412"/>
                <a:gd name="T120" fmla="*/ 760 w 914"/>
                <a:gd name="T121" fmla="*/ 19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14" h="412">
                  <a:moveTo>
                    <a:pt x="759" y="21"/>
                  </a:moveTo>
                  <a:lnTo>
                    <a:pt x="759" y="28"/>
                  </a:lnTo>
                  <a:lnTo>
                    <a:pt x="759" y="29"/>
                  </a:lnTo>
                  <a:lnTo>
                    <a:pt x="759" y="30"/>
                  </a:lnTo>
                  <a:lnTo>
                    <a:pt x="759" y="31"/>
                  </a:lnTo>
                  <a:lnTo>
                    <a:pt x="759" y="32"/>
                  </a:lnTo>
                  <a:lnTo>
                    <a:pt x="759" y="36"/>
                  </a:lnTo>
                  <a:lnTo>
                    <a:pt x="759" y="37"/>
                  </a:lnTo>
                  <a:lnTo>
                    <a:pt x="759" y="39"/>
                  </a:lnTo>
                  <a:lnTo>
                    <a:pt x="759" y="45"/>
                  </a:lnTo>
                  <a:lnTo>
                    <a:pt x="760" y="47"/>
                  </a:lnTo>
                  <a:lnTo>
                    <a:pt x="760" y="50"/>
                  </a:lnTo>
                  <a:lnTo>
                    <a:pt x="761" y="54"/>
                  </a:lnTo>
                  <a:lnTo>
                    <a:pt x="762" y="57"/>
                  </a:lnTo>
                  <a:lnTo>
                    <a:pt x="765" y="75"/>
                  </a:lnTo>
                  <a:lnTo>
                    <a:pt x="767" y="83"/>
                  </a:lnTo>
                  <a:lnTo>
                    <a:pt x="768" y="84"/>
                  </a:lnTo>
                  <a:lnTo>
                    <a:pt x="771" y="85"/>
                  </a:lnTo>
                  <a:lnTo>
                    <a:pt x="772" y="86"/>
                  </a:lnTo>
                  <a:lnTo>
                    <a:pt x="773" y="87"/>
                  </a:lnTo>
                  <a:lnTo>
                    <a:pt x="773" y="88"/>
                  </a:lnTo>
                  <a:lnTo>
                    <a:pt x="775" y="89"/>
                  </a:lnTo>
                  <a:lnTo>
                    <a:pt x="780" y="97"/>
                  </a:lnTo>
                  <a:lnTo>
                    <a:pt x="780" y="98"/>
                  </a:lnTo>
                  <a:lnTo>
                    <a:pt x="780" y="98"/>
                  </a:lnTo>
                  <a:lnTo>
                    <a:pt x="781" y="101"/>
                  </a:lnTo>
                  <a:lnTo>
                    <a:pt x="782" y="101"/>
                  </a:lnTo>
                  <a:lnTo>
                    <a:pt x="782" y="102"/>
                  </a:lnTo>
                  <a:lnTo>
                    <a:pt x="782" y="103"/>
                  </a:lnTo>
                  <a:lnTo>
                    <a:pt x="782" y="103"/>
                  </a:lnTo>
                  <a:lnTo>
                    <a:pt x="781" y="105"/>
                  </a:lnTo>
                  <a:lnTo>
                    <a:pt x="781" y="106"/>
                  </a:lnTo>
                  <a:lnTo>
                    <a:pt x="781" y="106"/>
                  </a:lnTo>
                  <a:lnTo>
                    <a:pt x="780" y="107"/>
                  </a:lnTo>
                  <a:lnTo>
                    <a:pt x="780" y="108"/>
                  </a:lnTo>
                  <a:lnTo>
                    <a:pt x="780" y="108"/>
                  </a:lnTo>
                  <a:lnTo>
                    <a:pt x="780" y="108"/>
                  </a:lnTo>
                  <a:lnTo>
                    <a:pt x="780" y="109"/>
                  </a:lnTo>
                  <a:lnTo>
                    <a:pt x="782" y="110"/>
                  </a:lnTo>
                  <a:lnTo>
                    <a:pt x="786" y="107"/>
                  </a:lnTo>
                  <a:lnTo>
                    <a:pt x="787" y="107"/>
                  </a:lnTo>
                  <a:lnTo>
                    <a:pt x="789" y="109"/>
                  </a:lnTo>
                  <a:lnTo>
                    <a:pt x="790" y="109"/>
                  </a:lnTo>
                  <a:lnTo>
                    <a:pt x="791" y="110"/>
                  </a:lnTo>
                  <a:lnTo>
                    <a:pt x="792" y="111"/>
                  </a:lnTo>
                  <a:lnTo>
                    <a:pt x="796" y="115"/>
                  </a:lnTo>
                  <a:lnTo>
                    <a:pt x="798" y="118"/>
                  </a:lnTo>
                  <a:lnTo>
                    <a:pt x="800" y="120"/>
                  </a:lnTo>
                  <a:lnTo>
                    <a:pt x="803" y="122"/>
                  </a:lnTo>
                  <a:lnTo>
                    <a:pt x="803" y="123"/>
                  </a:lnTo>
                  <a:lnTo>
                    <a:pt x="804" y="124"/>
                  </a:lnTo>
                  <a:lnTo>
                    <a:pt x="805" y="125"/>
                  </a:lnTo>
                  <a:lnTo>
                    <a:pt x="807" y="128"/>
                  </a:lnTo>
                  <a:lnTo>
                    <a:pt x="813" y="133"/>
                  </a:lnTo>
                  <a:lnTo>
                    <a:pt x="813" y="133"/>
                  </a:lnTo>
                  <a:lnTo>
                    <a:pt x="816" y="133"/>
                  </a:lnTo>
                  <a:lnTo>
                    <a:pt x="816" y="134"/>
                  </a:lnTo>
                  <a:lnTo>
                    <a:pt x="817" y="134"/>
                  </a:lnTo>
                  <a:lnTo>
                    <a:pt x="817" y="134"/>
                  </a:lnTo>
                  <a:lnTo>
                    <a:pt x="818" y="134"/>
                  </a:lnTo>
                  <a:lnTo>
                    <a:pt x="817" y="140"/>
                  </a:lnTo>
                  <a:lnTo>
                    <a:pt x="825" y="147"/>
                  </a:lnTo>
                  <a:lnTo>
                    <a:pt x="833" y="157"/>
                  </a:lnTo>
                  <a:lnTo>
                    <a:pt x="834" y="158"/>
                  </a:lnTo>
                  <a:lnTo>
                    <a:pt x="835" y="159"/>
                  </a:lnTo>
                  <a:lnTo>
                    <a:pt x="836" y="160"/>
                  </a:lnTo>
                  <a:lnTo>
                    <a:pt x="840" y="165"/>
                  </a:lnTo>
                  <a:lnTo>
                    <a:pt x="841" y="165"/>
                  </a:lnTo>
                  <a:lnTo>
                    <a:pt x="851" y="173"/>
                  </a:lnTo>
                  <a:lnTo>
                    <a:pt x="854" y="176"/>
                  </a:lnTo>
                  <a:lnTo>
                    <a:pt x="858" y="179"/>
                  </a:lnTo>
                  <a:lnTo>
                    <a:pt x="869" y="187"/>
                  </a:lnTo>
                  <a:lnTo>
                    <a:pt x="873" y="188"/>
                  </a:lnTo>
                  <a:lnTo>
                    <a:pt x="877" y="188"/>
                  </a:lnTo>
                  <a:lnTo>
                    <a:pt x="880" y="189"/>
                  </a:lnTo>
                  <a:lnTo>
                    <a:pt x="886" y="190"/>
                  </a:lnTo>
                  <a:lnTo>
                    <a:pt x="892" y="193"/>
                  </a:lnTo>
                  <a:lnTo>
                    <a:pt x="910" y="205"/>
                  </a:lnTo>
                  <a:lnTo>
                    <a:pt x="911" y="206"/>
                  </a:lnTo>
                  <a:lnTo>
                    <a:pt x="914" y="216"/>
                  </a:lnTo>
                  <a:lnTo>
                    <a:pt x="913" y="220"/>
                  </a:lnTo>
                  <a:lnTo>
                    <a:pt x="913" y="221"/>
                  </a:lnTo>
                  <a:lnTo>
                    <a:pt x="913" y="222"/>
                  </a:lnTo>
                  <a:lnTo>
                    <a:pt x="912" y="223"/>
                  </a:lnTo>
                  <a:lnTo>
                    <a:pt x="911" y="223"/>
                  </a:lnTo>
                  <a:lnTo>
                    <a:pt x="910" y="224"/>
                  </a:lnTo>
                  <a:lnTo>
                    <a:pt x="906" y="227"/>
                  </a:lnTo>
                  <a:lnTo>
                    <a:pt x="905" y="228"/>
                  </a:lnTo>
                  <a:lnTo>
                    <a:pt x="901" y="235"/>
                  </a:lnTo>
                  <a:lnTo>
                    <a:pt x="893" y="247"/>
                  </a:lnTo>
                  <a:lnTo>
                    <a:pt x="888" y="256"/>
                  </a:lnTo>
                  <a:lnTo>
                    <a:pt x="887" y="256"/>
                  </a:lnTo>
                  <a:lnTo>
                    <a:pt x="887" y="257"/>
                  </a:lnTo>
                  <a:lnTo>
                    <a:pt x="887" y="258"/>
                  </a:lnTo>
                  <a:lnTo>
                    <a:pt x="887" y="260"/>
                  </a:lnTo>
                  <a:lnTo>
                    <a:pt x="885" y="272"/>
                  </a:lnTo>
                  <a:lnTo>
                    <a:pt x="885" y="273"/>
                  </a:lnTo>
                  <a:lnTo>
                    <a:pt x="883" y="280"/>
                  </a:lnTo>
                  <a:lnTo>
                    <a:pt x="881" y="287"/>
                  </a:lnTo>
                  <a:lnTo>
                    <a:pt x="880" y="291"/>
                  </a:lnTo>
                  <a:lnTo>
                    <a:pt x="879" y="294"/>
                  </a:lnTo>
                  <a:lnTo>
                    <a:pt x="879" y="295"/>
                  </a:lnTo>
                  <a:lnTo>
                    <a:pt x="879" y="297"/>
                  </a:lnTo>
                  <a:lnTo>
                    <a:pt x="874" y="316"/>
                  </a:lnTo>
                  <a:lnTo>
                    <a:pt x="873" y="318"/>
                  </a:lnTo>
                  <a:lnTo>
                    <a:pt x="872" y="321"/>
                  </a:lnTo>
                  <a:lnTo>
                    <a:pt x="863" y="351"/>
                  </a:lnTo>
                  <a:lnTo>
                    <a:pt x="857" y="359"/>
                  </a:lnTo>
                  <a:lnTo>
                    <a:pt x="856" y="360"/>
                  </a:lnTo>
                  <a:lnTo>
                    <a:pt x="855" y="361"/>
                  </a:lnTo>
                  <a:lnTo>
                    <a:pt x="853" y="363"/>
                  </a:lnTo>
                  <a:lnTo>
                    <a:pt x="850" y="365"/>
                  </a:lnTo>
                  <a:lnTo>
                    <a:pt x="847" y="367"/>
                  </a:lnTo>
                  <a:lnTo>
                    <a:pt x="845" y="368"/>
                  </a:lnTo>
                  <a:lnTo>
                    <a:pt x="842" y="370"/>
                  </a:lnTo>
                  <a:lnTo>
                    <a:pt x="840" y="370"/>
                  </a:lnTo>
                  <a:lnTo>
                    <a:pt x="838" y="370"/>
                  </a:lnTo>
                  <a:lnTo>
                    <a:pt x="830" y="383"/>
                  </a:lnTo>
                  <a:lnTo>
                    <a:pt x="831" y="385"/>
                  </a:lnTo>
                  <a:lnTo>
                    <a:pt x="835" y="388"/>
                  </a:lnTo>
                  <a:lnTo>
                    <a:pt x="835" y="389"/>
                  </a:lnTo>
                  <a:lnTo>
                    <a:pt x="835" y="390"/>
                  </a:lnTo>
                  <a:lnTo>
                    <a:pt x="833" y="397"/>
                  </a:lnTo>
                  <a:lnTo>
                    <a:pt x="833" y="399"/>
                  </a:lnTo>
                  <a:lnTo>
                    <a:pt x="827" y="407"/>
                  </a:lnTo>
                  <a:lnTo>
                    <a:pt x="827" y="408"/>
                  </a:lnTo>
                  <a:lnTo>
                    <a:pt x="826" y="408"/>
                  </a:lnTo>
                  <a:lnTo>
                    <a:pt x="824" y="404"/>
                  </a:lnTo>
                  <a:lnTo>
                    <a:pt x="823" y="403"/>
                  </a:lnTo>
                  <a:lnTo>
                    <a:pt x="822" y="400"/>
                  </a:lnTo>
                  <a:lnTo>
                    <a:pt x="822" y="399"/>
                  </a:lnTo>
                  <a:lnTo>
                    <a:pt x="817" y="412"/>
                  </a:lnTo>
                  <a:lnTo>
                    <a:pt x="816" y="412"/>
                  </a:lnTo>
                  <a:lnTo>
                    <a:pt x="814" y="411"/>
                  </a:lnTo>
                  <a:lnTo>
                    <a:pt x="814" y="411"/>
                  </a:lnTo>
                  <a:lnTo>
                    <a:pt x="812" y="410"/>
                  </a:lnTo>
                  <a:lnTo>
                    <a:pt x="808" y="407"/>
                  </a:lnTo>
                  <a:lnTo>
                    <a:pt x="806" y="405"/>
                  </a:lnTo>
                  <a:lnTo>
                    <a:pt x="805" y="404"/>
                  </a:lnTo>
                  <a:lnTo>
                    <a:pt x="804" y="403"/>
                  </a:lnTo>
                  <a:lnTo>
                    <a:pt x="803" y="401"/>
                  </a:lnTo>
                  <a:lnTo>
                    <a:pt x="799" y="398"/>
                  </a:lnTo>
                  <a:lnTo>
                    <a:pt x="796" y="395"/>
                  </a:lnTo>
                  <a:lnTo>
                    <a:pt x="795" y="394"/>
                  </a:lnTo>
                  <a:lnTo>
                    <a:pt x="794" y="393"/>
                  </a:lnTo>
                  <a:lnTo>
                    <a:pt x="793" y="393"/>
                  </a:lnTo>
                  <a:lnTo>
                    <a:pt x="792" y="392"/>
                  </a:lnTo>
                  <a:lnTo>
                    <a:pt x="791" y="392"/>
                  </a:lnTo>
                  <a:lnTo>
                    <a:pt x="790" y="390"/>
                  </a:lnTo>
                  <a:lnTo>
                    <a:pt x="788" y="388"/>
                  </a:lnTo>
                  <a:lnTo>
                    <a:pt x="788" y="388"/>
                  </a:lnTo>
                  <a:lnTo>
                    <a:pt x="787" y="386"/>
                  </a:lnTo>
                  <a:lnTo>
                    <a:pt x="783" y="375"/>
                  </a:lnTo>
                  <a:lnTo>
                    <a:pt x="782" y="368"/>
                  </a:lnTo>
                  <a:lnTo>
                    <a:pt x="781" y="364"/>
                  </a:lnTo>
                  <a:lnTo>
                    <a:pt x="781" y="363"/>
                  </a:lnTo>
                  <a:lnTo>
                    <a:pt x="781" y="361"/>
                  </a:lnTo>
                  <a:lnTo>
                    <a:pt x="781" y="359"/>
                  </a:lnTo>
                  <a:lnTo>
                    <a:pt x="781" y="356"/>
                  </a:lnTo>
                  <a:lnTo>
                    <a:pt x="781" y="355"/>
                  </a:lnTo>
                  <a:lnTo>
                    <a:pt x="780" y="354"/>
                  </a:lnTo>
                  <a:lnTo>
                    <a:pt x="779" y="353"/>
                  </a:lnTo>
                  <a:lnTo>
                    <a:pt x="779" y="352"/>
                  </a:lnTo>
                  <a:lnTo>
                    <a:pt x="777" y="350"/>
                  </a:lnTo>
                  <a:lnTo>
                    <a:pt x="776" y="349"/>
                  </a:lnTo>
                  <a:lnTo>
                    <a:pt x="775" y="349"/>
                  </a:lnTo>
                  <a:lnTo>
                    <a:pt x="773" y="349"/>
                  </a:lnTo>
                  <a:lnTo>
                    <a:pt x="770" y="349"/>
                  </a:lnTo>
                  <a:lnTo>
                    <a:pt x="767" y="348"/>
                  </a:lnTo>
                  <a:lnTo>
                    <a:pt x="764" y="348"/>
                  </a:lnTo>
                  <a:lnTo>
                    <a:pt x="761" y="347"/>
                  </a:lnTo>
                  <a:lnTo>
                    <a:pt x="754" y="347"/>
                  </a:lnTo>
                  <a:lnTo>
                    <a:pt x="753" y="347"/>
                  </a:lnTo>
                  <a:lnTo>
                    <a:pt x="752" y="346"/>
                  </a:lnTo>
                  <a:lnTo>
                    <a:pt x="750" y="345"/>
                  </a:lnTo>
                  <a:lnTo>
                    <a:pt x="748" y="343"/>
                  </a:lnTo>
                  <a:lnTo>
                    <a:pt x="748" y="342"/>
                  </a:lnTo>
                  <a:lnTo>
                    <a:pt x="743" y="333"/>
                  </a:lnTo>
                  <a:lnTo>
                    <a:pt x="742" y="331"/>
                  </a:lnTo>
                  <a:lnTo>
                    <a:pt x="742" y="328"/>
                  </a:lnTo>
                  <a:lnTo>
                    <a:pt x="741" y="322"/>
                  </a:lnTo>
                  <a:lnTo>
                    <a:pt x="740" y="313"/>
                  </a:lnTo>
                  <a:lnTo>
                    <a:pt x="740" y="310"/>
                  </a:lnTo>
                  <a:lnTo>
                    <a:pt x="740" y="305"/>
                  </a:lnTo>
                  <a:lnTo>
                    <a:pt x="740" y="304"/>
                  </a:lnTo>
                  <a:lnTo>
                    <a:pt x="741" y="302"/>
                  </a:lnTo>
                  <a:lnTo>
                    <a:pt x="740" y="301"/>
                  </a:lnTo>
                  <a:lnTo>
                    <a:pt x="740" y="298"/>
                  </a:lnTo>
                  <a:lnTo>
                    <a:pt x="739" y="293"/>
                  </a:lnTo>
                  <a:lnTo>
                    <a:pt x="739" y="291"/>
                  </a:lnTo>
                  <a:lnTo>
                    <a:pt x="738" y="289"/>
                  </a:lnTo>
                  <a:lnTo>
                    <a:pt x="738" y="286"/>
                  </a:lnTo>
                  <a:lnTo>
                    <a:pt x="738" y="285"/>
                  </a:lnTo>
                  <a:lnTo>
                    <a:pt x="738" y="283"/>
                  </a:lnTo>
                  <a:lnTo>
                    <a:pt x="739" y="282"/>
                  </a:lnTo>
                  <a:lnTo>
                    <a:pt x="742" y="276"/>
                  </a:lnTo>
                  <a:lnTo>
                    <a:pt x="743" y="275"/>
                  </a:lnTo>
                  <a:lnTo>
                    <a:pt x="744" y="273"/>
                  </a:lnTo>
                  <a:lnTo>
                    <a:pt x="745" y="271"/>
                  </a:lnTo>
                  <a:lnTo>
                    <a:pt x="745" y="270"/>
                  </a:lnTo>
                  <a:lnTo>
                    <a:pt x="746" y="269"/>
                  </a:lnTo>
                  <a:lnTo>
                    <a:pt x="746" y="268"/>
                  </a:lnTo>
                  <a:lnTo>
                    <a:pt x="746" y="266"/>
                  </a:lnTo>
                  <a:lnTo>
                    <a:pt x="745" y="265"/>
                  </a:lnTo>
                  <a:lnTo>
                    <a:pt x="744" y="263"/>
                  </a:lnTo>
                  <a:lnTo>
                    <a:pt x="744" y="262"/>
                  </a:lnTo>
                  <a:lnTo>
                    <a:pt x="738" y="253"/>
                  </a:lnTo>
                  <a:lnTo>
                    <a:pt x="737" y="252"/>
                  </a:lnTo>
                  <a:lnTo>
                    <a:pt x="736" y="251"/>
                  </a:lnTo>
                  <a:lnTo>
                    <a:pt x="736" y="251"/>
                  </a:lnTo>
                  <a:lnTo>
                    <a:pt x="733" y="249"/>
                  </a:lnTo>
                  <a:lnTo>
                    <a:pt x="731" y="249"/>
                  </a:lnTo>
                  <a:lnTo>
                    <a:pt x="721" y="250"/>
                  </a:lnTo>
                  <a:lnTo>
                    <a:pt x="720" y="251"/>
                  </a:lnTo>
                  <a:lnTo>
                    <a:pt x="719" y="251"/>
                  </a:lnTo>
                  <a:lnTo>
                    <a:pt x="709" y="260"/>
                  </a:lnTo>
                  <a:lnTo>
                    <a:pt x="708" y="260"/>
                  </a:lnTo>
                  <a:lnTo>
                    <a:pt x="708" y="260"/>
                  </a:lnTo>
                  <a:lnTo>
                    <a:pt x="707" y="261"/>
                  </a:lnTo>
                  <a:lnTo>
                    <a:pt x="707" y="262"/>
                  </a:lnTo>
                  <a:lnTo>
                    <a:pt x="706" y="263"/>
                  </a:lnTo>
                  <a:lnTo>
                    <a:pt x="706" y="264"/>
                  </a:lnTo>
                  <a:lnTo>
                    <a:pt x="705" y="266"/>
                  </a:lnTo>
                  <a:lnTo>
                    <a:pt x="705" y="268"/>
                  </a:lnTo>
                  <a:lnTo>
                    <a:pt x="704" y="270"/>
                  </a:lnTo>
                  <a:lnTo>
                    <a:pt x="702" y="272"/>
                  </a:lnTo>
                  <a:lnTo>
                    <a:pt x="702" y="272"/>
                  </a:lnTo>
                  <a:lnTo>
                    <a:pt x="702" y="272"/>
                  </a:lnTo>
                  <a:lnTo>
                    <a:pt x="701" y="273"/>
                  </a:lnTo>
                  <a:lnTo>
                    <a:pt x="700" y="274"/>
                  </a:lnTo>
                  <a:lnTo>
                    <a:pt x="699" y="274"/>
                  </a:lnTo>
                  <a:lnTo>
                    <a:pt x="697" y="273"/>
                  </a:lnTo>
                  <a:lnTo>
                    <a:pt x="696" y="273"/>
                  </a:lnTo>
                  <a:lnTo>
                    <a:pt x="695" y="272"/>
                  </a:lnTo>
                  <a:lnTo>
                    <a:pt x="693" y="271"/>
                  </a:lnTo>
                  <a:lnTo>
                    <a:pt x="692" y="270"/>
                  </a:lnTo>
                  <a:lnTo>
                    <a:pt x="690" y="270"/>
                  </a:lnTo>
                  <a:lnTo>
                    <a:pt x="689" y="270"/>
                  </a:lnTo>
                  <a:lnTo>
                    <a:pt x="687" y="270"/>
                  </a:lnTo>
                  <a:lnTo>
                    <a:pt x="685" y="270"/>
                  </a:lnTo>
                  <a:lnTo>
                    <a:pt x="684" y="271"/>
                  </a:lnTo>
                  <a:lnTo>
                    <a:pt x="684" y="271"/>
                  </a:lnTo>
                  <a:lnTo>
                    <a:pt x="684" y="271"/>
                  </a:lnTo>
                  <a:lnTo>
                    <a:pt x="683" y="272"/>
                  </a:lnTo>
                  <a:lnTo>
                    <a:pt x="682" y="272"/>
                  </a:lnTo>
                  <a:lnTo>
                    <a:pt x="679" y="272"/>
                  </a:lnTo>
                  <a:lnTo>
                    <a:pt x="677" y="272"/>
                  </a:lnTo>
                  <a:lnTo>
                    <a:pt x="676" y="271"/>
                  </a:lnTo>
                  <a:lnTo>
                    <a:pt x="675" y="271"/>
                  </a:lnTo>
                  <a:lnTo>
                    <a:pt x="674" y="270"/>
                  </a:lnTo>
                  <a:lnTo>
                    <a:pt x="672" y="269"/>
                  </a:lnTo>
                  <a:lnTo>
                    <a:pt x="672" y="268"/>
                  </a:lnTo>
                  <a:lnTo>
                    <a:pt x="671" y="268"/>
                  </a:lnTo>
                  <a:lnTo>
                    <a:pt x="670" y="266"/>
                  </a:lnTo>
                  <a:lnTo>
                    <a:pt x="669" y="265"/>
                  </a:lnTo>
                  <a:lnTo>
                    <a:pt x="668" y="263"/>
                  </a:lnTo>
                  <a:lnTo>
                    <a:pt x="667" y="261"/>
                  </a:lnTo>
                  <a:lnTo>
                    <a:pt x="666" y="259"/>
                  </a:lnTo>
                  <a:lnTo>
                    <a:pt x="666" y="257"/>
                  </a:lnTo>
                  <a:lnTo>
                    <a:pt x="665" y="256"/>
                  </a:lnTo>
                  <a:lnTo>
                    <a:pt x="664" y="254"/>
                  </a:lnTo>
                  <a:lnTo>
                    <a:pt x="663" y="254"/>
                  </a:lnTo>
                  <a:lnTo>
                    <a:pt x="662" y="254"/>
                  </a:lnTo>
                  <a:lnTo>
                    <a:pt x="661" y="255"/>
                  </a:lnTo>
                  <a:lnTo>
                    <a:pt x="659" y="256"/>
                  </a:lnTo>
                  <a:lnTo>
                    <a:pt x="658" y="257"/>
                  </a:lnTo>
                  <a:lnTo>
                    <a:pt x="657" y="258"/>
                  </a:lnTo>
                  <a:lnTo>
                    <a:pt x="656" y="259"/>
                  </a:lnTo>
                  <a:lnTo>
                    <a:pt x="656" y="261"/>
                  </a:lnTo>
                  <a:lnTo>
                    <a:pt x="655" y="263"/>
                  </a:lnTo>
                  <a:lnTo>
                    <a:pt x="655" y="264"/>
                  </a:lnTo>
                  <a:lnTo>
                    <a:pt x="656" y="266"/>
                  </a:lnTo>
                  <a:lnTo>
                    <a:pt x="656" y="267"/>
                  </a:lnTo>
                  <a:lnTo>
                    <a:pt x="655" y="267"/>
                  </a:lnTo>
                  <a:lnTo>
                    <a:pt x="646" y="270"/>
                  </a:lnTo>
                  <a:lnTo>
                    <a:pt x="645" y="271"/>
                  </a:lnTo>
                  <a:lnTo>
                    <a:pt x="644" y="270"/>
                  </a:lnTo>
                  <a:lnTo>
                    <a:pt x="642" y="269"/>
                  </a:lnTo>
                  <a:lnTo>
                    <a:pt x="635" y="261"/>
                  </a:lnTo>
                  <a:lnTo>
                    <a:pt x="631" y="254"/>
                  </a:lnTo>
                  <a:lnTo>
                    <a:pt x="627" y="245"/>
                  </a:lnTo>
                  <a:lnTo>
                    <a:pt x="627" y="243"/>
                  </a:lnTo>
                  <a:lnTo>
                    <a:pt x="627" y="241"/>
                  </a:lnTo>
                  <a:lnTo>
                    <a:pt x="627" y="240"/>
                  </a:lnTo>
                  <a:lnTo>
                    <a:pt x="626" y="238"/>
                  </a:lnTo>
                  <a:lnTo>
                    <a:pt x="626" y="237"/>
                  </a:lnTo>
                  <a:lnTo>
                    <a:pt x="624" y="235"/>
                  </a:lnTo>
                  <a:lnTo>
                    <a:pt x="623" y="235"/>
                  </a:lnTo>
                  <a:lnTo>
                    <a:pt x="621" y="234"/>
                  </a:lnTo>
                  <a:lnTo>
                    <a:pt x="620" y="234"/>
                  </a:lnTo>
                  <a:lnTo>
                    <a:pt x="616" y="234"/>
                  </a:lnTo>
                  <a:lnTo>
                    <a:pt x="615" y="229"/>
                  </a:lnTo>
                  <a:lnTo>
                    <a:pt x="610" y="225"/>
                  </a:lnTo>
                  <a:lnTo>
                    <a:pt x="597" y="223"/>
                  </a:lnTo>
                  <a:lnTo>
                    <a:pt x="595" y="225"/>
                  </a:lnTo>
                  <a:lnTo>
                    <a:pt x="593" y="226"/>
                  </a:lnTo>
                  <a:lnTo>
                    <a:pt x="591" y="226"/>
                  </a:lnTo>
                  <a:lnTo>
                    <a:pt x="589" y="226"/>
                  </a:lnTo>
                  <a:lnTo>
                    <a:pt x="588" y="226"/>
                  </a:lnTo>
                  <a:lnTo>
                    <a:pt x="587" y="225"/>
                  </a:lnTo>
                  <a:lnTo>
                    <a:pt x="586" y="225"/>
                  </a:lnTo>
                  <a:lnTo>
                    <a:pt x="584" y="224"/>
                  </a:lnTo>
                  <a:lnTo>
                    <a:pt x="583" y="223"/>
                  </a:lnTo>
                  <a:lnTo>
                    <a:pt x="583" y="222"/>
                  </a:lnTo>
                  <a:lnTo>
                    <a:pt x="583" y="222"/>
                  </a:lnTo>
                  <a:lnTo>
                    <a:pt x="582" y="221"/>
                  </a:lnTo>
                  <a:lnTo>
                    <a:pt x="580" y="219"/>
                  </a:lnTo>
                  <a:lnTo>
                    <a:pt x="577" y="219"/>
                  </a:lnTo>
                  <a:lnTo>
                    <a:pt x="560" y="220"/>
                  </a:lnTo>
                  <a:lnTo>
                    <a:pt x="559" y="220"/>
                  </a:lnTo>
                  <a:lnTo>
                    <a:pt x="558" y="219"/>
                  </a:lnTo>
                  <a:lnTo>
                    <a:pt x="552" y="217"/>
                  </a:lnTo>
                  <a:lnTo>
                    <a:pt x="550" y="216"/>
                  </a:lnTo>
                  <a:lnTo>
                    <a:pt x="548" y="215"/>
                  </a:lnTo>
                  <a:lnTo>
                    <a:pt x="546" y="214"/>
                  </a:lnTo>
                  <a:lnTo>
                    <a:pt x="541" y="213"/>
                  </a:lnTo>
                  <a:lnTo>
                    <a:pt x="539" y="213"/>
                  </a:lnTo>
                  <a:lnTo>
                    <a:pt x="537" y="212"/>
                  </a:lnTo>
                  <a:lnTo>
                    <a:pt x="532" y="211"/>
                  </a:lnTo>
                  <a:lnTo>
                    <a:pt x="525" y="210"/>
                  </a:lnTo>
                  <a:lnTo>
                    <a:pt x="524" y="210"/>
                  </a:lnTo>
                  <a:lnTo>
                    <a:pt x="523" y="211"/>
                  </a:lnTo>
                  <a:lnTo>
                    <a:pt x="521" y="211"/>
                  </a:lnTo>
                  <a:lnTo>
                    <a:pt x="516" y="214"/>
                  </a:lnTo>
                  <a:lnTo>
                    <a:pt x="516" y="215"/>
                  </a:lnTo>
                  <a:lnTo>
                    <a:pt x="513" y="217"/>
                  </a:lnTo>
                  <a:lnTo>
                    <a:pt x="512" y="218"/>
                  </a:lnTo>
                  <a:lnTo>
                    <a:pt x="511" y="218"/>
                  </a:lnTo>
                  <a:lnTo>
                    <a:pt x="510" y="219"/>
                  </a:lnTo>
                  <a:lnTo>
                    <a:pt x="508" y="221"/>
                  </a:lnTo>
                  <a:lnTo>
                    <a:pt x="507" y="222"/>
                  </a:lnTo>
                  <a:lnTo>
                    <a:pt x="504" y="223"/>
                  </a:lnTo>
                  <a:lnTo>
                    <a:pt x="503" y="224"/>
                  </a:lnTo>
                  <a:lnTo>
                    <a:pt x="501" y="224"/>
                  </a:lnTo>
                  <a:lnTo>
                    <a:pt x="501" y="225"/>
                  </a:lnTo>
                  <a:lnTo>
                    <a:pt x="500" y="225"/>
                  </a:lnTo>
                  <a:lnTo>
                    <a:pt x="499" y="225"/>
                  </a:lnTo>
                  <a:lnTo>
                    <a:pt x="498" y="225"/>
                  </a:lnTo>
                  <a:lnTo>
                    <a:pt x="497" y="225"/>
                  </a:lnTo>
                  <a:lnTo>
                    <a:pt x="493" y="225"/>
                  </a:lnTo>
                  <a:lnTo>
                    <a:pt x="490" y="224"/>
                  </a:lnTo>
                  <a:lnTo>
                    <a:pt x="489" y="224"/>
                  </a:lnTo>
                  <a:lnTo>
                    <a:pt x="488" y="224"/>
                  </a:lnTo>
                  <a:lnTo>
                    <a:pt x="487" y="223"/>
                  </a:lnTo>
                  <a:lnTo>
                    <a:pt x="486" y="223"/>
                  </a:lnTo>
                  <a:lnTo>
                    <a:pt x="482" y="222"/>
                  </a:lnTo>
                  <a:lnTo>
                    <a:pt x="481" y="222"/>
                  </a:lnTo>
                  <a:lnTo>
                    <a:pt x="480" y="222"/>
                  </a:lnTo>
                  <a:lnTo>
                    <a:pt x="479" y="222"/>
                  </a:lnTo>
                  <a:lnTo>
                    <a:pt x="477" y="223"/>
                  </a:lnTo>
                  <a:lnTo>
                    <a:pt x="476" y="223"/>
                  </a:lnTo>
                  <a:lnTo>
                    <a:pt x="474" y="224"/>
                  </a:lnTo>
                  <a:lnTo>
                    <a:pt x="472" y="225"/>
                  </a:lnTo>
                  <a:lnTo>
                    <a:pt x="470" y="226"/>
                  </a:lnTo>
                  <a:lnTo>
                    <a:pt x="468" y="226"/>
                  </a:lnTo>
                  <a:lnTo>
                    <a:pt x="467" y="226"/>
                  </a:lnTo>
                  <a:lnTo>
                    <a:pt x="463" y="226"/>
                  </a:lnTo>
                  <a:lnTo>
                    <a:pt x="454" y="227"/>
                  </a:lnTo>
                  <a:lnTo>
                    <a:pt x="446" y="229"/>
                  </a:lnTo>
                  <a:lnTo>
                    <a:pt x="442" y="229"/>
                  </a:lnTo>
                  <a:lnTo>
                    <a:pt x="441" y="229"/>
                  </a:lnTo>
                  <a:lnTo>
                    <a:pt x="440" y="229"/>
                  </a:lnTo>
                  <a:lnTo>
                    <a:pt x="439" y="229"/>
                  </a:lnTo>
                  <a:lnTo>
                    <a:pt x="435" y="228"/>
                  </a:lnTo>
                  <a:lnTo>
                    <a:pt x="434" y="227"/>
                  </a:lnTo>
                  <a:lnTo>
                    <a:pt x="433" y="226"/>
                  </a:lnTo>
                  <a:lnTo>
                    <a:pt x="430" y="225"/>
                  </a:lnTo>
                  <a:lnTo>
                    <a:pt x="428" y="225"/>
                  </a:lnTo>
                  <a:lnTo>
                    <a:pt x="427" y="225"/>
                  </a:lnTo>
                  <a:lnTo>
                    <a:pt x="426" y="225"/>
                  </a:lnTo>
                  <a:lnTo>
                    <a:pt x="424" y="225"/>
                  </a:lnTo>
                  <a:lnTo>
                    <a:pt x="422" y="225"/>
                  </a:lnTo>
                  <a:lnTo>
                    <a:pt x="421" y="225"/>
                  </a:lnTo>
                  <a:lnTo>
                    <a:pt x="420" y="226"/>
                  </a:lnTo>
                  <a:lnTo>
                    <a:pt x="418" y="226"/>
                  </a:lnTo>
                  <a:lnTo>
                    <a:pt x="417" y="227"/>
                  </a:lnTo>
                  <a:lnTo>
                    <a:pt x="416" y="228"/>
                  </a:lnTo>
                  <a:lnTo>
                    <a:pt x="415" y="229"/>
                  </a:lnTo>
                  <a:lnTo>
                    <a:pt x="414" y="231"/>
                  </a:lnTo>
                  <a:lnTo>
                    <a:pt x="412" y="233"/>
                  </a:lnTo>
                  <a:lnTo>
                    <a:pt x="411" y="235"/>
                  </a:lnTo>
                  <a:lnTo>
                    <a:pt x="410" y="237"/>
                  </a:lnTo>
                  <a:lnTo>
                    <a:pt x="409" y="238"/>
                  </a:lnTo>
                  <a:lnTo>
                    <a:pt x="409" y="239"/>
                  </a:lnTo>
                  <a:lnTo>
                    <a:pt x="406" y="241"/>
                  </a:lnTo>
                  <a:lnTo>
                    <a:pt x="406" y="241"/>
                  </a:lnTo>
                  <a:lnTo>
                    <a:pt x="404" y="241"/>
                  </a:lnTo>
                  <a:lnTo>
                    <a:pt x="399" y="243"/>
                  </a:lnTo>
                  <a:lnTo>
                    <a:pt x="394" y="246"/>
                  </a:lnTo>
                  <a:lnTo>
                    <a:pt x="392" y="246"/>
                  </a:lnTo>
                  <a:lnTo>
                    <a:pt x="391" y="246"/>
                  </a:lnTo>
                  <a:lnTo>
                    <a:pt x="390" y="247"/>
                  </a:lnTo>
                  <a:lnTo>
                    <a:pt x="388" y="247"/>
                  </a:lnTo>
                  <a:lnTo>
                    <a:pt x="388" y="247"/>
                  </a:lnTo>
                  <a:lnTo>
                    <a:pt x="387" y="247"/>
                  </a:lnTo>
                  <a:lnTo>
                    <a:pt x="386" y="247"/>
                  </a:lnTo>
                  <a:lnTo>
                    <a:pt x="384" y="248"/>
                  </a:lnTo>
                  <a:lnTo>
                    <a:pt x="383" y="248"/>
                  </a:lnTo>
                  <a:lnTo>
                    <a:pt x="383" y="248"/>
                  </a:lnTo>
                  <a:lnTo>
                    <a:pt x="382" y="248"/>
                  </a:lnTo>
                  <a:lnTo>
                    <a:pt x="381" y="249"/>
                  </a:lnTo>
                  <a:lnTo>
                    <a:pt x="380" y="251"/>
                  </a:lnTo>
                  <a:lnTo>
                    <a:pt x="379" y="252"/>
                  </a:lnTo>
                  <a:lnTo>
                    <a:pt x="379" y="254"/>
                  </a:lnTo>
                  <a:lnTo>
                    <a:pt x="378" y="256"/>
                  </a:lnTo>
                  <a:lnTo>
                    <a:pt x="378" y="257"/>
                  </a:lnTo>
                  <a:lnTo>
                    <a:pt x="378" y="258"/>
                  </a:lnTo>
                  <a:lnTo>
                    <a:pt x="379" y="264"/>
                  </a:lnTo>
                  <a:lnTo>
                    <a:pt x="380" y="269"/>
                  </a:lnTo>
                  <a:lnTo>
                    <a:pt x="381" y="270"/>
                  </a:lnTo>
                  <a:lnTo>
                    <a:pt x="381" y="272"/>
                  </a:lnTo>
                  <a:lnTo>
                    <a:pt x="382" y="273"/>
                  </a:lnTo>
                  <a:lnTo>
                    <a:pt x="382" y="274"/>
                  </a:lnTo>
                  <a:lnTo>
                    <a:pt x="382" y="274"/>
                  </a:lnTo>
                  <a:lnTo>
                    <a:pt x="381" y="276"/>
                  </a:lnTo>
                  <a:lnTo>
                    <a:pt x="380" y="277"/>
                  </a:lnTo>
                  <a:lnTo>
                    <a:pt x="378" y="279"/>
                  </a:lnTo>
                  <a:lnTo>
                    <a:pt x="378" y="280"/>
                  </a:lnTo>
                  <a:lnTo>
                    <a:pt x="377" y="282"/>
                  </a:lnTo>
                  <a:lnTo>
                    <a:pt x="375" y="283"/>
                  </a:lnTo>
                  <a:lnTo>
                    <a:pt x="374" y="284"/>
                  </a:lnTo>
                  <a:lnTo>
                    <a:pt x="373" y="284"/>
                  </a:lnTo>
                  <a:lnTo>
                    <a:pt x="372" y="284"/>
                  </a:lnTo>
                  <a:lnTo>
                    <a:pt x="370" y="285"/>
                  </a:lnTo>
                  <a:lnTo>
                    <a:pt x="370" y="285"/>
                  </a:lnTo>
                  <a:lnTo>
                    <a:pt x="369" y="284"/>
                  </a:lnTo>
                  <a:lnTo>
                    <a:pt x="368" y="284"/>
                  </a:lnTo>
                  <a:lnTo>
                    <a:pt x="366" y="284"/>
                  </a:lnTo>
                  <a:lnTo>
                    <a:pt x="364" y="284"/>
                  </a:lnTo>
                  <a:lnTo>
                    <a:pt x="364" y="284"/>
                  </a:lnTo>
                  <a:lnTo>
                    <a:pt x="362" y="285"/>
                  </a:lnTo>
                  <a:lnTo>
                    <a:pt x="359" y="286"/>
                  </a:lnTo>
                  <a:lnTo>
                    <a:pt x="357" y="287"/>
                  </a:lnTo>
                  <a:lnTo>
                    <a:pt x="357" y="288"/>
                  </a:lnTo>
                  <a:lnTo>
                    <a:pt x="353" y="290"/>
                  </a:lnTo>
                  <a:lnTo>
                    <a:pt x="352" y="291"/>
                  </a:lnTo>
                  <a:lnTo>
                    <a:pt x="351" y="292"/>
                  </a:lnTo>
                  <a:lnTo>
                    <a:pt x="351" y="292"/>
                  </a:lnTo>
                  <a:lnTo>
                    <a:pt x="350" y="293"/>
                  </a:lnTo>
                  <a:lnTo>
                    <a:pt x="349" y="293"/>
                  </a:lnTo>
                  <a:lnTo>
                    <a:pt x="348" y="294"/>
                  </a:lnTo>
                  <a:lnTo>
                    <a:pt x="348" y="294"/>
                  </a:lnTo>
                  <a:lnTo>
                    <a:pt x="345" y="296"/>
                  </a:lnTo>
                  <a:lnTo>
                    <a:pt x="344" y="296"/>
                  </a:lnTo>
                  <a:lnTo>
                    <a:pt x="338" y="298"/>
                  </a:lnTo>
                  <a:lnTo>
                    <a:pt x="336" y="298"/>
                  </a:lnTo>
                  <a:lnTo>
                    <a:pt x="335" y="298"/>
                  </a:lnTo>
                  <a:lnTo>
                    <a:pt x="333" y="299"/>
                  </a:lnTo>
                  <a:lnTo>
                    <a:pt x="332" y="300"/>
                  </a:lnTo>
                  <a:lnTo>
                    <a:pt x="330" y="302"/>
                  </a:lnTo>
                  <a:lnTo>
                    <a:pt x="330" y="302"/>
                  </a:lnTo>
                  <a:lnTo>
                    <a:pt x="329" y="303"/>
                  </a:lnTo>
                  <a:lnTo>
                    <a:pt x="328" y="304"/>
                  </a:lnTo>
                  <a:lnTo>
                    <a:pt x="324" y="308"/>
                  </a:lnTo>
                  <a:lnTo>
                    <a:pt x="320" y="312"/>
                  </a:lnTo>
                  <a:lnTo>
                    <a:pt x="315" y="317"/>
                  </a:lnTo>
                  <a:lnTo>
                    <a:pt x="308" y="324"/>
                  </a:lnTo>
                  <a:lnTo>
                    <a:pt x="304" y="329"/>
                  </a:lnTo>
                  <a:lnTo>
                    <a:pt x="303" y="329"/>
                  </a:lnTo>
                  <a:lnTo>
                    <a:pt x="301" y="330"/>
                  </a:lnTo>
                  <a:lnTo>
                    <a:pt x="300" y="330"/>
                  </a:lnTo>
                  <a:lnTo>
                    <a:pt x="299" y="330"/>
                  </a:lnTo>
                  <a:lnTo>
                    <a:pt x="297" y="330"/>
                  </a:lnTo>
                  <a:lnTo>
                    <a:pt x="297" y="330"/>
                  </a:lnTo>
                  <a:lnTo>
                    <a:pt x="288" y="330"/>
                  </a:lnTo>
                  <a:lnTo>
                    <a:pt x="287" y="329"/>
                  </a:lnTo>
                  <a:lnTo>
                    <a:pt x="285" y="329"/>
                  </a:lnTo>
                  <a:lnTo>
                    <a:pt x="284" y="328"/>
                  </a:lnTo>
                  <a:lnTo>
                    <a:pt x="283" y="328"/>
                  </a:lnTo>
                  <a:lnTo>
                    <a:pt x="282" y="326"/>
                  </a:lnTo>
                  <a:lnTo>
                    <a:pt x="281" y="325"/>
                  </a:lnTo>
                  <a:lnTo>
                    <a:pt x="281" y="323"/>
                  </a:lnTo>
                  <a:lnTo>
                    <a:pt x="280" y="321"/>
                  </a:lnTo>
                  <a:lnTo>
                    <a:pt x="280" y="321"/>
                  </a:lnTo>
                  <a:lnTo>
                    <a:pt x="280" y="320"/>
                  </a:lnTo>
                  <a:lnTo>
                    <a:pt x="280" y="320"/>
                  </a:lnTo>
                  <a:lnTo>
                    <a:pt x="279" y="318"/>
                  </a:lnTo>
                  <a:lnTo>
                    <a:pt x="279" y="318"/>
                  </a:lnTo>
                  <a:lnTo>
                    <a:pt x="279" y="317"/>
                  </a:lnTo>
                  <a:lnTo>
                    <a:pt x="279" y="315"/>
                  </a:lnTo>
                  <a:lnTo>
                    <a:pt x="279" y="313"/>
                  </a:lnTo>
                  <a:lnTo>
                    <a:pt x="279" y="312"/>
                  </a:lnTo>
                  <a:lnTo>
                    <a:pt x="279" y="311"/>
                  </a:lnTo>
                  <a:lnTo>
                    <a:pt x="279" y="310"/>
                  </a:lnTo>
                  <a:lnTo>
                    <a:pt x="278" y="308"/>
                  </a:lnTo>
                  <a:lnTo>
                    <a:pt x="278" y="306"/>
                  </a:lnTo>
                  <a:lnTo>
                    <a:pt x="277" y="305"/>
                  </a:lnTo>
                  <a:lnTo>
                    <a:pt x="277" y="304"/>
                  </a:lnTo>
                  <a:lnTo>
                    <a:pt x="277" y="304"/>
                  </a:lnTo>
                  <a:lnTo>
                    <a:pt x="276" y="303"/>
                  </a:lnTo>
                  <a:lnTo>
                    <a:pt x="275" y="302"/>
                  </a:lnTo>
                  <a:lnTo>
                    <a:pt x="274" y="301"/>
                  </a:lnTo>
                  <a:lnTo>
                    <a:pt x="272" y="299"/>
                  </a:lnTo>
                  <a:lnTo>
                    <a:pt x="270" y="298"/>
                  </a:lnTo>
                  <a:lnTo>
                    <a:pt x="268" y="297"/>
                  </a:lnTo>
                  <a:lnTo>
                    <a:pt x="267" y="297"/>
                  </a:lnTo>
                  <a:lnTo>
                    <a:pt x="266" y="297"/>
                  </a:lnTo>
                  <a:lnTo>
                    <a:pt x="266" y="297"/>
                  </a:lnTo>
                  <a:lnTo>
                    <a:pt x="264" y="297"/>
                  </a:lnTo>
                  <a:lnTo>
                    <a:pt x="263" y="297"/>
                  </a:lnTo>
                  <a:lnTo>
                    <a:pt x="262" y="297"/>
                  </a:lnTo>
                  <a:lnTo>
                    <a:pt x="261" y="296"/>
                  </a:lnTo>
                  <a:lnTo>
                    <a:pt x="260" y="295"/>
                  </a:lnTo>
                  <a:lnTo>
                    <a:pt x="259" y="295"/>
                  </a:lnTo>
                  <a:lnTo>
                    <a:pt x="258" y="294"/>
                  </a:lnTo>
                  <a:lnTo>
                    <a:pt x="257" y="293"/>
                  </a:lnTo>
                  <a:lnTo>
                    <a:pt x="256" y="291"/>
                  </a:lnTo>
                  <a:lnTo>
                    <a:pt x="255" y="290"/>
                  </a:lnTo>
                  <a:lnTo>
                    <a:pt x="254" y="289"/>
                  </a:lnTo>
                  <a:lnTo>
                    <a:pt x="252" y="286"/>
                  </a:lnTo>
                  <a:lnTo>
                    <a:pt x="242" y="278"/>
                  </a:lnTo>
                  <a:lnTo>
                    <a:pt x="235" y="278"/>
                  </a:lnTo>
                  <a:lnTo>
                    <a:pt x="233" y="278"/>
                  </a:lnTo>
                  <a:lnTo>
                    <a:pt x="231" y="278"/>
                  </a:lnTo>
                  <a:lnTo>
                    <a:pt x="230" y="279"/>
                  </a:lnTo>
                  <a:lnTo>
                    <a:pt x="228" y="278"/>
                  </a:lnTo>
                  <a:lnTo>
                    <a:pt x="224" y="278"/>
                  </a:lnTo>
                  <a:lnTo>
                    <a:pt x="222" y="278"/>
                  </a:lnTo>
                  <a:lnTo>
                    <a:pt x="219" y="278"/>
                  </a:lnTo>
                  <a:lnTo>
                    <a:pt x="218" y="278"/>
                  </a:lnTo>
                  <a:lnTo>
                    <a:pt x="213" y="278"/>
                  </a:lnTo>
                  <a:lnTo>
                    <a:pt x="210" y="279"/>
                  </a:lnTo>
                  <a:lnTo>
                    <a:pt x="205" y="279"/>
                  </a:lnTo>
                  <a:lnTo>
                    <a:pt x="199" y="280"/>
                  </a:lnTo>
                  <a:lnTo>
                    <a:pt x="198" y="280"/>
                  </a:lnTo>
                  <a:lnTo>
                    <a:pt x="197" y="280"/>
                  </a:lnTo>
                  <a:lnTo>
                    <a:pt x="196" y="281"/>
                  </a:lnTo>
                  <a:lnTo>
                    <a:pt x="194" y="281"/>
                  </a:lnTo>
                  <a:lnTo>
                    <a:pt x="193" y="282"/>
                  </a:lnTo>
                  <a:lnTo>
                    <a:pt x="191" y="283"/>
                  </a:lnTo>
                  <a:lnTo>
                    <a:pt x="188" y="284"/>
                  </a:lnTo>
                  <a:lnTo>
                    <a:pt x="176" y="289"/>
                  </a:lnTo>
                  <a:lnTo>
                    <a:pt x="175" y="289"/>
                  </a:lnTo>
                  <a:lnTo>
                    <a:pt x="174" y="289"/>
                  </a:lnTo>
                  <a:lnTo>
                    <a:pt x="173" y="289"/>
                  </a:lnTo>
                  <a:lnTo>
                    <a:pt x="172" y="289"/>
                  </a:lnTo>
                  <a:lnTo>
                    <a:pt x="171" y="288"/>
                  </a:lnTo>
                  <a:lnTo>
                    <a:pt x="171" y="287"/>
                  </a:lnTo>
                  <a:lnTo>
                    <a:pt x="170" y="285"/>
                  </a:lnTo>
                  <a:lnTo>
                    <a:pt x="170" y="284"/>
                  </a:lnTo>
                  <a:lnTo>
                    <a:pt x="169" y="281"/>
                  </a:lnTo>
                  <a:lnTo>
                    <a:pt x="169" y="279"/>
                  </a:lnTo>
                  <a:lnTo>
                    <a:pt x="169" y="278"/>
                  </a:lnTo>
                  <a:lnTo>
                    <a:pt x="169" y="276"/>
                  </a:lnTo>
                  <a:lnTo>
                    <a:pt x="170" y="273"/>
                  </a:lnTo>
                  <a:lnTo>
                    <a:pt x="170" y="271"/>
                  </a:lnTo>
                  <a:lnTo>
                    <a:pt x="170" y="270"/>
                  </a:lnTo>
                  <a:lnTo>
                    <a:pt x="170" y="267"/>
                  </a:lnTo>
                  <a:lnTo>
                    <a:pt x="171" y="266"/>
                  </a:lnTo>
                  <a:lnTo>
                    <a:pt x="171" y="265"/>
                  </a:lnTo>
                  <a:lnTo>
                    <a:pt x="170" y="253"/>
                  </a:lnTo>
                  <a:lnTo>
                    <a:pt x="162" y="246"/>
                  </a:lnTo>
                  <a:lnTo>
                    <a:pt x="161" y="245"/>
                  </a:lnTo>
                  <a:lnTo>
                    <a:pt x="160" y="245"/>
                  </a:lnTo>
                  <a:lnTo>
                    <a:pt x="159" y="244"/>
                  </a:lnTo>
                  <a:lnTo>
                    <a:pt x="158" y="244"/>
                  </a:lnTo>
                  <a:lnTo>
                    <a:pt x="156" y="244"/>
                  </a:lnTo>
                  <a:lnTo>
                    <a:pt x="154" y="243"/>
                  </a:lnTo>
                  <a:lnTo>
                    <a:pt x="150" y="243"/>
                  </a:lnTo>
                  <a:lnTo>
                    <a:pt x="149" y="242"/>
                  </a:lnTo>
                  <a:lnTo>
                    <a:pt x="145" y="240"/>
                  </a:lnTo>
                  <a:lnTo>
                    <a:pt x="143" y="239"/>
                  </a:lnTo>
                  <a:lnTo>
                    <a:pt x="142" y="239"/>
                  </a:lnTo>
                  <a:lnTo>
                    <a:pt x="111" y="224"/>
                  </a:lnTo>
                  <a:lnTo>
                    <a:pt x="110" y="222"/>
                  </a:lnTo>
                  <a:lnTo>
                    <a:pt x="108" y="221"/>
                  </a:lnTo>
                  <a:lnTo>
                    <a:pt x="107" y="220"/>
                  </a:lnTo>
                  <a:lnTo>
                    <a:pt x="104" y="217"/>
                  </a:lnTo>
                  <a:lnTo>
                    <a:pt x="104" y="217"/>
                  </a:lnTo>
                  <a:lnTo>
                    <a:pt x="100" y="212"/>
                  </a:lnTo>
                  <a:lnTo>
                    <a:pt x="97" y="207"/>
                  </a:lnTo>
                  <a:lnTo>
                    <a:pt x="94" y="201"/>
                  </a:lnTo>
                  <a:lnTo>
                    <a:pt x="93" y="200"/>
                  </a:lnTo>
                  <a:lnTo>
                    <a:pt x="91" y="199"/>
                  </a:lnTo>
                  <a:lnTo>
                    <a:pt x="90" y="198"/>
                  </a:lnTo>
                  <a:lnTo>
                    <a:pt x="89" y="198"/>
                  </a:lnTo>
                  <a:lnTo>
                    <a:pt x="88" y="197"/>
                  </a:lnTo>
                  <a:lnTo>
                    <a:pt x="86" y="197"/>
                  </a:lnTo>
                  <a:lnTo>
                    <a:pt x="84" y="196"/>
                  </a:lnTo>
                  <a:lnTo>
                    <a:pt x="80" y="196"/>
                  </a:lnTo>
                  <a:lnTo>
                    <a:pt x="79" y="196"/>
                  </a:lnTo>
                  <a:lnTo>
                    <a:pt x="74" y="195"/>
                  </a:lnTo>
                  <a:lnTo>
                    <a:pt x="73" y="195"/>
                  </a:lnTo>
                  <a:lnTo>
                    <a:pt x="70" y="194"/>
                  </a:lnTo>
                  <a:lnTo>
                    <a:pt x="69" y="194"/>
                  </a:lnTo>
                  <a:lnTo>
                    <a:pt x="68" y="193"/>
                  </a:lnTo>
                  <a:lnTo>
                    <a:pt x="68" y="193"/>
                  </a:lnTo>
                  <a:lnTo>
                    <a:pt x="68" y="192"/>
                  </a:lnTo>
                  <a:lnTo>
                    <a:pt x="67" y="190"/>
                  </a:lnTo>
                  <a:lnTo>
                    <a:pt x="67" y="189"/>
                  </a:lnTo>
                  <a:lnTo>
                    <a:pt x="67" y="187"/>
                  </a:lnTo>
                  <a:lnTo>
                    <a:pt x="67" y="186"/>
                  </a:lnTo>
                  <a:lnTo>
                    <a:pt x="67" y="184"/>
                  </a:lnTo>
                  <a:lnTo>
                    <a:pt x="66" y="183"/>
                  </a:lnTo>
                  <a:lnTo>
                    <a:pt x="65" y="181"/>
                  </a:lnTo>
                  <a:lnTo>
                    <a:pt x="61" y="178"/>
                  </a:lnTo>
                  <a:lnTo>
                    <a:pt x="61" y="177"/>
                  </a:lnTo>
                  <a:lnTo>
                    <a:pt x="60" y="176"/>
                  </a:lnTo>
                  <a:lnTo>
                    <a:pt x="60" y="176"/>
                  </a:lnTo>
                  <a:lnTo>
                    <a:pt x="63" y="168"/>
                  </a:lnTo>
                  <a:lnTo>
                    <a:pt x="64" y="167"/>
                  </a:lnTo>
                  <a:lnTo>
                    <a:pt x="64" y="165"/>
                  </a:lnTo>
                  <a:lnTo>
                    <a:pt x="65" y="164"/>
                  </a:lnTo>
                  <a:lnTo>
                    <a:pt x="65" y="163"/>
                  </a:lnTo>
                  <a:lnTo>
                    <a:pt x="65" y="163"/>
                  </a:lnTo>
                  <a:lnTo>
                    <a:pt x="65" y="161"/>
                  </a:lnTo>
                  <a:lnTo>
                    <a:pt x="65" y="160"/>
                  </a:lnTo>
                  <a:lnTo>
                    <a:pt x="65" y="159"/>
                  </a:lnTo>
                  <a:lnTo>
                    <a:pt x="64" y="156"/>
                  </a:lnTo>
                  <a:lnTo>
                    <a:pt x="64" y="155"/>
                  </a:lnTo>
                  <a:lnTo>
                    <a:pt x="64" y="153"/>
                  </a:lnTo>
                  <a:lnTo>
                    <a:pt x="63" y="151"/>
                  </a:lnTo>
                  <a:lnTo>
                    <a:pt x="62" y="150"/>
                  </a:lnTo>
                  <a:lnTo>
                    <a:pt x="61" y="150"/>
                  </a:lnTo>
                  <a:lnTo>
                    <a:pt x="60" y="150"/>
                  </a:lnTo>
                  <a:lnTo>
                    <a:pt x="59" y="150"/>
                  </a:lnTo>
                  <a:lnTo>
                    <a:pt x="57" y="151"/>
                  </a:lnTo>
                  <a:lnTo>
                    <a:pt x="56" y="153"/>
                  </a:lnTo>
                  <a:lnTo>
                    <a:pt x="55" y="155"/>
                  </a:lnTo>
                  <a:lnTo>
                    <a:pt x="53" y="157"/>
                  </a:lnTo>
                  <a:lnTo>
                    <a:pt x="52" y="159"/>
                  </a:lnTo>
                  <a:lnTo>
                    <a:pt x="52" y="161"/>
                  </a:lnTo>
                  <a:lnTo>
                    <a:pt x="51" y="163"/>
                  </a:lnTo>
                  <a:lnTo>
                    <a:pt x="50" y="164"/>
                  </a:lnTo>
                  <a:lnTo>
                    <a:pt x="49" y="165"/>
                  </a:lnTo>
                  <a:lnTo>
                    <a:pt x="47" y="165"/>
                  </a:lnTo>
                  <a:lnTo>
                    <a:pt x="45" y="166"/>
                  </a:lnTo>
                  <a:lnTo>
                    <a:pt x="44" y="166"/>
                  </a:lnTo>
                  <a:lnTo>
                    <a:pt x="43" y="165"/>
                  </a:lnTo>
                  <a:lnTo>
                    <a:pt x="42" y="164"/>
                  </a:lnTo>
                  <a:lnTo>
                    <a:pt x="39" y="161"/>
                  </a:lnTo>
                  <a:lnTo>
                    <a:pt x="38" y="161"/>
                  </a:lnTo>
                  <a:lnTo>
                    <a:pt x="35" y="157"/>
                  </a:lnTo>
                  <a:lnTo>
                    <a:pt x="29" y="152"/>
                  </a:lnTo>
                  <a:lnTo>
                    <a:pt x="28" y="151"/>
                  </a:lnTo>
                  <a:lnTo>
                    <a:pt x="26" y="150"/>
                  </a:lnTo>
                  <a:lnTo>
                    <a:pt x="25" y="150"/>
                  </a:lnTo>
                  <a:lnTo>
                    <a:pt x="23" y="149"/>
                  </a:lnTo>
                  <a:lnTo>
                    <a:pt x="19" y="147"/>
                  </a:lnTo>
                  <a:lnTo>
                    <a:pt x="19" y="147"/>
                  </a:lnTo>
                  <a:lnTo>
                    <a:pt x="16" y="147"/>
                  </a:lnTo>
                  <a:lnTo>
                    <a:pt x="14" y="147"/>
                  </a:lnTo>
                  <a:lnTo>
                    <a:pt x="13" y="147"/>
                  </a:lnTo>
                  <a:lnTo>
                    <a:pt x="6" y="147"/>
                  </a:lnTo>
                  <a:lnTo>
                    <a:pt x="4" y="147"/>
                  </a:lnTo>
                  <a:lnTo>
                    <a:pt x="3" y="148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1" y="140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1" y="133"/>
                  </a:lnTo>
                  <a:lnTo>
                    <a:pt x="1" y="132"/>
                  </a:lnTo>
                  <a:lnTo>
                    <a:pt x="1" y="131"/>
                  </a:lnTo>
                  <a:lnTo>
                    <a:pt x="3" y="131"/>
                  </a:lnTo>
                  <a:lnTo>
                    <a:pt x="3" y="130"/>
                  </a:lnTo>
                  <a:lnTo>
                    <a:pt x="5" y="128"/>
                  </a:lnTo>
                  <a:lnTo>
                    <a:pt x="6" y="127"/>
                  </a:lnTo>
                  <a:lnTo>
                    <a:pt x="9" y="122"/>
                  </a:lnTo>
                  <a:lnTo>
                    <a:pt x="10" y="122"/>
                  </a:lnTo>
                  <a:lnTo>
                    <a:pt x="10" y="121"/>
                  </a:lnTo>
                  <a:lnTo>
                    <a:pt x="10" y="119"/>
                  </a:lnTo>
                  <a:lnTo>
                    <a:pt x="9" y="118"/>
                  </a:lnTo>
                  <a:lnTo>
                    <a:pt x="9" y="118"/>
                  </a:lnTo>
                  <a:lnTo>
                    <a:pt x="6" y="116"/>
                  </a:lnTo>
                  <a:lnTo>
                    <a:pt x="5" y="116"/>
                  </a:lnTo>
                  <a:lnTo>
                    <a:pt x="5" y="116"/>
                  </a:lnTo>
                  <a:lnTo>
                    <a:pt x="4" y="117"/>
                  </a:lnTo>
                  <a:lnTo>
                    <a:pt x="4" y="117"/>
                  </a:lnTo>
                  <a:lnTo>
                    <a:pt x="3" y="117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5"/>
                  </a:lnTo>
                  <a:lnTo>
                    <a:pt x="2" y="112"/>
                  </a:lnTo>
                  <a:lnTo>
                    <a:pt x="2" y="109"/>
                  </a:lnTo>
                  <a:lnTo>
                    <a:pt x="2" y="107"/>
                  </a:lnTo>
                  <a:lnTo>
                    <a:pt x="2" y="106"/>
                  </a:lnTo>
                  <a:lnTo>
                    <a:pt x="9" y="101"/>
                  </a:lnTo>
                  <a:lnTo>
                    <a:pt x="20" y="92"/>
                  </a:lnTo>
                  <a:lnTo>
                    <a:pt x="21" y="95"/>
                  </a:lnTo>
                  <a:lnTo>
                    <a:pt x="23" y="105"/>
                  </a:lnTo>
                  <a:lnTo>
                    <a:pt x="23" y="105"/>
                  </a:lnTo>
                  <a:lnTo>
                    <a:pt x="23" y="106"/>
                  </a:lnTo>
                  <a:lnTo>
                    <a:pt x="22" y="108"/>
                  </a:lnTo>
                  <a:lnTo>
                    <a:pt x="24" y="108"/>
                  </a:lnTo>
                  <a:lnTo>
                    <a:pt x="30" y="115"/>
                  </a:lnTo>
                  <a:lnTo>
                    <a:pt x="32" y="117"/>
                  </a:lnTo>
                  <a:lnTo>
                    <a:pt x="32" y="118"/>
                  </a:lnTo>
                  <a:lnTo>
                    <a:pt x="32" y="118"/>
                  </a:lnTo>
                  <a:lnTo>
                    <a:pt x="32" y="119"/>
                  </a:lnTo>
                  <a:lnTo>
                    <a:pt x="32" y="119"/>
                  </a:lnTo>
                  <a:lnTo>
                    <a:pt x="33" y="120"/>
                  </a:lnTo>
                  <a:lnTo>
                    <a:pt x="33" y="120"/>
                  </a:lnTo>
                  <a:lnTo>
                    <a:pt x="33" y="121"/>
                  </a:lnTo>
                  <a:lnTo>
                    <a:pt x="34" y="121"/>
                  </a:lnTo>
                  <a:lnTo>
                    <a:pt x="34" y="121"/>
                  </a:lnTo>
                  <a:lnTo>
                    <a:pt x="35" y="121"/>
                  </a:lnTo>
                  <a:lnTo>
                    <a:pt x="35" y="121"/>
                  </a:lnTo>
                  <a:lnTo>
                    <a:pt x="35" y="121"/>
                  </a:lnTo>
                  <a:lnTo>
                    <a:pt x="40" y="115"/>
                  </a:lnTo>
                  <a:lnTo>
                    <a:pt x="46" y="110"/>
                  </a:lnTo>
                  <a:lnTo>
                    <a:pt x="51" y="112"/>
                  </a:lnTo>
                  <a:lnTo>
                    <a:pt x="52" y="112"/>
                  </a:lnTo>
                  <a:lnTo>
                    <a:pt x="53" y="112"/>
                  </a:lnTo>
                  <a:lnTo>
                    <a:pt x="55" y="112"/>
                  </a:lnTo>
                  <a:lnTo>
                    <a:pt x="57" y="111"/>
                  </a:lnTo>
                  <a:lnTo>
                    <a:pt x="57" y="111"/>
                  </a:lnTo>
                  <a:lnTo>
                    <a:pt x="57" y="110"/>
                  </a:lnTo>
                  <a:lnTo>
                    <a:pt x="58" y="109"/>
                  </a:lnTo>
                  <a:lnTo>
                    <a:pt x="58" y="109"/>
                  </a:lnTo>
                  <a:lnTo>
                    <a:pt x="58" y="108"/>
                  </a:lnTo>
                  <a:lnTo>
                    <a:pt x="59" y="108"/>
                  </a:lnTo>
                  <a:lnTo>
                    <a:pt x="60" y="108"/>
                  </a:lnTo>
                  <a:lnTo>
                    <a:pt x="61" y="109"/>
                  </a:lnTo>
                  <a:lnTo>
                    <a:pt x="63" y="111"/>
                  </a:lnTo>
                  <a:lnTo>
                    <a:pt x="70" y="111"/>
                  </a:lnTo>
                  <a:lnTo>
                    <a:pt x="71" y="111"/>
                  </a:lnTo>
                  <a:lnTo>
                    <a:pt x="71" y="112"/>
                  </a:lnTo>
                  <a:lnTo>
                    <a:pt x="72" y="112"/>
                  </a:lnTo>
                  <a:lnTo>
                    <a:pt x="73" y="112"/>
                  </a:lnTo>
                  <a:lnTo>
                    <a:pt x="74" y="112"/>
                  </a:lnTo>
                  <a:lnTo>
                    <a:pt x="80" y="111"/>
                  </a:lnTo>
                  <a:lnTo>
                    <a:pt x="81" y="110"/>
                  </a:lnTo>
                  <a:lnTo>
                    <a:pt x="82" y="110"/>
                  </a:lnTo>
                  <a:lnTo>
                    <a:pt x="82" y="109"/>
                  </a:lnTo>
                  <a:lnTo>
                    <a:pt x="83" y="109"/>
                  </a:lnTo>
                  <a:lnTo>
                    <a:pt x="85" y="109"/>
                  </a:lnTo>
                  <a:lnTo>
                    <a:pt x="86" y="109"/>
                  </a:lnTo>
                  <a:lnTo>
                    <a:pt x="87" y="109"/>
                  </a:lnTo>
                  <a:lnTo>
                    <a:pt x="88" y="109"/>
                  </a:lnTo>
                  <a:lnTo>
                    <a:pt x="89" y="111"/>
                  </a:lnTo>
                  <a:lnTo>
                    <a:pt x="93" y="111"/>
                  </a:lnTo>
                  <a:lnTo>
                    <a:pt x="94" y="111"/>
                  </a:lnTo>
                  <a:lnTo>
                    <a:pt x="94" y="112"/>
                  </a:lnTo>
                  <a:lnTo>
                    <a:pt x="95" y="113"/>
                  </a:lnTo>
                  <a:lnTo>
                    <a:pt x="96" y="114"/>
                  </a:lnTo>
                  <a:lnTo>
                    <a:pt x="96" y="115"/>
                  </a:lnTo>
                  <a:lnTo>
                    <a:pt x="96" y="116"/>
                  </a:lnTo>
                  <a:lnTo>
                    <a:pt x="96" y="119"/>
                  </a:lnTo>
                  <a:lnTo>
                    <a:pt x="97" y="121"/>
                  </a:lnTo>
                  <a:lnTo>
                    <a:pt x="97" y="121"/>
                  </a:lnTo>
                  <a:lnTo>
                    <a:pt x="97" y="122"/>
                  </a:lnTo>
                  <a:lnTo>
                    <a:pt x="98" y="122"/>
                  </a:lnTo>
                  <a:lnTo>
                    <a:pt x="99" y="123"/>
                  </a:lnTo>
                  <a:lnTo>
                    <a:pt x="99" y="123"/>
                  </a:lnTo>
                  <a:lnTo>
                    <a:pt x="100" y="123"/>
                  </a:lnTo>
                  <a:lnTo>
                    <a:pt x="100" y="123"/>
                  </a:lnTo>
                  <a:lnTo>
                    <a:pt x="100" y="122"/>
                  </a:lnTo>
                  <a:lnTo>
                    <a:pt x="101" y="122"/>
                  </a:lnTo>
                  <a:lnTo>
                    <a:pt x="103" y="126"/>
                  </a:lnTo>
                  <a:lnTo>
                    <a:pt x="104" y="126"/>
                  </a:lnTo>
                  <a:lnTo>
                    <a:pt x="112" y="131"/>
                  </a:lnTo>
                  <a:lnTo>
                    <a:pt x="114" y="132"/>
                  </a:lnTo>
                  <a:lnTo>
                    <a:pt x="117" y="132"/>
                  </a:lnTo>
                  <a:lnTo>
                    <a:pt x="119" y="132"/>
                  </a:lnTo>
                  <a:lnTo>
                    <a:pt x="120" y="133"/>
                  </a:lnTo>
                  <a:lnTo>
                    <a:pt x="121" y="133"/>
                  </a:lnTo>
                  <a:lnTo>
                    <a:pt x="121" y="134"/>
                  </a:lnTo>
                  <a:lnTo>
                    <a:pt x="124" y="147"/>
                  </a:lnTo>
                  <a:lnTo>
                    <a:pt x="130" y="146"/>
                  </a:lnTo>
                  <a:lnTo>
                    <a:pt x="133" y="147"/>
                  </a:lnTo>
                  <a:lnTo>
                    <a:pt x="151" y="151"/>
                  </a:lnTo>
                  <a:lnTo>
                    <a:pt x="151" y="151"/>
                  </a:lnTo>
                  <a:lnTo>
                    <a:pt x="152" y="151"/>
                  </a:lnTo>
                  <a:lnTo>
                    <a:pt x="158" y="144"/>
                  </a:lnTo>
                  <a:lnTo>
                    <a:pt x="158" y="143"/>
                  </a:lnTo>
                  <a:lnTo>
                    <a:pt x="159" y="142"/>
                  </a:lnTo>
                  <a:lnTo>
                    <a:pt x="159" y="141"/>
                  </a:lnTo>
                  <a:lnTo>
                    <a:pt x="159" y="140"/>
                  </a:lnTo>
                  <a:lnTo>
                    <a:pt x="160" y="138"/>
                  </a:lnTo>
                  <a:lnTo>
                    <a:pt x="160" y="138"/>
                  </a:lnTo>
                  <a:lnTo>
                    <a:pt x="164" y="134"/>
                  </a:lnTo>
                  <a:lnTo>
                    <a:pt x="165" y="134"/>
                  </a:lnTo>
                  <a:lnTo>
                    <a:pt x="166" y="133"/>
                  </a:lnTo>
                  <a:lnTo>
                    <a:pt x="171" y="133"/>
                  </a:lnTo>
                  <a:lnTo>
                    <a:pt x="173" y="133"/>
                  </a:lnTo>
                  <a:lnTo>
                    <a:pt x="174" y="133"/>
                  </a:lnTo>
                  <a:lnTo>
                    <a:pt x="174" y="133"/>
                  </a:lnTo>
                  <a:lnTo>
                    <a:pt x="178" y="127"/>
                  </a:lnTo>
                  <a:lnTo>
                    <a:pt x="179" y="126"/>
                  </a:lnTo>
                  <a:lnTo>
                    <a:pt x="180" y="119"/>
                  </a:lnTo>
                  <a:lnTo>
                    <a:pt x="178" y="117"/>
                  </a:lnTo>
                  <a:lnTo>
                    <a:pt x="175" y="113"/>
                  </a:lnTo>
                  <a:lnTo>
                    <a:pt x="176" y="109"/>
                  </a:lnTo>
                  <a:lnTo>
                    <a:pt x="176" y="108"/>
                  </a:lnTo>
                  <a:lnTo>
                    <a:pt x="176" y="108"/>
                  </a:lnTo>
                  <a:lnTo>
                    <a:pt x="177" y="107"/>
                  </a:lnTo>
                  <a:lnTo>
                    <a:pt x="177" y="107"/>
                  </a:lnTo>
                  <a:lnTo>
                    <a:pt x="177" y="101"/>
                  </a:lnTo>
                  <a:lnTo>
                    <a:pt x="177" y="100"/>
                  </a:lnTo>
                  <a:lnTo>
                    <a:pt x="172" y="94"/>
                  </a:lnTo>
                  <a:lnTo>
                    <a:pt x="172" y="93"/>
                  </a:lnTo>
                  <a:lnTo>
                    <a:pt x="172" y="93"/>
                  </a:lnTo>
                  <a:lnTo>
                    <a:pt x="171" y="92"/>
                  </a:lnTo>
                  <a:lnTo>
                    <a:pt x="169" y="92"/>
                  </a:lnTo>
                  <a:lnTo>
                    <a:pt x="165" y="83"/>
                  </a:lnTo>
                  <a:lnTo>
                    <a:pt x="163" y="79"/>
                  </a:lnTo>
                  <a:lnTo>
                    <a:pt x="163" y="79"/>
                  </a:lnTo>
                  <a:lnTo>
                    <a:pt x="162" y="78"/>
                  </a:lnTo>
                  <a:lnTo>
                    <a:pt x="161" y="77"/>
                  </a:lnTo>
                  <a:lnTo>
                    <a:pt x="161" y="77"/>
                  </a:lnTo>
                  <a:lnTo>
                    <a:pt x="160" y="77"/>
                  </a:lnTo>
                  <a:lnTo>
                    <a:pt x="160" y="77"/>
                  </a:lnTo>
                  <a:lnTo>
                    <a:pt x="160" y="77"/>
                  </a:lnTo>
                  <a:lnTo>
                    <a:pt x="157" y="75"/>
                  </a:lnTo>
                  <a:lnTo>
                    <a:pt x="156" y="75"/>
                  </a:lnTo>
                  <a:lnTo>
                    <a:pt x="156" y="74"/>
                  </a:lnTo>
                  <a:lnTo>
                    <a:pt x="156" y="74"/>
                  </a:lnTo>
                  <a:lnTo>
                    <a:pt x="155" y="72"/>
                  </a:lnTo>
                  <a:lnTo>
                    <a:pt x="155" y="71"/>
                  </a:lnTo>
                  <a:lnTo>
                    <a:pt x="155" y="70"/>
                  </a:lnTo>
                  <a:lnTo>
                    <a:pt x="154" y="63"/>
                  </a:lnTo>
                  <a:lnTo>
                    <a:pt x="154" y="63"/>
                  </a:lnTo>
                  <a:lnTo>
                    <a:pt x="155" y="62"/>
                  </a:lnTo>
                  <a:lnTo>
                    <a:pt x="155" y="62"/>
                  </a:lnTo>
                  <a:lnTo>
                    <a:pt x="155" y="62"/>
                  </a:lnTo>
                  <a:lnTo>
                    <a:pt x="159" y="65"/>
                  </a:lnTo>
                  <a:lnTo>
                    <a:pt x="168" y="71"/>
                  </a:lnTo>
                  <a:lnTo>
                    <a:pt x="170" y="72"/>
                  </a:lnTo>
                  <a:lnTo>
                    <a:pt x="173" y="74"/>
                  </a:lnTo>
                  <a:lnTo>
                    <a:pt x="174" y="75"/>
                  </a:lnTo>
                  <a:lnTo>
                    <a:pt x="177" y="76"/>
                  </a:lnTo>
                  <a:lnTo>
                    <a:pt x="178" y="76"/>
                  </a:lnTo>
                  <a:lnTo>
                    <a:pt x="179" y="76"/>
                  </a:lnTo>
                  <a:lnTo>
                    <a:pt x="187" y="82"/>
                  </a:lnTo>
                  <a:lnTo>
                    <a:pt x="194" y="87"/>
                  </a:lnTo>
                  <a:lnTo>
                    <a:pt x="194" y="87"/>
                  </a:lnTo>
                  <a:lnTo>
                    <a:pt x="198" y="89"/>
                  </a:lnTo>
                  <a:lnTo>
                    <a:pt x="209" y="92"/>
                  </a:lnTo>
                  <a:lnTo>
                    <a:pt x="210" y="92"/>
                  </a:lnTo>
                  <a:lnTo>
                    <a:pt x="211" y="92"/>
                  </a:lnTo>
                  <a:lnTo>
                    <a:pt x="212" y="92"/>
                  </a:lnTo>
                  <a:lnTo>
                    <a:pt x="222" y="85"/>
                  </a:lnTo>
                  <a:lnTo>
                    <a:pt x="223" y="84"/>
                  </a:lnTo>
                  <a:lnTo>
                    <a:pt x="224" y="83"/>
                  </a:lnTo>
                  <a:lnTo>
                    <a:pt x="224" y="81"/>
                  </a:lnTo>
                  <a:lnTo>
                    <a:pt x="225" y="79"/>
                  </a:lnTo>
                  <a:lnTo>
                    <a:pt x="225" y="77"/>
                  </a:lnTo>
                  <a:lnTo>
                    <a:pt x="225" y="77"/>
                  </a:lnTo>
                  <a:lnTo>
                    <a:pt x="225" y="76"/>
                  </a:lnTo>
                  <a:lnTo>
                    <a:pt x="226" y="75"/>
                  </a:lnTo>
                  <a:lnTo>
                    <a:pt x="227" y="74"/>
                  </a:lnTo>
                  <a:lnTo>
                    <a:pt x="228" y="73"/>
                  </a:lnTo>
                  <a:lnTo>
                    <a:pt x="229" y="73"/>
                  </a:lnTo>
                  <a:lnTo>
                    <a:pt x="230" y="72"/>
                  </a:lnTo>
                  <a:lnTo>
                    <a:pt x="231" y="72"/>
                  </a:lnTo>
                  <a:lnTo>
                    <a:pt x="231" y="72"/>
                  </a:lnTo>
                  <a:lnTo>
                    <a:pt x="232" y="72"/>
                  </a:lnTo>
                  <a:lnTo>
                    <a:pt x="233" y="72"/>
                  </a:lnTo>
                  <a:lnTo>
                    <a:pt x="242" y="72"/>
                  </a:lnTo>
                  <a:lnTo>
                    <a:pt x="249" y="72"/>
                  </a:lnTo>
                  <a:lnTo>
                    <a:pt x="255" y="71"/>
                  </a:lnTo>
                  <a:lnTo>
                    <a:pt x="255" y="71"/>
                  </a:lnTo>
                  <a:lnTo>
                    <a:pt x="256" y="70"/>
                  </a:lnTo>
                  <a:lnTo>
                    <a:pt x="257" y="70"/>
                  </a:lnTo>
                  <a:lnTo>
                    <a:pt x="260" y="69"/>
                  </a:lnTo>
                  <a:lnTo>
                    <a:pt x="262" y="67"/>
                  </a:lnTo>
                  <a:lnTo>
                    <a:pt x="265" y="67"/>
                  </a:lnTo>
                  <a:lnTo>
                    <a:pt x="268" y="70"/>
                  </a:lnTo>
                  <a:lnTo>
                    <a:pt x="273" y="74"/>
                  </a:lnTo>
                  <a:lnTo>
                    <a:pt x="277" y="73"/>
                  </a:lnTo>
                  <a:lnTo>
                    <a:pt x="278" y="73"/>
                  </a:lnTo>
                  <a:lnTo>
                    <a:pt x="280" y="73"/>
                  </a:lnTo>
                  <a:lnTo>
                    <a:pt x="280" y="74"/>
                  </a:lnTo>
                  <a:lnTo>
                    <a:pt x="281" y="74"/>
                  </a:lnTo>
                  <a:lnTo>
                    <a:pt x="286" y="78"/>
                  </a:lnTo>
                  <a:lnTo>
                    <a:pt x="287" y="79"/>
                  </a:lnTo>
                  <a:lnTo>
                    <a:pt x="287" y="82"/>
                  </a:lnTo>
                  <a:lnTo>
                    <a:pt x="288" y="82"/>
                  </a:lnTo>
                  <a:lnTo>
                    <a:pt x="289" y="83"/>
                  </a:lnTo>
                  <a:lnTo>
                    <a:pt x="289" y="83"/>
                  </a:lnTo>
                  <a:lnTo>
                    <a:pt x="291" y="83"/>
                  </a:lnTo>
                  <a:lnTo>
                    <a:pt x="292" y="83"/>
                  </a:lnTo>
                  <a:lnTo>
                    <a:pt x="293" y="83"/>
                  </a:lnTo>
                  <a:lnTo>
                    <a:pt x="293" y="83"/>
                  </a:lnTo>
                  <a:lnTo>
                    <a:pt x="294" y="82"/>
                  </a:lnTo>
                  <a:lnTo>
                    <a:pt x="297" y="82"/>
                  </a:lnTo>
                  <a:lnTo>
                    <a:pt x="298" y="82"/>
                  </a:lnTo>
                  <a:lnTo>
                    <a:pt x="299" y="82"/>
                  </a:lnTo>
                  <a:lnTo>
                    <a:pt x="300" y="82"/>
                  </a:lnTo>
                  <a:lnTo>
                    <a:pt x="302" y="83"/>
                  </a:lnTo>
                  <a:lnTo>
                    <a:pt x="306" y="83"/>
                  </a:lnTo>
                  <a:lnTo>
                    <a:pt x="312" y="82"/>
                  </a:lnTo>
                  <a:lnTo>
                    <a:pt x="313" y="82"/>
                  </a:lnTo>
                  <a:lnTo>
                    <a:pt x="314" y="83"/>
                  </a:lnTo>
                  <a:lnTo>
                    <a:pt x="315" y="83"/>
                  </a:lnTo>
                  <a:lnTo>
                    <a:pt x="315" y="84"/>
                  </a:lnTo>
                  <a:lnTo>
                    <a:pt x="316" y="85"/>
                  </a:lnTo>
                  <a:lnTo>
                    <a:pt x="317" y="85"/>
                  </a:lnTo>
                  <a:lnTo>
                    <a:pt x="322" y="87"/>
                  </a:lnTo>
                  <a:lnTo>
                    <a:pt x="322" y="87"/>
                  </a:lnTo>
                  <a:lnTo>
                    <a:pt x="323" y="87"/>
                  </a:lnTo>
                  <a:lnTo>
                    <a:pt x="328" y="86"/>
                  </a:lnTo>
                  <a:lnTo>
                    <a:pt x="337" y="89"/>
                  </a:lnTo>
                  <a:lnTo>
                    <a:pt x="338" y="89"/>
                  </a:lnTo>
                  <a:lnTo>
                    <a:pt x="339" y="90"/>
                  </a:lnTo>
                  <a:lnTo>
                    <a:pt x="341" y="91"/>
                  </a:lnTo>
                  <a:lnTo>
                    <a:pt x="342" y="92"/>
                  </a:lnTo>
                  <a:lnTo>
                    <a:pt x="343" y="92"/>
                  </a:lnTo>
                  <a:lnTo>
                    <a:pt x="344" y="92"/>
                  </a:lnTo>
                  <a:lnTo>
                    <a:pt x="345" y="92"/>
                  </a:lnTo>
                  <a:lnTo>
                    <a:pt x="346" y="91"/>
                  </a:lnTo>
                  <a:lnTo>
                    <a:pt x="352" y="88"/>
                  </a:lnTo>
                  <a:lnTo>
                    <a:pt x="357" y="89"/>
                  </a:lnTo>
                  <a:lnTo>
                    <a:pt x="360" y="92"/>
                  </a:lnTo>
                  <a:lnTo>
                    <a:pt x="361" y="93"/>
                  </a:lnTo>
                  <a:lnTo>
                    <a:pt x="362" y="93"/>
                  </a:lnTo>
                  <a:lnTo>
                    <a:pt x="363" y="93"/>
                  </a:lnTo>
                  <a:lnTo>
                    <a:pt x="364" y="93"/>
                  </a:lnTo>
                  <a:lnTo>
                    <a:pt x="365" y="93"/>
                  </a:lnTo>
                  <a:lnTo>
                    <a:pt x="366" y="92"/>
                  </a:lnTo>
                  <a:lnTo>
                    <a:pt x="371" y="92"/>
                  </a:lnTo>
                  <a:lnTo>
                    <a:pt x="377" y="93"/>
                  </a:lnTo>
                  <a:lnTo>
                    <a:pt x="384" y="94"/>
                  </a:lnTo>
                  <a:lnTo>
                    <a:pt x="385" y="94"/>
                  </a:lnTo>
                  <a:lnTo>
                    <a:pt x="386" y="94"/>
                  </a:lnTo>
                  <a:lnTo>
                    <a:pt x="387" y="94"/>
                  </a:lnTo>
                  <a:lnTo>
                    <a:pt x="388" y="93"/>
                  </a:lnTo>
                  <a:lnTo>
                    <a:pt x="395" y="91"/>
                  </a:lnTo>
                  <a:lnTo>
                    <a:pt x="397" y="90"/>
                  </a:lnTo>
                  <a:lnTo>
                    <a:pt x="399" y="85"/>
                  </a:lnTo>
                  <a:lnTo>
                    <a:pt x="400" y="84"/>
                  </a:lnTo>
                  <a:lnTo>
                    <a:pt x="404" y="80"/>
                  </a:lnTo>
                  <a:lnTo>
                    <a:pt x="405" y="79"/>
                  </a:lnTo>
                  <a:lnTo>
                    <a:pt x="406" y="79"/>
                  </a:lnTo>
                  <a:lnTo>
                    <a:pt x="407" y="78"/>
                  </a:lnTo>
                  <a:lnTo>
                    <a:pt x="410" y="75"/>
                  </a:lnTo>
                  <a:lnTo>
                    <a:pt x="411" y="74"/>
                  </a:lnTo>
                  <a:lnTo>
                    <a:pt x="413" y="71"/>
                  </a:lnTo>
                  <a:lnTo>
                    <a:pt x="415" y="67"/>
                  </a:lnTo>
                  <a:lnTo>
                    <a:pt x="416" y="66"/>
                  </a:lnTo>
                  <a:lnTo>
                    <a:pt x="417" y="65"/>
                  </a:lnTo>
                  <a:lnTo>
                    <a:pt x="417" y="64"/>
                  </a:lnTo>
                  <a:lnTo>
                    <a:pt x="421" y="62"/>
                  </a:lnTo>
                  <a:lnTo>
                    <a:pt x="422" y="61"/>
                  </a:lnTo>
                  <a:lnTo>
                    <a:pt x="423" y="61"/>
                  </a:lnTo>
                  <a:lnTo>
                    <a:pt x="424" y="62"/>
                  </a:lnTo>
                  <a:lnTo>
                    <a:pt x="425" y="62"/>
                  </a:lnTo>
                  <a:lnTo>
                    <a:pt x="425" y="62"/>
                  </a:lnTo>
                  <a:lnTo>
                    <a:pt x="426" y="63"/>
                  </a:lnTo>
                  <a:lnTo>
                    <a:pt x="428" y="63"/>
                  </a:lnTo>
                  <a:lnTo>
                    <a:pt x="428" y="63"/>
                  </a:lnTo>
                  <a:lnTo>
                    <a:pt x="432" y="63"/>
                  </a:lnTo>
                  <a:lnTo>
                    <a:pt x="433" y="62"/>
                  </a:lnTo>
                  <a:lnTo>
                    <a:pt x="433" y="62"/>
                  </a:lnTo>
                  <a:lnTo>
                    <a:pt x="434" y="62"/>
                  </a:lnTo>
                  <a:lnTo>
                    <a:pt x="434" y="62"/>
                  </a:lnTo>
                  <a:lnTo>
                    <a:pt x="435" y="59"/>
                  </a:lnTo>
                  <a:lnTo>
                    <a:pt x="439" y="55"/>
                  </a:lnTo>
                  <a:lnTo>
                    <a:pt x="446" y="54"/>
                  </a:lnTo>
                  <a:lnTo>
                    <a:pt x="448" y="52"/>
                  </a:lnTo>
                  <a:lnTo>
                    <a:pt x="449" y="51"/>
                  </a:lnTo>
                  <a:lnTo>
                    <a:pt x="450" y="50"/>
                  </a:lnTo>
                  <a:lnTo>
                    <a:pt x="454" y="49"/>
                  </a:lnTo>
                  <a:lnTo>
                    <a:pt x="455" y="49"/>
                  </a:lnTo>
                  <a:lnTo>
                    <a:pt x="464" y="46"/>
                  </a:lnTo>
                  <a:lnTo>
                    <a:pt x="472" y="47"/>
                  </a:lnTo>
                  <a:lnTo>
                    <a:pt x="473" y="48"/>
                  </a:lnTo>
                  <a:lnTo>
                    <a:pt x="475" y="48"/>
                  </a:lnTo>
                  <a:lnTo>
                    <a:pt x="476" y="48"/>
                  </a:lnTo>
                  <a:lnTo>
                    <a:pt x="488" y="44"/>
                  </a:lnTo>
                  <a:lnTo>
                    <a:pt x="489" y="43"/>
                  </a:lnTo>
                  <a:lnTo>
                    <a:pt x="489" y="42"/>
                  </a:lnTo>
                  <a:lnTo>
                    <a:pt x="490" y="41"/>
                  </a:lnTo>
                  <a:lnTo>
                    <a:pt x="490" y="39"/>
                  </a:lnTo>
                  <a:lnTo>
                    <a:pt x="491" y="38"/>
                  </a:lnTo>
                  <a:lnTo>
                    <a:pt x="491" y="38"/>
                  </a:lnTo>
                  <a:lnTo>
                    <a:pt x="492" y="37"/>
                  </a:lnTo>
                  <a:lnTo>
                    <a:pt x="493" y="36"/>
                  </a:lnTo>
                  <a:lnTo>
                    <a:pt x="495" y="36"/>
                  </a:lnTo>
                  <a:lnTo>
                    <a:pt x="498" y="36"/>
                  </a:lnTo>
                  <a:lnTo>
                    <a:pt x="499" y="36"/>
                  </a:lnTo>
                  <a:lnTo>
                    <a:pt x="500" y="36"/>
                  </a:lnTo>
                  <a:lnTo>
                    <a:pt x="500" y="36"/>
                  </a:lnTo>
                  <a:lnTo>
                    <a:pt x="501" y="36"/>
                  </a:lnTo>
                  <a:lnTo>
                    <a:pt x="502" y="37"/>
                  </a:lnTo>
                  <a:lnTo>
                    <a:pt x="503" y="38"/>
                  </a:lnTo>
                  <a:lnTo>
                    <a:pt x="504" y="39"/>
                  </a:lnTo>
                  <a:lnTo>
                    <a:pt x="505" y="40"/>
                  </a:lnTo>
                  <a:lnTo>
                    <a:pt x="506" y="42"/>
                  </a:lnTo>
                  <a:lnTo>
                    <a:pt x="507" y="43"/>
                  </a:lnTo>
                  <a:lnTo>
                    <a:pt x="508" y="44"/>
                  </a:lnTo>
                  <a:lnTo>
                    <a:pt x="509" y="44"/>
                  </a:lnTo>
                  <a:lnTo>
                    <a:pt x="511" y="45"/>
                  </a:lnTo>
                  <a:lnTo>
                    <a:pt x="514" y="45"/>
                  </a:lnTo>
                  <a:lnTo>
                    <a:pt x="516" y="46"/>
                  </a:lnTo>
                  <a:lnTo>
                    <a:pt x="519" y="46"/>
                  </a:lnTo>
                  <a:lnTo>
                    <a:pt x="521" y="46"/>
                  </a:lnTo>
                  <a:lnTo>
                    <a:pt x="522" y="45"/>
                  </a:lnTo>
                  <a:lnTo>
                    <a:pt x="523" y="45"/>
                  </a:lnTo>
                  <a:lnTo>
                    <a:pt x="526" y="44"/>
                  </a:lnTo>
                  <a:lnTo>
                    <a:pt x="533" y="41"/>
                  </a:lnTo>
                  <a:lnTo>
                    <a:pt x="537" y="39"/>
                  </a:lnTo>
                  <a:lnTo>
                    <a:pt x="538" y="38"/>
                  </a:lnTo>
                  <a:lnTo>
                    <a:pt x="540" y="38"/>
                  </a:lnTo>
                  <a:lnTo>
                    <a:pt x="541" y="38"/>
                  </a:lnTo>
                  <a:lnTo>
                    <a:pt x="546" y="37"/>
                  </a:lnTo>
                  <a:lnTo>
                    <a:pt x="547" y="37"/>
                  </a:lnTo>
                  <a:lnTo>
                    <a:pt x="549" y="37"/>
                  </a:lnTo>
                  <a:lnTo>
                    <a:pt x="551" y="38"/>
                  </a:lnTo>
                  <a:lnTo>
                    <a:pt x="555" y="39"/>
                  </a:lnTo>
                  <a:lnTo>
                    <a:pt x="558" y="38"/>
                  </a:lnTo>
                  <a:lnTo>
                    <a:pt x="559" y="38"/>
                  </a:lnTo>
                  <a:lnTo>
                    <a:pt x="560" y="38"/>
                  </a:lnTo>
                  <a:lnTo>
                    <a:pt x="561" y="38"/>
                  </a:lnTo>
                  <a:lnTo>
                    <a:pt x="562" y="39"/>
                  </a:lnTo>
                  <a:lnTo>
                    <a:pt x="566" y="44"/>
                  </a:lnTo>
                  <a:lnTo>
                    <a:pt x="567" y="48"/>
                  </a:lnTo>
                  <a:lnTo>
                    <a:pt x="563" y="53"/>
                  </a:lnTo>
                  <a:lnTo>
                    <a:pt x="561" y="59"/>
                  </a:lnTo>
                  <a:lnTo>
                    <a:pt x="561" y="59"/>
                  </a:lnTo>
                  <a:lnTo>
                    <a:pt x="561" y="59"/>
                  </a:lnTo>
                  <a:lnTo>
                    <a:pt x="561" y="60"/>
                  </a:lnTo>
                  <a:lnTo>
                    <a:pt x="574" y="64"/>
                  </a:lnTo>
                  <a:lnTo>
                    <a:pt x="576" y="64"/>
                  </a:lnTo>
                  <a:lnTo>
                    <a:pt x="577" y="64"/>
                  </a:lnTo>
                  <a:lnTo>
                    <a:pt x="577" y="65"/>
                  </a:lnTo>
                  <a:lnTo>
                    <a:pt x="577" y="67"/>
                  </a:lnTo>
                  <a:lnTo>
                    <a:pt x="576" y="68"/>
                  </a:lnTo>
                  <a:lnTo>
                    <a:pt x="576" y="72"/>
                  </a:lnTo>
                  <a:lnTo>
                    <a:pt x="575" y="74"/>
                  </a:lnTo>
                  <a:lnTo>
                    <a:pt x="576" y="74"/>
                  </a:lnTo>
                  <a:lnTo>
                    <a:pt x="576" y="75"/>
                  </a:lnTo>
                  <a:lnTo>
                    <a:pt x="577" y="76"/>
                  </a:lnTo>
                  <a:lnTo>
                    <a:pt x="580" y="80"/>
                  </a:lnTo>
                  <a:lnTo>
                    <a:pt x="581" y="80"/>
                  </a:lnTo>
                  <a:lnTo>
                    <a:pt x="581" y="80"/>
                  </a:lnTo>
                  <a:lnTo>
                    <a:pt x="581" y="81"/>
                  </a:lnTo>
                  <a:lnTo>
                    <a:pt x="582" y="81"/>
                  </a:lnTo>
                  <a:lnTo>
                    <a:pt x="582" y="82"/>
                  </a:lnTo>
                  <a:lnTo>
                    <a:pt x="584" y="83"/>
                  </a:lnTo>
                  <a:lnTo>
                    <a:pt x="584" y="83"/>
                  </a:lnTo>
                  <a:lnTo>
                    <a:pt x="586" y="85"/>
                  </a:lnTo>
                  <a:lnTo>
                    <a:pt x="588" y="87"/>
                  </a:lnTo>
                  <a:lnTo>
                    <a:pt x="593" y="92"/>
                  </a:lnTo>
                  <a:lnTo>
                    <a:pt x="596" y="96"/>
                  </a:lnTo>
                  <a:lnTo>
                    <a:pt x="596" y="96"/>
                  </a:lnTo>
                  <a:lnTo>
                    <a:pt x="598" y="98"/>
                  </a:lnTo>
                  <a:lnTo>
                    <a:pt x="602" y="103"/>
                  </a:lnTo>
                  <a:lnTo>
                    <a:pt x="605" y="105"/>
                  </a:lnTo>
                  <a:lnTo>
                    <a:pt x="609" y="110"/>
                  </a:lnTo>
                  <a:lnTo>
                    <a:pt x="619" y="119"/>
                  </a:lnTo>
                  <a:lnTo>
                    <a:pt x="619" y="119"/>
                  </a:lnTo>
                  <a:lnTo>
                    <a:pt x="621" y="121"/>
                  </a:lnTo>
                  <a:lnTo>
                    <a:pt x="626" y="125"/>
                  </a:lnTo>
                  <a:lnTo>
                    <a:pt x="627" y="125"/>
                  </a:lnTo>
                  <a:lnTo>
                    <a:pt x="628" y="126"/>
                  </a:lnTo>
                  <a:lnTo>
                    <a:pt x="636" y="127"/>
                  </a:lnTo>
                  <a:lnTo>
                    <a:pt x="639" y="128"/>
                  </a:lnTo>
                  <a:lnTo>
                    <a:pt x="639" y="128"/>
                  </a:lnTo>
                  <a:lnTo>
                    <a:pt x="643" y="126"/>
                  </a:lnTo>
                  <a:lnTo>
                    <a:pt x="644" y="125"/>
                  </a:lnTo>
                  <a:lnTo>
                    <a:pt x="644" y="125"/>
                  </a:lnTo>
                  <a:lnTo>
                    <a:pt x="644" y="123"/>
                  </a:lnTo>
                  <a:lnTo>
                    <a:pt x="643" y="122"/>
                  </a:lnTo>
                  <a:lnTo>
                    <a:pt x="643" y="121"/>
                  </a:lnTo>
                  <a:lnTo>
                    <a:pt x="643" y="113"/>
                  </a:lnTo>
                  <a:lnTo>
                    <a:pt x="644" y="112"/>
                  </a:lnTo>
                  <a:lnTo>
                    <a:pt x="645" y="111"/>
                  </a:lnTo>
                  <a:lnTo>
                    <a:pt x="647" y="109"/>
                  </a:lnTo>
                  <a:lnTo>
                    <a:pt x="648" y="109"/>
                  </a:lnTo>
                  <a:lnTo>
                    <a:pt x="650" y="99"/>
                  </a:lnTo>
                  <a:lnTo>
                    <a:pt x="650" y="99"/>
                  </a:lnTo>
                  <a:lnTo>
                    <a:pt x="651" y="95"/>
                  </a:lnTo>
                  <a:lnTo>
                    <a:pt x="651" y="94"/>
                  </a:lnTo>
                  <a:lnTo>
                    <a:pt x="655" y="85"/>
                  </a:lnTo>
                  <a:lnTo>
                    <a:pt x="655" y="84"/>
                  </a:lnTo>
                  <a:lnTo>
                    <a:pt x="656" y="84"/>
                  </a:lnTo>
                  <a:lnTo>
                    <a:pt x="656" y="84"/>
                  </a:lnTo>
                  <a:lnTo>
                    <a:pt x="660" y="85"/>
                  </a:lnTo>
                  <a:lnTo>
                    <a:pt x="660" y="86"/>
                  </a:lnTo>
                  <a:lnTo>
                    <a:pt x="660" y="87"/>
                  </a:lnTo>
                  <a:lnTo>
                    <a:pt x="663" y="89"/>
                  </a:lnTo>
                  <a:lnTo>
                    <a:pt x="664" y="90"/>
                  </a:lnTo>
                  <a:lnTo>
                    <a:pt x="669" y="89"/>
                  </a:lnTo>
                  <a:lnTo>
                    <a:pt x="670" y="88"/>
                  </a:lnTo>
                  <a:lnTo>
                    <a:pt x="670" y="86"/>
                  </a:lnTo>
                  <a:lnTo>
                    <a:pt x="670" y="85"/>
                  </a:lnTo>
                  <a:lnTo>
                    <a:pt x="671" y="82"/>
                  </a:lnTo>
                  <a:lnTo>
                    <a:pt x="672" y="80"/>
                  </a:lnTo>
                  <a:lnTo>
                    <a:pt x="673" y="77"/>
                  </a:lnTo>
                  <a:lnTo>
                    <a:pt x="673" y="77"/>
                  </a:lnTo>
                  <a:lnTo>
                    <a:pt x="678" y="70"/>
                  </a:lnTo>
                  <a:lnTo>
                    <a:pt x="678" y="70"/>
                  </a:lnTo>
                  <a:lnTo>
                    <a:pt x="680" y="70"/>
                  </a:lnTo>
                  <a:lnTo>
                    <a:pt x="682" y="70"/>
                  </a:lnTo>
                  <a:lnTo>
                    <a:pt x="684" y="70"/>
                  </a:lnTo>
                  <a:lnTo>
                    <a:pt x="686" y="71"/>
                  </a:lnTo>
                  <a:lnTo>
                    <a:pt x="690" y="70"/>
                  </a:lnTo>
                  <a:lnTo>
                    <a:pt x="701" y="68"/>
                  </a:lnTo>
                  <a:lnTo>
                    <a:pt x="702" y="67"/>
                  </a:lnTo>
                  <a:lnTo>
                    <a:pt x="705" y="66"/>
                  </a:lnTo>
                  <a:lnTo>
                    <a:pt x="706" y="66"/>
                  </a:lnTo>
                  <a:lnTo>
                    <a:pt x="706" y="65"/>
                  </a:lnTo>
                  <a:lnTo>
                    <a:pt x="709" y="64"/>
                  </a:lnTo>
                  <a:lnTo>
                    <a:pt x="709" y="64"/>
                  </a:lnTo>
                  <a:lnTo>
                    <a:pt x="710" y="63"/>
                  </a:lnTo>
                  <a:lnTo>
                    <a:pt x="710" y="63"/>
                  </a:lnTo>
                  <a:lnTo>
                    <a:pt x="715" y="60"/>
                  </a:lnTo>
                  <a:lnTo>
                    <a:pt x="720" y="56"/>
                  </a:lnTo>
                  <a:lnTo>
                    <a:pt x="720" y="56"/>
                  </a:lnTo>
                  <a:lnTo>
                    <a:pt x="721" y="55"/>
                  </a:lnTo>
                  <a:lnTo>
                    <a:pt x="722" y="54"/>
                  </a:lnTo>
                  <a:lnTo>
                    <a:pt x="727" y="50"/>
                  </a:lnTo>
                  <a:lnTo>
                    <a:pt x="729" y="48"/>
                  </a:lnTo>
                  <a:lnTo>
                    <a:pt x="729" y="47"/>
                  </a:lnTo>
                  <a:lnTo>
                    <a:pt x="730" y="46"/>
                  </a:lnTo>
                  <a:lnTo>
                    <a:pt x="730" y="46"/>
                  </a:lnTo>
                  <a:lnTo>
                    <a:pt x="731" y="45"/>
                  </a:lnTo>
                  <a:lnTo>
                    <a:pt x="731" y="44"/>
                  </a:lnTo>
                  <a:lnTo>
                    <a:pt x="732" y="43"/>
                  </a:lnTo>
                  <a:lnTo>
                    <a:pt x="732" y="42"/>
                  </a:lnTo>
                  <a:lnTo>
                    <a:pt x="732" y="40"/>
                  </a:lnTo>
                  <a:lnTo>
                    <a:pt x="731" y="40"/>
                  </a:lnTo>
                  <a:lnTo>
                    <a:pt x="731" y="38"/>
                  </a:lnTo>
                  <a:lnTo>
                    <a:pt x="730" y="36"/>
                  </a:lnTo>
                  <a:lnTo>
                    <a:pt x="729" y="35"/>
                  </a:lnTo>
                  <a:lnTo>
                    <a:pt x="729" y="33"/>
                  </a:lnTo>
                  <a:lnTo>
                    <a:pt x="728" y="32"/>
                  </a:lnTo>
                  <a:lnTo>
                    <a:pt x="728" y="31"/>
                  </a:lnTo>
                  <a:lnTo>
                    <a:pt x="728" y="30"/>
                  </a:lnTo>
                  <a:lnTo>
                    <a:pt x="728" y="29"/>
                  </a:lnTo>
                  <a:lnTo>
                    <a:pt x="728" y="27"/>
                  </a:lnTo>
                  <a:lnTo>
                    <a:pt x="729" y="26"/>
                  </a:lnTo>
                  <a:lnTo>
                    <a:pt x="729" y="25"/>
                  </a:lnTo>
                  <a:lnTo>
                    <a:pt x="731" y="24"/>
                  </a:lnTo>
                  <a:lnTo>
                    <a:pt x="731" y="24"/>
                  </a:lnTo>
                  <a:lnTo>
                    <a:pt x="732" y="24"/>
                  </a:lnTo>
                  <a:lnTo>
                    <a:pt x="733" y="24"/>
                  </a:lnTo>
                  <a:lnTo>
                    <a:pt x="734" y="24"/>
                  </a:lnTo>
                  <a:lnTo>
                    <a:pt x="736" y="24"/>
                  </a:lnTo>
                  <a:lnTo>
                    <a:pt x="737" y="25"/>
                  </a:lnTo>
                  <a:lnTo>
                    <a:pt x="738" y="25"/>
                  </a:lnTo>
                  <a:lnTo>
                    <a:pt x="740" y="25"/>
                  </a:lnTo>
                  <a:lnTo>
                    <a:pt x="741" y="24"/>
                  </a:lnTo>
                  <a:lnTo>
                    <a:pt x="747" y="24"/>
                  </a:lnTo>
                  <a:lnTo>
                    <a:pt x="747" y="23"/>
                  </a:lnTo>
                  <a:lnTo>
                    <a:pt x="748" y="23"/>
                  </a:lnTo>
                  <a:lnTo>
                    <a:pt x="749" y="23"/>
                  </a:lnTo>
                  <a:lnTo>
                    <a:pt x="750" y="21"/>
                  </a:lnTo>
                  <a:lnTo>
                    <a:pt x="755" y="14"/>
                  </a:lnTo>
                  <a:lnTo>
                    <a:pt x="760" y="4"/>
                  </a:lnTo>
                  <a:lnTo>
                    <a:pt x="761" y="2"/>
                  </a:lnTo>
                  <a:lnTo>
                    <a:pt x="761" y="1"/>
                  </a:lnTo>
                  <a:lnTo>
                    <a:pt x="762" y="1"/>
                  </a:lnTo>
                  <a:lnTo>
                    <a:pt x="763" y="0"/>
                  </a:lnTo>
                  <a:lnTo>
                    <a:pt x="763" y="2"/>
                  </a:lnTo>
                  <a:lnTo>
                    <a:pt x="763" y="2"/>
                  </a:lnTo>
                  <a:lnTo>
                    <a:pt x="762" y="6"/>
                  </a:lnTo>
                  <a:lnTo>
                    <a:pt x="761" y="8"/>
                  </a:lnTo>
                  <a:lnTo>
                    <a:pt x="761" y="10"/>
                  </a:lnTo>
                  <a:lnTo>
                    <a:pt x="761" y="11"/>
                  </a:lnTo>
                  <a:lnTo>
                    <a:pt x="761" y="11"/>
                  </a:lnTo>
                  <a:lnTo>
                    <a:pt x="760" y="13"/>
                  </a:lnTo>
                  <a:lnTo>
                    <a:pt x="760" y="13"/>
                  </a:lnTo>
                  <a:lnTo>
                    <a:pt x="760" y="14"/>
                  </a:lnTo>
                  <a:lnTo>
                    <a:pt x="760" y="16"/>
                  </a:lnTo>
                  <a:lnTo>
                    <a:pt x="760" y="18"/>
                  </a:lnTo>
                  <a:lnTo>
                    <a:pt x="760" y="19"/>
                  </a:lnTo>
                  <a:lnTo>
                    <a:pt x="760" y="20"/>
                  </a:lnTo>
                  <a:lnTo>
                    <a:pt x="759" y="2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76" name="Freeform 93"/>
            <p:cNvSpPr>
              <a:spLocks/>
            </p:cNvSpPr>
            <p:nvPr/>
          </p:nvSpPr>
          <p:spPr bwMode="auto">
            <a:xfrm>
              <a:off x="6015038" y="2046288"/>
              <a:ext cx="982663" cy="985838"/>
            </a:xfrm>
            <a:custGeom>
              <a:avLst/>
              <a:gdLst>
                <a:gd name="T0" fmla="*/ 412 w 619"/>
                <a:gd name="T1" fmla="*/ 18 h 621"/>
                <a:gd name="T2" fmla="*/ 426 w 619"/>
                <a:gd name="T3" fmla="*/ 52 h 621"/>
                <a:gd name="T4" fmla="*/ 440 w 619"/>
                <a:gd name="T5" fmla="*/ 94 h 621"/>
                <a:gd name="T6" fmla="*/ 449 w 619"/>
                <a:gd name="T7" fmla="*/ 150 h 621"/>
                <a:gd name="T8" fmla="*/ 484 w 619"/>
                <a:gd name="T9" fmla="*/ 170 h 621"/>
                <a:gd name="T10" fmla="*/ 496 w 619"/>
                <a:gd name="T11" fmla="*/ 186 h 621"/>
                <a:gd name="T12" fmla="*/ 510 w 619"/>
                <a:gd name="T13" fmla="*/ 215 h 621"/>
                <a:gd name="T14" fmla="*/ 531 w 619"/>
                <a:gd name="T15" fmla="*/ 260 h 621"/>
                <a:gd name="T16" fmla="*/ 535 w 619"/>
                <a:gd name="T17" fmla="*/ 273 h 621"/>
                <a:gd name="T18" fmla="*/ 555 w 619"/>
                <a:gd name="T19" fmla="*/ 291 h 621"/>
                <a:gd name="T20" fmla="*/ 555 w 619"/>
                <a:gd name="T21" fmla="*/ 273 h 621"/>
                <a:gd name="T22" fmla="*/ 595 w 619"/>
                <a:gd name="T23" fmla="*/ 295 h 621"/>
                <a:gd name="T24" fmla="*/ 603 w 619"/>
                <a:gd name="T25" fmla="*/ 345 h 621"/>
                <a:gd name="T26" fmla="*/ 601 w 619"/>
                <a:gd name="T27" fmla="*/ 371 h 621"/>
                <a:gd name="T28" fmla="*/ 607 w 619"/>
                <a:gd name="T29" fmla="*/ 364 h 621"/>
                <a:gd name="T30" fmla="*/ 609 w 619"/>
                <a:gd name="T31" fmla="*/ 390 h 621"/>
                <a:gd name="T32" fmla="*/ 616 w 619"/>
                <a:gd name="T33" fmla="*/ 396 h 621"/>
                <a:gd name="T34" fmla="*/ 576 w 619"/>
                <a:gd name="T35" fmla="*/ 424 h 621"/>
                <a:gd name="T36" fmla="*/ 524 w 619"/>
                <a:gd name="T37" fmla="*/ 444 h 621"/>
                <a:gd name="T38" fmla="*/ 503 w 619"/>
                <a:gd name="T39" fmla="*/ 441 h 621"/>
                <a:gd name="T40" fmla="*/ 500 w 619"/>
                <a:gd name="T41" fmla="*/ 462 h 621"/>
                <a:gd name="T42" fmla="*/ 484 w 619"/>
                <a:gd name="T43" fmla="*/ 490 h 621"/>
                <a:gd name="T44" fmla="*/ 457 w 619"/>
                <a:gd name="T45" fmla="*/ 508 h 621"/>
                <a:gd name="T46" fmla="*/ 465 w 619"/>
                <a:gd name="T47" fmla="*/ 551 h 621"/>
                <a:gd name="T48" fmla="*/ 425 w 619"/>
                <a:gd name="T49" fmla="*/ 564 h 621"/>
                <a:gd name="T50" fmla="*/ 387 w 619"/>
                <a:gd name="T51" fmla="*/ 574 h 621"/>
                <a:gd name="T52" fmla="*/ 361 w 619"/>
                <a:gd name="T53" fmla="*/ 603 h 621"/>
                <a:gd name="T54" fmla="*/ 347 w 619"/>
                <a:gd name="T55" fmla="*/ 617 h 621"/>
                <a:gd name="T56" fmla="*/ 340 w 619"/>
                <a:gd name="T57" fmla="*/ 621 h 621"/>
                <a:gd name="T58" fmla="*/ 323 w 619"/>
                <a:gd name="T59" fmla="*/ 613 h 621"/>
                <a:gd name="T60" fmla="*/ 312 w 619"/>
                <a:gd name="T61" fmla="*/ 576 h 621"/>
                <a:gd name="T62" fmla="*/ 285 w 619"/>
                <a:gd name="T63" fmla="*/ 575 h 621"/>
                <a:gd name="T64" fmla="*/ 272 w 619"/>
                <a:gd name="T65" fmla="*/ 563 h 621"/>
                <a:gd name="T66" fmla="*/ 257 w 619"/>
                <a:gd name="T67" fmla="*/ 541 h 621"/>
                <a:gd name="T68" fmla="*/ 233 w 619"/>
                <a:gd name="T69" fmla="*/ 529 h 621"/>
                <a:gd name="T70" fmla="*/ 210 w 619"/>
                <a:gd name="T71" fmla="*/ 501 h 621"/>
                <a:gd name="T72" fmla="*/ 178 w 619"/>
                <a:gd name="T73" fmla="*/ 521 h 621"/>
                <a:gd name="T74" fmla="*/ 110 w 619"/>
                <a:gd name="T75" fmla="*/ 522 h 621"/>
                <a:gd name="T76" fmla="*/ 103 w 619"/>
                <a:gd name="T77" fmla="*/ 518 h 621"/>
                <a:gd name="T78" fmla="*/ 91 w 619"/>
                <a:gd name="T79" fmla="*/ 481 h 621"/>
                <a:gd name="T80" fmla="*/ 53 w 619"/>
                <a:gd name="T81" fmla="*/ 452 h 621"/>
                <a:gd name="T82" fmla="*/ 52 w 619"/>
                <a:gd name="T83" fmla="*/ 405 h 621"/>
                <a:gd name="T84" fmla="*/ 53 w 619"/>
                <a:gd name="T85" fmla="*/ 352 h 621"/>
                <a:gd name="T86" fmla="*/ 24 w 619"/>
                <a:gd name="T87" fmla="*/ 339 h 621"/>
                <a:gd name="T88" fmla="*/ 11 w 619"/>
                <a:gd name="T89" fmla="*/ 290 h 621"/>
                <a:gd name="T90" fmla="*/ 5 w 619"/>
                <a:gd name="T91" fmla="*/ 271 h 621"/>
                <a:gd name="T92" fmla="*/ 42 w 619"/>
                <a:gd name="T93" fmla="*/ 235 h 621"/>
                <a:gd name="T94" fmla="*/ 65 w 619"/>
                <a:gd name="T95" fmla="*/ 232 h 621"/>
                <a:gd name="T96" fmla="*/ 101 w 619"/>
                <a:gd name="T97" fmla="*/ 230 h 621"/>
                <a:gd name="T98" fmla="*/ 129 w 619"/>
                <a:gd name="T99" fmla="*/ 204 h 621"/>
                <a:gd name="T100" fmla="*/ 132 w 619"/>
                <a:gd name="T101" fmla="*/ 175 h 621"/>
                <a:gd name="T102" fmla="*/ 140 w 619"/>
                <a:gd name="T103" fmla="*/ 154 h 621"/>
                <a:gd name="T104" fmla="*/ 162 w 619"/>
                <a:gd name="T105" fmla="*/ 140 h 621"/>
                <a:gd name="T106" fmla="*/ 175 w 619"/>
                <a:gd name="T107" fmla="*/ 144 h 621"/>
                <a:gd name="T108" fmla="*/ 198 w 619"/>
                <a:gd name="T109" fmla="*/ 140 h 621"/>
                <a:gd name="T110" fmla="*/ 229 w 619"/>
                <a:gd name="T111" fmla="*/ 102 h 621"/>
                <a:gd name="T112" fmla="*/ 272 w 619"/>
                <a:gd name="T113" fmla="*/ 90 h 621"/>
                <a:gd name="T114" fmla="*/ 302 w 619"/>
                <a:gd name="T115" fmla="*/ 83 h 621"/>
                <a:gd name="T116" fmla="*/ 323 w 619"/>
                <a:gd name="T117" fmla="*/ 64 h 621"/>
                <a:gd name="T118" fmla="*/ 326 w 619"/>
                <a:gd name="T119" fmla="*/ 54 h 621"/>
                <a:gd name="T120" fmla="*/ 358 w 619"/>
                <a:gd name="T121" fmla="*/ 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9" h="621">
                  <a:moveTo>
                    <a:pt x="380" y="5"/>
                  </a:moveTo>
                  <a:lnTo>
                    <a:pt x="381" y="5"/>
                  </a:lnTo>
                  <a:lnTo>
                    <a:pt x="381" y="5"/>
                  </a:lnTo>
                  <a:lnTo>
                    <a:pt x="382" y="4"/>
                  </a:lnTo>
                  <a:lnTo>
                    <a:pt x="383" y="4"/>
                  </a:lnTo>
                  <a:lnTo>
                    <a:pt x="384" y="3"/>
                  </a:lnTo>
                  <a:lnTo>
                    <a:pt x="384" y="3"/>
                  </a:lnTo>
                  <a:lnTo>
                    <a:pt x="385" y="3"/>
                  </a:lnTo>
                  <a:lnTo>
                    <a:pt x="385" y="3"/>
                  </a:lnTo>
                  <a:lnTo>
                    <a:pt x="386" y="4"/>
                  </a:lnTo>
                  <a:lnTo>
                    <a:pt x="387" y="4"/>
                  </a:lnTo>
                  <a:lnTo>
                    <a:pt x="388" y="5"/>
                  </a:lnTo>
                  <a:lnTo>
                    <a:pt x="389" y="6"/>
                  </a:lnTo>
                  <a:lnTo>
                    <a:pt x="394" y="11"/>
                  </a:lnTo>
                  <a:lnTo>
                    <a:pt x="398" y="6"/>
                  </a:lnTo>
                  <a:lnTo>
                    <a:pt x="400" y="6"/>
                  </a:lnTo>
                  <a:lnTo>
                    <a:pt x="403" y="6"/>
                  </a:lnTo>
                  <a:lnTo>
                    <a:pt x="413" y="11"/>
                  </a:lnTo>
                  <a:lnTo>
                    <a:pt x="412" y="18"/>
                  </a:lnTo>
                  <a:lnTo>
                    <a:pt x="419" y="20"/>
                  </a:lnTo>
                  <a:lnTo>
                    <a:pt x="420" y="23"/>
                  </a:lnTo>
                  <a:lnTo>
                    <a:pt x="420" y="25"/>
                  </a:lnTo>
                  <a:lnTo>
                    <a:pt x="421" y="30"/>
                  </a:lnTo>
                  <a:lnTo>
                    <a:pt x="423" y="39"/>
                  </a:lnTo>
                  <a:lnTo>
                    <a:pt x="421" y="42"/>
                  </a:lnTo>
                  <a:lnTo>
                    <a:pt x="421" y="43"/>
                  </a:lnTo>
                  <a:lnTo>
                    <a:pt x="421" y="43"/>
                  </a:lnTo>
                  <a:lnTo>
                    <a:pt x="420" y="43"/>
                  </a:lnTo>
                  <a:lnTo>
                    <a:pt x="420" y="43"/>
                  </a:lnTo>
                  <a:lnTo>
                    <a:pt x="420" y="44"/>
                  </a:lnTo>
                  <a:lnTo>
                    <a:pt x="420" y="45"/>
                  </a:lnTo>
                  <a:lnTo>
                    <a:pt x="422" y="47"/>
                  </a:lnTo>
                  <a:lnTo>
                    <a:pt x="422" y="48"/>
                  </a:lnTo>
                  <a:lnTo>
                    <a:pt x="423" y="49"/>
                  </a:lnTo>
                  <a:lnTo>
                    <a:pt x="424" y="50"/>
                  </a:lnTo>
                  <a:lnTo>
                    <a:pt x="425" y="51"/>
                  </a:lnTo>
                  <a:lnTo>
                    <a:pt x="426" y="52"/>
                  </a:lnTo>
                  <a:lnTo>
                    <a:pt x="426" y="52"/>
                  </a:lnTo>
                  <a:lnTo>
                    <a:pt x="427" y="53"/>
                  </a:lnTo>
                  <a:lnTo>
                    <a:pt x="427" y="54"/>
                  </a:lnTo>
                  <a:lnTo>
                    <a:pt x="430" y="58"/>
                  </a:lnTo>
                  <a:lnTo>
                    <a:pt x="430" y="59"/>
                  </a:lnTo>
                  <a:lnTo>
                    <a:pt x="431" y="60"/>
                  </a:lnTo>
                  <a:lnTo>
                    <a:pt x="432" y="64"/>
                  </a:lnTo>
                  <a:lnTo>
                    <a:pt x="432" y="65"/>
                  </a:lnTo>
                  <a:lnTo>
                    <a:pt x="431" y="66"/>
                  </a:lnTo>
                  <a:lnTo>
                    <a:pt x="431" y="66"/>
                  </a:lnTo>
                  <a:lnTo>
                    <a:pt x="431" y="67"/>
                  </a:lnTo>
                  <a:lnTo>
                    <a:pt x="433" y="74"/>
                  </a:lnTo>
                  <a:lnTo>
                    <a:pt x="436" y="85"/>
                  </a:lnTo>
                  <a:lnTo>
                    <a:pt x="437" y="89"/>
                  </a:lnTo>
                  <a:lnTo>
                    <a:pt x="437" y="91"/>
                  </a:lnTo>
                  <a:lnTo>
                    <a:pt x="438" y="91"/>
                  </a:lnTo>
                  <a:lnTo>
                    <a:pt x="438" y="92"/>
                  </a:lnTo>
                  <a:lnTo>
                    <a:pt x="439" y="93"/>
                  </a:lnTo>
                  <a:lnTo>
                    <a:pt x="439" y="93"/>
                  </a:lnTo>
                  <a:lnTo>
                    <a:pt x="440" y="94"/>
                  </a:lnTo>
                  <a:lnTo>
                    <a:pt x="440" y="94"/>
                  </a:lnTo>
                  <a:lnTo>
                    <a:pt x="441" y="97"/>
                  </a:lnTo>
                  <a:lnTo>
                    <a:pt x="441" y="103"/>
                  </a:lnTo>
                  <a:lnTo>
                    <a:pt x="440" y="117"/>
                  </a:lnTo>
                  <a:lnTo>
                    <a:pt x="439" y="130"/>
                  </a:lnTo>
                  <a:lnTo>
                    <a:pt x="439" y="133"/>
                  </a:lnTo>
                  <a:lnTo>
                    <a:pt x="438" y="139"/>
                  </a:lnTo>
                  <a:lnTo>
                    <a:pt x="438" y="139"/>
                  </a:lnTo>
                  <a:lnTo>
                    <a:pt x="441" y="148"/>
                  </a:lnTo>
                  <a:lnTo>
                    <a:pt x="441" y="148"/>
                  </a:lnTo>
                  <a:lnTo>
                    <a:pt x="441" y="149"/>
                  </a:lnTo>
                  <a:lnTo>
                    <a:pt x="442" y="149"/>
                  </a:lnTo>
                  <a:lnTo>
                    <a:pt x="445" y="150"/>
                  </a:lnTo>
                  <a:lnTo>
                    <a:pt x="445" y="150"/>
                  </a:lnTo>
                  <a:lnTo>
                    <a:pt x="446" y="150"/>
                  </a:lnTo>
                  <a:lnTo>
                    <a:pt x="446" y="150"/>
                  </a:lnTo>
                  <a:lnTo>
                    <a:pt x="447" y="150"/>
                  </a:lnTo>
                  <a:lnTo>
                    <a:pt x="448" y="150"/>
                  </a:lnTo>
                  <a:lnTo>
                    <a:pt x="449" y="150"/>
                  </a:lnTo>
                  <a:lnTo>
                    <a:pt x="451" y="149"/>
                  </a:lnTo>
                  <a:lnTo>
                    <a:pt x="452" y="148"/>
                  </a:lnTo>
                  <a:lnTo>
                    <a:pt x="459" y="147"/>
                  </a:lnTo>
                  <a:lnTo>
                    <a:pt x="459" y="148"/>
                  </a:lnTo>
                  <a:lnTo>
                    <a:pt x="460" y="149"/>
                  </a:lnTo>
                  <a:lnTo>
                    <a:pt x="460" y="151"/>
                  </a:lnTo>
                  <a:lnTo>
                    <a:pt x="461" y="153"/>
                  </a:lnTo>
                  <a:lnTo>
                    <a:pt x="461" y="153"/>
                  </a:lnTo>
                  <a:lnTo>
                    <a:pt x="465" y="161"/>
                  </a:lnTo>
                  <a:lnTo>
                    <a:pt x="473" y="167"/>
                  </a:lnTo>
                  <a:lnTo>
                    <a:pt x="473" y="168"/>
                  </a:lnTo>
                  <a:lnTo>
                    <a:pt x="476" y="169"/>
                  </a:lnTo>
                  <a:lnTo>
                    <a:pt x="479" y="171"/>
                  </a:lnTo>
                  <a:lnTo>
                    <a:pt x="480" y="171"/>
                  </a:lnTo>
                  <a:lnTo>
                    <a:pt x="480" y="171"/>
                  </a:lnTo>
                  <a:lnTo>
                    <a:pt x="481" y="170"/>
                  </a:lnTo>
                  <a:lnTo>
                    <a:pt x="483" y="170"/>
                  </a:lnTo>
                  <a:lnTo>
                    <a:pt x="484" y="170"/>
                  </a:lnTo>
                  <a:lnTo>
                    <a:pt x="484" y="170"/>
                  </a:lnTo>
                  <a:lnTo>
                    <a:pt x="487" y="171"/>
                  </a:lnTo>
                  <a:lnTo>
                    <a:pt x="489" y="170"/>
                  </a:lnTo>
                  <a:lnTo>
                    <a:pt x="490" y="170"/>
                  </a:lnTo>
                  <a:lnTo>
                    <a:pt x="490" y="171"/>
                  </a:lnTo>
                  <a:lnTo>
                    <a:pt x="491" y="171"/>
                  </a:lnTo>
                  <a:lnTo>
                    <a:pt x="491" y="171"/>
                  </a:lnTo>
                  <a:lnTo>
                    <a:pt x="492" y="172"/>
                  </a:lnTo>
                  <a:lnTo>
                    <a:pt x="493" y="172"/>
                  </a:lnTo>
                  <a:lnTo>
                    <a:pt x="493" y="173"/>
                  </a:lnTo>
                  <a:lnTo>
                    <a:pt x="494" y="173"/>
                  </a:lnTo>
                  <a:lnTo>
                    <a:pt x="494" y="174"/>
                  </a:lnTo>
                  <a:lnTo>
                    <a:pt x="495" y="176"/>
                  </a:lnTo>
                  <a:lnTo>
                    <a:pt x="495" y="176"/>
                  </a:lnTo>
                  <a:lnTo>
                    <a:pt x="495" y="177"/>
                  </a:lnTo>
                  <a:lnTo>
                    <a:pt x="494" y="179"/>
                  </a:lnTo>
                  <a:lnTo>
                    <a:pt x="494" y="179"/>
                  </a:lnTo>
                  <a:lnTo>
                    <a:pt x="494" y="180"/>
                  </a:lnTo>
                  <a:lnTo>
                    <a:pt x="494" y="181"/>
                  </a:lnTo>
                  <a:lnTo>
                    <a:pt x="496" y="186"/>
                  </a:lnTo>
                  <a:lnTo>
                    <a:pt x="497" y="188"/>
                  </a:lnTo>
                  <a:lnTo>
                    <a:pt x="499" y="192"/>
                  </a:lnTo>
                  <a:lnTo>
                    <a:pt x="500" y="192"/>
                  </a:lnTo>
                  <a:lnTo>
                    <a:pt x="501" y="194"/>
                  </a:lnTo>
                  <a:lnTo>
                    <a:pt x="501" y="194"/>
                  </a:lnTo>
                  <a:lnTo>
                    <a:pt x="506" y="195"/>
                  </a:lnTo>
                  <a:lnTo>
                    <a:pt x="506" y="195"/>
                  </a:lnTo>
                  <a:lnTo>
                    <a:pt x="505" y="195"/>
                  </a:lnTo>
                  <a:lnTo>
                    <a:pt x="503" y="198"/>
                  </a:lnTo>
                  <a:lnTo>
                    <a:pt x="503" y="198"/>
                  </a:lnTo>
                  <a:lnTo>
                    <a:pt x="499" y="200"/>
                  </a:lnTo>
                  <a:lnTo>
                    <a:pt x="499" y="200"/>
                  </a:lnTo>
                  <a:lnTo>
                    <a:pt x="498" y="200"/>
                  </a:lnTo>
                  <a:lnTo>
                    <a:pt x="497" y="200"/>
                  </a:lnTo>
                  <a:lnTo>
                    <a:pt x="496" y="200"/>
                  </a:lnTo>
                  <a:lnTo>
                    <a:pt x="495" y="201"/>
                  </a:lnTo>
                  <a:lnTo>
                    <a:pt x="502" y="210"/>
                  </a:lnTo>
                  <a:lnTo>
                    <a:pt x="507" y="213"/>
                  </a:lnTo>
                  <a:lnTo>
                    <a:pt x="510" y="215"/>
                  </a:lnTo>
                  <a:lnTo>
                    <a:pt x="510" y="215"/>
                  </a:lnTo>
                  <a:lnTo>
                    <a:pt x="511" y="215"/>
                  </a:lnTo>
                  <a:lnTo>
                    <a:pt x="512" y="218"/>
                  </a:lnTo>
                  <a:lnTo>
                    <a:pt x="516" y="230"/>
                  </a:lnTo>
                  <a:lnTo>
                    <a:pt x="516" y="233"/>
                  </a:lnTo>
                  <a:lnTo>
                    <a:pt x="516" y="233"/>
                  </a:lnTo>
                  <a:lnTo>
                    <a:pt x="516" y="233"/>
                  </a:lnTo>
                  <a:lnTo>
                    <a:pt x="516" y="233"/>
                  </a:lnTo>
                  <a:lnTo>
                    <a:pt x="513" y="235"/>
                  </a:lnTo>
                  <a:lnTo>
                    <a:pt x="511" y="238"/>
                  </a:lnTo>
                  <a:lnTo>
                    <a:pt x="512" y="239"/>
                  </a:lnTo>
                  <a:lnTo>
                    <a:pt x="512" y="239"/>
                  </a:lnTo>
                  <a:lnTo>
                    <a:pt x="515" y="240"/>
                  </a:lnTo>
                  <a:lnTo>
                    <a:pt x="525" y="241"/>
                  </a:lnTo>
                  <a:lnTo>
                    <a:pt x="527" y="246"/>
                  </a:lnTo>
                  <a:lnTo>
                    <a:pt x="531" y="256"/>
                  </a:lnTo>
                  <a:lnTo>
                    <a:pt x="531" y="257"/>
                  </a:lnTo>
                  <a:lnTo>
                    <a:pt x="531" y="259"/>
                  </a:lnTo>
                  <a:lnTo>
                    <a:pt x="531" y="260"/>
                  </a:lnTo>
                  <a:lnTo>
                    <a:pt x="529" y="264"/>
                  </a:lnTo>
                  <a:lnTo>
                    <a:pt x="528" y="265"/>
                  </a:lnTo>
                  <a:lnTo>
                    <a:pt x="528" y="265"/>
                  </a:lnTo>
                  <a:lnTo>
                    <a:pt x="527" y="265"/>
                  </a:lnTo>
                  <a:lnTo>
                    <a:pt x="526" y="265"/>
                  </a:lnTo>
                  <a:lnTo>
                    <a:pt x="527" y="269"/>
                  </a:lnTo>
                  <a:lnTo>
                    <a:pt x="529" y="276"/>
                  </a:lnTo>
                  <a:lnTo>
                    <a:pt x="532" y="280"/>
                  </a:lnTo>
                  <a:lnTo>
                    <a:pt x="533" y="280"/>
                  </a:lnTo>
                  <a:lnTo>
                    <a:pt x="533" y="280"/>
                  </a:lnTo>
                  <a:lnTo>
                    <a:pt x="534" y="280"/>
                  </a:lnTo>
                  <a:lnTo>
                    <a:pt x="534" y="280"/>
                  </a:lnTo>
                  <a:lnTo>
                    <a:pt x="535" y="279"/>
                  </a:lnTo>
                  <a:lnTo>
                    <a:pt x="536" y="275"/>
                  </a:lnTo>
                  <a:lnTo>
                    <a:pt x="536" y="275"/>
                  </a:lnTo>
                  <a:lnTo>
                    <a:pt x="536" y="274"/>
                  </a:lnTo>
                  <a:lnTo>
                    <a:pt x="536" y="274"/>
                  </a:lnTo>
                  <a:lnTo>
                    <a:pt x="535" y="274"/>
                  </a:lnTo>
                  <a:lnTo>
                    <a:pt x="535" y="273"/>
                  </a:lnTo>
                  <a:lnTo>
                    <a:pt x="536" y="273"/>
                  </a:lnTo>
                  <a:lnTo>
                    <a:pt x="536" y="273"/>
                  </a:lnTo>
                  <a:lnTo>
                    <a:pt x="537" y="274"/>
                  </a:lnTo>
                  <a:lnTo>
                    <a:pt x="537" y="274"/>
                  </a:lnTo>
                  <a:lnTo>
                    <a:pt x="537" y="275"/>
                  </a:lnTo>
                  <a:lnTo>
                    <a:pt x="538" y="275"/>
                  </a:lnTo>
                  <a:lnTo>
                    <a:pt x="538" y="276"/>
                  </a:lnTo>
                  <a:lnTo>
                    <a:pt x="538" y="278"/>
                  </a:lnTo>
                  <a:lnTo>
                    <a:pt x="539" y="278"/>
                  </a:lnTo>
                  <a:lnTo>
                    <a:pt x="541" y="281"/>
                  </a:lnTo>
                  <a:lnTo>
                    <a:pt x="547" y="281"/>
                  </a:lnTo>
                  <a:lnTo>
                    <a:pt x="548" y="284"/>
                  </a:lnTo>
                  <a:lnTo>
                    <a:pt x="548" y="285"/>
                  </a:lnTo>
                  <a:lnTo>
                    <a:pt x="549" y="285"/>
                  </a:lnTo>
                  <a:lnTo>
                    <a:pt x="551" y="291"/>
                  </a:lnTo>
                  <a:lnTo>
                    <a:pt x="552" y="291"/>
                  </a:lnTo>
                  <a:lnTo>
                    <a:pt x="552" y="291"/>
                  </a:lnTo>
                  <a:lnTo>
                    <a:pt x="555" y="291"/>
                  </a:lnTo>
                  <a:lnTo>
                    <a:pt x="555" y="291"/>
                  </a:lnTo>
                  <a:lnTo>
                    <a:pt x="556" y="290"/>
                  </a:lnTo>
                  <a:lnTo>
                    <a:pt x="556" y="290"/>
                  </a:lnTo>
                  <a:lnTo>
                    <a:pt x="556" y="290"/>
                  </a:lnTo>
                  <a:lnTo>
                    <a:pt x="556" y="289"/>
                  </a:lnTo>
                  <a:lnTo>
                    <a:pt x="556" y="289"/>
                  </a:lnTo>
                  <a:lnTo>
                    <a:pt x="556" y="288"/>
                  </a:lnTo>
                  <a:lnTo>
                    <a:pt x="556" y="287"/>
                  </a:lnTo>
                  <a:lnTo>
                    <a:pt x="555" y="286"/>
                  </a:lnTo>
                  <a:lnTo>
                    <a:pt x="554" y="286"/>
                  </a:lnTo>
                  <a:lnTo>
                    <a:pt x="554" y="285"/>
                  </a:lnTo>
                  <a:lnTo>
                    <a:pt x="554" y="285"/>
                  </a:lnTo>
                  <a:lnTo>
                    <a:pt x="555" y="285"/>
                  </a:lnTo>
                  <a:lnTo>
                    <a:pt x="557" y="283"/>
                  </a:lnTo>
                  <a:lnTo>
                    <a:pt x="557" y="283"/>
                  </a:lnTo>
                  <a:lnTo>
                    <a:pt x="557" y="283"/>
                  </a:lnTo>
                  <a:lnTo>
                    <a:pt x="557" y="283"/>
                  </a:lnTo>
                  <a:lnTo>
                    <a:pt x="556" y="278"/>
                  </a:lnTo>
                  <a:lnTo>
                    <a:pt x="556" y="277"/>
                  </a:lnTo>
                  <a:lnTo>
                    <a:pt x="555" y="273"/>
                  </a:lnTo>
                  <a:lnTo>
                    <a:pt x="556" y="272"/>
                  </a:lnTo>
                  <a:lnTo>
                    <a:pt x="558" y="269"/>
                  </a:lnTo>
                  <a:lnTo>
                    <a:pt x="562" y="264"/>
                  </a:lnTo>
                  <a:lnTo>
                    <a:pt x="562" y="265"/>
                  </a:lnTo>
                  <a:lnTo>
                    <a:pt x="564" y="268"/>
                  </a:lnTo>
                  <a:lnTo>
                    <a:pt x="566" y="271"/>
                  </a:lnTo>
                  <a:lnTo>
                    <a:pt x="567" y="272"/>
                  </a:lnTo>
                  <a:lnTo>
                    <a:pt x="567" y="272"/>
                  </a:lnTo>
                  <a:lnTo>
                    <a:pt x="569" y="274"/>
                  </a:lnTo>
                  <a:lnTo>
                    <a:pt x="569" y="274"/>
                  </a:lnTo>
                  <a:lnTo>
                    <a:pt x="573" y="276"/>
                  </a:lnTo>
                  <a:lnTo>
                    <a:pt x="574" y="275"/>
                  </a:lnTo>
                  <a:lnTo>
                    <a:pt x="574" y="275"/>
                  </a:lnTo>
                  <a:lnTo>
                    <a:pt x="574" y="274"/>
                  </a:lnTo>
                  <a:lnTo>
                    <a:pt x="579" y="277"/>
                  </a:lnTo>
                  <a:lnTo>
                    <a:pt x="590" y="287"/>
                  </a:lnTo>
                  <a:lnTo>
                    <a:pt x="590" y="291"/>
                  </a:lnTo>
                  <a:lnTo>
                    <a:pt x="591" y="292"/>
                  </a:lnTo>
                  <a:lnTo>
                    <a:pt x="595" y="295"/>
                  </a:lnTo>
                  <a:lnTo>
                    <a:pt x="595" y="295"/>
                  </a:lnTo>
                  <a:lnTo>
                    <a:pt x="595" y="298"/>
                  </a:lnTo>
                  <a:lnTo>
                    <a:pt x="593" y="301"/>
                  </a:lnTo>
                  <a:lnTo>
                    <a:pt x="593" y="302"/>
                  </a:lnTo>
                  <a:lnTo>
                    <a:pt x="598" y="308"/>
                  </a:lnTo>
                  <a:lnTo>
                    <a:pt x="598" y="309"/>
                  </a:lnTo>
                  <a:lnTo>
                    <a:pt x="599" y="310"/>
                  </a:lnTo>
                  <a:lnTo>
                    <a:pt x="600" y="311"/>
                  </a:lnTo>
                  <a:lnTo>
                    <a:pt x="600" y="312"/>
                  </a:lnTo>
                  <a:lnTo>
                    <a:pt x="600" y="313"/>
                  </a:lnTo>
                  <a:lnTo>
                    <a:pt x="600" y="314"/>
                  </a:lnTo>
                  <a:lnTo>
                    <a:pt x="600" y="314"/>
                  </a:lnTo>
                  <a:lnTo>
                    <a:pt x="597" y="315"/>
                  </a:lnTo>
                  <a:lnTo>
                    <a:pt x="597" y="315"/>
                  </a:lnTo>
                  <a:lnTo>
                    <a:pt x="597" y="319"/>
                  </a:lnTo>
                  <a:lnTo>
                    <a:pt x="597" y="328"/>
                  </a:lnTo>
                  <a:lnTo>
                    <a:pt x="597" y="330"/>
                  </a:lnTo>
                  <a:lnTo>
                    <a:pt x="602" y="335"/>
                  </a:lnTo>
                  <a:lnTo>
                    <a:pt x="603" y="345"/>
                  </a:lnTo>
                  <a:lnTo>
                    <a:pt x="603" y="348"/>
                  </a:lnTo>
                  <a:lnTo>
                    <a:pt x="602" y="355"/>
                  </a:lnTo>
                  <a:lnTo>
                    <a:pt x="598" y="358"/>
                  </a:lnTo>
                  <a:lnTo>
                    <a:pt x="596" y="360"/>
                  </a:lnTo>
                  <a:lnTo>
                    <a:pt x="593" y="364"/>
                  </a:lnTo>
                  <a:lnTo>
                    <a:pt x="593" y="364"/>
                  </a:lnTo>
                  <a:lnTo>
                    <a:pt x="593" y="364"/>
                  </a:lnTo>
                  <a:lnTo>
                    <a:pt x="593" y="365"/>
                  </a:lnTo>
                  <a:lnTo>
                    <a:pt x="593" y="365"/>
                  </a:lnTo>
                  <a:lnTo>
                    <a:pt x="596" y="369"/>
                  </a:lnTo>
                  <a:lnTo>
                    <a:pt x="597" y="370"/>
                  </a:lnTo>
                  <a:lnTo>
                    <a:pt x="598" y="371"/>
                  </a:lnTo>
                  <a:lnTo>
                    <a:pt x="598" y="371"/>
                  </a:lnTo>
                  <a:lnTo>
                    <a:pt x="599" y="371"/>
                  </a:lnTo>
                  <a:lnTo>
                    <a:pt x="599" y="372"/>
                  </a:lnTo>
                  <a:lnTo>
                    <a:pt x="600" y="372"/>
                  </a:lnTo>
                  <a:lnTo>
                    <a:pt x="600" y="372"/>
                  </a:lnTo>
                  <a:lnTo>
                    <a:pt x="600" y="371"/>
                  </a:lnTo>
                  <a:lnTo>
                    <a:pt x="601" y="371"/>
                  </a:lnTo>
                  <a:lnTo>
                    <a:pt x="601" y="371"/>
                  </a:lnTo>
                  <a:lnTo>
                    <a:pt x="602" y="371"/>
                  </a:lnTo>
                  <a:lnTo>
                    <a:pt x="602" y="370"/>
                  </a:lnTo>
                  <a:lnTo>
                    <a:pt x="602" y="370"/>
                  </a:lnTo>
                  <a:lnTo>
                    <a:pt x="602" y="370"/>
                  </a:lnTo>
                  <a:lnTo>
                    <a:pt x="603" y="369"/>
                  </a:lnTo>
                  <a:lnTo>
                    <a:pt x="603" y="367"/>
                  </a:lnTo>
                  <a:lnTo>
                    <a:pt x="603" y="366"/>
                  </a:lnTo>
                  <a:lnTo>
                    <a:pt x="603" y="365"/>
                  </a:lnTo>
                  <a:lnTo>
                    <a:pt x="603" y="364"/>
                  </a:lnTo>
                  <a:lnTo>
                    <a:pt x="603" y="364"/>
                  </a:lnTo>
                  <a:lnTo>
                    <a:pt x="603" y="363"/>
                  </a:lnTo>
                  <a:lnTo>
                    <a:pt x="603" y="363"/>
                  </a:lnTo>
                  <a:lnTo>
                    <a:pt x="603" y="363"/>
                  </a:lnTo>
                  <a:lnTo>
                    <a:pt x="603" y="362"/>
                  </a:lnTo>
                  <a:lnTo>
                    <a:pt x="604" y="362"/>
                  </a:lnTo>
                  <a:lnTo>
                    <a:pt x="605" y="363"/>
                  </a:lnTo>
                  <a:lnTo>
                    <a:pt x="606" y="363"/>
                  </a:lnTo>
                  <a:lnTo>
                    <a:pt x="607" y="364"/>
                  </a:lnTo>
                  <a:lnTo>
                    <a:pt x="607" y="366"/>
                  </a:lnTo>
                  <a:lnTo>
                    <a:pt x="608" y="366"/>
                  </a:lnTo>
                  <a:lnTo>
                    <a:pt x="608" y="367"/>
                  </a:lnTo>
                  <a:lnTo>
                    <a:pt x="608" y="368"/>
                  </a:lnTo>
                  <a:lnTo>
                    <a:pt x="608" y="368"/>
                  </a:lnTo>
                  <a:lnTo>
                    <a:pt x="608" y="369"/>
                  </a:lnTo>
                  <a:lnTo>
                    <a:pt x="605" y="373"/>
                  </a:lnTo>
                  <a:lnTo>
                    <a:pt x="610" y="376"/>
                  </a:lnTo>
                  <a:lnTo>
                    <a:pt x="610" y="377"/>
                  </a:lnTo>
                  <a:lnTo>
                    <a:pt x="611" y="377"/>
                  </a:lnTo>
                  <a:lnTo>
                    <a:pt x="611" y="379"/>
                  </a:lnTo>
                  <a:lnTo>
                    <a:pt x="611" y="379"/>
                  </a:lnTo>
                  <a:lnTo>
                    <a:pt x="611" y="379"/>
                  </a:lnTo>
                  <a:lnTo>
                    <a:pt x="611" y="380"/>
                  </a:lnTo>
                  <a:lnTo>
                    <a:pt x="611" y="381"/>
                  </a:lnTo>
                  <a:lnTo>
                    <a:pt x="611" y="382"/>
                  </a:lnTo>
                  <a:lnTo>
                    <a:pt x="611" y="383"/>
                  </a:lnTo>
                  <a:lnTo>
                    <a:pt x="610" y="385"/>
                  </a:lnTo>
                  <a:lnTo>
                    <a:pt x="609" y="390"/>
                  </a:lnTo>
                  <a:lnTo>
                    <a:pt x="609" y="392"/>
                  </a:lnTo>
                  <a:lnTo>
                    <a:pt x="610" y="397"/>
                  </a:lnTo>
                  <a:lnTo>
                    <a:pt x="610" y="398"/>
                  </a:lnTo>
                  <a:lnTo>
                    <a:pt x="610" y="398"/>
                  </a:lnTo>
                  <a:lnTo>
                    <a:pt x="610" y="399"/>
                  </a:lnTo>
                  <a:lnTo>
                    <a:pt x="612" y="401"/>
                  </a:lnTo>
                  <a:lnTo>
                    <a:pt x="612" y="401"/>
                  </a:lnTo>
                  <a:lnTo>
                    <a:pt x="613" y="402"/>
                  </a:lnTo>
                  <a:lnTo>
                    <a:pt x="613" y="402"/>
                  </a:lnTo>
                  <a:lnTo>
                    <a:pt x="614" y="401"/>
                  </a:lnTo>
                  <a:lnTo>
                    <a:pt x="614" y="401"/>
                  </a:lnTo>
                  <a:lnTo>
                    <a:pt x="614" y="400"/>
                  </a:lnTo>
                  <a:lnTo>
                    <a:pt x="614" y="400"/>
                  </a:lnTo>
                  <a:lnTo>
                    <a:pt x="614" y="399"/>
                  </a:lnTo>
                  <a:lnTo>
                    <a:pt x="614" y="398"/>
                  </a:lnTo>
                  <a:lnTo>
                    <a:pt x="614" y="397"/>
                  </a:lnTo>
                  <a:lnTo>
                    <a:pt x="615" y="397"/>
                  </a:lnTo>
                  <a:lnTo>
                    <a:pt x="615" y="396"/>
                  </a:lnTo>
                  <a:lnTo>
                    <a:pt x="616" y="396"/>
                  </a:lnTo>
                  <a:lnTo>
                    <a:pt x="617" y="397"/>
                  </a:lnTo>
                  <a:lnTo>
                    <a:pt x="617" y="397"/>
                  </a:lnTo>
                  <a:lnTo>
                    <a:pt x="618" y="398"/>
                  </a:lnTo>
                  <a:lnTo>
                    <a:pt x="619" y="399"/>
                  </a:lnTo>
                  <a:lnTo>
                    <a:pt x="619" y="402"/>
                  </a:lnTo>
                  <a:lnTo>
                    <a:pt x="617" y="405"/>
                  </a:lnTo>
                  <a:lnTo>
                    <a:pt x="616" y="405"/>
                  </a:lnTo>
                  <a:lnTo>
                    <a:pt x="615" y="407"/>
                  </a:lnTo>
                  <a:lnTo>
                    <a:pt x="614" y="411"/>
                  </a:lnTo>
                  <a:lnTo>
                    <a:pt x="607" y="411"/>
                  </a:lnTo>
                  <a:lnTo>
                    <a:pt x="602" y="406"/>
                  </a:lnTo>
                  <a:lnTo>
                    <a:pt x="600" y="408"/>
                  </a:lnTo>
                  <a:lnTo>
                    <a:pt x="594" y="414"/>
                  </a:lnTo>
                  <a:lnTo>
                    <a:pt x="593" y="415"/>
                  </a:lnTo>
                  <a:lnTo>
                    <a:pt x="593" y="415"/>
                  </a:lnTo>
                  <a:lnTo>
                    <a:pt x="594" y="416"/>
                  </a:lnTo>
                  <a:lnTo>
                    <a:pt x="592" y="419"/>
                  </a:lnTo>
                  <a:lnTo>
                    <a:pt x="577" y="425"/>
                  </a:lnTo>
                  <a:lnTo>
                    <a:pt x="576" y="424"/>
                  </a:lnTo>
                  <a:lnTo>
                    <a:pt x="574" y="427"/>
                  </a:lnTo>
                  <a:lnTo>
                    <a:pt x="571" y="431"/>
                  </a:lnTo>
                  <a:lnTo>
                    <a:pt x="571" y="432"/>
                  </a:lnTo>
                  <a:lnTo>
                    <a:pt x="570" y="433"/>
                  </a:lnTo>
                  <a:lnTo>
                    <a:pt x="568" y="440"/>
                  </a:lnTo>
                  <a:lnTo>
                    <a:pt x="567" y="442"/>
                  </a:lnTo>
                  <a:lnTo>
                    <a:pt x="565" y="440"/>
                  </a:lnTo>
                  <a:lnTo>
                    <a:pt x="561" y="433"/>
                  </a:lnTo>
                  <a:lnTo>
                    <a:pt x="560" y="432"/>
                  </a:lnTo>
                  <a:lnTo>
                    <a:pt x="560" y="431"/>
                  </a:lnTo>
                  <a:lnTo>
                    <a:pt x="560" y="431"/>
                  </a:lnTo>
                  <a:lnTo>
                    <a:pt x="558" y="430"/>
                  </a:lnTo>
                  <a:lnTo>
                    <a:pt x="557" y="430"/>
                  </a:lnTo>
                  <a:lnTo>
                    <a:pt x="555" y="430"/>
                  </a:lnTo>
                  <a:lnTo>
                    <a:pt x="548" y="424"/>
                  </a:lnTo>
                  <a:lnTo>
                    <a:pt x="542" y="431"/>
                  </a:lnTo>
                  <a:lnTo>
                    <a:pt x="538" y="434"/>
                  </a:lnTo>
                  <a:lnTo>
                    <a:pt x="528" y="442"/>
                  </a:lnTo>
                  <a:lnTo>
                    <a:pt x="524" y="444"/>
                  </a:lnTo>
                  <a:lnTo>
                    <a:pt x="522" y="445"/>
                  </a:lnTo>
                  <a:lnTo>
                    <a:pt x="517" y="444"/>
                  </a:lnTo>
                  <a:lnTo>
                    <a:pt x="515" y="443"/>
                  </a:lnTo>
                  <a:lnTo>
                    <a:pt x="513" y="441"/>
                  </a:lnTo>
                  <a:lnTo>
                    <a:pt x="513" y="440"/>
                  </a:lnTo>
                  <a:lnTo>
                    <a:pt x="513" y="439"/>
                  </a:lnTo>
                  <a:lnTo>
                    <a:pt x="513" y="439"/>
                  </a:lnTo>
                  <a:lnTo>
                    <a:pt x="513" y="438"/>
                  </a:lnTo>
                  <a:lnTo>
                    <a:pt x="513" y="437"/>
                  </a:lnTo>
                  <a:lnTo>
                    <a:pt x="511" y="436"/>
                  </a:lnTo>
                  <a:lnTo>
                    <a:pt x="506" y="435"/>
                  </a:lnTo>
                  <a:lnTo>
                    <a:pt x="505" y="435"/>
                  </a:lnTo>
                  <a:lnTo>
                    <a:pt x="505" y="436"/>
                  </a:lnTo>
                  <a:lnTo>
                    <a:pt x="502" y="437"/>
                  </a:lnTo>
                  <a:lnTo>
                    <a:pt x="503" y="438"/>
                  </a:lnTo>
                  <a:lnTo>
                    <a:pt x="503" y="439"/>
                  </a:lnTo>
                  <a:lnTo>
                    <a:pt x="503" y="440"/>
                  </a:lnTo>
                  <a:lnTo>
                    <a:pt x="503" y="440"/>
                  </a:lnTo>
                  <a:lnTo>
                    <a:pt x="503" y="441"/>
                  </a:lnTo>
                  <a:lnTo>
                    <a:pt x="503" y="442"/>
                  </a:lnTo>
                  <a:lnTo>
                    <a:pt x="502" y="443"/>
                  </a:lnTo>
                  <a:lnTo>
                    <a:pt x="501" y="443"/>
                  </a:lnTo>
                  <a:lnTo>
                    <a:pt x="501" y="443"/>
                  </a:lnTo>
                  <a:lnTo>
                    <a:pt x="501" y="444"/>
                  </a:lnTo>
                  <a:lnTo>
                    <a:pt x="500" y="445"/>
                  </a:lnTo>
                  <a:lnTo>
                    <a:pt x="499" y="446"/>
                  </a:lnTo>
                  <a:lnTo>
                    <a:pt x="498" y="449"/>
                  </a:lnTo>
                  <a:lnTo>
                    <a:pt x="497" y="450"/>
                  </a:lnTo>
                  <a:lnTo>
                    <a:pt x="496" y="451"/>
                  </a:lnTo>
                  <a:lnTo>
                    <a:pt x="497" y="452"/>
                  </a:lnTo>
                  <a:lnTo>
                    <a:pt x="497" y="453"/>
                  </a:lnTo>
                  <a:lnTo>
                    <a:pt x="498" y="455"/>
                  </a:lnTo>
                  <a:lnTo>
                    <a:pt x="498" y="456"/>
                  </a:lnTo>
                  <a:lnTo>
                    <a:pt x="500" y="458"/>
                  </a:lnTo>
                  <a:lnTo>
                    <a:pt x="501" y="459"/>
                  </a:lnTo>
                  <a:lnTo>
                    <a:pt x="504" y="462"/>
                  </a:lnTo>
                  <a:lnTo>
                    <a:pt x="500" y="462"/>
                  </a:lnTo>
                  <a:lnTo>
                    <a:pt x="500" y="462"/>
                  </a:lnTo>
                  <a:lnTo>
                    <a:pt x="499" y="462"/>
                  </a:lnTo>
                  <a:lnTo>
                    <a:pt x="492" y="467"/>
                  </a:lnTo>
                  <a:lnTo>
                    <a:pt x="492" y="469"/>
                  </a:lnTo>
                  <a:lnTo>
                    <a:pt x="492" y="472"/>
                  </a:lnTo>
                  <a:lnTo>
                    <a:pt x="493" y="476"/>
                  </a:lnTo>
                  <a:lnTo>
                    <a:pt x="491" y="488"/>
                  </a:lnTo>
                  <a:lnTo>
                    <a:pt x="492" y="490"/>
                  </a:lnTo>
                  <a:lnTo>
                    <a:pt x="492" y="491"/>
                  </a:lnTo>
                  <a:lnTo>
                    <a:pt x="490" y="491"/>
                  </a:lnTo>
                  <a:lnTo>
                    <a:pt x="489" y="488"/>
                  </a:lnTo>
                  <a:lnTo>
                    <a:pt x="489" y="488"/>
                  </a:lnTo>
                  <a:lnTo>
                    <a:pt x="488" y="487"/>
                  </a:lnTo>
                  <a:lnTo>
                    <a:pt x="487" y="486"/>
                  </a:lnTo>
                  <a:lnTo>
                    <a:pt x="487" y="485"/>
                  </a:lnTo>
                  <a:lnTo>
                    <a:pt x="486" y="485"/>
                  </a:lnTo>
                  <a:lnTo>
                    <a:pt x="486" y="486"/>
                  </a:lnTo>
                  <a:lnTo>
                    <a:pt x="486" y="486"/>
                  </a:lnTo>
                  <a:lnTo>
                    <a:pt x="486" y="486"/>
                  </a:lnTo>
                  <a:lnTo>
                    <a:pt x="484" y="490"/>
                  </a:lnTo>
                  <a:lnTo>
                    <a:pt x="479" y="492"/>
                  </a:lnTo>
                  <a:lnTo>
                    <a:pt x="477" y="491"/>
                  </a:lnTo>
                  <a:lnTo>
                    <a:pt x="466" y="493"/>
                  </a:lnTo>
                  <a:lnTo>
                    <a:pt x="461" y="493"/>
                  </a:lnTo>
                  <a:lnTo>
                    <a:pt x="460" y="495"/>
                  </a:lnTo>
                  <a:lnTo>
                    <a:pt x="459" y="496"/>
                  </a:lnTo>
                  <a:lnTo>
                    <a:pt x="460" y="496"/>
                  </a:lnTo>
                  <a:lnTo>
                    <a:pt x="462" y="497"/>
                  </a:lnTo>
                  <a:lnTo>
                    <a:pt x="462" y="497"/>
                  </a:lnTo>
                  <a:lnTo>
                    <a:pt x="460" y="508"/>
                  </a:lnTo>
                  <a:lnTo>
                    <a:pt x="460" y="508"/>
                  </a:lnTo>
                  <a:lnTo>
                    <a:pt x="460" y="508"/>
                  </a:lnTo>
                  <a:lnTo>
                    <a:pt x="460" y="508"/>
                  </a:lnTo>
                  <a:lnTo>
                    <a:pt x="459" y="508"/>
                  </a:lnTo>
                  <a:lnTo>
                    <a:pt x="459" y="509"/>
                  </a:lnTo>
                  <a:lnTo>
                    <a:pt x="459" y="509"/>
                  </a:lnTo>
                  <a:lnTo>
                    <a:pt x="459" y="509"/>
                  </a:lnTo>
                  <a:lnTo>
                    <a:pt x="458" y="509"/>
                  </a:lnTo>
                  <a:lnTo>
                    <a:pt x="457" y="508"/>
                  </a:lnTo>
                  <a:lnTo>
                    <a:pt x="456" y="508"/>
                  </a:lnTo>
                  <a:lnTo>
                    <a:pt x="456" y="508"/>
                  </a:lnTo>
                  <a:lnTo>
                    <a:pt x="455" y="507"/>
                  </a:lnTo>
                  <a:lnTo>
                    <a:pt x="454" y="508"/>
                  </a:lnTo>
                  <a:lnTo>
                    <a:pt x="454" y="509"/>
                  </a:lnTo>
                  <a:lnTo>
                    <a:pt x="453" y="510"/>
                  </a:lnTo>
                  <a:lnTo>
                    <a:pt x="453" y="511"/>
                  </a:lnTo>
                  <a:lnTo>
                    <a:pt x="453" y="512"/>
                  </a:lnTo>
                  <a:lnTo>
                    <a:pt x="452" y="513"/>
                  </a:lnTo>
                  <a:lnTo>
                    <a:pt x="453" y="514"/>
                  </a:lnTo>
                  <a:lnTo>
                    <a:pt x="457" y="522"/>
                  </a:lnTo>
                  <a:lnTo>
                    <a:pt x="461" y="527"/>
                  </a:lnTo>
                  <a:lnTo>
                    <a:pt x="465" y="532"/>
                  </a:lnTo>
                  <a:lnTo>
                    <a:pt x="466" y="534"/>
                  </a:lnTo>
                  <a:lnTo>
                    <a:pt x="466" y="535"/>
                  </a:lnTo>
                  <a:lnTo>
                    <a:pt x="466" y="536"/>
                  </a:lnTo>
                  <a:lnTo>
                    <a:pt x="466" y="536"/>
                  </a:lnTo>
                  <a:lnTo>
                    <a:pt x="464" y="545"/>
                  </a:lnTo>
                  <a:lnTo>
                    <a:pt x="465" y="551"/>
                  </a:lnTo>
                  <a:lnTo>
                    <a:pt x="467" y="559"/>
                  </a:lnTo>
                  <a:lnTo>
                    <a:pt x="467" y="560"/>
                  </a:lnTo>
                  <a:lnTo>
                    <a:pt x="467" y="560"/>
                  </a:lnTo>
                  <a:lnTo>
                    <a:pt x="468" y="562"/>
                  </a:lnTo>
                  <a:lnTo>
                    <a:pt x="469" y="563"/>
                  </a:lnTo>
                  <a:lnTo>
                    <a:pt x="469" y="564"/>
                  </a:lnTo>
                  <a:lnTo>
                    <a:pt x="473" y="568"/>
                  </a:lnTo>
                  <a:lnTo>
                    <a:pt x="472" y="571"/>
                  </a:lnTo>
                  <a:lnTo>
                    <a:pt x="471" y="573"/>
                  </a:lnTo>
                  <a:lnTo>
                    <a:pt x="468" y="578"/>
                  </a:lnTo>
                  <a:lnTo>
                    <a:pt x="466" y="582"/>
                  </a:lnTo>
                  <a:lnTo>
                    <a:pt x="466" y="582"/>
                  </a:lnTo>
                  <a:lnTo>
                    <a:pt x="465" y="583"/>
                  </a:lnTo>
                  <a:lnTo>
                    <a:pt x="464" y="583"/>
                  </a:lnTo>
                  <a:lnTo>
                    <a:pt x="463" y="583"/>
                  </a:lnTo>
                  <a:lnTo>
                    <a:pt x="456" y="581"/>
                  </a:lnTo>
                  <a:lnTo>
                    <a:pt x="433" y="574"/>
                  </a:lnTo>
                  <a:lnTo>
                    <a:pt x="427" y="566"/>
                  </a:lnTo>
                  <a:lnTo>
                    <a:pt x="425" y="564"/>
                  </a:lnTo>
                  <a:lnTo>
                    <a:pt x="423" y="561"/>
                  </a:lnTo>
                  <a:lnTo>
                    <a:pt x="422" y="560"/>
                  </a:lnTo>
                  <a:lnTo>
                    <a:pt x="421" y="560"/>
                  </a:lnTo>
                  <a:lnTo>
                    <a:pt x="418" y="558"/>
                  </a:lnTo>
                  <a:lnTo>
                    <a:pt x="417" y="558"/>
                  </a:lnTo>
                  <a:lnTo>
                    <a:pt x="417" y="558"/>
                  </a:lnTo>
                  <a:lnTo>
                    <a:pt x="417" y="558"/>
                  </a:lnTo>
                  <a:lnTo>
                    <a:pt x="413" y="559"/>
                  </a:lnTo>
                  <a:lnTo>
                    <a:pt x="407" y="554"/>
                  </a:lnTo>
                  <a:lnTo>
                    <a:pt x="402" y="569"/>
                  </a:lnTo>
                  <a:lnTo>
                    <a:pt x="397" y="583"/>
                  </a:lnTo>
                  <a:lnTo>
                    <a:pt x="392" y="580"/>
                  </a:lnTo>
                  <a:lnTo>
                    <a:pt x="391" y="579"/>
                  </a:lnTo>
                  <a:lnTo>
                    <a:pt x="390" y="578"/>
                  </a:lnTo>
                  <a:lnTo>
                    <a:pt x="389" y="577"/>
                  </a:lnTo>
                  <a:lnTo>
                    <a:pt x="389" y="576"/>
                  </a:lnTo>
                  <a:lnTo>
                    <a:pt x="388" y="576"/>
                  </a:lnTo>
                  <a:lnTo>
                    <a:pt x="388" y="575"/>
                  </a:lnTo>
                  <a:lnTo>
                    <a:pt x="387" y="574"/>
                  </a:lnTo>
                  <a:lnTo>
                    <a:pt x="385" y="573"/>
                  </a:lnTo>
                  <a:lnTo>
                    <a:pt x="382" y="572"/>
                  </a:lnTo>
                  <a:lnTo>
                    <a:pt x="378" y="572"/>
                  </a:lnTo>
                  <a:lnTo>
                    <a:pt x="374" y="572"/>
                  </a:lnTo>
                  <a:lnTo>
                    <a:pt x="371" y="572"/>
                  </a:lnTo>
                  <a:lnTo>
                    <a:pt x="369" y="572"/>
                  </a:lnTo>
                  <a:lnTo>
                    <a:pt x="360" y="579"/>
                  </a:lnTo>
                  <a:lnTo>
                    <a:pt x="358" y="585"/>
                  </a:lnTo>
                  <a:lnTo>
                    <a:pt x="357" y="586"/>
                  </a:lnTo>
                  <a:lnTo>
                    <a:pt x="357" y="587"/>
                  </a:lnTo>
                  <a:lnTo>
                    <a:pt x="357" y="588"/>
                  </a:lnTo>
                  <a:lnTo>
                    <a:pt x="357" y="591"/>
                  </a:lnTo>
                  <a:lnTo>
                    <a:pt x="358" y="591"/>
                  </a:lnTo>
                  <a:lnTo>
                    <a:pt x="359" y="593"/>
                  </a:lnTo>
                  <a:lnTo>
                    <a:pt x="362" y="594"/>
                  </a:lnTo>
                  <a:lnTo>
                    <a:pt x="362" y="599"/>
                  </a:lnTo>
                  <a:lnTo>
                    <a:pt x="362" y="599"/>
                  </a:lnTo>
                  <a:lnTo>
                    <a:pt x="362" y="600"/>
                  </a:lnTo>
                  <a:lnTo>
                    <a:pt x="361" y="603"/>
                  </a:lnTo>
                  <a:lnTo>
                    <a:pt x="360" y="604"/>
                  </a:lnTo>
                  <a:lnTo>
                    <a:pt x="359" y="604"/>
                  </a:lnTo>
                  <a:lnTo>
                    <a:pt x="359" y="604"/>
                  </a:lnTo>
                  <a:lnTo>
                    <a:pt x="359" y="604"/>
                  </a:lnTo>
                  <a:lnTo>
                    <a:pt x="359" y="605"/>
                  </a:lnTo>
                  <a:lnTo>
                    <a:pt x="359" y="608"/>
                  </a:lnTo>
                  <a:lnTo>
                    <a:pt x="361" y="614"/>
                  </a:lnTo>
                  <a:lnTo>
                    <a:pt x="362" y="614"/>
                  </a:lnTo>
                  <a:lnTo>
                    <a:pt x="357" y="614"/>
                  </a:lnTo>
                  <a:lnTo>
                    <a:pt x="357" y="616"/>
                  </a:lnTo>
                  <a:lnTo>
                    <a:pt x="356" y="618"/>
                  </a:lnTo>
                  <a:lnTo>
                    <a:pt x="356" y="618"/>
                  </a:lnTo>
                  <a:lnTo>
                    <a:pt x="353" y="617"/>
                  </a:lnTo>
                  <a:lnTo>
                    <a:pt x="349" y="616"/>
                  </a:lnTo>
                  <a:lnTo>
                    <a:pt x="348" y="616"/>
                  </a:lnTo>
                  <a:lnTo>
                    <a:pt x="348" y="616"/>
                  </a:lnTo>
                  <a:lnTo>
                    <a:pt x="348" y="616"/>
                  </a:lnTo>
                  <a:lnTo>
                    <a:pt x="348" y="616"/>
                  </a:lnTo>
                  <a:lnTo>
                    <a:pt x="347" y="617"/>
                  </a:lnTo>
                  <a:lnTo>
                    <a:pt x="347" y="617"/>
                  </a:lnTo>
                  <a:lnTo>
                    <a:pt x="347" y="618"/>
                  </a:lnTo>
                  <a:lnTo>
                    <a:pt x="347" y="618"/>
                  </a:lnTo>
                  <a:lnTo>
                    <a:pt x="346" y="618"/>
                  </a:lnTo>
                  <a:lnTo>
                    <a:pt x="346" y="619"/>
                  </a:lnTo>
                  <a:lnTo>
                    <a:pt x="346" y="619"/>
                  </a:lnTo>
                  <a:lnTo>
                    <a:pt x="346" y="619"/>
                  </a:lnTo>
                  <a:lnTo>
                    <a:pt x="346" y="619"/>
                  </a:lnTo>
                  <a:lnTo>
                    <a:pt x="346" y="619"/>
                  </a:lnTo>
                  <a:lnTo>
                    <a:pt x="346" y="619"/>
                  </a:lnTo>
                  <a:lnTo>
                    <a:pt x="345" y="620"/>
                  </a:lnTo>
                  <a:lnTo>
                    <a:pt x="345" y="620"/>
                  </a:lnTo>
                  <a:lnTo>
                    <a:pt x="344" y="620"/>
                  </a:lnTo>
                  <a:lnTo>
                    <a:pt x="343" y="621"/>
                  </a:lnTo>
                  <a:lnTo>
                    <a:pt x="343" y="621"/>
                  </a:lnTo>
                  <a:lnTo>
                    <a:pt x="343" y="621"/>
                  </a:lnTo>
                  <a:lnTo>
                    <a:pt x="341" y="621"/>
                  </a:lnTo>
                  <a:lnTo>
                    <a:pt x="341" y="621"/>
                  </a:lnTo>
                  <a:lnTo>
                    <a:pt x="340" y="621"/>
                  </a:lnTo>
                  <a:lnTo>
                    <a:pt x="340" y="621"/>
                  </a:lnTo>
                  <a:lnTo>
                    <a:pt x="340" y="621"/>
                  </a:lnTo>
                  <a:lnTo>
                    <a:pt x="338" y="620"/>
                  </a:lnTo>
                  <a:lnTo>
                    <a:pt x="338" y="620"/>
                  </a:lnTo>
                  <a:lnTo>
                    <a:pt x="337" y="620"/>
                  </a:lnTo>
                  <a:lnTo>
                    <a:pt x="337" y="620"/>
                  </a:lnTo>
                  <a:lnTo>
                    <a:pt x="336" y="616"/>
                  </a:lnTo>
                  <a:lnTo>
                    <a:pt x="335" y="615"/>
                  </a:lnTo>
                  <a:lnTo>
                    <a:pt x="335" y="614"/>
                  </a:lnTo>
                  <a:lnTo>
                    <a:pt x="335" y="614"/>
                  </a:lnTo>
                  <a:lnTo>
                    <a:pt x="334" y="614"/>
                  </a:lnTo>
                  <a:lnTo>
                    <a:pt x="334" y="614"/>
                  </a:lnTo>
                  <a:lnTo>
                    <a:pt x="334" y="613"/>
                  </a:lnTo>
                  <a:lnTo>
                    <a:pt x="332" y="613"/>
                  </a:lnTo>
                  <a:lnTo>
                    <a:pt x="331" y="613"/>
                  </a:lnTo>
                  <a:lnTo>
                    <a:pt x="330" y="613"/>
                  </a:lnTo>
                  <a:lnTo>
                    <a:pt x="329" y="613"/>
                  </a:lnTo>
                  <a:lnTo>
                    <a:pt x="325" y="613"/>
                  </a:lnTo>
                  <a:lnTo>
                    <a:pt x="323" y="613"/>
                  </a:lnTo>
                  <a:lnTo>
                    <a:pt x="322" y="614"/>
                  </a:lnTo>
                  <a:lnTo>
                    <a:pt x="319" y="615"/>
                  </a:lnTo>
                  <a:lnTo>
                    <a:pt x="319" y="615"/>
                  </a:lnTo>
                  <a:lnTo>
                    <a:pt x="318" y="614"/>
                  </a:lnTo>
                  <a:lnTo>
                    <a:pt x="318" y="614"/>
                  </a:lnTo>
                  <a:lnTo>
                    <a:pt x="314" y="611"/>
                  </a:lnTo>
                  <a:lnTo>
                    <a:pt x="313" y="611"/>
                  </a:lnTo>
                  <a:lnTo>
                    <a:pt x="313" y="611"/>
                  </a:lnTo>
                  <a:lnTo>
                    <a:pt x="312" y="608"/>
                  </a:lnTo>
                  <a:lnTo>
                    <a:pt x="311" y="603"/>
                  </a:lnTo>
                  <a:lnTo>
                    <a:pt x="313" y="600"/>
                  </a:lnTo>
                  <a:lnTo>
                    <a:pt x="316" y="586"/>
                  </a:lnTo>
                  <a:lnTo>
                    <a:pt x="316" y="586"/>
                  </a:lnTo>
                  <a:lnTo>
                    <a:pt x="316" y="585"/>
                  </a:lnTo>
                  <a:lnTo>
                    <a:pt x="316" y="585"/>
                  </a:lnTo>
                  <a:lnTo>
                    <a:pt x="316" y="584"/>
                  </a:lnTo>
                  <a:lnTo>
                    <a:pt x="314" y="577"/>
                  </a:lnTo>
                  <a:lnTo>
                    <a:pt x="312" y="576"/>
                  </a:lnTo>
                  <a:lnTo>
                    <a:pt x="312" y="576"/>
                  </a:lnTo>
                  <a:lnTo>
                    <a:pt x="309" y="577"/>
                  </a:lnTo>
                  <a:lnTo>
                    <a:pt x="309" y="577"/>
                  </a:lnTo>
                  <a:lnTo>
                    <a:pt x="308" y="576"/>
                  </a:lnTo>
                  <a:lnTo>
                    <a:pt x="305" y="575"/>
                  </a:lnTo>
                  <a:lnTo>
                    <a:pt x="304" y="575"/>
                  </a:lnTo>
                  <a:lnTo>
                    <a:pt x="304" y="575"/>
                  </a:lnTo>
                  <a:lnTo>
                    <a:pt x="302" y="570"/>
                  </a:lnTo>
                  <a:lnTo>
                    <a:pt x="302" y="566"/>
                  </a:lnTo>
                  <a:lnTo>
                    <a:pt x="302" y="566"/>
                  </a:lnTo>
                  <a:lnTo>
                    <a:pt x="302" y="564"/>
                  </a:lnTo>
                  <a:lnTo>
                    <a:pt x="302" y="564"/>
                  </a:lnTo>
                  <a:lnTo>
                    <a:pt x="299" y="562"/>
                  </a:lnTo>
                  <a:lnTo>
                    <a:pt x="298" y="562"/>
                  </a:lnTo>
                  <a:lnTo>
                    <a:pt x="298" y="562"/>
                  </a:lnTo>
                  <a:lnTo>
                    <a:pt x="298" y="562"/>
                  </a:lnTo>
                  <a:lnTo>
                    <a:pt x="297" y="567"/>
                  </a:lnTo>
                  <a:lnTo>
                    <a:pt x="292" y="572"/>
                  </a:lnTo>
                  <a:lnTo>
                    <a:pt x="286" y="575"/>
                  </a:lnTo>
                  <a:lnTo>
                    <a:pt x="285" y="575"/>
                  </a:lnTo>
                  <a:lnTo>
                    <a:pt x="283" y="575"/>
                  </a:lnTo>
                  <a:lnTo>
                    <a:pt x="283" y="575"/>
                  </a:lnTo>
                  <a:lnTo>
                    <a:pt x="283" y="573"/>
                  </a:lnTo>
                  <a:lnTo>
                    <a:pt x="283" y="571"/>
                  </a:lnTo>
                  <a:lnTo>
                    <a:pt x="283" y="569"/>
                  </a:lnTo>
                  <a:lnTo>
                    <a:pt x="283" y="569"/>
                  </a:lnTo>
                  <a:lnTo>
                    <a:pt x="283" y="567"/>
                  </a:lnTo>
                  <a:lnTo>
                    <a:pt x="282" y="564"/>
                  </a:lnTo>
                  <a:lnTo>
                    <a:pt x="282" y="564"/>
                  </a:lnTo>
                  <a:lnTo>
                    <a:pt x="277" y="562"/>
                  </a:lnTo>
                  <a:lnTo>
                    <a:pt x="275" y="563"/>
                  </a:lnTo>
                  <a:lnTo>
                    <a:pt x="274" y="565"/>
                  </a:lnTo>
                  <a:lnTo>
                    <a:pt x="273" y="565"/>
                  </a:lnTo>
                  <a:lnTo>
                    <a:pt x="273" y="565"/>
                  </a:lnTo>
                  <a:lnTo>
                    <a:pt x="272" y="565"/>
                  </a:lnTo>
                  <a:lnTo>
                    <a:pt x="272" y="565"/>
                  </a:lnTo>
                  <a:lnTo>
                    <a:pt x="272" y="564"/>
                  </a:lnTo>
                  <a:lnTo>
                    <a:pt x="272" y="563"/>
                  </a:lnTo>
                  <a:lnTo>
                    <a:pt x="272" y="563"/>
                  </a:lnTo>
                  <a:lnTo>
                    <a:pt x="271" y="563"/>
                  </a:lnTo>
                  <a:lnTo>
                    <a:pt x="271" y="563"/>
                  </a:lnTo>
                  <a:lnTo>
                    <a:pt x="271" y="562"/>
                  </a:lnTo>
                  <a:lnTo>
                    <a:pt x="270" y="562"/>
                  </a:lnTo>
                  <a:lnTo>
                    <a:pt x="270" y="562"/>
                  </a:lnTo>
                  <a:lnTo>
                    <a:pt x="270" y="562"/>
                  </a:lnTo>
                  <a:lnTo>
                    <a:pt x="270" y="561"/>
                  </a:lnTo>
                  <a:lnTo>
                    <a:pt x="270" y="561"/>
                  </a:lnTo>
                  <a:lnTo>
                    <a:pt x="272" y="560"/>
                  </a:lnTo>
                  <a:lnTo>
                    <a:pt x="272" y="558"/>
                  </a:lnTo>
                  <a:lnTo>
                    <a:pt x="272" y="557"/>
                  </a:lnTo>
                  <a:lnTo>
                    <a:pt x="271" y="552"/>
                  </a:lnTo>
                  <a:lnTo>
                    <a:pt x="269" y="551"/>
                  </a:lnTo>
                  <a:lnTo>
                    <a:pt x="266" y="551"/>
                  </a:lnTo>
                  <a:lnTo>
                    <a:pt x="261" y="551"/>
                  </a:lnTo>
                  <a:lnTo>
                    <a:pt x="258" y="550"/>
                  </a:lnTo>
                  <a:lnTo>
                    <a:pt x="257" y="547"/>
                  </a:lnTo>
                  <a:lnTo>
                    <a:pt x="257" y="546"/>
                  </a:lnTo>
                  <a:lnTo>
                    <a:pt x="257" y="541"/>
                  </a:lnTo>
                  <a:lnTo>
                    <a:pt x="257" y="541"/>
                  </a:lnTo>
                  <a:lnTo>
                    <a:pt x="257" y="539"/>
                  </a:lnTo>
                  <a:lnTo>
                    <a:pt x="256" y="537"/>
                  </a:lnTo>
                  <a:lnTo>
                    <a:pt x="255" y="536"/>
                  </a:lnTo>
                  <a:lnTo>
                    <a:pt x="250" y="533"/>
                  </a:lnTo>
                  <a:lnTo>
                    <a:pt x="247" y="539"/>
                  </a:lnTo>
                  <a:lnTo>
                    <a:pt x="237" y="550"/>
                  </a:lnTo>
                  <a:lnTo>
                    <a:pt x="237" y="550"/>
                  </a:lnTo>
                  <a:lnTo>
                    <a:pt x="237" y="550"/>
                  </a:lnTo>
                  <a:lnTo>
                    <a:pt x="236" y="550"/>
                  </a:lnTo>
                  <a:lnTo>
                    <a:pt x="233" y="549"/>
                  </a:lnTo>
                  <a:lnTo>
                    <a:pt x="233" y="542"/>
                  </a:lnTo>
                  <a:lnTo>
                    <a:pt x="234" y="538"/>
                  </a:lnTo>
                  <a:lnTo>
                    <a:pt x="234" y="537"/>
                  </a:lnTo>
                  <a:lnTo>
                    <a:pt x="234" y="536"/>
                  </a:lnTo>
                  <a:lnTo>
                    <a:pt x="233" y="531"/>
                  </a:lnTo>
                  <a:lnTo>
                    <a:pt x="233" y="530"/>
                  </a:lnTo>
                  <a:lnTo>
                    <a:pt x="233" y="530"/>
                  </a:lnTo>
                  <a:lnTo>
                    <a:pt x="233" y="529"/>
                  </a:lnTo>
                  <a:lnTo>
                    <a:pt x="230" y="528"/>
                  </a:lnTo>
                  <a:lnTo>
                    <a:pt x="232" y="522"/>
                  </a:lnTo>
                  <a:lnTo>
                    <a:pt x="232" y="522"/>
                  </a:lnTo>
                  <a:lnTo>
                    <a:pt x="231" y="522"/>
                  </a:lnTo>
                  <a:lnTo>
                    <a:pt x="228" y="522"/>
                  </a:lnTo>
                  <a:lnTo>
                    <a:pt x="226" y="519"/>
                  </a:lnTo>
                  <a:lnTo>
                    <a:pt x="226" y="517"/>
                  </a:lnTo>
                  <a:lnTo>
                    <a:pt x="226" y="513"/>
                  </a:lnTo>
                  <a:lnTo>
                    <a:pt x="226" y="512"/>
                  </a:lnTo>
                  <a:lnTo>
                    <a:pt x="225" y="511"/>
                  </a:lnTo>
                  <a:lnTo>
                    <a:pt x="225" y="508"/>
                  </a:lnTo>
                  <a:lnTo>
                    <a:pt x="223" y="502"/>
                  </a:lnTo>
                  <a:lnTo>
                    <a:pt x="222" y="505"/>
                  </a:lnTo>
                  <a:lnTo>
                    <a:pt x="221" y="506"/>
                  </a:lnTo>
                  <a:lnTo>
                    <a:pt x="220" y="507"/>
                  </a:lnTo>
                  <a:lnTo>
                    <a:pt x="219" y="507"/>
                  </a:lnTo>
                  <a:lnTo>
                    <a:pt x="214" y="506"/>
                  </a:lnTo>
                  <a:lnTo>
                    <a:pt x="211" y="504"/>
                  </a:lnTo>
                  <a:lnTo>
                    <a:pt x="210" y="501"/>
                  </a:lnTo>
                  <a:lnTo>
                    <a:pt x="208" y="499"/>
                  </a:lnTo>
                  <a:lnTo>
                    <a:pt x="208" y="499"/>
                  </a:lnTo>
                  <a:lnTo>
                    <a:pt x="203" y="499"/>
                  </a:lnTo>
                  <a:lnTo>
                    <a:pt x="200" y="499"/>
                  </a:lnTo>
                  <a:lnTo>
                    <a:pt x="196" y="498"/>
                  </a:lnTo>
                  <a:lnTo>
                    <a:pt x="195" y="497"/>
                  </a:lnTo>
                  <a:lnTo>
                    <a:pt x="185" y="499"/>
                  </a:lnTo>
                  <a:lnTo>
                    <a:pt x="185" y="500"/>
                  </a:lnTo>
                  <a:lnTo>
                    <a:pt x="185" y="501"/>
                  </a:lnTo>
                  <a:lnTo>
                    <a:pt x="185" y="501"/>
                  </a:lnTo>
                  <a:lnTo>
                    <a:pt x="184" y="501"/>
                  </a:lnTo>
                  <a:lnTo>
                    <a:pt x="180" y="503"/>
                  </a:lnTo>
                  <a:lnTo>
                    <a:pt x="179" y="505"/>
                  </a:lnTo>
                  <a:lnTo>
                    <a:pt x="178" y="509"/>
                  </a:lnTo>
                  <a:lnTo>
                    <a:pt x="178" y="510"/>
                  </a:lnTo>
                  <a:lnTo>
                    <a:pt x="178" y="513"/>
                  </a:lnTo>
                  <a:lnTo>
                    <a:pt x="178" y="515"/>
                  </a:lnTo>
                  <a:lnTo>
                    <a:pt x="178" y="520"/>
                  </a:lnTo>
                  <a:lnTo>
                    <a:pt x="178" y="521"/>
                  </a:lnTo>
                  <a:lnTo>
                    <a:pt x="174" y="525"/>
                  </a:lnTo>
                  <a:lnTo>
                    <a:pt x="165" y="525"/>
                  </a:lnTo>
                  <a:lnTo>
                    <a:pt x="164" y="526"/>
                  </a:lnTo>
                  <a:lnTo>
                    <a:pt x="163" y="526"/>
                  </a:lnTo>
                  <a:lnTo>
                    <a:pt x="163" y="526"/>
                  </a:lnTo>
                  <a:lnTo>
                    <a:pt x="153" y="538"/>
                  </a:lnTo>
                  <a:lnTo>
                    <a:pt x="153" y="541"/>
                  </a:lnTo>
                  <a:lnTo>
                    <a:pt x="153" y="543"/>
                  </a:lnTo>
                  <a:lnTo>
                    <a:pt x="143" y="538"/>
                  </a:lnTo>
                  <a:lnTo>
                    <a:pt x="139" y="539"/>
                  </a:lnTo>
                  <a:lnTo>
                    <a:pt x="139" y="539"/>
                  </a:lnTo>
                  <a:lnTo>
                    <a:pt x="132" y="536"/>
                  </a:lnTo>
                  <a:lnTo>
                    <a:pt x="129" y="533"/>
                  </a:lnTo>
                  <a:lnTo>
                    <a:pt x="128" y="532"/>
                  </a:lnTo>
                  <a:lnTo>
                    <a:pt x="125" y="529"/>
                  </a:lnTo>
                  <a:lnTo>
                    <a:pt x="115" y="525"/>
                  </a:lnTo>
                  <a:lnTo>
                    <a:pt x="112" y="524"/>
                  </a:lnTo>
                  <a:lnTo>
                    <a:pt x="111" y="522"/>
                  </a:lnTo>
                  <a:lnTo>
                    <a:pt x="110" y="522"/>
                  </a:lnTo>
                  <a:lnTo>
                    <a:pt x="110" y="523"/>
                  </a:lnTo>
                  <a:lnTo>
                    <a:pt x="109" y="523"/>
                  </a:lnTo>
                  <a:lnTo>
                    <a:pt x="109" y="523"/>
                  </a:lnTo>
                  <a:lnTo>
                    <a:pt x="109" y="523"/>
                  </a:lnTo>
                  <a:lnTo>
                    <a:pt x="109" y="524"/>
                  </a:lnTo>
                  <a:lnTo>
                    <a:pt x="109" y="525"/>
                  </a:lnTo>
                  <a:lnTo>
                    <a:pt x="109" y="525"/>
                  </a:lnTo>
                  <a:lnTo>
                    <a:pt x="110" y="526"/>
                  </a:lnTo>
                  <a:lnTo>
                    <a:pt x="110" y="527"/>
                  </a:lnTo>
                  <a:lnTo>
                    <a:pt x="110" y="528"/>
                  </a:lnTo>
                  <a:lnTo>
                    <a:pt x="111" y="533"/>
                  </a:lnTo>
                  <a:lnTo>
                    <a:pt x="111" y="534"/>
                  </a:lnTo>
                  <a:lnTo>
                    <a:pt x="111" y="535"/>
                  </a:lnTo>
                  <a:lnTo>
                    <a:pt x="111" y="536"/>
                  </a:lnTo>
                  <a:lnTo>
                    <a:pt x="109" y="539"/>
                  </a:lnTo>
                  <a:lnTo>
                    <a:pt x="109" y="539"/>
                  </a:lnTo>
                  <a:lnTo>
                    <a:pt x="104" y="528"/>
                  </a:lnTo>
                  <a:lnTo>
                    <a:pt x="103" y="525"/>
                  </a:lnTo>
                  <a:lnTo>
                    <a:pt x="103" y="518"/>
                  </a:lnTo>
                  <a:lnTo>
                    <a:pt x="103" y="517"/>
                  </a:lnTo>
                  <a:lnTo>
                    <a:pt x="104" y="517"/>
                  </a:lnTo>
                  <a:lnTo>
                    <a:pt x="105" y="518"/>
                  </a:lnTo>
                  <a:lnTo>
                    <a:pt x="105" y="515"/>
                  </a:lnTo>
                  <a:lnTo>
                    <a:pt x="103" y="505"/>
                  </a:lnTo>
                  <a:lnTo>
                    <a:pt x="103" y="504"/>
                  </a:lnTo>
                  <a:lnTo>
                    <a:pt x="98" y="485"/>
                  </a:lnTo>
                  <a:lnTo>
                    <a:pt x="98" y="484"/>
                  </a:lnTo>
                  <a:lnTo>
                    <a:pt x="96" y="481"/>
                  </a:lnTo>
                  <a:lnTo>
                    <a:pt x="96" y="480"/>
                  </a:lnTo>
                  <a:lnTo>
                    <a:pt x="95" y="480"/>
                  </a:lnTo>
                  <a:lnTo>
                    <a:pt x="94" y="480"/>
                  </a:lnTo>
                  <a:lnTo>
                    <a:pt x="94" y="481"/>
                  </a:lnTo>
                  <a:lnTo>
                    <a:pt x="93" y="481"/>
                  </a:lnTo>
                  <a:lnTo>
                    <a:pt x="93" y="481"/>
                  </a:lnTo>
                  <a:lnTo>
                    <a:pt x="92" y="481"/>
                  </a:lnTo>
                  <a:lnTo>
                    <a:pt x="92" y="481"/>
                  </a:lnTo>
                  <a:lnTo>
                    <a:pt x="92" y="481"/>
                  </a:lnTo>
                  <a:lnTo>
                    <a:pt x="91" y="481"/>
                  </a:lnTo>
                  <a:lnTo>
                    <a:pt x="89" y="481"/>
                  </a:lnTo>
                  <a:lnTo>
                    <a:pt x="89" y="481"/>
                  </a:lnTo>
                  <a:lnTo>
                    <a:pt x="88" y="480"/>
                  </a:lnTo>
                  <a:lnTo>
                    <a:pt x="88" y="480"/>
                  </a:lnTo>
                  <a:lnTo>
                    <a:pt x="88" y="478"/>
                  </a:lnTo>
                  <a:lnTo>
                    <a:pt x="87" y="477"/>
                  </a:lnTo>
                  <a:lnTo>
                    <a:pt x="87" y="477"/>
                  </a:lnTo>
                  <a:lnTo>
                    <a:pt x="86" y="476"/>
                  </a:lnTo>
                  <a:lnTo>
                    <a:pt x="70" y="462"/>
                  </a:lnTo>
                  <a:lnTo>
                    <a:pt x="68" y="463"/>
                  </a:lnTo>
                  <a:lnTo>
                    <a:pt x="70" y="469"/>
                  </a:lnTo>
                  <a:lnTo>
                    <a:pt x="69" y="469"/>
                  </a:lnTo>
                  <a:lnTo>
                    <a:pt x="64" y="464"/>
                  </a:lnTo>
                  <a:lnTo>
                    <a:pt x="63" y="463"/>
                  </a:lnTo>
                  <a:lnTo>
                    <a:pt x="61" y="461"/>
                  </a:lnTo>
                  <a:lnTo>
                    <a:pt x="58" y="459"/>
                  </a:lnTo>
                  <a:lnTo>
                    <a:pt x="57" y="458"/>
                  </a:lnTo>
                  <a:lnTo>
                    <a:pt x="55" y="456"/>
                  </a:lnTo>
                  <a:lnTo>
                    <a:pt x="53" y="452"/>
                  </a:lnTo>
                  <a:lnTo>
                    <a:pt x="53" y="451"/>
                  </a:lnTo>
                  <a:lnTo>
                    <a:pt x="52" y="450"/>
                  </a:lnTo>
                  <a:lnTo>
                    <a:pt x="52" y="449"/>
                  </a:lnTo>
                  <a:lnTo>
                    <a:pt x="52" y="449"/>
                  </a:lnTo>
                  <a:lnTo>
                    <a:pt x="52" y="449"/>
                  </a:lnTo>
                  <a:lnTo>
                    <a:pt x="52" y="449"/>
                  </a:lnTo>
                  <a:lnTo>
                    <a:pt x="54" y="447"/>
                  </a:lnTo>
                  <a:lnTo>
                    <a:pt x="55" y="443"/>
                  </a:lnTo>
                  <a:lnTo>
                    <a:pt x="58" y="438"/>
                  </a:lnTo>
                  <a:lnTo>
                    <a:pt x="58" y="438"/>
                  </a:lnTo>
                  <a:lnTo>
                    <a:pt x="58" y="438"/>
                  </a:lnTo>
                  <a:lnTo>
                    <a:pt x="58" y="437"/>
                  </a:lnTo>
                  <a:lnTo>
                    <a:pt x="58" y="437"/>
                  </a:lnTo>
                  <a:lnTo>
                    <a:pt x="58" y="436"/>
                  </a:lnTo>
                  <a:lnTo>
                    <a:pt x="57" y="432"/>
                  </a:lnTo>
                  <a:lnTo>
                    <a:pt x="55" y="421"/>
                  </a:lnTo>
                  <a:lnTo>
                    <a:pt x="54" y="417"/>
                  </a:lnTo>
                  <a:lnTo>
                    <a:pt x="54" y="413"/>
                  </a:lnTo>
                  <a:lnTo>
                    <a:pt x="52" y="405"/>
                  </a:lnTo>
                  <a:lnTo>
                    <a:pt x="51" y="404"/>
                  </a:lnTo>
                  <a:lnTo>
                    <a:pt x="51" y="399"/>
                  </a:lnTo>
                  <a:lnTo>
                    <a:pt x="50" y="396"/>
                  </a:lnTo>
                  <a:lnTo>
                    <a:pt x="50" y="396"/>
                  </a:lnTo>
                  <a:lnTo>
                    <a:pt x="61" y="398"/>
                  </a:lnTo>
                  <a:lnTo>
                    <a:pt x="61" y="398"/>
                  </a:lnTo>
                  <a:lnTo>
                    <a:pt x="61" y="397"/>
                  </a:lnTo>
                  <a:lnTo>
                    <a:pt x="61" y="396"/>
                  </a:lnTo>
                  <a:lnTo>
                    <a:pt x="63" y="392"/>
                  </a:lnTo>
                  <a:lnTo>
                    <a:pt x="63" y="391"/>
                  </a:lnTo>
                  <a:lnTo>
                    <a:pt x="61" y="381"/>
                  </a:lnTo>
                  <a:lnTo>
                    <a:pt x="58" y="374"/>
                  </a:lnTo>
                  <a:lnTo>
                    <a:pt x="58" y="372"/>
                  </a:lnTo>
                  <a:lnTo>
                    <a:pt x="57" y="371"/>
                  </a:lnTo>
                  <a:lnTo>
                    <a:pt x="56" y="368"/>
                  </a:lnTo>
                  <a:lnTo>
                    <a:pt x="53" y="356"/>
                  </a:lnTo>
                  <a:lnTo>
                    <a:pt x="54" y="356"/>
                  </a:lnTo>
                  <a:lnTo>
                    <a:pt x="54" y="353"/>
                  </a:lnTo>
                  <a:lnTo>
                    <a:pt x="53" y="352"/>
                  </a:lnTo>
                  <a:lnTo>
                    <a:pt x="52" y="348"/>
                  </a:lnTo>
                  <a:lnTo>
                    <a:pt x="51" y="346"/>
                  </a:lnTo>
                  <a:lnTo>
                    <a:pt x="51" y="345"/>
                  </a:lnTo>
                  <a:lnTo>
                    <a:pt x="49" y="344"/>
                  </a:lnTo>
                  <a:lnTo>
                    <a:pt x="49" y="344"/>
                  </a:lnTo>
                  <a:lnTo>
                    <a:pt x="48" y="344"/>
                  </a:lnTo>
                  <a:lnTo>
                    <a:pt x="48" y="344"/>
                  </a:lnTo>
                  <a:lnTo>
                    <a:pt x="47" y="344"/>
                  </a:lnTo>
                  <a:lnTo>
                    <a:pt x="47" y="343"/>
                  </a:lnTo>
                  <a:lnTo>
                    <a:pt x="42" y="335"/>
                  </a:lnTo>
                  <a:lnTo>
                    <a:pt x="41" y="333"/>
                  </a:lnTo>
                  <a:lnTo>
                    <a:pt x="41" y="333"/>
                  </a:lnTo>
                  <a:lnTo>
                    <a:pt x="35" y="334"/>
                  </a:lnTo>
                  <a:lnTo>
                    <a:pt x="32" y="336"/>
                  </a:lnTo>
                  <a:lnTo>
                    <a:pt x="27" y="341"/>
                  </a:lnTo>
                  <a:lnTo>
                    <a:pt x="27" y="342"/>
                  </a:lnTo>
                  <a:lnTo>
                    <a:pt x="26" y="342"/>
                  </a:lnTo>
                  <a:lnTo>
                    <a:pt x="24" y="339"/>
                  </a:lnTo>
                  <a:lnTo>
                    <a:pt x="24" y="339"/>
                  </a:lnTo>
                  <a:lnTo>
                    <a:pt x="23" y="338"/>
                  </a:lnTo>
                  <a:lnTo>
                    <a:pt x="22" y="338"/>
                  </a:lnTo>
                  <a:lnTo>
                    <a:pt x="20" y="335"/>
                  </a:lnTo>
                  <a:lnTo>
                    <a:pt x="16" y="330"/>
                  </a:lnTo>
                  <a:lnTo>
                    <a:pt x="13" y="325"/>
                  </a:lnTo>
                  <a:lnTo>
                    <a:pt x="8" y="318"/>
                  </a:lnTo>
                  <a:lnTo>
                    <a:pt x="8" y="317"/>
                  </a:lnTo>
                  <a:lnTo>
                    <a:pt x="8" y="316"/>
                  </a:lnTo>
                  <a:lnTo>
                    <a:pt x="6" y="311"/>
                  </a:lnTo>
                  <a:lnTo>
                    <a:pt x="6" y="309"/>
                  </a:lnTo>
                  <a:lnTo>
                    <a:pt x="6" y="308"/>
                  </a:lnTo>
                  <a:lnTo>
                    <a:pt x="8" y="301"/>
                  </a:lnTo>
                  <a:lnTo>
                    <a:pt x="8" y="300"/>
                  </a:lnTo>
                  <a:lnTo>
                    <a:pt x="9" y="298"/>
                  </a:lnTo>
                  <a:lnTo>
                    <a:pt x="10" y="297"/>
                  </a:lnTo>
                  <a:lnTo>
                    <a:pt x="10" y="296"/>
                  </a:lnTo>
                  <a:lnTo>
                    <a:pt x="11" y="295"/>
                  </a:lnTo>
                  <a:lnTo>
                    <a:pt x="11" y="291"/>
                  </a:lnTo>
                  <a:lnTo>
                    <a:pt x="11" y="290"/>
                  </a:lnTo>
                  <a:lnTo>
                    <a:pt x="10" y="285"/>
                  </a:lnTo>
                  <a:lnTo>
                    <a:pt x="10" y="284"/>
                  </a:lnTo>
                  <a:lnTo>
                    <a:pt x="9" y="284"/>
                  </a:lnTo>
                  <a:lnTo>
                    <a:pt x="7" y="284"/>
                  </a:lnTo>
                  <a:lnTo>
                    <a:pt x="5" y="282"/>
                  </a:lnTo>
                  <a:lnTo>
                    <a:pt x="3" y="281"/>
                  </a:lnTo>
                  <a:lnTo>
                    <a:pt x="2" y="280"/>
                  </a:lnTo>
                  <a:lnTo>
                    <a:pt x="1" y="278"/>
                  </a:lnTo>
                  <a:lnTo>
                    <a:pt x="1" y="278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1" y="271"/>
                  </a:lnTo>
                  <a:lnTo>
                    <a:pt x="2" y="271"/>
                  </a:lnTo>
                  <a:lnTo>
                    <a:pt x="3" y="270"/>
                  </a:lnTo>
                  <a:lnTo>
                    <a:pt x="4" y="270"/>
                  </a:lnTo>
                  <a:lnTo>
                    <a:pt x="5" y="270"/>
                  </a:lnTo>
                  <a:lnTo>
                    <a:pt x="5" y="271"/>
                  </a:lnTo>
                  <a:lnTo>
                    <a:pt x="5" y="271"/>
                  </a:lnTo>
                  <a:lnTo>
                    <a:pt x="7" y="270"/>
                  </a:lnTo>
                  <a:lnTo>
                    <a:pt x="11" y="269"/>
                  </a:lnTo>
                  <a:lnTo>
                    <a:pt x="13" y="268"/>
                  </a:lnTo>
                  <a:lnTo>
                    <a:pt x="14" y="260"/>
                  </a:lnTo>
                  <a:lnTo>
                    <a:pt x="15" y="258"/>
                  </a:lnTo>
                  <a:lnTo>
                    <a:pt x="15" y="256"/>
                  </a:lnTo>
                  <a:lnTo>
                    <a:pt x="17" y="257"/>
                  </a:lnTo>
                  <a:lnTo>
                    <a:pt x="17" y="257"/>
                  </a:lnTo>
                  <a:lnTo>
                    <a:pt x="18" y="257"/>
                  </a:lnTo>
                  <a:lnTo>
                    <a:pt x="23" y="257"/>
                  </a:lnTo>
                  <a:lnTo>
                    <a:pt x="24" y="257"/>
                  </a:lnTo>
                  <a:lnTo>
                    <a:pt x="32" y="253"/>
                  </a:lnTo>
                  <a:lnTo>
                    <a:pt x="36" y="252"/>
                  </a:lnTo>
                  <a:lnTo>
                    <a:pt x="36" y="250"/>
                  </a:lnTo>
                  <a:lnTo>
                    <a:pt x="36" y="242"/>
                  </a:lnTo>
                  <a:lnTo>
                    <a:pt x="38" y="241"/>
                  </a:lnTo>
                  <a:lnTo>
                    <a:pt x="41" y="236"/>
                  </a:lnTo>
                  <a:lnTo>
                    <a:pt x="42" y="235"/>
                  </a:lnTo>
                  <a:lnTo>
                    <a:pt x="43" y="233"/>
                  </a:lnTo>
                  <a:lnTo>
                    <a:pt x="44" y="232"/>
                  </a:lnTo>
                  <a:lnTo>
                    <a:pt x="46" y="226"/>
                  </a:lnTo>
                  <a:lnTo>
                    <a:pt x="46" y="226"/>
                  </a:lnTo>
                  <a:lnTo>
                    <a:pt x="46" y="223"/>
                  </a:lnTo>
                  <a:lnTo>
                    <a:pt x="47" y="220"/>
                  </a:lnTo>
                  <a:lnTo>
                    <a:pt x="47" y="220"/>
                  </a:lnTo>
                  <a:lnTo>
                    <a:pt x="52" y="211"/>
                  </a:lnTo>
                  <a:lnTo>
                    <a:pt x="60" y="218"/>
                  </a:lnTo>
                  <a:lnTo>
                    <a:pt x="61" y="218"/>
                  </a:lnTo>
                  <a:lnTo>
                    <a:pt x="66" y="223"/>
                  </a:lnTo>
                  <a:lnTo>
                    <a:pt x="66" y="224"/>
                  </a:lnTo>
                  <a:lnTo>
                    <a:pt x="66" y="225"/>
                  </a:lnTo>
                  <a:lnTo>
                    <a:pt x="66" y="226"/>
                  </a:lnTo>
                  <a:lnTo>
                    <a:pt x="66" y="227"/>
                  </a:lnTo>
                  <a:lnTo>
                    <a:pt x="66" y="228"/>
                  </a:lnTo>
                  <a:lnTo>
                    <a:pt x="65" y="229"/>
                  </a:lnTo>
                  <a:lnTo>
                    <a:pt x="65" y="230"/>
                  </a:lnTo>
                  <a:lnTo>
                    <a:pt x="65" y="232"/>
                  </a:lnTo>
                  <a:lnTo>
                    <a:pt x="66" y="237"/>
                  </a:lnTo>
                  <a:lnTo>
                    <a:pt x="69" y="237"/>
                  </a:lnTo>
                  <a:lnTo>
                    <a:pt x="72" y="237"/>
                  </a:lnTo>
                  <a:lnTo>
                    <a:pt x="74" y="237"/>
                  </a:lnTo>
                  <a:lnTo>
                    <a:pt x="76" y="237"/>
                  </a:lnTo>
                  <a:lnTo>
                    <a:pt x="81" y="240"/>
                  </a:lnTo>
                  <a:lnTo>
                    <a:pt x="86" y="239"/>
                  </a:lnTo>
                  <a:lnTo>
                    <a:pt x="86" y="239"/>
                  </a:lnTo>
                  <a:lnTo>
                    <a:pt x="87" y="239"/>
                  </a:lnTo>
                  <a:lnTo>
                    <a:pt x="88" y="238"/>
                  </a:lnTo>
                  <a:lnTo>
                    <a:pt x="89" y="238"/>
                  </a:lnTo>
                  <a:lnTo>
                    <a:pt x="94" y="235"/>
                  </a:lnTo>
                  <a:lnTo>
                    <a:pt x="94" y="235"/>
                  </a:lnTo>
                  <a:lnTo>
                    <a:pt x="95" y="234"/>
                  </a:lnTo>
                  <a:lnTo>
                    <a:pt x="96" y="234"/>
                  </a:lnTo>
                  <a:lnTo>
                    <a:pt x="96" y="233"/>
                  </a:lnTo>
                  <a:lnTo>
                    <a:pt x="97" y="232"/>
                  </a:lnTo>
                  <a:lnTo>
                    <a:pt x="98" y="232"/>
                  </a:lnTo>
                  <a:lnTo>
                    <a:pt x="101" y="230"/>
                  </a:lnTo>
                  <a:lnTo>
                    <a:pt x="102" y="230"/>
                  </a:lnTo>
                  <a:lnTo>
                    <a:pt x="106" y="229"/>
                  </a:lnTo>
                  <a:lnTo>
                    <a:pt x="107" y="229"/>
                  </a:lnTo>
                  <a:lnTo>
                    <a:pt x="108" y="229"/>
                  </a:lnTo>
                  <a:lnTo>
                    <a:pt x="110" y="230"/>
                  </a:lnTo>
                  <a:lnTo>
                    <a:pt x="121" y="224"/>
                  </a:lnTo>
                  <a:lnTo>
                    <a:pt x="121" y="224"/>
                  </a:lnTo>
                  <a:lnTo>
                    <a:pt x="122" y="224"/>
                  </a:lnTo>
                  <a:lnTo>
                    <a:pt x="125" y="225"/>
                  </a:lnTo>
                  <a:lnTo>
                    <a:pt x="126" y="225"/>
                  </a:lnTo>
                  <a:lnTo>
                    <a:pt x="126" y="225"/>
                  </a:lnTo>
                  <a:lnTo>
                    <a:pt x="127" y="225"/>
                  </a:lnTo>
                  <a:lnTo>
                    <a:pt x="129" y="224"/>
                  </a:lnTo>
                  <a:lnTo>
                    <a:pt x="133" y="222"/>
                  </a:lnTo>
                  <a:lnTo>
                    <a:pt x="134" y="221"/>
                  </a:lnTo>
                  <a:lnTo>
                    <a:pt x="130" y="207"/>
                  </a:lnTo>
                  <a:lnTo>
                    <a:pt x="130" y="206"/>
                  </a:lnTo>
                  <a:lnTo>
                    <a:pt x="129" y="205"/>
                  </a:lnTo>
                  <a:lnTo>
                    <a:pt x="129" y="204"/>
                  </a:lnTo>
                  <a:lnTo>
                    <a:pt x="129" y="203"/>
                  </a:lnTo>
                  <a:lnTo>
                    <a:pt x="129" y="201"/>
                  </a:lnTo>
                  <a:lnTo>
                    <a:pt x="129" y="199"/>
                  </a:lnTo>
                  <a:lnTo>
                    <a:pt x="130" y="199"/>
                  </a:lnTo>
                  <a:lnTo>
                    <a:pt x="130" y="197"/>
                  </a:lnTo>
                  <a:lnTo>
                    <a:pt x="130" y="197"/>
                  </a:lnTo>
                  <a:lnTo>
                    <a:pt x="130" y="196"/>
                  </a:lnTo>
                  <a:lnTo>
                    <a:pt x="131" y="196"/>
                  </a:lnTo>
                  <a:lnTo>
                    <a:pt x="131" y="194"/>
                  </a:lnTo>
                  <a:lnTo>
                    <a:pt x="132" y="194"/>
                  </a:lnTo>
                  <a:lnTo>
                    <a:pt x="132" y="193"/>
                  </a:lnTo>
                  <a:lnTo>
                    <a:pt x="132" y="193"/>
                  </a:lnTo>
                  <a:lnTo>
                    <a:pt x="132" y="192"/>
                  </a:lnTo>
                  <a:lnTo>
                    <a:pt x="131" y="190"/>
                  </a:lnTo>
                  <a:lnTo>
                    <a:pt x="129" y="186"/>
                  </a:lnTo>
                  <a:lnTo>
                    <a:pt x="130" y="185"/>
                  </a:lnTo>
                  <a:lnTo>
                    <a:pt x="132" y="178"/>
                  </a:lnTo>
                  <a:lnTo>
                    <a:pt x="132" y="177"/>
                  </a:lnTo>
                  <a:lnTo>
                    <a:pt x="132" y="175"/>
                  </a:lnTo>
                  <a:lnTo>
                    <a:pt x="133" y="174"/>
                  </a:lnTo>
                  <a:lnTo>
                    <a:pt x="133" y="170"/>
                  </a:lnTo>
                  <a:lnTo>
                    <a:pt x="133" y="170"/>
                  </a:lnTo>
                  <a:lnTo>
                    <a:pt x="133" y="169"/>
                  </a:lnTo>
                  <a:lnTo>
                    <a:pt x="133" y="168"/>
                  </a:lnTo>
                  <a:lnTo>
                    <a:pt x="133" y="167"/>
                  </a:lnTo>
                  <a:lnTo>
                    <a:pt x="133" y="164"/>
                  </a:lnTo>
                  <a:lnTo>
                    <a:pt x="133" y="163"/>
                  </a:lnTo>
                  <a:lnTo>
                    <a:pt x="133" y="162"/>
                  </a:lnTo>
                  <a:lnTo>
                    <a:pt x="134" y="161"/>
                  </a:lnTo>
                  <a:lnTo>
                    <a:pt x="134" y="160"/>
                  </a:lnTo>
                  <a:lnTo>
                    <a:pt x="136" y="158"/>
                  </a:lnTo>
                  <a:lnTo>
                    <a:pt x="137" y="157"/>
                  </a:lnTo>
                  <a:lnTo>
                    <a:pt x="138" y="156"/>
                  </a:lnTo>
                  <a:lnTo>
                    <a:pt x="138" y="155"/>
                  </a:lnTo>
                  <a:lnTo>
                    <a:pt x="139" y="155"/>
                  </a:lnTo>
                  <a:lnTo>
                    <a:pt x="139" y="155"/>
                  </a:lnTo>
                  <a:lnTo>
                    <a:pt x="139" y="154"/>
                  </a:lnTo>
                  <a:lnTo>
                    <a:pt x="140" y="154"/>
                  </a:lnTo>
                  <a:lnTo>
                    <a:pt x="141" y="154"/>
                  </a:lnTo>
                  <a:lnTo>
                    <a:pt x="141" y="154"/>
                  </a:lnTo>
                  <a:lnTo>
                    <a:pt x="142" y="154"/>
                  </a:lnTo>
                  <a:lnTo>
                    <a:pt x="143" y="154"/>
                  </a:lnTo>
                  <a:lnTo>
                    <a:pt x="143" y="154"/>
                  </a:lnTo>
                  <a:lnTo>
                    <a:pt x="144" y="154"/>
                  </a:lnTo>
                  <a:lnTo>
                    <a:pt x="144" y="153"/>
                  </a:lnTo>
                  <a:lnTo>
                    <a:pt x="145" y="152"/>
                  </a:lnTo>
                  <a:lnTo>
                    <a:pt x="145" y="152"/>
                  </a:lnTo>
                  <a:lnTo>
                    <a:pt x="145" y="151"/>
                  </a:lnTo>
                  <a:lnTo>
                    <a:pt x="146" y="151"/>
                  </a:lnTo>
                  <a:lnTo>
                    <a:pt x="147" y="150"/>
                  </a:lnTo>
                  <a:lnTo>
                    <a:pt x="147" y="150"/>
                  </a:lnTo>
                  <a:lnTo>
                    <a:pt x="148" y="149"/>
                  </a:lnTo>
                  <a:lnTo>
                    <a:pt x="149" y="149"/>
                  </a:lnTo>
                  <a:lnTo>
                    <a:pt x="154" y="147"/>
                  </a:lnTo>
                  <a:lnTo>
                    <a:pt x="161" y="141"/>
                  </a:lnTo>
                  <a:lnTo>
                    <a:pt x="162" y="140"/>
                  </a:lnTo>
                  <a:lnTo>
                    <a:pt x="162" y="140"/>
                  </a:lnTo>
                  <a:lnTo>
                    <a:pt x="163" y="139"/>
                  </a:lnTo>
                  <a:lnTo>
                    <a:pt x="163" y="13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5" y="140"/>
                  </a:lnTo>
                  <a:lnTo>
                    <a:pt x="165" y="140"/>
                  </a:lnTo>
                  <a:lnTo>
                    <a:pt x="166" y="138"/>
                  </a:lnTo>
                  <a:lnTo>
                    <a:pt x="166" y="138"/>
                  </a:lnTo>
                  <a:lnTo>
                    <a:pt x="167" y="138"/>
                  </a:lnTo>
                  <a:lnTo>
                    <a:pt x="168" y="138"/>
                  </a:lnTo>
                  <a:lnTo>
                    <a:pt x="171" y="139"/>
                  </a:lnTo>
                  <a:lnTo>
                    <a:pt x="171" y="140"/>
                  </a:lnTo>
                  <a:lnTo>
                    <a:pt x="171" y="140"/>
                  </a:lnTo>
                  <a:lnTo>
                    <a:pt x="171" y="141"/>
                  </a:lnTo>
                  <a:lnTo>
                    <a:pt x="171" y="141"/>
                  </a:lnTo>
                  <a:lnTo>
                    <a:pt x="172" y="142"/>
                  </a:lnTo>
                  <a:lnTo>
                    <a:pt x="173" y="143"/>
                  </a:lnTo>
                  <a:lnTo>
                    <a:pt x="174" y="144"/>
                  </a:lnTo>
                  <a:lnTo>
                    <a:pt x="175" y="144"/>
                  </a:lnTo>
                  <a:lnTo>
                    <a:pt x="176" y="145"/>
                  </a:lnTo>
                  <a:lnTo>
                    <a:pt x="177" y="143"/>
                  </a:lnTo>
                  <a:lnTo>
                    <a:pt x="178" y="143"/>
                  </a:lnTo>
                  <a:lnTo>
                    <a:pt x="178" y="142"/>
                  </a:lnTo>
                  <a:lnTo>
                    <a:pt x="178" y="140"/>
                  </a:lnTo>
                  <a:lnTo>
                    <a:pt x="178" y="135"/>
                  </a:lnTo>
                  <a:lnTo>
                    <a:pt x="178" y="135"/>
                  </a:lnTo>
                  <a:lnTo>
                    <a:pt x="179" y="134"/>
                  </a:lnTo>
                  <a:lnTo>
                    <a:pt x="183" y="132"/>
                  </a:lnTo>
                  <a:lnTo>
                    <a:pt x="183" y="131"/>
                  </a:lnTo>
                  <a:lnTo>
                    <a:pt x="184" y="131"/>
                  </a:lnTo>
                  <a:lnTo>
                    <a:pt x="185" y="131"/>
                  </a:lnTo>
                  <a:lnTo>
                    <a:pt x="195" y="144"/>
                  </a:lnTo>
                  <a:lnTo>
                    <a:pt x="196" y="145"/>
                  </a:lnTo>
                  <a:lnTo>
                    <a:pt x="196" y="143"/>
                  </a:lnTo>
                  <a:lnTo>
                    <a:pt x="197" y="142"/>
                  </a:lnTo>
                  <a:lnTo>
                    <a:pt x="197" y="141"/>
                  </a:lnTo>
                  <a:lnTo>
                    <a:pt x="198" y="140"/>
                  </a:lnTo>
                  <a:lnTo>
                    <a:pt x="198" y="140"/>
                  </a:lnTo>
                  <a:lnTo>
                    <a:pt x="199" y="141"/>
                  </a:lnTo>
                  <a:lnTo>
                    <a:pt x="202" y="144"/>
                  </a:lnTo>
                  <a:lnTo>
                    <a:pt x="204" y="143"/>
                  </a:lnTo>
                  <a:lnTo>
                    <a:pt x="209" y="137"/>
                  </a:lnTo>
                  <a:lnTo>
                    <a:pt x="214" y="131"/>
                  </a:lnTo>
                  <a:lnTo>
                    <a:pt x="214" y="131"/>
                  </a:lnTo>
                  <a:lnTo>
                    <a:pt x="214" y="130"/>
                  </a:lnTo>
                  <a:lnTo>
                    <a:pt x="218" y="124"/>
                  </a:lnTo>
                  <a:lnTo>
                    <a:pt x="224" y="120"/>
                  </a:lnTo>
                  <a:lnTo>
                    <a:pt x="229" y="114"/>
                  </a:lnTo>
                  <a:lnTo>
                    <a:pt x="229" y="113"/>
                  </a:lnTo>
                  <a:lnTo>
                    <a:pt x="230" y="112"/>
                  </a:lnTo>
                  <a:lnTo>
                    <a:pt x="231" y="108"/>
                  </a:lnTo>
                  <a:lnTo>
                    <a:pt x="231" y="107"/>
                  </a:lnTo>
                  <a:lnTo>
                    <a:pt x="230" y="105"/>
                  </a:lnTo>
                  <a:lnTo>
                    <a:pt x="230" y="104"/>
                  </a:lnTo>
                  <a:lnTo>
                    <a:pt x="230" y="104"/>
                  </a:lnTo>
                  <a:lnTo>
                    <a:pt x="229" y="103"/>
                  </a:lnTo>
                  <a:lnTo>
                    <a:pt x="229" y="102"/>
                  </a:lnTo>
                  <a:lnTo>
                    <a:pt x="230" y="102"/>
                  </a:lnTo>
                  <a:lnTo>
                    <a:pt x="230" y="101"/>
                  </a:lnTo>
                  <a:lnTo>
                    <a:pt x="233" y="96"/>
                  </a:lnTo>
                  <a:lnTo>
                    <a:pt x="234" y="96"/>
                  </a:lnTo>
                  <a:lnTo>
                    <a:pt x="235" y="96"/>
                  </a:lnTo>
                  <a:lnTo>
                    <a:pt x="241" y="95"/>
                  </a:lnTo>
                  <a:lnTo>
                    <a:pt x="251" y="98"/>
                  </a:lnTo>
                  <a:lnTo>
                    <a:pt x="252" y="98"/>
                  </a:lnTo>
                  <a:lnTo>
                    <a:pt x="252" y="98"/>
                  </a:lnTo>
                  <a:lnTo>
                    <a:pt x="253" y="99"/>
                  </a:lnTo>
                  <a:lnTo>
                    <a:pt x="254" y="98"/>
                  </a:lnTo>
                  <a:lnTo>
                    <a:pt x="257" y="95"/>
                  </a:lnTo>
                  <a:lnTo>
                    <a:pt x="258" y="95"/>
                  </a:lnTo>
                  <a:lnTo>
                    <a:pt x="258" y="96"/>
                  </a:lnTo>
                  <a:lnTo>
                    <a:pt x="259" y="96"/>
                  </a:lnTo>
                  <a:lnTo>
                    <a:pt x="263" y="97"/>
                  </a:lnTo>
                  <a:lnTo>
                    <a:pt x="272" y="91"/>
                  </a:lnTo>
                  <a:lnTo>
                    <a:pt x="272" y="91"/>
                  </a:lnTo>
                  <a:lnTo>
                    <a:pt x="272" y="90"/>
                  </a:lnTo>
                  <a:lnTo>
                    <a:pt x="272" y="90"/>
                  </a:lnTo>
                  <a:lnTo>
                    <a:pt x="270" y="83"/>
                  </a:lnTo>
                  <a:lnTo>
                    <a:pt x="270" y="82"/>
                  </a:lnTo>
                  <a:lnTo>
                    <a:pt x="271" y="82"/>
                  </a:lnTo>
                  <a:lnTo>
                    <a:pt x="276" y="82"/>
                  </a:lnTo>
                  <a:lnTo>
                    <a:pt x="277" y="81"/>
                  </a:lnTo>
                  <a:lnTo>
                    <a:pt x="278" y="82"/>
                  </a:lnTo>
                  <a:lnTo>
                    <a:pt x="282" y="85"/>
                  </a:lnTo>
                  <a:lnTo>
                    <a:pt x="284" y="87"/>
                  </a:lnTo>
                  <a:lnTo>
                    <a:pt x="285" y="88"/>
                  </a:lnTo>
                  <a:lnTo>
                    <a:pt x="286" y="90"/>
                  </a:lnTo>
                  <a:lnTo>
                    <a:pt x="286" y="92"/>
                  </a:lnTo>
                  <a:lnTo>
                    <a:pt x="286" y="92"/>
                  </a:lnTo>
                  <a:lnTo>
                    <a:pt x="287" y="92"/>
                  </a:lnTo>
                  <a:lnTo>
                    <a:pt x="293" y="88"/>
                  </a:lnTo>
                  <a:lnTo>
                    <a:pt x="298" y="86"/>
                  </a:lnTo>
                  <a:lnTo>
                    <a:pt x="300" y="85"/>
                  </a:lnTo>
                  <a:lnTo>
                    <a:pt x="301" y="84"/>
                  </a:lnTo>
                  <a:lnTo>
                    <a:pt x="302" y="83"/>
                  </a:lnTo>
                  <a:lnTo>
                    <a:pt x="302" y="82"/>
                  </a:lnTo>
                  <a:lnTo>
                    <a:pt x="302" y="82"/>
                  </a:lnTo>
                  <a:lnTo>
                    <a:pt x="305" y="81"/>
                  </a:lnTo>
                  <a:lnTo>
                    <a:pt x="306" y="80"/>
                  </a:lnTo>
                  <a:lnTo>
                    <a:pt x="307" y="80"/>
                  </a:lnTo>
                  <a:lnTo>
                    <a:pt x="307" y="80"/>
                  </a:lnTo>
                  <a:lnTo>
                    <a:pt x="307" y="80"/>
                  </a:lnTo>
                  <a:lnTo>
                    <a:pt x="308" y="81"/>
                  </a:lnTo>
                  <a:lnTo>
                    <a:pt x="308" y="81"/>
                  </a:lnTo>
                  <a:lnTo>
                    <a:pt x="308" y="81"/>
                  </a:lnTo>
                  <a:lnTo>
                    <a:pt x="310" y="80"/>
                  </a:lnTo>
                  <a:lnTo>
                    <a:pt x="311" y="79"/>
                  </a:lnTo>
                  <a:lnTo>
                    <a:pt x="314" y="75"/>
                  </a:lnTo>
                  <a:lnTo>
                    <a:pt x="314" y="74"/>
                  </a:lnTo>
                  <a:lnTo>
                    <a:pt x="315" y="72"/>
                  </a:lnTo>
                  <a:lnTo>
                    <a:pt x="319" y="67"/>
                  </a:lnTo>
                  <a:lnTo>
                    <a:pt x="322" y="63"/>
                  </a:lnTo>
                  <a:lnTo>
                    <a:pt x="322" y="63"/>
                  </a:lnTo>
                  <a:lnTo>
                    <a:pt x="323" y="64"/>
                  </a:lnTo>
                  <a:lnTo>
                    <a:pt x="323" y="64"/>
                  </a:lnTo>
                  <a:lnTo>
                    <a:pt x="324" y="64"/>
                  </a:lnTo>
                  <a:lnTo>
                    <a:pt x="325" y="64"/>
                  </a:lnTo>
                  <a:lnTo>
                    <a:pt x="325" y="64"/>
                  </a:lnTo>
                  <a:lnTo>
                    <a:pt x="325" y="64"/>
                  </a:lnTo>
                  <a:lnTo>
                    <a:pt x="326" y="64"/>
                  </a:lnTo>
                  <a:lnTo>
                    <a:pt x="326" y="64"/>
                  </a:lnTo>
                  <a:lnTo>
                    <a:pt x="326" y="64"/>
                  </a:lnTo>
                  <a:lnTo>
                    <a:pt x="326" y="63"/>
                  </a:lnTo>
                  <a:lnTo>
                    <a:pt x="326" y="62"/>
                  </a:lnTo>
                  <a:lnTo>
                    <a:pt x="326" y="61"/>
                  </a:lnTo>
                  <a:lnTo>
                    <a:pt x="326" y="61"/>
                  </a:lnTo>
                  <a:lnTo>
                    <a:pt x="326" y="60"/>
                  </a:lnTo>
                  <a:lnTo>
                    <a:pt x="325" y="59"/>
                  </a:lnTo>
                  <a:lnTo>
                    <a:pt x="325" y="58"/>
                  </a:lnTo>
                  <a:lnTo>
                    <a:pt x="325" y="57"/>
                  </a:lnTo>
                  <a:lnTo>
                    <a:pt x="325" y="56"/>
                  </a:lnTo>
                  <a:lnTo>
                    <a:pt x="326" y="55"/>
                  </a:lnTo>
                  <a:lnTo>
                    <a:pt x="326" y="54"/>
                  </a:lnTo>
                  <a:lnTo>
                    <a:pt x="328" y="53"/>
                  </a:lnTo>
                  <a:lnTo>
                    <a:pt x="335" y="48"/>
                  </a:lnTo>
                  <a:lnTo>
                    <a:pt x="339" y="44"/>
                  </a:lnTo>
                  <a:lnTo>
                    <a:pt x="342" y="40"/>
                  </a:lnTo>
                  <a:lnTo>
                    <a:pt x="342" y="40"/>
                  </a:lnTo>
                  <a:lnTo>
                    <a:pt x="343" y="39"/>
                  </a:lnTo>
                  <a:lnTo>
                    <a:pt x="344" y="33"/>
                  </a:lnTo>
                  <a:lnTo>
                    <a:pt x="344" y="32"/>
                  </a:lnTo>
                  <a:lnTo>
                    <a:pt x="346" y="28"/>
                  </a:lnTo>
                  <a:lnTo>
                    <a:pt x="348" y="26"/>
                  </a:lnTo>
                  <a:lnTo>
                    <a:pt x="349" y="25"/>
                  </a:lnTo>
                  <a:lnTo>
                    <a:pt x="351" y="18"/>
                  </a:lnTo>
                  <a:lnTo>
                    <a:pt x="353" y="14"/>
                  </a:lnTo>
                  <a:lnTo>
                    <a:pt x="353" y="13"/>
                  </a:lnTo>
                  <a:lnTo>
                    <a:pt x="354" y="12"/>
                  </a:lnTo>
                  <a:lnTo>
                    <a:pt x="355" y="8"/>
                  </a:lnTo>
                  <a:lnTo>
                    <a:pt x="356" y="8"/>
                  </a:lnTo>
                  <a:lnTo>
                    <a:pt x="357" y="7"/>
                  </a:lnTo>
                  <a:lnTo>
                    <a:pt x="358" y="7"/>
                  </a:lnTo>
                  <a:lnTo>
                    <a:pt x="359" y="7"/>
                  </a:lnTo>
                  <a:lnTo>
                    <a:pt x="360" y="6"/>
                  </a:lnTo>
                  <a:lnTo>
                    <a:pt x="361" y="5"/>
                  </a:lnTo>
                  <a:lnTo>
                    <a:pt x="362" y="4"/>
                  </a:lnTo>
                  <a:lnTo>
                    <a:pt x="362" y="3"/>
                  </a:lnTo>
                  <a:lnTo>
                    <a:pt x="363" y="3"/>
                  </a:lnTo>
                  <a:lnTo>
                    <a:pt x="364" y="3"/>
                  </a:lnTo>
                  <a:lnTo>
                    <a:pt x="367" y="1"/>
                  </a:lnTo>
                  <a:lnTo>
                    <a:pt x="368" y="1"/>
                  </a:lnTo>
                  <a:lnTo>
                    <a:pt x="374" y="0"/>
                  </a:lnTo>
                  <a:lnTo>
                    <a:pt x="374" y="1"/>
                  </a:lnTo>
                  <a:lnTo>
                    <a:pt x="374" y="1"/>
                  </a:lnTo>
                  <a:lnTo>
                    <a:pt x="375" y="2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6" y="3"/>
                  </a:lnTo>
                  <a:lnTo>
                    <a:pt x="380" y="5"/>
                  </a:lnTo>
                  <a:close/>
                </a:path>
              </a:pathLst>
            </a:custGeom>
            <a:solidFill>
              <a:srgbClr val="3F6075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77" name="Freeform 94"/>
            <p:cNvSpPr>
              <a:spLocks/>
            </p:cNvSpPr>
            <p:nvPr/>
          </p:nvSpPr>
          <p:spPr bwMode="auto">
            <a:xfrm>
              <a:off x="6276975" y="2427288"/>
              <a:ext cx="1158875" cy="1455738"/>
            </a:xfrm>
            <a:custGeom>
              <a:avLst/>
              <a:gdLst>
                <a:gd name="T0" fmla="*/ 547 w 730"/>
                <a:gd name="T1" fmla="*/ 6 h 917"/>
                <a:gd name="T2" fmla="*/ 605 w 730"/>
                <a:gd name="T3" fmla="*/ 28 h 917"/>
                <a:gd name="T4" fmla="*/ 633 w 730"/>
                <a:gd name="T5" fmla="*/ 13 h 917"/>
                <a:gd name="T6" fmla="*/ 644 w 730"/>
                <a:gd name="T7" fmla="*/ 32 h 917"/>
                <a:gd name="T8" fmla="*/ 642 w 730"/>
                <a:gd name="T9" fmla="*/ 37 h 917"/>
                <a:gd name="T10" fmla="*/ 650 w 730"/>
                <a:gd name="T11" fmla="*/ 54 h 917"/>
                <a:gd name="T12" fmla="*/ 667 w 730"/>
                <a:gd name="T13" fmla="*/ 116 h 917"/>
                <a:gd name="T14" fmla="*/ 669 w 730"/>
                <a:gd name="T15" fmla="*/ 135 h 917"/>
                <a:gd name="T16" fmla="*/ 684 w 730"/>
                <a:gd name="T17" fmla="*/ 163 h 917"/>
                <a:gd name="T18" fmla="*/ 693 w 730"/>
                <a:gd name="T19" fmla="*/ 176 h 917"/>
                <a:gd name="T20" fmla="*/ 704 w 730"/>
                <a:gd name="T21" fmla="*/ 189 h 917"/>
                <a:gd name="T22" fmla="*/ 705 w 730"/>
                <a:gd name="T23" fmla="*/ 212 h 917"/>
                <a:gd name="T24" fmla="*/ 717 w 730"/>
                <a:gd name="T25" fmla="*/ 209 h 917"/>
                <a:gd name="T26" fmla="*/ 694 w 730"/>
                <a:gd name="T27" fmla="*/ 240 h 917"/>
                <a:gd name="T28" fmla="*/ 612 w 730"/>
                <a:gd name="T29" fmla="*/ 265 h 917"/>
                <a:gd name="T30" fmla="*/ 594 w 730"/>
                <a:gd name="T31" fmla="*/ 280 h 917"/>
                <a:gd name="T32" fmla="*/ 511 w 730"/>
                <a:gd name="T33" fmla="*/ 350 h 917"/>
                <a:gd name="T34" fmla="*/ 408 w 730"/>
                <a:gd name="T35" fmla="*/ 419 h 917"/>
                <a:gd name="T36" fmla="*/ 332 w 730"/>
                <a:gd name="T37" fmla="*/ 464 h 917"/>
                <a:gd name="T38" fmla="*/ 285 w 730"/>
                <a:gd name="T39" fmla="*/ 490 h 917"/>
                <a:gd name="T40" fmla="*/ 237 w 730"/>
                <a:gd name="T41" fmla="*/ 577 h 917"/>
                <a:gd name="T42" fmla="*/ 231 w 730"/>
                <a:gd name="T43" fmla="*/ 615 h 917"/>
                <a:gd name="T44" fmla="*/ 220 w 730"/>
                <a:gd name="T45" fmla="*/ 711 h 917"/>
                <a:gd name="T46" fmla="*/ 227 w 730"/>
                <a:gd name="T47" fmla="*/ 756 h 917"/>
                <a:gd name="T48" fmla="*/ 215 w 730"/>
                <a:gd name="T49" fmla="*/ 813 h 917"/>
                <a:gd name="T50" fmla="*/ 205 w 730"/>
                <a:gd name="T51" fmla="*/ 844 h 917"/>
                <a:gd name="T52" fmla="*/ 154 w 730"/>
                <a:gd name="T53" fmla="*/ 873 h 917"/>
                <a:gd name="T54" fmla="*/ 128 w 730"/>
                <a:gd name="T55" fmla="*/ 912 h 917"/>
                <a:gd name="T56" fmla="*/ 66 w 730"/>
                <a:gd name="T57" fmla="*/ 870 h 917"/>
                <a:gd name="T58" fmla="*/ 46 w 730"/>
                <a:gd name="T59" fmla="*/ 828 h 917"/>
                <a:gd name="T60" fmla="*/ 14 w 730"/>
                <a:gd name="T61" fmla="*/ 802 h 917"/>
                <a:gd name="T62" fmla="*/ 115 w 730"/>
                <a:gd name="T63" fmla="*/ 751 h 917"/>
                <a:gd name="T64" fmla="*/ 128 w 730"/>
                <a:gd name="T65" fmla="*/ 726 h 917"/>
                <a:gd name="T66" fmla="*/ 158 w 730"/>
                <a:gd name="T67" fmla="*/ 671 h 917"/>
                <a:gd name="T68" fmla="*/ 93 w 730"/>
                <a:gd name="T69" fmla="*/ 632 h 917"/>
                <a:gd name="T70" fmla="*/ 55 w 730"/>
                <a:gd name="T71" fmla="*/ 629 h 917"/>
                <a:gd name="T72" fmla="*/ 13 w 730"/>
                <a:gd name="T73" fmla="*/ 542 h 917"/>
                <a:gd name="T74" fmla="*/ 18 w 730"/>
                <a:gd name="T75" fmla="*/ 526 h 917"/>
                <a:gd name="T76" fmla="*/ 27 w 730"/>
                <a:gd name="T77" fmla="*/ 480 h 917"/>
                <a:gd name="T78" fmla="*/ 2 w 730"/>
                <a:gd name="T79" fmla="*/ 456 h 917"/>
                <a:gd name="T80" fmla="*/ 14 w 730"/>
                <a:gd name="T81" fmla="*/ 425 h 917"/>
                <a:gd name="T82" fmla="*/ 31 w 730"/>
                <a:gd name="T83" fmla="*/ 400 h 917"/>
                <a:gd name="T84" fmla="*/ 55 w 730"/>
                <a:gd name="T85" fmla="*/ 334 h 917"/>
                <a:gd name="T86" fmla="*/ 96 w 730"/>
                <a:gd name="T87" fmla="*/ 311 h 917"/>
                <a:gd name="T88" fmla="*/ 112 w 730"/>
                <a:gd name="T89" fmla="*/ 322 h 917"/>
                <a:gd name="T90" fmla="*/ 139 w 730"/>
                <a:gd name="T91" fmla="*/ 335 h 917"/>
                <a:gd name="T92" fmla="*/ 158 w 730"/>
                <a:gd name="T93" fmla="*/ 373 h 917"/>
                <a:gd name="T94" fmla="*/ 178 w 730"/>
                <a:gd name="T95" fmla="*/ 380 h 917"/>
                <a:gd name="T96" fmla="*/ 192 w 730"/>
                <a:gd name="T97" fmla="*/ 374 h 917"/>
                <a:gd name="T98" fmla="*/ 209 w 730"/>
                <a:gd name="T99" fmla="*/ 332 h 917"/>
                <a:gd name="T100" fmla="*/ 262 w 730"/>
                <a:gd name="T101" fmla="*/ 326 h 917"/>
                <a:gd name="T102" fmla="*/ 300 w 730"/>
                <a:gd name="T103" fmla="*/ 292 h 917"/>
                <a:gd name="T104" fmla="*/ 297 w 730"/>
                <a:gd name="T105" fmla="*/ 257 h 917"/>
                <a:gd name="T106" fmla="*/ 327 w 730"/>
                <a:gd name="T107" fmla="*/ 229 h 917"/>
                <a:gd name="T108" fmla="*/ 338 w 730"/>
                <a:gd name="T109" fmla="*/ 200 h 917"/>
                <a:gd name="T110" fmla="*/ 393 w 730"/>
                <a:gd name="T111" fmla="*/ 190 h 917"/>
                <a:gd name="T112" fmla="*/ 451 w 730"/>
                <a:gd name="T113" fmla="*/ 165 h 917"/>
                <a:gd name="T114" fmla="*/ 445 w 730"/>
                <a:gd name="T115" fmla="*/ 157 h 917"/>
                <a:gd name="T116" fmla="*/ 439 w 730"/>
                <a:gd name="T117" fmla="*/ 122 h 917"/>
                <a:gd name="T118" fmla="*/ 432 w 730"/>
                <a:gd name="T119" fmla="*/ 130 h 917"/>
                <a:gd name="T120" fmla="*/ 444 w 730"/>
                <a:gd name="T121" fmla="*/ 74 h 917"/>
                <a:gd name="T122" fmla="*/ 471 w 730"/>
                <a:gd name="T123" fmla="*/ 33 h 917"/>
                <a:gd name="T124" fmla="*/ 503 w 730"/>
                <a:gd name="T125" fmla="*/ 10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30" h="917">
                  <a:moveTo>
                    <a:pt x="524" y="31"/>
                  </a:moveTo>
                  <a:lnTo>
                    <a:pt x="525" y="34"/>
                  </a:lnTo>
                  <a:lnTo>
                    <a:pt x="525" y="34"/>
                  </a:lnTo>
                  <a:lnTo>
                    <a:pt x="525" y="34"/>
                  </a:lnTo>
                  <a:lnTo>
                    <a:pt x="529" y="37"/>
                  </a:lnTo>
                  <a:lnTo>
                    <a:pt x="530" y="37"/>
                  </a:lnTo>
                  <a:lnTo>
                    <a:pt x="531" y="37"/>
                  </a:lnTo>
                  <a:lnTo>
                    <a:pt x="536" y="32"/>
                  </a:lnTo>
                  <a:lnTo>
                    <a:pt x="536" y="27"/>
                  </a:lnTo>
                  <a:lnTo>
                    <a:pt x="536" y="22"/>
                  </a:lnTo>
                  <a:lnTo>
                    <a:pt x="538" y="18"/>
                  </a:lnTo>
                  <a:lnTo>
                    <a:pt x="539" y="18"/>
                  </a:lnTo>
                  <a:lnTo>
                    <a:pt x="539" y="18"/>
                  </a:lnTo>
                  <a:lnTo>
                    <a:pt x="540" y="19"/>
                  </a:lnTo>
                  <a:lnTo>
                    <a:pt x="540" y="19"/>
                  </a:lnTo>
                  <a:lnTo>
                    <a:pt x="541" y="20"/>
                  </a:lnTo>
                  <a:lnTo>
                    <a:pt x="542" y="19"/>
                  </a:lnTo>
                  <a:lnTo>
                    <a:pt x="546" y="16"/>
                  </a:lnTo>
                  <a:lnTo>
                    <a:pt x="548" y="12"/>
                  </a:lnTo>
                  <a:lnTo>
                    <a:pt x="547" y="10"/>
                  </a:lnTo>
                  <a:lnTo>
                    <a:pt x="547" y="9"/>
                  </a:lnTo>
                  <a:lnTo>
                    <a:pt x="547" y="8"/>
                  </a:lnTo>
                  <a:lnTo>
                    <a:pt x="547" y="8"/>
                  </a:lnTo>
                  <a:lnTo>
                    <a:pt x="547" y="6"/>
                  </a:lnTo>
                  <a:lnTo>
                    <a:pt x="559" y="2"/>
                  </a:lnTo>
                  <a:lnTo>
                    <a:pt x="563" y="1"/>
                  </a:lnTo>
                  <a:lnTo>
                    <a:pt x="572" y="1"/>
                  </a:lnTo>
                  <a:lnTo>
                    <a:pt x="572" y="4"/>
                  </a:lnTo>
                  <a:lnTo>
                    <a:pt x="573" y="6"/>
                  </a:lnTo>
                  <a:lnTo>
                    <a:pt x="574" y="9"/>
                  </a:lnTo>
                  <a:lnTo>
                    <a:pt x="569" y="20"/>
                  </a:lnTo>
                  <a:lnTo>
                    <a:pt x="571" y="21"/>
                  </a:lnTo>
                  <a:lnTo>
                    <a:pt x="573" y="24"/>
                  </a:lnTo>
                  <a:lnTo>
                    <a:pt x="577" y="29"/>
                  </a:lnTo>
                  <a:lnTo>
                    <a:pt x="583" y="34"/>
                  </a:lnTo>
                  <a:lnTo>
                    <a:pt x="584" y="34"/>
                  </a:lnTo>
                  <a:lnTo>
                    <a:pt x="585" y="35"/>
                  </a:lnTo>
                  <a:lnTo>
                    <a:pt x="585" y="35"/>
                  </a:lnTo>
                  <a:lnTo>
                    <a:pt x="589" y="31"/>
                  </a:lnTo>
                  <a:lnTo>
                    <a:pt x="590" y="29"/>
                  </a:lnTo>
                  <a:lnTo>
                    <a:pt x="596" y="27"/>
                  </a:lnTo>
                  <a:lnTo>
                    <a:pt x="599" y="28"/>
                  </a:lnTo>
                  <a:lnTo>
                    <a:pt x="602" y="22"/>
                  </a:lnTo>
                  <a:lnTo>
                    <a:pt x="602" y="20"/>
                  </a:lnTo>
                  <a:lnTo>
                    <a:pt x="603" y="21"/>
                  </a:lnTo>
                  <a:lnTo>
                    <a:pt x="604" y="25"/>
                  </a:lnTo>
                  <a:lnTo>
                    <a:pt x="605" y="27"/>
                  </a:lnTo>
                  <a:lnTo>
                    <a:pt x="605" y="28"/>
                  </a:lnTo>
                  <a:lnTo>
                    <a:pt x="606" y="29"/>
                  </a:lnTo>
                  <a:lnTo>
                    <a:pt x="607" y="33"/>
                  </a:lnTo>
                  <a:lnTo>
                    <a:pt x="608" y="35"/>
                  </a:lnTo>
                  <a:lnTo>
                    <a:pt x="609" y="36"/>
                  </a:lnTo>
                  <a:lnTo>
                    <a:pt x="617" y="32"/>
                  </a:lnTo>
                  <a:lnTo>
                    <a:pt x="623" y="30"/>
                  </a:lnTo>
                  <a:lnTo>
                    <a:pt x="623" y="23"/>
                  </a:lnTo>
                  <a:lnTo>
                    <a:pt x="623" y="23"/>
                  </a:lnTo>
                  <a:lnTo>
                    <a:pt x="622" y="22"/>
                  </a:lnTo>
                  <a:lnTo>
                    <a:pt x="622" y="15"/>
                  </a:lnTo>
                  <a:lnTo>
                    <a:pt x="622" y="6"/>
                  </a:lnTo>
                  <a:lnTo>
                    <a:pt x="624" y="3"/>
                  </a:lnTo>
                  <a:lnTo>
                    <a:pt x="626" y="1"/>
                  </a:lnTo>
                  <a:lnTo>
                    <a:pt x="628" y="2"/>
                  </a:lnTo>
                  <a:lnTo>
                    <a:pt x="629" y="2"/>
                  </a:lnTo>
                  <a:lnTo>
                    <a:pt x="629" y="3"/>
                  </a:lnTo>
                  <a:lnTo>
                    <a:pt x="629" y="3"/>
                  </a:lnTo>
                  <a:lnTo>
                    <a:pt x="630" y="5"/>
                  </a:lnTo>
                  <a:lnTo>
                    <a:pt x="631" y="5"/>
                  </a:lnTo>
                  <a:lnTo>
                    <a:pt x="631" y="6"/>
                  </a:lnTo>
                  <a:lnTo>
                    <a:pt x="631" y="6"/>
                  </a:lnTo>
                  <a:lnTo>
                    <a:pt x="632" y="8"/>
                  </a:lnTo>
                  <a:lnTo>
                    <a:pt x="632" y="11"/>
                  </a:lnTo>
                  <a:lnTo>
                    <a:pt x="633" y="13"/>
                  </a:lnTo>
                  <a:lnTo>
                    <a:pt x="634" y="14"/>
                  </a:lnTo>
                  <a:lnTo>
                    <a:pt x="634" y="14"/>
                  </a:lnTo>
                  <a:lnTo>
                    <a:pt x="640" y="15"/>
                  </a:lnTo>
                  <a:lnTo>
                    <a:pt x="636" y="21"/>
                  </a:lnTo>
                  <a:lnTo>
                    <a:pt x="635" y="22"/>
                  </a:lnTo>
                  <a:lnTo>
                    <a:pt x="635" y="22"/>
                  </a:lnTo>
                  <a:lnTo>
                    <a:pt x="637" y="25"/>
                  </a:lnTo>
                  <a:lnTo>
                    <a:pt x="637" y="26"/>
                  </a:lnTo>
                  <a:lnTo>
                    <a:pt x="637" y="26"/>
                  </a:lnTo>
                  <a:lnTo>
                    <a:pt x="637" y="27"/>
                  </a:lnTo>
                  <a:lnTo>
                    <a:pt x="638" y="27"/>
                  </a:lnTo>
                  <a:lnTo>
                    <a:pt x="638" y="27"/>
                  </a:lnTo>
                  <a:lnTo>
                    <a:pt x="639" y="27"/>
                  </a:lnTo>
                  <a:lnTo>
                    <a:pt x="640" y="27"/>
                  </a:lnTo>
                  <a:lnTo>
                    <a:pt x="640" y="27"/>
                  </a:lnTo>
                  <a:lnTo>
                    <a:pt x="639" y="26"/>
                  </a:lnTo>
                  <a:lnTo>
                    <a:pt x="639" y="23"/>
                  </a:lnTo>
                  <a:lnTo>
                    <a:pt x="640" y="23"/>
                  </a:lnTo>
                  <a:lnTo>
                    <a:pt x="642" y="23"/>
                  </a:lnTo>
                  <a:lnTo>
                    <a:pt x="643" y="23"/>
                  </a:lnTo>
                  <a:lnTo>
                    <a:pt x="640" y="26"/>
                  </a:lnTo>
                  <a:lnTo>
                    <a:pt x="642" y="32"/>
                  </a:lnTo>
                  <a:lnTo>
                    <a:pt x="643" y="32"/>
                  </a:lnTo>
                  <a:lnTo>
                    <a:pt x="644" y="32"/>
                  </a:lnTo>
                  <a:lnTo>
                    <a:pt x="645" y="32"/>
                  </a:lnTo>
                  <a:lnTo>
                    <a:pt x="645" y="32"/>
                  </a:lnTo>
                  <a:lnTo>
                    <a:pt x="646" y="32"/>
                  </a:lnTo>
                  <a:lnTo>
                    <a:pt x="647" y="33"/>
                  </a:lnTo>
                  <a:lnTo>
                    <a:pt x="648" y="34"/>
                  </a:lnTo>
                  <a:lnTo>
                    <a:pt x="650" y="35"/>
                  </a:lnTo>
                  <a:lnTo>
                    <a:pt x="650" y="36"/>
                  </a:lnTo>
                  <a:lnTo>
                    <a:pt x="651" y="37"/>
                  </a:lnTo>
                  <a:lnTo>
                    <a:pt x="650" y="38"/>
                  </a:lnTo>
                  <a:lnTo>
                    <a:pt x="650" y="41"/>
                  </a:lnTo>
                  <a:lnTo>
                    <a:pt x="649" y="42"/>
                  </a:lnTo>
                  <a:lnTo>
                    <a:pt x="649" y="43"/>
                  </a:lnTo>
                  <a:lnTo>
                    <a:pt x="648" y="43"/>
                  </a:lnTo>
                  <a:lnTo>
                    <a:pt x="647" y="43"/>
                  </a:lnTo>
                  <a:lnTo>
                    <a:pt x="647" y="43"/>
                  </a:lnTo>
                  <a:lnTo>
                    <a:pt x="646" y="42"/>
                  </a:lnTo>
                  <a:lnTo>
                    <a:pt x="645" y="41"/>
                  </a:lnTo>
                  <a:lnTo>
                    <a:pt x="645" y="40"/>
                  </a:lnTo>
                  <a:lnTo>
                    <a:pt x="645" y="39"/>
                  </a:lnTo>
                  <a:lnTo>
                    <a:pt x="644" y="37"/>
                  </a:lnTo>
                  <a:lnTo>
                    <a:pt x="644" y="36"/>
                  </a:lnTo>
                  <a:lnTo>
                    <a:pt x="643" y="36"/>
                  </a:lnTo>
                  <a:lnTo>
                    <a:pt x="643" y="36"/>
                  </a:lnTo>
                  <a:lnTo>
                    <a:pt x="642" y="37"/>
                  </a:lnTo>
                  <a:lnTo>
                    <a:pt x="641" y="37"/>
                  </a:lnTo>
                  <a:lnTo>
                    <a:pt x="640" y="38"/>
                  </a:lnTo>
                  <a:lnTo>
                    <a:pt x="638" y="45"/>
                  </a:lnTo>
                  <a:lnTo>
                    <a:pt x="638" y="46"/>
                  </a:lnTo>
                  <a:lnTo>
                    <a:pt x="639" y="47"/>
                  </a:lnTo>
                  <a:lnTo>
                    <a:pt x="643" y="57"/>
                  </a:lnTo>
                  <a:lnTo>
                    <a:pt x="643" y="58"/>
                  </a:lnTo>
                  <a:lnTo>
                    <a:pt x="644" y="58"/>
                  </a:lnTo>
                  <a:lnTo>
                    <a:pt x="644" y="58"/>
                  </a:lnTo>
                  <a:lnTo>
                    <a:pt x="645" y="58"/>
                  </a:lnTo>
                  <a:lnTo>
                    <a:pt x="646" y="58"/>
                  </a:lnTo>
                  <a:lnTo>
                    <a:pt x="647" y="57"/>
                  </a:lnTo>
                  <a:lnTo>
                    <a:pt x="647" y="56"/>
                  </a:lnTo>
                  <a:lnTo>
                    <a:pt x="647" y="55"/>
                  </a:lnTo>
                  <a:lnTo>
                    <a:pt x="647" y="54"/>
                  </a:lnTo>
                  <a:lnTo>
                    <a:pt x="647" y="53"/>
                  </a:lnTo>
                  <a:lnTo>
                    <a:pt x="648" y="52"/>
                  </a:lnTo>
                  <a:lnTo>
                    <a:pt x="648" y="52"/>
                  </a:lnTo>
                  <a:lnTo>
                    <a:pt x="648" y="51"/>
                  </a:lnTo>
                  <a:lnTo>
                    <a:pt x="648" y="51"/>
                  </a:lnTo>
                  <a:lnTo>
                    <a:pt x="649" y="51"/>
                  </a:lnTo>
                  <a:lnTo>
                    <a:pt x="649" y="52"/>
                  </a:lnTo>
                  <a:lnTo>
                    <a:pt x="650" y="53"/>
                  </a:lnTo>
                  <a:lnTo>
                    <a:pt x="650" y="54"/>
                  </a:lnTo>
                  <a:lnTo>
                    <a:pt x="650" y="55"/>
                  </a:lnTo>
                  <a:lnTo>
                    <a:pt x="650" y="56"/>
                  </a:lnTo>
                  <a:lnTo>
                    <a:pt x="650" y="57"/>
                  </a:lnTo>
                  <a:lnTo>
                    <a:pt x="649" y="57"/>
                  </a:lnTo>
                  <a:lnTo>
                    <a:pt x="649" y="57"/>
                  </a:lnTo>
                  <a:lnTo>
                    <a:pt x="649" y="58"/>
                  </a:lnTo>
                  <a:lnTo>
                    <a:pt x="643" y="61"/>
                  </a:lnTo>
                  <a:lnTo>
                    <a:pt x="644" y="68"/>
                  </a:lnTo>
                  <a:lnTo>
                    <a:pt x="649" y="80"/>
                  </a:lnTo>
                  <a:lnTo>
                    <a:pt x="655" y="86"/>
                  </a:lnTo>
                  <a:lnTo>
                    <a:pt x="662" y="91"/>
                  </a:lnTo>
                  <a:lnTo>
                    <a:pt x="662" y="96"/>
                  </a:lnTo>
                  <a:lnTo>
                    <a:pt x="659" y="108"/>
                  </a:lnTo>
                  <a:lnTo>
                    <a:pt x="659" y="108"/>
                  </a:lnTo>
                  <a:lnTo>
                    <a:pt x="659" y="109"/>
                  </a:lnTo>
                  <a:lnTo>
                    <a:pt x="659" y="110"/>
                  </a:lnTo>
                  <a:lnTo>
                    <a:pt x="659" y="111"/>
                  </a:lnTo>
                  <a:lnTo>
                    <a:pt x="661" y="113"/>
                  </a:lnTo>
                  <a:lnTo>
                    <a:pt x="662" y="114"/>
                  </a:lnTo>
                  <a:lnTo>
                    <a:pt x="664" y="115"/>
                  </a:lnTo>
                  <a:lnTo>
                    <a:pt x="665" y="115"/>
                  </a:lnTo>
                  <a:lnTo>
                    <a:pt x="666" y="116"/>
                  </a:lnTo>
                  <a:lnTo>
                    <a:pt x="667" y="116"/>
                  </a:lnTo>
                  <a:lnTo>
                    <a:pt x="667" y="116"/>
                  </a:lnTo>
                  <a:lnTo>
                    <a:pt x="668" y="117"/>
                  </a:lnTo>
                  <a:lnTo>
                    <a:pt x="668" y="118"/>
                  </a:lnTo>
                  <a:lnTo>
                    <a:pt x="669" y="124"/>
                  </a:lnTo>
                  <a:lnTo>
                    <a:pt x="669" y="124"/>
                  </a:lnTo>
                  <a:lnTo>
                    <a:pt x="668" y="125"/>
                  </a:lnTo>
                  <a:lnTo>
                    <a:pt x="667" y="126"/>
                  </a:lnTo>
                  <a:lnTo>
                    <a:pt x="666" y="126"/>
                  </a:lnTo>
                  <a:lnTo>
                    <a:pt x="665" y="127"/>
                  </a:lnTo>
                  <a:lnTo>
                    <a:pt x="665" y="128"/>
                  </a:lnTo>
                  <a:lnTo>
                    <a:pt x="664" y="129"/>
                  </a:lnTo>
                  <a:lnTo>
                    <a:pt x="664" y="132"/>
                  </a:lnTo>
                  <a:lnTo>
                    <a:pt x="664" y="133"/>
                  </a:lnTo>
                  <a:lnTo>
                    <a:pt x="664" y="135"/>
                  </a:lnTo>
                  <a:lnTo>
                    <a:pt x="664" y="136"/>
                  </a:lnTo>
                  <a:lnTo>
                    <a:pt x="665" y="137"/>
                  </a:lnTo>
                  <a:lnTo>
                    <a:pt x="665" y="137"/>
                  </a:lnTo>
                  <a:lnTo>
                    <a:pt x="666" y="137"/>
                  </a:lnTo>
                  <a:lnTo>
                    <a:pt x="667" y="138"/>
                  </a:lnTo>
                  <a:lnTo>
                    <a:pt x="667" y="138"/>
                  </a:lnTo>
                  <a:lnTo>
                    <a:pt x="668" y="138"/>
                  </a:lnTo>
                  <a:lnTo>
                    <a:pt x="668" y="137"/>
                  </a:lnTo>
                  <a:lnTo>
                    <a:pt x="669" y="137"/>
                  </a:lnTo>
                  <a:lnTo>
                    <a:pt x="669" y="136"/>
                  </a:lnTo>
                  <a:lnTo>
                    <a:pt x="669" y="135"/>
                  </a:lnTo>
                  <a:lnTo>
                    <a:pt x="670" y="135"/>
                  </a:lnTo>
                  <a:lnTo>
                    <a:pt x="670" y="134"/>
                  </a:lnTo>
                  <a:lnTo>
                    <a:pt x="670" y="133"/>
                  </a:lnTo>
                  <a:lnTo>
                    <a:pt x="669" y="132"/>
                  </a:lnTo>
                  <a:lnTo>
                    <a:pt x="669" y="131"/>
                  </a:lnTo>
                  <a:lnTo>
                    <a:pt x="669" y="130"/>
                  </a:lnTo>
                  <a:lnTo>
                    <a:pt x="669" y="130"/>
                  </a:lnTo>
                  <a:lnTo>
                    <a:pt x="672" y="127"/>
                  </a:lnTo>
                  <a:lnTo>
                    <a:pt x="674" y="124"/>
                  </a:lnTo>
                  <a:lnTo>
                    <a:pt x="675" y="123"/>
                  </a:lnTo>
                  <a:lnTo>
                    <a:pt x="676" y="122"/>
                  </a:lnTo>
                  <a:lnTo>
                    <a:pt x="676" y="122"/>
                  </a:lnTo>
                  <a:lnTo>
                    <a:pt x="676" y="122"/>
                  </a:lnTo>
                  <a:lnTo>
                    <a:pt x="677" y="122"/>
                  </a:lnTo>
                  <a:lnTo>
                    <a:pt x="677" y="123"/>
                  </a:lnTo>
                  <a:lnTo>
                    <a:pt x="678" y="123"/>
                  </a:lnTo>
                  <a:lnTo>
                    <a:pt x="678" y="124"/>
                  </a:lnTo>
                  <a:lnTo>
                    <a:pt x="679" y="135"/>
                  </a:lnTo>
                  <a:lnTo>
                    <a:pt x="684" y="147"/>
                  </a:lnTo>
                  <a:lnTo>
                    <a:pt x="686" y="156"/>
                  </a:lnTo>
                  <a:lnTo>
                    <a:pt x="685" y="162"/>
                  </a:lnTo>
                  <a:lnTo>
                    <a:pt x="684" y="162"/>
                  </a:lnTo>
                  <a:lnTo>
                    <a:pt x="684" y="162"/>
                  </a:lnTo>
                  <a:lnTo>
                    <a:pt x="684" y="163"/>
                  </a:lnTo>
                  <a:lnTo>
                    <a:pt x="684" y="164"/>
                  </a:lnTo>
                  <a:lnTo>
                    <a:pt x="685" y="165"/>
                  </a:lnTo>
                  <a:lnTo>
                    <a:pt x="690" y="170"/>
                  </a:lnTo>
                  <a:lnTo>
                    <a:pt x="690" y="170"/>
                  </a:lnTo>
                  <a:lnTo>
                    <a:pt x="691" y="170"/>
                  </a:lnTo>
                  <a:lnTo>
                    <a:pt x="691" y="170"/>
                  </a:lnTo>
                  <a:lnTo>
                    <a:pt x="691" y="169"/>
                  </a:lnTo>
                  <a:lnTo>
                    <a:pt x="691" y="168"/>
                  </a:lnTo>
                  <a:lnTo>
                    <a:pt x="691" y="167"/>
                  </a:lnTo>
                  <a:lnTo>
                    <a:pt x="692" y="166"/>
                  </a:lnTo>
                  <a:lnTo>
                    <a:pt x="692" y="166"/>
                  </a:lnTo>
                  <a:lnTo>
                    <a:pt x="693" y="166"/>
                  </a:lnTo>
                  <a:lnTo>
                    <a:pt x="693" y="166"/>
                  </a:lnTo>
                  <a:lnTo>
                    <a:pt x="694" y="166"/>
                  </a:lnTo>
                  <a:lnTo>
                    <a:pt x="694" y="166"/>
                  </a:lnTo>
                  <a:lnTo>
                    <a:pt x="694" y="166"/>
                  </a:lnTo>
                  <a:lnTo>
                    <a:pt x="695" y="168"/>
                  </a:lnTo>
                  <a:lnTo>
                    <a:pt x="695" y="169"/>
                  </a:lnTo>
                  <a:lnTo>
                    <a:pt x="695" y="170"/>
                  </a:lnTo>
                  <a:lnTo>
                    <a:pt x="695" y="172"/>
                  </a:lnTo>
                  <a:lnTo>
                    <a:pt x="694" y="173"/>
                  </a:lnTo>
                  <a:lnTo>
                    <a:pt x="694" y="174"/>
                  </a:lnTo>
                  <a:lnTo>
                    <a:pt x="694" y="175"/>
                  </a:lnTo>
                  <a:lnTo>
                    <a:pt x="693" y="176"/>
                  </a:lnTo>
                  <a:lnTo>
                    <a:pt x="693" y="177"/>
                  </a:lnTo>
                  <a:lnTo>
                    <a:pt x="692" y="177"/>
                  </a:lnTo>
                  <a:lnTo>
                    <a:pt x="692" y="177"/>
                  </a:lnTo>
                  <a:lnTo>
                    <a:pt x="691" y="177"/>
                  </a:lnTo>
                  <a:lnTo>
                    <a:pt x="690" y="177"/>
                  </a:lnTo>
                  <a:lnTo>
                    <a:pt x="690" y="177"/>
                  </a:lnTo>
                  <a:lnTo>
                    <a:pt x="689" y="177"/>
                  </a:lnTo>
                  <a:lnTo>
                    <a:pt x="689" y="178"/>
                  </a:lnTo>
                  <a:lnTo>
                    <a:pt x="689" y="179"/>
                  </a:lnTo>
                  <a:lnTo>
                    <a:pt x="690" y="180"/>
                  </a:lnTo>
                  <a:lnTo>
                    <a:pt x="691" y="181"/>
                  </a:lnTo>
                  <a:lnTo>
                    <a:pt x="696" y="187"/>
                  </a:lnTo>
                  <a:lnTo>
                    <a:pt x="697" y="187"/>
                  </a:lnTo>
                  <a:lnTo>
                    <a:pt x="697" y="188"/>
                  </a:lnTo>
                  <a:lnTo>
                    <a:pt x="697" y="188"/>
                  </a:lnTo>
                  <a:lnTo>
                    <a:pt x="698" y="187"/>
                  </a:lnTo>
                  <a:lnTo>
                    <a:pt x="698" y="187"/>
                  </a:lnTo>
                  <a:lnTo>
                    <a:pt x="699" y="185"/>
                  </a:lnTo>
                  <a:lnTo>
                    <a:pt x="700" y="185"/>
                  </a:lnTo>
                  <a:lnTo>
                    <a:pt x="701" y="185"/>
                  </a:lnTo>
                  <a:lnTo>
                    <a:pt x="702" y="185"/>
                  </a:lnTo>
                  <a:lnTo>
                    <a:pt x="703" y="186"/>
                  </a:lnTo>
                  <a:lnTo>
                    <a:pt x="703" y="188"/>
                  </a:lnTo>
                  <a:lnTo>
                    <a:pt x="704" y="189"/>
                  </a:lnTo>
                  <a:lnTo>
                    <a:pt x="705" y="193"/>
                  </a:lnTo>
                  <a:lnTo>
                    <a:pt x="705" y="195"/>
                  </a:lnTo>
                  <a:lnTo>
                    <a:pt x="703" y="200"/>
                  </a:lnTo>
                  <a:lnTo>
                    <a:pt x="703" y="201"/>
                  </a:lnTo>
                  <a:lnTo>
                    <a:pt x="703" y="201"/>
                  </a:lnTo>
                  <a:lnTo>
                    <a:pt x="702" y="203"/>
                  </a:lnTo>
                  <a:lnTo>
                    <a:pt x="702" y="204"/>
                  </a:lnTo>
                  <a:lnTo>
                    <a:pt x="702" y="204"/>
                  </a:lnTo>
                  <a:lnTo>
                    <a:pt x="702" y="205"/>
                  </a:lnTo>
                  <a:lnTo>
                    <a:pt x="702" y="207"/>
                  </a:lnTo>
                  <a:lnTo>
                    <a:pt x="703" y="207"/>
                  </a:lnTo>
                  <a:lnTo>
                    <a:pt x="703" y="207"/>
                  </a:lnTo>
                  <a:lnTo>
                    <a:pt x="703" y="208"/>
                  </a:lnTo>
                  <a:lnTo>
                    <a:pt x="703" y="210"/>
                  </a:lnTo>
                  <a:lnTo>
                    <a:pt x="703" y="210"/>
                  </a:lnTo>
                  <a:lnTo>
                    <a:pt x="703" y="210"/>
                  </a:lnTo>
                  <a:lnTo>
                    <a:pt x="704" y="211"/>
                  </a:lnTo>
                  <a:lnTo>
                    <a:pt x="704" y="211"/>
                  </a:lnTo>
                  <a:lnTo>
                    <a:pt x="704" y="211"/>
                  </a:lnTo>
                  <a:lnTo>
                    <a:pt x="704" y="211"/>
                  </a:lnTo>
                  <a:lnTo>
                    <a:pt x="704" y="212"/>
                  </a:lnTo>
                  <a:lnTo>
                    <a:pt x="705" y="212"/>
                  </a:lnTo>
                  <a:lnTo>
                    <a:pt x="705" y="212"/>
                  </a:lnTo>
                  <a:lnTo>
                    <a:pt x="705" y="212"/>
                  </a:lnTo>
                  <a:lnTo>
                    <a:pt x="705" y="212"/>
                  </a:lnTo>
                  <a:lnTo>
                    <a:pt x="706" y="211"/>
                  </a:lnTo>
                  <a:lnTo>
                    <a:pt x="706" y="211"/>
                  </a:lnTo>
                  <a:lnTo>
                    <a:pt x="707" y="210"/>
                  </a:lnTo>
                  <a:lnTo>
                    <a:pt x="708" y="210"/>
                  </a:lnTo>
                  <a:lnTo>
                    <a:pt x="708" y="209"/>
                  </a:lnTo>
                  <a:lnTo>
                    <a:pt x="709" y="209"/>
                  </a:lnTo>
                  <a:lnTo>
                    <a:pt x="710" y="208"/>
                  </a:lnTo>
                  <a:lnTo>
                    <a:pt x="711" y="207"/>
                  </a:lnTo>
                  <a:lnTo>
                    <a:pt x="711" y="207"/>
                  </a:lnTo>
                  <a:lnTo>
                    <a:pt x="711" y="207"/>
                  </a:lnTo>
                  <a:lnTo>
                    <a:pt x="712" y="207"/>
                  </a:lnTo>
                  <a:lnTo>
                    <a:pt x="712" y="207"/>
                  </a:lnTo>
                  <a:lnTo>
                    <a:pt x="713" y="207"/>
                  </a:lnTo>
                  <a:lnTo>
                    <a:pt x="713" y="207"/>
                  </a:lnTo>
                  <a:lnTo>
                    <a:pt x="714" y="207"/>
                  </a:lnTo>
                  <a:lnTo>
                    <a:pt x="714" y="207"/>
                  </a:lnTo>
                  <a:lnTo>
                    <a:pt x="715" y="207"/>
                  </a:lnTo>
                  <a:lnTo>
                    <a:pt x="715" y="207"/>
                  </a:lnTo>
                  <a:lnTo>
                    <a:pt x="716" y="208"/>
                  </a:lnTo>
                  <a:lnTo>
                    <a:pt x="717" y="209"/>
                  </a:lnTo>
                  <a:lnTo>
                    <a:pt x="717" y="209"/>
                  </a:lnTo>
                  <a:lnTo>
                    <a:pt x="717" y="209"/>
                  </a:lnTo>
                  <a:lnTo>
                    <a:pt x="717" y="209"/>
                  </a:lnTo>
                  <a:lnTo>
                    <a:pt x="717" y="210"/>
                  </a:lnTo>
                  <a:lnTo>
                    <a:pt x="717" y="210"/>
                  </a:lnTo>
                  <a:lnTo>
                    <a:pt x="717" y="210"/>
                  </a:lnTo>
                  <a:lnTo>
                    <a:pt x="717" y="210"/>
                  </a:lnTo>
                  <a:lnTo>
                    <a:pt x="717" y="210"/>
                  </a:lnTo>
                  <a:lnTo>
                    <a:pt x="719" y="216"/>
                  </a:lnTo>
                  <a:lnTo>
                    <a:pt x="726" y="222"/>
                  </a:lnTo>
                  <a:lnTo>
                    <a:pt x="729" y="224"/>
                  </a:lnTo>
                  <a:lnTo>
                    <a:pt x="729" y="224"/>
                  </a:lnTo>
                  <a:lnTo>
                    <a:pt x="729" y="225"/>
                  </a:lnTo>
                  <a:lnTo>
                    <a:pt x="729" y="226"/>
                  </a:lnTo>
                  <a:lnTo>
                    <a:pt x="730" y="226"/>
                  </a:lnTo>
                  <a:lnTo>
                    <a:pt x="728" y="231"/>
                  </a:lnTo>
                  <a:lnTo>
                    <a:pt x="727" y="232"/>
                  </a:lnTo>
                  <a:lnTo>
                    <a:pt x="725" y="233"/>
                  </a:lnTo>
                  <a:lnTo>
                    <a:pt x="714" y="237"/>
                  </a:lnTo>
                  <a:lnTo>
                    <a:pt x="712" y="237"/>
                  </a:lnTo>
                  <a:lnTo>
                    <a:pt x="706" y="239"/>
                  </a:lnTo>
                  <a:lnTo>
                    <a:pt x="705" y="239"/>
                  </a:lnTo>
                  <a:lnTo>
                    <a:pt x="704" y="240"/>
                  </a:lnTo>
                  <a:lnTo>
                    <a:pt x="702" y="240"/>
                  </a:lnTo>
                  <a:lnTo>
                    <a:pt x="701" y="240"/>
                  </a:lnTo>
                  <a:lnTo>
                    <a:pt x="696" y="240"/>
                  </a:lnTo>
                  <a:lnTo>
                    <a:pt x="694" y="240"/>
                  </a:lnTo>
                  <a:lnTo>
                    <a:pt x="687" y="241"/>
                  </a:lnTo>
                  <a:lnTo>
                    <a:pt x="683" y="241"/>
                  </a:lnTo>
                  <a:lnTo>
                    <a:pt x="680" y="242"/>
                  </a:lnTo>
                  <a:lnTo>
                    <a:pt x="680" y="242"/>
                  </a:lnTo>
                  <a:lnTo>
                    <a:pt x="676" y="242"/>
                  </a:lnTo>
                  <a:lnTo>
                    <a:pt x="672" y="244"/>
                  </a:lnTo>
                  <a:lnTo>
                    <a:pt x="663" y="246"/>
                  </a:lnTo>
                  <a:lnTo>
                    <a:pt x="661" y="247"/>
                  </a:lnTo>
                  <a:lnTo>
                    <a:pt x="659" y="247"/>
                  </a:lnTo>
                  <a:lnTo>
                    <a:pt x="656" y="248"/>
                  </a:lnTo>
                  <a:lnTo>
                    <a:pt x="654" y="249"/>
                  </a:lnTo>
                  <a:lnTo>
                    <a:pt x="652" y="249"/>
                  </a:lnTo>
                  <a:lnTo>
                    <a:pt x="651" y="249"/>
                  </a:lnTo>
                  <a:lnTo>
                    <a:pt x="650" y="250"/>
                  </a:lnTo>
                  <a:lnTo>
                    <a:pt x="649" y="249"/>
                  </a:lnTo>
                  <a:lnTo>
                    <a:pt x="649" y="248"/>
                  </a:lnTo>
                  <a:lnTo>
                    <a:pt x="649" y="248"/>
                  </a:lnTo>
                  <a:lnTo>
                    <a:pt x="638" y="254"/>
                  </a:lnTo>
                  <a:lnTo>
                    <a:pt x="634" y="255"/>
                  </a:lnTo>
                  <a:lnTo>
                    <a:pt x="623" y="260"/>
                  </a:lnTo>
                  <a:lnTo>
                    <a:pt x="620" y="261"/>
                  </a:lnTo>
                  <a:lnTo>
                    <a:pt x="617" y="263"/>
                  </a:lnTo>
                  <a:lnTo>
                    <a:pt x="613" y="265"/>
                  </a:lnTo>
                  <a:lnTo>
                    <a:pt x="612" y="265"/>
                  </a:lnTo>
                  <a:lnTo>
                    <a:pt x="611" y="265"/>
                  </a:lnTo>
                  <a:lnTo>
                    <a:pt x="611" y="266"/>
                  </a:lnTo>
                  <a:lnTo>
                    <a:pt x="610" y="266"/>
                  </a:lnTo>
                  <a:lnTo>
                    <a:pt x="609" y="266"/>
                  </a:lnTo>
                  <a:lnTo>
                    <a:pt x="608" y="265"/>
                  </a:lnTo>
                  <a:lnTo>
                    <a:pt x="608" y="265"/>
                  </a:lnTo>
                  <a:lnTo>
                    <a:pt x="608" y="265"/>
                  </a:lnTo>
                  <a:lnTo>
                    <a:pt x="607" y="264"/>
                  </a:lnTo>
                  <a:lnTo>
                    <a:pt x="607" y="263"/>
                  </a:lnTo>
                  <a:lnTo>
                    <a:pt x="607" y="263"/>
                  </a:lnTo>
                  <a:lnTo>
                    <a:pt x="606" y="263"/>
                  </a:lnTo>
                  <a:lnTo>
                    <a:pt x="605" y="264"/>
                  </a:lnTo>
                  <a:lnTo>
                    <a:pt x="604" y="264"/>
                  </a:lnTo>
                  <a:lnTo>
                    <a:pt x="604" y="264"/>
                  </a:lnTo>
                  <a:lnTo>
                    <a:pt x="604" y="265"/>
                  </a:lnTo>
                  <a:lnTo>
                    <a:pt x="603" y="265"/>
                  </a:lnTo>
                  <a:lnTo>
                    <a:pt x="601" y="267"/>
                  </a:lnTo>
                  <a:lnTo>
                    <a:pt x="594" y="277"/>
                  </a:lnTo>
                  <a:lnTo>
                    <a:pt x="594" y="278"/>
                  </a:lnTo>
                  <a:lnTo>
                    <a:pt x="594" y="278"/>
                  </a:lnTo>
                  <a:lnTo>
                    <a:pt x="594" y="279"/>
                  </a:lnTo>
                  <a:lnTo>
                    <a:pt x="594" y="279"/>
                  </a:lnTo>
                  <a:lnTo>
                    <a:pt x="594" y="280"/>
                  </a:lnTo>
                  <a:lnTo>
                    <a:pt x="594" y="280"/>
                  </a:lnTo>
                  <a:lnTo>
                    <a:pt x="594" y="280"/>
                  </a:lnTo>
                  <a:lnTo>
                    <a:pt x="594" y="280"/>
                  </a:lnTo>
                  <a:lnTo>
                    <a:pt x="594" y="280"/>
                  </a:lnTo>
                  <a:lnTo>
                    <a:pt x="590" y="284"/>
                  </a:lnTo>
                  <a:lnTo>
                    <a:pt x="571" y="300"/>
                  </a:lnTo>
                  <a:lnTo>
                    <a:pt x="569" y="301"/>
                  </a:lnTo>
                  <a:lnTo>
                    <a:pt x="564" y="305"/>
                  </a:lnTo>
                  <a:lnTo>
                    <a:pt x="563" y="305"/>
                  </a:lnTo>
                  <a:lnTo>
                    <a:pt x="560" y="307"/>
                  </a:lnTo>
                  <a:lnTo>
                    <a:pt x="559" y="308"/>
                  </a:lnTo>
                  <a:lnTo>
                    <a:pt x="558" y="309"/>
                  </a:lnTo>
                  <a:lnTo>
                    <a:pt x="551" y="315"/>
                  </a:lnTo>
                  <a:lnTo>
                    <a:pt x="535" y="327"/>
                  </a:lnTo>
                  <a:lnTo>
                    <a:pt x="535" y="327"/>
                  </a:lnTo>
                  <a:lnTo>
                    <a:pt x="528" y="333"/>
                  </a:lnTo>
                  <a:lnTo>
                    <a:pt x="528" y="333"/>
                  </a:lnTo>
                  <a:lnTo>
                    <a:pt x="528" y="333"/>
                  </a:lnTo>
                  <a:lnTo>
                    <a:pt x="528" y="333"/>
                  </a:lnTo>
                  <a:lnTo>
                    <a:pt x="528" y="334"/>
                  </a:lnTo>
                  <a:lnTo>
                    <a:pt x="527" y="334"/>
                  </a:lnTo>
                  <a:lnTo>
                    <a:pt x="526" y="335"/>
                  </a:lnTo>
                  <a:lnTo>
                    <a:pt x="521" y="341"/>
                  </a:lnTo>
                  <a:lnTo>
                    <a:pt x="512" y="350"/>
                  </a:lnTo>
                  <a:lnTo>
                    <a:pt x="511" y="350"/>
                  </a:lnTo>
                  <a:lnTo>
                    <a:pt x="508" y="353"/>
                  </a:lnTo>
                  <a:lnTo>
                    <a:pt x="505" y="355"/>
                  </a:lnTo>
                  <a:lnTo>
                    <a:pt x="496" y="363"/>
                  </a:lnTo>
                  <a:lnTo>
                    <a:pt x="495" y="364"/>
                  </a:lnTo>
                  <a:lnTo>
                    <a:pt x="492" y="366"/>
                  </a:lnTo>
                  <a:lnTo>
                    <a:pt x="486" y="369"/>
                  </a:lnTo>
                  <a:lnTo>
                    <a:pt x="482" y="372"/>
                  </a:lnTo>
                  <a:lnTo>
                    <a:pt x="479" y="373"/>
                  </a:lnTo>
                  <a:lnTo>
                    <a:pt x="479" y="373"/>
                  </a:lnTo>
                  <a:lnTo>
                    <a:pt x="468" y="379"/>
                  </a:lnTo>
                  <a:lnTo>
                    <a:pt x="463" y="382"/>
                  </a:lnTo>
                  <a:lnTo>
                    <a:pt x="461" y="383"/>
                  </a:lnTo>
                  <a:lnTo>
                    <a:pt x="458" y="384"/>
                  </a:lnTo>
                  <a:lnTo>
                    <a:pt x="441" y="395"/>
                  </a:lnTo>
                  <a:lnTo>
                    <a:pt x="440" y="396"/>
                  </a:lnTo>
                  <a:lnTo>
                    <a:pt x="429" y="403"/>
                  </a:lnTo>
                  <a:lnTo>
                    <a:pt x="429" y="403"/>
                  </a:lnTo>
                  <a:lnTo>
                    <a:pt x="429" y="403"/>
                  </a:lnTo>
                  <a:lnTo>
                    <a:pt x="427" y="405"/>
                  </a:lnTo>
                  <a:lnTo>
                    <a:pt x="425" y="405"/>
                  </a:lnTo>
                  <a:lnTo>
                    <a:pt x="421" y="409"/>
                  </a:lnTo>
                  <a:lnTo>
                    <a:pt x="418" y="410"/>
                  </a:lnTo>
                  <a:lnTo>
                    <a:pt x="417" y="412"/>
                  </a:lnTo>
                  <a:lnTo>
                    <a:pt x="408" y="419"/>
                  </a:lnTo>
                  <a:lnTo>
                    <a:pt x="403" y="423"/>
                  </a:lnTo>
                  <a:lnTo>
                    <a:pt x="398" y="427"/>
                  </a:lnTo>
                  <a:lnTo>
                    <a:pt x="398" y="427"/>
                  </a:lnTo>
                  <a:lnTo>
                    <a:pt x="398" y="427"/>
                  </a:lnTo>
                  <a:lnTo>
                    <a:pt x="398" y="428"/>
                  </a:lnTo>
                  <a:lnTo>
                    <a:pt x="396" y="428"/>
                  </a:lnTo>
                  <a:lnTo>
                    <a:pt x="396" y="428"/>
                  </a:lnTo>
                  <a:lnTo>
                    <a:pt x="388" y="432"/>
                  </a:lnTo>
                  <a:lnTo>
                    <a:pt x="379" y="437"/>
                  </a:lnTo>
                  <a:lnTo>
                    <a:pt x="377" y="438"/>
                  </a:lnTo>
                  <a:lnTo>
                    <a:pt x="376" y="438"/>
                  </a:lnTo>
                  <a:lnTo>
                    <a:pt x="374" y="440"/>
                  </a:lnTo>
                  <a:lnTo>
                    <a:pt x="373" y="441"/>
                  </a:lnTo>
                  <a:lnTo>
                    <a:pt x="371" y="442"/>
                  </a:lnTo>
                  <a:lnTo>
                    <a:pt x="368" y="444"/>
                  </a:lnTo>
                  <a:lnTo>
                    <a:pt x="366" y="446"/>
                  </a:lnTo>
                  <a:lnTo>
                    <a:pt x="365" y="447"/>
                  </a:lnTo>
                  <a:lnTo>
                    <a:pt x="358" y="451"/>
                  </a:lnTo>
                  <a:lnTo>
                    <a:pt x="336" y="463"/>
                  </a:lnTo>
                  <a:lnTo>
                    <a:pt x="335" y="463"/>
                  </a:lnTo>
                  <a:lnTo>
                    <a:pt x="333" y="464"/>
                  </a:lnTo>
                  <a:lnTo>
                    <a:pt x="333" y="464"/>
                  </a:lnTo>
                  <a:lnTo>
                    <a:pt x="332" y="464"/>
                  </a:lnTo>
                  <a:lnTo>
                    <a:pt x="332" y="464"/>
                  </a:lnTo>
                  <a:lnTo>
                    <a:pt x="332" y="464"/>
                  </a:lnTo>
                  <a:lnTo>
                    <a:pt x="331" y="464"/>
                  </a:lnTo>
                  <a:lnTo>
                    <a:pt x="323" y="470"/>
                  </a:lnTo>
                  <a:lnTo>
                    <a:pt x="314" y="477"/>
                  </a:lnTo>
                  <a:lnTo>
                    <a:pt x="312" y="479"/>
                  </a:lnTo>
                  <a:lnTo>
                    <a:pt x="312" y="479"/>
                  </a:lnTo>
                  <a:lnTo>
                    <a:pt x="310" y="481"/>
                  </a:lnTo>
                  <a:lnTo>
                    <a:pt x="308" y="483"/>
                  </a:lnTo>
                  <a:lnTo>
                    <a:pt x="308" y="484"/>
                  </a:lnTo>
                  <a:lnTo>
                    <a:pt x="306" y="487"/>
                  </a:lnTo>
                  <a:lnTo>
                    <a:pt x="305" y="487"/>
                  </a:lnTo>
                  <a:lnTo>
                    <a:pt x="303" y="492"/>
                  </a:lnTo>
                  <a:lnTo>
                    <a:pt x="302" y="492"/>
                  </a:lnTo>
                  <a:lnTo>
                    <a:pt x="302" y="493"/>
                  </a:lnTo>
                  <a:lnTo>
                    <a:pt x="302" y="494"/>
                  </a:lnTo>
                  <a:lnTo>
                    <a:pt x="303" y="496"/>
                  </a:lnTo>
                  <a:lnTo>
                    <a:pt x="302" y="498"/>
                  </a:lnTo>
                  <a:lnTo>
                    <a:pt x="297" y="501"/>
                  </a:lnTo>
                  <a:lnTo>
                    <a:pt x="297" y="501"/>
                  </a:lnTo>
                  <a:lnTo>
                    <a:pt x="292" y="496"/>
                  </a:lnTo>
                  <a:lnTo>
                    <a:pt x="290" y="494"/>
                  </a:lnTo>
                  <a:lnTo>
                    <a:pt x="289" y="493"/>
                  </a:lnTo>
                  <a:lnTo>
                    <a:pt x="287" y="491"/>
                  </a:lnTo>
                  <a:lnTo>
                    <a:pt x="285" y="490"/>
                  </a:lnTo>
                  <a:lnTo>
                    <a:pt x="284" y="490"/>
                  </a:lnTo>
                  <a:lnTo>
                    <a:pt x="282" y="490"/>
                  </a:lnTo>
                  <a:lnTo>
                    <a:pt x="279" y="489"/>
                  </a:lnTo>
                  <a:lnTo>
                    <a:pt x="278" y="491"/>
                  </a:lnTo>
                  <a:lnTo>
                    <a:pt x="277" y="492"/>
                  </a:lnTo>
                  <a:lnTo>
                    <a:pt x="275" y="493"/>
                  </a:lnTo>
                  <a:lnTo>
                    <a:pt x="272" y="498"/>
                  </a:lnTo>
                  <a:lnTo>
                    <a:pt x="267" y="504"/>
                  </a:lnTo>
                  <a:lnTo>
                    <a:pt x="266" y="506"/>
                  </a:lnTo>
                  <a:lnTo>
                    <a:pt x="265" y="509"/>
                  </a:lnTo>
                  <a:lnTo>
                    <a:pt x="258" y="521"/>
                  </a:lnTo>
                  <a:lnTo>
                    <a:pt x="255" y="528"/>
                  </a:lnTo>
                  <a:lnTo>
                    <a:pt x="253" y="532"/>
                  </a:lnTo>
                  <a:lnTo>
                    <a:pt x="251" y="538"/>
                  </a:lnTo>
                  <a:lnTo>
                    <a:pt x="247" y="548"/>
                  </a:lnTo>
                  <a:lnTo>
                    <a:pt x="246" y="552"/>
                  </a:lnTo>
                  <a:lnTo>
                    <a:pt x="244" y="557"/>
                  </a:lnTo>
                  <a:lnTo>
                    <a:pt x="243" y="560"/>
                  </a:lnTo>
                  <a:lnTo>
                    <a:pt x="242" y="563"/>
                  </a:lnTo>
                  <a:lnTo>
                    <a:pt x="240" y="568"/>
                  </a:lnTo>
                  <a:lnTo>
                    <a:pt x="239" y="570"/>
                  </a:lnTo>
                  <a:lnTo>
                    <a:pt x="238" y="571"/>
                  </a:lnTo>
                  <a:lnTo>
                    <a:pt x="238" y="574"/>
                  </a:lnTo>
                  <a:lnTo>
                    <a:pt x="237" y="577"/>
                  </a:lnTo>
                  <a:lnTo>
                    <a:pt x="236" y="582"/>
                  </a:lnTo>
                  <a:lnTo>
                    <a:pt x="236" y="582"/>
                  </a:lnTo>
                  <a:lnTo>
                    <a:pt x="236" y="584"/>
                  </a:lnTo>
                  <a:lnTo>
                    <a:pt x="236" y="587"/>
                  </a:lnTo>
                  <a:lnTo>
                    <a:pt x="236" y="589"/>
                  </a:lnTo>
                  <a:lnTo>
                    <a:pt x="236" y="594"/>
                  </a:lnTo>
                  <a:lnTo>
                    <a:pt x="236" y="595"/>
                  </a:lnTo>
                  <a:lnTo>
                    <a:pt x="238" y="595"/>
                  </a:lnTo>
                  <a:lnTo>
                    <a:pt x="239" y="596"/>
                  </a:lnTo>
                  <a:lnTo>
                    <a:pt x="241" y="596"/>
                  </a:lnTo>
                  <a:lnTo>
                    <a:pt x="243" y="597"/>
                  </a:lnTo>
                  <a:lnTo>
                    <a:pt x="245" y="598"/>
                  </a:lnTo>
                  <a:lnTo>
                    <a:pt x="246" y="599"/>
                  </a:lnTo>
                  <a:lnTo>
                    <a:pt x="242" y="602"/>
                  </a:lnTo>
                  <a:lnTo>
                    <a:pt x="241" y="602"/>
                  </a:lnTo>
                  <a:lnTo>
                    <a:pt x="239" y="601"/>
                  </a:lnTo>
                  <a:lnTo>
                    <a:pt x="237" y="600"/>
                  </a:lnTo>
                  <a:lnTo>
                    <a:pt x="235" y="601"/>
                  </a:lnTo>
                  <a:lnTo>
                    <a:pt x="234" y="601"/>
                  </a:lnTo>
                  <a:lnTo>
                    <a:pt x="234" y="602"/>
                  </a:lnTo>
                  <a:lnTo>
                    <a:pt x="234" y="603"/>
                  </a:lnTo>
                  <a:lnTo>
                    <a:pt x="233" y="604"/>
                  </a:lnTo>
                  <a:lnTo>
                    <a:pt x="232" y="609"/>
                  </a:lnTo>
                  <a:lnTo>
                    <a:pt x="231" y="615"/>
                  </a:lnTo>
                  <a:lnTo>
                    <a:pt x="230" y="618"/>
                  </a:lnTo>
                  <a:lnTo>
                    <a:pt x="229" y="621"/>
                  </a:lnTo>
                  <a:lnTo>
                    <a:pt x="229" y="622"/>
                  </a:lnTo>
                  <a:lnTo>
                    <a:pt x="228" y="628"/>
                  </a:lnTo>
                  <a:lnTo>
                    <a:pt x="223" y="651"/>
                  </a:lnTo>
                  <a:lnTo>
                    <a:pt x="222" y="660"/>
                  </a:lnTo>
                  <a:lnTo>
                    <a:pt x="222" y="662"/>
                  </a:lnTo>
                  <a:lnTo>
                    <a:pt x="220" y="684"/>
                  </a:lnTo>
                  <a:lnTo>
                    <a:pt x="220" y="691"/>
                  </a:lnTo>
                  <a:lnTo>
                    <a:pt x="221" y="692"/>
                  </a:lnTo>
                  <a:lnTo>
                    <a:pt x="221" y="693"/>
                  </a:lnTo>
                  <a:lnTo>
                    <a:pt x="221" y="695"/>
                  </a:lnTo>
                  <a:lnTo>
                    <a:pt x="220" y="697"/>
                  </a:lnTo>
                  <a:lnTo>
                    <a:pt x="220" y="697"/>
                  </a:lnTo>
                  <a:lnTo>
                    <a:pt x="220" y="698"/>
                  </a:lnTo>
                  <a:lnTo>
                    <a:pt x="219" y="698"/>
                  </a:lnTo>
                  <a:lnTo>
                    <a:pt x="219" y="699"/>
                  </a:lnTo>
                  <a:lnTo>
                    <a:pt x="218" y="700"/>
                  </a:lnTo>
                  <a:lnTo>
                    <a:pt x="218" y="701"/>
                  </a:lnTo>
                  <a:lnTo>
                    <a:pt x="218" y="702"/>
                  </a:lnTo>
                  <a:lnTo>
                    <a:pt x="218" y="704"/>
                  </a:lnTo>
                  <a:lnTo>
                    <a:pt x="219" y="709"/>
                  </a:lnTo>
                  <a:lnTo>
                    <a:pt x="220" y="710"/>
                  </a:lnTo>
                  <a:lnTo>
                    <a:pt x="220" y="711"/>
                  </a:lnTo>
                  <a:lnTo>
                    <a:pt x="228" y="712"/>
                  </a:lnTo>
                  <a:lnTo>
                    <a:pt x="231" y="712"/>
                  </a:lnTo>
                  <a:lnTo>
                    <a:pt x="231" y="712"/>
                  </a:lnTo>
                  <a:lnTo>
                    <a:pt x="231" y="715"/>
                  </a:lnTo>
                  <a:lnTo>
                    <a:pt x="230" y="717"/>
                  </a:lnTo>
                  <a:lnTo>
                    <a:pt x="223" y="717"/>
                  </a:lnTo>
                  <a:lnTo>
                    <a:pt x="223" y="718"/>
                  </a:lnTo>
                  <a:lnTo>
                    <a:pt x="223" y="718"/>
                  </a:lnTo>
                  <a:lnTo>
                    <a:pt x="222" y="722"/>
                  </a:lnTo>
                  <a:lnTo>
                    <a:pt x="222" y="724"/>
                  </a:lnTo>
                  <a:lnTo>
                    <a:pt x="221" y="726"/>
                  </a:lnTo>
                  <a:lnTo>
                    <a:pt x="221" y="727"/>
                  </a:lnTo>
                  <a:lnTo>
                    <a:pt x="221" y="729"/>
                  </a:lnTo>
                  <a:lnTo>
                    <a:pt x="221" y="730"/>
                  </a:lnTo>
                  <a:lnTo>
                    <a:pt x="222" y="733"/>
                  </a:lnTo>
                  <a:lnTo>
                    <a:pt x="222" y="734"/>
                  </a:lnTo>
                  <a:lnTo>
                    <a:pt x="222" y="736"/>
                  </a:lnTo>
                  <a:lnTo>
                    <a:pt x="222" y="737"/>
                  </a:lnTo>
                  <a:lnTo>
                    <a:pt x="223" y="741"/>
                  </a:lnTo>
                  <a:lnTo>
                    <a:pt x="224" y="744"/>
                  </a:lnTo>
                  <a:lnTo>
                    <a:pt x="225" y="749"/>
                  </a:lnTo>
                  <a:lnTo>
                    <a:pt x="225" y="750"/>
                  </a:lnTo>
                  <a:lnTo>
                    <a:pt x="226" y="753"/>
                  </a:lnTo>
                  <a:lnTo>
                    <a:pt x="227" y="756"/>
                  </a:lnTo>
                  <a:lnTo>
                    <a:pt x="231" y="766"/>
                  </a:lnTo>
                  <a:lnTo>
                    <a:pt x="234" y="767"/>
                  </a:lnTo>
                  <a:lnTo>
                    <a:pt x="235" y="768"/>
                  </a:lnTo>
                  <a:lnTo>
                    <a:pt x="235" y="769"/>
                  </a:lnTo>
                  <a:lnTo>
                    <a:pt x="242" y="784"/>
                  </a:lnTo>
                  <a:lnTo>
                    <a:pt x="244" y="789"/>
                  </a:lnTo>
                  <a:lnTo>
                    <a:pt x="245" y="791"/>
                  </a:lnTo>
                  <a:lnTo>
                    <a:pt x="244" y="793"/>
                  </a:lnTo>
                  <a:lnTo>
                    <a:pt x="239" y="803"/>
                  </a:lnTo>
                  <a:lnTo>
                    <a:pt x="234" y="810"/>
                  </a:lnTo>
                  <a:lnTo>
                    <a:pt x="233" y="811"/>
                  </a:lnTo>
                  <a:lnTo>
                    <a:pt x="232" y="812"/>
                  </a:lnTo>
                  <a:lnTo>
                    <a:pt x="231" y="812"/>
                  </a:lnTo>
                  <a:lnTo>
                    <a:pt x="231" y="813"/>
                  </a:lnTo>
                  <a:lnTo>
                    <a:pt x="225" y="813"/>
                  </a:lnTo>
                  <a:lnTo>
                    <a:pt x="224" y="814"/>
                  </a:lnTo>
                  <a:lnTo>
                    <a:pt x="222" y="814"/>
                  </a:lnTo>
                  <a:lnTo>
                    <a:pt x="221" y="814"/>
                  </a:lnTo>
                  <a:lnTo>
                    <a:pt x="220" y="813"/>
                  </a:lnTo>
                  <a:lnTo>
                    <a:pt x="218" y="813"/>
                  </a:lnTo>
                  <a:lnTo>
                    <a:pt x="217" y="812"/>
                  </a:lnTo>
                  <a:lnTo>
                    <a:pt x="216" y="813"/>
                  </a:lnTo>
                  <a:lnTo>
                    <a:pt x="215" y="813"/>
                  </a:lnTo>
                  <a:lnTo>
                    <a:pt x="215" y="813"/>
                  </a:lnTo>
                  <a:lnTo>
                    <a:pt x="213" y="814"/>
                  </a:lnTo>
                  <a:lnTo>
                    <a:pt x="213" y="815"/>
                  </a:lnTo>
                  <a:lnTo>
                    <a:pt x="212" y="816"/>
                  </a:lnTo>
                  <a:lnTo>
                    <a:pt x="212" y="818"/>
                  </a:lnTo>
                  <a:lnTo>
                    <a:pt x="212" y="819"/>
                  </a:lnTo>
                  <a:lnTo>
                    <a:pt x="212" y="820"/>
                  </a:lnTo>
                  <a:lnTo>
                    <a:pt x="212" y="821"/>
                  </a:lnTo>
                  <a:lnTo>
                    <a:pt x="213" y="822"/>
                  </a:lnTo>
                  <a:lnTo>
                    <a:pt x="213" y="824"/>
                  </a:lnTo>
                  <a:lnTo>
                    <a:pt x="214" y="825"/>
                  </a:lnTo>
                  <a:lnTo>
                    <a:pt x="215" y="827"/>
                  </a:lnTo>
                  <a:lnTo>
                    <a:pt x="215" y="829"/>
                  </a:lnTo>
                  <a:lnTo>
                    <a:pt x="216" y="829"/>
                  </a:lnTo>
                  <a:lnTo>
                    <a:pt x="216" y="831"/>
                  </a:lnTo>
                  <a:lnTo>
                    <a:pt x="216" y="831"/>
                  </a:lnTo>
                  <a:lnTo>
                    <a:pt x="215" y="833"/>
                  </a:lnTo>
                  <a:lnTo>
                    <a:pt x="215" y="834"/>
                  </a:lnTo>
                  <a:lnTo>
                    <a:pt x="214" y="835"/>
                  </a:lnTo>
                  <a:lnTo>
                    <a:pt x="214" y="835"/>
                  </a:lnTo>
                  <a:lnTo>
                    <a:pt x="213" y="836"/>
                  </a:lnTo>
                  <a:lnTo>
                    <a:pt x="213" y="837"/>
                  </a:lnTo>
                  <a:lnTo>
                    <a:pt x="211" y="839"/>
                  </a:lnTo>
                  <a:lnTo>
                    <a:pt x="206" y="843"/>
                  </a:lnTo>
                  <a:lnTo>
                    <a:pt x="205" y="844"/>
                  </a:lnTo>
                  <a:lnTo>
                    <a:pt x="204" y="845"/>
                  </a:lnTo>
                  <a:lnTo>
                    <a:pt x="204" y="845"/>
                  </a:lnTo>
                  <a:lnTo>
                    <a:pt x="199" y="848"/>
                  </a:lnTo>
                  <a:lnTo>
                    <a:pt x="194" y="852"/>
                  </a:lnTo>
                  <a:lnTo>
                    <a:pt x="194" y="852"/>
                  </a:lnTo>
                  <a:lnTo>
                    <a:pt x="193" y="853"/>
                  </a:lnTo>
                  <a:lnTo>
                    <a:pt x="193" y="853"/>
                  </a:lnTo>
                  <a:lnTo>
                    <a:pt x="190" y="854"/>
                  </a:lnTo>
                  <a:lnTo>
                    <a:pt x="190" y="855"/>
                  </a:lnTo>
                  <a:lnTo>
                    <a:pt x="189" y="855"/>
                  </a:lnTo>
                  <a:lnTo>
                    <a:pt x="186" y="856"/>
                  </a:lnTo>
                  <a:lnTo>
                    <a:pt x="185" y="857"/>
                  </a:lnTo>
                  <a:lnTo>
                    <a:pt x="174" y="859"/>
                  </a:lnTo>
                  <a:lnTo>
                    <a:pt x="170" y="860"/>
                  </a:lnTo>
                  <a:lnTo>
                    <a:pt x="168" y="859"/>
                  </a:lnTo>
                  <a:lnTo>
                    <a:pt x="166" y="859"/>
                  </a:lnTo>
                  <a:lnTo>
                    <a:pt x="164" y="859"/>
                  </a:lnTo>
                  <a:lnTo>
                    <a:pt x="162" y="859"/>
                  </a:lnTo>
                  <a:lnTo>
                    <a:pt x="162" y="859"/>
                  </a:lnTo>
                  <a:lnTo>
                    <a:pt x="157" y="866"/>
                  </a:lnTo>
                  <a:lnTo>
                    <a:pt x="157" y="866"/>
                  </a:lnTo>
                  <a:lnTo>
                    <a:pt x="156" y="869"/>
                  </a:lnTo>
                  <a:lnTo>
                    <a:pt x="155" y="871"/>
                  </a:lnTo>
                  <a:lnTo>
                    <a:pt x="154" y="873"/>
                  </a:lnTo>
                  <a:lnTo>
                    <a:pt x="154" y="875"/>
                  </a:lnTo>
                  <a:lnTo>
                    <a:pt x="154" y="877"/>
                  </a:lnTo>
                  <a:lnTo>
                    <a:pt x="153" y="878"/>
                  </a:lnTo>
                  <a:lnTo>
                    <a:pt x="148" y="879"/>
                  </a:lnTo>
                  <a:lnTo>
                    <a:pt x="147" y="878"/>
                  </a:lnTo>
                  <a:lnTo>
                    <a:pt x="144" y="876"/>
                  </a:lnTo>
                  <a:lnTo>
                    <a:pt x="144" y="875"/>
                  </a:lnTo>
                  <a:lnTo>
                    <a:pt x="144" y="874"/>
                  </a:lnTo>
                  <a:lnTo>
                    <a:pt x="140" y="873"/>
                  </a:lnTo>
                  <a:lnTo>
                    <a:pt x="140" y="873"/>
                  </a:lnTo>
                  <a:lnTo>
                    <a:pt x="139" y="873"/>
                  </a:lnTo>
                  <a:lnTo>
                    <a:pt x="139" y="873"/>
                  </a:lnTo>
                  <a:lnTo>
                    <a:pt x="135" y="883"/>
                  </a:lnTo>
                  <a:lnTo>
                    <a:pt x="135" y="884"/>
                  </a:lnTo>
                  <a:lnTo>
                    <a:pt x="134" y="888"/>
                  </a:lnTo>
                  <a:lnTo>
                    <a:pt x="134" y="888"/>
                  </a:lnTo>
                  <a:lnTo>
                    <a:pt x="132" y="898"/>
                  </a:lnTo>
                  <a:lnTo>
                    <a:pt x="131" y="898"/>
                  </a:lnTo>
                  <a:lnTo>
                    <a:pt x="129" y="899"/>
                  </a:lnTo>
                  <a:lnTo>
                    <a:pt x="128" y="901"/>
                  </a:lnTo>
                  <a:lnTo>
                    <a:pt x="127" y="902"/>
                  </a:lnTo>
                  <a:lnTo>
                    <a:pt x="127" y="910"/>
                  </a:lnTo>
                  <a:lnTo>
                    <a:pt x="127" y="911"/>
                  </a:lnTo>
                  <a:lnTo>
                    <a:pt x="128" y="912"/>
                  </a:lnTo>
                  <a:lnTo>
                    <a:pt x="128" y="914"/>
                  </a:lnTo>
                  <a:lnTo>
                    <a:pt x="128" y="914"/>
                  </a:lnTo>
                  <a:lnTo>
                    <a:pt x="127" y="915"/>
                  </a:lnTo>
                  <a:lnTo>
                    <a:pt x="123" y="917"/>
                  </a:lnTo>
                  <a:lnTo>
                    <a:pt x="123" y="917"/>
                  </a:lnTo>
                  <a:lnTo>
                    <a:pt x="120" y="916"/>
                  </a:lnTo>
                  <a:lnTo>
                    <a:pt x="112" y="915"/>
                  </a:lnTo>
                  <a:lnTo>
                    <a:pt x="111" y="914"/>
                  </a:lnTo>
                  <a:lnTo>
                    <a:pt x="110" y="914"/>
                  </a:lnTo>
                  <a:lnTo>
                    <a:pt x="105" y="910"/>
                  </a:lnTo>
                  <a:lnTo>
                    <a:pt x="103" y="908"/>
                  </a:lnTo>
                  <a:lnTo>
                    <a:pt x="103" y="908"/>
                  </a:lnTo>
                  <a:lnTo>
                    <a:pt x="93" y="899"/>
                  </a:lnTo>
                  <a:lnTo>
                    <a:pt x="89" y="894"/>
                  </a:lnTo>
                  <a:lnTo>
                    <a:pt x="86" y="892"/>
                  </a:lnTo>
                  <a:lnTo>
                    <a:pt x="82" y="887"/>
                  </a:lnTo>
                  <a:lnTo>
                    <a:pt x="80" y="885"/>
                  </a:lnTo>
                  <a:lnTo>
                    <a:pt x="80" y="884"/>
                  </a:lnTo>
                  <a:lnTo>
                    <a:pt x="77" y="881"/>
                  </a:lnTo>
                  <a:lnTo>
                    <a:pt x="72" y="876"/>
                  </a:lnTo>
                  <a:lnTo>
                    <a:pt x="70" y="874"/>
                  </a:lnTo>
                  <a:lnTo>
                    <a:pt x="68" y="872"/>
                  </a:lnTo>
                  <a:lnTo>
                    <a:pt x="68" y="872"/>
                  </a:lnTo>
                  <a:lnTo>
                    <a:pt x="66" y="870"/>
                  </a:lnTo>
                  <a:lnTo>
                    <a:pt x="66" y="870"/>
                  </a:lnTo>
                  <a:lnTo>
                    <a:pt x="65" y="870"/>
                  </a:lnTo>
                  <a:lnTo>
                    <a:pt x="65" y="869"/>
                  </a:lnTo>
                  <a:lnTo>
                    <a:pt x="65" y="869"/>
                  </a:lnTo>
                  <a:lnTo>
                    <a:pt x="64" y="869"/>
                  </a:lnTo>
                  <a:lnTo>
                    <a:pt x="61" y="865"/>
                  </a:lnTo>
                  <a:lnTo>
                    <a:pt x="60" y="864"/>
                  </a:lnTo>
                  <a:lnTo>
                    <a:pt x="60" y="863"/>
                  </a:lnTo>
                  <a:lnTo>
                    <a:pt x="59" y="863"/>
                  </a:lnTo>
                  <a:lnTo>
                    <a:pt x="60" y="861"/>
                  </a:lnTo>
                  <a:lnTo>
                    <a:pt x="60" y="857"/>
                  </a:lnTo>
                  <a:lnTo>
                    <a:pt x="61" y="856"/>
                  </a:lnTo>
                  <a:lnTo>
                    <a:pt x="61" y="854"/>
                  </a:lnTo>
                  <a:lnTo>
                    <a:pt x="61" y="853"/>
                  </a:lnTo>
                  <a:lnTo>
                    <a:pt x="60" y="853"/>
                  </a:lnTo>
                  <a:lnTo>
                    <a:pt x="58" y="853"/>
                  </a:lnTo>
                  <a:lnTo>
                    <a:pt x="45" y="848"/>
                  </a:lnTo>
                  <a:lnTo>
                    <a:pt x="45" y="848"/>
                  </a:lnTo>
                  <a:lnTo>
                    <a:pt x="45" y="848"/>
                  </a:lnTo>
                  <a:lnTo>
                    <a:pt x="45" y="848"/>
                  </a:lnTo>
                  <a:lnTo>
                    <a:pt x="47" y="842"/>
                  </a:lnTo>
                  <a:lnTo>
                    <a:pt x="51" y="837"/>
                  </a:lnTo>
                  <a:lnTo>
                    <a:pt x="50" y="833"/>
                  </a:lnTo>
                  <a:lnTo>
                    <a:pt x="46" y="828"/>
                  </a:lnTo>
                  <a:lnTo>
                    <a:pt x="45" y="827"/>
                  </a:lnTo>
                  <a:lnTo>
                    <a:pt x="44" y="827"/>
                  </a:lnTo>
                  <a:lnTo>
                    <a:pt x="43" y="827"/>
                  </a:lnTo>
                  <a:lnTo>
                    <a:pt x="42" y="827"/>
                  </a:lnTo>
                  <a:lnTo>
                    <a:pt x="39" y="828"/>
                  </a:lnTo>
                  <a:lnTo>
                    <a:pt x="35" y="827"/>
                  </a:lnTo>
                  <a:lnTo>
                    <a:pt x="33" y="826"/>
                  </a:lnTo>
                  <a:lnTo>
                    <a:pt x="31" y="826"/>
                  </a:lnTo>
                  <a:lnTo>
                    <a:pt x="30" y="826"/>
                  </a:lnTo>
                  <a:lnTo>
                    <a:pt x="25" y="827"/>
                  </a:lnTo>
                  <a:lnTo>
                    <a:pt x="24" y="827"/>
                  </a:lnTo>
                  <a:lnTo>
                    <a:pt x="22" y="827"/>
                  </a:lnTo>
                  <a:lnTo>
                    <a:pt x="21" y="828"/>
                  </a:lnTo>
                  <a:lnTo>
                    <a:pt x="17" y="830"/>
                  </a:lnTo>
                  <a:lnTo>
                    <a:pt x="10" y="833"/>
                  </a:lnTo>
                  <a:lnTo>
                    <a:pt x="7" y="834"/>
                  </a:lnTo>
                  <a:lnTo>
                    <a:pt x="2" y="817"/>
                  </a:lnTo>
                  <a:lnTo>
                    <a:pt x="5" y="816"/>
                  </a:lnTo>
                  <a:lnTo>
                    <a:pt x="7" y="817"/>
                  </a:lnTo>
                  <a:lnTo>
                    <a:pt x="16" y="809"/>
                  </a:lnTo>
                  <a:lnTo>
                    <a:pt x="15" y="802"/>
                  </a:lnTo>
                  <a:lnTo>
                    <a:pt x="15" y="802"/>
                  </a:lnTo>
                  <a:lnTo>
                    <a:pt x="14" y="802"/>
                  </a:lnTo>
                  <a:lnTo>
                    <a:pt x="14" y="802"/>
                  </a:lnTo>
                  <a:lnTo>
                    <a:pt x="11" y="802"/>
                  </a:lnTo>
                  <a:lnTo>
                    <a:pt x="10" y="796"/>
                  </a:lnTo>
                  <a:lnTo>
                    <a:pt x="10" y="795"/>
                  </a:lnTo>
                  <a:lnTo>
                    <a:pt x="8" y="781"/>
                  </a:lnTo>
                  <a:lnTo>
                    <a:pt x="8" y="780"/>
                  </a:lnTo>
                  <a:lnTo>
                    <a:pt x="8" y="778"/>
                  </a:lnTo>
                  <a:lnTo>
                    <a:pt x="11" y="774"/>
                  </a:lnTo>
                  <a:lnTo>
                    <a:pt x="12" y="774"/>
                  </a:lnTo>
                  <a:lnTo>
                    <a:pt x="24" y="770"/>
                  </a:lnTo>
                  <a:lnTo>
                    <a:pt x="34" y="767"/>
                  </a:lnTo>
                  <a:lnTo>
                    <a:pt x="40" y="766"/>
                  </a:lnTo>
                  <a:lnTo>
                    <a:pt x="41" y="766"/>
                  </a:lnTo>
                  <a:lnTo>
                    <a:pt x="45" y="764"/>
                  </a:lnTo>
                  <a:lnTo>
                    <a:pt x="55" y="761"/>
                  </a:lnTo>
                  <a:lnTo>
                    <a:pt x="58" y="760"/>
                  </a:lnTo>
                  <a:lnTo>
                    <a:pt x="62" y="759"/>
                  </a:lnTo>
                  <a:lnTo>
                    <a:pt x="63" y="758"/>
                  </a:lnTo>
                  <a:lnTo>
                    <a:pt x="66" y="757"/>
                  </a:lnTo>
                  <a:lnTo>
                    <a:pt x="66" y="757"/>
                  </a:lnTo>
                  <a:lnTo>
                    <a:pt x="69" y="757"/>
                  </a:lnTo>
                  <a:lnTo>
                    <a:pt x="79" y="753"/>
                  </a:lnTo>
                  <a:lnTo>
                    <a:pt x="106" y="744"/>
                  </a:lnTo>
                  <a:lnTo>
                    <a:pt x="108" y="745"/>
                  </a:lnTo>
                  <a:lnTo>
                    <a:pt x="115" y="751"/>
                  </a:lnTo>
                  <a:lnTo>
                    <a:pt x="119" y="755"/>
                  </a:lnTo>
                  <a:lnTo>
                    <a:pt x="119" y="756"/>
                  </a:lnTo>
                  <a:lnTo>
                    <a:pt x="120" y="757"/>
                  </a:lnTo>
                  <a:lnTo>
                    <a:pt x="121" y="758"/>
                  </a:lnTo>
                  <a:lnTo>
                    <a:pt x="125" y="761"/>
                  </a:lnTo>
                  <a:lnTo>
                    <a:pt x="126" y="761"/>
                  </a:lnTo>
                  <a:lnTo>
                    <a:pt x="128" y="761"/>
                  </a:lnTo>
                  <a:lnTo>
                    <a:pt x="129" y="761"/>
                  </a:lnTo>
                  <a:lnTo>
                    <a:pt x="132" y="761"/>
                  </a:lnTo>
                  <a:lnTo>
                    <a:pt x="141" y="760"/>
                  </a:lnTo>
                  <a:lnTo>
                    <a:pt x="144" y="759"/>
                  </a:lnTo>
                  <a:lnTo>
                    <a:pt x="146" y="759"/>
                  </a:lnTo>
                  <a:lnTo>
                    <a:pt x="147" y="758"/>
                  </a:lnTo>
                  <a:lnTo>
                    <a:pt x="147" y="758"/>
                  </a:lnTo>
                  <a:lnTo>
                    <a:pt x="147" y="757"/>
                  </a:lnTo>
                  <a:lnTo>
                    <a:pt x="146" y="757"/>
                  </a:lnTo>
                  <a:lnTo>
                    <a:pt x="138" y="752"/>
                  </a:lnTo>
                  <a:lnTo>
                    <a:pt x="129" y="746"/>
                  </a:lnTo>
                  <a:lnTo>
                    <a:pt x="127" y="743"/>
                  </a:lnTo>
                  <a:lnTo>
                    <a:pt x="126" y="737"/>
                  </a:lnTo>
                  <a:lnTo>
                    <a:pt x="126" y="736"/>
                  </a:lnTo>
                  <a:lnTo>
                    <a:pt x="127" y="731"/>
                  </a:lnTo>
                  <a:lnTo>
                    <a:pt x="127" y="726"/>
                  </a:lnTo>
                  <a:lnTo>
                    <a:pt x="128" y="726"/>
                  </a:lnTo>
                  <a:lnTo>
                    <a:pt x="128" y="725"/>
                  </a:lnTo>
                  <a:lnTo>
                    <a:pt x="129" y="725"/>
                  </a:lnTo>
                  <a:lnTo>
                    <a:pt x="129" y="725"/>
                  </a:lnTo>
                  <a:lnTo>
                    <a:pt x="130" y="725"/>
                  </a:lnTo>
                  <a:lnTo>
                    <a:pt x="135" y="725"/>
                  </a:lnTo>
                  <a:lnTo>
                    <a:pt x="144" y="720"/>
                  </a:lnTo>
                  <a:lnTo>
                    <a:pt x="144" y="720"/>
                  </a:lnTo>
                  <a:lnTo>
                    <a:pt x="146" y="719"/>
                  </a:lnTo>
                  <a:lnTo>
                    <a:pt x="151" y="715"/>
                  </a:lnTo>
                  <a:lnTo>
                    <a:pt x="151" y="715"/>
                  </a:lnTo>
                  <a:lnTo>
                    <a:pt x="151" y="715"/>
                  </a:lnTo>
                  <a:lnTo>
                    <a:pt x="152" y="714"/>
                  </a:lnTo>
                  <a:lnTo>
                    <a:pt x="152" y="713"/>
                  </a:lnTo>
                  <a:lnTo>
                    <a:pt x="152" y="712"/>
                  </a:lnTo>
                  <a:lnTo>
                    <a:pt x="153" y="711"/>
                  </a:lnTo>
                  <a:lnTo>
                    <a:pt x="152" y="710"/>
                  </a:lnTo>
                  <a:lnTo>
                    <a:pt x="151" y="709"/>
                  </a:lnTo>
                  <a:lnTo>
                    <a:pt x="150" y="705"/>
                  </a:lnTo>
                  <a:lnTo>
                    <a:pt x="152" y="699"/>
                  </a:lnTo>
                  <a:lnTo>
                    <a:pt x="155" y="687"/>
                  </a:lnTo>
                  <a:lnTo>
                    <a:pt x="156" y="685"/>
                  </a:lnTo>
                  <a:lnTo>
                    <a:pt x="156" y="682"/>
                  </a:lnTo>
                  <a:lnTo>
                    <a:pt x="157" y="680"/>
                  </a:lnTo>
                  <a:lnTo>
                    <a:pt x="158" y="671"/>
                  </a:lnTo>
                  <a:lnTo>
                    <a:pt x="158" y="670"/>
                  </a:lnTo>
                  <a:lnTo>
                    <a:pt x="154" y="662"/>
                  </a:lnTo>
                  <a:lnTo>
                    <a:pt x="151" y="660"/>
                  </a:lnTo>
                  <a:lnTo>
                    <a:pt x="151" y="660"/>
                  </a:lnTo>
                  <a:lnTo>
                    <a:pt x="149" y="659"/>
                  </a:lnTo>
                  <a:lnTo>
                    <a:pt x="148" y="659"/>
                  </a:lnTo>
                  <a:lnTo>
                    <a:pt x="147" y="655"/>
                  </a:lnTo>
                  <a:lnTo>
                    <a:pt x="146" y="653"/>
                  </a:lnTo>
                  <a:lnTo>
                    <a:pt x="147" y="648"/>
                  </a:lnTo>
                  <a:lnTo>
                    <a:pt x="147" y="645"/>
                  </a:lnTo>
                  <a:lnTo>
                    <a:pt x="144" y="639"/>
                  </a:lnTo>
                  <a:lnTo>
                    <a:pt x="131" y="640"/>
                  </a:lnTo>
                  <a:lnTo>
                    <a:pt x="128" y="640"/>
                  </a:lnTo>
                  <a:lnTo>
                    <a:pt x="118" y="641"/>
                  </a:lnTo>
                  <a:lnTo>
                    <a:pt x="116" y="642"/>
                  </a:lnTo>
                  <a:lnTo>
                    <a:pt x="115" y="642"/>
                  </a:lnTo>
                  <a:lnTo>
                    <a:pt x="113" y="643"/>
                  </a:lnTo>
                  <a:lnTo>
                    <a:pt x="112" y="643"/>
                  </a:lnTo>
                  <a:lnTo>
                    <a:pt x="111" y="643"/>
                  </a:lnTo>
                  <a:lnTo>
                    <a:pt x="111" y="643"/>
                  </a:lnTo>
                  <a:lnTo>
                    <a:pt x="107" y="643"/>
                  </a:lnTo>
                  <a:lnTo>
                    <a:pt x="105" y="642"/>
                  </a:lnTo>
                  <a:lnTo>
                    <a:pt x="96" y="638"/>
                  </a:lnTo>
                  <a:lnTo>
                    <a:pt x="93" y="632"/>
                  </a:lnTo>
                  <a:lnTo>
                    <a:pt x="86" y="622"/>
                  </a:lnTo>
                  <a:lnTo>
                    <a:pt x="88" y="619"/>
                  </a:lnTo>
                  <a:lnTo>
                    <a:pt x="87" y="616"/>
                  </a:lnTo>
                  <a:lnTo>
                    <a:pt x="82" y="612"/>
                  </a:lnTo>
                  <a:lnTo>
                    <a:pt x="82" y="611"/>
                  </a:lnTo>
                  <a:lnTo>
                    <a:pt x="78" y="609"/>
                  </a:lnTo>
                  <a:lnTo>
                    <a:pt x="77" y="609"/>
                  </a:lnTo>
                  <a:lnTo>
                    <a:pt x="76" y="609"/>
                  </a:lnTo>
                  <a:lnTo>
                    <a:pt x="75" y="609"/>
                  </a:lnTo>
                  <a:lnTo>
                    <a:pt x="72" y="609"/>
                  </a:lnTo>
                  <a:lnTo>
                    <a:pt x="69" y="613"/>
                  </a:lnTo>
                  <a:lnTo>
                    <a:pt x="69" y="614"/>
                  </a:lnTo>
                  <a:lnTo>
                    <a:pt x="68" y="615"/>
                  </a:lnTo>
                  <a:lnTo>
                    <a:pt x="68" y="615"/>
                  </a:lnTo>
                  <a:lnTo>
                    <a:pt x="66" y="621"/>
                  </a:lnTo>
                  <a:lnTo>
                    <a:pt x="62" y="621"/>
                  </a:lnTo>
                  <a:lnTo>
                    <a:pt x="62" y="621"/>
                  </a:lnTo>
                  <a:lnTo>
                    <a:pt x="61" y="620"/>
                  </a:lnTo>
                  <a:lnTo>
                    <a:pt x="60" y="620"/>
                  </a:lnTo>
                  <a:lnTo>
                    <a:pt x="58" y="622"/>
                  </a:lnTo>
                  <a:lnTo>
                    <a:pt x="58" y="623"/>
                  </a:lnTo>
                  <a:lnTo>
                    <a:pt x="58" y="623"/>
                  </a:lnTo>
                  <a:lnTo>
                    <a:pt x="57" y="623"/>
                  </a:lnTo>
                  <a:lnTo>
                    <a:pt x="55" y="629"/>
                  </a:lnTo>
                  <a:lnTo>
                    <a:pt x="44" y="629"/>
                  </a:lnTo>
                  <a:lnTo>
                    <a:pt x="40" y="627"/>
                  </a:lnTo>
                  <a:lnTo>
                    <a:pt x="36" y="623"/>
                  </a:lnTo>
                  <a:lnTo>
                    <a:pt x="35" y="622"/>
                  </a:lnTo>
                  <a:lnTo>
                    <a:pt x="34" y="621"/>
                  </a:lnTo>
                  <a:lnTo>
                    <a:pt x="34" y="620"/>
                  </a:lnTo>
                  <a:lnTo>
                    <a:pt x="33" y="617"/>
                  </a:lnTo>
                  <a:lnTo>
                    <a:pt x="31" y="610"/>
                  </a:lnTo>
                  <a:lnTo>
                    <a:pt x="33" y="605"/>
                  </a:lnTo>
                  <a:lnTo>
                    <a:pt x="31" y="603"/>
                  </a:lnTo>
                  <a:lnTo>
                    <a:pt x="28" y="599"/>
                  </a:lnTo>
                  <a:lnTo>
                    <a:pt x="37" y="585"/>
                  </a:lnTo>
                  <a:lnTo>
                    <a:pt x="41" y="583"/>
                  </a:lnTo>
                  <a:lnTo>
                    <a:pt x="42" y="582"/>
                  </a:lnTo>
                  <a:lnTo>
                    <a:pt x="37" y="571"/>
                  </a:lnTo>
                  <a:lnTo>
                    <a:pt x="33" y="570"/>
                  </a:lnTo>
                  <a:lnTo>
                    <a:pt x="27" y="568"/>
                  </a:lnTo>
                  <a:lnTo>
                    <a:pt x="20" y="561"/>
                  </a:lnTo>
                  <a:lnTo>
                    <a:pt x="18" y="560"/>
                  </a:lnTo>
                  <a:lnTo>
                    <a:pt x="17" y="560"/>
                  </a:lnTo>
                  <a:lnTo>
                    <a:pt x="14" y="557"/>
                  </a:lnTo>
                  <a:lnTo>
                    <a:pt x="14" y="557"/>
                  </a:lnTo>
                  <a:lnTo>
                    <a:pt x="15" y="553"/>
                  </a:lnTo>
                  <a:lnTo>
                    <a:pt x="13" y="542"/>
                  </a:lnTo>
                  <a:lnTo>
                    <a:pt x="13" y="542"/>
                  </a:lnTo>
                  <a:lnTo>
                    <a:pt x="12" y="542"/>
                  </a:lnTo>
                  <a:lnTo>
                    <a:pt x="12" y="541"/>
                  </a:lnTo>
                  <a:lnTo>
                    <a:pt x="11" y="541"/>
                  </a:lnTo>
                  <a:lnTo>
                    <a:pt x="11" y="540"/>
                  </a:lnTo>
                  <a:lnTo>
                    <a:pt x="10" y="540"/>
                  </a:lnTo>
                  <a:lnTo>
                    <a:pt x="9" y="540"/>
                  </a:lnTo>
                  <a:lnTo>
                    <a:pt x="9" y="540"/>
                  </a:lnTo>
                  <a:lnTo>
                    <a:pt x="8" y="540"/>
                  </a:lnTo>
                  <a:lnTo>
                    <a:pt x="6" y="540"/>
                  </a:lnTo>
                  <a:lnTo>
                    <a:pt x="5" y="540"/>
                  </a:lnTo>
                  <a:lnTo>
                    <a:pt x="5" y="540"/>
                  </a:lnTo>
                  <a:lnTo>
                    <a:pt x="5" y="540"/>
                  </a:lnTo>
                  <a:lnTo>
                    <a:pt x="4" y="540"/>
                  </a:lnTo>
                  <a:lnTo>
                    <a:pt x="4" y="540"/>
                  </a:lnTo>
                  <a:lnTo>
                    <a:pt x="2" y="540"/>
                  </a:lnTo>
                  <a:lnTo>
                    <a:pt x="2" y="540"/>
                  </a:lnTo>
                  <a:lnTo>
                    <a:pt x="2" y="534"/>
                  </a:lnTo>
                  <a:lnTo>
                    <a:pt x="2" y="532"/>
                  </a:lnTo>
                  <a:lnTo>
                    <a:pt x="6" y="526"/>
                  </a:lnTo>
                  <a:lnTo>
                    <a:pt x="13" y="526"/>
                  </a:lnTo>
                  <a:lnTo>
                    <a:pt x="13" y="526"/>
                  </a:lnTo>
                  <a:lnTo>
                    <a:pt x="17" y="526"/>
                  </a:lnTo>
                  <a:lnTo>
                    <a:pt x="18" y="526"/>
                  </a:lnTo>
                  <a:lnTo>
                    <a:pt x="20" y="525"/>
                  </a:lnTo>
                  <a:lnTo>
                    <a:pt x="14" y="518"/>
                  </a:lnTo>
                  <a:lnTo>
                    <a:pt x="14" y="509"/>
                  </a:lnTo>
                  <a:lnTo>
                    <a:pt x="16" y="508"/>
                  </a:lnTo>
                  <a:lnTo>
                    <a:pt x="20" y="507"/>
                  </a:lnTo>
                  <a:lnTo>
                    <a:pt x="21" y="507"/>
                  </a:lnTo>
                  <a:lnTo>
                    <a:pt x="21" y="507"/>
                  </a:lnTo>
                  <a:lnTo>
                    <a:pt x="26" y="508"/>
                  </a:lnTo>
                  <a:lnTo>
                    <a:pt x="30" y="501"/>
                  </a:lnTo>
                  <a:lnTo>
                    <a:pt x="30" y="498"/>
                  </a:lnTo>
                  <a:lnTo>
                    <a:pt x="31" y="496"/>
                  </a:lnTo>
                  <a:lnTo>
                    <a:pt x="32" y="489"/>
                  </a:lnTo>
                  <a:lnTo>
                    <a:pt x="33" y="486"/>
                  </a:lnTo>
                  <a:lnTo>
                    <a:pt x="34" y="485"/>
                  </a:lnTo>
                  <a:lnTo>
                    <a:pt x="34" y="481"/>
                  </a:lnTo>
                  <a:lnTo>
                    <a:pt x="34" y="480"/>
                  </a:lnTo>
                  <a:lnTo>
                    <a:pt x="33" y="479"/>
                  </a:lnTo>
                  <a:lnTo>
                    <a:pt x="30" y="477"/>
                  </a:lnTo>
                  <a:lnTo>
                    <a:pt x="29" y="477"/>
                  </a:lnTo>
                  <a:lnTo>
                    <a:pt x="28" y="477"/>
                  </a:lnTo>
                  <a:lnTo>
                    <a:pt x="28" y="477"/>
                  </a:lnTo>
                  <a:lnTo>
                    <a:pt x="27" y="478"/>
                  </a:lnTo>
                  <a:lnTo>
                    <a:pt x="27" y="479"/>
                  </a:lnTo>
                  <a:lnTo>
                    <a:pt x="27" y="480"/>
                  </a:lnTo>
                  <a:lnTo>
                    <a:pt x="27" y="480"/>
                  </a:lnTo>
                  <a:lnTo>
                    <a:pt x="24" y="481"/>
                  </a:lnTo>
                  <a:lnTo>
                    <a:pt x="23" y="482"/>
                  </a:lnTo>
                  <a:lnTo>
                    <a:pt x="22" y="482"/>
                  </a:lnTo>
                  <a:lnTo>
                    <a:pt x="20" y="482"/>
                  </a:lnTo>
                  <a:lnTo>
                    <a:pt x="19" y="481"/>
                  </a:lnTo>
                  <a:lnTo>
                    <a:pt x="18" y="481"/>
                  </a:lnTo>
                  <a:lnTo>
                    <a:pt x="17" y="479"/>
                  </a:lnTo>
                  <a:lnTo>
                    <a:pt x="14" y="476"/>
                  </a:lnTo>
                  <a:lnTo>
                    <a:pt x="11" y="475"/>
                  </a:lnTo>
                  <a:lnTo>
                    <a:pt x="10" y="478"/>
                  </a:lnTo>
                  <a:lnTo>
                    <a:pt x="10" y="478"/>
                  </a:lnTo>
                  <a:lnTo>
                    <a:pt x="9" y="478"/>
                  </a:lnTo>
                  <a:lnTo>
                    <a:pt x="8" y="478"/>
                  </a:lnTo>
                  <a:lnTo>
                    <a:pt x="5" y="477"/>
                  </a:lnTo>
                  <a:lnTo>
                    <a:pt x="4" y="476"/>
                  </a:lnTo>
                  <a:lnTo>
                    <a:pt x="3" y="475"/>
                  </a:lnTo>
                  <a:lnTo>
                    <a:pt x="3" y="475"/>
                  </a:lnTo>
                  <a:lnTo>
                    <a:pt x="2" y="473"/>
                  </a:lnTo>
                  <a:lnTo>
                    <a:pt x="0" y="467"/>
                  </a:lnTo>
                  <a:lnTo>
                    <a:pt x="0" y="467"/>
                  </a:lnTo>
                  <a:lnTo>
                    <a:pt x="1" y="466"/>
                  </a:lnTo>
                  <a:lnTo>
                    <a:pt x="2" y="458"/>
                  </a:lnTo>
                  <a:lnTo>
                    <a:pt x="2" y="456"/>
                  </a:lnTo>
                  <a:lnTo>
                    <a:pt x="3" y="452"/>
                  </a:lnTo>
                  <a:lnTo>
                    <a:pt x="9" y="453"/>
                  </a:lnTo>
                  <a:lnTo>
                    <a:pt x="10" y="447"/>
                  </a:lnTo>
                  <a:lnTo>
                    <a:pt x="10" y="447"/>
                  </a:lnTo>
                  <a:lnTo>
                    <a:pt x="10" y="446"/>
                  </a:lnTo>
                  <a:lnTo>
                    <a:pt x="10" y="445"/>
                  </a:lnTo>
                  <a:lnTo>
                    <a:pt x="10" y="445"/>
                  </a:lnTo>
                  <a:lnTo>
                    <a:pt x="11" y="445"/>
                  </a:lnTo>
                  <a:lnTo>
                    <a:pt x="11" y="445"/>
                  </a:lnTo>
                  <a:lnTo>
                    <a:pt x="11" y="444"/>
                  </a:lnTo>
                  <a:lnTo>
                    <a:pt x="11" y="443"/>
                  </a:lnTo>
                  <a:lnTo>
                    <a:pt x="11" y="443"/>
                  </a:lnTo>
                  <a:lnTo>
                    <a:pt x="11" y="441"/>
                  </a:lnTo>
                  <a:lnTo>
                    <a:pt x="11" y="440"/>
                  </a:lnTo>
                  <a:lnTo>
                    <a:pt x="12" y="440"/>
                  </a:lnTo>
                  <a:lnTo>
                    <a:pt x="12" y="440"/>
                  </a:lnTo>
                  <a:lnTo>
                    <a:pt x="12" y="439"/>
                  </a:lnTo>
                  <a:lnTo>
                    <a:pt x="12" y="438"/>
                  </a:lnTo>
                  <a:lnTo>
                    <a:pt x="13" y="433"/>
                  </a:lnTo>
                  <a:lnTo>
                    <a:pt x="13" y="433"/>
                  </a:lnTo>
                  <a:lnTo>
                    <a:pt x="13" y="432"/>
                  </a:lnTo>
                  <a:lnTo>
                    <a:pt x="13" y="431"/>
                  </a:lnTo>
                  <a:lnTo>
                    <a:pt x="14" y="429"/>
                  </a:lnTo>
                  <a:lnTo>
                    <a:pt x="14" y="425"/>
                  </a:lnTo>
                  <a:lnTo>
                    <a:pt x="16" y="418"/>
                  </a:lnTo>
                  <a:lnTo>
                    <a:pt x="17" y="411"/>
                  </a:lnTo>
                  <a:lnTo>
                    <a:pt x="17" y="411"/>
                  </a:lnTo>
                  <a:lnTo>
                    <a:pt x="16" y="411"/>
                  </a:lnTo>
                  <a:lnTo>
                    <a:pt x="15" y="410"/>
                  </a:lnTo>
                  <a:lnTo>
                    <a:pt x="11" y="410"/>
                  </a:lnTo>
                  <a:lnTo>
                    <a:pt x="12" y="403"/>
                  </a:lnTo>
                  <a:lnTo>
                    <a:pt x="12" y="403"/>
                  </a:lnTo>
                  <a:lnTo>
                    <a:pt x="13" y="403"/>
                  </a:lnTo>
                  <a:lnTo>
                    <a:pt x="15" y="403"/>
                  </a:lnTo>
                  <a:lnTo>
                    <a:pt x="15" y="403"/>
                  </a:lnTo>
                  <a:lnTo>
                    <a:pt x="18" y="393"/>
                  </a:lnTo>
                  <a:lnTo>
                    <a:pt x="19" y="389"/>
                  </a:lnTo>
                  <a:lnTo>
                    <a:pt x="19" y="387"/>
                  </a:lnTo>
                  <a:lnTo>
                    <a:pt x="19" y="387"/>
                  </a:lnTo>
                  <a:lnTo>
                    <a:pt x="20" y="387"/>
                  </a:lnTo>
                  <a:lnTo>
                    <a:pt x="21" y="387"/>
                  </a:lnTo>
                  <a:lnTo>
                    <a:pt x="24" y="389"/>
                  </a:lnTo>
                  <a:lnTo>
                    <a:pt x="27" y="391"/>
                  </a:lnTo>
                  <a:lnTo>
                    <a:pt x="30" y="394"/>
                  </a:lnTo>
                  <a:lnTo>
                    <a:pt x="30" y="399"/>
                  </a:lnTo>
                  <a:lnTo>
                    <a:pt x="30" y="400"/>
                  </a:lnTo>
                  <a:lnTo>
                    <a:pt x="31" y="400"/>
                  </a:lnTo>
                  <a:lnTo>
                    <a:pt x="31" y="400"/>
                  </a:lnTo>
                  <a:lnTo>
                    <a:pt x="31" y="400"/>
                  </a:lnTo>
                  <a:lnTo>
                    <a:pt x="33" y="390"/>
                  </a:lnTo>
                  <a:lnTo>
                    <a:pt x="34" y="386"/>
                  </a:lnTo>
                  <a:lnTo>
                    <a:pt x="34" y="384"/>
                  </a:lnTo>
                  <a:lnTo>
                    <a:pt x="35" y="383"/>
                  </a:lnTo>
                  <a:lnTo>
                    <a:pt x="34" y="381"/>
                  </a:lnTo>
                  <a:lnTo>
                    <a:pt x="34" y="376"/>
                  </a:lnTo>
                  <a:lnTo>
                    <a:pt x="34" y="367"/>
                  </a:lnTo>
                  <a:lnTo>
                    <a:pt x="34" y="357"/>
                  </a:lnTo>
                  <a:lnTo>
                    <a:pt x="34" y="352"/>
                  </a:lnTo>
                  <a:lnTo>
                    <a:pt x="35" y="344"/>
                  </a:lnTo>
                  <a:lnTo>
                    <a:pt x="35" y="342"/>
                  </a:lnTo>
                  <a:lnTo>
                    <a:pt x="36" y="342"/>
                  </a:lnTo>
                  <a:lnTo>
                    <a:pt x="37" y="342"/>
                  </a:lnTo>
                  <a:lnTo>
                    <a:pt x="38" y="342"/>
                  </a:lnTo>
                  <a:lnTo>
                    <a:pt x="39" y="343"/>
                  </a:lnTo>
                  <a:lnTo>
                    <a:pt x="44" y="343"/>
                  </a:lnTo>
                  <a:lnTo>
                    <a:pt x="52" y="340"/>
                  </a:lnTo>
                  <a:lnTo>
                    <a:pt x="53" y="338"/>
                  </a:lnTo>
                  <a:lnTo>
                    <a:pt x="53" y="337"/>
                  </a:lnTo>
                  <a:lnTo>
                    <a:pt x="53" y="336"/>
                  </a:lnTo>
                  <a:lnTo>
                    <a:pt x="52" y="334"/>
                  </a:lnTo>
                  <a:lnTo>
                    <a:pt x="53" y="334"/>
                  </a:lnTo>
                  <a:lnTo>
                    <a:pt x="55" y="334"/>
                  </a:lnTo>
                  <a:lnTo>
                    <a:pt x="56" y="334"/>
                  </a:lnTo>
                  <a:lnTo>
                    <a:pt x="59" y="334"/>
                  </a:lnTo>
                  <a:lnTo>
                    <a:pt x="59" y="330"/>
                  </a:lnTo>
                  <a:lnTo>
                    <a:pt x="59" y="329"/>
                  </a:lnTo>
                  <a:lnTo>
                    <a:pt x="60" y="329"/>
                  </a:lnTo>
                  <a:lnTo>
                    <a:pt x="62" y="330"/>
                  </a:lnTo>
                  <a:lnTo>
                    <a:pt x="65" y="330"/>
                  </a:lnTo>
                  <a:lnTo>
                    <a:pt x="66" y="330"/>
                  </a:lnTo>
                  <a:lnTo>
                    <a:pt x="70" y="321"/>
                  </a:lnTo>
                  <a:lnTo>
                    <a:pt x="72" y="314"/>
                  </a:lnTo>
                  <a:lnTo>
                    <a:pt x="72" y="310"/>
                  </a:lnTo>
                  <a:lnTo>
                    <a:pt x="72" y="310"/>
                  </a:lnTo>
                  <a:lnTo>
                    <a:pt x="72" y="310"/>
                  </a:lnTo>
                  <a:lnTo>
                    <a:pt x="82" y="299"/>
                  </a:lnTo>
                  <a:lnTo>
                    <a:pt x="85" y="293"/>
                  </a:lnTo>
                  <a:lnTo>
                    <a:pt x="90" y="296"/>
                  </a:lnTo>
                  <a:lnTo>
                    <a:pt x="91" y="296"/>
                  </a:lnTo>
                  <a:lnTo>
                    <a:pt x="92" y="299"/>
                  </a:lnTo>
                  <a:lnTo>
                    <a:pt x="92" y="301"/>
                  </a:lnTo>
                  <a:lnTo>
                    <a:pt x="92" y="301"/>
                  </a:lnTo>
                  <a:lnTo>
                    <a:pt x="92" y="306"/>
                  </a:lnTo>
                  <a:lnTo>
                    <a:pt x="92" y="307"/>
                  </a:lnTo>
                  <a:lnTo>
                    <a:pt x="93" y="310"/>
                  </a:lnTo>
                  <a:lnTo>
                    <a:pt x="96" y="311"/>
                  </a:lnTo>
                  <a:lnTo>
                    <a:pt x="101" y="311"/>
                  </a:lnTo>
                  <a:lnTo>
                    <a:pt x="104" y="311"/>
                  </a:lnTo>
                  <a:lnTo>
                    <a:pt x="106" y="312"/>
                  </a:lnTo>
                  <a:lnTo>
                    <a:pt x="107" y="317"/>
                  </a:lnTo>
                  <a:lnTo>
                    <a:pt x="107" y="318"/>
                  </a:lnTo>
                  <a:lnTo>
                    <a:pt x="107" y="320"/>
                  </a:lnTo>
                  <a:lnTo>
                    <a:pt x="105" y="321"/>
                  </a:lnTo>
                  <a:lnTo>
                    <a:pt x="105" y="321"/>
                  </a:lnTo>
                  <a:lnTo>
                    <a:pt x="105" y="322"/>
                  </a:lnTo>
                  <a:lnTo>
                    <a:pt x="105" y="322"/>
                  </a:lnTo>
                  <a:lnTo>
                    <a:pt x="105" y="322"/>
                  </a:lnTo>
                  <a:lnTo>
                    <a:pt x="106" y="322"/>
                  </a:lnTo>
                  <a:lnTo>
                    <a:pt x="106" y="323"/>
                  </a:lnTo>
                  <a:lnTo>
                    <a:pt x="106" y="323"/>
                  </a:lnTo>
                  <a:lnTo>
                    <a:pt x="107" y="323"/>
                  </a:lnTo>
                  <a:lnTo>
                    <a:pt x="107" y="323"/>
                  </a:lnTo>
                  <a:lnTo>
                    <a:pt x="107" y="324"/>
                  </a:lnTo>
                  <a:lnTo>
                    <a:pt x="107" y="324"/>
                  </a:lnTo>
                  <a:lnTo>
                    <a:pt x="107" y="325"/>
                  </a:lnTo>
                  <a:lnTo>
                    <a:pt x="108" y="325"/>
                  </a:lnTo>
                  <a:lnTo>
                    <a:pt x="108" y="325"/>
                  </a:lnTo>
                  <a:lnTo>
                    <a:pt x="109" y="325"/>
                  </a:lnTo>
                  <a:lnTo>
                    <a:pt x="110" y="323"/>
                  </a:lnTo>
                  <a:lnTo>
                    <a:pt x="112" y="322"/>
                  </a:lnTo>
                  <a:lnTo>
                    <a:pt x="117" y="323"/>
                  </a:lnTo>
                  <a:lnTo>
                    <a:pt x="117" y="324"/>
                  </a:lnTo>
                  <a:lnTo>
                    <a:pt x="118" y="327"/>
                  </a:lnTo>
                  <a:lnTo>
                    <a:pt x="118" y="329"/>
                  </a:lnTo>
                  <a:lnTo>
                    <a:pt x="118" y="329"/>
                  </a:lnTo>
                  <a:lnTo>
                    <a:pt x="118" y="331"/>
                  </a:lnTo>
                  <a:lnTo>
                    <a:pt x="118" y="333"/>
                  </a:lnTo>
                  <a:lnTo>
                    <a:pt x="118" y="335"/>
                  </a:lnTo>
                  <a:lnTo>
                    <a:pt x="118" y="335"/>
                  </a:lnTo>
                  <a:lnTo>
                    <a:pt x="120" y="335"/>
                  </a:lnTo>
                  <a:lnTo>
                    <a:pt x="121" y="335"/>
                  </a:lnTo>
                  <a:lnTo>
                    <a:pt x="127" y="332"/>
                  </a:lnTo>
                  <a:lnTo>
                    <a:pt x="132" y="327"/>
                  </a:lnTo>
                  <a:lnTo>
                    <a:pt x="133" y="322"/>
                  </a:lnTo>
                  <a:lnTo>
                    <a:pt x="133" y="322"/>
                  </a:lnTo>
                  <a:lnTo>
                    <a:pt x="133" y="322"/>
                  </a:lnTo>
                  <a:lnTo>
                    <a:pt x="134" y="322"/>
                  </a:lnTo>
                  <a:lnTo>
                    <a:pt x="137" y="324"/>
                  </a:lnTo>
                  <a:lnTo>
                    <a:pt x="137" y="324"/>
                  </a:lnTo>
                  <a:lnTo>
                    <a:pt x="137" y="325"/>
                  </a:lnTo>
                  <a:lnTo>
                    <a:pt x="137" y="326"/>
                  </a:lnTo>
                  <a:lnTo>
                    <a:pt x="137" y="330"/>
                  </a:lnTo>
                  <a:lnTo>
                    <a:pt x="139" y="335"/>
                  </a:lnTo>
                  <a:lnTo>
                    <a:pt x="139" y="335"/>
                  </a:lnTo>
                  <a:lnTo>
                    <a:pt x="140" y="335"/>
                  </a:lnTo>
                  <a:lnTo>
                    <a:pt x="143" y="336"/>
                  </a:lnTo>
                  <a:lnTo>
                    <a:pt x="144" y="337"/>
                  </a:lnTo>
                  <a:lnTo>
                    <a:pt x="144" y="337"/>
                  </a:lnTo>
                  <a:lnTo>
                    <a:pt x="147" y="336"/>
                  </a:lnTo>
                  <a:lnTo>
                    <a:pt x="147" y="336"/>
                  </a:lnTo>
                  <a:lnTo>
                    <a:pt x="149" y="337"/>
                  </a:lnTo>
                  <a:lnTo>
                    <a:pt x="151" y="344"/>
                  </a:lnTo>
                  <a:lnTo>
                    <a:pt x="151" y="345"/>
                  </a:lnTo>
                  <a:lnTo>
                    <a:pt x="151" y="345"/>
                  </a:lnTo>
                  <a:lnTo>
                    <a:pt x="151" y="346"/>
                  </a:lnTo>
                  <a:lnTo>
                    <a:pt x="151" y="346"/>
                  </a:lnTo>
                  <a:lnTo>
                    <a:pt x="148" y="360"/>
                  </a:lnTo>
                  <a:lnTo>
                    <a:pt x="146" y="363"/>
                  </a:lnTo>
                  <a:lnTo>
                    <a:pt x="147" y="368"/>
                  </a:lnTo>
                  <a:lnTo>
                    <a:pt x="148" y="371"/>
                  </a:lnTo>
                  <a:lnTo>
                    <a:pt x="148" y="371"/>
                  </a:lnTo>
                  <a:lnTo>
                    <a:pt x="149" y="371"/>
                  </a:lnTo>
                  <a:lnTo>
                    <a:pt x="153" y="374"/>
                  </a:lnTo>
                  <a:lnTo>
                    <a:pt x="153" y="374"/>
                  </a:lnTo>
                  <a:lnTo>
                    <a:pt x="154" y="375"/>
                  </a:lnTo>
                  <a:lnTo>
                    <a:pt x="154" y="375"/>
                  </a:lnTo>
                  <a:lnTo>
                    <a:pt x="157" y="374"/>
                  </a:lnTo>
                  <a:lnTo>
                    <a:pt x="158" y="373"/>
                  </a:lnTo>
                  <a:lnTo>
                    <a:pt x="160" y="373"/>
                  </a:lnTo>
                  <a:lnTo>
                    <a:pt x="164" y="372"/>
                  </a:lnTo>
                  <a:lnTo>
                    <a:pt x="165" y="372"/>
                  </a:lnTo>
                  <a:lnTo>
                    <a:pt x="166" y="373"/>
                  </a:lnTo>
                  <a:lnTo>
                    <a:pt x="167" y="373"/>
                  </a:lnTo>
                  <a:lnTo>
                    <a:pt x="169" y="373"/>
                  </a:lnTo>
                  <a:lnTo>
                    <a:pt x="169" y="373"/>
                  </a:lnTo>
                  <a:lnTo>
                    <a:pt x="169" y="374"/>
                  </a:lnTo>
                  <a:lnTo>
                    <a:pt x="170" y="374"/>
                  </a:lnTo>
                  <a:lnTo>
                    <a:pt x="170" y="374"/>
                  </a:lnTo>
                  <a:lnTo>
                    <a:pt x="170" y="375"/>
                  </a:lnTo>
                  <a:lnTo>
                    <a:pt x="171" y="376"/>
                  </a:lnTo>
                  <a:lnTo>
                    <a:pt x="172" y="380"/>
                  </a:lnTo>
                  <a:lnTo>
                    <a:pt x="172" y="380"/>
                  </a:lnTo>
                  <a:lnTo>
                    <a:pt x="173" y="380"/>
                  </a:lnTo>
                  <a:lnTo>
                    <a:pt x="173" y="380"/>
                  </a:lnTo>
                  <a:lnTo>
                    <a:pt x="175" y="381"/>
                  </a:lnTo>
                  <a:lnTo>
                    <a:pt x="175" y="381"/>
                  </a:lnTo>
                  <a:lnTo>
                    <a:pt x="175" y="381"/>
                  </a:lnTo>
                  <a:lnTo>
                    <a:pt x="176" y="381"/>
                  </a:lnTo>
                  <a:lnTo>
                    <a:pt x="176" y="381"/>
                  </a:lnTo>
                  <a:lnTo>
                    <a:pt x="178" y="381"/>
                  </a:lnTo>
                  <a:lnTo>
                    <a:pt x="178" y="381"/>
                  </a:lnTo>
                  <a:lnTo>
                    <a:pt x="178" y="380"/>
                  </a:lnTo>
                  <a:lnTo>
                    <a:pt x="179" y="380"/>
                  </a:lnTo>
                  <a:lnTo>
                    <a:pt x="180" y="380"/>
                  </a:lnTo>
                  <a:lnTo>
                    <a:pt x="180" y="380"/>
                  </a:lnTo>
                  <a:lnTo>
                    <a:pt x="181" y="379"/>
                  </a:lnTo>
                  <a:lnTo>
                    <a:pt x="181" y="379"/>
                  </a:lnTo>
                  <a:lnTo>
                    <a:pt x="181" y="379"/>
                  </a:lnTo>
                  <a:lnTo>
                    <a:pt x="181" y="379"/>
                  </a:lnTo>
                  <a:lnTo>
                    <a:pt x="181" y="379"/>
                  </a:lnTo>
                  <a:lnTo>
                    <a:pt x="181" y="378"/>
                  </a:lnTo>
                  <a:lnTo>
                    <a:pt x="181" y="378"/>
                  </a:lnTo>
                  <a:lnTo>
                    <a:pt x="182" y="378"/>
                  </a:lnTo>
                  <a:lnTo>
                    <a:pt x="182" y="377"/>
                  </a:lnTo>
                  <a:lnTo>
                    <a:pt x="182" y="377"/>
                  </a:lnTo>
                  <a:lnTo>
                    <a:pt x="182" y="377"/>
                  </a:lnTo>
                  <a:lnTo>
                    <a:pt x="183" y="376"/>
                  </a:lnTo>
                  <a:lnTo>
                    <a:pt x="183" y="376"/>
                  </a:lnTo>
                  <a:lnTo>
                    <a:pt x="183" y="376"/>
                  </a:lnTo>
                  <a:lnTo>
                    <a:pt x="183" y="376"/>
                  </a:lnTo>
                  <a:lnTo>
                    <a:pt x="184" y="376"/>
                  </a:lnTo>
                  <a:lnTo>
                    <a:pt x="188" y="377"/>
                  </a:lnTo>
                  <a:lnTo>
                    <a:pt x="191" y="378"/>
                  </a:lnTo>
                  <a:lnTo>
                    <a:pt x="191" y="378"/>
                  </a:lnTo>
                  <a:lnTo>
                    <a:pt x="192" y="376"/>
                  </a:lnTo>
                  <a:lnTo>
                    <a:pt x="192" y="374"/>
                  </a:lnTo>
                  <a:lnTo>
                    <a:pt x="196" y="374"/>
                  </a:lnTo>
                  <a:lnTo>
                    <a:pt x="196" y="374"/>
                  </a:lnTo>
                  <a:lnTo>
                    <a:pt x="194" y="368"/>
                  </a:lnTo>
                  <a:lnTo>
                    <a:pt x="194" y="365"/>
                  </a:lnTo>
                  <a:lnTo>
                    <a:pt x="194" y="364"/>
                  </a:lnTo>
                  <a:lnTo>
                    <a:pt x="194" y="364"/>
                  </a:lnTo>
                  <a:lnTo>
                    <a:pt x="194" y="364"/>
                  </a:lnTo>
                  <a:lnTo>
                    <a:pt x="195" y="364"/>
                  </a:lnTo>
                  <a:lnTo>
                    <a:pt x="196" y="363"/>
                  </a:lnTo>
                  <a:lnTo>
                    <a:pt x="197" y="360"/>
                  </a:lnTo>
                  <a:lnTo>
                    <a:pt x="197" y="359"/>
                  </a:lnTo>
                  <a:lnTo>
                    <a:pt x="197" y="359"/>
                  </a:lnTo>
                  <a:lnTo>
                    <a:pt x="197" y="354"/>
                  </a:lnTo>
                  <a:lnTo>
                    <a:pt x="194" y="353"/>
                  </a:lnTo>
                  <a:lnTo>
                    <a:pt x="193" y="351"/>
                  </a:lnTo>
                  <a:lnTo>
                    <a:pt x="192" y="351"/>
                  </a:lnTo>
                  <a:lnTo>
                    <a:pt x="192" y="348"/>
                  </a:lnTo>
                  <a:lnTo>
                    <a:pt x="192" y="347"/>
                  </a:lnTo>
                  <a:lnTo>
                    <a:pt x="192" y="346"/>
                  </a:lnTo>
                  <a:lnTo>
                    <a:pt x="193" y="345"/>
                  </a:lnTo>
                  <a:lnTo>
                    <a:pt x="195" y="339"/>
                  </a:lnTo>
                  <a:lnTo>
                    <a:pt x="204" y="332"/>
                  </a:lnTo>
                  <a:lnTo>
                    <a:pt x="206" y="332"/>
                  </a:lnTo>
                  <a:lnTo>
                    <a:pt x="209" y="332"/>
                  </a:lnTo>
                  <a:lnTo>
                    <a:pt x="213" y="331"/>
                  </a:lnTo>
                  <a:lnTo>
                    <a:pt x="217" y="332"/>
                  </a:lnTo>
                  <a:lnTo>
                    <a:pt x="220" y="333"/>
                  </a:lnTo>
                  <a:lnTo>
                    <a:pt x="222" y="334"/>
                  </a:lnTo>
                  <a:lnTo>
                    <a:pt x="223" y="335"/>
                  </a:lnTo>
                  <a:lnTo>
                    <a:pt x="223" y="335"/>
                  </a:lnTo>
                  <a:lnTo>
                    <a:pt x="224" y="336"/>
                  </a:lnTo>
                  <a:lnTo>
                    <a:pt x="224" y="337"/>
                  </a:lnTo>
                  <a:lnTo>
                    <a:pt x="225" y="338"/>
                  </a:lnTo>
                  <a:lnTo>
                    <a:pt x="226" y="339"/>
                  </a:lnTo>
                  <a:lnTo>
                    <a:pt x="227" y="340"/>
                  </a:lnTo>
                  <a:lnTo>
                    <a:pt x="232" y="343"/>
                  </a:lnTo>
                  <a:lnTo>
                    <a:pt x="237" y="329"/>
                  </a:lnTo>
                  <a:lnTo>
                    <a:pt x="242" y="313"/>
                  </a:lnTo>
                  <a:lnTo>
                    <a:pt x="248" y="319"/>
                  </a:lnTo>
                  <a:lnTo>
                    <a:pt x="252" y="318"/>
                  </a:lnTo>
                  <a:lnTo>
                    <a:pt x="252" y="318"/>
                  </a:lnTo>
                  <a:lnTo>
                    <a:pt x="252" y="318"/>
                  </a:lnTo>
                  <a:lnTo>
                    <a:pt x="253" y="318"/>
                  </a:lnTo>
                  <a:lnTo>
                    <a:pt x="256" y="320"/>
                  </a:lnTo>
                  <a:lnTo>
                    <a:pt x="257" y="320"/>
                  </a:lnTo>
                  <a:lnTo>
                    <a:pt x="258" y="321"/>
                  </a:lnTo>
                  <a:lnTo>
                    <a:pt x="260" y="324"/>
                  </a:lnTo>
                  <a:lnTo>
                    <a:pt x="262" y="326"/>
                  </a:lnTo>
                  <a:lnTo>
                    <a:pt x="268" y="333"/>
                  </a:lnTo>
                  <a:lnTo>
                    <a:pt x="291" y="341"/>
                  </a:lnTo>
                  <a:lnTo>
                    <a:pt x="298" y="343"/>
                  </a:lnTo>
                  <a:lnTo>
                    <a:pt x="299" y="343"/>
                  </a:lnTo>
                  <a:lnTo>
                    <a:pt x="300" y="343"/>
                  </a:lnTo>
                  <a:lnTo>
                    <a:pt x="301" y="342"/>
                  </a:lnTo>
                  <a:lnTo>
                    <a:pt x="301" y="342"/>
                  </a:lnTo>
                  <a:lnTo>
                    <a:pt x="303" y="338"/>
                  </a:lnTo>
                  <a:lnTo>
                    <a:pt x="306" y="333"/>
                  </a:lnTo>
                  <a:lnTo>
                    <a:pt x="307" y="331"/>
                  </a:lnTo>
                  <a:lnTo>
                    <a:pt x="308" y="328"/>
                  </a:lnTo>
                  <a:lnTo>
                    <a:pt x="304" y="324"/>
                  </a:lnTo>
                  <a:lnTo>
                    <a:pt x="304" y="323"/>
                  </a:lnTo>
                  <a:lnTo>
                    <a:pt x="303" y="322"/>
                  </a:lnTo>
                  <a:lnTo>
                    <a:pt x="302" y="320"/>
                  </a:lnTo>
                  <a:lnTo>
                    <a:pt x="302" y="320"/>
                  </a:lnTo>
                  <a:lnTo>
                    <a:pt x="302" y="319"/>
                  </a:lnTo>
                  <a:lnTo>
                    <a:pt x="300" y="311"/>
                  </a:lnTo>
                  <a:lnTo>
                    <a:pt x="299" y="305"/>
                  </a:lnTo>
                  <a:lnTo>
                    <a:pt x="301" y="296"/>
                  </a:lnTo>
                  <a:lnTo>
                    <a:pt x="301" y="295"/>
                  </a:lnTo>
                  <a:lnTo>
                    <a:pt x="301" y="295"/>
                  </a:lnTo>
                  <a:lnTo>
                    <a:pt x="301" y="294"/>
                  </a:lnTo>
                  <a:lnTo>
                    <a:pt x="300" y="292"/>
                  </a:lnTo>
                  <a:lnTo>
                    <a:pt x="296" y="287"/>
                  </a:lnTo>
                  <a:lnTo>
                    <a:pt x="292" y="282"/>
                  </a:lnTo>
                  <a:lnTo>
                    <a:pt x="288" y="274"/>
                  </a:lnTo>
                  <a:lnTo>
                    <a:pt x="287" y="273"/>
                  </a:lnTo>
                  <a:lnTo>
                    <a:pt x="288" y="272"/>
                  </a:lnTo>
                  <a:lnTo>
                    <a:pt x="288" y="271"/>
                  </a:lnTo>
                  <a:lnTo>
                    <a:pt x="288" y="270"/>
                  </a:lnTo>
                  <a:lnTo>
                    <a:pt x="289" y="268"/>
                  </a:lnTo>
                  <a:lnTo>
                    <a:pt x="289" y="268"/>
                  </a:lnTo>
                  <a:lnTo>
                    <a:pt x="290" y="267"/>
                  </a:lnTo>
                  <a:lnTo>
                    <a:pt x="291" y="268"/>
                  </a:lnTo>
                  <a:lnTo>
                    <a:pt x="291" y="268"/>
                  </a:lnTo>
                  <a:lnTo>
                    <a:pt x="292" y="268"/>
                  </a:lnTo>
                  <a:lnTo>
                    <a:pt x="293" y="269"/>
                  </a:lnTo>
                  <a:lnTo>
                    <a:pt x="294" y="269"/>
                  </a:lnTo>
                  <a:lnTo>
                    <a:pt x="294" y="269"/>
                  </a:lnTo>
                  <a:lnTo>
                    <a:pt x="294" y="269"/>
                  </a:lnTo>
                  <a:lnTo>
                    <a:pt x="294" y="268"/>
                  </a:lnTo>
                  <a:lnTo>
                    <a:pt x="295" y="268"/>
                  </a:lnTo>
                  <a:lnTo>
                    <a:pt x="295" y="268"/>
                  </a:lnTo>
                  <a:lnTo>
                    <a:pt x="295" y="268"/>
                  </a:lnTo>
                  <a:lnTo>
                    <a:pt x="295" y="267"/>
                  </a:lnTo>
                  <a:lnTo>
                    <a:pt x="297" y="257"/>
                  </a:lnTo>
                  <a:lnTo>
                    <a:pt x="297" y="257"/>
                  </a:lnTo>
                  <a:lnTo>
                    <a:pt x="295" y="256"/>
                  </a:lnTo>
                  <a:lnTo>
                    <a:pt x="294" y="256"/>
                  </a:lnTo>
                  <a:lnTo>
                    <a:pt x="295" y="255"/>
                  </a:lnTo>
                  <a:lnTo>
                    <a:pt x="296" y="253"/>
                  </a:lnTo>
                  <a:lnTo>
                    <a:pt x="301" y="253"/>
                  </a:lnTo>
                  <a:lnTo>
                    <a:pt x="312" y="251"/>
                  </a:lnTo>
                  <a:lnTo>
                    <a:pt x="314" y="252"/>
                  </a:lnTo>
                  <a:lnTo>
                    <a:pt x="319" y="250"/>
                  </a:lnTo>
                  <a:lnTo>
                    <a:pt x="321" y="246"/>
                  </a:lnTo>
                  <a:lnTo>
                    <a:pt x="321" y="246"/>
                  </a:lnTo>
                  <a:lnTo>
                    <a:pt x="321" y="246"/>
                  </a:lnTo>
                  <a:lnTo>
                    <a:pt x="321" y="245"/>
                  </a:lnTo>
                  <a:lnTo>
                    <a:pt x="322" y="245"/>
                  </a:lnTo>
                  <a:lnTo>
                    <a:pt x="322" y="246"/>
                  </a:lnTo>
                  <a:lnTo>
                    <a:pt x="323" y="246"/>
                  </a:lnTo>
                  <a:lnTo>
                    <a:pt x="324" y="248"/>
                  </a:lnTo>
                  <a:lnTo>
                    <a:pt x="324" y="248"/>
                  </a:lnTo>
                  <a:lnTo>
                    <a:pt x="325" y="251"/>
                  </a:lnTo>
                  <a:lnTo>
                    <a:pt x="327" y="251"/>
                  </a:lnTo>
                  <a:lnTo>
                    <a:pt x="327" y="250"/>
                  </a:lnTo>
                  <a:lnTo>
                    <a:pt x="326" y="248"/>
                  </a:lnTo>
                  <a:lnTo>
                    <a:pt x="328" y="236"/>
                  </a:lnTo>
                  <a:lnTo>
                    <a:pt x="327" y="231"/>
                  </a:lnTo>
                  <a:lnTo>
                    <a:pt x="327" y="229"/>
                  </a:lnTo>
                  <a:lnTo>
                    <a:pt x="327" y="227"/>
                  </a:lnTo>
                  <a:lnTo>
                    <a:pt x="334" y="222"/>
                  </a:lnTo>
                  <a:lnTo>
                    <a:pt x="335" y="222"/>
                  </a:lnTo>
                  <a:lnTo>
                    <a:pt x="335" y="222"/>
                  </a:lnTo>
                  <a:lnTo>
                    <a:pt x="339" y="222"/>
                  </a:lnTo>
                  <a:lnTo>
                    <a:pt x="336" y="219"/>
                  </a:lnTo>
                  <a:lnTo>
                    <a:pt x="335" y="218"/>
                  </a:lnTo>
                  <a:lnTo>
                    <a:pt x="333" y="216"/>
                  </a:lnTo>
                  <a:lnTo>
                    <a:pt x="333" y="215"/>
                  </a:lnTo>
                  <a:lnTo>
                    <a:pt x="332" y="213"/>
                  </a:lnTo>
                  <a:lnTo>
                    <a:pt x="332" y="212"/>
                  </a:lnTo>
                  <a:lnTo>
                    <a:pt x="331" y="211"/>
                  </a:lnTo>
                  <a:lnTo>
                    <a:pt x="332" y="210"/>
                  </a:lnTo>
                  <a:lnTo>
                    <a:pt x="333" y="209"/>
                  </a:lnTo>
                  <a:lnTo>
                    <a:pt x="334" y="206"/>
                  </a:lnTo>
                  <a:lnTo>
                    <a:pt x="335" y="205"/>
                  </a:lnTo>
                  <a:lnTo>
                    <a:pt x="336" y="204"/>
                  </a:lnTo>
                  <a:lnTo>
                    <a:pt x="336" y="203"/>
                  </a:lnTo>
                  <a:lnTo>
                    <a:pt x="336" y="203"/>
                  </a:lnTo>
                  <a:lnTo>
                    <a:pt x="337" y="203"/>
                  </a:lnTo>
                  <a:lnTo>
                    <a:pt x="338" y="202"/>
                  </a:lnTo>
                  <a:lnTo>
                    <a:pt x="338" y="201"/>
                  </a:lnTo>
                  <a:lnTo>
                    <a:pt x="338" y="200"/>
                  </a:lnTo>
                  <a:lnTo>
                    <a:pt x="338" y="200"/>
                  </a:lnTo>
                  <a:lnTo>
                    <a:pt x="338" y="199"/>
                  </a:lnTo>
                  <a:lnTo>
                    <a:pt x="338" y="198"/>
                  </a:lnTo>
                  <a:lnTo>
                    <a:pt x="337" y="197"/>
                  </a:lnTo>
                  <a:lnTo>
                    <a:pt x="339" y="196"/>
                  </a:lnTo>
                  <a:lnTo>
                    <a:pt x="340" y="195"/>
                  </a:lnTo>
                  <a:lnTo>
                    <a:pt x="341" y="195"/>
                  </a:lnTo>
                  <a:lnTo>
                    <a:pt x="346" y="195"/>
                  </a:lnTo>
                  <a:lnTo>
                    <a:pt x="348" y="197"/>
                  </a:lnTo>
                  <a:lnTo>
                    <a:pt x="348" y="198"/>
                  </a:lnTo>
                  <a:lnTo>
                    <a:pt x="348" y="199"/>
                  </a:lnTo>
                  <a:lnTo>
                    <a:pt x="348" y="199"/>
                  </a:lnTo>
                  <a:lnTo>
                    <a:pt x="348" y="200"/>
                  </a:lnTo>
                  <a:lnTo>
                    <a:pt x="348" y="201"/>
                  </a:lnTo>
                  <a:lnTo>
                    <a:pt x="350" y="203"/>
                  </a:lnTo>
                  <a:lnTo>
                    <a:pt x="352" y="204"/>
                  </a:lnTo>
                  <a:lnTo>
                    <a:pt x="357" y="205"/>
                  </a:lnTo>
                  <a:lnTo>
                    <a:pt x="359" y="204"/>
                  </a:lnTo>
                  <a:lnTo>
                    <a:pt x="363" y="202"/>
                  </a:lnTo>
                  <a:lnTo>
                    <a:pt x="373" y="194"/>
                  </a:lnTo>
                  <a:lnTo>
                    <a:pt x="377" y="191"/>
                  </a:lnTo>
                  <a:lnTo>
                    <a:pt x="383" y="184"/>
                  </a:lnTo>
                  <a:lnTo>
                    <a:pt x="390" y="190"/>
                  </a:lnTo>
                  <a:lnTo>
                    <a:pt x="392" y="190"/>
                  </a:lnTo>
                  <a:lnTo>
                    <a:pt x="393" y="190"/>
                  </a:lnTo>
                  <a:lnTo>
                    <a:pt x="395" y="191"/>
                  </a:lnTo>
                  <a:lnTo>
                    <a:pt x="395" y="191"/>
                  </a:lnTo>
                  <a:lnTo>
                    <a:pt x="395" y="192"/>
                  </a:lnTo>
                  <a:lnTo>
                    <a:pt x="396" y="193"/>
                  </a:lnTo>
                  <a:lnTo>
                    <a:pt x="400" y="200"/>
                  </a:lnTo>
                  <a:lnTo>
                    <a:pt x="402" y="202"/>
                  </a:lnTo>
                  <a:lnTo>
                    <a:pt x="403" y="200"/>
                  </a:lnTo>
                  <a:lnTo>
                    <a:pt x="405" y="193"/>
                  </a:lnTo>
                  <a:lnTo>
                    <a:pt x="406" y="192"/>
                  </a:lnTo>
                  <a:lnTo>
                    <a:pt x="406" y="191"/>
                  </a:lnTo>
                  <a:lnTo>
                    <a:pt x="409" y="187"/>
                  </a:lnTo>
                  <a:lnTo>
                    <a:pt x="410" y="184"/>
                  </a:lnTo>
                  <a:lnTo>
                    <a:pt x="412" y="184"/>
                  </a:lnTo>
                  <a:lnTo>
                    <a:pt x="427" y="179"/>
                  </a:lnTo>
                  <a:lnTo>
                    <a:pt x="429" y="176"/>
                  </a:lnTo>
                  <a:lnTo>
                    <a:pt x="428" y="175"/>
                  </a:lnTo>
                  <a:lnTo>
                    <a:pt x="428" y="175"/>
                  </a:lnTo>
                  <a:lnTo>
                    <a:pt x="429" y="174"/>
                  </a:lnTo>
                  <a:lnTo>
                    <a:pt x="435" y="167"/>
                  </a:lnTo>
                  <a:lnTo>
                    <a:pt x="437" y="166"/>
                  </a:lnTo>
                  <a:lnTo>
                    <a:pt x="442" y="171"/>
                  </a:lnTo>
                  <a:lnTo>
                    <a:pt x="449" y="171"/>
                  </a:lnTo>
                  <a:lnTo>
                    <a:pt x="450" y="167"/>
                  </a:lnTo>
                  <a:lnTo>
                    <a:pt x="451" y="165"/>
                  </a:lnTo>
                  <a:lnTo>
                    <a:pt x="452" y="165"/>
                  </a:lnTo>
                  <a:lnTo>
                    <a:pt x="454" y="162"/>
                  </a:lnTo>
                  <a:lnTo>
                    <a:pt x="454" y="159"/>
                  </a:lnTo>
                  <a:lnTo>
                    <a:pt x="453" y="158"/>
                  </a:lnTo>
                  <a:lnTo>
                    <a:pt x="452" y="157"/>
                  </a:lnTo>
                  <a:lnTo>
                    <a:pt x="452" y="157"/>
                  </a:lnTo>
                  <a:lnTo>
                    <a:pt x="451" y="156"/>
                  </a:lnTo>
                  <a:lnTo>
                    <a:pt x="450" y="156"/>
                  </a:lnTo>
                  <a:lnTo>
                    <a:pt x="450" y="157"/>
                  </a:lnTo>
                  <a:lnTo>
                    <a:pt x="449" y="157"/>
                  </a:lnTo>
                  <a:lnTo>
                    <a:pt x="449" y="158"/>
                  </a:lnTo>
                  <a:lnTo>
                    <a:pt x="449" y="159"/>
                  </a:lnTo>
                  <a:lnTo>
                    <a:pt x="449" y="160"/>
                  </a:lnTo>
                  <a:lnTo>
                    <a:pt x="449" y="160"/>
                  </a:lnTo>
                  <a:lnTo>
                    <a:pt x="449" y="161"/>
                  </a:lnTo>
                  <a:lnTo>
                    <a:pt x="449" y="161"/>
                  </a:lnTo>
                  <a:lnTo>
                    <a:pt x="448" y="162"/>
                  </a:lnTo>
                  <a:lnTo>
                    <a:pt x="448" y="162"/>
                  </a:lnTo>
                  <a:lnTo>
                    <a:pt x="447" y="161"/>
                  </a:lnTo>
                  <a:lnTo>
                    <a:pt x="447" y="161"/>
                  </a:lnTo>
                  <a:lnTo>
                    <a:pt x="445" y="159"/>
                  </a:lnTo>
                  <a:lnTo>
                    <a:pt x="445" y="158"/>
                  </a:lnTo>
                  <a:lnTo>
                    <a:pt x="445" y="158"/>
                  </a:lnTo>
                  <a:lnTo>
                    <a:pt x="445" y="157"/>
                  </a:lnTo>
                  <a:lnTo>
                    <a:pt x="444" y="152"/>
                  </a:lnTo>
                  <a:lnTo>
                    <a:pt x="444" y="150"/>
                  </a:lnTo>
                  <a:lnTo>
                    <a:pt x="445" y="145"/>
                  </a:lnTo>
                  <a:lnTo>
                    <a:pt x="446" y="143"/>
                  </a:lnTo>
                  <a:lnTo>
                    <a:pt x="446" y="142"/>
                  </a:lnTo>
                  <a:lnTo>
                    <a:pt x="446" y="141"/>
                  </a:lnTo>
                  <a:lnTo>
                    <a:pt x="446" y="140"/>
                  </a:lnTo>
                  <a:lnTo>
                    <a:pt x="446" y="139"/>
                  </a:lnTo>
                  <a:lnTo>
                    <a:pt x="446" y="139"/>
                  </a:lnTo>
                  <a:lnTo>
                    <a:pt x="446" y="138"/>
                  </a:lnTo>
                  <a:lnTo>
                    <a:pt x="446" y="137"/>
                  </a:lnTo>
                  <a:lnTo>
                    <a:pt x="445" y="137"/>
                  </a:lnTo>
                  <a:lnTo>
                    <a:pt x="445" y="136"/>
                  </a:lnTo>
                  <a:lnTo>
                    <a:pt x="440" y="133"/>
                  </a:lnTo>
                  <a:lnTo>
                    <a:pt x="443" y="129"/>
                  </a:lnTo>
                  <a:lnTo>
                    <a:pt x="443" y="128"/>
                  </a:lnTo>
                  <a:lnTo>
                    <a:pt x="443" y="128"/>
                  </a:lnTo>
                  <a:lnTo>
                    <a:pt x="443" y="127"/>
                  </a:lnTo>
                  <a:lnTo>
                    <a:pt x="443" y="126"/>
                  </a:lnTo>
                  <a:lnTo>
                    <a:pt x="442" y="126"/>
                  </a:lnTo>
                  <a:lnTo>
                    <a:pt x="442" y="124"/>
                  </a:lnTo>
                  <a:lnTo>
                    <a:pt x="441" y="123"/>
                  </a:lnTo>
                  <a:lnTo>
                    <a:pt x="440" y="123"/>
                  </a:lnTo>
                  <a:lnTo>
                    <a:pt x="439" y="122"/>
                  </a:lnTo>
                  <a:lnTo>
                    <a:pt x="438" y="122"/>
                  </a:lnTo>
                  <a:lnTo>
                    <a:pt x="438" y="122"/>
                  </a:lnTo>
                  <a:lnTo>
                    <a:pt x="438" y="123"/>
                  </a:lnTo>
                  <a:lnTo>
                    <a:pt x="438" y="123"/>
                  </a:lnTo>
                  <a:lnTo>
                    <a:pt x="438" y="124"/>
                  </a:lnTo>
                  <a:lnTo>
                    <a:pt x="438" y="124"/>
                  </a:lnTo>
                  <a:lnTo>
                    <a:pt x="438" y="125"/>
                  </a:lnTo>
                  <a:lnTo>
                    <a:pt x="438" y="126"/>
                  </a:lnTo>
                  <a:lnTo>
                    <a:pt x="438" y="127"/>
                  </a:lnTo>
                  <a:lnTo>
                    <a:pt x="438" y="129"/>
                  </a:lnTo>
                  <a:lnTo>
                    <a:pt x="437" y="130"/>
                  </a:lnTo>
                  <a:lnTo>
                    <a:pt x="437" y="130"/>
                  </a:lnTo>
                  <a:lnTo>
                    <a:pt x="437" y="130"/>
                  </a:lnTo>
                  <a:lnTo>
                    <a:pt x="436" y="131"/>
                  </a:lnTo>
                  <a:lnTo>
                    <a:pt x="436" y="131"/>
                  </a:lnTo>
                  <a:lnTo>
                    <a:pt x="436" y="131"/>
                  </a:lnTo>
                  <a:lnTo>
                    <a:pt x="435" y="131"/>
                  </a:lnTo>
                  <a:lnTo>
                    <a:pt x="435" y="132"/>
                  </a:lnTo>
                  <a:lnTo>
                    <a:pt x="435" y="132"/>
                  </a:lnTo>
                  <a:lnTo>
                    <a:pt x="434" y="132"/>
                  </a:lnTo>
                  <a:lnTo>
                    <a:pt x="434" y="131"/>
                  </a:lnTo>
                  <a:lnTo>
                    <a:pt x="433" y="131"/>
                  </a:lnTo>
                  <a:lnTo>
                    <a:pt x="433" y="131"/>
                  </a:lnTo>
                  <a:lnTo>
                    <a:pt x="432" y="130"/>
                  </a:lnTo>
                  <a:lnTo>
                    <a:pt x="431" y="129"/>
                  </a:lnTo>
                  <a:lnTo>
                    <a:pt x="428" y="125"/>
                  </a:lnTo>
                  <a:lnTo>
                    <a:pt x="428" y="125"/>
                  </a:lnTo>
                  <a:lnTo>
                    <a:pt x="428" y="124"/>
                  </a:lnTo>
                  <a:lnTo>
                    <a:pt x="428" y="124"/>
                  </a:lnTo>
                  <a:lnTo>
                    <a:pt x="428" y="124"/>
                  </a:lnTo>
                  <a:lnTo>
                    <a:pt x="431" y="120"/>
                  </a:lnTo>
                  <a:lnTo>
                    <a:pt x="433" y="118"/>
                  </a:lnTo>
                  <a:lnTo>
                    <a:pt x="437" y="115"/>
                  </a:lnTo>
                  <a:lnTo>
                    <a:pt x="438" y="108"/>
                  </a:lnTo>
                  <a:lnTo>
                    <a:pt x="438" y="105"/>
                  </a:lnTo>
                  <a:lnTo>
                    <a:pt x="437" y="95"/>
                  </a:lnTo>
                  <a:lnTo>
                    <a:pt x="432" y="90"/>
                  </a:lnTo>
                  <a:lnTo>
                    <a:pt x="432" y="88"/>
                  </a:lnTo>
                  <a:lnTo>
                    <a:pt x="432" y="79"/>
                  </a:lnTo>
                  <a:lnTo>
                    <a:pt x="432" y="75"/>
                  </a:lnTo>
                  <a:lnTo>
                    <a:pt x="432" y="75"/>
                  </a:lnTo>
                  <a:lnTo>
                    <a:pt x="435" y="74"/>
                  </a:lnTo>
                  <a:lnTo>
                    <a:pt x="440" y="75"/>
                  </a:lnTo>
                  <a:lnTo>
                    <a:pt x="441" y="75"/>
                  </a:lnTo>
                  <a:lnTo>
                    <a:pt x="441" y="75"/>
                  </a:lnTo>
                  <a:lnTo>
                    <a:pt x="443" y="74"/>
                  </a:lnTo>
                  <a:lnTo>
                    <a:pt x="444" y="74"/>
                  </a:lnTo>
                  <a:lnTo>
                    <a:pt x="444" y="74"/>
                  </a:lnTo>
                  <a:lnTo>
                    <a:pt x="444" y="73"/>
                  </a:lnTo>
                  <a:lnTo>
                    <a:pt x="447" y="70"/>
                  </a:lnTo>
                  <a:lnTo>
                    <a:pt x="447" y="70"/>
                  </a:lnTo>
                  <a:lnTo>
                    <a:pt x="447" y="70"/>
                  </a:lnTo>
                  <a:lnTo>
                    <a:pt x="447" y="70"/>
                  </a:lnTo>
                  <a:lnTo>
                    <a:pt x="447" y="69"/>
                  </a:lnTo>
                  <a:lnTo>
                    <a:pt x="449" y="65"/>
                  </a:lnTo>
                  <a:lnTo>
                    <a:pt x="450" y="64"/>
                  </a:lnTo>
                  <a:lnTo>
                    <a:pt x="453" y="61"/>
                  </a:lnTo>
                  <a:lnTo>
                    <a:pt x="457" y="57"/>
                  </a:lnTo>
                  <a:lnTo>
                    <a:pt x="457" y="56"/>
                  </a:lnTo>
                  <a:lnTo>
                    <a:pt x="462" y="46"/>
                  </a:lnTo>
                  <a:lnTo>
                    <a:pt x="462" y="45"/>
                  </a:lnTo>
                  <a:lnTo>
                    <a:pt x="463" y="45"/>
                  </a:lnTo>
                  <a:lnTo>
                    <a:pt x="463" y="45"/>
                  </a:lnTo>
                  <a:lnTo>
                    <a:pt x="464" y="44"/>
                  </a:lnTo>
                  <a:lnTo>
                    <a:pt x="465" y="44"/>
                  </a:lnTo>
                  <a:lnTo>
                    <a:pt x="465" y="44"/>
                  </a:lnTo>
                  <a:lnTo>
                    <a:pt x="467" y="40"/>
                  </a:lnTo>
                  <a:lnTo>
                    <a:pt x="469" y="38"/>
                  </a:lnTo>
                  <a:lnTo>
                    <a:pt x="469" y="37"/>
                  </a:lnTo>
                  <a:lnTo>
                    <a:pt x="471" y="34"/>
                  </a:lnTo>
                  <a:lnTo>
                    <a:pt x="471" y="33"/>
                  </a:lnTo>
                  <a:lnTo>
                    <a:pt x="471" y="33"/>
                  </a:lnTo>
                  <a:lnTo>
                    <a:pt x="472" y="32"/>
                  </a:lnTo>
                  <a:lnTo>
                    <a:pt x="478" y="21"/>
                  </a:lnTo>
                  <a:lnTo>
                    <a:pt x="483" y="28"/>
                  </a:lnTo>
                  <a:lnTo>
                    <a:pt x="484" y="29"/>
                  </a:lnTo>
                  <a:lnTo>
                    <a:pt x="484" y="30"/>
                  </a:lnTo>
                  <a:lnTo>
                    <a:pt x="486" y="31"/>
                  </a:lnTo>
                  <a:lnTo>
                    <a:pt x="486" y="32"/>
                  </a:lnTo>
                  <a:lnTo>
                    <a:pt x="487" y="32"/>
                  </a:lnTo>
                  <a:lnTo>
                    <a:pt x="487" y="32"/>
                  </a:lnTo>
                  <a:lnTo>
                    <a:pt x="487" y="32"/>
                  </a:lnTo>
                  <a:lnTo>
                    <a:pt x="490" y="30"/>
                  </a:lnTo>
                  <a:lnTo>
                    <a:pt x="490" y="29"/>
                  </a:lnTo>
                  <a:lnTo>
                    <a:pt x="491" y="29"/>
                  </a:lnTo>
                  <a:lnTo>
                    <a:pt x="491" y="28"/>
                  </a:lnTo>
                  <a:lnTo>
                    <a:pt x="492" y="26"/>
                  </a:lnTo>
                  <a:lnTo>
                    <a:pt x="493" y="25"/>
                  </a:lnTo>
                  <a:lnTo>
                    <a:pt x="494" y="22"/>
                  </a:lnTo>
                  <a:lnTo>
                    <a:pt x="496" y="19"/>
                  </a:lnTo>
                  <a:lnTo>
                    <a:pt x="496" y="18"/>
                  </a:lnTo>
                  <a:lnTo>
                    <a:pt x="497" y="18"/>
                  </a:lnTo>
                  <a:lnTo>
                    <a:pt x="500" y="14"/>
                  </a:lnTo>
                  <a:lnTo>
                    <a:pt x="501" y="13"/>
                  </a:lnTo>
                  <a:lnTo>
                    <a:pt x="503" y="10"/>
                  </a:lnTo>
                  <a:lnTo>
                    <a:pt x="503" y="10"/>
                  </a:lnTo>
                  <a:lnTo>
                    <a:pt x="501" y="8"/>
                  </a:lnTo>
                  <a:lnTo>
                    <a:pt x="503" y="5"/>
                  </a:lnTo>
                  <a:lnTo>
                    <a:pt x="503" y="5"/>
                  </a:lnTo>
                  <a:lnTo>
                    <a:pt x="507" y="2"/>
                  </a:lnTo>
                  <a:lnTo>
                    <a:pt x="508" y="1"/>
                  </a:lnTo>
                  <a:lnTo>
                    <a:pt x="510" y="0"/>
                  </a:lnTo>
                  <a:lnTo>
                    <a:pt x="511" y="0"/>
                  </a:lnTo>
                  <a:lnTo>
                    <a:pt x="516" y="5"/>
                  </a:lnTo>
                  <a:lnTo>
                    <a:pt x="521" y="9"/>
                  </a:lnTo>
                  <a:lnTo>
                    <a:pt x="524" y="9"/>
                  </a:lnTo>
                  <a:lnTo>
                    <a:pt x="526" y="10"/>
                  </a:lnTo>
                  <a:lnTo>
                    <a:pt x="526" y="10"/>
                  </a:lnTo>
                  <a:lnTo>
                    <a:pt x="526" y="13"/>
                  </a:lnTo>
                  <a:lnTo>
                    <a:pt x="524" y="22"/>
                  </a:lnTo>
                  <a:lnTo>
                    <a:pt x="523" y="23"/>
                  </a:lnTo>
                  <a:lnTo>
                    <a:pt x="523" y="23"/>
                  </a:lnTo>
                  <a:lnTo>
                    <a:pt x="523" y="23"/>
                  </a:lnTo>
                  <a:lnTo>
                    <a:pt x="523" y="24"/>
                  </a:lnTo>
                  <a:lnTo>
                    <a:pt x="524" y="31"/>
                  </a:lnTo>
                  <a:close/>
                </a:path>
              </a:pathLst>
            </a:custGeom>
            <a:solidFill>
              <a:srgbClr val="3F6075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78" name="Freeform 95"/>
            <p:cNvSpPr>
              <a:spLocks/>
            </p:cNvSpPr>
            <p:nvPr/>
          </p:nvSpPr>
          <p:spPr bwMode="auto">
            <a:xfrm>
              <a:off x="5678488" y="2773363"/>
              <a:ext cx="849313" cy="1055688"/>
            </a:xfrm>
            <a:custGeom>
              <a:avLst/>
              <a:gdLst>
                <a:gd name="T0" fmla="*/ 305 w 535"/>
                <a:gd name="T1" fmla="*/ 23 h 665"/>
                <a:gd name="T2" fmla="*/ 316 w 535"/>
                <a:gd name="T3" fmla="*/ 70 h 665"/>
                <a:gd name="T4" fmla="*/ 322 w 535"/>
                <a:gd name="T5" fmla="*/ 64 h 665"/>
                <a:gd name="T6" fmla="*/ 377 w 535"/>
                <a:gd name="T7" fmla="*/ 67 h 665"/>
                <a:gd name="T8" fmla="*/ 412 w 535"/>
                <a:gd name="T9" fmla="*/ 41 h 665"/>
                <a:gd name="T10" fmla="*/ 438 w 535"/>
                <a:gd name="T11" fmla="*/ 61 h 665"/>
                <a:gd name="T12" fmla="*/ 449 w 535"/>
                <a:gd name="T13" fmla="*/ 96 h 665"/>
                <a:gd name="T14" fmla="*/ 421 w 535"/>
                <a:gd name="T15" fmla="*/ 125 h 665"/>
                <a:gd name="T16" fmla="*/ 408 w 535"/>
                <a:gd name="T17" fmla="*/ 183 h 665"/>
                <a:gd name="T18" fmla="*/ 389 w 535"/>
                <a:gd name="T19" fmla="*/ 185 h 665"/>
                <a:gd name="T20" fmla="*/ 388 w 535"/>
                <a:gd name="T21" fmla="*/ 222 h 665"/>
                <a:gd name="T22" fmla="*/ 378 w 535"/>
                <a:gd name="T23" fmla="*/ 249 h 665"/>
                <a:gd name="T24" fmla="*/ 399 w 535"/>
                <a:gd name="T25" fmla="*/ 264 h 665"/>
                <a:gd name="T26" fmla="*/ 408 w 535"/>
                <a:gd name="T27" fmla="*/ 278 h 665"/>
                <a:gd name="T28" fmla="*/ 379 w 535"/>
                <a:gd name="T29" fmla="*/ 316 h 665"/>
                <a:gd name="T30" fmla="*/ 390 w 535"/>
                <a:gd name="T31" fmla="*/ 324 h 665"/>
                <a:gd name="T32" fmla="*/ 408 w 535"/>
                <a:gd name="T33" fmla="*/ 392 h 665"/>
                <a:gd name="T34" fmla="*/ 443 w 535"/>
                <a:gd name="T35" fmla="*/ 403 h 665"/>
                <a:gd name="T36" fmla="*/ 482 w 535"/>
                <a:gd name="T37" fmla="*/ 424 h 665"/>
                <a:gd name="T38" fmla="*/ 526 w 535"/>
                <a:gd name="T39" fmla="*/ 441 h 665"/>
                <a:gd name="T40" fmla="*/ 529 w 535"/>
                <a:gd name="T41" fmla="*/ 496 h 665"/>
                <a:gd name="T42" fmla="*/ 504 w 535"/>
                <a:gd name="T43" fmla="*/ 525 h 665"/>
                <a:gd name="T44" fmla="*/ 496 w 535"/>
                <a:gd name="T45" fmla="*/ 538 h 665"/>
                <a:gd name="T46" fmla="*/ 401 w 535"/>
                <a:gd name="T47" fmla="*/ 553 h 665"/>
                <a:gd name="T48" fmla="*/ 384 w 535"/>
                <a:gd name="T49" fmla="*/ 616 h 665"/>
                <a:gd name="T50" fmla="*/ 361 w 535"/>
                <a:gd name="T51" fmla="*/ 607 h 665"/>
                <a:gd name="T52" fmla="*/ 325 w 535"/>
                <a:gd name="T53" fmla="*/ 617 h 665"/>
                <a:gd name="T54" fmla="*/ 286 w 535"/>
                <a:gd name="T55" fmla="*/ 633 h 665"/>
                <a:gd name="T56" fmla="*/ 261 w 535"/>
                <a:gd name="T57" fmla="*/ 655 h 665"/>
                <a:gd name="T58" fmla="*/ 221 w 535"/>
                <a:gd name="T59" fmla="*/ 663 h 665"/>
                <a:gd name="T60" fmla="*/ 177 w 535"/>
                <a:gd name="T61" fmla="*/ 656 h 665"/>
                <a:gd name="T62" fmla="*/ 150 w 535"/>
                <a:gd name="T63" fmla="*/ 654 h 665"/>
                <a:gd name="T64" fmla="*/ 117 w 535"/>
                <a:gd name="T65" fmla="*/ 641 h 665"/>
                <a:gd name="T66" fmla="*/ 86 w 535"/>
                <a:gd name="T67" fmla="*/ 650 h 665"/>
                <a:gd name="T68" fmla="*/ 34 w 535"/>
                <a:gd name="T69" fmla="*/ 645 h 665"/>
                <a:gd name="T70" fmla="*/ 21 w 535"/>
                <a:gd name="T71" fmla="*/ 605 h 665"/>
                <a:gd name="T72" fmla="*/ 10 w 535"/>
                <a:gd name="T73" fmla="*/ 550 h 665"/>
                <a:gd name="T74" fmla="*/ 9 w 535"/>
                <a:gd name="T75" fmla="*/ 506 h 665"/>
                <a:gd name="T76" fmla="*/ 1 w 535"/>
                <a:gd name="T77" fmla="*/ 490 h 665"/>
                <a:gd name="T78" fmla="*/ 40 w 535"/>
                <a:gd name="T79" fmla="*/ 487 h 665"/>
                <a:gd name="T80" fmla="*/ 57 w 535"/>
                <a:gd name="T81" fmla="*/ 490 h 665"/>
                <a:gd name="T82" fmla="*/ 90 w 535"/>
                <a:gd name="T83" fmla="*/ 488 h 665"/>
                <a:gd name="T84" fmla="*/ 149 w 535"/>
                <a:gd name="T85" fmla="*/ 486 h 665"/>
                <a:gd name="T86" fmla="*/ 124 w 535"/>
                <a:gd name="T87" fmla="*/ 436 h 665"/>
                <a:gd name="T88" fmla="*/ 147 w 535"/>
                <a:gd name="T89" fmla="*/ 410 h 665"/>
                <a:gd name="T90" fmla="*/ 152 w 535"/>
                <a:gd name="T91" fmla="*/ 381 h 665"/>
                <a:gd name="T92" fmla="*/ 141 w 535"/>
                <a:gd name="T93" fmla="*/ 357 h 665"/>
                <a:gd name="T94" fmla="*/ 187 w 535"/>
                <a:gd name="T95" fmla="*/ 293 h 665"/>
                <a:gd name="T96" fmla="*/ 200 w 535"/>
                <a:gd name="T97" fmla="*/ 243 h 665"/>
                <a:gd name="T98" fmla="*/ 228 w 535"/>
                <a:gd name="T99" fmla="*/ 224 h 665"/>
                <a:gd name="T100" fmla="*/ 219 w 535"/>
                <a:gd name="T101" fmla="*/ 204 h 665"/>
                <a:gd name="T102" fmla="*/ 213 w 535"/>
                <a:gd name="T103" fmla="*/ 190 h 665"/>
                <a:gd name="T104" fmla="*/ 222 w 535"/>
                <a:gd name="T105" fmla="*/ 166 h 665"/>
                <a:gd name="T106" fmla="*/ 209 w 535"/>
                <a:gd name="T107" fmla="*/ 163 h 665"/>
                <a:gd name="T108" fmla="*/ 180 w 535"/>
                <a:gd name="T109" fmla="*/ 159 h 665"/>
                <a:gd name="T110" fmla="*/ 172 w 535"/>
                <a:gd name="T111" fmla="*/ 137 h 665"/>
                <a:gd name="T112" fmla="*/ 174 w 535"/>
                <a:gd name="T113" fmla="*/ 109 h 665"/>
                <a:gd name="T114" fmla="*/ 158 w 535"/>
                <a:gd name="T115" fmla="*/ 77 h 665"/>
                <a:gd name="T116" fmla="*/ 176 w 535"/>
                <a:gd name="T117" fmla="*/ 57 h 665"/>
                <a:gd name="T118" fmla="*/ 196 w 535"/>
                <a:gd name="T119" fmla="*/ 25 h 665"/>
                <a:gd name="T120" fmla="*/ 228 w 535"/>
                <a:gd name="T121" fmla="*/ 12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35" h="665">
                  <a:moveTo>
                    <a:pt x="281" y="11"/>
                  </a:moveTo>
                  <a:lnTo>
                    <a:pt x="282" y="11"/>
                  </a:lnTo>
                  <a:lnTo>
                    <a:pt x="280" y="5"/>
                  </a:lnTo>
                  <a:lnTo>
                    <a:pt x="282" y="4"/>
                  </a:lnTo>
                  <a:lnTo>
                    <a:pt x="298" y="18"/>
                  </a:lnTo>
                  <a:lnTo>
                    <a:pt x="299" y="19"/>
                  </a:lnTo>
                  <a:lnTo>
                    <a:pt x="299" y="19"/>
                  </a:lnTo>
                  <a:lnTo>
                    <a:pt x="300" y="20"/>
                  </a:lnTo>
                  <a:lnTo>
                    <a:pt x="300" y="22"/>
                  </a:lnTo>
                  <a:lnTo>
                    <a:pt x="300" y="22"/>
                  </a:lnTo>
                  <a:lnTo>
                    <a:pt x="301" y="23"/>
                  </a:lnTo>
                  <a:lnTo>
                    <a:pt x="301" y="23"/>
                  </a:lnTo>
                  <a:lnTo>
                    <a:pt x="303" y="23"/>
                  </a:lnTo>
                  <a:lnTo>
                    <a:pt x="304" y="23"/>
                  </a:lnTo>
                  <a:lnTo>
                    <a:pt x="304" y="23"/>
                  </a:lnTo>
                  <a:lnTo>
                    <a:pt x="304" y="23"/>
                  </a:lnTo>
                  <a:lnTo>
                    <a:pt x="305" y="23"/>
                  </a:lnTo>
                  <a:lnTo>
                    <a:pt x="305" y="23"/>
                  </a:lnTo>
                  <a:lnTo>
                    <a:pt x="306" y="22"/>
                  </a:lnTo>
                  <a:lnTo>
                    <a:pt x="306" y="22"/>
                  </a:lnTo>
                  <a:lnTo>
                    <a:pt x="307" y="22"/>
                  </a:lnTo>
                  <a:lnTo>
                    <a:pt x="308" y="22"/>
                  </a:lnTo>
                  <a:lnTo>
                    <a:pt x="308" y="23"/>
                  </a:lnTo>
                  <a:lnTo>
                    <a:pt x="310" y="26"/>
                  </a:lnTo>
                  <a:lnTo>
                    <a:pt x="310" y="27"/>
                  </a:lnTo>
                  <a:lnTo>
                    <a:pt x="315" y="46"/>
                  </a:lnTo>
                  <a:lnTo>
                    <a:pt x="315" y="47"/>
                  </a:lnTo>
                  <a:lnTo>
                    <a:pt x="317" y="57"/>
                  </a:lnTo>
                  <a:lnTo>
                    <a:pt x="317" y="60"/>
                  </a:lnTo>
                  <a:lnTo>
                    <a:pt x="316" y="59"/>
                  </a:lnTo>
                  <a:lnTo>
                    <a:pt x="315" y="59"/>
                  </a:lnTo>
                  <a:lnTo>
                    <a:pt x="315" y="60"/>
                  </a:lnTo>
                  <a:lnTo>
                    <a:pt x="315" y="67"/>
                  </a:lnTo>
                  <a:lnTo>
                    <a:pt x="316" y="70"/>
                  </a:lnTo>
                  <a:lnTo>
                    <a:pt x="321" y="81"/>
                  </a:lnTo>
                  <a:lnTo>
                    <a:pt x="321" y="81"/>
                  </a:lnTo>
                  <a:lnTo>
                    <a:pt x="323" y="78"/>
                  </a:lnTo>
                  <a:lnTo>
                    <a:pt x="323" y="77"/>
                  </a:lnTo>
                  <a:lnTo>
                    <a:pt x="323" y="76"/>
                  </a:lnTo>
                  <a:lnTo>
                    <a:pt x="323" y="75"/>
                  </a:lnTo>
                  <a:lnTo>
                    <a:pt x="322" y="70"/>
                  </a:lnTo>
                  <a:lnTo>
                    <a:pt x="322" y="69"/>
                  </a:lnTo>
                  <a:lnTo>
                    <a:pt x="321" y="68"/>
                  </a:lnTo>
                  <a:lnTo>
                    <a:pt x="321" y="67"/>
                  </a:lnTo>
                  <a:lnTo>
                    <a:pt x="321" y="66"/>
                  </a:lnTo>
                  <a:lnTo>
                    <a:pt x="321" y="66"/>
                  </a:lnTo>
                  <a:lnTo>
                    <a:pt x="321" y="65"/>
                  </a:lnTo>
                  <a:lnTo>
                    <a:pt x="321" y="65"/>
                  </a:lnTo>
                  <a:lnTo>
                    <a:pt x="321" y="65"/>
                  </a:lnTo>
                  <a:lnTo>
                    <a:pt x="322" y="65"/>
                  </a:lnTo>
                  <a:lnTo>
                    <a:pt x="322" y="64"/>
                  </a:lnTo>
                  <a:lnTo>
                    <a:pt x="323" y="64"/>
                  </a:lnTo>
                  <a:lnTo>
                    <a:pt x="324" y="66"/>
                  </a:lnTo>
                  <a:lnTo>
                    <a:pt x="327" y="67"/>
                  </a:lnTo>
                  <a:lnTo>
                    <a:pt x="337" y="71"/>
                  </a:lnTo>
                  <a:lnTo>
                    <a:pt x="340" y="74"/>
                  </a:lnTo>
                  <a:lnTo>
                    <a:pt x="341" y="75"/>
                  </a:lnTo>
                  <a:lnTo>
                    <a:pt x="344" y="78"/>
                  </a:lnTo>
                  <a:lnTo>
                    <a:pt x="351" y="81"/>
                  </a:lnTo>
                  <a:lnTo>
                    <a:pt x="351" y="81"/>
                  </a:lnTo>
                  <a:lnTo>
                    <a:pt x="355" y="80"/>
                  </a:lnTo>
                  <a:lnTo>
                    <a:pt x="365" y="85"/>
                  </a:lnTo>
                  <a:lnTo>
                    <a:pt x="365" y="83"/>
                  </a:lnTo>
                  <a:lnTo>
                    <a:pt x="365" y="80"/>
                  </a:lnTo>
                  <a:lnTo>
                    <a:pt x="375" y="68"/>
                  </a:lnTo>
                  <a:lnTo>
                    <a:pt x="375" y="68"/>
                  </a:lnTo>
                  <a:lnTo>
                    <a:pt x="376" y="68"/>
                  </a:lnTo>
                  <a:lnTo>
                    <a:pt x="377" y="67"/>
                  </a:lnTo>
                  <a:lnTo>
                    <a:pt x="386" y="67"/>
                  </a:lnTo>
                  <a:lnTo>
                    <a:pt x="390" y="63"/>
                  </a:lnTo>
                  <a:lnTo>
                    <a:pt x="390" y="62"/>
                  </a:lnTo>
                  <a:lnTo>
                    <a:pt x="390" y="57"/>
                  </a:lnTo>
                  <a:lnTo>
                    <a:pt x="390" y="55"/>
                  </a:lnTo>
                  <a:lnTo>
                    <a:pt x="390" y="52"/>
                  </a:lnTo>
                  <a:lnTo>
                    <a:pt x="390" y="51"/>
                  </a:lnTo>
                  <a:lnTo>
                    <a:pt x="391" y="47"/>
                  </a:lnTo>
                  <a:lnTo>
                    <a:pt x="392" y="45"/>
                  </a:lnTo>
                  <a:lnTo>
                    <a:pt x="396" y="43"/>
                  </a:lnTo>
                  <a:lnTo>
                    <a:pt x="397" y="43"/>
                  </a:lnTo>
                  <a:lnTo>
                    <a:pt x="397" y="43"/>
                  </a:lnTo>
                  <a:lnTo>
                    <a:pt x="397" y="42"/>
                  </a:lnTo>
                  <a:lnTo>
                    <a:pt x="397" y="41"/>
                  </a:lnTo>
                  <a:lnTo>
                    <a:pt x="407" y="39"/>
                  </a:lnTo>
                  <a:lnTo>
                    <a:pt x="408" y="40"/>
                  </a:lnTo>
                  <a:lnTo>
                    <a:pt x="412" y="41"/>
                  </a:lnTo>
                  <a:lnTo>
                    <a:pt x="415" y="41"/>
                  </a:lnTo>
                  <a:lnTo>
                    <a:pt x="420" y="41"/>
                  </a:lnTo>
                  <a:lnTo>
                    <a:pt x="420" y="41"/>
                  </a:lnTo>
                  <a:lnTo>
                    <a:pt x="422" y="43"/>
                  </a:lnTo>
                  <a:lnTo>
                    <a:pt x="423" y="46"/>
                  </a:lnTo>
                  <a:lnTo>
                    <a:pt x="426" y="48"/>
                  </a:lnTo>
                  <a:lnTo>
                    <a:pt x="431" y="49"/>
                  </a:lnTo>
                  <a:lnTo>
                    <a:pt x="432" y="49"/>
                  </a:lnTo>
                  <a:lnTo>
                    <a:pt x="433" y="48"/>
                  </a:lnTo>
                  <a:lnTo>
                    <a:pt x="434" y="47"/>
                  </a:lnTo>
                  <a:lnTo>
                    <a:pt x="435" y="44"/>
                  </a:lnTo>
                  <a:lnTo>
                    <a:pt x="437" y="50"/>
                  </a:lnTo>
                  <a:lnTo>
                    <a:pt x="437" y="53"/>
                  </a:lnTo>
                  <a:lnTo>
                    <a:pt x="438" y="54"/>
                  </a:lnTo>
                  <a:lnTo>
                    <a:pt x="438" y="55"/>
                  </a:lnTo>
                  <a:lnTo>
                    <a:pt x="438" y="59"/>
                  </a:lnTo>
                  <a:lnTo>
                    <a:pt x="438" y="61"/>
                  </a:lnTo>
                  <a:lnTo>
                    <a:pt x="440" y="64"/>
                  </a:lnTo>
                  <a:lnTo>
                    <a:pt x="443" y="64"/>
                  </a:lnTo>
                  <a:lnTo>
                    <a:pt x="444" y="64"/>
                  </a:lnTo>
                  <a:lnTo>
                    <a:pt x="444" y="64"/>
                  </a:lnTo>
                  <a:lnTo>
                    <a:pt x="442" y="70"/>
                  </a:lnTo>
                  <a:lnTo>
                    <a:pt x="445" y="71"/>
                  </a:lnTo>
                  <a:lnTo>
                    <a:pt x="445" y="72"/>
                  </a:lnTo>
                  <a:lnTo>
                    <a:pt x="445" y="72"/>
                  </a:lnTo>
                  <a:lnTo>
                    <a:pt x="445" y="73"/>
                  </a:lnTo>
                  <a:lnTo>
                    <a:pt x="446" y="78"/>
                  </a:lnTo>
                  <a:lnTo>
                    <a:pt x="446" y="79"/>
                  </a:lnTo>
                  <a:lnTo>
                    <a:pt x="446" y="80"/>
                  </a:lnTo>
                  <a:lnTo>
                    <a:pt x="445" y="84"/>
                  </a:lnTo>
                  <a:lnTo>
                    <a:pt x="445" y="91"/>
                  </a:lnTo>
                  <a:lnTo>
                    <a:pt x="448" y="92"/>
                  </a:lnTo>
                  <a:lnTo>
                    <a:pt x="449" y="92"/>
                  </a:lnTo>
                  <a:lnTo>
                    <a:pt x="449" y="96"/>
                  </a:lnTo>
                  <a:lnTo>
                    <a:pt x="447" y="103"/>
                  </a:lnTo>
                  <a:lnTo>
                    <a:pt x="443" y="112"/>
                  </a:lnTo>
                  <a:lnTo>
                    <a:pt x="442" y="112"/>
                  </a:lnTo>
                  <a:lnTo>
                    <a:pt x="439" y="112"/>
                  </a:lnTo>
                  <a:lnTo>
                    <a:pt x="437" y="111"/>
                  </a:lnTo>
                  <a:lnTo>
                    <a:pt x="436" y="111"/>
                  </a:lnTo>
                  <a:lnTo>
                    <a:pt x="436" y="112"/>
                  </a:lnTo>
                  <a:lnTo>
                    <a:pt x="436" y="116"/>
                  </a:lnTo>
                  <a:lnTo>
                    <a:pt x="433" y="116"/>
                  </a:lnTo>
                  <a:lnTo>
                    <a:pt x="432" y="116"/>
                  </a:lnTo>
                  <a:lnTo>
                    <a:pt x="430" y="116"/>
                  </a:lnTo>
                  <a:lnTo>
                    <a:pt x="429" y="117"/>
                  </a:lnTo>
                  <a:lnTo>
                    <a:pt x="430" y="118"/>
                  </a:lnTo>
                  <a:lnTo>
                    <a:pt x="430" y="119"/>
                  </a:lnTo>
                  <a:lnTo>
                    <a:pt x="430" y="120"/>
                  </a:lnTo>
                  <a:lnTo>
                    <a:pt x="429" y="122"/>
                  </a:lnTo>
                  <a:lnTo>
                    <a:pt x="421" y="125"/>
                  </a:lnTo>
                  <a:lnTo>
                    <a:pt x="416" y="125"/>
                  </a:lnTo>
                  <a:lnTo>
                    <a:pt x="415" y="124"/>
                  </a:lnTo>
                  <a:lnTo>
                    <a:pt x="414" y="124"/>
                  </a:lnTo>
                  <a:lnTo>
                    <a:pt x="413" y="124"/>
                  </a:lnTo>
                  <a:lnTo>
                    <a:pt x="412" y="124"/>
                  </a:lnTo>
                  <a:lnTo>
                    <a:pt x="412" y="126"/>
                  </a:lnTo>
                  <a:lnTo>
                    <a:pt x="411" y="134"/>
                  </a:lnTo>
                  <a:lnTo>
                    <a:pt x="411" y="139"/>
                  </a:lnTo>
                  <a:lnTo>
                    <a:pt x="411" y="149"/>
                  </a:lnTo>
                  <a:lnTo>
                    <a:pt x="411" y="158"/>
                  </a:lnTo>
                  <a:lnTo>
                    <a:pt x="411" y="163"/>
                  </a:lnTo>
                  <a:lnTo>
                    <a:pt x="412" y="165"/>
                  </a:lnTo>
                  <a:lnTo>
                    <a:pt x="411" y="166"/>
                  </a:lnTo>
                  <a:lnTo>
                    <a:pt x="411" y="168"/>
                  </a:lnTo>
                  <a:lnTo>
                    <a:pt x="410" y="172"/>
                  </a:lnTo>
                  <a:lnTo>
                    <a:pt x="408" y="182"/>
                  </a:lnTo>
                  <a:lnTo>
                    <a:pt x="408" y="183"/>
                  </a:lnTo>
                  <a:lnTo>
                    <a:pt x="408" y="182"/>
                  </a:lnTo>
                  <a:lnTo>
                    <a:pt x="407" y="182"/>
                  </a:lnTo>
                  <a:lnTo>
                    <a:pt x="407" y="181"/>
                  </a:lnTo>
                  <a:lnTo>
                    <a:pt x="407" y="176"/>
                  </a:lnTo>
                  <a:lnTo>
                    <a:pt x="404" y="173"/>
                  </a:lnTo>
                  <a:lnTo>
                    <a:pt x="401" y="171"/>
                  </a:lnTo>
                  <a:lnTo>
                    <a:pt x="398" y="169"/>
                  </a:lnTo>
                  <a:lnTo>
                    <a:pt x="397" y="169"/>
                  </a:lnTo>
                  <a:lnTo>
                    <a:pt x="396" y="169"/>
                  </a:lnTo>
                  <a:lnTo>
                    <a:pt x="396" y="169"/>
                  </a:lnTo>
                  <a:lnTo>
                    <a:pt x="396" y="171"/>
                  </a:lnTo>
                  <a:lnTo>
                    <a:pt x="395" y="175"/>
                  </a:lnTo>
                  <a:lnTo>
                    <a:pt x="392" y="186"/>
                  </a:lnTo>
                  <a:lnTo>
                    <a:pt x="392" y="185"/>
                  </a:lnTo>
                  <a:lnTo>
                    <a:pt x="390" y="185"/>
                  </a:lnTo>
                  <a:lnTo>
                    <a:pt x="389" y="185"/>
                  </a:lnTo>
                  <a:lnTo>
                    <a:pt x="389" y="185"/>
                  </a:lnTo>
                  <a:lnTo>
                    <a:pt x="388" y="192"/>
                  </a:lnTo>
                  <a:lnTo>
                    <a:pt x="392" y="193"/>
                  </a:lnTo>
                  <a:lnTo>
                    <a:pt x="393" y="193"/>
                  </a:lnTo>
                  <a:lnTo>
                    <a:pt x="394" y="193"/>
                  </a:lnTo>
                  <a:lnTo>
                    <a:pt x="394" y="193"/>
                  </a:lnTo>
                  <a:lnTo>
                    <a:pt x="393" y="200"/>
                  </a:lnTo>
                  <a:lnTo>
                    <a:pt x="391" y="207"/>
                  </a:lnTo>
                  <a:lnTo>
                    <a:pt x="391" y="211"/>
                  </a:lnTo>
                  <a:lnTo>
                    <a:pt x="390" y="213"/>
                  </a:lnTo>
                  <a:lnTo>
                    <a:pt x="390" y="214"/>
                  </a:lnTo>
                  <a:lnTo>
                    <a:pt x="390" y="215"/>
                  </a:lnTo>
                  <a:lnTo>
                    <a:pt x="390" y="215"/>
                  </a:lnTo>
                  <a:lnTo>
                    <a:pt x="389" y="220"/>
                  </a:lnTo>
                  <a:lnTo>
                    <a:pt x="389" y="221"/>
                  </a:lnTo>
                  <a:lnTo>
                    <a:pt x="389" y="222"/>
                  </a:lnTo>
                  <a:lnTo>
                    <a:pt x="389" y="222"/>
                  </a:lnTo>
                  <a:lnTo>
                    <a:pt x="388" y="222"/>
                  </a:lnTo>
                  <a:lnTo>
                    <a:pt x="388" y="223"/>
                  </a:lnTo>
                  <a:lnTo>
                    <a:pt x="388" y="225"/>
                  </a:lnTo>
                  <a:lnTo>
                    <a:pt x="388" y="225"/>
                  </a:lnTo>
                  <a:lnTo>
                    <a:pt x="388" y="226"/>
                  </a:lnTo>
                  <a:lnTo>
                    <a:pt x="388" y="227"/>
                  </a:lnTo>
                  <a:lnTo>
                    <a:pt x="388" y="227"/>
                  </a:lnTo>
                  <a:lnTo>
                    <a:pt x="387" y="227"/>
                  </a:lnTo>
                  <a:lnTo>
                    <a:pt x="387" y="227"/>
                  </a:lnTo>
                  <a:lnTo>
                    <a:pt x="387" y="228"/>
                  </a:lnTo>
                  <a:lnTo>
                    <a:pt x="387" y="229"/>
                  </a:lnTo>
                  <a:lnTo>
                    <a:pt x="387" y="229"/>
                  </a:lnTo>
                  <a:lnTo>
                    <a:pt x="386" y="235"/>
                  </a:lnTo>
                  <a:lnTo>
                    <a:pt x="380" y="234"/>
                  </a:lnTo>
                  <a:lnTo>
                    <a:pt x="379" y="238"/>
                  </a:lnTo>
                  <a:lnTo>
                    <a:pt x="379" y="240"/>
                  </a:lnTo>
                  <a:lnTo>
                    <a:pt x="378" y="248"/>
                  </a:lnTo>
                  <a:lnTo>
                    <a:pt x="378" y="249"/>
                  </a:lnTo>
                  <a:lnTo>
                    <a:pt x="378" y="249"/>
                  </a:lnTo>
                  <a:lnTo>
                    <a:pt x="379" y="255"/>
                  </a:lnTo>
                  <a:lnTo>
                    <a:pt x="380" y="257"/>
                  </a:lnTo>
                  <a:lnTo>
                    <a:pt x="380" y="257"/>
                  </a:lnTo>
                  <a:lnTo>
                    <a:pt x="382" y="258"/>
                  </a:lnTo>
                  <a:lnTo>
                    <a:pt x="382" y="259"/>
                  </a:lnTo>
                  <a:lnTo>
                    <a:pt x="385" y="260"/>
                  </a:lnTo>
                  <a:lnTo>
                    <a:pt x="386" y="260"/>
                  </a:lnTo>
                  <a:lnTo>
                    <a:pt x="387" y="260"/>
                  </a:lnTo>
                  <a:lnTo>
                    <a:pt x="387" y="260"/>
                  </a:lnTo>
                  <a:lnTo>
                    <a:pt x="388" y="257"/>
                  </a:lnTo>
                  <a:lnTo>
                    <a:pt x="391" y="258"/>
                  </a:lnTo>
                  <a:lnTo>
                    <a:pt x="394" y="261"/>
                  </a:lnTo>
                  <a:lnTo>
                    <a:pt x="395" y="263"/>
                  </a:lnTo>
                  <a:lnTo>
                    <a:pt x="396" y="264"/>
                  </a:lnTo>
                  <a:lnTo>
                    <a:pt x="397" y="264"/>
                  </a:lnTo>
                  <a:lnTo>
                    <a:pt x="399" y="264"/>
                  </a:lnTo>
                  <a:lnTo>
                    <a:pt x="400" y="264"/>
                  </a:lnTo>
                  <a:lnTo>
                    <a:pt x="401" y="263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04" y="261"/>
                  </a:lnTo>
                  <a:lnTo>
                    <a:pt x="404" y="260"/>
                  </a:lnTo>
                  <a:lnTo>
                    <a:pt x="405" y="259"/>
                  </a:lnTo>
                  <a:lnTo>
                    <a:pt x="405" y="259"/>
                  </a:lnTo>
                  <a:lnTo>
                    <a:pt x="406" y="259"/>
                  </a:lnTo>
                  <a:lnTo>
                    <a:pt x="407" y="259"/>
                  </a:lnTo>
                  <a:lnTo>
                    <a:pt x="410" y="261"/>
                  </a:lnTo>
                  <a:lnTo>
                    <a:pt x="411" y="262"/>
                  </a:lnTo>
                  <a:lnTo>
                    <a:pt x="411" y="263"/>
                  </a:lnTo>
                  <a:lnTo>
                    <a:pt x="411" y="267"/>
                  </a:lnTo>
                  <a:lnTo>
                    <a:pt x="410" y="268"/>
                  </a:lnTo>
                  <a:lnTo>
                    <a:pt x="409" y="271"/>
                  </a:lnTo>
                  <a:lnTo>
                    <a:pt x="408" y="278"/>
                  </a:lnTo>
                  <a:lnTo>
                    <a:pt x="407" y="280"/>
                  </a:lnTo>
                  <a:lnTo>
                    <a:pt x="407" y="283"/>
                  </a:lnTo>
                  <a:lnTo>
                    <a:pt x="403" y="290"/>
                  </a:lnTo>
                  <a:lnTo>
                    <a:pt x="398" y="289"/>
                  </a:lnTo>
                  <a:lnTo>
                    <a:pt x="398" y="289"/>
                  </a:lnTo>
                  <a:lnTo>
                    <a:pt x="397" y="289"/>
                  </a:lnTo>
                  <a:lnTo>
                    <a:pt x="393" y="290"/>
                  </a:lnTo>
                  <a:lnTo>
                    <a:pt x="391" y="291"/>
                  </a:lnTo>
                  <a:lnTo>
                    <a:pt x="391" y="300"/>
                  </a:lnTo>
                  <a:lnTo>
                    <a:pt x="397" y="307"/>
                  </a:lnTo>
                  <a:lnTo>
                    <a:pt x="395" y="308"/>
                  </a:lnTo>
                  <a:lnTo>
                    <a:pt x="394" y="308"/>
                  </a:lnTo>
                  <a:lnTo>
                    <a:pt x="390" y="308"/>
                  </a:lnTo>
                  <a:lnTo>
                    <a:pt x="390" y="308"/>
                  </a:lnTo>
                  <a:lnTo>
                    <a:pt x="383" y="308"/>
                  </a:lnTo>
                  <a:lnTo>
                    <a:pt x="379" y="314"/>
                  </a:lnTo>
                  <a:lnTo>
                    <a:pt x="379" y="316"/>
                  </a:lnTo>
                  <a:lnTo>
                    <a:pt x="379" y="322"/>
                  </a:lnTo>
                  <a:lnTo>
                    <a:pt x="379" y="322"/>
                  </a:lnTo>
                  <a:lnTo>
                    <a:pt x="381" y="322"/>
                  </a:lnTo>
                  <a:lnTo>
                    <a:pt x="381" y="322"/>
                  </a:lnTo>
                  <a:lnTo>
                    <a:pt x="382" y="322"/>
                  </a:lnTo>
                  <a:lnTo>
                    <a:pt x="382" y="322"/>
                  </a:lnTo>
                  <a:lnTo>
                    <a:pt x="382" y="322"/>
                  </a:lnTo>
                  <a:lnTo>
                    <a:pt x="383" y="322"/>
                  </a:lnTo>
                  <a:lnTo>
                    <a:pt x="385" y="322"/>
                  </a:lnTo>
                  <a:lnTo>
                    <a:pt x="386" y="322"/>
                  </a:lnTo>
                  <a:lnTo>
                    <a:pt x="386" y="322"/>
                  </a:lnTo>
                  <a:lnTo>
                    <a:pt x="387" y="322"/>
                  </a:lnTo>
                  <a:lnTo>
                    <a:pt x="388" y="322"/>
                  </a:lnTo>
                  <a:lnTo>
                    <a:pt x="388" y="323"/>
                  </a:lnTo>
                  <a:lnTo>
                    <a:pt x="389" y="323"/>
                  </a:lnTo>
                  <a:lnTo>
                    <a:pt x="389" y="324"/>
                  </a:lnTo>
                  <a:lnTo>
                    <a:pt x="390" y="324"/>
                  </a:lnTo>
                  <a:lnTo>
                    <a:pt x="390" y="324"/>
                  </a:lnTo>
                  <a:lnTo>
                    <a:pt x="392" y="335"/>
                  </a:lnTo>
                  <a:lnTo>
                    <a:pt x="391" y="339"/>
                  </a:lnTo>
                  <a:lnTo>
                    <a:pt x="391" y="339"/>
                  </a:lnTo>
                  <a:lnTo>
                    <a:pt x="394" y="342"/>
                  </a:lnTo>
                  <a:lnTo>
                    <a:pt x="395" y="343"/>
                  </a:lnTo>
                  <a:lnTo>
                    <a:pt x="397" y="343"/>
                  </a:lnTo>
                  <a:lnTo>
                    <a:pt x="404" y="350"/>
                  </a:lnTo>
                  <a:lnTo>
                    <a:pt x="410" y="352"/>
                  </a:lnTo>
                  <a:lnTo>
                    <a:pt x="414" y="353"/>
                  </a:lnTo>
                  <a:lnTo>
                    <a:pt x="419" y="364"/>
                  </a:lnTo>
                  <a:lnTo>
                    <a:pt x="418" y="365"/>
                  </a:lnTo>
                  <a:lnTo>
                    <a:pt x="414" y="367"/>
                  </a:lnTo>
                  <a:lnTo>
                    <a:pt x="405" y="381"/>
                  </a:lnTo>
                  <a:lnTo>
                    <a:pt x="408" y="385"/>
                  </a:lnTo>
                  <a:lnTo>
                    <a:pt x="410" y="387"/>
                  </a:lnTo>
                  <a:lnTo>
                    <a:pt x="408" y="392"/>
                  </a:lnTo>
                  <a:lnTo>
                    <a:pt x="410" y="399"/>
                  </a:lnTo>
                  <a:lnTo>
                    <a:pt x="411" y="402"/>
                  </a:lnTo>
                  <a:lnTo>
                    <a:pt x="411" y="403"/>
                  </a:lnTo>
                  <a:lnTo>
                    <a:pt x="412" y="404"/>
                  </a:lnTo>
                  <a:lnTo>
                    <a:pt x="413" y="405"/>
                  </a:lnTo>
                  <a:lnTo>
                    <a:pt x="417" y="409"/>
                  </a:lnTo>
                  <a:lnTo>
                    <a:pt x="421" y="411"/>
                  </a:lnTo>
                  <a:lnTo>
                    <a:pt x="432" y="412"/>
                  </a:lnTo>
                  <a:lnTo>
                    <a:pt x="434" y="406"/>
                  </a:lnTo>
                  <a:lnTo>
                    <a:pt x="435" y="405"/>
                  </a:lnTo>
                  <a:lnTo>
                    <a:pt x="435" y="405"/>
                  </a:lnTo>
                  <a:lnTo>
                    <a:pt x="435" y="404"/>
                  </a:lnTo>
                  <a:lnTo>
                    <a:pt x="437" y="402"/>
                  </a:lnTo>
                  <a:lnTo>
                    <a:pt x="438" y="402"/>
                  </a:lnTo>
                  <a:lnTo>
                    <a:pt x="439" y="403"/>
                  </a:lnTo>
                  <a:lnTo>
                    <a:pt x="439" y="403"/>
                  </a:lnTo>
                  <a:lnTo>
                    <a:pt x="443" y="403"/>
                  </a:lnTo>
                  <a:lnTo>
                    <a:pt x="445" y="397"/>
                  </a:lnTo>
                  <a:lnTo>
                    <a:pt x="445" y="397"/>
                  </a:lnTo>
                  <a:lnTo>
                    <a:pt x="446" y="396"/>
                  </a:lnTo>
                  <a:lnTo>
                    <a:pt x="446" y="395"/>
                  </a:lnTo>
                  <a:lnTo>
                    <a:pt x="449" y="391"/>
                  </a:lnTo>
                  <a:lnTo>
                    <a:pt x="452" y="391"/>
                  </a:lnTo>
                  <a:lnTo>
                    <a:pt x="453" y="391"/>
                  </a:lnTo>
                  <a:lnTo>
                    <a:pt x="454" y="391"/>
                  </a:lnTo>
                  <a:lnTo>
                    <a:pt x="455" y="391"/>
                  </a:lnTo>
                  <a:lnTo>
                    <a:pt x="459" y="393"/>
                  </a:lnTo>
                  <a:lnTo>
                    <a:pt x="459" y="394"/>
                  </a:lnTo>
                  <a:lnTo>
                    <a:pt x="464" y="398"/>
                  </a:lnTo>
                  <a:lnTo>
                    <a:pt x="465" y="401"/>
                  </a:lnTo>
                  <a:lnTo>
                    <a:pt x="463" y="404"/>
                  </a:lnTo>
                  <a:lnTo>
                    <a:pt x="470" y="414"/>
                  </a:lnTo>
                  <a:lnTo>
                    <a:pt x="473" y="420"/>
                  </a:lnTo>
                  <a:lnTo>
                    <a:pt x="482" y="424"/>
                  </a:lnTo>
                  <a:lnTo>
                    <a:pt x="484" y="425"/>
                  </a:lnTo>
                  <a:lnTo>
                    <a:pt x="488" y="425"/>
                  </a:lnTo>
                  <a:lnTo>
                    <a:pt x="488" y="425"/>
                  </a:lnTo>
                  <a:lnTo>
                    <a:pt x="489" y="426"/>
                  </a:lnTo>
                  <a:lnTo>
                    <a:pt x="490" y="425"/>
                  </a:lnTo>
                  <a:lnTo>
                    <a:pt x="492" y="424"/>
                  </a:lnTo>
                  <a:lnTo>
                    <a:pt x="493" y="424"/>
                  </a:lnTo>
                  <a:lnTo>
                    <a:pt x="495" y="423"/>
                  </a:lnTo>
                  <a:lnTo>
                    <a:pt x="505" y="422"/>
                  </a:lnTo>
                  <a:lnTo>
                    <a:pt x="508" y="422"/>
                  </a:lnTo>
                  <a:lnTo>
                    <a:pt x="521" y="421"/>
                  </a:lnTo>
                  <a:lnTo>
                    <a:pt x="524" y="427"/>
                  </a:lnTo>
                  <a:lnTo>
                    <a:pt x="524" y="430"/>
                  </a:lnTo>
                  <a:lnTo>
                    <a:pt x="523" y="435"/>
                  </a:lnTo>
                  <a:lnTo>
                    <a:pt x="524" y="437"/>
                  </a:lnTo>
                  <a:lnTo>
                    <a:pt x="525" y="441"/>
                  </a:lnTo>
                  <a:lnTo>
                    <a:pt x="526" y="441"/>
                  </a:lnTo>
                  <a:lnTo>
                    <a:pt x="528" y="442"/>
                  </a:lnTo>
                  <a:lnTo>
                    <a:pt x="528" y="442"/>
                  </a:lnTo>
                  <a:lnTo>
                    <a:pt x="531" y="445"/>
                  </a:lnTo>
                  <a:lnTo>
                    <a:pt x="535" y="452"/>
                  </a:lnTo>
                  <a:lnTo>
                    <a:pt x="535" y="453"/>
                  </a:lnTo>
                  <a:lnTo>
                    <a:pt x="534" y="462"/>
                  </a:lnTo>
                  <a:lnTo>
                    <a:pt x="533" y="464"/>
                  </a:lnTo>
                  <a:lnTo>
                    <a:pt x="533" y="467"/>
                  </a:lnTo>
                  <a:lnTo>
                    <a:pt x="532" y="469"/>
                  </a:lnTo>
                  <a:lnTo>
                    <a:pt x="529" y="481"/>
                  </a:lnTo>
                  <a:lnTo>
                    <a:pt x="527" y="487"/>
                  </a:lnTo>
                  <a:lnTo>
                    <a:pt x="528" y="491"/>
                  </a:lnTo>
                  <a:lnTo>
                    <a:pt x="529" y="492"/>
                  </a:lnTo>
                  <a:lnTo>
                    <a:pt x="530" y="493"/>
                  </a:lnTo>
                  <a:lnTo>
                    <a:pt x="529" y="494"/>
                  </a:lnTo>
                  <a:lnTo>
                    <a:pt x="529" y="495"/>
                  </a:lnTo>
                  <a:lnTo>
                    <a:pt x="529" y="496"/>
                  </a:lnTo>
                  <a:lnTo>
                    <a:pt x="528" y="497"/>
                  </a:lnTo>
                  <a:lnTo>
                    <a:pt x="528" y="497"/>
                  </a:lnTo>
                  <a:lnTo>
                    <a:pt x="528" y="497"/>
                  </a:lnTo>
                  <a:lnTo>
                    <a:pt x="523" y="501"/>
                  </a:lnTo>
                  <a:lnTo>
                    <a:pt x="521" y="502"/>
                  </a:lnTo>
                  <a:lnTo>
                    <a:pt x="521" y="502"/>
                  </a:lnTo>
                  <a:lnTo>
                    <a:pt x="512" y="507"/>
                  </a:lnTo>
                  <a:lnTo>
                    <a:pt x="507" y="508"/>
                  </a:lnTo>
                  <a:lnTo>
                    <a:pt x="506" y="507"/>
                  </a:lnTo>
                  <a:lnTo>
                    <a:pt x="506" y="507"/>
                  </a:lnTo>
                  <a:lnTo>
                    <a:pt x="505" y="507"/>
                  </a:lnTo>
                  <a:lnTo>
                    <a:pt x="505" y="508"/>
                  </a:lnTo>
                  <a:lnTo>
                    <a:pt x="504" y="508"/>
                  </a:lnTo>
                  <a:lnTo>
                    <a:pt x="504" y="513"/>
                  </a:lnTo>
                  <a:lnTo>
                    <a:pt x="503" y="518"/>
                  </a:lnTo>
                  <a:lnTo>
                    <a:pt x="503" y="519"/>
                  </a:lnTo>
                  <a:lnTo>
                    <a:pt x="504" y="525"/>
                  </a:lnTo>
                  <a:lnTo>
                    <a:pt x="506" y="529"/>
                  </a:lnTo>
                  <a:lnTo>
                    <a:pt x="515" y="534"/>
                  </a:lnTo>
                  <a:lnTo>
                    <a:pt x="523" y="539"/>
                  </a:lnTo>
                  <a:lnTo>
                    <a:pt x="524" y="539"/>
                  </a:lnTo>
                  <a:lnTo>
                    <a:pt x="524" y="540"/>
                  </a:lnTo>
                  <a:lnTo>
                    <a:pt x="524" y="540"/>
                  </a:lnTo>
                  <a:lnTo>
                    <a:pt x="523" y="541"/>
                  </a:lnTo>
                  <a:lnTo>
                    <a:pt x="521" y="541"/>
                  </a:lnTo>
                  <a:lnTo>
                    <a:pt x="518" y="542"/>
                  </a:lnTo>
                  <a:lnTo>
                    <a:pt x="509" y="543"/>
                  </a:lnTo>
                  <a:lnTo>
                    <a:pt x="506" y="543"/>
                  </a:lnTo>
                  <a:lnTo>
                    <a:pt x="505" y="543"/>
                  </a:lnTo>
                  <a:lnTo>
                    <a:pt x="503" y="543"/>
                  </a:lnTo>
                  <a:lnTo>
                    <a:pt x="502" y="543"/>
                  </a:lnTo>
                  <a:lnTo>
                    <a:pt x="498" y="541"/>
                  </a:lnTo>
                  <a:lnTo>
                    <a:pt x="497" y="540"/>
                  </a:lnTo>
                  <a:lnTo>
                    <a:pt x="496" y="538"/>
                  </a:lnTo>
                  <a:lnTo>
                    <a:pt x="496" y="537"/>
                  </a:lnTo>
                  <a:lnTo>
                    <a:pt x="492" y="533"/>
                  </a:lnTo>
                  <a:lnTo>
                    <a:pt x="485" y="527"/>
                  </a:lnTo>
                  <a:lnTo>
                    <a:pt x="483" y="526"/>
                  </a:lnTo>
                  <a:lnTo>
                    <a:pt x="456" y="535"/>
                  </a:lnTo>
                  <a:lnTo>
                    <a:pt x="446" y="539"/>
                  </a:lnTo>
                  <a:lnTo>
                    <a:pt x="443" y="539"/>
                  </a:lnTo>
                  <a:lnTo>
                    <a:pt x="443" y="539"/>
                  </a:lnTo>
                  <a:lnTo>
                    <a:pt x="440" y="540"/>
                  </a:lnTo>
                  <a:lnTo>
                    <a:pt x="439" y="541"/>
                  </a:lnTo>
                  <a:lnTo>
                    <a:pt x="435" y="542"/>
                  </a:lnTo>
                  <a:lnTo>
                    <a:pt x="432" y="543"/>
                  </a:lnTo>
                  <a:lnTo>
                    <a:pt x="422" y="546"/>
                  </a:lnTo>
                  <a:lnTo>
                    <a:pt x="418" y="548"/>
                  </a:lnTo>
                  <a:lnTo>
                    <a:pt x="417" y="548"/>
                  </a:lnTo>
                  <a:lnTo>
                    <a:pt x="411" y="549"/>
                  </a:lnTo>
                  <a:lnTo>
                    <a:pt x="401" y="553"/>
                  </a:lnTo>
                  <a:lnTo>
                    <a:pt x="389" y="556"/>
                  </a:lnTo>
                  <a:lnTo>
                    <a:pt x="388" y="556"/>
                  </a:lnTo>
                  <a:lnTo>
                    <a:pt x="385" y="560"/>
                  </a:lnTo>
                  <a:lnTo>
                    <a:pt x="385" y="562"/>
                  </a:lnTo>
                  <a:lnTo>
                    <a:pt x="385" y="563"/>
                  </a:lnTo>
                  <a:lnTo>
                    <a:pt x="387" y="577"/>
                  </a:lnTo>
                  <a:lnTo>
                    <a:pt x="387" y="578"/>
                  </a:lnTo>
                  <a:lnTo>
                    <a:pt x="388" y="584"/>
                  </a:lnTo>
                  <a:lnTo>
                    <a:pt x="391" y="584"/>
                  </a:lnTo>
                  <a:lnTo>
                    <a:pt x="391" y="584"/>
                  </a:lnTo>
                  <a:lnTo>
                    <a:pt x="392" y="584"/>
                  </a:lnTo>
                  <a:lnTo>
                    <a:pt x="392" y="584"/>
                  </a:lnTo>
                  <a:lnTo>
                    <a:pt x="393" y="591"/>
                  </a:lnTo>
                  <a:lnTo>
                    <a:pt x="384" y="599"/>
                  </a:lnTo>
                  <a:lnTo>
                    <a:pt x="382" y="598"/>
                  </a:lnTo>
                  <a:lnTo>
                    <a:pt x="379" y="599"/>
                  </a:lnTo>
                  <a:lnTo>
                    <a:pt x="384" y="616"/>
                  </a:lnTo>
                  <a:lnTo>
                    <a:pt x="383" y="616"/>
                  </a:lnTo>
                  <a:lnTo>
                    <a:pt x="382" y="617"/>
                  </a:lnTo>
                  <a:lnTo>
                    <a:pt x="380" y="617"/>
                  </a:lnTo>
                  <a:lnTo>
                    <a:pt x="377" y="617"/>
                  </a:lnTo>
                  <a:lnTo>
                    <a:pt x="375" y="616"/>
                  </a:lnTo>
                  <a:lnTo>
                    <a:pt x="372" y="616"/>
                  </a:lnTo>
                  <a:lnTo>
                    <a:pt x="370" y="615"/>
                  </a:lnTo>
                  <a:lnTo>
                    <a:pt x="369" y="615"/>
                  </a:lnTo>
                  <a:lnTo>
                    <a:pt x="368" y="614"/>
                  </a:lnTo>
                  <a:lnTo>
                    <a:pt x="367" y="613"/>
                  </a:lnTo>
                  <a:lnTo>
                    <a:pt x="366" y="611"/>
                  </a:lnTo>
                  <a:lnTo>
                    <a:pt x="365" y="610"/>
                  </a:lnTo>
                  <a:lnTo>
                    <a:pt x="364" y="609"/>
                  </a:lnTo>
                  <a:lnTo>
                    <a:pt x="363" y="608"/>
                  </a:lnTo>
                  <a:lnTo>
                    <a:pt x="362" y="607"/>
                  </a:lnTo>
                  <a:lnTo>
                    <a:pt x="361" y="607"/>
                  </a:lnTo>
                  <a:lnTo>
                    <a:pt x="361" y="607"/>
                  </a:lnTo>
                  <a:lnTo>
                    <a:pt x="360" y="607"/>
                  </a:lnTo>
                  <a:lnTo>
                    <a:pt x="359" y="607"/>
                  </a:lnTo>
                  <a:lnTo>
                    <a:pt x="356" y="607"/>
                  </a:lnTo>
                  <a:lnTo>
                    <a:pt x="354" y="607"/>
                  </a:lnTo>
                  <a:lnTo>
                    <a:pt x="353" y="608"/>
                  </a:lnTo>
                  <a:lnTo>
                    <a:pt x="352" y="609"/>
                  </a:lnTo>
                  <a:lnTo>
                    <a:pt x="352" y="609"/>
                  </a:lnTo>
                  <a:lnTo>
                    <a:pt x="351" y="610"/>
                  </a:lnTo>
                  <a:lnTo>
                    <a:pt x="351" y="612"/>
                  </a:lnTo>
                  <a:lnTo>
                    <a:pt x="350" y="613"/>
                  </a:lnTo>
                  <a:lnTo>
                    <a:pt x="350" y="614"/>
                  </a:lnTo>
                  <a:lnTo>
                    <a:pt x="349" y="615"/>
                  </a:lnTo>
                  <a:lnTo>
                    <a:pt x="337" y="619"/>
                  </a:lnTo>
                  <a:lnTo>
                    <a:pt x="336" y="619"/>
                  </a:lnTo>
                  <a:lnTo>
                    <a:pt x="334" y="619"/>
                  </a:lnTo>
                  <a:lnTo>
                    <a:pt x="333" y="618"/>
                  </a:lnTo>
                  <a:lnTo>
                    <a:pt x="325" y="617"/>
                  </a:lnTo>
                  <a:lnTo>
                    <a:pt x="316" y="620"/>
                  </a:lnTo>
                  <a:lnTo>
                    <a:pt x="315" y="620"/>
                  </a:lnTo>
                  <a:lnTo>
                    <a:pt x="312" y="621"/>
                  </a:lnTo>
                  <a:lnTo>
                    <a:pt x="310" y="622"/>
                  </a:lnTo>
                  <a:lnTo>
                    <a:pt x="309" y="623"/>
                  </a:lnTo>
                  <a:lnTo>
                    <a:pt x="307" y="625"/>
                  </a:lnTo>
                  <a:lnTo>
                    <a:pt x="300" y="626"/>
                  </a:lnTo>
                  <a:lnTo>
                    <a:pt x="296" y="630"/>
                  </a:lnTo>
                  <a:lnTo>
                    <a:pt x="295" y="633"/>
                  </a:lnTo>
                  <a:lnTo>
                    <a:pt x="295" y="633"/>
                  </a:lnTo>
                  <a:lnTo>
                    <a:pt x="294" y="633"/>
                  </a:lnTo>
                  <a:lnTo>
                    <a:pt x="294" y="633"/>
                  </a:lnTo>
                  <a:lnTo>
                    <a:pt x="293" y="634"/>
                  </a:lnTo>
                  <a:lnTo>
                    <a:pt x="289" y="634"/>
                  </a:lnTo>
                  <a:lnTo>
                    <a:pt x="289" y="634"/>
                  </a:lnTo>
                  <a:lnTo>
                    <a:pt x="287" y="634"/>
                  </a:lnTo>
                  <a:lnTo>
                    <a:pt x="286" y="633"/>
                  </a:lnTo>
                  <a:lnTo>
                    <a:pt x="286" y="633"/>
                  </a:lnTo>
                  <a:lnTo>
                    <a:pt x="285" y="633"/>
                  </a:lnTo>
                  <a:lnTo>
                    <a:pt x="284" y="632"/>
                  </a:lnTo>
                  <a:lnTo>
                    <a:pt x="283" y="632"/>
                  </a:lnTo>
                  <a:lnTo>
                    <a:pt x="282" y="633"/>
                  </a:lnTo>
                  <a:lnTo>
                    <a:pt x="278" y="635"/>
                  </a:lnTo>
                  <a:lnTo>
                    <a:pt x="278" y="636"/>
                  </a:lnTo>
                  <a:lnTo>
                    <a:pt x="277" y="637"/>
                  </a:lnTo>
                  <a:lnTo>
                    <a:pt x="276" y="638"/>
                  </a:lnTo>
                  <a:lnTo>
                    <a:pt x="274" y="642"/>
                  </a:lnTo>
                  <a:lnTo>
                    <a:pt x="272" y="645"/>
                  </a:lnTo>
                  <a:lnTo>
                    <a:pt x="271" y="646"/>
                  </a:lnTo>
                  <a:lnTo>
                    <a:pt x="268" y="649"/>
                  </a:lnTo>
                  <a:lnTo>
                    <a:pt x="267" y="650"/>
                  </a:lnTo>
                  <a:lnTo>
                    <a:pt x="266" y="650"/>
                  </a:lnTo>
                  <a:lnTo>
                    <a:pt x="265" y="651"/>
                  </a:lnTo>
                  <a:lnTo>
                    <a:pt x="261" y="655"/>
                  </a:lnTo>
                  <a:lnTo>
                    <a:pt x="260" y="656"/>
                  </a:lnTo>
                  <a:lnTo>
                    <a:pt x="258" y="661"/>
                  </a:lnTo>
                  <a:lnTo>
                    <a:pt x="256" y="662"/>
                  </a:lnTo>
                  <a:lnTo>
                    <a:pt x="249" y="664"/>
                  </a:lnTo>
                  <a:lnTo>
                    <a:pt x="248" y="665"/>
                  </a:lnTo>
                  <a:lnTo>
                    <a:pt x="247" y="665"/>
                  </a:lnTo>
                  <a:lnTo>
                    <a:pt x="246" y="665"/>
                  </a:lnTo>
                  <a:lnTo>
                    <a:pt x="245" y="665"/>
                  </a:lnTo>
                  <a:lnTo>
                    <a:pt x="238" y="664"/>
                  </a:lnTo>
                  <a:lnTo>
                    <a:pt x="232" y="663"/>
                  </a:lnTo>
                  <a:lnTo>
                    <a:pt x="227" y="663"/>
                  </a:lnTo>
                  <a:lnTo>
                    <a:pt x="226" y="664"/>
                  </a:lnTo>
                  <a:lnTo>
                    <a:pt x="225" y="664"/>
                  </a:lnTo>
                  <a:lnTo>
                    <a:pt x="225" y="664"/>
                  </a:lnTo>
                  <a:lnTo>
                    <a:pt x="223" y="664"/>
                  </a:lnTo>
                  <a:lnTo>
                    <a:pt x="222" y="664"/>
                  </a:lnTo>
                  <a:lnTo>
                    <a:pt x="221" y="663"/>
                  </a:lnTo>
                  <a:lnTo>
                    <a:pt x="218" y="660"/>
                  </a:lnTo>
                  <a:lnTo>
                    <a:pt x="214" y="659"/>
                  </a:lnTo>
                  <a:lnTo>
                    <a:pt x="207" y="662"/>
                  </a:lnTo>
                  <a:lnTo>
                    <a:pt x="206" y="663"/>
                  </a:lnTo>
                  <a:lnTo>
                    <a:pt x="205" y="663"/>
                  </a:lnTo>
                  <a:lnTo>
                    <a:pt x="204" y="663"/>
                  </a:lnTo>
                  <a:lnTo>
                    <a:pt x="203" y="663"/>
                  </a:lnTo>
                  <a:lnTo>
                    <a:pt x="202" y="662"/>
                  </a:lnTo>
                  <a:lnTo>
                    <a:pt x="200" y="661"/>
                  </a:lnTo>
                  <a:lnTo>
                    <a:pt x="199" y="660"/>
                  </a:lnTo>
                  <a:lnTo>
                    <a:pt x="198" y="660"/>
                  </a:lnTo>
                  <a:lnTo>
                    <a:pt x="189" y="657"/>
                  </a:lnTo>
                  <a:lnTo>
                    <a:pt x="184" y="658"/>
                  </a:lnTo>
                  <a:lnTo>
                    <a:pt x="183" y="658"/>
                  </a:lnTo>
                  <a:lnTo>
                    <a:pt x="183" y="658"/>
                  </a:lnTo>
                  <a:lnTo>
                    <a:pt x="178" y="656"/>
                  </a:lnTo>
                  <a:lnTo>
                    <a:pt x="177" y="656"/>
                  </a:lnTo>
                  <a:lnTo>
                    <a:pt x="176" y="655"/>
                  </a:lnTo>
                  <a:lnTo>
                    <a:pt x="176" y="654"/>
                  </a:lnTo>
                  <a:lnTo>
                    <a:pt x="175" y="654"/>
                  </a:lnTo>
                  <a:lnTo>
                    <a:pt x="174" y="653"/>
                  </a:lnTo>
                  <a:lnTo>
                    <a:pt x="173" y="653"/>
                  </a:lnTo>
                  <a:lnTo>
                    <a:pt x="167" y="654"/>
                  </a:lnTo>
                  <a:lnTo>
                    <a:pt x="163" y="654"/>
                  </a:lnTo>
                  <a:lnTo>
                    <a:pt x="161" y="653"/>
                  </a:lnTo>
                  <a:lnTo>
                    <a:pt x="160" y="653"/>
                  </a:lnTo>
                  <a:lnTo>
                    <a:pt x="159" y="653"/>
                  </a:lnTo>
                  <a:lnTo>
                    <a:pt x="158" y="653"/>
                  </a:lnTo>
                  <a:lnTo>
                    <a:pt x="155" y="653"/>
                  </a:lnTo>
                  <a:lnTo>
                    <a:pt x="154" y="654"/>
                  </a:lnTo>
                  <a:lnTo>
                    <a:pt x="154" y="654"/>
                  </a:lnTo>
                  <a:lnTo>
                    <a:pt x="153" y="654"/>
                  </a:lnTo>
                  <a:lnTo>
                    <a:pt x="152" y="654"/>
                  </a:lnTo>
                  <a:lnTo>
                    <a:pt x="150" y="654"/>
                  </a:lnTo>
                  <a:lnTo>
                    <a:pt x="150" y="654"/>
                  </a:lnTo>
                  <a:lnTo>
                    <a:pt x="149" y="653"/>
                  </a:lnTo>
                  <a:lnTo>
                    <a:pt x="149" y="653"/>
                  </a:lnTo>
                  <a:lnTo>
                    <a:pt x="148" y="650"/>
                  </a:lnTo>
                  <a:lnTo>
                    <a:pt x="147" y="649"/>
                  </a:lnTo>
                  <a:lnTo>
                    <a:pt x="142" y="645"/>
                  </a:lnTo>
                  <a:lnTo>
                    <a:pt x="141" y="645"/>
                  </a:lnTo>
                  <a:lnTo>
                    <a:pt x="141" y="644"/>
                  </a:lnTo>
                  <a:lnTo>
                    <a:pt x="139" y="644"/>
                  </a:lnTo>
                  <a:lnTo>
                    <a:pt x="138" y="644"/>
                  </a:lnTo>
                  <a:lnTo>
                    <a:pt x="134" y="645"/>
                  </a:lnTo>
                  <a:lnTo>
                    <a:pt x="129" y="641"/>
                  </a:lnTo>
                  <a:lnTo>
                    <a:pt x="126" y="638"/>
                  </a:lnTo>
                  <a:lnTo>
                    <a:pt x="123" y="638"/>
                  </a:lnTo>
                  <a:lnTo>
                    <a:pt x="121" y="640"/>
                  </a:lnTo>
                  <a:lnTo>
                    <a:pt x="118" y="641"/>
                  </a:lnTo>
                  <a:lnTo>
                    <a:pt x="117" y="641"/>
                  </a:lnTo>
                  <a:lnTo>
                    <a:pt x="116" y="642"/>
                  </a:lnTo>
                  <a:lnTo>
                    <a:pt x="116" y="642"/>
                  </a:lnTo>
                  <a:lnTo>
                    <a:pt x="110" y="643"/>
                  </a:lnTo>
                  <a:lnTo>
                    <a:pt x="103" y="643"/>
                  </a:lnTo>
                  <a:lnTo>
                    <a:pt x="94" y="643"/>
                  </a:lnTo>
                  <a:lnTo>
                    <a:pt x="93" y="643"/>
                  </a:lnTo>
                  <a:lnTo>
                    <a:pt x="93" y="643"/>
                  </a:lnTo>
                  <a:lnTo>
                    <a:pt x="92" y="643"/>
                  </a:lnTo>
                  <a:lnTo>
                    <a:pt x="91" y="643"/>
                  </a:lnTo>
                  <a:lnTo>
                    <a:pt x="90" y="644"/>
                  </a:lnTo>
                  <a:lnTo>
                    <a:pt x="89" y="644"/>
                  </a:lnTo>
                  <a:lnTo>
                    <a:pt x="88" y="645"/>
                  </a:lnTo>
                  <a:lnTo>
                    <a:pt x="87" y="646"/>
                  </a:lnTo>
                  <a:lnTo>
                    <a:pt x="86" y="647"/>
                  </a:lnTo>
                  <a:lnTo>
                    <a:pt x="86" y="648"/>
                  </a:lnTo>
                  <a:lnTo>
                    <a:pt x="86" y="648"/>
                  </a:lnTo>
                  <a:lnTo>
                    <a:pt x="86" y="650"/>
                  </a:lnTo>
                  <a:lnTo>
                    <a:pt x="85" y="652"/>
                  </a:lnTo>
                  <a:lnTo>
                    <a:pt x="85" y="654"/>
                  </a:lnTo>
                  <a:lnTo>
                    <a:pt x="84" y="655"/>
                  </a:lnTo>
                  <a:lnTo>
                    <a:pt x="83" y="656"/>
                  </a:lnTo>
                  <a:lnTo>
                    <a:pt x="73" y="663"/>
                  </a:lnTo>
                  <a:lnTo>
                    <a:pt x="72" y="663"/>
                  </a:lnTo>
                  <a:lnTo>
                    <a:pt x="71" y="663"/>
                  </a:lnTo>
                  <a:lnTo>
                    <a:pt x="70" y="663"/>
                  </a:lnTo>
                  <a:lnTo>
                    <a:pt x="59" y="660"/>
                  </a:lnTo>
                  <a:lnTo>
                    <a:pt x="55" y="658"/>
                  </a:lnTo>
                  <a:lnTo>
                    <a:pt x="55" y="658"/>
                  </a:lnTo>
                  <a:lnTo>
                    <a:pt x="48" y="653"/>
                  </a:lnTo>
                  <a:lnTo>
                    <a:pt x="40" y="647"/>
                  </a:lnTo>
                  <a:lnTo>
                    <a:pt x="39" y="647"/>
                  </a:lnTo>
                  <a:lnTo>
                    <a:pt x="38" y="647"/>
                  </a:lnTo>
                  <a:lnTo>
                    <a:pt x="35" y="646"/>
                  </a:lnTo>
                  <a:lnTo>
                    <a:pt x="34" y="645"/>
                  </a:lnTo>
                  <a:lnTo>
                    <a:pt x="31" y="643"/>
                  </a:lnTo>
                  <a:lnTo>
                    <a:pt x="29" y="642"/>
                  </a:lnTo>
                  <a:lnTo>
                    <a:pt x="20" y="636"/>
                  </a:lnTo>
                  <a:lnTo>
                    <a:pt x="21" y="635"/>
                  </a:lnTo>
                  <a:lnTo>
                    <a:pt x="21" y="635"/>
                  </a:lnTo>
                  <a:lnTo>
                    <a:pt x="21" y="634"/>
                  </a:lnTo>
                  <a:lnTo>
                    <a:pt x="21" y="634"/>
                  </a:lnTo>
                  <a:lnTo>
                    <a:pt x="22" y="633"/>
                  </a:lnTo>
                  <a:lnTo>
                    <a:pt x="23" y="631"/>
                  </a:lnTo>
                  <a:lnTo>
                    <a:pt x="24" y="626"/>
                  </a:lnTo>
                  <a:lnTo>
                    <a:pt x="25" y="623"/>
                  </a:lnTo>
                  <a:lnTo>
                    <a:pt x="26" y="620"/>
                  </a:lnTo>
                  <a:lnTo>
                    <a:pt x="26" y="618"/>
                  </a:lnTo>
                  <a:lnTo>
                    <a:pt x="27" y="612"/>
                  </a:lnTo>
                  <a:lnTo>
                    <a:pt x="26" y="611"/>
                  </a:lnTo>
                  <a:lnTo>
                    <a:pt x="23" y="609"/>
                  </a:lnTo>
                  <a:lnTo>
                    <a:pt x="21" y="605"/>
                  </a:lnTo>
                  <a:lnTo>
                    <a:pt x="22" y="594"/>
                  </a:lnTo>
                  <a:lnTo>
                    <a:pt x="20" y="592"/>
                  </a:lnTo>
                  <a:lnTo>
                    <a:pt x="17" y="590"/>
                  </a:lnTo>
                  <a:lnTo>
                    <a:pt x="13" y="585"/>
                  </a:lnTo>
                  <a:lnTo>
                    <a:pt x="13" y="584"/>
                  </a:lnTo>
                  <a:lnTo>
                    <a:pt x="13" y="584"/>
                  </a:lnTo>
                  <a:lnTo>
                    <a:pt x="13" y="583"/>
                  </a:lnTo>
                  <a:lnTo>
                    <a:pt x="13" y="583"/>
                  </a:lnTo>
                  <a:lnTo>
                    <a:pt x="13" y="582"/>
                  </a:lnTo>
                  <a:lnTo>
                    <a:pt x="13" y="581"/>
                  </a:lnTo>
                  <a:lnTo>
                    <a:pt x="14" y="579"/>
                  </a:lnTo>
                  <a:lnTo>
                    <a:pt x="14" y="579"/>
                  </a:lnTo>
                  <a:lnTo>
                    <a:pt x="14" y="578"/>
                  </a:lnTo>
                  <a:lnTo>
                    <a:pt x="13" y="575"/>
                  </a:lnTo>
                  <a:lnTo>
                    <a:pt x="11" y="570"/>
                  </a:lnTo>
                  <a:lnTo>
                    <a:pt x="11" y="566"/>
                  </a:lnTo>
                  <a:lnTo>
                    <a:pt x="10" y="550"/>
                  </a:lnTo>
                  <a:lnTo>
                    <a:pt x="10" y="545"/>
                  </a:lnTo>
                  <a:lnTo>
                    <a:pt x="9" y="539"/>
                  </a:lnTo>
                  <a:lnTo>
                    <a:pt x="8" y="534"/>
                  </a:lnTo>
                  <a:lnTo>
                    <a:pt x="6" y="528"/>
                  </a:lnTo>
                  <a:lnTo>
                    <a:pt x="7" y="526"/>
                  </a:lnTo>
                  <a:lnTo>
                    <a:pt x="7" y="522"/>
                  </a:lnTo>
                  <a:lnTo>
                    <a:pt x="8" y="518"/>
                  </a:lnTo>
                  <a:lnTo>
                    <a:pt x="8" y="517"/>
                  </a:lnTo>
                  <a:lnTo>
                    <a:pt x="8" y="517"/>
                  </a:lnTo>
                  <a:lnTo>
                    <a:pt x="9" y="516"/>
                  </a:lnTo>
                  <a:lnTo>
                    <a:pt x="9" y="515"/>
                  </a:lnTo>
                  <a:lnTo>
                    <a:pt x="10" y="514"/>
                  </a:lnTo>
                  <a:lnTo>
                    <a:pt x="10" y="513"/>
                  </a:lnTo>
                  <a:lnTo>
                    <a:pt x="10" y="512"/>
                  </a:lnTo>
                  <a:lnTo>
                    <a:pt x="10" y="509"/>
                  </a:lnTo>
                  <a:lnTo>
                    <a:pt x="10" y="507"/>
                  </a:lnTo>
                  <a:lnTo>
                    <a:pt x="9" y="506"/>
                  </a:lnTo>
                  <a:lnTo>
                    <a:pt x="9" y="505"/>
                  </a:lnTo>
                  <a:lnTo>
                    <a:pt x="9" y="503"/>
                  </a:lnTo>
                  <a:lnTo>
                    <a:pt x="8" y="502"/>
                  </a:lnTo>
                  <a:lnTo>
                    <a:pt x="7" y="500"/>
                  </a:lnTo>
                  <a:lnTo>
                    <a:pt x="7" y="499"/>
                  </a:lnTo>
                  <a:lnTo>
                    <a:pt x="6" y="499"/>
                  </a:lnTo>
                  <a:lnTo>
                    <a:pt x="6" y="499"/>
                  </a:lnTo>
                  <a:lnTo>
                    <a:pt x="5" y="499"/>
                  </a:lnTo>
                  <a:lnTo>
                    <a:pt x="4" y="499"/>
                  </a:lnTo>
                  <a:lnTo>
                    <a:pt x="4" y="498"/>
                  </a:lnTo>
                  <a:lnTo>
                    <a:pt x="1" y="499"/>
                  </a:lnTo>
                  <a:lnTo>
                    <a:pt x="0" y="498"/>
                  </a:lnTo>
                  <a:lnTo>
                    <a:pt x="0" y="497"/>
                  </a:lnTo>
                  <a:lnTo>
                    <a:pt x="0" y="496"/>
                  </a:lnTo>
                  <a:lnTo>
                    <a:pt x="1" y="491"/>
                  </a:lnTo>
                  <a:lnTo>
                    <a:pt x="1" y="491"/>
                  </a:lnTo>
                  <a:lnTo>
                    <a:pt x="1" y="490"/>
                  </a:lnTo>
                  <a:lnTo>
                    <a:pt x="2" y="490"/>
                  </a:lnTo>
                  <a:lnTo>
                    <a:pt x="6" y="486"/>
                  </a:lnTo>
                  <a:lnTo>
                    <a:pt x="7" y="484"/>
                  </a:lnTo>
                  <a:lnTo>
                    <a:pt x="13" y="490"/>
                  </a:lnTo>
                  <a:lnTo>
                    <a:pt x="14" y="491"/>
                  </a:lnTo>
                  <a:lnTo>
                    <a:pt x="21" y="496"/>
                  </a:lnTo>
                  <a:lnTo>
                    <a:pt x="23" y="497"/>
                  </a:lnTo>
                  <a:lnTo>
                    <a:pt x="25" y="495"/>
                  </a:lnTo>
                  <a:lnTo>
                    <a:pt x="25" y="494"/>
                  </a:lnTo>
                  <a:lnTo>
                    <a:pt x="26" y="493"/>
                  </a:lnTo>
                  <a:lnTo>
                    <a:pt x="29" y="491"/>
                  </a:lnTo>
                  <a:lnTo>
                    <a:pt x="30" y="491"/>
                  </a:lnTo>
                  <a:lnTo>
                    <a:pt x="30" y="490"/>
                  </a:lnTo>
                  <a:lnTo>
                    <a:pt x="31" y="490"/>
                  </a:lnTo>
                  <a:lnTo>
                    <a:pt x="37" y="488"/>
                  </a:lnTo>
                  <a:lnTo>
                    <a:pt x="39" y="487"/>
                  </a:lnTo>
                  <a:lnTo>
                    <a:pt x="40" y="487"/>
                  </a:lnTo>
                  <a:lnTo>
                    <a:pt x="41" y="488"/>
                  </a:lnTo>
                  <a:lnTo>
                    <a:pt x="42" y="488"/>
                  </a:lnTo>
                  <a:lnTo>
                    <a:pt x="43" y="488"/>
                  </a:lnTo>
                  <a:lnTo>
                    <a:pt x="44" y="488"/>
                  </a:lnTo>
                  <a:lnTo>
                    <a:pt x="44" y="487"/>
                  </a:lnTo>
                  <a:lnTo>
                    <a:pt x="45" y="487"/>
                  </a:lnTo>
                  <a:lnTo>
                    <a:pt x="45" y="487"/>
                  </a:lnTo>
                  <a:lnTo>
                    <a:pt x="50" y="486"/>
                  </a:lnTo>
                  <a:lnTo>
                    <a:pt x="52" y="487"/>
                  </a:lnTo>
                  <a:lnTo>
                    <a:pt x="54" y="488"/>
                  </a:lnTo>
                  <a:lnTo>
                    <a:pt x="55" y="488"/>
                  </a:lnTo>
                  <a:lnTo>
                    <a:pt x="55" y="488"/>
                  </a:lnTo>
                  <a:lnTo>
                    <a:pt x="56" y="488"/>
                  </a:lnTo>
                  <a:lnTo>
                    <a:pt x="56" y="489"/>
                  </a:lnTo>
                  <a:lnTo>
                    <a:pt x="56" y="489"/>
                  </a:lnTo>
                  <a:lnTo>
                    <a:pt x="57" y="489"/>
                  </a:lnTo>
                  <a:lnTo>
                    <a:pt x="57" y="490"/>
                  </a:lnTo>
                  <a:lnTo>
                    <a:pt x="58" y="490"/>
                  </a:lnTo>
                  <a:lnTo>
                    <a:pt x="59" y="489"/>
                  </a:lnTo>
                  <a:lnTo>
                    <a:pt x="60" y="488"/>
                  </a:lnTo>
                  <a:lnTo>
                    <a:pt x="61" y="487"/>
                  </a:lnTo>
                  <a:lnTo>
                    <a:pt x="61" y="486"/>
                  </a:lnTo>
                  <a:lnTo>
                    <a:pt x="61" y="485"/>
                  </a:lnTo>
                  <a:lnTo>
                    <a:pt x="63" y="481"/>
                  </a:lnTo>
                  <a:lnTo>
                    <a:pt x="66" y="483"/>
                  </a:lnTo>
                  <a:lnTo>
                    <a:pt x="66" y="483"/>
                  </a:lnTo>
                  <a:lnTo>
                    <a:pt x="66" y="483"/>
                  </a:lnTo>
                  <a:lnTo>
                    <a:pt x="67" y="483"/>
                  </a:lnTo>
                  <a:lnTo>
                    <a:pt x="70" y="484"/>
                  </a:lnTo>
                  <a:lnTo>
                    <a:pt x="73" y="484"/>
                  </a:lnTo>
                  <a:lnTo>
                    <a:pt x="77" y="485"/>
                  </a:lnTo>
                  <a:lnTo>
                    <a:pt x="87" y="488"/>
                  </a:lnTo>
                  <a:lnTo>
                    <a:pt x="89" y="488"/>
                  </a:lnTo>
                  <a:lnTo>
                    <a:pt x="90" y="488"/>
                  </a:lnTo>
                  <a:lnTo>
                    <a:pt x="91" y="488"/>
                  </a:lnTo>
                  <a:lnTo>
                    <a:pt x="93" y="488"/>
                  </a:lnTo>
                  <a:lnTo>
                    <a:pt x="94" y="488"/>
                  </a:lnTo>
                  <a:lnTo>
                    <a:pt x="98" y="487"/>
                  </a:lnTo>
                  <a:lnTo>
                    <a:pt x="100" y="487"/>
                  </a:lnTo>
                  <a:lnTo>
                    <a:pt x="102" y="486"/>
                  </a:lnTo>
                  <a:lnTo>
                    <a:pt x="107" y="485"/>
                  </a:lnTo>
                  <a:lnTo>
                    <a:pt x="108" y="485"/>
                  </a:lnTo>
                  <a:lnTo>
                    <a:pt x="112" y="484"/>
                  </a:lnTo>
                  <a:lnTo>
                    <a:pt x="114" y="483"/>
                  </a:lnTo>
                  <a:lnTo>
                    <a:pt x="115" y="484"/>
                  </a:lnTo>
                  <a:lnTo>
                    <a:pt x="123" y="488"/>
                  </a:lnTo>
                  <a:lnTo>
                    <a:pt x="127" y="490"/>
                  </a:lnTo>
                  <a:lnTo>
                    <a:pt x="140" y="490"/>
                  </a:lnTo>
                  <a:lnTo>
                    <a:pt x="141" y="490"/>
                  </a:lnTo>
                  <a:lnTo>
                    <a:pt x="146" y="490"/>
                  </a:lnTo>
                  <a:lnTo>
                    <a:pt x="149" y="486"/>
                  </a:lnTo>
                  <a:lnTo>
                    <a:pt x="144" y="483"/>
                  </a:lnTo>
                  <a:lnTo>
                    <a:pt x="140" y="481"/>
                  </a:lnTo>
                  <a:lnTo>
                    <a:pt x="133" y="477"/>
                  </a:lnTo>
                  <a:lnTo>
                    <a:pt x="129" y="474"/>
                  </a:lnTo>
                  <a:lnTo>
                    <a:pt x="124" y="471"/>
                  </a:lnTo>
                  <a:lnTo>
                    <a:pt x="125" y="469"/>
                  </a:lnTo>
                  <a:lnTo>
                    <a:pt x="125" y="467"/>
                  </a:lnTo>
                  <a:lnTo>
                    <a:pt x="125" y="466"/>
                  </a:lnTo>
                  <a:lnTo>
                    <a:pt x="123" y="449"/>
                  </a:lnTo>
                  <a:lnTo>
                    <a:pt x="123" y="444"/>
                  </a:lnTo>
                  <a:lnTo>
                    <a:pt x="123" y="443"/>
                  </a:lnTo>
                  <a:lnTo>
                    <a:pt x="123" y="442"/>
                  </a:lnTo>
                  <a:lnTo>
                    <a:pt x="123" y="441"/>
                  </a:lnTo>
                  <a:lnTo>
                    <a:pt x="123" y="439"/>
                  </a:lnTo>
                  <a:lnTo>
                    <a:pt x="123" y="438"/>
                  </a:lnTo>
                  <a:lnTo>
                    <a:pt x="123" y="437"/>
                  </a:lnTo>
                  <a:lnTo>
                    <a:pt x="124" y="436"/>
                  </a:lnTo>
                  <a:lnTo>
                    <a:pt x="124" y="434"/>
                  </a:lnTo>
                  <a:lnTo>
                    <a:pt x="125" y="432"/>
                  </a:lnTo>
                  <a:lnTo>
                    <a:pt x="126" y="430"/>
                  </a:lnTo>
                  <a:lnTo>
                    <a:pt x="127" y="427"/>
                  </a:lnTo>
                  <a:lnTo>
                    <a:pt x="128" y="426"/>
                  </a:lnTo>
                  <a:lnTo>
                    <a:pt x="129" y="425"/>
                  </a:lnTo>
                  <a:lnTo>
                    <a:pt x="133" y="422"/>
                  </a:lnTo>
                  <a:lnTo>
                    <a:pt x="134" y="422"/>
                  </a:lnTo>
                  <a:lnTo>
                    <a:pt x="138" y="420"/>
                  </a:lnTo>
                  <a:lnTo>
                    <a:pt x="138" y="420"/>
                  </a:lnTo>
                  <a:lnTo>
                    <a:pt x="139" y="421"/>
                  </a:lnTo>
                  <a:lnTo>
                    <a:pt x="140" y="422"/>
                  </a:lnTo>
                  <a:lnTo>
                    <a:pt x="140" y="423"/>
                  </a:lnTo>
                  <a:lnTo>
                    <a:pt x="145" y="420"/>
                  </a:lnTo>
                  <a:lnTo>
                    <a:pt x="143" y="411"/>
                  </a:lnTo>
                  <a:lnTo>
                    <a:pt x="146" y="411"/>
                  </a:lnTo>
                  <a:lnTo>
                    <a:pt x="147" y="410"/>
                  </a:lnTo>
                  <a:lnTo>
                    <a:pt x="148" y="406"/>
                  </a:lnTo>
                  <a:lnTo>
                    <a:pt x="148" y="406"/>
                  </a:lnTo>
                  <a:lnTo>
                    <a:pt x="148" y="405"/>
                  </a:lnTo>
                  <a:lnTo>
                    <a:pt x="148" y="404"/>
                  </a:lnTo>
                  <a:lnTo>
                    <a:pt x="148" y="403"/>
                  </a:lnTo>
                  <a:lnTo>
                    <a:pt x="147" y="401"/>
                  </a:lnTo>
                  <a:lnTo>
                    <a:pt x="147" y="400"/>
                  </a:lnTo>
                  <a:lnTo>
                    <a:pt x="150" y="390"/>
                  </a:lnTo>
                  <a:lnTo>
                    <a:pt x="150" y="390"/>
                  </a:lnTo>
                  <a:lnTo>
                    <a:pt x="150" y="390"/>
                  </a:lnTo>
                  <a:lnTo>
                    <a:pt x="150" y="389"/>
                  </a:lnTo>
                  <a:lnTo>
                    <a:pt x="151" y="389"/>
                  </a:lnTo>
                  <a:lnTo>
                    <a:pt x="151" y="388"/>
                  </a:lnTo>
                  <a:lnTo>
                    <a:pt x="151" y="387"/>
                  </a:lnTo>
                  <a:lnTo>
                    <a:pt x="151" y="383"/>
                  </a:lnTo>
                  <a:lnTo>
                    <a:pt x="152" y="383"/>
                  </a:lnTo>
                  <a:lnTo>
                    <a:pt x="152" y="381"/>
                  </a:lnTo>
                  <a:lnTo>
                    <a:pt x="152" y="380"/>
                  </a:lnTo>
                  <a:lnTo>
                    <a:pt x="152" y="379"/>
                  </a:lnTo>
                  <a:lnTo>
                    <a:pt x="152" y="376"/>
                  </a:lnTo>
                  <a:lnTo>
                    <a:pt x="151" y="373"/>
                  </a:lnTo>
                  <a:lnTo>
                    <a:pt x="150" y="372"/>
                  </a:lnTo>
                  <a:lnTo>
                    <a:pt x="150" y="371"/>
                  </a:lnTo>
                  <a:lnTo>
                    <a:pt x="149" y="371"/>
                  </a:lnTo>
                  <a:lnTo>
                    <a:pt x="149" y="371"/>
                  </a:lnTo>
                  <a:lnTo>
                    <a:pt x="148" y="371"/>
                  </a:lnTo>
                  <a:lnTo>
                    <a:pt x="148" y="371"/>
                  </a:lnTo>
                  <a:lnTo>
                    <a:pt x="147" y="370"/>
                  </a:lnTo>
                  <a:lnTo>
                    <a:pt x="145" y="366"/>
                  </a:lnTo>
                  <a:lnTo>
                    <a:pt x="144" y="365"/>
                  </a:lnTo>
                  <a:lnTo>
                    <a:pt x="144" y="364"/>
                  </a:lnTo>
                  <a:lnTo>
                    <a:pt x="143" y="363"/>
                  </a:lnTo>
                  <a:lnTo>
                    <a:pt x="142" y="359"/>
                  </a:lnTo>
                  <a:lnTo>
                    <a:pt x="141" y="357"/>
                  </a:lnTo>
                  <a:lnTo>
                    <a:pt x="141" y="356"/>
                  </a:lnTo>
                  <a:lnTo>
                    <a:pt x="143" y="346"/>
                  </a:lnTo>
                  <a:lnTo>
                    <a:pt x="143" y="341"/>
                  </a:lnTo>
                  <a:lnTo>
                    <a:pt x="147" y="337"/>
                  </a:lnTo>
                  <a:lnTo>
                    <a:pt x="156" y="326"/>
                  </a:lnTo>
                  <a:lnTo>
                    <a:pt x="162" y="319"/>
                  </a:lnTo>
                  <a:lnTo>
                    <a:pt x="167" y="315"/>
                  </a:lnTo>
                  <a:lnTo>
                    <a:pt x="167" y="308"/>
                  </a:lnTo>
                  <a:lnTo>
                    <a:pt x="172" y="303"/>
                  </a:lnTo>
                  <a:lnTo>
                    <a:pt x="174" y="301"/>
                  </a:lnTo>
                  <a:lnTo>
                    <a:pt x="175" y="301"/>
                  </a:lnTo>
                  <a:lnTo>
                    <a:pt x="180" y="300"/>
                  </a:lnTo>
                  <a:lnTo>
                    <a:pt x="180" y="300"/>
                  </a:lnTo>
                  <a:lnTo>
                    <a:pt x="182" y="300"/>
                  </a:lnTo>
                  <a:lnTo>
                    <a:pt x="184" y="296"/>
                  </a:lnTo>
                  <a:lnTo>
                    <a:pt x="185" y="294"/>
                  </a:lnTo>
                  <a:lnTo>
                    <a:pt x="187" y="293"/>
                  </a:lnTo>
                  <a:lnTo>
                    <a:pt x="187" y="291"/>
                  </a:lnTo>
                  <a:lnTo>
                    <a:pt x="187" y="290"/>
                  </a:lnTo>
                  <a:lnTo>
                    <a:pt x="188" y="288"/>
                  </a:lnTo>
                  <a:lnTo>
                    <a:pt x="188" y="287"/>
                  </a:lnTo>
                  <a:lnTo>
                    <a:pt x="191" y="285"/>
                  </a:lnTo>
                  <a:lnTo>
                    <a:pt x="193" y="277"/>
                  </a:lnTo>
                  <a:lnTo>
                    <a:pt x="193" y="271"/>
                  </a:lnTo>
                  <a:lnTo>
                    <a:pt x="196" y="262"/>
                  </a:lnTo>
                  <a:lnTo>
                    <a:pt x="197" y="260"/>
                  </a:lnTo>
                  <a:lnTo>
                    <a:pt x="198" y="259"/>
                  </a:lnTo>
                  <a:lnTo>
                    <a:pt x="202" y="258"/>
                  </a:lnTo>
                  <a:lnTo>
                    <a:pt x="203" y="256"/>
                  </a:lnTo>
                  <a:lnTo>
                    <a:pt x="203" y="255"/>
                  </a:lnTo>
                  <a:lnTo>
                    <a:pt x="202" y="249"/>
                  </a:lnTo>
                  <a:lnTo>
                    <a:pt x="200" y="244"/>
                  </a:lnTo>
                  <a:lnTo>
                    <a:pt x="200" y="243"/>
                  </a:lnTo>
                  <a:lnTo>
                    <a:pt x="200" y="243"/>
                  </a:lnTo>
                  <a:lnTo>
                    <a:pt x="200" y="243"/>
                  </a:lnTo>
                  <a:lnTo>
                    <a:pt x="200" y="240"/>
                  </a:lnTo>
                  <a:lnTo>
                    <a:pt x="204" y="241"/>
                  </a:lnTo>
                  <a:lnTo>
                    <a:pt x="206" y="241"/>
                  </a:lnTo>
                  <a:lnTo>
                    <a:pt x="210" y="242"/>
                  </a:lnTo>
                  <a:lnTo>
                    <a:pt x="211" y="243"/>
                  </a:lnTo>
                  <a:lnTo>
                    <a:pt x="213" y="243"/>
                  </a:lnTo>
                  <a:lnTo>
                    <a:pt x="220" y="245"/>
                  </a:lnTo>
                  <a:lnTo>
                    <a:pt x="225" y="244"/>
                  </a:lnTo>
                  <a:lnTo>
                    <a:pt x="225" y="244"/>
                  </a:lnTo>
                  <a:lnTo>
                    <a:pt x="226" y="244"/>
                  </a:lnTo>
                  <a:lnTo>
                    <a:pt x="226" y="243"/>
                  </a:lnTo>
                  <a:lnTo>
                    <a:pt x="226" y="236"/>
                  </a:lnTo>
                  <a:lnTo>
                    <a:pt x="225" y="232"/>
                  </a:lnTo>
                  <a:lnTo>
                    <a:pt x="228" y="226"/>
                  </a:lnTo>
                  <a:lnTo>
                    <a:pt x="229" y="225"/>
                  </a:lnTo>
                  <a:lnTo>
                    <a:pt x="228" y="224"/>
                  </a:lnTo>
                  <a:lnTo>
                    <a:pt x="227" y="224"/>
                  </a:lnTo>
                  <a:lnTo>
                    <a:pt x="226" y="224"/>
                  </a:lnTo>
                  <a:lnTo>
                    <a:pt x="225" y="225"/>
                  </a:lnTo>
                  <a:lnTo>
                    <a:pt x="224" y="225"/>
                  </a:lnTo>
                  <a:lnTo>
                    <a:pt x="223" y="226"/>
                  </a:lnTo>
                  <a:lnTo>
                    <a:pt x="222" y="226"/>
                  </a:lnTo>
                  <a:lnTo>
                    <a:pt x="222" y="226"/>
                  </a:lnTo>
                  <a:lnTo>
                    <a:pt x="221" y="226"/>
                  </a:lnTo>
                  <a:lnTo>
                    <a:pt x="221" y="225"/>
                  </a:lnTo>
                  <a:lnTo>
                    <a:pt x="220" y="224"/>
                  </a:lnTo>
                  <a:lnTo>
                    <a:pt x="219" y="217"/>
                  </a:lnTo>
                  <a:lnTo>
                    <a:pt x="219" y="215"/>
                  </a:lnTo>
                  <a:lnTo>
                    <a:pt x="218" y="211"/>
                  </a:lnTo>
                  <a:lnTo>
                    <a:pt x="218" y="210"/>
                  </a:lnTo>
                  <a:lnTo>
                    <a:pt x="218" y="208"/>
                  </a:lnTo>
                  <a:lnTo>
                    <a:pt x="218" y="206"/>
                  </a:lnTo>
                  <a:lnTo>
                    <a:pt x="219" y="204"/>
                  </a:lnTo>
                  <a:lnTo>
                    <a:pt x="219" y="202"/>
                  </a:lnTo>
                  <a:lnTo>
                    <a:pt x="220" y="201"/>
                  </a:lnTo>
                  <a:lnTo>
                    <a:pt x="219" y="199"/>
                  </a:lnTo>
                  <a:lnTo>
                    <a:pt x="218" y="199"/>
                  </a:lnTo>
                  <a:lnTo>
                    <a:pt x="217" y="199"/>
                  </a:lnTo>
                  <a:lnTo>
                    <a:pt x="217" y="198"/>
                  </a:lnTo>
                  <a:lnTo>
                    <a:pt x="216" y="198"/>
                  </a:lnTo>
                  <a:lnTo>
                    <a:pt x="214" y="195"/>
                  </a:lnTo>
                  <a:lnTo>
                    <a:pt x="214" y="195"/>
                  </a:lnTo>
                  <a:lnTo>
                    <a:pt x="214" y="193"/>
                  </a:lnTo>
                  <a:lnTo>
                    <a:pt x="213" y="192"/>
                  </a:lnTo>
                  <a:lnTo>
                    <a:pt x="213" y="191"/>
                  </a:lnTo>
                  <a:lnTo>
                    <a:pt x="213" y="191"/>
                  </a:lnTo>
                  <a:lnTo>
                    <a:pt x="213" y="191"/>
                  </a:lnTo>
                  <a:lnTo>
                    <a:pt x="213" y="190"/>
                  </a:lnTo>
                  <a:lnTo>
                    <a:pt x="213" y="190"/>
                  </a:lnTo>
                  <a:lnTo>
                    <a:pt x="213" y="190"/>
                  </a:lnTo>
                  <a:lnTo>
                    <a:pt x="213" y="189"/>
                  </a:lnTo>
                  <a:lnTo>
                    <a:pt x="214" y="189"/>
                  </a:lnTo>
                  <a:lnTo>
                    <a:pt x="216" y="190"/>
                  </a:lnTo>
                  <a:lnTo>
                    <a:pt x="217" y="192"/>
                  </a:lnTo>
                  <a:lnTo>
                    <a:pt x="218" y="193"/>
                  </a:lnTo>
                  <a:lnTo>
                    <a:pt x="219" y="193"/>
                  </a:lnTo>
                  <a:lnTo>
                    <a:pt x="221" y="193"/>
                  </a:lnTo>
                  <a:lnTo>
                    <a:pt x="232" y="190"/>
                  </a:lnTo>
                  <a:lnTo>
                    <a:pt x="233" y="189"/>
                  </a:lnTo>
                  <a:lnTo>
                    <a:pt x="233" y="188"/>
                  </a:lnTo>
                  <a:lnTo>
                    <a:pt x="228" y="174"/>
                  </a:lnTo>
                  <a:lnTo>
                    <a:pt x="226" y="171"/>
                  </a:lnTo>
                  <a:lnTo>
                    <a:pt x="226" y="171"/>
                  </a:lnTo>
                  <a:lnTo>
                    <a:pt x="226" y="171"/>
                  </a:lnTo>
                  <a:lnTo>
                    <a:pt x="225" y="171"/>
                  </a:lnTo>
                  <a:lnTo>
                    <a:pt x="225" y="170"/>
                  </a:lnTo>
                  <a:lnTo>
                    <a:pt x="222" y="166"/>
                  </a:lnTo>
                  <a:lnTo>
                    <a:pt x="222" y="165"/>
                  </a:lnTo>
                  <a:lnTo>
                    <a:pt x="222" y="165"/>
                  </a:lnTo>
                  <a:lnTo>
                    <a:pt x="219" y="157"/>
                  </a:lnTo>
                  <a:lnTo>
                    <a:pt x="215" y="148"/>
                  </a:lnTo>
                  <a:lnTo>
                    <a:pt x="214" y="146"/>
                  </a:lnTo>
                  <a:lnTo>
                    <a:pt x="213" y="146"/>
                  </a:lnTo>
                  <a:lnTo>
                    <a:pt x="211" y="145"/>
                  </a:lnTo>
                  <a:lnTo>
                    <a:pt x="208" y="145"/>
                  </a:lnTo>
                  <a:lnTo>
                    <a:pt x="208" y="145"/>
                  </a:lnTo>
                  <a:lnTo>
                    <a:pt x="207" y="147"/>
                  </a:lnTo>
                  <a:lnTo>
                    <a:pt x="208" y="149"/>
                  </a:lnTo>
                  <a:lnTo>
                    <a:pt x="209" y="151"/>
                  </a:lnTo>
                  <a:lnTo>
                    <a:pt x="210" y="151"/>
                  </a:lnTo>
                  <a:lnTo>
                    <a:pt x="210" y="151"/>
                  </a:lnTo>
                  <a:lnTo>
                    <a:pt x="210" y="152"/>
                  </a:lnTo>
                  <a:lnTo>
                    <a:pt x="210" y="158"/>
                  </a:lnTo>
                  <a:lnTo>
                    <a:pt x="209" y="163"/>
                  </a:lnTo>
                  <a:lnTo>
                    <a:pt x="209" y="163"/>
                  </a:lnTo>
                  <a:lnTo>
                    <a:pt x="208" y="164"/>
                  </a:lnTo>
                  <a:lnTo>
                    <a:pt x="201" y="165"/>
                  </a:lnTo>
                  <a:lnTo>
                    <a:pt x="196" y="165"/>
                  </a:lnTo>
                  <a:lnTo>
                    <a:pt x="195" y="165"/>
                  </a:lnTo>
                  <a:lnTo>
                    <a:pt x="194" y="164"/>
                  </a:lnTo>
                  <a:lnTo>
                    <a:pt x="194" y="163"/>
                  </a:lnTo>
                  <a:lnTo>
                    <a:pt x="192" y="160"/>
                  </a:lnTo>
                  <a:lnTo>
                    <a:pt x="191" y="159"/>
                  </a:lnTo>
                  <a:lnTo>
                    <a:pt x="191" y="158"/>
                  </a:lnTo>
                  <a:lnTo>
                    <a:pt x="191" y="158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84" y="155"/>
                  </a:lnTo>
                  <a:lnTo>
                    <a:pt x="183" y="155"/>
                  </a:lnTo>
                  <a:lnTo>
                    <a:pt x="181" y="156"/>
                  </a:lnTo>
                  <a:lnTo>
                    <a:pt x="180" y="159"/>
                  </a:lnTo>
                  <a:lnTo>
                    <a:pt x="180" y="163"/>
                  </a:lnTo>
                  <a:lnTo>
                    <a:pt x="180" y="165"/>
                  </a:lnTo>
                  <a:lnTo>
                    <a:pt x="180" y="167"/>
                  </a:lnTo>
                  <a:lnTo>
                    <a:pt x="178" y="170"/>
                  </a:lnTo>
                  <a:lnTo>
                    <a:pt x="177" y="171"/>
                  </a:lnTo>
                  <a:lnTo>
                    <a:pt x="176" y="171"/>
                  </a:lnTo>
                  <a:lnTo>
                    <a:pt x="176" y="171"/>
                  </a:lnTo>
                  <a:lnTo>
                    <a:pt x="173" y="172"/>
                  </a:lnTo>
                  <a:lnTo>
                    <a:pt x="171" y="170"/>
                  </a:lnTo>
                  <a:lnTo>
                    <a:pt x="166" y="170"/>
                  </a:lnTo>
                  <a:lnTo>
                    <a:pt x="167" y="164"/>
                  </a:lnTo>
                  <a:lnTo>
                    <a:pt x="166" y="161"/>
                  </a:lnTo>
                  <a:lnTo>
                    <a:pt x="165" y="159"/>
                  </a:lnTo>
                  <a:lnTo>
                    <a:pt x="163" y="158"/>
                  </a:lnTo>
                  <a:lnTo>
                    <a:pt x="171" y="149"/>
                  </a:lnTo>
                  <a:lnTo>
                    <a:pt x="172" y="142"/>
                  </a:lnTo>
                  <a:lnTo>
                    <a:pt x="172" y="137"/>
                  </a:lnTo>
                  <a:lnTo>
                    <a:pt x="172" y="138"/>
                  </a:lnTo>
                  <a:lnTo>
                    <a:pt x="172" y="138"/>
                  </a:lnTo>
                  <a:lnTo>
                    <a:pt x="171" y="137"/>
                  </a:lnTo>
                  <a:lnTo>
                    <a:pt x="171" y="136"/>
                  </a:lnTo>
                  <a:lnTo>
                    <a:pt x="170" y="131"/>
                  </a:lnTo>
                  <a:lnTo>
                    <a:pt x="170" y="130"/>
                  </a:lnTo>
                  <a:lnTo>
                    <a:pt x="171" y="126"/>
                  </a:lnTo>
                  <a:lnTo>
                    <a:pt x="172" y="125"/>
                  </a:lnTo>
                  <a:lnTo>
                    <a:pt x="173" y="122"/>
                  </a:lnTo>
                  <a:lnTo>
                    <a:pt x="176" y="122"/>
                  </a:lnTo>
                  <a:lnTo>
                    <a:pt x="176" y="122"/>
                  </a:lnTo>
                  <a:lnTo>
                    <a:pt x="176" y="119"/>
                  </a:lnTo>
                  <a:lnTo>
                    <a:pt x="175" y="116"/>
                  </a:lnTo>
                  <a:lnTo>
                    <a:pt x="174" y="114"/>
                  </a:lnTo>
                  <a:lnTo>
                    <a:pt x="176" y="111"/>
                  </a:lnTo>
                  <a:lnTo>
                    <a:pt x="175" y="111"/>
                  </a:lnTo>
                  <a:lnTo>
                    <a:pt x="174" y="109"/>
                  </a:lnTo>
                  <a:lnTo>
                    <a:pt x="170" y="108"/>
                  </a:lnTo>
                  <a:lnTo>
                    <a:pt x="166" y="109"/>
                  </a:lnTo>
                  <a:lnTo>
                    <a:pt x="164" y="111"/>
                  </a:lnTo>
                  <a:lnTo>
                    <a:pt x="156" y="107"/>
                  </a:lnTo>
                  <a:lnTo>
                    <a:pt x="156" y="101"/>
                  </a:lnTo>
                  <a:lnTo>
                    <a:pt x="157" y="95"/>
                  </a:lnTo>
                  <a:lnTo>
                    <a:pt x="157" y="94"/>
                  </a:lnTo>
                  <a:lnTo>
                    <a:pt x="156" y="92"/>
                  </a:lnTo>
                  <a:lnTo>
                    <a:pt x="156" y="91"/>
                  </a:lnTo>
                  <a:lnTo>
                    <a:pt x="156" y="91"/>
                  </a:lnTo>
                  <a:lnTo>
                    <a:pt x="155" y="90"/>
                  </a:lnTo>
                  <a:lnTo>
                    <a:pt x="155" y="90"/>
                  </a:lnTo>
                  <a:lnTo>
                    <a:pt x="155" y="86"/>
                  </a:lnTo>
                  <a:lnTo>
                    <a:pt x="157" y="80"/>
                  </a:lnTo>
                  <a:lnTo>
                    <a:pt x="157" y="79"/>
                  </a:lnTo>
                  <a:lnTo>
                    <a:pt x="158" y="78"/>
                  </a:lnTo>
                  <a:lnTo>
                    <a:pt x="158" y="77"/>
                  </a:lnTo>
                  <a:lnTo>
                    <a:pt x="156" y="72"/>
                  </a:lnTo>
                  <a:lnTo>
                    <a:pt x="156" y="72"/>
                  </a:lnTo>
                  <a:lnTo>
                    <a:pt x="156" y="71"/>
                  </a:lnTo>
                  <a:lnTo>
                    <a:pt x="156" y="70"/>
                  </a:lnTo>
                  <a:lnTo>
                    <a:pt x="156" y="68"/>
                  </a:lnTo>
                  <a:lnTo>
                    <a:pt x="156" y="64"/>
                  </a:lnTo>
                  <a:lnTo>
                    <a:pt x="156" y="64"/>
                  </a:lnTo>
                  <a:lnTo>
                    <a:pt x="159" y="59"/>
                  </a:lnTo>
                  <a:lnTo>
                    <a:pt x="162" y="57"/>
                  </a:lnTo>
                  <a:lnTo>
                    <a:pt x="163" y="57"/>
                  </a:lnTo>
                  <a:lnTo>
                    <a:pt x="164" y="57"/>
                  </a:lnTo>
                  <a:lnTo>
                    <a:pt x="165" y="57"/>
                  </a:lnTo>
                  <a:lnTo>
                    <a:pt x="174" y="56"/>
                  </a:lnTo>
                  <a:lnTo>
                    <a:pt x="175" y="56"/>
                  </a:lnTo>
                  <a:lnTo>
                    <a:pt x="175" y="56"/>
                  </a:lnTo>
                  <a:lnTo>
                    <a:pt x="175" y="56"/>
                  </a:lnTo>
                  <a:lnTo>
                    <a:pt x="176" y="57"/>
                  </a:lnTo>
                  <a:lnTo>
                    <a:pt x="177" y="57"/>
                  </a:lnTo>
                  <a:lnTo>
                    <a:pt x="178" y="56"/>
                  </a:lnTo>
                  <a:lnTo>
                    <a:pt x="183" y="48"/>
                  </a:lnTo>
                  <a:lnTo>
                    <a:pt x="183" y="48"/>
                  </a:lnTo>
                  <a:lnTo>
                    <a:pt x="182" y="44"/>
                  </a:lnTo>
                  <a:lnTo>
                    <a:pt x="181" y="38"/>
                  </a:lnTo>
                  <a:lnTo>
                    <a:pt x="180" y="36"/>
                  </a:lnTo>
                  <a:lnTo>
                    <a:pt x="181" y="34"/>
                  </a:lnTo>
                  <a:lnTo>
                    <a:pt x="183" y="36"/>
                  </a:lnTo>
                  <a:lnTo>
                    <a:pt x="192" y="33"/>
                  </a:lnTo>
                  <a:lnTo>
                    <a:pt x="188" y="31"/>
                  </a:lnTo>
                  <a:lnTo>
                    <a:pt x="192" y="29"/>
                  </a:lnTo>
                  <a:lnTo>
                    <a:pt x="192" y="28"/>
                  </a:lnTo>
                  <a:lnTo>
                    <a:pt x="193" y="28"/>
                  </a:lnTo>
                  <a:lnTo>
                    <a:pt x="194" y="27"/>
                  </a:lnTo>
                  <a:lnTo>
                    <a:pt x="195" y="26"/>
                  </a:lnTo>
                  <a:lnTo>
                    <a:pt x="196" y="25"/>
                  </a:lnTo>
                  <a:lnTo>
                    <a:pt x="197" y="23"/>
                  </a:lnTo>
                  <a:lnTo>
                    <a:pt x="197" y="23"/>
                  </a:lnTo>
                  <a:lnTo>
                    <a:pt x="197" y="22"/>
                  </a:lnTo>
                  <a:lnTo>
                    <a:pt x="196" y="20"/>
                  </a:lnTo>
                  <a:lnTo>
                    <a:pt x="195" y="16"/>
                  </a:lnTo>
                  <a:lnTo>
                    <a:pt x="195" y="15"/>
                  </a:lnTo>
                  <a:lnTo>
                    <a:pt x="195" y="15"/>
                  </a:lnTo>
                  <a:lnTo>
                    <a:pt x="194" y="13"/>
                  </a:lnTo>
                  <a:lnTo>
                    <a:pt x="194" y="11"/>
                  </a:lnTo>
                  <a:lnTo>
                    <a:pt x="194" y="11"/>
                  </a:lnTo>
                  <a:lnTo>
                    <a:pt x="199" y="10"/>
                  </a:lnTo>
                  <a:lnTo>
                    <a:pt x="200" y="10"/>
                  </a:lnTo>
                  <a:lnTo>
                    <a:pt x="201" y="10"/>
                  </a:lnTo>
                  <a:lnTo>
                    <a:pt x="215" y="11"/>
                  </a:lnTo>
                  <a:lnTo>
                    <a:pt x="226" y="12"/>
                  </a:lnTo>
                  <a:lnTo>
                    <a:pt x="227" y="13"/>
                  </a:lnTo>
                  <a:lnTo>
                    <a:pt x="228" y="12"/>
                  </a:lnTo>
                  <a:lnTo>
                    <a:pt x="232" y="11"/>
                  </a:lnTo>
                  <a:lnTo>
                    <a:pt x="235" y="11"/>
                  </a:lnTo>
                  <a:lnTo>
                    <a:pt x="240" y="9"/>
                  </a:lnTo>
                  <a:lnTo>
                    <a:pt x="244" y="8"/>
                  </a:lnTo>
                  <a:lnTo>
                    <a:pt x="245" y="8"/>
                  </a:lnTo>
                  <a:lnTo>
                    <a:pt x="249" y="7"/>
                  </a:lnTo>
                  <a:lnTo>
                    <a:pt x="249" y="6"/>
                  </a:lnTo>
                  <a:lnTo>
                    <a:pt x="252" y="6"/>
                  </a:lnTo>
                  <a:lnTo>
                    <a:pt x="254" y="5"/>
                  </a:lnTo>
                  <a:lnTo>
                    <a:pt x="269" y="0"/>
                  </a:lnTo>
                  <a:lnTo>
                    <a:pt x="270" y="1"/>
                  </a:lnTo>
                  <a:lnTo>
                    <a:pt x="273" y="3"/>
                  </a:lnTo>
                  <a:lnTo>
                    <a:pt x="275" y="5"/>
                  </a:lnTo>
                  <a:lnTo>
                    <a:pt x="276" y="6"/>
                  </a:lnTo>
                  <a:lnTo>
                    <a:pt x="281" y="11"/>
                  </a:lnTo>
                  <a:close/>
                </a:path>
              </a:pathLst>
            </a:custGeom>
            <a:solidFill>
              <a:srgbClr val="3F6075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79" name="Freeform 96"/>
            <p:cNvSpPr>
              <a:spLocks/>
            </p:cNvSpPr>
            <p:nvPr/>
          </p:nvSpPr>
          <p:spPr bwMode="auto">
            <a:xfrm>
              <a:off x="6751638" y="1017588"/>
              <a:ext cx="1244600" cy="1765300"/>
            </a:xfrm>
            <a:custGeom>
              <a:avLst/>
              <a:gdLst>
                <a:gd name="T0" fmla="*/ 211 w 784"/>
                <a:gd name="T1" fmla="*/ 32 h 1112"/>
                <a:gd name="T2" fmla="*/ 284 w 784"/>
                <a:gd name="T3" fmla="*/ 42 h 1112"/>
                <a:gd name="T4" fmla="*/ 350 w 784"/>
                <a:gd name="T5" fmla="*/ 47 h 1112"/>
                <a:gd name="T6" fmla="*/ 426 w 784"/>
                <a:gd name="T7" fmla="*/ 50 h 1112"/>
                <a:gd name="T8" fmla="*/ 483 w 784"/>
                <a:gd name="T9" fmla="*/ 78 h 1112"/>
                <a:gd name="T10" fmla="*/ 557 w 784"/>
                <a:gd name="T11" fmla="*/ 58 h 1112"/>
                <a:gd name="T12" fmla="*/ 641 w 784"/>
                <a:gd name="T13" fmla="*/ 62 h 1112"/>
                <a:gd name="T14" fmla="*/ 689 w 784"/>
                <a:gd name="T15" fmla="*/ 89 h 1112"/>
                <a:gd name="T16" fmla="*/ 784 w 784"/>
                <a:gd name="T17" fmla="*/ 109 h 1112"/>
                <a:gd name="T18" fmla="*/ 773 w 784"/>
                <a:gd name="T19" fmla="*/ 162 h 1112"/>
                <a:gd name="T20" fmla="*/ 700 w 784"/>
                <a:gd name="T21" fmla="*/ 213 h 1112"/>
                <a:gd name="T22" fmla="*/ 662 w 784"/>
                <a:gd name="T23" fmla="*/ 273 h 1112"/>
                <a:gd name="T24" fmla="*/ 613 w 784"/>
                <a:gd name="T25" fmla="*/ 302 h 1112"/>
                <a:gd name="T26" fmla="*/ 577 w 784"/>
                <a:gd name="T27" fmla="*/ 375 h 1112"/>
                <a:gd name="T28" fmla="*/ 605 w 784"/>
                <a:gd name="T29" fmla="*/ 454 h 1112"/>
                <a:gd name="T30" fmla="*/ 634 w 784"/>
                <a:gd name="T31" fmla="*/ 445 h 1112"/>
                <a:gd name="T32" fmla="*/ 669 w 784"/>
                <a:gd name="T33" fmla="*/ 454 h 1112"/>
                <a:gd name="T34" fmla="*/ 715 w 784"/>
                <a:gd name="T35" fmla="*/ 481 h 1112"/>
                <a:gd name="T36" fmla="*/ 756 w 784"/>
                <a:gd name="T37" fmla="*/ 478 h 1112"/>
                <a:gd name="T38" fmla="*/ 751 w 784"/>
                <a:gd name="T39" fmla="*/ 539 h 1112"/>
                <a:gd name="T40" fmla="*/ 696 w 784"/>
                <a:gd name="T41" fmla="*/ 601 h 1112"/>
                <a:gd name="T42" fmla="*/ 666 w 784"/>
                <a:gd name="T43" fmla="*/ 641 h 1112"/>
                <a:gd name="T44" fmla="*/ 641 w 784"/>
                <a:gd name="T45" fmla="*/ 717 h 1112"/>
                <a:gd name="T46" fmla="*/ 609 w 784"/>
                <a:gd name="T47" fmla="*/ 796 h 1112"/>
                <a:gd name="T48" fmla="*/ 626 w 784"/>
                <a:gd name="T49" fmla="*/ 848 h 1112"/>
                <a:gd name="T50" fmla="*/ 633 w 784"/>
                <a:gd name="T51" fmla="*/ 908 h 1112"/>
                <a:gd name="T52" fmla="*/ 639 w 784"/>
                <a:gd name="T53" fmla="*/ 971 h 1112"/>
                <a:gd name="T54" fmla="*/ 652 w 784"/>
                <a:gd name="T55" fmla="*/ 982 h 1112"/>
                <a:gd name="T56" fmla="*/ 600 w 784"/>
                <a:gd name="T57" fmla="*/ 1003 h 1112"/>
                <a:gd name="T58" fmla="*/ 549 w 784"/>
                <a:gd name="T59" fmla="*/ 984 h 1112"/>
                <a:gd name="T60" fmla="*/ 514 w 784"/>
                <a:gd name="T61" fmla="*/ 994 h 1112"/>
                <a:gd name="T62" fmla="*/ 458 w 784"/>
                <a:gd name="T63" fmla="*/ 1048 h 1112"/>
                <a:gd name="T64" fmla="*/ 435 w 784"/>
                <a:gd name="T65" fmla="*/ 1088 h 1112"/>
                <a:gd name="T66" fmla="*/ 415 w 784"/>
                <a:gd name="T67" fmla="*/ 1095 h 1112"/>
                <a:gd name="T68" fmla="*/ 404 w 784"/>
                <a:gd name="T69" fmla="*/ 1098 h 1112"/>
                <a:gd name="T70" fmla="*/ 398 w 784"/>
                <a:gd name="T71" fmla="*/ 1076 h 1112"/>
                <a:gd name="T72" fmla="*/ 394 w 784"/>
                <a:gd name="T73" fmla="*/ 1054 h 1112"/>
                <a:gd name="T74" fmla="*/ 377 w 784"/>
                <a:gd name="T75" fmla="*/ 1010 h 1112"/>
                <a:gd name="T76" fmla="*/ 365 w 784"/>
                <a:gd name="T77" fmla="*/ 1020 h 1112"/>
                <a:gd name="T78" fmla="*/ 356 w 784"/>
                <a:gd name="T79" fmla="*/ 974 h 1112"/>
                <a:gd name="T80" fmla="*/ 345 w 784"/>
                <a:gd name="T81" fmla="*/ 946 h 1112"/>
                <a:gd name="T82" fmla="*/ 352 w 784"/>
                <a:gd name="T83" fmla="*/ 925 h 1112"/>
                <a:gd name="T84" fmla="*/ 338 w 784"/>
                <a:gd name="T85" fmla="*/ 913 h 1112"/>
                <a:gd name="T86" fmla="*/ 307 w 784"/>
                <a:gd name="T87" fmla="*/ 837 h 1112"/>
                <a:gd name="T88" fmla="*/ 290 w 784"/>
                <a:gd name="T89" fmla="*/ 654 h 1112"/>
                <a:gd name="T90" fmla="*/ 306 w 784"/>
                <a:gd name="T91" fmla="*/ 545 h 1112"/>
                <a:gd name="T92" fmla="*/ 302 w 784"/>
                <a:gd name="T93" fmla="*/ 487 h 1112"/>
                <a:gd name="T94" fmla="*/ 320 w 784"/>
                <a:gd name="T95" fmla="*/ 427 h 1112"/>
                <a:gd name="T96" fmla="*/ 308 w 784"/>
                <a:gd name="T97" fmla="*/ 376 h 1112"/>
                <a:gd name="T98" fmla="*/ 287 w 784"/>
                <a:gd name="T99" fmla="*/ 341 h 1112"/>
                <a:gd name="T100" fmla="*/ 241 w 784"/>
                <a:gd name="T101" fmla="*/ 334 h 1112"/>
                <a:gd name="T102" fmla="*/ 203 w 784"/>
                <a:gd name="T103" fmla="*/ 325 h 1112"/>
                <a:gd name="T104" fmla="*/ 133 w 784"/>
                <a:gd name="T105" fmla="*/ 346 h 1112"/>
                <a:gd name="T106" fmla="*/ 91 w 784"/>
                <a:gd name="T107" fmla="*/ 341 h 1112"/>
                <a:gd name="T108" fmla="*/ 57 w 784"/>
                <a:gd name="T109" fmla="*/ 324 h 1112"/>
                <a:gd name="T110" fmla="*/ 18 w 784"/>
                <a:gd name="T111" fmla="*/ 287 h 1112"/>
                <a:gd name="T112" fmla="*/ 21 w 784"/>
                <a:gd name="T113" fmla="*/ 222 h 1112"/>
                <a:gd name="T114" fmla="*/ 73 w 784"/>
                <a:gd name="T115" fmla="*/ 210 h 1112"/>
                <a:gd name="T116" fmla="*/ 86 w 784"/>
                <a:gd name="T117" fmla="*/ 169 h 1112"/>
                <a:gd name="T118" fmla="*/ 139 w 784"/>
                <a:gd name="T119" fmla="*/ 116 h 1112"/>
                <a:gd name="T120" fmla="*/ 151 w 784"/>
                <a:gd name="T121" fmla="*/ 67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84" h="1112">
                  <a:moveTo>
                    <a:pt x="165" y="0"/>
                  </a:moveTo>
                  <a:lnTo>
                    <a:pt x="166" y="1"/>
                  </a:lnTo>
                  <a:lnTo>
                    <a:pt x="172" y="0"/>
                  </a:lnTo>
                  <a:lnTo>
                    <a:pt x="174" y="1"/>
                  </a:lnTo>
                  <a:lnTo>
                    <a:pt x="177" y="1"/>
                  </a:lnTo>
                  <a:lnTo>
                    <a:pt x="185" y="4"/>
                  </a:lnTo>
                  <a:lnTo>
                    <a:pt x="186" y="5"/>
                  </a:lnTo>
                  <a:lnTo>
                    <a:pt x="186" y="6"/>
                  </a:lnTo>
                  <a:lnTo>
                    <a:pt x="187" y="8"/>
                  </a:lnTo>
                  <a:lnTo>
                    <a:pt x="187" y="10"/>
                  </a:lnTo>
                  <a:lnTo>
                    <a:pt x="190" y="13"/>
                  </a:lnTo>
                  <a:lnTo>
                    <a:pt x="191" y="14"/>
                  </a:lnTo>
                  <a:lnTo>
                    <a:pt x="195" y="16"/>
                  </a:lnTo>
                  <a:lnTo>
                    <a:pt x="201" y="19"/>
                  </a:lnTo>
                  <a:lnTo>
                    <a:pt x="203" y="19"/>
                  </a:lnTo>
                  <a:lnTo>
                    <a:pt x="206" y="18"/>
                  </a:lnTo>
                  <a:lnTo>
                    <a:pt x="207" y="16"/>
                  </a:lnTo>
                  <a:lnTo>
                    <a:pt x="209" y="16"/>
                  </a:lnTo>
                  <a:lnTo>
                    <a:pt x="213" y="20"/>
                  </a:lnTo>
                  <a:lnTo>
                    <a:pt x="213" y="20"/>
                  </a:lnTo>
                  <a:lnTo>
                    <a:pt x="213" y="21"/>
                  </a:lnTo>
                  <a:lnTo>
                    <a:pt x="212" y="24"/>
                  </a:lnTo>
                  <a:lnTo>
                    <a:pt x="212" y="25"/>
                  </a:lnTo>
                  <a:lnTo>
                    <a:pt x="211" y="27"/>
                  </a:lnTo>
                  <a:lnTo>
                    <a:pt x="211" y="32"/>
                  </a:lnTo>
                  <a:lnTo>
                    <a:pt x="212" y="37"/>
                  </a:lnTo>
                  <a:lnTo>
                    <a:pt x="212" y="38"/>
                  </a:lnTo>
                  <a:lnTo>
                    <a:pt x="213" y="40"/>
                  </a:lnTo>
                  <a:lnTo>
                    <a:pt x="214" y="41"/>
                  </a:lnTo>
                  <a:lnTo>
                    <a:pt x="218" y="43"/>
                  </a:lnTo>
                  <a:lnTo>
                    <a:pt x="220" y="43"/>
                  </a:lnTo>
                  <a:lnTo>
                    <a:pt x="224" y="44"/>
                  </a:lnTo>
                  <a:lnTo>
                    <a:pt x="226" y="44"/>
                  </a:lnTo>
                  <a:lnTo>
                    <a:pt x="227" y="43"/>
                  </a:lnTo>
                  <a:lnTo>
                    <a:pt x="229" y="42"/>
                  </a:lnTo>
                  <a:lnTo>
                    <a:pt x="235" y="40"/>
                  </a:lnTo>
                  <a:lnTo>
                    <a:pt x="238" y="40"/>
                  </a:lnTo>
                  <a:lnTo>
                    <a:pt x="242" y="40"/>
                  </a:lnTo>
                  <a:lnTo>
                    <a:pt x="247" y="41"/>
                  </a:lnTo>
                  <a:lnTo>
                    <a:pt x="251" y="39"/>
                  </a:lnTo>
                  <a:lnTo>
                    <a:pt x="258" y="39"/>
                  </a:lnTo>
                  <a:lnTo>
                    <a:pt x="267" y="37"/>
                  </a:lnTo>
                  <a:lnTo>
                    <a:pt x="269" y="37"/>
                  </a:lnTo>
                  <a:lnTo>
                    <a:pt x="270" y="36"/>
                  </a:lnTo>
                  <a:lnTo>
                    <a:pt x="273" y="35"/>
                  </a:lnTo>
                  <a:lnTo>
                    <a:pt x="276" y="37"/>
                  </a:lnTo>
                  <a:lnTo>
                    <a:pt x="278" y="38"/>
                  </a:lnTo>
                  <a:lnTo>
                    <a:pt x="279" y="39"/>
                  </a:lnTo>
                  <a:lnTo>
                    <a:pt x="281" y="41"/>
                  </a:lnTo>
                  <a:lnTo>
                    <a:pt x="284" y="42"/>
                  </a:lnTo>
                  <a:lnTo>
                    <a:pt x="285" y="43"/>
                  </a:lnTo>
                  <a:lnTo>
                    <a:pt x="286" y="43"/>
                  </a:lnTo>
                  <a:lnTo>
                    <a:pt x="286" y="43"/>
                  </a:lnTo>
                  <a:lnTo>
                    <a:pt x="288" y="41"/>
                  </a:lnTo>
                  <a:lnTo>
                    <a:pt x="289" y="41"/>
                  </a:lnTo>
                  <a:lnTo>
                    <a:pt x="290" y="40"/>
                  </a:lnTo>
                  <a:lnTo>
                    <a:pt x="291" y="39"/>
                  </a:lnTo>
                  <a:lnTo>
                    <a:pt x="298" y="41"/>
                  </a:lnTo>
                  <a:lnTo>
                    <a:pt x="304" y="43"/>
                  </a:lnTo>
                  <a:lnTo>
                    <a:pt x="310" y="45"/>
                  </a:lnTo>
                  <a:lnTo>
                    <a:pt x="311" y="45"/>
                  </a:lnTo>
                  <a:lnTo>
                    <a:pt x="313" y="45"/>
                  </a:lnTo>
                  <a:lnTo>
                    <a:pt x="314" y="43"/>
                  </a:lnTo>
                  <a:lnTo>
                    <a:pt x="318" y="42"/>
                  </a:lnTo>
                  <a:lnTo>
                    <a:pt x="319" y="41"/>
                  </a:lnTo>
                  <a:lnTo>
                    <a:pt x="320" y="42"/>
                  </a:lnTo>
                  <a:lnTo>
                    <a:pt x="327" y="43"/>
                  </a:lnTo>
                  <a:lnTo>
                    <a:pt x="330" y="41"/>
                  </a:lnTo>
                  <a:lnTo>
                    <a:pt x="333" y="41"/>
                  </a:lnTo>
                  <a:lnTo>
                    <a:pt x="333" y="41"/>
                  </a:lnTo>
                  <a:lnTo>
                    <a:pt x="334" y="42"/>
                  </a:lnTo>
                  <a:lnTo>
                    <a:pt x="337" y="45"/>
                  </a:lnTo>
                  <a:lnTo>
                    <a:pt x="342" y="47"/>
                  </a:lnTo>
                  <a:lnTo>
                    <a:pt x="349" y="48"/>
                  </a:lnTo>
                  <a:lnTo>
                    <a:pt x="350" y="47"/>
                  </a:lnTo>
                  <a:lnTo>
                    <a:pt x="351" y="47"/>
                  </a:lnTo>
                  <a:lnTo>
                    <a:pt x="355" y="45"/>
                  </a:lnTo>
                  <a:lnTo>
                    <a:pt x="359" y="44"/>
                  </a:lnTo>
                  <a:lnTo>
                    <a:pt x="361" y="42"/>
                  </a:lnTo>
                  <a:lnTo>
                    <a:pt x="373" y="39"/>
                  </a:lnTo>
                  <a:lnTo>
                    <a:pt x="373" y="39"/>
                  </a:lnTo>
                  <a:lnTo>
                    <a:pt x="374" y="39"/>
                  </a:lnTo>
                  <a:lnTo>
                    <a:pt x="377" y="40"/>
                  </a:lnTo>
                  <a:lnTo>
                    <a:pt x="378" y="40"/>
                  </a:lnTo>
                  <a:lnTo>
                    <a:pt x="379" y="42"/>
                  </a:lnTo>
                  <a:lnTo>
                    <a:pt x="380" y="43"/>
                  </a:lnTo>
                  <a:lnTo>
                    <a:pt x="382" y="43"/>
                  </a:lnTo>
                  <a:lnTo>
                    <a:pt x="382" y="44"/>
                  </a:lnTo>
                  <a:lnTo>
                    <a:pt x="385" y="45"/>
                  </a:lnTo>
                  <a:lnTo>
                    <a:pt x="387" y="46"/>
                  </a:lnTo>
                  <a:lnTo>
                    <a:pt x="389" y="45"/>
                  </a:lnTo>
                  <a:lnTo>
                    <a:pt x="389" y="44"/>
                  </a:lnTo>
                  <a:lnTo>
                    <a:pt x="395" y="46"/>
                  </a:lnTo>
                  <a:lnTo>
                    <a:pt x="396" y="46"/>
                  </a:lnTo>
                  <a:lnTo>
                    <a:pt x="397" y="48"/>
                  </a:lnTo>
                  <a:lnTo>
                    <a:pt x="398" y="48"/>
                  </a:lnTo>
                  <a:lnTo>
                    <a:pt x="398" y="49"/>
                  </a:lnTo>
                  <a:lnTo>
                    <a:pt x="400" y="49"/>
                  </a:lnTo>
                  <a:lnTo>
                    <a:pt x="418" y="50"/>
                  </a:lnTo>
                  <a:lnTo>
                    <a:pt x="426" y="50"/>
                  </a:lnTo>
                  <a:lnTo>
                    <a:pt x="428" y="50"/>
                  </a:lnTo>
                  <a:lnTo>
                    <a:pt x="428" y="51"/>
                  </a:lnTo>
                  <a:lnTo>
                    <a:pt x="428" y="53"/>
                  </a:lnTo>
                  <a:lnTo>
                    <a:pt x="435" y="61"/>
                  </a:lnTo>
                  <a:lnTo>
                    <a:pt x="435" y="62"/>
                  </a:lnTo>
                  <a:lnTo>
                    <a:pt x="444" y="67"/>
                  </a:lnTo>
                  <a:lnTo>
                    <a:pt x="446" y="68"/>
                  </a:lnTo>
                  <a:lnTo>
                    <a:pt x="447" y="68"/>
                  </a:lnTo>
                  <a:lnTo>
                    <a:pt x="448" y="68"/>
                  </a:lnTo>
                  <a:lnTo>
                    <a:pt x="450" y="68"/>
                  </a:lnTo>
                  <a:lnTo>
                    <a:pt x="454" y="69"/>
                  </a:lnTo>
                  <a:lnTo>
                    <a:pt x="455" y="70"/>
                  </a:lnTo>
                  <a:lnTo>
                    <a:pt x="457" y="70"/>
                  </a:lnTo>
                  <a:lnTo>
                    <a:pt x="458" y="69"/>
                  </a:lnTo>
                  <a:lnTo>
                    <a:pt x="459" y="68"/>
                  </a:lnTo>
                  <a:lnTo>
                    <a:pt x="460" y="69"/>
                  </a:lnTo>
                  <a:lnTo>
                    <a:pt x="466" y="75"/>
                  </a:lnTo>
                  <a:lnTo>
                    <a:pt x="470" y="80"/>
                  </a:lnTo>
                  <a:lnTo>
                    <a:pt x="470" y="81"/>
                  </a:lnTo>
                  <a:lnTo>
                    <a:pt x="471" y="84"/>
                  </a:lnTo>
                  <a:lnTo>
                    <a:pt x="470" y="87"/>
                  </a:lnTo>
                  <a:lnTo>
                    <a:pt x="474" y="87"/>
                  </a:lnTo>
                  <a:lnTo>
                    <a:pt x="477" y="83"/>
                  </a:lnTo>
                  <a:lnTo>
                    <a:pt x="481" y="79"/>
                  </a:lnTo>
                  <a:lnTo>
                    <a:pt x="483" y="78"/>
                  </a:lnTo>
                  <a:lnTo>
                    <a:pt x="494" y="76"/>
                  </a:lnTo>
                  <a:lnTo>
                    <a:pt x="496" y="77"/>
                  </a:lnTo>
                  <a:lnTo>
                    <a:pt x="507" y="77"/>
                  </a:lnTo>
                  <a:lnTo>
                    <a:pt x="514" y="79"/>
                  </a:lnTo>
                  <a:lnTo>
                    <a:pt x="515" y="79"/>
                  </a:lnTo>
                  <a:lnTo>
                    <a:pt x="516" y="81"/>
                  </a:lnTo>
                  <a:lnTo>
                    <a:pt x="518" y="82"/>
                  </a:lnTo>
                  <a:lnTo>
                    <a:pt x="519" y="82"/>
                  </a:lnTo>
                  <a:lnTo>
                    <a:pt x="520" y="83"/>
                  </a:lnTo>
                  <a:lnTo>
                    <a:pt x="522" y="84"/>
                  </a:lnTo>
                  <a:lnTo>
                    <a:pt x="523" y="84"/>
                  </a:lnTo>
                  <a:lnTo>
                    <a:pt x="525" y="84"/>
                  </a:lnTo>
                  <a:lnTo>
                    <a:pt x="527" y="84"/>
                  </a:lnTo>
                  <a:lnTo>
                    <a:pt x="529" y="82"/>
                  </a:lnTo>
                  <a:lnTo>
                    <a:pt x="534" y="75"/>
                  </a:lnTo>
                  <a:lnTo>
                    <a:pt x="537" y="71"/>
                  </a:lnTo>
                  <a:lnTo>
                    <a:pt x="541" y="64"/>
                  </a:lnTo>
                  <a:lnTo>
                    <a:pt x="542" y="63"/>
                  </a:lnTo>
                  <a:lnTo>
                    <a:pt x="550" y="64"/>
                  </a:lnTo>
                  <a:lnTo>
                    <a:pt x="554" y="63"/>
                  </a:lnTo>
                  <a:lnTo>
                    <a:pt x="558" y="65"/>
                  </a:lnTo>
                  <a:lnTo>
                    <a:pt x="559" y="64"/>
                  </a:lnTo>
                  <a:lnTo>
                    <a:pt x="558" y="62"/>
                  </a:lnTo>
                  <a:lnTo>
                    <a:pt x="558" y="60"/>
                  </a:lnTo>
                  <a:lnTo>
                    <a:pt x="557" y="58"/>
                  </a:lnTo>
                  <a:lnTo>
                    <a:pt x="559" y="53"/>
                  </a:lnTo>
                  <a:lnTo>
                    <a:pt x="559" y="52"/>
                  </a:lnTo>
                  <a:lnTo>
                    <a:pt x="561" y="53"/>
                  </a:lnTo>
                  <a:lnTo>
                    <a:pt x="562" y="53"/>
                  </a:lnTo>
                  <a:lnTo>
                    <a:pt x="564" y="54"/>
                  </a:lnTo>
                  <a:lnTo>
                    <a:pt x="568" y="54"/>
                  </a:lnTo>
                  <a:lnTo>
                    <a:pt x="569" y="54"/>
                  </a:lnTo>
                  <a:lnTo>
                    <a:pt x="571" y="55"/>
                  </a:lnTo>
                  <a:lnTo>
                    <a:pt x="571" y="55"/>
                  </a:lnTo>
                  <a:lnTo>
                    <a:pt x="583" y="60"/>
                  </a:lnTo>
                  <a:lnTo>
                    <a:pt x="583" y="61"/>
                  </a:lnTo>
                  <a:lnTo>
                    <a:pt x="582" y="63"/>
                  </a:lnTo>
                  <a:lnTo>
                    <a:pt x="582" y="66"/>
                  </a:lnTo>
                  <a:lnTo>
                    <a:pt x="582" y="68"/>
                  </a:lnTo>
                  <a:lnTo>
                    <a:pt x="582" y="69"/>
                  </a:lnTo>
                  <a:lnTo>
                    <a:pt x="583" y="70"/>
                  </a:lnTo>
                  <a:lnTo>
                    <a:pt x="584" y="71"/>
                  </a:lnTo>
                  <a:lnTo>
                    <a:pt x="594" y="74"/>
                  </a:lnTo>
                  <a:lnTo>
                    <a:pt x="595" y="74"/>
                  </a:lnTo>
                  <a:lnTo>
                    <a:pt x="604" y="73"/>
                  </a:lnTo>
                  <a:lnTo>
                    <a:pt x="610" y="71"/>
                  </a:lnTo>
                  <a:lnTo>
                    <a:pt x="625" y="72"/>
                  </a:lnTo>
                  <a:lnTo>
                    <a:pt x="626" y="72"/>
                  </a:lnTo>
                  <a:lnTo>
                    <a:pt x="633" y="66"/>
                  </a:lnTo>
                  <a:lnTo>
                    <a:pt x="641" y="62"/>
                  </a:lnTo>
                  <a:lnTo>
                    <a:pt x="642" y="62"/>
                  </a:lnTo>
                  <a:lnTo>
                    <a:pt x="644" y="61"/>
                  </a:lnTo>
                  <a:lnTo>
                    <a:pt x="645" y="62"/>
                  </a:lnTo>
                  <a:lnTo>
                    <a:pt x="646" y="65"/>
                  </a:lnTo>
                  <a:lnTo>
                    <a:pt x="647" y="68"/>
                  </a:lnTo>
                  <a:lnTo>
                    <a:pt x="650" y="78"/>
                  </a:lnTo>
                  <a:lnTo>
                    <a:pt x="651" y="79"/>
                  </a:lnTo>
                  <a:lnTo>
                    <a:pt x="652" y="81"/>
                  </a:lnTo>
                  <a:lnTo>
                    <a:pt x="654" y="81"/>
                  </a:lnTo>
                  <a:lnTo>
                    <a:pt x="655" y="82"/>
                  </a:lnTo>
                  <a:lnTo>
                    <a:pt x="671" y="73"/>
                  </a:lnTo>
                  <a:lnTo>
                    <a:pt x="674" y="74"/>
                  </a:lnTo>
                  <a:lnTo>
                    <a:pt x="681" y="75"/>
                  </a:lnTo>
                  <a:lnTo>
                    <a:pt x="682" y="75"/>
                  </a:lnTo>
                  <a:lnTo>
                    <a:pt x="683" y="75"/>
                  </a:lnTo>
                  <a:lnTo>
                    <a:pt x="686" y="80"/>
                  </a:lnTo>
                  <a:lnTo>
                    <a:pt x="687" y="81"/>
                  </a:lnTo>
                  <a:lnTo>
                    <a:pt x="688" y="85"/>
                  </a:lnTo>
                  <a:lnTo>
                    <a:pt x="688" y="86"/>
                  </a:lnTo>
                  <a:lnTo>
                    <a:pt x="688" y="87"/>
                  </a:lnTo>
                  <a:lnTo>
                    <a:pt x="687" y="87"/>
                  </a:lnTo>
                  <a:lnTo>
                    <a:pt x="687" y="88"/>
                  </a:lnTo>
                  <a:lnTo>
                    <a:pt x="687" y="88"/>
                  </a:lnTo>
                  <a:lnTo>
                    <a:pt x="688" y="89"/>
                  </a:lnTo>
                  <a:lnTo>
                    <a:pt x="689" y="89"/>
                  </a:lnTo>
                  <a:lnTo>
                    <a:pt x="692" y="89"/>
                  </a:lnTo>
                  <a:lnTo>
                    <a:pt x="693" y="89"/>
                  </a:lnTo>
                  <a:lnTo>
                    <a:pt x="697" y="87"/>
                  </a:lnTo>
                  <a:lnTo>
                    <a:pt x="697" y="85"/>
                  </a:lnTo>
                  <a:lnTo>
                    <a:pt x="697" y="84"/>
                  </a:lnTo>
                  <a:lnTo>
                    <a:pt x="698" y="82"/>
                  </a:lnTo>
                  <a:lnTo>
                    <a:pt x="699" y="81"/>
                  </a:lnTo>
                  <a:lnTo>
                    <a:pt x="702" y="79"/>
                  </a:lnTo>
                  <a:lnTo>
                    <a:pt x="705" y="80"/>
                  </a:lnTo>
                  <a:lnTo>
                    <a:pt x="721" y="82"/>
                  </a:lnTo>
                  <a:lnTo>
                    <a:pt x="725" y="83"/>
                  </a:lnTo>
                  <a:lnTo>
                    <a:pt x="726" y="84"/>
                  </a:lnTo>
                  <a:lnTo>
                    <a:pt x="726" y="84"/>
                  </a:lnTo>
                  <a:lnTo>
                    <a:pt x="727" y="86"/>
                  </a:lnTo>
                  <a:lnTo>
                    <a:pt x="733" y="89"/>
                  </a:lnTo>
                  <a:lnTo>
                    <a:pt x="745" y="96"/>
                  </a:lnTo>
                  <a:lnTo>
                    <a:pt x="757" y="101"/>
                  </a:lnTo>
                  <a:lnTo>
                    <a:pt x="762" y="102"/>
                  </a:lnTo>
                  <a:lnTo>
                    <a:pt x="766" y="103"/>
                  </a:lnTo>
                  <a:lnTo>
                    <a:pt x="777" y="102"/>
                  </a:lnTo>
                  <a:lnTo>
                    <a:pt x="778" y="102"/>
                  </a:lnTo>
                  <a:lnTo>
                    <a:pt x="779" y="102"/>
                  </a:lnTo>
                  <a:lnTo>
                    <a:pt x="780" y="101"/>
                  </a:lnTo>
                  <a:lnTo>
                    <a:pt x="781" y="100"/>
                  </a:lnTo>
                  <a:lnTo>
                    <a:pt x="784" y="109"/>
                  </a:lnTo>
                  <a:lnTo>
                    <a:pt x="784" y="109"/>
                  </a:lnTo>
                  <a:lnTo>
                    <a:pt x="784" y="111"/>
                  </a:lnTo>
                  <a:lnTo>
                    <a:pt x="784" y="117"/>
                  </a:lnTo>
                  <a:lnTo>
                    <a:pt x="784" y="118"/>
                  </a:lnTo>
                  <a:lnTo>
                    <a:pt x="783" y="119"/>
                  </a:lnTo>
                  <a:lnTo>
                    <a:pt x="782" y="120"/>
                  </a:lnTo>
                  <a:lnTo>
                    <a:pt x="781" y="120"/>
                  </a:lnTo>
                  <a:lnTo>
                    <a:pt x="781" y="120"/>
                  </a:lnTo>
                  <a:lnTo>
                    <a:pt x="780" y="121"/>
                  </a:lnTo>
                  <a:lnTo>
                    <a:pt x="777" y="123"/>
                  </a:lnTo>
                  <a:lnTo>
                    <a:pt x="776" y="124"/>
                  </a:lnTo>
                  <a:lnTo>
                    <a:pt x="776" y="125"/>
                  </a:lnTo>
                  <a:lnTo>
                    <a:pt x="775" y="127"/>
                  </a:lnTo>
                  <a:lnTo>
                    <a:pt x="775" y="127"/>
                  </a:lnTo>
                  <a:lnTo>
                    <a:pt x="777" y="136"/>
                  </a:lnTo>
                  <a:lnTo>
                    <a:pt x="779" y="144"/>
                  </a:lnTo>
                  <a:lnTo>
                    <a:pt x="779" y="145"/>
                  </a:lnTo>
                  <a:lnTo>
                    <a:pt x="781" y="146"/>
                  </a:lnTo>
                  <a:lnTo>
                    <a:pt x="781" y="147"/>
                  </a:lnTo>
                  <a:lnTo>
                    <a:pt x="781" y="148"/>
                  </a:lnTo>
                  <a:lnTo>
                    <a:pt x="780" y="149"/>
                  </a:lnTo>
                  <a:lnTo>
                    <a:pt x="780" y="149"/>
                  </a:lnTo>
                  <a:lnTo>
                    <a:pt x="779" y="151"/>
                  </a:lnTo>
                  <a:lnTo>
                    <a:pt x="775" y="159"/>
                  </a:lnTo>
                  <a:lnTo>
                    <a:pt x="773" y="162"/>
                  </a:lnTo>
                  <a:lnTo>
                    <a:pt x="773" y="168"/>
                  </a:lnTo>
                  <a:lnTo>
                    <a:pt x="775" y="172"/>
                  </a:lnTo>
                  <a:lnTo>
                    <a:pt x="775" y="175"/>
                  </a:lnTo>
                  <a:lnTo>
                    <a:pt x="775" y="175"/>
                  </a:lnTo>
                  <a:lnTo>
                    <a:pt x="773" y="189"/>
                  </a:lnTo>
                  <a:lnTo>
                    <a:pt x="771" y="192"/>
                  </a:lnTo>
                  <a:lnTo>
                    <a:pt x="770" y="193"/>
                  </a:lnTo>
                  <a:lnTo>
                    <a:pt x="770" y="194"/>
                  </a:lnTo>
                  <a:lnTo>
                    <a:pt x="767" y="197"/>
                  </a:lnTo>
                  <a:lnTo>
                    <a:pt x="766" y="197"/>
                  </a:lnTo>
                  <a:lnTo>
                    <a:pt x="747" y="193"/>
                  </a:lnTo>
                  <a:lnTo>
                    <a:pt x="747" y="192"/>
                  </a:lnTo>
                  <a:lnTo>
                    <a:pt x="747" y="191"/>
                  </a:lnTo>
                  <a:lnTo>
                    <a:pt x="744" y="189"/>
                  </a:lnTo>
                  <a:lnTo>
                    <a:pt x="743" y="189"/>
                  </a:lnTo>
                  <a:lnTo>
                    <a:pt x="743" y="189"/>
                  </a:lnTo>
                  <a:lnTo>
                    <a:pt x="736" y="192"/>
                  </a:lnTo>
                  <a:lnTo>
                    <a:pt x="725" y="196"/>
                  </a:lnTo>
                  <a:lnTo>
                    <a:pt x="713" y="200"/>
                  </a:lnTo>
                  <a:lnTo>
                    <a:pt x="712" y="200"/>
                  </a:lnTo>
                  <a:lnTo>
                    <a:pt x="712" y="199"/>
                  </a:lnTo>
                  <a:lnTo>
                    <a:pt x="711" y="199"/>
                  </a:lnTo>
                  <a:lnTo>
                    <a:pt x="711" y="199"/>
                  </a:lnTo>
                  <a:lnTo>
                    <a:pt x="708" y="202"/>
                  </a:lnTo>
                  <a:lnTo>
                    <a:pt x="700" y="213"/>
                  </a:lnTo>
                  <a:lnTo>
                    <a:pt x="700" y="214"/>
                  </a:lnTo>
                  <a:lnTo>
                    <a:pt x="700" y="220"/>
                  </a:lnTo>
                  <a:lnTo>
                    <a:pt x="699" y="228"/>
                  </a:lnTo>
                  <a:lnTo>
                    <a:pt x="698" y="234"/>
                  </a:lnTo>
                  <a:lnTo>
                    <a:pt x="697" y="239"/>
                  </a:lnTo>
                  <a:lnTo>
                    <a:pt x="695" y="242"/>
                  </a:lnTo>
                  <a:lnTo>
                    <a:pt x="694" y="244"/>
                  </a:lnTo>
                  <a:lnTo>
                    <a:pt x="693" y="245"/>
                  </a:lnTo>
                  <a:lnTo>
                    <a:pt x="693" y="246"/>
                  </a:lnTo>
                  <a:lnTo>
                    <a:pt x="692" y="246"/>
                  </a:lnTo>
                  <a:lnTo>
                    <a:pt x="692" y="246"/>
                  </a:lnTo>
                  <a:lnTo>
                    <a:pt x="691" y="246"/>
                  </a:lnTo>
                  <a:lnTo>
                    <a:pt x="690" y="246"/>
                  </a:lnTo>
                  <a:lnTo>
                    <a:pt x="689" y="246"/>
                  </a:lnTo>
                  <a:lnTo>
                    <a:pt x="688" y="246"/>
                  </a:lnTo>
                  <a:lnTo>
                    <a:pt x="687" y="249"/>
                  </a:lnTo>
                  <a:lnTo>
                    <a:pt x="683" y="253"/>
                  </a:lnTo>
                  <a:lnTo>
                    <a:pt x="676" y="261"/>
                  </a:lnTo>
                  <a:lnTo>
                    <a:pt x="674" y="262"/>
                  </a:lnTo>
                  <a:lnTo>
                    <a:pt x="665" y="264"/>
                  </a:lnTo>
                  <a:lnTo>
                    <a:pt x="662" y="266"/>
                  </a:lnTo>
                  <a:lnTo>
                    <a:pt x="663" y="270"/>
                  </a:lnTo>
                  <a:lnTo>
                    <a:pt x="663" y="271"/>
                  </a:lnTo>
                  <a:lnTo>
                    <a:pt x="663" y="272"/>
                  </a:lnTo>
                  <a:lnTo>
                    <a:pt x="662" y="273"/>
                  </a:lnTo>
                  <a:lnTo>
                    <a:pt x="651" y="280"/>
                  </a:lnTo>
                  <a:lnTo>
                    <a:pt x="648" y="281"/>
                  </a:lnTo>
                  <a:lnTo>
                    <a:pt x="645" y="282"/>
                  </a:lnTo>
                  <a:lnTo>
                    <a:pt x="641" y="283"/>
                  </a:lnTo>
                  <a:lnTo>
                    <a:pt x="641" y="283"/>
                  </a:lnTo>
                  <a:lnTo>
                    <a:pt x="640" y="284"/>
                  </a:lnTo>
                  <a:lnTo>
                    <a:pt x="640" y="284"/>
                  </a:lnTo>
                  <a:lnTo>
                    <a:pt x="640" y="285"/>
                  </a:lnTo>
                  <a:lnTo>
                    <a:pt x="637" y="288"/>
                  </a:lnTo>
                  <a:lnTo>
                    <a:pt x="637" y="289"/>
                  </a:lnTo>
                  <a:lnTo>
                    <a:pt x="633" y="292"/>
                  </a:lnTo>
                  <a:lnTo>
                    <a:pt x="632" y="293"/>
                  </a:lnTo>
                  <a:lnTo>
                    <a:pt x="631" y="293"/>
                  </a:lnTo>
                  <a:lnTo>
                    <a:pt x="631" y="292"/>
                  </a:lnTo>
                  <a:lnTo>
                    <a:pt x="630" y="292"/>
                  </a:lnTo>
                  <a:lnTo>
                    <a:pt x="627" y="291"/>
                  </a:lnTo>
                  <a:lnTo>
                    <a:pt x="626" y="291"/>
                  </a:lnTo>
                  <a:lnTo>
                    <a:pt x="622" y="291"/>
                  </a:lnTo>
                  <a:lnTo>
                    <a:pt x="619" y="291"/>
                  </a:lnTo>
                  <a:lnTo>
                    <a:pt x="619" y="291"/>
                  </a:lnTo>
                  <a:lnTo>
                    <a:pt x="613" y="295"/>
                  </a:lnTo>
                  <a:lnTo>
                    <a:pt x="613" y="295"/>
                  </a:lnTo>
                  <a:lnTo>
                    <a:pt x="612" y="296"/>
                  </a:lnTo>
                  <a:lnTo>
                    <a:pt x="612" y="301"/>
                  </a:lnTo>
                  <a:lnTo>
                    <a:pt x="613" y="302"/>
                  </a:lnTo>
                  <a:lnTo>
                    <a:pt x="614" y="304"/>
                  </a:lnTo>
                  <a:lnTo>
                    <a:pt x="616" y="308"/>
                  </a:lnTo>
                  <a:lnTo>
                    <a:pt x="620" y="321"/>
                  </a:lnTo>
                  <a:lnTo>
                    <a:pt x="619" y="327"/>
                  </a:lnTo>
                  <a:lnTo>
                    <a:pt x="615" y="337"/>
                  </a:lnTo>
                  <a:lnTo>
                    <a:pt x="615" y="338"/>
                  </a:lnTo>
                  <a:lnTo>
                    <a:pt x="614" y="338"/>
                  </a:lnTo>
                  <a:lnTo>
                    <a:pt x="613" y="338"/>
                  </a:lnTo>
                  <a:lnTo>
                    <a:pt x="612" y="338"/>
                  </a:lnTo>
                  <a:lnTo>
                    <a:pt x="609" y="338"/>
                  </a:lnTo>
                  <a:lnTo>
                    <a:pt x="607" y="337"/>
                  </a:lnTo>
                  <a:lnTo>
                    <a:pt x="602" y="343"/>
                  </a:lnTo>
                  <a:lnTo>
                    <a:pt x="602" y="343"/>
                  </a:lnTo>
                  <a:lnTo>
                    <a:pt x="600" y="346"/>
                  </a:lnTo>
                  <a:lnTo>
                    <a:pt x="600" y="347"/>
                  </a:lnTo>
                  <a:lnTo>
                    <a:pt x="601" y="352"/>
                  </a:lnTo>
                  <a:lnTo>
                    <a:pt x="595" y="357"/>
                  </a:lnTo>
                  <a:lnTo>
                    <a:pt x="595" y="358"/>
                  </a:lnTo>
                  <a:lnTo>
                    <a:pt x="594" y="359"/>
                  </a:lnTo>
                  <a:lnTo>
                    <a:pt x="594" y="362"/>
                  </a:lnTo>
                  <a:lnTo>
                    <a:pt x="593" y="364"/>
                  </a:lnTo>
                  <a:lnTo>
                    <a:pt x="585" y="365"/>
                  </a:lnTo>
                  <a:lnTo>
                    <a:pt x="576" y="367"/>
                  </a:lnTo>
                  <a:lnTo>
                    <a:pt x="576" y="371"/>
                  </a:lnTo>
                  <a:lnTo>
                    <a:pt x="577" y="375"/>
                  </a:lnTo>
                  <a:lnTo>
                    <a:pt x="578" y="376"/>
                  </a:lnTo>
                  <a:lnTo>
                    <a:pt x="578" y="377"/>
                  </a:lnTo>
                  <a:lnTo>
                    <a:pt x="579" y="377"/>
                  </a:lnTo>
                  <a:lnTo>
                    <a:pt x="580" y="377"/>
                  </a:lnTo>
                  <a:lnTo>
                    <a:pt x="581" y="376"/>
                  </a:lnTo>
                  <a:lnTo>
                    <a:pt x="581" y="375"/>
                  </a:lnTo>
                  <a:lnTo>
                    <a:pt x="582" y="376"/>
                  </a:lnTo>
                  <a:lnTo>
                    <a:pt x="583" y="378"/>
                  </a:lnTo>
                  <a:lnTo>
                    <a:pt x="587" y="387"/>
                  </a:lnTo>
                  <a:lnTo>
                    <a:pt x="587" y="390"/>
                  </a:lnTo>
                  <a:lnTo>
                    <a:pt x="588" y="392"/>
                  </a:lnTo>
                  <a:lnTo>
                    <a:pt x="588" y="393"/>
                  </a:lnTo>
                  <a:lnTo>
                    <a:pt x="588" y="394"/>
                  </a:lnTo>
                  <a:lnTo>
                    <a:pt x="589" y="402"/>
                  </a:lnTo>
                  <a:lnTo>
                    <a:pt x="592" y="414"/>
                  </a:lnTo>
                  <a:lnTo>
                    <a:pt x="593" y="416"/>
                  </a:lnTo>
                  <a:lnTo>
                    <a:pt x="598" y="427"/>
                  </a:lnTo>
                  <a:lnTo>
                    <a:pt x="601" y="430"/>
                  </a:lnTo>
                  <a:lnTo>
                    <a:pt x="602" y="431"/>
                  </a:lnTo>
                  <a:lnTo>
                    <a:pt x="602" y="431"/>
                  </a:lnTo>
                  <a:lnTo>
                    <a:pt x="605" y="433"/>
                  </a:lnTo>
                  <a:lnTo>
                    <a:pt x="609" y="436"/>
                  </a:lnTo>
                  <a:lnTo>
                    <a:pt x="609" y="436"/>
                  </a:lnTo>
                  <a:lnTo>
                    <a:pt x="609" y="439"/>
                  </a:lnTo>
                  <a:lnTo>
                    <a:pt x="605" y="454"/>
                  </a:lnTo>
                  <a:lnTo>
                    <a:pt x="604" y="455"/>
                  </a:lnTo>
                  <a:lnTo>
                    <a:pt x="603" y="456"/>
                  </a:lnTo>
                  <a:lnTo>
                    <a:pt x="602" y="456"/>
                  </a:lnTo>
                  <a:lnTo>
                    <a:pt x="602" y="456"/>
                  </a:lnTo>
                  <a:lnTo>
                    <a:pt x="602" y="457"/>
                  </a:lnTo>
                  <a:lnTo>
                    <a:pt x="602" y="459"/>
                  </a:lnTo>
                  <a:lnTo>
                    <a:pt x="602" y="460"/>
                  </a:lnTo>
                  <a:lnTo>
                    <a:pt x="603" y="461"/>
                  </a:lnTo>
                  <a:lnTo>
                    <a:pt x="611" y="468"/>
                  </a:lnTo>
                  <a:lnTo>
                    <a:pt x="615" y="464"/>
                  </a:lnTo>
                  <a:lnTo>
                    <a:pt x="625" y="460"/>
                  </a:lnTo>
                  <a:lnTo>
                    <a:pt x="626" y="459"/>
                  </a:lnTo>
                  <a:lnTo>
                    <a:pt x="626" y="459"/>
                  </a:lnTo>
                  <a:lnTo>
                    <a:pt x="627" y="456"/>
                  </a:lnTo>
                  <a:lnTo>
                    <a:pt x="627" y="456"/>
                  </a:lnTo>
                  <a:lnTo>
                    <a:pt x="627" y="455"/>
                  </a:lnTo>
                  <a:lnTo>
                    <a:pt x="625" y="449"/>
                  </a:lnTo>
                  <a:lnTo>
                    <a:pt x="624" y="448"/>
                  </a:lnTo>
                  <a:lnTo>
                    <a:pt x="624" y="447"/>
                  </a:lnTo>
                  <a:lnTo>
                    <a:pt x="626" y="445"/>
                  </a:lnTo>
                  <a:lnTo>
                    <a:pt x="632" y="444"/>
                  </a:lnTo>
                  <a:lnTo>
                    <a:pt x="632" y="444"/>
                  </a:lnTo>
                  <a:lnTo>
                    <a:pt x="633" y="444"/>
                  </a:lnTo>
                  <a:lnTo>
                    <a:pt x="634" y="445"/>
                  </a:lnTo>
                  <a:lnTo>
                    <a:pt x="634" y="445"/>
                  </a:lnTo>
                  <a:lnTo>
                    <a:pt x="638" y="447"/>
                  </a:lnTo>
                  <a:lnTo>
                    <a:pt x="639" y="446"/>
                  </a:lnTo>
                  <a:lnTo>
                    <a:pt x="640" y="445"/>
                  </a:lnTo>
                  <a:lnTo>
                    <a:pt x="642" y="444"/>
                  </a:lnTo>
                  <a:lnTo>
                    <a:pt x="643" y="444"/>
                  </a:lnTo>
                  <a:lnTo>
                    <a:pt x="646" y="444"/>
                  </a:lnTo>
                  <a:lnTo>
                    <a:pt x="647" y="444"/>
                  </a:lnTo>
                  <a:lnTo>
                    <a:pt x="650" y="445"/>
                  </a:lnTo>
                  <a:lnTo>
                    <a:pt x="657" y="447"/>
                  </a:lnTo>
                  <a:lnTo>
                    <a:pt x="658" y="447"/>
                  </a:lnTo>
                  <a:lnTo>
                    <a:pt x="659" y="450"/>
                  </a:lnTo>
                  <a:lnTo>
                    <a:pt x="659" y="450"/>
                  </a:lnTo>
                  <a:lnTo>
                    <a:pt x="659" y="451"/>
                  </a:lnTo>
                  <a:lnTo>
                    <a:pt x="658" y="451"/>
                  </a:lnTo>
                  <a:lnTo>
                    <a:pt x="658" y="451"/>
                  </a:lnTo>
                  <a:lnTo>
                    <a:pt x="658" y="451"/>
                  </a:lnTo>
                  <a:lnTo>
                    <a:pt x="658" y="451"/>
                  </a:lnTo>
                  <a:lnTo>
                    <a:pt x="658" y="451"/>
                  </a:lnTo>
                  <a:lnTo>
                    <a:pt x="658" y="452"/>
                  </a:lnTo>
                  <a:lnTo>
                    <a:pt x="659" y="452"/>
                  </a:lnTo>
                  <a:lnTo>
                    <a:pt x="660" y="453"/>
                  </a:lnTo>
                  <a:lnTo>
                    <a:pt x="661" y="453"/>
                  </a:lnTo>
                  <a:lnTo>
                    <a:pt x="662" y="454"/>
                  </a:lnTo>
                  <a:lnTo>
                    <a:pt x="665" y="454"/>
                  </a:lnTo>
                  <a:lnTo>
                    <a:pt x="669" y="454"/>
                  </a:lnTo>
                  <a:lnTo>
                    <a:pt x="670" y="454"/>
                  </a:lnTo>
                  <a:lnTo>
                    <a:pt x="671" y="453"/>
                  </a:lnTo>
                  <a:lnTo>
                    <a:pt x="672" y="452"/>
                  </a:lnTo>
                  <a:lnTo>
                    <a:pt x="672" y="452"/>
                  </a:lnTo>
                  <a:lnTo>
                    <a:pt x="673" y="451"/>
                  </a:lnTo>
                  <a:lnTo>
                    <a:pt x="674" y="450"/>
                  </a:lnTo>
                  <a:lnTo>
                    <a:pt x="678" y="449"/>
                  </a:lnTo>
                  <a:lnTo>
                    <a:pt x="679" y="449"/>
                  </a:lnTo>
                  <a:lnTo>
                    <a:pt x="679" y="450"/>
                  </a:lnTo>
                  <a:lnTo>
                    <a:pt x="679" y="456"/>
                  </a:lnTo>
                  <a:lnTo>
                    <a:pt x="688" y="456"/>
                  </a:lnTo>
                  <a:lnTo>
                    <a:pt x="690" y="456"/>
                  </a:lnTo>
                  <a:lnTo>
                    <a:pt x="690" y="456"/>
                  </a:lnTo>
                  <a:lnTo>
                    <a:pt x="695" y="459"/>
                  </a:lnTo>
                  <a:lnTo>
                    <a:pt x="696" y="460"/>
                  </a:lnTo>
                  <a:lnTo>
                    <a:pt x="701" y="464"/>
                  </a:lnTo>
                  <a:lnTo>
                    <a:pt x="704" y="475"/>
                  </a:lnTo>
                  <a:lnTo>
                    <a:pt x="704" y="477"/>
                  </a:lnTo>
                  <a:lnTo>
                    <a:pt x="704" y="482"/>
                  </a:lnTo>
                  <a:lnTo>
                    <a:pt x="704" y="484"/>
                  </a:lnTo>
                  <a:lnTo>
                    <a:pt x="705" y="485"/>
                  </a:lnTo>
                  <a:lnTo>
                    <a:pt x="709" y="486"/>
                  </a:lnTo>
                  <a:lnTo>
                    <a:pt x="712" y="484"/>
                  </a:lnTo>
                  <a:lnTo>
                    <a:pt x="714" y="483"/>
                  </a:lnTo>
                  <a:lnTo>
                    <a:pt x="715" y="481"/>
                  </a:lnTo>
                  <a:lnTo>
                    <a:pt x="715" y="481"/>
                  </a:lnTo>
                  <a:lnTo>
                    <a:pt x="716" y="480"/>
                  </a:lnTo>
                  <a:lnTo>
                    <a:pt x="716" y="479"/>
                  </a:lnTo>
                  <a:lnTo>
                    <a:pt x="717" y="479"/>
                  </a:lnTo>
                  <a:lnTo>
                    <a:pt x="719" y="478"/>
                  </a:lnTo>
                  <a:lnTo>
                    <a:pt x="719" y="478"/>
                  </a:lnTo>
                  <a:lnTo>
                    <a:pt x="720" y="479"/>
                  </a:lnTo>
                  <a:lnTo>
                    <a:pt x="720" y="481"/>
                  </a:lnTo>
                  <a:lnTo>
                    <a:pt x="722" y="480"/>
                  </a:lnTo>
                  <a:lnTo>
                    <a:pt x="723" y="480"/>
                  </a:lnTo>
                  <a:lnTo>
                    <a:pt x="732" y="482"/>
                  </a:lnTo>
                  <a:lnTo>
                    <a:pt x="734" y="483"/>
                  </a:lnTo>
                  <a:lnTo>
                    <a:pt x="735" y="483"/>
                  </a:lnTo>
                  <a:lnTo>
                    <a:pt x="736" y="484"/>
                  </a:lnTo>
                  <a:lnTo>
                    <a:pt x="737" y="483"/>
                  </a:lnTo>
                  <a:lnTo>
                    <a:pt x="741" y="481"/>
                  </a:lnTo>
                  <a:lnTo>
                    <a:pt x="742" y="480"/>
                  </a:lnTo>
                  <a:lnTo>
                    <a:pt x="744" y="478"/>
                  </a:lnTo>
                  <a:lnTo>
                    <a:pt x="745" y="477"/>
                  </a:lnTo>
                  <a:lnTo>
                    <a:pt x="747" y="476"/>
                  </a:lnTo>
                  <a:lnTo>
                    <a:pt x="751" y="478"/>
                  </a:lnTo>
                  <a:lnTo>
                    <a:pt x="752" y="478"/>
                  </a:lnTo>
                  <a:lnTo>
                    <a:pt x="753" y="478"/>
                  </a:lnTo>
                  <a:lnTo>
                    <a:pt x="756" y="478"/>
                  </a:lnTo>
                  <a:lnTo>
                    <a:pt x="756" y="478"/>
                  </a:lnTo>
                  <a:lnTo>
                    <a:pt x="760" y="481"/>
                  </a:lnTo>
                  <a:lnTo>
                    <a:pt x="768" y="486"/>
                  </a:lnTo>
                  <a:lnTo>
                    <a:pt x="768" y="490"/>
                  </a:lnTo>
                  <a:lnTo>
                    <a:pt x="768" y="495"/>
                  </a:lnTo>
                  <a:lnTo>
                    <a:pt x="769" y="497"/>
                  </a:lnTo>
                  <a:lnTo>
                    <a:pt x="768" y="498"/>
                  </a:lnTo>
                  <a:lnTo>
                    <a:pt x="768" y="501"/>
                  </a:lnTo>
                  <a:lnTo>
                    <a:pt x="766" y="503"/>
                  </a:lnTo>
                  <a:lnTo>
                    <a:pt x="766" y="503"/>
                  </a:lnTo>
                  <a:lnTo>
                    <a:pt x="765" y="504"/>
                  </a:lnTo>
                  <a:lnTo>
                    <a:pt x="764" y="504"/>
                  </a:lnTo>
                  <a:lnTo>
                    <a:pt x="763" y="507"/>
                  </a:lnTo>
                  <a:lnTo>
                    <a:pt x="762" y="508"/>
                  </a:lnTo>
                  <a:lnTo>
                    <a:pt x="763" y="512"/>
                  </a:lnTo>
                  <a:lnTo>
                    <a:pt x="762" y="522"/>
                  </a:lnTo>
                  <a:lnTo>
                    <a:pt x="762" y="524"/>
                  </a:lnTo>
                  <a:lnTo>
                    <a:pt x="761" y="528"/>
                  </a:lnTo>
                  <a:lnTo>
                    <a:pt x="759" y="532"/>
                  </a:lnTo>
                  <a:lnTo>
                    <a:pt x="758" y="535"/>
                  </a:lnTo>
                  <a:lnTo>
                    <a:pt x="757" y="536"/>
                  </a:lnTo>
                  <a:lnTo>
                    <a:pt x="755" y="538"/>
                  </a:lnTo>
                  <a:lnTo>
                    <a:pt x="754" y="539"/>
                  </a:lnTo>
                  <a:lnTo>
                    <a:pt x="753" y="538"/>
                  </a:lnTo>
                  <a:lnTo>
                    <a:pt x="752" y="538"/>
                  </a:lnTo>
                  <a:lnTo>
                    <a:pt x="751" y="539"/>
                  </a:lnTo>
                  <a:lnTo>
                    <a:pt x="749" y="542"/>
                  </a:lnTo>
                  <a:lnTo>
                    <a:pt x="747" y="545"/>
                  </a:lnTo>
                  <a:lnTo>
                    <a:pt x="746" y="549"/>
                  </a:lnTo>
                  <a:lnTo>
                    <a:pt x="736" y="560"/>
                  </a:lnTo>
                  <a:lnTo>
                    <a:pt x="734" y="563"/>
                  </a:lnTo>
                  <a:lnTo>
                    <a:pt x="732" y="564"/>
                  </a:lnTo>
                  <a:lnTo>
                    <a:pt x="731" y="570"/>
                  </a:lnTo>
                  <a:lnTo>
                    <a:pt x="728" y="575"/>
                  </a:lnTo>
                  <a:lnTo>
                    <a:pt x="727" y="575"/>
                  </a:lnTo>
                  <a:lnTo>
                    <a:pt x="724" y="577"/>
                  </a:lnTo>
                  <a:lnTo>
                    <a:pt x="720" y="579"/>
                  </a:lnTo>
                  <a:lnTo>
                    <a:pt x="718" y="582"/>
                  </a:lnTo>
                  <a:lnTo>
                    <a:pt x="718" y="583"/>
                  </a:lnTo>
                  <a:lnTo>
                    <a:pt x="717" y="586"/>
                  </a:lnTo>
                  <a:lnTo>
                    <a:pt x="717" y="586"/>
                  </a:lnTo>
                  <a:lnTo>
                    <a:pt x="716" y="586"/>
                  </a:lnTo>
                  <a:lnTo>
                    <a:pt x="715" y="590"/>
                  </a:lnTo>
                  <a:lnTo>
                    <a:pt x="715" y="591"/>
                  </a:lnTo>
                  <a:lnTo>
                    <a:pt x="713" y="592"/>
                  </a:lnTo>
                  <a:lnTo>
                    <a:pt x="700" y="601"/>
                  </a:lnTo>
                  <a:lnTo>
                    <a:pt x="699" y="601"/>
                  </a:lnTo>
                  <a:lnTo>
                    <a:pt x="698" y="601"/>
                  </a:lnTo>
                  <a:lnTo>
                    <a:pt x="698" y="600"/>
                  </a:lnTo>
                  <a:lnTo>
                    <a:pt x="697" y="600"/>
                  </a:lnTo>
                  <a:lnTo>
                    <a:pt x="696" y="601"/>
                  </a:lnTo>
                  <a:lnTo>
                    <a:pt x="696" y="601"/>
                  </a:lnTo>
                  <a:lnTo>
                    <a:pt x="695" y="601"/>
                  </a:lnTo>
                  <a:lnTo>
                    <a:pt x="695" y="602"/>
                  </a:lnTo>
                  <a:lnTo>
                    <a:pt x="690" y="612"/>
                  </a:lnTo>
                  <a:lnTo>
                    <a:pt x="690" y="613"/>
                  </a:lnTo>
                  <a:lnTo>
                    <a:pt x="689" y="614"/>
                  </a:lnTo>
                  <a:lnTo>
                    <a:pt x="690" y="615"/>
                  </a:lnTo>
                  <a:lnTo>
                    <a:pt x="689" y="616"/>
                  </a:lnTo>
                  <a:lnTo>
                    <a:pt x="687" y="618"/>
                  </a:lnTo>
                  <a:lnTo>
                    <a:pt x="678" y="625"/>
                  </a:lnTo>
                  <a:lnTo>
                    <a:pt x="678" y="626"/>
                  </a:lnTo>
                  <a:lnTo>
                    <a:pt x="677" y="625"/>
                  </a:lnTo>
                  <a:lnTo>
                    <a:pt x="676" y="625"/>
                  </a:lnTo>
                  <a:lnTo>
                    <a:pt x="675" y="625"/>
                  </a:lnTo>
                  <a:lnTo>
                    <a:pt x="671" y="625"/>
                  </a:lnTo>
                  <a:lnTo>
                    <a:pt x="670" y="626"/>
                  </a:lnTo>
                  <a:lnTo>
                    <a:pt x="669" y="626"/>
                  </a:lnTo>
                  <a:lnTo>
                    <a:pt x="666" y="630"/>
                  </a:lnTo>
                  <a:lnTo>
                    <a:pt x="666" y="631"/>
                  </a:lnTo>
                  <a:lnTo>
                    <a:pt x="666" y="632"/>
                  </a:lnTo>
                  <a:lnTo>
                    <a:pt x="666" y="632"/>
                  </a:lnTo>
                  <a:lnTo>
                    <a:pt x="667" y="632"/>
                  </a:lnTo>
                  <a:lnTo>
                    <a:pt x="667" y="637"/>
                  </a:lnTo>
                  <a:lnTo>
                    <a:pt x="667" y="638"/>
                  </a:lnTo>
                  <a:lnTo>
                    <a:pt x="666" y="641"/>
                  </a:lnTo>
                  <a:lnTo>
                    <a:pt x="665" y="641"/>
                  </a:lnTo>
                  <a:lnTo>
                    <a:pt x="664" y="642"/>
                  </a:lnTo>
                  <a:lnTo>
                    <a:pt x="663" y="642"/>
                  </a:lnTo>
                  <a:lnTo>
                    <a:pt x="659" y="647"/>
                  </a:lnTo>
                  <a:lnTo>
                    <a:pt x="656" y="654"/>
                  </a:lnTo>
                  <a:lnTo>
                    <a:pt x="656" y="655"/>
                  </a:lnTo>
                  <a:lnTo>
                    <a:pt x="652" y="678"/>
                  </a:lnTo>
                  <a:lnTo>
                    <a:pt x="652" y="684"/>
                  </a:lnTo>
                  <a:lnTo>
                    <a:pt x="648" y="690"/>
                  </a:lnTo>
                  <a:lnTo>
                    <a:pt x="647" y="690"/>
                  </a:lnTo>
                  <a:lnTo>
                    <a:pt x="646" y="691"/>
                  </a:lnTo>
                  <a:lnTo>
                    <a:pt x="646" y="691"/>
                  </a:lnTo>
                  <a:lnTo>
                    <a:pt x="646" y="697"/>
                  </a:lnTo>
                  <a:lnTo>
                    <a:pt x="646" y="698"/>
                  </a:lnTo>
                  <a:lnTo>
                    <a:pt x="649" y="713"/>
                  </a:lnTo>
                  <a:lnTo>
                    <a:pt x="649" y="713"/>
                  </a:lnTo>
                  <a:lnTo>
                    <a:pt x="650" y="714"/>
                  </a:lnTo>
                  <a:lnTo>
                    <a:pt x="649" y="715"/>
                  </a:lnTo>
                  <a:lnTo>
                    <a:pt x="648" y="715"/>
                  </a:lnTo>
                  <a:lnTo>
                    <a:pt x="648" y="715"/>
                  </a:lnTo>
                  <a:lnTo>
                    <a:pt x="647" y="715"/>
                  </a:lnTo>
                  <a:lnTo>
                    <a:pt x="646" y="715"/>
                  </a:lnTo>
                  <a:lnTo>
                    <a:pt x="646" y="714"/>
                  </a:lnTo>
                  <a:lnTo>
                    <a:pt x="646" y="714"/>
                  </a:lnTo>
                  <a:lnTo>
                    <a:pt x="641" y="717"/>
                  </a:lnTo>
                  <a:lnTo>
                    <a:pt x="633" y="728"/>
                  </a:lnTo>
                  <a:lnTo>
                    <a:pt x="632" y="729"/>
                  </a:lnTo>
                  <a:lnTo>
                    <a:pt x="632" y="730"/>
                  </a:lnTo>
                  <a:lnTo>
                    <a:pt x="634" y="732"/>
                  </a:lnTo>
                  <a:lnTo>
                    <a:pt x="634" y="733"/>
                  </a:lnTo>
                  <a:lnTo>
                    <a:pt x="634" y="734"/>
                  </a:lnTo>
                  <a:lnTo>
                    <a:pt x="636" y="743"/>
                  </a:lnTo>
                  <a:lnTo>
                    <a:pt x="637" y="744"/>
                  </a:lnTo>
                  <a:lnTo>
                    <a:pt x="637" y="745"/>
                  </a:lnTo>
                  <a:lnTo>
                    <a:pt x="636" y="746"/>
                  </a:lnTo>
                  <a:lnTo>
                    <a:pt x="634" y="748"/>
                  </a:lnTo>
                  <a:lnTo>
                    <a:pt x="633" y="748"/>
                  </a:lnTo>
                  <a:lnTo>
                    <a:pt x="628" y="754"/>
                  </a:lnTo>
                  <a:lnTo>
                    <a:pt x="623" y="764"/>
                  </a:lnTo>
                  <a:lnTo>
                    <a:pt x="623" y="766"/>
                  </a:lnTo>
                  <a:lnTo>
                    <a:pt x="623" y="768"/>
                  </a:lnTo>
                  <a:lnTo>
                    <a:pt x="624" y="777"/>
                  </a:lnTo>
                  <a:lnTo>
                    <a:pt x="624" y="777"/>
                  </a:lnTo>
                  <a:lnTo>
                    <a:pt x="623" y="779"/>
                  </a:lnTo>
                  <a:lnTo>
                    <a:pt x="623" y="780"/>
                  </a:lnTo>
                  <a:lnTo>
                    <a:pt x="618" y="788"/>
                  </a:lnTo>
                  <a:lnTo>
                    <a:pt x="616" y="790"/>
                  </a:lnTo>
                  <a:lnTo>
                    <a:pt x="612" y="794"/>
                  </a:lnTo>
                  <a:lnTo>
                    <a:pt x="610" y="795"/>
                  </a:lnTo>
                  <a:lnTo>
                    <a:pt x="609" y="796"/>
                  </a:lnTo>
                  <a:lnTo>
                    <a:pt x="606" y="797"/>
                  </a:lnTo>
                  <a:lnTo>
                    <a:pt x="602" y="798"/>
                  </a:lnTo>
                  <a:lnTo>
                    <a:pt x="609" y="802"/>
                  </a:lnTo>
                  <a:lnTo>
                    <a:pt x="612" y="817"/>
                  </a:lnTo>
                  <a:lnTo>
                    <a:pt x="613" y="818"/>
                  </a:lnTo>
                  <a:lnTo>
                    <a:pt x="616" y="819"/>
                  </a:lnTo>
                  <a:lnTo>
                    <a:pt x="619" y="820"/>
                  </a:lnTo>
                  <a:lnTo>
                    <a:pt x="619" y="821"/>
                  </a:lnTo>
                  <a:lnTo>
                    <a:pt x="623" y="830"/>
                  </a:lnTo>
                  <a:lnTo>
                    <a:pt x="625" y="840"/>
                  </a:lnTo>
                  <a:lnTo>
                    <a:pt x="627" y="842"/>
                  </a:lnTo>
                  <a:lnTo>
                    <a:pt x="628" y="843"/>
                  </a:lnTo>
                  <a:lnTo>
                    <a:pt x="628" y="843"/>
                  </a:lnTo>
                  <a:lnTo>
                    <a:pt x="629" y="844"/>
                  </a:lnTo>
                  <a:lnTo>
                    <a:pt x="629" y="844"/>
                  </a:lnTo>
                  <a:lnTo>
                    <a:pt x="630" y="845"/>
                  </a:lnTo>
                  <a:lnTo>
                    <a:pt x="630" y="847"/>
                  </a:lnTo>
                  <a:lnTo>
                    <a:pt x="630" y="847"/>
                  </a:lnTo>
                  <a:lnTo>
                    <a:pt x="630" y="848"/>
                  </a:lnTo>
                  <a:lnTo>
                    <a:pt x="629" y="848"/>
                  </a:lnTo>
                  <a:lnTo>
                    <a:pt x="629" y="848"/>
                  </a:lnTo>
                  <a:lnTo>
                    <a:pt x="628" y="848"/>
                  </a:lnTo>
                  <a:lnTo>
                    <a:pt x="627" y="848"/>
                  </a:lnTo>
                  <a:lnTo>
                    <a:pt x="626" y="848"/>
                  </a:lnTo>
                  <a:lnTo>
                    <a:pt x="626" y="848"/>
                  </a:lnTo>
                  <a:lnTo>
                    <a:pt x="625" y="847"/>
                  </a:lnTo>
                  <a:lnTo>
                    <a:pt x="624" y="847"/>
                  </a:lnTo>
                  <a:lnTo>
                    <a:pt x="624" y="848"/>
                  </a:lnTo>
                  <a:lnTo>
                    <a:pt x="623" y="848"/>
                  </a:lnTo>
                  <a:lnTo>
                    <a:pt x="623" y="849"/>
                  </a:lnTo>
                  <a:lnTo>
                    <a:pt x="622" y="850"/>
                  </a:lnTo>
                  <a:lnTo>
                    <a:pt x="622" y="851"/>
                  </a:lnTo>
                  <a:lnTo>
                    <a:pt x="622" y="861"/>
                  </a:lnTo>
                  <a:lnTo>
                    <a:pt x="625" y="868"/>
                  </a:lnTo>
                  <a:lnTo>
                    <a:pt x="625" y="869"/>
                  </a:lnTo>
                  <a:lnTo>
                    <a:pt x="625" y="870"/>
                  </a:lnTo>
                  <a:lnTo>
                    <a:pt x="625" y="871"/>
                  </a:lnTo>
                  <a:lnTo>
                    <a:pt x="625" y="872"/>
                  </a:lnTo>
                  <a:lnTo>
                    <a:pt x="625" y="873"/>
                  </a:lnTo>
                  <a:lnTo>
                    <a:pt x="624" y="874"/>
                  </a:lnTo>
                  <a:lnTo>
                    <a:pt x="624" y="875"/>
                  </a:lnTo>
                  <a:lnTo>
                    <a:pt x="627" y="878"/>
                  </a:lnTo>
                  <a:lnTo>
                    <a:pt x="628" y="878"/>
                  </a:lnTo>
                  <a:lnTo>
                    <a:pt x="630" y="878"/>
                  </a:lnTo>
                  <a:lnTo>
                    <a:pt x="631" y="878"/>
                  </a:lnTo>
                  <a:lnTo>
                    <a:pt x="634" y="879"/>
                  </a:lnTo>
                  <a:lnTo>
                    <a:pt x="634" y="879"/>
                  </a:lnTo>
                  <a:lnTo>
                    <a:pt x="634" y="884"/>
                  </a:lnTo>
                  <a:lnTo>
                    <a:pt x="633" y="891"/>
                  </a:lnTo>
                  <a:lnTo>
                    <a:pt x="633" y="908"/>
                  </a:lnTo>
                  <a:lnTo>
                    <a:pt x="635" y="913"/>
                  </a:lnTo>
                  <a:lnTo>
                    <a:pt x="636" y="915"/>
                  </a:lnTo>
                  <a:lnTo>
                    <a:pt x="637" y="918"/>
                  </a:lnTo>
                  <a:lnTo>
                    <a:pt x="639" y="923"/>
                  </a:lnTo>
                  <a:lnTo>
                    <a:pt x="639" y="923"/>
                  </a:lnTo>
                  <a:lnTo>
                    <a:pt x="638" y="923"/>
                  </a:lnTo>
                  <a:lnTo>
                    <a:pt x="638" y="923"/>
                  </a:lnTo>
                  <a:lnTo>
                    <a:pt x="637" y="924"/>
                  </a:lnTo>
                  <a:lnTo>
                    <a:pt x="638" y="925"/>
                  </a:lnTo>
                  <a:lnTo>
                    <a:pt x="638" y="928"/>
                  </a:lnTo>
                  <a:lnTo>
                    <a:pt x="639" y="929"/>
                  </a:lnTo>
                  <a:lnTo>
                    <a:pt x="642" y="933"/>
                  </a:lnTo>
                  <a:lnTo>
                    <a:pt x="644" y="938"/>
                  </a:lnTo>
                  <a:lnTo>
                    <a:pt x="641" y="944"/>
                  </a:lnTo>
                  <a:lnTo>
                    <a:pt x="637" y="950"/>
                  </a:lnTo>
                  <a:lnTo>
                    <a:pt x="634" y="957"/>
                  </a:lnTo>
                  <a:lnTo>
                    <a:pt x="632" y="971"/>
                  </a:lnTo>
                  <a:lnTo>
                    <a:pt x="632" y="971"/>
                  </a:lnTo>
                  <a:lnTo>
                    <a:pt x="633" y="972"/>
                  </a:lnTo>
                  <a:lnTo>
                    <a:pt x="633" y="973"/>
                  </a:lnTo>
                  <a:lnTo>
                    <a:pt x="634" y="973"/>
                  </a:lnTo>
                  <a:lnTo>
                    <a:pt x="635" y="973"/>
                  </a:lnTo>
                  <a:lnTo>
                    <a:pt x="636" y="973"/>
                  </a:lnTo>
                  <a:lnTo>
                    <a:pt x="637" y="972"/>
                  </a:lnTo>
                  <a:lnTo>
                    <a:pt x="639" y="971"/>
                  </a:lnTo>
                  <a:lnTo>
                    <a:pt x="640" y="969"/>
                  </a:lnTo>
                  <a:lnTo>
                    <a:pt x="649" y="973"/>
                  </a:lnTo>
                  <a:lnTo>
                    <a:pt x="649" y="974"/>
                  </a:lnTo>
                  <a:lnTo>
                    <a:pt x="650" y="974"/>
                  </a:lnTo>
                  <a:lnTo>
                    <a:pt x="650" y="975"/>
                  </a:lnTo>
                  <a:lnTo>
                    <a:pt x="651" y="976"/>
                  </a:lnTo>
                  <a:lnTo>
                    <a:pt x="651" y="976"/>
                  </a:lnTo>
                  <a:lnTo>
                    <a:pt x="651" y="978"/>
                  </a:lnTo>
                  <a:lnTo>
                    <a:pt x="651" y="979"/>
                  </a:lnTo>
                  <a:lnTo>
                    <a:pt x="651" y="979"/>
                  </a:lnTo>
                  <a:lnTo>
                    <a:pt x="651" y="980"/>
                  </a:lnTo>
                  <a:lnTo>
                    <a:pt x="652" y="980"/>
                  </a:lnTo>
                  <a:lnTo>
                    <a:pt x="653" y="980"/>
                  </a:lnTo>
                  <a:lnTo>
                    <a:pt x="653" y="980"/>
                  </a:lnTo>
                  <a:lnTo>
                    <a:pt x="656" y="978"/>
                  </a:lnTo>
                  <a:lnTo>
                    <a:pt x="658" y="977"/>
                  </a:lnTo>
                  <a:lnTo>
                    <a:pt x="658" y="977"/>
                  </a:lnTo>
                  <a:lnTo>
                    <a:pt x="659" y="975"/>
                  </a:lnTo>
                  <a:lnTo>
                    <a:pt x="660" y="975"/>
                  </a:lnTo>
                  <a:lnTo>
                    <a:pt x="660" y="977"/>
                  </a:lnTo>
                  <a:lnTo>
                    <a:pt x="659" y="978"/>
                  </a:lnTo>
                  <a:lnTo>
                    <a:pt x="659" y="978"/>
                  </a:lnTo>
                  <a:lnTo>
                    <a:pt x="658" y="979"/>
                  </a:lnTo>
                  <a:lnTo>
                    <a:pt x="653" y="982"/>
                  </a:lnTo>
                  <a:lnTo>
                    <a:pt x="652" y="982"/>
                  </a:lnTo>
                  <a:lnTo>
                    <a:pt x="652" y="982"/>
                  </a:lnTo>
                  <a:lnTo>
                    <a:pt x="652" y="982"/>
                  </a:lnTo>
                  <a:lnTo>
                    <a:pt x="646" y="983"/>
                  </a:lnTo>
                  <a:lnTo>
                    <a:pt x="635" y="987"/>
                  </a:lnTo>
                  <a:lnTo>
                    <a:pt x="632" y="988"/>
                  </a:lnTo>
                  <a:lnTo>
                    <a:pt x="628" y="989"/>
                  </a:lnTo>
                  <a:lnTo>
                    <a:pt x="628" y="989"/>
                  </a:lnTo>
                  <a:lnTo>
                    <a:pt x="622" y="992"/>
                  </a:lnTo>
                  <a:lnTo>
                    <a:pt x="624" y="997"/>
                  </a:lnTo>
                  <a:lnTo>
                    <a:pt x="624" y="998"/>
                  </a:lnTo>
                  <a:lnTo>
                    <a:pt x="625" y="998"/>
                  </a:lnTo>
                  <a:lnTo>
                    <a:pt x="626" y="999"/>
                  </a:lnTo>
                  <a:lnTo>
                    <a:pt x="626" y="999"/>
                  </a:lnTo>
                  <a:lnTo>
                    <a:pt x="626" y="1000"/>
                  </a:lnTo>
                  <a:lnTo>
                    <a:pt x="626" y="1001"/>
                  </a:lnTo>
                  <a:lnTo>
                    <a:pt x="626" y="1002"/>
                  </a:lnTo>
                  <a:lnTo>
                    <a:pt x="626" y="1003"/>
                  </a:lnTo>
                  <a:lnTo>
                    <a:pt x="625" y="1008"/>
                  </a:lnTo>
                  <a:lnTo>
                    <a:pt x="625" y="1008"/>
                  </a:lnTo>
                  <a:lnTo>
                    <a:pt x="615" y="1010"/>
                  </a:lnTo>
                  <a:lnTo>
                    <a:pt x="614" y="1010"/>
                  </a:lnTo>
                  <a:lnTo>
                    <a:pt x="609" y="1008"/>
                  </a:lnTo>
                  <a:lnTo>
                    <a:pt x="609" y="1008"/>
                  </a:lnTo>
                  <a:lnTo>
                    <a:pt x="601" y="1004"/>
                  </a:lnTo>
                  <a:lnTo>
                    <a:pt x="600" y="1003"/>
                  </a:lnTo>
                  <a:lnTo>
                    <a:pt x="598" y="1001"/>
                  </a:lnTo>
                  <a:lnTo>
                    <a:pt x="601" y="998"/>
                  </a:lnTo>
                  <a:lnTo>
                    <a:pt x="602" y="998"/>
                  </a:lnTo>
                  <a:lnTo>
                    <a:pt x="602" y="998"/>
                  </a:lnTo>
                  <a:lnTo>
                    <a:pt x="602" y="995"/>
                  </a:lnTo>
                  <a:lnTo>
                    <a:pt x="591" y="996"/>
                  </a:lnTo>
                  <a:lnTo>
                    <a:pt x="590" y="999"/>
                  </a:lnTo>
                  <a:lnTo>
                    <a:pt x="581" y="999"/>
                  </a:lnTo>
                  <a:lnTo>
                    <a:pt x="579" y="998"/>
                  </a:lnTo>
                  <a:lnTo>
                    <a:pt x="576" y="998"/>
                  </a:lnTo>
                  <a:lnTo>
                    <a:pt x="573" y="998"/>
                  </a:lnTo>
                  <a:lnTo>
                    <a:pt x="570" y="997"/>
                  </a:lnTo>
                  <a:lnTo>
                    <a:pt x="569" y="996"/>
                  </a:lnTo>
                  <a:lnTo>
                    <a:pt x="568" y="996"/>
                  </a:lnTo>
                  <a:lnTo>
                    <a:pt x="567" y="994"/>
                  </a:lnTo>
                  <a:lnTo>
                    <a:pt x="566" y="993"/>
                  </a:lnTo>
                  <a:lnTo>
                    <a:pt x="565" y="992"/>
                  </a:lnTo>
                  <a:lnTo>
                    <a:pt x="565" y="991"/>
                  </a:lnTo>
                  <a:lnTo>
                    <a:pt x="565" y="990"/>
                  </a:lnTo>
                  <a:lnTo>
                    <a:pt x="565" y="988"/>
                  </a:lnTo>
                  <a:lnTo>
                    <a:pt x="564" y="986"/>
                  </a:lnTo>
                  <a:lnTo>
                    <a:pt x="563" y="987"/>
                  </a:lnTo>
                  <a:lnTo>
                    <a:pt x="561" y="988"/>
                  </a:lnTo>
                  <a:lnTo>
                    <a:pt x="555" y="986"/>
                  </a:lnTo>
                  <a:lnTo>
                    <a:pt x="549" y="984"/>
                  </a:lnTo>
                  <a:lnTo>
                    <a:pt x="547" y="984"/>
                  </a:lnTo>
                  <a:lnTo>
                    <a:pt x="546" y="985"/>
                  </a:lnTo>
                  <a:lnTo>
                    <a:pt x="545" y="985"/>
                  </a:lnTo>
                  <a:lnTo>
                    <a:pt x="545" y="986"/>
                  </a:lnTo>
                  <a:lnTo>
                    <a:pt x="539" y="988"/>
                  </a:lnTo>
                  <a:lnTo>
                    <a:pt x="538" y="989"/>
                  </a:lnTo>
                  <a:lnTo>
                    <a:pt x="538" y="989"/>
                  </a:lnTo>
                  <a:lnTo>
                    <a:pt x="537" y="988"/>
                  </a:lnTo>
                  <a:lnTo>
                    <a:pt x="537" y="988"/>
                  </a:lnTo>
                  <a:lnTo>
                    <a:pt x="535" y="982"/>
                  </a:lnTo>
                  <a:lnTo>
                    <a:pt x="533" y="984"/>
                  </a:lnTo>
                  <a:lnTo>
                    <a:pt x="527" y="986"/>
                  </a:lnTo>
                  <a:lnTo>
                    <a:pt x="527" y="986"/>
                  </a:lnTo>
                  <a:lnTo>
                    <a:pt x="526" y="985"/>
                  </a:lnTo>
                  <a:lnTo>
                    <a:pt x="523" y="983"/>
                  </a:lnTo>
                  <a:lnTo>
                    <a:pt x="521" y="979"/>
                  </a:lnTo>
                  <a:lnTo>
                    <a:pt x="517" y="979"/>
                  </a:lnTo>
                  <a:lnTo>
                    <a:pt x="513" y="981"/>
                  </a:lnTo>
                  <a:lnTo>
                    <a:pt x="515" y="988"/>
                  </a:lnTo>
                  <a:lnTo>
                    <a:pt x="515" y="990"/>
                  </a:lnTo>
                  <a:lnTo>
                    <a:pt x="515" y="990"/>
                  </a:lnTo>
                  <a:lnTo>
                    <a:pt x="514" y="991"/>
                  </a:lnTo>
                  <a:lnTo>
                    <a:pt x="514" y="991"/>
                  </a:lnTo>
                  <a:lnTo>
                    <a:pt x="514" y="992"/>
                  </a:lnTo>
                  <a:lnTo>
                    <a:pt x="514" y="994"/>
                  </a:lnTo>
                  <a:lnTo>
                    <a:pt x="514" y="995"/>
                  </a:lnTo>
                  <a:lnTo>
                    <a:pt x="518" y="1012"/>
                  </a:lnTo>
                  <a:lnTo>
                    <a:pt x="519" y="1015"/>
                  </a:lnTo>
                  <a:lnTo>
                    <a:pt x="519" y="1017"/>
                  </a:lnTo>
                  <a:lnTo>
                    <a:pt x="519" y="1018"/>
                  </a:lnTo>
                  <a:lnTo>
                    <a:pt x="519" y="1019"/>
                  </a:lnTo>
                  <a:lnTo>
                    <a:pt x="520" y="1021"/>
                  </a:lnTo>
                  <a:lnTo>
                    <a:pt x="518" y="1024"/>
                  </a:lnTo>
                  <a:lnTo>
                    <a:pt x="518" y="1024"/>
                  </a:lnTo>
                  <a:lnTo>
                    <a:pt x="517" y="1025"/>
                  </a:lnTo>
                  <a:lnTo>
                    <a:pt x="513" y="1026"/>
                  </a:lnTo>
                  <a:lnTo>
                    <a:pt x="513" y="1027"/>
                  </a:lnTo>
                  <a:lnTo>
                    <a:pt x="497" y="1030"/>
                  </a:lnTo>
                  <a:lnTo>
                    <a:pt x="482" y="1033"/>
                  </a:lnTo>
                  <a:lnTo>
                    <a:pt x="477" y="1037"/>
                  </a:lnTo>
                  <a:lnTo>
                    <a:pt x="477" y="1038"/>
                  </a:lnTo>
                  <a:lnTo>
                    <a:pt x="477" y="1039"/>
                  </a:lnTo>
                  <a:lnTo>
                    <a:pt x="474" y="1041"/>
                  </a:lnTo>
                  <a:lnTo>
                    <a:pt x="473" y="1042"/>
                  </a:lnTo>
                  <a:lnTo>
                    <a:pt x="470" y="1043"/>
                  </a:lnTo>
                  <a:lnTo>
                    <a:pt x="469" y="1043"/>
                  </a:lnTo>
                  <a:lnTo>
                    <a:pt x="468" y="1043"/>
                  </a:lnTo>
                  <a:lnTo>
                    <a:pt x="466" y="1043"/>
                  </a:lnTo>
                  <a:lnTo>
                    <a:pt x="463" y="1043"/>
                  </a:lnTo>
                  <a:lnTo>
                    <a:pt x="458" y="1048"/>
                  </a:lnTo>
                  <a:lnTo>
                    <a:pt x="458" y="1048"/>
                  </a:lnTo>
                  <a:lnTo>
                    <a:pt x="459" y="1048"/>
                  </a:lnTo>
                  <a:lnTo>
                    <a:pt x="459" y="1048"/>
                  </a:lnTo>
                  <a:lnTo>
                    <a:pt x="461" y="1049"/>
                  </a:lnTo>
                  <a:lnTo>
                    <a:pt x="461" y="1049"/>
                  </a:lnTo>
                  <a:lnTo>
                    <a:pt x="461" y="1049"/>
                  </a:lnTo>
                  <a:lnTo>
                    <a:pt x="461" y="1050"/>
                  </a:lnTo>
                  <a:lnTo>
                    <a:pt x="461" y="1051"/>
                  </a:lnTo>
                  <a:lnTo>
                    <a:pt x="461" y="1051"/>
                  </a:lnTo>
                  <a:lnTo>
                    <a:pt x="461" y="1052"/>
                  </a:lnTo>
                  <a:lnTo>
                    <a:pt x="461" y="1054"/>
                  </a:lnTo>
                  <a:lnTo>
                    <a:pt x="460" y="1056"/>
                  </a:lnTo>
                  <a:lnTo>
                    <a:pt x="459" y="1058"/>
                  </a:lnTo>
                  <a:lnTo>
                    <a:pt x="458" y="1059"/>
                  </a:lnTo>
                  <a:lnTo>
                    <a:pt x="456" y="1061"/>
                  </a:lnTo>
                  <a:lnTo>
                    <a:pt x="455" y="1063"/>
                  </a:lnTo>
                  <a:lnTo>
                    <a:pt x="453" y="1066"/>
                  </a:lnTo>
                  <a:lnTo>
                    <a:pt x="450" y="1069"/>
                  </a:lnTo>
                  <a:lnTo>
                    <a:pt x="447" y="1072"/>
                  </a:lnTo>
                  <a:lnTo>
                    <a:pt x="444" y="1076"/>
                  </a:lnTo>
                  <a:lnTo>
                    <a:pt x="443" y="1077"/>
                  </a:lnTo>
                  <a:lnTo>
                    <a:pt x="440" y="1081"/>
                  </a:lnTo>
                  <a:lnTo>
                    <a:pt x="439" y="1082"/>
                  </a:lnTo>
                  <a:lnTo>
                    <a:pt x="436" y="1087"/>
                  </a:lnTo>
                  <a:lnTo>
                    <a:pt x="435" y="1088"/>
                  </a:lnTo>
                  <a:lnTo>
                    <a:pt x="435" y="1088"/>
                  </a:lnTo>
                  <a:lnTo>
                    <a:pt x="435" y="1089"/>
                  </a:lnTo>
                  <a:lnTo>
                    <a:pt x="434" y="1090"/>
                  </a:lnTo>
                  <a:lnTo>
                    <a:pt x="433" y="1094"/>
                  </a:lnTo>
                  <a:lnTo>
                    <a:pt x="432" y="1096"/>
                  </a:lnTo>
                  <a:lnTo>
                    <a:pt x="432" y="1098"/>
                  </a:lnTo>
                  <a:lnTo>
                    <a:pt x="431" y="1101"/>
                  </a:lnTo>
                  <a:lnTo>
                    <a:pt x="430" y="1105"/>
                  </a:lnTo>
                  <a:lnTo>
                    <a:pt x="430" y="1112"/>
                  </a:lnTo>
                  <a:lnTo>
                    <a:pt x="427" y="1110"/>
                  </a:lnTo>
                  <a:lnTo>
                    <a:pt x="420" y="1104"/>
                  </a:lnTo>
                  <a:lnTo>
                    <a:pt x="418" y="1099"/>
                  </a:lnTo>
                  <a:lnTo>
                    <a:pt x="418" y="1098"/>
                  </a:lnTo>
                  <a:lnTo>
                    <a:pt x="418" y="1098"/>
                  </a:lnTo>
                  <a:lnTo>
                    <a:pt x="418" y="1098"/>
                  </a:lnTo>
                  <a:lnTo>
                    <a:pt x="418" y="1098"/>
                  </a:lnTo>
                  <a:lnTo>
                    <a:pt x="418" y="1097"/>
                  </a:lnTo>
                  <a:lnTo>
                    <a:pt x="418" y="1097"/>
                  </a:lnTo>
                  <a:lnTo>
                    <a:pt x="418" y="1097"/>
                  </a:lnTo>
                  <a:lnTo>
                    <a:pt x="418" y="1097"/>
                  </a:lnTo>
                  <a:lnTo>
                    <a:pt x="417" y="1096"/>
                  </a:lnTo>
                  <a:lnTo>
                    <a:pt x="416" y="1096"/>
                  </a:lnTo>
                  <a:lnTo>
                    <a:pt x="416" y="1095"/>
                  </a:lnTo>
                  <a:lnTo>
                    <a:pt x="415" y="1095"/>
                  </a:lnTo>
                  <a:lnTo>
                    <a:pt x="415" y="1095"/>
                  </a:lnTo>
                  <a:lnTo>
                    <a:pt x="414" y="1095"/>
                  </a:lnTo>
                  <a:lnTo>
                    <a:pt x="414" y="1095"/>
                  </a:lnTo>
                  <a:lnTo>
                    <a:pt x="413" y="1095"/>
                  </a:lnTo>
                  <a:lnTo>
                    <a:pt x="413" y="1095"/>
                  </a:lnTo>
                  <a:lnTo>
                    <a:pt x="412" y="1095"/>
                  </a:lnTo>
                  <a:lnTo>
                    <a:pt x="412" y="1095"/>
                  </a:lnTo>
                  <a:lnTo>
                    <a:pt x="412" y="1095"/>
                  </a:lnTo>
                  <a:lnTo>
                    <a:pt x="411" y="1096"/>
                  </a:lnTo>
                  <a:lnTo>
                    <a:pt x="410" y="1097"/>
                  </a:lnTo>
                  <a:lnTo>
                    <a:pt x="409" y="1097"/>
                  </a:lnTo>
                  <a:lnTo>
                    <a:pt x="409" y="1098"/>
                  </a:lnTo>
                  <a:lnTo>
                    <a:pt x="408" y="1098"/>
                  </a:lnTo>
                  <a:lnTo>
                    <a:pt x="407" y="1099"/>
                  </a:lnTo>
                  <a:lnTo>
                    <a:pt x="407" y="1099"/>
                  </a:lnTo>
                  <a:lnTo>
                    <a:pt x="406" y="1100"/>
                  </a:lnTo>
                  <a:lnTo>
                    <a:pt x="406" y="1100"/>
                  </a:lnTo>
                  <a:lnTo>
                    <a:pt x="406" y="1100"/>
                  </a:lnTo>
                  <a:lnTo>
                    <a:pt x="406" y="1100"/>
                  </a:lnTo>
                  <a:lnTo>
                    <a:pt x="405" y="1100"/>
                  </a:lnTo>
                  <a:lnTo>
                    <a:pt x="405" y="1100"/>
                  </a:lnTo>
                  <a:lnTo>
                    <a:pt x="405" y="1099"/>
                  </a:lnTo>
                  <a:lnTo>
                    <a:pt x="405" y="1099"/>
                  </a:lnTo>
                  <a:lnTo>
                    <a:pt x="405" y="1099"/>
                  </a:lnTo>
                  <a:lnTo>
                    <a:pt x="404" y="1098"/>
                  </a:lnTo>
                  <a:lnTo>
                    <a:pt x="404" y="1098"/>
                  </a:lnTo>
                  <a:lnTo>
                    <a:pt x="404" y="1098"/>
                  </a:lnTo>
                  <a:lnTo>
                    <a:pt x="404" y="1096"/>
                  </a:lnTo>
                  <a:lnTo>
                    <a:pt x="404" y="1095"/>
                  </a:lnTo>
                  <a:lnTo>
                    <a:pt x="404" y="1095"/>
                  </a:lnTo>
                  <a:lnTo>
                    <a:pt x="403" y="1095"/>
                  </a:lnTo>
                  <a:lnTo>
                    <a:pt x="403" y="1093"/>
                  </a:lnTo>
                  <a:lnTo>
                    <a:pt x="403" y="1092"/>
                  </a:lnTo>
                  <a:lnTo>
                    <a:pt x="403" y="1092"/>
                  </a:lnTo>
                  <a:lnTo>
                    <a:pt x="403" y="1091"/>
                  </a:lnTo>
                  <a:lnTo>
                    <a:pt x="404" y="1089"/>
                  </a:lnTo>
                  <a:lnTo>
                    <a:pt x="404" y="1089"/>
                  </a:lnTo>
                  <a:lnTo>
                    <a:pt x="404" y="1088"/>
                  </a:lnTo>
                  <a:lnTo>
                    <a:pt x="406" y="1083"/>
                  </a:lnTo>
                  <a:lnTo>
                    <a:pt x="406" y="1081"/>
                  </a:lnTo>
                  <a:lnTo>
                    <a:pt x="405" y="1077"/>
                  </a:lnTo>
                  <a:lnTo>
                    <a:pt x="404" y="1076"/>
                  </a:lnTo>
                  <a:lnTo>
                    <a:pt x="404" y="1074"/>
                  </a:lnTo>
                  <a:lnTo>
                    <a:pt x="403" y="1073"/>
                  </a:lnTo>
                  <a:lnTo>
                    <a:pt x="402" y="1073"/>
                  </a:lnTo>
                  <a:lnTo>
                    <a:pt x="401" y="1073"/>
                  </a:lnTo>
                  <a:lnTo>
                    <a:pt x="400" y="1073"/>
                  </a:lnTo>
                  <a:lnTo>
                    <a:pt x="399" y="1075"/>
                  </a:lnTo>
                  <a:lnTo>
                    <a:pt x="399" y="1076"/>
                  </a:lnTo>
                  <a:lnTo>
                    <a:pt x="398" y="1076"/>
                  </a:lnTo>
                  <a:lnTo>
                    <a:pt x="398" y="1076"/>
                  </a:lnTo>
                  <a:lnTo>
                    <a:pt x="398" y="1075"/>
                  </a:lnTo>
                  <a:lnTo>
                    <a:pt x="397" y="1075"/>
                  </a:lnTo>
                  <a:lnTo>
                    <a:pt x="392" y="1069"/>
                  </a:lnTo>
                  <a:lnTo>
                    <a:pt x="391" y="1068"/>
                  </a:lnTo>
                  <a:lnTo>
                    <a:pt x="390" y="1067"/>
                  </a:lnTo>
                  <a:lnTo>
                    <a:pt x="390" y="1066"/>
                  </a:lnTo>
                  <a:lnTo>
                    <a:pt x="390" y="1065"/>
                  </a:lnTo>
                  <a:lnTo>
                    <a:pt x="391" y="1065"/>
                  </a:lnTo>
                  <a:lnTo>
                    <a:pt x="391" y="1065"/>
                  </a:lnTo>
                  <a:lnTo>
                    <a:pt x="392" y="1065"/>
                  </a:lnTo>
                  <a:lnTo>
                    <a:pt x="393" y="1065"/>
                  </a:lnTo>
                  <a:lnTo>
                    <a:pt x="393" y="1065"/>
                  </a:lnTo>
                  <a:lnTo>
                    <a:pt x="394" y="1065"/>
                  </a:lnTo>
                  <a:lnTo>
                    <a:pt x="394" y="1064"/>
                  </a:lnTo>
                  <a:lnTo>
                    <a:pt x="395" y="1063"/>
                  </a:lnTo>
                  <a:lnTo>
                    <a:pt x="395" y="1062"/>
                  </a:lnTo>
                  <a:lnTo>
                    <a:pt x="395" y="1061"/>
                  </a:lnTo>
                  <a:lnTo>
                    <a:pt x="396" y="1060"/>
                  </a:lnTo>
                  <a:lnTo>
                    <a:pt x="396" y="1058"/>
                  </a:lnTo>
                  <a:lnTo>
                    <a:pt x="396" y="1057"/>
                  </a:lnTo>
                  <a:lnTo>
                    <a:pt x="396" y="1056"/>
                  </a:lnTo>
                  <a:lnTo>
                    <a:pt x="395" y="1055"/>
                  </a:lnTo>
                  <a:lnTo>
                    <a:pt x="395" y="1054"/>
                  </a:lnTo>
                  <a:lnTo>
                    <a:pt x="395" y="1054"/>
                  </a:lnTo>
                  <a:lnTo>
                    <a:pt x="394" y="1054"/>
                  </a:lnTo>
                  <a:lnTo>
                    <a:pt x="394" y="1054"/>
                  </a:lnTo>
                  <a:lnTo>
                    <a:pt x="393" y="1054"/>
                  </a:lnTo>
                  <a:lnTo>
                    <a:pt x="393" y="1054"/>
                  </a:lnTo>
                  <a:lnTo>
                    <a:pt x="392" y="1055"/>
                  </a:lnTo>
                  <a:lnTo>
                    <a:pt x="392" y="1056"/>
                  </a:lnTo>
                  <a:lnTo>
                    <a:pt x="392" y="1057"/>
                  </a:lnTo>
                  <a:lnTo>
                    <a:pt x="392" y="1058"/>
                  </a:lnTo>
                  <a:lnTo>
                    <a:pt x="392" y="1058"/>
                  </a:lnTo>
                  <a:lnTo>
                    <a:pt x="391" y="1058"/>
                  </a:lnTo>
                  <a:lnTo>
                    <a:pt x="391" y="1058"/>
                  </a:lnTo>
                  <a:lnTo>
                    <a:pt x="386" y="1053"/>
                  </a:lnTo>
                  <a:lnTo>
                    <a:pt x="385" y="1052"/>
                  </a:lnTo>
                  <a:lnTo>
                    <a:pt x="385" y="1051"/>
                  </a:lnTo>
                  <a:lnTo>
                    <a:pt x="385" y="1050"/>
                  </a:lnTo>
                  <a:lnTo>
                    <a:pt x="385" y="1050"/>
                  </a:lnTo>
                  <a:lnTo>
                    <a:pt x="386" y="1050"/>
                  </a:lnTo>
                  <a:lnTo>
                    <a:pt x="387" y="1044"/>
                  </a:lnTo>
                  <a:lnTo>
                    <a:pt x="385" y="1035"/>
                  </a:lnTo>
                  <a:lnTo>
                    <a:pt x="380" y="1023"/>
                  </a:lnTo>
                  <a:lnTo>
                    <a:pt x="379" y="1012"/>
                  </a:lnTo>
                  <a:lnTo>
                    <a:pt x="379" y="1011"/>
                  </a:lnTo>
                  <a:lnTo>
                    <a:pt x="378" y="1011"/>
                  </a:lnTo>
                  <a:lnTo>
                    <a:pt x="378" y="1010"/>
                  </a:lnTo>
                  <a:lnTo>
                    <a:pt x="377" y="1010"/>
                  </a:lnTo>
                  <a:lnTo>
                    <a:pt x="377" y="1010"/>
                  </a:lnTo>
                  <a:lnTo>
                    <a:pt x="377" y="1010"/>
                  </a:lnTo>
                  <a:lnTo>
                    <a:pt x="376" y="1011"/>
                  </a:lnTo>
                  <a:lnTo>
                    <a:pt x="375" y="1012"/>
                  </a:lnTo>
                  <a:lnTo>
                    <a:pt x="373" y="1015"/>
                  </a:lnTo>
                  <a:lnTo>
                    <a:pt x="370" y="1018"/>
                  </a:lnTo>
                  <a:lnTo>
                    <a:pt x="370" y="1018"/>
                  </a:lnTo>
                  <a:lnTo>
                    <a:pt x="370" y="1019"/>
                  </a:lnTo>
                  <a:lnTo>
                    <a:pt x="370" y="1021"/>
                  </a:lnTo>
                  <a:lnTo>
                    <a:pt x="371" y="1021"/>
                  </a:lnTo>
                  <a:lnTo>
                    <a:pt x="371" y="1022"/>
                  </a:lnTo>
                  <a:lnTo>
                    <a:pt x="371" y="1023"/>
                  </a:lnTo>
                  <a:lnTo>
                    <a:pt x="370" y="1023"/>
                  </a:lnTo>
                  <a:lnTo>
                    <a:pt x="370" y="1024"/>
                  </a:lnTo>
                  <a:lnTo>
                    <a:pt x="370" y="1025"/>
                  </a:lnTo>
                  <a:lnTo>
                    <a:pt x="369" y="1025"/>
                  </a:lnTo>
                  <a:lnTo>
                    <a:pt x="369" y="1026"/>
                  </a:lnTo>
                  <a:lnTo>
                    <a:pt x="368" y="1026"/>
                  </a:lnTo>
                  <a:lnTo>
                    <a:pt x="368" y="1026"/>
                  </a:lnTo>
                  <a:lnTo>
                    <a:pt x="367" y="1025"/>
                  </a:lnTo>
                  <a:lnTo>
                    <a:pt x="366" y="1025"/>
                  </a:lnTo>
                  <a:lnTo>
                    <a:pt x="366" y="1025"/>
                  </a:lnTo>
                  <a:lnTo>
                    <a:pt x="365" y="1024"/>
                  </a:lnTo>
                  <a:lnTo>
                    <a:pt x="365" y="1023"/>
                  </a:lnTo>
                  <a:lnTo>
                    <a:pt x="365" y="1021"/>
                  </a:lnTo>
                  <a:lnTo>
                    <a:pt x="365" y="1020"/>
                  </a:lnTo>
                  <a:lnTo>
                    <a:pt x="365" y="1018"/>
                  </a:lnTo>
                  <a:lnTo>
                    <a:pt x="366" y="1016"/>
                  </a:lnTo>
                  <a:lnTo>
                    <a:pt x="366" y="1015"/>
                  </a:lnTo>
                  <a:lnTo>
                    <a:pt x="367" y="1014"/>
                  </a:lnTo>
                  <a:lnTo>
                    <a:pt x="368" y="1014"/>
                  </a:lnTo>
                  <a:lnTo>
                    <a:pt x="369" y="1013"/>
                  </a:lnTo>
                  <a:lnTo>
                    <a:pt x="370" y="1013"/>
                  </a:lnTo>
                  <a:lnTo>
                    <a:pt x="370" y="1012"/>
                  </a:lnTo>
                  <a:lnTo>
                    <a:pt x="369" y="1006"/>
                  </a:lnTo>
                  <a:lnTo>
                    <a:pt x="369" y="1005"/>
                  </a:lnTo>
                  <a:lnTo>
                    <a:pt x="368" y="1004"/>
                  </a:lnTo>
                  <a:lnTo>
                    <a:pt x="368" y="1004"/>
                  </a:lnTo>
                  <a:lnTo>
                    <a:pt x="367" y="1004"/>
                  </a:lnTo>
                  <a:lnTo>
                    <a:pt x="366" y="1003"/>
                  </a:lnTo>
                  <a:lnTo>
                    <a:pt x="365" y="1003"/>
                  </a:lnTo>
                  <a:lnTo>
                    <a:pt x="363" y="1002"/>
                  </a:lnTo>
                  <a:lnTo>
                    <a:pt x="362" y="1001"/>
                  </a:lnTo>
                  <a:lnTo>
                    <a:pt x="360" y="999"/>
                  </a:lnTo>
                  <a:lnTo>
                    <a:pt x="360" y="998"/>
                  </a:lnTo>
                  <a:lnTo>
                    <a:pt x="360" y="997"/>
                  </a:lnTo>
                  <a:lnTo>
                    <a:pt x="360" y="996"/>
                  </a:lnTo>
                  <a:lnTo>
                    <a:pt x="360" y="996"/>
                  </a:lnTo>
                  <a:lnTo>
                    <a:pt x="363" y="984"/>
                  </a:lnTo>
                  <a:lnTo>
                    <a:pt x="363" y="979"/>
                  </a:lnTo>
                  <a:lnTo>
                    <a:pt x="356" y="974"/>
                  </a:lnTo>
                  <a:lnTo>
                    <a:pt x="350" y="968"/>
                  </a:lnTo>
                  <a:lnTo>
                    <a:pt x="345" y="956"/>
                  </a:lnTo>
                  <a:lnTo>
                    <a:pt x="344" y="949"/>
                  </a:lnTo>
                  <a:lnTo>
                    <a:pt x="350" y="946"/>
                  </a:lnTo>
                  <a:lnTo>
                    <a:pt x="350" y="945"/>
                  </a:lnTo>
                  <a:lnTo>
                    <a:pt x="350" y="945"/>
                  </a:lnTo>
                  <a:lnTo>
                    <a:pt x="351" y="945"/>
                  </a:lnTo>
                  <a:lnTo>
                    <a:pt x="351" y="944"/>
                  </a:lnTo>
                  <a:lnTo>
                    <a:pt x="351" y="943"/>
                  </a:lnTo>
                  <a:lnTo>
                    <a:pt x="351" y="942"/>
                  </a:lnTo>
                  <a:lnTo>
                    <a:pt x="351" y="941"/>
                  </a:lnTo>
                  <a:lnTo>
                    <a:pt x="350" y="940"/>
                  </a:lnTo>
                  <a:lnTo>
                    <a:pt x="350" y="939"/>
                  </a:lnTo>
                  <a:lnTo>
                    <a:pt x="349" y="939"/>
                  </a:lnTo>
                  <a:lnTo>
                    <a:pt x="349" y="940"/>
                  </a:lnTo>
                  <a:lnTo>
                    <a:pt x="349" y="940"/>
                  </a:lnTo>
                  <a:lnTo>
                    <a:pt x="348" y="940"/>
                  </a:lnTo>
                  <a:lnTo>
                    <a:pt x="348" y="941"/>
                  </a:lnTo>
                  <a:lnTo>
                    <a:pt x="348" y="942"/>
                  </a:lnTo>
                  <a:lnTo>
                    <a:pt x="348" y="943"/>
                  </a:lnTo>
                  <a:lnTo>
                    <a:pt x="348" y="944"/>
                  </a:lnTo>
                  <a:lnTo>
                    <a:pt x="348" y="945"/>
                  </a:lnTo>
                  <a:lnTo>
                    <a:pt x="347" y="946"/>
                  </a:lnTo>
                  <a:lnTo>
                    <a:pt x="346" y="946"/>
                  </a:lnTo>
                  <a:lnTo>
                    <a:pt x="345" y="946"/>
                  </a:lnTo>
                  <a:lnTo>
                    <a:pt x="345" y="946"/>
                  </a:lnTo>
                  <a:lnTo>
                    <a:pt x="344" y="946"/>
                  </a:lnTo>
                  <a:lnTo>
                    <a:pt x="344" y="945"/>
                  </a:lnTo>
                  <a:lnTo>
                    <a:pt x="340" y="935"/>
                  </a:lnTo>
                  <a:lnTo>
                    <a:pt x="339" y="934"/>
                  </a:lnTo>
                  <a:lnTo>
                    <a:pt x="339" y="933"/>
                  </a:lnTo>
                  <a:lnTo>
                    <a:pt x="341" y="926"/>
                  </a:lnTo>
                  <a:lnTo>
                    <a:pt x="342" y="925"/>
                  </a:lnTo>
                  <a:lnTo>
                    <a:pt x="343" y="925"/>
                  </a:lnTo>
                  <a:lnTo>
                    <a:pt x="344" y="924"/>
                  </a:lnTo>
                  <a:lnTo>
                    <a:pt x="344" y="924"/>
                  </a:lnTo>
                  <a:lnTo>
                    <a:pt x="345" y="924"/>
                  </a:lnTo>
                  <a:lnTo>
                    <a:pt x="345" y="925"/>
                  </a:lnTo>
                  <a:lnTo>
                    <a:pt x="346" y="927"/>
                  </a:lnTo>
                  <a:lnTo>
                    <a:pt x="346" y="928"/>
                  </a:lnTo>
                  <a:lnTo>
                    <a:pt x="346" y="929"/>
                  </a:lnTo>
                  <a:lnTo>
                    <a:pt x="347" y="930"/>
                  </a:lnTo>
                  <a:lnTo>
                    <a:pt x="348" y="931"/>
                  </a:lnTo>
                  <a:lnTo>
                    <a:pt x="348" y="931"/>
                  </a:lnTo>
                  <a:lnTo>
                    <a:pt x="349" y="931"/>
                  </a:lnTo>
                  <a:lnTo>
                    <a:pt x="350" y="931"/>
                  </a:lnTo>
                  <a:lnTo>
                    <a:pt x="350" y="930"/>
                  </a:lnTo>
                  <a:lnTo>
                    <a:pt x="351" y="929"/>
                  </a:lnTo>
                  <a:lnTo>
                    <a:pt x="351" y="927"/>
                  </a:lnTo>
                  <a:lnTo>
                    <a:pt x="352" y="925"/>
                  </a:lnTo>
                  <a:lnTo>
                    <a:pt x="351" y="924"/>
                  </a:lnTo>
                  <a:lnTo>
                    <a:pt x="351" y="923"/>
                  </a:lnTo>
                  <a:lnTo>
                    <a:pt x="349" y="922"/>
                  </a:lnTo>
                  <a:lnTo>
                    <a:pt x="348" y="921"/>
                  </a:lnTo>
                  <a:lnTo>
                    <a:pt x="347" y="920"/>
                  </a:lnTo>
                  <a:lnTo>
                    <a:pt x="346" y="920"/>
                  </a:lnTo>
                  <a:lnTo>
                    <a:pt x="346" y="920"/>
                  </a:lnTo>
                  <a:lnTo>
                    <a:pt x="345" y="920"/>
                  </a:lnTo>
                  <a:lnTo>
                    <a:pt x="344" y="920"/>
                  </a:lnTo>
                  <a:lnTo>
                    <a:pt x="343" y="920"/>
                  </a:lnTo>
                  <a:lnTo>
                    <a:pt x="341" y="914"/>
                  </a:lnTo>
                  <a:lnTo>
                    <a:pt x="344" y="911"/>
                  </a:lnTo>
                  <a:lnTo>
                    <a:pt x="343" y="911"/>
                  </a:lnTo>
                  <a:lnTo>
                    <a:pt x="341" y="911"/>
                  </a:lnTo>
                  <a:lnTo>
                    <a:pt x="340" y="911"/>
                  </a:lnTo>
                  <a:lnTo>
                    <a:pt x="340" y="914"/>
                  </a:lnTo>
                  <a:lnTo>
                    <a:pt x="340" y="915"/>
                  </a:lnTo>
                  <a:lnTo>
                    <a:pt x="340" y="915"/>
                  </a:lnTo>
                  <a:lnTo>
                    <a:pt x="340" y="915"/>
                  </a:lnTo>
                  <a:lnTo>
                    <a:pt x="339" y="915"/>
                  </a:lnTo>
                  <a:lnTo>
                    <a:pt x="339" y="915"/>
                  </a:lnTo>
                  <a:lnTo>
                    <a:pt x="338" y="915"/>
                  </a:lnTo>
                  <a:lnTo>
                    <a:pt x="338" y="915"/>
                  </a:lnTo>
                  <a:lnTo>
                    <a:pt x="338" y="914"/>
                  </a:lnTo>
                  <a:lnTo>
                    <a:pt x="338" y="913"/>
                  </a:lnTo>
                  <a:lnTo>
                    <a:pt x="336" y="910"/>
                  </a:lnTo>
                  <a:lnTo>
                    <a:pt x="336" y="910"/>
                  </a:lnTo>
                  <a:lnTo>
                    <a:pt x="337" y="909"/>
                  </a:lnTo>
                  <a:lnTo>
                    <a:pt x="341" y="903"/>
                  </a:lnTo>
                  <a:lnTo>
                    <a:pt x="341" y="904"/>
                  </a:lnTo>
                  <a:lnTo>
                    <a:pt x="343" y="904"/>
                  </a:lnTo>
                  <a:lnTo>
                    <a:pt x="343" y="904"/>
                  </a:lnTo>
                  <a:lnTo>
                    <a:pt x="344" y="904"/>
                  </a:lnTo>
                  <a:lnTo>
                    <a:pt x="344" y="903"/>
                  </a:lnTo>
                  <a:lnTo>
                    <a:pt x="345" y="903"/>
                  </a:lnTo>
                  <a:lnTo>
                    <a:pt x="342" y="883"/>
                  </a:lnTo>
                  <a:lnTo>
                    <a:pt x="341" y="875"/>
                  </a:lnTo>
                  <a:lnTo>
                    <a:pt x="337" y="859"/>
                  </a:lnTo>
                  <a:lnTo>
                    <a:pt x="333" y="856"/>
                  </a:lnTo>
                  <a:lnTo>
                    <a:pt x="330" y="853"/>
                  </a:lnTo>
                  <a:lnTo>
                    <a:pt x="325" y="848"/>
                  </a:lnTo>
                  <a:lnTo>
                    <a:pt x="324" y="848"/>
                  </a:lnTo>
                  <a:lnTo>
                    <a:pt x="323" y="848"/>
                  </a:lnTo>
                  <a:lnTo>
                    <a:pt x="322" y="848"/>
                  </a:lnTo>
                  <a:lnTo>
                    <a:pt x="321" y="847"/>
                  </a:lnTo>
                  <a:lnTo>
                    <a:pt x="320" y="847"/>
                  </a:lnTo>
                  <a:lnTo>
                    <a:pt x="313" y="842"/>
                  </a:lnTo>
                  <a:lnTo>
                    <a:pt x="312" y="840"/>
                  </a:lnTo>
                  <a:lnTo>
                    <a:pt x="309" y="838"/>
                  </a:lnTo>
                  <a:lnTo>
                    <a:pt x="307" y="837"/>
                  </a:lnTo>
                  <a:lnTo>
                    <a:pt x="303" y="831"/>
                  </a:lnTo>
                  <a:lnTo>
                    <a:pt x="301" y="827"/>
                  </a:lnTo>
                  <a:lnTo>
                    <a:pt x="300" y="826"/>
                  </a:lnTo>
                  <a:lnTo>
                    <a:pt x="297" y="818"/>
                  </a:lnTo>
                  <a:lnTo>
                    <a:pt x="296" y="815"/>
                  </a:lnTo>
                  <a:lnTo>
                    <a:pt x="292" y="795"/>
                  </a:lnTo>
                  <a:lnTo>
                    <a:pt x="290" y="785"/>
                  </a:lnTo>
                  <a:lnTo>
                    <a:pt x="290" y="782"/>
                  </a:lnTo>
                  <a:lnTo>
                    <a:pt x="286" y="761"/>
                  </a:lnTo>
                  <a:lnTo>
                    <a:pt x="286" y="759"/>
                  </a:lnTo>
                  <a:lnTo>
                    <a:pt x="287" y="750"/>
                  </a:lnTo>
                  <a:lnTo>
                    <a:pt x="287" y="745"/>
                  </a:lnTo>
                  <a:lnTo>
                    <a:pt x="287" y="743"/>
                  </a:lnTo>
                  <a:lnTo>
                    <a:pt x="289" y="733"/>
                  </a:lnTo>
                  <a:lnTo>
                    <a:pt x="290" y="719"/>
                  </a:lnTo>
                  <a:lnTo>
                    <a:pt x="290" y="715"/>
                  </a:lnTo>
                  <a:lnTo>
                    <a:pt x="290" y="714"/>
                  </a:lnTo>
                  <a:lnTo>
                    <a:pt x="290" y="713"/>
                  </a:lnTo>
                  <a:lnTo>
                    <a:pt x="290" y="712"/>
                  </a:lnTo>
                  <a:lnTo>
                    <a:pt x="290" y="693"/>
                  </a:lnTo>
                  <a:lnTo>
                    <a:pt x="291" y="687"/>
                  </a:lnTo>
                  <a:lnTo>
                    <a:pt x="291" y="672"/>
                  </a:lnTo>
                  <a:lnTo>
                    <a:pt x="290" y="665"/>
                  </a:lnTo>
                  <a:lnTo>
                    <a:pt x="290" y="659"/>
                  </a:lnTo>
                  <a:lnTo>
                    <a:pt x="290" y="654"/>
                  </a:lnTo>
                  <a:lnTo>
                    <a:pt x="290" y="651"/>
                  </a:lnTo>
                  <a:lnTo>
                    <a:pt x="290" y="643"/>
                  </a:lnTo>
                  <a:lnTo>
                    <a:pt x="290" y="640"/>
                  </a:lnTo>
                  <a:lnTo>
                    <a:pt x="290" y="637"/>
                  </a:lnTo>
                  <a:lnTo>
                    <a:pt x="290" y="635"/>
                  </a:lnTo>
                  <a:lnTo>
                    <a:pt x="290" y="633"/>
                  </a:lnTo>
                  <a:lnTo>
                    <a:pt x="292" y="628"/>
                  </a:lnTo>
                  <a:lnTo>
                    <a:pt x="296" y="614"/>
                  </a:lnTo>
                  <a:lnTo>
                    <a:pt x="296" y="602"/>
                  </a:lnTo>
                  <a:lnTo>
                    <a:pt x="298" y="582"/>
                  </a:lnTo>
                  <a:lnTo>
                    <a:pt x="298" y="579"/>
                  </a:lnTo>
                  <a:lnTo>
                    <a:pt x="299" y="575"/>
                  </a:lnTo>
                  <a:lnTo>
                    <a:pt x="300" y="571"/>
                  </a:lnTo>
                  <a:lnTo>
                    <a:pt x="301" y="571"/>
                  </a:lnTo>
                  <a:lnTo>
                    <a:pt x="302" y="566"/>
                  </a:lnTo>
                  <a:lnTo>
                    <a:pt x="302" y="564"/>
                  </a:lnTo>
                  <a:lnTo>
                    <a:pt x="302" y="563"/>
                  </a:lnTo>
                  <a:lnTo>
                    <a:pt x="302" y="563"/>
                  </a:lnTo>
                  <a:lnTo>
                    <a:pt x="302" y="561"/>
                  </a:lnTo>
                  <a:lnTo>
                    <a:pt x="302" y="559"/>
                  </a:lnTo>
                  <a:lnTo>
                    <a:pt x="302" y="558"/>
                  </a:lnTo>
                  <a:lnTo>
                    <a:pt x="304" y="555"/>
                  </a:lnTo>
                  <a:lnTo>
                    <a:pt x="306" y="549"/>
                  </a:lnTo>
                  <a:lnTo>
                    <a:pt x="306" y="546"/>
                  </a:lnTo>
                  <a:lnTo>
                    <a:pt x="306" y="545"/>
                  </a:lnTo>
                  <a:lnTo>
                    <a:pt x="306" y="543"/>
                  </a:lnTo>
                  <a:lnTo>
                    <a:pt x="307" y="542"/>
                  </a:lnTo>
                  <a:lnTo>
                    <a:pt x="308" y="540"/>
                  </a:lnTo>
                  <a:lnTo>
                    <a:pt x="310" y="524"/>
                  </a:lnTo>
                  <a:lnTo>
                    <a:pt x="311" y="513"/>
                  </a:lnTo>
                  <a:lnTo>
                    <a:pt x="311" y="512"/>
                  </a:lnTo>
                  <a:lnTo>
                    <a:pt x="311" y="511"/>
                  </a:lnTo>
                  <a:lnTo>
                    <a:pt x="310" y="509"/>
                  </a:lnTo>
                  <a:lnTo>
                    <a:pt x="311" y="508"/>
                  </a:lnTo>
                  <a:lnTo>
                    <a:pt x="312" y="505"/>
                  </a:lnTo>
                  <a:lnTo>
                    <a:pt x="312" y="504"/>
                  </a:lnTo>
                  <a:lnTo>
                    <a:pt x="313" y="502"/>
                  </a:lnTo>
                  <a:lnTo>
                    <a:pt x="314" y="500"/>
                  </a:lnTo>
                  <a:lnTo>
                    <a:pt x="315" y="499"/>
                  </a:lnTo>
                  <a:lnTo>
                    <a:pt x="313" y="495"/>
                  </a:lnTo>
                  <a:lnTo>
                    <a:pt x="313" y="494"/>
                  </a:lnTo>
                  <a:lnTo>
                    <a:pt x="311" y="491"/>
                  </a:lnTo>
                  <a:lnTo>
                    <a:pt x="310" y="490"/>
                  </a:lnTo>
                  <a:lnTo>
                    <a:pt x="310" y="490"/>
                  </a:lnTo>
                  <a:lnTo>
                    <a:pt x="309" y="490"/>
                  </a:lnTo>
                  <a:lnTo>
                    <a:pt x="308" y="490"/>
                  </a:lnTo>
                  <a:lnTo>
                    <a:pt x="305" y="490"/>
                  </a:lnTo>
                  <a:lnTo>
                    <a:pt x="305" y="490"/>
                  </a:lnTo>
                  <a:lnTo>
                    <a:pt x="304" y="490"/>
                  </a:lnTo>
                  <a:lnTo>
                    <a:pt x="302" y="487"/>
                  </a:lnTo>
                  <a:lnTo>
                    <a:pt x="302" y="487"/>
                  </a:lnTo>
                  <a:lnTo>
                    <a:pt x="301" y="484"/>
                  </a:lnTo>
                  <a:lnTo>
                    <a:pt x="301" y="483"/>
                  </a:lnTo>
                  <a:lnTo>
                    <a:pt x="300" y="483"/>
                  </a:lnTo>
                  <a:lnTo>
                    <a:pt x="298" y="482"/>
                  </a:lnTo>
                  <a:lnTo>
                    <a:pt x="297" y="481"/>
                  </a:lnTo>
                  <a:lnTo>
                    <a:pt x="304" y="475"/>
                  </a:lnTo>
                  <a:lnTo>
                    <a:pt x="308" y="469"/>
                  </a:lnTo>
                  <a:lnTo>
                    <a:pt x="310" y="464"/>
                  </a:lnTo>
                  <a:lnTo>
                    <a:pt x="310" y="464"/>
                  </a:lnTo>
                  <a:lnTo>
                    <a:pt x="310" y="463"/>
                  </a:lnTo>
                  <a:lnTo>
                    <a:pt x="311" y="463"/>
                  </a:lnTo>
                  <a:lnTo>
                    <a:pt x="314" y="460"/>
                  </a:lnTo>
                  <a:lnTo>
                    <a:pt x="316" y="458"/>
                  </a:lnTo>
                  <a:lnTo>
                    <a:pt x="318" y="456"/>
                  </a:lnTo>
                  <a:lnTo>
                    <a:pt x="319" y="456"/>
                  </a:lnTo>
                  <a:lnTo>
                    <a:pt x="320" y="453"/>
                  </a:lnTo>
                  <a:lnTo>
                    <a:pt x="319" y="448"/>
                  </a:lnTo>
                  <a:lnTo>
                    <a:pt x="319" y="446"/>
                  </a:lnTo>
                  <a:lnTo>
                    <a:pt x="318" y="436"/>
                  </a:lnTo>
                  <a:lnTo>
                    <a:pt x="319" y="435"/>
                  </a:lnTo>
                  <a:lnTo>
                    <a:pt x="320" y="434"/>
                  </a:lnTo>
                  <a:lnTo>
                    <a:pt x="321" y="432"/>
                  </a:lnTo>
                  <a:lnTo>
                    <a:pt x="321" y="431"/>
                  </a:lnTo>
                  <a:lnTo>
                    <a:pt x="320" y="427"/>
                  </a:lnTo>
                  <a:lnTo>
                    <a:pt x="319" y="426"/>
                  </a:lnTo>
                  <a:lnTo>
                    <a:pt x="319" y="424"/>
                  </a:lnTo>
                  <a:lnTo>
                    <a:pt x="318" y="422"/>
                  </a:lnTo>
                  <a:lnTo>
                    <a:pt x="319" y="417"/>
                  </a:lnTo>
                  <a:lnTo>
                    <a:pt x="320" y="416"/>
                  </a:lnTo>
                  <a:lnTo>
                    <a:pt x="322" y="415"/>
                  </a:lnTo>
                  <a:lnTo>
                    <a:pt x="324" y="414"/>
                  </a:lnTo>
                  <a:lnTo>
                    <a:pt x="325" y="413"/>
                  </a:lnTo>
                  <a:lnTo>
                    <a:pt x="326" y="413"/>
                  </a:lnTo>
                  <a:lnTo>
                    <a:pt x="327" y="412"/>
                  </a:lnTo>
                  <a:lnTo>
                    <a:pt x="328" y="411"/>
                  </a:lnTo>
                  <a:lnTo>
                    <a:pt x="328" y="411"/>
                  </a:lnTo>
                  <a:lnTo>
                    <a:pt x="325" y="408"/>
                  </a:lnTo>
                  <a:lnTo>
                    <a:pt x="312" y="400"/>
                  </a:lnTo>
                  <a:lnTo>
                    <a:pt x="312" y="399"/>
                  </a:lnTo>
                  <a:lnTo>
                    <a:pt x="305" y="391"/>
                  </a:lnTo>
                  <a:lnTo>
                    <a:pt x="305" y="390"/>
                  </a:lnTo>
                  <a:lnTo>
                    <a:pt x="303" y="382"/>
                  </a:lnTo>
                  <a:lnTo>
                    <a:pt x="303" y="381"/>
                  </a:lnTo>
                  <a:lnTo>
                    <a:pt x="303" y="380"/>
                  </a:lnTo>
                  <a:lnTo>
                    <a:pt x="304" y="377"/>
                  </a:lnTo>
                  <a:lnTo>
                    <a:pt x="305" y="377"/>
                  </a:lnTo>
                  <a:lnTo>
                    <a:pt x="306" y="377"/>
                  </a:lnTo>
                  <a:lnTo>
                    <a:pt x="306" y="376"/>
                  </a:lnTo>
                  <a:lnTo>
                    <a:pt x="308" y="376"/>
                  </a:lnTo>
                  <a:lnTo>
                    <a:pt x="308" y="376"/>
                  </a:lnTo>
                  <a:lnTo>
                    <a:pt x="308" y="375"/>
                  </a:lnTo>
                  <a:lnTo>
                    <a:pt x="313" y="368"/>
                  </a:lnTo>
                  <a:lnTo>
                    <a:pt x="315" y="365"/>
                  </a:lnTo>
                  <a:lnTo>
                    <a:pt x="316" y="363"/>
                  </a:lnTo>
                  <a:lnTo>
                    <a:pt x="316" y="362"/>
                  </a:lnTo>
                  <a:lnTo>
                    <a:pt x="316" y="361"/>
                  </a:lnTo>
                  <a:lnTo>
                    <a:pt x="315" y="354"/>
                  </a:lnTo>
                  <a:lnTo>
                    <a:pt x="315" y="350"/>
                  </a:lnTo>
                  <a:lnTo>
                    <a:pt x="311" y="349"/>
                  </a:lnTo>
                  <a:lnTo>
                    <a:pt x="310" y="348"/>
                  </a:lnTo>
                  <a:lnTo>
                    <a:pt x="309" y="347"/>
                  </a:lnTo>
                  <a:lnTo>
                    <a:pt x="308" y="346"/>
                  </a:lnTo>
                  <a:lnTo>
                    <a:pt x="307" y="345"/>
                  </a:lnTo>
                  <a:lnTo>
                    <a:pt x="307" y="345"/>
                  </a:lnTo>
                  <a:lnTo>
                    <a:pt x="306" y="340"/>
                  </a:lnTo>
                  <a:lnTo>
                    <a:pt x="305" y="340"/>
                  </a:lnTo>
                  <a:lnTo>
                    <a:pt x="304" y="340"/>
                  </a:lnTo>
                  <a:lnTo>
                    <a:pt x="299" y="342"/>
                  </a:lnTo>
                  <a:lnTo>
                    <a:pt x="296" y="344"/>
                  </a:lnTo>
                  <a:lnTo>
                    <a:pt x="295" y="344"/>
                  </a:lnTo>
                  <a:lnTo>
                    <a:pt x="290" y="345"/>
                  </a:lnTo>
                  <a:lnTo>
                    <a:pt x="289" y="344"/>
                  </a:lnTo>
                  <a:lnTo>
                    <a:pt x="288" y="343"/>
                  </a:lnTo>
                  <a:lnTo>
                    <a:pt x="287" y="341"/>
                  </a:lnTo>
                  <a:lnTo>
                    <a:pt x="287" y="340"/>
                  </a:lnTo>
                  <a:lnTo>
                    <a:pt x="286" y="339"/>
                  </a:lnTo>
                  <a:lnTo>
                    <a:pt x="285" y="338"/>
                  </a:lnTo>
                  <a:lnTo>
                    <a:pt x="285" y="337"/>
                  </a:lnTo>
                  <a:lnTo>
                    <a:pt x="284" y="337"/>
                  </a:lnTo>
                  <a:lnTo>
                    <a:pt x="282" y="335"/>
                  </a:lnTo>
                  <a:lnTo>
                    <a:pt x="280" y="333"/>
                  </a:lnTo>
                  <a:lnTo>
                    <a:pt x="276" y="331"/>
                  </a:lnTo>
                  <a:lnTo>
                    <a:pt x="271" y="345"/>
                  </a:lnTo>
                  <a:lnTo>
                    <a:pt x="263" y="350"/>
                  </a:lnTo>
                  <a:lnTo>
                    <a:pt x="262" y="350"/>
                  </a:lnTo>
                  <a:lnTo>
                    <a:pt x="257" y="351"/>
                  </a:lnTo>
                  <a:lnTo>
                    <a:pt x="256" y="351"/>
                  </a:lnTo>
                  <a:lnTo>
                    <a:pt x="251" y="349"/>
                  </a:lnTo>
                  <a:lnTo>
                    <a:pt x="251" y="348"/>
                  </a:lnTo>
                  <a:lnTo>
                    <a:pt x="251" y="348"/>
                  </a:lnTo>
                  <a:lnTo>
                    <a:pt x="251" y="347"/>
                  </a:lnTo>
                  <a:lnTo>
                    <a:pt x="252" y="345"/>
                  </a:lnTo>
                  <a:lnTo>
                    <a:pt x="253" y="342"/>
                  </a:lnTo>
                  <a:lnTo>
                    <a:pt x="254" y="338"/>
                  </a:lnTo>
                  <a:lnTo>
                    <a:pt x="254" y="338"/>
                  </a:lnTo>
                  <a:lnTo>
                    <a:pt x="253" y="338"/>
                  </a:lnTo>
                  <a:lnTo>
                    <a:pt x="244" y="336"/>
                  </a:lnTo>
                  <a:lnTo>
                    <a:pt x="242" y="335"/>
                  </a:lnTo>
                  <a:lnTo>
                    <a:pt x="241" y="334"/>
                  </a:lnTo>
                  <a:lnTo>
                    <a:pt x="240" y="334"/>
                  </a:lnTo>
                  <a:lnTo>
                    <a:pt x="237" y="335"/>
                  </a:lnTo>
                  <a:lnTo>
                    <a:pt x="235" y="336"/>
                  </a:lnTo>
                  <a:lnTo>
                    <a:pt x="232" y="337"/>
                  </a:lnTo>
                  <a:lnTo>
                    <a:pt x="229" y="338"/>
                  </a:lnTo>
                  <a:lnTo>
                    <a:pt x="228" y="338"/>
                  </a:lnTo>
                  <a:lnTo>
                    <a:pt x="226" y="338"/>
                  </a:lnTo>
                  <a:lnTo>
                    <a:pt x="225" y="338"/>
                  </a:lnTo>
                  <a:lnTo>
                    <a:pt x="224" y="337"/>
                  </a:lnTo>
                  <a:lnTo>
                    <a:pt x="224" y="336"/>
                  </a:lnTo>
                  <a:lnTo>
                    <a:pt x="224" y="334"/>
                  </a:lnTo>
                  <a:lnTo>
                    <a:pt x="223" y="333"/>
                  </a:lnTo>
                  <a:lnTo>
                    <a:pt x="219" y="327"/>
                  </a:lnTo>
                  <a:lnTo>
                    <a:pt x="215" y="324"/>
                  </a:lnTo>
                  <a:lnTo>
                    <a:pt x="214" y="323"/>
                  </a:lnTo>
                  <a:lnTo>
                    <a:pt x="213" y="323"/>
                  </a:lnTo>
                  <a:lnTo>
                    <a:pt x="212" y="322"/>
                  </a:lnTo>
                  <a:lnTo>
                    <a:pt x="209" y="322"/>
                  </a:lnTo>
                  <a:lnTo>
                    <a:pt x="209" y="321"/>
                  </a:lnTo>
                  <a:lnTo>
                    <a:pt x="207" y="320"/>
                  </a:lnTo>
                  <a:lnTo>
                    <a:pt x="206" y="322"/>
                  </a:lnTo>
                  <a:lnTo>
                    <a:pt x="206" y="323"/>
                  </a:lnTo>
                  <a:lnTo>
                    <a:pt x="205" y="324"/>
                  </a:lnTo>
                  <a:lnTo>
                    <a:pt x="205" y="324"/>
                  </a:lnTo>
                  <a:lnTo>
                    <a:pt x="203" y="325"/>
                  </a:lnTo>
                  <a:lnTo>
                    <a:pt x="200" y="326"/>
                  </a:lnTo>
                  <a:lnTo>
                    <a:pt x="200" y="325"/>
                  </a:lnTo>
                  <a:lnTo>
                    <a:pt x="196" y="324"/>
                  </a:lnTo>
                  <a:lnTo>
                    <a:pt x="187" y="326"/>
                  </a:lnTo>
                  <a:lnTo>
                    <a:pt x="187" y="327"/>
                  </a:lnTo>
                  <a:lnTo>
                    <a:pt x="188" y="328"/>
                  </a:lnTo>
                  <a:lnTo>
                    <a:pt x="188" y="330"/>
                  </a:lnTo>
                  <a:lnTo>
                    <a:pt x="189" y="331"/>
                  </a:lnTo>
                  <a:lnTo>
                    <a:pt x="188" y="337"/>
                  </a:lnTo>
                  <a:lnTo>
                    <a:pt x="180" y="341"/>
                  </a:lnTo>
                  <a:lnTo>
                    <a:pt x="176" y="343"/>
                  </a:lnTo>
                  <a:lnTo>
                    <a:pt x="171" y="345"/>
                  </a:lnTo>
                  <a:lnTo>
                    <a:pt x="169" y="346"/>
                  </a:lnTo>
                  <a:lnTo>
                    <a:pt x="168" y="345"/>
                  </a:lnTo>
                  <a:lnTo>
                    <a:pt x="160" y="349"/>
                  </a:lnTo>
                  <a:lnTo>
                    <a:pt x="154" y="355"/>
                  </a:lnTo>
                  <a:lnTo>
                    <a:pt x="154" y="356"/>
                  </a:lnTo>
                  <a:lnTo>
                    <a:pt x="152" y="358"/>
                  </a:lnTo>
                  <a:lnTo>
                    <a:pt x="145" y="362"/>
                  </a:lnTo>
                  <a:lnTo>
                    <a:pt x="143" y="363"/>
                  </a:lnTo>
                  <a:lnTo>
                    <a:pt x="143" y="363"/>
                  </a:lnTo>
                  <a:lnTo>
                    <a:pt x="134" y="349"/>
                  </a:lnTo>
                  <a:lnTo>
                    <a:pt x="133" y="348"/>
                  </a:lnTo>
                  <a:lnTo>
                    <a:pt x="133" y="347"/>
                  </a:lnTo>
                  <a:lnTo>
                    <a:pt x="133" y="346"/>
                  </a:lnTo>
                  <a:lnTo>
                    <a:pt x="133" y="346"/>
                  </a:lnTo>
                  <a:lnTo>
                    <a:pt x="133" y="344"/>
                  </a:lnTo>
                  <a:lnTo>
                    <a:pt x="132" y="343"/>
                  </a:lnTo>
                  <a:lnTo>
                    <a:pt x="131" y="343"/>
                  </a:lnTo>
                  <a:lnTo>
                    <a:pt x="123" y="339"/>
                  </a:lnTo>
                  <a:lnTo>
                    <a:pt x="113" y="341"/>
                  </a:lnTo>
                  <a:lnTo>
                    <a:pt x="112" y="342"/>
                  </a:lnTo>
                  <a:lnTo>
                    <a:pt x="111" y="342"/>
                  </a:lnTo>
                  <a:lnTo>
                    <a:pt x="110" y="347"/>
                  </a:lnTo>
                  <a:lnTo>
                    <a:pt x="109" y="347"/>
                  </a:lnTo>
                  <a:lnTo>
                    <a:pt x="109" y="348"/>
                  </a:lnTo>
                  <a:lnTo>
                    <a:pt x="109" y="349"/>
                  </a:lnTo>
                  <a:lnTo>
                    <a:pt x="109" y="350"/>
                  </a:lnTo>
                  <a:lnTo>
                    <a:pt x="108" y="350"/>
                  </a:lnTo>
                  <a:lnTo>
                    <a:pt x="104" y="352"/>
                  </a:lnTo>
                  <a:lnTo>
                    <a:pt x="104" y="352"/>
                  </a:lnTo>
                  <a:lnTo>
                    <a:pt x="103" y="352"/>
                  </a:lnTo>
                  <a:lnTo>
                    <a:pt x="98" y="350"/>
                  </a:lnTo>
                  <a:lnTo>
                    <a:pt x="97" y="350"/>
                  </a:lnTo>
                  <a:lnTo>
                    <a:pt x="94" y="346"/>
                  </a:lnTo>
                  <a:lnTo>
                    <a:pt x="93" y="345"/>
                  </a:lnTo>
                  <a:lnTo>
                    <a:pt x="93" y="344"/>
                  </a:lnTo>
                  <a:lnTo>
                    <a:pt x="93" y="343"/>
                  </a:lnTo>
                  <a:lnTo>
                    <a:pt x="92" y="343"/>
                  </a:lnTo>
                  <a:lnTo>
                    <a:pt x="91" y="341"/>
                  </a:lnTo>
                  <a:lnTo>
                    <a:pt x="90" y="341"/>
                  </a:lnTo>
                  <a:lnTo>
                    <a:pt x="85" y="343"/>
                  </a:lnTo>
                  <a:lnTo>
                    <a:pt x="83" y="344"/>
                  </a:lnTo>
                  <a:lnTo>
                    <a:pt x="81" y="344"/>
                  </a:lnTo>
                  <a:lnTo>
                    <a:pt x="81" y="345"/>
                  </a:lnTo>
                  <a:lnTo>
                    <a:pt x="80" y="346"/>
                  </a:lnTo>
                  <a:lnTo>
                    <a:pt x="79" y="346"/>
                  </a:lnTo>
                  <a:lnTo>
                    <a:pt x="79" y="346"/>
                  </a:lnTo>
                  <a:lnTo>
                    <a:pt x="77" y="345"/>
                  </a:lnTo>
                  <a:lnTo>
                    <a:pt x="70" y="340"/>
                  </a:lnTo>
                  <a:lnTo>
                    <a:pt x="72" y="338"/>
                  </a:lnTo>
                  <a:lnTo>
                    <a:pt x="73" y="338"/>
                  </a:lnTo>
                  <a:lnTo>
                    <a:pt x="75" y="335"/>
                  </a:lnTo>
                  <a:lnTo>
                    <a:pt x="76" y="334"/>
                  </a:lnTo>
                  <a:lnTo>
                    <a:pt x="76" y="333"/>
                  </a:lnTo>
                  <a:lnTo>
                    <a:pt x="76" y="332"/>
                  </a:lnTo>
                  <a:lnTo>
                    <a:pt x="75" y="332"/>
                  </a:lnTo>
                  <a:lnTo>
                    <a:pt x="63" y="320"/>
                  </a:lnTo>
                  <a:lnTo>
                    <a:pt x="63" y="320"/>
                  </a:lnTo>
                  <a:lnTo>
                    <a:pt x="61" y="321"/>
                  </a:lnTo>
                  <a:lnTo>
                    <a:pt x="60" y="321"/>
                  </a:lnTo>
                  <a:lnTo>
                    <a:pt x="60" y="322"/>
                  </a:lnTo>
                  <a:lnTo>
                    <a:pt x="59" y="323"/>
                  </a:lnTo>
                  <a:lnTo>
                    <a:pt x="59" y="323"/>
                  </a:lnTo>
                  <a:lnTo>
                    <a:pt x="57" y="324"/>
                  </a:lnTo>
                  <a:lnTo>
                    <a:pt x="48" y="321"/>
                  </a:lnTo>
                  <a:lnTo>
                    <a:pt x="44" y="319"/>
                  </a:lnTo>
                  <a:lnTo>
                    <a:pt x="43" y="323"/>
                  </a:lnTo>
                  <a:lnTo>
                    <a:pt x="43" y="324"/>
                  </a:lnTo>
                  <a:lnTo>
                    <a:pt x="42" y="325"/>
                  </a:lnTo>
                  <a:lnTo>
                    <a:pt x="41" y="326"/>
                  </a:lnTo>
                  <a:lnTo>
                    <a:pt x="41" y="327"/>
                  </a:lnTo>
                  <a:lnTo>
                    <a:pt x="39" y="328"/>
                  </a:lnTo>
                  <a:lnTo>
                    <a:pt x="35" y="330"/>
                  </a:lnTo>
                  <a:lnTo>
                    <a:pt x="35" y="330"/>
                  </a:lnTo>
                  <a:lnTo>
                    <a:pt x="31" y="327"/>
                  </a:lnTo>
                  <a:lnTo>
                    <a:pt x="31" y="327"/>
                  </a:lnTo>
                  <a:lnTo>
                    <a:pt x="30" y="326"/>
                  </a:lnTo>
                  <a:lnTo>
                    <a:pt x="30" y="326"/>
                  </a:lnTo>
                  <a:lnTo>
                    <a:pt x="26" y="321"/>
                  </a:lnTo>
                  <a:lnTo>
                    <a:pt x="26" y="320"/>
                  </a:lnTo>
                  <a:lnTo>
                    <a:pt x="25" y="318"/>
                  </a:lnTo>
                  <a:lnTo>
                    <a:pt x="24" y="316"/>
                  </a:lnTo>
                  <a:lnTo>
                    <a:pt x="23" y="313"/>
                  </a:lnTo>
                  <a:lnTo>
                    <a:pt x="22" y="308"/>
                  </a:lnTo>
                  <a:lnTo>
                    <a:pt x="20" y="298"/>
                  </a:lnTo>
                  <a:lnTo>
                    <a:pt x="20" y="295"/>
                  </a:lnTo>
                  <a:lnTo>
                    <a:pt x="19" y="292"/>
                  </a:lnTo>
                  <a:lnTo>
                    <a:pt x="19" y="288"/>
                  </a:lnTo>
                  <a:lnTo>
                    <a:pt x="18" y="287"/>
                  </a:lnTo>
                  <a:lnTo>
                    <a:pt x="16" y="286"/>
                  </a:lnTo>
                  <a:lnTo>
                    <a:pt x="13" y="284"/>
                  </a:lnTo>
                  <a:lnTo>
                    <a:pt x="11" y="283"/>
                  </a:lnTo>
                  <a:lnTo>
                    <a:pt x="9" y="282"/>
                  </a:lnTo>
                  <a:lnTo>
                    <a:pt x="5" y="273"/>
                  </a:lnTo>
                  <a:lnTo>
                    <a:pt x="2" y="267"/>
                  </a:lnTo>
                  <a:lnTo>
                    <a:pt x="1" y="260"/>
                  </a:lnTo>
                  <a:lnTo>
                    <a:pt x="1" y="260"/>
                  </a:lnTo>
                  <a:lnTo>
                    <a:pt x="0" y="260"/>
                  </a:lnTo>
                  <a:lnTo>
                    <a:pt x="1" y="259"/>
                  </a:lnTo>
                  <a:lnTo>
                    <a:pt x="1" y="258"/>
                  </a:lnTo>
                  <a:lnTo>
                    <a:pt x="3" y="255"/>
                  </a:lnTo>
                  <a:lnTo>
                    <a:pt x="4" y="250"/>
                  </a:lnTo>
                  <a:lnTo>
                    <a:pt x="4" y="249"/>
                  </a:lnTo>
                  <a:lnTo>
                    <a:pt x="4" y="248"/>
                  </a:lnTo>
                  <a:lnTo>
                    <a:pt x="6" y="244"/>
                  </a:lnTo>
                  <a:lnTo>
                    <a:pt x="7" y="243"/>
                  </a:lnTo>
                  <a:lnTo>
                    <a:pt x="8" y="242"/>
                  </a:lnTo>
                  <a:lnTo>
                    <a:pt x="8" y="241"/>
                  </a:lnTo>
                  <a:lnTo>
                    <a:pt x="13" y="235"/>
                  </a:lnTo>
                  <a:lnTo>
                    <a:pt x="14" y="234"/>
                  </a:lnTo>
                  <a:lnTo>
                    <a:pt x="16" y="233"/>
                  </a:lnTo>
                  <a:lnTo>
                    <a:pt x="22" y="226"/>
                  </a:lnTo>
                  <a:lnTo>
                    <a:pt x="21" y="223"/>
                  </a:lnTo>
                  <a:lnTo>
                    <a:pt x="21" y="222"/>
                  </a:lnTo>
                  <a:lnTo>
                    <a:pt x="21" y="220"/>
                  </a:lnTo>
                  <a:lnTo>
                    <a:pt x="21" y="219"/>
                  </a:lnTo>
                  <a:lnTo>
                    <a:pt x="21" y="218"/>
                  </a:lnTo>
                  <a:lnTo>
                    <a:pt x="23" y="213"/>
                  </a:lnTo>
                  <a:lnTo>
                    <a:pt x="23" y="213"/>
                  </a:lnTo>
                  <a:lnTo>
                    <a:pt x="23" y="213"/>
                  </a:lnTo>
                  <a:lnTo>
                    <a:pt x="28" y="218"/>
                  </a:lnTo>
                  <a:lnTo>
                    <a:pt x="31" y="219"/>
                  </a:lnTo>
                  <a:lnTo>
                    <a:pt x="31" y="219"/>
                  </a:lnTo>
                  <a:lnTo>
                    <a:pt x="34" y="214"/>
                  </a:lnTo>
                  <a:lnTo>
                    <a:pt x="40" y="207"/>
                  </a:lnTo>
                  <a:lnTo>
                    <a:pt x="42" y="205"/>
                  </a:lnTo>
                  <a:lnTo>
                    <a:pt x="48" y="200"/>
                  </a:lnTo>
                  <a:lnTo>
                    <a:pt x="52" y="202"/>
                  </a:lnTo>
                  <a:lnTo>
                    <a:pt x="54" y="201"/>
                  </a:lnTo>
                  <a:lnTo>
                    <a:pt x="54" y="201"/>
                  </a:lnTo>
                  <a:lnTo>
                    <a:pt x="59" y="202"/>
                  </a:lnTo>
                  <a:lnTo>
                    <a:pt x="63" y="203"/>
                  </a:lnTo>
                  <a:lnTo>
                    <a:pt x="64" y="204"/>
                  </a:lnTo>
                  <a:lnTo>
                    <a:pt x="68" y="208"/>
                  </a:lnTo>
                  <a:lnTo>
                    <a:pt x="69" y="210"/>
                  </a:lnTo>
                  <a:lnTo>
                    <a:pt x="71" y="211"/>
                  </a:lnTo>
                  <a:lnTo>
                    <a:pt x="72" y="211"/>
                  </a:lnTo>
                  <a:lnTo>
                    <a:pt x="72" y="211"/>
                  </a:lnTo>
                  <a:lnTo>
                    <a:pt x="73" y="210"/>
                  </a:lnTo>
                  <a:lnTo>
                    <a:pt x="73" y="208"/>
                  </a:lnTo>
                  <a:lnTo>
                    <a:pt x="78" y="200"/>
                  </a:lnTo>
                  <a:lnTo>
                    <a:pt x="79" y="199"/>
                  </a:lnTo>
                  <a:lnTo>
                    <a:pt x="80" y="198"/>
                  </a:lnTo>
                  <a:lnTo>
                    <a:pt x="81" y="198"/>
                  </a:lnTo>
                  <a:lnTo>
                    <a:pt x="89" y="198"/>
                  </a:lnTo>
                  <a:lnTo>
                    <a:pt x="91" y="199"/>
                  </a:lnTo>
                  <a:lnTo>
                    <a:pt x="95" y="201"/>
                  </a:lnTo>
                  <a:lnTo>
                    <a:pt x="96" y="202"/>
                  </a:lnTo>
                  <a:lnTo>
                    <a:pt x="97" y="204"/>
                  </a:lnTo>
                  <a:lnTo>
                    <a:pt x="99" y="207"/>
                  </a:lnTo>
                  <a:lnTo>
                    <a:pt x="103" y="208"/>
                  </a:lnTo>
                  <a:lnTo>
                    <a:pt x="104" y="208"/>
                  </a:lnTo>
                  <a:lnTo>
                    <a:pt x="106" y="207"/>
                  </a:lnTo>
                  <a:lnTo>
                    <a:pt x="108" y="205"/>
                  </a:lnTo>
                  <a:lnTo>
                    <a:pt x="108" y="204"/>
                  </a:lnTo>
                  <a:lnTo>
                    <a:pt x="108" y="203"/>
                  </a:lnTo>
                  <a:lnTo>
                    <a:pt x="104" y="190"/>
                  </a:lnTo>
                  <a:lnTo>
                    <a:pt x="102" y="187"/>
                  </a:lnTo>
                  <a:lnTo>
                    <a:pt x="101" y="186"/>
                  </a:lnTo>
                  <a:lnTo>
                    <a:pt x="101" y="186"/>
                  </a:lnTo>
                  <a:lnTo>
                    <a:pt x="100" y="185"/>
                  </a:lnTo>
                  <a:lnTo>
                    <a:pt x="95" y="181"/>
                  </a:lnTo>
                  <a:lnTo>
                    <a:pt x="94" y="180"/>
                  </a:lnTo>
                  <a:lnTo>
                    <a:pt x="86" y="169"/>
                  </a:lnTo>
                  <a:lnTo>
                    <a:pt x="86" y="169"/>
                  </a:lnTo>
                  <a:lnTo>
                    <a:pt x="86" y="168"/>
                  </a:lnTo>
                  <a:lnTo>
                    <a:pt x="86" y="167"/>
                  </a:lnTo>
                  <a:lnTo>
                    <a:pt x="86" y="162"/>
                  </a:lnTo>
                  <a:lnTo>
                    <a:pt x="86" y="161"/>
                  </a:lnTo>
                  <a:lnTo>
                    <a:pt x="86" y="160"/>
                  </a:lnTo>
                  <a:lnTo>
                    <a:pt x="85" y="156"/>
                  </a:lnTo>
                  <a:lnTo>
                    <a:pt x="88" y="154"/>
                  </a:lnTo>
                  <a:lnTo>
                    <a:pt x="92" y="152"/>
                  </a:lnTo>
                  <a:lnTo>
                    <a:pt x="93" y="151"/>
                  </a:lnTo>
                  <a:lnTo>
                    <a:pt x="97" y="148"/>
                  </a:lnTo>
                  <a:lnTo>
                    <a:pt x="98" y="147"/>
                  </a:lnTo>
                  <a:lnTo>
                    <a:pt x="113" y="140"/>
                  </a:lnTo>
                  <a:lnTo>
                    <a:pt x="114" y="139"/>
                  </a:lnTo>
                  <a:lnTo>
                    <a:pt x="117" y="137"/>
                  </a:lnTo>
                  <a:lnTo>
                    <a:pt x="118" y="136"/>
                  </a:lnTo>
                  <a:lnTo>
                    <a:pt x="118" y="135"/>
                  </a:lnTo>
                  <a:lnTo>
                    <a:pt x="118" y="134"/>
                  </a:lnTo>
                  <a:lnTo>
                    <a:pt x="118" y="133"/>
                  </a:lnTo>
                  <a:lnTo>
                    <a:pt x="119" y="132"/>
                  </a:lnTo>
                  <a:lnTo>
                    <a:pt x="119" y="131"/>
                  </a:lnTo>
                  <a:lnTo>
                    <a:pt x="123" y="125"/>
                  </a:lnTo>
                  <a:lnTo>
                    <a:pt x="124" y="124"/>
                  </a:lnTo>
                  <a:lnTo>
                    <a:pt x="128" y="122"/>
                  </a:lnTo>
                  <a:lnTo>
                    <a:pt x="139" y="116"/>
                  </a:lnTo>
                  <a:lnTo>
                    <a:pt x="144" y="118"/>
                  </a:lnTo>
                  <a:lnTo>
                    <a:pt x="148" y="121"/>
                  </a:lnTo>
                  <a:lnTo>
                    <a:pt x="159" y="118"/>
                  </a:lnTo>
                  <a:lnTo>
                    <a:pt x="161" y="116"/>
                  </a:lnTo>
                  <a:lnTo>
                    <a:pt x="160" y="116"/>
                  </a:lnTo>
                  <a:lnTo>
                    <a:pt x="159" y="115"/>
                  </a:lnTo>
                  <a:lnTo>
                    <a:pt x="158" y="115"/>
                  </a:lnTo>
                  <a:lnTo>
                    <a:pt x="157" y="113"/>
                  </a:lnTo>
                  <a:lnTo>
                    <a:pt x="151" y="106"/>
                  </a:lnTo>
                  <a:lnTo>
                    <a:pt x="149" y="102"/>
                  </a:lnTo>
                  <a:lnTo>
                    <a:pt x="149" y="96"/>
                  </a:lnTo>
                  <a:lnTo>
                    <a:pt x="151" y="85"/>
                  </a:lnTo>
                  <a:lnTo>
                    <a:pt x="152" y="84"/>
                  </a:lnTo>
                  <a:lnTo>
                    <a:pt x="154" y="82"/>
                  </a:lnTo>
                  <a:lnTo>
                    <a:pt x="155" y="81"/>
                  </a:lnTo>
                  <a:lnTo>
                    <a:pt x="155" y="80"/>
                  </a:lnTo>
                  <a:lnTo>
                    <a:pt x="155" y="80"/>
                  </a:lnTo>
                  <a:lnTo>
                    <a:pt x="154" y="79"/>
                  </a:lnTo>
                  <a:lnTo>
                    <a:pt x="154" y="76"/>
                  </a:lnTo>
                  <a:lnTo>
                    <a:pt x="154" y="74"/>
                  </a:lnTo>
                  <a:lnTo>
                    <a:pt x="153" y="73"/>
                  </a:lnTo>
                  <a:lnTo>
                    <a:pt x="153" y="73"/>
                  </a:lnTo>
                  <a:lnTo>
                    <a:pt x="152" y="71"/>
                  </a:lnTo>
                  <a:lnTo>
                    <a:pt x="152" y="68"/>
                  </a:lnTo>
                  <a:lnTo>
                    <a:pt x="151" y="67"/>
                  </a:lnTo>
                  <a:lnTo>
                    <a:pt x="151" y="57"/>
                  </a:lnTo>
                  <a:lnTo>
                    <a:pt x="150" y="53"/>
                  </a:lnTo>
                  <a:lnTo>
                    <a:pt x="149" y="49"/>
                  </a:lnTo>
                  <a:lnTo>
                    <a:pt x="147" y="46"/>
                  </a:lnTo>
                  <a:lnTo>
                    <a:pt x="145" y="43"/>
                  </a:lnTo>
                  <a:lnTo>
                    <a:pt x="144" y="43"/>
                  </a:lnTo>
                  <a:lnTo>
                    <a:pt x="144" y="39"/>
                  </a:lnTo>
                  <a:lnTo>
                    <a:pt x="144" y="30"/>
                  </a:lnTo>
                  <a:lnTo>
                    <a:pt x="143" y="24"/>
                  </a:lnTo>
                  <a:lnTo>
                    <a:pt x="143" y="20"/>
                  </a:lnTo>
                  <a:lnTo>
                    <a:pt x="145" y="16"/>
                  </a:lnTo>
                  <a:lnTo>
                    <a:pt x="154" y="9"/>
                  </a:lnTo>
                  <a:lnTo>
                    <a:pt x="154" y="9"/>
                  </a:lnTo>
                  <a:lnTo>
                    <a:pt x="155" y="6"/>
                  </a:lnTo>
                  <a:lnTo>
                    <a:pt x="155" y="5"/>
                  </a:lnTo>
                  <a:lnTo>
                    <a:pt x="157" y="3"/>
                  </a:lnTo>
                  <a:lnTo>
                    <a:pt x="157" y="3"/>
                  </a:lnTo>
                  <a:lnTo>
                    <a:pt x="161" y="0"/>
                  </a:lnTo>
                  <a:lnTo>
                    <a:pt x="162" y="0"/>
                  </a:lnTo>
                  <a:lnTo>
                    <a:pt x="164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0" name="Freeform 97"/>
            <p:cNvSpPr>
              <a:spLocks/>
            </p:cNvSpPr>
            <p:nvPr/>
          </p:nvSpPr>
          <p:spPr bwMode="auto">
            <a:xfrm>
              <a:off x="7566025" y="2030413"/>
              <a:ext cx="400050" cy="676275"/>
            </a:xfrm>
            <a:custGeom>
              <a:avLst/>
              <a:gdLst>
                <a:gd name="T0" fmla="*/ 191 w 252"/>
                <a:gd name="T1" fmla="*/ 307 h 426"/>
                <a:gd name="T2" fmla="*/ 185 w 252"/>
                <a:gd name="T3" fmla="*/ 324 h 426"/>
                <a:gd name="T4" fmla="*/ 208 w 252"/>
                <a:gd name="T5" fmla="*/ 362 h 426"/>
                <a:gd name="T6" fmla="*/ 185 w 252"/>
                <a:gd name="T7" fmla="*/ 373 h 426"/>
                <a:gd name="T8" fmla="*/ 159 w 252"/>
                <a:gd name="T9" fmla="*/ 390 h 426"/>
                <a:gd name="T10" fmla="*/ 152 w 252"/>
                <a:gd name="T11" fmla="*/ 385 h 426"/>
                <a:gd name="T12" fmla="*/ 153 w 252"/>
                <a:gd name="T13" fmla="*/ 390 h 426"/>
                <a:gd name="T14" fmla="*/ 142 w 252"/>
                <a:gd name="T15" fmla="*/ 408 h 426"/>
                <a:gd name="T16" fmla="*/ 103 w 252"/>
                <a:gd name="T17" fmla="*/ 426 h 426"/>
                <a:gd name="T18" fmla="*/ 73 w 252"/>
                <a:gd name="T19" fmla="*/ 413 h 426"/>
                <a:gd name="T20" fmla="*/ 34 w 252"/>
                <a:gd name="T21" fmla="*/ 392 h 426"/>
                <a:gd name="T22" fmla="*/ 18 w 252"/>
                <a:gd name="T23" fmla="*/ 388 h 426"/>
                <a:gd name="T24" fmla="*/ 1 w 252"/>
                <a:gd name="T25" fmla="*/ 356 h 426"/>
                <a:gd name="T26" fmla="*/ 10 w 252"/>
                <a:gd name="T27" fmla="*/ 345 h 426"/>
                <a:gd name="T28" fmla="*/ 26 w 252"/>
                <a:gd name="T29" fmla="*/ 350 h 426"/>
                <a:gd name="T30" fmla="*/ 52 w 252"/>
                <a:gd name="T31" fmla="*/ 350 h 426"/>
                <a:gd name="T32" fmla="*/ 63 w 252"/>
                <a:gd name="T33" fmla="*/ 360 h 426"/>
                <a:gd name="T34" fmla="*/ 87 w 252"/>
                <a:gd name="T35" fmla="*/ 365 h 426"/>
                <a:gd name="T36" fmla="*/ 113 w 252"/>
                <a:gd name="T37" fmla="*/ 363 h 426"/>
                <a:gd name="T38" fmla="*/ 119 w 252"/>
                <a:gd name="T39" fmla="*/ 350 h 426"/>
                <a:gd name="T40" fmla="*/ 147 w 252"/>
                <a:gd name="T41" fmla="*/ 339 h 426"/>
                <a:gd name="T42" fmla="*/ 138 w 252"/>
                <a:gd name="T43" fmla="*/ 341 h 426"/>
                <a:gd name="T44" fmla="*/ 126 w 252"/>
                <a:gd name="T45" fmla="*/ 333 h 426"/>
                <a:gd name="T46" fmla="*/ 124 w 252"/>
                <a:gd name="T47" fmla="*/ 312 h 426"/>
                <a:gd name="T48" fmla="*/ 126 w 252"/>
                <a:gd name="T49" fmla="*/ 285 h 426"/>
                <a:gd name="T50" fmla="*/ 118 w 252"/>
                <a:gd name="T51" fmla="*/ 240 h 426"/>
                <a:gd name="T52" fmla="*/ 113 w 252"/>
                <a:gd name="T53" fmla="*/ 231 h 426"/>
                <a:gd name="T54" fmla="*/ 113 w 252"/>
                <a:gd name="T55" fmla="*/ 210 h 426"/>
                <a:gd name="T56" fmla="*/ 116 w 252"/>
                <a:gd name="T57" fmla="*/ 206 h 426"/>
                <a:gd name="T58" fmla="*/ 100 w 252"/>
                <a:gd name="T59" fmla="*/ 180 h 426"/>
                <a:gd name="T60" fmla="*/ 110 w 252"/>
                <a:gd name="T61" fmla="*/ 142 h 426"/>
                <a:gd name="T62" fmla="*/ 123 w 252"/>
                <a:gd name="T63" fmla="*/ 108 h 426"/>
                <a:gd name="T64" fmla="*/ 128 w 252"/>
                <a:gd name="T65" fmla="*/ 79 h 426"/>
                <a:gd name="T66" fmla="*/ 136 w 252"/>
                <a:gd name="T67" fmla="*/ 75 h 426"/>
                <a:gd name="T68" fmla="*/ 143 w 252"/>
                <a:gd name="T69" fmla="*/ 16 h 426"/>
                <a:gd name="T70" fmla="*/ 163 w 252"/>
                <a:gd name="T71" fmla="*/ 9 h 426"/>
                <a:gd name="T72" fmla="*/ 151 w 252"/>
                <a:gd name="T73" fmla="*/ 42 h 426"/>
                <a:gd name="T74" fmla="*/ 149 w 252"/>
                <a:gd name="T75" fmla="*/ 59 h 426"/>
                <a:gd name="T76" fmla="*/ 177 w 252"/>
                <a:gd name="T77" fmla="*/ 87 h 426"/>
                <a:gd name="T78" fmla="*/ 187 w 252"/>
                <a:gd name="T79" fmla="*/ 95 h 426"/>
                <a:gd name="T80" fmla="*/ 194 w 252"/>
                <a:gd name="T81" fmla="*/ 89 h 426"/>
                <a:gd name="T82" fmla="*/ 209 w 252"/>
                <a:gd name="T83" fmla="*/ 76 h 426"/>
                <a:gd name="T84" fmla="*/ 223 w 252"/>
                <a:gd name="T85" fmla="*/ 67 h 426"/>
                <a:gd name="T86" fmla="*/ 250 w 252"/>
                <a:gd name="T87" fmla="*/ 67 h 426"/>
                <a:gd name="T88" fmla="*/ 251 w 252"/>
                <a:gd name="T89" fmla="*/ 79 h 426"/>
                <a:gd name="T90" fmla="*/ 250 w 252"/>
                <a:gd name="T91" fmla="*/ 117 h 426"/>
                <a:gd name="T92" fmla="*/ 240 w 252"/>
                <a:gd name="T93" fmla="*/ 145 h 426"/>
                <a:gd name="T94" fmla="*/ 232 w 252"/>
                <a:gd name="T95" fmla="*/ 168 h 426"/>
                <a:gd name="T96" fmla="*/ 228 w 252"/>
                <a:gd name="T97" fmla="*/ 179 h 426"/>
                <a:gd name="T98" fmla="*/ 225 w 252"/>
                <a:gd name="T99" fmla="*/ 195 h 426"/>
                <a:gd name="T100" fmla="*/ 217 w 252"/>
                <a:gd name="T101" fmla="*/ 218 h 426"/>
                <a:gd name="T102" fmla="*/ 222 w 252"/>
                <a:gd name="T103" fmla="*/ 236 h 426"/>
                <a:gd name="T104" fmla="*/ 224 w 252"/>
                <a:gd name="T105" fmla="*/ 278 h 426"/>
                <a:gd name="T106" fmla="*/ 223 w 252"/>
                <a:gd name="T107" fmla="*/ 299 h 426"/>
                <a:gd name="T108" fmla="*/ 221 w 252"/>
                <a:gd name="T109" fmla="*/ 300 h 426"/>
                <a:gd name="T110" fmla="*/ 197 w 252"/>
                <a:gd name="T111" fmla="*/ 280 h 426"/>
                <a:gd name="T112" fmla="*/ 190 w 252"/>
                <a:gd name="T113" fmla="*/ 276 h 426"/>
                <a:gd name="T114" fmla="*/ 193 w 252"/>
                <a:gd name="T115" fmla="*/ 277 h 426"/>
                <a:gd name="T116" fmla="*/ 196 w 252"/>
                <a:gd name="T117" fmla="*/ 281 h 426"/>
                <a:gd name="T118" fmla="*/ 198 w 252"/>
                <a:gd name="T119" fmla="*/ 289 h 426"/>
                <a:gd name="T120" fmla="*/ 190 w 252"/>
                <a:gd name="T121" fmla="*/ 294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2" h="426">
                  <a:moveTo>
                    <a:pt x="190" y="294"/>
                  </a:moveTo>
                  <a:lnTo>
                    <a:pt x="190" y="294"/>
                  </a:lnTo>
                  <a:lnTo>
                    <a:pt x="190" y="295"/>
                  </a:lnTo>
                  <a:lnTo>
                    <a:pt x="191" y="297"/>
                  </a:lnTo>
                  <a:lnTo>
                    <a:pt x="192" y="297"/>
                  </a:lnTo>
                  <a:lnTo>
                    <a:pt x="194" y="299"/>
                  </a:lnTo>
                  <a:lnTo>
                    <a:pt x="196" y="300"/>
                  </a:lnTo>
                  <a:lnTo>
                    <a:pt x="192" y="306"/>
                  </a:lnTo>
                  <a:lnTo>
                    <a:pt x="191" y="307"/>
                  </a:lnTo>
                  <a:lnTo>
                    <a:pt x="191" y="307"/>
                  </a:lnTo>
                  <a:lnTo>
                    <a:pt x="189" y="312"/>
                  </a:lnTo>
                  <a:lnTo>
                    <a:pt x="188" y="312"/>
                  </a:lnTo>
                  <a:lnTo>
                    <a:pt x="188" y="313"/>
                  </a:lnTo>
                  <a:lnTo>
                    <a:pt x="188" y="313"/>
                  </a:lnTo>
                  <a:lnTo>
                    <a:pt x="187" y="313"/>
                  </a:lnTo>
                  <a:lnTo>
                    <a:pt x="187" y="314"/>
                  </a:lnTo>
                  <a:lnTo>
                    <a:pt x="185" y="320"/>
                  </a:lnTo>
                  <a:lnTo>
                    <a:pt x="185" y="322"/>
                  </a:lnTo>
                  <a:lnTo>
                    <a:pt x="185" y="323"/>
                  </a:lnTo>
                  <a:lnTo>
                    <a:pt x="185" y="324"/>
                  </a:lnTo>
                  <a:lnTo>
                    <a:pt x="185" y="329"/>
                  </a:lnTo>
                  <a:lnTo>
                    <a:pt x="185" y="329"/>
                  </a:lnTo>
                  <a:lnTo>
                    <a:pt x="189" y="339"/>
                  </a:lnTo>
                  <a:lnTo>
                    <a:pt x="191" y="343"/>
                  </a:lnTo>
                  <a:lnTo>
                    <a:pt x="196" y="350"/>
                  </a:lnTo>
                  <a:lnTo>
                    <a:pt x="208" y="358"/>
                  </a:lnTo>
                  <a:lnTo>
                    <a:pt x="208" y="360"/>
                  </a:lnTo>
                  <a:lnTo>
                    <a:pt x="209" y="360"/>
                  </a:lnTo>
                  <a:lnTo>
                    <a:pt x="208" y="362"/>
                  </a:lnTo>
                  <a:lnTo>
                    <a:pt x="208" y="362"/>
                  </a:lnTo>
                  <a:lnTo>
                    <a:pt x="208" y="364"/>
                  </a:lnTo>
                  <a:lnTo>
                    <a:pt x="208" y="364"/>
                  </a:lnTo>
                  <a:lnTo>
                    <a:pt x="207" y="365"/>
                  </a:lnTo>
                  <a:lnTo>
                    <a:pt x="207" y="365"/>
                  </a:lnTo>
                  <a:lnTo>
                    <a:pt x="206" y="365"/>
                  </a:lnTo>
                  <a:lnTo>
                    <a:pt x="201" y="365"/>
                  </a:lnTo>
                  <a:lnTo>
                    <a:pt x="194" y="366"/>
                  </a:lnTo>
                  <a:lnTo>
                    <a:pt x="193" y="366"/>
                  </a:lnTo>
                  <a:lnTo>
                    <a:pt x="188" y="370"/>
                  </a:lnTo>
                  <a:lnTo>
                    <a:pt x="185" y="373"/>
                  </a:lnTo>
                  <a:lnTo>
                    <a:pt x="184" y="373"/>
                  </a:lnTo>
                  <a:lnTo>
                    <a:pt x="182" y="375"/>
                  </a:lnTo>
                  <a:lnTo>
                    <a:pt x="181" y="377"/>
                  </a:lnTo>
                  <a:lnTo>
                    <a:pt x="179" y="379"/>
                  </a:lnTo>
                  <a:lnTo>
                    <a:pt x="177" y="381"/>
                  </a:lnTo>
                  <a:lnTo>
                    <a:pt x="176" y="381"/>
                  </a:lnTo>
                  <a:lnTo>
                    <a:pt x="166" y="389"/>
                  </a:lnTo>
                  <a:lnTo>
                    <a:pt x="165" y="389"/>
                  </a:lnTo>
                  <a:lnTo>
                    <a:pt x="160" y="390"/>
                  </a:lnTo>
                  <a:lnTo>
                    <a:pt x="159" y="390"/>
                  </a:lnTo>
                  <a:lnTo>
                    <a:pt x="158" y="390"/>
                  </a:lnTo>
                  <a:lnTo>
                    <a:pt x="156" y="390"/>
                  </a:lnTo>
                  <a:lnTo>
                    <a:pt x="156" y="390"/>
                  </a:lnTo>
                  <a:lnTo>
                    <a:pt x="155" y="388"/>
                  </a:lnTo>
                  <a:lnTo>
                    <a:pt x="154" y="387"/>
                  </a:lnTo>
                  <a:lnTo>
                    <a:pt x="154" y="387"/>
                  </a:lnTo>
                  <a:lnTo>
                    <a:pt x="154" y="386"/>
                  </a:lnTo>
                  <a:lnTo>
                    <a:pt x="153" y="386"/>
                  </a:lnTo>
                  <a:lnTo>
                    <a:pt x="153" y="385"/>
                  </a:lnTo>
                  <a:lnTo>
                    <a:pt x="152" y="385"/>
                  </a:lnTo>
                  <a:lnTo>
                    <a:pt x="151" y="384"/>
                  </a:lnTo>
                  <a:lnTo>
                    <a:pt x="150" y="383"/>
                  </a:lnTo>
                  <a:lnTo>
                    <a:pt x="150" y="383"/>
                  </a:lnTo>
                  <a:lnTo>
                    <a:pt x="149" y="383"/>
                  </a:lnTo>
                  <a:lnTo>
                    <a:pt x="149" y="383"/>
                  </a:lnTo>
                  <a:lnTo>
                    <a:pt x="148" y="383"/>
                  </a:lnTo>
                  <a:lnTo>
                    <a:pt x="149" y="384"/>
                  </a:lnTo>
                  <a:lnTo>
                    <a:pt x="149" y="386"/>
                  </a:lnTo>
                  <a:lnTo>
                    <a:pt x="151" y="388"/>
                  </a:lnTo>
                  <a:lnTo>
                    <a:pt x="153" y="390"/>
                  </a:lnTo>
                  <a:lnTo>
                    <a:pt x="153" y="391"/>
                  </a:lnTo>
                  <a:lnTo>
                    <a:pt x="153" y="392"/>
                  </a:lnTo>
                  <a:lnTo>
                    <a:pt x="149" y="402"/>
                  </a:lnTo>
                  <a:lnTo>
                    <a:pt x="148" y="403"/>
                  </a:lnTo>
                  <a:lnTo>
                    <a:pt x="147" y="404"/>
                  </a:lnTo>
                  <a:lnTo>
                    <a:pt x="145" y="407"/>
                  </a:lnTo>
                  <a:lnTo>
                    <a:pt x="145" y="407"/>
                  </a:lnTo>
                  <a:lnTo>
                    <a:pt x="144" y="407"/>
                  </a:lnTo>
                  <a:lnTo>
                    <a:pt x="143" y="407"/>
                  </a:lnTo>
                  <a:lnTo>
                    <a:pt x="142" y="408"/>
                  </a:lnTo>
                  <a:lnTo>
                    <a:pt x="138" y="411"/>
                  </a:lnTo>
                  <a:lnTo>
                    <a:pt x="132" y="417"/>
                  </a:lnTo>
                  <a:lnTo>
                    <a:pt x="131" y="417"/>
                  </a:lnTo>
                  <a:lnTo>
                    <a:pt x="126" y="422"/>
                  </a:lnTo>
                  <a:lnTo>
                    <a:pt x="126" y="422"/>
                  </a:lnTo>
                  <a:lnTo>
                    <a:pt x="117" y="423"/>
                  </a:lnTo>
                  <a:lnTo>
                    <a:pt x="112" y="424"/>
                  </a:lnTo>
                  <a:lnTo>
                    <a:pt x="104" y="426"/>
                  </a:lnTo>
                  <a:lnTo>
                    <a:pt x="104" y="426"/>
                  </a:lnTo>
                  <a:lnTo>
                    <a:pt x="103" y="426"/>
                  </a:lnTo>
                  <a:lnTo>
                    <a:pt x="98" y="424"/>
                  </a:lnTo>
                  <a:lnTo>
                    <a:pt x="98" y="422"/>
                  </a:lnTo>
                  <a:lnTo>
                    <a:pt x="94" y="415"/>
                  </a:lnTo>
                  <a:lnTo>
                    <a:pt x="93" y="413"/>
                  </a:lnTo>
                  <a:lnTo>
                    <a:pt x="83" y="408"/>
                  </a:lnTo>
                  <a:lnTo>
                    <a:pt x="83" y="408"/>
                  </a:lnTo>
                  <a:lnTo>
                    <a:pt x="80" y="411"/>
                  </a:lnTo>
                  <a:lnTo>
                    <a:pt x="78" y="412"/>
                  </a:lnTo>
                  <a:lnTo>
                    <a:pt x="74" y="413"/>
                  </a:lnTo>
                  <a:lnTo>
                    <a:pt x="73" y="413"/>
                  </a:lnTo>
                  <a:lnTo>
                    <a:pt x="72" y="412"/>
                  </a:lnTo>
                  <a:lnTo>
                    <a:pt x="71" y="412"/>
                  </a:lnTo>
                  <a:lnTo>
                    <a:pt x="66" y="409"/>
                  </a:lnTo>
                  <a:lnTo>
                    <a:pt x="53" y="401"/>
                  </a:lnTo>
                  <a:lnTo>
                    <a:pt x="52" y="400"/>
                  </a:lnTo>
                  <a:lnTo>
                    <a:pt x="50" y="399"/>
                  </a:lnTo>
                  <a:lnTo>
                    <a:pt x="50" y="399"/>
                  </a:lnTo>
                  <a:lnTo>
                    <a:pt x="47" y="397"/>
                  </a:lnTo>
                  <a:lnTo>
                    <a:pt x="46" y="395"/>
                  </a:lnTo>
                  <a:lnTo>
                    <a:pt x="34" y="392"/>
                  </a:lnTo>
                  <a:lnTo>
                    <a:pt x="27" y="394"/>
                  </a:lnTo>
                  <a:lnTo>
                    <a:pt x="26" y="394"/>
                  </a:lnTo>
                  <a:lnTo>
                    <a:pt x="26" y="393"/>
                  </a:lnTo>
                  <a:lnTo>
                    <a:pt x="24" y="392"/>
                  </a:lnTo>
                  <a:lnTo>
                    <a:pt x="23" y="390"/>
                  </a:lnTo>
                  <a:lnTo>
                    <a:pt x="23" y="390"/>
                  </a:lnTo>
                  <a:lnTo>
                    <a:pt x="22" y="389"/>
                  </a:lnTo>
                  <a:lnTo>
                    <a:pt x="21" y="389"/>
                  </a:lnTo>
                  <a:lnTo>
                    <a:pt x="20" y="389"/>
                  </a:lnTo>
                  <a:lnTo>
                    <a:pt x="18" y="388"/>
                  </a:lnTo>
                  <a:lnTo>
                    <a:pt x="15" y="387"/>
                  </a:lnTo>
                  <a:lnTo>
                    <a:pt x="9" y="387"/>
                  </a:lnTo>
                  <a:lnTo>
                    <a:pt x="7" y="383"/>
                  </a:lnTo>
                  <a:lnTo>
                    <a:pt x="6" y="381"/>
                  </a:lnTo>
                  <a:lnTo>
                    <a:pt x="6" y="380"/>
                  </a:lnTo>
                  <a:lnTo>
                    <a:pt x="6" y="379"/>
                  </a:lnTo>
                  <a:lnTo>
                    <a:pt x="6" y="377"/>
                  </a:lnTo>
                  <a:lnTo>
                    <a:pt x="5" y="374"/>
                  </a:lnTo>
                  <a:lnTo>
                    <a:pt x="1" y="357"/>
                  </a:lnTo>
                  <a:lnTo>
                    <a:pt x="1" y="356"/>
                  </a:lnTo>
                  <a:lnTo>
                    <a:pt x="1" y="354"/>
                  </a:lnTo>
                  <a:lnTo>
                    <a:pt x="1" y="353"/>
                  </a:lnTo>
                  <a:lnTo>
                    <a:pt x="1" y="353"/>
                  </a:lnTo>
                  <a:lnTo>
                    <a:pt x="2" y="352"/>
                  </a:lnTo>
                  <a:lnTo>
                    <a:pt x="2" y="352"/>
                  </a:lnTo>
                  <a:lnTo>
                    <a:pt x="2" y="350"/>
                  </a:lnTo>
                  <a:lnTo>
                    <a:pt x="0" y="343"/>
                  </a:lnTo>
                  <a:lnTo>
                    <a:pt x="4" y="341"/>
                  </a:lnTo>
                  <a:lnTo>
                    <a:pt x="8" y="341"/>
                  </a:lnTo>
                  <a:lnTo>
                    <a:pt x="10" y="345"/>
                  </a:lnTo>
                  <a:lnTo>
                    <a:pt x="13" y="347"/>
                  </a:lnTo>
                  <a:lnTo>
                    <a:pt x="14" y="348"/>
                  </a:lnTo>
                  <a:lnTo>
                    <a:pt x="14" y="348"/>
                  </a:lnTo>
                  <a:lnTo>
                    <a:pt x="20" y="346"/>
                  </a:lnTo>
                  <a:lnTo>
                    <a:pt x="22" y="344"/>
                  </a:lnTo>
                  <a:lnTo>
                    <a:pt x="24" y="350"/>
                  </a:lnTo>
                  <a:lnTo>
                    <a:pt x="24" y="350"/>
                  </a:lnTo>
                  <a:lnTo>
                    <a:pt x="25" y="351"/>
                  </a:lnTo>
                  <a:lnTo>
                    <a:pt x="25" y="351"/>
                  </a:lnTo>
                  <a:lnTo>
                    <a:pt x="26" y="350"/>
                  </a:lnTo>
                  <a:lnTo>
                    <a:pt x="32" y="348"/>
                  </a:lnTo>
                  <a:lnTo>
                    <a:pt x="32" y="347"/>
                  </a:lnTo>
                  <a:lnTo>
                    <a:pt x="33" y="347"/>
                  </a:lnTo>
                  <a:lnTo>
                    <a:pt x="34" y="346"/>
                  </a:lnTo>
                  <a:lnTo>
                    <a:pt x="36" y="346"/>
                  </a:lnTo>
                  <a:lnTo>
                    <a:pt x="42" y="348"/>
                  </a:lnTo>
                  <a:lnTo>
                    <a:pt x="48" y="350"/>
                  </a:lnTo>
                  <a:lnTo>
                    <a:pt x="50" y="349"/>
                  </a:lnTo>
                  <a:lnTo>
                    <a:pt x="51" y="348"/>
                  </a:lnTo>
                  <a:lnTo>
                    <a:pt x="52" y="350"/>
                  </a:lnTo>
                  <a:lnTo>
                    <a:pt x="52" y="352"/>
                  </a:lnTo>
                  <a:lnTo>
                    <a:pt x="52" y="353"/>
                  </a:lnTo>
                  <a:lnTo>
                    <a:pt x="52" y="354"/>
                  </a:lnTo>
                  <a:lnTo>
                    <a:pt x="53" y="355"/>
                  </a:lnTo>
                  <a:lnTo>
                    <a:pt x="54" y="356"/>
                  </a:lnTo>
                  <a:lnTo>
                    <a:pt x="55" y="358"/>
                  </a:lnTo>
                  <a:lnTo>
                    <a:pt x="56" y="358"/>
                  </a:lnTo>
                  <a:lnTo>
                    <a:pt x="57" y="359"/>
                  </a:lnTo>
                  <a:lnTo>
                    <a:pt x="60" y="360"/>
                  </a:lnTo>
                  <a:lnTo>
                    <a:pt x="63" y="360"/>
                  </a:lnTo>
                  <a:lnTo>
                    <a:pt x="66" y="360"/>
                  </a:lnTo>
                  <a:lnTo>
                    <a:pt x="68" y="361"/>
                  </a:lnTo>
                  <a:lnTo>
                    <a:pt x="77" y="361"/>
                  </a:lnTo>
                  <a:lnTo>
                    <a:pt x="78" y="358"/>
                  </a:lnTo>
                  <a:lnTo>
                    <a:pt x="89" y="357"/>
                  </a:lnTo>
                  <a:lnTo>
                    <a:pt x="89" y="360"/>
                  </a:lnTo>
                  <a:lnTo>
                    <a:pt x="89" y="360"/>
                  </a:lnTo>
                  <a:lnTo>
                    <a:pt x="88" y="360"/>
                  </a:lnTo>
                  <a:lnTo>
                    <a:pt x="85" y="363"/>
                  </a:lnTo>
                  <a:lnTo>
                    <a:pt x="87" y="365"/>
                  </a:lnTo>
                  <a:lnTo>
                    <a:pt x="88" y="365"/>
                  </a:lnTo>
                  <a:lnTo>
                    <a:pt x="96" y="370"/>
                  </a:lnTo>
                  <a:lnTo>
                    <a:pt x="96" y="370"/>
                  </a:lnTo>
                  <a:lnTo>
                    <a:pt x="101" y="372"/>
                  </a:lnTo>
                  <a:lnTo>
                    <a:pt x="102" y="372"/>
                  </a:lnTo>
                  <a:lnTo>
                    <a:pt x="112" y="370"/>
                  </a:lnTo>
                  <a:lnTo>
                    <a:pt x="112" y="370"/>
                  </a:lnTo>
                  <a:lnTo>
                    <a:pt x="113" y="365"/>
                  </a:lnTo>
                  <a:lnTo>
                    <a:pt x="113" y="364"/>
                  </a:lnTo>
                  <a:lnTo>
                    <a:pt x="113" y="363"/>
                  </a:lnTo>
                  <a:lnTo>
                    <a:pt x="113" y="362"/>
                  </a:lnTo>
                  <a:lnTo>
                    <a:pt x="113" y="361"/>
                  </a:lnTo>
                  <a:lnTo>
                    <a:pt x="113" y="361"/>
                  </a:lnTo>
                  <a:lnTo>
                    <a:pt x="112" y="360"/>
                  </a:lnTo>
                  <a:lnTo>
                    <a:pt x="111" y="360"/>
                  </a:lnTo>
                  <a:lnTo>
                    <a:pt x="111" y="359"/>
                  </a:lnTo>
                  <a:lnTo>
                    <a:pt x="109" y="354"/>
                  </a:lnTo>
                  <a:lnTo>
                    <a:pt x="115" y="351"/>
                  </a:lnTo>
                  <a:lnTo>
                    <a:pt x="115" y="351"/>
                  </a:lnTo>
                  <a:lnTo>
                    <a:pt x="119" y="350"/>
                  </a:lnTo>
                  <a:lnTo>
                    <a:pt x="122" y="349"/>
                  </a:lnTo>
                  <a:lnTo>
                    <a:pt x="133" y="345"/>
                  </a:lnTo>
                  <a:lnTo>
                    <a:pt x="139" y="344"/>
                  </a:lnTo>
                  <a:lnTo>
                    <a:pt x="139" y="344"/>
                  </a:lnTo>
                  <a:lnTo>
                    <a:pt x="139" y="344"/>
                  </a:lnTo>
                  <a:lnTo>
                    <a:pt x="140" y="344"/>
                  </a:lnTo>
                  <a:lnTo>
                    <a:pt x="145" y="341"/>
                  </a:lnTo>
                  <a:lnTo>
                    <a:pt x="146" y="340"/>
                  </a:lnTo>
                  <a:lnTo>
                    <a:pt x="146" y="340"/>
                  </a:lnTo>
                  <a:lnTo>
                    <a:pt x="147" y="339"/>
                  </a:lnTo>
                  <a:lnTo>
                    <a:pt x="147" y="337"/>
                  </a:lnTo>
                  <a:lnTo>
                    <a:pt x="146" y="337"/>
                  </a:lnTo>
                  <a:lnTo>
                    <a:pt x="145" y="338"/>
                  </a:lnTo>
                  <a:lnTo>
                    <a:pt x="145" y="339"/>
                  </a:lnTo>
                  <a:lnTo>
                    <a:pt x="143" y="340"/>
                  </a:lnTo>
                  <a:lnTo>
                    <a:pt x="140" y="342"/>
                  </a:lnTo>
                  <a:lnTo>
                    <a:pt x="140" y="342"/>
                  </a:lnTo>
                  <a:lnTo>
                    <a:pt x="139" y="342"/>
                  </a:lnTo>
                  <a:lnTo>
                    <a:pt x="138" y="342"/>
                  </a:lnTo>
                  <a:lnTo>
                    <a:pt x="138" y="341"/>
                  </a:lnTo>
                  <a:lnTo>
                    <a:pt x="138" y="341"/>
                  </a:lnTo>
                  <a:lnTo>
                    <a:pt x="138" y="340"/>
                  </a:lnTo>
                  <a:lnTo>
                    <a:pt x="138" y="338"/>
                  </a:lnTo>
                  <a:lnTo>
                    <a:pt x="138" y="338"/>
                  </a:lnTo>
                  <a:lnTo>
                    <a:pt x="137" y="337"/>
                  </a:lnTo>
                  <a:lnTo>
                    <a:pt x="137" y="336"/>
                  </a:lnTo>
                  <a:lnTo>
                    <a:pt x="136" y="336"/>
                  </a:lnTo>
                  <a:lnTo>
                    <a:pt x="136" y="335"/>
                  </a:lnTo>
                  <a:lnTo>
                    <a:pt x="127" y="331"/>
                  </a:lnTo>
                  <a:lnTo>
                    <a:pt x="126" y="333"/>
                  </a:lnTo>
                  <a:lnTo>
                    <a:pt x="124" y="334"/>
                  </a:lnTo>
                  <a:lnTo>
                    <a:pt x="123" y="335"/>
                  </a:lnTo>
                  <a:lnTo>
                    <a:pt x="122" y="335"/>
                  </a:lnTo>
                  <a:lnTo>
                    <a:pt x="121" y="335"/>
                  </a:lnTo>
                  <a:lnTo>
                    <a:pt x="120" y="335"/>
                  </a:lnTo>
                  <a:lnTo>
                    <a:pt x="120" y="334"/>
                  </a:lnTo>
                  <a:lnTo>
                    <a:pt x="119" y="333"/>
                  </a:lnTo>
                  <a:lnTo>
                    <a:pt x="119" y="333"/>
                  </a:lnTo>
                  <a:lnTo>
                    <a:pt x="121" y="319"/>
                  </a:lnTo>
                  <a:lnTo>
                    <a:pt x="124" y="312"/>
                  </a:lnTo>
                  <a:lnTo>
                    <a:pt x="128" y="306"/>
                  </a:lnTo>
                  <a:lnTo>
                    <a:pt x="131" y="300"/>
                  </a:lnTo>
                  <a:lnTo>
                    <a:pt x="129" y="295"/>
                  </a:lnTo>
                  <a:lnTo>
                    <a:pt x="126" y="291"/>
                  </a:lnTo>
                  <a:lnTo>
                    <a:pt x="125" y="290"/>
                  </a:lnTo>
                  <a:lnTo>
                    <a:pt x="125" y="287"/>
                  </a:lnTo>
                  <a:lnTo>
                    <a:pt x="124" y="286"/>
                  </a:lnTo>
                  <a:lnTo>
                    <a:pt x="125" y="285"/>
                  </a:lnTo>
                  <a:lnTo>
                    <a:pt x="125" y="285"/>
                  </a:lnTo>
                  <a:lnTo>
                    <a:pt x="126" y="285"/>
                  </a:lnTo>
                  <a:lnTo>
                    <a:pt x="126" y="285"/>
                  </a:lnTo>
                  <a:lnTo>
                    <a:pt x="124" y="280"/>
                  </a:lnTo>
                  <a:lnTo>
                    <a:pt x="123" y="277"/>
                  </a:lnTo>
                  <a:lnTo>
                    <a:pt x="122" y="275"/>
                  </a:lnTo>
                  <a:lnTo>
                    <a:pt x="120" y="270"/>
                  </a:lnTo>
                  <a:lnTo>
                    <a:pt x="120" y="253"/>
                  </a:lnTo>
                  <a:lnTo>
                    <a:pt x="121" y="246"/>
                  </a:lnTo>
                  <a:lnTo>
                    <a:pt x="121" y="241"/>
                  </a:lnTo>
                  <a:lnTo>
                    <a:pt x="121" y="241"/>
                  </a:lnTo>
                  <a:lnTo>
                    <a:pt x="118" y="240"/>
                  </a:lnTo>
                  <a:lnTo>
                    <a:pt x="117" y="240"/>
                  </a:lnTo>
                  <a:lnTo>
                    <a:pt x="115" y="240"/>
                  </a:lnTo>
                  <a:lnTo>
                    <a:pt x="114" y="240"/>
                  </a:lnTo>
                  <a:lnTo>
                    <a:pt x="111" y="237"/>
                  </a:lnTo>
                  <a:lnTo>
                    <a:pt x="111" y="236"/>
                  </a:lnTo>
                  <a:lnTo>
                    <a:pt x="112" y="235"/>
                  </a:lnTo>
                  <a:lnTo>
                    <a:pt x="112" y="234"/>
                  </a:lnTo>
                  <a:lnTo>
                    <a:pt x="112" y="233"/>
                  </a:lnTo>
                  <a:lnTo>
                    <a:pt x="112" y="232"/>
                  </a:lnTo>
                  <a:lnTo>
                    <a:pt x="113" y="231"/>
                  </a:lnTo>
                  <a:lnTo>
                    <a:pt x="112" y="230"/>
                  </a:lnTo>
                  <a:lnTo>
                    <a:pt x="109" y="223"/>
                  </a:lnTo>
                  <a:lnTo>
                    <a:pt x="109" y="213"/>
                  </a:lnTo>
                  <a:lnTo>
                    <a:pt x="109" y="212"/>
                  </a:lnTo>
                  <a:lnTo>
                    <a:pt x="110" y="211"/>
                  </a:lnTo>
                  <a:lnTo>
                    <a:pt x="110" y="210"/>
                  </a:lnTo>
                  <a:lnTo>
                    <a:pt x="111" y="210"/>
                  </a:lnTo>
                  <a:lnTo>
                    <a:pt x="111" y="209"/>
                  </a:lnTo>
                  <a:lnTo>
                    <a:pt x="112" y="209"/>
                  </a:lnTo>
                  <a:lnTo>
                    <a:pt x="113" y="210"/>
                  </a:lnTo>
                  <a:lnTo>
                    <a:pt x="113" y="210"/>
                  </a:lnTo>
                  <a:lnTo>
                    <a:pt x="114" y="210"/>
                  </a:lnTo>
                  <a:lnTo>
                    <a:pt x="115" y="210"/>
                  </a:lnTo>
                  <a:lnTo>
                    <a:pt x="116" y="210"/>
                  </a:lnTo>
                  <a:lnTo>
                    <a:pt x="116" y="210"/>
                  </a:lnTo>
                  <a:lnTo>
                    <a:pt x="117" y="210"/>
                  </a:lnTo>
                  <a:lnTo>
                    <a:pt x="117" y="209"/>
                  </a:lnTo>
                  <a:lnTo>
                    <a:pt x="117" y="209"/>
                  </a:lnTo>
                  <a:lnTo>
                    <a:pt x="117" y="207"/>
                  </a:lnTo>
                  <a:lnTo>
                    <a:pt x="116" y="206"/>
                  </a:lnTo>
                  <a:lnTo>
                    <a:pt x="116" y="206"/>
                  </a:lnTo>
                  <a:lnTo>
                    <a:pt x="115" y="205"/>
                  </a:lnTo>
                  <a:lnTo>
                    <a:pt x="115" y="205"/>
                  </a:lnTo>
                  <a:lnTo>
                    <a:pt x="114" y="204"/>
                  </a:lnTo>
                  <a:lnTo>
                    <a:pt x="112" y="202"/>
                  </a:lnTo>
                  <a:lnTo>
                    <a:pt x="110" y="192"/>
                  </a:lnTo>
                  <a:lnTo>
                    <a:pt x="106" y="183"/>
                  </a:lnTo>
                  <a:lnTo>
                    <a:pt x="106" y="182"/>
                  </a:lnTo>
                  <a:lnTo>
                    <a:pt x="103" y="181"/>
                  </a:lnTo>
                  <a:lnTo>
                    <a:pt x="100" y="180"/>
                  </a:lnTo>
                  <a:lnTo>
                    <a:pt x="99" y="179"/>
                  </a:lnTo>
                  <a:lnTo>
                    <a:pt x="96" y="164"/>
                  </a:lnTo>
                  <a:lnTo>
                    <a:pt x="89" y="160"/>
                  </a:lnTo>
                  <a:lnTo>
                    <a:pt x="93" y="159"/>
                  </a:lnTo>
                  <a:lnTo>
                    <a:pt x="96" y="158"/>
                  </a:lnTo>
                  <a:lnTo>
                    <a:pt x="98" y="157"/>
                  </a:lnTo>
                  <a:lnTo>
                    <a:pt x="99" y="156"/>
                  </a:lnTo>
                  <a:lnTo>
                    <a:pt x="103" y="152"/>
                  </a:lnTo>
                  <a:lnTo>
                    <a:pt x="105" y="150"/>
                  </a:lnTo>
                  <a:lnTo>
                    <a:pt x="110" y="142"/>
                  </a:lnTo>
                  <a:lnTo>
                    <a:pt x="110" y="141"/>
                  </a:lnTo>
                  <a:lnTo>
                    <a:pt x="111" y="139"/>
                  </a:lnTo>
                  <a:lnTo>
                    <a:pt x="111" y="139"/>
                  </a:lnTo>
                  <a:lnTo>
                    <a:pt x="110" y="130"/>
                  </a:lnTo>
                  <a:lnTo>
                    <a:pt x="110" y="128"/>
                  </a:lnTo>
                  <a:lnTo>
                    <a:pt x="110" y="126"/>
                  </a:lnTo>
                  <a:lnTo>
                    <a:pt x="115" y="116"/>
                  </a:lnTo>
                  <a:lnTo>
                    <a:pt x="120" y="110"/>
                  </a:lnTo>
                  <a:lnTo>
                    <a:pt x="121" y="110"/>
                  </a:lnTo>
                  <a:lnTo>
                    <a:pt x="123" y="108"/>
                  </a:lnTo>
                  <a:lnTo>
                    <a:pt x="124" y="107"/>
                  </a:lnTo>
                  <a:lnTo>
                    <a:pt x="124" y="106"/>
                  </a:lnTo>
                  <a:lnTo>
                    <a:pt x="123" y="105"/>
                  </a:lnTo>
                  <a:lnTo>
                    <a:pt x="121" y="96"/>
                  </a:lnTo>
                  <a:lnTo>
                    <a:pt x="121" y="95"/>
                  </a:lnTo>
                  <a:lnTo>
                    <a:pt x="121" y="94"/>
                  </a:lnTo>
                  <a:lnTo>
                    <a:pt x="119" y="92"/>
                  </a:lnTo>
                  <a:lnTo>
                    <a:pt x="119" y="91"/>
                  </a:lnTo>
                  <a:lnTo>
                    <a:pt x="120" y="90"/>
                  </a:lnTo>
                  <a:lnTo>
                    <a:pt x="128" y="79"/>
                  </a:lnTo>
                  <a:lnTo>
                    <a:pt x="133" y="76"/>
                  </a:lnTo>
                  <a:lnTo>
                    <a:pt x="133" y="76"/>
                  </a:lnTo>
                  <a:lnTo>
                    <a:pt x="133" y="76"/>
                  </a:lnTo>
                  <a:lnTo>
                    <a:pt x="134" y="77"/>
                  </a:lnTo>
                  <a:lnTo>
                    <a:pt x="135" y="77"/>
                  </a:lnTo>
                  <a:lnTo>
                    <a:pt x="135" y="77"/>
                  </a:lnTo>
                  <a:lnTo>
                    <a:pt x="136" y="77"/>
                  </a:lnTo>
                  <a:lnTo>
                    <a:pt x="137" y="76"/>
                  </a:lnTo>
                  <a:lnTo>
                    <a:pt x="137" y="75"/>
                  </a:lnTo>
                  <a:lnTo>
                    <a:pt x="136" y="75"/>
                  </a:lnTo>
                  <a:lnTo>
                    <a:pt x="133" y="60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4" y="53"/>
                  </a:lnTo>
                  <a:lnTo>
                    <a:pt x="134" y="52"/>
                  </a:lnTo>
                  <a:lnTo>
                    <a:pt x="135" y="52"/>
                  </a:lnTo>
                  <a:lnTo>
                    <a:pt x="139" y="46"/>
                  </a:lnTo>
                  <a:lnTo>
                    <a:pt x="139" y="40"/>
                  </a:lnTo>
                  <a:lnTo>
                    <a:pt x="143" y="17"/>
                  </a:lnTo>
                  <a:lnTo>
                    <a:pt x="143" y="16"/>
                  </a:lnTo>
                  <a:lnTo>
                    <a:pt x="146" y="9"/>
                  </a:lnTo>
                  <a:lnTo>
                    <a:pt x="150" y="4"/>
                  </a:lnTo>
                  <a:lnTo>
                    <a:pt x="151" y="4"/>
                  </a:lnTo>
                  <a:lnTo>
                    <a:pt x="152" y="3"/>
                  </a:lnTo>
                  <a:lnTo>
                    <a:pt x="153" y="3"/>
                  </a:lnTo>
                  <a:lnTo>
                    <a:pt x="154" y="0"/>
                  </a:lnTo>
                  <a:lnTo>
                    <a:pt x="154" y="3"/>
                  </a:lnTo>
                  <a:lnTo>
                    <a:pt x="163" y="5"/>
                  </a:lnTo>
                  <a:lnTo>
                    <a:pt x="163" y="6"/>
                  </a:lnTo>
                  <a:lnTo>
                    <a:pt x="163" y="9"/>
                  </a:lnTo>
                  <a:lnTo>
                    <a:pt x="162" y="19"/>
                  </a:lnTo>
                  <a:lnTo>
                    <a:pt x="162" y="20"/>
                  </a:lnTo>
                  <a:lnTo>
                    <a:pt x="161" y="21"/>
                  </a:lnTo>
                  <a:lnTo>
                    <a:pt x="160" y="28"/>
                  </a:lnTo>
                  <a:lnTo>
                    <a:pt x="156" y="39"/>
                  </a:lnTo>
                  <a:lnTo>
                    <a:pt x="155" y="39"/>
                  </a:lnTo>
                  <a:lnTo>
                    <a:pt x="154" y="42"/>
                  </a:lnTo>
                  <a:lnTo>
                    <a:pt x="153" y="42"/>
                  </a:lnTo>
                  <a:lnTo>
                    <a:pt x="151" y="42"/>
                  </a:lnTo>
                  <a:lnTo>
                    <a:pt x="151" y="42"/>
                  </a:lnTo>
                  <a:lnTo>
                    <a:pt x="150" y="42"/>
                  </a:lnTo>
                  <a:lnTo>
                    <a:pt x="145" y="45"/>
                  </a:lnTo>
                  <a:lnTo>
                    <a:pt x="145" y="46"/>
                  </a:lnTo>
                  <a:lnTo>
                    <a:pt x="143" y="51"/>
                  </a:lnTo>
                  <a:lnTo>
                    <a:pt x="143" y="52"/>
                  </a:lnTo>
                  <a:lnTo>
                    <a:pt x="145" y="55"/>
                  </a:lnTo>
                  <a:lnTo>
                    <a:pt x="147" y="57"/>
                  </a:lnTo>
                  <a:lnTo>
                    <a:pt x="148" y="58"/>
                  </a:lnTo>
                  <a:lnTo>
                    <a:pt x="149" y="58"/>
                  </a:lnTo>
                  <a:lnTo>
                    <a:pt x="149" y="59"/>
                  </a:lnTo>
                  <a:lnTo>
                    <a:pt x="150" y="60"/>
                  </a:lnTo>
                  <a:lnTo>
                    <a:pt x="154" y="68"/>
                  </a:lnTo>
                  <a:lnTo>
                    <a:pt x="155" y="72"/>
                  </a:lnTo>
                  <a:lnTo>
                    <a:pt x="156" y="73"/>
                  </a:lnTo>
                  <a:lnTo>
                    <a:pt x="160" y="79"/>
                  </a:lnTo>
                  <a:lnTo>
                    <a:pt x="160" y="79"/>
                  </a:lnTo>
                  <a:lnTo>
                    <a:pt x="161" y="79"/>
                  </a:lnTo>
                  <a:lnTo>
                    <a:pt x="164" y="80"/>
                  </a:lnTo>
                  <a:lnTo>
                    <a:pt x="170" y="82"/>
                  </a:lnTo>
                  <a:lnTo>
                    <a:pt x="177" y="87"/>
                  </a:lnTo>
                  <a:lnTo>
                    <a:pt x="177" y="87"/>
                  </a:lnTo>
                  <a:lnTo>
                    <a:pt x="177" y="88"/>
                  </a:lnTo>
                  <a:lnTo>
                    <a:pt x="178" y="91"/>
                  </a:lnTo>
                  <a:lnTo>
                    <a:pt x="178" y="92"/>
                  </a:lnTo>
                  <a:lnTo>
                    <a:pt x="178" y="93"/>
                  </a:lnTo>
                  <a:lnTo>
                    <a:pt x="178" y="93"/>
                  </a:lnTo>
                  <a:lnTo>
                    <a:pt x="179" y="93"/>
                  </a:lnTo>
                  <a:lnTo>
                    <a:pt x="180" y="94"/>
                  </a:lnTo>
                  <a:lnTo>
                    <a:pt x="182" y="94"/>
                  </a:lnTo>
                  <a:lnTo>
                    <a:pt x="187" y="95"/>
                  </a:lnTo>
                  <a:lnTo>
                    <a:pt x="188" y="95"/>
                  </a:lnTo>
                  <a:lnTo>
                    <a:pt x="189" y="95"/>
                  </a:lnTo>
                  <a:lnTo>
                    <a:pt x="190" y="94"/>
                  </a:lnTo>
                  <a:lnTo>
                    <a:pt x="190" y="94"/>
                  </a:lnTo>
                  <a:lnTo>
                    <a:pt x="190" y="93"/>
                  </a:lnTo>
                  <a:lnTo>
                    <a:pt x="190" y="92"/>
                  </a:lnTo>
                  <a:lnTo>
                    <a:pt x="190" y="91"/>
                  </a:lnTo>
                  <a:lnTo>
                    <a:pt x="191" y="90"/>
                  </a:lnTo>
                  <a:lnTo>
                    <a:pt x="191" y="90"/>
                  </a:lnTo>
                  <a:lnTo>
                    <a:pt x="194" y="89"/>
                  </a:lnTo>
                  <a:lnTo>
                    <a:pt x="200" y="88"/>
                  </a:lnTo>
                  <a:lnTo>
                    <a:pt x="202" y="89"/>
                  </a:lnTo>
                  <a:lnTo>
                    <a:pt x="204" y="90"/>
                  </a:lnTo>
                  <a:lnTo>
                    <a:pt x="204" y="90"/>
                  </a:lnTo>
                  <a:lnTo>
                    <a:pt x="208" y="81"/>
                  </a:lnTo>
                  <a:lnTo>
                    <a:pt x="209" y="81"/>
                  </a:lnTo>
                  <a:lnTo>
                    <a:pt x="209" y="78"/>
                  </a:lnTo>
                  <a:lnTo>
                    <a:pt x="209" y="77"/>
                  </a:lnTo>
                  <a:lnTo>
                    <a:pt x="209" y="76"/>
                  </a:lnTo>
                  <a:lnTo>
                    <a:pt x="209" y="76"/>
                  </a:lnTo>
                  <a:lnTo>
                    <a:pt x="209" y="75"/>
                  </a:lnTo>
                  <a:lnTo>
                    <a:pt x="210" y="74"/>
                  </a:lnTo>
                  <a:lnTo>
                    <a:pt x="210" y="73"/>
                  </a:lnTo>
                  <a:lnTo>
                    <a:pt x="214" y="67"/>
                  </a:lnTo>
                  <a:lnTo>
                    <a:pt x="217" y="65"/>
                  </a:lnTo>
                  <a:lnTo>
                    <a:pt x="218" y="65"/>
                  </a:lnTo>
                  <a:lnTo>
                    <a:pt x="218" y="65"/>
                  </a:lnTo>
                  <a:lnTo>
                    <a:pt x="220" y="65"/>
                  </a:lnTo>
                  <a:lnTo>
                    <a:pt x="223" y="66"/>
                  </a:lnTo>
                  <a:lnTo>
                    <a:pt x="223" y="67"/>
                  </a:lnTo>
                  <a:lnTo>
                    <a:pt x="227" y="68"/>
                  </a:lnTo>
                  <a:lnTo>
                    <a:pt x="228" y="69"/>
                  </a:lnTo>
                  <a:lnTo>
                    <a:pt x="229" y="70"/>
                  </a:lnTo>
                  <a:lnTo>
                    <a:pt x="230" y="70"/>
                  </a:lnTo>
                  <a:lnTo>
                    <a:pt x="236" y="71"/>
                  </a:lnTo>
                  <a:lnTo>
                    <a:pt x="237" y="71"/>
                  </a:lnTo>
                  <a:lnTo>
                    <a:pt x="237" y="71"/>
                  </a:lnTo>
                  <a:lnTo>
                    <a:pt x="243" y="66"/>
                  </a:lnTo>
                  <a:lnTo>
                    <a:pt x="248" y="66"/>
                  </a:lnTo>
                  <a:lnTo>
                    <a:pt x="250" y="67"/>
                  </a:lnTo>
                  <a:lnTo>
                    <a:pt x="252" y="70"/>
                  </a:lnTo>
                  <a:lnTo>
                    <a:pt x="252" y="70"/>
                  </a:lnTo>
                  <a:lnTo>
                    <a:pt x="252" y="70"/>
                  </a:lnTo>
                  <a:lnTo>
                    <a:pt x="251" y="71"/>
                  </a:lnTo>
                  <a:lnTo>
                    <a:pt x="250" y="73"/>
                  </a:lnTo>
                  <a:lnTo>
                    <a:pt x="250" y="74"/>
                  </a:lnTo>
                  <a:lnTo>
                    <a:pt x="250" y="74"/>
                  </a:lnTo>
                  <a:lnTo>
                    <a:pt x="250" y="75"/>
                  </a:lnTo>
                  <a:lnTo>
                    <a:pt x="250" y="77"/>
                  </a:lnTo>
                  <a:lnTo>
                    <a:pt x="251" y="79"/>
                  </a:lnTo>
                  <a:lnTo>
                    <a:pt x="251" y="85"/>
                  </a:lnTo>
                  <a:lnTo>
                    <a:pt x="250" y="92"/>
                  </a:lnTo>
                  <a:lnTo>
                    <a:pt x="248" y="107"/>
                  </a:lnTo>
                  <a:lnTo>
                    <a:pt x="248" y="108"/>
                  </a:lnTo>
                  <a:lnTo>
                    <a:pt x="248" y="110"/>
                  </a:lnTo>
                  <a:lnTo>
                    <a:pt x="248" y="111"/>
                  </a:lnTo>
                  <a:lnTo>
                    <a:pt x="248" y="112"/>
                  </a:lnTo>
                  <a:lnTo>
                    <a:pt x="249" y="113"/>
                  </a:lnTo>
                  <a:lnTo>
                    <a:pt x="249" y="115"/>
                  </a:lnTo>
                  <a:lnTo>
                    <a:pt x="250" y="117"/>
                  </a:lnTo>
                  <a:lnTo>
                    <a:pt x="250" y="118"/>
                  </a:lnTo>
                  <a:lnTo>
                    <a:pt x="251" y="121"/>
                  </a:lnTo>
                  <a:lnTo>
                    <a:pt x="251" y="121"/>
                  </a:lnTo>
                  <a:lnTo>
                    <a:pt x="251" y="124"/>
                  </a:lnTo>
                  <a:lnTo>
                    <a:pt x="251" y="124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249" y="128"/>
                  </a:lnTo>
                  <a:lnTo>
                    <a:pt x="242" y="140"/>
                  </a:lnTo>
                  <a:lnTo>
                    <a:pt x="240" y="145"/>
                  </a:lnTo>
                  <a:lnTo>
                    <a:pt x="240" y="146"/>
                  </a:lnTo>
                  <a:lnTo>
                    <a:pt x="240" y="146"/>
                  </a:lnTo>
                  <a:lnTo>
                    <a:pt x="240" y="147"/>
                  </a:lnTo>
                  <a:lnTo>
                    <a:pt x="237" y="156"/>
                  </a:lnTo>
                  <a:lnTo>
                    <a:pt x="236" y="163"/>
                  </a:lnTo>
                  <a:lnTo>
                    <a:pt x="235" y="164"/>
                  </a:lnTo>
                  <a:lnTo>
                    <a:pt x="235" y="165"/>
                  </a:lnTo>
                  <a:lnTo>
                    <a:pt x="234" y="166"/>
                  </a:lnTo>
                  <a:lnTo>
                    <a:pt x="234" y="166"/>
                  </a:lnTo>
                  <a:lnTo>
                    <a:pt x="232" y="168"/>
                  </a:lnTo>
                  <a:lnTo>
                    <a:pt x="230" y="169"/>
                  </a:lnTo>
                  <a:lnTo>
                    <a:pt x="230" y="170"/>
                  </a:lnTo>
                  <a:lnTo>
                    <a:pt x="229" y="170"/>
                  </a:lnTo>
                  <a:lnTo>
                    <a:pt x="225" y="176"/>
                  </a:lnTo>
                  <a:lnTo>
                    <a:pt x="226" y="176"/>
                  </a:lnTo>
                  <a:lnTo>
                    <a:pt x="226" y="177"/>
                  </a:lnTo>
                  <a:lnTo>
                    <a:pt x="227" y="178"/>
                  </a:lnTo>
                  <a:lnTo>
                    <a:pt x="227" y="179"/>
                  </a:lnTo>
                  <a:lnTo>
                    <a:pt x="227" y="179"/>
                  </a:lnTo>
                  <a:lnTo>
                    <a:pt x="228" y="179"/>
                  </a:lnTo>
                  <a:lnTo>
                    <a:pt x="227" y="180"/>
                  </a:lnTo>
                  <a:lnTo>
                    <a:pt x="227" y="180"/>
                  </a:lnTo>
                  <a:lnTo>
                    <a:pt x="227" y="180"/>
                  </a:lnTo>
                  <a:lnTo>
                    <a:pt x="226" y="180"/>
                  </a:lnTo>
                  <a:lnTo>
                    <a:pt x="223" y="179"/>
                  </a:lnTo>
                  <a:lnTo>
                    <a:pt x="225" y="192"/>
                  </a:lnTo>
                  <a:lnTo>
                    <a:pt x="226" y="193"/>
                  </a:lnTo>
                  <a:lnTo>
                    <a:pt x="226" y="194"/>
                  </a:lnTo>
                  <a:lnTo>
                    <a:pt x="225" y="195"/>
                  </a:lnTo>
                  <a:lnTo>
                    <a:pt x="225" y="195"/>
                  </a:lnTo>
                  <a:lnTo>
                    <a:pt x="224" y="196"/>
                  </a:lnTo>
                  <a:lnTo>
                    <a:pt x="222" y="198"/>
                  </a:lnTo>
                  <a:lnTo>
                    <a:pt x="220" y="205"/>
                  </a:lnTo>
                  <a:lnTo>
                    <a:pt x="220" y="208"/>
                  </a:lnTo>
                  <a:lnTo>
                    <a:pt x="220" y="209"/>
                  </a:lnTo>
                  <a:lnTo>
                    <a:pt x="220" y="209"/>
                  </a:lnTo>
                  <a:lnTo>
                    <a:pt x="218" y="214"/>
                  </a:lnTo>
                  <a:lnTo>
                    <a:pt x="218" y="215"/>
                  </a:lnTo>
                  <a:lnTo>
                    <a:pt x="217" y="217"/>
                  </a:lnTo>
                  <a:lnTo>
                    <a:pt x="217" y="218"/>
                  </a:lnTo>
                  <a:lnTo>
                    <a:pt x="216" y="213"/>
                  </a:lnTo>
                  <a:lnTo>
                    <a:pt x="216" y="217"/>
                  </a:lnTo>
                  <a:lnTo>
                    <a:pt x="214" y="225"/>
                  </a:lnTo>
                  <a:lnTo>
                    <a:pt x="215" y="230"/>
                  </a:lnTo>
                  <a:lnTo>
                    <a:pt x="217" y="231"/>
                  </a:lnTo>
                  <a:lnTo>
                    <a:pt x="217" y="232"/>
                  </a:lnTo>
                  <a:lnTo>
                    <a:pt x="218" y="233"/>
                  </a:lnTo>
                  <a:lnTo>
                    <a:pt x="219" y="233"/>
                  </a:lnTo>
                  <a:lnTo>
                    <a:pt x="220" y="234"/>
                  </a:lnTo>
                  <a:lnTo>
                    <a:pt x="222" y="236"/>
                  </a:lnTo>
                  <a:lnTo>
                    <a:pt x="224" y="239"/>
                  </a:lnTo>
                  <a:lnTo>
                    <a:pt x="224" y="240"/>
                  </a:lnTo>
                  <a:lnTo>
                    <a:pt x="231" y="255"/>
                  </a:lnTo>
                  <a:lnTo>
                    <a:pt x="231" y="256"/>
                  </a:lnTo>
                  <a:lnTo>
                    <a:pt x="231" y="256"/>
                  </a:lnTo>
                  <a:lnTo>
                    <a:pt x="231" y="264"/>
                  </a:lnTo>
                  <a:lnTo>
                    <a:pt x="231" y="268"/>
                  </a:lnTo>
                  <a:lnTo>
                    <a:pt x="223" y="277"/>
                  </a:lnTo>
                  <a:lnTo>
                    <a:pt x="223" y="277"/>
                  </a:lnTo>
                  <a:lnTo>
                    <a:pt x="224" y="278"/>
                  </a:lnTo>
                  <a:lnTo>
                    <a:pt x="224" y="280"/>
                  </a:lnTo>
                  <a:lnTo>
                    <a:pt x="224" y="281"/>
                  </a:lnTo>
                  <a:lnTo>
                    <a:pt x="224" y="281"/>
                  </a:lnTo>
                  <a:lnTo>
                    <a:pt x="223" y="282"/>
                  </a:lnTo>
                  <a:lnTo>
                    <a:pt x="223" y="282"/>
                  </a:lnTo>
                  <a:lnTo>
                    <a:pt x="221" y="287"/>
                  </a:lnTo>
                  <a:lnTo>
                    <a:pt x="222" y="295"/>
                  </a:lnTo>
                  <a:lnTo>
                    <a:pt x="223" y="298"/>
                  </a:lnTo>
                  <a:lnTo>
                    <a:pt x="223" y="299"/>
                  </a:lnTo>
                  <a:lnTo>
                    <a:pt x="223" y="299"/>
                  </a:lnTo>
                  <a:lnTo>
                    <a:pt x="223" y="299"/>
                  </a:lnTo>
                  <a:lnTo>
                    <a:pt x="223" y="299"/>
                  </a:lnTo>
                  <a:lnTo>
                    <a:pt x="223" y="299"/>
                  </a:lnTo>
                  <a:lnTo>
                    <a:pt x="223" y="300"/>
                  </a:lnTo>
                  <a:lnTo>
                    <a:pt x="222" y="300"/>
                  </a:lnTo>
                  <a:lnTo>
                    <a:pt x="222" y="300"/>
                  </a:lnTo>
                  <a:lnTo>
                    <a:pt x="222" y="300"/>
                  </a:lnTo>
                  <a:lnTo>
                    <a:pt x="222" y="300"/>
                  </a:lnTo>
                  <a:lnTo>
                    <a:pt x="222" y="300"/>
                  </a:lnTo>
                  <a:lnTo>
                    <a:pt x="221" y="300"/>
                  </a:lnTo>
                  <a:lnTo>
                    <a:pt x="207" y="298"/>
                  </a:lnTo>
                  <a:lnTo>
                    <a:pt x="206" y="297"/>
                  </a:lnTo>
                  <a:lnTo>
                    <a:pt x="203" y="291"/>
                  </a:lnTo>
                  <a:lnTo>
                    <a:pt x="201" y="287"/>
                  </a:lnTo>
                  <a:lnTo>
                    <a:pt x="200" y="287"/>
                  </a:lnTo>
                  <a:lnTo>
                    <a:pt x="199" y="283"/>
                  </a:lnTo>
                  <a:lnTo>
                    <a:pt x="197" y="280"/>
                  </a:lnTo>
                  <a:lnTo>
                    <a:pt x="197" y="280"/>
                  </a:lnTo>
                  <a:lnTo>
                    <a:pt x="197" y="280"/>
                  </a:lnTo>
                  <a:lnTo>
                    <a:pt x="197" y="280"/>
                  </a:lnTo>
                  <a:lnTo>
                    <a:pt x="197" y="280"/>
                  </a:lnTo>
                  <a:lnTo>
                    <a:pt x="196" y="279"/>
                  </a:lnTo>
                  <a:lnTo>
                    <a:pt x="196" y="279"/>
                  </a:lnTo>
                  <a:lnTo>
                    <a:pt x="196" y="279"/>
                  </a:lnTo>
                  <a:lnTo>
                    <a:pt x="196" y="278"/>
                  </a:lnTo>
                  <a:lnTo>
                    <a:pt x="194" y="277"/>
                  </a:lnTo>
                  <a:lnTo>
                    <a:pt x="194" y="277"/>
                  </a:lnTo>
                  <a:lnTo>
                    <a:pt x="193" y="277"/>
                  </a:lnTo>
                  <a:lnTo>
                    <a:pt x="191" y="275"/>
                  </a:lnTo>
                  <a:lnTo>
                    <a:pt x="190" y="276"/>
                  </a:lnTo>
                  <a:lnTo>
                    <a:pt x="191" y="276"/>
                  </a:lnTo>
                  <a:lnTo>
                    <a:pt x="191" y="276"/>
                  </a:lnTo>
                  <a:lnTo>
                    <a:pt x="191" y="276"/>
                  </a:lnTo>
                  <a:lnTo>
                    <a:pt x="191" y="276"/>
                  </a:lnTo>
                  <a:lnTo>
                    <a:pt x="192" y="276"/>
                  </a:lnTo>
                  <a:lnTo>
                    <a:pt x="192" y="276"/>
                  </a:lnTo>
                  <a:lnTo>
                    <a:pt x="192" y="276"/>
                  </a:lnTo>
                  <a:lnTo>
                    <a:pt x="192" y="276"/>
                  </a:lnTo>
                  <a:lnTo>
                    <a:pt x="192" y="277"/>
                  </a:lnTo>
                  <a:lnTo>
                    <a:pt x="193" y="277"/>
                  </a:lnTo>
                  <a:lnTo>
                    <a:pt x="193" y="277"/>
                  </a:lnTo>
                  <a:lnTo>
                    <a:pt x="193" y="277"/>
                  </a:lnTo>
                  <a:lnTo>
                    <a:pt x="193" y="277"/>
                  </a:lnTo>
                  <a:lnTo>
                    <a:pt x="194" y="277"/>
                  </a:lnTo>
                  <a:lnTo>
                    <a:pt x="194" y="278"/>
                  </a:lnTo>
                  <a:lnTo>
                    <a:pt x="194" y="278"/>
                  </a:lnTo>
                  <a:lnTo>
                    <a:pt x="194" y="278"/>
                  </a:lnTo>
                  <a:lnTo>
                    <a:pt x="195" y="278"/>
                  </a:lnTo>
                  <a:lnTo>
                    <a:pt x="195" y="279"/>
                  </a:lnTo>
                  <a:lnTo>
                    <a:pt x="196" y="281"/>
                  </a:lnTo>
                  <a:lnTo>
                    <a:pt x="198" y="284"/>
                  </a:lnTo>
                  <a:lnTo>
                    <a:pt x="198" y="285"/>
                  </a:lnTo>
                  <a:lnTo>
                    <a:pt x="201" y="290"/>
                  </a:lnTo>
                  <a:lnTo>
                    <a:pt x="201" y="291"/>
                  </a:lnTo>
                  <a:lnTo>
                    <a:pt x="200" y="292"/>
                  </a:lnTo>
                  <a:lnTo>
                    <a:pt x="199" y="291"/>
                  </a:lnTo>
                  <a:lnTo>
                    <a:pt x="199" y="291"/>
                  </a:lnTo>
                  <a:lnTo>
                    <a:pt x="199" y="290"/>
                  </a:lnTo>
                  <a:lnTo>
                    <a:pt x="198" y="290"/>
                  </a:lnTo>
                  <a:lnTo>
                    <a:pt x="198" y="289"/>
                  </a:lnTo>
                  <a:lnTo>
                    <a:pt x="197" y="288"/>
                  </a:lnTo>
                  <a:lnTo>
                    <a:pt x="197" y="288"/>
                  </a:lnTo>
                  <a:lnTo>
                    <a:pt x="197" y="288"/>
                  </a:lnTo>
                  <a:lnTo>
                    <a:pt x="191" y="291"/>
                  </a:lnTo>
                  <a:lnTo>
                    <a:pt x="189" y="293"/>
                  </a:lnTo>
                  <a:lnTo>
                    <a:pt x="189" y="293"/>
                  </a:lnTo>
                  <a:lnTo>
                    <a:pt x="189" y="293"/>
                  </a:lnTo>
                  <a:lnTo>
                    <a:pt x="189" y="294"/>
                  </a:lnTo>
                  <a:lnTo>
                    <a:pt x="189" y="294"/>
                  </a:lnTo>
                  <a:lnTo>
                    <a:pt x="190" y="294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1" name="Rectangle 98"/>
            <p:cNvSpPr>
              <a:spLocks noChangeArrowheads="1"/>
            </p:cNvSpPr>
            <p:nvPr/>
          </p:nvSpPr>
          <p:spPr bwMode="auto">
            <a:xfrm>
              <a:off x="7872413" y="2503488"/>
              <a:ext cx="1588" cy="1588"/>
            </a:xfrm>
            <a:prstGeom prst="rect">
              <a:avLst/>
            </a:pr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2" name="Rectangle 99"/>
            <p:cNvSpPr>
              <a:spLocks noChangeArrowheads="1"/>
            </p:cNvSpPr>
            <p:nvPr/>
          </p:nvSpPr>
          <p:spPr bwMode="auto">
            <a:xfrm>
              <a:off x="7867650" y="2497138"/>
              <a:ext cx="1588" cy="1588"/>
            </a:xfrm>
            <a:prstGeom prst="rect">
              <a:avLst/>
            </a:pr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3" name="Rectangle 100"/>
            <p:cNvSpPr>
              <a:spLocks noChangeArrowheads="1"/>
            </p:cNvSpPr>
            <p:nvPr/>
          </p:nvSpPr>
          <p:spPr bwMode="auto">
            <a:xfrm>
              <a:off x="7867650" y="2497138"/>
              <a:ext cx="1588" cy="1588"/>
            </a:xfrm>
            <a:prstGeom prst="rect">
              <a:avLst/>
            </a:pr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4" name="Freeform 101"/>
            <p:cNvSpPr>
              <a:spLocks/>
            </p:cNvSpPr>
            <p:nvPr/>
          </p:nvSpPr>
          <p:spPr bwMode="auto">
            <a:xfrm>
              <a:off x="3646488" y="3968751"/>
              <a:ext cx="1114425" cy="1243013"/>
            </a:xfrm>
            <a:custGeom>
              <a:avLst/>
              <a:gdLst>
                <a:gd name="T0" fmla="*/ 536 w 702"/>
                <a:gd name="T1" fmla="*/ 28 h 783"/>
                <a:gd name="T2" fmla="*/ 562 w 702"/>
                <a:gd name="T3" fmla="*/ 48 h 783"/>
                <a:gd name="T4" fmla="*/ 581 w 702"/>
                <a:gd name="T5" fmla="*/ 66 h 783"/>
                <a:gd name="T6" fmla="*/ 606 w 702"/>
                <a:gd name="T7" fmla="*/ 86 h 783"/>
                <a:gd name="T8" fmla="*/ 630 w 702"/>
                <a:gd name="T9" fmla="*/ 65 h 783"/>
                <a:gd name="T10" fmla="*/ 653 w 702"/>
                <a:gd name="T11" fmla="*/ 100 h 783"/>
                <a:gd name="T12" fmla="*/ 687 w 702"/>
                <a:gd name="T13" fmla="*/ 124 h 783"/>
                <a:gd name="T14" fmla="*/ 693 w 702"/>
                <a:gd name="T15" fmla="*/ 152 h 783"/>
                <a:gd name="T16" fmla="*/ 677 w 702"/>
                <a:gd name="T17" fmla="*/ 210 h 783"/>
                <a:gd name="T18" fmla="*/ 667 w 702"/>
                <a:gd name="T19" fmla="*/ 239 h 783"/>
                <a:gd name="T20" fmla="*/ 660 w 702"/>
                <a:gd name="T21" fmla="*/ 270 h 783"/>
                <a:gd name="T22" fmla="*/ 654 w 702"/>
                <a:gd name="T23" fmla="*/ 305 h 783"/>
                <a:gd name="T24" fmla="*/ 653 w 702"/>
                <a:gd name="T25" fmla="*/ 338 h 783"/>
                <a:gd name="T26" fmla="*/ 668 w 702"/>
                <a:gd name="T27" fmla="*/ 361 h 783"/>
                <a:gd name="T28" fmla="*/ 648 w 702"/>
                <a:gd name="T29" fmla="*/ 462 h 783"/>
                <a:gd name="T30" fmla="*/ 639 w 702"/>
                <a:gd name="T31" fmla="*/ 516 h 783"/>
                <a:gd name="T32" fmla="*/ 615 w 702"/>
                <a:gd name="T33" fmla="*/ 559 h 783"/>
                <a:gd name="T34" fmla="*/ 600 w 702"/>
                <a:gd name="T35" fmla="*/ 598 h 783"/>
                <a:gd name="T36" fmla="*/ 571 w 702"/>
                <a:gd name="T37" fmla="*/ 646 h 783"/>
                <a:gd name="T38" fmla="*/ 534 w 702"/>
                <a:gd name="T39" fmla="*/ 678 h 783"/>
                <a:gd name="T40" fmla="*/ 512 w 702"/>
                <a:gd name="T41" fmla="*/ 730 h 783"/>
                <a:gd name="T42" fmla="*/ 473 w 702"/>
                <a:gd name="T43" fmla="*/ 760 h 783"/>
                <a:gd name="T44" fmla="*/ 441 w 702"/>
                <a:gd name="T45" fmla="*/ 783 h 783"/>
                <a:gd name="T46" fmla="*/ 418 w 702"/>
                <a:gd name="T47" fmla="*/ 761 h 783"/>
                <a:gd name="T48" fmla="*/ 386 w 702"/>
                <a:gd name="T49" fmla="*/ 738 h 783"/>
                <a:gd name="T50" fmla="*/ 376 w 702"/>
                <a:gd name="T51" fmla="*/ 700 h 783"/>
                <a:gd name="T52" fmla="*/ 356 w 702"/>
                <a:gd name="T53" fmla="*/ 667 h 783"/>
                <a:gd name="T54" fmla="*/ 314 w 702"/>
                <a:gd name="T55" fmla="*/ 648 h 783"/>
                <a:gd name="T56" fmla="*/ 252 w 702"/>
                <a:gd name="T57" fmla="*/ 656 h 783"/>
                <a:gd name="T58" fmla="*/ 240 w 702"/>
                <a:gd name="T59" fmla="*/ 678 h 783"/>
                <a:gd name="T60" fmla="*/ 210 w 702"/>
                <a:gd name="T61" fmla="*/ 729 h 783"/>
                <a:gd name="T62" fmla="*/ 197 w 702"/>
                <a:gd name="T63" fmla="*/ 749 h 783"/>
                <a:gd name="T64" fmla="*/ 156 w 702"/>
                <a:gd name="T65" fmla="*/ 761 h 783"/>
                <a:gd name="T66" fmla="*/ 122 w 702"/>
                <a:gd name="T67" fmla="*/ 702 h 783"/>
                <a:gd name="T68" fmla="*/ 105 w 702"/>
                <a:gd name="T69" fmla="*/ 688 h 783"/>
                <a:gd name="T70" fmla="*/ 71 w 702"/>
                <a:gd name="T71" fmla="*/ 698 h 783"/>
                <a:gd name="T72" fmla="*/ 29 w 702"/>
                <a:gd name="T73" fmla="*/ 709 h 783"/>
                <a:gd name="T74" fmla="*/ 18 w 702"/>
                <a:gd name="T75" fmla="*/ 700 h 783"/>
                <a:gd name="T76" fmla="*/ 12 w 702"/>
                <a:gd name="T77" fmla="*/ 681 h 783"/>
                <a:gd name="T78" fmla="*/ 25 w 702"/>
                <a:gd name="T79" fmla="*/ 635 h 783"/>
                <a:gd name="T80" fmla="*/ 37 w 702"/>
                <a:gd name="T81" fmla="*/ 613 h 783"/>
                <a:gd name="T82" fmla="*/ 33 w 702"/>
                <a:gd name="T83" fmla="*/ 561 h 783"/>
                <a:gd name="T84" fmla="*/ 68 w 702"/>
                <a:gd name="T85" fmla="*/ 516 h 783"/>
                <a:gd name="T86" fmla="*/ 79 w 702"/>
                <a:gd name="T87" fmla="*/ 499 h 783"/>
                <a:gd name="T88" fmla="*/ 94 w 702"/>
                <a:gd name="T89" fmla="*/ 485 h 783"/>
                <a:gd name="T90" fmla="*/ 111 w 702"/>
                <a:gd name="T91" fmla="*/ 466 h 783"/>
                <a:gd name="T92" fmla="*/ 142 w 702"/>
                <a:gd name="T93" fmla="*/ 422 h 783"/>
                <a:gd name="T94" fmla="*/ 177 w 702"/>
                <a:gd name="T95" fmla="*/ 419 h 783"/>
                <a:gd name="T96" fmla="*/ 215 w 702"/>
                <a:gd name="T97" fmla="*/ 388 h 783"/>
                <a:gd name="T98" fmla="*/ 248 w 702"/>
                <a:gd name="T99" fmla="*/ 347 h 783"/>
                <a:gd name="T100" fmla="*/ 252 w 702"/>
                <a:gd name="T101" fmla="*/ 320 h 783"/>
                <a:gd name="T102" fmla="*/ 281 w 702"/>
                <a:gd name="T103" fmla="*/ 319 h 783"/>
                <a:gd name="T104" fmla="*/ 289 w 702"/>
                <a:gd name="T105" fmla="*/ 288 h 783"/>
                <a:gd name="T106" fmla="*/ 329 w 702"/>
                <a:gd name="T107" fmla="*/ 235 h 783"/>
                <a:gd name="T108" fmla="*/ 348 w 702"/>
                <a:gd name="T109" fmla="*/ 235 h 783"/>
                <a:gd name="T110" fmla="*/ 359 w 702"/>
                <a:gd name="T111" fmla="*/ 213 h 783"/>
                <a:gd name="T112" fmla="*/ 377 w 702"/>
                <a:gd name="T113" fmla="*/ 191 h 783"/>
                <a:gd name="T114" fmla="*/ 367 w 702"/>
                <a:gd name="T115" fmla="*/ 137 h 783"/>
                <a:gd name="T116" fmla="*/ 372 w 702"/>
                <a:gd name="T117" fmla="*/ 86 h 783"/>
                <a:gd name="T118" fmla="*/ 397 w 702"/>
                <a:gd name="T119" fmla="*/ 25 h 783"/>
                <a:gd name="T120" fmla="*/ 426 w 702"/>
                <a:gd name="T121" fmla="*/ 20 h 783"/>
                <a:gd name="T122" fmla="*/ 470 w 702"/>
                <a:gd name="T123" fmla="*/ 2 h 783"/>
                <a:gd name="T124" fmla="*/ 489 w 702"/>
                <a:gd name="T125" fmla="*/ 17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2" h="783">
                  <a:moveTo>
                    <a:pt x="491" y="18"/>
                  </a:moveTo>
                  <a:lnTo>
                    <a:pt x="495" y="18"/>
                  </a:lnTo>
                  <a:lnTo>
                    <a:pt x="496" y="18"/>
                  </a:lnTo>
                  <a:lnTo>
                    <a:pt x="501" y="15"/>
                  </a:lnTo>
                  <a:lnTo>
                    <a:pt x="503" y="14"/>
                  </a:lnTo>
                  <a:lnTo>
                    <a:pt x="507" y="11"/>
                  </a:lnTo>
                  <a:lnTo>
                    <a:pt x="507" y="11"/>
                  </a:lnTo>
                  <a:lnTo>
                    <a:pt x="519" y="18"/>
                  </a:lnTo>
                  <a:lnTo>
                    <a:pt x="528" y="23"/>
                  </a:lnTo>
                  <a:lnTo>
                    <a:pt x="528" y="24"/>
                  </a:lnTo>
                  <a:lnTo>
                    <a:pt x="531" y="26"/>
                  </a:lnTo>
                  <a:lnTo>
                    <a:pt x="532" y="26"/>
                  </a:lnTo>
                  <a:lnTo>
                    <a:pt x="532" y="27"/>
                  </a:lnTo>
                  <a:lnTo>
                    <a:pt x="532" y="27"/>
                  </a:lnTo>
                  <a:lnTo>
                    <a:pt x="533" y="27"/>
                  </a:lnTo>
                  <a:lnTo>
                    <a:pt x="534" y="27"/>
                  </a:lnTo>
                  <a:lnTo>
                    <a:pt x="535" y="28"/>
                  </a:lnTo>
                  <a:lnTo>
                    <a:pt x="535" y="28"/>
                  </a:lnTo>
                  <a:lnTo>
                    <a:pt x="536" y="28"/>
                  </a:lnTo>
                  <a:lnTo>
                    <a:pt x="537" y="29"/>
                  </a:lnTo>
                  <a:lnTo>
                    <a:pt x="537" y="29"/>
                  </a:lnTo>
                  <a:lnTo>
                    <a:pt x="537" y="29"/>
                  </a:lnTo>
                  <a:lnTo>
                    <a:pt x="538" y="30"/>
                  </a:lnTo>
                  <a:lnTo>
                    <a:pt x="539" y="31"/>
                  </a:lnTo>
                  <a:lnTo>
                    <a:pt x="540" y="33"/>
                  </a:lnTo>
                  <a:lnTo>
                    <a:pt x="540" y="34"/>
                  </a:lnTo>
                  <a:lnTo>
                    <a:pt x="540" y="34"/>
                  </a:lnTo>
                  <a:lnTo>
                    <a:pt x="541" y="38"/>
                  </a:lnTo>
                  <a:lnTo>
                    <a:pt x="543" y="43"/>
                  </a:lnTo>
                  <a:lnTo>
                    <a:pt x="549" y="51"/>
                  </a:lnTo>
                  <a:lnTo>
                    <a:pt x="550" y="51"/>
                  </a:lnTo>
                  <a:lnTo>
                    <a:pt x="551" y="51"/>
                  </a:lnTo>
                  <a:lnTo>
                    <a:pt x="555" y="50"/>
                  </a:lnTo>
                  <a:lnTo>
                    <a:pt x="559" y="49"/>
                  </a:lnTo>
                  <a:lnTo>
                    <a:pt x="559" y="49"/>
                  </a:lnTo>
                  <a:lnTo>
                    <a:pt x="561" y="48"/>
                  </a:lnTo>
                  <a:lnTo>
                    <a:pt x="562" y="48"/>
                  </a:lnTo>
                  <a:lnTo>
                    <a:pt x="562" y="48"/>
                  </a:lnTo>
                  <a:lnTo>
                    <a:pt x="562" y="48"/>
                  </a:lnTo>
                  <a:lnTo>
                    <a:pt x="566" y="48"/>
                  </a:lnTo>
                  <a:lnTo>
                    <a:pt x="566" y="48"/>
                  </a:lnTo>
                  <a:lnTo>
                    <a:pt x="568" y="49"/>
                  </a:lnTo>
                  <a:lnTo>
                    <a:pt x="569" y="49"/>
                  </a:lnTo>
                  <a:lnTo>
                    <a:pt x="569" y="49"/>
                  </a:lnTo>
                  <a:lnTo>
                    <a:pt x="570" y="50"/>
                  </a:lnTo>
                  <a:lnTo>
                    <a:pt x="573" y="55"/>
                  </a:lnTo>
                  <a:lnTo>
                    <a:pt x="573" y="56"/>
                  </a:lnTo>
                  <a:lnTo>
                    <a:pt x="573" y="56"/>
                  </a:lnTo>
                  <a:lnTo>
                    <a:pt x="573" y="58"/>
                  </a:lnTo>
                  <a:lnTo>
                    <a:pt x="572" y="62"/>
                  </a:lnTo>
                  <a:lnTo>
                    <a:pt x="572" y="62"/>
                  </a:lnTo>
                  <a:lnTo>
                    <a:pt x="573" y="63"/>
                  </a:lnTo>
                  <a:lnTo>
                    <a:pt x="576" y="65"/>
                  </a:lnTo>
                  <a:lnTo>
                    <a:pt x="578" y="66"/>
                  </a:lnTo>
                  <a:lnTo>
                    <a:pt x="579" y="66"/>
                  </a:lnTo>
                  <a:lnTo>
                    <a:pt x="579" y="66"/>
                  </a:lnTo>
                  <a:lnTo>
                    <a:pt x="581" y="66"/>
                  </a:lnTo>
                  <a:lnTo>
                    <a:pt x="582" y="67"/>
                  </a:lnTo>
                  <a:lnTo>
                    <a:pt x="586" y="69"/>
                  </a:lnTo>
                  <a:lnTo>
                    <a:pt x="587" y="69"/>
                  </a:lnTo>
                  <a:lnTo>
                    <a:pt x="588" y="70"/>
                  </a:lnTo>
                  <a:lnTo>
                    <a:pt x="590" y="72"/>
                  </a:lnTo>
                  <a:lnTo>
                    <a:pt x="591" y="73"/>
                  </a:lnTo>
                  <a:lnTo>
                    <a:pt x="592" y="74"/>
                  </a:lnTo>
                  <a:lnTo>
                    <a:pt x="595" y="77"/>
                  </a:lnTo>
                  <a:lnTo>
                    <a:pt x="596" y="79"/>
                  </a:lnTo>
                  <a:lnTo>
                    <a:pt x="597" y="81"/>
                  </a:lnTo>
                  <a:lnTo>
                    <a:pt x="598" y="82"/>
                  </a:lnTo>
                  <a:lnTo>
                    <a:pt x="599" y="83"/>
                  </a:lnTo>
                  <a:lnTo>
                    <a:pt x="600" y="83"/>
                  </a:lnTo>
                  <a:lnTo>
                    <a:pt x="601" y="84"/>
                  </a:lnTo>
                  <a:lnTo>
                    <a:pt x="603" y="85"/>
                  </a:lnTo>
                  <a:lnTo>
                    <a:pt x="604" y="86"/>
                  </a:lnTo>
                  <a:lnTo>
                    <a:pt x="605" y="86"/>
                  </a:lnTo>
                  <a:lnTo>
                    <a:pt x="605" y="86"/>
                  </a:lnTo>
                  <a:lnTo>
                    <a:pt x="606" y="86"/>
                  </a:lnTo>
                  <a:lnTo>
                    <a:pt x="607" y="86"/>
                  </a:lnTo>
                  <a:lnTo>
                    <a:pt x="608" y="86"/>
                  </a:lnTo>
                  <a:lnTo>
                    <a:pt x="609" y="86"/>
                  </a:lnTo>
                  <a:lnTo>
                    <a:pt x="610" y="85"/>
                  </a:lnTo>
                  <a:lnTo>
                    <a:pt x="611" y="84"/>
                  </a:lnTo>
                  <a:lnTo>
                    <a:pt x="612" y="83"/>
                  </a:lnTo>
                  <a:lnTo>
                    <a:pt x="615" y="80"/>
                  </a:lnTo>
                  <a:lnTo>
                    <a:pt x="617" y="77"/>
                  </a:lnTo>
                  <a:lnTo>
                    <a:pt x="619" y="74"/>
                  </a:lnTo>
                  <a:lnTo>
                    <a:pt x="621" y="72"/>
                  </a:lnTo>
                  <a:lnTo>
                    <a:pt x="622" y="70"/>
                  </a:lnTo>
                  <a:lnTo>
                    <a:pt x="623" y="69"/>
                  </a:lnTo>
                  <a:lnTo>
                    <a:pt x="624" y="68"/>
                  </a:lnTo>
                  <a:lnTo>
                    <a:pt x="624" y="68"/>
                  </a:lnTo>
                  <a:lnTo>
                    <a:pt x="626" y="67"/>
                  </a:lnTo>
                  <a:lnTo>
                    <a:pt x="627" y="66"/>
                  </a:lnTo>
                  <a:lnTo>
                    <a:pt x="627" y="66"/>
                  </a:lnTo>
                  <a:lnTo>
                    <a:pt x="628" y="65"/>
                  </a:lnTo>
                  <a:lnTo>
                    <a:pt x="630" y="65"/>
                  </a:lnTo>
                  <a:lnTo>
                    <a:pt x="631" y="64"/>
                  </a:lnTo>
                  <a:lnTo>
                    <a:pt x="632" y="64"/>
                  </a:lnTo>
                  <a:lnTo>
                    <a:pt x="633" y="64"/>
                  </a:lnTo>
                  <a:lnTo>
                    <a:pt x="635" y="64"/>
                  </a:lnTo>
                  <a:lnTo>
                    <a:pt x="636" y="64"/>
                  </a:lnTo>
                  <a:lnTo>
                    <a:pt x="638" y="65"/>
                  </a:lnTo>
                  <a:lnTo>
                    <a:pt x="639" y="66"/>
                  </a:lnTo>
                  <a:lnTo>
                    <a:pt x="640" y="67"/>
                  </a:lnTo>
                  <a:lnTo>
                    <a:pt x="641" y="68"/>
                  </a:lnTo>
                  <a:lnTo>
                    <a:pt x="642" y="69"/>
                  </a:lnTo>
                  <a:lnTo>
                    <a:pt x="644" y="72"/>
                  </a:lnTo>
                  <a:lnTo>
                    <a:pt x="645" y="74"/>
                  </a:lnTo>
                  <a:lnTo>
                    <a:pt x="645" y="76"/>
                  </a:lnTo>
                  <a:lnTo>
                    <a:pt x="647" y="85"/>
                  </a:lnTo>
                  <a:lnTo>
                    <a:pt x="649" y="91"/>
                  </a:lnTo>
                  <a:lnTo>
                    <a:pt x="652" y="96"/>
                  </a:lnTo>
                  <a:lnTo>
                    <a:pt x="652" y="97"/>
                  </a:lnTo>
                  <a:lnTo>
                    <a:pt x="653" y="99"/>
                  </a:lnTo>
                  <a:lnTo>
                    <a:pt x="653" y="100"/>
                  </a:lnTo>
                  <a:lnTo>
                    <a:pt x="653" y="100"/>
                  </a:lnTo>
                  <a:lnTo>
                    <a:pt x="653" y="101"/>
                  </a:lnTo>
                  <a:lnTo>
                    <a:pt x="653" y="102"/>
                  </a:lnTo>
                  <a:lnTo>
                    <a:pt x="654" y="104"/>
                  </a:lnTo>
                  <a:lnTo>
                    <a:pt x="654" y="106"/>
                  </a:lnTo>
                  <a:lnTo>
                    <a:pt x="655" y="107"/>
                  </a:lnTo>
                  <a:lnTo>
                    <a:pt x="656" y="108"/>
                  </a:lnTo>
                  <a:lnTo>
                    <a:pt x="657" y="110"/>
                  </a:lnTo>
                  <a:lnTo>
                    <a:pt x="658" y="111"/>
                  </a:lnTo>
                  <a:lnTo>
                    <a:pt x="660" y="112"/>
                  </a:lnTo>
                  <a:lnTo>
                    <a:pt x="661" y="113"/>
                  </a:lnTo>
                  <a:lnTo>
                    <a:pt x="667" y="113"/>
                  </a:lnTo>
                  <a:lnTo>
                    <a:pt x="674" y="115"/>
                  </a:lnTo>
                  <a:lnTo>
                    <a:pt x="675" y="116"/>
                  </a:lnTo>
                  <a:lnTo>
                    <a:pt x="675" y="116"/>
                  </a:lnTo>
                  <a:lnTo>
                    <a:pt x="680" y="120"/>
                  </a:lnTo>
                  <a:lnTo>
                    <a:pt x="683" y="121"/>
                  </a:lnTo>
                  <a:lnTo>
                    <a:pt x="685" y="122"/>
                  </a:lnTo>
                  <a:lnTo>
                    <a:pt x="687" y="124"/>
                  </a:lnTo>
                  <a:lnTo>
                    <a:pt x="692" y="126"/>
                  </a:lnTo>
                  <a:lnTo>
                    <a:pt x="695" y="128"/>
                  </a:lnTo>
                  <a:lnTo>
                    <a:pt x="699" y="130"/>
                  </a:lnTo>
                  <a:lnTo>
                    <a:pt x="700" y="131"/>
                  </a:lnTo>
                  <a:lnTo>
                    <a:pt x="700" y="131"/>
                  </a:lnTo>
                  <a:lnTo>
                    <a:pt x="702" y="132"/>
                  </a:lnTo>
                  <a:lnTo>
                    <a:pt x="699" y="137"/>
                  </a:lnTo>
                  <a:lnTo>
                    <a:pt x="696" y="146"/>
                  </a:lnTo>
                  <a:lnTo>
                    <a:pt x="697" y="146"/>
                  </a:lnTo>
                  <a:lnTo>
                    <a:pt x="697" y="147"/>
                  </a:lnTo>
                  <a:lnTo>
                    <a:pt x="697" y="147"/>
                  </a:lnTo>
                  <a:lnTo>
                    <a:pt x="697" y="148"/>
                  </a:lnTo>
                  <a:lnTo>
                    <a:pt x="697" y="149"/>
                  </a:lnTo>
                  <a:lnTo>
                    <a:pt x="696" y="150"/>
                  </a:lnTo>
                  <a:lnTo>
                    <a:pt x="695" y="151"/>
                  </a:lnTo>
                  <a:lnTo>
                    <a:pt x="694" y="152"/>
                  </a:lnTo>
                  <a:lnTo>
                    <a:pt x="694" y="152"/>
                  </a:lnTo>
                  <a:lnTo>
                    <a:pt x="693" y="152"/>
                  </a:lnTo>
                  <a:lnTo>
                    <a:pt x="693" y="152"/>
                  </a:lnTo>
                  <a:lnTo>
                    <a:pt x="690" y="154"/>
                  </a:lnTo>
                  <a:lnTo>
                    <a:pt x="686" y="155"/>
                  </a:lnTo>
                  <a:lnTo>
                    <a:pt x="685" y="155"/>
                  </a:lnTo>
                  <a:lnTo>
                    <a:pt x="678" y="159"/>
                  </a:lnTo>
                  <a:lnTo>
                    <a:pt x="677" y="159"/>
                  </a:lnTo>
                  <a:lnTo>
                    <a:pt x="677" y="159"/>
                  </a:lnTo>
                  <a:lnTo>
                    <a:pt x="676" y="160"/>
                  </a:lnTo>
                  <a:lnTo>
                    <a:pt x="676" y="160"/>
                  </a:lnTo>
                  <a:lnTo>
                    <a:pt x="674" y="172"/>
                  </a:lnTo>
                  <a:lnTo>
                    <a:pt x="674" y="172"/>
                  </a:lnTo>
                  <a:lnTo>
                    <a:pt x="674" y="173"/>
                  </a:lnTo>
                  <a:lnTo>
                    <a:pt x="674" y="173"/>
                  </a:lnTo>
                  <a:lnTo>
                    <a:pt x="678" y="178"/>
                  </a:lnTo>
                  <a:lnTo>
                    <a:pt x="683" y="185"/>
                  </a:lnTo>
                  <a:lnTo>
                    <a:pt x="679" y="191"/>
                  </a:lnTo>
                  <a:lnTo>
                    <a:pt x="679" y="204"/>
                  </a:lnTo>
                  <a:lnTo>
                    <a:pt x="678" y="209"/>
                  </a:lnTo>
                  <a:lnTo>
                    <a:pt x="678" y="210"/>
                  </a:lnTo>
                  <a:lnTo>
                    <a:pt x="677" y="210"/>
                  </a:lnTo>
                  <a:lnTo>
                    <a:pt x="677" y="211"/>
                  </a:lnTo>
                  <a:lnTo>
                    <a:pt x="677" y="211"/>
                  </a:lnTo>
                  <a:lnTo>
                    <a:pt x="676" y="211"/>
                  </a:lnTo>
                  <a:lnTo>
                    <a:pt x="674" y="213"/>
                  </a:lnTo>
                  <a:lnTo>
                    <a:pt x="670" y="216"/>
                  </a:lnTo>
                  <a:lnTo>
                    <a:pt x="670" y="217"/>
                  </a:lnTo>
                  <a:lnTo>
                    <a:pt x="670" y="218"/>
                  </a:lnTo>
                  <a:lnTo>
                    <a:pt x="670" y="218"/>
                  </a:lnTo>
                  <a:lnTo>
                    <a:pt x="670" y="219"/>
                  </a:lnTo>
                  <a:lnTo>
                    <a:pt x="670" y="219"/>
                  </a:lnTo>
                  <a:lnTo>
                    <a:pt x="670" y="220"/>
                  </a:lnTo>
                  <a:lnTo>
                    <a:pt x="671" y="228"/>
                  </a:lnTo>
                  <a:lnTo>
                    <a:pt x="671" y="233"/>
                  </a:lnTo>
                  <a:lnTo>
                    <a:pt x="671" y="235"/>
                  </a:lnTo>
                  <a:lnTo>
                    <a:pt x="671" y="235"/>
                  </a:lnTo>
                  <a:lnTo>
                    <a:pt x="671" y="236"/>
                  </a:lnTo>
                  <a:lnTo>
                    <a:pt x="668" y="239"/>
                  </a:lnTo>
                  <a:lnTo>
                    <a:pt x="668" y="239"/>
                  </a:lnTo>
                  <a:lnTo>
                    <a:pt x="667" y="239"/>
                  </a:lnTo>
                  <a:lnTo>
                    <a:pt x="667" y="238"/>
                  </a:lnTo>
                  <a:lnTo>
                    <a:pt x="667" y="237"/>
                  </a:lnTo>
                  <a:lnTo>
                    <a:pt x="666" y="237"/>
                  </a:lnTo>
                  <a:lnTo>
                    <a:pt x="666" y="238"/>
                  </a:lnTo>
                  <a:lnTo>
                    <a:pt x="665" y="238"/>
                  </a:lnTo>
                  <a:lnTo>
                    <a:pt x="662" y="243"/>
                  </a:lnTo>
                  <a:lnTo>
                    <a:pt x="662" y="245"/>
                  </a:lnTo>
                  <a:lnTo>
                    <a:pt x="662" y="246"/>
                  </a:lnTo>
                  <a:lnTo>
                    <a:pt x="663" y="248"/>
                  </a:lnTo>
                  <a:lnTo>
                    <a:pt x="663" y="248"/>
                  </a:lnTo>
                  <a:lnTo>
                    <a:pt x="661" y="256"/>
                  </a:lnTo>
                  <a:lnTo>
                    <a:pt x="660" y="261"/>
                  </a:lnTo>
                  <a:lnTo>
                    <a:pt x="660" y="263"/>
                  </a:lnTo>
                  <a:lnTo>
                    <a:pt x="660" y="264"/>
                  </a:lnTo>
                  <a:lnTo>
                    <a:pt x="660" y="265"/>
                  </a:lnTo>
                  <a:lnTo>
                    <a:pt x="660" y="265"/>
                  </a:lnTo>
                  <a:lnTo>
                    <a:pt x="660" y="268"/>
                  </a:lnTo>
                  <a:lnTo>
                    <a:pt x="660" y="269"/>
                  </a:lnTo>
                  <a:lnTo>
                    <a:pt x="660" y="270"/>
                  </a:lnTo>
                  <a:lnTo>
                    <a:pt x="660" y="270"/>
                  </a:lnTo>
                  <a:lnTo>
                    <a:pt x="659" y="271"/>
                  </a:lnTo>
                  <a:lnTo>
                    <a:pt x="657" y="271"/>
                  </a:lnTo>
                  <a:lnTo>
                    <a:pt x="657" y="271"/>
                  </a:lnTo>
                  <a:lnTo>
                    <a:pt x="656" y="271"/>
                  </a:lnTo>
                  <a:lnTo>
                    <a:pt x="655" y="271"/>
                  </a:lnTo>
                  <a:lnTo>
                    <a:pt x="652" y="271"/>
                  </a:lnTo>
                  <a:lnTo>
                    <a:pt x="651" y="271"/>
                  </a:lnTo>
                  <a:lnTo>
                    <a:pt x="651" y="271"/>
                  </a:lnTo>
                  <a:lnTo>
                    <a:pt x="651" y="272"/>
                  </a:lnTo>
                  <a:lnTo>
                    <a:pt x="651" y="273"/>
                  </a:lnTo>
                  <a:lnTo>
                    <a:pt x="651" y="274"/>
                  </a:lnTo>
                  <a:lnTo>
                    <a:pt x="651" y="276"/>
                  </a:lnTo>
                  <a:lnTo>
                    <a:pt x="652" y="288"/>
                  </a:lnTo>
                  <a:lnTo>
                    <a:pt x="653" y="293"/>
                  </a:lnTo>
                  <a:lnTo>
                    <a:pt x="653" y="297"/>
                  </a:lnTo>
                  <a:lnTo>
                    <a:pt x="654" y="300"/>
                  </a:lnTo>
                  <a:lnTo>
                    <a:pt x="654" y="304"/>
                  </a:lnTo>
                  <a:lnTo>
                    <a:pt x="654" y="305"/>
                  </a:lnTo>
                  <a:lnTo>
                    <a:pt x="654" y="305"/>
                  </a:lnTo>
                  <a:lnTo>
                    <a:pt x="654" y="307"/>
                  </a:lnTo>
                  <a:lnTo>
                    <a:pt x="654" y="316"/>
                  </a:lnTo>
                  <a:lnTo>
                    <a:pt x="654" y="317"/>
                  </a:lnTo>
                  <a:lnTo>
                    <a:pt x="655" y="317"/>
                  </a:lnTo>
                  <a:lnTo>
                    <a:pt x="655" y="318"/>
                  </a:lnTo>
                  <a:lnTo>
                    <a:pt x="655" y="319"/>
                  </a:lnTo>
                  <a:lnTo>
                    <a:pt x="655" y="319"/>
                  </a:lnTo>
                  <a:lnTo>
                    <a:pt x="655" y="320"/>
                  </a:lnTo>
                  <a:lnTo>
                    <a:pt x="656" y="321"/>
                  </a:lnTo>
                  <a:lnTo>
                    <a:pt x="656" y="322"/>
                  </a:lnTo>
                  <a:lnTo>
                    <a:pt x="656" y="323"/>
                  </a:lnTo>
                  <a:lnTo>
                    <a:pt x="656" y="324"/>
                  </a:lnTo>
                  <a:lnTo>
                    <a:pt x="656" y="324"/>
                  </a:lnTo>
                  <a:lnTo>
                    <a:pt x="655" y="327"/>
                  </a:lnTo>
                  <a:lnTo>
                    <a:pt x="655" y="328"/>
                  </a:lnTo>
                  <a:lnTo>
                    <a:pt x="654" y="333"/>
                  </a:lnTo>
                  <a:lnTo>
                    <a:pt x="653" y="337"/>
                  </a:lnTo>
                  <a:lnTo>
                    <a:pt x="653" y="338"/>
                  </a:lnTo>
                  <a:lnTo>
                    <a:pt x="653" y="339"/>
                  </a:lnTo>
                  <a:lnTo>
                    <a:pt x="653" y="339"/>
                  </a:lnTo>
                  <a:lnTo>
                    <a:pt x="654" y="340"/>
                  </a:lnTo>
                  <a:lnTo>
                    <a:pt x="655" y="340"/>
                  </a:lnTo>
                  <a:lnTo>
                    <a:pt x="657" y="341"/>
                  </a:lnTo>
                  <a:lnTo>
                    <a:pt x="658" y="341"/>
                  </a:lnTo>
                  <a:lnTo>
                    <a:pt x="658" y="342"/>
                  </a:lnTo>
                  <a:lnTo>
                    <a:pt x="659" y="342"/>
                  </a:lnTo>
                  <a:lnTo>
                    <a:pt x="660" y="342"/>
                  </a:lnTo>
                  <a:lnTo>
                    <a:pt x="663" y="347"/>
                  </a:lnTo>
                  <a:lnTo>
                    <a:pt x="663" y="347"/>
                  </a:lnTo>
                  <a:lnTo>
                    <a:pt x="664" y="348"/>
                  </a:lnTo>
                  <a:lnTo>
                    <a:pt x="664" y="348"/>
                  </a:lnTo>
                  <a:lnTo>
                    <a:pt x="666" y="351"/>
                  </a:lnTo>
                  <a:lnTo>
                    <a:pt x="667" y="352"/>
                  </a:lnTo>
                  <a:lnTo>
                    <a:pt x="667" y="352"/>
                  </a:lnTo>
                  <a:lnTo>
                    <a:pt x="667" y="353"/>
                  </a:lnTo>
                  <a:lnTo>
                    <a:pt x="668" y="356"/>
                  </a:lnTo>
                  <a:lnTo>
                    <a:pt x="668" y="361"/>
                  </a:lnTo>
                  <a:lnTo>
                    <a:pt x="668" y="362"/>
                  </a:lnTo>
                  <a:lnTo>
                    <a:pt x="668" y="363"/>
                  </a:lnTo>
                  <a:lnTo>
                    <a:pt x="668" y="364"/>
                  </a:lnTo>
                  <a:lnTo>
                    <a:pt x="667" y="365"/>
                  </a:lnTo>
                  <a:lnTo>
                    <a:pt x="661" y="378"/>
                  </a:lnTo>
                  <a:lnTo>
                    <a:pt x="656" y="388"/>
                  </a:lnTo>
                  <a:lnTo>
                    <a:pt x="656" y="389"/>
                  </a:lnTo>
                  <a:lnTo>
                    <a:pt x="656" y="389"/>
                  </a:lnTo>
                  <a:lnTo>
                    <a:pt x="652" y="401"/>
                  </a:lnTo>
                  <a:lnTo>
                    <a:pt x="652" y="403"/>
                  </a:lnTo>
                  <a:lnTo>
                    <a:pt x="650" y="409"/>
                  </a:lnTo>
                  <a:lnTo>
                    <a:pt x="648" y="420"/>
                  </a:lnTo>
                  <a:lnTo>
                    <a:pt x="647" y="421"/>
                  </a:lnTo>
                  <a:lnTo>
                    <a:pt x="647" y="423"/>
                  </a:lnTo>
                  <a:lnTo>
                    <a:pt x="648" y="430"/>
                  </a:lnTo>
                  <a:lnTo>
                    <a:pt x="649" y="442"/>
                  </a:lnTo>
                  <a:lnTo>
                    <a:pt x="649" y="449"/>
                  </a:lnTo>
                  <a:lnTo>
                    <a:pt x="649" y="451"/>
                  </a:lnTo>
                  <a:lnTo>
                    <a:pt x="648" y="462"/>
                  </a:lnTo>
                  <a:lnTo>
                    <a:pt x="648" y="462"/>
                  </a:lnTo>
                  <a:lnTo>
                    <a:pt x="647" y="466"/>
                  </a:lnTo>
                  <a:lnTo>
                    <a:pt x="646" y="470"/>
                  </a:lnTo>
                  <a:lnTo>
                    <a:pt x="645" y="472"/>
                  </a:lnTo>
                  <a:lnTo>
                    <a:pt x="644" y="473"/>
                  </a:lnTo>
                  <a:lnTo>
                    <a:pt x="640" y="477"/>
                  </a:lnTo>
                  <a:lnTo>
                    <a:pt x="640" y="479"/>
                  </a:lnTo>
                  <a:lnTo>
                    <a:pt x="640" y="494"/>
                  </a:lnTo>
                  <a:lnTo>
                    <a:pt x="641" y="498"/>
                  </a:lnTo>
                  <a:lnTo>
                    <a:pt x="641" y="500"/>
                  </a:lnTo>
                  <a:lnTo>
                    <a:pt x="641" y="502"/>
                  </a:lnTo>
                  <a:lnTo>
                    <a:pt x="640" y="503"/>
                  </a:lnTo>
                  <a:lnTo>
                    <a:pt x="640" y="504"/>
                  </a:lnTo>
                  <a:lnTo>
                    <a:pt x="640" y="506"/>
                  </a:lnTo>
                  <a:lnTo>
                    <a:pt x="639" y="510"/>
                  </a:lnTo>
                  <a:lnTo>
                    <a:pt x="638" y="511"/>
                  </a:lnTo>
                  <a:lnTo>
                    <a:pt x="638" y="513"/>
                  </a:lnTo>
                  <a:lnTo>
                    <a:pt x="638" y="514"/>
                  </a:lnTo>
                  <a:lnTo>
                    <a:pt x="639" y="516"/>
                  </a:lnTo>
                  <a:lnTo>
                    <a:pt x="639" y="517"/>
                  </a:lnTo>
                  <a:lnTo>
                    <a:pt x="639" y="517"/>
                  </a:lnTo>
                  <a:lnTo>
                    <a:pt x="640" y="518"/>
                  </a:lnTo>
                  <a:lnTo>
                    <a:pt x="640" y="520"/>
                  </a:lnTo>
                  <a:lnTo>
                    <a:pt x="641" y="522"/>
                  </a:lnTo>
                  <a:lnTo>
                    <a:pt x="641" y="522"/>
                  </a:lnTo>
                  <a:lnTo>
                    <a:pt x="641" y="528"/>
                  </a:lnTo>
                  <a:lnTo>
                    <a:pt x="641" y="535"/>
                  </a:lnTo>
                  <a:lnTo>
                    <a:pt x="640" y="536"/>
                  </a:lnTo>
                  <a:lnTo>
                    <a:pt x="640" y="537"/>
                  </a:lnTo>
                  <a:lnTo>
                    <a:pt x="640" y="538"/>
                  </a:lnTo>
                  <a:lnTo>
                    <a:pt x="639" y="539"/>
                  </a:lnTo>
                  <a:lnTo>
                    <a:pt x="638" y="541"/>
                  </a:lnTo>
                  <a:lnTo>
                    <a:pt x="637" y="542"/>
                  </a:lnTo>
                  <a:lnTo>
                    <a:pt x="629" y="552"/>
                  </a:lnTo>
                  <a:lnTo>
                    <a:pt x="622" y="557"/>
                  </a:lnTo>
                  <a:lnTo>
                    <a:pt x="621" y="557"/>
                  </a:lnTo>
                  <a:lnTo>
                    <a:pt x="618" y="557"/>
                  </a:lnTo>
                  <a:lnTo>
                    <a:pt x="615" y="559"/>
                  </a:lnTo>
                  <a:lnTo>
                    <a:pt x="614" y="560"/>
                  </a:lnTo>
                  <a:lnTo>
                    <a:pt x="614" y="561"/>
                  </a:lnTo>
                  <a:lnTo>
                    <a:pt x="609" y="571"/>
                  </a:lnTo>
                  <a:lnTo>
                    <a:pt x="609" y="572"/>
                  </a:lnTo>
                  <a:lnTo>
                    <a:pt x="609" y="574"/>
                  </a:lnTo>
                  <a:lnTo>
                    <a:pt x="609" y="574"/>
                  </a:lnTo>
                  <a:lnTo>
                    <a:pt x="603" y="577"/>
                  </a:lnTo>
                  <a:lnTo>
                    <a:pt x="602" y="578"/>
                  </a:lnTo>
                  <a:lnTo>
                    <a:pt x="601" y="579"/>
                  </a:lnTo>
                  <a:lnTo>
                    <a:pt x="601" y="580"/>
                  </a:lnTo>
                  <a:lnTo>
                    <a:pt x="601" y="580"/>
                  </a:lnTo>
                  <a:lnTo>
                    <a:pt x="601" y="581"/>
                  </a:lnTo>
                  <a:lnTo>
                    <a:pt x="600" y="582"/>
                  </a:lnTo>
                  <a:lnTo>
                    <a:pt x="600" y="584"/>
                  </a:lnTo>
                  <a:lnTo>
                    <a:pt x="600" y="586"/>
                  </a:lnTo>
                  <a:lnTo>
                    <a:pt x="599" y="590"/>
                  </a:lnTo>
                  <a:lnTo>
                    <a:pt x="599" y="594"/>
                  </a:lnTo>
                  <a:lnTo>
                    <a:pt x="599" y="595"/>
                  </a:lnTo>
                  <a:lnTo>
                    <a:pt x="600" y="598"/>
                  </a:lnTo>
                  <a:lnTo>
                    <a:pt x="600" y="601"/>
                  </a:lnTo>
                  <a:lnTo>
                    <a:pt x="600" y="601"/>
                  </a:lnTo>
                  <a:lnTo>
                    <a:pt x="600" y="602"/>
                  </a:lnTo>
                  <a:lnTo>
                    <a:pt x="597" y="612"/>
                  </a:lnTo>
                  <a:lnTo>
                    <a:pt x="597" y="613"/>
                  </a:lnTo>
                  <a:lnTo>
                    <a:pt x="595" y="622"/>
                  </a:lnTo>
                  <a:lnTo>
                    <a:pt x="595" y="622"/>
                  </a:lnTo>
                  <a:lnTo>
                    <a:pt x="595" y="623"/>
                  </a:lnTo>
                  <a:lnTo>
                    <a:pt x="595" y="624"/>
                  </a:lnTo>
                  <a:lnTo>
                    <a:pt x="595" y="625"/>
                  </a:lnTo>
                  <a:lnTo>
                    <a:pt x="591" y="630"/>
                  </a:lnTo>
                  <a:lnTo>
                    <a:pt x="591" y="631"/>
                  </a:lnTo>
                  <a:lnTo>
                    <a:pt x="590" y="632"/>
                  </a:lnTo>
                  <a:lnTo>
                    <a:pt x="589" y="632"/>
                  </a:lnTo>
                  <a:lnTo>
                    <a:pt x="583" y="636"/>
                  </a:lnTo>
                  <a:lnTo>
                    <a:pt x="576" y="642"/>
                  </a:lnTo>
                  <a:lnTo>
                    <a:pt x="574" y="643"/>
                  </a:lnTo>
                  <a:lnTo>
                    <a:pt x="572" y="645"/>
                  </a:lnTo>
                  <a:lnTo>
                    <a:pt x="571" y="646"/>
                  </a:lnTo>
                  <a:lnTo>
                    <a:pt x="571" y="647"/>
                  </a:lnTo>
                  <a:lnTo>
                    <a:pt x="567" y="651"/>
                  </a:lnTo>
                  <a:lnTo>
                    <a:pt x="565" y="653"/>
                  </a:lnTo>
                  <a:lnTo>
                    <a:pt x="564" y="654"/>
                  </a:lnTo>
                  <a:lnTo>
                    <a:pt x="559" y="656"/>
                  </a:lnTo>
                  <a:lnTo>
                    <a:pt x="558" y="656"/>
                  </a:lnTo>
                  <a:lnTo>
                    <a:pt x="557" y="656"/>
                  </a:lnTo>
                  <a:lnTo>
                    <a:pt x="556" y="656"/>
                  </a:lnTo>
                  <a:lnTo>
                    <a:pt x="556" y="656"/>
                  </a:lnTo>
                  <a:lnTo>
                    <a:pt x="556" y="656"/>
                  </a:lnTo>
                  <a:lnTo>
                    <a:pt x="555" y="656"/>
                  </a:lnTo>
                  <a:lnTo>
                    <a:pt x="554" y="656"/>
                  </a:lnTo>
                  <a:lnTo>
                    <a:pt x="553" y="655"/>
                  </a:lnTo>
                  <a:lnTo>
                    <a:pt x="553" y="655"/>
                  </a:lnTo>
                  <a:lnTo>
                    <a:pt x="552" y="655"/>
                  </a:lnTo>
                  <a:lnTo>
                    <a:pt x="545" y="662"/>
                  </a:lnTo>
                  <a:lnTo>
                    <a:pt x="545" y="662"/>
                  </a:lnTo>
                  <a:lnTo>
                    <a:pt x="544" y="663"/>
                  </a:lnTo>
                  <a:lnTo>
                    <a:pt x="534" y="678"/>
                  </a:lnTo>
                  <a:lnTo>
                    <a:pt x="532" y="681"/>
                  </a:lnTo>
                  <a:lnTo>
                    <a:pt x="529" y="688"/>
                  </a:lnTo>
                  <a:lnTo>
                    <a:pt x="528" y="689"/>
                  </a:lnTo>
                  <a:lnTo>
                    <a:pt x="528" y="691"/>
                  </a:lnTo>
                  <a:lnTo>
                    <a:pt x="528" y="692"/>
                  </a:lnTo>
                  <a:lnTo>
                    <a:pt x="528" y="693"/>
                  </a:lnTo>
                  <a:lnTo>
                    <a:pt x="525" y="705"/>
                  </a:lnTo>
                  <a:lnTo>
                    <a:pt x="525" y="707"/>
                  </a:lnTo>
                  <a:lnTo>
                    <a:pt x="524" y="710"/>
                  </a:lnTo>
                  <a:lnTo>
                    <a:pt x="524" y="711"/>
                  </a:lnTo>
                  <a:lnTo>
                    <a:pt x="522" y="712"/>
                  </a:lnTo>
                  <a:lnTo>
                    <a:pt x="521" y="715"/>
                  </a:lnTo>
                  <a:lnTo>
                    <a:pt x="518" y="720"/>
                  </a:lnTo>
                  <a:lnTo>
                    <a:pt x="515" y="725"/>
                  </a:lnTo>
                  <a:lnTo>
                    <a:pt x="514" y="727"/>
                  </a:lnTo>
                  <a:lnTo>
                    <a:pt x="514" y="727"/>
                  </a:lnTo>
                  <a:lnTo>
                    <a:pt x="514" y="728"/>
                  </a:lnTo>
                  <a:lnTo>
                    <a:pt x="514" y="728"/>
                  </a:lnTo>
                  <a:lnTo>
                    <a:pt x="512" y="730"/>
                  </a:lnTo>
                  <a:lnTo>
                    <a:pt x="512" y="730"/>
                  </a:lnTo>
                  <a:lnTo>
                    <a:pt x="503" y="736"/>
                  </a:lnTo>
                  <a:lnTo>
                    <a:pt x="503" y="736"/>
                  </a:lnTo>
                  <a:lnTo>
                    <a:pt x="491" y="740"/>
                  </a:lnTo>
                  <a:lnTo>
                    <a:pt x="491" y="740"/>
                  </a:lnTo>
                  <a:lnTo>
                    <a:pt x="490" y="740"/>
                  </a:lnTo>
                  <a:lnTo>
                    <a:pt x="490" y="741"/>
                  </a:lnTo>
                  <a:lnTo>
                    <a:pt x="489" y="740"/>
                  </a:lnTo>
                  <a:lnTo>
                    <a:pt x="488" y="740"/>
                  </a:lnTo>
                  <a:lnTo>
                    <a:pt x="487" y="739"/>
                  </a:lnTo>
                  <a:lnTo>
                    <a:pt x="486" y="739"/>
                  </a:lnTo>
                  <a:lnTo>
                    <a:pt x="486" y="740"/>
                  </a:lnTo>
                  <a:lnTo>
                    <a:pt x="484" y="742"/>
                  </a:lnTo>
                  <a:lnTo>
                    <a:pt x="482" y="744"/>
                  </a:lnTo>
                  <a:lnTo>
                    <a:pt x="480" y="745"/>
                  </a:lnTo>
                  <a:lnTo>
                    <a:pt x="474" y="756"/>
                  </a:lnTo>
                  <a:lnTo>
                    <a:pt x="474" y="757"/>
                  </a:lnTo>
                  <a:lnTo>
                    <a:pt x="474" y="757"/>
                  </a:lnTo>
                  <a:lnTo>
                    <a:pt x="473" y="760"/>
                  </a:lnTo>
                  <a:lnTo>
                    <a:pt x="472" y="761"/>
                  </a:lnTo>
                  <a:lnTo>
                    <a:pt x="473" y="762"/>
                  </a:lnTo>
                  <a:lnTo>
                    <a:pt x="471" y="770"/>
                  </a:lnTo>
                  <a:lnTo>
                    <a:pt x="470" y="774"/>
                  </a:lnTo>
                  <a:lnTo>
                    <a:pt x="466" y="774"/>
                  </a:lnTo>
                  <a:lnTo>
                    <a:pt x="466" y="774"/>
                  </a:lnTo>
                  <a:lnTo>
                    <a:pt x="465" y="774"/>
                  </a:lnTo>
                  <a:lnTo>
                    <a:pt x="464" y="774"/>
                  </a:lnTo>
                  <a:lnTo>
                    <a:pt x="460" y="774"/>
                  </a:lnTo>
                  <a:lnTo>
                    <a:pt x="456" y="775"/>
                  </a:lnTo>
                  <a:lnTo>
                    <a:pt x="455" y="775"/>
                  </a:lnTo>
                  <a:lnTo>
                    <a:pt x="451" y="777"/>
                  </a:lnTo>
                  <a:lnTo>
                    <a:pt x="446" y="779"/>
                  </a:lnTo>
                  <a:lnTo>
                    <a:pt x="445" y="779"/>
                  </a:lnTo>
                  <a:lnTo>
                    <a:pt x="444" y="780"/>
                  </a:lnTo>
                  <a:lnTo>
                    <a:pt x="444" y="780"/>
                  </a:lnTo>
                  <a:lnTo>
                    <a:pt x="443" y="781"/>
                  </a:lnTo>
                  <a:lnTo>
                    <a:pt x="442" y="783"/>
                  </a:lnTo>
                  <a:lnTo>
                    <a:pt x="441" y="783"/>
                  </a:lnTo>
                  <a:lnTo>
                    <a:pt x="440" y="782"/>
                  </a:lnTo>
                  <a:lnTo>
                    <a:pt x="439" y="781"/>
                  </a:lnTo>
                  <a:lnTo>
                    <a:pt x="439" y="781"/>
                  </a:lnTo>
                  <a:lnTo>
                    <a:pt x="438" y="780"/>
                  </a:lnTo>
                  <a:lnTo>
                    <a:pt x="438" y="778"/>
                  </a:lnTo>
                  <a:lnTo>
                    <a:pt x="437" y="777"/>
                  </a:lnTo>
                  <a:lnTo>
                    <a:pt x="437" y="776"/>
                  </a:lnTo>
                  <a:lnTo>
                    <a:pt x="436" y="775"/>
                  </a:lnTo>
                  <a:lnTo>
                    <a:pt x="432" y="772"/>
                  </a:lnTo>
                  <a:lnTo>
                    <a:pt x="429" y="771"/>
                  </a:lnTo>
                  <a:lnTo>
                    <a:pt x="429" y="771"/>
                  </a:lnTo>
                  <a:lnTo>
                    <a:pt x="428" y="771"/>
                  </a:lnTo>
                  <a:lnTo>
                    <a:pt x="427" y="771"/>
                  </a:lnTo>
                  <a:lnTo>
                    <a:pt x="425" y="769"/>
                  </a:lnTo>
                  <a:lnTo>
                    <a:pt x="419" y="763"/>
                  </a:lnTo>
                  <a:lnTo>
                    <a:pt x="419" y="763"/>
                  </a:lnTo>
                  <a:lnTo>
                    <a:pt x="418" y="762"/>
                  </a:lnTo>
                  <a:lnTo>
                    <a:pt x="418" y="762"/>
                  </a:lnTo>
                  <a:lnTo>
                    <a:pt x="418" y="761"/>
                  </a:lnTo>
                  <a:lnTo>
                    <a:pt x="417" y="759"/>
                  </a:lnTo>
                  <a:lnTo>
                    <a:pt x="414" y="756"/>
                  </a:lnTo>
                  <a:lnTo>
                    <a:pt x="413" y="755"/>
                  </a:lnTo>
                  <a:lnTo>
                    <a:pt x="411" y="753"/>
                  </a:lnTo>
                  <a:lnTo>
                    <a:pt x="406" y="753"/>
                  </a:lnTo>
                  <a:lnTo>
                    <a:pt x="402" y="750"/>
                  </a:lnTo>
                  <a:lnTo>
                    <a:pt x="400" y="748"/>
                  </a:lnTo>
                  <a:lnTo>
                    <a:pt x="399" y="747"/>
                  </a:lnTo>
                  <a:lnTo>
                    <a:pt x="398" y="746"/>
                  </a:lnTo>
                  <a:lnTo>
                    <a:pt x="396" y="745"/>
                  </a:lnTo>
                  <a:lnTo>
                    <a:pt x="396" y="744"/>
                  </a:lnTo>
                  <a:lnTo>
                    <a:pt x="394" y="744"/>
                  </a:lnTo>
                  <a:lnTo>
                    <a:pt x="393" y="744"/>
                  </a:lnTo>
                  <a:lnTo>
                    <a:pt x="392" y="744"/>
                  </a:lnTo>
                  <a:lnTo>
                    <a:pt x="390" y="743"/>
                  </a:lnTo>
                  <a:lnTo>
                    <a:pt x="390" y="743"/>
                  </a:lnTo>
                  <a:lnTo>
                    <a:pt x="389" y="742"/>
                  </a:lnTo>
                  <a:lnTo>
                    <a:pt x="386" y="738"/>
                  </a:lnTo>
                  <a:lnTo>
                    <a:pt x="386" y="738"/>
                  </a:lnTo>
                  <a:lnTo>
                    <a:pt x="383" y="737"/>
                  </a:lnTo>
                  <a:lnTo>
                    <a:pt x="382" y="736"/>
                  </a:lnTo>
                  <a:lnTo>
                    <a:pt x="373" y="727"/>
                  </a:lnTo>
                  <a:lnTo>
                    <a:pt x="373" y="726"/>
                  </a:lnTo>
                  <a:lnTo>
                    <a:pt x="372" y="725"/>
                  </a:lnTo>
                  <a:lnTo>
                    <a:pt x="372" y="724"/>
                  </a:lnTo>
                  <a:lnTo>
                    <a:pt x="371" y="722"/>
                  </a:lnTo>
                  <a:lnTo>
                    <a:pt x="370" y="721"/>
                  </a:lnTo>
                  <a:lnTo>
                    <a:pt x="369" y="720"/>
                  </a:lnTo>
                  <a:lnTo>
                    <a:pt x="368" y="719"/>
                  </a:lnTo>
                  <a:lnTo>
                    <a:pt x="368" y="719"/>
                  </a:lnTo>
                  <a:lnTo>
                    <a:pt x="369" y="713"/>
                  </a:lnTo>
                  <a:lnTo>
                    <a:pt x="370" y="711"/>
                  </a:lnTo>
                  <a:lnTo>
                    <a:pt x="370" y="710"/>
                  </a:lnTo>
                  <a:lnTo>
                    <a:pt x="371" y="708"/>
                  </a:lnTo>
                  <a:lnTo>
                    <a:pt x="372" y="706"/>
                  </a:lnTo>
                  <a:lnTo>
                    <a:pt x="373" y="705"/>
                  </a:lnTo>
                  <a:lnTo>
                    <a:pt x="374" y="704"/>
                  </a:lnTo>
                  <a:lnTo>
                    <a:pt x="376" y="700"/>
                  </a:lnTo>
                  <a:lnTo>
                    <a:pt x="379" y="690"/>
                  </a:lnTo>
                  <a:lnTo>
                    <a:pt x="379" y="689"/>
                  </a:lnTo>
                  <a:lnTo>
                    <a:pt x="379" y="689"/>
                  </a:lnTo>
                  <a:lnTo>
                    <a:pt x="379" y="688"/>
                  </a:lnTo>
                  <a:lnTo>
                    <a:pt x="378" y="683"/>
                  </a:lnTo>
                  <a:lnTo>
                    <a:pt x="377" y="682"/>
                  </a:lnTo>
                  <a:lnTo>
                    <a:pt x="375" y="675"/>
                  </a:lnTo>
                  <a:lnTo>
                    <a:pt x="375" y="675"/>
                  </a:lnTo>
                  <a:lnTo>
                    <a:pt x="372" y="672"/>
                  </a:lnTo>
                  <a:lnTo>
                    <a:pt x="372" y="671"/>
                  </a:lnTo>
                  <a:lnTo>
                    <a:pt x="372" y="671"/>
                  </a:lnTo>
                  <a:lnTo>
                    <a:pt x="371" y="672"/>
                  </a:lnTo>
                  <a:lnTo>
                    <a:pt x="370" y="672"/>
                  </a:lnTo>
                  <a:lnTo>
                    <a:pt x="370" y="673"/>
                  </a:lnTo>
                  <a:lnTo>
                    <a:pt x="370" y="673"/>
                  </a:lnTo>
                  <a:lnTo>
                    <a:pt x="367" y="673"/>
                  </a:lnTo>
                  <a:lnTo>
                    <a:pt x="362" y="673"/>
                  </a:lnTo>
                  <a:lnTo>
                    <a:pt x="358" y="670"/>
                  </a:lnTo>
                  <a:lnTo>
                    <a:pt x="356" y="667"/>
                  </a:lnTo>
                  <a:lnTo>
                    <a:pt x="356" y="667"/>
                  </a:lnTo>
                  <a:lnTo>
                    <a:pt x="355" y="666"/>
                  </a:lnTo>
                  <a:lnTo>
                    <a:pt x="354" y="659"/>
                  </a:lnTo>
                  <a:lnTo>
                    <a:pt x="355" y="653"/>
                  </a:lnTo>
                  <a:lnTo>
                    <a:pt x="355" y="653"/>
                  </a:lnTo>
                  <a:lnTo>
                    <a:pt x="355" y="652"/>
                  </a:lnTo>
                  <a:lnTo>
                    <a:pt x="354" y="652"/>
                  </a:lnTo>
                  <a:lnTo>
                    <a:pt x="354" y="652"/>
                  </a:lnTo>
                  <a:lnTo>
                    <a:pt x="343" y="648"/>
                  </a:lnTo>
                  <a:lnTo>
                    <a:pt x="328" y="644"/>
                  </a:lnTo>
                  <a:lnTo>
                    <a:pt x="324" y="643"/>
                  </a:lnTo>
                  <a:lnTo>
                    <a:pt x="323" y="643"/>
                  </a:lnTo>
                  <a:lnTo>
                    <a:pt x="322" y="643"/>
                  </a:lnTo>
                  <a:lnTo>
                    <a:pt x="322" y="644"/>
                  </a:lnTo>
                  <a:lnTo>
                    <a:pt x="321" y="644"/>
                  </a:lnTo>
                  <a:lnTo>
                    <a:pt x="320" y="645"/>
                  </a:lnTo>
                  <a:lnTo>
                    <a:pt x="320" y="645"/>
                  </a:lnTo>
                  <a:lnTo>
                    <a:pt x="317" y="647"/>
                  </a:lnTo>
                  <a:lnTo>
                    <a:pt x="314" y="648"/>
                  </a:lnTo>
                  <a:lnTo>
                    <a:pt x="313" y="648"/>
                  </a:lnTo>
                  <a:lnTo>
                    <a:pt x="311" y="647"/>
                  </a:lnTo>
                  <a:lnTo>
                    <a:pt x="310" y="646"/>
                  </a:lnTo>
                  <a:lnTo>
                    <a:pt x="307" y="643"/>
                  </a:lnTo>
                  <a:lnTo>
                    <a:pt x="303" y="646"/>
                  </a:lnTo>
                  <a:lnTo>
                    <a:pt x="303" y="646"/>
                  </a:lnTo>
                  <a:lnTo>
                    <a:pt x="298" y="647"/>
                  </a:lnTo>
                  <a:lnTo>
                    <a:pt x="297" y="647"/>
                  </a:lnTo>
                  <a:lnTo>
                    <a:pt x="290" y="647"/>
                  </a:lnTo>
                  <a:lnTo>
                    <a:pt x="288" y="647"/>
                  </a:lnTo>
                  <a:lnTo>
                    <a:pt x="288" y="647"/>
                  </a:lnTo>
                  <a:lnTo>
                    <a:pt x="286" y="647"/>
                  </a:lnTo>
                  <a:lnTo>
                    <a:pt x="285" y="646"/>
                  </a:lnTo>
                  <a:lnTo>
                    <a:pt x="284" y="646"/>
                  </a:lnTo>
                  <a:lnTo>
                    <a:pt x="282" y="645"/>
                  </a:lnTo>
                  <a:lnTo>
                    <a:pt x="277" y="646"/>
                  </a:lnTo>
                  <a:lnTo>
                    <a:pt x="259" y="649"/>
                  </a:lnTo>
                  <a:lnTo>
                    <a:pt x="254" y="651"/>
                  </a:lnTo>
                  <a:lnTo>
                    <a:pt x="252" y="656"/>
                  </a:lnTo>
                  <a:lnTo>
                    <a:pt x="251" y="656"/>
                  </a:lnTo>
                  <a:lnTo>
                    <a:pt x="252" y="657"/>
                  </a:lnTo>
                  <a:lnTo>
                    <a:pt x="252" y="659"/>
                  </a:lnTo>
                  <a:lnTo>
                    <a:pt x="252" y="660"/>
                  </a:lnTo>
                  <a:lnTo>
                    <a:pt x="252" y="662"/>
                  </a:lnTo>
                  <a:lnTo>
                    <a:pt x="252" y="662"/>
                  </a:lnTo>
                  <a:lnTo>
                    <a:pt x="252" y="663"/>
                  </a:lnTo>
                  <a:lnTo>
                    <a:pt x="252" y="664"/>
                  </a:lnTo>
                  <a:lnTo>
                    <a:pt x="252" y="666"/>
                  </a:lnTo>
                  <a:lnTo>
                    <a:pt x="252" y="667"/>
                  </a:lnTo>
                  <a:lnTo>
                    <a:pt x="252" y="667"/>
                  </a:lnTo>
                  <a:lnTo>
                    <a:pt x="251" y="668"/>
                  </a:lnTo>
                  <a:lnTo>
                    <a:pt x="250" y="668"/>
                  </a:lnTo>
                  <a:lnTo>
                    <a:pt x="248" y="668"/>
                  </a:lnTo>
                  <a:lnTo>
                    <a:pt x="248" y="668"/>
                  </a:lnTo>
                  <a:lnTo>
                    <a:pt x="247" y="669"/>
                  </a:lnTo>
                  <a:lnTo>
                    <a:pt x="241" y="676"/>
                  </a:lnTo>
                  <a:lnTo>
                    <a:pt x="240" y="677"/>
                  </a:lnTo>
                  <a:lnTo>
                    <a:pt x="240" y="678"/>
                  </a:lnTo>
                  <a:lnTo>
                    <a:pt x="239" y="679"/>
                  </a:lnTo>
                  <a:lnTo>
                    <a:pt x="235" y="684"/>
                  </a:lnTo>
                  <a:lnTo>
                    <a:pt x="234" y="685"/>
                  </a:lnTo>
                  <a:lnTo>
                    <a:pt x="233" y="688"/>
                  </a:lnTo>
                  <a:lnTo>
                    <a:pt x="232" y="690"/>
                  </a:lnTo>
                  <a:lnTo>
                    <a:pt x="231" y="692"/>
                  </a:lnTo>
                  <a:lnTo>
                    <a:pt x="231" y="693"/>
                  </a:lnTo>
                  <a:lnTo>
                    <a:pt x="230" y="695"/>
                  </a:lnTo>
                  <a:lnTo>
                    <a:pt x="229" y="698"/>
                  </a:lnTo>
                  <a:lnTo>
                    <a:pt x="223" y="708"/>
                  </a:lnTo>
                  <a:lnTo>
                    <a:pt x="217" y="717"/>
                  </a:lnTo>
                  <a:lnTo>
                    <a:pt x="215" y="717"/>
                  </a:lnTo>
                  <a:lnTo>
                    <a:pt x="213" y="718"/>
                  </a:lnTo>
                  <a:lnTo>
                    <a:pt x="213" y="718"/>
                  </a:lnTo>
                  <a:lnTo>
                    <a:pt x="212" y="719"/>
                  </a:lnTo>
                  <a:lnTo>
                    <a:pt x="212" y="720"/>
                  </a:lnTo>
                  <a:lnTo>
                    <a:pt x="210" y="725"/>
                  </a:lnTo>
                  <a:lnTo>
                    <a:pt x="210" y="725"/>
                  </a:lnTo>
                  <a:lnTo>
                    <a:pt x="210" y="729"/>
                  </a:lnTo>
                  <a:lnTo>
                    <a:pt x="211" y="734"/>
                  </a:lnTo>
                  <a:lnTo>
                    <a:pt x="212" y="734"/>
                  </a:lnTo>
                  <a:lnTo>
                    <a:pt x="213" y="735"/>
                  </a:lnTo>
                  <a:lnTo>
                    <a:pt x="215" y="737"/>
                  </a:lnTo>
                  <a:lnTo>
                    <a:pt x="214" y="737"/>
                  </a:lnTo>
                  <a:lnTo>
                    <a:pt x="204" y="738"/>
                  </a:lnTo>
                  <a:lnTo>
                    <a:pt x="204" y="738"/>
                  </a:lnTo>
                  <a:lnTo>
                    <a:pt x="203" y="738"/>
                  </a:lnTo>
                  <a:lnTo>
                    <a:pt x="203" y="739"/>
                  </a:lnTo>
                  <a:lnTo>
                    <a:pt x="204" y="742"/>
                  </a:lnTo>
                  <a:lnTo>
                    <a:pt x="204" y="745"/>
                  </a:lnTo>
                  <a:lnTo>
                    <a:pt x="204" y="745"/>
                  </a:lnTo>
                  <a:lnTo>
                    <a:pt x="204" y="746"/>
                  </a:lnTo>
                  <a:lnTo>
                    <a:pt x="204" y="746"/>
                  </a:lnTo>
                  <a:lnTo>
                    <a:pt x="204" y="747"/>
                  </a:lnTo>
                  <a:lnTo>
                    <a:pt x="204" y="747"/>
                  </a:lnTo>
                  <a:lnTo>
                    <a:pt x="204" y="748"/>
                  </a:lnTo>
                  <a:lnTo>
                    <a:pt x="203" y="748"/>
                  </a:lnTo>
                  <a:lnTo>
                    <a:pt x="197" y="749"/>
                  </a:lnTo>
                  <a:lnTo>
                    <a:pt x="196" y="749"/>
                  </a:lnTo>
                  <a:lnTo>
                    <a:pt x="195" y="749"/>
                  </a:lnTo>
                  <a:lnTo>
                    <a:pt x="194" y="748"/>
                  </a:lnTo>
                  <a:lnTo>
                    <a:pt x="193" y="748"/>
                  </a:lnTo>
                  <a:lnTo>
                    <a:pt x="193" y="747"/>
                  </a:lnTo>
                  <a:lnTo>
                    <a:pt x="192" y="746"/>
                  </a:lnTo>
                  <a:lnTo>
                    <a:pt x="191" y="746"/>
                  </a:lnTo>
                  <a:lnTo>
                    <a:pt x="190" y="745"/>
                  </a:lnTo>
                  <a:lnTo>
                    <a:pt x="187" y="745"/>
                  </a:lnTo>
                  <a:lnTo>
                    <a:pt x="186" y="745"/>
                  </a:lnTo>
                  <a:lnTo>
                    <a:pt x="168" y="761"/>
                  </a:lnTo>
                  <a:lnTo>
                    <a:pt x="168" y="762"/>
                  </a:lnTo>
                  <a:lnTo>
                    <a:pt x="167" y="762"/>
                  </a:lnTo>
                  <a:lnTo>
                    <a:pt x="167" y="763"/>
                  </a:lnTo>
                  <a:lnTo>
                    <a:pt x="166" y="764"/>
                  </a:lnTo>
                  <a:lnTo>
                    <a:pt x="158" y="766"/>
                  </a:lnTo>
                  <a:lnTo>
                    <a:pt x="157" y="763"/>
                  </a:lnTo>
                  <a:lnTo>
                    <a:pt x="157" y="763"/>
                  </a:lnTo>
                  <a:lnTo>
                    <a:pt x="156" y="761"/>
                  </a:lnTo>
                  <a:lnTo>
                    <a:pt x="156" y="760"/>
                  </a:lnTo>
                  <a:lnTo>
                    <a:pt x="156" y="759"/>
                  </a:lnTo>
                  <a:lnTo>
                    <a:pt x="153" y="744"/>
                  </a:lnTo>
                  <a:lnTo>
                    <a:pt x="151" y="730"/>
                  </a:lnTo>
                  <a:lnTo>
                    <a:pt x="151" y="728"/>
                  </a:lnTo>
                  <a:lnTo>
                    <a:pt x="150" y="726"/>
                  </a:lnTo>
                  <a:lnTo>
                    <a:pt x="145" y="713"/>
                  </a:lnTo>
                  <a:lnTo>
                    <a:pt x="145" y="713"/>
                  </a:lnTo>
                  <a:lnTo>
                    <a:pt x="142" y="713"/>
                  </a:lnTo>
                  <a:lnTo>
                    <a:pt x="141" y="713"/>
                  </a:lnTo>
                  <a:lnTo>
                    <a:pt x="141" y="713"/>
                  </a:lnTo>
                  <a:lnTo>
                    <a:pt x="140" y="713"/>
                  </a:lnTo>
                  <a:lnTo>
                    <a:pt x="139" y="714"/>
                  </a:lnTo>
                  <a:lnTo>
                    <a:pt x="138" y="714"/>
                  </a:lnTo>
                  <a:lnTo>
                    <a:pt x="137" y="713"/>
                  </a:lnTo>
                  <a:lnTo>
                    <a:pt x="132" y="711"/>
                  </a:lnTo>
                  <a:lnTo>
                    <a:pt x="127" y="706"/>
                  </a:lnTo>
                  <a:lnTo>
                    <a:pt x="124" y="703"/>
                  </a:lnTo>
                  <a:lnTo>
                    <a:pt x="122" y="702"/>
                  </a:lnTo>
                  <a:lnTo>
                    <a:pt x="116" y="698"/>
                  </a:lnTo>
                  <a:lnTo>
                    <a:pt x="116" y="697"/>
                  </a:lnTo>
                  <a:lnTo>
                    <a:pt x="114" y="695"/>
                  </a:lnTo>
                  <a:lnTo>
                    <a:pt x="113" y="693"/>
                  </a:lnTo>
                  <a:lnTo>
                    <a:pt x="112" y="692"/>
                  </a:lnTo>
                  <a:lnTo>
                    <a:pt x="112" y="690"/>
                  </a:lnTo>
                  <a:lnTo>
                    <a:pt x="112" y="690"/>
                  </a:lnTo>
                  <a:lnTo>
                    <a:pt x="112" y="689"/>
                  </a:lnTo>
                  <a:lnTo>
                    <a:pt x="112" y="687"/>
                  </a:lnTo>
                  <a:lnTo>
                    <a:pt x="111" y="687"/>
                  </a:lnTo>
                  <a:lnTo>
                    <a:pt x="110" y="686"/>
                  </a:lnTo>
                  <a:lnTo>
                    <a:pt x="109" y="686"/>
                  </a:lnTo>
                  <a:lnTo>
                    <a:pt x="108" y="686"/>
                  </a:lnTo>
                  <a:lnTo>
                    <a:pt x="107" y="686"/>
                  </a:lnTo>
                  <a:lnTo>
                    <a:pt x="107" y="686"/>
                  </a:lnTo>
                  <a:lnTo>
                    <a:pt x="106" y="686"/>
                  </a:lnTo>
                  <a:lnTo>
                    <a:pt x="105" y="687"/>
                  </a:lnTo>
                  <a:lnTo>
                    <a:pt x="105" y="688"/>
                  </a:lnTo>
                  <a:lnTo>
                    <a:pt x="105" y="688"/>
                  </a:lnTo>
                  <a:lnTo>
                    <a:pt x="104" y="689"/>
                  </a:lnTo>
                  <a:lnTo>
                    <a:pt x="104" y="690"/>
                  </a:lnTo>
                  <a:lnTo>
                    <a:pt x="103" y="691"/>
                  </a:lnTo>
                  <a:lnTo>
                    <a:pt x="97" y="696"/>
                  </a:lnTo>
                  <a:lnTo>
                    <a:pt x="96" y="695"/>
                  </a:lnTo>
                  <a:lnTo>
                    <a:pt x="94" y="690"/>
                  </a:lnTo>
                  <a:lnTo>
                    <a:pt x="93" y="689"/>
                  </a:lnTo>
                  <a:lnTo>
                    <a:pt x="90" y="688"/>
                  </a:lnTo>
                  <a:lnTo>
                    <a:pt x="84" y="686"/>
                  </a:lnTo>
                  <a:lnTo>
                    <a:pt x="82" y="685"/>
                  </a:lnTo>
                  <a:lnTo>
                    <a:pt x="81" y="684"/>
                  </a:lnTo>
                  <a:lnTo>
                    <a:pt x="78" y="686"/>
                  </a:lnTo>
                  <a:lnTo>
                    <a:pt x="76" y="689"/>
                  </a:lnTo>
                  <a:lnTo>
                    <a:pt x="76" y="689"/>
                  </a:lnTo>
                  <a:lnTo>
                    <a:pt x="75" y="694"/>
                  </a:lnTo>
                  <a:lnTo>
                    <a:pt x="75" y="695"/>
                  </a:lnTo>
                  <a:lnTo>
                    <a:pt x="75" y="696"/>
                  </a:lnTo>
                  <a:lnTo>
                    <a:pt x="72" y="698"/>
                  </a:lnTo>
                  <a:lnTo>
                    <a:pt x="71" y="698"/>
                  </a:lnTo>
                  <a:lnTo>
                    <a:pt x="68" y="699"/>
                  </a:lnTo>
                  <a:lnTo>
                    <a:pt x="68" y="699"/>
                  </a:lnTo>
                  <a:lnTo>
                    <a:pt x="67" y="698"/>
                  </a:lnTo>
                  <a:lnTo>
                    <a:pt x="67" y="698"/>
                  </a:lnTo>
                  <a:lnTo>
                    <a:pt x="67" y="698"/>
                  </a:lnTo>
                  <a:lnTo>
                    <a:pt x="67" y="697"/>
                  </a:lnTo>
                  <a:lnTo>
                    <a:pt x="66" y="696"/>
                  </a:lnTo>
                  <a:lnTo>
                    <a:pt x="66" y="696"/>
                  </a:lnTo>
                  <a:lnTo>
                    <a:pt x="66" y="696"/>
                  </a:lnTo>
                  <a:lnTo>
                    <a:pt x="65" y="695"/>
                  </a:lnTo>
                  <a:lnTo>
                    <a:pt x="64" y="695"/>
                  </a:lnTo>
                  <a:lnTo>
                    <a:pt x="64" y="694"/>
                  </a:lnTo>
                  <a:lnTo>
                    <a:pt x="48" y="699"/>
                  </a:lnTo>
                  <a:lnTo>
                    <a:pt x="38" y="700"/>
                  </a:lnTo>
                  <a:lnTo>
                    <a:pt x="37" y="701"/>
                  </a:lnTo>
                  <a:lnTo>
                    <a:pt x="30" y="707"/>
                  </a:lnTo>
                  <a:lnTo>
                    <a:pt x="30" y="707"/>
                  </a:lnTo>
                  <a:lnTo>
                    <a:pt x="29" y="708"/>
                  </a:lnTo>
                  <a:lnTo>
                    <a:pt x="29" y="709"/>
                  </a:lnTo>
                  <a:lnTo>
                    <a:pt x="29" y="709"/>
                  </a:lnTo>
                  <a:lnTo>
                    <a:pt x="30" y="710"/>
                  </a:lnTo>
                  <a:lnTo>
                    <a:pt x="30" y="710"/>
                  </a:lnTo>
                  <a:lnTo>
                    <a:pt x="30" y="710"/>
                  </a:lnTo>
                  <a:lnTo>
                    <a:pt x="29" y="715"/>
                  </a:lnTo>
                  <a:lnTo>
                    <a:pt x="28" y="716"/>
                  </a:lnTo>
                  <a:lnTo>
                    <a:pt x="28" y="716"/>
                  </a:lnTo>
                  <a:lnTo>
                    <a:pt x="28" y="717"/>
                  </a:lnTo>
                  <a:lnTo>
                    <a:pt x="27" y="717"/>
                  </a:lnTo>
                  <a:lnTo>
                    <a:pt x="26" y="716"/>
                  </a:lnTo>
                  <a:lnTo>
                    <a:pt x="25" y="715"/>
                  </a:lnTo>
                  <a:lnTo>
                    <a:pt x="24" y="714"/>
                  </a:lnTo>
                  <a:lnTo>
                    <a:pt x="24" y="713"/>
                  </a:lnTo>
                  <a:lnTo>
                    <a:pt x="23" y="709"/>
                  </a:lnTo>
                  <a:lnTo>
                    <a:pt x="23" y="703"/>
                  </a:lnTo>
                  <a:lnTo>
                    <a:pt x="23" y="701"/>
                  </a:lnTo>
                  <a:lnTo>
                    <a:pt x="23" y="700"/>
                  </a:lnTo>
                  <a:lnTo>
                    <a:pt x="20" y="700"/>
                  </a:lnTo>
                  <a:lnTo>
                    <a:pt x="18" y="700"/>
                  </a:lnTo>
                  <a:lnTo>
                    <a:pt x="15" y="702"/>
                  </a:lnTo>
                  <a:lnTo>
                    <a:pt x="8" y="706"/>
                  </a:lnTo>
                  <a:lnTo>
                    <a:pt x="3" y="709"/>
                  </a:lnTo>
                  <a:lnTo>
                    <a:pt x="0" y="707"/>
                  </a:lnTo>
                  <a:lnTo>
                    <a:pt x="0" y="705"/>
                  </a:lnTo>
                  <a:lnTo>
                    <a:pt x="0" y="697"/>
                  </a:lnTo>
                  <a:lnTo>
                    <a:pt x="0" y="695"/>
                  </a:lnTo>
                  <a:lnTo>
                    <a:pt x="1" y="694"/>
                  </a:lnTo>
                  <a:lnTo>
                    <a:pt x="4" y="686"/>
                  </a:lnTo>
                  <a:lnTo>
                    <a:pt x="5" y="685"/>
                  </a:lnTo>
                  <a:lnTo>
                    <a:pt x="5" y="685"/>
                  </a:lnTo>
                  <a:lnTo>
                    <a:pt x="5" y="684"/>
                  </a:lnTo>
                  <a:lnTo>
                    <a:pt x="7" y="683"/>
                  </a:lnTo>
                  <a:lnTo>
                    <a:pt x="7" y="683"/>
                  </a:lnTo>
                  <a:lnTo>
                    <a:pt x="9" y="682"/>
                  </a:lnTo>
                  <a:lnTo>
                    <a:pt x="10" y="682"/>
                  </a:lnTo>
                  <a:lnTo>
                    <a:pt x="11" y="682"/>
                  </a:lnTo>
                  <a:lnTo>
                    <a:pt x="11" y="682"/>
                  </a:lnTo>
                  <a:lnTo>
                    <a:pt x="12" y="681"/>
                  </a:lnTo>
                  <a:lnTo>
                    <a:pt x="12" y="681"/>
                  </a:lnTo>
                  <a:lnTo>
                    <a:pt x="13" y="680"/>
                  </a:lnTo>
                  <a:lnTo>
                    <a:pt x="14" y="671"/>
                  </a:lnTo>
                  <a:lnTo>
                    <a:pt x="14" y="665"/>
                  </a:lnTo>
                  <a:lnTo>
                    <a:pt x="14" y="665"/>
                  </a:lnTo>
                  <a:lnTo>
                    <a:pt x="15" y="664"/>
                  </a:lnTo>
                  <a:lnTo>
                    <a:pt x="15" y="663"/>
                  </a:lnTo>
                  <a:lnTo>
                    <a:pt x="18" y="654"/>
                  </a:lnTo>
                  <a:lnTo>
                    <a:pt x="18" y="654"/>
                  </a:lnTo>
                  <a:lnTo>
                    <a:pt x="21" y="646"/>
                  </a:lnTo>
                  <a:lnTo>
                    <a:pt x="21" y="641"/>
                  </a:lnTo>
                  <a:lnTo>
                    <a:pt x="20" y="639"/>
                  </a:lnTo>
                  <a:lnTo>
                    <a:pt x="20" y="637"/>
                  </a:lnTo>
                  <a:lnTo>
                    <a:pt x="20" y="636"/>
                  </a:lnTo>
                  <a:lnTo>
                    <a:pt x="22" y="635"/>
                  </a:lnTo>
                  <a:lnTo>
                    <a:pt x="23" y="635"/>
                  </a:lnTo>
                  <a:lnTo>
                    <a:pt x="24" y="635"/>
                  </a:lnTo>
                  <a:lnTo>
                    <a:pt x="24" y="635"/>
                  </a:lnTo>
                  <a:lnTo>
                    <a:pt x="25" y="635"/>
                  </a:lnTo>
                  <a:lnTo>
                    <a:pt x="26" y="636"/>
                  </a:lnTo>
                  <a:lnTo>
                    <a:pt x="27" y="637"/>
                  </a:lnTo>
                  <a:lnTo>
                    <a:pt x="27" y="638"/>
                  </a:lnTo>
                  <a:lnTo>
                    <a:pt x="28" y="639"/>
                  </a:lnTo>
                  <a:lnTo>
                    <a:pt x="29" y="639"/>
                  </a:lnTo>
                  <a:lnTo>
                    <a:pt x="29" y="639"/>
                  </a:lnTo>
                  <a:lnTo>
                    <a:pt x="31" y="638"/>
                  </a:lnTo>
                  <a:lnTo>
                    <a:pt x="32" y="638"/>
                  </a:lnTo>
                  <a:lnTo>
                    <a:pt x="35" y="637"/>
                  </a:lnTo>
                  <a:lnTo>
                    <a:pt x="36" y="637"/>
                  </a:lnTo>
                  <a:lnTo>
                    <a:pt x="39" y="635"/>
                  </a:lnTo>
                  <a:lnTo>
                    <a:pt x="38" y="633"/>
                  </a:lnTo>
                  <a:lnTo>
                    <a:pt x="38" y="632"/>
                  </a:lnTo>
                  <a:lnTo>
                    <a:pt x="38" y="630"/>
                  </a:lnTo>
                  <a:lnTo>
                    <a:pt x="37" y="618"/>
                  </a:lnTo>
                  <a:lnTo>
                    <a:pt x="37" y="618"/>
                  </a:lnTo>
                  <a:lnTo>
                    <a:pt x="37" y="616"/>
                  </a:lnTo>
                  <a:lnTo>
                    <a:pt x="37" y="615"/>
                  </a:lnTo>
                  <a:lnTo>
                    <a:pt x="37" y="613"/>
                  </a:lnTo>
                  <a:lnTo>
                    <a:pt x="38" y="612"/>
                  </a:lnTo>
                  <a:lnTo>
                    <a:pt x="40" y="605"/>
                  </a:lnTo>
                  <a:lnTo>
                    <a:pt x="41" y="602"/>
                  </a:lnTo>
                  <a:lnTo>
                    <a:pt x="42" y="602"/>
                  </a:lnTo>
                  <a:lnTo>
                    <a:pt x="42" y="601"/>
                  </a:lnTo>
                  <a:lnTo>
                    <a:pt x="43" y="583"/>
                  </a:lnTo>
                  <a:lnTo>
                    <a:pt x="43" y="582"/>
                  </a:lnTo>
                  <a:lnTo>
                    <a:pt x="41" y="574"/>
                  </a:lnTo>
                  <a:lnTo>
                    <a:pt x="41" y="573"/>
                  </a:lnTo>
                  <a:lnTo>
                    <a:pt x="40" y="572"/>
                  </a:lnTo>
                  <a:lnTo>
                    <a:pt x="39" y="570"/>
                  </a:lnTo>
                  <a:lnTo>
                    <a:pt x="38" y="570"/>
                  </a:lnTo>
                  <a:lnTo>
                    <a:pt x="37" y="569"/>
                  </a:lnTo>
                  <a:lnTo>
                    <a:pt x="34" y="567"/>
                  </a:lnTo>
                  <a:lnTo>
                    <a:pt x="32" y="564"/>
                  </a:lnTo>
                  <a:lnTo>
                    <a:pt x="32" y="564"/>
                  </a:lnTo>
                  <a:lnTo>
                    <a:pt x="32" y="563"/>
                  </a:lnTo>
                  <a:lnTo>
                    <a:pt x="32" y="562"/>
                  </a:lnTo>
                  <a:lnTo>
                    <a:pt x="33" y="561"/>
                  </a:lnTo>
                  <a:lnTo>
                    <a:pt x="34" y="556"/>
                  </a:lnTo>
                  <a:lnTo>
                    <a:pt x="34" y="555"/>
                  </a:lnTo>
                  <a:lnTo>
                    <a:pt x="36" y="553"/>
                  </a:lnTo>
                  <a:lnTo>
                    <a:pt x="39" y="551"/>
                  </a:lnTo>
                  <a:lnTo>
                    <a:pt x="49" y="545"/>
                  </a:lnTo>
                  <a:lnTo>
                    <a:pt x="50" y="544"/>
                  </a:lnTo>
                  <a:lnTo>
                    <a:pt x="50" y="544"/>
                  </a:lnTo>
                  <a:lnTo>
                    <a:pt x="51" y="543"/>
                  </a:lnTo>
                  <a:lnTo>
                    <a:pt x="51" y="542"/>
                  </a:lnTo>
                  <a:lnTo>
                    <a:pt x="61" y="520"/>
                  </a:lnTo>
                  <a:lnTo>
                    <a:pt x="62" y="519"/>
                  </a:lnTo>
                  <a:lnTo>
                    <a:pt x="62" y="519"/>
                  </a:lnTo>
                  <a:lnTo>
                    <a:pt x="62" y="519"/>
                  </a:lnTo>
                  <a:lnTo>
                    <a:pt x="65" y="517"/>
                  </a:lnTo>
                  <a:lnTo>
                    <a:pt x="65" y="516"/>
                  </a:lnTo>
                  <a:lnTo>
                    <a:pt x="66" y="516"/>
                  </a:lnTo>
                  <a:lnTo>
                    <a:pt x="67" y="516"/>
                  </a:lnTo>
                  <a:lnTo>
                    <a:pt x="68" y="516"/>
                  </a:lnTo>
                  <a:lnTo>
                    <a:pt x="68" y="516"/>
                  </a:lnTo>
                  <a:lnTo>
                    <a:pt x="69" y="516"/>
                  </a:lnTo>
                  <a:lnTo>
                    <a:pt x="70" y="517"/>
                  </a:lnTo>
                  <a:lnTo>
                    <a:pt x="71" y="517"/>
                  </a:lnTo>
                  <a:lnTo>
                    <a:pt x="72" y="517"/>
                  </a:lnTo>
                  <a:lnTo>
                    <a:pt x="73" y="517"/>
                  </a:lnTo>
                  <a:lnTo>
                    <a:pt x="73" y="517"/>
                  </a:lnTo>
                  <a:lnTo>
                    <a:pt x="74" y="516"/>
                  </a:lnTo>
                  <a:lnTo>
                    <a:pt x="75" y="515"/>
                  </a:lnTo>
                  <a:lnTo>
                    <a:pt x="75" y="514"/>
                  </a:lnTo>
                  <a:lnTo>
                    <a:pt x="75" y="514"/>
                  </a:lnTo>
                  <a:lnTo>
                    <a:pt x="76" y="514"/>
                  </a:lnTo>
                  <a:lnTo>
                    <a:pt x="75" y="507"/>
                  </a:lnTo>
                  <a:lnTo>
                    <a:pt x="75" y="506"/>
                  </a:lnTo>
                  <a:lnTo>
                    <a:pt x="75" y="505"/>
                  </a:lnTo>
                  <a:lnTo>
                    <a:pt x="75" y="505"/>
                  </a:lnTo>
                  <a:lnTo>
                    <a:pt x="75" y="505"/>
                  </a:lnTo>
                  <a:lnTo>
                    <a:pt x="76" y="504"/>
                  </a:lnTo>
                  <a:lnTo>
                    <a:pt x="78" y="500"/>
                  </a:lnTo>
                  <a:lnTo>
                    <a:pt x="79" y="499"/>
                  </a:lnTo>
                  <a:lnTo>
                    <a:pt x="79" y="498"/>
                  </a:lnTo>
                  <a:lnTo>
                    <a:pt x="80" y="497"/>
                  </a:lnTo>
                  <a:lnTo>
                    <a:pt x="80" y="497"/>
                  </a:lnTo>
                  <a:lnTo>
                    <a:pt x="82" y="495"/>
                  </a:lnTo>
                  <a:lnTo>
                    <a:pt x="82" y="495"/>
                  </a:lnTo>
                  <a:lnTo>
                    <a:pt x="83" y="495"/>
                  </a:lnTo>
                  <a:lnTo>
                    <a:pt x="83" y="495"/>
                  </a:lnTo>
                  <a:lnTo>
                    <a:pt x="84" y="495"/>
                  </a:lnTo>
                  <a:lnTo>
                    <a:pt x="84" y="495"/>
                  </a:lnTo>
                  <a:lnTo>
                    <a:pt x="85" y="495"/>
                  </a:lnTo>
                  <a:lnTo>
                    <a:pt x="91" y="492"/>
                  </a:lnTo>
                  <a:lnTo>
                    <a:pt x="91" y="492"/>
                  </a:lnTo>
                  <a:lnTo>
                    <a:pt x="92" y="490"/>
                  </a:lnTo>
                  <a:lnTo>
                    <a:pt x="92" y="490"/>
                  </a:lnTo>
                  <a:lnTo>
                    <a:pt x="93" y="489"/>
                  </a:lnTo>
                  <a:lnTo>
                    <a:pt x="93" y="488"/>
                  </a:lnTo>
                  <a:lnTo>
                    <a:pt x="94" y="487"/>
                  </a:lnTo>
                  <a:lnTo>
                    <a:pt x="94" y="486"/>
                  </a:lnTo>
                  <a:lnTo>
                    <a:pt x="94" y="485"/>
                  </a:lnTo>
                  <a:lnTo>
                    <a:pt x="94" y="485"/>
                  </a:lnTo>
                  <a:lnTo>
                    <a:pt x="94" y="484"/>
                  </a:lnTo>
                  <a:lnTo>
                    <a:pt x="94" y="483"/>
                  </a:lnTo>
                  <a:lnTo>
                    <a:pt x="94" y="482"/>
                  </a:lnTo>
                  <a:lnTo>
                    <a:pt x="94" y="481"/>
                  </a:lnTo>
                  <a:lnTo>
                    <a:pt x="94" y="481"/>
                  </a:lnTo>
                  <a:lnTo>
                    <a:pt x="95" y="480"/>
                  </a:lnTo>
                  <a:lnTo>
                    <a:pt x="95" y="479"/>
                  </a:lnTo>
                  <a:lnTo>
                    <a:pt x="96" y="478"/>
                  </a:lnTo>
                  <a:lnTo>
                    <a:pt x="96" y="477"/>
                  </a:lnTo>
                  <a:lnTo>
                    <a:pt x="97" y="477"/>
                  </a:lnTo>
                  <a:lnTo>
                    <a:pt x="98" y="476"/>
                  </a:lnTo>
                  <a:lnTo>
                    <a:pt x="99" y="475"/>
                  </a:lnTo>
                  <a:lnTo>
                    <a:pt x="100" y="475"/>
                  </a:lnTo>
                  <a:lnTo>
                    <a:pt x="103" y="473"/>
                  </a:lnTo>
                  <a:lnTo>
                    <a:pt x="107" y="470"/>
                  </a:lnTo>
                  <a:lnTo>
                    <a:pt x="108" y="470"/>
                  </a:lnTo>
                  <a:lnTo>
                    <a:pt x="108" y="470"/>
                  </a:lnTo>
                  <a:lnTo>
                    <a:pt x="111" y="466"/>
                  </a:lnTo>
                  <a:lnTo>
                    <a:pt x="112" y="465"/>
                  </a:lnTo>
                  <a:lnTo>
                    <a:pt x="113" y="464"/>
                  </a:lnTo>
                  <a:lnTo>
                    <a:pt x="120" y="461"/>
                  </a:lnTo>
                  <a:lnTo>
                    <a:pt x="125" y="458"/>
                  </a:lnTo>
                  <a:lnTo>
                    <a:pt x="127" y="457"/>
                  </a:lnTo>
                  <a:lnTo>
                    <a:pt x="127" y="457"/>
                  </a:lnTo>
                  <a:lnTo>
                    <a:pt x="127" y="456"/>
                  </a:lnTo>
                  <a:lnTo>
                    <a:pt x="127" y="451"/>
                  </a:lnTo>
                  <a:lnTo>
                    <a:pt x="125" y="446"/>
                  </a:lnTo>
                  <a:lnTo>
                    <a:pt x="125" y="443"/>
                  </a:lnTo>
                  <a:lnTo>
                    <a:pt x="125" y="442"/>
                  </a:lnTo>
                  <a:lnTo>
                    <a:pt x="124" y="442"/>
                  </a:lnTo>
                  <a:lnTo>
                    <a:pt x="123" y="440"/>
                  </a:lnTo>
                  <a:lnTo>
                    <a:pt x="129" y="432"/>
                  </a:lnTo>
                  <a:lnTo>
                    <a:pt x="130" y="432"/>
                  </a:lnTo>
                  <a:lnTo>
                    <a:pt x="132" y="431"/>
                  </a:lnTo>
                  <a:lnTo>
                    <a:pt x="137" y="426"/>
                  </a:lnTo>
                  <a:lnTo>
                    <a:pt x="141" y="423"/>
                  </a:lnTo>
                  <a:lnTo>
                    <a:pt x="142" y="422"/>
                  </a:lnTo>
                  <a:lnTo>
                    <a:pt x="142" y="421"/>
                  </a:lnTo>
                  <a:lnTo>
                    <a:pt x="143" y="420"/>
                  </a:lnTo>
                  <a:lnTo>
                    <a:pt x="143" y="419"/>
                  </a:lnTo>
                  <a:lnTo>
                    <a:pt x="148" y="413"/>
                  </a:lnTo>
                  <a:lnTo>
                    <a:pt x="152" y="410"/>
                  </a:lnTo>
                  <a:lnTo>
                    <a:pt x="154" y="408"/>
                  </a:lnTo>
                  <a:lnTo>
                    <a:pt x="154" y="408"/>
                  </a:lnTo>
                  <a:lnTo>
                    <a:pt x="156" y="404"/>
                  </a:lnTo>
                  <a:lnTo>
                    <a:pt x="162" y="412"/>
                  </a:lnTo>
                  <a:lnTo>
                    <a:pt x="162" y="414"/>
                  </a:lnTo>
                  <a:lnTo>
                    <a:pt x="164" y="418"/>
                  </a:lnTo>
                  <a:lnTo>
                    <a:pt x="167" y="420"/>
                  </a:lnTo>
                  <a:lnTo>
                    <a:pt x="170" y="422"/>
                  </a:lnTo>
                  <a:lnTo>
                    <a:pt x="174" y="422"/>
                  </a:lnTo>
                  <a:lnTo>
                    <a:pt x="174" y="422"/>
                  </a:lnTo>
                  <a:lnTo>
                    <a:pt x="176" y="421"/>
                  </a:lnTo>
                  <a:lnTo>
                    <a:pt x="177" y="420"/>
                  </a:lnTo>
                  <a:lnTo>
                    <a:pt x="177" y="420"/>
                  </a:lnTo>
                  <a:lnTo>
                    <a:pt x="177" y="419"/>
                  </a:lnTo>
                  <a:lnTo>
                    <a:pt x="177" y="419"/>
                  </a:lnTo>
                  <a:lnTo>
                    <a:pt x="178" y="418"/>
                  </a:lnTo>
                  <a:lnTo>
                    <a:pt x="181" y="417"/>
                  </a:lnTo>
                  <a:lnTo>
                    <a:pt x="188" y="415"/>
                  </a:lnTo>
                  <a:lnTo>
                    <a:pt x="200" y="412"/>
                  </a:lnTo>
                  <a:lnTo>
                    <a:pt x="201" y="412"/>
                  </a:lnTo>
                  <a:lnTo>
                    <a:pt x="203" y="413"/>
                  </a:lnTo>
                  <a:lnTo>
                    <a:pt x="205" y="414"/>
                  </a:lnTo>
                  <a:lnTo>
                    <a:pt x="206" y="414"/>
                  </a:lnTo>
                  <a:lnTo>
                    <a:pt x="206" y="414"/>
                  </a:lnTo>
                  <a:lnTo>
                    <a:pt x="207" y="414"/>
                  </a:lnTo>
                  <a:lnTo>
                    <a:pt x="211" y="413"/>
                  </a:lnTo>
                  <a:lnTo>
                    <a:pt x="211" y="413"/>
                  </a:lnTo>
                  <a:lnTo>
                    <a:pt x="216" y="411"/>
                  </a:lnTo>
                  <a:lnTo>
                    <a:pt x="216" y="410"/>
                  </a:lnTo>
                  <a:lnTo>
                    <a:pt x="216" y="392"/>
                  </a:lnTo>
                  <a:lnTo>
                    <a:pt x="216" y="391"/>
                  </a:lnTo>
                  <a:lnTo>
                    <a:pt x="215" y="388"/>
                  </a:lnTo>
                  <a:lnTo>
                    <a:pt x="215" y="388"/>
                  </a:lnTo>
                  <a:lnTo>
                    <a:pt x="215" y="387"/>
                  </a:lnTo>
                  <a:lnTo>
                    <a:pt x="214" y="384"/>
                  </a:lnTo>
                  <a:lnTo>
                    <a:pt x="216" y="378"/>
                  </a:lnTo>
                  <a:lnTo>
                    <a:pt x="216" y="378"/>
                  </a:lnTo>
                  <a:lnTo>
                    <a:pt x="217" y="378"/>
                  </a:lnTo>
                  <a:lnTo>
                    <a:pt x="217" y="378"/>
                  </a:lnTo>
                  <a:lnTo>
                    <a:pt x="217" y="378"/>
                  </a:lnTo>
                  <a:lnTo>
                    <a:pt x="218" y="379"/>
                  </a:lnTo>
                  <a:lnTo>
                    <a:pt x="219" y="378"/>
                  </a:lnTo>
                  <a:lnTo>
                    <a:pt x="222" y="377"/>
                  </a:lnTo>
                  <a:lnTo>
                    <a:pt x="223" y="377"/>
                  </a:lnTo>
                  <a:lnTo>
                    <a:pt x="223" y="376"/>
                  </a:lnTo>
                  <a:lnTo>
                    <a:pt x="230" y="370"/>
                  </a:lnTo>
                  <a:lnTo>
                    <a:pt x="230" y="370"/>
                  </a:lnTo>
                  <a:lnTo>
                    <a:pt x="233" y="364"/>
                  </a:lnTo>
                  <a:lnTo>
                    <a:pt x="238" y="354"/>
                  </a:lnTo>
                  <a:lnTo>
                    <a:pt x="243" y="351"/>
                  </a:lnTo>
                  <a:lnTo>
                    <a:pt x="244" y="350"/>
                  </a:lnTo>
                  <a:lnTo>
                    <a:pt x="248" y="347"/>
                  </a:lnTo>
                  <a:lnTo>
                    <a:pt x="248" y="346"/>
                  </a:lnTo>
                  <a:lnTo>
                    <a:pt x="249" y="346"/>
                  </a:lnTo>
                  <a:lnTo>
                    <a:pt x="249" y="345"/>
                  </a:lnTo>
                  <a:lnTo>
                    <a:pt x="249" y="345"/>
                  </a:lnTo>
                  <a:lnTo>
                    <a:pt x="250" y="341"/>
                  </a:lnTo>
                  <a:lnTo>
                    <a:pt x="250" y="341"/>
                  </a:lnTo>
                  <a:lnTo>
                    <a:pt x="251" y="334"/>
                  </a:lnTo>
                  <a:lnTo>
                    <a:pt x="252" y="332"/>
                  </a:lnTo>
                  <a:lnTo>
                    <a:pt x="251" y="332"/>
                  </a:lnTo>
                  <a:lnTo>
                    <a:pt x="249" y="329"/>
                  </a:lnTo>
                  <a:lnTo>
                    <a:pt x="248" y="329"/>
                  </a:lnTo>
                  <a:lnTo>
                    <a:pt x="248" y="328"/>
                  </a:lnTo>
                  <a:lnTo>
                    <a:pt x="248" y="327"/>
                  </a:lnTo>
                  <a:lnTo>
                    <a:pt x="247" y="327"/>
                  </a:lnTo>
                  <a:lnTo>
                    <a:pt x="247" y="325"/>
                  </a:lnTo>
                  <a:lnTo>
                    <a:pt x="248" y="325"/>
                  </a:lnTo>
                  <a:lnTo>
                    <a:pt x="248" y="325"/>
                  </a:lnTo>
                  <a:lnTo>
                    <a:pt x="251" y="320"/>
                  </a:lnTo>
                  <a:lnTo>
                    <a:pt x="252" y="320"/>
                  </a:lnTo>
                  <a:lnTo>
                    <a:pt x="253" y="322"/>
                  </a:lnTo>
                  <a:lnTo>
                    <a:pt x="253" y="323"/>
                  </a:lnTo>
                  <a:lnTo>
                    <a:pt x="254" y="323"/>
                  </a:lnTo>
                  <a:lnTo>
                    <a:pt x="262" y="324"/>
                  </a:lnTo>
                  <a:lnTo>
                    <a:pt x="265" y="321"/>
                  </a:lnTo>
                  <a:lnTo>
                    <a:pt x="271" y="314"/>
                  </a:lnTo>
                  <a:lnTo>
                    <a:pt x="274" y="313"/>
                  </a:lnTo>
                  <a:lnTo>
                    <a:pt x="274" y="313"/>
                  </a:lnTo>
                  <a:lnTo>
                    <a:pt x="274" y="313"/>
                  </a:lnTo>
                  <a:lnTo>
                    <a:pt x="275" y="313"/>
                  </a:lnTo>
                  <a:lnTo>
                    <a:pt x="275" y="313"/>
                  </a:lnTo>
                  <a:lnTo>
                    <a:pt x="275" y="314"/>
                  </a:lnTo>
                  <a:lnTo>
                    <a:pt x="275" y="315"/>
                  </a:lnTo>
                  <a:lnTo>
                    <a:pt x="276" y="317"/>
                  </a:lnTo>
                  <a:lnTo>
                    <a:pt x="277" y="317"/>
                  </a:lnTo>
                  <a:lnTo>
                    <a:pt x="279" y="319"/>
                  </a:lnTo>
                  <a:lnTo>
                    <a:pt x="279" y="319"/>
                  </a:lnTo>
                  <a:lnTo>
                    <a:pt x="281" y="319"/>
                  </a:lnTo>
                  <a:lnTo>
                    <a:pt x="281" y="319"/>
                  </a:lnTo>
                  <a:lnTo>
                    <a:pt x="282" y="319"/>
                  </a:lnTo>
                  <a:lnTo>
                    <a:pt x="283" y="319"/>
                  </a:lnTo>
                  <a:lnTo>
                    <a:pt x="284" y="318"/>
                  </a:lnTo>
                  <a:lnTo>
                    <a:pt x="292" y="312"/>
                  </a:lnTo>
                  <a:lnTo>
                    <a:pt x="292" y="311"/>
                  </a:lnTo>
                  <a:lnTo>
                    <a:pt x="291" y="306"/>
                  </a:lnTo>
                  <a:lnTo>
                    <a:pt x="290" y="305"/>
                  </a:lnTo>
                  <a:lnTo>
                    <a:pt x="290" y="304"/>
                  </a:lnTo>
                  <a:lnTo>
                    <a:pt x="288" y="301"/>
                  </a:lnTo>
                  <a:lnTo>
                    <a:pt x="286" y="297"/>
                  </a:lnTo>
                  <a:lnTo>
                    <a:pt x="286" y="296"/>
                  </a:lnTo>
                  <a:lnTo>
                    <a:pt x="286" y="295"/>
                  </a:lnTo>
                  <a:lnTo>
                    <a:pt x="286" y="294"/>
                  </a:lnTo>
                  <a:lnTo>
                    <a:pt x="287" y="293"/>
                  </a:lnTo>
                  <a:lnTo>
                    <a:pt x="288" y="293"/>
                  </a:lnTo>
                  <a:lnTo>
                    <a:pt x="288" y="292"/>
                  </a:lnTo>
                  <a:lnTo>
                    <a:pt x="289" y="291"/>
                  </a:lnTo>
                  <a:lnTo>
                    <a:pt x="289" y="291"/>
                  </a:lnTo>
                  <a:lnTo>
                    <a:pt x="289" y="288"/>
                  </a:lnTo>
                  <a:lnTo>
                    <a:pt x="290" y="284"/>
                  </a:lnTo>
                  <a:lnTo>
                    <a:pt x="290" y="282"/>
                  </a:lnTo>
                  <a:lnTo>
                    <a:pt x="290" y="281"/>
                  </a:lnTo>
                  <a:lnTo>
                    <a:pt x="290" y="279"/>
                  </a:lnTo>
                  <a:lnTo>
                    <a:pt x="292" y="273"/>
                  </a:lnTo>
                  <a:lnTo>
                    <a:pt x="292" y="272"/>
                  </a:lnTo>
                  <a:lnTo>
                    <a:pt x="295" y="272"/>
                  </a:lnTo>
                  <a:lnTo>
                    <a:pt x="296" y="272"/>
                  </a:lnTo>
                  <a:lnTo>
                    <a:pt x="297" y="272"/>
                  </a:lnTo>
                  <a:lnTo>
                    <a:pt x="298" y="272"/>
                  </a:lnTo>
                  <a:lnTo>
                    <a:pt x="298" y="272"/>
                  </a:lnTo>
                  <a:lnTo>
                    <a:pt x="303" y="269"/>
                  </a:lnTo>
                  <a:lnTo>
                    <a:pt x="304" y="268"/>
                  </a:lnTo>
                  <a:lnTo>
                    <a:pt x="307" y="265"/>
                  </a:lnTo>
                  <a:lnTo>
                    <a:pt x="316" y="252"/>
                  </a:lnTo>
                  <a:lnTo>
                    <a:pt x="322" y="244"/>
                  </a:lnTo>
                  <a:lnTo>
                    <a:pt x="328" y="235"/>
                  </a:lnTo>
                  <a:lnTo>
                    <a:pt x="329" y="235"/>
                  </a:lnTo>
                  <a:lnTo>
                    <a:pt x="329" y="235"/>
                  </a:lnTo>
                  <a:lnTo>
                    <a:pt x="329" y="234"/>
                  </a:lnTo>
                  <a:lnTo>
                    <a:pt x="330" y="234"/>
                  </a:lnTo>
                  <a:lnTo>
                    <a:pt x="330" y="234"/>
                  </a:lnTo>
                  <a:lnTo>
                    <a:pt x="331" y="234"/>
                  </a:lnTo>
                  <a:lnTo>
                    <a:pt x="336" y="234"/>
                  </a:lnTo>
                  <a:lnTo>
                    <a:pt x="338" y="231"/>
                  </a:lnTo>
                  <a:lnTo>
                    <a:pt x="339" y="231"/>
                  </a:lnTo>
                  <a:lnTo>
                    <a:pt x="339" y="231"/>
                  </a:lnTo>
                  <a:lnTo>
                    <a:pt x="340" y="231"/>
                  </a:lnTo>
                  <a:lnTo>
                    <a:pt x="341" y="231"/>
                  </a:lnTo>
                  <a:lnTo>
                    <a:pt x="342" y="231"/>
                  </a:lnTo>
                  <a:lnTo>
                    <a:pt x="343" y="232"/>
                  </a:lnTo>
                  <a:lnTo>
                    <a:pt x="343" y="233"/>
                  </a:lnTo>
                  <a:lnTo>
                    <a:pt x="344" y="234"/>
                  </a:lnTo>
                  <a:lnTo>
                    <a:pt x="344" y="235"/>
                  </a:lnTo>
                  <a:lnTo>
                    <a:pt x="345" y="236"/>
                  </a:lnTo>
                  <a:lnTo>
                    <a:pt x="346" y="236"/>
                  </a:lnTo>
                  <a:lnTo>
                    <a:pt x="347" y="236"/>
                  </a:lnTo>
                  <a:lnTo>
                    <a:pt x="348" y="235"/>
                  </a:lnTo>
                  <a:lnTo>
                    <a:pt x="349" y="234"/>
                  </a:lnTo>
                  <a:lnTo>
                    <a:pt x="349" y="233"/>
                  </a:lnTo>
                  <a:lnTo>
                    <a:pt x="350" y="230"/>
                  </a:lnTo>
                  <a:lnTo>
                    <a:pt x="350" y="230"/>
                  </a:lnTo>
                  <a:lnTo>
                    <a:pt x="351" y="229"/>
                  </a:lnTo>
                  <a:lnTo>
                    <a:pt x="351" y="229"/>
                  </a:lnTo>
                  <a:lnTo>
                    <a:pt x="351" y="228"/>
                  </a:lnTo>
                  <a:lnTo>
                    <a:pt x="352" y="227"/>
                  </a:lnTo>
                  <a:lnTo>
                    <a:pt x="353" y="227"/>
                  </a:lnTo>
                  <a:lnTo>
                    <a:pt x="361" y="225"/>
                  </a:lnTo>
                  <a:lnTo>
                    <a:pt x="361" y="224"/>
                  </a:lnTo>
                  <a:lnTo>
                    <a:pt x="361" y="224"/>
                  </a:lnTo>
                  <a:lnTo>
                    <a:pt x="361" y="223"/>
                  </a:lnTo>
                  <a:lnTo>
                    <a:pt x="361" y="221"/>
                  </a:lnTo>
                  <a:lnTo>
                    <a:pt x="360" y="220"/>
                  </a:lnTo>
                  <a:lnTo>
                    <a:pt x="360" y="218"/>
                  </a:lnTo>
                  <a:lnTo>
                    <a:pt x="359" y="218"/>
                  </a:lnTo>
                  <a:lnTo>
                    <a:pt x="359" y="215"/>
                  </a:lnTo>
                  <a:lnTo>
                    <a:pt x="359" y="213"/>
                  </a:lnTo>
                  <a:lnTo>
                    <a:pt x="359" y="212"/>
                  </a:lnTo>
                  <a:lnTo>
                    <a:pt x="359" y="211"/>
                  </a:lnTo>
                  <a:lnTo>
                    <a:pt x="359" y="211"/>
                  </a:lnTo>
                  <a:lnTo>
                    <a:pt x="359" y="211"/>
                  </a:lnTo>
                  <a:lnTo>
                    <a:pt x="364" y="203"/>
                  </a:lnTo>
                  <a:lnTo>
                    <a:pt x="366" y="200"/>
                  </a:lnTo>
                  <a:lnTo>
                    <a:pt x="367" y="200"/>
                  </a:lnTo>
                  <a:lnTo>
                    <a:pt x="372" y="194"/>
                  </a:lnTo>
                  <a:lnTo>
                    <a:pt x="372" y="194"/>
                  </a:lnTo>
                  <a:lnTo>
                    <a:pt x="373" y="194"/>
                  </a:lnTo>
                  <a:lnTo>
                    <a:pt x="373" y="194"/>
                  </a:lnTo>
                  <a:lnTo>
                    <a:pt x="373" y="194"/>
                  </a:lnTo>
                  <a:lnTo>
                    <a:pt x="374" y="194"/>
                  </a:lnTo>
                  <a:lnTo>
                    <a:pt x="375" y="193"/>
                  </a:lnTo>
                  <a:lnTo>
                    <a:pt x="375" y="193"/>
                  </a:lnTo>
                  <a:lnTo>
                    <a:pt x="376" y="192"/>
                  </a:lnTo>
                  <a:lnTo>
                    <a:pt x="376" y="192"/>
                  </a:lnTo>
                  <a:lnTo>
                    <a:pt x="376" y="191"/>
                  </a:lnTo>
                  <a:lnTo>
                    <a:pt x="377" y="191"/>
                  </a:lnTo>
                  <a:lnTo>
                    <a:pt x="377" y="190"/>
                  </a:lnTo>
                  <a:lnTo>
                    <a:pt x="377" y="185"/>
                  </a:lnTo>
                  <a:lnTo>
                    <a:pt x="377" y="177"/>
                  </a:lnTo>
                  <a:lnTo>
                    <a:pt x="376" y="174"/>
                  </a:lnTo>
                  <a:lnTo>
                    <a:pt x="375" y="167"/>
                  </a:lnTo>
                  <a:lnTo>
                    <a:pt x="371" y="159"/>
                  </a:lnTo>
                  <a:lnTo>
                    <a:pt x="370" y="158"/>
                  </a:lnTo>
                  <a:lnTo>
                    <a:pt x="369" y="158"/>
                  </a:lnTo>
                  <a:lnTo>
                    <a:pt x="369" y="158"/>
                  </a:lnTo>
                  <a:lnTo>
                    <a:pt x="368" y="158"/>
                  </a:lnTo>
                  <a:lnTo>
                    <a:pt x="367" y="158"/>
                  </a:lnTo>
                  <a:lnTo>
                    <a:pt x="367" y="157"/>
                  </a:lnTo>
                  <a:lnTo>
                    <a:pt x="365" y="155"/>
                  </a:lnTo>
                  <a:lnTo>
                    <a:pt x="365" y="155"/>
                  </a:lnTo>
                  <a:lnTo>
                    <a:pt x="364" y="149"/>
                  </a:lnTo>
                  <a:lnTo>
                    <a:pt x="364" y="148"/>
                  </a:lnTo>
                  <a:lnTo>
                    <a:pt x="364" y="148"/>
                  </a:lnTo>
                  <a:lnTo>
                    <a:pt x="364" y="147"/>
                  </a:lnTo>
                  <a:lnTo>
                    <a:pt x="367" y="137"/>
                  </a:lnTo>
                  <a:lnTo>
                    <a:pt x="367" y="136"/>
                  </a:lnTo>
                  <a:lnTo>
                    <a:pt x="368" y="134"/>
                  </a:lnTo>
                  <a:lnTo>
                    <a:pt x="368" y="134"/>
                  </a:lnTo>
                  <a:lnTo>
                    <a:pt x="368" y="132"/>
                  </a:lnTo>
                  <a:lnTo>
                    <a:pt x="368" y="131"/>
                  </a:lnTo>
                  <a:lnTo>
                    <a:pt x="368" y="130"/>
                  </a:lnTo>
                  <a:lnTo>
                    <a:pt x="364" y="127"/>
                  </a:lnTo>
                  <a:lnTo>
                    <a:pt x="363" y="126"/>
                  </a:lnTo>
                  <a:lnTo>
                    <a:pt x="360" y="123"/>
                  </a:lnTo>
                  <a:lnTo>
                    <a:pt x="362" y="118"/>
                  </a:lnTo>
                  <a:lnTo>
                    <a:pt x="365" y="109"/>
                  </a:lnTo>
                  <a:lnTo>
                    <a:pt x="365" y="106"/>
                  </a:lnTo>
                  <a:lnTo>
                    <a:pt x="365" y="106"/>
                  </a:lnTo>
                  <a:lnTo>
                    <a:pt x="365" y="105"/>
                  </a:lnTo>
                  <a:lnTo>
                    <a:pt x="365" y="104"/>
                  </a:lnTo>
                  <a:lnTo>
                    <a:pt x="365" y="102"/>
                  </a:lnTo>
                  <a:lnTo>
                    <a:pt x="369" y="93"/>
                  </a:lnTo>
                  <a:lnTo>
                    <a:pt x="371" y="87"/>
                  </a:lnTo>
                  <a:lnTo>
                    <a:pt x="372" y="86"/>
                  </a:lnTo>
                  <a:lnTo>
                    <a:pt x="374" y="85"/>
                  </a:lnTo>
                  <a:lnTo>
                    <a:pt x="379" y="81"/>
                  </a:lnTo>
                  <a:lnTo>
                    <a:pt x="387" y="73"/>
                  </a:lnTo>
                  <a:lnTo>
                    <a:pt x="388" y="71"/>
                  </a:lnTo>
                  <a:lnTo>
                    <a:pt x="388" y="70"/>
                  </a:lnTo>
                  <a:lnTo>
                    <a:pt x="389" y="70"/>
                  </a:lnTo>
                  <a:lnTo>
                    <a:pt x="389" y="69"/>
                  </a:lnTo>
                  <a:lnTo>
                    <a:pt x="390" y="66"/>
                  </a:lnTo>
                  <a:lnTo>
                    <a:pt x="391" y="61"/>
                  </a:lnTo>
                  <a:lnTo>
                    <a:pt x="390" y="58"/>
                  </a:lnTo>
                  <a:lnTo>
                    <a:pt x="390" y="50"/>
                  </a:lnTo>
                  <a:lnTo>
                    <a:pt x="393" y="43"/>
                  </a:lnTo>
                  <a:lnTo>
                    <a:pt x="394" y="37"/>
                  </a:lnTo>
                  <a:lnTo>
                    <a:pt x="395" y="34"/>
                  </a:lnTo>
                  <a:lnTo>
                    <a:pt x="396" y="33"/>
                  </a:lnTo>
                  <a:lnTo>
                    <a:pt x="396" y="30"/>
                  </a:lnTo>
                  <a:lnTo>
                    <a:pt x="396" y="29"/>
                  </a:lnTo>
                  <a:lnTo>
                    <a:pt x="396" y="27"/>
                  </a:lnTo>
                  <a:lnTo>
                    <a:pt x="397" y="25"/>
                  </a:lnTo>
                  <a:lnTo>
                    <a:pt x="397" y="23"/>
                  </a:lnTo>
                  <a:lnTo>
                    <a:pt x="397" y="23"/>
                  </a:lnTo>
                  <a:lnTo>
                    <a:pt x="397" y="20"/>
                  </a:lnTo>
                  <a:lnTo>
                    <a:pt x="397" y="20"/>
                  </a:lnTo>
                  <a:lnTo>
                    <a:pt x="398" y="18"/>
                  </a:lnTo>
                  <a:lnTo>
                    <a:pt x="400" y="16"/>
                  </a:lnTo>
                  <a:lnTo>
                    <a:pt x="405" y="9"/>
                  </a:lnTo>
                  <a:lnTo>
                    <a:pt x="406" y="9"/>
                  </a:lnTo>
                  <a:lnTo>
                    <a:pt x="407" y="8"/>
                  </a:lnTo>
                  <a:lnTo>
                    <a:pt x="410" y="7"/>
                  </a:lnTo>
                  <a:lnTo>
                    <a:pt x="411" y="6"/>
                  </a:lnTo>
                  <a:lnTo>
                    <a:pt x="413" y="5"/>
                  </a:lnTo>
                  <a:lnTo>
                    <a:pt x="421" y="2"/>
                  </a:lnTo>
                  <a:lnTo>
                    <a:pt x="423" y="1"/>
                  </a:lnTo>
                  <a:lnTo>
                    <a:pt x="423" y="12"/>
                  </a:lnTo>
                  <a:lnTo>
                    <a:pt x="423" y="13"/>
                  </a:lnTo>
                  <a:lnTo>
                    <a:pt x="423" y="14"/>
                  </a:lnTo>
                  <a:lnTo>
                    <a:pt x="423" y="14"/>
                  </a:lnTo>
                  <a:lnTo>
                    <a:pt x="426" y="20"/>
                  </a:lnTo>
                  <a:lnTo>
                    <a:pt x="427" y="22"/>
                  </a:lnTo>
                  <a:lnTo>
                    <a:pt x="428" y="23"/>
                  </a:lnTo>
                  <a:lnTo>
                    <a:pt x="429" y="24"/>
                  </a:lnTo>
                  <a:lnTo>
                    <a:pt x="430" y="24"/>
                  </a:lnTo>
                  <a:lnTo>
                    <a:pt x="436" y="25"/>
                  </a:lnTo>
                  <a:lnTo>
                    <a:pt x="437" y="25"/>
                  </a:lnTo>
                  <a:lnTo>
                    <a:pt x="438" y="26"/>
                  </a:lnTo>
                  <a:lnTo>
                    <a:pt x="447" y="20"/>
                  </a:lnTo>
                  <a:lnTo>
                    <a:pt x="454" y="17"/>
                  </a:lnTo>
                  <a:lnTo>
                    <a:pt x="461" y="13"/>
                  </a:lnTo>
                  <a:lnTo>
                    <a:pt x="462" y="13"/>
                  </a:lnTo>
                  <a:lnTo>
                    <a:pt x="462" y="12"/>
                  </a:lnTo>
                  <a:lnTo>
                    <a:pt x="462" y="12"/>
                  </a:lnTo>
                  <a:lnTo>
                    <a:pt x="464" y="11"/>
                  </a:lnTo>
                  <a:lnTo>
                    <a:pt x="465" y="10"/>
                  </a:lnTo>
                  <a:lnTo>
                    <a:pt x="466" y="9"/>
                  </a:lnTo>
                  <a:lnTo>
                    <a:pt x="468" y="4"/>
                  </a:lnTo>
                  <a:lnTo>
                    <a:pt x="469" y="3"/>
                  </a:lnTo>
                  <a:lnTo>
                    <a:pt x="470" y="2"/>
                  </a:lnTo>
                  <a:lnTo>
                    <a:pt x="471" y="1"/>
                  </a:lnTo>
                  <a:lnTo>
                    <a:pt x="472" y="0"/>
                  </a:lnTo>
                  <a:lnTo>
                    <a:pt x="474" y="0"/>
                  </a:lnTo>
                  <a:lnTo>
                    <a:pt x="475" y="0"/>
                  </a:lnTo>
                  <a:lnTo>
                    <a:pt x="476" y="0"/>
                  </a:lnTo>
                  <a:lnTo>
                    <a:pt x="478" y="1"/>
                  </a:lnTo>
                  <a:lnTo>
                    <a:pt x="479" y="1"/>
                  </a:lnTo>
                  <a:lnTo>
                    <a:pt x="480" y="3"/>
                  </a:lnTo>
                  <a:lnTo>
                    <a:pt x="481" y="3"/>
                  </a:lnTo>
                  <a:lnTo>
                    <a:pt x="481" y="4"/>
                  </a:lnTo>
                  <a:lnTo>
                    <a:pt x="483" y="7"/>
                  </a:lnTo>
                  <a:lnTo>
                    <a:pt x="483" y="8"/>
                  </a:lnTo>
                  <a:lnTo>
                    <a:pt x="483" y="10"/>
                  </a:lnTo>
                  <a:lnTo>
                    <a:pt x="483" y="11"/>
                  </a:lnTo>
                  <a:lnTo>
                    <a:pt x="483" y="11"/>
                  </a:lnTo>
                  <a:lnTo>
                    <a:pt x="487" y="15"/>
                  </a:lnTo>
                  <a:lnTo>
                    <a:pt x="487" y="15"/>
                  </a:lnTo>
                  <a:lnTo>
                    <a:pt x="488" y="16"/>
                  </a:lnTo>
                  <a:lnTo>
                    <a:pt x="489" y="17"/>
                  </a:lnTo>
                  <a:lnTo>
                    <a:pt x="491" y="18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5" name="Freeform 102"/>
            <p:cNvSpPr>
              <a:spLocks/>
            </p:cNvSpPr>
            <p:nvPr/>
          </p:nvSpPr>
          <p:spPr bwMode="auto">
            <a:xfrm>
              <a:off x="4392613" y="4049713"/>
              <a:ext cx="782638" cy="1368425"/>
            </a:xfrm>
            <a:custGeom>
              <a:avLst/>
              <a:gdLst>
                <a:gd name="T0" fmla="*/ 388 w 493"/>
                <a:gd name="T1" fmla="*/ 18 h 862"/>
                <a:gd name="T2" fmla="*/ 407 w 493"/>
                <a:gd name="T3" fmla="*/ 51 h 862"/>
                <a:gd name="T4" fmla="*/ 455 w 493"/>
                <a:gd name="T5" fmla="*/ 67 h 862"/>
                <a:gd name="T6" fmla="*/ 474 w 493"/>
                <a:gd name="T7" fmla="*/ 77 h 862"/>
                <a:gd name="T8" fmla="*/ 480 w 493"/>
                <a:gd name="T9" fmla="*/ 111 h 862"/>
                <a:gd name="T10" fmla="*/ 469 w 493"/>
                <a:gd name="T11" fmla="*/ 140 h 862"/>
                <a:gd name="T12" fmla="*/ 448 w 493"/>
                <a:gd name="T13" fmla="*/ 211 h 862"/>
                <a:gd name="T14" fmla="*/ 447 w 493"/>
                <a:gd name="T15" fmla="*/ 255 h 862"/>
                <a:gd name="T16" fmla="*/ 443 w 493"/>
                <a:gd name="T17" fmla="*/ 270 h 862"/>
                <a:gd name="T18" fmla="*/ 446 w 493"/>
                <a:gd name="T19" fmla="*/ 286 h 862"/>
                <a:gd name="T20" fmla="*/ 447 w 493"/>
                <a:gd name="T21" fmla="*/ 336 h 862"/>
                <a:gd name="T22" fmla="*/ 434 w 493"/>
                <a:gd name="T23" fmla="*/ 377 h 862"/>
                <a:gd name="T24" fmla="*/ 429 w 493"/>
                <a:gd name="T25" fmla="*/ 394 h 862"/>
                <a:gd name="T26" fmla="*/ 422 w 493"/>
                <a:gd name="T27" fmla="*/ 407 h 862"/>
                <a:gd name="T28" fmla="*/ 424 w 493"/>
                <a:gd name="T29" fmla="*/ 441 h 862"/>
                <a:gd name="T30" fmla="*/ 414 w 493"/>
                <a:gd name="T31" fmla="*/ 503 h 862"/>
                <a:gd name="T32" fmla="*/ 388 w 493"/>
                <a:gd name="T33" fmla="*/ 551 h 862"/>
                <a:gd name="T34" fmla="*/ 363 w 493"/>
                <a:gd name="T35" fmla="*/ 581 h 862"/>
                <a:gd name="T36" fmla="*/ 343 w 493"/>
                <a:gd name="T37" fmla="*/ 599 h 862"/>
                <a:gd name="T38" fmla="*/ 338 w 493"/>
                <a:gd name="T39" fmla="*/ 628 h 862"/>
                <a:gd name="T40" fmla="*/ 320 w 493"/>
                <a:gd name="T41" fmla="*/ 668 h 862"/>
                <a:gd name="T42" fmla="*/ 311 w 493"/>
                <a:gd name="T43" fmla="*/ 697 h 862"/>
                <a:gd name="T44" fmla="*/ 298 w 493"/>
                <a:gd name="T45" fmla="*/ 709 h 862"/>
                <a:gd name="T46" fmla="*/ 257 w 493"/>
                <a:gd name="T47" fmla="*/ 733 h 862"/>
                <a:gd name="T48" fmla="*/ 249 w 493"/>
                <a:gd name="T49" fmla="*/ 768 h 862"/>
                <a:gd name="T50" fmla="*/ 241 w 493"/>
                <a:gd name="T51" fmla="*/ 816 h 862"/>
                <a:gd name="T52" fmla="*/ 230 w 493"/>
                <a:gd name="T53" fmla="*/ 853 h 862"/>
                <a:gd name="T54" fmla="*/ 208 w 493"/>
                <a:gd name="T55" fmla="*/ 858 h 862"/>
                <a:gd name="T56" fmla="*/ 180 w 493"/>
                <a:gd name="T57" fmla="*/ 841 h 862"/>
                <a:gd name="T58" fmla="*/ 112 w 493"/>
                <a:gd name="T59" fmla="*/ 799 h 862"/>
                <a:gd name="T60" fmla="*/ 87 w 493"/>
                <a:gd name="T61" fmla="*/ 812 h 862"/>
                <a:gd name="T62" fmla="*/ 58 w 493"/>
                <a:gd name="T63" fmla="*/ 783 h 862"/>
                <a:gd name="T64" fmla="*/ 36 w 493"/>
                <a:gd name="T65" fmla="*/ 765 h 862"/>
                <a:gd name="T66" fmla="*/ 26 w 493"/>
                <a:gd name="T67" fmla="*/ 757 h 862"/>
                <a:gd name="T68" fmla="*/ 14 w 493"/>
                <a:gd name="T69" fmla="*/ 735 h 862"/>
                <a:gd name="T70" fmla="*/ 16 w 493"/>
                <a:gd name="T71" fmla="*/ 689 h 862"/>
                <a:gd name="T72" fmla="*/ 44 w 493"/>
                <a:gd name="T73" fmla="*/ 676 h 862"/>
                <a:gd name="T74" fmla="*/ 62 w 493"/>
                <a:gd name="T75" fmla="*/ 630 h 862"/>
                <a:gd name="T76" fmla="*/ 89 w 493"/>
                <a:gd name="T77" fmla="*/ 605 h 862"/>
                <a:gd name="T78" fmla="*/ 125 w 493"/>
                <a:gd name="T79" fmla="*/ 573 h 862"/>
                <a:gd name="T80" fmla="*/ 130 w 493"/>
                <a:gd name="T81" fmla="*/ 531 h 862"/>
                <a:gd name="T82" fmla="*/ 151 w 493"/>
                <a:gd name="T83" fmla="*/ 506 h 862"/>
                <a:gd name="T84" fmla="*/ 169 w 493"/>
                <a:gd name="T85" fmla="*/ 466 h 862"/>
                <a:gd name="T86" fmla="*/ 170 w 493"/>
                <a:gd name="T87" fmla="*/ 426 h 862"/>
                <a:gd name="T88" fmla="*/ 182 w 493"/>
                <a:gd name="T89" fmla="*/ 352 h 862"/>
                <a:gd name="T90" fmla="*/ 196 w 493"/>
                <a:gd name="T91" fmla="*/ 300 h 862"/>
                <a:gd name="T92" fmla="*/ 183 w 493"/>
                <a:gd name="T93" fmla="*/ 286 h 862"/>
                <a:gd name="T94" fmla="*/ 184 w 493"/>
                <a:gd name="T95" fmla="*/ 265 h 862"/>
                <a:gd name="T96" fmla="*/ 182 w 493"/>
                <a:gd name="T97" fmla="*/ 220 h 862"/>
                <a:gd name="T98" fmla="*/ 191 w 493"/>
                <a:gd name="T99" fmla="*/ 206 h 862"/>
                <a:gd name="T100" fmla="*/ 201 w 493"/>
                <a:gd name="T101" fmla="*/ 184 h 862"/>
                <a:gd name="T102" fmla="*/ 207 w 493"/>
                <a:gd name="T103" fmla="*/ 160 h 862"/>
                <a:gd name="T104" fmla="*/ 208 w 493"/>
                <a:gd name="T105" fmla="*/ 108 h 862"/>
                <a:gd name="T106" fmla="*/ 226 w 493"/>
                <a:gd name="T107" fmla="*/ 95 h 862"/>
                <a:gd name="T108" fmla="*/ 274 w 493"/>
                <a:gd name="T109" fmla="*/ 96 h 862"/>
                <a:gd name="T110" fmla="*/ 296 w 493"/>
                <a:gd name="T111" fmla="*/ 88 h 862"/>
                <a:gd name="T112" fmla="*/ 316 w 493"/>
                <a:gd name="T113" fmla="*/ 71 h 862"/>
                <a:gd name="T114" fmla="*/ 343 w 493"/>
                <a:gd name="T115" fmla="*/ 22 h 862"/>
                <a:gd name="T116" fmla="*/ 357 w 493"/>
                <a:gd name="T117" fmla="*/ 26 h 862"/>
                <a:gd name="T118" fmla="*/ 356 w 493"/>
                <a:gd name="T119" fmla="*/ 34 h 862"/>
                <a:gd name="T120" fmla="*/ 365 w 493"/>
                <a:gd name="T121" fmla="*/ 26 h 862"/>
                <a:gd name="T122" fmla="*/ 369 w 493"/>
                <a:gd name="T123" fmla="*/ 16 h 862"/>
                <a:gd name="T124" fmla="*/ 370 w 493"/>
                <a:gd name="T125" fmla="*/ 5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3" h="862">
                  <a:moveTo>
                    <a:pt x="380" y="5"/>
                  </a:moveTo>
                  <a:lnTo>
                    <a:pt x="380" y="6"/>
                  </a:lnTo>
                  <a:lnTo>
                    <a:pt x="382" y="5"/>
                  </a:lnTo>
                  <a:lnTo>
                    <a:pt x="383" y="5"/>
                  </a:lnTo>
                  <a:lnTo>
                    <a:pt x="383" y="5"/>
                  </a:lnTo>
                  <a:lnTo>
                    <a:pt x="383" y="5"/>
                  </a:lnTo>
                  <a:lnTo>
                    <a:pt x="384" y="5"/>
                  </a:lnTo>
                  <a:lnTo>
                    <a:pt x="384" y="5"/>
                  </a:lnTo>
                  <a:lnTo>
                    <a:pt x="385" y="5"/>
                  </a:lnTo>
                  <a:lnTo>
                    <a:pt x="385" y="6"/>
                  </a:lnTo>
                  <a:lnTo>
                    <a:pt x="385" y="6"/>
                  </a:lnTo>
                  <a:lnTo>
                    <a:pt x="386" y="7"/>
                  </a:lnTo>
                  <a:lnTo>
                    <a:pt x="388" y="13"/>
                  </a:lnTo>
                  <a:lnTo>
                    <a:pt x="389" y="16"/>
                  </a:lnTo>
                  <a:lnTo>
                    <a:pt x="388" y="18"/>
                  </a:lnTo>
                  <a:lnTo>
                    <a:pt x="388" y="19"/>
                  </a:lnTo>
                  <a:lnTo>
                    <a:pt x="388" y="20"/>
                  </a:lnTo>
                  <a:lnTo>
                    <a:pt x="389" y="21"/>
                  </a:lnTo>
                  <a:lnTo>
                    <a:pt x="392" y="31"/>
                  </a:lnTo>
                  <a:lnTo>
                    <a:pt x="392" y="32"/>
                  </a:lnTo>
                  <a:lnTo>
                    <a:pt x="393" y="32"/>
                  </a:lnTo>
                  <a:lnTo>
                    <a:pt x="390" y="42"/>
                  </a:lnTo>
                  <a:lnTo>
                    <a:pt x="390" y="43"/>
                  </a:lnTo>
                  <a:lnTo>
                    <a:pt x="390" y="48"/>
                  </a:lnTo>
                  <a:lnTo>
                    <a:pt x="393" y="49"/>
                  </a:lnTo>
                  <a:lnTo>
                    <a:pt x="394" y="49"/>
                  </a:lnTo>
                  <a:lnTo>
                    <a:pt x="404" y="51"/>
                  </a:lnTo>
                  <a:lnTo>
                    <a:pt x="404" y="51"/>
                  </a:lnTo>
                  <a:lnTo>
                    <a:pt x="405" y="51"/>
                  </a:lnTo>
                  <a:lnTo>
                    <a:pt x="407" y="51"/>
                  </a:lnTo>
                  <a:lnTo>
                    <a:pt x="407" y="51"/>
                  </a:lnTo>
                  <a:lnTo>
                    <a:pt x="408" y="53"/>
                  </a:lnTo>
                  <a:lnTo>
                    <a:pt x="409" y="53"/>
                  </a:lnTo>
                  <a:lnTo>
                    <a:pt x="410" y="54"/>
                  </a:lnTo>
                  <a:lnTo>
                    <a:pt x="411" y="54"/>
                  </a:lnTo>
                  <a:lnTo>
                    <a:pt x="412" y="55"/>
                  </a:lnTo>
                  <a:lnTo>
                    <a:pt x="412" y="55"/>
                  </a:lnTo>
                  <a:lnTo>
                    <a:pt x="412" y="55"/>
                  </a:lnTo>
                  <a:lnTo>
                    <a:pt x="415" y="56"/>
                  </a:lnTo>
                  <a:lnTo>
                    <a:pt x="423" y="57"/>
                  </a:lnTo>
                  <a:lnTo>
                    <a:pt x="426" y="57"/>
                  </a:lnTo>
                  <a:lnTo>
                    <a:pt x="429" y="57"/>
                  </a:lnTo>
                  <a:lnTo>
                    <a:pt x="442" y="60"/>
                  </a:lnTo>
                  <a:lnTo>
                    <a:pt x="448" y="64"/>
                  </a:lnTo>
                  <a:lnTo>
                    <a:pt x="455" y="67"/>
                  </a:lnTo>
                  <a:lnTo>
                    <a:pt x="464" y="69"/>
                  </a:lnTo>
                  <a:lnTo>
                    <a:pt x="466" y="69"/>
                  </a:lnTo>
                  <a:lnTo>
                    <a:pt x="470" y="67"/>
                  </a:lnTo>
                  <a:lnTo>
                    <a:pt x="471" y="67"/>
                  </a:lnTo>
                  <a:lnTo>
                    <a:pt x="472" y="68"/>
                  </a:lnTo>
                  <a:lnTo>
                    <a:pt x="472" y="68"/>
                  </a:lnTo>
                  <a:lnTo>
                    <a:pt x="472" y="69"/>
                  </a:lnTo>
                  <a:lnTo>
                    <a:pt x="472" y="70"/>
                  </a:lnTo>
                  <a:lnTo>
                    <a:pt x="472" y="70"/>
                  </a:lnTo>
                  <a:lnTo>
                    <a:pt x="472" y="71"/>
                  </a:lnTo>
                  <a:lnTo>
                    <a:pt x="471" y="72"/>
                  </a:lnTo>
                  <a:lnTo>
                    <a:pt x="471" y="73"/>
                  </a:lnTo>
                  <a:lnTo>
                    <a:pt x="471" y="74"/>
                  </a:lnTo>
                  <a:lnTo>
                    <a:pt x="473" y="77"/>
                  </a:lnTo>
                  <a:lnTo>
                    <a:pt x="474" y="77"/>
                  </a:lnTo>
                  <a:lnTo>
                    <a:pt x="475" y="77"/>
                  </a:lnTo>
                  <a:lnTo>
                    <a:pt x="477" y="76"/>
                  </a:lnTo>
                  <a:lnTo>
                    <a:pt x="479" y="81"/>
                  </a:lnTo>
                  <a:lnTo>
                    <a:pt x="493" y="75"/>
                  </a:lnTo>
                  <a:lnTo>
                    <a:pt x="486" y="84"/>
                  </a:lnTo>
                  <a:lnTo>
                    <a:pt x="486" y="84"/>
                  </a:lnTo>
                  <a:lnTo>
                    <a:pt x="486" y="85"/>
                  </a:lnTo>
                  <a:lnTo>
                    <a:pt x="483" y="92"/>
                  </a:lnTo>
                  <a:lnTo>
                    <a:pt x="482" y="95"/>
                  </a:lnTo>
                  <a:lnTo>
                    <a:pt x="481" y="96"/>
                  </a:lnTo>
                  <a:lnTo>
                    <a:pt x="481" y="97"/>
                  </a:lnTo>
                  <a:lnTo>
                    <a:pt x="481" y="97"/>
                  </a:lnTo>
                  <a:lnTo>
                    <a:pt x="480" y="97"/>
                  </a:lnTo>
                  <a:lnTo>
                    <a:pt x="480" y="98"/>
                  </a:lnTo>
                  <a:lnTo>
                    <a:pt x="480" y="111"/>
                  </a:lnTo>
                  <a:lnTo>
                    <a:pt x="481" y="112"/>
                  </a:lnTo>
                  <a:lnTo>
                    <a:pt x="481" y="112"/>
                  </a:lnTo>
                  <a:lnTo>
                    <a:pt x="482" y="134"/>
                  </a:lnTo>
                  <a:lnTo>
                    <a:pt x="481" y="136"/>
                  </a:lnTo>
                  <a:lnTo>
                    <a:pt x="481" y="137"/>
                  </a:lnTo>
                  <a:lnTo>
                    <a:pt x="480" y="138"/>
                  </a:lnTo>
                  <a:lnTo>
                    <a:pt x="478" y="138"/>
                  </a:lnTo>
                  <a:lnTo>
                    <a:pt x="477" y="139"/>
                  </a:lnTo>
                  <a:lnTo>
                    <a:pt x="477" y="139"/>
                  </a:lnTo>
                  <a:lnTo>
                    <a:pt x="477" y="139"/>
                  </a:lnTo>
                  <a:lnTo>
                    <a:pt x="476" y="139"/>
                  </a:lnTo>
                  <a:lnTo>
                    <a:pt x="472" y="139"/>
                  </a:lnTo>
                  <a:lnTo>
                    <a:pt x="471" y="139"/>
                  </a:lnTo>
                  <a:lnTo>
                    <a:pt x="470" y="140"/>
                  </a:lnTo>
                  <a:lnTo>
                    <a:pt x="469" y="140"/>
                  </a:lnTo>
                  <a:lnTo>
                    <a:pt x="467" y="140"/>
                  </a:lnTo>
                  <a:lnTo>
                    <a:pt x="466" y="140"/>
                  </a:lnTo>
                  <a:lnTo>
                    <a:pt x="465" y="139"/>
                  </a:lnTo>
                  <a:lnTo>
                    <a:pt x="465" y="139"/>
                  </a:lnTo>
                  <a:lnTo>
                    <a:pt x="462" y="138"/>
                  </a:lnTo>
                  <a:lnTo>
                    <a:pt x="460" y="146"/>
                  </a:lnTo>
                  <a:lnTo>
                    <a:pt x="460" y="147"/>
                  </a:lnTo>
                  <a:lnTo>
                    <a:pt x="460" y="148"/>
                  </a:lnTo>
                  <a:lnTo>
                    <a:pt x="454" y="163"/>
                  </a:lnTo>
                  <a:lnTo>
                    <a:pt x="445" y="190"/>
                  </a:lnTo>
                  <a:lnTo>
                    <a:pt x="441" y="203"/>
                  </a:lnTo>
                  <a:lnTo>
                    <a:pt x="440" y="205"/>
                  </a:lnTo>
                  <a:lnTo>
                    <a:pt x="447" y="210"/>
                  </a:lnTo>
                  <a:lnTo>
                    <a:pt x="448" y="211"/>
                  </a:lnTo>
                  <a:lnTo>
                    <a:pt x="448" y="211"/>
                  </a:lnTo>
                  <a:lnTo>
                    <a:pt x="457" y="217"/>
                  </a:lnTo>
                  <a:lnTo>
                    <a:pt x="458" y="217"/>
                  </a:lnTo>
                  <a:lnTo>
                    <a:pt x="459" y="218"/>
                  </a:lnTo>
                  <a:lnTo>
                    <a:pt x="456" y="232"/>
                  </a:lnTo>
                  <a:lnTo>
                    <a:pt x="456" y="233"/>
                  </a:lnTo>
                  <a:lnTo>
                    <a:pt x="453" y="242"/>
                  </a:lnTo>
                  <a:lnTo>
                    <a:pt x="453" y="242"/>
                  </a:lnTo>
                  <a:lnTo>
                    <a:pt x="449" y="251"/>
                  </a:lnTo>
                  <a:lnTo>
                    <a:pt x="448" y="254"/>
                  </a:lnTo>
                  <a:lnTo>
                    <a:pt x="448" y="254"/>
                  </a:lnTo>
                  <a:lnTo>
                    <a:pt x="448" y="255"/>
                  </a:lnTo>
                  <a:lnTo>
                    <a:pt x="448" y="255"/>
                  </a:lnTo>
                  <a:lnTo>
                    <a:pt x="447" y="255"/>
                  </a:lnTo>
                  <a:lnTo>
                    <a:pt x="447" y="255"/>
                  </a:lnTo>
                  <a:lnTo>
                    <a:pt x="447" y="255"/>
                  </a:lnTo>
                  <a:lnTo>
                    <a:pt x="446" y="256"/>
                  </a:lnTo>
                  <a:lnTo>
                    <a:pt x="443" y="258"/>
                  </a:lnTo>
                  <a:lnTo>
                    <a:pt x="443" y="259"/>
                  </a:lnTo>
                  <a:lnTo>
                    <a:pt x="442" y="261"/>
                  </a:lnTo>
                  <a:lnTo>
                    <a:pt x="442" y="262"/>
                  </a:lnTo>
                  <a:lnTo>
                    <a:pt x="442" y="264"/>
                  </a:lnTo>
                  <a:lnTo>
                    <a:pt x="442" y="264"/>
                  </a:lnTo>
                  <a:lnTo>
                    <a:pt x="442" y="264"/>
                  </a:lnTo>
                  <a:lnTo>
                    <a:pt x="442" y="265"/>
                  </a:lnTo>
                  <a:lnTo>
                    <a:pt x="442" y="266"/>
                  </a:lnTo>
                  <a:lnTo>
                    <a:pt x="442" y="267"/>
                  </a:lnTo>
                  <a:lnTo>
                    <a:pt x="442" y="268"/>
                  </a:lnTo>
                  <a:lnTo>
                    <a:pt x="443" y="268"/>
                  </a:lnTo>
                  <a:lnTo>
                    <a:pt x="443" y="269"/>
                  </a:lnTo>
                  <a:lnTo>
                    <a:pt x="443" y="270"/>
                  </a:lnTo>
                  <a:lnTo>
                    <a:pt x="443" y="271"/>
                  </a:lnTo>
                  <a:lnTo>
                    <a:pt x="443" y="271"/>
                  </a:lnTo>
                  <a:lnTo>
                    <a:pt x="443" y="273"/>
                  </a:lnTo>
                  <a:lnTo>
                    <a:pt x="443" y="274"/>
                  </a:lnTo>
                  <a:lnTo>
                    <a:pt x="442" y="279"/>
                  </a:lnTo>
                  <a:lnTo>
                    <a:pt x="442" y="281"/>
                  </a:lnTo>
                  <a:lnTo>
                    <a:pt x="442" y="282"/>
                  </a:lnTo>
                  <a:lnTo>
                    <a:pt x="445" y="283"/>
                  </a:lnTo>
                  <a:lnTo>
                    <a:pt x="446" y="283"/>
                  </a:lnTo>
                  <a:lnTo>
                    <a:pt x="446" y="283"/>
                  </a:lnTo>
                  <a:lnTo>
                    <a:pt x="446" y="284"/>
                  </a:lnTo>
                  <a:lnTo>
                    <a:pt x="446" y="284"/>
                  </a:lnTo>
                  <a:lnTo>
                    <a:pt x="446" y="285"/>
                  </a:lnTo>
                  <a:lnTo>
                    <a:pt x="446" y="286"/>
                  </a:lnTo>
                  <a:lnTo>
                    <a:pt x="446" y="286"/>
                  </a:lnTo>
                  <a:lnTo>
                    <a:pt x="443" y="306"/>
                  </a:lnTo>
                  <a:lnTo>
                    <a:pt x="441" y="317"/>
                  </a:lnTo>
                  <a:lnTo>
                    <a:pt x="439" y="322"/>
                  </a:lnTo>
                  <a:lnTo>
                    <a:pt x="439" y="322"/>
                  </a:lnTo>
                  <a:lnTo>
                    <a:pt x="439" y="322"/>
                  </a:lnTo>
                  <a:lnTo>
                    <a:pt x="438" y="324"/>
                  </a:lnTo>
                  <a:lnTo>
                    <a:pt x="437" y="325"/>
                  </a:lnTo>
                  <a:lnTo>
                    <a:pt x="437" y="328"/>
                  </a:lnTo>
                  <a:lnTo>
                    <a:pt x="437" y="329"/>
                  </a:lnTo>
                  <a:lnTo>
                    <a:pt x="437" y="329"/>
                  </a:lnTo>
                  <a:lnTo>
                    <a:pt x="438" y="330"/>
                  </a:lnTo>
                  <a:lnTo>
                    <a:pt x="439" y="330"/>
                  </a:lnTo>
                  <a:lnTo>
                    <a:pt x="442" y="332"/>
                  </a:lnTo>
                  <a:lnTo>
                    <a:pt x="446" y="336"/>
                  </a:lnTo>
                  <a:lnTo>
                    <a:pt x="447" y="336"/>
                  </a:lnTo>
                  <a:lnTo>
                    <a:pt x="446" y="339"/>
                  </a:lnTo>
                  <a:lnTo>
                    <a:pt x="445" y="340"/>
                  </a:lnTo>
                  <a:lnTo>
                    <a:pt x="445" y="341"/>
                  </a:lnTo>
                  <a:lnTo>
                    <a:pt x="445" y="342"/>
                  </a:lnTo>
                  <a:lnTo>
                    <a:pt x="444" y="345"/>
                  </a:lnTo>
                  <a:lnTo>
                    <a:pt x="442" y="350"/>
                  </a:lnTo>
                  <a:lnTo>
                    <a:pt x="442" y="351"/>
                  </a:lnTo>
                  <a:lnTo>
                    <a:pt x="442" y="368"/>
                  </a:lnTo>
                  <a:lnTo>
                    <a:pt x="444" y="374"/>
                  </a:lnTo>
                  <a:lnTo>
                    <a:pt x="438" y="375"/>
                  </a:lnTo>
                  <a:lnTo>
                    <a:pt x="437" y="376"/>
                  </a:lnTo>
                  <a:lnTo>
                    <a:pt x="437" y="376"/>
                  </a:lnTo>
                  <a:lnTo>
                    <a:pt x="435" y="376"/>
                  </a:lnTo>
                  <a:lnTo>
                    <a:pt x="435" y="377"/>
                  </a:lnTo>
                  <a:lnTo>
                    <a:pt x="434" y="377"/>
                  </a:lnTo>
                  <a:lnTo>
                    <a:pt x="434" y="377"/>
                  </a:lnTo>
                  <a:lnTo>
                    <a:pt x="432" y="378"/>
                  </a:lnTo>
                  <a:lnTo>
                    <a:pt x="432" y="379"/>
                  </a:lnTo>
                  <a:lnTo>
                    <a:pt x="431" y="379"/>
                  </a:lnTo>
                  <a:lnTo>
                    <a:pt x="431" y="380"/>
                  </a:lnTo>
                  <a:lnTo>
                    <a:pt x="430" y="381"/>
                  </a:lnTo>
                  <a:lnTo>
                    <a:pt x="430" y="382"/>
                  </a:lnTo>
                  <a:lnTo>
                    <a:pt x="430" y="383"/>
                  </a:lnTo>
                  <a:lnTo>
                    <a:pt x="430" y="383"/>
                  </a:lnTo>
                  <a:lnTo>
                    <a:pt x="430" y="386"/>
                  </a:lnTo>
                  <a:lnTo>
                    <a:pt x="430" y="388"/>
                  </a:lnTo>
                  <a:lnTo>
                    <a:pt x="430" y="389"/>
                  </a:lnTo>
                  <a:lnTo>
                    <a:pt x="430" y="390"/>
                  </a:lnTo>
                  <a:lnTo>
                    <a:pt x="430" y="393"/>
                  </a:lnTo>
                  <a:lnTo>
                    <a:pt x="429" y="394"/>
                  </a:lnTo>
                  <a:lnTo>
                    <a:pt x="429" y="395"/>
                  </a:lnTo>
                  <a:lnTo>
                    <a:pt x="428" y="396"/>
                  </a:lnTo>
                  <a:lnTo>
                    <a:pt x="428" y="397"/>
                  </a:lnTo>
                  <a:lnTo>
                    <a:pt x="428" y="398"/>
                  </a:lnTo>
                  <a:lnTo>
                    <a:pt x="427" y="399"/>
                  </a:lnTo>
                  <a:lnTo>
                    <a:pt x="427" y="399"/>
                  </a:lnTo>
                  <a:lnTo>
                    <a:pt x="426" y="400"/>
                  </a:lnTo>
                  <a:lnTo>
                    <a:pt x="425" y="400"/>
                  </a:lnTo>
                  <a:lnTo>
                    <a:pt x="424" y="401"/>
                  </a:lnTo>
                  <a:lnTo>
                    <a:pt x="424" y="402"/>
                  </a:lnTo>
                  <a:lnTo>
                    <a:pt x="423" y="403"/>
                  </a:lnTo>
                  <a:lnTo>
                    <a:pt x="422" y="404"/>
                  </a:lnTo>
                  <a:lnTo>
                    <a:pt x="422" y="405"/>
                  </a:lnTo>
                  <a:lnTo>
                    <a:pt x="422" y="407"/>
                  </a:lnTo>
                  <a:lnTo>
                    <a:pt x="422" y="407"/>
                  </a:lnTo>
                  <a:lnTo>
                    <a:pt x="424" y="410"/>
                  </a:lnTo>
                  <a:lnTo>
                    <a:pt x="424" y="411"/>
                  </a:lnTo>
                  <a:lnTo>
                    <a:pt x="424" y="412"/>
                  </a:lnTo>
                  <a:lnTo>
                    <a:pt x="425" y="413"/>
                  </a:lnTo>
                  <a:lnTo>
                    <a:pt x="425" y="414"/>
                  </a:lnTo>
                  <a:lnTo>
                    <a:pt x="426" y="422"/>
                  </a:lnTo>
                  <a:lnTo>
                    <a:pt x="426" y="423"/>
                  </a:lnTo>
                  <a:lnTo>
                    <a:pt x="426" y="426"/>
                  </a:lnTo>
                  <a:lnTo>
                    <a:pt x="426" y="427"/>
                  </a:lnTo>
                  <a:lnTo>
                    <a:pt x="426" y="431"/>
                  </a:lnTo>
                  <a:lnTo>
                    <a:pt x="426" y="431"/>
                  </a:lnTo>
                  <a:lnTo>
                    <a:pt x="426" y="434"/>
                  </a:lnTo>
                  <a:lnTo>
                    <a:pt x="425" y="437"/>
                  </a:lnTo>
                  <a:lnTo>
                    <a:pt x="425" y="438"/>
                  </a:lnTo>
                  <a:lnTo>
                    <a:pt x="424" y="441"/>
                  </a:lnTo>
                  <a:lnTo>
                    <a:pt x="424" y="442"/>
                  </a:lnTo>
                  <a:lnTo>
                    <a:pt x="423" y="444"/>
                  </a:lnTo>
                  <a:lnTo>
                    <a:pt x="422" y="446"/>
                  </a:lnTo>
                  <a:lnTo>
                    <a:pt x="421" y="449"/>
                  </a:lnTo>
                  <a:lnTo>
                    <a:pt x="421" y="452"/>
                  </a:lnTo>
                  <a:lnTo>
                    <a:pt x="420" y="457"/>
                  </a:lnTo>
                  <a:lnTo>
                    <a:pt x="420" y="461"/>
                  </a:lnTo>
                  <a:lnTo>
                    <a:pt x="419" y="475"/>
                  </a:lnTo>
                  <a:lnTo>
                    <a:pt x="419" y="477"/>
                  </a:lnTo>
                  <a:lnTo>
                    <a:pt x="419" y="478"/>
                  </a:lnTo>
                  <a:lnTo>
                    <a:pt x="416" y="496"/>
                  </a:lnTo>
                  <a:lnTo>
                    <a:pt x="415" y="500"/>
                  </a:lnTo>
                  <a:lnTo>
                    <a:pt x="414" y="502"/>
                  </a:lnTo>
                  <a:lnTo>
                    <a:pt x="414" y="503"/>
                  </a:lnTo>
                  <a:lnTo>
                    <a:pt x="414" y="503"/>
                  </a:lnTo>
                  <a:lnTo>
                    <a:pt x="413" y="503"/>
                  </a:lnTo>
                  <a:lnTo>
                    <a:pt x="413" y="504"/>
                  </a:lnTo>
                  <a:lnTo>
                    <a:pt x="413" y="505"/>
                  </a:lnTo>
                  <a:lnTo>
                    <a:pt x="412" y="506"/>
                  </a:lnTo>
                  <a:lnTo>
                    <a:pt x="411" y="507"/>
                  </a:lnTo>
                  <a:lnTo>
                    <a:pt x="409" y="512"/>
                  </a:lnTo>
                  <a:lnTo>
                    <a:pt x="409" y="512"/>
                  </a:lnTo>
                  <a:lnTo>
                    <a:pt x="409" y="513"/>
                  </a:lnTo>
                  <a:lnTo>
                    <a:pt x="409" y="514"/>
                  </a:lnTo>
                  <a:lnTo>
                    <a:pt x="404" y="524"/>
                  </a:lnTo>
                  <a:lnTo>
                    <a:pt x="398" y="538"/>
                  </a:lnTo>
                  <a:lnTo>
                    <a:pt x="397" y="539"/>
                  </a:lnTo>
                  <a:lnTo>
                    <a:pt x="397" y="540"/>
                  </a:lnTo>
                  <a:lnTo>
                    <a:pt x="390" y="549"/>
                  </a:lnTo>
                  <a:lnTo>
                    <a:pt x="388" y="551"/>
                  </a:lnTo>
                  <a:lnTo>
                    <a:pt x="388" y="551"/>
                  </a:lnTo>
                  <a:lnTo>
                    <a:pt x="386" y="552"/>
                  </a:lnTo>
                  <a:lnTo>
                    <a:pt x="385" y="552"/>
                  </a:lnTo>
                  <a:lnTo>
                    <a:pt x="383" y="554"/>
                  </a:lnTo>
                  <a:lnTo>
                    <a:pt x="372" y="565"/>
                  </a:lnTo>
                  <a:lnTo>
                    <a:pt x="369" y="570"/>
                  </a:lnTo>
                  <a:lnTo>
                    <a:pt x="368" y="571"/>
                  </a:lnTo>
                  <a:lnTo>
                    <a:pt x="368" y="571"/>
                  </a:lnTo>
                  <a:lnTo>
                    <a:pt x="367" y="573"/>
                  </a:lnTo>
                  <a:lnTo>
                    <a:pt x="367" y="573"/>
                  </a:lnTo>
                  <a:lnTo>
                    <a:pt x="367" y="575"/>
                  </a:lnTo>
                  <a:lnTo>
                    <a:pt x="366" y="577"/>
                  </a:lnTo>
                  <a:lnTo>
                    <a:pt x="365" y="578"/>
                  </a:lnTo>
                  <a:lnTo>
                    <a:pt x="364" y="580"/>
                  </a:lnTo>
                  <a:lnTo>
                    <a:pt x="363" y="581"/>
                  </a:lnTo>
                  <a:lnTo>
                    <a:pt x="362" y="581"/>
                  </a:lnTo>
                  <a:lnTo>
                    <a:pt x="361" y="582"/>
                  </a:lnTo>
                  <a:lnTo>
                    <a:pt x="360" y="583"/>
                  </a:lnTo>
                  <a:lnTo>
                    <a:pt x="358" y="584"/>
                  </a:lnTo>
                  <a:lnTo>
                    <a:pt x="356" y="584"/>
                  </a:lnTo>
                  <a:lnTo>
                    <a:pt x="355" y="584"/>
                  </a:lnTo>
                  <a:lnTo>
                    <a:pt x="354" y="585"/>
                  </a:lnTo>
                  <a:lnTo>
                    <a:pt x="353" y="585"/>
                  </a:lnTo>
                  <a:lnTo>
                    <a:pt x="351" y="586"/>
                  </a:lnTo>
                  <a:lnTo>
                    <a:pt x="350" y="588"/>
                  </a:lnTo>
                  <a:lnTo>
                    <a:pt x="349" y="589"/>
                  </a:lnTo>
                  <a:lnTo>
                    <a:pt x="347" y="591"/>
                  </a:lnTo>
                  <a:lnTo>
                    <a:pt x="345" y="595"/>
                  </a:lnTo>
                  <a:lnTo>
                    <a:pt x="344" y="597"/>
                  </a:lnTo>
                  <a:lnTo>
                    <a:pt x="343" y="599"/>
                  </a:lnTo>
                  <a:lnTo>
                    <a:pt x="342" y="600"/>
                  </a:lnTo>
                  <a:lnTo>
                    <a:pt x="341" y="602"/>
                  </a:lnTo>
                  <a:lnTo>
                    <a:pt x="341" y="603"/>
                  </a:lnTo>
                  <a:lnTo>
                    <a:pt x="341" y="605"/>
                  </a:lnTo>
                  <a:lnTo>
                    <a:pt x="340" y="607"/>
                  </a:lnTo>
                  <a:lnTo>
                    <a:pt x="340" y="608"/>
                  </a:lnTo>
                  <a:lnTo>
                    <a:pt x="340" y="609"/>
                  </a:lnTo>
                  <a:lnTo>
                    <a:pt x="340" y="610"/>
                  </a:lnTo>
                  <a:lnTo>
                    <a:pt x="340" y="613"/>
                  </a:lnTo>
                  <a:lnTo>
                    <a:pt x="340" y="614"/>
                  </a:lnTo>
                  <a:lnTo>
                    <a:pt x="340" y="615"/>
                  </a:lnTo>
                  <a:lnTo>
                    <a:pt x="342" y="620"/>
                  </a:lnTo>
                  <a:lnTo>
                    <a:pt x="340" y="627"/>
                  </a:lnTo>
                  <a:lnTo>
                    <a:pt x="339" y="627"/>
                  </a:lnTo>
                  <a:lnTo>
                    <a:pt x="338" y="628"/>
                  </a:lnTo>
                  <a:lnTo>
                    <a:pt x="337" y="628"/>
                  </a:lnTo>
                  <a:lnTo>
                    <a:pt x="336" y="629"/>
                  </a:lnTo>
                  <a:lnTo>
                    <a:pt x="334" y="631"/>
                  </a:lnTo>
                  <a:lnTo>
                    <a:pt x="332" y="633"/>
                  </a:lnTo>
                  <a:lnTo>
                    <a:pt x="325" y="642"/>
                  </a:lnTo>
                  <a:lnTo>
                    <a:pt x="325" y="643"/>
                  </a:lnTo>
                  <a:lnTo>
                    <a:pt x="325" y="644"/>
                  </a:lnTo>
                  <a:lnTo>
                    <a:pt x="324" y="644"/>
                  </a:lnTo>
                  <a:lnTo>
                    <a:pt x="324" y="645"/>
                  </a:lnTo>
                  <a:lnTo>
                    <a:pt x="324" y="646"/>
                  </a:lnTo>
                  <a:lnTo>
                    <a:pt x="324" y="646"/>
                  </a:lnTo>
                  <a:lnTo>
                    <a:pt x="321" y="655"/>
                  </a:lnTo>
                  <a:lnTo>
                    <a:pt x="320" y="658"/>
                  </a:lnTo>
                  <a:lnTo>
                    <a:pt x="320" y="667"/>
                  </a:lnTo>
                  <a:lnTo>
                    <a:pt x="320" y="668"/>
                  </a:lnTo>
                  <a:lnTo>
                    <a:pt x="321" y="669"/>
                  </a:lnTo>
                  <a:lnTo>
                    <a:pt x="321" y="670"/>
                  </a:lnTo>
                  <a:lnTo>
                    <a:pt x="321" y="673"/>
                  </a:lnTo>
                  <a:lnTo>
                    <a:pt x="321" y="674"/>
                  </a:lnTo>
                  <a:lnTo>
                    <a:pt x="321" y="675"/>
                  </a:lnTo>
                  <a:lnTo>
                    <a:pt x="321" y="676"/>
                  </a:lnTo>
                  <a:lnTo>
                    <a:pt x="319" y="685"/>
                  </a:lnTo>
                  <a:lnTo>
                    <a:pt x="318" y="689"/>
                  </a:lnTo>
                  <a:lnTo>
                    <a:pt x="315" y="693"/>
                  </a:lnTo>
                  <a:lnTo>
                    <a:pt x="314" y="694"/>
                  </a:lnTo>
                  <a:lnTo>
                    <a:pt x="313" y="695"/>
                  </a:lnTo>
                  <a:lnTo>
                    <a:pt x="313" y="696"/>
                  </a:lnTo>
                  <a:lnTo>
                    <a:pt x="312" y="696"/>
                  </a:lnTo>
                  <a:lnTo>
                    <a:pt x="312" y="696"/>
                  </a:lnTo>
                  <a:lnTo>
                    <a:pt x="311" y="697"/>
                  </a:lnTo>
                  <a:lnTo>
                    <a:pt x="310" y="697"/>
                  </a:lnTo>
                  <a:lnTo>
                    <a:pt x="308" y="699"/>
                  </a:lnTo>
                  <a:lnTo>
                    <a:pt x="307" y="700"/>
                  </a:lnTo>
                  <a:lnTo>
                    <a:pt x="307" y="701"/>
                  </a:lnTo>
                  <a:lnTo>
                    <a:pt x="307" y="701"/>
                  </a:lnTo>
                  <a:lnTo>
                    <a:pt x="307" y="702"/>
                  </a:lnTo>
                  <a:lnTo>
                    <a:pt x="305" y="704"/>
                  </a:lnTo>
                  <a:lnTo>
                    <a:pt x="305" y="705"/>
                  </a:lnTo>
                  <a:lnTo>
                    <a:pt x="305" y="705"/>
                  </a:lnTo>
                  <a:lnTo>
                    <a:pt x="304" y="705"/>
                  </a:lnTo>
                  <a:lnTo>
                    <a:pt x="304" y="706"/>
                  </a:lnTo>
                  <a:lnTo>
                    <a:pt x="303" y="706"/>
                  </a:lnTo>
                  <a:lnTo>
                    <a:pt x="302" y="707"/>
                  </a:lnTo>
                  <a:lnTo>
                    <a:pt x="298" y="709"/>
                  </a:lnTo>
                  <a:lnTo>
                    <a:pt x="298" y="709"/>
                  </a:lnTo>
                  <a:lnTo>
                    <a:pt x="297" y="708"/>
                  </a:lnTo>
                  <a:lnTo>
                    <a:pt x="290" y="708"/>
                  </a:lnTo>
                  <a:lnTo>
                    <a:pt x="274" y="711"/>
                  </a:lnTo>
                  <a:lnTo>
                    <a:pt x="273" y="711"/>
                  </a:lnTo>
                  <a:lnTo>
                    <a:pt x="267" y="714"/>
                  </a:lnTo>
                  <a:lnTo>
                    <a:pt x="266" y="715"/>
                  </a:lnTo>
                  <a:lnTo>
                    <a:pt x="259" y="721"/>
                  </a:lnTo>
                  <a:lnTo>
                    <a:pt x="258" y="721"/>
                  </a:lnTo>
                  <a:lnTo>
                    <a:pt x="258" y="722"/>
                  </a:lnTo>
                  <a:lnTo>
                    <a:pt x="257" y="727"/>
                  </a:lnTo>
                  <a:lnTo>
                    <a:pt x="257" y="727"/>
                  </a:lnTo>
                  <a:lnTo>
                    <a:pt x="257" y="729"/>
                  </a:lnTo>
                  <a:lnTo>
                    <a:pt x="257" y="731"/>
                  </a:lnTo>
                  <a:lnTo>
                    <a:pt x="257" y="732"/>
                  </a:lnTo>
                  <a:lnTo>
                    <a:pt x="257" y="733"/>
                  </a:lnTo>
                  <a:lnTo>
                    <a:pt x="257" y="734"/>
                  </a:lnTo>
                  <a:lnTo>
                    <a:pt x="257" y="735"/>
                  </a:lnTo>
                  <a:lnTo>
                    <a:pt x="257" y="736"/>
                  </a:lnTo>
                  <a:lnTo>
                    <a:pt x="257" y="736"/>
                  </a:lnTo>
                  <a:lnTo>
                    <a:pt x="257" y="736"/>
                  </a:lnTo>
                  <a:lnTo>
                    <a:pt x="258" y="737"/>
                  </a:lnTo>
                  <a:lnTo>
                    <a:pt x="258" y="738"/>
                  </a:lnTo>
                  <a:lnTo>
                    <a:pt x="257" y="743"/>
                  </a:lnTo>
                  <a:lnTo>
                    <a:pt x="257" y="744"/>
                  </a:lnTo>
                  <a:lnTo>
                    <a:pt x="257" y="747"/>
                  </a:lnTo>
                  <a:lnTo>
                    <a:pt x="256" y="748"/>
                  </a:lnTo>
                  <a:lnTo>
                    <a:pt x="253" y="756"/>
                  </a:lnTo>
                  <a:lnTo>
                    <a:pt x="250" y="765"/>
                  </a:lnTo>
                  <a:lnTo>
                    <a:pt x="250" y="766"/>
                  </a:lnTo>
                  <a:lnTo>
                    <a:pt x="249" y="768"/>
                  </a:lnTo>
                  <a:lnTo>
                    <a:pt x="247" y="778"/>
                  </a:lnTo>
                  <a:lnTo>
                    <a:pt x="247" y="779"/>
                  </a:lnTo>
                  <a:lnTo>
                    <a:pt x="247" y="780"/>
                  </a:lnTo>
                  <a:lnTo>
                    <a:pt x="248" y="785"/>
                  </a:lnTo>
                  <a:lnTo>
                    <a:pt x="249" y="791"/>
                  </a:lnTo>
                  <a:lnTo>
                    <a:pt x="251" y="794"/>
                  </a:lnTo>
                  <a:lnTo>
                    <a:pt x="251" y="798"/>
                  </a:lnTo>
                  <a:lnTo>
                    <a:pt x="251" y="799"/>
                  </a:lnTo>
                  <a:lnTo>
                    <a:pt x="251" y="800"/>
                  </a:lnTo>
                  <a:lnTo>
                    <a:pt x="249" y="804"/>
                  </a:lnTo>
                  <a:lnTo>
                    <a:pt x="248" y="808"/>
                  </a:lnTo>
                  <a:lnTo>
                    <a:pt x="247" y="808"/>
                  </a:lnTo>
                  <a:lnTo>
                    <a:pt x="245" y="811"/>
                  </a:lnTo>
                  <a:lnTo>
                    <a:pt x="241" y="816"/>
                  </a:lnTo>
                  <a:lnTo>
                    <a:pt x="241" y="816"/>
                  </a:lnTo>
                  <a:lnTo>
                    <a:pt x="238" y="818"/>
                  </a:lnTo>
                  <a:lnTo>
                    <a:pt x="237" y="818"/>
                  </a:lnTo>
                  <a:lnTo>
                    <a:pt x="237" y="818"/>
                  </a:lnTo>
                  <a:lnTo>
                    <a:pt x="235" y="819"/>
                  </a:lnTo>
                  <a:lnTo>
                    <a:pt x="232" y="820"/>
                  </a:lnTo>
                  <a:lnTo>
                    <a:pt x="232" y="820"/>
                  </a:lnTo>
                  <a:lnTo>
                    <a:pt x="232" y="827"/>
                  </a:lnTo>
                  <a:lnTo>
                    <a:pt x="232" y="828"/>
                  </a:lnTo>
                  <a:lnTo>
                    <a:pt x="232" y="830"/>
                  </a:lnTo>
                  <a:lnTo>
                    <a:pt x="232" y="835"/>
                  </a:lnTo>
                  <a:lnTo>
                    <a:pt x="232" y="847"/>
                  </a:lnTo>
                  <a:lnTo>
                    <a:pt x="231" y="850"/>
                  </a:lnTo>
                  <a:lnTo>
                    <a:pt x="231" y="851"/>
                  </a:lnTo>
                  <a:lnTo>
                    <a:pt x="231" y="852"/>
                  </a:lnTo>
                  <a:lnTo>
                    <a:pt x="230" y="853"/>
                  </a:lnTo>
                  <a:lnTo>
                    <a:pt x="230" y="854"/>
                  </a:lnTo>
                  <a:lnTo>
                    <a:pt x="229" y="855"/>
                  </a:lnTo>
                  <a:lnTo>
                    <a:pt x="229" y="856"/>
                  </a:lnTo>
                  <a:lnTo>
                    <a:pt x="227" y="857"/>
                  </a:lnTo>
                  <a:lnTo>
                    <a:pt x="225" y="858"/>
                  </a:lnTo>
                  <a:lnTo>
                    <a:pt x="224" y="859"/>
                  </a:lnTo>
                  <a:lnTo>
                    <a:pt x="223" y="859"/>
                  </a:lnTo>
                  <a:lnTo>
                    <a:pt x="222" y="860"/>
                  </a:lnTo>
                  <a:lnTo>
                    <a:pt x="222" y="861"/>
                  </a:lnTo>
                  <a:lnTo>
                    <a:pt x="222" y="862"/>
                  </a:lnTo>
                  <a:lnTo>
                    <a:pt x="219" y="859"/>
                  </a:lnTo>
                  <a:lnTo>
                    <a:pt x="218" y="856"/>
                  </a:lnTo>
                  <a:lnTo>
                    <a:pt x="218" y="856"/>
                  </a:lnTo>
                  <a:lnTo>
                    <a:pt x="216" y="857"/>
                  </a:lnTo>
                  <a:lnTo>
                    <a:pt x="208" y="858"/>
                  </a:lnTo>
                  <a:lnTo>
                    <a:pt x="205" y="859"/>
                  </a:lnTo>
                  <a:lnTo>
                    <a:pt x="204" y="859"/>
                  </a:lnTo>
                  <a:lnTo>
                    <a:pt x="203" y="860"/>
                  </a:lnTo>
                  <a:lnTo>
                    <a:pt x="203" y="860"/>
                  </a:lnTo>
                  <a:lnTo>
                    <a:pt x="202" y="861"/>
                  </a:lnTo>
                  <a:lnTo>
                    <a:pt x="202" y="862"/>
                  </a:lnTo>
                  <a:lnTo>
                    <a:pt x="201" y="862"/>
                  </a:lnTo>
                  <a:lnTo>
                    <a:pt x="199" y="862"/>
                  </a:lnTo>
                  <a:lnTo>
                    <a:pt x="195" y="861"/>
                  </a:lnTo>
                  <a:lnTo>
                    <a:pt x="184" y="852"/>
                  </a:lnTo>
                  <a:lnTo>
                    <a:pt x="184" y="851"/>
                  </a:lnTo>
                  <a:lnTo>
                    <a:pt x="184" y="850"/>
                  </a:lnTo>
                  <a:lnTo>
                    <a:pt x="183" y="847"/>
                  </a:lnTo>
                  <a:lnTo>
                    <a:pt x="183" y="846"/>
                  </a:lnTo>
                  <a:lnTo>
                    <a:pt x="180" y="841"/>
                  </a:lnTo>
                  <a:lnTo>
                    <a:pt x="179" y="837"/>
                  </a:lnTo>
                  <a:lnTo>
                    <a:pt x="175" y="835"/>
                  </a:lnTo>
                  <a:lnTo>
                    <a:pt x="160" y="820"/>
                  </a:lnTo>
                  <a:lnTo>
                    <a:pt x="155" y="815"/>
                  </a:lnTo>
                  <a:lnTo>
                    <a:pt x="148" y="813"/>
                  </a:lnTo>
                  <a:lnTo>
                    <a:pt x="141" y="815"/>
                  </a:lnTo>
                  <a:lnTo>
                    <a:pt x="140" y="815"/>
                  </a:lnTo>
                  <a:lnTo>
                    <a:pt x="139" y="815"/>
                  </a:lnTo>
                  <a:lnTo>
                    <a:pt x="136" y="815"/>
                  </a:lnTo>
                  <a:lnTo>
                    <a:pt x="136" y="815"/>
                  </a:lnTo>
                  <a:lnTo>
                    <a:pt x="127" y="811"/>
                  </a:lnTo>
                  <a:lnTo>
                    <a:pt x="125" y="809"/>
                  </a:lnTo>
                  <a:lnTo>
                    <a:pt x="122" y="808"/>
                  </a:lnTo>
                  <a:lnTo>
                    <a:pt x="120" y="809"/>
                  </a:lnTo>
                  <a:lnTo>
                    <a:pt x="112" y="799"/>
                  </a:lnTo>
                  <a:lnTo>
                    <a:pt x="112" y="799"/>
                  </a:lnTo>
                  <a:lnTo>
                    <a:pt x="105" y="797"/>
                  </a:lnTo>
                  <a:lnTo>
                    <a:pt x="104" y="798"/>
                  </a:lnTo>
                  <a:lnTo>
                    <a:pt x="104" y="798"/>
                  </a:lnTo>
                  <a:lnTo>
                    <a:pt x="104" y="799"/>
                  </a:lnTo>
                  <a:lnTo>
                    <a:pt x="104" y="799"/>
                  </a:lnTo>
                  <a:lnTo>
                    <a:pt x="103" y="800"/>
                  </a:lnTo>
                  <a:lnTo>
                    <a:pt x="101" y="802"/>
                  </a:lnTo>
                  <a:lnTo>
                    <a:pt x="100" y="802"/>
                  </a:lnTo>
                  <a:lnTo>
                    <a:pt x="99" y="802"/>
                  </a:lnTo>
                  <a:lnTo>
                    <a:pt x="98" y="802"/>
                  </a:lnTo>
                  <a:lnTo>
                    <a:pt x="97" y="803"/>
                  </a:lnTo>
                  <a:lnTo>
                    <a:pt x="94" y="804"/>
                  </a:lnTo>
                  <a:lnTo>
                    <a:pt x="90" y="808"/>
                  </a:lnTo>
                  <a:lnTo>
                    <a:pt x="87" y="812"/>
                  </a:lnTo>
                  <a:lnTo>
                    <a:pt x="79" y="816"/>
                  </a:lnTo>
                  <a:lnTo>
                    <a:pt x="76" y="817"/>
                  </a:lnTo>
                  <a:lnTo>
                    <a:pt x="75" y="816"/>
                  </a:lnTo>
                  <a:lnTo>
                    <a:pt x="66" y="804"/>
                  </a:lnTo>
                  <a:lnTo>
                    <a:pt x="65" y="803"/>
                  </a:lnTo>
                  <a:lnTo>
                    <a:pt x="64" y="802"/>
                  </a:lnTo>
                  <a:lnTo>
                    <a:pt x="62" y="796"/>
                  </a:lnTo>
                  <a:lnTo>
                    <a:pt x="62" y="795"/>
                  </a:lnTo>
                  <a:lnTo>
                    <a:pt x="61" y="791"/>
                  </a:lnTo>
                  <a:lnTo>
                    <a:pt x="60" y="789"/>
                  </a:lnTo>
                  <a:lnTo>
                    <a:pt x="60" y="788"/>
                  </a:lnTo>
                  <a:lnTo>
                    <a:pt x="60" y="787"/>
                  </a:lnTo>
                  <a:lnTo>
                    <a:pt x="59" y="786"/>
                  </a:lnTo>
                  <a:lnTo>
                    <a:pt x="59" y="785"/>
                  </a:lnTo>
                  <a:lnTo>
                    <a:pt x="58" y="783"/>
                  </a:lnTo>
                  <a:lnTo>
                    <a:pt x="57" y="782"/>
                  </a:lnTo>
                  <a:lnTo>
                    <a:pt x="54" y="779"/>
                  </a:lnTo>
                  <a:lnTo>
                    <a:pt x="54" y="779"/>
                  </a:lnTo>
                  <a:lnTo>
                    <a:pt x="53" y="778"/>
                  </a:lnTo>
                  <a:lnTo>
                    <a:pt x="52" y="777"/>
                  </a:lnTo>
                  <a:lnTo>
                    <a:pt x="52" y="777"/>
                  </a:lnTo>
                  <a:lnTo>
                    <a:pt x="51" y="777"/>
                  </a:lnTo>
                  <a:lnTo>
                    <a:pt x="51" y="777"/>
                  </a:lnTo>
                  <a:lnTo>
                    <a:pt x="45" y="780"/>
                  </a:lnTo>
                  <a:lnTo>
                    <a:pt x="42" y="771"/>
                  </a:lnTo>
                  <a:lnTo>
                    <a:pt x="41" y="770"/>
                  </a:lnTo>
                  <a:lnTo>
                    <a:pt x="41" y="769"/>
                  </a:lnTo>
                  <a:lnTo>
                    <a:pt x="39" y="767"/>
                  </a:lnTo>
                  <a:lnTo>
                    <a:pt x="38" y="766"/>
                  </a:lnTo>
                  <a:lnTo>
                    <a:pt x="36" y="765"/>
                  </a:lnTo>
                  <a:lnTo>
                    <a:pt x="36" y="765"/>
                  </a:lnTo>
                  <a:lnTo>
                    <a:pt x="35" y="766"/>
                  </a:lnTo>
                  <a:lnTo>
                    <a:pt x="34" y="767"/>
                  </a:lnTo>
                  <a:lnTo>
                    <a:pt x="34" y="767"/>
                  </a:lnTo>
                  <a:lnTo>
                    <a:pt x="33" y="767"/>
                  </a:lnTo>
                  <a:lnTo>
                    <a:pt x="33" y="767"/>
                  </a:lnTo>
                  <a:lnTo>
                    <a:pt x="32" y="765"/>
                  </a:lnTo>
                  <a:lnTo>
                    <a:pt x="31" y="764"/>
                  </a:lnTo>
                  <a:lnTo>
                    <a:pt x="31" y="762"/>
                  </a:lnTo>
                  <a:lnTo>
                    <a:pt x="31" y="761"/>
                  </a:lnTo>
                  <a:lnTo>
                    <a:pt x="31" y="759"/>
                  </a:lnTo>
                  <a:lnTo>
                    <a:pt x="29" y="759"/>
                  </a:lnTo>
                  <a:lnTo>
                    <a:pt x="28" y="758"/>
                  </a:lnTo>
                  <a:lnTo>
                    <a:pt x="26" y="758"/>
                  </a:lnTo>
                  <a:lnTo>
                    <a:pt x="26" y="757"/>
                  </a:lnTo>
                  <a:lnTo>
                    <a:pt x="18" y="750"/>
                  </a:lnTo>
                  <a:lnTo>
                    <a:pt x="18" y="750"/>
                  </a:lnTo>
                  <a:lnTo>
                    <a:pt x="15" y="743"/>
                  </a:lnTo>
                  <a:lnTo>
                    <a:pt x="14" y="742"/>
                  </a:lnTo>
                  <a:lnTo>
                    <a:pt x="14" y="741"/>
                  </a:lnTo>
                  <a:lnTo>
                    <a:pt x="14" y="741"/>
                  </a:lnTo>
                  <a:lnTo>
                    <a:pt x="14" y="740"/>
                  </a:lnTo>
                  <a:lnTo>
                    <a:pt x="15" y="740"/>
                  </a:lnTo>
                  <a:lnTo>
                    <a:pt x="15" y="739"/>
                  </a:lnTo>
                  <a:lnTo>
                    <a:pt x="15" y="739"/>
                  </a:lnTo>
                  <a:lnTo>
                    <a:pt x="15" y="738"/>
                  </a:lnTo>
                  <a:lnTo>
                    <a:pt x="15" y="737"/>
                  </a:lnTo>
                  <a:lnTo>
                    <a:pt x="15" y="737"/>
                  </a:lnTo>
                  <a:lnTo>
                    <a:pt x="14" y="736"/>
                  </a:lnTo>
                  <a:lnTo>
                    <a:pt x="14" y="735"/>
                  </a:lnTo>
                  <a:lnTo>
                    <a:pt x="14" y="734"/>
                  </a:lnTo>
                  <a:lnTo>
                    <a:pt x="13" y="734"/>
                  </a:lnTo>
                  <a:lnTo>
                    <a:pt x="3" y="725"/>
                  </a:lnTo>
                  <a:lnTo>
                    <a:pt x="0" y="723"/>
                  </a:lnTo>
                  <a:lnTo>
                    <a:pt x="1" y="719"/>
                  </a:lnTo>
                  <a:lnTo>
                    <a:pt x="3" y="711"/>
                  </a:lnTo>
                  <a:lnTo>
                    <a:pt x="2" y="710"/>
                  </a:lnTo>
                  <a:lnTo>
                    <a:pt x="3" y="709"/>
                  </a:lnTo>
                  <a:lnTo>
                    <a:pt x="4" y="706"/>
                  </a:lnTo>
                  <a:lnTo>
                    <a:pt x="4" y="706"/>
                  </a:lnTo>
                  <a:lnTo>
                    <a:pt x="4" y="705"/>
                  </a:lnTo>
                  <a:lnTo>
                    <a:pt x="10" y="694"/>
                  </a:lnTo>
                  <a:lnTo>
                    <a:pt x="12" y="693"/>
                  </a:lnTo>
                  <a:lnTo>
                    <a:pt x="14" y="691"/>
                  </a:lnTo>
                  <a:lnTo>
                    <a:pt x="16" y="689"/>
                  </a:lnTo>
                  <a:lnTo>
                    <a:pt x="17" y="688"/>
                  </a:lnTo>
                  <a:lnTo>
                    <a:pt x="17" y="688"/>
                  </a:lnTo>
                  <a:lnTo>
                    <a:pt x="18" y="689"/>
                  </a:lnTo>
                  <a:lnTo>
                    <a:pt x="19" y="689"/>
                  </a:lnTo>
                  <a:lnTo>
                    <a:pt x="20" y="690"/>
                  </a:lnTo>
                  <a:lnTo>
                    <a:pt x="20" y="689"/>
                  </a:lnTo>
                  <a:lnTo>
                    <a:pt x="21" y="689"/>
                  </a:lnTo>
                  <a:lnTo>
                    <a:pt x="21" y="689"/>
                  </a:lnTo>
                  <a:lnTo>
                    <a:pt x="33" y="685"/>
                  </a:lnTo>
                  <a:lnTo>
                    <a:pt x="33" y="685"/>
                  </a:lnTo>
                  <a:lnTo>
                    <a:pt x="42" y="679"/>
                  </a:lnTo>
                  <a:lnTo>
                    <a:pt x="42" y="679"/>
                  </a:lnTo>
                  <a:lnTo>
                    <a:pt x="44" y="677"/>
                  </a:lnTo>
                  <a:lnTo>
                    <a:pt x="44" y="677"/>
                  </a:lnTo>
                  <a:lnTo>
                    <a:pt x="44" y="676"/>
                  </a:lnTo>
                  <a:lnTo>
                    <a:pt x="44" y="676"/>
                  </a:lnTo>
                  <a:lnTo>
                    <a:pt x="45" y="674"/>
                  </a:lnTo>
                  <a:lnTo>
                    <a:pt x="48" y="669"/>
                  </a:lnTo>
                  <a:lnTo>
                    <a:pt x="51" y="664"/>
                  </a:lnTo>
                  <a:lnTo>
                    <a:pt x="52" y="661"/>
                  </a:lnTo>
                  <a:lnTo>
                    <a:pt x="54" y="660"/>
                  </a:lnTo>
                  <a:lnTo>
                    <a:pt x="54" y="659"/>
                  </a:lnTo>
                  <a:lnTo>
                    <a:pt x="55" y="656"/>
                  </a:lnTo>
                  <a:lnTo>
                    <a:pt x="55" y="654"/>
                  </a:lnTo>
                  <a:lnTo>
                    <a:pt x="58" y="642"/>
                  </a:lnTo>
                  <a:lnTo>
                    <a:pt x="58" y="641"/>
                  </a:lnTo>
                  <a:lnTo>
                    <a:pt x="58" y="640"/>
                  </a:lnTo>
                  <a:lnTo>
                    <a:pt x="58" y="638"/>
                  </a:lnTo>
                  <a:lnTo>
                    <a:pt x="59" y="637"/>
                  </a:lnTo>
                  <a:lnTo>
                    <a:pt x="62" y="630"/>
                  </a:lnTo>
                  <a:lnTo>
                    <a:pt x="64" y="627"/>
                  </a:lnTo>
                  <a:lnTo>
                    <a:pt x="74" y="612"/>
                  </a:lnTo>
                  <a:lnTo>
                    <a:pt x="75" y="611"/>
                  </a:lnTo>
                  <a:lnTo>
                    <a:pt x="75" y="611"/>
                  </a:lnTo>
                  <a:lnTo>
                    <a:pt x="82" y="604"/>
                  </a:lnTo>
                  <a:lnTo>
                    <a:pt x="83" y="604"/>
                  </a:lnTo>
                  <a:lnTo>
                    <a:pt x="83" y="604"/>
                  </a:lnTo>
                  <a:lnTo>
                    <a:pt x="84" y="605"/>
                  </a:lnTo>
                  <a:lnTo>
                    <a:pt x="85" y="605"/>
                  </a:lnTo>
                  <a:lnTo>
                    <a:pt x="86" y="605"/>
                  </a:lnTo>
                  <a:lnTo>
                    <a:pt x="86" y="605"/>
                  </a:lnTo>
                  <a:lnTo>
                    <a:pt x="86" y="605"/>
                  </a:lnTo>
                  <a:lnTo>
                    <a:pt x="87" y="605"/>
                  </a:lnTo>
                  <a:lnTo>
                    <a:pt x="88" y="605"/>
                  </a:lnTo>
                  <a:lnTo>
                    <a:pt x="89" y="605"/>
                  </a:lnTo>
                  <a:lnTo>
                    <a:pt x="94" y="603"/>
                  </a:lnTo>
                  <a:lnTo>
                    <a:pt x="95" y="602"/>
                  </a:lnTo>
                  <a:lnTo>
                    <a:pt x="97" y="600"/>
                  </a:lnTo>
                  <a:lnTo>
                    <a:pt x="101" y="596"/>
                  </a:lnTo>
                  <a:lnTo>
                    <a:pt x="101" y="595"/>
                  </a:lnTo>
                  <a:lnTo>
                    <a:pt x="102" y="594"/>
                  </a:lnTo>
                  <a:lnTo>
                    <a:pt x="104" y="592"/>
                  </a:lnTo>
                  <a:lnTo>
                    <a:pt x="106" y="591"/>
                  </a:lnTo>
                  <a:lnTo>
                    <a:pt x="113" y="585"/>
                  </a:lnTo>
                  <a:lnTo>
                    <a:pt x="119" y="581"/>
                  </a:lnTo>
                  <a:lnTo>
                    <a:pt x="120" y="581"/>
                  </a:lnTo>
                  <a:lnTo>
                    <a:pt x="121" y="580"/>
                  </a:lnTo>
                  <a:lnTo>
                    <a:pt x="121" y="579"/>
                  </a:lnTo>
                  <a:lnTo>
                    <a:pt x="125" y="574"/>
                  </a:lnTo>
                  <a:lnTo>
                    <a:pt x="125" y="573"/>
                  </a:lnTo>
                  <a:lnTo>
                    <a:pt x="125" y="572"/>
                  </a:lnTo>
                  <a:lnTo>
                    <a:pt x="125" y="571"/>
                  </a:lnTo>
                  <a:lnTo>
                    <a:pt x="125" y="571"/>
                  </a:lnTo>
                  <a:lnTo>
                    <a:pt x="127" y="562"/>
                  </a:lnTo>
                  <a:lnTo>
                    <a:pt x="127" y="561"/>
                  </a:lnTo>
                  <a:lnTo>
                    <a:pt x="130" y="551"/>
                  </a:lnTo>
                  <a:lnTo>
                    <a:pt x="130" y="550"/>
                  </a:lnTo>
                  <a:lnTo>
                    <a:pt x="130" y="550"/>
                  </a:lnTo>
                  <a:lnTo>
                    <a:pt x="130" y="547"/>
                  </a:lnTo>
                  <a:lnTo>
                    <a:pt x="129" y="544"/>
                  </a:lnTo>
                  <a:lnTo>
                    <a:pt x="129" y="543"/>
                  </a:lnTo>
                  <a:lnTo>
                    <a:pt x="129" y="539"/>
                  </a:lnTo>
                  <a:lnTo>
                    <a:pt x="130" y="535"/>
                  </a:lnTo>
                  <a:lnTo>
                    <a:pt x="130" y="533"/>
                  </a:lnTo>
                  <a:lnTo>
                    <a:pt x="130" y="531"/>
                  </a:lnTo>
                  <a:lnTo>
                    <a:pt x="131" y="530"/>
                  </a:lnTo>
                  <a:lnTo>
                    <a:pt x="131" y="529"/>
                  </a:lnTo>
                  <a:lnTo>
                    <a:pt x="131" y="529"/>
                  </a:lnTo>
                  <a:lnTo>
                    <a:pt x="132" y="528"/>
                  </a:lnTo>
                  <a:lnTo>
                    <a:pt x="132" y="527"/>
                  </a:lnTo>
                  <a:lnTo>
                    <a:pt x="133" y="526"/>
                  </a:lnTo>
                  <a:lnTo>
                    <a:pt x="139" y="523"/>
                  </a:lnTo>
                  <a:lnTo>
                    <a:pt x="139" y="523"/>
                  </a:lnTo>
                  <a:lnTo>
                    <a:pt x="139" y="521"/>
                  </a:lnTo>
                  <a:lnTo>
                    <a:pt x="139" y="520"/>
                  </a:lnTo>
                  <a:lnTo>
                    <a:pt x="144" y="510"/>
                  </a:lnTo>
                  <a:lnTo>
                    <a:pt x="144" y="509"/>
                  </a:lnTo>
                  <a:lnTo>
                    <a:pt x="145" y="508"/>
                  </a:lnTo>
                  <a:lnTo>
                    <a:pt x="148" y="506"/>
                  </a:lnTo>
                  <a:lnTo>
                    <a:pt x="151" y="506"/>
                  </a:lnTo>
                  <a:lnTo>
                    <a:pt x="152" y="506"/>
                  </a:lnTo>
                  <a:lnTo>
                    <a:pt x="159" y="501"/>
                  </a:lnTo>
                  <a:lnTo>
                    <a:pt x="167" y="492"/>
                  </a:lnTo>
                  <a:lnTo>
                    <a:pt x="168" y="490"/>
                  </a:lnTo>
                  <a:lnTo>
                    <a:pt x="169" y="488"/>
                  </a:lnTo>
                  <a:lnTo>
                    <a:pt x="170" y="487"/>
                  </a:lnTo>
                  <a:lnTo>
                    <a:pt x="170" y="486"/>
                  </a:lnTo>
                  <a:lnTo>
                    <a:pt x="170" y="485"/>
                  </a:lnTo>
                  <a:lnTo>
                    <a:pt x="171" y="484"/>
                  </a:lnTo>
                  <a:lnTo>
                    <a:pt x="171" y="477"/>
                  </a:lnTo>
                  <a:lnTo>
                    <a:pt x="171" y="471"/>
                  </a:lnTo>
                  <a:lnTo>
                    <a:pt x="171" y="471"/>
                  </a:lnTo>
                  <a:lnTo>
                    <a:pt x="170" y="469"/>
                  </a:lnTo>
                  <a:lnTo>
                    <a:pt x="170" y="467"/>
                  </a:lnTo>
                  <a:lnTo>
                    <a:pt x="169" y="466"/>
                  </a:lnTo>
                  <a:lnTo>
                    <a:pt x="169" y="466"/>
                  </a:lnTo>
                  <a:lnTo>
                    <a:pt x="169" y="465"/>
                  </a:lnTo>
                  <a:lnTo>
                    <a:pt x="168" y="463"/>
                  </a:lnTo>
                  <a:lnTo>
                    <a:pt x="168" y="462"/>
                  </a:lnTo>
                  <a:lnTo>
                    <a:pt x="168" y="460"/>
                  </a:lnTo>
                  <a:lnTo>
                    <a:pt x="169" y="459"/>
                  </a:lnTo>
                  <a:lnTo>
                    <a:pt x="170" y="455"/>
                  </a:lnTo>
                  <a:lnTo>
                    <a:pt x="170" y="453"/>
                  </a:lnTo>
                  <a:lnTo>
                    <a:pt x="170" y="452"/>
                  </a:lnTo>
                  <a:lnTo>
                    <a:pt x="171" y="451"/>
                  </a:lnTo>
                  <a:lnTo>
                    <a:pt x="171" y="449"/>
                  </a:lnTo>
                  <a:lnTo>
                    <a:pt x="171" y="447"/>
                  </a:lnTo>
                  <a:lnTo>
                    <a:pt x="170" y="443"/>
                  </a:lnTo>
                  <a:lnTo>
                    <a:pt x="170" y="428"/>
                  </a:lnTo>
                  <a:lnTo>
                    <a:pt x="170" y="426"/>
                  </a:lnTo>
                  <a:lnTo>
                    <a:pt x="174" y="422"/>
                  </a:lnTo>
                  <a:lnTo>
                    <a:pt x="175" y="421"/>
                  </a:lnTo>
                  <a:lnTo>
                    <a:pt x="176" y="419"/>
                  </a:lnTo>
                  <a:lnTo>
                    <a:pt x="177" y="415"/>
                  </a:lnTo>
                  <a:lnTo>
                    <a:pt x="178" y="411"/>
                  </a:lnTo>
                  <a:lnTo>
                    <a:pt x="178" y="411"/>
                  </a:lnTo>
                  <a:lnTo>
                    <a:pt x="179" y="400"/>
                  </a:lnTo>
                  <a:lnTo>
                    <a:pt x="179" y="398"/>
                  </a:lnTo>
                  <a:lnTo>
                    <a:pt x="179" y="391"/>
                  </a:lnTo>
                  <a:lnTo>
                    <a:pt x="178" y="379"/>
                  </a:lnTo>
                  <a:lnTo>
                    <a:pt x="177" y="372"/>
                  </a:lnTo>
                  <a:lnTo>
                    <a:pt x="177" y="370"/>
                  </a:lnTo>
                  <a:lnTo>
                    <a:pt x="178" y="369"/>
                  </a:lnTo>
                  <a:lnTo>
                    <a:pt x="180" y="358"/>
                  </a:lnTo>
                  <a:lnTo>
                    <a:pt x="182" y="352"/>
                  </a:lnTo>
                  <a:lnTo>
                    <a:pt x="182" y="350"/>
                  </a:lnTo>
                  <a:lnTo>
                    <a:pt x="186" y="338"/>
                  </a:lnTo>
                  <a:lnTo>
                    <a:pt x="186" y="338"/>
                  </a:lnTo>
                  <a:lnTo>
                    <a:pt x="186" y="337"/>
                  </a:lnTo>
                  <a:lnTo>
                    <a:pt x="191" y="327"/>
                  </a:lnTo>
                  <a:lnTo>
                    <a:pt x="197" y="314"/>
                  </a:lnTo>
                  <a:lnTo>
                    <a:pt x="198" y="313"/>
                  </a:lnTo>
                  <a:lnTo>
                    <a:pt x="198" y="312"/>
                  </a:lnTo>
                  <a:lnTo>
                    <a:pt x="198" y="311"/>
                  </a:lnTo>
                  <a:lnTo>
                    <a:pt x="198" y="310"/>
                  </a:lnTo>
                  <a:lnTo>
                    <a:pt x="198" y="305"/>
                  </a:lnTo>
                  <a:lnTo>
                    <a:pt x="197" y="302"/>
                  </a:lnTo>
                  <a:lnTo>
                    <a:pt x="197" y="301"/>
                  </a:lnTo>
                  <a:lnTo>
                    <a:pt x="197" y="301"/>
                  </a:lnTo>
                  <a:lnTo>
                    <a:pt x="196" y="300"/>
                  </a:lnTo>
                  <a:lnTo>
                    <a:pt x="194" y="297"/>
                  </a:lnTo>
                  <a:lnTo>
                    <a:pt x="194" y="297"/>
                  </a:lnTo>
                  <a:lnTo>
                    <a:pt x="193" y="296"/>
                  </a:lnTo>
                  <a:lnTo>
                    <a:pt x="193" y="296"/>
                  </a:lnTo>
                  <a:lnTo>
                    <a:pt x="190" y="291"/>
                  </a:lnTo>
                  <a:lnTo>
                    <a:pt x="189" y="291"/>
                  </a:lnTo>
                  <a:lnTo>
                    <a:pt x="188" y="291"/>
                  </a:lnTo>
                  <a:lnTo>
                    <a:pt x="188" y="290"/>
                  </a:lnTo>
                  <a:lnTo>
                    <a:pt x="187" y="290"/>
                  </a:lnTo>
                  <a:lnTo>
                    <a:pt x="185" y="289"/>
                  </a:lnTo>
                  <a:lnTo>
                    <a:pt x="184" y="289"/>
                  </a:lnTo>
                  <a:lnTo>
                    <a:pt x="183" y="288"/>
                  </a:lnTo>
                  <a:lnTo>
                    <a:pt x="183" y="288"/>
                  </a:lnTo>
                  <a:lnTo>
                    <a:pt x="183" y="287"/>
                  </a:lnTo>
                  <a:lnTo>
                    <a:pt x="183" y="286"/>
                  </a:lnTo>
                  <a:lnTo>
                    <a:pt x="184" y="282"/>
                  </a:lnTo>
                  <a:lnTo>
                    <a:pt x="185" y="277"/>
                  </a:lnTo>
                  <a:lnTo>
                    <a:pt x="185" y="276"/>
                  </a:lnTo>
                  <a:lnTo>
                    <a:pt x="186" y="273"/>
                  </a:lnTo>
                  <a:lnTo>
                    <a:pt x="186" y="273"/>
                  </a:lnTo>
                  <a:lnTo>
                    <a:pt x="186" y="272"/>
                  </a:lnTo>
                  <a:lnTo>
                    <a:pt x="186" y="271"/>
                  </a:lnTo>
                  <a:lnTo>
                    <a:pt x="186" y="270"/>
                  </a:lnTo>
                  <a:lnTo>
                    <a:pt x="185" y="269"/>
                  </a:lnTo>
                  <a:lnTo>
                    <a:pt x="185" y="268"/>
                  </a:lnTo>
                  <a:lnTo>
                    <a:pt x="185" y="268"/>
                  </a:lnTo>
                  <a:lnTo>
                    <a:pt x="185" y="267"/>
                  </a:lnTo>
                  <a:lnTo>
                    <a:pt x="185" y="266"/>
                  </a:lnTo>
                  <a:lnTo>
                    <a:pt x="184" y="266"/>
                  </a:lnTo>
                  <a:lnTo>
                    <a:pt x="184" y="265"/>
                  </a:lnTo>
                  <a:lnTo>
                    <a:pt x="184" y="256"/>
                  </a:lnTo>
                  <a:lnTo>
                    <a:pt x="184" y="254"/>
                  </a:lnTo>
                  <a:lnTo>
                    <a:pt x="184" y="254"/>
                  </a:lnTo>
                  <a:lnTo>
                    <a:pt x="184" y="253"/>
                  </a:lnTo>
                  <a:lnTo>
                    <a:pt x="184" y="249"/>
                  </a:lnTo>
                  <a:lnTo>
                    <a:pt x="183" y="246"/>
                  </a:lnTo>
                  <a:lnTo>
                    <a:pt x="183" y="242"/>
                  </a:lnTo>
                  <a:lnTo>
                    <a:pt x="182" y="237"/>
                  </a:lnTo>
                  <a:lnTo>
                    <a:pt x="181" y="225"/>
                  </a:lnTo>
                  <a:lnTo>
                    <a:pt x="181" y="223"/>
                  </a:lnTo>
                  <a:lnTo>
                    <a:pt x="181" y="222"/>
                  </a:lnTo>
                  <a:lnTo>
                    <a:pt x="181" y="221"/>
                  </a:lnTo>
                  <a:lnTo>
                    <a:pt x="181" y="221"/>
                  </a:lnTo>
                  <a:lnTo>
                    <a:pt x="181" y="220"/>
                  </a:lnTo>
                  <a:lnTo>
                    <a:pt x="182" y="220"/>
                  </a:lnTo>
                  <a:lnTo>
                    <a:pt x="185" y="220"/>
                  </a:lnTo>
                  <a:lnTo>
                    <a:pt x="186" y="220"/>
                  </a:lnTo>
                  <a:lnTo>
                    <a:pt x="187" y="220"/>
                  </a:lnTo>
                  <a:lnTo>
                    <a:pt x="187" y="220"/>
                  </a:lnTo>
                  <a:lnTo>
                    <a:pt x="189" y="220"/>
                  </a:lnTo>
                  <a:lnTo>
                    <a:pt x="190" y="219"/>
                  </a:lnTo>
                  <a:lnTo>
                    <a:pt x="190" y="219"/>
                  </a:lnTo>
                  <a:lnTo>
                    <a:pt x="190" y="218"/>
                  </a:lnTo>
                  <a:lnTo>
                    <a:pt x="190" y="217"/>
                  </a:lnTo>
                  <a:lnTo>
                    <a:pt x="190" y="214"/>
                  </a:lnTo>
                  <a:lnTo>
                    <a:pt x="190" y="214"/>
                  </a:lnTo>
                  <a:lnTo>
                    <a:pt x="190" y="213"/>
                  </a:lnTo>
                  <a:lnTo>
                    <a:pt x="190" y="212"/>
                  </a:lnTo>
                  <a:lnTo>
                    <a:pt x="190" y="210"/>
                  </a:lnTo>
                  <a:lnTo>
                    <a:pt x="191" y="206"/>
                  </a:lnTo>
                  <a:lnTo>
                    <a:pt x="193" y="197"/>
                  </a:lnTo>
                  <a:lnTo>
                    <a:pt x="193" y="197"/>
                  </a:lnTo>
                  <a:lnTo>
                    <a:pt x="192" y="195"/>
                  </a:lnTo>
                  <a:lnTo>
                    <a:pt x="192" y="194"/>
                  </a:lnTo>
                  <a:lnTo>
                    <a:pt x="192" y="192"/>
                  </a:lnTo>
                  <a:lnTo>
                    <a:pt x="195" y="187"/>
                  </a:lnTo>
                  <a:lnTo>
                    <a:pt x="196" y="187"/>
                  </a:lnTo>
                  <a:lnTo>
                    <a:pt x="196" y="186"/>
                  </a:lnTo>
                  <a:lnTo>
                    <a:pt x="197" y="186"/>
                  </a:lnTo>
                  <a:lnTo>
                    <a:pt x="197" y="187"/>
                  </a:lnTo>
                  <a:lnTo>
                    <a:pt x="197" y="188"/>
                  </a:lnTo>
                  <a:lnTo>
                    <a:pt x="198" y="188"/>
                  </a:lnTo>
                  <a:lnTo>
                    <a:pt x="198" y="188"/>
                  </a:lnTo>
                  <a:lnTo>
                    <a:pt x="201" y="185"/>
                  </a:lnTo>
                  <a:lnTo>
                    <a:pt x="201" y="184"/>
                  </a:lnTo>
                  <a:lnTo>
                    <a:pt x="201" y="184"/>
                  </a:lnTo>
                  <a:lnTo>
                    <a:pt x="201" y="182"/>
                  </a:lnTo>
                  <a:lnTo>
                    <a:pt x="201" y="177"/>
                  </a:lnTo>
                  <a:lnTo>
                    <a:pt x="200" y="169"/>
                  </a:lnTo>
                  <a:lnTo>
                    <a:pt x="200" y="168"/>
                  </a:lnTo>
                  <a:lnTo>
                    <a:pt x="200" y="168"/>
                  </a:lnTo>
                  <a:lnTo>
                    <a:pt x="200" y="167"/>
                  </a:lnTo>
                  <a:lnTo>
                    <a:pt x="200" y="167"/>
                  </a:lnTo>
                  <a:lnTo>
                    <a:pt x="200" y="166"/>
                  </a:lnTo>
                  <a:lnTo>
                    <a:pt x="200" y="165"/>
                  </a:lnTo>
                  <a:lnTo>
                    <a:pt x="204" y="162"/>
                  </a:lnTo>
                  <a:lnTo>
                    <a:pt x="206" y="160"/>
                  </a:lnTo>
                  <a:lnTo>
                    <a:pt x="207" y="160"/>
                  </a:lnTo>
                  <a:lnTo>
                    <a:pt x="207" y="160"/>
                  </a:lnTo>
                  <a:lnTo>
                    <a:pt x="207" y="160"/>
                  </a:lnTo>
                  <a:lnTo>
                    <a:pt x="208" y="159"/>
                  </a:lnTo>
                  <a:lnTo>
                    <a:pt x="208" y="158"/>
                  </a:lnTo>
                  <a:lnTo>
                    <a:pt x="209" y="153"/>
                  </a:lnTo>
                  <a:lnTo>
                    <a:pt x="209" y="140"/>
                  </a:lnTo>
                  <a:lnTo>
                    <a:pt x="213" y="134"/>
                  </a:lnTo>
                  <a:lnTo>
                    <a:pt x="208" y="127"/>
                  </a:lnTo>
                  <a:lnTo>
                    <a:pt x="204" y="122"/>
                  </a:lnTo>
                  <a:lnTo>
                    <a:pt x="204" y="122"/>
                  </a:lnTo>
                  <a:lnTo>
                    <a:pt x="204" y="121"/>
                  </a:lnTo>
                  <a:lnTo>
                    <a:pt x="204" y="121"/>
                  </a:lnTo>
                  <a:lnTo>
                    <a:pt x="206" y="109"/>
                  </a:lnTo>
                  <a:lnTo>
                    <a:pt x="206" y="109"/>
                  </a:lnTo>
                  <a:lnTo>
                    <a:pt x="207" y="108"/>
                  </a:lnTo>
                  <a:lnTo>
                    <a:pt x="207" y="108"/>
                  </a:lnTo>
                  <a:lnTo>
                    <a:pt x="208" y="108"/>
                  </a:lnTo>
                  <a:lnTo>
                    <a:pt x="215" y="104"/>
                  </a:lnTo>
                  <a:lnTo>
                    <a:pt x="216" y="104"/>
                  </a:lnTo>
                  <a:lnTo>
                    <a:pt x="220" y="103"/>
                  </a:lnTo>
                  <a:lnTo>
                    <a:pt x="223" y="101"/>
                  </a:lnTo>
                  <a:lnTo>
                    <a:pt x="223" y="101"/>
                  </a:lnTo>
                  <a:lnTo>
                    <a:pt x="224" y="101"/>
                  </a:lnTo>
                  <a:lnTo>
                    <a:pt x="224" y="101"/>
                  </a:lnTo>
                  <a:lnTo>
                    <a:pt x="225" y="100"/>
                  </a:lnTo>
                  <a:lnTo>
                    <a:pt x="226" y="99"/>
                  </a:lnTo>
                  <a:lnTo>
                    <a:pt x="227" y="98"/>
                  </a:lnTo>
                  <a:lnTo>
                    <a:pt x="227" y="97"/>
                  </a:lnTo>
                  <a:lnTo>
                    <a:pt x="227" y="96"/>
                  </a:lnTo>
                  <a:lnTo>
                    <a:pt x="227" y="96"/>
                  </a:lnTo>
                  <a:lnTo>
                    <a:pt x="227" y="95"/>
                  </a:lnTo>
                  <a:lnTo>
                    <a:pt x="226" y="95"/>
                  </a:lnTo>
                  <a:lnTo>
                    <a:pt x="229" y="86"/>
                  </a:lnTo>
                  <a:lnTo>
                    <a:pt x="232" y="81"/>
                  </a:lnTo>
                  <a:lnTo>
                    <a:pt x="239" y="89"/>
                  </a:lnTo>
                  <a:lnTo>
                    <a:pt x="240" y="90"/>
                  </a:lnTo>
                  <a:lnTo>
                    <a:pt x="241" y="91"/>
                  </a:lnTo>
                  <a:lnTo>
                    <a:pt x="243" y="92"/>
                  </a:lnTo>
                  <a:lnTo>
                    <a:pt x="248" y="92"/>
                  </a:lnTo>
                  <a:lnTo>
                    <a:pt x="250" y="91"/>
                  </a:lnTo>
                  <a:lnTo>
                    <a:pt x="255" y="92"/>
                  </a:lnTo>
                  <a:lnTo>
                    <a:pt x="266" y="94"/>
                  </a:lnTo>
                  <a:lnTo>
                    <a:pt x="271" y="95"/>
                  </a:lnTo>
                  <a:lnTo>
                    <a:pt x="272" y="95"/>
                  </a:lnTo>
                  <a:lnTo>
                    <a:pt x="273" y="96"/>
                  </a:lnTo>
                  <a:lnTo>
                    <a:pt x="274" y="96"/>
                  </a:lnTo>
                  <a:lnTo>
                    <a:pt x="274" y="96"/>
                  </a:lnTo>
                  <a:lnTo>
                    <a:pt x="275" y="96"/>
                  </a:lnTo>
                  <a:lnTo>
                    <a:pt x="276" y="96"/>
                  </a:lnTo>
                  <a:lnTo>
                    <a:pt x="277" y="96"/>
                  </a:lnTo>
                  <a:lnTo>
                    <a:pt x="278" y="96"/>
                  </a:lnTo>
                  <a:lnTo>
                    <a:pt x="278" y="95"/>
                  </a:lnTo>
                  <a:lnTo>
                    <a:pt x="284" y="91"/>
                  </a:lnTo>
                  <a:lnTo>
                    <a:pt x="284" y="91"/>
                  </a:lnTo>
                  <a:lnTo>
                    <a:pt x="290" y="88"/>
                  </a:lnTo>
                  <a:lnTo>
                    <a:pt x="291" y="88"/>
                  </a:lnTo>
                  <a:lnTo>
                    <a:pt x="291" y="89"/>
                  </a:lnTo>
                  <a:lnTo>
                    <a:pt x="292" y="89"/>
                  </a:lnTo>
                  <a:lnTo>
                    <a:pt x="293" y="89"/>
                  </a:lnTo>
                  <a:lnTo>
                    <a:pt x="294" y="88"/>
                  </a:lnTo>
                  <a:lnTo>
                    <a:pt x="295" y="88"/>
                  </a:lnTo>
                  <a:lnTo>
                    <a:pt x="296" y="88"/>
                  </a:lnTo>
                  <a:lnTo>
                    <a:pt x="297" y="87"/>
                  </a:lnTo>
                  <a:lnTo>
                    <a:pt x="297" y="87"/>
                  </a:lnTo>
                  <a:lnTo>
                    <a:pt x="299" y="85"/>
                  </a:lnTo>
                  <a:lnTo>
                    <a:pt x="304" y="81"/>
                  </a:lnTo>
                  <a:lnTo>
                    <a:pt x="305" y="80"/>
                  </a:lnTo>
                  <a:lnTo>
                    <a:pt x="307" y="78"/>
                  </a:lnTo>
                  <a:lnTo>
                    <a:pt x="308" y="78"/>
                  </a:lnTo>
                  <a:lnTo>
                    <a:pt x="308" y="77"/>
                  </a:lnTo>
                  <a:lnTo>
                    <a:pt x="309" y="77"/>
                  </a:lnTo>
                  <a:lnTo>
                    <a:pt x="311" y="76"/>
                  </a:lnTo>
                  <a:lnTo>
                    <a:pt x="312" y="76"/>
                  </a:lnTo>
                  <a:lnTo>
                    <a:pt x="312" y="76"/>
                  </a:lnTo>
                  <a:lnTo>
                    <a:pt x="314" y="77"/>
                  </a:lnTo>
                  <a:lnTo>
                    <a:pt x="314" y="77"/>
                  </a:lnTo>
                  <a:lnTo>
                    <a:pt x="316" y="71"/>
                  </a:lnTo>
                  <a:lnTo>
                    <a:pt x="317" y="68"/>
                  </a:lnTo>
                  <a:lnTo>
                    <a:pt x="322" y="60"/>
                  </a:lnTo>
                  <a:lnTo>
                    <a:pt x="323" y="58"/>
                  </a:lnTo>
                  <a:lnTo>
                    <a:pt x="323" y="57"/>
                  </a:lnTo>
                  <a:lnTo>
                    <a:pt x="324" y="57"/>
                  </a:lnTo>
                  <a:lnTo>
                    <a:pt x="329" y="50"/>
                  </a:lnTo>
                  <a:lnTo>
                    <a:pt x="330" y="46"/>
                  </a:lnTo>
                  <a:lnTo>
                    <a:pt x="332" y="39"/>
                  </a:lnTo>
                  <a:lnTo>
                    <a:pt x="333" y="37"/>
                  </a:lnTo>
                  <a:lnTo>
                    <a:pt x="334" y="34"/>
                  </a:lnTo>
                  <a:lnTo>
                    <a:pt x="335" y="31"/>
                  </a:lnTo>
                  <a:lnTo>
                    <a:pt x="336" y="29"/>
                  </a:lnTo>
                  <a:lnTo>
                    <a:pt x="337" y="28"/>
                  </a:lnTo>
                  <a:lnTo>
                    <a:pt x="337" y="27"/>
                  </a:lnTo>
                  <a:lnTo>
                    <a:pt x="343" y="22"/>
                  </a:lnTo>
                  <a:lnTo>
                    <a:pt x="347" y="18"/>
                  </a:lnTo>
                  <a:lnTo>
                    <a:pt x="348" y="17"/>
                  </a:lnTo>
                  <a:lnTo>
                    <a:pt x="348" y="15"/>
                  </a:lnTo>
                  <a:lnTo>
                    <a:pt x="349" y="13"/>
                  </a:lnTo>
                  <a:lnTo>
                    <a:pt x="349" y="12"/>
                  </a:lnTo>
                  <a:lnTo>
                    <a:pt x="350" y="11"/>
                  </a:lnTo>
                  <a:lnTo>
                    <a:pt x="352" y="6"/>
                  </a:lnTo>
                  <a:lnTo>
                    <a:pt x="353" y="10"/>
                  </a:lnTo>
                  <a:lnTo>
                    <a:pt x="355" y="13"/>
                  </a:lnTo>
                  <a:lnTo>
                    <a:pt x="356" y="16"/>
                  </a:lnTo>
                  <a:lnTo>
                    <a:pt x="358" y="19"/>
                  </a:lnTo>
                  <a:lnTo>
                    <a:pt x="358" y="20"/>
                  </a:lnTo>
                  <a:lnTo>
                    <a:pt x="357" y="25"/>
                  </a:lnTo>
                  <a:lnTo>
                    <a:pt x="357" y="26"/>
                  </a:lnTo>
                  <a:lnTo>
                    <a:pt x="357" y="26"/>
                  </a:lnTo>
                  <a:lnTo>
                    <a:pt x="356" y="26"/>
                  </a:lnTo>
                  <a:lnTo>
                    <a:pt x="356" y="26"/>
                  </a:lnTo>
                  <a:lnTo>
                    <a:pt x="356" y="27"/>
                  </a:lnTo>
                  <a:lnTo>
                    <a:pt x="355" y="27"/>
                  </a:lnTo>
                  <a:lnTo>
                    <a:pt x="355" y="27"/>
                  </a:lnTo>
                  <a:lnTo>
                    <a:pt x="354" y="28"/>
                  </a:lnTo>
                  <a:lnTo>
                    <a:pt x="354" y="28"/>
                  </a:lnTo>
                  <a:lnTo>
                    <a:pt x="354" y="28"/>
                  </a:lnTo>
                  <a:lnTo>
                    <a:pt x="354" y="28"/>
                  </a:lnTo>
                  <a:lnTo>
                    <a:pt x="353" y="29"/>
                  </a:lnTo>
                  <a:lnTo>
                    <a:pt x="353" y="29"/>
                  </a:lnTo>
                  <a:lnTo>
                    <a:pt x="353" y="30"/>
                  </a:lnTo>
                  <a:lnTo>
                    <a:pt x="353" y="30"/>
                  </a:lnTo>
                  <a:lnTo>
                    <a:pt x="355" y="33"/>
                  </a:lnTo>
                  <a:lnTo>
                    <a:pt x="356" y="34"/>
                  </a:lnTo>
                  <a:lnTo>
                    <a:pt x="356" y="34"/>
                  </a:lnTo>
                  <a:lnTo>
                    <a:pt x="357" y="34"/>
                  </a:lnTo>
                  <a:lnTo>
                    <a:pt x="357" y="34"/>
                  </a:lnTo>
                  <a:lnTo>
                    <a:pt x="358" y="34"/>
                  </a:lnTo>
                  <a:lnTo>
                    <a:pt x="358" y="34"/>
                  </a:lnTo>
                  <a:lnTo>
                    <a:pt x="359" y="33"/>
                  </a:lnTo>
                  <a:lnTo>
                    <a:pt x="359" y="33"/>
                  </a:lnTo>
                  <a:lnTo>
                    <a:pt x="360" y="33"/>
                  </a:lnTo>
                  <a:lnTo>
                    <a:pt x="362" y="31"/>
                  </a:lnTo>
                  <a:lnTo>
                    <a:pt x="363" y="30"/>
                  </a:lnTo>
                  <a:lnTo>
                    <a:pt x="363" y="30"/>
                  </a:lnTo>
                  <a:lnTo>
                    <a:pt x="363" y="30"/>
                  </a:lnTo>
                  <a:lnTo>
                    <a:pt x="364" y="29"/>
                  </a:lnTo>
                  <a:lnTo>
                    <a:pt x="364" y="28"/>
                  </a:lnTo>
                  <a:lnTo>
                    <a:pt x="365" y="26"/>
                  </a:lnTo>
                  <a:lnTo>
                    <a:pt x="368" y="21"/>
                  </a:lnTo>
                  <a:lnTo>
                    <a:pt x="368" y="21"/>
                  </a:lnTo>
                  <a:lnTo>
                    <a:pt x="368" y="20"/>
                  </a:lnTo>
                  <a:lnTo>
                    <a:pt x="369" y="20"/>
                  </a:lnTo>
                  <a:lnTo>
                    <a:pt x="369" y="19"/>
                  </a:lnTo>
                  <a:lnTo>
                    <a:pt x="369" y="19"/>
                  </a:lnTo>
                  <a:lnTo>
                    <a:pt x="369" y="19"/>
                  </a:lnTo>
                  <a:lnTo>
                    <a:pt x="369" y="18"/>
                  </a:lnTo>
                  <a:lnTo>
                    <a:pt x="369" y="18"/>
                  </a:lnTo>
                  <a:lnTo>
                    <a:pt x="369" y="18"/>
                  </a:lnTo>
                  <a:lnTo>
                    <a:pt x="369" y="17"/>
                  </a:lnTo>
                  <a:lnTo>
                    <a:pt x="369" y="17"/>
                  </a:lnTo>
                  <a:lnTo>
                    <a:pt x="369" y="16"/>
                  </a:lnTo>
                  <a:lnTo>
                    <a:pt x="369" y="16"/>
                  </a:lnTo>
                  <a:lnTo>
                    <a:pt x="369" y="16"/>
                  </a:lnTo>
                  <a:lnTo>
                    <a:pt x="369" y="14"/>
                  </a:lnTo>
                  <a:lnTo>
                    <a:pt x="369" y="14"/>
                  </a:lnTo>
                  <a:lnTo>
                    <a:pt x="368" y="13"/>
                  </a:lnTo>
                  <a:lnTo>
                    <a:pt x="368" y="13"/>
                  </a:lnTo>
                  <a:lnTo>
                    <a:pt x="368" y="12"/>
                  </a:lnTo>
                  <a:lnTo>
                    <a:pt x="368" y="11"/>
                  </a:lnTo>
                  <a:lnTo>
                    <a:pt x="368" y="10"/>
                  </a:lnTo>
                  <a:lnTo>
                    <a:pt x="368" y="10"/>
                  </a:lnTo>
                  <a:lnTo>
                    <a:pt x="368" y="10"/>
                  </a:lnTo>
                  <a:lnTo>
                    <a:pt x="368" y="9"/>
                  </a:lnTo>
                  <a:lnTo>
                    <a:pt x="369" y="8"/>
                  </a:lnTo>
                  <a:lnTo>
                    <a:pt x="369" y="8"/>
                  </a:lnTo>
                  <a:lnTo>
                    <a:pt x="369" y="7"/>
                  </a:lnTo>
                  <a:lnTo>
                    <a:pt x="370" y="6"/>
                  </a:lnTo>
                  <a:lnTo>
                    <a:pt x="370" y="5"/>
                  </a:lnTo>
                  <a:lnTo>
                    <a:pt x="377" y="1"/>
                  </a:lnTo>
                  <a:lnTo>
                    <a:pt x="377" y="0"/>
                  </a:lnTo>
                  <a:lnTo>
                    <a:pt x="378" y="0"/>
                  </a:lnTo>
                  <a:lnTo>
                    <a:pt x="379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2" y="1"/>
                  </a:lnTo>
                  <a:lnTo>
                    <a:pt x="382" y="2"/>
                  </a:lnTo>
                  <a:lnTo>
                    <a:pt x="382" y="2"/>
                  </a:lnTo>
                  <a:lnTo>
                    <a:pt x="380" y="3"/>
                  </a:lnTo>
                  <a:lnTo>
                    <a:pt x="380" y="4"/>
                  </a:lnTo>
                  <a:lnTo>
                    <a:pt x="380" y="5"/>
                  </a:lnTo>
                  <a:lnTo>
                    <a:pt x="380" y="5"/>
                  </a:lnTo>
                  <a:close/>
                </a:path>
              </a:pathLst>
            </a:custGeom>
            <a:solidFill>
              <a:srgbClr val="3F6075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6" name="Freeform 103"/>
            <p:cNvSpPr>
              <a:spLocks/>
            </p:cNvSpPr>
            <p:nvPr/>
          </p:nvSpPr>
          <p:spPr bwMode="auto">
            <a:xfrm>
              <a:off x="7916863" y="2455863"/>
              <a:ext cx="365125" cy="388938"/>
            </a:xfrm>
            <a:custGeom>
              <a:avLst/>
              <a:gdLst>
                <a:gd name="T0" fmla="*/ 67 w 230"/>
                <a:gd name="T1" fmla="*/ 76 h 245"/>
                <a:gd name="T2" fmla="*/ 58 w 230"/>
                <a:gd name="T3" fmla="*/ 69 h 245"/>
                <a:gd name="T4" fmla="*/ 46 w 230"/>
                <a:gd name="T5" fmla="*/ 57 h 245"/>
                <a:gd name="T6" fmla="*/ 40 w 230"/>
                <a:gd name="T7" fmla="*/ 51 h 245"/>
                <a:gd name="T8" fmla="*/ 19 w 230"/>
                <a:gd name="T9" fmla="*/ 40 h 245"/>
                <a:gd name="T10" fmla="*/ 2 w 230"/>
                <a:gd name="T11" fmla="*/ 31 h 245"/>
                <a:gd name="T12" fmla="*/ 3 w 230"/>
                <a:gd name="T13" fmla="*/ 13 h 245"/>
                <a:gd name="T14" fmla="*/ 28 w 230"/>
                <a:gd name="T15" fmla="*/ 10 h 245"/>
                <a:gd name="T16" fmla="*/ 53 w 230"/>
                <a:gd name="T17" fmla="*/ 6 h 245"/>
                <a:gd name="T18" fmla="*/ 69 w 230"/>
                <a:gd name="T19" fmla="*/ 15 h 245"/>
                <a:gd name="T20" fmla="*/ 78 w 230"/>
                <a:gd name="T21" fmla="*/ 26 h 245"/>
                <a:gd name="T22" fmla="*/ 95 w 230"/>
                <a:gd name="T23" fmla="*/ 38 h 245"/>
                <a:gd name="T24" fmla="*/ 102 w 230"/>
                <a:gd name="T25" fmla="*/ 46 h 245"/>
                <a:gd name="T26" fmla="*/ 119 w 230"/>
                <a:gd name="T27" fmla="*/ 51 h 245"/>
                <a:gd name="T28" fmla="*/ 135 w 230"/>
                <a:gd name="T29" fmla="*/ 58 h 245"/>
                <a:gd name="T30" fmla="*/ 146 w 230"/>
                <a:gd name="T31" fmla="*/ 66 h 245"/>
                <a:gd name="T32" fmla="*/ 154 w 230"/>
                <a:gd name="T33" fmla="*/ 84 h 245"/>
                <a:gd name="T34" fmla="*/ 166 w 230"/>
                <a:gd name="T35" fmla="*/ 95 h 245"/>
                <a:gd name="T36" fmla="*/ 172 w 230"/>
                <a:gd name="T37" fmla="*/ 113 h 245"/>
                <a:gd name="T38" fmla="*/ 170 w 230"/>
                <a:gd name="T39" fmla="*/ 119 h 245"/>
                <a:gd name="T40" fmla="*/ 179 w 230"/>
                <a:gd name="T41" fmla="*/ 132 h 245"/>
                <a:gd name="T42" fmla="*/ 190 w 230"/>
                <a:gd name="T43" fmla="*/ 149 h 245"/>
                <a:gd name="T44" fmla="*/ 210 w 230"/>
                <a:gd name="T45" fmla="*/ 167 h 245"/>
                <a:gd name="T46" fmla="*/ 220 w 230"/>
                <a:gd name="T47" fmla="*/ 172 h 245"/>
                <a:gd name="T48" fmla="*/ 224 w 230"/>
                <a:gd name="T49" fmla="*/ 190 h 245"/>
                <a:gd name="T50" fmla="*/ 199 w 230"/>
                <a:gd name="T51" fmla="*/ 210 h 245"/>
                <a:gd name="T52" fmla="*/ 197 w 230"/>
                <a:gd name="T53" fmla="*/ 225 h 245"/>
                <a:gd name="T54" fmla="*/ 190 w 230"/>
                <a:gd name="T55" fmla="*/ 230 h 245"/>
                <a:gd name="T56" fmla="*/ 189 w 230"/>
                <a:gd name="T57" fmla="*/ 238 h 245"/>
                <a:gd name="T58" fmla="*/ 147 w 230"/>
                <a:gd name="T59" fmla="*/ 244 h 245"/>
                <a:gd name="T60" fmla="*/ 111 w 230"/>
                <a:gd name="T61" fmla="*/ 232 h 245"/>
                <a:gd name="T62" fmla="*/ 102 w 230"/>
                <a:gd name="T63" fmla="*/ 222 h 245"/>
                <a:gd name="T64" fmla="*/ 126 w 230"/>
                <a:gd name="T65" fmla="*/ 218 h 245"/>
                <a:gd name="T66" fmla="*/ 146 w 230"/>
                <a:gd name="T67" fmla="*/ 224 h 245"/>
                <a:gd name="T68" fmla="*/ 158 w 230"/>
                <a:gd name="T69" fmla="*/ 215 h 245"/>
                <a:gd name="T70" fmla="*/ 159 w 230"/>
                <a:gd name="T71" fmla="*/ 216 h 245"/>
                <a:gd name="T72" fmla="*/ 157 w 230"/>
                <a:gd name="T73" fmla="*/ 213 h 245"/>
                <a:gd name="T74" fmla="*/ 163 w 230"/>
                <a:gd name="T75" fmla="*/ 207 h 245"/>
                <a:gd name="T76" fmla="*/ 146 w 230"/>
                <a:gd name="T77" fmla="*/ 211 h 245"/>
                <a:gd name="T78" fmla="*/ 137 w 230"/>
                <a:gd name="T79" fmla="*/ 211 h 245"/>
                <a:gd name="T80" fmla="*/ 138 w 230"/>
                <a:gd name="T81" fmla="*/ 188 h 245"/>
                <a:gd name="T82" fmla="*/ 129 w 230"/>
                <a:gd name="T83" fmla="*/ 193 h 245"/>
                <a:gd name="T84" fmla="*/ 119 w 230"/>
                <a:gd name="T85" fmla="*/ 176 h 245"/>
                <a:gd name="T86" fmla="*/ 122 w 230"/>
                <a:gd name="T87" fmla="*/ 170 h 245"/>
                <a:gd name="T88" fmla="*/ 123 w 230"/>
                <a:gd name="T89" fmla="*/ 171 h 245"/>
                <a:gd name="T90" fmla="*/ 125 w 230"/>
                <a:gd name="T91" fmla="*/ 175 h 245"/>
                <a:gd name="T92" fmla="*/ 131 w 230"/>
                <a:gd name="T93" fmla="*/ 167 h 245"/>
                <a:gd name="T94" fmla="*/ 130 w 230"/>
                <a:gd name="T95" fmla="*/ 161 h 245"/>
                <a:gd name="T96" fmla="*/ 107 w 230"/>
                <a:gd name="T97" fmla="*/ 120 h 245"/>
                <a:gd name="T98" fmla="*/ 106 w 230"/>
                <a:gd name="T99" fmla="*/ 119 h 245"/>
                <a:gd name="T100" fmla="*/ 97 w 230"/>
                <a:gd name="T101" fmla="*/ 115 h 245"/>
                <a:gd name="T102" fmla="*/ 91 w 230"/>
                <a:gd name="T103" fmla="*/ 112 h 245"/>
                <a:gd name="T104" fmla="*/ 91 w 230"/>
                <a:gd name="T105" fmla="*/ 111 h 245"/>
                <a:gd name="T106" fmla="*/ 91 w 230"/>
                <a:gd name="T107" fmla="*/ 109 h 245"/>
                <a:gd name="T108" fmla="*/ 91 w 230"/>
                <a:gd name="T109" fmla="*/ 110 h 245"/>
                <a:gd name="T110" fmla="*/ 92 w 230"/>
                <a:gd name="T111" fmla="*/ 107 h 245"/>
                <a:gd name="T112" fmla="*/ 86 w 230"/>
                <a:gd name="T113" fmla="*/ 99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0" h="245">
                  <a:moveTo>
                    <a:pt x="77" y="89"/>
                  </a:moveTo>
                  <a:lnTo>
                    <a:pt x="77" y="88"/>
                  </a:lnTo>
                  <a:lnTo>
                    <a:pt x="76" y="87"/>
                  </a:lnTo>
                  <a:lnTo>
                    <a:pt x="76" y="87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4" y="74"/>
                  </a:lnTo>
                  <a:lnTo>
                    <a:pt x="61" y="71"/>
                  </a:lnTo>
                  <a:lnTo>
                    <a:pt x="61" y="71"/>
                  </a:lnTo>
                  <a:lnTo>
                    <a:pt x="60" y="71"/>
                  </a:lnTo>
                  <a:lnTo>
                    <a:pt x="58" y="70"/>
                  </a:lnTo>
                  <a:lnTo>
                    <a:pt x="58" y="69"/>
                  </a:lnTo>
                  <a:lnTo>
                    <a:pt x="55" y="66"/>
                  </a:lnTo>
                  <a:lnTo>
                    <a:pt x="55" y="66"/>
                  </a:lnTo>
                  <a:lnTo>
                    <a:pt x="55" y="65"/>
                  </a:lnTo>
                  <a:lnTo>
                    <a:pt x="54" y="64"/>
                  </a:lnTo>
                  <a:lnTo>
                    <a:pt x="51" y="62"/>
                  </a:lnTo>
                  <a:lnTo>
                    <a:pt x="47" y="58"/>
                  </a:lnTo>
                  <a:lnTo>
                    <a:pt x="46" y="57"/>
                  </a:lnTo>
                  <a:lnTo>
                    <a:pt x="45" y="56"/>
                  </a:lnTo>
                  <a:lnTo>
                    <a:pt x="44" y="56"/>
                  </a:lnTo>
                  <a:lnTo>
                    <a:pt x="44" y="56"/>
                  </a:lnTo>
                  <a:lnTo>
                    <a:pt x="43" y="55"/>
                  </a:lnTo>
                  <a:lnTo>
                    <a:pt x="43" y="55"/>
                  </a:lnTo>
                  <a:lnTo>
                    <a:pt x="41" y="52"/>
                  </a:lnTo>
                  <a:lnTo>
                    <a:pt x="40" y="51"/>
                  </a:lnTo>
                  <a:lnTo>
                    <a:pt x="37" y="46"/>
                  </a:lnTo>
                  <a:lnTo>
                    <a:pt x="36" y="43"/>
                  </a:lnTo>
                  <a:lnTo>
                    <a:pt x="32" y="42"/>
                  </a:lnTo>
                  <a:lnTo>
                    <a:pt x="24" y="40"/>
                  </a:lnTo>
                  <a:lnTo>
                    <a:pt x="22" y="40"/>
                  </a:lnTo>
                  <a:lnTo>
                    <a:pt x="20" y="40"/>
                  </a:lnTo>
                  <a:lnTo>
                    <a:pt x="19" y="40"/>
                  </a:lnTo>
                  <a:lnTo>
                    <a:pt x="18" y="40"/>
                  </a:lnTo>
                  <a:lnTo>
                    <a:pt x="18" y="41"/>
                  </a:lnTo>
                  <a:lnTo>
                    <a:pt x="17" y="41"/>
                  </a:lnTo>
                  <a:lnTo>
                    <a:pt x="15" y="40"/>
                  </a:lnTo>
                  <a:lnTo>
                    <a:pt x="9" y="37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10" y="0"/>
                  </a:lnTo>
                  <a:lnTo>
                    <a:pt x="15" y="4"/>
                  </a:lnTo>
                  <a:lnTo>
                    <a:pt x="28" y="10"/>
                  </a:lnTo>
                  <a:lnTo>
                    <a:pt x="31" y="11"/>
                  </a:lnTo>
                  <a:lnTo>
                    <a:pt x="39" y="9"/>
                  </a:lnTo>
                  <a:lnTo>
                    <a:pt x="47" y="7"/>
                  </a:lnTo>
                  <a:lnTo>
                    <a:pt x="49" y="7"/>
                  </a:lnTo>
                  <a:lnTo>
                    <a:pt x="50" y="6"/>
                  </a:lnTo>
                  <a:lnTo>
                    <a:pt x="51" y="6"/>
                  </a:lnTo>
                  <a:lnTo>
                    <a:pt x="53" y="6"/>
                  </a:lnTo>
                  <a:lnTo>
                    <a:pt x="55" y="6"/>
                  </a:lnTo>
                  <a:lnTo>
                    <a:pt x="58" y="6"/>
                  </a:lnTo>
                  <a:lnTo>
                    <a:pt x="59" y="7"/>
                  </a:lnTo>
                  <a:lnTo>
                    <a:pt x="60" y="11"/>
                  </a:lnTo>
                  <a:lnTo>
                    <a:pt x="63" y="15"/>
                  </a:lnTo>
                  <a:lnTo>
                    <a:pt x="66" y="13"/>
                  </a:lnTo>
                  <a:lnTo>
                    <a:pt x="69" y="15"/>
                  </a:lnTo>
                  <a:lnTo>
                    <a:pt x="71" y="17"/>
                  </a:lnTo>
                  <a:lnTo>
                    <a:pt x="72" y="18"/>
                  </a:lnTo>
                  <a:lnTo>
                    <a:pt x="74" y="20"/>
                  </a:lnTo>
                  <a:lnTo>
                    <a:pt x="75" y="22"/>
                  </a:lnTo>
                  <a:lnTo>
                    <a:pt x="77" y="24"/>
                  </a:lnTo>
                  <a:lnTo>
                    <a:pt x="78" y="25"/>
                  </a:lnTo>
                  <a:lnTo>
                    <a:pt x="78" y="26"/>
                  </a:lnTo>
                  <a:lnTo>
                    <a:pt x="80" y="28"/>
                  </a:lnTo>
                  <a:lnTo>
                    <a:pt x="81" y="29"/>
                  </a:lnTo>
                  <a:lnTo>
                    <a:pt x="83" y="30"/>
                  </a:lnTo>
                  <a:lnTo>
                    <a:pt x="86" y="33"/>
                  </a:lnTo>
                  <a:lnTo>
                    <a:pt x="88" y="34"/>
                  </a:lnTo>
                  <a:lnTo>
                    <a:pt x="94" y="38"/>
                  </a:lnTo>
                  <a:lnTo>
                    <a:pt x="95" y="38"/>
                  </a:lnTo>
                  <a:lnTo>
                    <a:pt x="98" y="40"/>
                  </a:lnTo>
                  <a:lnTo>
                    <a:pt x="100" y="41"/>
                  </a:lnTo>
                  <a:lnTo>
                    <a:pt x="103" y="44"/>
                  </a:lnTo>
                  <a:lnTo>
                    <a:pt x="105" y="46"/>
                  </a:lnTo>
                  <a:lnTo>
                    <a:pt x="104" y="46"/>
                  </a:lnTo>
                  <a:lnTo>
                    <a:pt x="103" y="46"/>
                  </a:lnTo>
                  <a:lnTo>
                    <a:pt x="102" y="46"/>
                  </a:lnTo>
                  <a:lnTo>
                    <a:pt x="102" y="47"/>
                  </a:lnTo>
                  <a:lnTo>
                    <a:pt x="102" y="47"/>
                  </a:lnTo>
                  <a:lnTo>
                    <a:pt x="103" y="48"/>
                  </a:lnTo>
                  <a:lnTo>
                    <a:pt x="111" y="52"/>
                  </a:lnTo>
                  <a:lnTo>
                    <a:pt x="111" y="53"/>
                  </a:lnTo>
                  <a:lnTo>
                    <a:pt x="117" y="52"/>
                  </a:lnTo>
                  <a:lnTo>
                    <a:pt x="119" y="51"/>
                  </a:lnTo>
                  <a:lnTo>
                    <a:pt x="124" y="56"/>
                  </a:lnTo>
                  <a:lnTo>
                    <a:pt x="124" y="57"/>
                  </a:lnTo>
                  <a:lnTo>
                    <a:pt x="124" y="57"/>
                  </a:lnTo>
                  <a:lnTo>
                    <a:pt x="125" y="57"/>
                  </a:lnTo>
                  <a:lnTo>
                    <a:pt x="130" y="58"/>
                  </a:lnTo>
                  <a:lnTo>
                    <a:pt x="133" y="59"/>
                  </a:lnTo>
                  <a:lnTo>
                    <a:pt x="135" y="58"/>
                  </a:lnTo>
                  <a:lnTo>
                    <a:pt x="136" y="59"/>
                  </a:lnTo>
                  <a:lnTo>
                    <a:pt x="138" y="60"/>
                  </a:lnTo>
                  <a:lnTo>
                    <a:pt x="139" y="60"/>
                  </a:lnTo>
                  <a:lnTo>
                    <a:pt x="139" y="61"/>
                  </a:lnTo>
                  <a:lnTo>
                    <a:pt x="142" y="63"/>
                  </a:lnTo>
                  <a:lnTo>
                    <a:pt x="144" y="64"/>
                  </a:lnTo>
                  <a:lnTo>
                    <a:pt x="146" y="66"/>
                  </a:lnTo>
                  <a:lnTo>
                    <a:pt x="147" y="67"/>
                  </a:lnTo>
                  <a:lnTo>
                    <a:pt x="147" y="69"/>
                  </a:lnTo>
                  <a:lnTo>
                    <a:pt x="148" y="70"/>
                  </a:lnTo>
                  <a:lnTo>
                    <a:pt x="148" y="73"/>
                  </a:lnTo>
                  <a:lnTo>
                    <a:pt x="150" y="77"/>
                  </a:lnTo>
                  <a:lnTo>
                    <a:pt x="152" y="81"/>
                  </a:lnTo>
                  <a:lnTo>
                    <a:pt x="154" y="84"/>
                  </a:lnTo>
                  <a:lnTo>
                    <a:pt x="155" y="86"/>
                  </a:lnTo>
                  <a:lnTo>
                    <a:pt x="160" y="90"/>
                  </a:lnTo>
                  <a:lnTo>
                    <a:pt x="162" y="91"/>
                  </a:lnTo>
                  <a:lnTo>
                    <a:pt x="162" y="92"/>
                  </a:lnTo>
                  <a:lnTo>
                    <a:pt x="165" y="93"/>
                  </a:lnTo>
                  <a:lnTo>
                    <a:pt x="165" y="94"/>
                  </a:lnTo>
                  <a:lnTo>
                    <a:pt x="166" y="95"/>
                  </a:lnTo>
                  <a:lnTo>
                    <a:pt x="166" y="95"/>
                  </a:lnTo>
                  <a:lnTo>
                    <a:pt x="168" y="99"/>
                  </a:lnTo>
                  <a:lnTo>
                    <a:pt x="171" y="102"/>
                  </a:lnTo>
                  <a:lnTo>
                    <a:pt x="171" y="103"/>
                  </a:lnTo>
                  <a:lnTo>
                    <a:pt x="172" y="110"/>
                  </a:lnTo>
                  <a:lnTo>
                    <a:pt x="173" y="112"/>
                  </a:lnTo>
                  <a:lnTo>
                    <a:pt x="172" y="113"/>
                  </a:lnTo>
                  <a:lnTo>
                    <a:pt x="172" y="113"/>
                  </a:lnTo>
                  <a:lnTo>
                    <a:pt x="171" y="114"/>
                  </a:lnTo>
                  <a:lnTo>
                    <a:pt x="170" y="115"/>
                  </a:lnTo>
                  <a:lnTo>
                    <a:pt x="170" y="116"/>
                  </a:lnTo>
                  <a:lnTo>
                    <a:pt x="170" y="116"/>
                  </a:lnTo>
                  <a:lnTo>
                    <a:pt x="170" y="118"/>
                  </a:lnTo>
                  <a:lnTo>
                    <a:pt x="170" y="119"/>
                  </a:lnTo>
                  <a:lnTo>
                    <a:pt x="170" y="120"/>
                  </a:lnTo>
                  <a:lnTo>
                    <a:pt x="171" y="122"/>
                  </a:lnTo>
                  <a:lnTo>
                    <a:pt x="173" y="126"/>
                  </a:lnTo>
                  <a:lnTo>
                    <a:pt x="175" y="128"/>
                  </a:lnTo>
                  <a:lnTo>
                    <a:pt x="178" y="130"/>
                  </a:lnTo>
                  <a:lnTo>
                    <a:pt x="179" y="131"/>
                  </a:lnTo>
                  <a:lnTo>
                    <a:pt x="179" y="132"/>
                  </a:lnTo>
                  <a:lnTo>
                    <a:pt x="181" y="134"/>
                  </a:lnTo>
                  <a:lnTo>
                    <a:pt x="185" y="141"/>
                  </a:lnTo>
                  <a:lnTo>
                    <a:pt x="187" y="145"/>
                  </a:lnTo>
                  <a:lnTo>
                    <a:pt x="188" y="145"/>
                  </a:lnTo>
                  <a:lnTo>
                    <a:pt x="188" y="147"/>
                  </a:lnTo>
                  <a:lnTo>
                    <a:pt x="189" y="148"/>
                  </a:lnTo>
                  <a:lnTo>
                    <a:pt x="190" y="149"/>
                  </a:lnTo>
                  <a:lnTo>
                    <a:pt x="190" y="149"/>
                  </a:lnTo>
                  <a:lnTo>
                    <a:pt x="191" y="150"/>
                  </a:lnTo>
                  <a:lnTo>
                    <a:pt x="198" y="156"/>
                  </a:lnTo>
                  <a:lnTo>
                    <a:pt x="199" y="158"/>
                  </a:lnTo>
                  <a:lnTo>
                    <a:pt x="202" y="161"/>
                  </a:lnTo>
                  <a:lnTo>
                    <a:pt x="205" y="163"/>
                  </a:lnTo>
                  <a:lnTo>
                    <a:pt x="210" y="167"/>
                  </a:lnTo>
                  <a:lnTo>
                    <a:pt x="212" y="168"/>
                  </a:lnTo>
                  <a:lnTo>
                    <a:pt x="215" y="171"/>
                  </a:lnTo>
                  <a:lnTo>
                    <a:pt x="216" y="171"/>
                  </a:lnTo>
                  <a:lnTo>
                    <a:pt x="217" y="171"/>
                  </a:lnTo>
                  <a:lnTo>
                    <a:pt x="218" y="171"/>
                  </a:lnTo>
                  <a:lnTo>
                    <a:pt x="220" y="171"/>
                  </a:lnTo>
                  <a:lnTo>
                    <a:pt x="220" y="172"/>
                  </a:lnTo>
                  <a:lnTo>
                    <a:pt x="228" y="179"/>
                  </a:lnTo>
                  <a:lnTo>
                    <a:pt x="230" y="181"/>
                  </a:lnTo>
                  <a:lnTo>
                    <a:pt x="230" y="183"/>
                  </a:lnTo>
                  <a:lnTo>
                    <a:pt x="226" y="187"/>
                  </a:lnTo>
                  <a:lnTo>
                    <a:pt x="226" y="187"/>
                  </a:lnTo>
                  <a:lnTo>
                    <a:pt x="225" y="188"/>
                  </a:lnTo>
                  <a:lnTo>
                    <a:pt x="224" y="190"/>
                  </a:lnTo>
                  <a:lnTo>
                    <a:pt x="223" y="191"/>
                  </a:lnTo>
                  <a:lnTo>
                    <a:pt x="206" y="207"/>
                  </a:lnTo>
                  <a:lnTo>
                    <a:pt x="205" y="208"/>
                  </a:lnTo>
                  <a:lnTo>
                    <a:pt x="202" y="209"/>
                  </a:lnTo>
                  <a:lnTo>
                    <a:pt x="200" y="210"/>
                  </a:lnTo>
                  <a:lnTo>
                    <a:pt x="200" y="210"/>
                  </a:lnTo>
                  <a:lnTo>
                    <a:pt x="199" y="210"/>
                  </a:lnTo>
                  <a:lnTo>
                    <a:pt x="199" y="211"/>
                  </a:lnTo>
                  <a:lnTo>
                    <a:pt x="199" y="212"/>
                  </a:lnTo>
                  <a:lnTo>
                    <a:pt x="199" y="215"/>
                  </a:lnTo>
                  <a:lnTo>
                    <a:pt x="199" y="218"/>
                  </a:lnTo>
                  <a:lnTo>
                    <a:pt x="199" y="219"/>
                  </a:lnTo>
                  <a:lnTo>
                    <a:pt x="198" y="225"/>
                  </a:lnTo>
                  <a:lnTo>
                    <a:pt x="197" y="225"/>
                  </a:lnTo>
                  <a:lnTo>
                    <a:pt x="197" y="225"/>
                  </a:lnTo>
                  <a:lnTo>
                    <a:pt x="196" y="226"/>
                  </a:lnTo>
                  <a:lnTo>
                    <a:pt x="195" y="226"/>
                  </a:lnTo>
                  <a:lnTo>
                    <a:pt x="194" y="226"/>
                  </a:lnTo>
                  <a:lnTo>
                    <a:pt x="194" y="227"/>
                  </a:lnTo>
                  <a:lnTo>
                    <a:pt x="191" y="229"/>
                  </a:lnTo>
                  <a:lnTo>
                    <a:pt x="190" y="230"/>
                  </a:lnTo>
                  <a:lnTo>
                    <a:pt x="190" y="231"/>
                  </a:lnTo>
                  <a:lnTo>
                    <a:pt x="188" y="234"/>
                  </a:lnTo>
                  <a:lnTo>
                    <a:pt x="188" y="235"/>
                  </a:lnTo>
                  <a:lnTo>
                    <a:pt x="188" y="236"/>
                  </a:lnTo>
                  <a:lnTo>
                    <a:pt x="189" y="237"/>
                  </a:lnTo>
                  <a:lnTo>
                    <a:pt x="189" y="238"/>
                  </a:lnTo>
                  <a:lnTo>
                    <a:pt x="189" y="238"/>
                  </a:lnTo>
                  <a:lnTo>
                    <a:pt x="183" y="241"/>
                  </a:lnTo>
                  <a:lnTo>
                    <a:pt x="178" y="242"/>
                  </a:lnTo>
                  <a:lnTo>
                    <a:pt x="170" y="243"/>
                  </a:lnTo>
                  <a:lnTo>
                    <a:pt x="165" y="244"/>
                  </a:lnTo>
                  <a:lnTo>
                    <a:pt x="162" y="245"/>
                  </a:lnTo>
                  <a:lnTo>
                    <a:pt x="149" y="244"/>
                  </a:lnTo>
                  <a:lnTo>
                    <a:pt x="147" y="244"/>
                  </a:lnTo>
                  <a:lnTo>
                    <a:pt x="144" y="243"/>
                  </a:lnTo>
                  <a:lnTo>
                    <a:pt x="143" y="243"/>
                  </a:lnTo>
                  <a:lnTo>
                    <a:pt x="139" y="241"/>
                  </a:lnTo>
                  <a:lnTo>
                    <a:pt x="129" y="234"/>
                  </a:lnTo>
                  <a:lnTo>
                    <a:pt x="120" y="229"/>
                  </a:lnTo>
                  <a:lnTo>
                    <a:pt x="116" y="230"/>
                  </a:lnTo>
                  <a:lnTo>
                    <a:pt x="111" y="232"/>
                  </a:lnTo>
                  <a:lnTo>
                    <a:pt x="106" y="233"/>
                  </a:lnTo>
                  <a:lnTo>
                    <a:pt x="105" y="234"/>
                  </a:lnTo>
                  <a:lnTo>
                    <a:pt x="105" y="234"/>
                  </a:lnTo>
                  <a:lnTo>
                    <a:pt x="103" y="230"/>
                  </a:lnTo>
                  <a:lnTo>
                    <a:pt x="102" y="228"/>
                  </a:lnTo>
                  <a:lnTo>
                    <a:pt x="102" y="223"/>
                  </a:lnTo>
                  <a:lnTo>
                    <a:pt x="102" y="222"/>
                  </a:lnTo>
                  <a:lnTo>
                    <a:pt x="102" y="222"/>
                  </a:lnTo>
                  <a:lnTo>
                    <a:pt x="102" y="221"/>
                  </a:lnTo>
                  <a:lnTo>
                    <a:pt x="102" y="221"/>
                  </a:lnTo>
                  <a:lnTo>
                    <a:pt x="110" y="217"/>
                  </a:lnTo>
                  <a:lnTo>
                    <a:pt x="115" y="217"/>
                  </a:lnTo>
                  <a:lnTo>
                    <a:pt x="120" y="216"/>
                  </a:lnTo>
                  <a:lnTo>
                    <a:pt x="126" y="218"/>
                  </a:lnTo>
                  <a:lnTo>
                    <a:pt x="132" y="219"/>
                  </a:lnTo>
                  <a:lnTo>
                    <a:pt x="138" y="220"/>
                  </a:lnTo>
                  <a:lnTo>
                    <a:pt x="138" y="221"/>
                  </a:lnTo>
                  <a:lnTo>
                    <a:pt x="139" y="221"/>
                  </a:lnTo>
                  <a:lnTo>
                    <a:pt x="140" y="223"/>
                  </a:lnTo>
                  <a:lnTo>
                    <a:pt x="140" y="223"/>
                  </a:lnTo>
                  <a:lnTo>
                    <a:pt x="146" y="224"/>
                  </a:lnTo>
                  <a:lnTo>
                    <a:pt x="153" y="216"/>
                  </a:lnTo>
                  <a:lnTo>
                    <a:pt x="154" y="215"/>
                  </a:lnTo>
                  <a:lnTo>
                    <a:pt x="154" y="214"/>
                  </a:lnTo>
                  <a:lnTo>
                    <a:pt x="155" y="214"/>
                  </a:lnTo>
                  <a:lnTo>
                    <a:pt x="156" y="214"/>
                  </a:lnTo>
                  <a:lnTo>
                    <a:pt x="157" y="213"/>
                  </a:lnTo>
                  <a:lnTo>
                    <a:pt x="158" y="215"/>
                  </a:lnTo>
                  <a:lnTo>
                    <a:pt x="158" y="216"/>
                  </a:lnTo>
                  <a:lnTo>
                    <a:pt x="159" y="216"/>
                  </a:lnTo>
                  <a:lnTo>
                    <a:pt x="159" y="216"/>
                  </a:lnTo>
                  <a:lnTo>
                    <a:pt x="160" y="216"/>
                  </a:lnTo>
                  <a:lnTo>
                    <a:pt x="160" y="216"/>
                  </a:lnTo>
                  <a:lnTo>
                    <a:pt x="160" y="216"/>
                  </a:lnTo>
                  <a:lnTo>
                    <a:pt x="159" y="216"/>
                  </a:lnTo>
                  <a:lnTo>
                    <a:pt x="159" y="216"/>
                  </a:lnTo>
                  <a:lnTo>
                    <a:pt x="158" y="216"/>
                  </a:lnTo>
                  <a:lnTo>
                    <a:pt x="158" y="216"/>
                  </a:lnTo>
                  <a:lnTo>
                    <a:pt x="158" y="215"/>
                  </a:lnTo>
                  <a:lnTo>
                    <a:pt x="158" y="215"/>
                  </a:lnTo>
                  <a:lnTo>
                    <a:pt x="157" y="213"/>
                  </a:lnTo>
                  <a:lnTo>
                    <a:pt x="157" y="213"/>
                  </a:lnTo>
                  <a:lnTo>
                    <a:pt x="157" y="213"/>
                  </a:lnTo>
                  <a:lnTo>
                    <a:pt x="158" y="213"/>
                  </a:lnTo>
                  <a:lnTo>
                    <a:pt x="158" y="212"/>
                  </a:lnTo>
                  <a:lnTo>
                    <a:pt x="160" y="211"/>
                  </a:lnTo>
                  <a:lnTo>
                    <a:pt x="162" y="210"/>
                  </a:lnTo>
                  <a:lnTo>
                    <a:pt x="162" y="209"/>
                  </a:lnTo>
                  <a:lnTo>
                    <a:pt x="163" y="207"/>
                  </a:lnTo>
                  <a:lnTo>
                    <a:pt x="163" y="207"/>
                  </a:lnTo>
                  <a:lnTo>
                    <a:pt x="163" y="207"/>
                  </a:lnTo>
                  <a:lnTo>
                    <a:pt x="163" y="207"/>
                  </a:lnTo>
                  <a:lnTo>
                    <a:pt x="157" y="211"/>
                  </a:lnTo>
                  <a:lnTo>
                    <a:pt x="152" y="212"/>
                  </a:lnTo>
                  <a:lnTo>
                    <a:pt x="148" y="210"/>
                  </a:lnTo>
                  <a:lnTo>
                    <a:pt x="146" y="211"/>
                  </a:lnTo>
                  <a:lnTo>
                    <a:pt x="146" y="211"/>
                  </a:lnTo>
                  <a:lnTo>
                    <a:pt x="146" y="211"/>
                  </a:lnTo>
                  <a:lnTo>
                    <a:pt x="145" y="210"/>
                  </a:lnTo>
                  <a:lnTo>
                    <a:pt x="145" y="210"/>
                  </a:lnTo>
                  <a:lnTo>
                    <a:pt x="145" y="210"/>
                  </a:lnTo>
                  <a:lnTo>
                    <a:pt x="145" y="210"/>
                  </a:lnTo>
                  <a:lnTo>
                    <a:pt x="137" y="211"/>
                  </a:lnTo>
                  <a:lnTo>
                    <a:pt x="140" y="206"/>
                  </a:lnTo>
                  <a:lnTo>
                    <a:pt x="137" y="202"/>
                  </a:lnTo>
                  <a:lnTo>
                    <a:pt x="135" y="197"/>
                  </a:lnTo>
                  <a:lnTo>
                    <a:pt x="135" y="197"/>
                  </a:lnTo>
                  <a:lnTo>
                    <a:pt x="136" y="192"/>
                  </a:lnTo>
                  <a:lnTo>
                    <a:pt x="139" y="190"/>
                  </a:lnTo>
                  <a:lnTo>
                    <a:pt x="138" y="188"/>
                  </a:lnTo>
                  <a:lnTo>
                    <a:pt x="137" y="185"/>
                  </a:lnTo>
                  <a:lnTo>
                    <a:pt x="137" y="185"/>
                  </a:lnTo>
                  <a:lnTo>
                    <a:pt x="137" y="185"/>
                  </a:lnTo>
                  <a:lnTo>
                    <a:pt x="131" y="186"/>
                  </a:lnTo>
                  <a:lnTo>
                    <a:pt x="131" y="189"/>
                  </a:lnTo>
                  <a:lnTo>
                    <a:pt x="131" y="192"/>
                  </a:lnTo>
                  <a:lnTo>
                    <a:pt x="129" y="193"/>
                  </a:lnTo>
                  <a:lnTo>
                    <a:pt x="126" y="194"/>
                  </a:lnTo>
                  <a:lnTo>
                    <a:pt x="125" y="195"/>
                  </a:lnTo>
                  <a:lnTo>
                    <a:pt x="116" y="183"/>
                  </a:lnTo>
                  <a:lnTo>
                    <a:pt x="116" y="181"/>
                  </a:lnTo>
                  <a:lnTo>
                    <a:pt x="116" y="181"/>
                  </a:lnTo>
                  <a:lnTo>
                    <a:pt x="118" y="177"/>
                  </a:lnTo>
                  <a:lnTo>
                    <a:pt x="119" y="176"/>
                  </a:lnTo>
                  <a:lnTo>
                    <a:pt x="121" y="174"/>
                  </a:lnTo>
                  <a:lnTo>
                    <a:pt x="122" y="173"/>
                  </a:lnTo>
                  <a:lnTo>
                    <a:pt x="122" y="173"/>
                  </a:lnTo>
                  <a:lnTo>
                    <a:pt x="122" y="172"/>
                  </a:lnTo>
                  <a:lnTo>
                    <a:pt x="123" y="171"/>
                  </a:lnTo>
                  <a:lnTo>
                    <a:pt x="123" y="171"/>
                  </a:lnTo>
                  <a:lnTo>
                    <a:pt x="122" y="170"/>
                  </a:lnTo>
                  <a:lnTo>
                    <a:pt x="121" y="170"/>
                  </a:lnTo>
                  <a:lnTo>
                    <a:pt x="123" y="170"/>
                  </a:lnTo>
                  <a:lnTo>
                    <a:pt x="123" y="170"/>
                  </a:lnTo>
                  <a:lnTo>
                    <a:pt x="124" y="170"/>
                  </a:lnTo>
                  <a:lnTo>
                    <a:pt x="124" y="171"/>
                  </a:lnTo>
                  <a:lnTo>
                    <a:pt x="124" y="171"/>
                  </a:lnTo>
                  <a:lnTo>
                    <a:pt x="123" y="171"/>
                  </a:lnTo>
                  <a:lnTo>
                    <a:pt x="123" y="172"/>
                  </a:lnTo>
                  <a:lnTo>
                    <a:pt x="123" y="172"/>
                  </a:lnTo>
                  <a:lnTo>
                    <a:pt x="123" y="174"/>
                  </a:lnTo>
                  <a:lnTo>
                    <a:pt x="123" y="174"/>
                  </a:lnTo>
                  <a:lnTo>
                    <a:pt x="124" y="174"/>
                  </a:lnTo>
                  <a:lnTo>
                    <a:pt x="124" y="175"/>
                  </a:lnTo>
                  <a:lnTo>
                    <a:pt x="125" y="175"/>
                  </a:lnTo>
                  <a:lnTo>
                    <a:pt x="125" y="175"/>
                  </a:lnTo>
                  <a:lnTo>
                    <a:pt x="125" y="175"/>
                  </a:lnTo>
                  <a:lnTo>
                    <a:pt x="126" y="174"/>
                  </a:lnTo>
                  <a:lnTo>
                    <a:pt x="126" y="174"/>
                  </a:lnTo>
                  <a:lnTo>
                    <a:pt x="126" y="174"/>
                  </a:lnTo>
                  <a:lnTo>
                    <a:pt x="126" y="174"/>
                  </a:lnTo>
                  <a:lnTo>
                    <a:pt x="131" y="167"/>
                  </a:lnTo>
                  <a:lnTo>
                    <a:pt x="131" y="167"/>
                  </a:lnTo>
                  <a:lnTo>
                    <a:pt x="131" y="167"/>
                  </a:lnTo>
                  <a:lnTo>
                    <a:pt x="131" y="167"/>
                  </a:lnTo>
                  <a:lnTo>
                    <a:pt x="131" y="166"/>
                  </a:lnTo>
                  <a:lnTo>
                    <a:pt x="131" y="165"/>
                  </a:lnTo>
                  <a:lnTo>
                    <a:pt x="130" y="161"/>
                  </a:lnTo>
                  <a:lnTo>
                    <a:pt x="130" y="161"/>
                  </a:lnTo>
                  <a:lnTo>
                    <a:pt x="128" y="158"/>
                  </a:lnTo>
                  <a:lnTo>
                    <a:pt x="125" y="152"/>
                  </a:lnTo>
                  <a:lnTo>
                    <a:pt x="120" y="139"/>
                  </a:lnTo>
                  <a:lnTo>
                    <a:pt x="120" y="137"/>
                  </a:lnTo>
                  <a:lnTo>
                    <a:pt x="120" y="136"/>
                  </a:lnTo>
                  <a:lnTo>
                    <a:pt x="114" y="128"/>
                  </a:lnTo>
                  <a:lnTo>
                    <a:pt x="107" y="120"/>
                  </a:lnTo>
                  <a:lnTo>
                    <a:pt x="107" y="120"/>
                  </a:lnTo>
                  <a:lnTo>
                    <a:pt x="106" y="120"/>
                  </a:lnTo>
                  <a:lnTo>
                    <a:pt x="106" y="120"/>
                  </a:lnTo>
                  <a:lnTo>
                    <a:pt x="106" y="120"/>
                  </a:lnTo>
                  <a:lnTo>
                    <a:pt x="106" y="119"/>
                  </a:lnTo>
                  <a:lnTo>
                    <a:pt x="106" y="119"/>
                  </a:lnTo>
                  <a:lnTo>
                    <a:pt x="106" y="119"/>
                  </a:lnTo>
                  <a:lnTo>
                    <a:pt x="105" y="119"/>
                  </a:lnTo>
                  <a:lnTo>
                    <a:pt x="98" y="115"/>
                  </a:lnTo>
                  <a:lnTo>
                    <a:pt x="98" y="115"/>
                  </a:lnTo>
                  <a:lnTo>
                    <a:pt x="98" y="115"/>
                  </a:lnTo>
                  <a:lnTo>
                    <a:pt x="98" y="115"/>
                  </a:lnTo>
                  <a:lnTo>
                    <a:pt x="97" y="115"/>
                  </a:lnTo>
                  <a:lnTo>
                    <a:pt x="97" y="115"/>
                  </a:lnTo>
                  <a:lnTo>
                    <a:pt x="97" y="115"/>
                  </a:lnTo>
                  <a:lnTo>
                    <a:pt x="97" y="115"/>
                  </a:lnTo>
                  <a:lnTo>
                    <a:pt x="97" y="115"/>
                  </a:lnTo>
                  <a:lnTo>
                    <a:pt x="97" y="115"/>
                  </a:lnTo>
                  <a:lnTo>
                    <a:pt x="91" y="112"/>
                  </a:lnTo>
                  <a:lnTo>
                    <a:pt x="91" y="112"/>
                  </a:lnTo>
                  <a:lnTo>
                    <a:pt x="91" y="112"/>
                  </a:lnTo>
                  <a:lnTo>
                    <a:pt x="91" y="112"/>
                  </a:lnTo>
                  <a:lnTo>
                    <a:pt x="91" y="111"/>
                  </a:lnTo>
                  <a:lnTo>
                    <a:pt x="91" y="111"/>
                  </a:lnTo>
                  <a:lnTo>
                    <a:pt x="91" y="111"/>
                  </a:lnTo>
                  <a:lnTo>
                    <a:pt x="91" y="111"/>
                  </a:lnTo>
                  <a:lnTo>
                    <a:pt x="91" y="111"/>
                  </a:lnTo>
                  <a:lnTo>
                    <a:pt x="91" y="111"/>
                  </a:lnTo>
                  <a:lnTo>
                    <a:pt x="91" y="110"/>
                  </a:lnTo>
                  <a:lnTo>
                    <a:pt x="91" y="110"/>
                  </a:lnTo>
                  <a:lnTo>
                    <a:pt x="91" y="110"/>
                  </a:lnTo>
                  <a:lnTo>
                    <a:pt x="91" y="110"/>
                  </a:lnTo>
                  <a:lnTo>
                    <a:pt x="91" y="109"/>
                  </a:lnTo>
                  <a:lnTo>
                    <a:pt x="91" y="109"/>
                  </a:lnTo>
                  <a:lnTo>
                    <a:pt x="91" y="109"/>
                  </a:lnTo>
                  <a:lnTo>
                    <a:pt x="91" y="109"/>
                  </a:lnTo>
                  <a:lnTo>
                    <a:pt x="91" y="109"/>
                  </a:lnTo>
                  <a:lnTo>
                    <a:pt x="91" y="109"/>
                  </a:lnTo>
                  <a:lnTo>
                    <a:pt x="91" y="109"/>
                  </a:lnTo>
                  <a:lnTo>
                    <a:pt x="91" y="110"/>
                  </a:lnTo>
                  <a:lnTo>
                    <a:pt x="91" y="110"/>
                  </a:lnTo>
                  <a:lnTo>
                    <a:pt x="91" y="110"/>
                  </a:lnTo>
                  <a:lnTo>
                    <a:pt x="91" y="110"/>
                  </a:lnTo>
                  <a:lnTo>
                    <a:pt x="92" y="109"/>
                  </a:lnTo>
                  <a:lnTo>
                    <a:pt x="92" y="109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2" y="107"/>
                  </a:lnTo>
                  <a:lnTo>
                    <a:pt x="92" y="107"/>
                  </a:lnTo>
                  <a:lnTo>
                    <a:pt x="92" y="106"/>
                  </a:lnTo>
                  <a:lnTo>
                    <a:pt x="92" y="105"/>
                  </a:lnTo>
                  <a:lnTo>
                    <a:pt x="91" y="105"/>
                  </a:lnTo>
                  <a:lnTo>
                    <a:pt x="91" y="105"/>
                  </a:lnTo>
                  <a:lnTo>
                    <a:pt x="91" y="104"/>
                  </a:lnTo>
                  <a:lnTo>
                    <a:pt x="88" y="101"/>
                  </a:lnTo>
                  <a:lnTo>
                    <a:pt x="86" y="99"/>
                  </a:lnTo>
                  <a:lnTo>
                    <a:pt x="85" y="98"/>
                  </a:lnTo>
                  <a:lnTo>
                    <a:pt x="84" y="97"/>
                  </a:lnTo>
                  <a:lnTo>
                    <a:pt x="83" y="96"/>
                  </a:lnTo>
                  <a:lnTo>
                    <a:pt x="81" y="95"/>
                  </a:lnTo>
                  <a:lnTo>
                    <a:pt x="79" y="92"/>
                  </a:lnTo>
                  <a:lnTo>
                    <a:pt x="77" y="89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7" name="Freeform 104"/>
            <p:cNvSpPr>
              <a:spLocks/>
            </p:cNvSpPr>
            <p:nvPr/>
          </p:nvSpPr>
          <p:spPr bwMode="auto">
            <a:xfrm>
              <a:off x="8112125" y="2700338"/>
              <a:ext cx="6350" cy="15875"/>
            </a:xfrm>
            <a:custGeom>
              <a:avLst/>
              <a:gdLst>
                <a:gd name="T0" fmla="*/ 4 w 4"/>
                <a:gd name="T1" fmla="*/ 10 h 10"/>
                <a:gd name="T2" fmla="*/ 4 w 4"/>
                <a:gd name="T3" fmla="*/ 10 h 10"/>
                <a:gd name="T4" fmla="*/ 4 w 4"/>
                <a:gd name="T5" fmla="*/ 10 h 10"/>
                <a:gd name="T6" fmla="*/ 4 w 4"/>
                <a:gd name="T7" fmla="*/ 10 h 10"/>
                <a:gd name="T8" fmla="*/ 4 w 4"/>
                <a:gd name="T9" fmla="*/ 10 h 10"/>
                <a:gd name="T10" fmla="*/ 4 w 4"/>
                <a:gd name="T11" fmla="*/ 10 h 10"/>
                <a:gd name="T12" fmla="*/ 4 w 4"/>
                <a:gd name="T13" fmla="*/ 9 h 10"/>
                <a:gd name="T14" fmla="*/ 1 w 4"/>
                <a:gd name="T15" fmla="*/ 2 h 10"/>
                <a:gd name="T16" fmla="*/ 1 w 4"/>
                <a:gd name="T17" fmla="*/ 1 h 10"/>
                <a:gd name="T18" fmla="*/ 1 w 4"/>
                <a:gd name="T19" fmla="*/ 1 h 10"/>
                <a:gd name="T20" fmla="*/ 0 w 4"/>
                <a:gd name="T21" fmla="*/ 0 h 10"/>
                <a:gd name="T22" fmla="*/ 0 w 4"/>
                <a:gd name="T23" fmla="*/ 0 h 10"/>
                <a:gd name="T24" fmla="*/ 1 w 4"/>
                <a:gd name="T25" fmla="*/ 1 h 10"/>
                <a:gd name="T26" fmla="*/ 4 w 4"/>
                <a:gd name="T27" fmla="*/ 9 h 10"/>
                <a:gd name="T28" fmla="*/ 4 w 4"/>
                <a:gd name="T29" fmla="*/ 9 h 10"/>
                <a:gd name="T30" fmla="*/ 4 w 4"/>
                <a:gd name="T31" fmla="*/ 9 h 10"/>
                <a:gd name="T32" fmla="*/ 4 w 4"/>
                <a:gd name="T33" fmla="*/ 9 h 10"/>
                <a:gd name="T34" fmla="*/ 4 w 4"/>
                <a:gd name="T35" fmla="*/ 9 h 10"/>
                <a:gd name="T36" fmla="*/ 4 w 4"/>
                <a:gd name="T37" fmla="*/ 9 h 10"/>
                <a:gd name="T38" fmla="*/ 4 w 4"/>
                <a:gd name="T39" fmla="*/ 9 h 10"/>
                <a:gd name="T40" fmla="*/ 4 w 4"/>
                <a:gd name="T41" fmla="*/ 9 h 10"/>
                <a:gd name="T42" fmla="*/ 4 w 4"/>
                <a:gd name="T43" fmla="*/ 9 h 10"/>
                <a:gd name="T44" fmla="*/ 4 w 4"/>
                <a:gd name="T45" fmla="*/ 9 h 10"/>
                <a:gd name="T46" fmla="*/ 4 w 4"/>
                <a:gd name="T47" fmla="*/ 9 h 10"/>
                <a:gd name="T48" fmla="*/ 4 w 4"/>
                <a:gd name="T49" fmla="*/ 9 h 10"/>
                <a:gd name="T50" fmla="*/ 4 w 4"/>
                <a:gd name="T51" fmla="*/ 10 h 10"/>
                <a:gd name="T52" fmla="*/ 4 w 4"/>
                <a:gd name="T53" fmla="*/ 10 h 10"/>
                <a:gd name="T54" fmla="*/ 4 w 4"/>
                <a:gd name="T55" fmla="*/ 10 h 10"/>
                <a:gd name="T56" fmla="*/ 4 w 4"/>
                <a:gd name="T57" fmla="*/ 10 h 10"/>
                <a:gd name="T58" fmla="*/ 4 w 4"/>
                <a:gd name="T59" fmla="*/ 10 h 10"/>
                <a:gd name="T60" fmla="*/ 4 w 4"/>
                <a:gd name="T6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8" name="Freeform 105"/>
            <p:cNvSpPr>
              <a:spLocks/>
            </p:cNvSpPr>
            <p:nvPr/>
          </p:nvSpPr>
          <p:spPr bwMode="auto">
            <a:xfrm>
              <a:off x="8093075" y="2760663"/>
              <a:ext cx="4763" cy="25400"/>
            </a:xfrm>
            <a:custGeom>
              <a:avLst/>
              <a:gdLst>
                <a:gd name="T0" fmla="*/ 1 w 3"/>
                <a:gd name="T1" fmla="*/ 8 h 16"/>
                <a:gd name="T2" fmla="*/ 3 w 3"/>
                <a:gd name="T3" fmla="*/ 16 h 16"/>
                <a:gd name="T4" fmla="*/ 3 w 3"/>
                <a:gd name="T5" fmla="*/ 16 h 16"/>
                <a:gd name="T6" fmla="*/ 1 w 3"/>
                <a:gd name="T7" fmla="*/ 8 h 16"/>
                <a:gd name="T8" fmla="*/ 0 w 3"/>
                <a:gd name="T9" fmla="*/ 0 h 16"/>
                <a:gd name="T10" fmla="*/ 0 w 3"/>
                <a:gd name="T11" fmla="*/ 0 h 16"/>
                <a:gd name="T12" fmla="*/ 1 w 3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6">
                  <a:moveTo>
                    <a:pt x="1" y="8"/>
                  </a:moveTo>
                  <a:lnTo>
                    <a:pt x="3" y="16"/>
                  </a:lnTo>
                  <a:lnTo>
                    <a:pt x="3" y="16"/>
                  </a:lnTo>
                  <a:lnTo>
                    <a:pt x="1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9" name="Freeform 106"/>
            <p:cNvSpPr>
              <a:spLocks/>
            </p:cNvSpPr>
            <p:nvPr/>
          </p:nvSpPr>
          <p:spPr bwMode="auto">
            <a:xfrm>
              <a:off x="8094663" y="2740026"/>
              <a:ext cx="1588" cy="7938"/>
            </a:xfrm>
            <a:custGeom>
              <a:avLst/>
              <a:gdLst>
                <a:gd name="T0" fmla="*/ 0 w 1"/>
                <a:gd name="T1" fmla="*/ 0 h 5"/>
                <a:gd name="T2" fmla="*/ 1 w 1"/>
                <a:gd name="T3" fmla="*/ 5 h 5"/>
                <a:gd name="T4" fmla="*/ 1 w 1"/>
                <a:gd name="T5" fmla="*/ 5 h 5"/>
                <a:gd name="T6" fmla="*/ 0 w 1"/>
                <a:gd name="T7" fmla="*/ 0 h 5"/>
                <a:gd name="T8" fmla="*/ 0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1" y="5"/>
                  </a:lnTo>
                  <a:lnTo>
                    <a:pt x="1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90" name="Freeform 107"/>
            <p:cNvSpPr>
              <a:spLocks/>
            </p:cNvSpPr>
            <p:nvPr/>
          </p:nvSpPr>
          <p:spPr bwMode="auto">
            <a:xfrm>
              <a:off x="8093075" y="2749551"/>
              <a:ext cx="1588" cy="7938"/>
            </a:xfrm>
            <a:custGeom>
              <a:avLst/>
              <a:gdLst>
                <a:gd name="T0" fmla="*/ 0 w 1"/>
                <a:gd name="T1" fmla="*/ 0 h 5"/>
                <a:gd name="T2" fmla="*/ 1 w 1"/>
                <a:gd name="T3" fmla="*/ 5 h 5"/>
                <a:gd name="T4" fmla="*/ 1 w 1"/>
                <a:gd name="T5" fmla="*/ 5 h 5"/>
                <a:gd name="T6" fmla="*/ 0 w 1"/>
                <a:gd name="T7" fmla="*/ 0 h 5"/>
                <a:gd name="T8" fmla="*/ 0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1" y="5"/>
                  </a:lnTo>
                  <a:lnTo>
                    <a:pt x="1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91" name="Freeform 108"/>
            <p:cNvSpPr>
              <a:spLocks/>
            </p:cNvSpPr>
            <p:nvPr/>
          </p:nvSpPr>
          <p:spPr bwMode="auto">
            <a:xfrm>
              <a:off x="8134350" y="27908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92" name="Freeform 109"/>
            <p:cNvSpPr>
              <a:spLocks/>
            </p:cNvSpPr>
            <p:nvPr/>
          </p:nvSpPr>
          <p:spPr bwMode="auto">
            <a:xfrm>
              <a:off x="8107363" y="2725738"/>
              <a:ext cx="1588" cy="3175"/>
            </a:xfrm>
            <a:custGeom>
              <a:avLst/>
              <a:gdLst>
                <a:gd name="T0" fmla="*/ 0 w 1"/>
                <a:gd name="T1" fmla="*/ 1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1 h 2"/>
                <a:gd name="T8" fmla="*/ 0 w 1"/>
                <a:gd name="T9" fmla="*/ 2 h 2"/>
                <a:gd name="T10" fmla="*/ 0 w 1"/>
                <a:gd name="T11" fmla="*/ 1 h 2"/>
                <a:gd name="T12" fmla="*/ 0 w 1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93" name="Freeform 110"/>
            <p:cNvSpPr>
              <a:spLocks/>
            </p:cNvSpPr>
            <p:nvPr/>
          </p:nvSpPr>
          <p:spPr bwMode="auto">
            <a:xfrm>
              <a:off x="8147050" y="2790826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  <a:gd name="T5" fmla="*/ 0 w 1"/>
                <a:gd name="T6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94" name="Freeform 111"/>
            <p:cNvSpPr>
              <a:spLocks/>
            </p:cNvSpPr>
            <p:nvPr/>
          </p:nvSpPr>
          <p:spPr bwMode="auto">
            <a:xfrm>
              <a:off x="8061325" y="2627313"/>
              <a:ext cx="0" cy="1588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0 h 1"/>
                <a:gd name="T4" fmla="*/ 0 h 1"/>
                <a:gd name="T5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95" name="Freeform 112"/>
            <p:cNvSpPr>
              <a:spLocks/>
            </p:cNvSpPr>
            <p:nvPr/>
          </p:nvSpPr>
          <p:spPr bwMode="auto">
            <a:xfrm>
              <a:off x="8113713" y="2730501"/>
              <a:ext cx="0" cy="1588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  <a:gd name="T5" fmla="*/ 1 h 1"/>
                <a:gd name="T6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96" name="Freeform 113"/>
            <p:cNvSpPr>
              <a:spLocks/>
            </p:cNvSpPr>
            <p:nvPr/>
          </p:nvSpPr>
          <p:spPr bwMode="auto">
            <a:xfrm>
              <a:off x="8054975" y="26162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97" name="Freeform 114"/>
            <p:cNvSpPr>
              <a:spLocks/>
            </p:cNvSpPr>
            <p:nvPr/>
          </p:nvSpPr>
          <p:spPr bwMode="auto">
            <a:xfrm>
              <a:off x="8035925" y="25923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98" name="Freeform 115"/>
            <p:cNvSpPr>
              <a:spLocks/>
            </p:cNvSpPr>
            <p:nvPr/>
          </p:nvSpPr>
          <p:spPr bwMode="auto">
            <a:xfrm>
              <a:off x="8147050" y="2790826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99" name="Freeform 116"/>
            <p:cNvSpPr>
              <a:spLocks/>
            </p:cNvSpPr>
            <p:nvPr/>
          </p:nvSpPr>
          <p:spPr bwMode="auto">
            <a:xfrm>
              <a:off x="8148638" y="27908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0" name="Freeform 117"/>
            <p:cNvSpPr>
              <a:spLocks/>
            </p:cNvSpPr>
            <p:nvPr/>
          </p:nvSpPr>
          <p:spPr bwMode="auto">
            <a:xfrm>
              <a:off x="8147050" y="2790826"/>
              <a:ext cx="0" cy="1588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  <a:gd name="T5" fmla="*/ 0 h 1"/>
                <a:gd name="T6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1" name="Freeform 118"/>
            <p:cNvSpPr>
              <a:spLocks/>
            </p:cNvSpPr>
            <p:nvPr/>
          </p:nvSpPr>
          <p:spPr bwMode="auto">
            <a:xfrm>
              <a:off x="8072438" y="26384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2" name="Rectangle 119"/>
            <p:cNvSpPr>
              <a:spLocks noChangeArrowheads="1"/>
            </p:cNvSpPr>
            <p:nvPr/>
          </p:nvSpPr>
          <p:spPr bwMode="auto">
            <a:xfrm>
              <a:off x="8135938" y="2794001"/>
              <a:ext cx="1588" cy="1588"/>
            </a:xfrm>
            <a:prstGeom prst="rect">
              <a:avLst/>
            </a:pr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3" name="Rectangle 120"/>
            <p:cNvSpPr>
              <a:spLocks noChangeArrowheads="1"/>
            </p:cNvSpPr>
            <p:nvPr/>
          </p:nvSpPr>
          <p:spPr bwMode="auto">
            <a:xfrm>
              <a:off x="8070850" y="2638426"/>
              <a:ext cx="1588" cy="1588"/>
            </a:xfrm>
            <a:prstGeom prst="rect">
              <a:avLst/>
            </a:pr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4" name="Freeform 121"/>
            <p:cNvSpPr>
              <a:spLocks/>
            </p:cNvSpPr>
            <p:nvPr/>
          </p:nvSpPr>
          <p:spPr bwMode="auto">
            <a:xfrm>
              <a:off x="8061325" y="2633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5" name="Rectangle 122"/>
            <p:cNvSpPr>
              <a:spLocks noChangeArrowheads="1"/>
            </p:cNvSpPr>
            <p:nvPr/>
          </p:nvSpPr>
          <p:spPr bwMode="auto">
            <a:xfrm>
              <a:off x="8039100" y="2597151"/>
              <a:ext cx="1588" cy="1588"/>
            </a:xfrm>
            <a:prstGeom prst="rect">
              <a:avLst/>
            </a:pr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6" name="Rectangle 123"/>
            <p:cNvSpPr>
              <a:spLocks noChangeArrowheads="1"/>
            </p:cNvSpPr>
            <p:nvPr/>
          </p:nvSpPr>
          <p:spPr bwMode="auto">
            <a:xfrm>
              <a:off x="8074025" y="2638426"/>
              <a:ext cx="1588" cy="1588"/>
            </a:xfrm>
            <a:prstGeom prst="rect">
              <a:avLst/>
            </a:pr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7" name="Rectangle 124"/>
            <p:cNvSpPr>
              <a:spLocks noChangeArrowheads="1"/>
            </p:cNvSpPr>
            <p:nvPr/>
          </p:nvSpPr>
          <p:spPr bwMode="auto">
            <a:xfrm>
              <a:off x="8072438" y="2638426"/>
              <a:ext cx="1588" cy="1588"/>
            </a:xfrm>
            <a:prstGeom prst="rect">
              <a:avLst/>
            </a:pr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8" name="Rectangle 125"/>
            <p:cNvSpPr>
              <a:spLocks noChangeArrowheads="1"/>
            </p:cNvSpPr>
            <p:nvPr/>
          </p:nvSpPr>
          <p:spPr bwMode="auto">
            <a:xfrm>
              <a:off x="8134350" y="2790826"/>
              <a:ext cx="1588" cy="1588"/>
            </a:xfrm>
            <a:prstGeom prst="rect">
              <a:avLst/>
            </a:pr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9" name="Rectangle 126"/>
            <p:cNvSpPr>
              <a:spLocks noChangeArrowheads="1"/>
            </p:cNvSpPr>
            <p:nvPr/>
          </p:nvSpPr>
          <p:spPr bwMode="auto">
            <a:xfrm>
              <a:off x="8132763" y="2790826"/>
              <a:ext cx="1588" cy="1588"/>
            </a:xfrm>
            <a:prstGeom prst="rect">
              <a:avLst/>
            </a:pr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10" name="Rectangle 127"/>
            <p:cNvSpPr>
              <a:spLocks noChangeArrowheads="1"/>
            </p:cNvSpPr>
            <p:nvPr/>
          </p:nvSpPr>
          <p:spPr bwMode="auto">
            <a:xfrm>
              <a:off x="8134350" y="2790826"/>
              <a:ext cx="1588" cy="1588"/>
            </a:xfrm>
            <a:prstGeom prst="rect">
              <a:avLst/>
            </a:pr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11" name="Rectangle 128"/>
            <p:cNvSpPr>
              <a:spLocks noChangeArrowheads="1"/>
            </p:cNvSpPr>
            <p:nvPr/>
          </p:nvSpPr>
          <p:spPr bwMode="auto">
            <a:xfrm>
              <a:off x="8147050" y="2789238"/>
              <a:ext cx="1588" cy="1588"/>
            </a:xfrm>
            <a:prstGeom prst="rect">
              <a:avLst/>
            </a:pr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12" name="Freeform 129"/>
            <p:cNvSpPr>
              <a:spLocks/>
            </p:cNvSpPr>
            <p:nvPr/>
          </p:nvSpPr>
          <p:spPr bwMode="auto">
            <a:xfrm>
              <a:off x="3390900" y="3803651"/>
              <a:ext cx="927100" cy="1042988"/>
            </a:xfrm>
            <a:custGeom>
              <a:avLst/>
              <a:gdLst>
                <a:gd name="T0" fmla="*/ 517 w 584"/>
                <a:gd name="T1" fmla="*/ 6 h 657"/>
                <a:gd name="T2" fmla="*/ 544 w 584"/>
                <a:gd name="T3" fmla="*/ 42 h 657"/>
                <a:gd name="T4" fmla="*/ 542 w 584"/>
                <a:gd name="T5" fmla="*/ 69 h 657"/>
                <a:gd name="T6" fmla="*/ 562 w 584"/>
                <a:gd name="T7" fmla="*/ 108 h 657"/>
                <a:gd name="T8" fmla="*/ 558 w 584"/>
                <a:gd name="T9" fmla="*/ 127 h 657"/>
                <a:gd name="T10" fmla="*/ 532 w 584"/>
                <a:gd name="T11" fmla="*/ 191 h 657"/>
                <a:gd name="T12" fmla="*/ 525 w 584"/>
                <a:gd name="T13" fmla="*/ 253 h 657"/>
                <a:gd name="T14" fmla="*/ 534 w 584"/>
                <a:gd name="T15" fmla="*/ 298 h 657"/>
                <a:gd name="T16" fmla="*/ 514 w 584"/>
                <a:gd name="T17" fmla="*/ 331 h 657"/>
                <a:gd name="T18" fmla="*/ 499 w 584"/>
                <a:gd name="T19" fmla="*/ 335 h 657"/>
                <a:gd name="T20" fmla="*/ 451 w 584"/>
                <a:gd name="T21" fmla="*/ 385 h 657"/>
                <a:gd name="T22" fmla="*/ 442 w 584"/>
                <a:gd name="T23" fmla="*/ 423 h 657"/>
                <a:gd name="T24" fmla="*/ 409 w 584"/>
                <a:gd name="T25" fmla="*/ 429 h 657"/>
                <a:gd name="T26" fmla="*/ 391 w 584"/>
                <a:gd name="T27" fmla="*/ 474 h 657"/>
                <a:gd name="T28" fmla="*/ 367 w 584"/>
                <a:gd name="T29" fmla="*/ 518 h 657"/>
                <a:gd name="T30" fmla="*/ 315 w 584"/>
                <a:gd name="T31" fmla="*/ 512 h 657"/>
                <a:gd name="T32" fmla="*/ 286 w 584"/>
                <a:gd name="T33" fmla="*/ 563 h 657"/>
                <a:gd name="T34" fmla="*/ 255 w 584"/>
                <a:gd name="T35" fmla="*/ 589 h 657"/>
                <a:gd name="T36" fmla="*/ 237 w 584"/>
                <a:gd name="T37" fmla="*/ 608 h 657"/>
                <a:gd name="T38" fmla="*/ 226 w 584"/>
                <a:gd name="T39" fmla="*/ 621 h 657"/>
                <a:gd name="T40" fmla="*/ 162 w 584"/>
                <a:gd name="T41" fmla="*/ 645 h 657"/>
                <a:gd name="T42" fmla="*/ 138 w 584"/>
                <a:gd name="T43" fmla="*/ 609 h 657"/>
                <a:gd name="T44" fmla="*/ 118 w 584"/>
                <a:gd name="T45" fmla="*/ 631 h 657"/>
                <a:gd name="T46" fmla="*/ 98 w 584"/>
                <a:gd name="T47" fmla="*/ 633 h 657"/>
                <a:gd name="T48" fmla="*/ 66 w 584"/>
                <a:gd name="T49" fmla="*/ 601 h 657"/>
                <a:gd name="T50" fmla="*/ 38 w 584"/>
                <a:gd name="T51" fmla="*/ 610 h 657"/>
                <a:gd name="T52" fmla="*/ 32 w 584"/>
                <a:gd name="T53" fmla="*/ 586 h 657"/>
                <a:gd name="T54" fmla="*/ 0 w 584"/>
                <a:gd name="T55" fmla="*/ 552 h 657"/>
                <a:gd name="T56" fmla="*/ 1 w 584"/>
                <a:gd name="T57" fmla="*/ 513 h 657"/>
                <a:gd name="T58" fmla="*/ 23 w 584"/>
                <a:gd name="T59" fmla="*/ 486 h 657"/>
                <a:gd name="T60" fmla="*/ 40 w 584"/>
                <a:gd name="T61" fmla="*/ 517 h 657"/>
                <a:gd name="T62" fmla="*/ 85 w 584"/>
                <a:gd name="T63" fmla="*/ 503 h 657"/>
                <a:gd name="T64" fmla="*/ 84 w 584"/>
                <a:gd name="T65" fmla="*/ 471 h 657"/>
                <a:gd name="T66" fmla="*/ 75 w 584"/>
                <a:gd name="T67" fmla="*/ 405 h 657"/>
                <a:gd name="T68" fmla="*/ 109 w 584"/>
                <a:gd name="T69" fmla="*/ 359 h 657"/>
                <a:gd name="T70" fmla="*/ 79 w 584"/>
                <a:gd name="T71" fmla="*/ 295 h 657"/>
                <a:gd name="T72" fmla="*/ 63 w 584"/>
                <a:gd name="T73" fmla="*/ 283 h 657"/>
                <a:gd name="T74" fmla="*/ 63 w 584"/>
                <a:gd name="T75" fmla="*/ 235 h 657"/>
                <a:gd name="T76" fmla="*/ 90 w 584"/>
                <a:gd name="T77" fmla="*/ 196 h 657"/>
                <a:gd name="T78" fmla="*/ 95 w 584"/>
                <a:gd name="T79" fmla="*/ 170 h 657"/>
                <a:gd name="T80" fmla="*/ 110 w 584"/>
                <a:gd name="T81" fmla="*/ 156 h 657"/>
                <a:gd name="T82" fmla="*/ 124 w 584"/>
                <a:gd name="T83" fmla="*/ 92 h 657"/>
                <a:gd name="T84" fmla="*/ 155 w 584"/>
                <a:gd name="T85" fmla="*/ 68 h 657"/>
                <a:gd name="T86" fmla="*/ 192 w 584"/>
                <a:gd name="T87" fmla="*/ 44 h 657"/>
                <a:gd name="T88" fmla="*/ 213 w 584"/>
                <a:gd name="T89" fmla="*/ 66 h 657"/>
                <a:gd name="T90" fmla="*/ 231 w 584"/>
                <a:gd name="T91" fmla="*/ 59 h 657"/>
                <a:gd name="T92" fmla="*/ 222 w 584"/>
                <a:gd name="T93" fmla="*/ 20 h 657"/>
                <a:gd name="T94" fmla="*/ 256 w 584"/>
                <a:gd name="T95" fmla="*/ 47 h 657"/>
                <a:gd name="T96" fmla="*/ 274 w 584"/>
                <a:gd name="T97" fmla="*/ 17 h 657"/>
                <a:gd name="T98" fmla="*/ 291 w 584"/>
                <a:gd name="T99" fmla="*/ 28 h 657"/>
                <a:gd name="T100" fmla="*/ 285 w 584"/>
                <a:gd name="T101" fmla="*/ 56 h 657"/>
                <a:gd name="T102" fmla="*/ 306 w 584"/>
                <a:gd name="T103" fmla="*/ 67 h 657"/>
                <a:gd name="T104" fmla="*/ 350 w 584"/>
                <a:gd name="T105" fmla="*/ 87 h 657"/>
                <a:gd name="T106" fmla="*/ 364 w 584"/>
                <a:gd name="T107" fmla="*/ 55 h 657"/>
                <a:gd name="T108" fmla="*/ 379 w 584"/>
                <a:gd name="T109" fmla="*/ 49 h 657"/>
                <a:gd name="T110" fmla="*/ 407 w 584"/>
                <a:gd name="T111" fmla="*/ 92 h 657"/>
                <a:gd name="T112" fmla="*/ 419 w 584"/>
                <a:gd name="T113" fmla="*/ 74 h 657"/>
                <a:gd name="T114" fmla="*/ 427 w 584"/>
                <a:gd name="T115" fmla="*/ 49 h 657"/>
                <a:gd name="T116" fmla="*/ 450 w 584"/>
                <a:gd name="T117" fmla="*/ 73 h 657"/>
                <a:gd name="T118" fmla="*/ 463 w 584"/>
                <a:gd name="T119" fmla="*/ 58 h 657"/>
                <a:gd name="T120" fmla="*/ 445 w 584"/>
                <a:gd name="T121" fmla="*/ 23 h 657"/>
                <a:gd name="T122" fmla="*/ 475 w 584"/>
                <a:gd name="T123" fmla="*/ 2 h 657"/>
                <a:gd name="T124" fmla="*/ 471 w 584"/>
                <a:gd name="T125" fmla="*/ 34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4" h="657">
                  <a:moveTo>
                    <a:pt x="473" y="45"/>
                  </a:moveTo>
                  <a:lnTo>
                    <a:pt x="474" y="45"/>
                  </a:lnTo>
                  <a:lnTo>
                    <a:pt x="477" y="44"/>
                  </a:lnTo>
                  <a:lnTo>
                    <a:pt x="478" y="44"/>
                  </a:lnTo>
                  <a:lnTo>
                    <a:pt x="479" y="44"/>
                  </a:lnTo>
                  <a:lnTo>
                    <a:pt x="481" y="43"/>
                  </a:lnTo>
                  <a:lnTo>
                    <a:pt x="482" y="42"/>
                  </a:lnTo>
                  <a:lnTo>
                    <a:pt x="482" y="42"/>
                  </a:lnTo>
                  <a:lnTo>
                    <a:pt x="483" y="42"/>
                  </a:lnTo>
                  <a:lnTo>
                    <a:pt x="483" y="41"/>
                  </a:lnTo>
                  <a:lnTo>
                    <a:pt x="485" y="40"/>
                  </a:lnTo>
                  <a:lnTo>
                    <a:pt x="485" y="39"/>
                  </a:lnTo>
                  <a:lnTo>
                    <a:pt x="486" y="39"/>
                  </a:lnTo>
                  <a:lnTo>
                    <a:pt x="500" y="22"/>
                  </a:lnTo>
                  <a:lnTo>
                    <a:pt x="501" y="21"/>
                  </a:lnTo>
                  <a:lnTo>
                    <a:pt x="501" y="20"/>
                  </a:lnTo>
                  <a:lnTo>
                    <a:pt x="503" y="17"/>
                  </a:lnTo>
                  <a:lnTo>
                    <a:pt x="505" y="14"/>
                  </a:lnTo>
                  <a:lnTo>
                    <a:pt x="505" y="14"/>
                  </a:lnTo>
                  <a:lnTo>
                    <a:pt x="505" y="13"/>
                  </a:lnTo>
                  <a:lnTo>
                    <a:pt x="513" y="6"/>
                  </a:lnTo>
                  <a:lnTo>
                    <a:pt x="517" y="6"/>
                  </a:lnTo>
                  <a:lnTo>
                    <a:pt x="518" y="6"/>
                  </a:lnTo>
                  <a:lnTo>
                    <a:pt x="519" y="7"/>
                  </a:lnTo>
                  <a:lnTo>
                    <a:pt x="520" y="7"/>
                  </a:lnTo>
                  <a:lnTo>
                    <a:pt x="520" y="8"/>
                  </a:lnTo>
                  <a:lnTo>
                    <a:pt x="522" y="9"/>
                  </a:lnTo>
                  <a:lnTo>
                    <a:pt x="523" y="10"/>
                  </a:lnTo>
                  <a:lnTo>
                    <a:pt x="527" y="17"/>
                  </a:lnTo>
                  <a:lnTo>
                    <a:pt x="530" y="23"/>
                  </a:lnTo>
                  <a:lnTo>
                    <a:pt x="533" y="28"/>
                  </a:lnTo>
                  <a:lnTo>
                    <a:pt x="534" y="31"/>
                  </a:lnTo>
                  <a:lnTo>
                    <a:pt x="535" y="33"/>
                  </a:lnTo>
                  <a:lnTo>
                    <a:pt x="536" y="35"/>
                  </a:lnTo>
                  <a:lnTo>
                    <a:pt x="537" y="35"/>
                  </a:lnTo>
                  <a:lnTo>
                    <a:pt x="537" y="36"/>
                  </a:lnTo>
                  <a:lnTo>
                    <a:pt x="538" y="37"/>
                  </a:lnTo>
                  <a:lnTo>
                    <a:pt x="538" y="38"/>
                  </a:lnTo>
                  <a:lnTo>
                    <a:pt x="539" y="38"/>
                  </a:lnTo>
                  <a:lnTo>
                    <a:pt x="540" y="39"/>
                  </a:lnTo>
                  <a:lnTo>
                    <a:pt x="541" y="39"/>
                  </a:lnTo>
                  <a:lnTo>
                    <a:pt x="542" y="40"/>
                  </a:lnTo>
                  <a:lnTo>
                    <a:pt x="543" y="42"/>
                  </a:lnTo>
                  <a:lnTo>
                    <a:pt x="544" y="42"/>
                  </a:lnTo>
                  <a:lnTo>
                    <a:pt x="544" y="42"/>
                  </a:lnTo>
                  <a:lnTo>
                    <a:pt x="544" y="43"/>
                  </a:lnTo>
                  <a:lnTo>
                    <a:pt x="545" y="44"/>
                  </a:lnTo>
                  <a:lnTo>
                    <a:pt x="546" y="46"/>
                  </a:lnTo>
                  <a:lnTo>
                    <a:pt x="547" y="47"/>
                  </a:lnTo>
                  <a:lnTo>
                    <a:pt x="547" y="49"/>
                  </a:lnTo>
                  <a:lnTo>
                    <a:pt x="548" y="50"/>
                  </a:lnTo>
                  <a:lnTo>
                    <a:pt x="548" y="52"/>
                  </a:lnTo>
                  <a:lnTo>
                    <a:pt x="548" y="53"/>
                  </a:lnTo>
                  <a:lnTo>
                    <a:pt x="548" y="54"/>
                  </a:lnTo>
                  <a:lnTo>
                    <a:pt x="548" y="57"/>
                  </a:lnTo>
                  <a:lnTo>
                    <a:pt x="547" y="60"/>
                  </a:lnTo>
                  <a:lnTo>
                    <a:pt x="546" y="61"/>
                  </a:lnTo>
                  <a:lnTo>
                    <a:pt x="546" y="61"/>
                  </a:lnTo>
                  <a:lnTo>
                    <a:pt x="545" y="61"/>
                  </a:lnTo>
                  <a:lnTo>
                    <a:pt x="545" y="62"/>
                  </a:lnTo>
                  <a:lnTo>
                    <a:pt x="545" y="62"/>
                  </a:lnTo>
                  <a:lnTo>
                    <a:pt x="544" y="63"/>
                  </a:lnTo>
                  <a:lnTo>
                    <a:pt x="544" y="64"/>
                  </a:lnTo>
                  <a:lnTo>
                    <a:pt x="543" y="65"/>
                  </a:lnTo>
                  <a:lnTo>
                    <a:pt x="542" y="68"/>
                  </a:lnTo>
                  <a:lnTo>
                    <a:pt x="542" y="69"/>
                  </a:lnTo>
                  <a:lnTo>
                    <a:pt x="542" y="70"/>
                  </a:lnTo>
                  <a:lnTo>
                    <a:pt x="543" y="72"/>
                  </a:lnTo>
                  <a:lnTo>
                    <a:pt x="543" y="73"/>
                  </a:lnTo>
                  <a:lnTo>
                    <a:pt x="544" y="75"/>
                  </a:lnTo>
                  <a:lnTo>
                    <a:pt x="545" y="76"/>
                  </a:lnTo>
                  <a:lnTo>
                    <a:pt x="545" y="76"/>
                  </a:lnTo>
                  <a:lnTo>
                    <a:pt x="548" y="80"/>
                  </a:lnTo>
                  <a:lnTo>
                    <a:pt x="549" y="81"/>
                  </a:lnTo>
                  <a:lnTo>
                    <a:pt x="550" y="82"/>
                  </a:lnTo>
                  <a:lnTo>
                    <a:pt x="551" y="82"/>
                  </a:lnTo>
                  <a:lnTo>
                    <a:pt x="553" y="83"/>
                  </a:lnTo>
                  <a:lnTo>
                    <a:pt x="555" y="84"/>
                  </a:lnTo>
                  <a:lnTo>
                    <a:pt x="556" y="84"/>
                  </a:lnTo>
                  <a:lnTo>
                    <a:pt x="557" y="84"/>
                  </a:lnTo>
                  <a:lnTo>
                    <a:pt x="557" y="85"/>
                  </a:lnTo>
                  <a:lnTo>
                    <a:pt x="559" y="89"/>
                  </a:lnTo>
                  <a:lnTo>
                    <a:pt x="560" y="91"/>
                  </a:lnTo>
                  <a:lnTo>
                    <a:pt x="563" y="97"/>
                  </a:lnTo>
                  <a:lnTo>
                    <a:pt x="563" y="98"/>
                  </a:lnTo>
                  <a:lnTo>
                    <a:pt x="563" y="99"/>
                  </a:lnTo>
                  <a:lnTo>
                    <a:pt x="562" y="104"/>
                  </a:lnTo>
                  <a:lnTo>
                    <a:pt x="562" y="108"/>
                  </a:lnTo>
                  <a:lnTo>
                    <a:pt x="562" y="109"/>
                  </a:lnTo>
                  <a:lnTo>
                    <a:pt x="565" y="109"/>
                  </a:lnTo>
                  <a:lnTo>
                    <a:pt x="566" y="108"/>
                  </a:lnTo>
                  <a:lnTo>
                    <a:pt x="568" y="108"/>
                  </a:lnTo>
                  <a:lnTo>
                    <a:pt x="571" y="107"/>
                  </a:lnTo>
                  <a:lnTo>
                    <a:pt x="578" y="104"/>
                  </a:lnTo>
                  <a:lnTo>
                    <a:pt x="579" y="103"/>
                  </a:lnTo>
                  <a:lnTo>
                    <a:pt x="579" y="103"/>
                  </a:lnTo>
                  <a:lnTo>
                    <a:pt x="583" y="102"/>
                  </a:lnTo>
                  <a:lnTo>
                    <a:pt x="584" y="105"/>
                  </a:lnTo>
                  <a:lnTo>
                    <a:pt x="582" y="106"/>
                  </a:lnTo>
                  <a:lnTo>
                    <a:pt x="574" y="109"/>
                  </a:lnTo>
                  <a:lnTo>
                    <a:pt x="572" y="111"/>
                  </a:lnTo>
                  <a:lnTo>
                    <a:pt x="571" y="111"/>
                  </a:lnTo>
                  <a:lnTo>
                    <a:pt x="568" y="112"/>
                  </a:lnTo>
                  <a:lnTo>
                    <a:pt x="567" y="113"/>
                  </a:lnTo>
                  <a:lnTo>
                    <a:pt x="566" y="113"/>
                  </a:lnTo>
                  <a:lnTo>
                    <a:pt x="561" y="120"/>
                  </a:lnTo>
                  <a:lnTo>
                    <a:pt x="559" y="122"/>
                  </a:lnTo>
                  <a:lnTo>
                    <a:pt x="558" y="124"/>
                  </a:lnTo>
                  <a:lnTo>
                    <a:pt x="558" y="124"/>
                  </a:lnTo>
                  <a:lnTo>
                    <a:pt x="558" y="127"/>
                  </a:lnTo>
                  <a:lnTo>
                    <a:pt x="558" y="128"/>
                  </a:lnTo>
                  <a:lnTo>
                    <a:pt x="558" y="129"/>
                  </a:lnTo>
                  <a:lnTo>
                    <a:pt x="557" y="131"/>
                  </a:lnTo>
                  <a:lnTo>
                    <a:pt x="557" y="133"/>
                  </a:lnTo>
                  <a:lnTo>
                    <a:pt x="557" y="134"/>
                  </a:lnTo>
                  <a:lnTo>
                    <a:pt x="557" y="137"/>
                  </a:lnTo>
                  <a:lnTo>
                    <a:pt x="556" y="138"/>
                  </a:lnTo>
                  <a:lnTo>
                    <a:pt x="555" y="141"/>
                  </a:lnTo>
                  <a:lnTo>
                    <a:pt x="554" y="147"/>
                  </a:lnTo>
                  <a:lnTo>
                    <a:pt x="551" y="154"/>
                  </a:lnTo>
                  <a:lnTo>
                    <a:pt x="551" y="162"/>
                  </a:lnTo>
                  <a:lnTo>
                    <a:pt x="552" y="165"/>
                  </a:lnTo>
                  <a:lnTo>
                    <a:pt x="551" y="170"/>
                  </a:lnTo>
                  <a:lnTo>
                    <a:pt x="550" y="173"/>
                  </a:lnTo>
                  <a:lnTo>
                    <a:pt x="550" y="174"/>
                  </a:lnTo>
                  <a:lnTo>
                    <a:pt x="549" y="174"/>
                  </a:lnTo>
                  <a:lnTo>
                    <a:pt x="549" y="175"/>
                  </a:lnTo>
                  <a:lnTo>
                    <a:pt x="548" y="177"/>
                  </a:lnTo>
                  <a:lnTo>
                    <a:pt x="540" y="185"/>
                  </a:lnTo>
                  <a:lnTo>
                    <a:pt x="535" y="189"/>
                  </a:lnTo>
                  <a:lnTo>
                    <a:pt x="533" y="191"/>
                  </a:lnTo>
                  <a:lnTo>
                    <a:pt x="532" y="191"/>
                  </a:lnTo>
                  <a:lnTo>
                    <a:pt x="530" y="197"/>
                  </a:lnTo>
                  <a:lnTo>
                    <a:pt x="526" y="206"/>
                  </a:lnTo>
                  <a:lnTo>
                    <a:pt x="526" y="208"/>
                  </a:lnTo>
                  <a:lnTo>
                    <a:pt x="526" y="209"/>
                  </a:lnTo>
                  <a:lnTo>
                    <a:pt x="526" y="210"/>
                  </a:lnTo>
                  <a:lnTo>
                    <a:pt x="526" y="210"/>
                  </a:lnTo>
                  <a:lnTo>
                    <a:pt x="526" y="213"/>
                  </a:lnTo>
                  <a:lnTo>
                    <a:pt x="523" y="222"/>
                  </a:lnTo>
                  <a:lnTo>
                    <a:pt x="521" y="227"/>
                  </a:lnTo>
                  <a:lnTo>
                    <a:pt x="524" y="230"/>
                  </a:lnTo>
                  <a:lnTo>
                    <a:pt x="525" y="231"/>
                  </a:lnTo>
                  <a:lnTo>
                    <a:pt x="529" y="234"/>
                  </a:lnTo>
                  <a:lnTo>
                    <a:pt x="529" y="235"/>
                  </a:lnTo>
                  <a:lnTo>
                    <a:pt x="529" y="236"/>
                  </a:lnTo>
                  <a:lnTo>
                    <a:pt x="529" y="238"/>
                  </a:lnTo>
                  <a:lnTo>
                    <a:pt x="529" y="239"/>
                  </a:lnTo>
                  <a:lnTo>
                    <a:pt x="528" y="240"/>
                  </a:lnTo>
                  <a:lnTo>
                    <a:pt x="528" y="241"/>
                  </a:lnTo>
                  <a:lnTo>
                    <a:pt x="525" y="251"/>
                  </a:lnTo>
                  <a:lnTo>
                    <a:pt x="525" y="252"/>
                  </a:lnTo>
                  <a:lnTo>
                    <a:pt x="525" y="252"/>
                  </a:lnTo>
                  <a:lnTo>
                    <a:pt x="525" y="253"/>
                  </a:lnTo>
                  <a:lnTo>
                    <a:pt x="526" y="259"/>
                  </a:lnTo>
                  <a:lnTo>
                    <a:pt x="526" y="259"/>
                  </a:lnTo>
                  <a:lnTo>
                    <a:pt x="528" y="261"/>
                  </a:lnTo>
                  <a:lnTo>
                    <a:pt x="528" y="262"/>
                  </a:lnTo>
                  <a:lnTo>
                    <a:pt x="529" y="262"/>
                  </a:lnTo>
                  <a:lnTo>
                    <a:pt x="530" y="262"/>
                  </a:lnTo>
                  <a:lnTo>
                    <a:pt x="530" y="262"/>
                  </a:lnTo>
                  <a:lnTo>
                    <a:pt x="531" y="262"/>
                  </a:lnTo>
                  <a:lnTo>
                    <a:pt x="532" y="263"/>
                  </a:lnTo>
                  <a:lnTo>
                    <a:pt x="536" y="271"/>
                  </a:lnTo>
                  <a:lnTo>
                    <a:pt x="537" y="278"/>
                  </a:lnTo>
                  <a:lnTo>
                    <a:pt x="538" y="281"/>
                  </a:lnTo>
                  <a:lnTo>
                    <a:pt x="538" y="289"/>
                  </a:lnTo>
                  <a:lnTo>
                    <a:pt x="538" y="294"/>
                  </a:lnTo>
                  <a:lnTo>
                    <a:pt x="538" y="295"/>
                  </a:lnTo>
                  <a:lnTo>
                    <a:pt x="537" y="295"/>
                  </a:lnTo>
                  <a:lnTo>
                    <a:pt x="537" y="296"/>
                  </a:lnTo>
                  <a:lnTo>
                    <a:pt x="537" y="296"/>
                  </a:lnTo>
                  <a:lnTo>
                    <a:pt x="536" y="297"/>
                  </a:lnTo>
                  <a:lnTo>
                    <a:pt x="536" y="297"/>
                  </a:lnTo>
                  <a:lnTo>
                    <a:pt x="535" y="298"/>
                  </a:lnTo>
                  <a:lnTo>
                    <a:pt x="534" y="298"/>
                  </a:lnTo>
                  <a:lnTo>
                    <a:pt x="534" y="298"/>
                  </a:lnTo>
                  <a:lnTo>
                    <a:pt x="534" y="298"/>
                  </a:lnTo>
                  <a:lnTo>
                    <a:pt x="533" y="298"/>
                  </a:lnTo>
                  <a:lnTo>
                    <a:pt x="533" y="298"/>
                  </a:lnTo>
                  <a:lnTo>
                    <a:pt x="528" y="304"/>
                  </a:lnTo>
                  <a:lnTo>
                    <a:pt x="527" y="304"/>
                  </a:lnTo>
                  <a:lnTo>
                    <a:pt x="525" y="307"/>
                  </a:lnTo>
                  <a:lnTo>
                    <a:pt x="520" y="315"/>
                  </a:lnTo>
                  <a:lnTo>
                    <a:pt x="520" y="315"/>
                  </a:lnTo>
                  <a:lnTo>
                    <a:pt x="520" y="315"/>
                  </a:lnTo>
                  <a:lnTo>
                    <a:pt x="520" y="316"/>
                  </a:lnTo>
                  <a:lnTo>
                    <a:pt x="520" y="317"/>
                  </a:lnTo>
                  <a:lnTo>
                    <a:pt x="520" y="319"/>
                  </a:lnTo>
                  <a:lnTo>
                    <a:pt x="520" y="322"/>
                  </a:lnTo>
                  <a:lnTo>
                    <a:pt x="521" y="322"/>
                  </a:lnTo>
                  <a:lnTo>
                    <a:pt x="521" y="324"/>
                  </a:lnTo>
                  <a:lnTo>
                    <a:pt x="522" y="325"/>
                  </a:lnTo>
                  <a:lnTo>
                    <a:pt x="522" y="327"/>
                  </a:lnTo>
                  <a:lnTo>
                    <a:pt x="522" y="328"/>
                  </a:lnTo>
                  <a:lnTo>
                    <a:pt x="522" y="328"/>
                  </a:lnTo>
                  <a:lnTo>
                    <a:pt x="522" y="329"/>
                  </a:lnTo>
                  <a:lnTo>
                    <a:pt x="514" y="331"/>
                  </a:lnTo>
                  <a:lnTo>
                    <a:pt x="513" y="331"/>
                  </a:lnTo>
                  <a:lnTo>
                    <a:pt x="512" y="332"/>
                  </a:lnTo>
                  <a:lnTo>
                    <a:pt x="512" y="333"/>
                  </a:lnTo>
                  <a:lnTo>
                    <a:pt x="512" y="333"/>
                  </a:lnTo>
                  <a:lnTo>
                    <a:pt x="511" y="334"/>
                  </a:lnTo>
                  <a:lnTo>
                    <a:pt x="511" y="334"/>
                  </a:lnTo>
                  <a:lnTo>
                    <a:pt x="510" y="337"/>
                  </a:lnTo>
                  <a:lnTo>
                    <a:pt x="510" y="338"/>
                  </a:lnTo>
                  <a:lnTo>
                    <a:pt x="509" y="339"/>
                  </a:lnTo>
                  <a:lnTo>
                    <a:pt x="508" y="340"/>
                  </a:lnTo>
                  <a:lnTo>
                    <a:pt x="507" y="340"/>
                  </a:lnTo>
                  <a:lnTo>
                    <a:pt x="506" y="340"/>
                  </a:lnTo>
                  <a:lnTo>
                    <a:pt x="505" y="339"/>
                  </a:lnTo>
                  <a:lnTo>
                    <a:pt x="505" y="338"/>
                  </a:lnTo>
                  <a:lnTo>
                    <a:pt x="504" y="337"/>
                  </a:lnTo>
                  <a:lnTo>
                    <a:pt x="504" y="336"/>
                  </a:lnTo>
                  <a:lnTo>
                    <a:pt x="503" y="335"/>
                  </a:lnTo>
                  <a:lnTo>
                    <a:pt x="502" y="335"/>
                  </a:lnTo>
                  <a:lnTo>
                    <a:pt x="501" y="335"/>
                  </a:lnTo>
                  <a:lnTo>
                    <a:pt x="500" y="335"/>
                  </a:lnTo>
                  <a:lnTo>
                    <a:pt x="500" y="335"/>
                  </a:lnTo>
                  <a:lnTo>
                    <a:pt x="499" y="335"/>
                  </a:lnTo>
                  <a:lnTo>
                    <a:pt x="497" y="338"/>
                  </a:lnTo>
                  <a:lnTo>
                    <a:pt x="492" y="338"/>
                  </a:lnTo>
                  <a:lnTo>
                    <a:pt x="491" y="338"/>
                  </a:lnTo>
                  <a:lnTo>
                    <a:pt x="491" y="338"/>
                  </a:lnTo>
                  <a:lnTo>
                    <a:pt x="490" y="338"/>
                  </a:lnTo>
                  <a:lnTo>
                    <a:pt x="490" y="339"/>
                  </a:lnTo>
                  <a:lnTo>
                    <a:pt x="490" y="339"/>
                  </a:lnTo>
                  <a:lnTo>
                    <a:pt x="489" y="339"/>
                  </a:lnTo>
                  <a:lnTo>
                    <a:pt x="483" y="348"/>
                  </a:lnTo>
                  <a:lnTo>
                    <a:pt x="477" y="356"/>
                  </a:lnTo>
                  <a:lnTo>
                    <a:pt x="468" y="369"/>
                  </a:lnTo>
                  <a:lnTo>
                    <a:pt x="465" y="372"/>
                  </a:lnTo>
                  <a:lnTo>
                    <a:pt x="464" y="373"/>
                  </a:lnTo>
                  <a:lnTo>
                    <a:pt x="459" y="376"/>
                  </a:lnTo>
                  <a:lnTo>
                    <a:pt x="459" y="376"/>
                  </a:lnTo>
                  <a:lnTo>
                    <a:pt x="458" y="376"/>
                  </a:lnTo>
                  <a:lnTo>
                    <a:pt x="457" y="376"/>
                  </a:lnTo>
                  <a:lnTo>
                    <a:pt x="456" y="376"/>
                  </a:lnTo>
                  <a:lnTo>
                    <a:pt x="453" y="376"/>
                  </a:lnTo>
                  <a:lnTo>
                    <a:pt x="453" y="377"/>
                  </a:lnTo>
                  <a:lnTo>
                    <a:pt x="451" y="384"/>
                  </a:lnTo>
                  <a:lnTo>
                    <a:pt x="451" y="385"/>
                  </a:lnTo>
                  <a:lnTo>
                    <a:pt x="451" y="386"/>
                  </a:lnTo>
                  <a:lnTo>
                    <a:pt x="451" y="388"/>
                  </a:lnTo>
                  <a:lnTo>
                    <a:pt x="450" y="392"/>
                  </a:lnTo>
                  <a:lnTo>
                    <a:pt x="450" y="395"/>
                  </a:lnTo>
                  <a:lnTo>
                    <a:pt x="450" y="395"/>
                  </a:lnTo>
                  <a:lnTo>
                    <a:pt x="449" y="396"/>
                  </a:lnTo>
                  <a:lnTo>
                    <a:pt x="449" y="397"/>
                  </a:lnTo>
                  <a:lnTo>
                    <a:pt x="448" y="397"/>
                  </a:lnTo>
                  <a:lnTo>
                    <a:pt x="447" y="398"/>
                  </a:lnTo>
                  <a:lnTo>
                    <a:pt x="447" y="399"/>
                  </a:lnTo>
                  <a:lnTo>
                    <a:pt x="447" y="400"/>
                  </a:lnTo>
                  <a:lnTo>
                    <a:pt x="447" y="401"/>
                  </a:lnTo>
                  <a:lnTo>
                    <a:pt x="449" y="405"/>
                  </a:lnTo>
                  <a:lnTo>
                    <a:pt x="451" y="408"/>
                  </a:lnTo>
                  <a:lnTo>
                    <a:pt x="451" y="409"/>
                  </a:lnTo>
                  <a:lnTo>
                    <a:pt x="452" y="410"/>
                  </a:lnTo>
                  <a:lnTo>
                    <a:pt x="453" y="415"/>
                  </a:lnTo>
                  <a:lnTo>
                    <a:pt x="453" y="416"/>
                  </a:lnTo>
                  <a:lnTo>
                    <a:pt x="445" y="422"/>
                  </a:lnTo>
                  <a:lnTo>
                    <a:pt x="444" y="423"/>
                  </a:lnTo>
                  <a:lnTo>
                    <a:pt x="443" y="423"/>
                  </a:lnTo>
                  <a:lnTo>
                    <a:pt x="442" y="423"/>
                  </a:lnTo>
                  <a:lnTo>
                    <a:pt x="442" y="423"/>
                  </a:lnTo>
                  <a:lnTo>
                    <a:pt x="440" y="423"/>
                  </a:lnTo>
                  <a:lnTo>
                    <a:pt x="440" y="423"/>
                  </a:lnTo>
                  <a:lnTo>
                    <a:pt x="438" y="421"/>
                  </a:lnTo>
                  <a:lnTo>
                    <a:pt x="437" y="421"/>
                  </a:lnTo>
                  <a:lnTo>
                    <a:pt x="436" y="419"/>
                  </a:lnTo>
                  <a:lnTo>
                    <a:pt x="436" y="418"/>
                  </a:lnTo>
                  <a:lnTo>
                    <a:pt x="436" y="417"/>
                  </a:lnTo>
                  <a:lnTo>
                    <a:pt x="436" y="417"/>
                  </a:lnTo>
                  <a:lnTo>
                    <a:pt x="435" y="417"/>
                  </a:lnTo>
                  <a:lnTo>
                    <a:pt x="435" y="417"/>
                  </a:lnTo>
                  <a:lnTo>
                    <a:pt x="435" y="417"/>
                  </a:lnTo>
                  <a:lnTo>
                    <a:pt x="432" y="418"/>
                  </a:lnTo>
                  <a:lnTo>
                    <a:pt x="426" y="425"/>
                  </a:lnTo>
                  <a:lnTo>
                    <a:pt x="423" y="428"/>
                  </a:lnTo>
                  <a:lnTo>
                    <a:pt x="415" y="428"/>
                  </a:lnTo>
                  <a:lnTo>
                    <a:pt x="414" y="427"/>
                  </a:lnTo>
                  <a:lnTo>
                    <a:pt x="414" y="426"/>
                  </a:lnTo>
                  <a:lnTo>
                    <a:pt x="413" y="424"/>
                  </a:lnTo>
                  <a:lnTo>
                    <a:pt x="412" y="424"/>
                  </a:lnTo>
                  <a:lnTo>
                    <a:pt x="409" y="429"/>
                  </a:lnTo>
                  <a:lnTo>
                    <a:pt x="409" y="429"/>
                  </a:lnTo>
                  <a:lnTo>
                    <a:pt x="408" y="429"/>
                  </a:lnTo>
                  <a:lnTo>
                    <a:pt x="409" y="431"/>
                  </a:lnTo>
                  <a:lnTo>
                    <a:pt x="409" y="431"/>
                  </a:lnTo>
                  <a:lnTo>
                    <a:pt x="409" y="432"/>
                  </a:lnTo>
                  <a:lnTo>
                    <a:pt x="409" y="433"/>
                  </a:lnTo>
                  <a:lnTo>
                    <a:pt x="410" y="434"/>
                  </a:lnTo>
                  <a:lnTo>
                    <a:pt x="412" y="436"/>
                  </a:lnTo>
                  <a:lnTo>
                    <a:pt x="413" y="436"/>
                  </a:lnTo>
                  <a:lnTo>
                    <a:pt x="412" y="438"/>
                  </a:lnTo>
                  <a:lnTo>
                    <a:pt x="411" y="445"/>
                  </a:lnTo>
                  <a:lnTo>
                    <a:pt x="411" y="445"/>
                  </a:lnTo>
                  <a:lnTo>
                    <a:pt x="410" y="449"/>
                  </a:lnTo>
                  <a:lnTo>
                    <a:pt x="410" y="449"/>
                  </a:lnTo>
                  <a:lnTo>
                    <a:pt x="410" y="450"/>
                  </a:lnTo>
                  <a:lnTo>
                    <a:pt x="409" y="450"/>
                  </a:lnTo>
                  <a:lnTo>
                    <a:pt x="409" y="451"/>
                  </a:lnTo>
                  <a:lnTo>
                    <a:pt x="406" y="454"/>
                  </a:lnTo>
                  <a:lnTo>
                    <a:pt x="404" y="455"/>
                  </a:lnTo>
                  <a:lnTo>
                    <a:pt x="399" y="458"/>
                  </a:lnTo>
                  <a:lnTo>
                    <a:pt x="394" y="468"/>
                  </a:lnTo>
                  <a:lnTo>
                    <a:pt x="391" y="474"/>
                  </a:lnTo>
                  <a:lnTo>
                    <a:pt x="391" y="474"/>
                  </a:lnTo>
                  <a:lnTo>
                    <a:pt x="384" y="480"/>
                  </a:lnTo>
                  <a:lnTo>
                    <a:pt x="384" y="481"/>
                  </a:lnTo>
                  <a:lnTo>
                    <a:pt x="383" y="481"/>
                  </a:lnTo>
                  <a:lnTo>
                    <a:pt x="380" y="482"/>
                  </a:lnTo>
                  <a:lnTo>
                    <a:pt x="379" y="483"/>
                  </a:lnTo>
                  <a:lnTo>
                    <a:pt x="378" y="482"/>
                  </a:lnTo>
                  <a:lnTo>
                    <a:pt x="378" y="482"/>
                  </a:lnTo>
                  <a:lnTo>
                    <a:pt x="378" y="482"/>
                  </a:lnTo>
                  <a:lnTo>
                    <a:pt x="377" y="482"/>
                  </a:lnTo>
                  <a:lnTo>
                    <a:pt x="377" y="482"/>
                  </a:lnTo>
                  <a:lnTo>
                    <a:pt x="375" y="488"/>
                  </a:lnTo>
                  <a:lnTo>
                    <a:pt x="376" y="491"/>
                  </a:lnTo>
                  <a:lnTo>
                    <a:pt x="376" y="492"/>
                  </a:lnTo>
                  <a:lnTo>
                    <a:pt x="376" y="492"/>
                  </a:lnTo>
                  <a:lnTo>
                    <a:pt x="377" y="495"/>
                  </a:lnTo>
                  <a:lnTo>
                    <a:pt x="377" y="496"/>
                  </a:lnTo>
                  <a:lnTo>
                    <a:pt x="377" y="514"/>
                  </a:lnTo>
                  <a:lnTo>
                    <a:pt x="377" y="515"/>
                  </a:lnTo>
                  <a:lnTo>
                    <a:pt x="372" y="517"/>
                  </a:lnTo>
                  <a:lnTo>
                    <a:pt x="372" y="517"/>
                  </a:lnTo>
                  <a:lnTo>
                    <a:pt x="368" y="518"/>
                  </a:lnTo>
                  <a:lnTo>
                    <a:pt x="367" y="518"/>
                  </a:lnTo>
                  <a:lnTo>
                    <a:pt x="367" y="518"/>
                  </a:lnTo>
                  <a:lnTo>
                    <a:pt x="366" y="518"/>
                  </a:lnTo>
                  <a:lnTo>
                    <a:pt x="364" y="517"/>
                  </a:lnTo>
                  <a:lnTo>
                    <a:pt x="362" y="516"/>
                  </a:lnTo>
                  <a:lnTo>
                    <a:pt x="361" y="516"/>
                  </a:lnTo>
                  <a:lnTo>
                    <a:pt x="349" y="519"/>
                  </a:lnTo>
                  <a:lnTo>
                    <a:pt x="342" y="521"/>
                  </a:lnTo>
                  <a:lnTo>
                    <a:pt x="339" y="522"/>
                  </a:lnTo>
                  <a:lnTo>
                    <a:pt x="338" y="523"/>
                  </a:lnTo>
                  <a:lnTo>
                    <a:pt x="338" y="523"/>
                  </a:lnTo>
                  <a:lnTo>
                    <a:pt x="338" y="524"/>
                  </a:lnTo>
                  <a:lnTo>
                    <a:pt x="338" y="524"/>
                  </a:lnTo>
                  <a:lnTo>
                    <a:pt x="337" y="525"/>
                  </a:lnTo>
                  <a:lnTo>
                    <a:pt x="335" y="526"/>
                  </a:lnTo>
                  <a:lnTo>
                    <a:pt x="335" y="526"/>
                  </a:lnTo>
                  <a:lnTo>
                    <a:pt x="331" y="526"/>
                  </a:lnTo>
                  <a:lnTo>
                    <a:pt x="328" y="524"/>
                  </a:lnTo>
                  <a:lnTo>
                    <a:pt x="325" y="522"/>
                  </a:lnTo>
                  <a:lnTo>
                    <a:pt x="323" y="518"/>
                  </a:lnTo>
                  <a:lnTo>
                    <a:pt x="323" y="516"/>
                  </a:lnTo>
                  <a:lnTo>
                    <a:pt x="317" y="508"/>
                  </a:lnTo>
                  <a:lnTo>
                    <a:pt x="315" y="512"/>
                  </a:lnTo>
                  <a:lnTo>
                    <a:pt x="315" y="513"/>
                  </a:lnTo>
                  <a:lnTo>
                    <a:pt x="313" y="514"/>
                  </a:lnTo>
                  <a:lnTo>
                    <a:pt x="309" y="517"/>
                  </a:lnTo>
                  <a:lnTo>
                    <a:pt x="304" y="523"/>
                  </a:lnTo>
                  <a:lnTo>
                    <a:pt x="304" y="524"/>
                  </a:lnTo>
                  <a:lnTo>
                    <a:pt x="303" y="525"/>
                  </a:lnTo>
                  <a:lnTo>
                    <a:pt x="303" y="526"/>
                  </a:lnTo>
                  <a:lnTo>
                    <a:pt x="302" y="527"/>
                  </a:lnTo>
                  <a:lnTo>
                    <a:pt x="298" y="530"/>
                  </a:lnTo>
                  <a:lnTo>
                    <a:pt x="293" y="535"/>
                  </a:lnTo>
                  <a:lnTo>
                    <a:pt x="291" y="536"/>
                  </a:lnTo>
                  <a:lnTo>
                    <a:pt x="290" y="536"/>
                  </a:lnTo>
                  <a:lnTo>
                    <a:pt x="284" y="544"/>
                  </a:lnTo>
                  <a:lnTo>
                    <a:pt x="285" y="546"/>
                  </a:lnTo>
                  <a:lnTo>
                    <a:pt x="286" y="546"/>
                  </a:lnTo>
                  <a:lnTo>
                    <a:pt x="286" y="547"/>
                  </a:lnTo>
                  <a:lnTo>
                    <a:pt x="286" y="550"/>
                  </a:lnTo>
                  <a:lnTo>
                    <a:pt x="288" y="555"/>
                  </a:lnTo>
                  <a:lnTo>
                    <a:pt x="288" y="560"/>
                  </a:lnTo>
                  <a:lnTo>
                    <a:pt x="288" y="561"/>
                  </a:lnTo>
                  <a:lnTo>
                    <a:pt x="288" y="561"/>
                  </a:lnTo>
                  <a:lnTo>
                    <a:pt x="286" y="563"/>
                  </a:lnTo>
                  <a:lnTo>
                    <a:pt x="281" y="565"/>
                  </a:lnTo>
                  <a:lnTo>
                    <a:pt x="274" y="568"/>
                  </a:lnTo>
                  <a:lnTo>
                    <a:pt x="273" y="569"/>
                  </a:lnTo>
                  <a:lnTo>
                    <a:pt x="272" y="570"/>
                  </a:lnTo>
                  <a:lnTo>
                    <a:pt x="269" y="574"/>
                  </a:lnTo>
                  <a:lnTo>
                    <a:pt x="269" y="574"/>
                  </a:lnTo>
                  <a:lnTo>
                    <a:pt x="268" y="574"/>
                  </a:lnTo>
                  <a:lnTo>
                    <a:pt x="264" y="577"/>
                  </a:lnTo>
                  <a:lnTo>
                    <a:pt x="261" y="579"/>
                  </a:lnTo>
                  <a:lnTo>
                    <a:pt x="260" y="579"/>
                  </a:lnTo>
                  <a:lnTo>
                    <a:pt x="259" y="580"/>
                  </a:lnTo>
                  <a:lnTo>
                    <a:pt x="258" y="581"/>
                  </a:lnTo>
                  <a:lnTo>
                    <a:pt x="257" y="581"/>
                  </a:lnTo>
                  <a:lnTo>
                    <a:pt x="257" y="582"/>
                  </a:lnTo>
                  <a:lnTo>
                    <a:pt x="256" y="583"/>
                  </a:lnTo>
                  <a:lnTo>
                    <a:pt x="256" y="584"/>
                  </a:lnTo>
                  <a:lnTo>
                    <a:pt x="255" y="585"/>
                  </a:lnTo>
                  <a:lnTo>
                    <a:pt x="255" y="585"/>
                  </a:lnTo>
                  <a:lnTo>
                    <a:pt x="255" y="586"/>
                  </a:lnTo>
                  <a:lnTo>
                    <a:pt x="255" y="587"/>
                  </a:lnTo>
                  <a:lnTo>
                    <a:pt x="255" y="588"/>
                  </a:lnTo>
                  <a:lnTo>
                    <a:pt x="255" y="589"/>
                  </a:lnTo>
                  <a:lnTo>
                    <a:pt x="255" y="589"/>
                  </a:lnTo>
                  <a:lnTo>
                    <a:pt x="255" y="590"/>
                  </a:lnTo>
                  <a:lnTo>
                    <a:pt x="255" y="591"/>
                  </a:lnTo>
                  <a:lnTo>
                    <a:pt x="254" y="592"/>
                  </a:lnTo>
                  <a:lnTo>
                    <a:pt x="254" y="593"/>
                  </a:lnTo>
                  <a:lnTo>
                    <a:pt x="253" y="594"/>
                  </a:lnTo>
                  <a:lnTo>
                    <a:pt x="253" y="595"/>
                  </a:lnTo>
                  <a:lnTo>
                    <a:pt x="252" y="596"/>
                  </a:lnTo>
                  <a:lnTo>
                    <a:pt x="252" y="596"/>
                  </a:lnTo>
                  <a:lnTo>
                    <a:pt x="246" y="599"/>
                  </a:lnTo>
                  <a:lnTo>
                    <a:pt x="245" y="599"/>
                  </a:lnTo>
                  <a:lnTo>
                    <a:pt x="245" y="599"/>
                  </a:lnTo>
                  <a:lnTo>
                    <a:pt x="244" y="599"/>
                  </a:lnTo>
                  <a:lnTo>
                    <a:pt x="244" y="599"/>
                  </a:lnTo>
                  <a:lnTo>
                    <a:pt x="243" y="599"/>
                  </a:lnTo>
                  <a:lnTo>
                    <a:pt x="243" y="599"/>
                  </a:lnTo>
                  <a:lnTo>
                    <a:pt x="241" y="601"/>
                  </a:lnTo>
                  <a:lnTo>
                    <a:pt x="241" y="601"/>
                  </a:lnTo>
                  <a:lnTo>
                    <a:pt x="240" y="602"/>
                  </a:lnTo>
                  <a:lnTo>
                    <a:pt x="240" y="603"/>
                  </a:lnTo>
                  <a:lnTo>
                    <a:pt x="239" y="604"/>
                  </a:lnTo>
                  <a:lnTo>
                    <a:pt x="237" y="608"/>
                  </a:lnTo>
                  <a:lnTo>
                    <a:pt x="236" y="609"/>
                  </a:lnTo>
                  <a:lnTo>
                    <a:pt x="236" y="609"/>
                  </a:lnTo>
                  <a:lnTo>
                    <a:pt x="236" y="610"/>
                  </a:lnTo>
                  <a:lnTo>
                    <a:pt x="236" y="610"/>
                  </a:lnTo>
                  <a:lnTo>
                    <a:pt x="236" y="611"/>
                  </a:lnTo>
                  <a:lnTo>
                    <a:pt x="237" y="618"/>
                  </a:lnTo>
                  <a:lnTo>
                    <a:pt x="236" y="618"/>
                  </a:lnTo>
                  <a:lnTo>
                    <a:pt x="236" y="618"/>
                  </a:lnTo>
                  <a:lnTo>
                    <a:pt x="236" y="619"/>
                  </a:lnTo>
                  <a:lnTo>
                    <a:pt x="235" y="620"/>
                  </a:lnTo>
                  <a:lnTo>
                    <a:pt x="234" y="621"/>
                  </a:lnTo>
                  <a:lnTo>
                    <a:pt x="234" y="621"/>
                  </a:lnTo>
                  <a:lnTo>
                    <a:pt x="233" y="621"/>
                  </a:lnTo>
                  <a:lnTo>
                    <a:pt x="232" y="621"/>
                  </a:lnTo>
                  <a:lnTo>
                    <a:pt x="231" y="621"/>
                  </a:lnTo>
                  <a:lnTo>
                    <a:pt x="230" y="620"/>
                  </a:lnTo>
                  <a:lnTo>
                    <a:pt x="229" y="620"/>
                  </a:lnTo>
                  <a:lnTo>
                    <a:pt x="229" y="620"/>
                  </a:lnTo>
                  <a:lnTo>
                    <a:pt x="228" y="620"/>
                  </a:lnTo>
                  <a:lnTo>
                    <a:pt x="227" y="620"/>
                  </a:lnTo>
                  <a:lnTo>
                    <a:pt x="226" y="620"/>
                  </a:lnTo>
                  <a:lnTo>
                    <a:pt x="226" y="621"/>
                  </a:lnTo>
                  <a:lnTo>
                    <a:pt x="223" y="623"/>
                  </a:lnTo>
                  <a:lnTo>
                    <a:pt x="223" y="623"/>
                  </a:lnTo>
                  <a:lnTo>
                    <a:pt x="223" y="623"/>
                  </a:lnTo>
                  <a:lnTo>
                    <a:pt x="222" y="624"/>
                  </a:lnTo>
                  <a:lnTo>
                    <a:pt x="212" y="646"/>
                  </a:lnTo>
                  <a:lnTo>
                    <a:pt x="212" y="647"/>
                  </a:lnTo>
                  <a:lnTo>
                    <a:pt x="211" y="648"/>
                  </a:lnTo>
                  <a:lnTo>
                    <a:pt x="211" y="649"/>
                  </a:lnTo>
                  <a:lnTo>
                    <a:pt x="210" y="649"/>
                  </a:lnTo>
                  <a:lnTo>
                    <a:pt x="200" y="655"/>
                  </a:lnTo>
                  <a:lnTo>
                    <a:pt x="197" y="657"/>
                  </a:lnTo>
                  <a:lnTo>
                    <a:pt x="196" y="655"/>
                  </a:lnTo>
                  <a:lnTo>
                    <a:pt x="196" y="654"/>
                  </a:lnTo>
                  <a:lnTo>
                    <a:pt x="195" y="653"/>
                  </a:lnTo>
                  <a:lnTo>
                    <a:pt x="191" y="649"/>
                  </a:lnTo>
                  <a:lnTo>
                    <a:pt x="186" y="647"/>
                  </a:lnTo>
                  <a:lnTo>
                    <a:pt x="186" y="647"/>
                  </a:lnTo>
                  <a:lnTo>
                    <a:pt x="182" y="646"/>
                  </a:lnTo>
                  <a:lnTo>
                    <a:pt x="178" y="646"/>
                  </a:lnTo>
                  <a:lnTo>
                    <a:pt x="177" y="646"/>
                  </a:lnTo>
                  <a:lnTo>
                    <a:pt x="176" y="646"/>
                  </a:lnTo>
                  <a:lnTo>
                    <a:pt x="162" y="645"/>
                  </a:lnTo>
                  <a:lnTo>
                    <a:pt x="161" y="645"/>
                  </a:lnTo>
                  <a:lnTo>
                    <a:pt x="161" y="645"/>
                  </a:lnTo>
                  <a:lnTo>
                    <a:pt x="160" y="644"/>
                  </a:lnTo>
                  <a:lnTo>
                    <a:pt x="158" y="642"/>
                  </a:lnTo>
                  <a:lnTo>
                    <a:pt x="157" y="641"/>
                  </a:lnTo>
                  <a:lnTo>
                    <a:pt x="153" y="636"/>
                  </a:lnTo>
                  <a:lnTo>
                    <a:pt x="150" y="636"/>
                  </a:lnTo>
                  <a:lnTo>
                    <a:pt x="148" y="630"/>
                  </a:lnTo>
                  <a:lnTo>
                    <a:pt x="147" y="624"/>
                  </a:lnTo>
                  <a:lnTo>
                    <a:pt x="147" y="624"/>
                  </a:lnTo>
                  <a:lnTo>
                    <a:pt x="147" y="624"/>
                  </a:lnTo>
                  <a:lnTo>
                    <a:pt x="148" y="623"/>
                  </a:lnTo>
                  <a:lnTo>
                    <a:pt x="148" y="623"/>
                  </a:lnTo>
                  <a:lnTo>
                    <a:pt x="149" y="616"/>
                  </a:lnTo>
                  <a:lnTo>
                    <a:pt x="149" y="616"/>
                  </a:lnTo>
                  <a:lnTo>
                    <a:pt x="147" y="613"/>
                  </a:lnTo>
                  <a:lnTo>
                    <a:pt x="147" y="613"/>
                  </a:lnTo>
                  <a:lnTo>
                    <a:pt x="146" y="612"/>
                  </a:lnTo>
                  <a:lnTo>
                    <a:pt x="145" y="612"/>
                  </a:lnTo>
                  <a:lnTo>
                    <a:pt x="143" y="612"/>
                  </a:lnTo>
                  <a:lnTo>
                    <a:pt x="138" y="607"/>
                  </a:lnTo>
                  <a:lnTo>
                    <a:pt x="138" y="609"/>
                  </a:lnTo>
                  <a:lnTo>
                    <a:pt x="138" y="610"/>
                  </a:lnTo>
                  <a:lnTo>
                    <a:pt x="137" y="617"/>
                  </a:lnTo>
                  <a:lnTo>
                    <a:pt x="136" y="618"/>
                  </a:lnTo>
                  <a:lnTo>
                    <a:pt x="134" y="622"/>
                  </a:lnTo>
                  <a:lnTo>
                    <a:pt x="134" y="622"/>
                  </a:lnTo>
                  <a:lnTo>
                    <a:pt x="131" y="622"/>
                  </a:lnTo>
                  <a:lnTo>
                    <a:pt x="130" y="622"/>
                  </a:lnTo>
                  <a:lnTo>
                    <a:pt x="130" y="621"/>
                  </a:lnTo>
                  <a:lnTo>
                    <a:pt x="129" y="620"/>
                  </a:lnTo>
                  <a:lnTo>
                    <a:pt x="128" y="619"/>
                  </a:lnTo>
                  <a:lnTo>
                    <a:pt x="128" y="619"/>
                  </a:lnTo>
                  <a:lnTo>
                    <a:pt x="127" y="619"/>
                  </a:lnTo>
                  <a:lnTo>
                    <a:pt x="127" y="619"/>
                  </a:lnTo>
                  <a:lnTo>
                    <a:pt x="125" y="625"/>
                  </a:lnTo>
                  <a:lnTo>
                    <a:pt x="124" y="626"/>
                  </a:lnTo>
                  <a:lnTo>
                    <a:pt x="124" y="626"/>
                  </a:lnTo>
                  <a:lnTo>
                    <a:pt x="124" y="629"/>
                  </a:lnTo>
                  <a:lnTo>
                    <a:pt x="122" y="634"/>
                  </a:lnTo>
                  <a:lnTo>
                    <a:pt x="121" y="633"/>
                  </a:lnTo>
                  <a:lnTo>
                    <a:pt x="120" y="633"/>
                  </a:lnTo>
                  <a:lnTo>
                    <a:pt x="120" y="632"/>
                  </a:lnTo>
                  <a:lnTo>
                    <a:pt x="118" y="631"/>
                  </a:lnTo>
                  <a:lnTo>
                    <a:pt x="116" y="629"/>
                  </a:lnTo>
                  <a:lnTo>
                    <a:pt x="116" y="628"/>
                  </a:lnTo>
                  <a:lnTo>
                    <a:pt x="115" y="627"/>
                  </a:lnTo>
                  <a:lnTo>
                    <a:pt x="114" y="627"/>
                  </a:lnTo>
                  <a:lnTo>
                    <a:pt x="112" y="625"/>
                  </a:lnTo>
                  <a:lnTo>
                    <a:pt x="111" y="625"/>
                  </a:lnTo>
                  <a:lnTo>
                    <a:pt x="109" y="625"/>
                  </a:lnTo>
                  <a:lnTo>
                    <a:pt x="106" y="625"/>
                  </a:lnTo>
                  <a:lnTo>
                    <a:pt x="105" y="625"/>
                  </a:lnTo>
                  <a:lnTo>
                    <a:pt x="105" y="625"/>
                  </a:lnTo>
                  <a:lnTo>
                    <a:pt x="102" y="627"/>
                  </a:lnTo>
                  <a:lnTo>
                    <a:pt x="102" y="628"/>
                  </a:lnTo>
                  <a:lnTo>
                    <a:pt x="101" y="628"/>
                  </a:lnTo>
                  <a:lnTo>
                    <a:pt x="101" y="628"/>
                  </a:lnTo>
                  <a:lnTo>
                    <a:pt x="100" y="630"/>
                  </a:lnTo>
                  <a:lnTo>
                    <a:pt x="100" y="630"/>
                  </a:lnTo>
                  <a:lnTo>
                    <a:pt x="99" y="630"/>
                  </a:lnTo>
                  <a:lnTo>
                    <a:pt x="99" y="631"/>
                  </a:lnTo>
                  <a:lnTo>
                    <a:pt x="99" y="631"/>
                  </a:lnTo>
                  <a:lnTo>
                    <a:pt x="99" y="632"/>
                  </a:lnTo>
                  <a:lnTo>
                    <a:pt x="98" y="632"/>
                  </a:lnTo>
                  <a:lnTo>
                    <a:pt x="98" y="633"/>
                  </a:lnTo>
                  <a:lnTo>
                    <a:pt x="97" y="633"/>
                  </a:lnTo>
                  <a:lnTo>
                    <a:pt x="97" y="633"/>
                  </a:lnTo>
                  <a:lnTo>
                    <a:pt x="96" y="633"/>
                  </a:lnTo>
                  <a:lnTo>
                    <a:pt x="95" y="632"/>
                  </a:lnTo>
                  <a:lnTo>
                    <a:pt x="94" y="630"/>
                  </a:lnTo>
                  <a:lnTo>
                    <a:pt x="93" y="629"/>
                  </a:lnTo>
                  <a:lnTo>
                    <a:pt x="91" y="626"/>
                  </a:lnTo>
                  <a:lnTo>
                    <a:pt x="89" y="624"/>
                  </a:lnTo>
                  <a:lnTo>
                    <a:pt x="87" y="620"/>
                  </a:lnTo>
                  <a:lnTo>
                    <a:pt x="76" y="612"/>
                  </a:lnTo>
                  <a:lnTo>
                    <a:pt x="74" y="612"/>
                  </a:lnTo>
                  <a:lnTo>
                    <a:pt x="73" y="607"/>
                  </a:lnTo>
                  <a:lnTo>
                    <a:pt x="73" y="606"/>
                  </a:lnTo>
                  <a:lnTo>
                    <a:pt x="72" y="604"/>
                  </a:lnTo>
                  <a:lnTo>
                    <a:pt x="71" y="603"/>
                  </a:lnTo>
                  <a:lnTo>
                    <a:pt x="70" y="601"/>
                  </a:lnTo>
                  <a:lnTo>
                    <a:pt x="70" y="600"/>
                  </a:lnTo>
                  <a:lnTo>
                    <a:pt x="69" y="600"/>
                  </a:lnTo>
                  <a:lnTo>
                    <a:pt x="68" y="599"/>
                  </a:lnTo>
                  <a:lnTo>
                    <a:pt x="68" y="599"/>
                  </a:lnTo>
                  <a:lnTo>
                    <a:pt x="67" y="600"/>
                  </a:lnTo>
                  <a:lnTo>
                    <a:pt x="66" y="601"/>
                  </a:lnTo>
                  <a:lnTo>
                    <a:pt x="64" y="599"/>
                  </a:lnTo>
                  <a:lnTo>
                    <a:pt x="63" y="599"/>
                  </a:lnTo>
                  <a:lnTo>
                    <a:pt x="63" y="599"/>
                  </a:lnTo>
                  <a:lnTo>
                    <a:pt x="62" y="599"/>
                  </a:lnTo>
                  <a:lnTo>
                    <a:pt x="61" y="599"/>
                  </a:lnTo>
                  <a:lnTo>
                    <a:pt x="61" y="599"/>
                  </a:lnTo>
                  <a:lnTo>
                    <a:pt x="60" y="599"/>
                  </a:lnTo>
                  <a:lnTo>
                    <a:pt x="60" y="600"/>
                  </a:lnTo>
                  <a:lnTo>
                    <a:pt x="60" y="600"/>
                  </a:lnTo>
                  <a:lnTo>
                    <a:pt x="59" y="604"/>
                  </a:lnTo>
                  <a:lnTo>
                    <a:pt x="58" y="609"/>
                  </a:lnTo>
                  <a:lnTo>
                    <a:pt x="58" y="609"/>
                  </a:lnTo>
                  <a:lnTo>
                    <a:pt x="58" y="610"/>
                  </a:lnTo>
                  <a:lnTo>
                    <a:pt x="57" y="611"/>
                  </a:lnTo>
                  <a:lnTo>
                    <a:pt x="57" y="611"/>
                  </a:lnTo>
                  <a:lnTo>
                    <a:pt x="56" y="612"/>
                  </a:lnTo>
                  <a:lnTo>
                    <a:pt x="56" y="612"/>
                  </a:lnTo>
                  <a:lnTo>
                    <a:pt x="55" y="613"/>
                  </a:lnTo>
                  <a:lnTo>
                    <a:pt x="54" y="613"/>
                  </a:lnTo>
                  <a:lnTo>
                    <a:pt x="52" y="613"/>
                  </a:lnTo>
                  <a:lnTo>
                    <a:pt x="50" y="613"/>
                  </a:lnTo>
                  <a:lnTo>
                    <a:pt x="38" y="610"/>
                  </a:lnTo>
                  <a:lnTo>
                    <a:pt x="33" y="609"/>
                  </a:lnTo>
                  <a:lnTo>
                    <a:pt x="32" y="609"/>
                  </a:lnTo>
                  <a:lnTo>
                    <a:pt x="32" y="609"/>
                  </a:lnTo>
                  <a:lnTo>
                    <a:pt x="32" y="608"/>
                  </a:lnTo>
                  <a:lnTo>
                    <a:pt x="32" y="607"/>
                  </a:lnTo>
                  <a:lnTo>
                    <a:pt x="32" y="606"/>
                  </a:lnTo>
                  <a:lnTo>
                    <a:pt x="33" y="605"/>
                  </a:lnTo>
                  <a:lnTo>
                    <a:pt x="34" y="603"/>
                  </a:lnTo>
                  <a:lnTo>
                    <a:pt x="35" y="602"/>
                  </a:lnTo>
                  <a:lnTo>
                    <a:pt x="36" y="601"/>
                  </a:lnTo>
                  <a:lnTo>
                    <a:pt x="37" y="600"/>
                  </a:lnTo>
                  <a:lnTo>
                    <a:pt x="39" y="597"/>
                  </a:lnTo>
                  <a:lnTo>
                    <a:pt x="39" y="597"/>
                  </a:lnTo>
                  <a:lnTo>
                    <a:pt x="39" y="596"/>
                  </a:lnTo>
                  <a:lnTo>
                    <a:pt x="39" y="596"/>
                  </a:lnTo>
                  <a:lnTo>
                    <a:pt x="39" y="595"/>
                  </a:lnTo>
                  <a:lnTo>
                    <a:pt x="38" y="594"/>
                  </a:lnTo>
                  <a:lnTo>
                    <a:pt x="38" y="593"/>
                  </a:lnTo>
                  <a:lnTo>
                    <a:pt x="37" y="591"/>
                  </a:lnTo>
                  <a:lnTo>
                    <a:pt x="36" y="591"/>
                  </a:lnTo>
                  <a:lnTo>
                    <a:pt x="32" y="587"/>
                  </a:lnTo>
                  <a:lnTo>
                    <a:pt x="32" y="586"/>
                  </a:lnTo>
                  <a:lnTo>
                    <a:pt x="31" y="586"/>
                  </a:lnTo>
                  <a:lnTo>
                    <a:pt x="29" y="587"/>
                  </a:lnTo>
                  <a:lnTo>
                    <a:pt x="22" y="587"/>
                  </a:lnTo>
                  <a:lnTo>
                    <a:pt x="18" y="588"/>
                  </a:lnTo>
                  <a:lnTo>
                    <a:pt x="5" y="591"/>
                  </a:lnTo>
                  <a:lnTo>
                    <a:pt x="5" y="592"/>
                  </a:lnTo>
                  <a:lnTo>
                    <a:pt x="4" y="592"/>
                  </a:lnTo>
                  <a:lnTo>
                    <a:pt x="4" y="592"/>
                  </a:lnTo>
                  <a:lnTo>
                    <a:pt x="3" y="593"/>
                  </a:lnTo>
                  <a:lnTo>
                    <a:pt x="2" y="591"/>
                  </a:lnTo>
                  <a:lnTo>
                    <a:pt x="2" y="590"/>
                  </a:lnTo>
                  <a:lnTo>
                    <a:pt x="1" y="571"/>
                  </a:lnTo>
                  <a:lnTo>
                    <a:pt x="1" y="570"/>
                  </a:lnTo>
                  <a:lnTo>
                    <a:pt x="0" y="564"/>
                  </a:lnTo>
                  <a:lnTo>
                    <a:pt x="0" y="562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1" y="559"/>
                  </a:lnTo>
                  <a:lnTo>
                    <a:pt x="1" y="559"/>
                  </a:lnTo>
                  <a:lnTo>
                    <a:pt x="1" y="558"/>
                  </a:lnTo>
                  <a:lnTo>
                    <a:pt x="0" y="554"/>
                  </a:lnTo>
                  <a:lnTo>
                    <a:pt x="0" y="552"/>
                  </a:lnTo>
                  <a:lnTo>
                    <a:pt x="1" y="552"/>
                  </a:lnTo>
                  <a:lnTo>
                    <a:pt x="4" y="548"/>
                  </a:lnTo>
                  <a:lnTo>
                    <a:pt x="4" y="548"/>
                  </a:lnTo>
                  <a:lnTo>
                    <a:pt x="5" y="543"/>
                  </a:lnTo>
                  <a:lnTo>
                    <a:pt x="6" y="542"/>
                  </a:lnTo>
                  <a:lnTo>
                    <a:pt x="6" y="541"/>
                  </a:lnTo>
                  <a:lnTo>
                    <a:pt x="6" y="540"/>
                  </a:lnTo>
                  <a:lnTo>
                    <a:pt x="5" y="533"/>
                  </a:lnTo>
                  <a:lnTo>
                    <a:pt x="4" y="530"/>
                  </a:lnTo>
                  <a:lnTo>
                    <a:pt x="4" y="530"/>
                  </a:lnTo>
                  <a:lnTo>
                    <a:pt x="3" y="529"/>
                  </a:lnTo>
                  <a:lnTo>
                    <a:pt x="3" y="528"/>
                  </a:lnTo>
                  <a:lnTo>
                    <a:pt x="3" y="528"/>
                  </a:lnTo>
                  <a:lnTo>
                    <a:pt x="2" y="526"/>
                  </a:lnTo>
                  <a:lnTo>
                    <a:pt x="2" y="526"/>
                  </a:lnTo>
                  <a:lnTo>
                    <a:pt x="2" y="525"/>
                  </a:lnTo>
                  <a:lnTo>
                    <a:pt x="1" y="524"/>
                  </a:lnTo>
                  <a:lnTo>
                    <a:pt x="1" y="523"/>
                  </a:lnTo>
                  <a:lnTo>
                    <a:pt x="1" y="520"/>
                  </a:lnTo>
                  <a:lnTo>
                    <a:pt x="1" y="515"/>
                  </a:lnTo>
                  <a:lnTo>
                    <a:pt x="1" y="514"/>
                  </a:lnTo>
                  <a:lnTo>
                    <a:pt x="1" y="513"/>
                  </a:lnTo>
                  <a:lnTo>
                    <a:pt x="1" y="512"/>
                  </a:lnTo>
                  <a:lnTo>
                    <a:pt x="1" y="512"/>
                  </a:lnTo>
                  <a:lnTo>
                    <a:pt x="2" y="512"/>
                  </a:lnTo>
                  <a:lnTo>
                    <a:pt x="3" y="512"/>
                  </a:lnTo>
                  <a:lnTo>
                    <a:pt x="3" y="512"/>
                  </a:lnTo>
                  <a:lnTo>
                    <a:pt x="4" y="513"/>
                  </a:lnTo>
                  <a:lnTo>
                    <a:pt x="9" y="514"/>
                  </a:lnTo>
                  <a:lnTo>
                    <a:pt x="9" y="514"/>
                  </a:lnTo>
                  <a:lnTo>
                    <a:pt x="10" y="514"/>
                  </a:lnTo>
                  <a:lnTo>
                    <a:pt x="12" y="515"/>
                  </a:lnTo>
                  <a:lnTo>
                    <a:pt x="13" y="515"/>
                  </a:lnTo>
                  <a:lnTo>
                    <a:pt x="17" y="515"/>
                  </a:lnTo>
                  <a:lnTo>
                    <a:pt x="26" y="513"/>
                  </a:lnTo>
                  <a:lnTo>
                    <a:pt x="28" y="509"/>
                  </a:lnTo>
                  <a:lnTo>
                    <a:pt x="28" y="509"/>
                  </a:lnTo>
                  <a:lnTo>
                    <a:pt x="24" y="497"/>
                  </a:lnTo>
                  <a:lnTo>
                    <a:pt x="23" y="494"/>
                  </a:lnTo>
                  <a:lnTo>
                    <a:pt x="23" y="494"/>
                  </a:lnTo>
                  <a:lnTo>
                    <a:pt x="23" y="494"/>
                  </a:lnTo>
                  <a:lnTo>
                    <a:pt x="23" y="492"/>
                  </a:lnTo>
                  <a:lnTo>
                    <a:pt x="23" y="486"/>
                  </a:lnTo>
                  <a:lnTo>
                    <a:pt x="23" y="486"/>
                  </a:lnTo>
                  <a:lnTo>
                    <a:pt x="25" y="478"/>
                  </a:lnTo>
                  <a:lnTo>
                    <a:pt x="25" y="478"/>
                  </a:lnTo>
                  <a:lnTo>
                    <a:pt x="25" y="478"/>
                  </a:lnTo>
                  <a:lnTo>
                    <a:pt x="25" y="479"/>
                  </a:lnTo>
                  <a:lnTo>
                    <a:pt x="27" y="481"/>
                  </a:lnTo>
                  <a:lnTo>
                    <a:pt x="27" y="482"/>
                  </a:lnTo>
                  <a:lnTo>
                    <a:pt x="28" y="483"/>
                  </a:lnTo>
                  <a:lnTo>
                    <a:pt x="29" y="487"/>
                  </a:lnTo>
                  <a:lnTo>
                    <a:pt x="35" y="497"/>
                  </a:lnTo>
                  <a:lnTo>
                    <a:pt x="37" y="500"/>
                  </a:lnTo>
                  <a:lnTo>
                    <a:pt x="37" y="501"/>
                  </a:lnTo>
                  <a:lnTo>
                    <a:pt x="37" y="502"/>
                  </a:lnTo>
                  <a:lnTo>
                    <a:pt x="38" y="503"/>
                  </a:lnTo>
                  <a:lnTo>
                    <a:pt x="38" y="504"/>
                  </a:lnTo>
                  <a:lnTo>
                    <a:pt x="37" y="505"/>
                  </a:lnTo>
                  <a:lnTo>
                    <a:pt x="37" y="506"/>
                  </a:lnTo>
                  <a:lnTo>
                    <a:pt x="37" y="507"/>
                  </a:lnTo>
                  <a:lnTo>
                    <a:pt x="38" y="511"/>
                  </a:lnTo>
                  <a:lnTo>
                    <a:pt x="38" y="512"/>
                  </a:lnTo>
                  <a:lnTo>
                    <a:pt x="39" y="513"/>
                  </a:lnTo>
                  <a:lnTo>
                    <a:pt x="39" y="516"/>
                  </a:lnTo>
                  <a:lnTo>
                    <a:pt x="40" y="517"/>
                  </a:lnTo>
                  <a:lnTo>
                    <a:pt x="40" y="518"/>
                  </a:lnTo>
                  <a:lnTo>
                    <a:pt x="41" y="519"/>
                  </a:lnTo>
                  <a:lnTo>
                    <a:pt x="41" y="519"/>
                  </a:lnTo>
                  <a:lnTo>
                    <a:pt x="43" y="518"/>
                  </a:lnTo>
                  <a:lnTo>
                    <a:pt x="48" y="514"/>
                  </a:lnTo>
                  <a:lnTo>
                    <a:pt x="54" y="512"/>
                  </a:lnTo>
                  <a:lnTo>
                    <a:pt x="57" y="512"/>
                  </a:lnTo>
                  <a:lnTo>
                    <a:pt x="58" y="513"/>
                  </a:lnTo>
                  <a:lnTo>
                    <a:pt x="58" y="513"/>
                  </a:lnTo>
                  <a:lnTo>
                    <a:pt x="62" y="518"/>
                  </a:lnTo>
                  <a:lnTo>
                    <a:pt x="67" y="517"/>
                  </a:lnTo>
                  <a:lnTo>
                    <a:pt x="72" y="509"/>
                  </a:lnTo>
                  <a:lnTo>
                    <a:pt x="74" y="510"/>
                  </a:lnTo>
                  <a:lnTo>
                    <a:pt x="75" y="509"/>
                  </a:lnTo>
                  <a:lnTo>
                    <a:pt x="80" y="509"/>
                  </a:lnTo>
                  <a:lnTo>
                    <a:pt x="82" y="508"/>
                  </a:lnTo>
                  <a:lnTo>
                    <a:pt x="84" y="507"/>
                  </a:lnTo>
                  <a:lnTo>
                    <a:pt x="84" y="507"/>
                  </a:lnTo>
                  <a:lnTo>
                    <a:pt x="84" y="507"/>
                  </a:lnTo>
                  <a:lnTo>
                    <a:pt x="85" y="505"/>
                  </a:lnTo>
                  <a:lnTo>
                    <a:pt x="85" y="504"/>
                  </a:lnTo>
                  <a:lnTo>
                    <a:pt x="85" y="503"/>
                  </a:lnTo>
                  <a:lnTo>
                    <a:pt x="85" y="503"/>
                  </a:lnTo>
                  <a:lnTo>
                    <a:pt x="85" y="503"/>
                  </a:lnTo>
                  <a:lnTo>
                    <a:pt x="82" y="502"/>
                  </a:lnTo>
                  <a:lnTo>
                    <a:pt x="80" y="502"/>
                  </a:lnTo>
                  <a:lnTo>
                    <a:pt x="79" y="501"/>
                  </a:lnTo>
                  <a:lnTo>
                    <a:pt x="79" y="501"/>
                  </a:lnTo>
                  <a:lnTo>
                    <a:pt x="79" y="501"/>
                  </a:lnTo>
                  <a:lnTo>
                    <a:pt x="74" y="494"/>
                  </a:lnTo>
                  <a:lnTo>
                    <a:pt x="74" y="494"/>
                  </a:lnTo>
                  <a:lnTo>
                    <a:pt x="73" y="491"/>
                  </a:lnTo>
                  <a:lnTo>
                    <a:pt x="73" y="490"/>
                  </a:lnTo>
                  <a:lnTo>
                    <a:pt x="73" y="490"/>
                  </a:lnTo>
                  <a:lnTo>
                    <a:pt x="76" y="477"/>
                  </a:lnTo>
                  <a:lnTo>
                    <a:pt x="76" y="477"/>
                  </a:lnTo>
                  <a:lnTo>
                    <a:pt x="77" y="476"/>
                  </a:lnTo>
                  <a:lnTo>
                    <a:pt x="77" y="475"/>
                  </a:lnTo>
                  <a:lnTo>
                    <a:pt x="77" y="475"/>
                  </a:lnTo>
                  <a:lnTo>
                    <a:pt x="79" y="474"/>
                  </a:lnTo>
                  <a:lnTo>
                    <a:pt x="82" y="473"/>
                  </a:lnTo>
                  <a:lnTo>
                    <a:pt x="83" y="472"/>
                  </a:lnTo>
                  <a:lnTo>
                    <a:pt x="83" y="472"/>
                  </a:lnTo>
                  <a:lnTo>
                    <a:pt x="84" y="471"/>
                  </a:lnTo>
                  <a:lnTo>
                    <a:pt x="84" y="471"/>
                  </a:lnTo>
                  <a:lnTo>
                    <a:pt x="85" y="470"/>
                  </a:lnTo>
                  <a:lnTo>
                    <a:pt x="87" y="466"/>
                  </a:lnTo>
                  <a:lnTo>
                    <a:pt x="87" y="465"/>
                  </a:lnTo>
                  <a:lnTo>
                    <a:pt x="88" y="463"/>
                  </a:lnTo>
                  <a:lnTo>
                    <a:pt x="88" y="462"/>
                  </a:lnTo>
                  <a:lnTo>
                    <a:pt x="89" y="457"/>
                  </a:lnTo>
                  <a:lnTo>
                    <a:pt x="89" y="456"/>
                  </a:lnTo>
                  <a:lnTo>
                    <a:pt x="88" y="456"/>
                  </a:lnTo>
                  <a:lnTo>
                    <a:pt x="87" y="456"/>
                  </a:lnTo>
                  <a:lnTo>
                    <a:pt x="77" y="446"/>
                  </a:lnTo>
                  <a:lnTo>
                    <a:pt x="67" y="438"/>
                  </a:lnTo>
                  <a:lnTo>
                    <a:pt x="66" y="438"/>
                  </a:lnTo>
                  <a:lnTo>
                    <a:pt x="65" y="436"/>
                  </a:lnTo>
                  <a:lnTo>
                    <a:pt x="64" y="436"/>
                  </a:lnTo>
                  <a:lnTo>
                    <a:pt x="60" y="432"/>
                  </a:lnTo>
                  <a:lnTo>
                    <a:pt x="59" y="431"/>
                  </a:lnTo>
                  <a:lnTo>
                    <a:pt x="58" y="430"/>
                  </a:lnTo>
                  <a:lnTo>
                    <a:pt x="58" y="430"/>
                  </a:lnTo>
                  <a:lnTo>
                    <a:pt x="59" y="415"/>
                  </a:lnTo>
                  <a:lnTo>
                    <a:pt x="64" y="413"/>
                  </a:lnTo>
                  <a:lnTo>
                    <a:pt x="75" y="405"/>
                  </a:lnTo>
                  <a:lnTo>
                    <a:pt x="78" y="403"/>
                  </a:lnTo>
                  <a:lnTo>
                    <a:pt x="78" y="402"/>
                  </a:lnTo>
                  <a:lnTo>
                    <a:pt x="79" y="401"/>
                  </a:lnTo>
                  <a:lnTo>
                    <a:pt x="79" y="401"/>
                  </a:lnTo>
                  <a:lnTo>
                    <a:pt x="79" y="400"/>
                  </a:lnTo>
                  <a:lnTo>
                    <a:pt x="79" y="399"/>
                  </a:lnTo>
                  <a:lnTo>
                    <a:pt x="80" y="393"/>
                  </a:lnTo>
                  <a:lnTo>
                    <a:pt x="81" y="385"/>
                  </a:lnTo>
                  <a:lnTo>
                    <a:pt x="82" y="384"/>
                  </a:lnTo>
                  <a:lnTo>
                    <a:pt x="82" y="384"/>
                  </a:lnTo>
                  <a:lnTo>
                    <a:pt x="83" y="385"/>
                  </a:lnTo>
                  <a:lnTo>
                    <a:pt x="83" y="385"/>
                  </a:lnTo>
                  <a:lnTo>
                    <a:pt x="84" y="385"/>
                  </a:lnTo>
                  <a:lnTo>
                    <a:pt x="85" y="385"/>
                  </a:lnTo>
                  <a:lnTo>
                    <a:pt x="86" y="385"/>
                  </a:lnTo>
                  <a:lnTo>
                    <a:pt x="87" y="384"/>
                  </a:lnTo>
                  <a:lnTo>
                    <a:pt x="95" y="378"/>
                  </a:lnTo>
                  <a:lnTo>
                    <a:pt x="97" y="377"/>
                  </a:lnTo>
                  <a:lnTo>
                    <a:pt x="103" y="371"/>
                  </a:lnTo>
                  <a:lnTo>
                    <a:pt x="106" y="367"/>
                  </a:lnTo>
                  <a:lnTo>
                    <a:pt x="109" y="360"/>
                  </a:lnTo>
                  <a:lnTo>
                    <a:pt x="109" y="359"/>
                  </a:lnTo>
                  <a:lnTo>
                    <a:pt x="106" y="357"/>
                  </a:lnTo>
                  <a:lnTo>
                    <a:pt x="104" y="350"/>
                  </a:lnTo>
                  <a:lnTo>
                    <a:pt x="103" y="347"/>
                  </a:lnTo>
                  <a:lnTo>
                    <a:pt x="102" y="345"/>
                  </a:lnTo>
                  <a:lnTo>
                    <a:pt x="101" y="343"/>
                  </a:lnTo>
                  <a:lnTo>
                    <a:pt x="101" y="342"/>
                  </a:lnTo>
                  <a:lnTo>
                    <a:pt x="100" y="341"/>
                  </a:lnTo>
                  <a:lnTo>
                    <a:pt x="100" y="340"/>
                  </a:lnTo>
                  <a:lnTo>
                    <a:pt x="99" y="339"/>
                  </a:lnTo>
                  <a:lnTo>
                    <a:pt x="99" y="339"/>
                  </a:lnTo>
                  <a:lnTo>
                    <a:pt x="99" y="334"/>
                  </a:lnTo>
                  <a:lnTo>
                    <a:pt x="97" y="316"/>
                  </a:lnTo>
                  <a:lnTo>
                    <a:pt x="95" y="306"/>
                  </a:lnTo>
                  <a:lnTo>
                    <a:pt x="94" y="305"/>
                  </a:lnTo>
                  <a:lnTo>
                    <a:pt x="90" y="304"/>
                  </a:lnTo>
                  <a:lnTo>
                    <a:pt x="89" y="304"/>
                  </a:lnTo>
                  <a:lnTo>
                    <a:pt x="89" y="305"/>
                  </a:lnTo>
                  <a:lnTo>
                    <a:pt x="88" y="305"/>
                  </a:lnTo>
                  <a:lnTo>
                    <a:pt x="87" y="305"/>
                  </a:lnTo>
                  <a:lnTo>
                    <a:pt x="85" y="303"/>
                  </a:lnTo>
                  <a:lnTo>
                    <a:pt x="85" y="302"/>
                  </a:lnTo>
                  <a:lnTo>
                    <a:pt x="79" y="295"/>
                  </a:lnTo>
                  <a:lnTo>
                    <a:pt x="79" y="296"/>
                  </a:lnTo>
                  <a:lnTo>
                    <a:pt x="79" y="297"/>
                  </a:lnTo>
                  <a:lnTo>
                    <a:pt x="79" y="297"/>
                  </a:lnTo>
                  <a:lnTo>
                    <a:pt x="76" y="298"/>
                  </a:lnTo>
                  <a:lnTo>
                    <a:pt x="75" y="299"/>
                  </a:lnTo>
                  <a:lnTo>
                    <a:pt x="74" y="299"/>
                  </a:lnTo>
                  <a:lnTo>
                    <a:pt x="73" y="299"/>
                  </a:lnTo>
                  <a:lnTo>
                    <a:pt x="73" y="299"/>
                  </a:lnTo>
                  <a:lnTo>
                    <a:pt x="72" y="299"/>
                  </a:lnTo>
                  <a:lnTo>
                    <a:pt x="65" y="295"/>
                  </a:lnTo>
                  <a:lnTo>
                    <a:pt x="65" y="295"/>
                  </a:lnTo>
                  <a:lnTo>
                    <a:pt x="64" y="295"/>
                  </a:lnTo>
                  <a:lnTo>
                    <a:pt x="61" y="292"/>
                  </a:lnTo>
                  <a:lnTo>
                    <a:pt x="60" y="292"/>
                  </a:lnTo>
                  <a:lnTo>
                    <a:pt x="60" y="291"/>
                  </a:lnTo>
                  <a:lnTo>
                    <a:pt x="61" y="290"/>
                  </a:lnTo>
                  <a:lnTo>
                    <a:pt x="61" y="288"/>
                  </a:lnTo>
                  <a:lnTo>
                    <a:pt x="61" y="287"/>
                  </a:lnTo>
                  <a:lnTo>
                    <a:pt x="62" y="286"/>
                  </a:lnTo>
                  <a:lnTo>
                    <a:pt x="62" y="285"/>
                  </a:lnTo>
                  <a:lnTo>
                    <a:pt x="62" y="285"/>
                  </a:lnTo>
                  <a:lnTo>
                    <a:pt x="63" y="283"/>
                  </a:lnTo>
                  <a:lnTo>
                    <a:pt x="62" y="283"/>
                  </a:lnTo>
                  <a:lnTo>
                    <a:pt x="61" y="281"/>
                  </a:lnTo>
                  <a:lnTo>
                    <a:pt x="57" y="278"/>
                  </a:lnTo>
                  <a:lnTo>
                    <a:pt x="57" y="278"/>
                  </a:lnTo>
                  <a:lnTo>
                    <a:pt x="56" y="277"/>
                  </a:lnTo>
                  <a:lnTo>
                    <a:pt x="56" y="277"/>
                  </a:lnTo>
                  <a:lnTo>
                    <a:pt x="55" y="277"/>
                  </a:lnTo>
                  <a:lnTo>
                    <a:pt x="55" y="277"/>
                  </a:lnTo>
                  <a:lnTo>
                    <a:pt x="54" y="276"/>
                  </a:lnTo>
                  <a:lnTo>
                    <a:pt x="52" y="277"/>
                  </a:lnTo>
                  <a:lnTo>
                    <a:pt x="55" y="273"/>
                  </a:lnTo>
                  <a:lnTo>
                    <a:pt x="58" y="263"/>
                  </a:lnTo>
                  <a:lnTo>
                    <a:pt x="59" y="260"/>
                  </a:lnTo>
                  <a:lnTo>
                    <a:pt x="60" y="261"/>
                  </a:lnTo>
                  <a:lnTo>
                    <a:pt x="62" y="258"/>
                  </a:lnTo>
                  <a:lnTo>
                    <a:pt x="63" y="250"/>
                  </a:lnTo>
                  <a:lnTo>
                    <a:pt x="63" y="246"/>
                  </a:lnTo>
                  <a:lnTo>
                    <a:pt x="61" y="244"/>
                  </a:lnTo>
                  <a:lnTo>
                    <a:pt x="58" y="234"/>
                  </a:lnTo>
                  <a:lnTo>
                    <a:pt x="62" y="236"/>
                  </a:lnTo>
                  <a:lnTo>
                    <a:pt x="63" y="236"/>
                  </a:lnTo>
                  <a:lnTo>
                    <a:pt x="63" y="235"/>
                  </a:lnTo>
                  <a:lnTo>
                    <a:pt x="67" y="233"/>
                  </a:lnTo>
                  <a:lnTo>
                    <a:pt x="71" y="234"/>
                  </a:lnTo>
                  <a:lnTo>
                    <a:pt x="73" y="232"/>
                  </a:lnTo>
                  <a:lnTo>
                    <a:pt x="74" y="232"/>
                  </a:lnTo>
                  <a:lnTo>
                    <a:pt x="76" y="231"/>
                  </a:lnTo>
                  <a:lnTo>
                    <a:pt x="76" y="231"/>
                  </a:lnTo>
                  <a:lnTo>
                    <a:pt x="77" y="230"/>
                  </a:lnTo>
                  <a:lnTo>
                    <a:pt x="79" y="227"/>
                  </a:lnTo>
                  <a:lnTo>
                    <a:pt x="81" y="223"/>
                  </a:lnTo>
                  <a:lnTo>
                    <a:pt x="82" y="221"/>
                  </a:lnTo>
                  <a:lnTo>
                    <a:pt x="82" y="217"/>
                  </a:lnTo>
                  <a:lnTo>
                    <a:pt x="82" y="216"/>
                  </a:lnTo>
                  <a:lnTo>
                    <a:pt x="83" y="209"/>
                  </a:lnTo>
                  <a:lnTo>
                    <a:pt x="85" y="206"/>
                  </a:lnTo>
                  <a:lnTo>
                    <a:pt x="90" y="201"/>
                  </a:lnTo>
                  <a:lnTo>
                    <a:pt x="92" y="199"/>
                  </a:lnTo>
                  <a:lnTo>
                    <a:pt x="91" y="198"/>
                  </a:lnTo>
                  <a:lnTo>
                    <a:pt x="91" y="198"/>
                  </a:lnTo>
                  <a:lnTo>
                    <a:pt x="91" y="197"/>
                  </a:lnTo>
                  <a:lnTo>
                    <a:pt x="91" y="197"/>
                  </a:lnTo>
                  <a:lnTo>
                    <a:pt x="90" y="196"/>
                  </a:lnTo>
                  <a:lnTo>
                    <a:pt x="90" y="196"/>
                  </a:lnTo>
                  <a:lnTo>
                    <a:pt x="90" y="195"/>
                  </a:lnTo>
                  <a:lnTo>
                    <a:pt x="90" y="194"/>
                  </a:lnTo>
                  <a:lnTo>
                    <a:pt x="90" y="194"/>
                  </a:lnTo>
                  <a:lnTo>
                    <a:pt x="90" y="189"/>
                  </a:lnTo>
                  <a:lnTo>
                    <a:pt x="90" y="188"/>
                  </a:lnTo>
                  <a:lnTo>
                    <a:pt x="91" y="185"/>
                  </a:lnTo>
                  <a:lnTo>
                    <a:pt x="91" y="185"/>
                  </a:lnTo>
                  <a:lnTo>
                    <a:pt x="91" y="184"/>
                  </a:lnTo>
                  <a:lnTo>
                    <a:pt x="91" y="184"/>
                  </a:lnTo>
                  <a:lnTo>
                    <a:pt x="91" y="183"/>
                  </a:lnTo>
                  <a:lnTo>
                    <a:pt x="92" y="182"/>
                  </a:lnTo>
                  <a:lnTo>
                    <a:pt x="93" y="182"/>
                  </a:lnTo>
                  <a:lnTo>
                    <a:pt x="93" y="181"/>
                  </a:lnTo>
                  <a:lnTo>
                    <a:pt x="93" y="181"/>
                  </a:lnTo>
                  <a:lnTo>
                    <a:pt x="93" y="181"/>
                  </a:lnTo>
                  <a:lnTo>
                    <a:pt x="94" y="180"/>
                  </a:lnTo>
                  <a:lnTo>
                    <a:pt x="94" y="179"/>
                  </a:lnTo>
                  <a:lnTo>
                    <a:pt x="94" y="179"/>
                  </a:lnTo>
                  <a:lnTo>
                    <a:pt x="95" y="176"/>
                  </a:lnTo>
                  <a:lnTo>
                    <a:pt x="95" y="171"/>
                  </a:lnTo>
                  <a:lnTo>
                    <a:pt x="96" y="170"/>
                  </a:lnTo>
                  <a:lnTo>
                    <a:pt x="95" y="170"/>
                  </a:lnTo>
                  <a:lnTo>
                    <a:pt x="95" y="170"/>
                  </a:lnTo>
                  <a:lnTo>
                    <a:pt x="95" y="168"/>
                  </a:lnTo>
                  <a:lnTo>
                    <a:pt x="96" y="168"/>
                  </a:lnTo>
                  <a:lnTo>
                    <a:pt x="97" y="165"/>
                  </a:lnTo>
                  <a:lnTo>
                    <a:pt x="97" y="165"/>
                  </a:lnTo>
                  <a:lnTo>
                    <a:pt x="98" y="163"/>
                  </a:lnTo>
                  <a:lnTo>
                    <a:pt x="98" y="163"/>
                  </a:lnTo>
                  <a:lnTo>
                    <a:pt x="100" y="160"/>
                  </a:lnTo>
                  <a:lnTo>
                    <a:pt x="102" y="159"/>
                  </a:lnTo>
                  <a:lnTo>
                    <a:pt x="102" y="159"/>
                  </a:lnTo>
                  <a:lnTo>
                    <a:pt x="102" y="159"/>
                  </a:lnTo>
                  <a:lnTo>
                    <a:pt x="105" y="159"/>
                  </a:lnTo>
                  <a:lnTo>
                    <a:pt x="106" y="160"/>
                  </a:lnTo>
                  <a:lnTo>
                    <a:pt x="106" y="160"/>
                  </a:lnTo>
                  <a:lnTo>
                    <a:pt x="107" y="160"/>
                  </a:lnTo>
                  <a:lnTo>
                    <a:pt x="107" y="160"/>
                  </a:lnTo>
                  <a:lnTo>
                    <a:pt x="107" y="160"/>
                  </a:lnTo>
                  <a:lnTo>
                    <a:pt x="110" y="157"/>
                  </a:lnTo>
                  <a:lnTo>
                    <a:pt x="110" y="157"/>
                  </a:lnTo>
                  <a:lnTo>
                    <a:pt x="110" y="156"/>
                  </a:lnTo>
                  <a:lnTo>
                    <a:pt x="110" y="156"/>
                  </a:lnTo>
                  <a:lnTo>
                    <a:pt x="110" y="156"/>
                  </a:lnTo>
                  <a:lnTo>
                    <a:pt x="114" y="145"/>
                  </a:lnTo>
                  <a:lnTo>
                    <a:pt x="114" y="145"/>
                  </a:lnTo>
                  <a:lnTo>
                    <a:pt x="114" y="144"/>
                  </a:lnTo>
                  <a:lnTo>
                    <a:pt x="114" y="144"/>
                  </a:lnTo>
                  <a:lnTo>
                    <a:pt x="114" y="143"/>
                  </a:lnTo>
                  <a:lnTo>
                    <a:pt x="114" y="143"/>
                  </a:lnTo>
                  <a:lnTo>
                    <a:pt x="114" y="142"/>
                  </a:lnTo>
                  <a:lnTo>
                    <a:pt x="114" y="142"/>
                  </a:lnTo>
                  <a:lnTo>
                    <a:pt x="114" y="142"/>
                  </a:lnTo>
                  <a:lnTo>
                    <a:pt x="114" y="141"/>
                  </a:lnTo>
                  <a:lnTo>
                    <a:pt x="115" y="140"/>
                  </a:lnTo>
                  <a:lnTo>
                    <a:pt x="116" y="137"/>
                  </a:lnTo>
                  <a:lnTo>
                    <a:pt x="112" y="133"/>
                  </a:lnTo>
                  <a:lnTo>
                    <a:pt x="113" y="131"/>
                  </a:lnTo>
                  <a:lnTo>
                    <a:pt x="117" y="113"/>
                  </a:lnTo>
                  <a:lnTo>
                    <a:pt x="116" y="110"/>
                  </a:lnTo>
                  <a:lnTo>
                    <a:pt x="116" y="109"/>
                  </a:lnTo>
                  <a:lnTo>
                    <a:pt x="113" y="106"/>
                  </a:lnTo>
                  <a:lnTo>
                    <a:pt x="122" y="94"/>
                  </a:lnTo>
                  <a:lnTo>
                    <a:pt x="122" y="94"/>
                  </a:lnTo>
                  <a:lnTo>
                    <a:pt x="124" y="93"/>
                  </a:lnTo>
                  <a:lnTo>
                    <a:pt x="124" y="92"/>
                  </a:lnTo>
                  <a:lnTo>
                    <a:pt x="125" y="91"/>
                  </a:lnTo>
                  <a:lnTo>
                    <a:pt x="125" y="88"/>
                  </a:lnTo>
                  <a:lnTo>
                    <a:pt x="129" y="85"/>
                  </a:lnTo>
                  <a:lnTo>
                    <a:pt x="141" y="76"/>
                  </a:lnTo>
                  <a:lnTo>
                    <a:pt x="142" y="75"/>
                  </a:lnTo>
                  <a:lnTo>
                    <a:pt x="142" y="74"/>
                  </a:lnTo>
                  <a:lnTo>
                    <a:pt x="142" y="73"/>
                  </a:lnTo>
                  <a:lnTo>
                    <a:pt x="142" y="73"/>
                  </a:lnTo>
                  <a:lnTo>
                    <a:pt x="141" y="72"/>
                  </a:lnTo>
                  <a:lnTo>
                    <a:pt x="141" y="71"/>
                  </a:lnTo>
                  <a:lnTo>
                    <a:pt x="140" y="67"/>
                  </a:lnTo>
                  <a:lnTo>
                    <a:pt x="140" y="67"/>
                  </a:lnTo>
                  <a:lnTo>
                    <a:pt x="140" y="66"/>
                  </a:lnTo>
                  <a:lnTo>
                    <a:pt x="141" y="66"/>
                  </a:lnTo>
                  <a:lnTo>
                    <a:pt x="147" y="65"/>
                  </a:lnTo>
                  <a:lnTo>
                    <a:pt x="148" y="65"/>
                  </a:lnTo>
                  <a:lnTo>
                    <a:pt x="150" y="66"/>
                  </a:lnTo>
                  <a:lnTo>
                    <a:pt x="150" y="66"/>
                  </a:lnTo>
                  <a:lnTo>
                    <a:pt x="150" y="67"/>
                  </a:lnTo>
                  <a:lnTo>
                    <a:pt x="150" y="68"/>
                  </a:lnTo>
                  <a:lnTo>
                    <a:pt x="155" y="68"/>
                  </a:lnTo>
                  <a:lnTo>
                    <a:pt x="155" y="68"/>
                  </a:lnTo>
                  <a:lnTo>
                    <a:pt x="156" y="68"/>
                  </a:lnTo>
                  <a:lnTo>
                    <a:pt x="156" y="68"/>
                  </a:lnTo>
                  <a:lnTo>
                    <a:pt x="156" y="67"/>
                  </a:lnTo>
                  <a:lnTo>
                    <a:pt x="158" y="64"/>
                  </a:lnTo>
                  <a:lnTo>
                    <a:pt x="158" y="63"/>
                  </a:lnTo>
                  <a:lnTo>
                    <a:pt x="158" y="63"/>
                  </a:lnTo>
                  <a:lnTo>
                    <a:pt x="158" y="58"/>
                  </a:lnTo>
                  <a:lnTo>
                    <a:pt x="158" y="55"/>
                  </a:lnTo>
                  <a:lnTo>
                    <a:pt x="158" y="55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9" y="54"/>
                  </a:lnTo>
                  <a:lnTo>
                    <a:pt x="176" y="53"/>
                  </a:lnTo>
                  <a:lnTo>
                    <a:pt x="177" y="53"/>
                  </a:lnTo>
                  <a:lnTo>
                    <a:pt x="179" y="52"/>
                  </a:lnTo>
                  <a:lnTo>
                    <a:pt x="180" y="52"/>
                  </a:lnTo>
                  <a:lnTo>
                    <a:pt x="182" y="51"/>
                  </a:lnTo>
                  <a:lnTo>
                    <a:pt x="185" y="49"/>
                  </a:lnTo>
                  <a:lnTo>
                    <a:pt x="190" y="45"/>
                  </a:lnTo>
                  <a:lnTo>
                    <a:pt x="191" y="45"/>
                  </a:lnTo>
                  <a:lnTo>
                    <a:pt x="192" y="44"/>
                  </a:lnTo>
                  <a:lnTo>
                    <a:pt x="194" y="44"/>
                  </a:lnTo>
                  <a:lnTo>
                    <a:pt x="196" y="43"/>
                  </a:lnTo>
                  <a:lnTo>
                    <a:pt x="197" y="43"/>
                  </a:lnTo>
                  <a:lnTo>
                    <a:pt x="198" y="43"/>
                  </a:lnTo>
                  <a:lnTo>
                    <a:pt x="198" y="43"/>
                  </a:lnTo>
                  <a:lnTo>
                    <a:pt x="199" y="43"/>
                  </a:lnTo>
                  <a:lnTo>
                    <a:pt x="200" y="44"/>
                  </a:lnTo>
                  <a:lnTo>
                    <a:pt x="201" y="45"/>
                  </a:lnTo>
                  <a:lnTo>
                    <a:pt x="201" y="45"/>
                  </a:lnTo>
                  <a:lnTo>
                    <a:pt x="202" y="45"/>
                  </a:lnTo>
                  <a:lnTo>
                    <a:pt x="202" y="45"/>
                  </a:lnTo>
                  <a:lnTo>
                    <a:pt x="203" y="47"/>
                  </a:lnTo>
                  <a:lnTo>
                    <a:pt x="204" y="48"/>
                  </a:lnTo>
                  <a:lnTo>
                    <a:pt x="210" y="58"/>
                  </a:lnTo>
                  <a:lnTo>
                    <a:pt x="211" y="59"/>
                  </a:lnTo>
                  <a:lnTo>
                    <a:pt x="212" y="60"/>
                  </a:lnTo>
                  <a:lnTo>
                    <a:pt x="212" y="62"/>
                  </a:lnTo>
                  <a:lnTo>
                    <a:pt x="213" y="63"/>
                  </a:lnTo>
                  <a:lnTo>
                    <a:pt x="213" y="65"/>
                  </a:lnTo>
                  <a:lnTo>
                    <a:pt x="213" y="65"/>
                  </a:lnTo>
                  <a:lnTo>
                    <a:pt x="213" y="66"/>
                  </a:lnTo>
                  <a:lnTo>
                    <a:pt x="213" y="66"/>
                  </a:lnTo>
                  <a:lnTo>
                    <a:pt x="214" y="67"/>
                  </a:lnTo>
                  <a:lnTo>
                    <a:pt x="214" y="68"/>
                  </a:lnTo>
                  <a:lnTo>
                    <a:pt x="215" y="69"/>
                  </a:lnTo>
                  <a:lnTo>
                    <a:pt x="215" y="69"/>
                  </a:lnTo>
                  <a:lnTo>
                    <a:pt x="217" y="71"/>
                  </a:lnTo>
                  <a:lnTo>
                    <a:pt x="217" y="71"/>
                  </a:lnTo>
                  <a:lnTo>
                    <a:pt x="218" y="71"/>
                  </a:lnTo>
                  <a:lnTo>
                    <a:pt x="218" y="71"/>
                  </a:lnTo>
                  <a:lnTo>
                    <a:pt x="219" y="71"/>
                  </a:lnTo>
                  <a:lnTo>
                    <a:pt x="220" y="71"/>
                  </a:lnTo>
                  <a:lnTo>
                    <a:pt x="220" y="71"/>
                  </a:lnTo>
                  <a:lnTo>
                    <a:pt x="220" y="71"/>
                  </a:lnTo>
                  <a:lnTo>
                    <a:pt x="223" y="69"/>
                  </a:lnTo>
                  <a:lnTo>
                    <a:pt x="224" y="68"/>
                  </a:lnTo>
                  <a:lnTo>
                    <a:pt x="224" y="68"/>
                  </a:lnTo>
                  <a:lnTo>
                    <a:pt x="225" y="67"/>
                  </a:lnTo>
                  <a:lnTo>
                    <a:pt x="226" y="67"/>
                  </a:lnTo>
                  <a:lnTo>
                    <a:pt x="227" y="65"/>
                  </a:lnTo>
                  <a:lnTo>
                    <a:pt x="228" y="64"/>
                  </a:lnTo>
                  <a:lnTo>
                    <a:pt x="229" y="62"/>
                  </a:lnTo>
                  <a:lnTo>
                    <a:pt x="230" y="61"/>
                  </a:lnTo>
                  <a:lnTo>
                    <a:pt x="231" y="59"/>
                  </a:lnTo>
                  <a:lnTo>
                    <a:pt x="232" y="58"/>
                  </a:lnTo>
                  <a:lnTo>
                    <a:pt x="232" y="57"/>
                  </a:lnTo>
                  <a:lnTo>
                    <a:pt x="232" y="56"/>
                  </a:lnTo>
                  <a:lnTo>
                    <a:pt x="232" y="55"/>
                  </a:lnTo>
                  <a:lnTo>
                    <a:pt x="232" y="53"/>
                  </a:lnTo>
                  <a:lnTo>
                    <a:pt x="232" y="52"/>
                  </a:lnTo>
                  <a:lnTo>
                    <a:pt x="228" y="42"/>
                  </a:lnTo>
                  <a:lnTo>
                    <a:pt x="225" y="35"/>
                  </a:lnTo>
                  <a:lnTo>
                    <a:pt x="224" y="35"/>
                  </a:lnTo>
                  <a:lnTo>
                    <a:pt x="224" y="35"/>
                  </a:lnTo>
                  <a:lnTo>
                    <a:pt x="224" y="33"/>
                  </a:lnTo>
                  <a:lnTo>
                    <a:pt x="223" y="31"/>
                  </a:lnTo>
                  <a:lnTo>
                    <a:pt x="223" y="30"/>
                  </a:lnTo>
                  <a:lnTo>
                    <a:pt x="223" y="29"/>
                  </a:lnTo>
                  <a:lnTo>
                    <a:pt x="222" y="28"/>
                  </a:lnTo>
                  <a:lnTo>
                    <a:pt x="222" y="27"/>
                  </a:lnTo>
                  <a:lnTo>
                    <a:pt x="222" y="27"/>
                  </a:lnTo>
                  <a:lnTo>
                    <a:pt x="222" y="27"/>
                  </a:lnTo>
                  <a:lnTo>
                    <a:pt x="222" y="25"/>
                  </a:lnTo>
                  <a:lnTo>
                    <a:pt x="222" y="23"/>
                  </a:lnTo>
                  <a:lnTo>
                    <a:pt x="222" y="22"/>
                  </a:lnTo>
                  <a:lnTo>
                    <a:pt x="222" y="20"/>
                  </a:lnTo>
                  <a:lnTo>
                    <a:pt x="223" y="18"/>
                  </a:lnTo>
                  <a:lnTo>
                    <a:pt x="230" y="10"/>
                  </a:lnTo>
                  <a:lnTo>
                    <a:pt x="233" y="13"/>
                  </a:lnTo>
                  <a:lnTo>
                    <a:pt x="234" y="14"/>
                  </a:lnTo>
                  <a:lnTo>
                    <a:pt x="235" y="15"/>
                  </a:lnTo>
                  <a:lnTo>
                    <a:pt x="235" y="16"/>
                  </a:lnTo>
                  <a:lnTo>
                    <a:pt x="238" y="22"/>
                  </a:lnTo>
                  <a:lnTo>
                    <a:pt x="239" y="24"/>
                  </a:lnTo>
                  <a:lnTo>
                    <a:pt x="240" y="26"/>
                  </a:lnTo>
                  <a:lnTo>
                    <a:pt x="241" y="28"/>
                  </a:lnTo>
                  <a:lnTo>
                    <a:pt x="242" y="33"/>
                  </a:lnTo>
                  <a:lnTo>
                    <a:pt x="242" y="34"/>
                  </a:lnTo>
                  <a:lnTo>
                    <a:pt x="243" y="36"/>
                  </a:lnTo>
                  <a:lnTo>
                    <a:pt x="243" y="38"/>
                  </a:lnTo>
                  <a:lnTo>
                    <a:pt x="243" y="39"/>
                  </a:lnTo>
                  <a:lnTo>
                    <a:pt x="249" y="41"/>
                  </a:lnTo>
                  <a:lnTo>
                    <a:pt x="252" y="41"/>
                  </a:lnTo>
                  <a:lnTo>
                    <a:pt x="255" y="41"/>
                  </a:lnTo>
                  <a:lnTo>
                    <a:pt x="255" y="42"/>
                  </a:lnTo>
                  <a:lnTo>
                    <a:pt x="255" y="44"/>
                  </a:lnTo>
                  <a:lnTo>
                    <a:pt x="256" y="46"/>
                  </a:lnTo>
                  <a:lnTo>
                    <a:pt x="256" y="47"/>
                  </a:lnTo>
                  <a:lnTo>
                    <a:pt x="256" y="47"/>
                  </a:lnTo>
                  <a:lnTo>
                    <a:pt x="256" y="47"/>
                  </a:lnTo>
                  <a:lnTo>
                    <a:pt x="258" y="46"/>
                  </a:lnTo>
                  <a:lnTo>
                    <a:pt x="260" y="45"/>
                  </a:lnTo>
                  <a:lnTo>
                    <a:pt x="261" y="45"/>
                  </a:lnTo>
                  <a:lnTo>
                    <a:pt x="262" y="44"/>
                  </a:lnTo>
                  <a:lnTo>
                    <a:pt x="263" y="44"/>
                  </a:lnTo>
                  <a:lnTo>
                    <a:pt x="264" y="43"/>
                  </a:lnTo>
                  <a:lnTo>
                    <a:pt x="265" y="42"/>
                  </a:lnTo>
                  <a:lnTo>
                    <a:pt x="267" y="41"/>
                  </a:lnTo>
                  <a:lnTo>
                    <a:pt x="269" y="38"/>
                  </a:lnTo>
                  <a:lnTo>
                    <a:pt x="270" y="37"/>
                  </a:lnTo>
                  <a:lnTo>
                    <a:pt x="272" y="34"/>
                  </a:lnTo>
                  <a:lnTo>
                    <a:pt x="272" y="33"/>
                  </a:lnTo>
                  <a:lnTo>
                    <a:pt x="273" y="32"/>
                  </a:lnTo>
                  <a:lnTo>
                    <a:pt x="273" y="31"/>
                  </a:lnTo>
                  <a:lnTo>
                    <a:pt x="273" y="28"/>
                  </a:lnTo>
                  <a:lnTo>
                    <a:pt x="273" y="27"/>
                  </a:lnTo>
                  <a:lnTo>
                    <a:pt x="273" y="25"/>
                  </a:lnTo>
                  <a:lnTo>
                    <a:pt x="273" y="24"/>
                  </a:lnTo>
                  <a:lnTo>
                    <a:pt x="274" y="21"/>
                  </a:lnTo>
                  <a:lnTo>
                    <a:pt x="274" y="17"/>
                  </a:lnTo>
                  <a:lnTo>
                    <a:pt x="275" y="15"/>
                  </a:lnTo>
                  <a:lnTo>
                    <a:pt x="276" y="10"/>
                  </a:lnTo>
                  <a:lnTo>
                    <a:pt x="276" y="10"/>
                  </a:lnTo>
                  <a:lnTo>
                    <a:pt x="276" y="9"/>
                  </a:lnTo>
                  <a:lnTo>
                    <a:pt x="277" y="9"/>
                  </a:lnTo>
                  <a:lnTo>
                    <a:pt x="278" y="8"/>
                  </a:lnTo>
                  <a:lnTo>
                    <a:pt x="279" y="8"/>
                  </a:lnTo>
                  <a:lnTo>
                    <a:pt x="280" y="9"/>
                  </a:lnTo>
                  <a:lnTo>
                    <a:pt x="280" y="9"/>
                  </a:lnTo>
                  <a:lnTo>
                    <a:pt x="281" y="9"/>
                  </a:lnTo>
                  <a:lnTo>
                    <a:pt x="282" y="10"/>
                  </a:lnTo>
                  <a:lnTo>
                    <a:pt x="283" y="11"/>
                  </a:lnTo>
                  <a:lnTo>
                    <a:pt x="284" y="12"/>
                  </a:lnTo>
                  <a:lnTo>
                    <a:pt x="285" y="12"/>
                  </a:lnTo>
                  <a:lnTo>
                    <a:pt x="286" y="14"/>
                  </a:lnTo>
                  <a:lnTo>
                    <a:pt x="288" y="17"/>
                  </a:lnTo>
                  <a:lnTo>
                    <a:pt x="289" y="18"/>
                  </a:lnTo>
                  <a:lnTo>
                    <a:pt x="289" y="19"/>
                  </a:lnTo>
                  <a:lnTo>
                    <a:pt x="290" y="21"/>
                  </a:lnTo>
                  <a:lnTo>
                    <a:pt x="290" y="22"/>
                  </a:lnTo>
                  <a:lnTo>
                    <a:pt x="291" y="27"/>
                  </a:lnTo>
                  <a:lnTo>
                    <a:pt x="291" y="28"/>
                  </a:lnTo>
                  <a:lnTo>
                    <a:pt x="291" y="28"/>
                  </a:lnTo>
                  <a:lnTo>
                    <a:pt x="290" y="29"/>
                  </a:lnTo>
                  <a:lnTo>
                    <a:pt x="290" y="29"/>
                  </a:lnTo>
                  <a:lnTo>
                    <a:pt x="290" y="30"/>
                  </a:lnTo>
                  <a:lnTo>
                    <a:pt x="289" y="31"/>
                  </a:lnTo>
                  <a:lnTo>
                    <a:pt x="289" y="32"/>
                  </a:lnTo>
                  <a:lnTo>
                    <a:pt x="289" y="35"/>
                  </a:lnTo>
                  <a:lnTo>
                    <a:pt x="289" y="35"/>
                  </a:lnTo>
                  <a:lnTo>
                    <a:pt x="289" y="36"/>
                  </a:lnTo>
                  <a:lnTo>
                    <a:pt x="289" y="38"/>
                  </a:lnTo>
                  <a:lnTo>
                    <a:pt x="289" y="42"/>
                  </a:lnTo>
                  <a:lnTo>
                    <a:pt x="289" y="44"/>
                  </a:lnTo>
                  <a:lnTo>
                    <a:pt x="289" y="44"/>
                  </a:lnTo>
                  <a:lnTo>
                    <a:pt x="289" y="45"/>
                  </a:lnTo>
                  <a:lnTo>
                    <a:pt x="288" y="46"/>
                  </a:lnTo>
                  <a:lnTo>
                    <a:pt x="288" y="47"/>
                  </a:lnTo>
                  <a:lnTo>
                    <a:pt x="287" y="49"/>
                  </a:lnTo>
                  <a:lnTo>
                    <a:pt x="287" y="50"/>
                  </a:lnTo>
                  <a:lnTo>
                    <a:pt x="286" y="51"/>
                  </a:lnTo>
                  <a:lnTo>
                    <a:pt x="286" y="53"/>
                  </a:lnTo>
                  <a:lnTo>
                    <a:pt x="286" y="54"/>
                  </a:lnTo>
                  <a:lnTo>
                    <a:pt x="285" y="56"/>
                  </a:lnTo>
                  <a:lnTo>
                    <a:pt x="285" y="57"/>
                  </a:lnTo>
                  <a:lnTo>
                    <a:pt x="285" y="59"/>
                  </a:lnTo>
                  <a:lnTo>
                    <a:pt x="285" y="60"/>
                  </a:lnTo>
                  <a:lnTo>
                    <a:pt x="285" y="61"/>
                  </a:lnTo>
                  <a:lnTo>
                    <a:pt x="286" y="62"/>
                  </a:lnTo>
                  <a:lnTo>
                    <a:pt x="287" y="64"/>
                  </a:lnTo>
                  <a:lnTo>
                    <a:pt x="287" y="65"/>
                  </a:lnTo>
                  <a:lnTo>
                    <a:pt x="288" y="65"/>
                  </a:lnTo>
                  <a:lnTo>
                    <a:pt x="289" y="66"/>
                  </a:lnTo>
                  <a:lnTo>
                    <a:pt x="290" y="67"/>
                  </a:lnTo>
                  <a:lnTo>
                    <a:pt x="291" y="68"/>
                  </a:lnTo>
                  <a:lnTo>
                    <a:pt x="292" y="68"/>
                  </a:lnTo>
                  <a:lnTo>
                    <a:pt x="293" y="68"/>
                  </a:lnTo>
                  <a:lnTo>
                    <a:pt x="295" y="68"/>
                  </a:lnTo>
                  <a:lnTo>
                    <a:pt x="297" y="68"/>
                  </a:lnTo>
                  <a:lnTo>
                    <a:pt x="299" y="67"/>
                  </a:lnTo>
                  <a:lnTo>
                    <a:pt x="300" y="67"/>
                  </a:lnTo>
                  <a:lnTo>
                    <a:pt x="300" y="67"/>
                  </a:lnTo>
                  <a:lnTo>
                    <a:pt x="303" y="66"/>
                  </a:lnTo>
                  <a:lnTo>
                    <a:pt x="304" y="66"/>
                  </a:lnTo>
                  <a:lnTo>
                    <a:pt x="305" y="67"/>
                  </a:lnTo>
                  <a:lnTo>
                    <a:pt x="306" y="67"/>
                  </a:lnTo>
                  <a:lnTo>
                    <a:pt x="307" y="68"/>
                  </a:lnTo>
                  <a:lnTo>
                    <a:pt x="313" y="70"/>
                  </a:lnTo>
                  <a:lnTo>
                    <a:pt x="315" y="71"/>
                  </a:lnTo>
                  <a:lnTo>
                    <a:pt x="318" y="78"/>
                  </a:lnTo>
                  <a:lnTo>
                    <a:pt x="319" y="78"/>
                  </a:lnTo>
                  <a:lnTo>
                    <a:pt x="319" y="79"/>
                  </a:lnTo>
                  <a:lnTo>
                    <a:pt x="319" y="79"/>
                  </a:lnTo>
                  <a:lnTo>
                    <a:pt x="323" y="82"/>
                  </a:lnTo>
                  <a:lnTo>
                    <a:pt x="324" y="83"/>
                  </a:lnTo>
                  <a:lnTo>
                    <a:pt x="324" y="83"/>
                  </a:lnTo>
                  <a:lnTo>
                    <a:pt x="339" y="92"/>
                  </a:lnTo>
                  <a:lnTo>
                    <a:pt x="339" y="93"/>
                  </a:lnTo>
                  <a:lnTo>
                    <a:pt x="340" y="93"/>
                  </a:lnTo>
                  <a:lnTo>
                    <a:pt x="341" y="93"/>
                  </a:lnTo>
                  <a:lnTo>
                    <a:pt x="343" y="92"/>
                  </a:lnTo>
                  <a:lnTo>
                    <a:pt x="344" y="92"/>
                  </a:lnTo>
                  <a:lnTo>
                    <a:pt x="344" y="92"/>
                  </a:lnTo>
                  <a:lnTo>
                    <a:pt x="344" y="92"/>
                  </a:lnTo>
                  <a:lnTo>
                    <a:pt x="345" y="91"/>
                  </a:lnTo>
                  <a:lnTo>
                    <a:pt x="347" y="90"/>
                  </a:lnTo>
                  <a:lnTo>
                    <a:pt x="349" y="88"/>
                  </a:lnTo>
                  <a:lnTo>
                    <a:pt x="350" y="87"/>
                  </a:lnTo>
                  <a:lnTo>
                    <a:pt x="350" y="87"/>
                  </a:lnTo>
                  <a:lnTo>
                    <a:pt x="351" y="85"/>
                  </a:lnTo>
                  <a:lnTo>
                    <a:pt x="352" y="82"/>
                  </a:lnTo>
                  <a:lnTo>
                    <a:pt x="352" y="80"/>
                  </a:lnTo>
                  <a:lnTo>
                    <a:pt x="353" y="79"/>
                  </a:lnTo>
                  <a:lnTo>
                    <a:pt x="354" y="77"/>
                  </a:lnTo>
                  <a:lnTo>
                    <a:pt x="355" y="76"/>
                  </a:lnTo>
                  <a:lnTo>
                    <a:pt x="356" y="75"/>
                  </a:lnTo>
                  <a:lnTo>
                    <a:pt x="357" y="75"/>
                  </a:lnTo>
                  <a:lnTo>
                    <a:pt x="358" y="74"/>
                  </a:lnTo>
                  <a:lnTo>
                    <a:pt x="359" y="74"/>
                  </a:lnTo>
                  <a:lnTo>
                    <a:pt x="360" y="74"/>
                  </a:lnTo>
                  <a:lnTo>
                    <a:pt x="361" y="74"/>
                  </a:lnTo>
                  <a:lnTo>
                    <a:pt x="361" y="73"/>
                  </a:lnTo>
                  <a:lnTo>
                    <a:pt x="362" y="73"/>
                  </a:lnTo>
                  <a:lnTo>
                    <a:pt x="363" y="72"/>
                  </a:lnTo>
                  <a:lnTo>
                    <a:pt x="363" y="70"/>
                  </a:lnTo>
                  <a:lnTo>
                    <a:pt x="364" y="69"/>
                  </a:lnTo>
                  <a:lnTo>
                    <a:pt x="364" y="68"/>
                  </a:lnTo>
                  <a:lnTo>
                    <a:pt x="364" y="66"/>
                  </a:lnTo>
                  <a:lnTo>
                    <a:pt x="365" y="61"/>
                  </a:lnTo>
                  <a:lnTo>
                    <a:pt x="364" y="55"/>
                  </a:lnTo>
                  <a:lnTo>
                    <a:pt x="362" y="45"/>
                  </a:lnTo>
                  <a:lnTo>
                    <a:pt x="360" y="39"/>
                  </a:lnTo>
                  <a:lnTo>
                    <a:pt x="360" y="35"/>
                  </a:lnTo>
                  <a:lnTo>
                    <a:pt x="360" y="33"/>
                  </a:lnTo>
                  <a:lnTo>
                    <a:pt x="360" y="32"/>
                  </a:lnTo>
                  <a:lnTo>
                    <a:pt x="360" y="32"/>
                  </a:lnTo>
                  <a:lnTo>
                    <a:pt x="361" y="31"/>
                  </a:lnTo>
                  <a:lnTo>
                    <a:pt x="362" y="31"/>
                  </a:lnTo>
                  <a:lnTo>
                    <a:pt x="363" y="31"/>
                  </a:lnTo>
                  <a:lnTo>
                    <a:pt x="364" y="31"/>
                  </a:lnTo>
                  <a:lnTo>
                    <a:pt x="365" y="31"/>
                  </a:lnTo>
                  <a:lnTo>
                    <a:pt x="366" y="31"/>
                  </a:lnTo>
                  <a:lnTo>
                    <a:pt x="367" y="31"/>
                  </a:lnTo>
                  <a:lnTo>
                    <a:pt x="368" y="31"/>
                  </a:lnTo>
                  <a:lnTo>
                    <a:pt x="374" y="38"/>
                  </a:lnTo>
                  <a:lnTo>
                    <a:pt x="374" y="38"/>
                  </a:lnTo>
                  <a:lnTo>
                    <a:pt x="376" y="42"/>
                  </a:lnTo>
                  <a:lnTo>
                    <a:pt x="377" y="44"/>
                  </a:lnTo>
                  <a:lnTo>
                    <a:pt x="378" y="47"/>
                  </a:lnTo>
                  <a:lnTo>
                    <a:pt x="378" y="48"/>
                  </a:lnTo>
                  <a:lnTo>
                    <a:pt x="378" y="49"/>
                  </a:lnTo>
                  <a:lnTo>
                    <a:pt x="379" y="49"/>
                  </a:lnTo>
                  <a:lnTo>
                    <a:pt x="379" y="51"/>
                  </a:lnTo>
                  <a:lnTo>
                    <a:pt x="380" y="54"/>
                  </a:lnTo>
                  <a:lnTo>
                    <a:pt x="381" y="54"/>
                  </a:lnTo>
                  <a:lnTo>
                    <a:pt x="381" y="55"/>
                  </a:lnTo>
                  <a:lnTo>
                    <a:pt x="382" y="57"/>
                  </a:lnTo>
                  <a:lnTo>
                    <a:pt x="388" y="63"/>
                  </a:lnTo>
                  <a:lnTo>
                    <a:pt x="395" y="65"/>
                  </a:lnTo>
                  <a:lnTo>
                    <a:pt x="396" y="65"/>
                  </a:lnTo>
                  <a:lnTo>
                    <a:pt x="400" y="67"/>
                  </a:lnTo>
                  <a:lnTo>
                    <a:pt x="402" y="67"/>
                  </a:lnTo>
                  <a:lnTo>
                    <a:pt x="403" y="68"/>
                  </a:lnTo>
                  <a:lnTo>
                    <a:pt x="404" y="68"/>
                  </a:lnTo>
                  <a:lnTo>
                    <a:pt x="404" y="69"/>
                  </a:lnTo>
                  <a:lnTo>
                    <a:pt x="405" y="70"/>
                  </a:lnTo>
                  <a:lnTo>
                    <a:pt x="406" y="72"/>
                  </a:lnTo>
                  <a:lnTo>
                    <a:pt x="407" y="73"/>
                  </a:lnTo>
                  <a:lnTo>
                    <a:pt x="407" y="78"/>
                  </a:lnTo>
                  <a:lnTo>
                    <a:pt x="408" y="79"/>
                  </a:lnTo>
                  <a:lnTo>
                    <a:pt x="408" y="80"/>
                  </a:lnTo>
                  <a:lnTo>
                    <a:pt x="407" y="83"/>
                  </a:lnTo>
                  <a:lnTo>
                    <a:pt x="407" y="90"/>
                  </a:lnTo>
                  <a:lnTo>
                    <a:pt x="407" y="92"/>
                  </a:lnTo>
                  <a:lnTo>
                    <a:pt x="407" y="93"/>
                  </a:lnTo>
                  <a:lnTo>
                    <a:pt x="407" y="95"/>
                  </a:lnTo>
                  <a:lnTo>
                    <a:pt x="407" y="96"/>
                  </a:lnTo>
                  <a:lnTo>
                    <a:pt x="408" y="97"/>
                  </a:lnTo>
                  <a:lnTo>
                    <a:pt x="408" y="97"/>
                  </a:lnTo>
                  <a:lnTo>
                    <a:pt x="409" y="97"/>
                  </a:lnTo>
                  <a:lnTo>
                    <a:pt x="409" y="97"/>
                  </a:lnTo>
                  <a:lnTo>
                    <a:pt x="410" y="98"/>
                  </a:lnTo>
                  <a:lnTo>
                    <a:pt x="412" y="98"/>
                  </a:lnTo>
                  <a:lnTo>
                    <a:pt x="414" y="97"/>
                  </a:lnTo>
                  <a:lnTo>
                    <a:pt x="415" y="96"/>
                  </a:lnTo>
                  <a:lnTo>
                    <a:pt x="416" y="94"/>
                  </a:lnTo>
                  <a:lnTo>
                    <a:pt x="417" y="92"/>
                  </a:lnTo>
                  <a:lnTo>
                    <a:pt x="418" y="91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9" y="88"/>
                  </a:lnTo>
                  <a:lnTo>
                    <a:pt x="419" y="87"/>
                  </a:lnTo>
                  <a:lnTo>
                    <a:pt x="420" y="78"/>
                  </a:lnTo>
                  <a:lnTo>
                    <a:pt x="420" y="76"/>
                  </a:lnTo>
                  <a:lnTo>
                    <a:pt x="419" y="75"/>
                  </a:lnTo>
                  <a:lnTo>
                    <a:pt x="419" y="74"/>
                  </a:lnTo>
                  <a:lnTo>
                    <a:pt x="418" y="71"/>
                  </a:lnTo>
                  <a:lnTo>
                    <a:pt x="417" y="69"/>
                  </a:lnTo>
                  <a:lnTo>
                    <a:pt x="417" y="68"/>
                  </a:lnTo>
                  <a:lnTo>
                    <a:pt x="417" y="66"/>
                  </a:lnTo>
                  <a:lnTo>
                    <a:pt x="417" y="65"/>
                  </a:lnTo>
                  <a:lnTo>
                    <a:pt x="417" y="64"/>
                  </a:lnTo>
                  <a:lnTo>
                    <a:pt x="417" y="63"/>
                  </a:lnTo>
                  <a:lnTo>
                    <a:pt x="417" y="57"/>
                  </a:lnTo>
                  <a:lnTo>
                    <a:pt x="417" y="56"/>
                  </a:lnTo>
                  <a:lnTo>
                    <a:pt x="418" y="55"/>
                  </a:lnTo>
                  <a:lnTo>
                    <a:pt x="418" y="54"/>
                  </a:lnTo>
                  <a:lnTo>
                    <a:pt x="419" y="53"/>
                  </a:lnTo>
                  <a:lnTo>
                    <a:pt x="419" y="52"/>
                  </a:lnTo>
                  <a:lnTo>
                    <a:pt x="419" y="52"/>
                  </a:lnTo>
                  <a:lnTo>
                    <a:pt x="421" y="50"/>
                  </a:lnTo>
                  <a:lnTo>
                    <a:pt x="422" y="49"/>
                  </a:lnTo>
                  <a:lnTo>
                    <a:pt x="423" y="49"/>
                  </a:lnTo>
                  <a:lnTo>
                    <a:pt x="424" y="49"/>
                  </a:lnTo>
                  <a:lnTo>
                    <a:pt x="425" y="49"/>
                  </a:lnTo>
                  <a:lnTo>
                    <a:pt x="426" y="49"/>
                  </a:lnTo>
                  <a:lnTo>
                    <a:pt x="427" y="49"/>
                  </a:lnTo>
                  <a:lnTo>
                    <a:pt x="427" y="49"/>
                  </a:lnTo>
                  <a:lnTo>
                    <a:pt x="433" y="50"/>
                  </a:lnTo>
                  <a:lnTo>
                    <a:pt x="433" y="50"/>
                  </a:lnTo>
                  <a:lnTo>
                    <a:pt x="434" y="51"/>
                  </a:lnTo>
                  <a:lnTo>
                    <a:pt x="435" y="51"/>
                  </a:lnTo>
                  <a:lnTo>
                    <a:pt x="436" y="51"/>
                  </a:lnTo>
                  <a:lnTo>
                    <a:pt x="437" y="52"/>
                  </a:lnTo>
                  <a:lnTo>
                    <a:pt x="437" y="53"/>
                  </a:lnTo>
                  <a:lnTo>
                    <a:pt x="438" y="53"/>
                  </a:lnTo>
                  <a:lnTo>
                    <a:pt x="439" y="54"/>
                  </a:lnTo>
                  <a:lnTo>
                    <a:pt x="441" y="57"/>
                  </a:lnTo>
                  <a:lnTo>
                    <a:pt x="442" y="59"/>
                  </a:lnTo>
                  <a:lnTo>
                    <a:pt x="443" y="61"/>
                  </a:lnTo>
                  <a:lnTo>
                    <a:pt x="443" y="62"/>
                  </a:lnTo>
                  <a:lnTo>
                    <a:pt x="445" y="65"/>
                  </a:lnTo>
                  <a:lnTo>
                    <a:pt x="445" y="68"/>
                  </a:lnTo>
                  <a:lnTo>
                    <a:pt x="446" y="70"/>
                  </a:lnTo>
                  <a:lnTo>
                    <a:pt x="447" y="70"/>
                  </a:lnTo>
                  <a:lnTo>
                    <a:pt x="447" y="71"/>
                  </a:lnTo>
                  <a:lnTo>
                    <a:pt x="448" y="72"/>
                  </a:lnTo>
                  <a:lnTo>
                    <a:pt x="449" y="72"/>
                  </a:lnTo>
                  <a:lnTo>
                    <a:pt x="449" y="73"/>
                  </a:lnTo>
                  <a:lnTo>
                    <a:pt x="450" y="73"/>
                  </a:lnTo>
                  <a:lnTo>
                    <a:pt x="451" y="73"/>
                  </a:lnTo>
                  <a:lnTo>
                    <a:pt x="452" y="73"/>
                  </a:lnTo>
                  <a:lnTo>
                    <a:pt x="452" y="73"/>
                  </a:lnTo>
                  <a:lnTo>
                    <a:pt x="453" y="72"/>
                  </a:lnTo>
                  <a:lnTo>
                    <a:pt x="455" y="71"/>
                  </a:lnTo>
                  <a:lnTo>
                    <a:pt x="455" y="71"/>
                  </a:lnTo>
                  <a:lnTo>
                    <a:pt x="456" y="70"/>
                  </a:lnTo>
                  <a:lnTo>
                    <a:pt x="457" y="70"/>
                  </a:lnTo>
                  <a:lnTo>
                    <a:pt x="457" y="70"/>
                  </a:lnTo>
                  <a:lnTo>
                    <a:pt x="458" y="69"/>
                  </a:lnTo>
                  <a:lnTo>
                    <a:pt x="459" y="68"/>
                  </a:lnTo>
                  <a:lnTo>
                    <a:pt x="459" y="67"/>
                  </a:lnTo>
                  <a:lnTo>
                    <a:pt x="460" y="66"/>
                  </a:lnTo>
                  <a:lnTo>
                    <a:pt x="460" y="65"/>
                  </a:lnTo>
                  <a:lnTo>
                    <a:pt x="461" y="63"/>
                  </a:lnTo>
                  <a:lnTo>
                    <a:pt x="462" y="62"/>
                  </a:lnTo>
                  <a:lnTo>
                    <a:pt x="462" y="62"/>
                  </a:lnTo>
                  <a:lnTo>
                    <a:pt x="462" y="61"/>
                  </a:lnTo>
                  <a:lnTo>
                    <a:pt x="462" y="60"/>
                  </a:lnTo>
                  <a:lnTo>
                    <a:pt x="463" y="59"/>
                  </a:lnTo>
                  <a:lnTo>
                    <a:pt x="463" y="58"/>
                  </a:lnTo>
                  <a:lnTo>
                    <a:pt x="463" y="58"/>
                  </a:lnTo>
                  <a:lnTo>
                    <a:pt x="463" y="57"/>
                  </a:lnTo>
                  <a:lnTo>
                    <a:pt x="463" y="50"/>
                  </a:lnTo>
                  <a:lnTo>
                    <a:pt x="462" y="50"/>
                  </a:lnTo>
                  <a:lnTo>
                    <a:pt x="462" y="48"/>
                  </a:lnTo>
                  <a:lnTo>
                    <a:pt x="461" y="47"/>
                  </a:lnTo>
                  <a:lnTo>
                    <a:pt x="461" y="47"/>
                  </a:lnTo>
                  <a:lnTo>
                    <a:pt x="460" y="46"/>
                  </a:lnTo>
                  <a:lnTo>
                    <a:pt x="459" y="44"/>
                  </a:lnTo>
                  <a:lnTo>
                    <a:pt x="458" y="43"/>
                  </a:lnTo>
                  <a:lnTo>
                    <a:pt x="457" y="42"/>
                  </a:lnTo>
                  <a:lnTo>
                    <a:pt x="457" y="41"/>
                  </a:lnTo>
                  <a:lnTo>
                    <a:pt x="456" y="40"/>
                  </a:lnTo>
                  <a:lnTo>
                    <a:pt x="453" y="37"/>
                  </a:lnTo>
                  <a:lnTo>
                    <a:pt x="453" y="36"/>
                  </a:lnTo>
                  <a:lnTo>
                    <a:pt x="451" y="35"/>
                  </a:lnTo>
                  <a:lnTo>
                    <a:pt x="448" y="31"/>
                  </a:lnTo>
                  <a:lnTo>
                    <a:pt x="448" y="31"/>
                  </a:lnTo>
                  <a:lnTo>
                    <a:pt x="447" y="30"/>
                  </a:lnTo>
                  <a:lnTo>
                    <a:pt x="446" y="27"/>
                  </a:lnTo>
                  <a:lnTo>
                    <a:pt x="446" y="25"/>
                  </a:lnTo>
                  <a:lnTo>
                    <a:pt x="446" y="24"/>
                  </a:lnTo>
                  <a:lnTo>
                    <a:pt x="445" y="23"/>
                  </a:lnTo>
                  <a:lnTo>
                    <a:pt x="446" y="22"/>
                  </a:lnTo>
                  <a:lnTo>
                    <a:pt x="446" y="20"/>
                  </a:lnTo>
                  <a:lnTo>
                    <a:pt x="446" y="19"/>
                  </a:lnTo>
                  <a:lnTo>
                    <a:pt x="446" y="19"/>
                  </a:lnTo>
                  <a:lnTo>
                    <a:pt x="446" y="19"/>
                  </a:lnTo>
                  <a:lnTo>
                    <a:pt x="446" y="19"/>
                  </a:lnTo>
                  <a:lnTo>
                    <a:pt x="447" y="17"/>
                  </a:lnTo>
                  <a:lnTo>
                    <a:pt x="448" y="15"/>
                  </a:lnTo>
                  <a:lnTo>
                    <a:pt x="449" y="14"/>
                  </a:lnTo>
                  <a:lnTo>
                    <a:pt x="450" y="14"/>
                  </a:lnTo>
                  <a:lnTo>
                    <a:pt x="455" y="10"/>
                  </a:lnTo>
                  <a:lnTo>
                    <a:pt x="456" y="10"/>
                  </a:lnTo>
                  <a:lnTo>
                    <a:pt x="467" y="4"/>
                  </a:lnTo>
                  <a:lnTo>
                    <a:pt x="468" y="2"/>
                  </a:lnTo>
                  <a:lnTo>
                    <a:pt x="469" y="1"/>
                  </a:lnTo>
                  <a:lnTo>
                    <a:pt x="469" y="1"/>
                  </a:lnTo>
                  <a:lnTo>
                    <a:pt x="470" y="1"/>
                  </a:lnTo>
                  <a:lnTo>
                    <a:pt x="471" y="0"/>
                  </a:lnTo>
                  <a:lnTo>
                    <a:pt x="471" y="0"/>
                  </a:lnTo>
                  <a:lnTo>
                    <a:pt x="472" y="1"/>
                  </a:lnTo>
                  <a:lnTo>
                    <a:pt x="474" y="2"/>
                  </a:lnTo>
                  <a:lnTo>
                    <a:pt x="475" y="2"/>
                  </a:lnTo>
                  <a:lnTo>
                    <a:pt x="475" y="3"/>
                  </a:lnTo>
                  <a:lnTo>
                    <a:pt x="476" y="3"/>
                  </a:lnTo>
                  <a:lnTo>
                    <a:pt x="477" y="4"/>
                  </a:lnTo>
                  <a:lnTo>
                    <a:pt x="477" y="5"/>
                  </a:lnTo>
                  <a:lnTo>
                    <a:pt x="478" y="6"/>
                  </a:lnTo>
                  <a:lnTo>
                    <a:pt x="478" y="7"/>
                  </a:lnTo>
                  <a:lnTo>
                    <a:pt x="479" y="8"/>
                  </a:lnTo>
                  <a:lnTo>
                    <a:pt x="479" y="9"/>
                  </a:lnTo>
                  <a:lnTo>
                    <a:pt x="479" y="10"/>
                  </a:lnTo>
                  <a:lnTo>
                    <a:pt x="479" y="11"/>
                  </a:lnTo>
                  <a:lnTo>
                    <a:pt x="480" y="13"/>
                  </a:lnTo>
                  <a:lnTo>
                    <a:pt x="479" y="15"/>
                  </a:lnTo>
                  <a:lnTo>
                    <a:pt x="479" y="17"/>
                  </a:lnTo>
                  <a:lnTo>
                    <a:pt x="476" y="27"/>
                  </a:lnTo>
                  <a:lnTo>
                    <a:pt x="476" y="29"/>
                  </a:lnTo>
                  <a:lnTo>
                    <a:pt x="475" y="30"/>
                  </a:lnTo>
                  <a:lnTo>
                    <a:pt x="475" y="30"/>
                  </a:lnTo>
                  <a:lnTo>
                    <a:pt x="474" y="31"/>
                  </a:lnTo>
                  <a:lnTo>
                    <a:pt x="473" y="31"/>
                  </a:lnTo>
                  <a:lnTo>
                    <a:pt x="472" y="32"/>
                  </a:lnTo>
                  <a:lnTo>
                    <a:pt x="472" y="33"/>
                  </a:lnTo>
                  <a:lnTo>
                    <a:pt x="471" y="34"/>
                  </a:lnTo>
                  <a:lnTo>
                    <a:pt x="471" y="35"/>
                  </a:lnTo>
                  <a:lnTo>
                    <a:pt x="471" y="39"/>
                  </a:lnTo>
                  <a:lnTo>
                    <a:pt x="471" y="40"/>
                  </a:lnTo>
                  <a:lnTo>
                    <a:pt x="471" y="42"/>
                  </a:lnTo>
                  <a:lnTo>
                    <a:pt x="472" y="43"/>
                  </a:lnTo>
                  <a:lnTo>
                    <a:pt x="472" y="44"/>
                  </a:lnTo>
                  <a:lnTo>
                    <a:pt x="472" y="44"/>
                  </a:lnTo>
                  <a:lnTo>
                    <a:pt x="473" y="44"/>
                  </a:lnTo>
                  <a:lnTo>
                    <a:pt x="473" y="45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13" name="Freeform 130"/>
            <p:cNvSpPr>
              <a:spLocks/>
            </p:cNvSpPr>
            <p:nvPr/>
          </p:nvSpPr>
          <p:spPr bwMode="auto">
            <a:xfrm>
              <a:off x="3487738" y="4581526"/>
              <a:ext cx="12700" cy="7938"/>
            </a:xfrm>
            <a:custGeom>
              <a:avLst/>
              <a:gdLst>
                <a:gd name="T0" fmla="*/ 1 w 8"/>
                <a:gd name="T1" fmla="*/ 5 h 5"/>
                <a:gd name="T2" fmla="*/ 0 w 8"/>
                <a:gd name="T3" fmla="*/ 5 h 5"/>
                <a:gd name="T4" fmla="*/ 0 w 8"/>
                <a:gd name="T5" fmla="*/ 5 h 5"/>
                <a:gd name="T6" fmla="*/ 0 w 8"/>
                <a:gd name="T7" fmla="*/ 3 h 5"/>
                <a:gd name="T8" fmla="*/ 1 w 8"/>
                <a:gd name="T9" fmla="*/ 2 h 5"/>
                <a:gd name="T10" fmla="*/ 1 w 8"/>
                <a:gd name="T11" fmla="*/ 1 h 5"/>
                <a:gd name="T12" fmla="*/ 1 w 8"/>
                <a:gd name="T13" fmla="*/ 1 h 5"/>
                <a:gd name="T14" fmla="*/ 1 w 8"/>
                <a:gd name="T15" fmla="*/ 1 h 5"/>
                <a:gd name="T16" fmla="*/ 1 w 8"/>
                <a:gd name="T17" fmla="*/ 0 h 5"/>
                <a:gd name="T18" fmla="*/ 1 w 8"/>
                <a:gd name="T19" fmla="*/ 0 h 5"/>
                <a:gd name="T20" fmla="*/ 2 w 8"/>
                <a:gd name="T21" fmla="*/ 0 h 5"/>
                <a:gd name="T22" fmla="*/ 3 w 8"/>
                <a:gd name="T23" fmla="*/ 0 h 5"/>
                <a:gd name="T24" fmla="*/ 4 w 8"/>
                <a:gd name="T25" fmla="*/ 1 h 5"/>
                <a:gd name="T26" fmla="*/ 6 w 8"/>
                <a:gd name="T27" fmla="*/ 1 h 5"/>
                <a:gd name="T28" fmla="*/ 7 w 8"/>
                <a:gd name="T29" fmla="*/ 1 h 5"/>
                <a:gd name="T30" fmla="*/ 7 w 8"/>
                <a:gd name="T31" fmla="*/ 1 h 5"/>
                <a:gd name="T32" fmla="*/ 8 w 8"/>
                <a:gd name="T33" fmla="*/ 3 h 5"/>
                <a:gd name="T34" fmla="*/ 8 w 8"/>
                <a:gd name="T35" fmla="*/ 3 h 5"/>
                <a:gd name="T36" fmla="*/ 2 w 8"/>
                <a:gd name="T37" fmla="*/ 5 h 5"/>
                <a:gd name="T38" fmla="*/ 1 w 8"/>
                <a:gd name="T3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" h="5">
                  <a:moveTo>
                    <a:pt x="1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3"/>
                  </a:lnTo>
                  <a:lnTo>
                    <a:pt x="8" y="3"/>
                  </a:lnTo>
                  <a:lnTo>
                    <a:pt x="2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14" name="Freeform 131"/>
            <p:cNvSpPr>
              <a:spLocks/>
            </p:cNvSpPr>
            <p:nvPr/>
          </p:nvSpPr>
          <p:spPr bwMode="auto">
            <a:xfrm>
              <a:off x="3497263" y="4597401"/>
              <a:ext cx="6350" cy="7938"/>
            </a:xfrm>
            <a:custGeom>
              <a:avLst/>
              <a:gdLst>
                <a:gd name="T0" fmla="*/ 1 w 4"/>
                <a:gd name="T1" fmla="*/ 5 h 5"/>
                <a:gd name="T2" fmla="*/ 0 w 4"/>
                <a:gd name="T3" fmla="*/ 5 h 5"/>
                <a:gd name="T4" fmla="*/ 0 w 4"/>
                <a:gd name="T5" fmla="*/ 4 h 5"/>
                <a:gd name="T6" fmla="*/ 0 w 4"/>
                <a:gd name="T7" fmla="*/ 4 h 5"/>
                <a:gd name="T8" fmla="*/ 0 w 4"/>
                <a:gd name="T9" fmla="*/ 4 h 5"/>
                <a:gd name="T10" fmla="*/ 0 w 4"/>
                <a:gd name="T11" fmla="*/ 4 h 5"/>
                <a:gd name="T12" fmla="*/ 0 w 4"/>
                <a:gd name="T13" fmla="*/ 3 h 5"/>
                <a:gd name="T14" fmla="*/ 0 w 4"/>
                <a:gd name="T15" fmla="*/ 3 h 5"/>
                <a:gd name="T16" fmla="*/ 3 w 4"/>
                <a:gd name="T17" fmla="*/ 0 h 5"/>
                <a:gd name="T18" fmla="*/ 4 w 4"/>
                <a:gd name="T19" fmla="*/ 1 h 5"/>
                <a:gd name="T20" fmla="*/ 4 w 4"/>
                <a:gd name="T21" fmla="*/ 1 h 5"/>
                <a:gd name="T22" fmla="*/ 4 w 4"/>
                <a:gd name="T23" fmla="*/ 2 h 5"/>
                <a:gd name="T24" fmla="*/ 3 w 4"/>
                <a:gd name="T25" fmla="*/ 3 h 5"/>
                <a:gd name="T26" fmla="*/ 3 w 4"/>
                <a:gd name="T27" fmla="*/ 4 h 5"/>
                <a:gd name="T28" fmla="*/ 3 w 4"/>
                <a:gd name="T29" fmla="*/ 4 h 5"/>
                <a:gd name="T30" fmla="*/ 2 w 4"/>
                <a:gd name="T31" fmla="*/ 4 h 5"/>
                <a:gd name="T32" fmla="*/ 1 w 4"/>
                <a:gd name="T33" fmla="*/ 5 h 5"/>
                <a:gd name="T34" fmla="*/ 1 w 4"/>
                <a:gd name="T3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" h="5">
                  <a:moveTo>
                    <a:pt x="1" y="5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15" name="Freeform 132"/>
            <p:cNvSpPr>
              <a:spLocks/>
            </p:cNvSpPr>
            <p:nvPr/>
          </p:nvSpPr>
          <p:spPr bwMode="auto">
            <a:xfrm>
              <a:off x="6003925" y="5176838"/>
              <a:ext cx="857250" cy="1047750"/>
            </a:xfrm>
            <a:custGeom>
              <a:avLst/>
              <a:gdLst>
                <a:gd name="T0" fmla="*/ 300 w 540"/>
                <a:gd name="T1" fmla="*/ 52 h 660"/>
                <a:gd name="T2" fmla="*/ 333 w 540"/>
                <a:gd name="T3" fmla="*/ 84 h 660"/>
                <a:gd name="T4" fmla="*/ 365 w 540"/>
                <a:gd name="T5" fmla="*/ 79 h 660"/>
                <a:gd name="T6" fmla="*/ 365 w 540"/>
                <a:gd name="T7" fmla="*/ 111 h 660"/>
                <a:gd name="T8" fmla="*/ 386 w 540"/>
                <a:gd name="T9" fmla="*/ 122 h 660"/>
                <a:gd name="T10" fmla="*/ 466 w 540"/>
                <a:gd name="T11" fmla="*/ 145 h 660"/>
                <a:gd name="T12" fmla="*/ 481 w 540"/>
                <a:gd name="T13" fmla="*/ 118 h 660"/>
                <a:gd name="T14" fmla="*/ 499 w 540"/>
                <a:gd name="T15" fmla="*/ 127 h 660"/>
                <a:gd name="T16" fmla="*/ 519 w 540"/>
                <a:gd name="T17" fmla="*/ 157 h 660"/>
                <a:gd name="T18" fmla="*/ 521 w 540"/>
                <a:gd name="T19" fmla="*/ 193 h 660"/>
                <a:gd name="T20" fmla="*/ 529 w 540"/>
                <a:gd name="T21" fmla="*/ 212 h 660"/>
                <a:gd name="T22" fmla="*/ 538 w 540"/>
                <a:gd name="T23" fmla="*/ 235 h 660"/>
                <a:gd name="T24" fmla="*/ 506 w 540"/>
                <a:gd name="T25" fmla="*/ 282 h 660"/>
                <a:gd name="T26" fmla="*/ 478 w 540"/>
                <a:gd name="T27" fmla="*/ 301 h 660"/>
                <a:gd name="T28" fmla="*/ 496 w 540"/>
                <a:gd name="T29" fmla="*/ 343 h 660"/>
                <a:gd name="T30" fmla="*/ 482 w 540"/>
                <a:gd name="T31" fmla="*/ 375 h 660"/>
                <a:gd name="T32" fmla="*/ 470 w 540"/>
                <a:gd name="T33" fmla="*/ 392 h 660"/>
                <a:gd name="T34" fmla="*/ 449 w 540"/>
                <a:gd name="T35" fmla="*/ 430 h 660"/>
                <a:gd name="T36" fmla="*/ 433 w 540"/>
                <a:gd name="T37" fmla="*/ 442 h 660"/>
                <a:gd name="T38" fmla="*/ 413 w 540"/>
                <a:gd name="T39" fmla="*/ 462 h 660"/>
                <a:gd name="T40" fmla="*/ 389 w 540"/>
                <a:gd name="T41" fmla="*/ 468 h 660"/>
                <a:gd name="T42" fmla="*/ 369 w 540"/>
                <a:gd name="T43" fmla="*/ 460 h 660"/>
                <a:gd name="T44" fmla="*/ 348 w 540"/>
                <a:gd name="T45" fmla="*/ 456 h 660"/>
                <a:gd name="T46" fmla="*/ 348 w 540"/>
                <a:gd name="T47" fmla="*/ 508 h 660"/>
                <a:gd name="T48" fmla="*/ 344 w 540"/>
                <a:gd name="T49" fmla="*/ 555 h 660"/>
                <a:gd name="T50" fmla="*/ 326 w 540"/>
                <a:gd name="T51" fmla="*/ 577 h 660"/>
                <a:gd name="T52" fmla="*/ 314 w 540"/>
                <a:gd name="T53" fmla="*/ 605 h 660"/>
                <a:gd name="T54" fmla="*/ 316 w 540"/>
                <a:gd name="T55" fmla="*/ 639 h 660"/>
                <a:gd name="T56" fmla="*/ 295 w 540"/>
                <a:gd name="T57" fmla="*/ 660 h 660"/>
                <a:gd name="T58" fmla="*/ 287 w 540"/>
                <a:gd name="T59" fmla="*/ 646 h 660"/>
                <a:gd name="T60" fmla="*/ 261 w 540"/>
                <a:gd name="T61" fmla="*/ 639 h 660"/>
                <a:gd name="T62" fmla="*/ 245 w 540"/>
                <a:gd name="T63" fmla="*/ 636 h 660"/>
                <a:gd name="T64" fmla="*/ 212 w 540"/>
                <a:gd name="T65" fmla="*/ 612 h 660"/>
                <a:gd name="T66" fmla="*/ 186 w 540"/>
                <a:gd name="T67" fmla="*/ 595 h 660"/>
                <a:gd name="T68" fmla="*/ 156 w 540"/>
                <a:gd name="T69" fmla="*/ 581 h 660"/>
                <a:gd name="T70" fmla="*/ 134 w 540"/>
                <a:gd name="T71" fmla="*/ 587 h 660"/>
                <a:gd name="T72" fmla="*/ 99 w 540"/>
                <a:gd name="T73" fmla="*/ 549 h 660"/>
                <a:gd name="T74" fmla="*/ 62 w 540"/>
                <a:gd name="T75" fmla="*/ 532 h 660"/>
                <a:gd name="T76" fmla="*/ 52 w 540"/>
                <a:gd name="T77" fmla="*/ 518 h 660"/>
                <a:gd name="T78" fmla="*/ 49 w 540"/>
                <a:gd name="T79" fmla="*/ 493 h 660"/>
                <a:gd name="T80" fmla="*/ 27 w 540"/>
                <a:gd name="T81" fmla="*/ 450 h 660"/>
                <a:gd name="T82" fmla="*/ 18 w 540"/>
                <a:gd name="T83" fmla="*/ 418 h 660"/>
                <a:gd name="T84" fmla="*/ 6 w 540"/>
                <a:gd name="T85" fmla="*/ 408 h 660"/>
                <a:gd name="T86" fmla="*/ 11 w 540"/>
                <a:gd name="T87" fmla="*/ 369 h 660"/>
                <a:gd name="T88" fmla="*/ 25 w 540"/>
                <a:gd name="T89" fmla="*/ 351 h 660"/>
                <a:gd name="T90" fmla="*/ 33 w 540"/>
                <a:gd name="T91" fmla="*/ 337 h 660"/>
                <a:gd name="T92" fmla="*/ 59 w 540"/>
                <a:gd name="T93" fmla="*/ 279 h 660"/>
                <a:gd name="T94" fmla="*/ 66 w 540"/>
                <a:gd name="T95" fmla="*/ 256 h 660"/>
                <a:gd name="T96" fmla="*/ 49 w 540"/>
                <a:gd name="T97" fmla="*/ 243 h 660"/>
                <a:gd name="T98" fmla="*/ 47 w 540"/>
                <a:gd name="T99" fmla="*/ 228 h 660"/>
                <a:gd name="T100" fmla="*/ 55 w 540"/>
                <a:gd name="T101" fmla="*/ 182 h 660"/>
                <a:gd name="T102" fmla="*/ 82 w 540"/>
                <a:gd name="T103" fmla="*/ 174 h 660"/>
                <a:gd name="T104" fmla="*/ 104 w 540"/>
                <a:gd name="T105" fmla="*/ 154 h 660"/>
                <a:gd name="T106" fmla="*/ 137 w 540"/>
                <a:gd name="T107" fmla="*/ 170 h 660"/>
                <a:gd name="T108" fmla="*/ 172 w 540"/>
                <a:gd name="T109" fmla="*/ 145 h 660"/>
                <a:gd name="T110" fmla="*/ 181 w 540"/>
                <a:gd name="T111" fmla="*/ 103 h 660"/>
                <a:gd name="T112" fmla="*/ 192 w 540"/>
                <a:gd name="T113" fmla="*/ 109 h 660"/>
                <a:gd name="T114" fmla="*/ 230 w 540"/>
                <a:gd name="T115" fmla="*/ 38 h 660"/>
                <a:gd name="T116" fmla="*/ 258 w 540"/>
                <a:gd name="T117" fmla="*/ 3 h 660"/>
                <a:gd name="T118" fmla="*/ 265 w 540"/>
                <a:gd name="T119" fmla="*/ 28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40" h="660">
                  <a:moveTo>
                    <a:pt x="277" y="34"/>
                  </a:moveTo>
                  <a:lnTo>
                    <a:pt x="280" y="35"/>
                  </a:lnTo>
                  <a:lnTo>
                    <a:pt x="279" y="34"/>
                  </a:lnTo>
                  <a:lnTo>
                    <a:pt x="280" y="34"/>
                  </a:lnTo>
                  <a:lnTo>
                    <a:pt x="283" y="33"/>
                  </a:lnTo>
                  <a:lnTo>
                    <a:pt x="284" y="33"/>
                  </a:lnTo>
                  <a:lnTo>
                    <a:pt x="285" y="32"/>
                  </a:lnTo>
                  <a:lnTo>
                    <a:pt x="286" y="32"/>
                  </a:lnTo>
                  <a:lnTo>
                    <a:pt x="291" y="36"/>
                  </a:lnTo>
                  <a:lnTo>
                    <a:pt x="292" y="36"/>
                  </a:lnTo>
                  <a:lnTo>
                    <a:pt x="293" y="37"/>
                  </a:lnTo>
                  <a:lnTo>
                    <a:pt x="301" y="45"/>
                  </a:lnTo>
                  <a:lnTo>
                    <a:pt x="301" y="45"/>
                  </a:lnTo>
                  <a:lnTo>
                    <a:pt x="300" y="51"/>
                  </a:lnTo>
                  <a:lnTo>
                    <a:pt x="300" y="52"/>
                  </a:lnTo>
                  <a:lnTo>
                    <a:pt x="300" y="54"/>
                  </a:lnTo>
                  <a:lnTo>
                    <a:pt x="300" y="55"/>
                  </a:lnTo>
                  <a:lnTo>
                    <a:pt x="299" y="57"/>
                  </a:lnTo>
                  <a:lnTo>
                    <a:pt x="298" y="60"/>
                  </a:lnTo>
                  <a:lnTo>
                    <a:pt x="298" y="61"/>
                  </a:lnTo>
                  <a:lnTo>
                    <a:pt x="298" y="63"/>
                  </a:lnTo>
                  <a:lnTo>
                    <a:pt x="298" y="64"/>
                  </a:lnTo>
                  <a:lnTo>
                    <a:pt x="298" y="64"/>
                  </a:lnTo>
                  <a:lnTo>
                    <a:pt x="327" y="82"/>
                  </a:lnTo>
                  <a:lnTo>
                    <a:pt x="330" y="84"/>
                  </a:lnTo>
                  <a:lnTo>
                    <a:pt x="330" y="84"/>
                  </a:lnTo>
                  <a:lnTo>
                    <a:pt x="331" y="84"/>
                  </a:lnTo>
                  <a:lnTo>
                    <a:pt x="331" y="84"/>
                  </a:lnTo>
                  <a:lnTo>
                    <a:pt x="332" y="84"/>
                  </a:lnTo>
                  <a:lnTo>
                    <a:pt x="333" y="84"/>
                  </a:lnTo>
                  <a:lnTo>
                    <a:pt x="336" y="85"/>
                  </a:lnTo>
                  <a:lnTo>
                    <a:pt x="337" y="85"/>
                  </a:lnTo>
                  <a:lnTo>
                    <a:pt x="338" y="86"/>
                  </a:lnTo>
                  <a:lnTo>
                    <a:pt x="338" y="86"/>
                  </a:lnTo>
                  <a:lnTo>
                    <a:pt x="339" y="86"/>
                  </a:lnTo>
                  <a:lnTo>
                    <a:pt x="339" y="87"/>
                  </a:lnTo>
                  <a:lnTo>
                    <a:pt x="339" y="87"/>
                  </a:lnTo>
                  <a:lnTo>
                    <a:pt x="340" y="88"/>
                  </a:lnTo>
                  <a:lnTo>
                    <a:pt x="341" y="89"/>
                  </a:lnTo>
                  <a:lnTo>
                    <a:pt x="345" y="93"/>
                  </a:lnTo>
                  <a:lnTo>
                    <a:pt x="348" y="92"/>
                  </a:lnTo>
                  <a:lnTo>
                    <a:pt x="355" y="83"/>
                  </a:lnTo>
                  <a:lnTo>
                    <a:pt x="356" y="81"/>
                  </a:lnTo>
                  <a:lnTo>
                    <a:pt x="365" y="79"/>
                  </a:lnTo>
                  <a:lnTo>
                    <a:pt x="365" y="79"/>
                  </a:lnTo>
                  <a:lnTo>
                    <a:pt x="366" y="79"/>
                  </a:lnTo>
                  <a:lnTo>
                    <a:pt x="367" y="78"/>
                  </a:lnTo>
                  <a:lnTo>
                    <a:pt x="369" y="79"/>
                  </a:lnTo>
                  <a:lnTo>
                    <a:pt x="369" y="79"/>
                  </a:lnTo>
                  <a:lnTo>
                    <a:pt x="370" y="81"/>
                  </a:lnTo>
                  <a:lnTo>
                    <a:pt x="371" y="86"/>
                  </a:lnTo>
                  <a:lnTo>
                    <a:pt x="371" y="99"/>
                  </a:lnTo>
                  <a:lnTo>
                    <a:pt x="371" y="99"/>
                  </a:lnTo>
                  <a:lnTo>
                    <a:pt x="370" y="100"/>
                  </a:lnTo>
                  <a:lnTo>
                    <a:pt x="369" y="101"/>
                  </a:lnTo>
                  <a:lnTo>
                    <a:pt x="367" y="105"/>
                  </a:lnTo>
                  <a:lnTo>
                    <a:pt x="365" y="108"/>
                  </a:lnTo>
                  <a:lnTo>
                    <a:pt x="365" y="110"/>
                  </a:lnTo>
                  <a:lnTo>
                    <a:pt x="365" y="111"/>
                  </a:lnTo>
                  <a:lnTo>
                    <a:pt x="365" y="111"/>
                  </a:lnTo>
                  <a:lnTo>
                    <a:pt x="365" y="112"/>
                  </a:lnTo>
                  <a:lnTo>
                    <a:pt x="365" y="112"/>
                  </a:lnTo>
                  <a:lnTo>
                    <a:pt x="370" y="118"/>
                  </a:lnTo>
                  <a:lnTo>
                    <a:pt x="370" y="118"/>
                  </a:lnTo>
                  <a:lnTo>
                    <a:pt x="371" y="119"/>
                  </a:lnTo>
                  <a:lnTo>
                    <a:pt x="372" y="119"/>
                  </a:lnTo>
                  <a:lnTo>
                    <a:pt x="372" y="119"/>
                  </a:lnTo>
                  <a:lnTo>
                    <a:pt x="373" y="119"/>
                  </a:lnTo>
                  <a:lnTo>
                    <a:pt x="373" y="118"/>
                  </a:lnTo>
                  <a:lnTo>
                    <a:pt x="375" y="120"/>
                  </a:lnTo>
                  <a:lnTo>
                    <a:pt x="382" y="124"/>
                  </a:lnTo>
                  <a:lnTo>
                    <a:pt x="385" y="121"/>
                  </a:lnTo>
                  <a:lnTo>
                    <a:pt x="385" y="122"/>
                  </a:lnTo>
                  <a:lnTo>
                    <a:pt x="386" y="122"/>
                  </a:lnTo>
                  <a:lnTo>
                    <a:pt x="386" y="122"/>
                  </a:lnTo>
                  <a:lnTo>
                    <a:pt x="391" y="120"/>
                  </a:lnTo>
                  <a:lnTo>
                    <a:pt x="391" y="117"/>
                  </a:lnTo>
                  <a:lnTo>
                    <a:pt x="395" y="106"/>
                  </a:lnTo>
                  <a:lnTo>
                    <a:pt x="396" y="105"/>
                  </a:lnTo>
                  <a:lnTo>
                    <a:pt x="418" y="102"/>
                  </a:lnTo>
                  <a:lnTo>
                    <a:pt x="418" y="102"/>
                  </a:lnTo>
                  <a:lnTo>
                    <a:pt x="418" y="102"/>
                  </a:lnTo>
                  <a:lnTo>
                    <a:pt x="420" y="104"/>
                  </a:lnTo>
                  <a:lnTo>
                    <a:pt x="422" y="105"/>
                  </a:lnTo>
                  <a:lnTo>
                    <a:pt x="423" y="106"/>
                  </a:lnTo>
                  <a:lnTo>
                    <a:pt x="425" y="108"/>
                  </a:lnTo>
                  <a:lnTo>
                    <a:pt x="433" y="116"/>
                  </a:lnTo>
                  <a:lnTo>
                    <a:pt x="457" y="138"/>
                  </a:lnTo>
                  <a:lnTo>
                    <a:pt x="466" y="147"/>
                  </a:lnTo>
                  <a:lnTo>
                    <a:pt x="466" y="145"/>
                  </a:lnTo>
                  <a:lnTo>
                    <a:pt x="467" y="143"/>
                  </a:lnTo>
                  <a:lnTo>
                    <a:pt x="467" y="141"/>
                  </a:lnTo>
                  <a:lnTo>
                    <a:pt x="469" y="139"/>
                  </a:lnTo>
                  <a:lnTo>
                    <a:pt x="472" y="135"/>
                  </a:lnTo>
                  <a:lnTo>
                    <a:pt x="473" y="132"/>
                  </a:lnTo>
                  <a:lnTo>
                    <a:pt x="475" y="129"/>
                  </a:lnTo>
                  <a:lnTo>
                    <a:pt x="476" y="128"/>
                  </a:lnTo>
                  <a:lnTo>
                    <a:pt x="476" y="128"/>
                  </a:lnTo>
                  <a:lnTo>
                    <a:pt x="477" y="127"/>
                  </a:lnTo>
                  <a:lnTo>
                    <a:pt x="478" y="126"/>
                  </a:lnTo>
                  <a:lnTo>
                    <a:pt x="478" y="125"/>
                  </a:lnTo>
                  <a:lnTo>
                    <a:pt x="480" y="120"/>
                  </a:lnTo>
                  <a:lnTo>
                    <a:pt x="481" y="119"/>
                  </a:lnTo>
                  <a:lnTo>
                    <a:pt x="481" y="119"/>
                  </a:lnTo>
                  <a:lnTo>
                    <a:pt x="481" y="118"/>
                  </a:lnTo>
                  <a:lnTo>
                    <a:pt x="481" y="117"/>
                  </a:lnTo>
                  <a:lnTo>
                    <a:pt x="481" y="116"/>
                  </a:lnTo>
                  <a:lnTo>
                    <a:pt x="482" y="116"/>
                  </a:lnTo>
                  <a:lnTo>
                    <a:pt x="482" y="115"/>
                  </a:lnTo>
                  <a:lnTo>
                    <a:pt x="483" y="113"/>
                  </a:lnTo>
                  <a:lnTo>
                    <a:pt x="486" y="109"/>
                  </a:lnTo>
                  <a:lnTo>
                    <a:pt x="487" y="108"/>
                  </a:lnTo>
                  <a:lnTo>
                    <a:pt x="489" y="111"/>
                  </a:lnTo>
                  <a:lnTo>
                    <a:pt x="492" y="118"/>
                  </a:lnTo>
                  <a:lnTo>
                    <a:pt x="494" y="121"/>
                  </a:lnTo>
                  <a:lnTo>
                    <a:pt x="494" y="122"/>
                  </a:lnTo>
                  <a:lnTo>
                    <a:pt x="497" y="125"/>
                  </a:lnTo>
                  <a:lnTo>
                    <a:pt x="498" y="126"/>
                  </a:lnTo>
                  <a:lnTo>
                    <a:pt x="498" y="127"/>
                  </a:lnTo>
                  <a:lnTo>
                    <a:pt x="499" y="127"/>
                  </a:lnTo>
                  <a:lnTo>
                    <a:pt x="499" y="127"/>
                  </a:lnTo>
                  <a:lnTo>
                    <a:pt x="499" y="127"/>
                  </a:lnTo>
                  <a:lnTo>
                    <a:pt x="499" y="128"/>
                  </a:lnTo>
                  <a:lnTo>
                    <a:pt x="500" y="128"/>
                  </a:lnTo>
                  <a:lnTo>
                    <a:pt x="500" y="128"/>
                  </a:lnTo>
                  <a:lnTo>
                    <a:pt x="502" y="127"/>
                  </a:lnTo>
                  <a:lnTo>
                    <a:pt x="504" y="132"/>
                  </a:lnTo>
                  <a:lnTo>
                    <a:pt x="508" y="139"/>
                  </a:lnTo>
                  <a:lnTo>
                    <a:pt x="510" y="141"/>
                  </a:lnTo>
                  <a:lnTo>
                    <a:pt x="510" y="141"/>
                  </a:lnTo>
                  <a:lnTo>
                    <a:pt x="510" y="143"/>
                  </a:lnTo>
                  <a:lnTo>
                    <a:pt x="512" y="145"/>
                  </a:lnTo>
                  <a:lnTo>
                    <a:pt x="516" y="152"/>
                  </a:lnTo>
                  <a:lnTo>
                    <a:pt x="517" y="153"/>
                  </a:lnTo>
                  <a:lnTo>
                    <a:pt x="519" y="157"/>
                  </a:lnTo>
                  <a:lnTo>
                    <a:pt x="520" y="158"/>
                  </a:lnTo>
                  <a:lnTo>
                    <a:pt x="525" y="163"/>
                  </a:lnTo>
                  <a:lnTo>
                    <a:pt x="529" y="167"/>
                  </a:lnTo>
                  <a:lnTo>
                    <a:pt x="529" y="169"/>
                  </a:lnTo>
                  <a:lnTo>
                    <a:pt x="530" y="169"/>
                  </a:lnTo>
                  <a:lnTo>
                    <a:pt x="531" y="170"/>
                  </a:lnTo>
                  <a:lnTo>
                    <a:pt x="534" y="175"/>
                  </a:lnTo>
                  <a:lnTo>
                    <a:pt x="535" y="176"/>
                  </a:lnTo>
                  <a:lnTo>
                    <a:pt x="534" y="175"/>
                  </a:lnTo>
                  <a:lnTo>
                    <a:pt x="533" y="176"/>
                  </a:lnTo>
                  <a:lnTo>
                    <a:pt x="529" y="179"/>
                  </a:lnTo>
                  <a:lnTo>
                    <a:pt x="528" y="179"/>
                  </a:lnTo>
                  <a:lnTo>
                    <a:pt x="527" y="181"/>
                  </a:lnTo>
                  <a:lnTo>
                    <a:pt x="521" y="193"/>
                  </a:lnTo>
                  <a:lnTo>
                    <a:pt x="521" y="193"/>
                  </a:lnTo>
                  <a:lnTo>
                    <a:pt x="521" y="194"/>
                  </a:lnTo>
                  <a:lnTo>
                    <a:pt x="524" y="196"/>
                  </a:lnTo>
                  <a:lnTo>
                    <a:pt x="526" y="197"/>
                  </a:lnTo>
                  <a:lnTo>
                    <a:pt x="527" y="198"/>
                  </a:lnTo>
                  <a:lnTo>
                    <a:pt x="530" y="200"/>
                  </a:lnTo>
                  <a:lnTo>
                    <a:pt x="530" y="200"/>
                  </a:lnTo>
                  <a:lnTo>
                    <a:pt x="530" y="201"/>
                  </a:lnTo>
                  <a:lnTo>
                    <a:pt x="530" y="201"/>
                  </a:lnTo>
                  <a:lnTo>
                    <a:pt x="530" y="202"/>
                  </a:lnTo>
                  <a:lnTo>
                    <a:pt x="529" y="203"/>
                  </a:lnTo>
                  <a:lnTo>
                    <a:pt x="529" y="204"/>
                  </a:lnTo>
                  <a:lnTo>
                    <a:pt x="529" y="206"/>
                  </a:lnTo>
                  <a:lnTo>
                    <a:pt x="529" y="209"/>
                  </a:lnTo>
                  <a:lnTo>
                    <a:pt x="529" y="210"/>
                  </a:lnTo>
                  <a:lnTo>
                    <a:pt x="529" y="212"/>
                  </a:lnTo>
                  <a:lnTo>
                    <a:pt x="529" y="215"/>
                  </a:lnTo>
                  <a:lnTo>
                    <a:pt x="530" y="218"/>
                  </a:lnTo>
                  <a:lnTo>
                    <a:pt x="531" y="219"/>
                  </a:lnTo>
                  <a:lnTo>
                    <a:pt x="532" y="219"/>
                  </a:lnTo>
                  <a:lnTo>
                    <a:pt x="532" y="220"/>
                  </a:lnTo>
                  <a:lnTo>
                    <a:pt x="532" y="219"/>
                  </a:lnTo>
                  <a:lnTo>
                    <a:pt x="533" y="219"/>
                  </a:lnTo>
                  <a:lnTo>
                    <a:pt x="534" y="221"/>
                  </a:lnTo>
                  <a:lnTo>
                    <a:pt x="536" y="224"/>
                  </a:lnTo>
                  <a:lnTo>
                    <a:pt x="538" y="229"/>
                  </a:lnTo>
                  <a:lnTo>
                    <a:pt x="538" y="232"/>
                  </a:lnTo>
                  <a:lnTo>
                    <a:pt x="538" y="233"/>
                  </a:lnTo>
                  <a:lnTo>
                    <a:pt x="538" y="234"/>
                  </a:lnTo>
                  <a:lnTo>
                    <a:pt x="538" y="235"/>
                  </a:lnTo>
                  <a:lnTo>
                    <a:pt x="538" y="235"/>
                  </a:lnTo>
                  <a:lnTo>
                    <a:pt x="538" y="236"/>
                  </a:lnTo>
                  <a:lnTo>
                    <a:pt x="539" y="236"/>
                  </a:lnTo>
                  <a:lnTo>
                    <a:pt x="539" y="237"/>
                  </a:lnTo>
                  <a:lnTo>
                    <a:pt x="540" y="242"/>
                  </a:lnTo>
                  <a:lnTo>
                    <a:pt x="540" y="253"/>
                  </a:lnTo>
                  <a:lnTo>
                    <a:pt x="539" y="260"/>
                  </a:lnTo>
                  <a:lnTo>
                    <a:pt x="530" y="258"/>
                  </a:lnTo>
                  <a:lnTo>
                    <a:pt x="521" y="259"/>
                  </a:lnTo>
                  <a:lnTo>
                    <a:pt x="519" y="262"/>
                  </a:lnTo>
                  <a:lnTo>
                    <a:pt x="511" y="271"/>
                  </a:lnTo>
                  <a:lnTo>
                    <a:pt x="510" y="272"/>
                  </a:lnTo>
                  <a:lnTo>
                    <a:pt x="509" y="273"/>
                  </a:lnTo>
                  <a:lnTo>
                    <a:pt x="507" y="278"/>
                  </a:lnTo>
                  <a:lnTo>
                    <a:pt x="507" y="278"/>
                  </a:lnTo>
                  <a:lnTo>
                    <a:pt x="506" y="282"/>
                  </a:lnTo>
                  <a:lnTo>
                    <a:pt x="504" y="285"/>
                  </a:lnTo>
                  <a:lnTo>
                    <a:pt x="501" y="287"/>
                  </a:lnTo>
                  <a:lnTo>
                    <a:pt x="500" y="288"/>
                  </a:lnTo>
                  <a:lnTo>
                    <a:pt x="495" y="288"/>
                  </a:lnTo>
                  <a:lnTo>
                    <a:pt x="494" y="287"/>
                  </a:lnTo>
                  <a:lnTo>
                    <a:pt x="492" y="287"/>
                  </a:lnTo>
                  <a:lnTo>
                    <a:pt x="487" y="285"/>
                  </a:lnTo>
                  <a:lnTo>
                    <a:pt x="485" y="286"/>
                  </a:lnTo>
                  <a:lnTo>
                    <a:pt x="481" y="292"/>
                  </a:lnTo>
                  <a:lnTo>
                    <a:pt x="480" y="296"/>
                  </a:lnTo>
                  <a:lnTo>
                    <a:pt x="480" y="296"/>
                  </a:lnTo>
                  <a:lnTo>
                    <a:pt x="480" y="296"/>
                  </a:lnTo>
                  <a:lnTo>
                    <a:pt x="480" y="297"/>
                  </a:lnTo>
                  <a:lnTo>
                    <a:pt x="477" y="300"/>
                  </a:lnTo>
                  <a:lnTo>
                    <a:pt x="478" y="301"/>
                  </a:lnTo>
                  <a:lnTo>
                    <a:pt x="478" y="302"/>
                  </a:lnTo>
                  <a:lnTo>
                    <a:pt x="478" y="303"/>
                  </a:lnTo>
                  <a:lnTo>
                    <a:pt x="478" y="304"/>
                  </a:lnTo>
                  <a:lnTo>
                    <a:pt x="479" y="305"/>
                  </a:lnTo>
                  <a:lnTo>
                    <a:pt x="479" y="305"/>
                  </a:lnTo>
                  <a:lnTo>
                    <a:pt x="480" y="306"/>
                  </a:lnTo>
                  <a:lnTo>
                    <a:pt x="481" y="308"/>
                  </a:lnTo>
                  <a:lnTo>
                    <a:pt x="493" y="319"/>
                  </a:lnTo>
                  <a:lnTo>
                    <a:pt x="498" y="322"/>
                  </a:lnTo>
                  <a:lnTo>
                    <a:pt x="503" y="325"/>
                  </a:lnTo>
                  <a:lnTo>
                    <a:pt x="499" y="330"/>
                  </a:lnTo>
                  <a:lnTo>
                    <a:pt x="498" y="330"/>
                  </a:lnTo>
                  <a:lnTo>
                    <a:pt x="496" y="337"/>
                  </a:lnTo>
                  <a:lnTo>
                    <a:pt x="496" y="338"/>
                  </a:lnTo>
                  <a:lnTo>
                    <a:pt x="496" y="343"/>
                  </a:lnTo>
                  <a:lnTo>
                    <a:pt x="496" y="343"/>
                  </a:lnTo>
                  <a:lnTo>
                    <a:pt x="496" y="344"/>
                  </a:lnTo>
                  <a:lnTo>
                    <a:pt x="497" y="346"/>
                  </a:lnTo>
                  <a:lnTo>
                    <a:pt x="497" y="346"/>
                  </a:lnTo>
                  <a:lnTo>
                    <a:pt x="497" y="347"/>
                  </a:lnTo>
                  <a:lnTo>
                    <a:pt x="497" y="349"/>
                  </a:lnTo>
                  <a:lnTo>
                    <a:pt x="497" y="349"/>
                  </a:lnTo>
                  <a:lnTo>
                    <a:pt x="491" y="359"/>
                  </a:lnTo>
                  <a:lnTo>
                    <a:pt x="487" y="372"/>
                  </a:lnTo>
                  <a:lnTo>
                    <a:pt x="487" y="372"/>
                  </a:lnTo>
                  <a:lnTo>
                    <a:pt x="486" y="373"/>
                  </a:lnTo>
                  <a:lnTo>
                    <a:pt x="485" y="374"/>
                  </a:lnTo>
                  <a:lnTo>
                    <a:pt x="484" y="374"/>
                  </a:lnTo>
                  <a:lnTo>
                    <a:pt x="483" y="375"/>
                  </a:lnTo>
                  <a:lnTo>
                    <a:pt x="482" y="375"/>
                  </a:lnTo>
                  <a:lnTo>
                    <a:pt x="477" y="376"/>
                  </a:lnTo>
                  <a:lnTo>
                    <a:pt x="476" y="376"/>
                  </a:lnTo>
                  <a:lnTo>
                    <a:pt x="475" y="377"/>
                  </a:lnTo>
                  <a:lnTo>
                    <a:pt x="475" y="377"/>
                  </a:lnTo>
                  <a:lnTo>
                    <a:pt x="475" y="377"/>
                  </a:lnTo>
                  <a:lnTo>
                    <a:pt x="475" y="378"/>
                  </a:lnTo>
                  <a:lnTo>
                    <a:pt x="474" y="378"/>
                  </a:lnTo>
                  <a:lnTo>
                    <a:pt x="473" y="387"/>
                  </a:lnTo>
                  <a:lnTo>
                    <a:pt x="473" y="388"/>
                  </a:lnTo>
                  <a:lnTo>
                    <a:pt x="473" y="389"/>
                  </a:lnTo>
                  <a:lnTo>
                    <a:pt x="472" y="390"/>
                  </a:lnTo>
                  <a:lnTo>
                    <a:pt x="472" y="390"/>
                  </a:lnTo>
                  <a:lnTo>
                    <a:pt x="471" y="391"/>
                  </a:lnTo>
                  <a:lnTo>
                    <a:pt x="470" y="392"/>
                  </a:lnTo>
                  <a:lnTo>
                    <a:pt x="470" y="392"/>
                  </a:lnTo>
                  <a:lnTo>
                    <a:pt x="470" y="392"/>
                  </a:lnTo>
                  <a:lnTo>
                    <a:pt x="469" y="392"/>
                  </a:lnTo>
                  <a:lnTo>
                    <a:pt x="469" y="393"/>
                  </a:lnTo>
                  <a:lnTo>
                    <a:pt x="468" y="393"/>
                  </a:lnTo>
                  <a:lnTo>
                    <a:pt x="465" y="395"/>
                  </a:lnTo>
                  <a:lnTo>
                    <a:pt x="459" y="401"/>
                  </a:lnTo>
                  <a:lnTo>
                    <a:pt x="457" y="403"/>
                  </a:lnTo>
                  <a:lnTo>
                    <a:pt x="457" y="404"/>
                  </a:lnTo>
                  <a:lnTo>
                    <a:pt x="457" y="405"/>
                  </a:lnTo>
                  <a:lnTo>
                    <a:pt x="457" y="405"/>
                  </a:lnTo>
                  <a:lnTo>
                    <a:pt x="457" y="406"/>
                  </a:lnTo>
                  <a:lnTo>
                    <a:pt x="455" y="410"/>
                  </a:lnTo>
                  <a:lnTo>
                    <a:pt x="450" y="429"/>
                  </a:lnTo>
                  <a:lnTo>
                    <a:pt x="450" y="429"/>
                  </a:lnTo>
                  <a:lnTo>
                    <a:pt x="449" y="430"/>
                  </a:lnTo>
                  <a:lnTo>
                    <a:pt x="448" y="431"/>
                  </a:lnTo>
                  <a:lnTo>
                    <a:pt x="447" y="432"/>
                  </a:lnTo>
                  <a:lnTo>
                    <a:pt x="445" y="433"/>
                  </a:lnTo>
                  <a:lnTo>
                    <a:pt x="444" y="433"/>
                  </a:lnTo>
                  <a:lnTo>
                    <a:pt x="443" y="435"/>
                  </a:lnTo>
                  <a:lnTo>
                    <a:pt x="442" y="436"/>
                  </a:lnTo>
                  <a:lnTo>
                    <a:pt x="441" y="437"/>
                  </a:lnTo>
                  <a:lnTo>
                    <a:pt x="441" y="438"/>
                  </a:lnTo>
                  <a:lnTo>
                    <a:pt x="440" y="439"/>
                  </a:lnTo>
                  <a:lnTo>
                    <a:pt x="439" y="441"/>
                  </a:lnTo>
                  <a:lnTo>
                    <a:pt x="439" y="443"/>
                  </a:lnTo>
                  <a:lnTo>
                    <a:pt x="437" y="442"/>
                  </a:lnTo>
                  <a:lnTo>
                    <a:pt x="434" y="441"/>
                  </a:lnTo>
                  <a:lnTo>
                    <a:pt x="433" y="442"/>
                  </a:lnTo>
                  <a:lnTo>
                    <a:pt x="433" y="442"/>
                  </a:lnTo>
                  <a:lnTo>
                    <a:pt x="433" y="443"/>
                  </a:lnTo>
                  <a:lnTo>
                    <a:pt x="432" y="444"/>
                  </a:lnTo>
                  <a:lnTo>
                    <a:pt x="428" y="447"/>
                  </a:lnTo>
                  <a:lnTo>
                    <a:pt x="428" y="447"/>
                  </a:lnTo>
                  <a:lnTo>
                    <a:pt x="427" y="446"/>
                  </a:lnTo>
                  <a:lnTo>
                    <a:pt x="422" y="443"/>
                  </a:lnTo>
                  <a:lnTo>
                    <a:pt x="421" y="444"/>
                  </a:lnTo>
                  <a:lnTo>
                    <a:pt x="420" y="446"/>
                  </a:lnTo>
                  <a:lnTo>
                    <a:pt x="418" y="447"/>
                  </a:lnTo>
                  <a:lnTo>
                    <a:pt x="413" y="452"/>
                  </a:lnTo>
                  <a:lnTo>
                    <a:pt x="413" y="453"/>
                  </a:lnTo>
                  <a:lnTo>
                    <a:pt x="413" y="453"/>
                  </a:lnTo>
                  <a:lnTo>
                    <a:pt x="413" y="455"/>
                  </a:lnTo>
                  <a:lnTo>
                    <a:pt x="413" y="455"/>
                  </a:lnTo>
                  <a:lnTo>
                    <a:pt x="413" y="462"/>
                  </a:lnTo>
                  <a:lnTo>
                    <a:pt x="410" y="464"/>
                  </a:lnTo>
                  <a:lnTo>
                    <a:pt x="409" y="463"/>
                  </a:lnTo>
                  <a:lnTo>
                    <a:pt x="408" y="462"/>
                  </a:lnTo>
                  <a:lnTo>
                    <a:pt x="403" y="458"/>
                  </a:lnTo>
                  <a:lnTo>
                    <a:pt x="401" y="458"/>
                  </a:lnTo>
                  <a:lnTo>
                    <a:pt x="400" y="458"/>
                  </a:lnTo>
                  <a:lnTo>
                    <a:pt x="400" y="458"/>
                  </a:lnTo>
                  <a:lnTo>
                    <a:pt x="399" y="458"/>
                  </a:lnTo>
                  <a:lnTo>
                    <a:pt x="391" y="460"/>
                  </a:lnTo>
                  <a:lnTo>
                    <a:pt x="390" y="460"/>
                  </a:lnTo>
                  <a:lnTo>
                    <a:pt x="390" y="462"/>
                  </a:lnTo>
                  <a:lnTo>
                    <a:pt x="390" y="463"/>
                  </a:lnTo>
                  <a:lnTo>
                    <a:pt x="390" y="464"/>
                  </a:lnTo>
                  <a:lnTo>
                    <a:pt x="391" y="467"/>
                  </a:lnTo>
                  <a:lnTo>
                    <a:pt x="389" y="468"/>
                  </a:lnTo>
                  <a:lnTo>
                    <a:pt x="384" y="466"/>
                  </a:lnTo>
                  <a:lnTo>
                    <a:pt x="379" y="464"/>
                  </a:lnTo>
                  <a:lnTo>
                    <a:pt x="378" y="463"/>
                  </a:lnTo>
                  <a:lnTo>
                    <a:pt x="378" y="459"/>
                  </a:lnTo>
                  <a:lnTo>
                    <a:pt x="377" y="459"/>
                  </a:lnTo>
                  <a:lnTo>
                    <a:pt x="373" y="459"/>
                  </a:lnTo>
                  <a:lnTo>
                    <a:pt x="372" y="459"/>
                  </a:lnTo>
                  <a:lnTo>
                    <a:pt x="372" y="459"/>
                  </a:lnTo>
                  <a:lnTo>
                    <a:pt x="372" y="459"/>
                  </a:lnTo>
                  <a:lnTo>
                    <a:pt x="372" y="459"/>
                  </a:lnTo>
                  <a:lnTo>
                    <a:pt x="370" y="459"/>
                  </a:lnTo>
                  <a:lnTo>
                    <a:pt x="370" y="459"/>
                  </a:lnTo>
                  <a:lnTo>
                    <a:pt x="369" y="460"/>
                  </a:lnTo>
                  <a:lnTo>
                    <a:pt x="369" y="460"/>
                  </a:lnTo>
                  <a:lnTo>
                    <a:pt x="369" y="460"/>
                  </a:lnTo>
                  <a:lnTo>
                    <a:pt x="369" y="460"/>
                  </a:lnTo>
                  <a:lnTo>
                    <a:pt x="368" y="460"/>
                  </a:lnTo>
                  <a:lnTo>
                    <a:pt x="359" y="455"/>
                  </a:lnTo>
                  <a:lnTo>
                    <a:pt x="358" y="454"/>
                  </a:lnTo>
                  <a:lnTo>
                    <a:pt x="357" y="454"/>
                  </a:lnTo>
                  <a:lnTo>
                    <a:pt x="357" y="453"/>
                  </a:lnTo>
                  <a:lnTo>
                    <a:pt x="358" y="451"/>
                  </a:lnTo>
                  <a:lnTo>
                    <a:pt x="355" y="450"/>
                  </a:lnTo>
                  <a:lnTo>
                    <a:pt x="352" y="451"/>
                  </a:lnTo>
                  <a:lnTo>
                    <a:pt x="352" y="451"/>
                  </a:lnTo>
                  <a:lnTo>
                    <a:pt x="351" y="451"/>
                  </a:lnTo>
                  <a:lnTo>
                    <a:pt x="351" y="452"/>
                  </a:lnTo>
                  <a:lnTo>
                    <a:pt x="348" y="454"/>
                  </a:lnTo>
                  <a:lnTo>
                    <a:pt x="348" y="455"/>
                  </a:lnTo>
                  <a:lnTo>
                    <a:pt x="348" y="456"/>
                  </a:lnTo>
                  <a:lnTo>
                    <a:pt x="348" y="457"/>
                  </a:lnTo>
                  <a:lnTo>
                    <a:pt x="348" y="458"/>
                  </a:lnTo>
                  <a:lnTo>
                    <a:pt x="348" y="468"/>
                  </a:lnTo>
                  <a:lnTo>
                    <a:pt x="348" y="469"/>
                  </a:lnTo>
                  <a:lnTo>
                    <a:pt x="348" y="470"/>
                  </a:lnTo>
                  <a:lnTo>
                    <a:pt x="348" y="472"/>
                  </a:lnTo>
                  <a:lnTo>
                    <a:pt x="350" y="476"/>
                  </a:lnTo>
                  <a:lnTo>
                    <a:pt x="351" y="479"/>
                  </a:lnTo>
                  <a:lnTo>
                    <a:pt x="352" y="479"/>
                  </a:lnTo>
                  <a:lnTo>
                    <a:pt x="353" y="480"/>
                  </a:lnTo>
                  <a:lnTo>
                    <a:pt x="355" y="481"/>
                  </a:lnTo>
                  <a:lnTo>
                    <a:pt x="355" y="481"/>
                  </a:lnTo>
                  <a:lnTo>
                    <a:pt x="355" y="482"/>
                  </a:lnTo>
                  <a:lnTo>
                    <a:pt x="349" y="504"/>
                  </a:lnTo>
                  <a:lnTo>
                    <a:pt x="348" y="508"/>
                  </a:lnTo>
                  <a:lnTo>
                    <a:pt x="345" y="514"/>
                  </a:lnTo>
                  <a:lnTo>
                    <a:pt x="345" y="515"/>
                  </a:lnTo>
                  <a:lnTo>
                    <a:pt x="339" y="525"/>
                  </a:lnTo>
                  <a:lnTo>
                    <a:pt x="340" y="531"/>
                  </a:lnTo>
                  <a:lnTo>
                    <a:pt x="340" y="532"/>
                  </a:lnTo>
                  <a:lnTo>
                    <a:pt x="340" y="532"/>
                  </a:lnTo>
                  <a:lnTo>
                    <a:pt x="339" y="533"/>
                  </a:lnTo>
                  <a:lnTo>
                    <a:pt x="339" y="533"/>
                  </a:lnTo>
                  <a:lnTo>
                    <a:pt x="337" y="537"/>
                  </a:lnTo>
                  <a:lnTo>
                    <a:pt x="337" y="537"/>
                  </a:lnTo>
                  <a:lnTo>
                    <a:pt x="337" y="538"/>
                  </a:lnTo>
                  <a:lnTo>
                    <a:pt x="344" y="546"/>
                  </a:lnTo>
                  <a:lnTo>
                    <a:pt x="345" y="549"/>
                  </a:lnTo>
                  <a:lnTo>
                    <a:pt x="345" y="554"/>
                  </a:lnTo>
                  <a:lnTo>
                    <a:pt x="344" y="555"/>
                  </a:lnTo>
                  <a:lnTo>
                    <a:pt x="344" y="556"/>
                  </a:lnTo>
                  <a:lnTo>
                    <a:pt x="344" y="556"/>
                  </a:lnTo>
                  <a:lnTo>
                    <a:pt x="344" y="557"/>
                  </a:lnTo>
                  <a:lnTo>
                    <a:pt x="343" y="558"/>
                  </a:lnTo>
                  <a:lnTo>
                    <a:pt x="343" y="559"/>
                  </a:lnTo>
                  <a:lnTo>
                    <a:pt x="342" y="559"/>
                  </a:lnTo>
                  <a:lnTo>
                    <a:pt x="342" y="559"/>
                  </a:lnTo>
                  <a:lnTo>
                    <a:pt x="341" y="559"/>
                  </a:lnTo>
                  <a:lnTo>
                    <a:pt x="339" y="560"/>
                  </a:lnTo>
                  <a:lnTo>
                    <a:pt x="338" y="561"/>
                  </a:lnTo>
                  <a:lnTo>
                    <a:pt x="332" y="564"/>
                  </a:lnTo>
                  <a:lnTo>
                    <a:pt x="326" y="575"/>
                  </a:lnTo>
                  <a:lnTo>
                    <a:pt x="326" y="576"/>
                  </a:lnTo>
                  <a:lnTo>
                    <a:pt x="326" y="576"/>
                  </a:lnTo>
                  <a:lnTo>
                    <a:pt x="326" y="577"/>
                  </a:lnTo>
                  <a:lnTo>
                    <a:pt x="326" y="578"/>
                  </a:lnTo>
                  <a:lnTo>
                    <a:pt x="323" y="586"/>
                  </a:lnTo>
                  <a:lnTo>
                    <a:pt x="323" y="587"/>
                  </a:lnTo>
                  <a:lnTo>
                    <a:pt x="323" y="587"/>
                  </a:lnTo>
                  <a:lnTo>
                    <a:pt x="324" y="588"/>
                  </a:lnTo>
                  <a:lnTo>
                    <a:pt x="321" y="596"/>
                  </a:lnTo>
                  <a:lnTo>
                    <a:pt x="318" y="597"/>
                  </a:lnTo>
                  <a:lnTo>
                    <a:pt x="318" y="597"/>
                  </a:lnTo>
                  <a:lnTo>
                    <a:pt x="316" y="598"/>
                  </a:lnTo>
                  <a:lnTo>
                    <a:pt x="315" y="599"/>
                  </a:lnTo>
                  <a:lnTo>
                    <a:pt x="315" y="600"/>
                  </a:lnTo>
                  <a:lnTo>
                    <a:pt x="315" y="601"/>
                  </a:lnTo>
                  <a:lnTo>
                    <a:pt x="314" y="602"/>
                  </a:lnTo>
                  <a:lnTo>
                    <a:pt x="314" y="603"/>
                  </a:lnTo>
                  <a:lnTo>
                    <a:pt x="314" y="605"/>
                  </a:lnTo>
                  <a:lnTo>
                    <a:pt x="315" y="605"/>
                  </a:lnTo>
                  <a:lnTo>
                    <a:pt x="315" y="606"/>
                  </a:lnTo>
                  <a:lnTo>
                    <a:pt x="314" y="619"/>
                  </a:lnTo>
                  <a:lnTo>
                    <a:pt x="313" y="620"/>
                  </a:lnTo>
                  <a:lnTo>
                    <a:pt x="311" y="630"/>
                  </a:lnTo>
                  <a:lnTo>
                    <a:pt x="311" y="630"/>
                  </a:lnTo>
                  <a:lnTo>
                    <a:pt x="311" y="631"/>
                  </a:lnTo>
                  <a:lnTo>
                    <a:pt x="311" y="631"/>
                  </a:lnTo>
                  <a:lnTo>
                    <a:pt x="311" y="631"/>
                  </a:lnTo>
                  <a:lnTo>
                    <a:pt x="311" y="632"/>
                  </a:lnTo>
                  <a:lnTo>
                    <a:pt x="313" y="635"/>
                  </a:lnTo>
                  <a:lnTo>
                    <a:pt x="314" y="637"/>
                  </a:lnTo>
                  <a:lnTo>
                    <a:pt x="315" y="637"/>
                  </a:lnTo>
                  <a:lnTo>
                    <a:pt x="315" y="638"/>
                  </a:lnTo>
                  <a:lnTo>
                    <a:pt x="316" y="639"/>
                  </a:lnTo>
                  <a:lnTo>
                    <a:pt x="317" y="639"/>
                  </a:lnTo>
                  <a:lnTo>
                    <a:pt x="317" y="639"/>
                  </a:lnTo>
                  <a:lnTo>
                    <a:pt x="317" y="640"/>
                  </a:lnTo>
                  <a:lnTo>
                    <a:pt x="317" y="640"/>
                  </a:lnTo>
                  <a:lnTo>
                    <a:pt x="318" y="641"/>
                  </a:lnTo>
                  <a:lnTo>
                    <a:pt x="318" y="642"/>
                  </a:lnTo>
                  <a:lnTo>
                    <a:pt x="319" y="644"/>
                  </a:lnTo>
                  <a:lnTo>
                    <a:pt x="316" y="647"/>
                  </a:lnTo>
                  <a:lnTo>
                    <a:pt x="306" y="652"/>
                  </a:lnTo>
                  <a:lnTo>
                    <a:pt x="306" y="652"/>
                  </a:lnTo>
                  <a:lnTo>
                    <a:pt x="305" y="653"/>
                  </a:lnTo>
                  <a:lnTo>
                    <a:pt x="304" y="654"/>
                  </a:lnTo>
                  <a:lnTo>
                    <a:pt x="303" y="655"/>
                  </a:lnTo>
                  <a:lnTo>
                    <a:pt x="299" y="660"/>
                  </a:lnTo>
                  <a:lnTo>
                    <a:pt x="295" y="660"/>
                  </a:lnTo>
                  <a:lnTo>
                    <a:pt x="295" y="660"/>
                  </a:lnTo>
                  <a:lnTo>
                    <a:pt x="292" y="659"/>
                  </a:lnTo>
                  <a:lnTo>
                    <a:pt x="292" y="659"/>
                  </a:lnTo>
                  <a:lnTo>
                    <a:pt x="291" y="658"/>
                  </a:lnTo>
                  <a:lnTo>
                    <a:pt x="290" y="658"/>
                  </a:lnTo>
                  <a:lnTo>
                    <a:pt x="290" y="657"/>
                  </a:lnTo>
                  <a:lnTo>
                    <a:pt x="288" y="652"/>
                  </a:lnTo>
                  <a:lnTo>
                    <a:pt x="288" y="651"/>
                  </a:lnTo>
                  <a:lnTo>
                    <a:pt x="288" y="651"/>
                  </a:lnTo>
                  <a:lnTo>
                    <a:pt x="288" y="649"/>
                  </a:lnTo>
                  <a:lnTo>
                    <a:pt x="288" y="647"/>
                  </a:lnTo>
                  <a:lnTo>
                    <a:pt x="288" y="647"/>
                  </a:lnTo>
                  <a:lnTo>
                    <a:pt x="288" y="646"/>
                  </a:lnTo>
                  <a:lnTo>
                    <a:pt x="288" y="646"/>
                  </a:lnTo>
                  <a:lnTo>
                    <a:pt x="287" y="646"/>
                  </a:lnTo>
                  <a:lnTo>
                    <a:pt x="283" y="643"/>
                  </a:lnTo>
                  <a:lnTo>
                    <a:pt x="282" y="642"/>
                  </a:lnTo>
                  <a:lnTo>
                    <a:pt x="281" y="642"/>
                  </a:lnTo>
                  <a:lnTo>
                    <a:pt x="277" y="641"/>
                  </a:lnTo>
                  <a:lnTo>
                    <a:pt x="277" y="641"/>
                  </a:lnTo>
                  <a:lnTo>
                    <a:pt x="277" y="641"/>
                  </a:lnTo>
                  <a:lnTo>
                    <a:pt x="276" y="641"/>
                  </a:lnTo>
                  <a:lnTo>
                    <a:pt x="276" y="642"/>
                  </a:lnTo>
                  <a:lnTo>
                    <a:pt x="276" y="643"/>
                  </a:lnTo>
                  <a:lnTo>
                    <a:pt x="271" y="642"/>
                  </a:lnTo>
                  <a:lnTo>
                    <a:pt x="266" y="638"/>
                  </a:lnTo>
                  <a:lnTo>
                    <a:pt x="265" y="638"/>
                  </a:lnTo>
                  <a:lnTo>
                    <a:pt x="264" y="638"/>
                  </a:lnTo>
                  <a:lnTo>
                    <a:pt x="264" y="638"/>
                  </a:lnTo>
                  <a:lnTo>
                    <a:pt x="261" y="639"/>
                  </a:lnTo>
                  <a:lnTo>
                    <a:pt x="260" y="639"/>
                  </a:lnTo>
                  <a:lnTo>
                    <a:pt x="260" y="639"/>
                  </a:lnTo>
                  <a:lnTo>
                    <a:pt x="253" y="636"/>
                  </a:lnTo>
                  <a:lnTo>
                    <a:pt x="253" y="636"/>
                  </a:lnTo>
                  <a:lnTo>
                    <a:pt x="253" y="635"/>
                  </a:lnTo>
                  <a:lnTo>
                    <a:pt x="253" y="634"/>
                  </a:lnTo>
                  <a:lnTo>
                    <a:pt x="252" y="634"/>
                  </a:lnTo>
                  <a:lnTo>
                    <a:pt x="251" y="633"/>
                  </a:lnTo>
                  <a:lnTo>
                    <a:pt x="250" y="633"/>
                  </a:lnTo>
                  <a:lnTo>
                    <a:pt x="247" y="634"/>
                  </a:lnTo>
                  <a:lnTo>
                    <a:pt x="246" y="634"/>
                  </a:lnTo>
                  <a:lnTo>
                    <a:pt x="246" y="635"/>
                  </a:lnTo>
                  <a:lnTo>
                    <a:pt x="246" y="635"/>
                  </a:lnTo>
                  <a:lnTo>
                    <a:pt x="245" y="636"/>
                  </a:lnTo>
                  <a:lnTo>
                    <a:pt x="245" y="636"/>
                  </a:lnTo>
                  <a:lnTo>
                    <a:pt x="244" y="637"/>
                  </a:lnTo>
                  <a:lnTo>
                    <a:pt x="239" y="638"/>
                  </a:lnTo>
                  <a:lnTo>
                    <a:pt x="237" y="639"/>
                  </a:lnTo>
                  <a:lnTo>
                    <a:pt x="235" y="637"/>
                  </a:lnTo>
                  <a:lnTo>
                    <a:pt x="232" y="635"/>
                  </a:lnTo>
                  <a:lnTo>
                    <a:pt x="229" y="633"/>
                  </a:lnTo>
                  <a:lnTo>
                    <a:pt x="226" y="631"/>
                  </a:lnTo>
                  <a:lnTo>
                    <a:pt x="225" y="631"/>
                  </a:lnTo>
                  <a:lnTo>
                    <a:pt x="224" y="630"/>
                  </a:lnTo>
                  <a:lnTo>
                    <a:pt x="214" y="624"/>
                  </a:lnTo>
                  <a:lnTo>
                    <a:pt x="214" y="623"/>
                  </a:lnTo>
                  <a:lnTo>
                    <a:pt x="213" y="622"/>
                  </a:lnTo>
                  <a:lnTo>
                    <a:pt x="213" y="622"/>
                  </a:lnTo>
                  <a:lnTo>
                    <a:pt x="213" y="621"/>
                  </a:lnTo>
                  <a:lnTo>
                    <a:pt x="212" y="612"/>
                  </a:lnTo>
                  <a:lnTo>
                    <a:pt x="212" y="611"/>
                  </a:lnTo>
                  <a:lnTo>
                    <a:pt x="211" y="610"/>
                  </a:lnTo>
                  <a:lnTo>
                    <a:pt x="211" y="608"/>
                  </a:lnTo>
                  <a:lnTo>
                    <a:pt x="210" y="608"/>
                  </a:lnTo>
                  <a:lnTo>
                    <a:pt x="210" y="607"/>
                  </a:lnTo>
                  <a:lnTo>
                    <a:pt x="198" y="605"/>
                  </a:lnTo>
                  <a:lnTo>
                    <a:pt x="197" y="604"/>
                  </a:lnTo>
                  <a:lnTo>
                    <a:pt x="193" y="604"/>
                  </a:lnTo>
                  <a:lnTo>
                    <a:pt x="192" y="605"/>
                  </a:lnTo>
                  <a:lnTo>
                    <a:pt x="191" y="605"/>
                  </a:lnTo>
                  <a:lnTo>
                    <a:pt x="186" y="599"/>
                  </a:lnTo>
                  <a:lnTo>
                    <a:pt x="186" y="598"/>
                  </a:lnTo>
                  <a:lnTo>
                    <a:pt x="186" y="597"/>
                  </a:lnTo>
                  <a:lnTo>
                    <a:pt x="186" y="596"/>
                  </a:lnTo>
                  <a:lnTo>
                    <a:pt x="186" y="595"/>
                  </a:lnTo>
                  <a:lnTo>
                    <a:pt x="186" y="594"/>
                  </a:lnTo>
                  <a:lnTo>
                    <a:pt x="186" y="591"/>
                  </a:lnTo>
                  <a:lnTo>
                    <a:pt x="184" y="584"/>
                  </a:lnTo>
                  <a:lnTo>
                    <a:pt x="183" y="584"/>
                  </a:lnTo>
                  <a:lnTo>
                    <a:pt x="179" y="587"/>
                  </a:lnTo>
                  <a:lnTo>
                    <a:pt x="175" y="590"/>
                  </a:lnTo>
                  <a:lnTo>
                    <a:pt x="175" y="590"/>
                  </a:lnTo>
                  <a:lnTo>
                    <a:pt x="169" y="589"/>
                  </a:lnTo>
                  <a:lnTo>
                    <a:pt x="161" y="588"/>
                  </a:lnTo>
                  <a:lnTo>
                    <a:pt x="158" y="584"/>
                  </a:lnTo>
                  <a:lnTo>
                    <a:pt x="158" y="583"/>
                  </a:lnTo>
                  <a:lnTo>
                    <a:pt x="158" y="582"/>
                  </a:lnTo>
                  <a:lnTo>
                    <a:pt x="157" y="581"/>
                  </a:lnTo>
                  <a:lnTo>
                    <a:pt x="157" y="581"/>
                  </a:lnTo>
                  <a:lnTo>
                    <a:pt x="156" y="581"/>
                  </a:lnTo>
                  <a:lnTo>
                    <a:pt x="155" y="581"/>
                  </a:lnTo>
                  <a:lnTo>
                    <a:pt x="155" y="581"/>
                  </a:lnTo>
                  <a:lnTo>
                    <a:pt x="148" y="582"/>
                  </a:lnTo>
                  <a:lnTo>
                    <a:pt x="147" y="582"/>
                  </a:lnTo>
                  <a:lnTo>
                    <a:pt x="146" y="583"/>
                  </a:lnTo>
                  <a:lnTo>
                    <a:pt x="146" y="584"/>
                  </a:lnTo>
                  <a:lnTo>
                    <a:pt x="145" y="585"/>
                  </a:lnTo>
                  <a:lnTo>
                    <a:pt x="144" y="587"/>
                  </a:lnTo>
                  <a:lnTo>
                    <a:pt x="141" y="590"/>
                  </a:lnTo>
                  <a:lnTo>
                    <a:pt x="138" y="591"/>
                  </a:lnTo>
                  <a:lnTo>
                    <a:pt x="138" y="591"/>
                  </a:lnTo>
                  <a:lnTo>
                    <a:pt x="136" y="589"/>
                  </a:lnTo>
                  <a:lnTo>
                    <a:pt x="135" y="588"/>
                  </a:lnTo>
                  <a:lnTo>
                    <a:pt x="134" y="588"/>
                  </a:lnTo>
                  <a:lnTo>
                    <a:pt x="134" y="587"/>
                  </a:lnTo>
                  <a:lnTo>
                    <a:pt x="132" y="586"/>
                  </a:lnTo>
                  <a:lnTo>
                    <a:pt x="126" y="583"/>
                  </a:lnTo>
                  <a:lnTo>
                    <a:pt x="121" y="579"/>
                  </a:lnTo>
                  <a:lnTo>
                    <a:pt x="121" y="578"/>
                  </a:lnTo>
                  <a:lnTo>
                    <a:pt x="121" y="577"/>
                  </a:lnTo>
                  <a:lnTo>
                    <a:pt x="121" y="577"/>
                  </a:lnTo>
                  <a:lnTo>
                    <a:pt x="121" y="576"/>
                  </a:lnTo>
                  <a:lnTo>
                    <a:pt x="119" y="573"/>
                  </a:lnTo>
                  <a:lnTo>
                    <a:pt x="114" y="569"/>
                  </a:lnTo>
                  <a:lnTo>
                    <a:pt x="112" y="566"/>
                  </a:lnTo>
                  <a:lnTo>
                    <a:pt x="104" y="556"/>
                  </a:lnTo>
                  <a:lnTo>
                    <a:pt x="101" y="551"/>
                  </a:lnTo>
                  <a:lnTo>
                    <a:pt x="100" y="550"/>
                  </a:lnTo>
                  <a:lnTo>
                    <a:pt x="100" y="549"/>
                  </a:lnTo>
                  <a:lnTo>
                    <a:pt x="99" y="549"/>
                  </a:lnTo>
                  <a:lnTo>
                    <a:pt x="99" y="549"/>
                  </a:lnTo>
                  <a:lnTo>
                    <a:pt x="98" y="549"/>
                  </a:lnTo>
                  <a:lnTo>
                    <a:pt x="89" y="544"/>
                  </a:lnTo>
                  <a:lnTo>
                    <a:pt x="85" y="542"/>
                  </a:lnTo>
                  <a:lnTo>
                    <a:pt x="84" y="542"/>
                  </a:lnTo>
                  <a:lnTo>
                    <a:pt x="83" y="542"/>
                  </a:lnTo>
                  <a:lnTo>
                    <a:pt x="81" y="541"/>
                  </a:lnTo>
                  <a:lnTo>
                    <a:pt x="81" y="541"/>
                  </a:lnTo>
                  <a:lnTo>
                    <a:pt x="80" y="540"/>
                  </a:lnTo>
                  <a:lnTo>
                    <a:pt x="80" y="539"/>
                  </a:lnTo>
                  <a:lnTo>
                    <a:pt x="80" y="539"/>
                  </a:lnTo>
                  <a:lnTo>
                    <a:pt x="71" y="535"/>
                  </a:lnTo>
                  <a:lnTo>
                    <a:pt x="63" y="532"/>
                  </a:lnTo>
                  <a:lnTo>
                    <a:pt x="62" y="532"/>
                  </a:lnTo>
                  <a:lnTo>
                    <a:pt x="62" y="532"/>
                  </a:lnTo>
                  <a:lnTo>
                    <a:pt x="62" y="532"/>
                  </a:lnTo>
                  <a:lnTo>
                    <a:pt x="61" y="530"/>
                  </a:lnTo>
                  <a:lnTo>
                    <a:pt x="60" y="530"/>
                  </a:lnTo>
                  <a:lnTo>
                    <a:pt x="60" y="529"/>
                  </a:lnTo>
                  <a:lnTo>
                    <a:pt x="58" y="526"/>
                  </a:lnTo>
                  <a:lnTo>
                    <a:pt x="58" y="525"/>
                  </a:lnTo>
                  <a:lnTo>
                    <a:pt x="58" y="525"/>
                  </a:lnTo>
                  <a:lnTo>
                    <a:pt x="57" y="524"/>
                  </a:lnTo>
                  <a:lnTo>
                    <a:pt x="57" y="523"/>
                  </a:lnTo>
                  <a:lnTo>
                    <a:pt x="55" y="520"/>
                  </a:lnTo>
                  <a:lnTo>
                    <a:pt x="55" y="520"/>
                  </a:lnTo>
                  <a:lnTo>
                    <a:pt x="55" y="519"/>
                  </a:lnTo>
                  <a:lnTo>
                    <a:pt x="54" y="519"/>
                  </a:lnTo>
                  <a:lnTo>
                    <a:pt x="53" y="518"/>
                  </a:lnTo>
                  <a:lnTo>
                    <a:pt x="52" y="518"/>
                  </a:lnTo>
                  <a:lnTo>
                    <a:pt x="51" y="518"/>
                  </a:lnTo>
                  <a:lnTo>
                    <a:pt x="48" y="517"/>
                  </a:lnTo>
                  <a:lnTo>
                    <a:pt x="47" y="517"/>
                  </a:lnTo>
                  <a:lnTo>
                    <a:pt x="47" y="517"/>
                  </a:lnTo>
                  <a:lnTo>
                    <a:pt x="48" y="516"/>
                  </a:lnTo>
                  <a:lnTo>
                    <a:pt x="48" y="516"/>
                  </a:lnTo>
                  <a:lnTo>
                    <a:pt x="48" y="515"/>
                  </a:lnTo>
                  <a:lnTo>
                    <a:pt x="46" y="509"/>
                  </a:lnTo>
                  <a:lnTo>
                    <a:pt x="47" y="504"/>
                  </a:lnTo>
                  <a:lnTo>
                    <a:pt x="47" y="499"/>
                  </a:lnTo>
                  <a:lnTo>
                    <a:pt x="47" y="499"/>
                  </a:lnTo>
                  <a:lnTo>
                    <a:pt x="48" y="496"/>
                  </a:lnTo>
                  <a:lnTo>
                    <a:pt x="48" y="495"/>
                  </a:lnTo>
                  <a:lnTo>
                    <a:pt x="49" y="494"/>
                  </a:lnTo>
                  <a:lnTo>
                    <a:pt x="49" y="493"/>
                  </a:lnTo>
                  <a:lnTo>
                    <a:pt x="49" y="492"/>
                  </a:lnTo>
                  <a:lnTo>
                    <a:pt x="50" y="488"/>
                  </a:lnTo>
                  <a:lnTo>
                    <a:pt x="51" y="469"/>
                  </a:lnTo>
                  <a:lnTo>
                    <a:pt x="51" y="467"/>
                  </a:lnTo>
                  <a:lnTo>
                    <a:pt x="45" y="463"/>
                  </a:lnTo>
                  <a:lnTo>
                    <a:pt x="41" y="460"/>
                  </a:lnTo>
                  <a:lnTo>
                    <a:pt x="39" y="461"/>
                  </a:lnTo>
                  <a:lnTo>
                    <a:pt x="37" y="461"/>
                  </a:lnTo>
                  <a:lnTo>
                    <a:pt x="36" y="461"/>
                  </a:lnTo>
                  <a:lnTo>
                    <a:pt x="34" y="459"/>
                  </a:lnTo>
                  <a:lnTo>
                    <a:pt x="28" y="453"/>
                  </a:lnTo>
                  <a:lnTo>
                    <a:pt x="27" y="452"/>
                  </a:lnTo>
                  <a:lnTo>
                    <a:pt x="27" y="452"/>
                  </a:lnTo>
                  <a:lnTo>
                    <a:pt x="27" y="450"/>
                  </a:lnTo>
                  <a:lnTo>
                    <a:pt x="27" y="450"/>
                  </a:lnTo>
                  <a:lnTo>
                    <a:pt x="31" y="436"/>
                  </a:lnTo>
                  <a:lnTo>
                    <a:pt x="33" y="433"/>
                  </a:lnTo>
                  <a:lnTo>
                    <a:pt x="33" y="432"/>
                  </a:lnTo>
                  <a:lnTo>
                    <a:pt x="33" y="432"/>
                  </a:lnTo>
                  <a:lnTo>
                    <a:pt x="32" y="429"/>
                  </a:lnTo>
                  <a:lnTo>
                    <a:pt x="32" y="429"/>
                  </a:lnTo>
                  <a:lnTo>
                    <a:pt x="30" y="426"/>
                  </a:lnTo>
                  <a:lnTo>
                    <a:pt x="29" y="425"/>
                  </a:lnTo>
                  <a:lnTo>
                    <a:pt x="28" y="425"/>
                  </a:lnTo>
                  <a:lnTo>
                    <a:pt x="27" y="425"/>
                  </a:lnTo>
                  <a:lnTo>
                    <a:pt x="27" y="425"/>
                  </a:lnTo>
                  <a:lnTo>
                    <a:pt x="26" y="425"/>
                  </a:lnTo>
                  <a:lnTo>
                    <a:pt x="26" y="425"/>
                  </a:lnTo>
                  <a:lnTo>
                    <a:pt x="24" y="423"/>
                  </a:lnTo>
                  <a:lnTo>
                    <a:pt x="18" y="418"/>
                  </a:lnTo>
                  <a:lnTo>
                    <a:pt x="17" y="414"/>
                  </a:lnTo>
                  <a:lnTo>
                    <a:pt x="16" y="413"/>
                  </a:lnTo>
                  <a:lnTo>
                    <a:pt x="16" y="412"/>
                  </a:lnTo>
                  <a:lnTo>
                    <a:pt x="15" y="412"/>
                  </a:lnTo>
                  <a:lnTo>
                    <a:pt x="13" y="410"/>
                  </a:lnTo>
                  <a:lnTo>
                    <a:pt x="12" y="409"/>
                  </a:lnTo>
                  <a:lnTo>
                    <a:pt x="11" y="409"/>
                  </a:lnTo>
                  <a:lnTo>
                    <a:pt x="11" y="409"/>
                  </a:lnTo>
                  <a:lnTo>
                    <a:pt x="10" y="410"/>
                  </a:lnTo>
                  <a:lnTo>
                    <a:pt x="9" y="410"/>
                  </a:lnTo>
                  <a:lnTo>
                    <a:pt x="8" y="410"/>
                  </a:lnTo>
                  <a:lnTo>
                    <a:pt x="8" y="410"/>
                  </a:lnTo>
                  <a:lnTo>
                    <a:pt x="7" y="409"/>
                  </a:lnTo>
                  <a:lnTo>
                    <a:pt x="7" y="409"/>
                  </a:lnTo>
                  <a:lnTo>
                    <a:pt x="6" y="408"/>
                  </a:lnTo>
                  <a:lnTo>
                    <a:pt x="5" y="406"/>
                  </a:lnTo>
                  <a:lnTo>
                    <a:pt x="4" y="404"/>
                  </a:lnTo>
                  <a:lnTo>
                    <a:pt x="1" y="393"/>
                  </a:lnTo>
                  <a:lnTo>
                    <a:pt x="0" y="393"/>
                  </a:lnTo>
                  <a:lnTo>
                    <a:pt x="1" y="392"/>
                  </a:lnTo>
                  <a:lnTo>
                    <a:pt x="1" y="390"/>
                  </a:lnTo>
                  <a:lnTo>
                    <a:pt x="1" y="390"/>
                  </a:lnTo>
                  <a:lnTo>
                    <a:pt x="1" y="389"/>
                  </a:lnTo>
                  <a:lnTo>
                    <a:pt x="2" y="387"/>
                  </a:lnTo>
                  <a:lnTo>
                    <a:pt x="5" y="382"/>
                  </a:lnTo>
                  <a:lnTo>
                    <a:pt x="10" y="377"/>
                  </a:lnTo>
                  <a:lnTo>
                    <a:pt x="12" y="375"/>
                  </a:lnTo>
                  <a:lnTo>
                    <a:pt x="12" y="375"/>
                  </a:lnTo>
                  <a:lnTo>
                    <a:pt x="12" y="374"/>
                  </a:lnTo>
                  <a:lnTo>
                    <a:pt x="11" y="369"/>
                  </a:lnTo>
                  <a:lnTo>
                    <a:pt x="10" y="368"/>
                  </a:lnTo>
                  <a:lnTo>
                    <a:pt x="10" y="367"/>
                  </a:lnTo>
                  <a:lnTo>
                    <a:pt x="8" y="364"/>
                  </a:lnTo>
                  <a:lnTo>
                    <a:pt x="7" y="363"/>
                  </a:lnTo>
                  <a:lnTo>
                    <a:pt x="7" y="362"/>
                  </a:lnTo>
                  <a:lnTo>
                    <a:pt x="7" y="362"/>
                  </a:lnTo>
                  <a:lnTo>
                    <a:pt x="9" y="360"/>
                  </a:lnTo>
                  <a:lnTo>
                    <a:pt x="10" y="359"/>
                  </a:lnTo>
                  <a:lnTo>
                    <a:pt x="11" y="358"/>
                  </a:lnTo>
                  <a:lnTo>
                    <a:pt x="11" y="358"/>
                  </a:lnTo>
                  <a:lnTo>
                    <a:pt x="15" y="357"/>
                  </a:lnTo>
                  <a:lnTo>
                    <a:pt x="16" y="356"/>
                  </a:lnTo>
                  <a:lnTo>
                    <a:pt x="22" y="356"/>
                  </a:lnTo>
                  <a:lnTo>
                    <a:pt x="24" y="357"/>
                  </a:lnTo>
                  <a:lnTo>
                    <a:pt x="25" y="351"/>
                  </a:lnTo>
                  <a:lnTo>
                    <a:pt x="25" y="350"/>
                  </a:lnTo>
                  <a:lnTo>
                    <a:pt x="26" y="349"/>
                  </a:lnTo>
                  <a:lnTo>
                    <a:pt x="26" y="348"/>
                  </a:lnTo>
                  <a:lnTo>
                    <a:pt x="27" y="347"/>
                  </a:lnTo>
                  <a:lnTo>
                    <a:pt x="27" y="346"/>
                  </a:lnTo>
                  <a:lnTo>
                    <a:pt x="28" y="345"/>
                  </a:lnTo>
                  <a:lnTo>
                    <a:pt x="29" y="345"/>
                  </a:lnTo>
                  <a:lnTo>
                    <a:pt x="29" y="344"/>
                  </a:lnTo>
                  <a:lnTo>
                    <a:pt x="30" y="343"/>
                  </a:lnTo>
                  <a:lnTo>
                    <a:pt x="31" y="343"/>
                  </a:lnTo>
                  <a:lnTo>
                    <a:pt x="32" y="342"/>
                  </a:lnTo>
                  <a:lnTo>
                    <a:pt x="32" y="341"/>
                  </a:lnTo>
                  <a:lnTo>
                    <a:pt x="33" y="340"/>
                  </a:lnTo>
                  <a:lnTo>
                    <a:pt x="33" y="338"/>
                  </a:lnTo>
                  <a:lnTo>
                    <a:pt x="33" y="337"/>
                  </a:lnTo>
                  <a:lnTo>
                    <a:pt x="33" y="336"/>
                  </a:lnTo>
                  <a:lnTo>
                    <a:pt x="33" y="330"/>
                  </a:lnTo>
                  <a:lnTo>
                    <a:pt x="33" y="324"/>
                  </a:lnTo>
                  <a:lnTo>
                    <a:pt x="35" y="318"/>
                  </a:lnTo>
                  <a:lnTo>
                    <a:pt x="41" y="305"/>
                  </a:lnTo>
                  <a:lnTo>
                    <a:pt x="41" y="305"/>
                  </a:lnTo>
                  <a:lnTo>
                    <a:pt x="44" y="302"/>
                  </a:lnTo>
                  <a:lnTo>
                    <a:pt x="44" y="301"/>
                  </a:lnTo>
                  <a:lnTo>
                    <a:pt x="51" y="292"/>
                  </a:lnTo>
                  <a:lnTo>
                    <a:pt x="57" y="283"/>
                  </a:lnTo>
                  <a:lnTo>
                    <a:pt x="58" y="283"/>
                  </a:lnTo>
                  <a:lnTo>
                    <a:pt x="58" y="282"/>
                  </a:lnTo>
                  <a:lnTo>
                    <a:pt x="58" y="281"/>
                  </a:lnTo>
                  <a:lnTo>
                    <a:pt x="59" y="280"/>
                  </a:lnTo>
                  <a:lnTo>
                    <a:pt x="59" y="279"/>
                  </a:lnTo>
                  <a:lnTo>
                    <a:pt x="59" y="278"/>
                  </a:lnTo>
                  <a:lnTo>
                    <a:pt x="59" y="277"/>
                  </a:lnTo>
                  <a:lnTo>
                    <a:pt x="58" y="276"/>
                  </a:lnTo>
                  <a:lnTo>
                    <a:pt x="58" y="275"/>
                  </a:lnTo>
                  <a:lnTo>
                    <a:pt x="60" y="270"/>
                  </a:lnTo>
                  <a:lnTo>
                    <a:pt x="60" y="268"/>
                  </a:lnTo>
                  <a:lnTo>
                    <a:pt x="61" y="268"/>
                  </a:lnTo>
                  <a:lnTo>
                    <a:pt x="61" y="267"/>
                  </a:lnTo>
                  <a:lnTo>
                    <a:pt x="63" y="265"/>
                  </a:lnTo>
                  <a:lnTo>
                    <a:pt x="65" y="263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6" y="261"/>
                  </a:lnTo>
                  <a:lnTo>
                    <a:pt x="66" y="259"/>
                  </a:lnTo>
                  <a:lnTo>
                    <a:pt x="66" y="256"/>
                  </a:lnTo>
                  <a:lnTo>
                    <a:pt x="67" y="246"/>
                  </a:lnTo>
                  <a:lnTo>
                    <a:pt x="68" y="245"/>
                  </a:lnTo>
                  <a:lnTo>
                    <a:pt x="68" y="244"/>
                  </a:lnTo>
                  <a:lnTo>
                    <a:pt x="69" y="244"/>
                  </a:lnTo>
                  <a:lnTo>
                    <a:pt x="68" y="243"/>
                  </a:lnTo>
                  <a:lnTo>
                    <a:pt x="68" y="243"/>
                  </a:lnTo>
                  <a:lnTo>
                    <a:pt x="65" y="239"/>
                  </a:lnTo>
                  <a:lnTo>
                    <a:pt x="63" y="238"/>
                  </a:lnTo>
                  <a:lnTo>
                    <a:pt x="62" y="238"/>
                  </a:lnTo>
                  <a:lnTo>
                    <a:pt x="57" y="239"/>
                  </a:lnTo>
                  <a:lnTo>
                    <a:pt x="54" y="240"/>
                  </a:lnTo>
                  <a:lnTo>
                    <a:pt x="53" y="241"/>
                  </a:lnTo>
                  <a:lnTo>
                    <a:pt x="52" y="242"/>
                  </a:lnTo>
                  <a:lnTo>
                    <a:pt x="50" y="243"/>
                  </a:lnTo>
                  <a:lnTo>
                    <a:pt x="49" y="243"/>
                  </a:lnTo>
                  <a:lnTo>
                    <a:pt x="48" y="244"/>
                  </a:lnTo>
                  <a:lnTo>
                    <a:pt x="47" y="244"/>
                  </a:lnTo>
                  <a:lnTo>
                    <a:pt x="46" y="244"/>
                  </a:lnTo>
                  <a:lnTo>
                    <a:pt x="45" y="244"/>
                  </a:lnTo>
                  <a:lnTo>
                    <a:pt x="45" y="244"/>
                  </a:lnTo>
                  <a:lnTo>
                    <a:pt x="44" y="243"/>
                  </a:lnTo>
                  <a:lnTo>
                    <a:pt x="44" y="243"/>
                  </a:lnTo>
                  <a:lnTo>
                    <a:pt x="44" y="242"/>
                  </a:lnTo>
                  <a:lnTo>
                    <a:pt x="44" y="241"/>
                  </a:lnTo>
                  <a:lnTo>
                    <a:pt x="44" y="237"/>
                  </a:lnTo>
                  <a:lnTo>
                    <a:pt x="44" y="237"/>
                  </a:lnTo>
                  <a:lnTo>
                    <a:pt x="45" y="236"/>
                  </a:lnTo>
                  <a:lnTo>
                    <a:pt x="45" y="236"/>
                  </a:lnTo>
                  <a:lnTo>
                    <a:pt x="46" y="233"/>
                  </a:lnTo>
                  <a:lnTo>
                    <a:pt x="47" y="228"/>
                  </a:lnTo>
                  <a:lnTo>
                    <a:pt x="47" y="228"/>
                  </a:lnTo>
                  <a:lnTo>
                    <a:pt x="47" y="218"/>
                  </a:lnTo>
                  <a:lnTo>
                    <a:pt x="47" y="214"/>
                  </a:lnTo>
                  <a:lnTo>
                    <a:pt x="46" y="213"/>
                  </a:lnTo>
                  <a:lnTo>
                    <a:pt x="46" y="212"/>
                  </a:lnTo>
                  <a:lnTo>
                    <a:pt x="46" y="211"/>
                  </a:lnTo>
                  <a:lnTo>
                    <a:pt x="46" y="209"/>
                  </a:lnTo>
                  <a:lnTo>
                    <a:pt x="45" y="204"/>
                  </a:lnTo>
                  <a:lnTo>
                    <a:pt x="45" y="203"/>
                  </a:lnTo>
                  <a:lnTo>
                    <a:pt x="45" y="202"/>
                  </a:lnTo>
                  <a:lnTo>
                    <a:pt x="45" y="202"/>
                  </a:lnTo>
                  <a:lnTo>
                    <a:pt x="45" y="201"/>
                  </a:lnTo>
                  <a:lnTo>
                    <a:pt x="51" y="187"/>
                  </a:lnTo>
                  <a:lnTo>
                    <a:pt x="54" y="183"/>
                  </a:lnTo>
                  <a:lnTo>
                    <a:pt x="55" y="182"/>
                  </a:lnTo>
                  <a:lnTo>
                    <a:pt x="61" y="176"/>
                  </a:lnTo>
                  <a:lnTo>
                    <a:pt x="61" y="174"/>
                  </a:lnTo>
                  <a:lnTo>
                    <a:pt x="62" y="170"/>
                  </a:lnTo>
                  <a:lnTo>
                    <a:pt x="62" y="169"/>
                  </a:lnTo>
                  <a:lnTo>
                    <a:pt x="66" y="162"/>
                  </a:lnTo>
                  <a:lnTo>
                    <a:pt x="66" y="162"/>
                  </a:lnTo>
                  <a:lnTo>
                    <a:pt x="68" y="161"/>
                  </a:lnTo>
                  <a:lnTo>
                    <a:pt x="69" y="160"/>
                  </a:lnTo>
                  <a:lnTo>
                    <a:pt x="77" y="156"/>
                  </a:lnTo>
                  <a:lnTo>
                    <a:pt x="78" y="155"/>
                  </a:lnTo>
                  <a:lnTo>
                    <a:pt x="79" y="156"/>
                  </a:lnTo>
                  <a:lnTo>
                    <a:pt x="80" y="164"/>
                  </a:lnTo>
                  <a:lnTo>
                    <a:pt x="80" y="167"/>
                  </a:lnTo>
                  <a:lnTo>
                    <a:pt x="80" y="169"/>
                  </a:lnTo>
                  <a:lnTo>
                    <a:pt x="82" y="174"/>
                  </a:lnTo>
                  <a:lnTo>
                    <a:pt x="82" y="174"/>
                  </a:lnTo>
                  <a:lnTo>
                    <a:pt x="83" y="175"/>
                  </a:lnTo>
                  <a:lnTo>
                    <a:pt x="83" y="175"/>
                  </a:lnTo>
                  <a:lnTo>
                    <a:pt x="84" y="175"/>
                  </a:lnTo>
                  <a:lnTo>
                    <a:pt x="85" y="176"/>
                  </a:lnTo>
                  <a:lnTo>
                    <a:pt x="86" y="176"/>
                  </a:lnTo>
                  <a:lnTo>
                    <a:pt x="86" y="175"/>
                  </a:lnTo>
                  <a:lnTo>
                    <a:pt x="91" y="168"/>
                  </a:lnTo>
                  <a:lnTo>
                    <a:pt x="93" y="164"/>
                  </a:lnTo>
                  <a:lnTo>
                    <a:pt x="93" y="163"/>
                  </a:lnTo>
                  <a:lnTo>
                    <a:pt x="99" y="156"/>
                  </a:lnTo>
                  <a:lnTo>
                    <a:pt x="99" y="156"/>
                  </a:lnTo>
                  <a:lnTo>
                    <a:pt x="101" y="154"/>
                  </a:lnTo>
                  <a:lnTo>
                    <a:pt x="102" y="154"/>
                  </a:lnTo>
                  <a:lnTo>
                    <a:pt x="104" y="154"/>
                  </a:lnTo>
                  <a:lnTo>
                    <a:pt x="108" y="154"/>
                  </a:lnTo>
                  <a:lnTo>
                    <a:pt x="110" y="157"/>
                  </a:lnTo>
                  <a:lnTo>
                    <a:pt x="112" y="158"/>
                  </a:lnTo>
                  <a:lnTo>
                    <a:pt x="113" y="159"/>
                  </a:lnTo>
                  <a:lnTo>
                    <a:pt x="113" y="158"/>
                  </a:lnTo>
                  <a:lnTo>
                    <a:pt x="114" y="156"/>
                  </a:lnTo>
                  <a:lnTo>
                    <a:pt x="116" y="154"/>
                  </a:lnTo>
                  <a:lnTo>
                    <a:pt x="117" y="154"/>
                  </a:lnTo>
                  <a:lnTo>
                    <a:pt x="117" y="154"/>
                  </a:lnTo>
                  <a:lnTo>
                    <a:pt x="118" y="154"/>
                  </a:lnTo>
                  <a:lnTo>
                    <a:pt x="119" y="155"/>
                  </a:lnTo>
                  <a:lnTo>
                    <a:pt x="120" y="156"/>
                  </a:lnTo>
                  <a:lnTo>
                    <a:pt x="123" y="158"/>
                  </a:lnTo>
                  <a:lnTo>
                    <a:pt x="133" y="167"/>
                  </a:lnTo>
                  <a:lnTo>
                    <a:pt x="137" y="170"/>
                  </a:lnTo>
                  <a:lnTo>
                    <a:pt x="141" y="174"/>
                  </a:lnTo>
                  <a:lnTo>
                    <a:pt x="155" y="182"/>
                  </a:lnTo>
                  <a:lnTo>
                    <a:pt x="157" y="183"/>
                  </a:lnTo>
                  <a:lnTo>
                    <a:pt x="158" y="184"/>
                  </a:lnTo>
                  <a:lnTo>
                    <a:pt x="158" y="182"/>
                  </a:lnTo>
                  <a:lnTo>
                    <a:pt x="158" y="181"/>
                  </a:lnTo>
                  <a:lnTo>
                    <a:pt x="160" y="175"/>
                  </a:lnTo>
                  <a:lnTo>
                    <a:pt x="164" y="166"/>
                  </a:lnTo>
                  <a:lnTo>
                    <a:pt x="168" y="157"/>
                  </a:lnTo>
                  <a:lnTo>
                    <a:pt x="171" y="150"/>
                  </a:lnTo>
                  <a:lnTo>
                    <a:pt x="171" y="148"/>
                  </a:lnTo>
                  <a:lnTo>
                    <a:pt x="171" y="148"/>
                  </a:lnTo>
                  <a:lnTo>
                    <a:pt x="171" y="147"/>
                  </a:lnTo>
                  <a:lnTo>
                    <a:pt x="171" y="146"/>
                  </a:lnTo>
                  <a:lnTo>
                    <a:pt x="172" y="145"/>
                  </a:lnTo>
                  <a:lnTo>
                    <a:pt x="172" y="144"/>
                  </a:lnTo>
                  <a:lnTo>
                    <a:pt x="173" y="141"/>
                  </a:lnTo>
                  <a:lnTo>
                    <a:pt x="173" y="141"/>
                  </a:lnTo>
                  <a:lnTo>
                    <a:pt x="175" y="140"/>
                  </a:lnTo>
                  <a:lnTo>
                    <a:pt x="179" y="138"/>
                  </a:lnTo>
                  <a:lnTo>
                    <a:pt x="182" y="132"/>
                  </a:lnTo>
                  <a:lnTo>
                    <a:pt x="183" y="132"/>
                  </a:lnTo>
                  <a:lnTo>
                    <a:pt x="183" y="132"/>
                  </a:lnTo>
                  <a:lnTo>
                    <a:pt x="184" y="128"/>
                  </a:lnTo>
                  <a:lnTo>
                    <a:pt x="182" y="122"/>
                  </a:lnTo>
                  <a:lnTo>
                    <a:pt x="181" y="116"/>
                  </a:lnTo>
                  <a:lnTo>
                    <a:pt x="180" y="105"/>
                  </a:lnTo>
                  <a:lnTo>
                    <a:pt x="180" y="105"/>
                  </a:lnTo>
                  <a:lnTo>
                    <a:pt x="181" y="104"/>
                  </a:lnTo>
                  <a:lnTo>
                    <a:pt x="181" y="103"/>
                  </a:lnTo>
                  <a:lnTo>
                    <a:pt x="181" y="103"/>
                  </a:lnTo>
                  <a:lnTo>
                    <a:pt x="182" y="103"/>
                  </a:lnTo>
                  <a:lnTo>
                    <a:pt x="184" y="103"/>
                  </a:lnTo>
                  <a:lnTo>
                    <a:pt x="184" y="104"/>
                  </a:lnTo>
                  <a:lnTo>
                    <a:pt x="185" y="104"/>
                  </a:lnTo>
                  <a:lnTo>
                    <a:pt x="185" y="104"/>
                  </a:lnTo>
                  <a:lnTo>
                    <a:pt x="186" y="105"/>
                  </a:lnTo>
                  <a:lnTo>
                    <a:pt x="186" y="105"/>
                  </a:lnTo>
                  <a:lnTo>
                    <a:pt x="186" y="106"/>
                  </a:lnTo>
                  <a:lnTo>
                    <a:pt x="187" y="107"/>
                  </a:lnTo>
                  <a:lnTo>
                    <a:pt x="187" y="108"/>
                  </a:lnTo>
                  <a:lnTo>
                    <a:pt x="188" y="108"/>
                  </a:lnTo>
                  <a:lnTo>
                    <a:pt x="190" y="109"/>
                  </a:lnTo>
                  <a:lnTo>
                    <a:pt x="192" y="109"/>
                  </a:lnTo>
                  <a:lnTo>
                    <a:pt x="192" y="109"/>
                  </a:lnTo>
                  <a:lnTo>
                    <a:pt x="195" y="109"/>
                  </a:lnTo>
                  <a:lnTo>
                    <a:pt x="195" y="109"/>
                  </a:lnTo>
                  <a:lnTo>
                    <a:pt x="200" y="104"/>
                  </a:lnTo>
                  <a:lnTo>
                    <a:pt x="200" y="104"/>
                  </a:lnTo>
                  <a:lnTo>
                    <a:pt x="202" y="102"/>
                  </a:lnTo>
                  <a:lnTo>
                    <a:pt x="209" y="89"/>
                  </a:lnTo>
                  <a:lnTo>
                    <a:pt x="214" y="84"/>
                  </a:lnTo>
                  <a:lnTo>
                    <a:pt x="222" y="65"/>
                  </a:lnTo>
                  <a:lnTo>
                    <a:pt x="224" y="59"/>
                  </a:lnTo>
                  <a:lnTo>
                    <a:pt x="227" y="47"/>
                  </a:lnTo>
                  <a:lnTo>
                    <a:pt x="228" y="42"/>
                  </a:lnTo>
                  <a:lnTo>
                    <a:pt x="229" y="42"/>
                  </a:lnTo>
                  <a:lnTo>
                    <a:pt x="229" y="41"/>
                  </a:lnTo>
                  <a:lnTo>
                    <a:pt x="229" y="40"/>
                  </a:lnTo>
                  <a:lnTo>
                    <a:pt x="230" y="38"/>
                  </a:lnTo>
                  <a:lnTo>
                    <a:pt x="231" y="37"/>
                  </a:lnTo>
                  <a:lnTo>
                    <a:pt x="231" y="36"/>
                  </a:lnTo>
                  <a:lnTo>
                    <a:pt x="232" y="36"/>
                  </a:lnTo>
                  <a:lnTo>
                    <a:pt x="232" y="35"/>
                  </a:lnTo>
                  <a:lnTo>
                    <a:pt x="233" y="34"/>
                  </a:lnTo>
                  <a:lnTo>
                    <a:pt x="234" y="34"/>
                  </a:lnTo>
                  <a:lnTo>
                    <a:pt x="235" y="33"/>
                  </a:lnTo>
                  <a:lnTo>
                    <a:pt x="236" y="32"/>
                  </a:lnTo>
                  <a:lnTo>
                    <a:pt x="242" y="19"/>
                  </a:lnTo>
                  <a:lnTo>
                    <a:pt x="246" y="10"/>
                  </a:lnTo>
                  <a:lnTo>
                    <a:pt x="246" y="10"/>
                  </a:lnTo>
                  <a:lnTo>
                    <a:pt x="247" y="3"/>
                  </a:lnTo>
                  <a:lnTo>
                    <a:pt x="251" y="0"/>
                  </a:lnTo>
                  <a:lnTo>
                    <a:pt x="255" y="2"/>
                  </a:lnTo>
                  <a:lnTo>
                    <a:pt x="258" y="3"/>
                  </a:lnTo>
                  <a:lnTo>
                    <a:pt x="260" y="5"/>
                  </a:lnTo>
                  <a:lnTo>
                    <a:pt x="260" y="5"/>
                  </a:lnTo>
                  <a:lnTo>
                    <a:pt x="260" y="6"/>
                  </a:lnTo>
                  <a:lnTo>
                    <a:pt x="260" y="6"/>
                  </a:lnTo>
                  <a:lnTo>
                    <a:pt x="260" y="7"/>
                  </a:lnTo>
                  <a:lnTo>
                    <a:pt x="260" y="7"/>
                  </a:lnTo>
                  <a:lnTo>
                    <a:pt x="260" y="9"/>
                  </a:lnTo>
                  <a:lnTo>
                    <a:pt x="260" y="10"/>
                  </a:lnTo>
                  <a:lnTo>
                    <a:pt x="260" y="11"/>
                  </a:lnTo>
                  <a:lnTo>
                    <a:pt x="259" y="13"/>
                  </a:lnTo>
                  <a:lnTo>
                    <a:pt x="259" y="13"/>
                  </a:lnTo>
                  <a:lnTo>
                    <a:pt x="259" y="15"/>
                  </a:lnTo>
                  <a:lnTo>
                    <a:pt x="260" y="21"/>
                  </a:lnTo>
                  <a:lnTo>
                    <a:pt x="264" y="28"/>
                  </a:lnTo>
                  <a:lnTo>
                    <a:pt x="265" y="28"/>
                  </a:lnTo>
                  <a:lnTo>
                    <a:pt x="265" y="28"/>
                  </a:lnTo>
                  <a:lnTo>
                    <a:pt x="269" y="30"/>
                  </a:lnTo>
                  <a:lnTo>
                    <a:pt x="269" y="30"/>
                  </a:lnTo>
                  <a:lnTo>
                    <a:pt x="271" y="31"/>
                  </a:lnTo>
                  <a:lnTo>
                    <a:pt x="274" y="33"/>
                  </a:lnTo>
                  <a:lnTo>
                    <a:pt x="275" y="34"/>
                  </a:lnTo>
                  <a:lnTo>
                    <a:pt x="277" y="34"/>
                  </a:lnTo>
                  <a:lnTo>
                    <a:pt x="277" y="34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16" name="Freeform 133"/>
            <p:cNvSpPr>
              <a:spLocks/>
            </p:cNvSpPr>
            <p:nvPr/>
          </p:nvSpPr>
          <p:spPr bwMode="auto">
            <a:xfrm>
              <a:off x="4745038" y="4090988"/>
              <a:ext cx="927100" cy="1522413"/>
            </a:xfrm>
            <a:custGeom>
              <a:avLst/>
              <a:gdLst>
                <a:gd name="T0" fmla="*/ 442 w 584"/>
                <a:gd name="T1" fmla="*/ 28 h 959"/>
                <a:gd name="T2" fmla="*/ 490 w 584"/>
                <a:gd name="T3" fmla="*/ 17 h 959"/>
                <a:gd name="T4" fmla="*/ 495 w 584"/>
                <a:gd name="T5" fmla="*/ 56 h 959"/>
                <a:gd name="T6" fmla="*/ 555 w 584"/>
                <a:gd name="T7" fmla="*/ 92 h 959"/>
                <a:gd name="T8" fmla="*/ 573 w 584"/>
                <a:gd name="T9" fmla="*/ 139 h 959"/>
                <a:gd name="T10" fmla="*/ 565 w 584"/>
                <a:gd name="T11" fmla="*/ 142 h 959"/>
                <a:gd name="T12" fmla="*/ 485 w 584"/>
                <a:gd name="T13" fmla="*/ 174 h 959"/>
                <a:gd name="T14" fmla="*/ 457 w 584"/>
                <a:gd name="T15" fmla="*/ 190 h 959"/>
                <a:gd name="T16" fmla="*/ 421 w 584"/>
                <a:gd name="T17" fmla="*/ 275 h 959"/>
                <a:gd name="T18" fmla="*/ 399 w 584"/>
                <a:gd name="T19" fmla="*/ 355 h 959"/>
                <a:gd name="T20" fmla="*/ 444 w 584"/>
                <a:gd name="T21" fmla="*/ 413 h 959"/>
                <a:gd name="T22" fmla="*/ 432 w 584"/>
                <a:gd name="T23" fmla="*/ 441 h 959"/>
                <a:gd name="T24" fmla="*/ 420 w 584"/>
                <a:gd name="T25" fmla="*/ 465 h 959"/>
                <a:gd name="T26" fmla="*/ 419 w 584"/>
                <a:gd name="T27" fmla="*/ 470 h 959"/>
                <a:gd name="T28" fmla="*/ 422 w 584"/>
                <a:gd name="T29" fmla="*/ 486 h 959"/>
                <a:gd name="T30" fmla="*/ 396 w 584"/>
                <a:gd name="T31" fmla="*/ 493 h 959"/>
                <a:gd name="T32" fmla="*/ 389 w 584"/>
                <a:gd name="T33" fmla="*/ 507 h 959"/>
                <a:gd name="T34" fmla="*/ 379 w 584"/>
                <a:gd name="T35" fmla="*/ 558 h 959"/>
                <a:gd name="T36" fmla="*/ 348 w 584"/>
                <a:gd name="T37" fmla="*/ 584 h 959"/>
                <a:gd name="T38" fmla="*/ 346 w 584"/>
                <a:gd name="T39" fmla="*/ 596 h 959"/>
                <a:gd name="T40" fmla="*/ 374 w 584"/>
                <a:gd name="T41" fmla="*/ 639 h 959"/>
                <a:gd name="T42" fmla="*/ 366 w 584"/>
                <a:gd name="T43" fmla="*/ 674 h 959"/>
                <a:gd name="T44" fmla="*/ 376 w 584"/>
                <a:gd name="T45" fmla="*/ 692 h 959"/>
                <a:gd name="T46" fmla="*/ 379 w 584"/>
                <a:gd name="T47" fmla="*/ 708 h 959"/>
                <a:gd name="T48" fmla="*/ 356 w 584"/>
                <a:gd name="T49" fmla="*/ 747 h 959"/>
                <a:gd name="T50" fmla="*/ 333 w 584"/>
                <a:gd name="T51" fmla="*/ 769 h 959"/>
                <a:gd name="T52" fmla="*/ 329 w 584"/>
                <a:gd name="T53" fmla="*/ 797 h 959"/>
                <a:gd name="T54" fmla="*/ 318 w 584"/>
                <a:gd name="T55" fmla="*/ 829 h 959"/>
                <a:gd name="T56" fmla="*/ 283 w 584"/>
                <a:gd name="T57" fmla="*/ 845 h 959"/>
                <a:gd name="T58" fmla="*/ 257 w 584"/>
                <a:gd name="T59" fmla="*/ 825 h 959"/>
                <a:gd name="T60" fmla="*/ 253 w 584"/>
                <a:gd name="T61" fmla="*/ 859 h 959"/>
                <a:gd name="T62" fmla="*/ 233 w 584"/>
                <a:gd name="T63" fmla="*/ 899 h 959"/>
                <a:gd name="T64" fmla="*/ 225 w 584"/>
                <a:gd name="T65" fmla="*/ 950 h 959"/>
                <a:gd name="T66" fmla="*/ 195 w 584"/>
                <a:gd name="T67" fmla="*/ 915 h 959"/>
                <a:gd name="T68" fmla="*/ 120 w 584"/>
                <a:gd name="T69" fmla="*/ 912 h 959"/>
                <a:gd name="T70" fmla="*/ 105 w 584"/>
                <a:gd name="T71" fmla="*/ 944 h 959"/>
                <a:gd name="T72" fmla="*/ 78 w 584"/>
                <a:gd name="T73" fmla="*/ 954 h 959"/>
                <a:gd name="T74" fmla="*/ 26 w 584"/>
                <a:gd name="T75" fmla="*/ 879 h 959"/>
                <a:gd name="T76" fmla="*/ 6 w 584"/>
                <a:gd name="T77" fmla="*/ 839 h 959"/>
                <a:gd name="T78" fmla="*/ 10 w 584"/>
                <a:gd name="T79" fmla="*/ 821 h 959"/>
                <a:gd name="T80" fmla="*/ 29 w 584"/>
                <a:gd name="T81" fmla="*/ 772 h 959"/>
                <a:gd name="T82" fmla="*/ 35 w 584"/>
                <a:gd name="T83" fmla="*/ 709 h 959"/>
                <a:gd name="T84" fmla="*/ 76 w 584"/>
                <a:gd name="T85" fmla="*/ 683 h 959"/>
                <a:gd name="T86" fmla="*/ 92 w 584"/>
                <a:gd name="T87" fmla="*/ 668 h 959"/>
                <a:gd name="T88" fmla="*/ 103 w 584"/>
                <a:gd name="T89" fmla="*/ 617 h 959"/>
                <a:gd name="T90" fmla="*/ 119 w 584"/>
                <a:gd name="T91" fmla="*/ 576 h 959"/>
                <a:gd name="T92" fmla="*/ 143 w 584"/>
                <a:gd name="T93" fmla="*/ 552 h 959"/>
                <a:gd name="T94" fmla="*/ 187 w 584"/>
                <a:gd name="T95" fmla="*/ 488 h 959"/>
                <a:gd name="T96" fmla="*/ 199 w 584"/>
                <a:gd name="T97" fmla="*/ 426 h 959"/>
                <a:gd name="T98" fmla="*/ 202 w 584"/>
                <a:gd name="T99" fmla="*/ 384 h 959"/>
                <a:gd name="T100" fmla="*/ 208 w 584"/>
                <a:gd name="T101" fmla="*/ 363 h 959"/>
                <a:gd name="T102" fmla="*/ 220 w 584"/>
                <a:gd name="T103" fmla="*/ 342 h 959"/>
                <a:gd name="T104" fmla="*/ 217 w 584"/>
                <a:gd name="T105" fmla="*/ 296 h 959"/>
                <a:gd name="T106" fmla="*/ 221 w 584"/>
                <a:gd name="T107" fmla="*/ 244 h 959"/>
                <a:gd name="T108" fmla="*/ 226 w 584"/>
                <a:gd name="T109" fmla="*/ 229 h 959"/>
                <a:gd name="T110" fmla="*/ 238 w 584"/>
                <a:gd name="T111" fmla="*/ 121 h 959"/>
                <a:gd name="T112" fmla="*/ 260 w 584"/>
                <a:gd name="T113" fmla="*/ 108 h 959"/>
                <a:gd name="T114" fmla="*/ 266 w 584"/>
                <a:gd name="T115" fmla="*/ 60 h 959"/>
                <a:gd name="T116" fmla="*/ 322 w 584"/>
                <a:gd name="T117" fmla="*/ 25 h 959"/>
                <a:gd name="T118" fmla="*/ 343 w 584"/>
                <a:gd name="T119" fmla="*/ 10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84" h="959">
                  <a:moveTo>
                    <a:pt x="397" y="4"/>
                  </a:moveTo>
                  <a:lnTo>
                    <a:pt x="401" y="5"/>
                  </a:lnTo>
                  <a:lnTo>
                    <a:pt x="402" y="5"/>
                  </a:lnTo>
                  <a:lnTo>
                    <a:pt x="403" y="5"/>
                  </a:lnTo>
                  <a:lnTo>
                    <a:pt x="406" y="4"/>
                  </a:lnTo>
                  <a:lnTo>
                    <a:pt x="406" y="4"/>
                  </a:lnTo>
                  <a:lnTo>
                    <a:pt x="416" y="8"/>
                  </a:lnTo>
                  <a:lnTo>
                    <a:pt x="417" y="9"/>
                  </a:lnTo>
                  <a:lnTo>
                    <a:pt x="418" y="11"/>
                  </a:lnTo>
                  <a:lnTo>
                    <a:pt x="420" y="12"/>
                  </a:lnTo>
                  <a:lnTo>
                    <a:pt x="422" y="14"/>
                  </a:lnTo>
                  <a:lnTo>
                    <a:pt x="422" y="15"/>
                  </a:lnTo>
                  <a:lnTo>
                    <a:pt x="426" y="20"/>
                  </a:lnTo>
                  <a:lnTo>
                    <a:pt x="432" y="27"/>
                  </a:lnTo>
                  <a:lnTo>
                    <a:pt x="436" y="30"/>
                  </a:lnTo>
                  <a:lnTo>
                    <a:pt x="438" y="31"/>
                  </a:lnTo>
                  <a:lnTo>
                    <a:pt x="439" y="31"/>
                  </a:lnTo>
                  <a:lnTo>
                    <a:pt x="440" y="31"/>
                  </a:lnTo>
                  <a:lnTo>
                    <a:pt x="442" y="28"/>
                  </a:lnTo>
                  <a:lnTo>
                    <a:pt x="450" y="26"/>
                  </a:lnTo>
                  <a:lnTo>
                    <a:pt x="450" y="26"/>
                  </a:lnTo>
                  <a:lnTo>
                    <a:pt x="451" y="26"/>
                  </a:lnTo>
                  <a:lnTo>
                    <a:pt x="451" y="26"/>
                  </a:lnTo>
                  <a:lnTo>
                    <a:pt x="456" y="26"/>
                  </a:lnTo>
                  <a:lnTo>
                    <a:pt x="472" y="24"/>
                  </a:lnTo>
                  <a:lnTo>
                    <a:pt x="472" y="23"/>
                  </a:lnTo>
                  <a:lnTo>
                    <a:pt x="473" y="22"/>
                  </a:lnTo>
                  <a:lnTo>
                    <a:pt x="473" y="22"/>
                  </a:lnTo>
                  <a:lnTo>
                    <a:pt x="474" y="21"/>
                  </a:lnTo>
                  <a:lnTo>
                    <a:pt x="475" y="21"/>
                  </a:lnTo>
                  <a:lnTo>
                    <a:pt x="476" y="20"/>
                  </a:lnTo>
                  <a:lnTo>
                    <a:pt x="479" y="19"/>
                  </a:lnTo>
                  <a:lnTo>
                    <a:pt x="482" y="18"/>
                  </a:lnTo>
                  <a:lnTo>
                    <a:pt x="482" y="18"/>
                  </a:lnTo>
                  <a:lnTo>
                    <a:pt x="487" y="17"/>
                  </a:lnTo>
                  <a:lnTo>
                    <a:pt x="488" y="17"/>
                  </a:lnTo>
                  <a:lnTo>
                    <a:pt x="489" y="17"/>
                  </a:lnTo>
                  <a:lnTo>
                    <a:pt x="490" y="17"/>
                  </a:lnTo>
                  <a:lnTo>
                    <a:pt x="491" y="17"/>
                  </a:lnTo>
                  <a:lnTo>
                    <a:pt x="492" y="17"/>
                  </a:lnTo>
                  <a:lnTo>
                    <a:pt x="494" y="17"/>
                  </a:lnTo>
                  <a:lnTo>
                    <a:pt x="495" y="16"/>
                  </a:lnTo>
                  <a:lnTo>
                    <a:pt x="497" y="15"/>
                  </a:lnTo>
                  <a:lnTo>
                    <a:pt x="498" y="15"/>
                  </a:lnTo>
                  <a:lnTo>
                    <a:pt x="498" y="14"/>
                  </a:lnTo>
                  <a:lnTo>
                    <a:pt x="498" y="14"/>
                  </a:lnTo>
                  <a:lnTo>
                    <a:pt x="500" y="9"/>
                  </a:lnTo>
                  <a:lnTo>
                    <a:pt x="502" y="12"/>
                  </a:lnTo>
                  <a:lnTo>
                    <a:pt x="503" y="14"/>
                  </a:lnTo>
                  <a:lnTo>
                    <a:pt x="510" y="29"/>
                  </a:lnTo>
                  <a:lnTo>
                    <a:pt x="508" y="37"/>
                  </a:lnTo>
                  <a:lnTo>
                    <a:pt x="507" y="39"/>
                  </a:lnTo>
                  <a:lnTo>
                    <a:pt x="503" y="43"/>
                  </a:lnTo>
                  <a:lnTo>
                    <a:pt x="502" y="45"/>
                  </a:lnTo>
                  <a:lnTo>
                    <a:pt x="500" y="48"/>
                  </a:lnTo>
                  <a:lnTo>
                    <a:pt x="499" y="48"/>
                  </a:lnTo>
                  <a:lnTo>
                    <a:pt x="495" y="56"/>
                  </a:lnTo>
                  <a:lnTo>
                    <a:pt x="494" y="60"/>
                  </a:lnTo>
                  <a:lnTo>
                    <a:pt x="501" y="69"/>
                  </a:lnTo>
                  <a:lnTo>
                    <a:pt x="503" y="67"/>
                  </a:lnTo>
                  <a:lnTo>
                    <a:pt x="504" y="66"/>
                  </a:lnTo>
                  <a:lnTo>
                    <a:pt x="504" y="66"/>
                  </a:lnTo>
                  <a:lnTo>
                    <a:pt x="506" y="67"/>
                  </a:lnTo>
                  <a:lnTo>
                    <a:pt x="514" y="69"/>
                  </a:lnTo>
                  <a:lnTo>
                    <a:pt x="517" y="70"/>
                  </a:lnTo>
                  <a:lnTo>
                    <a:pt x="526" y="75"/>
                  </a:lnTo>
                  <a:lnTo>
                    <a:pt x="527" y="75"/>
                  </a:lnTo>
                  <a:lnTo>
                    <a:pt x="527" y="76"/>
                  </a:lnTo>
                  <a:lnTo>
                    <a:pt x="528" y="77"/>
                  </a:lnTo>
                  <a:lnTo>
                    <a:pt x="528" y="78"/>
                  </a:lnTo>
                  <a:lnTo>
                    <a:pt x="529" y="79"/>
                  </a:lnTo>
                  <a:lnTo>
                    <a:pt x="533" y="82"/>
                  </a:lnTo>
                  <a:lnTo>
                    <a:pt x="534" y="82"/>
                  </a:lnTo>
                  <a:lnTo>
                    <a:pt x="542" y="84"/>
                  </a:lnTo>
                  <a:lnTo>
                    <a:pt x="546" y="86"/>
                  </a:lnTo>
                  <a:lnTo>
                    <a:pt x="555" y="92"/>
                  </a:lnTo>
                  <a:lnTo>
                    <a:pt x="565" y="95"/>
                  </a:lnTo>
                  <a:lnTo>
                    <a:pt x="570" y="99"/>
                  </a:lnTo>
                  <a:lnTo>
                    <a:pt x="576" y="107"/>
                  </a:lnTo>
                  <a:lnTo>
                    <a:pt x="584" y="128"/>
                  </a:lnTo>
                  <a:lnTo>
                    <a:pt x="584" y="130"/>
                  </a:lnTo>
                  <a:lnTo>
                    <a:pt x="584" y="131"/>
                  </a:lnTo>
                  <a:lnTo>
                    <a:pt x="583" y="133"/>
                  </a:lnTo>
                  <a:lnTo>
                    <a:pt x="583" y="134"/>
                  </a:lnTo>
                  <a:lnTo>
                    <a:pt x="581" y="134"/>
                  </a:lnTo>
                  <a:lnTo>
                    <a:pt x="581" y="133"/>
                  </a:lnTo>
                  <a:lnTo>
                    <a:pt x="580" y="133"/>
                  </a:lnTo>
                  <a:lnTo>
                    <a:pt x="580" y="133"/>
                  </a:lnTo>
                  <a:lnTo>
                    <a:pt x="574" y="136"/>
                  </a:lnTo>
                  <a:lnTo>
                    <a:pt x="574" y="136"/>
                  </a:lnTo>
                  <a:lnTo>
                    <a:pt x="574" y="136"/>
                  </a:lnTo>
                  <a:lnTo>
                    <a:pt x="574" y="136"/>
                  </a:lnTo>
                  <a:lnTo>
                    <a:pt x="573" y="137"/>
                  </a:lnTo>
                  <a:lnTo>
                    <a:pt x="573" y="138"/>
                  </a:lnTo>
                  <a:lnTo>
                    <a:pt x="573" y="139"/>
                  </a:lnTo>
                  <a:lnTo>
                    <a:pt x="573" y="139"/>
                  </a:lnTo>
                  <a:lnTo>
                    <a:pt x="573" y="140"/>
                  </a:lnTo>
                  <a:lnTo>
                    <a:pt x="573" y="140"/>
                  </a:lnTo>
                  <a:lnTo>
                    <a:pt x="573" y="140"/>
                  </a:lnTo>
                  <a:lnTo>
                    <a:pt x="573" y="141"/>
                  </a:lnTo>
                  <a:lnTo>
                    <a:pt x="572" y="141"/>
                  </a:lnTo>
                  <a:lnTo>
                    <a:pt x="572" y="141"/>
                  </a:lnTo>
                  <a:lnTo>
                    <a:pt x="572" y="142"/>
                  </a:lnTo>
                  <a:lnTo>
                    <a:pt x="571" y="142"/>
                  </a:lnTo>
                  <a:lnTo>
                    <a:pt x="571" y="142"/>
                  </a:lnTo>
                  <a:lnTo>
                    <a:pt x="571" y="142"/>
                  </a:lnTo>
                  <a:lnTo>
                    <a:pt x="571" y="143"/>
                  </a:lnTo>
                  <a:lnTo>
                    <a:pt x="570" y="143"/>
                  </a:lnTo>
                  <a:lnTo>
                    <a:pt x="569" y="143"/>
                  </a:lnTo>
                  <a:lnTo>
                    <a:pt x="568" y="143"/>
                  </a:lnTo>
                  <a:lnTo>
                    <a:pt x="568" y="143"/>
                  </a:lnTo>
                  <a:lnTo>
                    <a:pt x="567" y="142"/>
                  </a:lnTo>
                  <a:lnTo>
                    <a:pt x="566" y="142"/>
                  </a:lnTo>
                  <a:lnTo>
                    <a:pt x="565" y="142"/>
                  </a:lnTo>
                  <a:lnTo>
                    <a:pt x="564" y="141"/>
                  </a:lnTo>
                  <a:lnTo>
                    <a:pt x="564" y="141"/>
                  </a:lnTo>
                  <a:lnTo>
                    <a:pt x="563" y="141"/>
                  </a:lnTo>
                  <a:lnTo>
                    <a:pt x="555" y="140"/>
                  </a:lnTo>
                  <a:lnTo>
                    <a:pt x="547" y="146"/>
                  </a:lnTo>
                  <a:lnTo>
                    <a:pt x="545" y="150"/>
                  </a:lnTo>
                  <a:lnTo>
                    <a:pt x="545" y="153"/>
                  </a:lnTo>
                  <a:lnTo>
                    <a:pt x="542" y="161"/>
                  </a:lnTo>
                  <a:lnTo>
                    <a:pt x="541" y="166"/>
                  </a:lnTo>
                  <a:lnTo>
                    <a:pt x="537" y="173"/>
                  </a:lnTo>
                  <a:lnTo>
                    <a:pt x="535" y="175"/>
                  </a:lnTo>
                  <a:lnTo>
                    <a:pt x="516" y="174"/>
                  </a:lnTo>
                  <a:lnTo>
                    <a:pt x="512" y="173"/>
                  </a:lnTo>
                  <a:lnTo>
                    <a:pt x="509" y="173"/>
                  </a:lnTo>
                  <a:lnTo>
                    <a:pt x="498" y="174"/>
                  </a:lnTo>
                  <a:lnTo>
                    <a:pt x="497" y="174"/>
                  </a:lnTo>
                  <a:lnTo>
                    <a:pt x="490" y="178"/>
                  </a:lnTo>
                  <a:lnTo>
                    <a:pt x="489" y="177"/>
                  </a:lnTo>
                  <a:lnTo>
                    <a:pt x="485" y="174"/>
                  </a:lnTo>
                  <a:lnTo>
                    <a:pt x="484" y="174"/>
                  </a:lnTo>
                  <a:lnTo>
                    <a:pt x="483" y="174"/>
                  </a:lnTo>
                  <a:lnTo>
                    <a:pt x="480" y="175"/>
                  </a:lnTo>
                  <a:lnTo>
                    <a:pt x="479" y="175"/>
                  </a:lnTo>
                  <a:lnTo>
                    <a:pt x="470" y="180"/>
                  </a:lnTo>
                  <a:lnTo>
                    <a:pt x="467" y="182"/>
                  </a:lnTo>
                  <a:lnTo>
                    <a:pt x="465" y="183"/>
                  </a:lnTo>
                  <a:lnTo>
                    <a:pt x="464" y="184"/>
                  </a:lnTo>
                  <a:lnTo>
                    <a:pt x="464" y="184"/>
                  </a:lnTo>
                  <a:lnTo>
                    <a:pt x="461" y="186"/>
                  </a:lnTo>
                  <a:lnTo>
                    <a:pt x="459" y="185"/>
                  </a:lnTo>
                  <a:lnTo>
                    <a:pt x="459" y="187"/>
                  </a:lnTo>
                  <a:lnTo>
                    <a:pt x="459" y="187"/>
                  </a:lnTo>
                  <a:lnTo>
                    <a:pt x="459" y="188"/>
                  </a:lnTo>
                  <a:lnTo>
                    <a:pt x="459" y="189"/>
                  </a:lnTo>
                  <a:lnTo>
                    <a:pt x="458" y="189"/>
                  </a:lnTo>
                  <a:lnTo>
                    <a:pt x="458" y="189"/>
                  </a:lnTo>
                  <a:lnTo>
                    <a:pt x="457" y="190"/>
                  </a:lnTo>
                  <a:lnTo>
                    <a:pt x="457" y="190"/>
                  </a:lnTo>
                  <a:lnTo>
                    <a:pt x="443" y="196"/>
                  </a:lnTo>
                  <a:lnTo>
                    <a:pt x="442" y="196"/>
                  </a:lnTo>
                  <a:lnTo>
                    <a:pt x="441" y="196"/>
                  </a:lnTo>
                  <a:lnTo>
                    <a:pt x="439" y="196"/>
                  </a:lnTo>
                  <a:lnTo>
                    <a:pt x="438" y="196"/>
                  </a:lnTo>
                  <a:lnTo>
                    <a:pt x="437" y="196"/>
                  </a:lnTo>
                  <a:lnTo>
                    <a:pt x="436" y="196"/>
                  </a:lnTo>
                  <a:lnTo>
                    <a:pt x="436" y="196"/>
                  </a:lnTo>
                  <a:lnTo>
                    <a:pt x="436" y="196"/>
                  </a:lnTo>
                  <a:lnTo>
                    <a:pt x="431" y="197"/>
                  </a:lnTo>
                  <a:lnTo>
                    <a:pt x="429" y="199"/>
                  </a:lnTo>
                  <a:lnTo>
                    <a:pt x="428" y="200"/>
                  </a:lnTo>
                  <a:lnTo>
                    <a:pt x="426" y="213"/>
                  </a:lnTo>
                  <a:lnTo>
                    <a:pt x="426" y="215"/>
                  </a:lnTo>
                  <a:lnTo>
                    <a:pt x="424" y="237"/>
                  </a:lnTo>
                  <a:lnTo>
                    <a:pt x="423" y="243"/>
                  </a:lnTo>
                  <a:lnTo>
                    <a:pt x="423" y="247"/>
                  </a:lnTo>
                  <a:lnTo>
                    <a:pt x="422" y="266"/>
                  </a:lnTo>
                  <a:lnTo>
                    <a:pt x="421" y="275"/>
                  </a:lnTo>
                  <a:lnTo>
                    <a:pt x="421" y="282"/>
                  </a:lnTo>
                  <a:lnTo>
                    <a:pt x="421" y="282"/>
                  </a:lnTo>
                  <a:lnTo>
                    <a:pt x="421" y="282"/>
                  </a:lnTo>
                  <a:lnTo>
                    <a:pt x="421" y="283"/>
                  </a:lnTo>
                  <a:lnTo>
                    <a:pt x="421" y="283"/>
                  </a:lnTo>
                  <a:lnTo>
                    <a:pt x="420" y="284"/>
                  </a:lnTo>
                  <a:lnTo>
                    <a:pt x="420" y="285"/>
                  </a:lnTo>
                  <a:lnTo>
                    <a:pt x="419" y="287"/>
                  </a:lnTo>
                  <a:lnTo>
                    <a:pt x="417" y="295"/>
                  </a:lnTo>
                  <a:lnTo>
                    <a:pt x="414" y="304"/>
                  </a:lnTo>
                  <a:lnTo>
                    <a:pt x="412" y="308"/>
                  </a:lnTo>
                  <a:lnTo>
                    <a:pt x="407" y="321"/>
                  </a:lnTo>
                  <a:lnTo>
                    <a:pt x="405" y="328"/>
                  </a:lnTo>
                  <a:lnTo>
                    <a:pt x="401" y="341"/>
                  </a:lnTo>
                  <a:lnTo>
                    <a:pt x="400" y="344"/>
                  </a:lnTo>
                  <a:lnTo>
                    <a:pt x="397" y="354"/>
                  </a:lnTo>
                  <a:lnTo>
                    <a:pt x="397" y="354"/>
                  </a:lnTo>
                  <a:lnTo>
                    <a:pt x="398" y="354"/>
                  </a:lnTo>
                  <a:lnTo>
                    <a:pt x="399" y="355"/>
                  </a:lnTo>
                  <a:lnTo>
                    <a:pt x="401" y="356"/>
                  </a:lnTo>
                  <a:lnTo>
                    <a:pt x="410" y="361"/>
                  </a:lnTo>
                  <a:lnTo>
                    <a:pt x="427" y="369"/>
                  </a:lnTo>
                  <a:lnTo>
                    <a:pt x="430" y="370"/>
                  </a:lnTo>
                  <a:lnTo>
                    <a:pt x="427" y="376"/>
                  </a:lnTo>
                  <a:lnTo>
                    <a:pt x="426" y="379"/>
                  </a:lnTo>
                  <a:lnTo>
                    <a:pt x="425" y="383"/>
                  </a:lnTo>
                  <a:lnTo>
                    <a:pt x="424" y="386"/>
                  </a:lnTo>
                  <a:lnTo>
                    <a:pt x="428" y="392"/>
                  </a:lnTo>
                  <a:lnTo>
                    <a:pt x="428" y="392"/>
                  </a:lnTo>
                  <a:lnTo>
                    <a:pt x="431" y="394"/>
                  </a:lnTo>
                  <a:lnTo>
                    <a:pt x="433" y="395"/>
                  </a:lnTo>
                  <a:lnTo>
                    <a:pt x="439" y="398"/>
                  </a:lnTo>
                  <a:lnTo>
                    <a:pt x="441" y="399"/>
                  </a:lnTo>
                  <a:lnTo>
                    <a:pt x="440" y="399"/>
                  </a:lnTo>
                  <a:lnTo>
                    <a:pt x="440" y="400"/>
                  </a:lnTo>
                  <a:lnTo>
                    <a:pt x="439" y="404"/>
                  </a:lnTo>
                  <a:lnTo>
                    <a:pt x="441" y="410"/>
                  </a:lnTo>
                  <a:lnTo>
                    <a:pt x="444" y="413"/>
                  </a:lnTo>
                  <a:lnTo>
                    <a:pt x="447" y="417"/>
                  </a:lnTo>
                  <a:lnTo>
                    <a:pt x="447" y="420"/>
                  </a:lnTo>
                  <a:lnTo>
                    <a:pt x="447" y="422"/>
                  </a:lnTo>
                  <a:lnTo>
                    <a:pt x="447" y="422"/>
                  </a:lnTo>
                  <a:lnTo>
                    <a:pt x="446" y="423"/>
                  </a:lnTo>
                  <a:lnTo>
                    <a:pt x="446" y="423"/>
                  </a:lnTo>
                  <a:lnTo>
                    <a:pt x="446" y="423"/>
                  </a:lnTo>
                  <a:lnTo>
                    <a:pt x="445" y="423"/>
                  </a:lnTo>
                  <a:lnTo>
                    <a:pt x="442" y="423"/>
                  </a:lnTo>
                  <a:lnTo>
                    <a:pt x="440" y="425"/>
                  </a:lnTo>
                  <a:lnTo>
                    <a:pt x="436" y="431"/>
                  </a:lnTo>
                  <a:lnTo>
                    <a:pt x="435" y="432"/>
                  </a:lnTo>
                  <a:lnTo>
                    <a:pt x="432" y="436"/>
                  </a:lnTo>
                  <a:lnTo>
                    <a:pt x="432" y="436"/>
                  </a:lnTo>
                  <a:lnTo>
                    <a:pt x="432" y="436"/>
                  </a:lnTo>
                  <a:lnTo>
                    <a:pt x="431" y="440"/>
                  </a:lnTo>
                  <a:lnTo>
                    <a:pt x="431" y="440"/>
                  </a:lnTo>
                  <a:lnTo>
                    <a:pt x="432" y="441"/>
                  </a:lnTo>
                  <a:lnTo>
                    <a:pt x="432" y="441"/>
                  </a:lnTo>
                  <a:lnTo>
                    <a:pt x="433" y="441"/>
                  </a:lnTo>
                  <a:lnTo>
                    <a:pt x="434" y="442"/>
                  </a:lnTo>
                  <a:lnTo>
                    <a:pt x="433" y="442"/>
                  </a:lnTo>
                  <a:lnTo>
                    <a:pt x="432" y="444"/>
                  </a:lnTo>
                  <a:lnTo>
                    <a:pt x="432" y="445"/>
                  </a:lnTo>
                  <a:lnTo>
                    <a:pt x="431" y="445"/>
                  </a:lnTo>
                  <a:lnTo>
                    <a:pt x="428" y="452"/>
                  </a:lnTo>
                  <a:lnTo>
                    <a:pt x="423" y="458"/>
                  </a:lnTo>
                  <a:lnTo>
                    <a:pt x="423" y="459"/>
                  </a:lnTo>
                  <a:lnTo>
                    <a:pt x="423" y="460"/>
                  </a:lnTo>
                  <a:lnTo>
                    <a:pt x="423" y="461"/>
                  </a:lnTo>
                  <a:lnTo>
                    <a:pt x="423" y="461"/>
                  </a:lnTo>
                  <a:lnTo>
                    <a:pt x="423" y="461"/>
                  </a:lnTo>
                  <a:lnTo>
                    <a:pt x="423" y="461"/>
                  </a:lnTo>
                  <a:lnTo>
                    <a:pt x="422" y="461"/>
                  </a:lnTo>
                  <a:lnTo>
                    <a:pt x="422" y="461"/>
                  </a:lnTo>
                  <a:lnTo>
                    <a:pt x="421" y="463"/>
                  </a:lnTo>
                  <a:lnTo>
                    <a:pt x="421" y="464"/>
                  </a:lnTo>
                  <a:lnTo>
                    <a:pt x="420" y="465"/>
                  </a:lnTo>
                  <a:lnTo>
                    <a:pt x="419" y="466"/>
                  </a:lnTo>
                  <a:lnTo>
                    <a:pt x="419" y="466"/>
                  </a:lnTo>
                  <a:lnTo>
                    <a:pt x="419" y="467"/>
                  </a:lnTo>
                  <a:lnTo>
                    <a:pt x="419" y="467"/>
                  </a:lnTo>
                  <a:lnTo>
                    <a:pt x="419" y="467"/>
                  </a:lnTo>
                  <a:lnTo>
                    <a:pt x="419" y="467"/>
                  </a:lnTo>
                  <a:lnTo>
                    <a:pt x="419" y="467"/>
                  </a:lnTo>
                  <a:lnTo>
                    <a:pt x="419" y="468"/>
                  </a:lnTo>
                  <a:lnTo>
                    <a:pt x="419" y="468"/>
                  </a:lnTo>
                  <a:lnTo>
                    <a:pt x="419" y="468"/>
                  </a:lnTo>
                  <a:lnTo>
                    <a:pt x="419" y="468"/>
                  </a:lnTo>
                  <a:lnTo>
                    <a:pt x="419" y="468"/>
                  </a:lnTo>
                  <a:lnTo>
                    <a:pt x="419" y="468"/>
                  </a:lnTo>
                  <a:lnTo>
                    <a:pt x="419" y="468"/>
                  </a:lnTo>
                  <a:lnTo>
                    <a:pt x="419" y="469"/>
                  </a:lnTo>
                  <a:lnTo>
                    <a:pt x="418" y="469"/>
                  </a:lnTo>
                  <a:lnTo>
                    <a:pt x="418" y="469"/>
                  </a:lnTo>
                  <a:lnTo>
                    <a:pt x="418" y="470"/>
                  </a:lnTo>
                  <a:lnTo>
                    <a:pt x="419" y="470"/>
                  </a:lnTo>
                  <a:lnTo>
                    <a:pt x="419" y="470"/>
                  </a:lnTo>
                  <a:lnTo>
                    <a:pt x="418" y="471"/>
                  </a:lnTo>
                  <a:lnTo>
                    <a:pt x="418" y="473"/>
                  </a:lnTo>
                  <a:lnTo>
                    <a:pt x="417" y="473"/>
                  </a:lnTo>
                  <a:lnTo>
                    <a:pt x="417" y="473"/>
                  </a:lnTo>
                  <a:lnTo>
                    <a:pt x="417" y="473"/>
                  </a:lnTo>
                  <a:lnTo>
                    <a:pt x="417" y="473"/>
                  </a:lnTo>
                  <a:lnTo>
                    <a:pt x="417" y="474"/>
                  </a:lnTo>
                  <a:lnTo>
                    <a:pt x="417" y="474"/>
                  </a:lnTo>
                  <a:lnTo>
                    <a:pt x="417" y="474"/>
                  </a:lnTo>
                  <a:lnTo>
                    <a:pt x="417" y="474"/>
                  </a:lnTo>
                  <a:lnTo>
                    <a:pt x="417" y="474"/>
                  </a:lnTo>
                  <a:lnTo>
                    <a:pt x="421" y="475"/>
                  </a:lnTo>
                  <a:lnTo>
                    <a:pt x="422" y="475"/>
                  </a:lnTo>
                  <a:lnTo>
                    <a:pt x="422" y="475"/>
                  </a:lnTo>
                  <a:lnTo>
                    <a:pt x="423" y="477"/>
                  </a:lnTo>
                  <a:lnTo>
                    <a:pt x="423" y="479"/>
                  </a:lnTo>
                  <a:lnTo>
                    <a:pt x="422" y="485"/>
                  </a:lnTo>
                  <a:lnTo>
                    <a:pt x="422" y="486"/>
                  </a:lnTo>
                  <a:lnTo>
                    <a:pt x="421" y="486"/>
                  </a:lnTo>
                  <a:lnTo>
                    <a:pt x="419" y="490"/>
                  </a:lnTo>
                  <a:lnTo>
                    <a:pt x="416" y="490"/>
                  </a:lnTo>
                  <a:lnTo>
                    <a:pt x="415" y="489"/>
                  </a:lnTo>
                  <a:lnTo>
                    <a:pt x="414" y="489"/>
                  </a:lnTo>
                  <a:lnTo>
                    <a:pt x="413" y="488"/>
                  </a:lnTo>
                  <a:lnTo>
                    <a:pt x="413" y="488"/>
                  </a:lnTo>
                  <a:lnTo>
                    <a:pt x="412" y="487"/>
                  </a:lnTo>
                  <a:lnTo>
                    <a:pt x="412" y="487"/>
                  </a:lnTo>
                  <a:lnTo>
                    <a:pt x="410" y="485"/>
                  </a:lnTo>
                  <a:lnTo>
                    <a:pt x="407" y="483"/>
                  </a:lnTo>
                  <a:lnTo>
                    <a:pt x="407" y="483"/>
                  </a:lnTo>
                  <a:lnTo>
                    <a:pt x="407" y="483"/>
                  </a:lnTo>
                  <a:lnTo>
                    <a:pt x="406" y="483"/>
                  </a:lnTo>
                  <a:lnTo>
                    <a:pt x="399" y="483"/>
                  </a:lnTo>
                  <a:lnTo>
                    <a:pt x="398" y="484"/>
                  </a:lnTo>
                  <a:lnTo>
                    <a:pt x="397" y="487"/>
                  </a:lnTo>
                  <a:lnTo>
                    <a:pt x="397" y="490"/>
                  </a:lnTo>
                  <a:lnTo>
                    <a:pt x="396" y="493"/>
                  </a:lnTo>
                  <a:lnTo>
                    <a:pt x="396" y="494"/>
                  </a:lnTo>
                  <a:lnTo>
                    <a:pt x="393" y="493"/>
                  </a:lnTo>
                  <a:lnTo>
                    <a:pt x="389" y="489"/>
                  </a:lnTo>
                  <a:lnTo>
                    <a:pt x="387" y="483"/>
                  </a:lnTo>
                  <a:lnTo>
                    <a:pt x="385" y="481"/>
                  </a:lnTo>
                  <a:lnTo>
                    <a:pt x="384" y="489"/>
                  </a:lnTo>
                  <a:lnTo>
                    <a:pt x="386" y="490"/>
                  </a:lnTo>
                  <a:lnTo>
                    <a:pt x="386" y="490"/>
                  </a:lnTo>
                  <a:lnTo>
                    <a:pt x="386" y="490"/>
                  </a:lnTo>
                  <a:lnTo>
                    <a:pt x="387" y="494"/>
                  </a:lnTo>
                  <a:lnTo>
                    <a:pt x="387" y="494"/>
                  </a:lnTo>
                  <a:lnTo>
                    <a:pt x="386" y="495"/>
                  </a:lnTo>
                  <a:lnTo>
                    <a:pt x="386" y="497"/>
                  </a:lnTo>
                  <a:lnTo>
                    <a:pt x="385" y="500"/>
                  </a:lnTo>
                  <a:lnTo>
                    <a:pt x="385" y="500"/>
                  </a:lnTo>
                  <a:lnTo>
                    <a:pt x="385" y="500"/>
                  </a:lnTo>
                  <a:lnTo>
                    <a:pt x="385" y="504"/>
                  </a:lnTo>
                  <a:lnTo>
                    <a:pt x="386" y="505"/>
                  </a:lnTo>
                  <a:lnTo>
                    <a:pt x="389" y="507"/>
                  </a:lnTo>
                  <a:lnTo>
                    <a:pt x="391" y="515"/>
                  </a:lnTo>
                  <a:lnTo>
                    <a:pt x="391" y="515"/>
                  </a:lnTo>
                  <a:lnTo>
                    <a:pt x="391" y="516"/>
                  </a:lnTo>
                  <a:lnTo>
                    <a:pt x="392" y="519"/>
                  </a:lnTo>
                  <a:lnTo>
                    <a:pt x="391" y="519"/>
                  </a:lnTo>
                  <a:lnTo>
                    <a:pt x="391" y="519"/>
                  </a:lnTo>
                  <a:lnTo>
                    <a:pt x="391" y="520"/>
                  </a:lnTo>
                  <a:lnTo>
                    <a:pt x="391" y="520"/>
                  </a:lnTo>
                  <a:lnTo>
                    <a:pt x="389" y="525"/>
                  </a:lnTo>
                  <a:lnTo>
                    <a:pt x="386" y="531"/>
                  </a:lnTo>
                  <a:lnTo>
                    <a:pt x="385" y="532"/>
                  </a:lnTo>
                  <a:lnTo>
                    <a:pt x="382" y="541"/>
                  </a:lnTo>
                  <a:lnTo>
                    <a:pt x="382" y="541"/>
                  </a:lnTo>
                  <a:lnTo>
                    <a:pt x="382" y="542"/>
                  </a:lnTo>
                  <a:lnTo>
                    <a:pt x="382" y="542"/>
                  </a:lnTo>
                  <a:lnTo>
                    <a:pt x="382" y="542"/>
                  </a:lnTo>
                  <a:lnTo>
                    <a:pt x="382" y="553"/>
                  </a:lnTo>
                  <a:lnTo>
                    <a:pt x="380" y="557"/>
                  </a:lnTo>
                  <a:lnTo>
                    <a:pt x="379" y="558"/>
                  </a:lnTo>
                  <a:lnTo>
                    <a:pt x="379" y="558"/>
                  </a:lnTo>
                  <a:lnTo>
                    <a:pt x="375" y="559"/>
                  </a:lnTo>
                  <a:lnTo>
                    <a:pt x="374" y="560"/>
                  </a:lnTo>
                  <a:lnTo>
                    <a:pt x="373" y="560"/>
                  </a:lnTo>
                  <a:lnTo>
                    <a:pt x="368" y="563"/>
                  </a:lnTo>
                  <a:lnTo>
                    <a:pt x="367" y="564"/>
                  </a:lnTo>
                  <a:lnTo>
                    <a:pt x="363" y="570"/>
                  </a:lnTo>
                  <a:lnTo>
                    <a:pt x="363" y="571"/>
                  </a:lnTo>
                  <a:lnTo>
                    <a:pt x="360" y="575"/>
                  </a:lnTo>
                  <a:lnTo>
                    <a:pt x="358" y="579"/>
                  </a:lnTo>
                  <a:lnTo>
                    <a:pt x="356" y="581"/>
                  </a:lnTo>
                  <a:lnTo>
                    <a:pt x="355" y="581"/>
                  </a:lnTo>
                  <a:lnTo>
                    <a:pt x="355" y="581"/>
                  </a:lnTo>
                  <a:lnTo>
                    <a:pt x="354" y="582"/>
                  </a:lnTo>
                  <a:lnTo>
                    <a:pt x="352" y="583"/>
                  </a:lnTo>
                  <a:lnTo>
                    <a:pt x="351" y="583"/>
                  </a:lnTo>
                  <a:lnTo>
                    <a:pt x="351" y="583"/>
                  </a:lnTo>
                  <a:lnTo>
                    <a:pt x="350" y="583"/>
                  </a:lnTo>
                  <a:lnTo>
                    <a:pt x="348" y="584"/>
                  </a:lnTo>
                  <a:lnTo>
                    <a:pt x="343" y="586"/>
                  </a:lnTo>
                  <a:lnTo>
                    <a:pt x="343" y="586"/>
                  </a:lnTo>
                  <a:lnTo>
                    <a:pt x="343" y="587"/>
                  </a:lnTo>
                  <a:lnTo>
                    <a:pt x="343" y="587"/>
                  </a:lnTo>
                  <a:lnTo>
                    <a:pt x="343" y="587"/>
                  </a:lnTo>
                  <a:lnTo>
                    <a:pt x="343" y="588"/>
                  </a:lnTo>
                  <a:lnTo>
                    <a:pt x="343" y="588"/>
                  </a:lnTo>
                  <a:lnTo>
                    <a:pt x="343" y="589"/>
                  </a:lnTo>
                  <a:lnTo>
                    <a:pt x="343" y="589"/>
                  </a:lnTo>
                  <a:lnTo>
                    <a:pt x="343" y="589"/>
                  </a:lnTo>
                  <a:lnTo>
                    <a:pt x="344" y="589"/>
                  </a:lnTo>
                  <a:lnTo>
                    <a:pt x="344" y="590"/>
                  </a:lnTo>
                  <a:lnTo>
                    <a:pt x="344" y="590"/>
                  </a:lnTo>
                  <a:lnTo>
                    <a:pt x="344" y="590"/>
                  </a:lnTo>
                  <a:lnTo>
                    <a:pt x="345" y="592"/>
                  </a:lnTo>
                  <a:lnTo>
                    <a:pt x="345" y="593"/>
                  </a:lnTo>
                  <a:lnTo>
                    <a:pt x="345" y="593"/>
                  </a:lnTo>
                  <a:lnTo>
                    <a:pt x="346" y="594"/>
                  </a:lnTo>
                  <a:lnTo>
                    <a:pt x="346" y="596"/>
                  </a:lnTo>
                  <a:lnTo>
                    <a:pt x="347" y="599"/>
                  </a:lnTo>
                  <a:lnTo>
                    <a:pt x="358" y="598"/>
                  </a:lnTo>
                  <a:lnTo>
                    <a:pt x="360" y="598"/>
                  </a:lnTo>
                  <a:lnTo>
                    <a:pt x="362" y="598"/>
                  </a:lnTo>
                  <a:lnTo>
                    <a:pt x="368" y="599"/>
                  </a:lnTo>
                  <a:lnTo>
                    <a:pt x="375" y="601"/>
                  </a:lnTo>
                  <a:lnTo>
                    <a:pt x="376" y="601"/>
                  </a:lnTo>
                  <a:lnTo>
                    <a:pt x="382" y="613"/>
                  </a:lnTo>
                  <a:lnTo>
                    <a:pt x="383" y="623"/>
                  </a:lnTo>
                  <a:lnTo>
                    <a:pt x="383" y="625"/>
                  </a:lnTo>
                  <a:lnTo>
                    <a:pt x="382" y="626"/>
                  </a:lnTo>
                  <a:lnTo>
                    <a:pt x="380" y="628"/>
                  </a:lnTo>
                  <a:lnTo>
                    <a:pt x="379" y="629"/>
                  </a:lnTo>
                  <a:lnTo>
                    <a:pt x="378" y="630"/>
                  </a:lnTo>
                  <a:lnTo>
                    <a:pt x="376" y="635"/>
                  </a:lnTo>
                  <a:lnTo>
                    <a:pt x="374" y="638"/>
                  </a:lnTo>
                  <a:lnTo>
                    <a:pt x="374" y="638"/>
                  </a:lnTo>
                  <a:lnTo>
                    <a:pt x="374" y="639"/>
                  </a:lnTo>
                  <a:lnTo>
                    <a:pt x="374" y="639"/>
                  </a:lnTo>
                  <a:lnTo>
                    <a:pt x="374" y="639"/>
                  </a:lnTo>
                  <a:lnTo>
                    <a:pt x="374" y="640"/>
                  </a:lnTo>
                  <a:lnTo>
                    <a:pt x="374" y="641"/>
                  </a:lnTo>
                  <a:lnTo>
                    <a:pt x="372" y="648"/>
                  </a:lnTo>
                  <a:lnTo>
                    <a:pt x="372" y="648"/>
                  </a:lnTo>
                  <a:lnTo>
                    <a:pt x="371" y="652"/>
                  </a:lnTo>
                  <a:lnTo>
                    <a:pt x="366" y="661"/>
                  </a:lnTo>
                  <a:lnTo>
                    <a:pt x="366" y="661"/>
                  </a:lnTo>
                  <a:lnTo>
                    <a:pt x="366" y="661"/>
                  </a:lnTo>
                  <a:lnTo>
                    <a:pt x="366" y="661"/>
                  </a:lnTo>
                  <a:lnTo>
                    <a:pt x="366" y="661"/>
                  </a:lnTo>
                  <a:lnTo>
                    <a:pt x="366" y="661"/>
                  </a:lnTo>
                  <a:lnTo>
                    <a:pt x="366" y="661"/>
                  </a:lnTo>
                  <a:lnTo>
                    <a:pt x="366" y="661"/>
                  </a:lnTo>
                  <a:lnTo>
                    <a:pt x="366" y="661"/>
                  </a:lnTo>
                  <a:lnTo>
                    <a:pt x="366" y="662"/>
                  </a:lnTo>
                  <a:lnTo>
                    <a:pt x="366" y="663"/>
                  </a:lnTo>
                  <a:lnTo>
                    <a:pt x="366" y="672"/>
                  </a:lnTo>
                  <a:lnTo>
                    <a:pt x="366" y="674"/>
                  </a:lnTo>
                  <a:lnTo>
                    <a:pt x="366" y="675"/>
                  </a:lnTo>
                  <a:lnTo>
                    <a:pt x="366" y="679"/>
                  </a:lnTo>
                  <a:lnTo>
                    <a:pt x="366" y="679"/>
                  </a:lnTo>
                  <a:lnTo>
                    <a:pt x="369" y="687"/>
                  </a:lnTo>
                  <a:lnTo>
                    <a:pt x="369" y="688"/>
                  </a:lnTo>
                  <a:lnTo>
                    <a:pt x="369" y="688"/>
                  </a:lnTo>
                  <a:lnTo>
                    <a:pt x="369" y="688"/>
                  </a:lnTo>
                  <a:lnTo>
                    <a:pt x="369" y="688"/>
                  </a:lnTo>
                  <a:lnTo>
                    <a:pt x="370" y="688"/>
                  </a:lnTo>
                  <a:lnTo>
                    <a:pt x="370" y="688"/>
                  </a:lnTo>
                  <a:lnTo>
                    <a:pt x="370" y="688"/>
                  </a:lnTo>
                  <a:lnTo>
                    <a:pt x="370" y="688"/>
                  </a:lnTo>
                  <a:lnTo>
                    <a:pt x="371" y="688"/>
                  </a:lnTo>
                  <a:lnTo>
                    <a:pt x="371" y="688"/>
                  </a:lnTo>
                  <a:lnTo>
                    <a:pt x="371" y="688"/>
                  </a:lnTo>
                  <a:lnTo>
                    <a:pt x="375" y="692"/>
                  </a:lnTo>
                  <a:lnTo>
                    <a:pt x="376" y="692"/>
                  </a:lnTo>
                  <a:lnTo>
                    <a:pt x="376" y="692"/>
                  </a:lnTo>
                  <a:lnTo>
                    <a:pt x="376" y="692"/>
                  </a:lnTo>
                  <a:lnTo>
                    <a:pt x="377" y="696"/>
                  </a:lnTo>
                  <a:lnTo>
                    <a:pt x="377" y="699"/>
                  </a:lnTo>
                  <a:lnTo>
                    <a:pt x="377" y="700"/>
                  </a:lnTo>
                  <a:lnTo>
                    <a:pt x="377" y="701"/>
                  </a:lnTo>
                  <a:lnTo>
                    <a:pt x="377" y="701"/>
                  </a:lnTo>
                  <a:lnTo>
                    <a:pt x="377" y="701"/>
                  </a:lnTo>
                  <a:lnTo>
                    <a:pt x="377" y="702"/>
                  </a:lnTo>
                  <a:lnTo>
                    <a:pt x="378" y="705"/>
                  </a:lnTo>
                  <a:lnTo>
                    <a:pt x="378" y="705"/>
                  </a:lnTo>
                  <a:lnTo>
                    <a:pt x="378" y="705"/>
                  </a:lnTo>
                  <a:lnTo>
                    <a:pt x="378" y="705"/>
                  </a:lnTo>
                  <a:lnTo>
                    <a:pt x="378" y="706"/>
                  </a:lnTo>
                  <a:lnTo>
                    <a:pt x="378" y="706"/>
                  </a:lnTo>
                  <a:lnTo>
                    <a:pt x="378" y="707"/>
                  </a:lnTo>
                  <a:lnTo>
                    <a:pt x="379" y="707"/>
                  </a:lnTo>
                  <a:lnTo>
                    <a:pt x="379" y="707"/>
                  </a:lnTo>
                  <a:lnTo>
                    <a:pt x="379" y="707"/>
                  </a:lnTo>
                  <a:lnTo>
                    <a:pt x="379" y="707"/>
                  </a:lnTo>
                  <a:lnTo>
                    <a:pt x="379" y="708"/>
                  </a:lnTo>
                  <a:lnTo>
                    <a:pt x="379" y="708"/>
                  </a:lnTo>
                  <a:lnTo>
                    <a:pt x="379" y="708"/>
                  </a:lnTo>
                  <a:lnTo>
                    <a:pt x="379" y="708"/>
                  </a:lnTo>
                  <a:lnTo>
                    <a:pt x="379" y="709"/>
                  </a:lnTo>
                  <a:lnTo>
                    <a:pt x="378" y="712"/>
                  </a:lnTo>
                  <a:lnTo>
                    <a:pt x="376" y="715"/>
                  </a:lnTo>
                  <a:lnTo>
                    <a:pt x="375" y="716"/>
                  </a:lnTo>
                  <a:lnTo>
                    <a:pt x="374" y="717"/>
                  </a:lnTo>
                  <a:lnTo>
                    <a:pt x="374" y="717"/>
                  </a:lnTo>
                  <a:lnTo>
                    <a:pt x="373" y="717"/>
                  </a:lnTo>
                  <a:lnTo>
                    <a:pt x="372" y="720"/>
                  </a:lnTo>
                  <a:lnTo>
                    <a:pt x="372" y="724"/>
                  </a:lnTo>
                  <a:lnTo>
                    <a:pt x="368" y="732"/>
                  </a:lnTo>
                  <a:lnTo>
                    <a:pt x="361" y="744"/>
                  </a:lnTo>
                  <a:lnTo>
                    <a:pt x="361" y="744"/>
                  </a:lnTo>
                  <a:lnTo>
                    <a:pt x="361" y="744"/>
                  </a:lnTo>
                  <a:lnTo>
                    <a:pt x="361" y="744"/>
                  </a:lnTo>
                  <a:lnTo>
                    <a:pt x="358" y="747"/>
                  </a:lnTo>
                  <a:lnTo>
                    <a:pt x="356" y="747"/>
                  </a:lnTo>
                  <a:lnTo>
                    <a:pt x="355" y="746"/>
                  </a:lnTo>
                  <a:lnTo>
                    <a:pt x="355" y="745"/>
                  </a:lnTo>
                  <a:lnTo>
                    <a:pt x="355" y="744"/>
                  </a:lnTo>
                  <a:lnTo>
                    <a:pt x="354" y="737"/>
                  </a:lnTo>
                  <a:lnTo>
                    <a:pt x="343" y="741"/>
                  </a:lnTo>
                  <a:lnTo>
                    <a:pt x="330" y="742"/>
                  </a:lnTo>
                  <a:lnTo>
                    <a:pt x="329" y="743"/>
                  </a:lnTo>
                  <a:lnTo>
                    <a:pt x="325" y="746"/>
                  </a:lnTo>
                  <a:lnTo>
                    <a:pt x="320" y="751"/>
                  </a:lnTo>
                  <a:lnTo>
                    <a:pt x="319" y="752"/>
                  </a:lnTo>
                  <a:lnTo>
                    <a:pt x="319" y="753"/>
                  </a:lnTo>
                  <a:lnTo>
                    <a:pt x="319" y="753"/>
                  </a:lnTo>
                  <a:lnTo>
                    <a:pt x="319" y="753"/>
                  </a:lnTo>
                  <a:lnTo>
                    <a:pt x="319" y="760"/>
                  </a:lnTo>
                  <a:lnTo>
                    <a:pt x="319" y="760"/>
                  </a:lnTo>
                  <a:lnTo>
                    <a:pt x="319" y="761"/>
                  </a:lnTo>
                  <a:lnTo>
                    <a:pt x="326" y="768"/>
                  </a:lnTo>
                  <a:lnTo>
                    <a:pt x="332" y="769"/>
                  </a:lnTo>
                  <a:lnTo>
                    <a:pt x="333" y="769"/>
                  </a:lnTo>
                  <a:lnTo>
                    <a:pt x="333" y="769"/>
                  </a:lnTo>
                  <a:lnTo>
                    <a:pt x="334" y="769"/>
                  </a:lnTo>
                  <a:lnTo>
                    <a:pt x="334" y="769"/>
                  </a:lnTo>
                  <a:lnTo>
                    <a:pt x="334" y="769"/>
                  </a:lnTo>
                  <a:lnTo>
                    <a:pt x="334" y="770"/>
                  </a:lnTo>
                  <a:lnTo>
                    <a:pt x="335" y="770"/>
                  </a:lnTo>
                  <a:lnTo>
                    <a:pt x="334" y="774"/>
                  </a:lnTo>
                  <a:lnTo>
                    <a:pt x="334" y="774"/>
                  </a:lnTo>
                  <a:lnTo>
                    <a:pt x="334" y="774"/>
                  </a:lnTo>
                  <a:lnTo>
                    <a:pt x="333" y="774"/>
                  </a:lnTo>
                  <a:lnTo>
                    <a:pt x="333" y="774"/>
                  </a:lnTo>
                  <a:lnTo>
                    <a:pt x="331" y="776"/>
                  </a:lnTo>
                  <a:lnTo>
                    <a:pt x="330" y="781"/>
                  </a:lnTo>
                  <a:lnTo>
                    <a:pt x="332" y="786"/>
                  </a:lnTo>
                  <a:lnTo>
                    <a:pt x="332" y="787"/>
                  </a:lnTo>
                  <a:lnTo>
                    <a:pt x="332" y="789"/>
                  </a:lnTo>
                  <a:lnTo>
                    <a:pt x="332" y="790"/>
                  </a:lnTo>
                  <a:lnTo>
                    <a:pt x="331" y="793"/>
                  </a:lnTo>
                  <a:lnTo>
                    <a:pt x="329" y="797"/>
                  </a:lnTo>
                  <a:lnTo>
                    <a:pt x="329" y="797"/>
                  </a:lnTo>
                  <a:lnTo>
                    <a:pt x="330" y="797"/>
                  </a:lnTo>
                  <a:lnTo>
                    <a:pt x="330" y="798"/>
                  </a:lnTo>
                  <a:lnTo>
                    <a:pt x="330" y="798"/>
                  </a:lnTo>
                  <a:lnTo>
                    <a:pt x="331" y="798"/>
                  </a:lnTo>
                  <a:lnTo>
                    <a:pt x="331" y="799"/>
                  </a:lnTo>
                  <a:lnTo>
                    <a:pt x="331" y="799"/>
                  </a:lnTo>
                  <a:lnTo>
                    <a:pt x="332" y="809"/>
                  </a:lnTo>
                  <a:lnTo>
                    <a:pt x="332" y="809"/>
                  </a:lnTo>
                  <a:lnTo>
                    <a:pt x="328" y="820"/>
                  </a:lnTo>
                  <a:lnTo>
                    <a:pt x="326" y="828"/>
                  </a:lnTo>
                  <a:lnTo>
                    <a:pt x="326" y="828"/>
                  </a:lnTo>
                  <a:lnTo>
                    <a:pt x="325" y="828"/>
                  </a:lnTo>
                  <a:lnTo>
                    <a:pt x="325" y="828"/>
                  </a:lnTo>
                  <a:lnTo>
                    <a:pt x="323" y="829"/>
                  </a:lnTo>
                  <a:lnTo>
                    <a:pt x="320" y="829"/>
                  </a:lnTo>
                  <a:lnTo>
                    <a:pt x="319" y="829"/>
                  </a:lnTo>
                  <a:lnTo>
                    <a:pt x="318" y="829"/>
                  </a:lnTo>
                  <a:lnTo>
                    <a:pt x="318" y="829"/>
                  </a:lnTo>
                  <a:lnTo>
                    <a:pt x="318" y="829"/>
                  </a:lnTo>
                  <a:lnTo>
                    <a:pt x="317" y="829"/>
                  </a:lnTo>
                  <a:lnTo>
                    <a:pt x="316" y="828"/>
                  </a:lnTo>
                  <a:lnTo>
                    <a:pt x="314" y="828"/>
                  </a:lnTo>
                  <a:lnTo>
                    <a:pt x="314" y="828"/>
                  </a:lnTo>
                  <a:lnTo>
                    <a:pt x="311" y="831"/>
                  </a:lnTo>
                  <a:lnTo>
                    <a:pt x="311" y="831"/>
                  </a:lnTo>
                  <a:lnTo>
                    <a:pt x="302" y="841"/>
                  </a:lnTo>
                  <a:lnTo>
                    <a:pt x="293" y="852"/>
                  </a:lnTo>
                  <a:lnTo>
                    <a:pt x="288" y="851"/>
                  </a:lnTo>
                  <a:lnTo>
                    <a:pt x="287" y="851"/>
                  </a:lnTo>
                  <a:lnTo>
                    <a:pt x="287" y="851"/>
                  </a:lnTo>
                  <a:lnTo>
                    <a:pt x="287" y="850"/>
                  </a:lnTo>
                  <a:lnTo>
                    <a:pt x="286" y="850"/>
                  </a:lnTo>
                  <a:lnTo>
                    <a:pt x="286" y="849"/>
                  </a:lnTo>
                  <a:lnTo>
                    <a:pt x="285" y="849"/>
                  </a:lnTo>
                  <a:lnTo>
                    <a:pt x="284" y="846"/>
                  </a:lnTo>
                  <a:lnTo>
                    <a:pt x="283" y="845"/>
                  </a:lnTo>
                  <a:lnTo>
                    <a:pt x="283" y="845"/>
                  </a:lnTo>
                  <a:lnTo>
                    <a:pt x="283" y="844"/>
                  </a:lnTo>
                  <a:lnTo>
                    <a:pt x="283" y="844"/>
                  </a:lnTo>
                  <a:lnTo>
                    <a:pt x="283" y="840"/>
                  </a:lnTo>
                  <a:lnTo>
                    <a:pt x="281" y="831"/>
                  </a:lnTo>
                  <a:lnTo>
                    <a:pt x="280" y="831"/>
                  </a:lnTo>
                  <a:lnTo>
                    <a:pt x="280" y="831"/>
                  </a:lnTo>
                  <a:lnTo>
                    <a:pt x="280" y="830"/>
                  </a:lnTo>
                  <a:lnTo>
                    <a:pt x="278" y="830"/>
                  </a:lnTo>
                  <a:lnTo>
                    <a:pt x="277" y="830"/>
                  </a:lnTo>
                  <a:lnTo>
                    <a:pt x="275" y="830"/>
                  </a:lnTo>
                  <a:lnTo>
                    <a:pt x="271" y="829"/>
                  </a:lnTo>
                  <a:lnTo>
                    <a:pt x="270" y="828"/>
                  </a:lnTo>
                  <a:lnTo>
                    <a:pt x="269" y="828"/>
                  </a:lnTo>
                  <a:lnTo>
                    <a:pt x="269" y="828"/>
                  </a:lnTo>
                  <a:lnTo>
                    <a:pt x="267" y="827"/>
                  </a:lnTo>
                  <a:lnTo>
                    <a:pt x="261" y="823"/>
                  </a:lnTo>
                  <a:lnTo>
                    <a:pt x="261" y="823"/>
                  </a:lnTo>
                  <a:lnTo>
                    <a:pt x="259" y="824"/>
                  </a:lnTo>
                  <a:lnTo>
                    <a:pt x="257" y="825"/>
                  </a:lnTo>
                  <a:lnTo>
                    <a:pt x="256" y="826"/>
                  </a:lnTo>
                  <a:lnTo>
                    <a:pt x="255" y="827"/>
                  </a:lnTo>
                  <a:lnTo>
                    <a:pt x="254" y="827"/>
                  </a:lnTo>
                  <a:lnTo>
                    <a:pt x="254" y="828"/>
                  </a:lnTo>
                  <a:lnTo>
                    <a:pt x="254" y="828"/>
                  </a:lnTo>
                  <a:lnTo>
                    <a:pt x="256" y="842"/>
                  </a:lnTo>
                  <a:lnTo>
                    <a:pt x="257" y="844"/>
                  </a:lnTo>
                  <a:lnTo>
                    <a:pt x="257" y="844"/>
                  </a:lnTo>
                  <a:lnTo>
                    <a:pt x="258" y="844"/>
                  </a:lnTo>
                  <a:lnTo>
                    <a:pt x="258" y="844"/>
                  </a:lnTo>
                  <a:lnTo>
                    <a:pt x="258" y="845"/>
                  </a:lnTo>
                  <a:lnTo>
                    <a:pt x="258" y="845"/>
                  </a:lnTo>
                  <a:lnTo>
                    <a:pt x="258" y="848"/>
                  </a:lnTo>
                  <a:lnTo>
                    <a:pt x="258" y="849"/>
                  </a:lnTo>
                  <a:lnTo>
                    <a:pt x="258" y="851"/>
                  </a:lnTo>
                  <a:lnTo>
                    <a:pt x="254" y="858"/>
                  </a:lnTo>
                  <a:lnTo>
                    <a:pt x="253" y="858"/>
                  </a:lnTo>
                  <a:lnTo>
                    <a:pt x="253" y="859"/>
                  </a:lnTo>
                  <a:lnTo>
                    <a:pt x="253" y="859"/>
                  </a:lnTo>
                  <a:lnTo>
                    <a:pt x="252" y="859"/>
                  </a:lnTo>
                  <a:lnTo>
                    <a:pt x="251" y="859"/>
                  </a:lnTo>
                  <a:lnTo>
                    <a:pt x="251" y="859"/>
                  </a:lnTo>
                  <a:lnTo>
                    <a:pt x="249" y="860"/>
                  </a:lnTo>
                  <a:lnTo>
                    <a:pt x="248" y="860"/>
                  </a:lnTo>
                  <a:lnTo>
                    <a:pt x="247" y="860"/>
                  </a:lnTo>
                  <a:lnTo>
                    <a:pt x="246" y="861"/>
                  </a:lnTo>
                  <a:lnTo>
                    <a:pt x="246" y="861"/>
                  </a:lnTo>
                  <a:lnTo>
                    <a:pt x="245" y="862"/>
                  </a:lnTo>
                  <a:lnTo>
                    <a:pt x="245" y="863"/>
                  </a:lnTo>
                  <a:lnTo>
                    <a:pt x="244" y="863"/>
                  </a:lnTo>
                  <a:lnTo>
                    <a:pt x="243" y="864"/>
                  </a:lnTo>
                  <a:lnTo>
                    <a:pt x="243" y="865"/>
                  </a:lnTo>
                  <a:lnTo>
                    <a:pt x="243" y="866"/>
                  </a:lnTo>
                  <a:lnTo>
                    <a:pt x="237" y="879"/>
                  </a:lnTo>
                  <a:lnTo>
                    <a:pt x="235" y="889"/>
                  </a:lnTo>
                  <a:lnTo>
                    <a:pt x="235" y="889"/>
                  </a:lnTo>
                  <a:lnTo>
                    <a:pt x="234" y="896"/>
                  </a:lnTo>
                  <a:lnTo>
                    <a:pt x="233" y="899"/>
                  </a:lnTo>
                  <a:lnTo>
                    <a:pt x="233" y="899"/>
                  </a:lnTo>
                  <a:lnTo>
                    <a:pt x="230" y="907"/>
                  </a:lnTo>
                  <a:lnTo>
                    <a:pt x="229" y="908"/>
                  </a:lnTo>
                  <a:lnTo>
                    <a:pt x="229" y="908"/>
                  </a:lnTo>
                  <a:lnTo>
                    <a:pt x="228" y="909"/>
                  </a:lnTo>
                  <a:lnTo>
                    <a:pt x="228" y="910"/>
                  </a:lnTo>
                  <a:lnTo>
                    <a:pt x="227" y="918"/>
                  </a:lnTo>
                  <a:lnTo>
                    <a:pt x="226" y="926"/>
                  </a:lnTo>
                  <a:lnTo>
                    <a:pt x="228" y="933"/>
                  </a:lnTo>
                  <a:lnTo>
                    <a:pt x="230" y="939"/>
                  </a:lnTo>
                  <a:lnTo>
                    <a:pt x="232" y="949"/>
                  </a:lnTo>
                  <a:lnTo>
                    <a:pt x="232" y="953"/>
                  </a:lnTo>
                  <a:lnTo>
                    <a:pt x="232" y="954"/>
                  </a:lnTo>
                  <a:lnTo>
                    <a:pt x="232" y="954"/>
                  </a:lnTo>
                  <a:lnTo>
                    <a:pt x="227" y="952"/>
                  </a:lnTo>
                  <a:lnTo>
                    <a:pt x="226" y="951"/>
                  </a:lnTo>
                  <a:lnTo>
                    <a:pt x="225" y="951"/>
                  </a:lnTo>
                  <a:lnTo>
                    <a:pt x="225" y="950"/>
                  </a:lnTo>
                  <a:lnTo>
                    <a:pt x="225" y="950"/>
                  </a:lnTo>
                  <a:lnTo>
                    <a:pt x="224" y="949"/>
                  </a:lnTo>
                  <a:lnTo>
                    <a:pt x="224" y="947"/>
                  </a:lnTo>
                  <a:lnTo>
                    <a:pt x="224" y="947"/>
                  </a:lnTo>
                  <a:lnTo>
                    <a:pt x="221" y="942"/>
                  </a:lnTo>
                  <a:lnTo>
                    <a:pt x="220" y="942"/>
                  </a:lnTo>
                  <a:lnTo>
                    <a:pt x="220" y="941"/>
                  </a:lnTo>
                  <a:lnTo>
                    <a:pt x="220" y="941"/>
                  </a:lnTo>
                  <a:lnTo>
                    <a:pt x="219" y="941"/>
                  </a:lnTo>
                  <a:lnTo>
                    <a:pt x="217" y="941"/>
                  </a:lnTo>
                  <a:lnTo>
                    <a:pt x="211" y="939"/>
                  </a:lnTo>
                  <a:lnTo>
                    <a:pt x="210" y="938"/>
                  </a:lnTo>
                  <a:lnTo>
                    <a:pt x="209" y="938"/>
                  </a:lnTo>
                  <a:lnTo>
                    <a:pt x="208" y="937"/>
                  </a:lnTo>
                  <a:lnTo>
                    <a:pt x="205" y="934"/>
                  </a:lnTo>
                  <a:lnTo>
                    <a:pt x="204" y="933"/>
                  </a:lnTo>
                  <a:lnTo>
                    <a:pt x="204" y="933"/>
                  </a:lnTo>
                  <a:lnTo>
                    <a:pt x="199" y="923"/>
                  </a:lnTo>
                  <a:lnTo>
                    <a:pt x="195" y="916"/>
                  </a:lnTo>
                  <a:lnTo>
                    <a:pt x="195" y="915"/>
                  </a:lnTo>
                  <a:lnTo>
                    <a:pt x="194" y="915"/>
                  </a:lnTo>
                  <a:lnTo>
                    <a:pt x="194" y="914"/>
                  </a:lnTo>
                  <a:lnTo>
                    <a:pt x="193" y="913"/>
                  </a:lnTo>
                  <a:lnTo>
                    <a:pt x="191" y="912"/>
                  </a:lnTo>
                  <a:lnTo>
                    <a:pt x="190" y="911"/>
                  </a:lnTo>
                  <a:lnTo>
                    <a:pt x="184" y="910"/>
                  </a:lnTo>
                  <a:lnTo>
                    <a:pt x="183" y="910"/>
                  </a:lnTo>
                  <a:lnTo>
                    <a:pt x="178" y="910"/>
                  </a:lnTo>
                  <a:lnTo>
                    <a:pt x="172" y="910"/>
                  </a:lnTo>
                  <a:lnTo>
                    <a:pt x="166" y="911"/>
                  </a:lnTo>
                  <a:lnTo>
                    <a:pt x="163" y="909"/>
                  </a:lnTo>
                  <a:lnTo>
                    <a:pt x="161" y="912"/>
                  </a:lnTo>
                  <a:lnTo>
                    <a:pt x="151" y="909"/>
                  </a:lnTo>
                  <a:lnTo>
                    <a:pt x="149" y="909"/>
                  </a:lnTo>
                  <a:lnTo>
                    <a:pt x="142" y="910"/>
                  </a:lnTo>
                  <a:lnTo>
                    <a:pt x="141" y="911"/>
                  </a:lnTo>
                  <a:lnTo>
                    <a:pt x="136" y="913"/>
                  </a:lnTo>
                  <a:lnTo>
                    <a:pt x="129" y="914"/>
                  </a:lnTo>
                  <a:lnTo>
                    <a:pt x="120" y="912"/>
                  </a:lnTo>
                  <a:lnTo>
                    <a:pt x="119" y="911"/>
                  </a:lnTo>
                  <a:lnTo>
                    <a:pt x="119" y="910"/>
                  </a:lnTo>
                  <a:lnTo>
                    <a:pt x="117" y="908"/>
                  </a:lnTo>
                  <a:lnTo>
                    <a:pt x="117" y="907"/>
                  </a:lnTo>
                  <a:lnTo>
                    <a:pt x="116" y="907"/>
                  </a:lnTo>
                  <a:lnTo>
                    <a:pt x="115" y="907"/>
                  </a:lnTo>
                  <a:lnTo>
                    <a:pt x="112" y="914"/>
                  </a:lnTo>
                  <a:lnTo>
                    <a:pt x="112" y="915"/>
                  </a:lnTo>
                  <a:lnTo>
                    <a:pt x="111" y="918"/>
                  </a:lnTo>
                  <a:lnTo>
                    <a:pt x="111" y="921"/>
                  </a:lnTo>
                  <a:lnTo>
                    <a:pt x="111" y="921"/>
                  </a:lnTo>
                  <a:lnTo>
                    <a:pt x="111" y="922"/>
                  </a:lnTo>
                  <a:lnTo>
                    <a:pt x="111" y="923"/>
                  </a:lnTo>
                  <a:lnTo>
                    <a:pt x="107" y="926"/>
                  </a:lnTo>
                  <a:lnTo>
                    <a:pt x="104" y="928"/>
                  </a:lnTo>
                  <a:lnTo>
                    <a:pt x="104" y="929"/>
                  </a:lnTo>
                  <a:lnTo>
                    <a:pt x="104" y="934"/>
                  </a:lnTo>
                  <a:lnTo>
                    <a:pt x="104" y="942"/>
                  </a:lnTo>
                  <a:lnTo>
                    <a:pt x="105" y="944"/>
                  </a:lnTo>
                  <a:lnTo>
                    <a:pt x="105" y="945"/>
                  </a:lnTo>
                  <a:lnTo>
                    <a:pt x="105" y="950"/>
                  </a:lnTo>
                  <a:lnTo>
                    <a:pt x="105" y="951"/>
                  </a:lnTo>
                  <a:lnTo>
                    <a:pt x="105" y="952"/>
                  </a:lnTo>
                  <a:lnTo>
                    <a:pt x="104" y="952"/>
                  </a:lnTo>
                  <a:lnTo>
                    <a:pt x="95" y="954"/>
                  </a:lnTo>
                  <a:lnTo>
                    <a:pt x="92" y="958"/>
                  </a:lnTo>
                  <a:lnTo>
                    <a:pt x="92" y="959"/>
                  </a:lnTo>
                  <a:lnTo>
                    <a:pt x="91" y="959"/>
                  </a:lnTo>
                  <a:lnTo>
                    <a:pt x="89" y="959"/>
                  </a:lnTo>
                  <a:lnTo>
                    <a:pt x="84" y="958"/>
                  </a:lnTo>
                  <a:lnTo>
                    <a:pt x="84" y="958"/>
                  </a:lnTo>
                  <a:lnTo>
                    <a:pt x="83" y="957"/>
                  </a:lnTo>
                  <a:lnTo>
                    <a:pt x="82" y="957"/>
                  </a:lnTo>
                  <a:lnTo>
                    <a:pt x="81" y="957"/>
                  </a:lnTo>
                  <a:lnTo>
                    <a:pt x="79" y="955"/>
                  </a:lnTo>
                  <a:lnTo>
                    <a:pt x="79" y="955"/>
                  </a:lnTo>
                  <a:lnTo>
                    <a:pt x="78" y="954"/>
                  </a:lnTo>
                  <a:lnTo>
                    <a:pt x="78" y="954"/>
                  </a:lnTo>
                  <a:lnTo>
                    <a:pt x="77" y="953"/>
                  </a:lnTo>
                  <a:lnTo>
                    <a:pt x="76" y="944"/>
                  </a:lnTo>
                  <a:lnTo>
                    <a:pt x="75" y="943"/>
                  </a:lnTo>
                  <a:lnTo>
                    <a:pt x="73" y="940"/>
                  </a:lnTo>
                  <a:lnTo>
                    <a:pt x="73" y="940"/>
                  </a:lnTo>
                  <a:lnTo>
                    <a:pt x="56" y="925"/>
                  </a:lnTo>
                  <a:lnTo>
                    <a:pt x="50" y="920"/>
                  </a:lnTo>
                  <a:lnTo>
                    <a:pt x="42" y="915"/>
                  </a:lnTo>
                  <a:lnTo>
                    <a:pt x="41" y="914"/>
                  </a:lnTo>
                  <a:lnTo>
                    <a:pt x="41" y="914"/>
                  </a:lnTo>
                  <a:lnTo>
                    <a:pt x="39" y="913"/>
                  </a:lnTo>
                  <a:lnTo>
                    <a:pt x="38" y="913"/>
                  </a:lnTo>
                  <a:lnTo>
                    <a:pt x="37" y="912"/>
                  </a:lnTo>
                  <a:lnTo>
                    <a:pt x="37" y="910"/>
                  </a:lnTo>
                  <a:lnTo>
                    <a:pt x="34" y="901"/>
                  </a:lnTo>
                  <a:lnTo>
                    <a:pt x="36" y="892"/>
                  </a:lnTo>
                  <a:lnTo>
                    <a:pt x="27" y="879"/>
                  </a:lnTo>
                  <a:lnTo>
                    <a:pt x="27" y="879"/>
                  </a:lnTo>
                  <a:lnTo>
                    <a:pt x="26" y="879"/>
                  </a:lnTo>
                  <a:lnTo>
                    <a:pt x="25" y="879"/>
                  </a:lnTo>
                  <a:lnTo>
                    <a:pt x="25" y="879"/>
                  </a:lnTo>
                  <a:lnTo>
                    <a:pt x="25" y="878"/>
                  </a:lnTo>
                  <a:lnTo>
                    <a:pt x="14" y="869"/>
                  </a:lnTo>
                  <a:lnTo>
                    <a:pt x="13" y="868"/>
                  </a:lnTo>
                  <a:lnTo>
                    <a:pt x="10" y="860"/>
                  </a:lnTo>
                  <a:lnTo>
                    <a:pt x="10" y="860"/>
                  </a:lnTo>
                  <a:lnTo>
                    <a:pt x="12" y="852"/>
                  </a:lnTo>
                  <a:lnTo>
                    <a:pt x="15" y="847"/>
                  </a:lnTo>
                  <a:lnTo>
                    <a:pt x="15" y="846"/>
                  </a:lnTo>
                  <a:lnTo>
                    <a:pt x="15" y="846"/>
                  </a:lnTo>
                  <a:lnTo>
                    <a:pt x="12" y="842"/>
                  </a:lnTo>
                  <a:lnTo>
                    <a:pt x="12" y="841"/>
                  </a:lnTo>
                  <a:lnTo>
                    <a:pt x="11" y="841"/>
                  </a:lnTo>
                  <a:lnTo>
                    <a:pt x="9" y="839"/>
                  </a:lnTo>
                  <a:lnTo>
                    <a:pt x="9" y="839"/>
                  </a:lnTo>
                  <a:lnTo>
                    <a:pt x="8" y="839"/>
                  </a:lnTo>
                  <a:lnTo>
                    <a:pt x="7" y="839"/>
                  </a:lnTo>
                  <a:lnTo>
                    <a:pt x="6" y="839"/>
                  </a:lnTo>
                  <a:lnTo>
                    <a:pt x="5" y="839"/>
                  </a:lnTo>
                  <a:lnTo>
                    <a:pt x="2" y="838"/>
                  </a:lnTo>
                  <a:lnTo>
                    <a:pt x="2" y="838"/>
                  </a:lnTo>
                  <a:lnTo>
                    <a:pt x="0" y="837"/>
                  </a:lnTo>
                  <a:lnTo>
                    <a:pt x="0" y="836"/>
                  </a:lnTo>
                  <a:lnTo>
                    <a:pt x="0" y="835"/>
                  </a:lnTo>
                  <a:lnTo>
                    <a:pt x="0" y="834"/>
                  </a:lnTo>
                  <a:lnTo>
                    <a:pt x="1" y="833"/>
                  </a:lnTo>
                  <a:lnTo>
                    <a:pt x="2" y="833"/>
                  </a:lnTo>
                  <a:lnTo>
                    <a:pt x="3" y="832"/>
                  </a:lnTo>
                  <a:lnTo>
                    <a:pt x="5" y="831"/>
                  </a:lnTo>
                  <a:lnTo>
                    <a:pt x="7" y="829"/>
                  </a:lnTo>
                  <a:lnTo>
                    <a:pt x="7" y="829"/>
                  </a:lnTo>
                  <a:lnTo>
                    <a:pt x="8" y="828"/>
                  </a:lnTo>
                  <a:lnTo>
                    <a:pt x="8" y="827"/>
                  </a:lnTo>
                  <a:lnTo>
                    <a:pt x="9" y="826"/>
                  </a:lnTo>
                  <a:lnTo>
                    <a:pt x="9" y="825"/>
                  </a:lnTo>
                  <a:lnTo>
                    <a:pt x="9" y="824"/>
                  </a:lnTo>
                  <a:lnTo>
                    <a:pt x="10" y="821"/>
                  </a:lnTo>
                  <a:lnTo>
                    <a:pt x="10" y="809"/>
                  </a:lnTo>
                  <a:lnTo>
                    <a:pt x="10" y="804"/>
                  </a:lnTo>
                  <a:lnTo>
                    <a:pt x="10" y="802"/>
                  </a:lnTo>
                  <a:lnTo>
                    <a:pt x="10" y="801"/>
                  </a:lnTo>
                  <a:lnTo>
                    <a:pt x="10" y="794"/>
                  </a:lnTo>
                  <a:lnTo>
                    <a:pt x="10" y="794"/>
                  </a:lnTo>
                  <a:lnTo>
                    <a:pt x="13" y="793"/>
                  </a:lnTo>
                  <a:lnTo>
                    <a:pt x="15" y="792"/>
                  </a:lnTo>
                  <a:lnTo>
                    <a:pt x="15" y="792"/>
                  </a:lnTo>
                  <a:lnTo>
                    <a:pt x="16" y="792"/>
                  </a:lnTo>
                  <a:lnTo>
                    <a:pt x="19" y="790"/>
                  </a:lnTo>
                  <a:lnTo>
                    <a:pt x="19" y="790"/>
                  </a:lnTo>
                  <a:lnTo>
                    <a:pt x="23" y="785"/>
                  </a:lnTo>
                  <a:lnTo>
                    <a:pt x="25" y="782"/>
                  </a:lnTo>
                  <a:lnTo>
                    <a:pt x="26" y="782"/>
                  </a:lnTo>
                  <a:lnTo>
                    <a:pt x="27" y="778"/>
                  </a:lnTo>
                  <a:lnTo>
                    <a:pt x="29" y="774"/>
                  </a:lnTo>
                  <a:lnTo>
                    <a:pt x="29" y="773"/>
                  </a:lnTo>
                  <a:lnTo>
                    <a:pt x="29" y="772"/>
                  </a:lnTo>
                  <a:lnTo>
                    <a:pt x="29" y="768"/>
                  </a:lnTo>
                  <a:lnTo>
                    <a:pt x="27" y="765"/>
                  </a:lnTo>
                  <a:lnTo>
                    <a:pt x="26" y="759"/>
                  </a:lnTo>
                  <a:lnTo>
                    <a:pt x="25" y="754"/>
                  </a:lnTo>
                  <a:lnTo>
                    <a:pt x="25" y="753"/>
                  </a:lnTo>
                  <a:lnTo>
                    <a:pt x="25" y="752"/>
                  </a:lnTo>
                  <a:lnTo>
                    <a:pt x="27" y="742"/>
                  </a:lnTo>
                  <a:lnTo>
                    <a:pt x="28" y="740"/>
                  </a:lnTo>
                  <a:lnTo>
                    <a:pt x="28" y="739"/>
                  </a:lnTo>
                  <a:lnTo>
                    <a:pt x="31" y="730"/>
                  </a:lnTo>
                  <a:lnTo>
                    <a:pt x="34" y="722"/>
                  </a:lnTo>
                  <a:lnTo>
                    <a:pt x="35" y="721"/>
                  </a:lnTo>
                  <a:lnTo>
                    <a:pt x="35" y="718"/>
                  </a:lnTo>
                  <a:lnTo>
                    <a:pt x="35" y="717"/>
                  </a:lnTo>
                  <a:lnTo>
                    <a:pt x="36" y="712"/>
                  </a:lnTo>
                  <a:lnTo>
                    <a:pt x="36" y="711"/>
                  </a:lnTo>
                  <a:lnTo>
                    <a:pt x="35" y="710"/>
                  </a:lnTo>
                  <a:lnTo>
                    <a:pt x="35" y="710"/>
                  </a:lnTo>
                  <a:lnTo>
                    <a:pt x="35" y="709"/>
                  </a:lnTo>
                  <a:lnTo>
                    <a:pt x="35" y="709"/>
                  </a:lnTo>
                  <a:lnTo>
                    <a:pt x="35" y="708"/>
                  </a:lnTo>
                  <a:lnTo>
                    <a:pt x="35" y="707"/>
                  </a:lnTo>
                  <a:lnTo>
                    <a:pt x="35" y="706"/>
                  </a:lnTo>
                  <a:lnTo>
                    <a:pt x="35" y="705"/>
                  </a:lnTo>
                  <a:lnTo>
                    <a:pt x="35" y="703"/>
                  </a:lnTo>
                  <a:lnTo>
                    <a:pt x="35" y="701"/>
                  </a:lnTo>
                  <a:lnTo>
                    <a:pt x="35" y="701"/>
                  </a:lnTo>
                  <a:lnTo>
                    <a:pt x="36" y="696"/>
                  </a:lnTo>
                  <a:lnTo>
                    <a:pt x="36" y="695"/>
                  </a:lnTo>
                  <a:lnTo>
                    <a:pt x="37" y="695"/>
                  </a:lnTo>
                  <a:lnTo>
                    <a:pt x="44" y="689"/>
                  </a:lnTo>
                  <a:lnTo>
                    <a:pt x="45" y="688"/>
                  </a:lnTo>
                  <a:lnTo>
                    <a:pt x="51" y="685"/>
                  </a:lnTo>
                  <a:lnTo>
                    <a:pt x="52" y="685"/>
                  </a:lnTo>
                  <a:lnTo>
                    <a:pt x="68" y="682"/>
                  </a:lnTo>
                  <a:lnTo>
                    <a:pt x="75" y="682"/>
                  </a:lnTo>
                  <a:lnTo>
                    <a:pt x="76" y="683"/>
                  </a:lnTo>
                  <a:lnTo>
                    <a:pt x="76" y="683"/>
                  </a:lnTo>
                  <a:lnTo>
                    <a:pt x="80" y="681"/>
                  </a:lnTo>
                  <a:lnTo>
                    <a:pt x="81" y="680"/>
                  </a:lnTo>
                  <a:lnTo>
                    <a:pt x="82" y="680"/>
                  </a:lnTo>
                  <a:lnTo>
                    <a:pt x="82" y="679"/>
                  </a:lnTo>
                  <a:lnTo>
                    <a:pt x="83" y="679"/>
                  </a:lnTo>
                  <a:lnTo>
                    <a:pt x="83" y="679"/>
                  </a:lnTo>
                  <a:lnTo>
                    <a:pt x="83" y="678"/>
                  </a:lnTo>
                  <a:lnTo>
                    <a:pt x="85" y="676"/>
                  </a:lnTo>
                  <a:lnTo>
                    <a:pt x="85" y="675"/>
                  </a:lnTo>
                  <a:lnTo>
                    <a:pt x="85" y="675"/>
                  </a:lnTo>
                  <a:lnTo>
                    <a:pt x="85" y="674"/>
                  </a:lnTo>
                  <a:lnTo>
                    <a:pt x="86" y="673"/>
                  </a:lnTo>
                  <a:lnTo>
                    <a:pt x="88" y="671"/>
                  </a:lnTo>
                  <a:lnTo>
                    <a:pt x="89" y="671"/>
                  </a:lnTo>
                  <a:lnTo>
                    <a:pt x="90" y="670"/>
                  </a:lnTo>
                  <a:lnTo>
                    <a:pt x="90" y="670"/>
                  </a:lnTo>
                  <a:lnTo>
                    <a:pt x="91" y="670"/>
                  </a:lnTo>
                  <a:lnTo>
                    <a:pt x="91" y="669"/>
                  </a:lnTo>
                  <a:lnTo>
                    <a:pt x="92" y="668"/>
                  </a:lnTo>
                  <a:lnTo>
                    <a:pt x="93" y="667"/>
                  </a:lnTo>
                  <a:lnTo>
                    <a:pt x="96" y="663"/>
                  </a:lnTo>
                  <a:lnTo>
                    <a:pt x="97" y="658"/>
                  </a:lnTo>
                  <a:lnTo>
                    <a:pt x="99" y="650"/>
                  </a:lnTo>
                  <a:lnTo>
                    <a:pt x="99" y="649"/>
                  </a:lnTo>
                  <a:lnTo>
                    <a:pt x="99" y="648"/>
                  </a:lnTo>
                  <a:lnTo>
                    <a:pt x="99" y="647"/>
                  </a:lnTo>
                  <a:lnTo>
                    <a:pt x="99" y="644"/>
                  </a:lnTo>
                  <a:lnTo>
                    <a:pt x="99" y="643"/>
                  </a:lnTo>
                  <a:lnTo>
                    <a:pt x="98" y="642"/>
                  </a:lnTo>
                  <a:lnTo>
                    <a:pt x="98" y="641"/>
                  </a:lnTo>
                  <a:lnTo>
                    <a:pt x="98" y="632"/>
                  </a:lnTo>
                  <a:lnTo>
                    <a:pt x="99" y="629"/>
                  </a:lnTo>
                  <a:lnTo>
                    <a:pt x="102" y="620"/>
                  </a:lnTo>
                  <a:lnTo>
                    <a:pt x="102" y="619"/>
                  </a:lnTo>
                  <a:lnTo>
                    <a:pt x="102" y="619"/>
                  </a:lnTo>
                  <a:lnTo>
                    <a:pt x="102" y="618"/>
                  </a:lnTo>
                  <a:lnTo>
                    <a:pt x="103" y="618"/>
                  </a:lnTo>
                  <a:lnTo>
                    <a:pt x="103" y="617"/>
                  </a:lnTo>
                  <a:lnTo>
                    <a:pt x="103" y="616"/>
                  </a:lnTo>
                  <a:lnTo>
                    <a:pt x="110" y="607"/>
                  </a:lnTo>
                  <a:lnTo>
                    <a:pt x="112" y="605"/>
                  </a:lnTo>
                  <a:lnTo>
                    <a:pt x="114" y="603"/>
                  </a:lnTo>
                  <a:lnTo>
                    <a:pt x="115" y="602"/>
                  </a:lnTo>
                  <a:lnTo>
                    <a:pt x="116" y="602"/>
                  </a:lnTo>
                  <a:lnTo>
                    <a:pt x="117" y="601"/>
                  </a:lnTo>
                  <a:lnTo>
                    <a:pt x="118" y="601"/>
                  </a:lnTo>
                  <a:lnTo>
                    <a:pt x="120" y="594"/>
                  </a:lnTo>
                  <a:lnTo>
                    <a:pt x="118" y="589"/>
                  </a:lnTo>
                  <a:lnTo>
                    <a:pt x="118" y="588"/>
                  </a:lnTo>
                  <a:lnTo>
                    <a:pt x="118" y="587"/>
                  </a:lnTo>
                  <a:lnTo>
                    <a:pt x="118" y="584"/>
                  </a:lnTo>
                  <a:lnTo>
                    <a:pt x="118" y="583"/>
                  </a:lnTo>
                  <a:lnTo>
                    <a:pt x="118" y="582"/>
                  </a:lnTo>
                  <a:lnTo>
                    <a:pt x="118" y="581"/>
                  </a:lnTo>
                  <a:lnTo>
                    <a:pt x="119" y="579"/>
                  </a:lnTo>
                  <a:lnTo>
                    <a:pt x="119" y="577"/>
                  </a:lnTo>
                  <a:lnTo>
                    <a:pt x="119" y="576"/>
                  </a:lnTo>
                  <a:lnTo>
                    <a:pt x="120" y="574"/>
                  </a:lnTo>
                  <a:lnTo>
                    <a:pt x="121" y="573"/>
                  </a:lnTo>
                  <a:lnTo>
                    <a:pt x="122" y="571"/>
                  </a:lnTo>
                  <a:lnTo>
                    <a:pt x="123" y="569"/>
                  </a:lnTo>
                  <a:lnTo>
                    <a:pt x="125" y="565"/>
                  </a:lnTo>
                  <a:lnTo>
                    <a:pt x="127" y="563"/>
                  </a:lnTo>
                  <a:lnTo>
                    <a:pt x="128" y="562"/>
                  </a:lnTo>
                  <a:lnTo>
                    <a:pt x="129" y="560"/>
                  </a:lnTo>
                  <a:lnTo>
                    <a:pt x="131" y="559"/>
                  </a:lnTo>
                  <a:lnTo>
                    <a:pt x="132" y="559"/>
                  </a:lnTo>
                  <a:lnTo>
                    <a:pt x="133" y="558"/>
                  </a:lnTo>
                  <a:lnTo>
                    <a:pt x="134" y="558"/>
                  </a:lnTo>
                  <a:lnTo>
                    <a:pt x="136" y="558"/>
                  </a:lnTo>
                  <a:lnTo>
                    <a:pt x="138" y="557"/>
                  </a:lnTo>
                  <a:lnTo>
                    <a:pt x="139" y="556"/>
                  </a:lnTo>
                  <a:lnTo>
                    <a:pt x="140" y="555"/>
                  </a:lnTo>
                  <a:lnTo>
                    <a:pt x="141" y="555"/>
                  </a:lnTo>
                  <a:lnTo>
                    <a:pt x="142" y="554"/>
                  </a:lnTo>
                  <a:lnTo>
                    <a:pt x="143" y="552"/>
                  </a:lnTo>
                  <a:lnTo>
                    <a:pt x="144" y="551"/>
                  </a:lnTo>
                  <a:lnTo>
                    <a:pt x="145" y="549"/>
                  </a:lnTo>
                  <a:lnTo>
                    <a:pt x="145" y="547"/>
                  </a:lnTo>
                  <a:lnTo>
                    <a:pt x="145" y="547"/>
                  </a:lnTo>
                  <a:lnTo>
                    <a:pt x="146" y="545"/>
                  </a:lnTo>
                  <a:lnTo>
                    <a:pt x="146" y="545"/>
                  </a:lnTo>
                  <a:lnTo>
                    <a:pt x="147" y="544"/>
                  </a:lnTo>
                  <a:lnTo>
                    <a:pt x="150" y="539"/>
                  </a:lnTo>
                  <a:lnTo>
                    <a:pt x="161" y="528"/>
                  </a:lnTo>
                  <a:lnTo>
                    <a:pt x="163" y="526"/>
                  </a:lnTo>
                  <a:lnTo>
                    <a:pt x="164" y="526"/>
                  </a:lnTo>
                  <a:lnTo>
                    <a:pt x="166" y="525"/>
                  </a:lnTo>
                  <a:lnTo>
                    <a:pt x="166" y="525"/>
                  </a:lnTo>
                  <a:lnTo>
                    <a:pt x="168" y="523"/>
                  </a:lnTo>
                  <a:lnTo>
                    <a:pt x="175" y="514"/>
                  </a:lnTo>
                  <a:lnTo>
                    <a:pt x="175" y="513"/>
                  </a:lnTo>
                  <a:lnTo>
                    <a:pt x="176" y="512"/>
                  </a:lnTo>
                  <a:lnTo>
                    <a:pt x="182" y="498"/>
                  </a:lnTo>
                  <a:lnTo>
                    <a:pt x="187" y="488"/>
                  </a:lnTo>
                  <a:lnTo>
                    <a:pt x="187" y="487"/>
                  </a:lnTo>
                  <a:lnTo>
                    <a:pt x="187" y="486"/>
                  </a:lnTo>
                  <a:lnTo>
                    <a:pt x="187" y="486"/>
                  </a:lnTo>
                  <a:lnTo>
                    <a:pt x="189" y="481"/>
                  </a:lnTo>
                  <a:lnTo>
                    <a:pt x="190" y="480"/>
                  </a:lnTo>
                  <a:lnTo>
                    <a:pt x="191" y="479"/>
                  </a:lnTo>
                  <a:lnTo>
                    <a:pt x="191" y="478"/>
                  </a:lnTo>
                  <a:lnTo>
                    <a:pt x="191" y="477"/>
                  </a:lnTo>
                  <a:lnTo>
                    <a:pt x="192" y="477"/>
                  </a:lnTo>
                  <a:lnTo>
                    <a:pt x="192" y="476"/>
                  </a:lnTo>
                  <a:lnTo>
                    <a:pt x="192" y="476"/>
                  </a:lnTo>
                  <a:lnTo>
                    <a:pt x="193" y="474"/>
                  </a:lnTo>
                  <a:lnTo>
                    <a:pt x="194" y="470"/>
                  </a:lnTo>
                  <a:lnTo>
                    <a:pt x="197" y="452"/>
                  </a:lnTo>
                  <a:lnTo>
                    <a:pt x="197" y="451"/>
                  </a:lnTo>
                  <a:lnTo>
                    <a:pt x="197" y="449"/>
                  </a:lnTo>
                  <a:lnTo>
                    <a:pt x="198" y="435"/>
                  </a:lnTo>
                  <a:lnTo>
                    <a:pt x="198" y="431"/>
                  </a:lnTo>
                  <a:lnTo>
                    <a:pt x="199" y="426"/>
                  </a:lnTo>
                  <a:lnTo>
                    <a:pt x="199" y="423"/>
                  </a:lnTo>
                  <a:lnTo>
                    <a:pt x="200" y="420"/>
                  </a:lnTo>
                  <a:lnTo>
                    <a:pt x="201" y="418"/>
                  </a:lnTo>
                  <a:lnTo>
                    <a:pt x="202" y="416"/>
                  </a:lnTo>
                  <a:lnTo>
                    <a:pt x="202" y="415"/>
                  </a:lnTo>
                  <a:lnTo>
                    <a:pt x="203" y="412"/>
                  </a:lnTo>
                  <a:lnTo>
                    <a:pt x="203" y="411"/>
                  </a:lnTo>
                  <a:lnTo>
                    <a:pt x="204" y="408"/>
                  </a:lnTo>
                  <a:lnTo>
                    <a:pt x="204" y="405"/>
                  </a:lnTo>
                  <a:lnTo>
                    <a:pt x="204" y="405"/>
                  </a:lnTo>
                  <a:lnTo>
                    <a:pt x="204" y="401"/>
                  </a:lnTo>
                  <a:lnTo>
                    <a:pt x="204" y="400"/>
                  </a:lnTo>
                  <a:lnTo>
                    <a:pt x="204" y="397"/>
                  </a:lnTo>
                  <a:lnTo>
                    <a:pt x="204" y="395"/>
                  </a:lnTo>
                  <a:lnTo>
                    <a:pt x="203" y="388"/>
                  </a:lnTo>
                  <a:lnTo>
                    <a:pt x="203" y="387"/>
                  </a:lnTo>
                  <a:lnTo>
                    <a:pt x="202" y="385"/>
                  </a:lnTo>
                  <a:lnTo>
                    <a:pt x="202" y="385"/>
                  </a:lnTo>
                  <a:lnTo>
                    <a:pt x="202" y="384"/>
                  </a:lnTo>
                  <a:lnTo>
                    <a:pt x="200" y="381"/>
                  </a:lnTo>
                  <a:lnTo>
                    <a:pt x="200" y="381"/>
                  </a:lnTo>
                  <a:lnTo>
                    <a:pt x="200" y="379"/>
                  </a:lnTo>
                  <a:lnTo>
                    <a:pt x="200" y="378"/>
                  </a:lnTo>
                  <a:lnTo>
                    <a:pt x="201" y="377"/>
                  </a:lnTo>
                  <a:lnTo>
                    <a:pt x="202" y="376"/>
                  </a:lnTo>
                  <a:lnTo>
                    <a:pt x="202" y="375"/>
                  </a:lnTo>
                  <a:lnTo>
                    <a:pt x="203" y="374"/>
                  </a:lnTo>
                  <a:lnTo>
                    <a:pt x="204" y="374"/>
                  </a:lnTo>
                  <a:lnTo>
                    <a:pt x="205" y="373"/>
                  </a:lnTo>
                  <a:lnTo>
                    <a:pt x="205" y="373"/>
                  </a:lnTo>
                  <a:lnTo>
                    <a:pt x="206" y="372"/>
                  </a:lnTo>
                  <a:lnTo>
                    <a:pt x="206" y="371"/>
                  </a:lnTo>
                  <a:lnTo>
                    <a:pt x="206" y="370"/>
                  </a:lnTo>
                  <a:lnTo>
                    <a:pt x="207" y="369"/>
                  </a:lnTo>
                  <a:lnTo>
                    <a:pt x="207" y="368"/>
                  </a:lnTo>
                  <a:lnTo>
                    <a:pt x="208" y="367"/>
                  </a:lnTo>
                  <a:lnTo>
                    <a:pt x="208" y="364"/>
                  </a:lnTo>
                  <a:lnTo>
                    <a:pt x="208" y="363"/>
                  </a:lnTo>
                  <a:lnTo>
                    <a:pt x="208" y="362"/>
                  </a:lnTo>
                  <a:lnTo>
                    <a:pt x="208" y="360"/>
                  </a:lnTo>
                  <a:lnTo>
                    <a:pt x="208" y="357"/>
                  </a:lnTo>
                  <a:lnTo>
                    <a:pt x="208" y="357"/>
                  </a:lnTo>
                  <a:lnTo>
                    <a:pt x="208" y="356"/>
                  </a:lnTo>
                  <a:lnTo>
                    <a:pt x="208" y="355"/>
                  </a:lnTo>
                  <a:lnTo>
                    <a:pt x="209" y="354"/>
                  </a:lnTo>
                  <a:lnTo>
                    <a:pt x="209" y="353"/>
                  </a:lnTo>
                  <a:lnTo>
                    <a:pt x="210" y="353"/>
                  </a:lnTo>
                  <a:lnTo>
                    <a:pt x="210" y="352"/>
                  </a:lnTo>
                  <a:lnTo>
                    <a:pt x="212" y="351"/>
                  </a:lnTo>
                  <a:lnTo>
                    <a:pt x="212" y="351"/>
                  </a:lnTo>
                  <a:lnTo>
                    <a:pt x="213" y="351"/>
                  </a:lnTo>
                  <a:lnTo>
                    <a:pt x="213" y="350"/>
                  </a:lnTo>
                  <a:lnTo>
                    <a:pt x="215" y="350"/>
                  </a:lnTo>
                  <a:lnTo>
                    <a:pt x="215" y="350"/>
                  </a:lnTo>
                  <a:lnTo>
                    <a:pt x="216" y="349"/>
                  </a:lnTo>
                  <a:lnTo>
                    <a:pt x="222" y="348"/>
                  </a:lnTo>
                  <a:lnTo>
                    <a:pt x="220" y="342"/>
                  </a:lnTo>
                  <a:lnTo>
                    <a:pt x="220" y="325"/>
                  </a:lnTo>
                  <a:lnTo>
                    <a:pt x="220" y="324"/>
                  </a:lnTo>
                  <a:lnTo>
                    <a:pt x="222" y="319"/>
                  </a:lnTo>
                  <a:lnTo>
                    <a:pt x="223" y="316"/>
                  </a:lnTo>
                  <a:lnTo>
                    <a:pt x="223" y="315"/>
                  </a:lnTo>
                  <a:lnTo>
                    <a:pt x="223" y="314"/>
                  </a:lnTo>
                  <a:lnTo>
                    <a:pt x="224" y="313"/>
                  </a:lnTo>
                  <a:lnTo>
                    <a:pt x="225" y="310"/>
                  </a:lnTo>
                  <a:lnTo>
                    <a:pt x="224" y="310"/>
                  </a:lnTo>
                  <a:lnTo>
                    <a:pt x="220" y="306"/>
                  </a:lnTo>
                  <a:lnTo>
                    <a:pt x="217" y="304"/>
                  </a:lnTo>
                  <a:lnTo>
                    <a:pt x="216" y="304"/>
                  </a:lnTo>
                  <a:lnTo>
                    <a:pt x="215" y="303"/>
                  </a:lnTo>
                  <a:lnTo>
                    <a:pt x="215" y="303"/>
                  </a:lnTo>
                  <a:lnTo>
                    <a:pt x="215" y="302"/>
                  </a:lnTo>
                  <a:lnTo>
                    <a:pt x="215" y="299"/>
                  </a:lnTo>
                  <a:lnTo>
                    <a:pt x="216" y="298"/>
                  </a:lnTo>
                  <a:lnTo>
                    <a:pt x="217" y="296"/>
                  </a:lnTo>
                  <a:lnTo>
                    <a:pt x="217" y="296"/>
                  </a:lnTo>
                  <a:lnTo>
                    <a:pt x="217" y="296"/>
                  </a:lnTo>
                  <a:lnTo>
                    <a:pt x="219" y="291"/>
                  </a:lnTo>
                  <a:lnTo>
                    <a:pt x="221" y="280"/>
                  </a:lnTo>
                  <a:lnTo>
                    <a:pt x="224" y="260"/>
                  </a:lnTo>
                  <a:lnTo>
                    <a:pt x="224" y="260"/>
                  </a:lnTo>
                  <a:lnTo>
                    <a:pt x="224" y="259"/>
                  </a:lnTo>
                  <a:lnTo>
                    <a:pt x="224" y="258"/>
                  </a:lnTo>
                  <a:lnTo>
                    <a:pt x="224" y="258"/>
                  </a:lnTo>
                  <a:lnTo>
                    <a:pt x="224" y="257"/>
                  </a:lnTo>
                  <a:lnTo>
                    <a:pt x="224" y="257"/>
                  </a:lnTo>
                  <a:lnTo>
                    <a:pt x="223" y="257"/>
                  </a:lnTo>
                  <a:lnTo>
                    <a:pt x="220" y="256"/>
                  </a:lnTo>
                  <a:lnTo>
                    <a:pt x="220" y="255"/>
                  </a:lnTo>
                  <a:lnTo>
                    <a:pt x="220" y="253"/>
                  </a:lnTo>
                  <a:lnTo>
                    <a:pt x="221" y="248"/>
                  </a:lnTo>
                  <a:lnTo>
                    <a:pt x="221" y="247"/>
                  </a:lnTo>
                  <a:lnTo>
                    <a:pt x="221" y="245"/>
                  </a:lnTo>
                  <a:lnTo>
                    <a:pt x="221" y="245"/>
                  </a:lnTo>
                  <a:lnTo>
                    <a:pt x="221" y="244"/>
                  </a:lnTo>
                  <a:lnTo>
                    <a:pt x="221" y="243"/>
                  </a:lnTo>
                  <a:lnTo>
                    <a:pt x="221" y="242"/>
                  </a:lnTo>
                  <a:lnTo>
                    <a:pt x="220" y="242"/>
                  </a:lnTo>
                  <a:lnTo>
                    <a:pt x="220" y="241"/>
                  </a:lnTo>
                  <a:lnTo>
                    <a:pt x="220" y="240"/>
                  </a:lnTo>
                  <a:lnTo>
                    <a:pt x="220" y="239"/>
                  </a:lnTo>
                  <a:lnTo>
                    <a:pt x="220" y="238"/>
                  </a:lnTo>
                  <a:lnTo>
                    <a:pt x="220" y="238"/>
                  </a:lnTo>
                  <a:lnTo>
                    <a:pt x="220" y="238"/>
                  </a:lnTo>
                  <a:lnTo>
                    <a:pt x="220" y="236"/>
                  </a:lnTo>
                  <a:lnTo>
                    <a:pt x="220" y="235"/>
                  </a:lnTo>
                  <a:lnTo>
                    <a:pt x="221" y="233"/>
                  </a:lnTo>
                  <a:lnTo>
                    <a:pt x="221" y="232"/>
                  </a:lnTo>
                  <a:lnTo>
                    <a:pt x="224" y="230"/>
                  </a:lnTo>
                  <a:lnTo>
                    <a:pt x="225" y="229"/>
                  </a:lnTo>
                  <a:lnTo>
                    <a:pt x="225" y="229"/>
                  </a:lnTo>
                  <a:lnTo>
                    <a:pt x="225" y="229"/>
                  </a:lnTo>
                  <a:lnTo>
                    <a:pt x="226" y="229"/>
                  </a:lnTo>
                  <a:lnTo>
                    <a:pt x="226" y="229"/>
                  </a:lnTo>
                  <a:lnTo>
                    <a:pt x="226" y="228"/>
                  </a:lnTo>
                  <a:lnTo>
                    <a:pt x="226" y="228"/>
                  </a:lnTo>
                  <a:lnTo>
                    <a:pt x="227" y="225"/>
                  </a:lnTo>
                  <a:lnTo>
                    <a:pt x="231" y="216"/>
                  </a:lnTo>
                  <a:lnTo>
                    <a:pt x="231" y="216"/>
                  </a:lnTo>
                  <a:lnTo>
                    <a:pt x="234" y="207"/>
                  </a:lnTo>
                  <a:lnTo>
                    <a:pt x="234" y="206"/>
                  </a:lnTo>
                  <a:lnTo>
                    <a:pt x="237" y="192"/>
                  </a:lnTo>
                  <a:lnTo>
                    <a:pt x="236" y="191"/>
                  </a:lnTo>
                  <a:lnTo>
                    <a:pt x="235" y="190"/>
                  </a:lnTo>
                  <a:lnTo>
                    <a:pt x="226" y="185"/>
                  </a:lnTo>
                  <a:lnTo>
                    <a:pt x="226" y="185"/>
                  </a:lnTo>
                  <a:lnTo>
                    <a:pt x="225" y="184"/>
                  </a:lnTo>
                  <a:lnTo>
                    <a:pt x="218" y="179"/>
                  </a:lnTo>
                  <a:lnTo>
                    <a:pt x="219" y="177"/>
                  </a:lnTo>
                  <a:lnTo>
                    <a:pt x="223" y="164"/>
                  </a:lnTo>
                  <a:lnTo>
                    <a:pt x="232" y="137"/>
                  </a:lnTo>
                  <a:lnTo>
                    <a:pt x="238" y="122"/>
                  </a:lnTo>
                  <a:lnTo>
                    <a:pt x="238" y="121"/>
                  </a:lnTo>
                  <a:lnTo>
                    <a:pt x="238" y="120"/>
                  </a:lnTo>
                  <a:lnTo>
                    <a:pt x="240" y="112"/>
                  </a:lnTo>
                  <a:lnTo>
                    <a:pt x="243" y="113"/>
                  </a:lnTo>
                  <a:lnTo>
                    <a:pt x="243" y="113"/>
                  </a:lnTo>
                  <a:lnTo>
                    <a:pt x="244" y="114"/>
                  </a:lnTo>
                  <a:lnTo>
                    <a:pt x="245" y="114"/>
                  </a:lnTo>
                  <a:lnTo>
                    <a:pt x="247" y="114"/>
                  </a:lnTo>
                  <a:lnTo>
                    <a:pt x="248" y="114"/>
                  </a:lnTo>
                  <a:lnTo>
                    <a:pt x="249" y="113"/>
                  </a:lnTo>
                  <a:lnTo>
                    <a:pt x="250" y="113"/>
                  </a:lnTo>
                  <a:lnTo>
                    <a:pt x="254" y="113"/>
                  </a:lnTo>
                  <a:lnTo>
                    <a:pt x="255" y="113"/>
                  </a:lnTo>
                  <a:lnTo>
                    <a:pt x="255" y="113"/>
                  </a:lnTo>
                  <a:lnTo>
                    <a:pt x="256" y="113"/>
                  </a:lnTo>
                  <a:lnTo>
                    <a:pt x="256" y="112"/>
                  </a:lnTo>
                  <a:lnTo>
                    <a:pt x="258" y="112"/>
                  </a:lnTo>
                  <a:lnTo>
                    <a:pt x="259" y="111"/>
                  </a:lnTo>
                  <a:lnTo>
                    <a:pt x="259" y="110"/>
                  </a:lnTo>
                  <a:lnTo>
                    <a:pt x="260" y="108"/>
                  </a:lnTo>
                  <a:lnTo>
                    <a:pt x="259" y="86"/>
                  </a:lnTo>
                  <a:lnTo>
                    <a:pt x="259" y="86"/>
                  </a:lnTo>
                  <a:lnTo>
                    <a:pt x="258" y="85"/>
                  </a:lnTo>
                  <a:lnTo>
                    <a:pt x="258" y="72"/>
                  </a:lnTo>
                  <a:lnTo>
                    <a:pt x="258" y="71"/>
                  </a:lnTo>
                  <a:lnTo>
                    <a:pt x="259" y="71"/>
                  </a:lnTo>
                  <a:lnTo>
                    <a:pt x="259" y="71"/>
                  </a:lnTo>
                  <a:lnTo>
                    <a:pt x="259" y="70"/>
                  </a:lnTo>
                  <a:lnTo>
                    <a:pt x="260" y="69"/>
                  </a:lnTo>
                  <a:lnTo>
                    <a:pt x="261" y="66"/>
                  </a:lnTo>
                  <a:lnTo>
                    <a:pt x="264" y="59"/>
                  </a:lnTo>
                  <a:lnTo>
                    <a:pt x="264" y="58"/>
                  </a:lnTo>
                  <a:lnTo>
                    <a:pt x="264" y="58"/>
                  </a:lnTo>
                  <a:lnTo>
                    <a:pt x="265" y="59"/>
                  </a:lnTo>
                  <a:lnTo>
                    <a:pt x="265" y="59"/>
                  </a:lnTo>
                  <a:lnTo>
                    <a:pt x="265" y="59"/>
                  </a:lnTo>
                  <a:lnTo>
                    <a:pt x="265" y="59"/>
                  </a:lnTo>
                  <a:lnTo>
                    <a:pt x="265" y="59"/>
                  </a:lnTo>
                  <a:lnTo>
                    <a:pt x="266" y="60"/>
                  </a:lnTo>
                  <a:lnTo>
                    <a:pt x="281" y="48"/>
                  </a:lnTo>
                  <a:lnTo>
                    <a:pt x="283" y="46"/>
                  </a:lnTo>
                  <a:lnTo>
                    <a:pt x="283" y="46"/>
                  </a:lnTo>
                  <a:lnTo>
                    <a:pt x="283" y="46"/>
                  </a:lnTo>
                  <a:lnTo>
                    <a:pt x="285" y="47"/>
                  </a:lnTo>
                  <a:lnTo>
                    <a:pt x="293" y="48"/>
                  </a:lnTo>
                  <a:lnTo>
                    <a:pt x="297" y="48"/>
                  </a:lnTo>
                  <a:lnTo>
                    <a:pt x="300" y="48"/>
                  </a:lnTo>
                  <a:lnTo>
                    <a:pt x="304" y="43"/>
                  </a:lnTo>
                  <a:lnTo>
                    <a:pt x="306" y="42"/>
                  </a:lnTo>
                  <a:lnTo>
                    <a:pt x="305" y="36"/>
                  </a:lnTo>
                  <a:lnTo>
                    <a:pt x="307" y="36"/>
                  </a:lnTo>
                  <a:lnTo>
                    <a:pt x="308" y="35"/>
                  </a:lnTo>
                  <a:lnTo>
                    <a:pt x="309" y="35"/>
                  </a:lnTo>
                  <a:lnTo>
                    <a:pt x="314" y="34"/>
                  </a:lnTo>
                  <a:lnTo>
                    <a:pt x="316" y="34"/>
                  </a:lnTo>
                  <a:lnTo>
                    <a:pt x="316" y="33"/>
                  </a:lnTo>
                  <a:lnTo>
                    <a:pt x="322" y="25"/>
                  </a:lnTo>
                  <a:lnTo>
                    <a:pt x="322" y="25"/>
                  </a:lnTo>
                  <a:lnTo>
                    <a:pt x="323" y="25"/>
                  </a:lnTo>
                  <a:lnTo>
                    <a:pt x="323" y="25"/>
                  </a:lnTo>
                  <a:lnTo>
                    <a:pt x="325" y="22"/>
                  </a:lnTo>
                  <a:lnTo>
                    <a:pt x="326" y="22"/>
                  </a:lnTo>
                  <a:lnTo>
                    <a:pt x="326" y="21"/>
                  </a:lnTo>
                  <a:lnTo>
                    <a:pt x="327" y="20"/>
                  </a:lnTo>
                  <a:lnTo>
                    <a:pt x="328" y="19"/>
                  </a:lnTo>
                  <a:lnTo>
                    <a:pt x="328" y="17"/>
                  </a:lnTo>
                  <a:lnTo>
                    <a:pt x="329" y="17"/>
                  </a:lnTo>
                  <a:lnTo>
                    <a:pt x="330" y="14"/>
                  </a:lnTo>
                  <a:lnTo>
                    <a:pt x="331" y="14"/>
                  </a:lnTo>
                  <a:lnTo>
                    <a:pt x="331" y="13"/>
                  </a:lnTo>
                  <a:lnTo>
                    <a:pt x="333" y="12"/>
                  </a:lnTo>
                  <a:lnTo>
                    <a:pt x="334" y="12"/>
                  </a:lnTo>
                  <a:lnTo>
                    <a:pt x="335" y="10"/>
                  </a:lnTo>
                  <a:lnTo>
                    <a:pt x="336" y="10"/>
                  </a:lnTo>
                  <a:lnTo>
                    <a:pt x="336" y="10"/>
                  </a:lnTo>
                  <a:lnTo>
                    <a:pt x="336" y="11"/>
                  </a:lnTo>
                  <a:lnTo>
                    <a:pt x="343" y="10"/>
                  </a:lnTo>
                  <a:lnTo>
                    <a:pt x="353" y="12"/>
                  </a:lnTo>
                  <a:lnTo>
                    <a:pt x="358" y="14"/>
                  </a:lnTo>
                  <a:lnTo>
                    <a:pt x="359" y="13"/>
                  </a:lnTo>
                  <a:lnTo>
                    <a:pt x="369" y="13"/>
                  </a:lnTo>
                  <a:lnTo>
                    <a:pt x="375" y="14"/>
                  </a:lnTo>
                  <a:lnTo>
                    <a:pt x="376" y="15"/>
                  </a:lnTo>
                  <a:lnTo>
                    <a:pt x="377" y="16"/>
                  </a:lnTo>
                  <a:lnTo>
                    <a:pt x="377" y="16"/>
                  </a:lnTo>
                  <a:lnTo>
                    <a:pt x="378" y="14"/>
                  </a:lnTo>
                  <a:lnTo>
                    <a:pt x="379" y="13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90" y="3"/>
                  </a:lnTo>
                  <a:lnTo>
                    <a:pt x="396" y="4"/>
                  </a:lnTo>
                  <a:lnTo>
                    <a:pt x="397" y="4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17" name="Freeform 134"/>
            <p:cNvSpPr>
              <a:spLocks/>
            </p:cNvSpPr>
            <p:nvPr/>
          </p:nvSpPr>
          <p:spPr bwMode="auto">
            <a:xfrm>
              <a:off x="4756150" y="5481638"/>
              <a:ext cx="1588" cy="158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1 w 1"/>
                <a:gd name="T23" fmla="*/ 0 h 1"/>
                <a:gd name="T24" fmla="*/ 1 w 1"/>
                <a:gd name="T25" fmla="*/ 1 h 1"/>
                <a:gd name="T26" fmla="*/ 1 w 1"/>
                <a:gd name="T27" fmla="*/ 1 h 1"/>
                <a:gd name="T28" fmla="*/ 0 w 1"/>
                <a:gd name="T2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18" name="Freeform 135"/>
            <p:cNvSpPr>
              <a:spLocks/>
            </p:cNvSpPr>
            <p:nvPr/>
          </p:nvSpPr>
          <p:spPr bwMode="auto">
            <a:xfrm>
              <a:off x="5103813" y="4365626"/>
              <a:ext cx="1085850" cy="1331913"/>
            </a:xfrm>
            <a:custGeom>
              <a:avLst/>
              <a:gdLst>
                <a:gd name="T0" fmla="*/ 302 w 684"/>
                <a:gd name="T1" fmla="*/ 106 h 839"/>
                <a:gd name="T2" fmla="*/ 318 w 684"/>
                <a:gd name="T3" fmla="*/ 84 h 839"/>
                <a:gd name="T4" fmla="*/ 342 w 684"/>
                <a:gd name="T5" fmla="*/ 54 h 839"/>
                <a:gd name="T6" fmla="*/ 364 w 684"/>
                <a:gd name="T7" fmla="*/ 25 h 839"/>
                <a:gd name="T8" fmla="*/ 380 w 684"/>
                <a:gd name="T9" fmla="*/ 37 h 839"/>
                <a:gd name="T10" fmla="*/ 415 w 684"/>
                <a:gd name="T11" fmla="*/ 45 h 839"/>
                <a:gd name="T12" fmla="*/ 495 w 684"/>
                <a:gd name="T13" fmla="*/ 95 h 839"/>
                <a:gd name="T14" fmla="*/ 581 w 684"/>
                <a:gd name="T15" fmla="*/ 179 h 839"/>
                <a:gd name="T16" fmla="*/ 606 w 684"/>
                <a:gd name="T17" fmla="*/ 160 h 839"/>
                <a:gd name="T18" fmla="*/ 621 w 684"/>
                <a:gd name="T19" fmla="*/ 162 h 839"/>
                <a:gd name="T20" fmla="*/ 643 w 684"/>
                <a:gd name="T21" fmla="*/ 212 h 839"/>
                <a:gd name="T22" fmla="*/ 640 w 684"/>
                <a:gd name="T23" fmla="*/ 252 h 839"/>
                <a:gd name="T24" fmla="*/ 653 w 684"/>
                <a:gd name="T25" fmla="*/ 344 h 839"/>
                <a:gd name="T26" fmla="*/ 656 w 684"/>
                <a:gd name="T27" fmla="*/ 372 h 839"/>
                <a:gd name="T28" fmla="*/ 674 w 684"/>
                <a:gd name="T29" fmla="*/ 440 h 839"/>
                <a:gd name="T30" fmla="*/ 660 w 684"/>
                <a:gd name="T31" fmla="*/ 463 h 839"/>
                <a:gd name="T32" fmla="*/ 621 w 684"/>
                <a:gd name="T33" fmla="*/ 540 h 839"/>
                <a:gd name="T34" fmla="*/ 589 w 684"/>
                <a:gd name="T35" fmla="*/ 567 h 839"/>
                <a:gd name="T36" fmla="*/ 573 w 684"/>
                <a:gd name="T37" fmla="*/ 543 h 839"/>
                <a:gd name="T38" fmla="*/ 552 w 684"/>
                <a:gd name="T39" fmla="*/ 604 h 839"/>
                <a:gd name="T40" fmla="*/ 527 w 684"/>
                <a:gd name="T41" fmla="*/ 629 h 839"/>
                <a:gd name="T42" fmla="*/ 497 w 684"/>
                <a:gd name="T43" fmla="*/ 650 h 839"/>
                <a:gd name="T44" fmla="*/ 495 w 684"/>
                <a:gd name="T45" fmla="*/ 683 h 839"/>
                <a:gd name="T46" fmla="*/ 475 w 684"/>
                <a:gd name="T47" fmla="*/ 719 h 839"/>
                <a:gd name="T48" fmla="*/ 430 w 684"/>
                <a:gd name="T49" fmla="*/ 664 h 839"/>
                <a:gd name="T50" fmla="*/ 389 w 684"/>
                <a:gd name="T51" fmla="*/ 661 h 839"/>
                <a:gd name="T52" fmla="*/ 376 w 684"/>
                <a:gd name="T53" fmla="*/ 673 h 839"/>
                <a:gd name="T54" fmla="*/ 338 w 684"/>
                <a:gd name="T55" fmla="*/ 706 h 839"/>
                <a:gd name="T56" fmla="*/ 290 w 684"/>
                <a:gd name="T57" fmla="*/ 724 h 839"/>
                <a:gd name="T58" fmla="*/ 271 w 684"/>
                <a:gd name="T59" fmla="*/ 734 h 839"/>
                <a:gd name="T60" fmla="*/ 275 w 684"/>
                <a:gd name="T61" fmla="*/ 756 h 839"/>
                <a:gd name="T62" fmla="*/ 300 w 684"/>
                <a:gd name="T63" fmla="*/ 785 h 839"/>
                <a:gd name="T64" fmla="*/ 275 w 684"/>
                <a:gd name="T65" fmla="*/ 792 h 839"/>
                <a:gd name="T66" fmla="*/ 239 w 684"/>
                <a:gd name="T67" fmla="*/ 778 h 839"/>
                <a:gd name="T68" fmla="*/ 215 w 684"/>
                <a:gd name="T69" fmla="*/ 784 h 839"/>
                <a:gd name="T70" fmla="*/ 159 w 684"/>
                <a:gd name="T71" fmla="*/ 799 h 839"/>
                <a:gd name="T72" fmla="*/ 140 w 684"/>
                <a:gd name="T73" fmla="*/ 769 h 839"/>
                <a:gd name="T74" fmla="*/ 111 w 684"/>
                <a:gd name="T75" fmla="*/ 784 h 839"/>
                <a:gd name="T76" fmla="*/ 97 w 684"/>
                <a:gd name="T77" fmla="*/ 813 h 839"/>
                <a:gd name="T78" fmla="*/ 77 w 684"/>
                <a:gd name="T79" fmla="*/ 838 h 839"/>
                <a:gd name="T80" fmla="*/ 67 w 684"/>
                <a:gd name="T81" fmla="*/ 815 h 839"/>
                <a:gd name="T82" fmla="*/ 25 w 684"/>
                <a:gd name="T83" fmla="*/ 787 h 839"/>
                <a:gd name="T84" fmla="*/ 7 w 684"/>
                <a:gd name="T85" fmla="*/ 726 h 839"/>
                <a:gd name="T86" fmla="*/ 32 w 684"/>
                <a:gd name="T87" fmla="*/ 676 h 839"/>
                <a:gd name="T88" fmla="*/ 51 w 684"/>
                <a:gd name="T89" fmla="*/ 657 h 839"/>
                <a:gd name="T90" fmla="*/ 88 w 684"/>
                <a:gd name="T91" fmla="*/ 655 h 839"/>
                <a:gd name="T92" fmla="*/ 105 w 684"/>
                <a:gd name="T93" fmla="*/ 620 h 839"/>
                <a:gd name="T94" fmla="*/ 93 w 684"/>
                <a:gd name="T95" fmla="*/ 580 h 839"/>
                <a:gd name="T96" fmla="*/ 148 w 684"/>
                <a:gd name="T97" fmla="*/ 544 h 839"/>
                <a:gd name="T98" fmla="*/ 151 w 684"/>
                <a:gd name="T99" fmla="*/ 527 h 839"/>
                <a:gd name="T100" fmla="*/ 140 w 684"/>
                <a:gd name="T101" fmla="*/ 490 h 839"/>
                <a:gd name="T102" fmla="*/ 154 w 684"/>
                <a:gd name="T103" fmla="*/ 455 h 839"/>
                <a:gd name="T104" fmla="*/ 117 w 684"/>
                <a:gd name="T105" fmla="*/ 415 h 839"/>
                <a:gd name="T106" fmla="*/ 149 w 684"/>
                <a:gd name="T107" fmla="*/ 386 h 839"/>
                <a:gd name="T108" fmla="*/ 159 w 684"/>
                <a:gd name="T109" fmla="*/ 327 h 839"/>
                <a:gd name="T110" fmla="*/ 181 w 684"/>
                <a:gd name="T111" fmla="*/ 310 h 839"/>
                <a:gd name="T112" fmla="*/ 191 w 684"/>
                <a:gd name="T113" fmla="*/ 300 h 839"/>
                <a:gd name="T114" fmla="*/ 193 w 684"/>
                <a:gd name="T115" fmla="*/ 293 h 839"/>
                <a:gd name="T116" fmla="*/ 206 w 684"/>
                <a:gd name="T117" fmla="*/ 263 h 839"/>
                <a:gd name="T118" fmla="*/ 202 w 684"/>
                <a:gd name="T119" fmla="*/ 219 h 839"/>
                <a:gd name="T120" fmla="*/ 195 w 684"/>
                <a:gd name="T121" fmla="*/ 110 h 839"/>
                <a:gd name="T122" fmla="*/ 231 w 684"/>
                <a:gd name="T123" fmla="*/ 17 h 839"/>
                <a:gd name="T124" fmla="*/ 283 w 684"/>
                <a:gd name="T125" fmla="*/ 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4" h="839">
                  <a:moveTo>
                    <a:pt x="307" y="5"/>
                  </a:moveTo>
                  <a:lnTo>
                    <a:pt x="300" y="17"/>
                  </a:lnTo>
                  <a:lnTo>
                    <a:pt x="293" y="29"/>
                  </a:lnTo>
                  <a:lnTo>
                    <a:pt x="287" y="39"/>
                  </a:lnTo>
                  <a:lnTo>
                    <a:pt x="280" y="50"/>
                  </a:lnTo>
                  <a:lnTo>
                    <a:pt x="279" y="52"/>
                  </a:lnTo>
                  <a:lnTo>
                    <a:pt x="281" y="53"/>
                  </a:lnTo>
                  <a:lnTo>
                    <a:pt x="291" y="58"/>
                  </a:lnTo>
                  <a:lnTo>
                    <a:pt x="296" y="60"/>
                  </a:lnTo>
                  <a:lnTo>
                    <a:pt x="297" y="61"/>
                  </a:lnTo>
                  <a:lnTo>
                    <a:pt x="297" y="62"/>
                  </a:lnTo>
                  <a:lnTo>
                    <a:pt x="296" y="66"/>
                  </a:lnTo>
                  <a:lnTo>
                    <a:pt x="294" y="71"/>
                  </a:lnTo>
                  <a:lnTo>
                    <a:pt x="292" y="79"/>
                  </a:lnTo>
                  <a:lnTo>
                    <a:pt x="288" y="90"/>
                  </a:lnTo>
                  <a:lnTo>
                    <a:pt x="286" y="98"/>
                  </a:lnTo>
                  <a:lnTo>
                    <a:pt x="285" y="99"/>
                  </a:lnTo>
                  <a:lnTo>
                    <a:pt x="289" y="102"/>
                  </a:lnTo>
                  <a:lnTo>
                    <a:pt x="290" y="102"/>
                  </a:lnTo>
                  <a:lnTo>
                    <a:pt x="296" y="107"/>
                  </a:lnTo>
                  <a:lnTo>
                    <a:pt x="300" y="111"/>
                  </a:lnTo>
                  <a:lnTo>
                    <a:pt x="301" y="107"/>
                  </a:lnTo>
                  <a:lnTo>
                    <a:pt x="301" y="107"/>
                  </a:lnTo>
                  <a:lnTo>
                    <a:pt x="302" y="106"/>
                  </a:lnTo>
                  <a:lnTo>
                    <a:pt x="302" y="106"/>
                  </a:lnTo>
                  <a:lnTo>
                    <a:pt x="302" y="106"/>
                  </a:lnTo>
                  <a:lnTo>
                    <a:pt x="302" y="105"/>
                  </a:lnTo>
                  <a:lnTo>
                    <a:pt x="302" y="105"/>
                  </a:lnTo>
                  <a:lnTo>
                    <a:pt x="303" y="105"/>
                  </a:lnTo>
                  <a:lnTo>
                    <a:pt x="303" y="104"/>
                  </a:lnTo>
                  <a:lnTo>
                    <a:pt x="303" y="104"/>
                  </a:lnTo>
                  <a:lnTo>
                    <a:pt x="304" y="104"/>
                  </a:lnTo>
                  <a:lnTo>
                    <a:pt x="304" y="103"/>
                  </a:lnTo>
                  <a:lnTo>
                    <a:pt x="305" y="103"/>
                  </a:lnTo>
                  <a:lnTo>
                    <a:pt x="306" y="102"/>
                  </a:lnTo>
                  <a:lnTo>
                    <a:pt x="306" y="102"/>
                  </a:lnTo>
                  <a:lnTo>
                    <a:pt x="306" y="102"/>
                  </a:lnTo>
                  <a:lnTo>
                    <a:pt x="308" y="102"/>
                  </a:lnTo>
                  <a:lnTo>
                    <a:pt x="308" y="101"/>
                  </a:lnTo>
                  <a:lnTo>
                    <a:pt x="309" y="101"/>
                  </a:lnTo>
                  <a:lnTo>
                    <a:pt x="309" y="101"/>
                  </a:lnTo>
                  <a:lnTo>
                    <a:pt x="317" y="88"/>
                  </a:lnTo>
                  <a:lnTo>
                    <a:pt x="317" y="87"/>
                  </a:lnTo>
                  <a:lnTo>
                    <a:pt x="318" y="86"/>
                  </a:lnTo>
                  <a:lnTo>
                    <a:pt x="318" y="86"/>
                  </a:lnTo>
                  <a:lnTo>
                    <a:pt x="318" y="86"/>
                  </a:lnTo>
                  <a:lnTo>
                    <a:pt x="318" y="85"/>
                  </a:lnTo>
                  <a:lnTo>
                    <a:pt x="318" y="84"/>
                  </a:lnTo>
                  <a:lnTo>
                    <a:pt x="319" y="83"/>
                  </a:lnTo>
                  <a:lnTo>
                    <a:pt x="319" y="83"/>
                  </a:lnTo>
                  <a:lnTo>
                    <a:pt x="319" y="82"/>
                  </a:lnTo>
                  <a:lnTo>
                    <a:pt x="319" y="81"/>
                  </a:lnTo>
                  <a:lnTo>
                    <a:pt x="319" y="80"/>
                  </a:lnTo>
                  <a:lnTo>
                    <a:pt x="319" y="79"/>
                  </a:lnTo>
                  <a:lnTo>
                    <a:pt x="320" y="77"/>
                  </a:lnTo>
                  <a:lnTo>
                    <a:pt x="321" y="77"/>
                  </a:lnTo>
                  <a:lnTo>
                    <a:pt x="321" y="76"/>
                  </a:lnTo>
                  <a:lnTo>
                    <a:pt x="328" y="67"/>
                  </a:lnTo>
                  <a:lnTo>
                    <a:pt x="329" y="66"/>
                  </a:lnTo>
                  <a:lnTo>
                    <a:pt x="330" y="65"/>
                  </a:lnTo>
                  <a:lnTo>
                    <a:pt x="331" y="64"/>
                  </a:lnTo>
                  <a:lnTo>
                    <a:pt x="332" y="63"/>
                  </a:lnTo>
                  <a:lnTo>
                    <a:pt x="333" y="62"/>
                  </a:lnTo>
                  <a:lnTo>
                    <a:pt x="334" y="62"/>
                  </a:lnTo>
                  <a:lnTo>
                    <a:pt x="335" y="61"/>
                  </a:lnTo>
                  <a:lnTo>
                    <a:pt x="335" y="61"/>
                  </a:lnTo>
                  <a:lnTo>
                    <a:pt x="335" y="61"/>
                  </a:lnTo>
                  <a:lnTo>
                    <a:pt x="337" y="59"/>
                  </a:lnTo>
                  <a:lnTo>
                    <a:pt x="338" y="59"/>
                  </a:lnTo>
                  <a:lnTo>
                    <a:pt x="338" y="59"/>
                  </a:lnTo>
                  <a:lnTo>
                    <a:pt x="341" y="55"/>
                  </a:lnTo>
                  <a:lnTo>
                    <a:pt x="342" y="54"/>
                  </a:lnTo>
                  <a:lnTo>
                    <a:pt x="342" y="54"/>
                  </a:lnTo>
                  <a:lnTo>
                    <a:pt x="344" y="51"/>
                  </a:lnTo>
                  <a:lnTo>
                    <a:pt x="345" y="50"/>
                  </a:lnTo>
                  <a:lnTo>
                    <a:pt x="345" y="50"/>
                  </a:lnTo>
                  <a:lnTo>
                    <a:pt x="346" y="47"/>
                  </a:lnTo>
                  <a:lnTo>
                    <a:pt x="346" y="47"/>
                  </a:lnTo>
                  <a:lnTo>
                    <a:pt x="346" y="46"/>
                  </a:lnTo>
                  <a:lnTo>
                    <a:pt x="346" y="46"/>
                  </a:lnTo>
                  <a:lnTo>
                    <a:pt x="347" y="45"/>
                  </a:lnTo>
                  <a:lnTo>
                    <a:pt x="353" y="33"/>
                  </a:lnTo>
                  <a:lnTo>
                    <a:pt x="354" y="33"/>
                  </a:lnTo>
                  <a:lnTo>
                    <a:pt x="354" y="32"/>
                  </a:lnTo>
                  <a:lnTo>
                    <a:pt x="355" y="31"/>
                  </a:lnTo>
                  <a:lnTo>
                    <a:pt x="356" y="31"/>
                  </a:lnTo>
                  <a:lnTo>
                    <a:pt x="361" y="27"/>
                  </a:lnTo>
                  <a:lnTo>
                    <a:pt x="361" y="26"/>
                  </a:lnTo>
                  <a:lnTo>
                    <a:pt x="361" y="26"/>
                  </a:lnTo>
                  <a:lnTo>
                    <a:pt x="362" y="26"/>
                  </a:lnTo>
                  <a:lnTo>
                    <a:pt x="362" y="26"/>
                  </a:lnTo>
                  <a:lnTo>
                    <a:pt x="363" y="26"/>
                  </a:lnTo>
                  <a:lnTo>
                    <a:pt x="363" y="25"/>
                  </a:lnTo>
                  <a:lnTo>
                    <a:pt x="363" y="25"/>
                  </a:lnTo>
                  <a:lnTo>
                    <a:pt x="364" y="25"/>
                  </a:lnTo>
                  <a:lnTo>
                    <a:pt x="364" y="25"/>
                  </a:lnTo>
                  <a:lnTo>
                    <a:pt x="366" y="25"/>
                  </a:lnTo>
                  <a:lnTo>
                    <a:pt x="367" y="25"/>
                  </a:lnTo>
                  <a:lnTo>
                    <a:pt x="368" y="25"/>
                  </a:lnTo>
                  <a:lnTo>
                    <a:pt x="369" y="25"/>
                  </a:lnTo>
                  <a:lnTo>
                    <a:pt x="370" y="25"/>
                  </a:lnTo>
                  <a:lnTo>
                    <a:pt x="371" y="25"/>
                  </a:lnTo>
                  <a:lnTo>
                    <a:pt x="371" y="25"/>
                  </a:lnTo>
                  <a:lnTo>
                    <a:pt x="373" y="26"/>
                  </a:lnTo>
                  <a:lnTo>
                    <a:pt x="373" y="26"/>
                  </a:lnTo>
                  <a:lnTo>
                    <a:pt x="374" y="27"/>
                  </a:lnTo>
                  <a:lnTo>
                    <a:pt x="374" y="27"/>
                  </a:lnTo>
                  <a:lnTo>
                    <a:pt x="375" y="28"/>
                  </a:lnTo>
                  <a:lnTo>
                    <a:pt x="375" y="28"/>
                  </a:lnTo>
                  <a:lnTo>
                    <a:pt x="375" y="29"/>
                  </a:lnTo>
                  <a:lnTo>
                    <a:pt x="376" y="29"/>
                  </a:lnTo>
                  <a:lnTo>
                    <a:pt x="376" y="30"/>
                  </a:lnTo>
                  <a:lnTo>
                    <a:pt x="377" y="31"/>
                  </a:lnTo>
                  <a:lnTo>
                    <a:pt x="377" y="32"/>
                  </a:lnTo>
                  <a:lnTo>
                    <a:pt x="378" y="33"/>
                  </a:lnTo>
                  <a:lnTo>
                    <a:pt x="378" y="34"/>
                  </a:lnTo>
                  <a:lnTo>
                    <a:pt x="378" y="34"/>
                  </a:lnTo>
                  <a:lnTo>
                    <a:pt x="378" y="35"/>
                  </a:lnTo>
                  <a:lnTo>
                    <a:pt x="379" y="36"/>
                  </a:lnTo>
                  <a:lnTo>
                    <a:pt x="380" y="37"/>
                  </a:lnTo>
                  <a:lnTo>
                    <a:pt x="381" y="37"/>
                  </a:lnTo>
                  <a:lnTo>
                    <a:pt x="381" y="37"/>
                  </a:lnTo>
                  <a:lnTo>
                    <a:pt x="381" y="38"/>
                  </a:lnTo>
                  <a:lnTo>
                    <a:pt x="381" y="38"/>
                  </a:lnTo>
                  <a:lnTo>
                    <a:pt x="382" y="38"/>
                  </a:lnTo>
                  <a:lnTo>
                    <a:pt x="383" y="39"/>
                  </a:lnTo>
                  <a:lnTo>
                    <a:pt x="383" y="39"/>
                  </a:lnTo>
                  <a:lnTo>
                    <a:pt x="403" y="46"/>
                  </a:lnTo>
                  <a:lnTo>
                    <a:pt x="404" y="46"/>
                  </a:lnTo>
                  <a:lnTo>
                    <a:pt x="404" y="46"/>
                  </a:lnTo>
                  <a:lnTo>
                    <a:pt x="405" y="47"/>
                  </a:lnTo>
                  <a:lnTo>
                    <a:pt x="405" y="47"/>
                  </a:lnTo>
                  <a:lnTo>
                    <a:pt x="406" y="46"/>
                  </a:lnTo>
                  <a:lnTo>
                    <a:pt x="406" y="46"/>
                  </a:lnTo>
                  <a:lnTo>
                    <a:pt x="407" y="46"/>
                  </a:lnTo>
                  <a:lnTo>
                    <a:pt x="408" y="46"/>
                  </a:lnTo>
                  <a:lnTo>
                    <a:pt x="409" y="46"/>
                  </a:lnTo>
                  <a:lnTo>
                    <a:pt x="410" y="46"/>
                  </a:lnTo>
                  <a:lnTo>
                    <a:pt x="411" y="45"/>
                  </a:lnTo>
                  <a:lnTo>
                    <a:pt x="412" y="45"/>
                  </a:lnTo>
                  <a:lnTo>
                    <a:pt x="412" y="45"/>
                  </a:lnTo>
                  <a:lnTo>
                    <a:pt x="414" y="45"/>
                  </a:lnTo>
                  <a:lnTo>
                    <a:pt x="414" y="45"/>
                  </a:lnTo>
                  <a:lnTo>
                    <a:pt x="415" y="45"/>
                  </a:lnTo>
                  <a:lnTo>
                    <a:pt x="416" y="45"/>
                  </a:lnTo>
                  <a:lnTo>
                    <a:pt x="416" y="45"/>
                  </a:lnTo>
                  <a:lnTo>
                    <a:pt x="416" y="45"/>
                  </a:lnTo>
                  <a:lnTo>
                    <a:pt x="417" y="45"/>
                  </a:lnTo>
                  <a:lnTo>
                    <a:pt x="418" y="46"/>
                  </a:lnTo>
                  <a:lnTo>
                    <a:pt x="421" y="49"/>
                  </a:lnTo>
                  <a:lnTo>
                    <a:pt x="422" y="50"/>
                  </a:lnTo>
                  <a:lnTo>
                    <a:pt x="424" y="52"/>
                  </a:lnTo>
                  <a:lnTo>
                    <a:pt x="431" y="57"/>
                  </a:lnTo>
                  <a:lnTo>
                    <a:pt x="440" y="61"/>
                  </a:lnTo>
                  <a:lnTo>
                    <a:pt x="454" y="69"/>
                  </a:lnTo>
                  <a:lnTo>
                    <a:pt x="454" y="70"/>
                  </a:lnTo>
                  <a:lnTo>
                    <a:pt x="455" y="71"/>
                  </a:lnTo>
                  <a:lnTo>
                    <a:pt x="459" y="74"/>
                  </a:lnTo>
                  <a:lnTo>
                    <a:pt x="462" y="75"/>
                  </a:lnTo>
                  <a:lnTo>
                    <a:pt x="466" y="76"/>
                  </a:lnTo>
                  <a:lnTo>
                    <a:pt x="467" y="77"/>
                  </a:lnTo>
                  <a:lnTo>
                    <a:pt x="471" y="79"/>
                  </a:lnTo>
                  <a:lnTo>
                    <a:pt x="471" y="80"/>
                  </a:lnTo>
                  <a:lnTo>
                    <a:pt x="478" y="83"/>
                  </a:lnTo>
                  <a:lnTo>
                    <a:pt x="484" y="87"/>
                  </a:lnTo>
                  <a:lnTo>
                    <a:pt x="486" y="89"/>
                  </a:lnTo>
                  <a:lnTo>
                    <a:pt x="489" y="90"/>
                  </a:lnTo>
                  <a:lnTo>
                    <a:pt x="495" y="95"/>
                  </a:lnTo>
                  <a:lnTo>
                    <a:pt x="503" y="100"/>
                  </a:lnTo>
                  <a:lnTo>
                    <a:pt x="504" y="101"/>
                  </a:lnTo>
                  <a:lnTo>
                    <a:pt x="504" y="102"/>
                  </a:lnTo>
                  <a:lnTo>
                    <a:pt x="511" y="96"/>
                  </a:lnTo>
                  <a:lnTo>
                    <a:pt x="514" y="102"/>
                  </a:lnTo>
                  <a:lnTo>
                    <a:pt x="526" y="120"/>
                  </a:lnTo>
                  <a:lnTo>
                    <a:pt x="538" y="139"/>
                  </a:lnTo>
                  <a:lnTo>
                    <a:pt x="544" y="148"/>
                  </a:lnTo>
                  <a:lnTo>
                    <a:pt x="548" y="155"/>
                  </a:lnTo>
                  <a:lnTo>
                    <a:pt x="553" y="163"/>
                  </a:lnTo>
                  <a:lnTo>
                    <a:pt x="556" y="167"/>
                  </a:lnTo>
                  <a:lnTo>
                    <a:pt x="567" y="183"/>
                  </a:lnTo>
                  <a:lnTo>
                    <a:pt x="578" y="187"/>
                  </a:lnTo>
                  <a:lnTo>
                    <a:pt x="578" y="187"/>
                  </a:lnTo>
                  <a:lnTo>
                    <a:pt x="579" y="186"/>
                  </a:lnTo>
                  <a:lnTo>
                    <a:pt x="579" y="186"/>
                  </a:lnTo>
                  <a:lnTo>
                    <a:pt x="579" y="186"/>
                  </a:lnTo>
                  <a:lnTo>
                    <a:pt x="579" y="186"/>
                  </a:lnTo>
                  <a:lnTo>
                    <a:pt x="579" y="186"/>
                  </a:lnTo>
                  <a:lnTo>
                    <a:pt x="580" y="186"/>
                  </a:lnTo>
                  <a:lnTo>
                    <a:pt x="580" y="186"/>
                  </a:lnTo>
                  <a:lnTo>
                    <a:pt x="580" y="185"/>
                  </a:lnTo>
                  <a:lnTo>
                    <a:pt x="581" y="183"/>
                  </a:lnTo>
                  <a:lnTo>
                    <a:pt x="581" y="179"/>
                  </a:lnTo>
                  <a:lnTo>
                    <a:pt x="591" y="178"/>
                  </a:lnTo>
                  <a:lnTo>
                    <a:pt x="593" y="178"/>
                  </a:lnTo>
                  <a:lnTo>
                    <a:pt x="599" y="178"/>
                  </a:lnTo>
                  <a:lnTo>
                    <a:pt x="600" y="177"/>
                  </a:lnTo>
                  <a:lnTo>
                    <a:pt x="600" y="173"/>
                  </a:lnTo>
                  <a:lnTo>
                    <a:pt x="600" y="173"/>
                  </a:lnTo>
                  <a:lnTo>
                    <a:pt x="600" y="172"/>
                  </a:lnTo>
                  <a:lnTo>
                    <a:pt x="600" y="172"/>
                  </a:lnTo>
                  <a:lnTo>
                    <a:pt x="600" y="172"/>
                  </a:lnTo>
                  <a:lnTo>
                    <a:pt x="600" y="172"/>
                  </a:lnTo>
                  <a:lnTo>
                    <a:pt x="600" y="171"/>
                  </a:lnTo>
                  <a:lnTo>
                    <a:pt x="600" y="171"/>
                  </a:lnTo>
                  <a:lnTo>
                    <a:pt x="600" y="171"/>
                  </a:lnTo>
                  <a:lnTo>
                    <a:pt x="600" y="170"/>
                  </a:lnTo>
                  <a:lnTo>
                    <a:pt x="601" y="159"/>
                  </a:lnTo>
                  <a:lnTo>
                    <a:pt x="601" y="159"/>
                  </a:lnTo>
                  <a:lnTo>
                    <a:pt x="601" y="159"/>
                  </a:lnTo>
                  <a:lnTo>
                    <a:pt x="601" y="159"/>
                  </a:lnTo>
                  <a:lnTo>
                    <a:pt x="602" y="158"/>
                  </a:lnTo>
                  <a:lnTo>
                    <a:pt x="602" y="158"/>
                  </a:lnTo>
                  <a:lnTo>
                    <a:pt x="602" y="158"/>
                  </a:lnTo>
                  <a:lnTo>
                    <a:pt x="602" y="157"/>
                  </a:lnTo>
                  <a:lnTo>
                    <a:pt x="602" y="157"/>
                  </a:lnTo>
                  <a:lnTo>
                    <a:pt x="606" y="160"/>
                  </a:lnTo>
                  <a:lnTo>
                    <a:pt x="606" y="160"/>
                  </a:lnTo>
                  <a:lnTo>
                    <a:pt x="606" y="160"/>
                  </a:lnTo>
                  <a:lnTo>
                    <a:pt x="607" y="161"/>
                  </a:lnTo>
                  <a:lnTo>
                    <a:pt x="607" y="161"/>
                  </a:lnTo>
                  <a:lnTo>
                    <a:pt x="607" y="164"/>
                  </a:lnTo>
                  <a:lnTo>
                    <a:pt x="611" y="163"/>
                  </a:lnTo>
                  <a:lnTo>
                    <a:pt x="613" y="163"/>
                  </a:lnTo>
                  <a:lnTo>
                    <a:pt x="613" y="163"/>
                  </a:lnTo>
                  <a:lnTo>
                    <a:pt x="615" y="162"/>
                  </a:lnTo>
                  <a:lnTo>
                    <a:pt x="615" y="162"/>
                  </a:lnTo>
                  <a:lnTo>
                    <a:pt x="616" y="161"/>
                  </a:lnTo>
                  <a:lnTo>
                    <a:pt x="617" y="161"/>
                  </a:lnTo>
                  <a:lnTo>
                    <a:pt x="617" y="161"/>
                  </a:lnTo>
                  <a:lnTo>
                    <a:pt x="618" y="161"/>
                  </a:lnTo>
                  <a:lnTo>
                    <a:pt x="618" y="161"/>
                  </a:lnTo>
                  <a:lnTo>
                    <a:pt x="619" y="160"/>
                  </a:lnTo>
                  <a:lnTo>
                    <a:pt x="619" y="160"/>
                  </a:lnTo>
                  <a:lnTo>
                    <a:pt x="619" y="160"/>
                  </a:lnTo>
                  <a:lnTo>
                    <a:pt x="619" y="160"/>
                  </a:lnTo>
                  <a:lnTo>
                    <a:pt x="620" y="160"/>
                  </a:lnTo>
                  <a:lnTo>
                    <a:pt x="620" y="161"/>
                  </a:lnTo>
                  <a:lnTo>
                    <a:pt x="620" y="161"/>
                  </a:lnTo>
                  <a:lnTo>
                    <a:pt x="621" y="161"/>
                  </a:lnTo>
                  <a:lnTo>
                    <a:pt x="621" y="162"/>
                  </a:lnTo>
                  <a:lnTo>
                    <a:pt x="623" y="163"/>
                  </a:lnTo>
                  <a:lnTo>
                    <a:pt x="624" y="165"/>
                  </a:lnTo>
                  <a:lnTo>
                    <a:pt x="625" y="166"/>
                  </a:lnTo>
                  <a:lnTo>
                    <a:pt x="629" y="169"/>
                  </a:lnTo>
                  <a:lnTo>
                    <a:pt x="632" y="171"/>
                  </a:lnTo>
                  <a:lnTo>
                    <a:pt x="632" y="170"/>
                  </a:lnTo>
                  <a:lnTo>
                    <a:pt x="634" y="168"/>
                  </a:lnTo>
                  <a:lnTo>
                    <a:pt x="635" y="167"/>
                  </a:lnTo>
                  <a:lnTo>
                    <a:pt x="644" y="176"/>
                  </a:lnTo>
                  <a:lnTo>
                    <a:pt x="649" y="180"/>
                  </a:lnTo>
                  <a:lnTo>
                    <a:pt x="652" y="184"/>
                  </a:lnTo>
                  <a:lnTo>
                    <a:pt x="654" y="186"/>
                  </a:lnTo>
                  <a:lnTo>
                    <a:pt x="654" y="187"/>
                  </a:lnTo>
                  <a:lnTo>
                    <a:pt x="655" y="190"/>
                  </a:lnTo>
                  <a:lnTo>
                    <a:pt x="655" y="190"/>
                  </a:lnTo>
                  <a:lnTo>
                    <a:pt x="654" y="191"/>
                  </a:lnTo>
                  <a:lnTo>
                    <a:pt x="653" y="191"/>
                  </a:lnTo>
                  <a:lnTo>
                    <a:pt x="648" y="196"/>
                  </a:lnTo>
                  <a:lnTo>
                    <a:pt x="648" y="196"/>
                  </a:lnTo>
                  <a:lnTo>
                    <a:pt x="644" y="205"/>
                  </a:lnTo>
                  <a:lnTo>
                    <a:pt x="642" y="210"/>
                  </a:lnTo>
                  <a:lnTo>
                    <a:pt x="642" y="210"/>
                  </a:lnTo>
                  <a:lnTo>
                    <a:pt x="642" y="211"/>
                  </a:lnTo>
                  <a:lnTo>
                    <a:pt x="643" y="212"/>
                  </a:lnTo>
                  <a:lnTo>
                    <a:pt x="643" y="213"/>
                  </a:lnTo>
                  <a:lnTo>
                    <a:pt x="643" y="213"/>
                  </a:lnTo>
                  <a:lnTo>
                    <a:pt x="643" y="213"/>
                  </a:lnTo>
                  <a:lnTo>
                    <a:pt x="643" y="214"/>
                  </a:lnTo>
                  <a:lnTo>
                    <a:pt x="644" y="217"/>
                  </a:lnTo>
                  <a:lnTo>
                    <a:pt x="645" y="224"/>
                  </a:lnTo>
                  <a:lnTo>
                    <a:pt x="645" y="224"/>
                  </a:lnTo>
                  <a:lnTo>
                    <a:pt x="645" y="225"/>
                  </a:lnTo>
                  <a:lnTo>
                    <a:pt x="645" y="225"/>
                  </a:lnTo>
                  <a:lnTo>
                    <a:pt x="645" y="225"/>
                  </a:lnTo>
                  <a:lnTo>
                    <a:pt x="643" y="233"/>
                  </a:lnTo>
                  <a:lnTo>
                    <a:pt x="635" y="237"/>
                  </a:lnTo>
                  <a:lnTo>
                    <a:pt x="625" y="240"/>
                  </a:lnTo>
                  <a:lnTo>
                    <a:pt x="616" y="240"/>
                  </a:lnTo>
                  <a:lnTo>
                    <a:pt x="621" y="248"/>
                  </a:lnTo>
                  <a:lnTo>
                    <a:pt x="626" y="251"/>
                  </a:lnTo>
                  <a:lnTo>
                    <a:pt x="633" y="255"/>
                  </a:lnTo>
                  <a:lnTo>
                    <a:pt x="635" y="257"/>
                  </a:lnTo>
                  <a:lnTo>
                    <a:pt x="635" y="257"/>
                  </a:lnTo>
                  <a:lnTo>
                    <a:pt x="636" y="255"/>
                  </a:lnTo>
                  <a:lnTo>
                    <a:pt x="640" y="252"/>
                  </a:lnTo>
                  <a:lnTo>
                    <a:pt x="640" y="252"/>
                  </a:lnTo>
                  <a:lnTo>
                    <a:pt x="640" y="252"/>
                  </a:lnTo>
                  <a:lnTo>
                    <a:pt x="640" y="252"/>
                  </a:lnTo>
                  <a:lnTo>
                    <a:pt x="640" y="252"/>
                  </a:lnTo>
                  <a:lnTo>
                    <a:pt x="642" y="252"/>
                  </a:lnTo>
                  <a:lnTo>
                    <a:pt x="646" y="255"/>
                  </a:lnTo>
                  <a:lnTo>
                    <a:pt x="646" y="268"/>
                  </a:lnTo>
                  <a:lnTo>
                    <a:pt x="646" y="268"/>
                  </a:lnTo>
                  <a:lnTo>
                    <a:pt x="644" y="285"/>
                  </a:lnTo>
                  <a:lnTo>
                    <a:pt x="641" y="303"/>
                  </a:lnTo>
                  <a:lnTo>
                    <a:pt x="641" y="320"/>
                  </a:lnTo>
                  <a:lnTo>
                    <a:pt x="641" y="325"/>
                  </a:lnTo>
                  <a:lnTo>
                    <a:pt x="637" y="322"/>
                  </a:lnTo>
                  <a:lnTo>
                    <a:pt x="630" y="318"/>
                  </a:lnTo>
                  <a:lnTo>
                    <a:pt x="627" y="322"/>
                  </a:lnTo>
                  <a:lnTo>
                    <a:pt x="622" y="332"/>
                  </a:lnTo>
                  <a:lnTo>
                    <a:pt x="622" y="332"/>
                  </a:lnTo>
                  <a:lnTo>
                    <a:pt x="623" y="333"/>
                  </a:lnTo>
                  <a:lnTo>
                    <a:pt x="623" y="333"/>
                  </a:lnTo>
                  <a:lnTo>
                    <a:pt x="628" y="334"/>
                  </a:lnTo>
                  <a:lnTo>
                    <a:pt x="629" y="334"/>
                  </a:lnTo>
                  <a:lnTo>
                    <a:pt x="630" y="335"/>
                  </a:lnTo>
                  <a:lnTo>
                    <a:pt x="631" y="335"/>
                  </a:lnTo>
                  <a:lnTo>
                    <a:pt x="634" y="336"/>
                  </a:lnTo>
                  <a:lnTo>
                    <a:pt x="637" y="337"/>
                  </a:lnTo>
                  <a:lnTo>
                    <a:pt x="641" y="339"/>
                  </a:lnTo>
                  <a:lnTo>
                    <a:pt x="653" y="344"/>
                  </a:lnTo>
                  <a:lnTo>
                    <a:pt x="653" y="345"/>
                  </a:lnTo>
                  <a:lnTo>
                    <a:pt x="652" y="346"/>
                  </a:lnTo>
                  <a:lnTo>
                    <a:pt x="651" y="348"/>
                  </a:lnTo>
                  <a:lnTo>
                    <a:pt x="650" y="350"/>
                  </a:lnTo>
                  <a:lnTo>
                    <a:pt x="649" y="350"/>
                  </a:lnTo>
                  <a:lnTo>
                    <a:pt x="649" y="351"/>
                  </a:lnTo>
                  <a:lnTo>
                    <a:pt x="649" y="351"/>
                  </a:lnTo>
                  <a:lnTo>
                    <a:pt x="647" y="354"/>
                  </a:lnTo>
                  <a:lnTo>
                    <a:pt x="645" y="358"/>
                  </a:lnTo>
                  <a:lnTo>
                    <a:pt x="644" y="360"/>
                  </a:lnTo>
                  <a:lnTo>
                    <a:pt x="644" y="361"/>
                  </a:lnTo>
                  <a:lnTo>
                    <a:pt x="644" y="361"/>
                  </a:lnTo>
                  <a:lnTo>
                    <a:pt x="643" y="365"/>
                  </a:lnTo>
                  <a:lnTo>
                    <a:pt x="648" y="369"/>
                  </a:lnTo>
                  <a:lnTo>
                    <a:pt x="649" y="369"/>
                  </a:lnTo>
                  <a:lnTo>
                    <a:pt x="649" y="370"/>
                  </a:lnTo>
                  <a:lnTo>
                    <a:pt x="650" y="370"/>
                  </a:lnTo>
                  <a:lnTo>
                    <a:pt x="650" y="370"/>
                  </a:lnTo>
                  <a:lnTo>
                    <a:pt x="650" y="369"/>
                  </a:lnTo>
                  <a:lnTo>
                    <a:pt x="651" y="369"/>
                  </a:lnTo>
                  <a:lnTo>
                    <a:pt x="655" y="372"/>
                  </a:lnTo>
                  <a:lnTo>
                    <a:pt x="655" y="372"/>
                  </a:lnTo>
                  <a:lnTo>
                    <a:pt x="655" y="372"/>
                  </a:lnTo>
                  <a:lnTo>
                    <a:pt x="656" y="372"/>
                  </a:lnTo>
                  <a:lnTo>
                    <a:pt x="655" y="372"/>
                  </a:lnTo>
                  <a:lnTo>
                    <a:pt x="655" y="373"/>
                  </a:lnTo>
                  <a:lnTo>
                    <a:pt x="655" y="373"/>
                  </a:lnTo>
                  <a:lnTo>
                    <a:pt x="655" y="374"/>
                  </a:lnTo>
                  <a:lnTo>
                    <a:pt x="652" y="381"/>
                  </a:lnTo>
                  <a:lnTo>
                    <a:pt x="644" y="400"/>
                  </a:lnTo>
                  <a:lnTo>
                    <a:pt x="648" y="402"/>
                  </a:lnTo>
                  <a:lnTo>
                    <a:pt x="652" y="404"/>
                  </a:lnTo>
                  <a:lnTo>
                    <a:pt x="655" y="405"/>
                  </a:lnTo>
                  <a:lnTo>
                    <a:pt x="657" y="406"/>
                  </a:lnTo>
                  <a:lnTo>
                    <a:pt x="657" y="406"/>
                  </a:lnTo>
                  <a:lnTo>
                    <a:pt x="658" y="409"/>
                  </a:lnTo>
                  <a:lnTo>
                    <a:pt x="659" y="410"/>
                  </a:lnTo>
                  <a:lnTo>
                    <a:pt x="676" y="420"/>
                  </a:lnTo>
                  <a:lnTo>
                    <a:pt x="684" y="413"/>
                  </a:lnTo>
                  <a:lnTo>
                    <a:pt x="682" y="423"/>
                  </a:lnTo>
                  <a:lnTo>
                    <a:pt x="682" y="424"/>
                  </a:lnTo>
                  <a:lnTo>
                    <a:pt x="682" y="425"/>
                  </a:lnTo>
                  <a:lnTo>
                    <a:pt x="682" y="426"/>
                  </a:lnTo>
                  <a:lnTo>
                    <a:pt x="681" y="426"/>
                  </a:lnTo>
                  <a:lnTo>
                    <a:pt x="676" y="437"/>
                  </a:lnTo>
                  <a:lnTo>
                    <a:pt x="675" y="438"/>
                  </a:lnTo>
                  <a:lnTo>
                    <a:pt x="674" y="439"/>
                  </a:lnTo>
                  <a:lnTo>
                    <a:pt x="674" y="440"/>
                  </a:lnTo>
                  <a:lnTo>
                    <a:pt x="673" y="440"/>
                  </a:lnTo>
                  <a:lnTo>
                    <a:pt x="673" y="440"/>
                  </a:lnTo>
                  <a:lnTo>
                    <a:pt x="671" y="443"/>
                  </a:lnTo>
                  <a:lnTo>
                    <a:pt x="670" y="444"/>
                  </a:lnTo>
                  <a:lnTo>
                    <a:pt x="669" y="445"/>
                  </a:lnTo>
                  <a:lnTo>
                    <a:pt x="669" y="446"/>
                  </a:lnTo>
                  <a:lnTo>
                    <a:pt x="668" y="447"/>
                  </a:lnTo>
                  <a:lnTo>
                    <a:pt x="666" y="452"/>
                  </a:lnTo>
                  <a:lnTo>
                    <a:pt x="666" y="453"/>
                  </a:lnTo>
                  <a:lnTo>
                    <a:pt x="665" y="459"/>
                  </a:lnTo>
                  <a:lnTo>
                    <a:pt x="665" y="461"/>
                  </a:lnTo>
                  <a:lnTo>
                    <a:pt x="665" y="462"/>
                  </a:lnTo>
                  <a:lnTo>
                    <a:pt x="665" y="463"/>
                  </a:lnTo>
                  <a:lnTo>
                    <a:pt x="665" y="464"/>
                  </a:lnTo>
                  <a:lnTo>
                    <a:pt x="665" y="464"/>
                  </a:lnTo>
                  <a:lnTo>
                    <a:pt x="664" y="465"/>
                  </a:lnTo>
                  <a:lnTo>
                    <a:pt x="664" y="465"/>
                  </a:lnTo>
                  <a:lnTo>
                    <a:pt x="664" y="465"/>
                  </a:lnTo>
                  <a:lnTo>
                    <a:pt x="663" y="465"/>
                  </a:lnTo>
                  <a:lnTo>
                    <a:pt x="663" y="464"/>
                  </a:lnTo>
                  <a:lnTo>
                    <a:pt x="662" y="463"/>
                  </a:lnTo>
                  <a:lnTo>
                    <a:pt x="661" y="463"/>
                  </a:lnTo>
                  <a:lnTo>
                    <a:pt x="661" y="463"/>
                  </a:lnTo>
                  <a:lnTo>
                    <a:pt x="660" y="463"/>
                  </a:lnTo>
                  <a:lnTo>
                    <a:pt x="659" y="463"/>
                  </a:lnTo>
                  <a:lnTo>
                    <a:pt x="659" y="463"/>
                  </a:lnTo>
                  <a:lnTo>
                    <a:pt x="658" y="464"/>
                  </a:lnTo>
                  <a:lnTo>
                    <a:pt x="658" y="464"/>
                  </a:lnTo>
                  <a:lnTo>
                    <a:pt x="659" y="471"/>
                  </a:lnTo>
                  <a:lnTo>
                    <a:pt x="656" y="478"/>
                  </a:lnTo>
                  <a:lnTo>
                    <a:pt x="655" y="480"/>
                  </a:lnTo>
                  <a:lnTo>
                    <a:pt x="653" y="483"/>
                  </a:lnTo>
                  <a:lnTo>
                    <a:pt x="652" y="489"/>
                  </a:lnTo>
                  <a:lnTo>
                    <a:pt x="652" y="492"/>
                  </a:lnTo>
                  <a:lnTo>
                    <a:pt x="651" y="499"/>
                  </a:lnTo>
                  <a:lnTo>
                    <a:pt x="644" y="511"/>
                  </a:lnTo>
                  <a:lnTo>
                    <a:pt x="643" y="513"/>
                  </a:lnTo>
                  <a:lnTo>
                    <a:pt x="643" y="513"/>
                  </a:lnTo>
                  <a:lnTo>
                    <a:pt x="640" y="516"/>
                  </a:lnTo>
                  <a:lnTo>
                    <a:pt x="640" y="516"/>
                  </a:lnTo>
                  <a:lnTo>
                    <a:pt x="639" y="516"/>
                  </a:lnTo>
                  <a:lnTo>
                    <a:pt x="637" y="516"/>
                  </a:lnTo>
                  <a:lnTo>
                    <a:pt x="633" y="517"/>
                  </a:lnTo>
                  <a:lnTo>
                    <a:pt x="633" y="517"/>
                  </a:lnTo>
                  <a:lnTo>
                    <a:pt x="633" y="517"/>
                  </a:lnTo>
                  <a:lnTo>
                    <a:pt x="632" y="520"/>
                  </a:lnTo>
                  <a:lnTo>
                    <a:pt x="628" y="528"/>
                  </a:lnTo>
                  <a:lnTo>
                    <a:pt x="621" y="540"/>
                  </a:lnTo>
                  <a:lnTo>
                    <a:pt x="619" y="544"/>
                  </a:lnTo>
                  <a:lnTo>
                    <a:pt x="616" y="547"/>
                  </a:lnTo>
                  <a:lnTo>
                    <a:pt x="613" y="549"/>
                  </a:lnTo>
                  <a:lnTo>
                    <a:pt x="611" y="550"/>
                  </a:lnTo>
                  <a:lnTo>
                    <a:pt x="611" y="550"/>
                  </a:lnTo>
                  <a:lnTo>
                    <a:pt x="611" y="550"/>
                  </a:lnTo>
                  <a:lnTo>
                    <a:pt x="610" y="550"/>
                  </a:lnTo>
                  <a:lnTo>
                    <a:pt x="609" y="551"/>
                  </a:lnTo>
                  <a:lnTo>
                    <a:pt x="604" y="556"/>
                  </a:lnTo>
                  <a:lnTo>
                    <a:pt x="603" y="557"/>
                  </a:lnTo>
                  <a:lnTo>
                    <a:pt x="603" y="557"/>
                  </a:lnTo>
                  <a:lnTo>
                    <a:pt x="602" y="560"/>
                  </a:lnTo>
                  <a:lnTo>
                    <a:pt x="602" y="561"/>
                  </a:lnTo>
                  <a:lnTo>
                    <a:pt x="602" y="561"/>
                  </a:lnTo>
                  <a:lnTo>
                    <a:pt x="602" y="561"/>
                  </a:lnTo>
                  <a:lnTo>
                    <a:pt x="602" y="561"/>
                  </a:lnTo>
                  <a:lnTo>
                    <a:pt x="602" y="561"/>
                  </a:lnTo>
                  <a:lnTo>
                    <a:pt x="601" y="565"/>
                  </a:lnTo>
                  <a:lnTo>
                    <a:pt x="601" y="565"/>
                  </a:lnTo>
                  <a:lnTo>
                    <a:pt x="601" y="566"/>
                  </a:lnTo>
                  <a:lnTo>
                    <a:pt x="600" y="566"/>
                  </a:lnTo>
                  <a:lnTo>
                    <a:pt x="597" y="568"/>
                  </a:lnTo>
                  <a:lnTo>
                    <a:pt x="592" y="568"/>
                  </a:lnTo>
                  <a:lnTo>
                    <a:pt x="589" y="567"/>
                  </a:lnTo>
                  <a:lnTo>
                    <a:pt x="589" y="567"/>
                  </a:lnTo>
                  <a:lnTo>
                    <a:pt x="589" y="566"/>
                  </a:lnTo>
                  <a:lnTo>
                    <a:pt x="589" y="557"/>
                  </a:lnTo>
                  <a:lnTo>
                    <a:pt x="589" y="557"/>
                  </a:lnTo>
                  <a:lnTo>
                    <a:pt x="589" y="556"/>
                  </a:lnTo>
                  <a:lnTo>
                    <a:pt x="591" y="553"/>
                  </a:lnTo>
                  <a:lnTo>
                    <a:pt x="592" y="552"/>
                  </a:lnTo>
                  <a:lnTo>
                    <a:pt x="593" y="550"/>
                  </a:lnTo>
                  <a:lnTo>
                    <a:pt x="593" y="549"/>
                  </a:lnTo>
                  <a:lnTo>
                    <a:pt x="593" y="547"/>
                  </a:lnTo>
                  <a:lnTo>
                    <a:pt x="593" y="547"/>
                  </a:lnTo>
                  <a:lnTo>
                    <a:pt x="593" y="545"/>
                  </a:lnTo>
                  <a:lnTo>
                    <a:pt x="593" y="545"/>
                  </a:lnTo>
                  <a:lnTo>
                    <a:pt x="593" y="545"/>
                  </a:lnTo>
                  <a:lnTo>
                    <a:pt x="591" y="544"/>
                  </a:lnTo>
                  <a:lnTo>
                    <a:pt x="584" y="540"/>
                  </a:lnTo>
                  <a:lnTo>
                    <a:pt x="583" y="539"/>
                  </a:lnTo>
                  <a:lnTo>
                    <a:pt x="583" y="539"/>
                  </a:lnTo>
                  <a:lnTo>
                    <a:pt x="582" y="539"/>
                  </a:lnTo>
                  <a:lnTo>
                    <a:pt x="581" y="539"/>
                  </a:lnTo>
                  <a:lnTo>
                    <a:pt x="578" y="538"/>
                  </a:lnTo>
                  <a:lnTo>
                    <a:pt x="576" y="538"/>
                  </a:lnTo>
                  <a:lnTo>
                    <a:pt x="573" y="543"/>
                  </a:lnTo>
                  <a:lnTo>
                    <a:pt x="573" y="543"/>
                  </a:lnTo>
                  <a:lnTo>
                    <a:pt x="576" y="568"/>
                  </a:lnTo>
                  <a:lnTo>
                    <a:pt x="576" y="568"/>
                  </a:lnTo>
                  <a:lnTo>
                    <a:pt x="576" y="569"/>
                  </a:lnTo>
                  <a:lnTo>
                    <a:pt x="576" y="569"/>
                  </a:lnTo>
                  <a:lnTo>
                    <a:pt x="575" y="570"/>
                  </a:lnTo>
                  <a:lnTo>
                    <a:pt x="575" y="571"/>
                  </a:lnTo>
                  <a:lnTo>
                    <a:pt x="575" y="572"/>
                  </a:lnTo>
                  <a:lnTo>
                    <a:pt x="574" y="572"/>
                  </a:lnTo>
                  <a:lnTo>
                    <a:pt x="574" y="573"/>
                  </a:lnTo>
                  <a:lnTo>
                    <a:pt x="574" y="573"/>
                  </a:lnTo>
                  <a:lnTo>
                    <a:pt x="573" y="575"/>
                  </a:lnTo>
                  <a:lnTo>
                    <a:pt x="572" y="575"/>
                  </a:lnTo>
                  <a:lnTo>
                    <a:pt x="572" y="578"/>
                  </a:lnTo>
                  <a:lnTo>
                    <a:pt x="572" y="580"/>
                  </a:lnTo>
                  <a:lnTo>
                    <a:pt x="572" y="580"/>
                  </a:lnTo>
                  <a:lnTo>
                    <a:pt x="571" y="580"/>
                  </a:lnTo>
                  <a:lnTo>
                    <a:pt x="566" y="584"/>
                  </a:lnTo>
                  <a:lnTo>
                    <a:pt x="562" y="585"/>
                  </a:lnTo>
                  <a:lnTo>
                    <a:pt x="560" y="585"/>
                  </a:lnTo>
                  <a:lnTo>
                    <a:pt x="555" y="586"/>
                  </a:lnTo>
                  <a:lnTo>
                    <a:pt x="551" y="597"/>
                  </a:lnTo>
                  <a:lnTo>
                    <a:pt x="551" y="602"/>
                  </a:lnTo>
                  <a:lnTo>
                    <a:pt x="552" y="603"/>
                  </a:lnTo>
                  <a:lnTo>
                    <a:pt x="552" y="604"/>
                  </a:lnTo>
                  <a:lnTo>
                    <a:pt x="551" y="607"/>
                  </a:lnTo>
                  <a:lnTo>
                    <a:pt x="551" y="607"/>
                  </a:lnTo>
                  <a:lnTo>
                    <a:pt x="549" y="613"/>
                  </a:lnTo>
                  <a:lnTo>
                    <a:pt x="547" y="615"/>
                  </a:lnTo>
                  <a:lnTo>
                    <a:pt x="547" y="616"/>
                  </a:lnTo>
                  <a:lnTo>
                    <a:pt x="543" y="618"/>
                  </a:lnTo>
                  <a:lnTo>
                    <a:pt x="542" y="619"/>
                  </a:lnTo>
                  <a:lnTo>
                    <a:pt x="539" y="619"/>
                  </a:lnTo>
                  <a:lnTo>
                    <a:pt x="537" y="620"/>
                  </a:lnTo>
                  <a:lnTo>
                    <a:pt x="536" y="620"/>
                  </a:lnTo>
                  <a:lnTo>
                    <a:pt x="536" y="620"/>
                  </a:lnTo>
                  <a:lnTo>
                    <a:pt x="535" y="621"/>
                  </a:lnTo>
                  <a:lnTo>
                    <a:pt x="532" y="624"/>
                  </a:lnTo>
                  <a:lnTo>
                    <a:pt x="531" y="625"/>
                  </a:lnTo>
                  <a:lnTo>
                    <a:pt x="530" y="626"/>
                  </a:lnTo>
                  <a:lnTo>
                    <a:pt x="530" y="626"/>
                  </a:lnTo>
                  <a:lnTo>
                    <a:pt x="530" y="626"/>
                  </a:lnTo>
                  <a:lnTo>
                    <a:pt x="530" y="626"/>
                  </a:lnTo>
                  <a:lnTo>
                    <a:pt x="530" y="627"/>
                  </a:lnTo>
                  <a:lnTo>
                    <a:pt x="530" y="627"/>
                  </a:lnTo>
                  <a:lnTo>
                    <a:pt x="530" y="627"/>
                  </a:lnTo>
                  <a:lnTo>
                    <a:pt x="529" y="628"/>
                  </a:lnTo>
                  <a:lnTo>
                    <a:pt x="529" y="628"/>
                  </a:lnTo>
                  <a:lnTo>
                    <a:pt x="527" y="629"/>
                  </a:lnTo>
                  <a:lnTo>
                    <a:pt x="525" y="630"/>
                  </a:lnTo>
                  <a:lnTo>
                    <a:pt x="523" y="629"/>
                  </a:lnTo>
                  <a:lnTo>
                    <a:pt x="515" y="634"/>
                  </a:lnTo>
                  <a:lnTo>
                    <a:pt x="515" y="639"/>
                  </a:lnTo>
                  <a:lnTo>
                    <a:pt x="515" y="640"/>
                  </a:lnTo>
                  <a:lnTo>
                    <a:pt x="515" y="640"/>
                  </a:lnTo>
                  <a:lnTo>
                    <a:pt x="515" y="641"/>
                  </a:lnTo>
                  <a:lnTo>
                    <a:pt x="515" y="642"/>
                  </a:lnTo>
                  <a:lnTo>
                    <a:pt x="515" y="642"/>
                  </a:lnTo>
                  <a:lnTo>
                    <a:pt x="512" y="645"/>
                  </a:lnTo>
                  <a:lnTo>
                    <a:pt x="509" y="648"/>
                  </a:lnTo>
                  <a:lnTo>
                    <a:pt x="507" y="649"/>
                  </a:lnTo>
                  <a:lnTo>
                    <a:pt x="506" y="649"/>
                  </a:lnTo>
                  <a:lnTo>
                    <a:pt x="505" y="648"/>
                  </a:lnTo>
                  <a:lnTo>
                    <a:pt x="505" y="648"/>
                  </a:lnTo>
                  <a:lnTo>
                    <a:pt x="505" y="648"/>
                  </a:lnTo>
                  <a:lnTo>
                    <a:pt x="505" y="648"/>
                  </a:lnTo>
                  <a:lnTo>
                    <a:pt x="504" y="647"/>
                  </a:lnTo>
                  <a:lnTo>
                    <a:pt x="500" y="645"/>
                  </a:lnTo>
                  <a:lnTo>
                    <a:pt x="500" y="645"/>
                  </a:lnTo>
                  <a:lnTo>
                    <a:pt x="498" y="648"/>
                  </a:lnTo>
                  <a:lnTo>
                    <a:pt x="498" y="649"/>
                  </a:lnTo>
                  <a:lnTo>
                    <a:pt x="498" y="649"/>
                  </a:lnTo>
                  <a:lnTo>
                    <a:pt x="497" y="650"/>
                  </a:lnTo>
                  <a:lnTo>
                    <a:pt x="497" y="652"/>
                  </a:lnTo>
                  <a:lnTo>
                    <a:pt x="499" y="655"/>
                  </a:lnTo>
                  <a:lnTo>
                    <a:pt x="500" y="655"/>
                  </a:lnTo>
                  <a:lnTo>
                    <a:pt x="500" y="658"/>
                  </a:lnTo>
                  <a:lnTo>
                    <a:pt x="499" y="660"/>
                  </a:lnTo>
                  <a:lnTo>
                    <a:pt x="499" y="661"/>
                  </a:lnTo>
                  <a:lnTo>
                    <a:pt x="498" y="661"/>
                  </a:lnTo>
                  <a:lnTo>
                    <a:pt x="498" y="661"/>
                  </a:lnTo>
                  <a:lnTo>
                    <a:pt x="496" y="664"/>
                  </a:lnTo>
                  <a:lnTo>
                    <a:pt x="496" y="664"/>
                  </a:lnTo>
                  <a:lnTo>
                    <a:pt x="496" y="665"/>
                  </a:lnTo>
                  <a:lnTo>
                    <a:pt x="503" y="681"/>
                  </a:lnTo>
                  <a:lnTo>
                    <a:pt x="503" y="680"/>
                  </a:lnTo>
                  <a:lnTo>
                    <a:pt x="506" y="684"/>
                  </a:lnTo>
                  <a:lnTo>
                    <a:pt x="506" y="684"/>
                  </a:lnTo>
                  <a:lnTo>
                    <a:pt x="506" y="685"/>
                  </a:lnTo>
                  <a:lnTo>
                    <a:pt x="505" y="687"/>
                  </a:lnTo>
                  <a:lnTo>
                    <a:pt x="505" y="687"/>
                  </a:lnTo>
                  <a:lnTo>
                    <a:pt x="503" y="687"/>
                  </a:lnTo>
                  <a:lnTo>
                    <a:pt x="502" y="687"/>
                  </a:lnTo>
                  <a:lnTo>
                    <a:pt x="500" y="687"/>
                  </a:lnTo>
                  <a:lnTo>
                    <a:pt x="497" y="684"/>
                  </a:lnTo>
                  <a:lnTo>
                    <a:pt x="496" y="683"/>
                  </a:lnTo>
                  <a:lnTo>
                    <a:pt x="495" y="683"/>
                  </a:lnTo>
                  <a:lnTo>
                    <a:pt x="495" y="683"/>
                  </a:lnTo>
                  <a:lnTo>
                    <a:pt x="490" y="682"/>
                  </a:lnTo>
                  <a:lnTo>
                    <a:pt x="488" y="682"/>
                  </a:lnTo>
                  <a:lnTo>
                    <a:pt x="488" y="682"/>
                  </a:lnTo>
                  <a:lnTo>
                    <a:pt x="488" y="687"/>
                  </a:lnTo>
                  <a:lnTo>
                    <a:pt x="488" y="688"/>
                  </a:lnTo>
                  <a:lnTo>
                    <a:pt x="488" y="688"/>
                  </a:lnTo>
                  <a:lnTo>
                    <a:pt x="489" y="688"/>
                  </a:lnTo>
                  <a:lnTo>
                    <a:pt x="488" y="694"/>
                  </a:lnTo>
                  <a:lnTo>
                    <a:pt x="484" y="703"/>
                  </a:lnTo>
                  <a:lnTo>
                    <a:pt x="483" y="704"/>
                  </a:lnTo>
                  <a:lnTo>
                    <a:pt x="483" y="705"/>
                  </a:lnTo>
                  <a:lnTo>
                    <a:pt x="483" y="707"/>
                  </a:lnTo>
                  <a:lnTo>
                    <a:pt x="483" y="708"/>
                  </a:lnTo>
                  <a:lnTo>
                    <a:pt x="483" y="710"/>
                  </a:lnTo>
                  <a:lnTo>
                    <a:pt x="484" y="711"/>
                  </a:lnTo>
                  <a:lnTo>
                    <a:pt x="484" y="712"/>
                  </a:lnTo>
                  <a:lnTo>
                    <a:pt x="482" y="718"/>
                  </a:lnTo>
                  <a:lnTo>
                    <a:pt x="482" y="719"/>
                  </a:lnTo>
                  <a:lnTo>
                    <a:pt x="482" y="719"/>
                  </a:lnTo>
                  <a:lnTo>
                    <a:pt x="481" y="720"/>
                  </a:lnTo>
                  <a:lnTo>
                    <a:pt x="480" y="721"/>
                  </a:lnTo>
                  <a:lnTo>
                    <a:pt x="476" y="719"/>
                  </a:lnTo>
                  <a:lnTo>
                    <a:pt x="475" y="719"/>
                  </a:lnTo>
                  <a:lnTo>
                    <a:pt x="476" y="717"/>
                  </a:lnTo>
                  <a:lnTo>
                    <a:pt x="476" y="717"/>
                  </a:lnTo>
                  <a:lnTo>
                    <a:pt x="476" y="715"/>
                  </a:lnTo>
                  <a:lnTo>
                    <a:pt x="476" y="715"/>
                  </a:lnTo>
                  <a:lnTo>
                    <a:pt x="476" y="715"/>
                  </a:lnTo>
                  <a:lnTo>
                    <a:pt x="475" y="714"/>
                  </a:lnTo>
                  <a:lnTo>
                    <a:pt x="473" y="713"/>
                  </a:lnTo>
                  <a:lnTo>
                    <a:pt x="473" y="713"/>
                  </a:lnTo>
                  <a:lnTo>
                    <a:pt x="473" y="713"/>
                  </a:lnTo>
                  <a:lnTo>
                    <a:pt x="471" y="712"/>
                  </a:lnTo>
                  <a:lnTo>
                    <a:pt x="469" y="713"/>
                  </a:lnTo>
                  <a:lnTo>
                    <a:pt x="467" y="714"/>
                  </a:lnTo>
                  <a:lnTo>
                    <a:pt x="467" y="714"/>
                  </a:lnTo>
                  <a:lnTo>
                    <a:pt x="466" y="713"/>
                  </a:lnTo>
                  <a:lnTo>
                    <a:pt x="456" y="700"/>
                  </a:lnTo>
                  <a:lnTo>
                    <a:pt x="456" y="695"/>
                  </a:lnTo>
                  <a:lnTo>
                    <a:pt x="451" y="691"/>
                  </a:lnTo>
                  <a:lnTo>
                    <a:pt x="442" y="689"/>
                  </a:lnTo>
                  <a:lnTo>
                    <a:pt x="436" y="682"/>
                  </a:lnTo>
                  <a:lnTo>
                    <a:pt x="429" y="674"/>
                  </a:lnTo>
                  <a:lnTo>
                    <a:pt x="427" y="671"/>
                  </a:lnTo>
                  <a:lnTo>
                    <a:pt x="428" y="669"/>
                  </a:lnTo>
                  <a:lnTo>
                    <a:pt x="428" y="669"/>
                  </a:lnTo>
                  <a:lnTo>
                    <a:pt x="430" y="664"/>
                  </a:lnTo>
                  <a:lnTo>
                    <a:pt x="431" y="662"/>
                  </a:lnTo>
                  <a:lnTo>
                    <a:pt x="431" y="656"/>
                  </a:lnTo>
                  <a:lnTo>
                    <a:pt x="430" y="651"/>
                  </a:lnTo>
                  <a:lnTo>
                    <a:pt x="428" y="648"/>
                  </a:lnTo>
                  <a:lnTo>
                    <a:pt x="425" y="645"/>
                  </a:lnTo>
                  <a:lnTo>
                    <a:pt x="422" y="642"/>
                  </a:lnTo>
                  <a:lnTo>
                    <a:pt x="414" y="636"/>
                  </a:lnTo>
                  <a:lnTo>
                    <a:pt x="413" y="635"/>
                  </a:lnTo>
                  <a:lnTo>
                    <a:pt x="410" y="629"/>
                  </a:lnTo>
                  <a:lnTo>
                    <a:pt x="409" y="632"/>
                  </a:lnTo>
                  <a:lnTo>
                    <a:pt x="402" y="642"/>
                  </a:lnTo>
                  <a:lnTo>
                    <a:pt x="398" y="647"/>
                  </a:lnTo>
                  <a:lnTo>
                    <a:pt x="395" y="649"/>
                  </a:lnTo>
                  <a:lnTo>
                    <a:pt x="395" y="649"/>
                  </a:lnTo>
                  <a:lnTo>
                    <a:pt x="392" y="652"/>
                  </a:lnTo>
                  <a:lnTo>
                    <a:pt x="392" y="654"/>
                  </a:lnTo>
                  <a:lnTo>
                    <a:pt x="392" y="656"/>
                  </a:lnTo>
                  <a:lnTo>
                    <a:pt x="392" y="657"/>
                  </a:lnTo>
                  <a:lnTo>
                    <a:pt x="392" y="657"/>
                  </a:lnTo>
                  <a:lnTo>
                    <a:pt x="390" y="660"/>
                  </a:lnTo>
                  <a:lnTo>
                    <a:pt x="390" y="660"/>
                  </a:lnTo>
                  <a:lnTo>
                    <a:pt x="389" y="661"/>
                  </a:lnTo>
                  <a:lnTo>
                    <a:pt x="389" y="661"/>
                  </a:lnTo>
                  <a:lnTo>
                    <a:pt x="389" y="661"/>
                  </a:lnTo>
                  <a:lnTo>
                    <a:pt x="388" y="664"/>
                  </a:lnTo>
                  <a:lnTo>
                    <a:pt x="388" y="665"/>
                  </a:lnTo>
                  <a:lnTo>
                    <a:pt x="388" y="666"/>
                  </a:lnTo>
                  <a:lnTo>
                    <a:pt x="388" y="667"/>
                  </a:lnTo>
                  <a:lnTo>
                    <a:pt x="388" y="667"/>
                  </a:lnTo>
                  <a:lnTo>
                    <a:pt x="388" y="668"/>
                  </a:lnTo>
                  <a:lnTo>
                    <a:pt x="388" y="668"/>
                  </a:lnTo>
                  <a:lnTo>
                    <a:pt x="388" y="669"/>
                  </a:lnTo>
                  <a:lnTo>
                    <a:pt x="388" y="669"/>
                  </a:lnTo>
                  <a:lnTo>
                    <a:pt x="386" y="672"/>
                  </a:lnTo>
                  <a:lnTo>
                    <a:pt x="386" y="672"/>
                  </a:lnTo>
                  <a:lnTo>
                    <a:pt x="385" y="673"/>
                  </a:lnTo>
                  <a:lnTo>
                    <a:pt x="385" y="674"/>
                  </a:lnTo>
                  <a:lnTo>
                    <a:pt x="384" y="675"/>
                  </a:lnTo>
                  <a:lnTo>
                    <a:pt x="383" y="675"/>
                  </a:lnTo>
                  <a:lnTo>
                    <a:pt x="383" y="676"/>
                  </a:lnTo>
                  <a:lnTo>
                    <a:pt x="382" y="676"/>
                  </a:lnTo>
                  <a:lnTo>
                    <a:pt x="381" y="676"/>
                  </a:lnTo>
                  <a:lnTo>
                    <a:pt x="380" y="676"/>
                  </a:lnTo>
                  <a:lnTo>
                    <a:pt x="379" y="675"/>
                  </a:lnTo>
                  <a:lnTo>
                    <a:pt x="378" y="675"/>
                  </a:lnTo>
                  <a:lnTo>
                    <a:pt x="378" y="674"/>
                  </a:lnTo>
                  <a:lnTo>
                    <a:pt x="377" y="674"/>
                  </a:lnTo>
                  <a:lnTo>
                    <a:pt x="376" y="673"/>
                  </a:lnTo>
                  <a:lnTo>
                    <a:pt x="375" y="673"/>
                  </a:lnTo>
                  <a:lnTo>
                    <a:pt x="375" y="672"/>
                  </a:lnTo>
                  <a:lnTo>
                    <a:pt x="373" y="671"/>
                  </a:lnTo>
                  <a:lnTo>
                    <a:pt x="372" y="671"/>
                  </a:lnTo>
                  <a:lnTo>
                    <a:pt x="372" y="671"/>
                  </a:lnTo>
                  <a:lnTo>
                    <a:pt x="359" y="669"/>
                  </a:lnTo>
                  <a:lnTo>
                    <a:pt x="358" y="669"/>
                  </a:lnTo>
                  <a:lnTo>
                    <a:pt x="350" y="678"/>
                  </a:lnTo>
                  <a:lnTo>
                    <a:pt x="346" y="682"/>
                  </a:lnTo>
                  <a:lnTo>
                    <a:pt x="346" y="682"/>
                  </a:lnTo>
                  <a:lnTo>
                    <a:pt x="346" y="683"/>
                  </a:lnTo>
                  <a:lnTo>
                    <a:pt x="346" y="683"/>
                  </a:lnTo>
                  <a:lnTo>
                    <a:pt x="346" y="684"/>
                  </a:lnTo>
                  <a:lnTo>
                    <a:pt x="346" y="685"/>
                  </a:lnTo>
                  <a:lnTo>
                    <a:pt x="346" y="686"/>
                  </a:lnTo>
                  <a:lnTo>
                    <a:pt x="346" y="687"/>
                  </a:lnTo>
                  <a:lnTo>
                    <a:pt x="346" y="693"/>
                  </a:lnTo>
                  <a:lnTo>
                    <a:pt x="345" y="696"/>
                  </a:lnTo>
                  <a:lnTo>
                    <a:pt x="342" y="701"/>
                  </a:lnTo>
                  <a:lnTo>
                    <a:pt x="342" y="702"/>
                  </a:lnTo>
                  <a:lnTo>
                    <a:pt x="340" y="704"/>
                  </a:lnTo>
                  <a:lnTo>
                    <a:pt x="339" y="705"/>
                  </a:lnTo>
                  <a:lnTo>
                    <a:pt x="338" y="706"/>
                  </a:lnTo>
                  <a:lnTo>
                    <a:pt x="338" y="706"/>
                  </a:lnTo>
                  <a:lnTo>
                    <a:pt x="337" y="707"/>
                  </a:lnTo>
                  <a:lnTo>
                    <a:pt x="336" y="707"/>
                  </a:lnTo>
                  <a:lnTo>
                    <a:pt x="335" y="708"/>
                  </a:lnTo>
                  <a:lnTo>
                    <a:pt x="335" y="708"/>
                  </a:lnTo>
                  <a:lnTo>
                    <a:pt x="333" y="708"/>
                  </a:lnTo>
                  <a:lnTo>
                    <a:pt x="332" y="708"/>
                  </a:lnTo>
                  <a:lnTo>
                    <a:pt x="330" y="708"/>
                  </a:lnTo>
                  <a:lnTo>
                    <a:pt x="330" y="707"/>
                  </a:lnTo>
                  <a:lnTo>
                    <a:pt x="328" y="708"/>
                  </a:lnTo>
                  <a:lnTo>
                    <a:pt x="328" y="708"/>
                  </a:lnTo>
                  <a:lnTo>
                    <a:pt x="328" y="709"/>
                  </a:lnTo>
                  <a:lnTo>
                    <a:pt x="328" y="709"/>
                  </a:lnTo>
                  <a:lnTo>
                    <a:pt x="329" y="710"/>
                  </a:lnTo>
                  <a:lnTo>
                    <a:pt x="329" y="712"/>
                  </a:lnTo>
                  <a:lnTo>
                    <a:pt x="329" y="713"/>
                  </a:lnTo>
                  <a:lnTo>
                    <a:pt x="318" y="727"/>
                  </a:lnTo>
                  <a:lnTo>
                    <a:pt x="316" y="727"/>
                  </a:lnTo>
                  <a:lnTo>
                    <a:pt x="315" y="726"/>
                  </a:lnTo>
                  <a:lnTo>
                    <a:pt x="314" y="725"/>
                  </a:lnTo>
                  <a:lnTo>
                    <a:pt x="313" y="724"/>
                  </a:lnTo>
                  <a:lnTo>
                    <a:pt x="312" y="723"/>
                  </a:lnTo>
                  <a:lnTo>
                    <a:pt x="298" y="724"/>
                  </a:lnTo>
                  <a:lnTo>
                    <a:pt x="292" y="724"/>
                  </a:lnTo>
                  <a:lnTo>
                    <a:pt x="290" y="724"/>
                  </a:lnTo>
                  <a:lnTo>
                    <a:pt x="287" y="725"/>
                  </a:lnTo>
                  <a:lnTo>
                    <a:pt x="287" y="725"/>
                  </a:lnTo>
                  <a:lnTo>
                    <a:pt x="284" y="729"/>
                  </a:lnTo>
                  <a:lnTo>
                    <a:pt x="282" y="730"/>
                  </a:lnTo>
                  <a:lnTo>
                    <a:pt x="275" y="734"/>
                  </a:lnTo>
                  <a:lnTo>
                    <a:pt x="273" y="735"/>
                  </a:lnTo>
                  <a:lnTo>
                    <a:pt x="273" y="734"/>
                  </a:lnTo>
                  <a:lnTo>
                    <a:pt x="273" y="734"/>
                  </a:lnTo>
                  <a:lnTo>
                    <a:pt x="273" y="734"/>
                  </a:lnTo>
                  <a:lnTo>
                    <a:pt x="273" y="734"/>
                  </a:lnTo>
                  <a:lnTo>
                    <a:pt x="273" y="734"/>
                  </a:lnTo>
                  <a:lnTo>
                    <a:pt x="273" y="734"/>
                  </a:lnTo>
                  <a:lnTo>
                    <a:pt x="273" y="734"/>
                  </a:lnTo>
                  <a:lnTo>
                    <a:pt x="272" y="734"/>
                  </a:lnTo>
                  <a:lnTo>
                    <a:pt x="272" y="734"/>
                  </a:lnTo>
                  <a:lnTo>
                    <a:pt x="272" y="734"/>
                  </a:lnTo>
                  <a:lnTo>
                    <a:pt x="272" y="734"/>
                  </a:lnTo>
                  <a:lnTo>
                    <a:pt x="272" y="734"/>
                  </a:lnTo>
                  <a:lnTo>
                    <a:pt x="272" y="734"/>
                  </a:lnTo>
                  <a:lnTo>
                    <a:pt x="272" y="734"/>
                  </a:lnTo>
                  <a:lnTo>
                    <a:pt x="272" y="734"/>
                  </a:lnTo>
                  <a:lnTo>
                    <a:pt x="272" y="734"/>
                  </a:lnTo>
                  <a:lnTo>
                    <a:pt x="271" y="734"/>
                  </a:lnTo>
                  <a:lnTo>
                    <a:pt x="271" y="734"/>
                  </a:lnTo>
                  <a:lnTo>
                    <a:pt x="271" y="734"/>
                  </a:lnTo>
                  <a:lnTo>
                    <a:pt x="271" y="734"/>
                  </a:lnTo>
                  <a:lnTo>
                    <a:pt x="271" y="734"/>
                  </a:lnTo>
                  <a:lnTo>
                    <a:pt x="271" y="734"/>
                  </a:lnTo>
                  <a:lnTo>
                    <a:pt x="271" y="734"/>
                  </a:lnTo>
                  <a:lnTo>
                    <a:pt x="271" y="734"/>
                  </a:lnTo>
                  <a:lnTo>
                    <a:pt x="271" y="734"/>
                  </a:lnTo>
                  <a:lnTo>
                    <a:pt x="271" y="734"/>
                  </a:lnTo>
                  <a:lnTo>
                    <a:pt x="270" y="734"/>
                  </a:lnTo>
                  <a:lnTo>
                    <a:pt x="270" y="734"/>
                  </a:lnTo>
                  <a:lnTo>
                    <a:pt x="270" y="735"/>
                  </a:lnTo>
                  <a:lnTo>
                    <a:pt x="269" y="734"/>
                  </a:lnTo>
                  <a:lnTo>
                    <a:pt x="267" y="734"/>
                  </a:lnTo>
                  <a:lnTo>
                    <a:pt x="266" y="733"/>
                  </a:lnTo>
                  <a:lnTo>
                    <a:pt x="264" y="732"/>
                  </a:lnTo>
                  <a:lnTo>
                    <a:pt x="261" y="733"/>
                  </a:lnTo>
                  <a:lnTo>
                    <a:pt x="260" y="738"/>
                  </a:lnTo>
                  <a:lnTo>
                    <a:pt x="260" y="739"/>
                  </a:lnTo>
                  <a:lnTo>
                    <a:pt x="260" y="740"/>
                  </a:lnTo>
                  <a:lnTo>
                    <a:pt x="261" y="742"/>
                  </a:lnTo>
                  <a:lnTo>
                    <a:pt x="264" y="746"/>
                  </a:lnTo>
                  <a:lnTo>
                    <a:pt x="266" y="747"/>
                  </a:lnTo>
                  <a:lnTo>
                    <a:pt x="271" y="751"/>
                  </a:lnTo>
                  <a:lnTo>
                    <a:pt x="275" y="756"/>
                  </a:lnTo>
                  <a:lnTo>
                    <a:pt x="277" y="758"/>
                  </a:lnTo>
                  <a:lnTo>
                    <a:pt x="280" y="759"/>
                  </a:lnTo>
                  <a:lnTo>
                    <a:pt x="285" y="760"/>
                  </a:lnTo>
                  <a:lnTo>
                    <a:pt x="291" y="764"/>
                  </a:lnTo>
                  <a:lnTo>
                    <a:pt x="291" y="764"/>
                  </a:lnTo>
                  <a:lnTo>
                    <a:pt x="291" y="764"/>
                  </a:lnTo>
                  <a:lnTo>
                    <a:pt x="292" y="764"/>
                  </a:lnTo>
                  <a:lnTo>
                    <a:pt x="292" y="765"/>
                  </a:lnTo>
                  <a:lnTo>
                    <a:pt x="292" y="765"/>
                  </a:lnTo>
                  <a:lnTo>
                    <a:pt x="292" y="766"/>
                  </a:lnTo>
                  <a:lnTo>
                    <a:pt x="293" y="768"/>
                  </a:lnTo>
                  <a:lnTo>
                    <a:pt x="299" y="772"/>
                  </a:lnTo>
                  <a:lnTo>
                    <a:pt x="302" y="773"/>
                  </a:lnTo>
                  <a:lnTo>
                    <a:pt x="302" y="773"/>
                  </a:lnTo>
                  <a:lnTo>
                    <a:pt x="303" y="773"/>
                  </a:lnTo>
                  <a:lnTo>
                    <a:pt x="304" y="772"/>
                  </a:lnTo>
                  <a:lnTo>
                    <a:pt x="305" y="772"/>
                  </a:lnTo>
                  <a:lnTo>
                    <a:pt x="306" y="773"/>
                  </a:lnTo>
                  <a:lnTo>
                    <a:pt x="306" y="777"/>
                  </a:lnTo>
                  <a:lnTo>
                    <a:pt x="307" y="781"/>
                  </a:lnTo>
                  <a:lnTo>
                    <a:pt x="308" y="785"/>
                  </a:lnTo>
                  <a:lnTo>
                    <a:pt x="304" y="785"/>
                  </a:lnTo>
                  <a:lnTo>
                    <a:pt x="300" y="785"/>
                  </a:lnTo>
                  <a:lnTo>
                    <a:pt x="300" y="785"/>
                  </a:lnTo>
                  <a:lnTo>
                    <a:pt x="300" y="785"/>
                  </a:lnTo>
                  <a:lnTo>
                    <a:pt x="300" y="785"/>
                  </a:lnTo>
                  <a:lnTo>
                    <a:pt x="300" y="785"/>
                  </a:lnTo>
                  <a:lnTo>
                    <a:pt x="300" y="786"/>
                  </a:lnTo>
                  <a:lnTo>
                    <a:pt x="300" y="788"/>
                  </a:lnTo>
                  <a:lnTo>
                    <a:pt x="300" y="788"/>
                  </a:lnTo>
                  <a:lnTo>
                    <a:pt x="300" y="788"/>
                  </a:lnTo>
                  <a:lnTo>
                    <a:pt x="299" y="789"/>
                  </a:lnTo>
                  <a:lnTo>
                    <a:pt x="299" y="789"/>
                  </a:lnTo>
                  <a:lnTo>
                    <a:pt x="298" y="793"/>
                  </a:lnTo>
                  <a:lnTo>
                    <a:pt x="295" y="793"/>
                  </a:lnTo>
                  <a:lnTo>
                    <a:pt x="293" y="793"/>
                  </a:lnTo>
                  <a:lnTo>
                    <a:pt x="293" y="793"/>
                  </a:lnTo>
                  <a:lnTo>
                    <a:pt x="293" y="793"/>
                  </a:lnTo>
                  <a:lnTo>
                    <a:pt x="291" y="791"/>
                  </a:lnTo>
                  <a:lnTo>
                    <a:pt x="291" y="791"/>
                  </a:lnTo>
                  <a:lnTo>
                    <a:pt x="291" y="791"/>
                  </a:lnTo>
                  <a:lnTo>
                    <a:pt x="289" y="789"/>
                  </a:lnTo>
                  <a:lnTo>
                    <a:pt x="285" y="788"/>
                  </a:lnTo>
                  <a:lnTo>
                    <a:pt x="284" y="788"/>
                  </a:lnTo>
                  <a:lnTo>
                    <a:pt x="279" y="789"/>
                  </a:lnTo>
                  <a:lnTo>
                    <a:pt x="279" y="789"/>
                  </a:lnTo>
                  <a:lnTo>
                    <a:pt x="279" y="790"/>
                  </a:lnTo>
                  <a:lnTo>
                    <a:pt x="275" y="792"/>
                  </a:lnTo>
                  <a:lnTo>
                    <a:pt x="274" y="792"/>
                  </a:lnTo>
                  <a:lnTo>
                    <a:pt x="272" y="792"/>
                  </a:lnTo>
                  <a:lnTo>
                    <a:pt x="271" y="792"/>
                  </a:lnTo>
                  <a:lnTo>
                    <a:pt x="271" y="792"/>
                  </a:lnTo>
                  <a:lnTo>
                    <a:pt x="267" y="790"/>
                  </a:lnTo>
                  <a:lnTo>
                    <a:pt x="267" y="790"/>
                  </a:lnTo>
                  <a:lnTo>
                    <a:pt x="262" y="787"/>
                  </a:lnTo>
                  <a:lnTo>
                    <a:pt x="256" y="784"/>
                  </a:lnTo>
                  <a:lnTo>
                    <a:pt x="249" y="784"/>
                  </a:lnTo>
                  <a:lnTo>
                    <a:pt x="247" y="784"/>
                  </a:lnTo>
                  <a:lnTo>
                    <a:pt x="247" y="784"/>
                  </a:lnTo>
                  <a:lnTo>
                    <a:pt x="245" y="783"/>
                  </a:lnTo>
                  <a:lnTo>
                    <a:pt x="245" y="783"/>
                  </a:lnTo>
                  <a:lnTo>
                    <a:pt x="242" y="782"/>
                  </a:lnTo>
                  <a:lnTo>
                    <a:pt x="242" y="782"/>
                  </a:lnTo>
                  <a:lnTo>
                    <a:pt x="242" y="782"/>
                  </a:lnTo>
                  <a:lnTo>
                    <a:pt x="241" y="781"/>
                  </a:lnTo>
                  <a:lnTo>
                    <a:pt x="241" y="781"/>
                  </a:lnTo>
                  <a:lnTo>
                    <a:pt x="241" y="780"/>
                  </a:lnTo>
                  <a:lnTo>
                    <a:pt x="241" y="780"/>
                  </a:lnTo>
                  <a:lnTo>
                    <a:pt x="240" y="779"/>
                  </a:lnTo>
                  <a:lnTo>
                    <a:pt x="240" y="778"/>
                  </a:lnTo>
                  <a:lnTo>
                    <a:pt x="240" y="778"/>
                  </a:lnTo>
                  <a:lnTo>
                    <a:pt x="239" y="778"/>
                  </a:lnTo>
                  <a:lnTo>
                    <a:pt x="239" y="778"/>
                  </a:lnTo>
                  <a:lnTo>
                    <a:pt x="238" y="778"/>
                  </a:lnTo>
                  <a:lnTo>
                    <a:pt x="238" y="778"/>
                  </a:lnTo>
                  <a:lnTo>
                    <a:pt x="237" y="778"/>
                  </a:lnTo>
                  <a:lnTo>
                    <a:pt x="226" y="781"/>
                  </a:lnTo>
                  <a:lnTo>
                    <a:pt x="226" y="781"/>
                  </a:lnTo>
                  <a:lnTo>
                    <a:pt x="225" y="781"/>
                  </a:lnTo>
                  <a:lnTo>
                    <a:pt x="225" y="782"/>
                  </a:lnTo>
                  <a:lnTo>
                    <a:pt x="225" y="782"/>
                  </a:lnTo>
                  <a:lnTo>
                    <a:pt x="225" y="782"/>
                  </a:lnTo>
                  <a:lnTo>
                    <a:pt x="225" y="783"/>
                  </a:lnTo>
                  <a:lnTo>
                    <a:pt x="225" y="783"/>
                  </a:lnTo>
                  <a:lnTo>
                    <a:pt x="225" y="783"/>
                  </a:lnTo>
                  <a:lnTo>
                    <a:pt x="224" y="784"/>
                  </a:lnTo>
                  <a:lnTo>
                    <a:pt x="224" y="784"/>
                  </a:lnTo>
                  <a:lnTo>
                    <a:pt x="220" y="783"/>
                  </a:lnTo>
                  <a:lnTo>
                    <a:pt x="219" y="783"/>
                  </a:lnTo>
                  <a:lnTo>
                    <a:pt x="218" y="783"/>
                  </a:lnTo>
                  <a:lnTo>
                    <a:pt x="217" y="782"/>
                  </a:lnTo>
                  <a:lnTo>
                    <a:pt x="216" y="782"/>
                  </a:lnTo>
                  <a:lnTo>
                    <a:pt x="216" y="783"/>
                  </a:lnTo>
                  <a:lnTo>
                    <a:pt x="216" y="783"/>
                  </a:lnTo>
                  <a:lnTo>
                    <a:pt x="215" y="784"/>
                  </a:lnTo>
                  <a:lnTo>
                    <a:pt x="215" y="784"/>
                  </a:lnTo>
                  <a:lnTo>
                    <a:pt x="214" y="785"/>
                  </a:lnTo>
                  <a:lnTo>
                    <a:pt x="208" y="790"/>
                  </a:lnTo>
                  <a:lnTo>
                    <a:pt x="198" y="797"/>
                  </a:lnTo>
                  <a:lnTo>
                    <a:pt x="198" y="797"/>
                  </a:lnTo>
                  <a:lnTo>
                    <a:pt x="194" y="799"/>
                  </a:lnTo>
                  <a:lnTo>
                    <a:pt x="193" y="801"/>
                  </a:lnTo>
                  <a:lnTo>
                    <a:pt x="193" y="802"/>
                  </a:lnTo>
                  <a:lnTo>
                    <a:pt x="193" y="802"/>
                  </a:lnTo>
                  <a:lnTo>
                    <a:pt x="192" y="804"/>
                  </a:lnTo>
                  <a:lnTo>
                    <a:pt x="191" y="804"/>
                  </a:lnTo>
                  <a:lnTo>
                    <a:pt x="191" y="805"/>
                  </a:lnTo>
                  <a:lnTo>
                    <a:pt x="187" y="805"/>
                  </a:lnTo>
                  <a:lnTo>
                    <a:pt x="182" y="803"/>
                  </a:lnTo>
                  <a:lnTo>
                    <a:pt x="182" y="803"/>
                  </a:lnTo>
                  <a:lnTo>
                    <a:pt x="181" y="803"/>
                  </a:lnTo>
                  <a:lnTo>
                    <a:pt x="181" y="803"/>
                  </a:lnTo>
                  <a:lnTo>
                    <a:pt x="168" y="804"/>
                  </a:lnTo>
                  <a:lnTo>
                    <a:pt x="166" y="804"/>
                  </a:lnTo>
                  <a:lnTo>
                    <a:pt x="166" y="804"/>
                  </a:lnTo>
                  <a:lnTo>
                    <a:pt x="166" y="804"/>
                  </a:lnTo>
                  <a:lnTo>
                    <a:pt x="165" y="805"/>
                  </a:lnTo>
                  <a:lnTo>
                    <a:pt x="164" y="805"/>
                  </a:lnTo>
                  <a:lnTo>
                    <a:pt x="163" y="800"/>
                  </a:lnTo>
                  <a:lnTo>
                    <a:pt x="159" y="799"/>
                  </a:lnTo>
                  <a:lnTo>
                    <a:pt x="155" y="798"/>
                  </a:lnTo>
                  <a:lnTo>
                    <a:pt x="153" y="799"/>
                  </a:lnTo>
                  <a:lnTo>
                    <a:pt x="152" y="799"/>
                  </a:lnTo>
                  <a:lnTo>
                    <a:pt x="151" y="799"/>
                  </a:lnTo>
                  <a:lnTo>
                    <a:pt x="151" y="799"/>
                  </a:lnTo>
                  <a:lnTo>
                    <a:pt x="151" y="799"/>
                  </a:lnTo>
                  <a:lnTo>
                    <a:pt x="151" y="799"/>
                  </a:lnTo>
                  <a:lnTo>
                    <a:pt x="150" y="799"/>
                  </a:lnTo>
                  <a:lnTo>
                    <a:pt x="150" y="799"/>
                  </a:lnTo>
                  <a:lnTo>
                    <a:pt x="147" y="797"/>
                  </a:lnTo>
                  <a:lnTo>
                    <a:pt x="140" y="791"/>
                  </a:lnTo>
                  <a:lnTo>
                    <a:pt x="139" y="790"/>
                  </a:lnTo>
                  <a:lnTo>
                    <a:pt x="132" y="783"/>
                  </a:lnTo>
                  <a:lnTo>
                    <a:pt x="132" y="782"/>
                  </a:lnTo>
                  <a:lnTo>
                    <a:pt x="132" y="782"/>
                  </a:lnTo>
                  <a:lnTo>
                    <a:pt x="134" y="771"/>
                  </a:lnTo>
                  <a:lnTo>
                    <a:pt x="134" y="771"/>
                  </a:lnTo>
                  <a:lnTo>
                    <a:pt x="135" y="771"/>
                  </a:lnTo>
                  <a:lnTo>
                    <a:pt x="135" y="771"/>
                  </a:lnTo>
                  <a:lnTo>
                    <a:pt x="136" y="771"/>
                  </a:lnTo>
                  <a:lnTo>
                    <a:pt x="137" y="770"/>
                  </a:lnTo>
                  <a:lnTo>
                    <a:pt x="139" y="769"/>
                  </a:lnTo>
                  <a:lnTo>
                    <a:pt x="139" y="769"/>
                  </a:lnTo>
                  <a:lnTo>
                    <a:pt x="140" y="769"/>
                  </a:lnTo>
                  <a:lnTo>
                    <a:pt x="140" y="768"/>
                  </a:lnTo>
                  <a:lnTo>
                    <a:pt x="140" y="768"/>
                  </a:lnTo>
                  <a:lnTo>
                    <a:pt x="140" y="768"/>
                  </a:lnTo>
                  <a:lnTo>
                    <a:pt x="140" y="767"/>
                  </a:lnTo>
                  <a:lnTo>
                    <a:pt x="140" y="765"/>
                  </a:lnTo>
                  <a:lnTo>
                    <a:pt x="140" y="758"/>
                  </a:lnTo>
                  <a:lnTo>
                    <a:pt x="140" y="753"/>
                  </a:lnTo>
                  <a:lnTo>
                    <a:pt x="140" y="753"/>
                  </a:lnTo>
                  <a:lnTo>
                    <a:pt x="139" y="752"/>
                  </a:lnTo>
                  <a:lnTo>
                    <a:pt x="135" y="752"/>
                  </a:lnTo>
                  <a:lnTo>
                    <a:pt x="134" y="751"/>
                  </a:lnTo>
                  <a:lnTo>
                    <a:pt x="127" y="761"/>
                  </a:lnTo>
                  <a:lnTo>
                    <a:pt x="116" y="771"/>
                  </a:lnTo>
                  <a:lnTo>
                    <a:pt x="111" y="778"/>
                  </a:lnTo>
                  <a:lnTo>
                    <a:pt x="110" y="778"/>
                  </a:lnTo>
                  <a:lnTo>
                    <a:pt x="110" y="780"/>
                  </a:lnTo>
                  <a:lnTo>
                    <a:pt x="110" y="780"/>
                  </a:lnTo>
                  <a:lnTo>
                    <a:pt x="110" y="781"/>
                  </a:lnTo>
                  <a:lnTo>
                    <a:pt x="110" y="782"/>
                  </a:lnTo>
                  <a:lnTo>
                    <a:pt x="110" y="782"/>
                  </a:lnTo>
                  <a:lnTo>
                    <a:pt x="110" y="783"/>
                  </a:lnTo>
                  <a:lnTo>
                    <a:pt x="111" y="783"/>
                  </a:lnTo>
                  <a:lnTo>
                    <a:pt x="111" y="784"/>
                  </a:lnTo>
                  <a:lnTo>
                    <a:pt x="111" y="784"/>
                  </a:lnTo>
                  <a:lnTo>
                    <a:pt x="111" y="788"/>
                  </a:lnTo>
                  <a:lnTo>
                    <a:pt x="110" y="788"/>
                  </a:lnTo>
                  <a:lnTo>
                    <a:pt x="109" y="792"/>
                  </a:lnTo>
                  <a:lnTo>
                    <a:pt x="102" y="802"/>
                  </a:lnTo>
                  <a:lnTo>
                    <a:pt x="101" y="805"/>
                  </a:lnTo>
                  <a:lnTo>
                    <a:pt x="101" y="806"/>
                  </a:lnTo>
                  <a:lnTo>
                    <a:pt x="102" y="807"/>
                  </a:lnTo>
                  <a:lnTo>
                    <a:pt x="102" y="807"/>
                  </a:lnTo>
                  <a:lnTo>
                    <a:pt x="102" y="808"/>
                  </a:lnTo>
                  <a:lnTo>
                    <a:pt x="101" y="808"/>
                  </a:lnTo>
                  <a:lnTo>
                    <a:pt x="101" y="808"/>
                  </a:lnTo>
                  <a:lnTo>
                    <a:pt x="101" y="808"/>
                  </a:lnTo>
                  <a:lnTo>
                    <a:pt x="100" y="809"/>
                  </a:lnTo>
                  <a:lnTo>
                    <a:pt x="100" y="809"/>
                  </a:lnTo>
                  <a:lnTo>
                    <a:pt x="99" y="809"/>
                  </a:lnTo>
                  <a:lnTo>
                    <a:pt x="99" y="809"/>
                  </a:lnTo>
                  <a:lnTo>
                    <a:pt x="97" y="811"/>
                  </a:lnTo>
                  <a:lnTo>
                    <a:pt x="97" y="811"/>
                  </a:lnTo>
                  <a:lnTo>
                    <a:pt x="97" y="812"/>
                  </a:lnTo>
                  <a:lnTo>
                    <a:pt x="97" y="812"/>
                  </a:lnTo>
                  <a:lnTo>
                    <a:pt x="97" y="813"/>
                  </a:lnTo>
                  <a:lnTo>
                    <a:pt x="97" y="813"/>
                  </a:lnTo>
                  <a:lnTo>
                    <a:pt x="97" y="813"/>
                  </a:lnTo>
                  <a:lnTo>
                    <a:pt x="97" y="813"/>
                  </a:lnTo>
                  <a:lnTo>
                    <a:pt x="96" y="813"/>
                  </a:lnTo>
                  <a:lnTo>
                    <a:pt x="96" y="813"/>
                  </a:lnTo>
                  <a:lnTo>
                    <a:pt x="96" y="814"/>
                  </a:lnTo>
                  <a:lnTo>
                    <a:pt x="96" y="814"/>
                  </a:lnTo>
                  <a:lnTo>
                    <a:pt x="95" y="814"/>
                  </a:lnTo>
                  <a:lnTo>
                    <a:pt x="95" y="815"/>
                  </a:lnTo>
                  <a:lnTo>
                    <a:pt x="95" y="815"/>
                  </a:lnTo>
                  <a:lnTo>
                    <a:pt x="95" y="815"/>
                  </a:lnTo>
                  <a:lnTo>
                    <a:pt x="95" y="815"/>
                  </a:lnTo>
                  <a:lnTo>
                    <a:pt x="95" y="816"/>
                  </a:lnTo>
                  <a:lnTo>
                    <a:pt x="94" y="817"/>
                  </a:lnTo>
                  <a:lnTo>
                    <a:pt x="94" y="817"/>
                  </a:lnTo>
                  <a:lnTo>
                    <a:pt x="94" y="818"/>
                  </a:lnTo>
                  <a:lnTo>
                    <a:pt x="93" y="818"/>
                  </a:lnTo>
                  <a:lnTo>
                    <a:pt x="90" y="820"/>
                  </a:lnTo>
                  <a:lnTo>
                    <a:pt x="86" y="822"/>
                  </a:lnTo>
                  <a:lnTo>
                    <a:pt x="84" y="823"/>
                  </a:lnTo>
                  <a:lnTo>
                    <a:pt x="83" y="823"/>
                  </a:lnTo>
                  <a:lnTo>
                    <a:pt x="83" y="824"/>
                  </a:lnTo>
                  <a:lnTo>
                    <a:pt x="81" y="829"/>
                  </a:lnTo>
                  <a:lnTo>
                    <a:pt x="78" y="836"/>
                  </a:lnTo>
                  <a:lnTo>
                    <a:pt x="78" y="837"/>
                  </a:lnTo>
                  <a:lnTo>
                    <a:pt x="77" y="838"/>
                  </a:lnTo>
                  <a:lnTo>
                    <a:pt x="77" y="838"/>
                  </a:lnTo>
                  <a:lnTo>
                    <a:pt x="77" y="838"/>
                  </a:lnTo>
                  <a:lnTo>
                    <a:pt x="76" y="839"/>
                  </a:lnTo>
                  <a:lnTo>
                    <a:pt x="76" y="839"/>
                  </a:lnTo>
                  <a:lnTo>
                    <a:pt x="76" y="839"/>
                  </a:lnTo>
                  <a:lnTo>
                    <a:pt x="75" y="839"/>
                  </a:lnTo>
                  <a:lnTo>
                    <a:pt x="74" y="839"/>
                  </a:lnTo>
                  <a:lnTo>
                    <a:pt x="73" y="839"/>
                  </a:lnTo>
                  <a:lnTo>
                    <a:pt x="72" y="839"/>
                  </a:lnTo>
                  <a:lnTo>
                    <a:pt x="71" y="839"/>
                  </a:lnTo>
                  <a:lnTo>
                    <a:pt x="68" y="838"/>
                  </a:lnTo>
                  <a:lnTo>
                    <a:pt x="67" y="838"/>
                  </a:lnTo>
                  <a:lnTo>
                    <a:pt x="66" y="837"/>
                  </a:lnTo>
                  <a:lnTo>
                    <a:pt x="65" y="837"/>
                  </a:lnTo>
                  <a:lnTo>
                    <a:pt x="65" y="836"/>
                  </a:lnTo>
                  <a:lnTo>
                    <a:pt x="64" y="836"/>
                  </a:lnTo>
                  <a:lnTo>
                    <a:pt x="64" y="835"/>
                  </a:lnTo>
                  <a:lnTo>
                    <a:pt x="64" y="835"/>
                  </a:lnTo>
                  <a:lnTo>
                    <a:pt x="64" y="835"/>
                  </a:lnTo>
                  <a:lnTo>
                    <a:pt x="64" y="834"/>
                  </a:lnTo>
                  <a:lnTo>
                    <a:pt x="66" y="828"/>
                  </a:lnTo>
                  <a:lnTo>
                    <a:pt x="68" y="822"/>
                  </a:lnTo>
                  <a:lnTo>
                    <a:pt x="68" y="821"/>
                  </a:lnTo>
                  <a:lnTo>
                    <a:pt x="68" y="820"/>
                  </a:lnTo>
                  <a:lnTo>
                    <a:pt x="67" y="815"/>
                  </a:lnTo>
                  <a:lnTo>
                    <a:pt x="67" y="814"/>
                  </a:lnTo>
                  <a:lnTo>
                    <a:pt x="67" y="814"/>
                  </a:lnTo>
                  <a:lnTo>
                    <a:pt x="67" y="813"/>
                  </a:lnTo>
                  <a:lnTo>
                    <a:pt x="66" y="813"/>
                  </a:lnTo>
                  <a:lnTo>
                    <a:pt x="66" y="813"/>
                  </a:lnTo>
                  <a:lnTo>
                    <a:pt x="60" y="808"/>
                  </a:lnTo>
                  <a:lnTo>
                    <a:pt x="53" y="802"/>
                  </a:lnTo>
                  <a:lnTo>
                    <a:pt x="53" y="802"/>
                  </a:lnTo>
                  <a:lnTo>
                    <a:pt x="52" y="802"/>
                  </a:lnTo>
                  <a:lnTo>
                    <a:pt x="52" y="801"/>
                  </a:lnTo>
                  <a:lnTo>
                    <a:pt x="51" y="800"/>
                  </a:lnTo>
                  <a:lnTo>
                    <a:pt x="50" y="799"/>
                  </a:lnTo>
                  <a:lnTo>
                    <a:pt x="44" y="798"/>
                  </a:lnTo>
                  <a:lnTo>
                    <a:pt x="35" y="799"/>
                  </a:lnTo>
                  <a:lnTo>
                    <a:pt x="34" y="799"/>
                  </a:lnTo>
                  <a:lnTo>
                    <a:pt x="34" y="799"/>
                  </a:lnTo>
                  <a:lnTo>
                    <a:pt x="34" y="799"/>
                  </a:lnTo>
                  <a:lnTo>
                    <a:pt x="33" y="800"/>
                  </a:lnTo>
                  <a:lnTo>
                    <a:pt x="30" y="800"/>
                  </a:lnTo>
                  <a:lnTo>
                    <a:pt x="29" y="800"/>
                  </a:lnTo>
                  <a:lnTo>
                    <a:pt x="28" y="797"/>
                  </a:lnTo>
                  <a:lnTo>
                    <a:pt x="28" y="796"/>
                  </a:lnTo>
                  <a:lnTo>
                    <a:pt x="28" y="795"/>
                  </a:lnTo>
                  <a:lnTo>
                    <a:pt x="25" y="787"/>
                  </a:lnTo>
                  <a:lnTo>
                    <a:pt x="17" y="780"/>
                  </a:lnTo>
                  <a:lnTo>
                    <a:pt x="17" y="779"/>
                  </a:lnTo>
                  <a:lnTo>
                    <a:pt x="17" y="779"/>
                  </a:lnTo>
                  <a:lnTo>
                    <a:pt x="12" y="782"/>
                  </a:lnTo>
                  <a:lnTo>
                    <a:pt x="12" y="783"/>
                  </a:lnTo>
                  <a:lnTo>
                    <a:pt x="11" y="783"/>
                  </a:lnTo>
                  <a:lnTo>
                    <a:pt x="11" y="784"/>
                  </a:lnTo>
                  <a:lnTo>
                    <a:pt x="11" y="784"/>
                  </a:lnTo>
                  <a:lnTo>
                    <a:pt x="9" y="784"/>
                  </a:lnTo>
                  <a:lnTo>
                    <a:pt x="7" y="782"/>
                  </a:lnTo>
                  <a:lnTo>
                    <a:pt x="7" y="781"/>
                  </a:lnTo>
                  <a:lnTo>
                    <a:pt x="6" y="780"/>
                  </a:lnTo>
                  <a:lnTo>
                    <a:pt x="6" y="776"/>
                  </a:lnTo>
                  <a:lnTo>
                    <a:pt x="4" y="766"/>
                  </a:lnTo>
                  <a:lnTo>
                    <a:pt x="2" y="760"/>
                  </a:lnTo>
                  <a:lnTo>
                    <a:pt x="0" y="753"/>
                  </a:lnTo>
                  <a:lnTo>
                    <a:pt x="0" y="745"/>
                  </a:lnTo>
                  <a:lnTo>
                    <a:pt x="2" y="737"/>
                  </a:lnTo>
                  <a:lnTo>
                    <a:pt x="2" y="736"/>
                  </a:lnTo>
                  <a:lnTo>
                    <a:pt x="3" y="735"/>
                  </a:lnTo>
                  <a:lnTo>
                    <a:pt x="3" y="735"/>
                  </a:lnTo>
                  <a:lnTo>
                    <a:pt x="4" y="734"/>
                  </a:lnTo>
                  <a:lnTo>
                    <a:pt x="7" y="726"/>
                  </a:lnTo>
                  <a:lnTo>
                    <a:pt x="7" y="726"/>
                  </a:lnTo>
                  <a:lnTo>
                    <a:pt x="8" y="723"/>
                  </a:lnTo>
                  <a:lnTo>
                    <a:pt x="9" y="716"/>
                  </a:lnTo>
                  <a:lnTo>
                    <a:pt x="9" y="716"/>
                  </a:lnTo>
                  <a:lnTo>
                    <a:pt x="11" y="706"/>
                  </a:lnTo>
                  <a:lnTo>
                    <a:pt x="16" y="693"/>
                  </a:lnTo>
                  <a:lnTo>
                    <a:pt x="17" y="692"/>
                  </a:lnTo>
                  <a:lnTo>
                    <a:pt x="17" y="691"/>
                  </a:lnTo>
                  <a:lnTo>
                    <a:pt x="18" y="690"/>
                  </a:lnTo>
                  <a:lnTo>
                    <a:pt x="18" y="690"/>
                  </a:lnTo>
                  <a:lnTo>
                    <a:pt x="19" y="689"/>
                  </a:lnTo>
                  <a:lnTo>
                    <a:pt x="20" y="688"/>
                  </a:lnTo>
                  <a:lnTo>
                    <a:pt x="20" y="688"/>
                  </a:lnTo>
                  <a:lnTo>
                    <a:pt x="21" y="687"/>
                  </a:lnTo>
                  <a:lnTo>
                    <a:pt x="22" y="687"/>
                  </a:lnTo>
                  <a:lnTo>
                    <a:pt x="23" y="687"/>
                  </a:lnTo>
                  <a:lnTo>
                    <a:pt x="25" y="686"/>
                  </a:lnTo>
                  <a:lnTo>
                    <a:pt x="25" y="686"/>
                  </a:lnTo>
                  <a:lnTo>
                    <a:pt x="26" y="686"/>
                  </a:lnTo>
                  <a:lnTo>
                    <a:pt x="27" y="686"/>
                  </a:lnTo>
                  <a:lnTo>
                    <a:pt x="27" y="686"/>
                  </a:lnTo>
                  <a:lnTo>
                    <a:pt x="27" y="685"/>
                  </a:lnTo>
                  <a:lnTo>
                    <a:pt x="28" y="685"/>
                  </a:lnTo>
                  <a:lnTo>
                    <a:pt x="32" y="678"/>
                  </a:lnTo>
                  <a:lnTo>
                    <a:pt x="32" y="676"/>
                  </a:lnTo>
                  <a:lnTo>
                    <a:pt x="32" y="675"/>
                  </a:lnTo>
                  <a:lnTo>
                    <a:pt x="32" y="672"/>
                  </a:lnTo>
                  <a:lnTo>
                    <a:pt x="32" y="672"/>
                  </a:lnTo>
                  <a:lnTo>
                    <a:pt x="32" y="671"/>
                  </a:lnTo>
                  <a:lnTo>
                    <a:pt x="32" y="671"/>
                  </a:lnTo>
                  <a:lnTo>
                    <a:pt x="31" y="671"/>
                  </a:lnTo>
                  <a:lnTo>
                    <a:pt x="31" y="671"/>
                  </a:lnTo>
                  <a:lnTo>
                    <a:pt x="30" y="669"/>
                  </a:lnTo>
                  <a:lnTo>
                    <a:pt x="28" y="655"/>
                  </a:lnTo>
                  <a:lnTo>
                    <a:pt x="28" y="655"/>
                  </a:lnTo>
                  <a:lnTo>
                    <a:pt x="28" y="654"/>
                  </a:lnTo>
                  <a:lnTo>
                    <a:pt x="29" y="654"/>
                  </a:lnTo>
                  <a:lnTo>
                    <a:pt x="30" y="653"/>
                  </a:lnTo>
                  <a:lnTo>
                    <a:pt x="31" y="652"/>
                  </a:lnTo>
                  <a:lnTo>
                    <a:pt x="33" y="651"/>
                  </a:lnTo>
                  <a:lnTo>
                    <a:pt x="35" y="650"/>
                  </a:lnTo>
                  <a:lnTo>
                    <a:pt x="35" y="650"/>
                  </a:lnTo>
                  <a:lnTo>
                    <a:pt x="41" y="654"/>
                  </a:lnTo>
                  <a:lnTo>
                    <a:pt x="42" y="655"/>
                  </a:lnTo>
                  <a:lnTo>
                    <a:pt x="43" y="655"/>
                  </a:lnTo>
                  <a:lnTo>
                    <a:pt x="44" y="655"/>
                  </a:lnTo>
                  <a:lnTo>
                    <a:pt x="45" y="656"/>
                  </a:lnTo>
                  <a:lnTo>
                    <a:pt x="49" y="657"/>
                  </a:lnTo>
                  <a:lnTo>
                    <a:pt x="51" y="657"/>
                  </a:lnTo>
                  <a:lnTo>
                    <a:pt x="52" y="657"/>
                  </a:lnTo>
                  <a:lnTo>
                    <a:pt x="53" y="657"/>
                  </a:lnTo>
                  <a:lnTo>
                    <a:pt x="54" y="658"/>
                  </a:lnTo>
                  <a:lnTo>
                    <a:pt x="54" y="658"/>
                  </a:lnTo>
                  <a:lnTo>
                    <a:pt x="55" y="658"/>
                  </a:lnTo>
                  <a:lnTo>
                    <a:pt x="57" y="667"/>
                  </a:lnTo>
                  <a:lnTo>
                    <a:pt x="57" y="671"/>
                  </a:lnTo>
                  <a:lnTo>
                    <a:pt x="57" y="671"/>
                  </a:lnTo>
                  <a:lnTo>
                    <a:pt x="57" y="672"/>
                  </a:lnTo>
                  <a:lnTo>
                    <a:pt x="57" y="672"/>
                  </a:lnTo>
                  <a:lnTo>
                    <a:pt x="58" y="673"/>
                  </a:lnTo>
                  <a:lnTo>
                    <a:pt x="59" y="676"/>
                  </a:lnTo>
                  <a:lnTo>
                    <a:pt x="60" y="676"/>
                  </a:lnTo>
                  <a:lnTo>
                    <a:pt x="60" y="677"/>
                  </a:lnTo>
                  <a:lnTo>
                    <a:pt x="61" y="677"/>
                  </a:lnTo>
                  <a:lnTo>
                    <a:pt x="61" y="678"/>
                  </a:lnTo>
                  <a:lnTo>
                    <a:pt x="61" y="678"/>
                  </a:lnTo>
                  <a:lnTo>
                    <a:pt x="62" y="678"/>
                  </a:lnTo>
                  <a:lnTo>
                    <a:pt x="67" y="679"/>
                  </a:lnTo>
                  <a:lnTo>
                    <a:pt x="76" y="668"/>
                  </a:lnTo>
                  <a:lnTo>
                    <a:pt x="85" y="658"/>
                  </a:lnTo>
                  <a:lnTo>
                    <a:pt x="85" y="658"/>
                  </a:lnTo>
                  <a:lnTo>
                    <a:pt x="88" y="655"/>
                  </a:lnTo>
                  <a:lnTo>
                    <a:pt x="88" y="655"/>
                  </a:lnTo>
                  <a:lnTo>
                    <a:pt x="90" y="655"/>
                  </a:lnTo>
                  <a:lnTo>
                    <a:pt x="91" y="656"/>
                  </a:lnTo>
                  <a:lnTo>
                    <a:pt x="92" y="656"/>
                  </a:lnTo>
                  <a:lnTo>
                    <a:pt x="92" y="656"/>
                  </a:lnTo>
                  <a:lnTo>
                    <a:pt x="92" y="656"/>
                  </a:lnTo>
                  <a:lnTo>
                    <a:pt x="93" y="656"/>
                  </a:lnTo>
                  <a:lnTo>
                    <a:pt x="94" y="656"/>
                  </a:lnTo>
                  <a:lnTo>
                    <a:pt x="97" y="656"/>
                  </a:lnTo>
                  <a:lnTo>
                    <a:pt x="99" y="655"/>
                  </a:lnTo>
                  <a:lnTo>
                    <a:pt x="99" y="655"/>
                  </a:lnTo>
                  <a:lnTo>
                    <a:pt x="99" y="655"/>
                  </a:lnTo>
                  <a:lnTo>
                    <a:pt x="100" y="655"/>
                  </a:lnTo>
                  <a:lnTo>
                    <a:pt x="102" y="647"/>
                  </a:lnTo>
                  <a:lnTo>
                    <a:pt x="106" y="636"/>
                  </a:lnTo>
                  <a:lnTo>
                    <a:pt x="106" y="636"/>
                  </a:lnTo>
                  <a:lnTo>
                    <a:pt x="105" y="626"/>
                  </a:lnTo>
                  <a:lnTo>
                    <a:pt x="105" y="626"/>
                  </a:lnTo>
                  <a:lnTo>
                    <a:pt x="105" y="625"/>
                  </a:lnTo>
                  <a:lnTo>
                    <a:pt x="104" y="625"/>
                  </a:lnTo>
                  <a:lnTo>
                    <a:pt x="104" y="625"/>
                  </a:lnTo>
                  <a:lnTo>
                    <a:pt x="104" y="624"/>
                  </a:lnTo>
                  <a:lnTo>
                    <a:pt x="103" y="624"/>
                  </a:lnTo>
                  <a:lnTo>
                    <a:pt x="103" y="624"/>
                  </a:lnTo>
                  <a:lnTo>
                    <a:pt x="105" y="620"/>
                  </a:lnTo>
                  <a:lnTo>
                    <a:pt x="106" y="617"/>
                  </a:lnTo>
                  <a:lnTo>
                    <a:pt x="106" y="616"/>
                  </a:lnTo>
                  <a:lnTo>
                    <a:pt x="106" y="614"/>
                  </a:lnTo>
                  <a:lnTo>
                    <a:pt x="106" y="613"/>
                  </a:lnTo>
                  <a:lnTo>
                    <a:pt x="104" y="608"/>
                  </a:lnTo>
                  <a:lnTo>
                    <a:pt x="105" y="603"/>
                  </a:lnTo>
                  <a:lnTo>
                    <a:pt x="107" y="601"/>
                  </a:lnTo>
                  <a:lnTo>
                    <a:pt x="107" y="601"/>
                  </a:lnTo>
                  <a:lnTo>
                    <a:pt x="108" y="601"/>
                  </a:lnTo>
                  <a:lnTo>
                    <a:pt x="108" y="601"/>
                  </a:lnTo>
                  <a:lnTo>
                    <a:pt x="108" y="601"/>
                  </a:lnTo>
                  <a:lnTo>
                    <a:pt x="109" y="597"/>
                  </a:lnTo>
                  <a:lnTo>
                    <a:pt x="108" y="597"/>
                  </a:lnTo>
                  <a:lnTo>
                    <a:pt x="108" y="596"/>
                  </a:lnTo>
                  <a:lnTo>
                    <a:pt x="108" y="596"/>
                  </a:lnTo>
                  <a:lnTo>
                    <a:pt x="108" y="596"/>
                  </a:lnTo>
                  <a:lnTo>
                    <a:pt x="107" y="596"/>
                  </a:lnTo>
                  <a:lnTo>
                    <a:pt x="107" y="596"/>
                  </a:lnTo>
                  <a:lnTo>
                    <a:pt x="106" y="596"/>
                  </a:lnTo>
                  <a:lnTo>
                    <a:pt x="100" y="595"/>
                  </a:lnTo>
                  <a:lnTo>
                    <a:pt x="93" y="587"/>
                  </a:lnTo>
                  <a:lnTo>
                    <a:pt x="93" y="587"/>
                  </a:lnTo>
                  <a:lnTo>
                    <a:pt x="93" y="587"/>
                  </a:lnTo>
                  <a:lnTo>
                    <a:pt x="93" y="580"/>
                  </a:lnTo>
                  <a:lnTo>
                    <a:pt x="93" y="580"/>
                  </a:lnTo>
                  <a:lnTo>
                    <a:pt x="93" y="580"/>
                  </a:lnTo>
                  <a:lnTo>
                    <a:pt x="93" y="579"/>
                  </a:lnTo>
                  <a:lnTo>
                    <a:pt x="94" y="578"/>
                  </a:lnTo>
                  <a:lnTo>
                    <a:pt x="99" y="573"/>
                  </a:lnTo>
                  <a:lnTo>
                    <a:pt x="103" y="570"/>
                  </a:lnTo>
                  <a:lnTo>
                    <a:pt x="104" y="569"/>
                  </a:lnTo>
                  <a:lnTo>
                    <a:pt x="117" y="568"/>
                  </a:lnTo>
                  <a:lnTo>
                    <a:pt x="128" y="564"/>
                  </a:lnTo>
                  <a:lnTo>
                    <a:pt x="129" y="571"/>
                  </a:lnTo>
                  <a:lnTo>
                    <a:pt x="129" y="572"/>
                  </a:lnTo>
                  <a:lnTo>
                    <a:pt x="129" y="573"/>
                  </a:lnTo>
                  <a:lnTo>
                    <a:pt x="130" y="574"/>
                  </a:lnTo>
                  <a:lnTo>
                    <a:pt x="132" y="574"/>
                  </a:lnTo>
                  <a:lnTo>
                    <a:pt x="134" y="571"/>
                  </a:lnTo>
                  <a:lnTo>
                    <a:pt x="135" y="571"/>
                  </a:lnTo>
                  <a:lnTo>
                    <a:pt x="135" y="571"/>
                  </a:lnTo>
                  <a:lnTo>
                    <a:pt x="135" y="571"/>
                  </a:lnTo>
                  <a:lnTo>
                    <a:pt x="142" y="559"/>
                  </a:lnTo>
                  <a:lnTo>
                    <a:pt x="146" y="551"/>
                  </a:lnTo>
                  <a:lnTo>
                    <a:pt x="146" y="547"/>
                  </a:lnTo>
                  <a:lnTo>
                    <a:pt x="147" y="544"/>
                  </a:lnTo>
                  <a:lnTo>
                    <a:pt x="148" y="544"/>
                  </a:lnTo>
                  <a:lnTo>
                    <a:pt x="148" y="544"/>
                  </a:lnTo>
                  <a:lnTo>
                    <a:pt x="149" y="543"/>
                  </a:lnTo>
                  <a:lnTo>
                    <a:pt x="149" y="542"/>
                  </a:lnTo>
                  <a:lnTo>
                    <a:pt x="152" y="539"/>
                  </a:lnTo>
                  <a:lnTo>
                    <a:pt x="153" y="536"/>
                  </a:lnTo>
                  <a:lnTo>
                    <a:pt x="153" y="535"/>
                  </a:lnTo>
                  <a:lnTo>
                    <a:pt x="153" y="535"/>
                  </a:lnTo>
                  <a:lnTo>
                    <a:pt x="153" y="535"/>
                  </a:lnTo>
                  <a:lnTo>
                    <a:pt x="153" y="535"/>
                  </a:lnTo>
                  <a:lnTo>
                    <a:pt x="153" y="534"/>
                  </a:lnTo>
                  <a:lnTo>
                    <a:pt x="153" y="534"/>
                  </a:lnTo>
                  <a:lnTo>
                    <a:pt x="153" y="534"/>
                  </a:lnTo>
                  <a:lnTo>
                    <a:pt x="152" y="534"/>
                  </a:lnTo>
                  <a:lnTo>
                    <a:pt x="152" y="534"/>
                  </a:lnTo>
                  <a:lnTo>
                    <a:pt x="152" y="533"/>
                  </a:lnTo>
                  <a:lnTo>
                    <a:pt x="152" y="533"/>
                  </a:lnTo>
                  <a:lnTo>
                    <a:pt x="152" y="532"/>
                  </a:lnTo>
                  <a:lnTo>
                    <a:pt x="152" y="532"/>
                  </a:lnTo>
                  <a:lnTo>
                    <a:pt x="152" y="532"/>
                  </a:lnTo>
                  <a:lnTo>
                    <a:pt x="152" y="532"/>
                  </a:lnTo>
                  <a:lnTo>
                    <a:pt x="151" y="529"/>
                  </a:lnTo>
                  <a:lnTo>
                    <a:pt x="151" y="528"/>
                  </a:lnTo>
                  <a:lnTo>
                    <a:pt x="151" y="528"/>
                  </a:lnTo>
                  <a:lnTo>
                    <a:pt x="151" y="528"/>
                  </a:lnTo>
                  <a:lnTo>
                    <a:pt x="151" y="527"/>
                  </a:lnTo>
                  <a:lnTo>
                    <a:pt x="151" y="526"/>
                  </a:lnTo>
                  <a:lnTo>
                    <a:pt x="151" y="523"/>
                  </a:lnTo>
                  <a:lnTo>
                    <a:pt x="150" y="519"/>
                  </a:lnTo>
                  <a:lnTo>
                    <a:pt x="150" y="519"/>
                  </a:lnTo>
                  <a:lnTo>
                    <a:pt x="150" y="519"/>
                  </a:lnTo>
                  <a:lnTo>
                    <a:pt x="149" y="519"/>
                  </a:lnTo>
                  <a:lnTo>
                    <a:pt x="145" y="515"/>
                  </a:lnTo>
                  <a:lnTo>
                    <a:pt x="145" y="515"/>
                  </a:lnTo>
                  <a:lnTo>
                    <a:pt x="145" y="515"/>
                  </a:lnTo>
                  <a:lnTo>
                    <a:pt x="144" y="515"/>
                  </a:lnTo>
                  <a:lnTo>
                    <a:pt x="144" y="515"/>
                  </a:lnTo>
                  <a:lnTo>
                    <a:pt x="144" y="515"/>
                  </a:lnTo>
                  <a:lnTo>
                    <a:pt x="144" y="515"/>
                  </a:lnTo>
                  <a:lnTo>
                    <a:pt x="143" y="515"/>
                  </a:lnTo>
                  <a:lnTo>
                    <a:pt x="143" y="515"/>
                  </a:lnTo>
                  <a:lnTo>
                    <a:pt x="143" y="515"/>
                  </a:lnTo>
                  <a:lnTo>
                    <a:pt x="143" y="515"/>
                  </a:lnTo>
                  <a:lnTo>
                    <a:pt x="143" y="514"/>
                  </a:lnTo>
                  <a:lnTo>
                    <a:pt x="140" y="506"/>
                  </a:lnTo>
                  <a:lnTo>
                    <a:pt x="140" y="506"/>
                  </a:lnTo>
                  <a:lnTo>
                    <a:pt x="140" y="502"/>
                  </a:lnTo>
                  <a:lnTo>
                    <a:pt x="140" y="501"/>
                  </a:lnTo>
                  <a:lnTo>
                    <a:pt x="140" y="499"/>
                  </a:lnTo>
                  <a:lnTo>
                    <a:pt x="140" y="490"/>
                  </a:lnTo>
                  <a:lnTo>
                    <a:pt x="140" y="489"/>
                  </a:lnTo>
                  <a:lnTo>
                    <a:pt x="140" y="488"/>
                  </a:lnTo>
                  <a:lnTo>
                    <a:pt x="140" y="488"/>
                  </a:lnTo>
                  <a:lnTo>
                    <a:pt x="140" y="488"/>
                  </a:lnTo>
                  <a:lnTo>
                    <a:pt x="140" y="488"/>
                  </a:lnTo>
                  <a:lnTo>
                    <a:pt x="140" y="488"/>
                  </a:lnTo>
                  <a:lnTo>
                    <a:pt x="140" y="488"/>
                  </a:lnTo>
                  <a:lnTo>
                    <a:pt x="140" y="488"/>
                  </a:lnTo>
                  <a:lnTo>
                    <a:pt x="140" y="488"/>
                  </a:lnTo>
                  <a:lnTo>
                    <a:pt x="140" y="488"/>
                  </a:lnTo>
                  <a:lnTo>
                    <a:pt x="145" y="479"/>
                  </a:lnTo>
                  <a:lnTo>
                    <a:pt x="146" y="475"/>
                  </a:lnTo>
                  <a:lnTo>
                    <a:pt x="146" y="475"/>
                  </a:lnTo>
                  <a:lnTo>
                    <a:pt x="148" y="468"/>
                  </a:lnTo>
                  <a:lnTo>
                    <a:pt x="148" y="467"/>
                  </a:lnTo>
                  <a:lnTo>
                    <a:pt x="148" y="466"/>
                  </a:lnTo>
                  <a:lnTo>
                    <a:pt x="148" y="466"/>
                  </a:lnTo>
                  <a:lnTo>
                    <a:pt x="148" y="466"/>
                  </a:lnTo>
                  <a:lnTo>
                    <a:pt x="148" y="465"/>
                  </a:lnTo>
                  <a:lnTo>
                    <a:pt x="148" y="465"/>
                  </a:lnTo>
                  <a:lnTo>
                    <a:pt x="150" y="462"/>
                  </a:lnTo>
                  <a:lnTo>
                    <a:pt x="152" y="457"/>
                  </a:lnTo>
                  <a:lnTo>
                    <a:pt x="152" y="456"/>
                  </a:lnTo>
                  <a:lnTo>
                    <a:pt x="154" y="455"/>
                  </a:lnTo>
                  <a:lnTo>
                    <a:pt x="156" y="453"/>
                  </a:lnTo>
                  <a:lnTo>
                    <a:pt x="157" y="452"/>
                  </a:lnTo>
                  <a:lnTo>
                    <a:pt x="157" y="450"/>
                  </a:lnTo>
                  <a:lnTo>
                    <a:pt x="156" y="440"/>
                  </a:lnTo>
                  <a:lnTo>
                    <a:pt x="150" y="428"/>
                  </a:lnTo>
                  <a:lnTo>
                    <a:pt x="149" y="428"/>
                  </a:lnTo>
                  <a:lnTo>
                    <a:pt x="142" y="426"/>
                  </a:lnTo>
                  <a:lnTo>
                    <a:pt x="136" y="425"/>
                  </a:lnTo>
                  <a:lnTo>
                    <a:pt x="134" y="425"/>
                  </a:lnTo>
                  <a:lnTo>
                    <a:pt x="132" y="425"/>
                  </a:lnTo>
                  <a:lnTo>
                    <a:pt x="121" y="426"/>
                  </a:lnTo>
                  <a:lnTo>
                    <a:pt x="120" y="423"/>
                  </a:lnTo>
                  <a:lnTo>
                    <a:pt x="120" y="421"/>
                  </a:lnTo>
                  <a:lnTo>
                    <a:pt x="119" y="420"/>
                  </a:lnTo>
                  <a:lnTo>
                    <a:pt x="119" y="420"/>
                  </a:lnTo>
                  <a:lnTo>
                    <a:pt x="119" y="419"/>
                  </a:lnTo>
                  <a:lnTo>
                    <a:pt x="118" y="417"/>
                  </a:lnTo>
                  <a:lnTo>
                    <a:pt x="118" y="417"/>
                  </a:lnTo>
                  <a:lnTo>
                    <a:pt x="118" y="417"/>
                  </a:lnTo>
                  <a:lnTo>
                    <a:pt x="117" y="416"/>
                  </a:lnTo>
                  <a:lnTo>
                    <a:pt x="117" y="416"/>
                  </a:lnTo>
                  <a:lnTo>
                    <a:pt x="117" y="416"/>
                  </a:lnTo>
                  <a:lnTo>
                    <a:pt x="117" y="416"/>
                  </a:lnTo>
                  <a:lnTo>
                    <a:pt x="117" y="415"/>
                  </a:lnTo>
                  <a:lnTo>
                    <a:pt x="117" y="415"/>
                  </a:lnTo>
                  <a:lnTo>
                    <a:pt x="117" y="414"/>
                  </a:lnTo>
                  <a:lnTo>
                    <a:pt x="117" y="414"/>
                  </a:lnTo>
                  <a:lnTo>
                    <a:pt x="117" y="414"/>
                  </a:lnTo>
                  <a:lnTo>
                    <a:pt x="117" y="413"/>
                  </a:lnTo>
                  <a:lnTo>
                    <a:pt x="117" y="413"/>
                  </a:lnTo>
                  <a:lnTo>
                    <a:pt x="122" y="411"/>
                  </a:lnTo>
                  <a:lnTo>
                    <a:pt x="124" y="410"/>
                  </a:lnTo>
                  <a:lnTo>
                    <a:pt x="125" y="410"/>
                  </a:lnTo>
                  <a:lnTo>
                    <a:pt x="125" y="410"/>
                  </a:lnTo>
                  <a:lnTo>
                    <a:pt x="126" y="409"/>
                  </a:lnTo>
                  <a:lnTo>
                    <a:pt x="128" y="409"/>
                  </a:lnTo>
                  <a:lnTo>
                    <a:pt x="129" y="408"/>
                  </a:lnTo>
                  <a:lnTo>
                    <a:pt x="129" y="408"/>
                  </a:lnTo>
                  <a:lnTo>
                    <a:pt x="130" y="408"/>
                  </a:lnTo>
                  <a:lnTo>
                    <a:pt x="132" y="406"/>
                  </a:lnTo>
                  <a:lnTo>
                    <a:pt x="134" y="402"/>
                  </a:lnTo>
                  <a:lnTo>
                    <a:pt x="137" y="398"/>
                  </a:lnTo>
                  <a:lnTo>
                    <a:pt x="137" y="397"/>
                  </a:lnTo>
                  <a:lnTo>
                    <a:pt x="141" y="391"/>
                  </a:lnTo>
                  <a:lnTo>
                    <a:pt x="141" y="390"/>
                  </a:lnTo>
                  <a:lnTo>
                    <a:pt x="147" y="387"/>
                  </a:lnTo>
                  <a:lnTo>
                    <a:pt x="148" y="387"/>
                  </a:lnTo>
                  <a:lnTo>
                    <a:pt x="149" y="386"/>
                  </a:lnTo>
                  <a:lnTo>
                    <a:pt x="153" y="385"/>
                  </a:lnTo>
                  <a:lnTo>
                    <a:pt x="153" y="385"/>
                  </a:lnTo>
                  <a:lnTo>
                    <a:pt x="154" y="384"/>
                  </a:lnTo>
                  <a:lnTo>
                    <a:pt x="155" y="380"/>
                  </a:lnTo>
                  <a:lnTo>
                    <a:pt x="156" y="369"/>
                  </a:lnTo>
                  <a:lnTo>
                    <a:pt x="156" y="369"/>
                  </a:lnTo>
                  <a:lnTo>
                    <a:pt x="156" y="369"/>
                  </a:lnTo>
                  <a:lnTo>
                    <a:pt x="156" y="368"/>
                  </a:lnTo>
                  <a:lnTo>
                    <a:pt x="156" y="368"/>
                  </a:lnTo>
                  <a:lnTo>
                    <a:pt x="159" y="359"/>
                  </a:lnTo>
                  <a:lnTo>
                    <a:pt x="160" y="358"/>
                  </a:lnTo>
                  <a:lnTo>
                    <a:pt x="163" y="352"/>
                  </a:lnTo>
                  <a:lnTo>
                    <a:pt x="165" y="347"/>
                  </a:lnTo>
                  <a:lnTo>
                    <a:pt x="165" y="347"/>
                  </a:lnTo>
                  <a:lnTo>
                    <a:pt x="165" y="346"/>
                  </a:lnTo>
                  <a:lnTo>
                    <a:pt x="165" y="346"/>
                  </a:lnTo>
                  <a:lnTo>
                    <a:pt x="166" y="346"/>
                  </a:lnTo>
                  <a:lnTo>
                    <a:pt x="165" y="343"/>
                  </a:lnTo>
                  <a:lnTo>
                    <a:pt x="165" y="342"/>
                  </a:lnTo>
                  <a:lnTo>
                    <a:pt x="165" y="342"/>
                  </a:lnTo>
                  <a:lnTo>
                    <a:pt x="163" y="334"/>
                  </a:lnTo>
                  <a:lnTo>
                    <a:pt x="160" y="332"/>
                  </a:lnTo>
                  <a:lnTo>
                    <a:pt x="159" y="331"/>
                  </a:lnTo>
                  <a:lnTo>
                    <a:pt x="159" y="327"/>
                  </a:lnTo>
                  <a:lnTo>
                    <a:pt x="159" y="327"/>
                  </a:lnTo>
                  <a:lnTo>
                    <a:pt x="159" y="327"/>
                  </a:lnTo>
                  <a:lnTo>
                    <a:pt x="160" y="324"/>
                  </a:lnTo>
                  <a:lnTo>
                    <a:pt x="160" y="322"/>
                  </a:lnTo>
                  <a:lnTo>
                    <a:pt x="161" y="321"/>
                  </a:lnTo>
                  <a:lnTo>
                    <a:pt x="161" y="321"/>
                  </a:lnTo>
                  <a:lnTo>
                    <a:pt x="160" y="317"/>
                  </a:lnTo>
                  <a:lnTo>
                    <a:pt x="160" y="317"/>
                  </a:lnTo>
                  <a:lnTo>
                    <a:pt x="160" y="317"/>
                  </a:lnTo>
                  <a:lnTo>
                    <a:pt x="158" y="316"/>
                  </a:lnTo>
                  <a:lnTo>
                    <a:pt x="159" y="308"/>
                  </a:lnTo>
                  <a:lnTo>
                    <a:pt x="161" y="310"/>
                  </a:lnTo>
                  <a:lnTo>
                    <a:pt x="163" y="316"/>
                  </a:lnTo>
                  <a:lnTo>
                    <a:pt x="167" y="320"/>
                  </a:lnTo>
                  <a:lnTo>
                    <a:pt x="170" y="321"/>
                  </a:lnTo>
                  <a:lnTo>
                    <a:pt x="170" y="320"/>
                  </a:lnTo>
                  <a:lnTo>
                    <a:pt x="171" y="317"/>
                  </a:lnTo>
                  <a:lnTo>
                    <a:pt x="171" y="314"/>
                  </a:lnTo>
                  <a:lnTo>
                    <a:pt x="172" y="311"/>
                  </a:lnTo>
                  <a:lnTo>
                    <a:pt x="173" y="310"/>
                  </a:lnTo>
                  <a:lnTo>
                    <a:pt x="180" y="310"/>
                  </a:lnTo>
                  <a:lnTo>
                    <a:pt x="181" y="310"/>
                  </a:lnTo>
                  <a:lnTo>
                    <a:pt x="181" y="310"/>
                  </a:lnTo>
                  <a:lnTo>
                    <a:pt x="181" y="310"/>
                  </a:lnTo>
                  <a:lnTo>
                    <a:pt x="184" y="312"/>
                  </a:lnTo>
                  <a:lnTo>
                    <a:pt x="186" y="314"/>
                  </a:lnTo>
                  <a:lnTo>
                    <a:pt x="186" y="314"/>
                  </a:lnTo>
                  <a:lnTo>
                    <a:pt x="187" y="315"/>
                  </a:lnTo>
                  <a:lnTo>
                    <a:pt x="187" y="315"/>
                  </a:lnTo>
                  <a:lnTo>
                    <a:pt x="188" y="316"/>
                  </a:lnTo>
                  <a:lnTo>
                    <a:pt x="189" y="316"/>
                  </a:lnTo>
                  <a:lnTo>
                    <a:pt x="190" y="317"/>
                  </a:lnTo>
                  <a:lnTo>
                    <a:pt x="193" y="317"/>
                  </a:lnTo>
                  <a:lnTo>
                    <a:pt x="195" y="313"/>
                  </a:lnTo>
                  <a:lnTo>
                    <a:pt x="195" y="313"/>
                  </a:lnTo>
                  <a:lnTo>
                    <a:pt x="196" y="312"/>
                  </a:lnTo>
                  <a:lnTo>
                    <a:pt x="197" y="306"/>
                  </a:lnTo>
                  <a:lnTo>
                    <a:pt x="197" y="304"/>
                  </a:lnTo>
                  <a:lnTo>
                    <a:pt x="196" y="302"/>
                  </a:lnTo>
                  <a:lnTo>
                    <a:pt x="196" y="302"/>
                  </a:lnTo>
                  <a:lnTo>
                    <a:pt x="195" y="302"/>
                  </a:lnTo>
                  <a:lnTo>
                    <a:pt x="191" y="301"/>
                  </a:lnTo>
                  <a:lnTo>
                    <a:pt x="191" y="301"/>
                  </a:lnTo>
                  <a:lnTo>
                    <a:pt x="191" y="301"/>
                  </a:lnTo>
                  <a:lnTo>
                    <a:pt x="191" y="301"/>
                  </a:lnTo>
                  <a:lnTo>
                    <a:pt x="191" y="301"/>
                  </a:lnTo>
                  <a:lnTo>
                    <a:pt x="191" y="300"/>
                  </a:lnTo>
                  <a:lnTo>
                    <a:pt x="191" y="300"/>
                  </a:lnTo>
                  <a:lnTo>
                    <a:pt x="191" y="300"/>
                  </a:lnTo>
                  <a:lnTo>
                    <a:pt x="191" y="300"/>
                  </a:lnTo>
                  <a:lnTo>
                    <a:pt x="191" y="300"/>
                  </a:lnTo>
                  <a:lnTo>
                    <a:pt x="192" y="298"/>
                  </a:lnTo>
                  <a:lnTo>
                    <a:pt x="193" y="297"/>
                  </a:lnTo>
                  <a:lnTo>
                    <a:pt x="192" y="297"/>
                  </a:lnTo>
                  <a:lnTo>
                    <a:pt x="192" y="297"/>
                  </a:lnTo>
                  <a:lnTo>
                    <a:pt x="192" y="296"/>
                  </a:lnTo>
                  <a:lnTo>
                    <a:pt x="192" y="296"/>
                  </a:lnTo>
                  <a:lnTo>
                    <a:pt x="192" y="296"/>
                  </a:lnTo>
                  <a:lnTo>
                    <a:pt x="193" y="295"/>
                  </a:lnTo>
                  <a:lnTo>
                    <a:pt x="193" y="295"/>
                  </a:lnTo>
                  <a:lnTo>
                    <a:pt x="193" y="295"/>
                  </a:lnTo>
                  <a:lnTo>
                    <a:pt x="193" y="295"/>
                  </a:lnTo>
                  <a:lnTo>
                    <a:pt x="193" y="295"/>
                  </a:lnTo>
                  <a:lnTo>
                    <a:pt x="193" y="295"/>
                  </a:lnTo>
                  <a:lnTo>
                    <a:pt x="193" y="295"/>
                  </a:lnTo>
                  <a:lnTo>
                    <a:pt x="193" y="294"/>
                  </a:lnTo>
                  <a:lnTo>
                    <a:pt x="193" y="294"/>
                  </a:lnTo>
                  <a:lnTo>
                    <a:pt x="193" y="294"/>
                  </a:lnTo>
                  <a:lnTo>
                    <a:pt x="193" y="294"/>
                  </a:lnTo>
                  <a:lnTo>
                    <a:pt x="193" y="294"/>
                  </a:lnTo>
                  <a:lnTo>
                    <a:pt x="193" y="293"/>
                  </a:lnTo>
                  <a:lnTo>
                    <a:pt x="193" y="293"/>
                  </a:lnTo>
                  <a:lnTo>
                    <a:pt x="194" y="292"/>
                  </a:lnTo>
                  <a:lnTo>
                    <a:pt x="195" y="291"/>
                  </a:lnTo>
                  <a:lnTo>
                    <a:pt x="195" y="290"/>
                  </a:lnTo>
                  <a:lnTo>
                    <a:pt x="196" y="288"/>
                  </a:lnTo>
                  <a:lnTo>
                    <a:pt x="196" y="288"/>
                  </a:lnTo>
                  <a:lnTo>
                    <a:pt x="196" y="288"/>
                  </a:lnTo>
                  <a:lnTo>
                    <a:pt x="197" y="288"/>
                  </a:lnTo>
                  <a:lnTo>
                    <a:pt x="197" y="288"/>
                  </a:lnTo>
                  <a:lnTo>
                    <a:pt x="197" y="288"/>
                  </a:lnTo>
                  <a:lnTo>
                    <a:pt x="197" y="287"/>
                  </a:lnTo>
                  <a:lnTo>
                    <a:pt x="197" y="286"/>
                  </a:lnTo>
                  <a:lnTo>
                    <a:pt x="197" y="285"/>
                  </a:lnTo>
                  <a:lnTo>
                    <a:pt x="202" y="279"/>
                  </a:lnTo>
                  <a:lnTo>
                    <a:pt x="205" y="272"/>
                  </a:lnTo>
                  <a:lnTo>
                    <a:pt x="206" y="272"/>
                  </a:lnTo>
                  <a:lnTo>
                    <a:pt x="206" y="271"/>
                  </a:lnTo>
                  <a:lnTo>
                    <a:pt x="207" y="269"/>
                  </a:lnTo>
                  <a:lnTo>
                    <a:pt x="208" y="269"/>
                  </a:lnTo>
                  <a:lnTo>
                    <a:pt x="207" y="268"/>
                  </a:lnTo>
                  <a:lnTo>
                    <a:pt x="206" y="268"/>
                  </a:lnTo>
                  <a:lnTo>
                    <a:pt x="206" y="268"/>
                  </a:lnTo>
                  <a:lnTo>
                    <a:pt x="205" y="267"/>
                  </a:lnTo>
                  <a:lnTo>
                    <a:pt x="205" y="267"/>
                  </a:lnTo>
                  <a:lnTo>
                    <a:pt x="206" y="263"/>
                  </a:lnTo>
                  <a:lnTo>
                    <a:pt x="206" y="263"/>
                  </a:lnTo>
                  <a:lnTo>
                    <a:pt x="206" y="263"/>
                  </a:lnTo>
                  <a:lnTo>
                    <a:pt x="209" y="259"/>
                  </a:lnTo>
                  <a:lnTo>
                    <a:pt x="210" y="258"/>
                  </a:lnTo>
                  <a:lnTo>
                    <a:pt x="214" y="252"/>
                  </a:lnTo>
                  <a:lnTo>
                    <a:pt x="216" y="250"/>
                  </a:lnTo>
                  <a:lnTo>
                    <a:pt x="219" y="250"/>
                  </a:lnTo>
                  <a:lnTo>
                    <a:pt x="220" y="250"/>
                  </a:lnTo>
                  <a:lnTo>
                    <a:pt x="220" y="250"/>
                  </a:lnTo>
                  <a:lnTo>
                    <a:pt x="220" y="250"/>
                  </a:lnTo>
                  <a:lnTo>
                    <a:pt x="221" y="249"/>
                  </a:lnTo>
                  <a:lnTo>
                    <a:pt x="221" y="249"/>
                  </a:lnTo>
                  <a:lnTo>
                    <a:pt x="221" y="247"/>
                  </a:lnTo>
                  <a:lnTo>
                    <a:pt x="221" y="244"/>
                  </a:lnTo>
                  <a:lnTo>
                    <a:pt x="218" y="240"/>
                  </a:lnTo>
                  <a:lnTo>
                    <a:pt x="215" y="237"/>
                  </a:lnTo>
                  <a:lnTo>
                    <a:pt x="213" y="231"/>
                  </a:lnTo>
                  <a:lnTo>
                    <a:pt x="214" y="227"/>
                  </a:lnTo>
                  <a:lnTo>
                    <a:pt x="214" y="226"/>
                  </a:lnTo>
                  <a:lnTo>
                    <a:pt x="215" y="226"/>
                  </a:lnTo>
                  <a:lnTo>
                    <a:pt x="213" y="225"/>
                  </a:lnTo>
                  <a:lnTo>
                    <a:pt x="207" y="222"/>
                  </a:lnTo>
                  <a:lnTo>
                    <a:pt x="205" y="221"/>
                  </a:lnTo>
                  <a:lnTo>
                    <a:pt x="202" y="219"/>
                  </a:lnTo>
                  <a:lnTo>
                    <a:pt x="202" y="219"/>
                  </a:lnTo>
                  <a:lnTo>
                    <a:pt x="198" y="213"/>
                  </a:lnTo>
                  <a:lnTo>
                    <a:pt x="199" y="210"/>
                  </a:lnTo>
                  <a:lnTo>
                    <a:pt x="200" y="206"/>
                  </a:lnTo>
                  <a:lnTo>
                    <a:pt x="201" y="203"/>
                  </a:lnTo>
                  <a:lnTo>
                    <a:pt x="204" y="197"/>
                  </a:lnTo>
                  <a:lnTo>
                    <a:pt x="201" y="196"/>
                  </a:lnTo>
                  <a:lnTo>
                    <a:pt x="184" y="188"/>
                  </a:lnTo>
                  <a:lnTo>
                    <a:pt x="175" y="183"/>
                  </a:lnTo>
                  <a:lnTo>
                    <a:pt x="173" y="182"/>
                  </a:lnTo>
                  <a:lnTo>
                    <a:pt x="172" y="181"/>
                  </a:lnTo>
                  <a:lnTo>
                    <a:pt x="171" y="181"/>
                  </a:lnTo>
                  <a:lnTo>
                    <a:pt x="171" y="181"/>
                  </a:lnTo>
                  <a:lnTo>
                    <a:pt x="174" y="171"/>
                  </a:lnTo>
                  <a:lnTo>
                    <a:pt x="175" y="168"/>
                  </a:lnTo>
                  <a:lnTo>
                    <a:pt x="179" y="155"/>
                  </a:lnTo>
                  <a:lnTo>
                    <a:pt x="181" y="148"/>
                  </a:lnTo>
                  <a:lnTo>
                    <a:pt x="186" y="135"/>
                  </a:lnTo>
                  <a:lnTo>
                    <a:pt x="188" y="131"/>
                  </a:lnTo>
                  <a:lnTo>
                    <a:pt x="191" y="122"/>
                  </a:lnTo>
                  <a:lnTo>
                    <a:pt x="193" y="114"/>
                  </a:lnTo>
                  <a:lnTo>
                    <a:pt x="194" y="112"/>
                  </a:lnTo>
                  <a:lnTo>
                    <a:pt x="194" y="111"/>
                  </a:lnTo>
                  <a:lnTo>
                    <a:pt x="195" y="110"/>
                  </a:lnTo>
                  <a:lnTo>
                    <a:pt x="195" y="110"/>
                  </a:lnTo>
                  <a:lnTo>
                    <a:pt x="195" y="109"/>
                  </a:lnTo>
                  <a:lnTo>
                    <a:pt x="195" y="109"/>
                  </a:lnTo>
                  <a:lnTo>
                    <a:pt x="195" y="109"/>
                  </a:lnTo>
                  <a:lnTo>
                    <a:pt x="195" y="102"/>
                  </a:lnTo>
                  <a:lnTo>
                    <a:pt x="196" y="93"/>
                  </a:lnTo>
                  <a:lnTo>
                    <a:pt x="197" y="74"/>
                  </a:lnTo>
                  <a:lnTo>
                    <a:pt x="197" y="70"/>
                  </a:lnTo>
                  <a:lnTo>
                    <a:pt x="198" y="64"/>
                  </a:lnTo>
                  <a:lnTo>
                    <a:pt x="200" y="42"/>
                  </a:lnTo>
                  <a:lnTo>
                    <a:pt x="200" y="40"/>
                  </a:lnTo>
                  <a:lnTo>
                    <a:pt x="202" y="27"/>
                  </a:lnTo>
                  <a:lnTo>
                    <a:pt x="203" y="26"/>
                  </a:lnTo>
                  <a:lnTo>
                    <a:pt x="205" y="24"/>
                  </a:lnTo>
                  <a:lnTo>
                    <a:pt x="210" y="23"/>
                  </a:lnTo>
                  <a:lnTo>
                    <a:pt x="210" y="23"/>
                  </a:lnTo>
                  <a:lnTo>
                    <a:pt x="210" y="23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13" y="23"/>
                  </a:lnTo>
                  <a:lnTo>
                    <a:pt x="215" y="23"/>
                  </a:lnTo>
                  <a:lnTo>
                    <a:pt x="216" y="23"/>
                  </a:lnTo>
                  <a:lnTo>
                    <a:pt x="217" y="23"/>
                  </a:lnTo>
                  <a:lnTo>
                    <a:pt x="231" y="17"/>
                  </a:lnTo>
                  <a:lnTo>
                    <a:pt x="231" y="17"/>
                  </a:lnTo>
                  <a:lnTo>
                    <a:pt x="232" y="16"/>
                  </a:lnTo>
                  <a:lnTo>
                    <a:pt x="232" y="16"/>
                  </a:lnTo>
                  <a:lnTo>
                    <a:pt x="233" y="16"/>
                  </a:lnTo>
                  <a:lnTo>
                    <a:pt x="233" y="15"/>
                  </a:lnTo>
                  <a:lnTo>
                    <a:pt x="233" y="14"/>
                  </a:lnTo>
                  <a:lnTo>
                    <a:pt x="233" y="14"/>
                  </a:lnTo>
                  <a:lnTo>
                    <a:pt x="233" y="12"/>
                  </a:lnTo>
                  <a:lnTo>
                    <a:pt x="235" y="13"/>
                  </a:lnTo>
                  <a:lnTo>
                    <a:pt x="238" y="11"/>
                  </a:lnTo>
                  <a:lnTo>
                    <a:pt x="238" y="11"/>
                  </a:lnTo>
                  <a:lnTo>
                    <a:pt x="239" y="10"/>
                  </a:lnTo>
                  <a:lnTo>
                    <a:pt x="241" y="9"/>
                  </a:lnTo>
                  <a:lnTo>
                    <a:pt x="244" y="7"/>
                  </a:lnTo>
                  <a:lnTo>
                    <a:pt x="253" y="2"/>
                  </a:lnTo>
                  <a:lnTo>
                    <a:pt x="254" y="2"/>
                  </a:lnTo>
                  <a:lnTo>
                    <a:pt x="257" y="1"/>
                  </a:lnTo>
                  <a:lnTo>
                    <a:pt x="258" y="1"/>
                  </a:lnTo>
                  <a:lnTo>
                    <a:pt x="258" y="1"/>
                  </a:lnTo>
                  <a:lnTo>
                    <a:pt x="263" y="4"/>
                  </a:lnTo>
                  <a:lnTo>
                    <a:pt x="264" y="5"/>
                  </a:lnTo>
                  <a:lnTo>
                    <a:pt x="271" y="1"/>
                  </a:lnTo>
                  <a:lnTo>
                    <a:pt x="272" y="1"/>
                  </a:lnTo>
                  <a:lnTo>
                    <a:pt x="283" y="0"/>
                  </a:lnTo>
                  <a:lnTo>
                    <a:pt x="286" y="0"/>
                  </a:lnTo>
                  <a:lnTo>
                    <a:pt x="290" y="1"/>
                  </a:lnTo>
                  <a:lnTo>
                    <a:pt x="309" y="2"/>
                  </a:lnTo>
                  <a:lnTo>
                    <a:pt x="308" y="3"/>
                  </a:lnTo>
                  <a:lnTo>
                    <a:pt x="307" y="5"/>
                  </a:lnTo>
                  <a:close/>
                </a:path>
              </a:pathLst>
            </a:custGeom>
            <a:solidFill>
              <a:srgbClr val="3F6075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19" name="Freeform 136"/>
            <p:cNvSpPr>
              <a:spLocks/>
            </p:cNvSpPr>
            <p:nvPr/>
          </p:nvSpPr>
          <p:spPr bwMode="auto">
            <a:xfrm>
              <a:off x="5529263" y="4013201"/>
              <a:ext cx="1228725" cy="777875"/>
            </a:xfrm>
            <a:custGeom>
              <a:avLst/>
              <a:gdLst>
                <a:gd name="T0" fmla="*/ 565 w 774"/>
                <a:gd name="T1" fmla="*/ 15 h 490"/>
                <a:gd name="T2" fmla="*/ 601 w 774"/>
                <a:gd name="T3" fmla="*/ 60 h 490"/>
                <a:gd name="T4" fmla="*/ 622 w 774"/>
                <a:gd name="T5" fmla="*/ 51 h 490"/>
                <a:gd name="T6" fmla="*/ 642 w 774"/>
                <a:gd name="T7" fmla="*/ 60 h 490"/>
                <a:gd name="T8" fmla="*/ 661 w 774"/>
                <a:gd name="T9" fmla="*/ 53 h 490"/>
                <a:gd name="T10" fmla="*/ 701 w 774"/>
                <a:gd name="T11" fmla="*/ 56 h 490"/>
                <a:gd name="T12" fmla="*/ 695 w 774"/>
                <a:gd name="T13" fmla="*/ 94 h 490"/>
                <a:gd name="T14" fmla="*/ 728 w 774"/>
                <a:gd name="T15" fmla="*/ 139 h 490"/>
                <a:gd name="T16" fmla="*/ 745 w 774"/>
                <a:gd name="T17" fmla="*/ 180 h 490"/>
                <a:gd name="T18" fmla="*/ 772 w 774"/>
                <a:gd name="T19" fmla="*/ 202 h 490"/>
                <a:gd name="T20" fmla="*/ 726 w 774"/>
                <a:gd name="T21" fmla="*/ 202 h 490"/>
                <a:gd name="T22" fmla="*/ 727 w 774"/>
                <a:gd name="T23" fmla="*/ 195 h 490"/>
                <a:gd name="T24" fmla="*/ 699 w 774"/>
                <a:gd name="T25" fmla="*/ 152 h 490"/>
                <a:gd name="T26" fmla="*/ 695 w 774"/>
                <a:gd name="T27" fmla="*/ 178 h 490"/>
                <a:gd name="T28" fmla="*/ 676 w 774"/>
                <a:gd name="T29" fmla="*/ 247 h 490"/>
                <a:gd name="T30" fmla="*/ 677 w 774"/>
                <a:gd name="T31" fmla="*/ 339 h 490"/>
                <a:gd name="T32" fmla="*/ 689 w 774"/>
                <a:gd name="T33" fmla="*/ 379 h 490"/>
                <a:gd name="T34" fmla="*/ 679 w 774"/>
                <a:gd name="T35" fmla="*/ 401 h 490"/>
                <a:gd name="T36" fmla="*/ 594 w 774"/>
                <a:gd name="T37" fmla="*/ 488 h 490"/>
                <a:gd name="T38" fmla="*/ 564 w 774"/>
                <a:gd name="T39" fmla="*/ 475 h 490"/>
                <a:gd name="T40" fmla="*/ 554 w 774"/>
                <a:gd name="T41" fmla="*/ 485 h 490"/>
                <a:gd name="T42" fmla="*/ 535 w 774"/>
                <a:gd name="T43" fmla="*/ 457 h 490"/>
                <a:gd name="T44" fmla="*/ 521 w 774"/>
                <a:gd name="T45" fmla="*/ 433 h 490"/>
                <a:gd name="T46" fmla="*/ 463 w 774"/>
                <a:gd name="T47" fmla="*/ 452 h 490"/>
                <a:gd name="T48" fmla="*/ 425 w 774"/>
                <a:gd name="T49" fmla="*/ 481 h 490"/>
                <a:gd name="T50" fmla="*/ 378 w 774"/>
                <a:gd name="T51" fmla="*/ 477 h 490"/>
                <a:gd name="T52" fmla="*/ 377 w 774"/>
                <a:gd name="T53" fmla="*/ 447 h 490"/>
                <a:gd name="T54" fmla="*/ 387 w 774"/>
                <a:gd name="T55" fmla="*/ 412 h 490"/>
                <a:gd name="T56" fmla="*/ 352 w 774"/>
                <a:gd name="T57" fmla="*/ 383 h 490"/>
                <a:gd name="T58" fmla="*/ 339 w 774"/>
                <a:gd name="T59" fmla="*/ 383 h 490"/>
                <a:gd name="T60" fmla="*/ 332 w 774"/>
                <a:gd name="T61" fmla="*/ 394 h 490"/>
                <a:gd name="T62" fmla="*/ 311 w 774"/>
                <a:gd name="T63" fmla="*/ 408 h 490"/>
                <a:gd name="T64" fmla="*/ 216 w 774"/>
                <a:gd name="T65" fmla="*/ 309 h 490"/>
                <a:gd name="T66" fmla="*/ 148 w 774"/>
                <a:gd name="T67" fmla="*/ 267 h 490"/>
                <a:gd name="T68" fmla="*/ 136 w 774"/>
                <a:gd name="T69" fmla="*/ 268 h 490"/>
                <a:gd name="T70" fmla="*/ 108 w 774"/>
                <a:gd name="T71" fmla="*/ 251 h 490"/>
                <a:gd name="T72" fmla="*/ 95 w 774"/>
                <a:gd name="T73" fmla="*/ 247 h 490"/>
                <a:gd name="T74" fmla="*/ 77 w 774"/>
                <a:gd name="T75" fmla="*/ 272 h 490"/>
                <a:gd name="T76" fmla="*/ 53 w 774"/>
                <a:gd name="T77" fmla="*/ 298 h 490"/>
                <a:gd name="T78" fmla="*/ 40 w 774"/>
                <a:gd name="T79" fmla="*/ 323 h 490"/>
                <a:gd name="T80" fmla="*/ 32 w 774"/>
                <a:gd name="T81" fmla="*/ 333 h 490"/>
                <a:gd name="T82" fmla="*/ 25 w 774"/>
                <a:gd name="T83" fmla="*/ 251 h 490"/>
                <a:gd name="T84" fmla="*/ 74 w 774"/>
                <a:gd name="T85" fmla="*/ 192 h 490"/>
                <a:gd name="T86" fmla="*/ 79 w 774"/>
                <a:gd name="T87" fmla="*/ 186 h 490"/>
                <a:gd name="T88" fmla="*/ 52 w 774"/>
                <a:gd name="T89" fmla="*/ 135 h 490"/>
                <a:gd name="T90" fmla="*/ 1 w 774"/>
                <a:gd name="T91" fmla="*/ 105 h 490"/>
                <a:gd name="T92" fmla="*/ 23 w 774"/>
                <a:gd name="T93" fmla="*/ 69 h 490"/>
                <a:gd name="T94" fmla="*/ 51 w 774"/>
                <a:gd name="T95" fmla="*/ 49 h 490"/>
                <a:gd name="T96" fmla="*/ 107 w 774"/>
                <a:gd name="T97" fmla="*/ 51 h 490"/>
                <a:gd name="T98" fmla="*/ 126 w 774"/>
                <a:gd name="T99" fmla="*/ 77 h 490"/>
                <a:gd name="T100" fmla="*/ 173 w 774"/>
                <a:gd name="T101" fmla="*/ 68 h 490"/>
                <a:gd name="T102" fmla="*/ 216 w 774"/>
                <a:gd name="T103" fmla="*/ 86 h 490"/>
                <a:gd name="T104" fmla="*/ 234 w 774"/>
                <a:gd name="T105" fmla="*/ 100 h 490"/>
                <a:gd name="T106" fmla="*/ 242 w 774"/>
                <a:gd name="T107" fmla="*/ 119 h 490"/>
                <a:gd name="T108" fmla="*/ 289 w 774"/>
                <a:gd name="T109" fmla="*/ 89 h 490"/>
                <a:gd name="T110" fmla="*/ 319 w 774"/>
                <a:gd name="T111" fmla="*/ 74 h 490"/>
                <a:gd name="T112" fmla="*/ 337 w 774"/>
                <a:gd name="T113" fmla="*/ 63 h 490"/>
                <a:gd name="T114" fmla="*/ 343 w 774"/>
                <a:gd name="T115" fmla="*/ 37 h 490"/>
                <a:gd name="T116" fmla="*/ 372 w 774"/>
                <a:gd name="T117" fmla="*/ 17 h 490"/>
                <a:gd name="T118" fmla="*/ 409 w 774"/>
                <a:gd name="T119" fmla="*/ 17 h 490"/>
                <a:gd name="T120" fmla="*/ 448 w 774"/>
                <a:gd name="T121" fmla="*/ 15 h 490"/>
                <a:gd name="T122" fmla="*/ 478 w 774"/>
                <a:gd name="T123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74" h="490">
                  <a:moveTo>
                    <a:pt x="514" y="10"/>
                  </a:moveTo>
                  <a:lnTo>
                    <a:pt x="515" y="10"/>
                  </a:lnTo>
                  <a:lnTo>
                    <a:pt x="532" y="9"/>
                  </a:lnTo>
                  <a:lnTo>
                    <a:pt x="535" y="9"/>
                  </a:lnTo>
                  <a:lnTo>
                    <a:pt x="537" y="11"/>
                  </a:lnTo>
                  <a:lnTo>
                    <a:pt x="538" y="12"/>
                  </a:lnTo>
                  <a:lnTo>
                    <a:pt x="538" y="12"/>
                  </a:lnTo>
                  <a:lnTo>
                    <a:pt x="539" y="13"/>
                  </a:lnTo>
                  <a:lnTo>
                    <a:pt x="540" y="14"/>
                  </a:lnTo>
                  <a:lnTo>
                    <a:pt x="541" y="15"/>
                  </a:lnTo>
                  <a:lnTo>
                    <a:pt x="542" y="15"/>
                  </a:lnTo>
                  <a:lnTo>
                    <a:pt x="543" y="16"/>
                  </a:lnTo>
                  <a:lnTo>
                    <a:pt x="544" y="16"/>
                  </a:lnTo>
                  <a:lnTo>
                    <a:pt x="546" y="16"/>
                  </a:lnTo>
                  <a:lnTo>
                    <a:pt x="548" y="16"/>
                  </a:lnTo>
                  <a:lnTo>
                    <a:pt x="550" y="15"/>
                  </a:lnTo>
                  <a:lnTo>
                    <a:pt x="552" y="13"/>
                  </a:lnTo>
                  <a:lnTo>
                    <a:pt x="565" y="15"/>
                  </a:lnTo>
                  <a:lnTo>
                    <a:pt x="570" y="19"/>
                  </a:lnTo>
                  <a:lnTo>
                    <a:pt x="571" y="24"/>
                  </a:lnTo>
                  <a:lnTo>
                    <a:pt x="575" y="24"/>
                  </a:lnTo>
                  <a:lnTo>
                    <a:pt x="576" y="24"/>
                  </a:lnTo>
                  <a:lnTo>
                    <a:pt x="578" y="25"/>
                  </a:lnTo>
                  <a:lnTo>
                    <a:pt x="579" y="25"/>
                  </a:lnTo>
                  <a:lnTo>
                    <a:pt x="581" y="27"/>
                  </a:lnTo>
                  <a:lnTo>
                    <a:pt x="581" y="28"/>
                  </a:lnTo>
                  <a:lnTo>
                    <a:pt x="582" y="30"/>
                  </a:lnTo>
                  <a:lnTo>
                    <a:pt x="582" y="31"/>
                  </a:lnTo>
                  <a:lnTo>
                    <a:pt x="582" y="33"/>
                  </a:lnTo>
                  <a:lnTo>
                    <a:pt x="582" y="35"/>
                  </a:lnTo>
                  <a:lnTo>
                    <a:pt x="586" y="44"/>
                  </a:lnTo>
                  <a:lnTo>
                    <a:pt x="590" y="51"/>
                  </a:lnTo>
                  <a:lnTo>
                    <a:pt x="597" y="59"/>
                  </a:lnTo>
                  <a:lnTo>
                    <a:pt x="599" y="60"/>
                  </a:lnTo>
                  <a:lnTo>
                    <a:pt x="600" y="61"/>
                  </a:lnTo>
                  <a:lnTo>
                    <a:pt x="601" y="60"/>
                  </a:lnTo>
                  <a:lnTo>
                    <a:pt x="610" y="57"/>
                  </a:lnTo>
                  <a:lnTo>
                    <a:pt x="611" y="57"/>
                  </a:lnTo>
                  <a:lnTo>
                    <a:pt x="611" y="56"/>
                  </a:lnTo>
                  <a:lnTo>
                    <a:pt x="610" y="54"/>
                  </a:lnTo>
                  <a:lnTo>
                    <a:pt x="610" y="53"/>
                  </a:lnTo>
                  <a:lnTo>
                    <a:pt x="611" y="51"/>
                  </a:lnTo>
                  <a:lnTo>
                    <a:pt x="611" y="49"/>
                  </a:lnTo>
                  <a:lnTo>
                    <a:pt x="612" y="48"/>
                  </a:lnTo>
                  <a:lnTo>
                    <a:pt x="613" y="47"/>
                  </a:lnTo>
                  <a:lnTo>
                    <a:pt x="614" y="46"/>
                  </a:lnTo>
                  <a:lnTo>
                    <a:pt x="616" y="45"/>
                  </a:lnTo>
                  <a:lnTo>
                    <a:pt x="617" y="44"/>
                  </a:lnTo>
                  <a:lnTo>
                    <a:pt x="618" y="44"/>
                  </a:lnTo>
                  <a:lnTo>
                    <a:pt x="619" y="44"/>
                  </a:lnTo>
                  <a:lnTo>
                    <a:pt x="620" y="46"/>
                  </a:lnTo>
                  <a:lnTo>
                    <a:pt x="621" y="47"/>
                  </a:lnTo>
                  <a:lnTo>
                    <a:pt x="621" y="49"/>
                  </a:lnTo>
                  <a:lnTo>
                    <a:pt x="622" y="51"/>
                  </a:lnTo>
                  <a:lnTo>
                    <a:pt x="623" y="53"/>
                  </a:lnTo>
                  <a:lnTo>
                    <a:pt x="624" y="55"/>
                  </a:lnTo>
                  <a:lnTo>
                    <a:pt x="625" y="56"/>
                  </a:lnTo>
                  <a:lnTo>
                    <a:pt x="626" y="58"/>
                  </a:lnTo>
                  <a:lnTo>
                    <a:pt x="627" y="58"/>
                  </a:lnTo>
                  <a:lnTo>
                    <a:pt x="627" y="59"/>
                  </a:lnTo>
                  <a:lnTo>
                    <a:pt x="629" y="60"/>
                  </a:lnTo>
                  <a:lnTo>
                    <a:pt x="630" y="61"/>
                  </a:lnTo>
                  <a:lnTo>
                    <a:pt x="631" y="61"/>
                  </a:lnTo>
                  <a:lnTo>
                    <a:pt x="632" y="62"/>
                  </a:lnTo>
                  <a:lnTo>
                    <a:pt x="634" y="62"/>
                  </a:lnTo>
                  <a:lnTo>
                    <a:pt x="637" y="62"/>
                  </a:lnTo>
                  <a:lnTo>
                    <a:pt x="638" y="62"/>
                  </a:lnTo>
                  <a:lnTo>
                    <a:pt x="639" y="61"/>
                  </a:lnTo>
                  <a:lnTo>
                    <a:pt x="639" y="61"/>
                  </a:lnTo>
                  <a:lnTo>
                    <a:pt x="639" y="61"/>
                  </a:lnTo>
                  <a:lnTo>
                    <a:pt x="640" y="60"/>
                  </a:lnTo>
                  <a:lnTo>
                    <a:pt x="642" y="60"/>
                  </a:lnTo>
                  <a:lnTo>
                    <a:pt x="644" y="60"/>
                  </a:lnTo>
                  <a:lnTo>
                    <a:pt x="645" y="60"/>
                  </a:lnTo>
                  <a:lnTo>
                    <a:pt x="647" y="60"/>
                  </a:lnTo>
                  <a:lnTo>
                    <a:pt x="648" y="61"/>
                  </a:lnTo>
                  <a:lnTo>
                    <a:pt x="650" y="62"/>
                  </a:lnTo>
                  <a:lnTo>
                    <a:pt x="651" y="63"/>
                  </a:lnTo>
                  <a:lnTo>
                    <a:pt x="652" y="63"/>
                  </a:lnTo>
                  <a:lnTo>
                    <a:pt x="654" y="64"/>
                  </a:lnTo>
                  <a:lnTo>
                    <a:pt x="655" y="64"/>
                  </a:lnTo>
                  <a:lnTo>
                    <a:pt x="656" y="63"/>
                  </a:lnTo>
                  <a:lnTo>
                    <a:pt x="657" y="62"/>
                  </a:lnTo>
                  <a:lnTo>
                    <a:pt x="657" y="62"/>
                  </a:lnTo>
                  <a:lnTo>
                    <a:pt x="657" y="62"/>
                  </a:lnTo>
                  <a:lnTo>
                    <a:pt x="659" y="60"/>
                  </a:lnTo>
                  <a:lnTo>
                    <a:pt x="660" y="58"/>
                  </a:lnTo>
                  <a:lnTo>
                    <a:pt x="660" y="56"/>
                  </a:lnTo>
                  <a:lnTo>
                    <a:pt x="661" y="54"/>
                  </a:lnTo>
                  <a:lnTo>
                    <a:pt x="661" y="53"/>
                  </a:lnTo>
                  <a:lnTo>
                    <a:pt x="662" y="52"/>
                  </a:lnTo>
                  <a:lnTo>
                    <a:pt x="662" y="51"/>
                  </a:lnTo>
                  <a:lnTo>
                    <a:pt x="663" y="50"/>
                  </a:lnTo>
                  <a:lnTo>
                    <a:pt x="663" y="50"/>
                  </a:lnTo>
                  <a:lnTo>
                    <a:pt x="664" y="50"/>
                  </a:lnTo>
                  <a:lnTo>
                    <a:pt x="674" y="41"/>
                  </a:lnTo>
                  <a:lnTo>
                    <a:pt x="675" y="41"/>
                  </a:lnTo>
                  <a:lnTo>
                    <a:pt x="676" y="40"/>
                  </a:lnTo>
                  <a:lnTo>
                    <a:pt x="686" y="39"/>
                  </a:lnTo>
                  <a:lnTo>
                    <a:pt x="688" y="39"/>
                  </a:lnTo>
                  <a:lnTo>
                    <a:pt x="691" y="41"/>
                  </a:lnTo>
                  <a:lnTo>
                    <a:pt x="691" y="41"/>
                  </a:lnTo>
                  <a:lnTo>
                    <a:pt x="692" y="42"/>
                  </a:lnTo>
                  <a:lnTo>
                    <a:pt x="693" y="43"/>
                  </a:lnTo>
                  <a:lnTo>
                    <a:pt x="699" y="52"/>
                  </a:lnTo>
                  <a:lnTo>
                    <a:pt x="699" y="53"/>
                  </a:lnTo>
                  <a:lnTo>
                    <a:pt x="700" y="55"/>
                  </a:lnTo>
                  <a:lnTo>
                    <a:pt x="701" y="56"/>
                  </a:lnTo>
                  <a:lnTo>
                    <a:pt x="701" y="58"/>
                  </a:lnTo>
                  <a:lnTo>
                    <a:pt x="701" y="59"/>
                  </a:lnTo>
                  <a:lnTo>
                    <a:pt x="700" y="60"/>
                  </a:lnTo>
                  <a:lnTo>
                    <a:pt x="700" y="61"/>
                  </a:lnTo>
                  <a:lnTo>
                    <a:pt x="699" y="63"/>
                  </a:lnTo>
                  <a:lnTo>
                    <a:pt x="698" y="65"/>
                  </a:lnTo>
                  <a:lnTo>
                    <a:pt x="697" y="66"/>
                  </a:lnTo>
                  <a:lnTo>
                    <a:pt x="694" y="72"/>
                  </a:lnTo>
                  <a:lnTo>
                    <a:pt x="693" y="73"/>
                  </a:lnTo>
                  <a:lnTo>
                    <a:pt x="693" y="75"/>
                  </a:lnTo>
                  <a:lnTo>
                    <a:pt x="693" y="76"/>
                  </a:lnTo>
                  <a:lnTo>
                    <a:pt x="693" y="79"/>
                  </a:lnTo>
                  <a:lnTo>
                    <a:pt x="694" y="81"/>
                  </a:lnTo>
                  <a:lnTo>
                    <a:pt x="694" y="83"/>
                  </a:lnTo>
                  <a:lnTo>
                    <a:pt x="695" y="88"/>
                  </a:lnTo>
                  <a:lnTo>
                    <a:pt x="695" y="91"/>
                  </a:lnTo>
                  <a:lnTo>
                    <a:pt x="696" y="92"/>
                  </a:lnTo>
                  <a:lnTo>
                    <a:pt x="695" y="94"/>
                  </a:lnTo>
                  <a:lnTo>
                    <a:pt x="695" y="95"/>
                  </a:lnTo>
                  <a:lnTo>
                    <a:pt x="695" y="100"/>
                  </a:lnTo>
                  <a:lnTo>
                    <a:pt x="695" y="103"/>
                  </a:lnTo>
                  <a:lnTo>
                    <a:pt x="696" y="112"/>
                  </a:lnTo>
                  <a:lnTo>
                    <a:pt x="697" y="118"/>
                  </a:lnTo>
                  <a:lnTo>
                    <a:pt x="697" y="121"/>
                  </a:lnTo>
                  <a:lnTo>
                    <a:pt x="698" y="123"/>
                  </a:lnTo>
                  <a:lnTo>
                    <a:pt x="703" y="132"/>
                  </a:lnTo>
                  <a:lnTo>
                    <a:pt x="703" y="133"/>
                  </a:lnTo>
                  <a:lnTo>
                    <a:pt x="705" y="135"/>
                  </a:lnTo>
                  <a:lnTo>
                    <a:pt x="707" y="136"/>
                  </a:lnTo>
                  <a:lnTo>
                    <a:pt x="708" y="137"/>
                  </a:lnTo>
                  <a:lnTo>
                    <a:pt x="709" y="137"/>
                  </a:lnTo>
                  <a:lnTo>
                    <a:pt x="716" y="137"/>
                  </a:lnTo>
                  <a:lnTo>
                    <a:pt x="719" y="138"/>
                  </a:lnTo>
                  <a:lnTo>
                    <a:pt x="722" y="138"/>
                  </a:lnTo>
                  <a:lnTo>
                    <a:pt x="725" y="139"/>
                  </a:lnTo>
                  <a:lnTo>
                    <a:pt x="728" y="139"/>
                  </a:lnTo>
                  <a:lnTo>
                    <a:pt x="730" y="139"/>
                  </a:lnTo>
                  <a:lnTo>
                    <a:pt x="731" y="139"/>
                  </a:lnTo>
                  <a:lnTo>
                    <a:pt x="732" y="140"/>
                  </a:lnTo>
                  <a:lnTo>
                    <a:pt x="734" y="142"/>
                  </a:lnTo>
                  <a:lnTo>
                    <a:pt x="734" y="143"/>
                  </a:lnTo>
                  <a:lnTo>
                    <a:pt x="735" y="144"/>
                  </a:lnTo>
                  <a:lnTo>
                    <a:pt x="736" y="145"/>
                  </a:lnTo>
                  <a:lnTo>
                    <a:pt x="736" y="146"/>
                  </a:lnTo>
                  <a:lnTo>
                    <a:pt x="736" y="149"/>
                  </a:lnTo>
                  <a:lnTo>
                    <a:pt x="736" y="151"/>
                  </a:lnTo>
                  <a:lnTo>
                    <a:pt x="736" y="153"/>
                  </a:lnTo>
                  <a:lnTo>
                    <a:pt x="736" y="154"/>
                  </a:lnTo>
                  <a:lnTo>
                    <a:pt x="737" y="158"/>
                  </a:lnTo>
                  <a:lnTo>
                    <a:pt x="738" y="165"/>
                  </a:lnTo>
                  <a:lnTo>
                    <a:pt x="742" y="176"/>
                  </a:lnTo>
                  <a:lnTo>
                    <a:pt x="743" y="178"/>
                  </a:lnTo>
                  <a:lnTo>
                    <a:pt x="743" y="178"/>
                  </a:lnTo>
                  <a:lnTo>
                    <a:pt x="745" y="180"/>
                  </a:lnTo>
                  <a:lnTo>
                    <a:pt x="746" y="182"/>
                  </a:lnTo>
                  <a:lnTo>
                    <a:pt x="747" y="182"/>
                  </a:lnTo>
                  <a:lnTo>
                    <a:pt x="748" y="183"/>
                  </a:lnTo>
                  <a:lnTo>
                    <a:pt x="749" y="183"/>
                  </a:lnTo>
                  <a:lnTo>
                    <a:pt x="750" y="184"/>
                  </a:lnTo>
                  <a:lnTo>
                    <a:pt x="751" y="185"/>
                  </a:lnTo>
                  <a:lnTo>
                    <a:pt x="754" y="188"/>
                  </a:lnTo>
                  <a:lnTo>
                    <a:pt x="758" y="191"/>
                  </a:lnTo>
                  <a:lnTo>
                    <a:pt x="759" y="193"/>
                  </a:lnTo>
                  <a:lnTo>
                    <a:pt x="760" y="194"/>
                  </a:lnTo>
                  <a:lnTo>
                    <a:pt x="761" y="195"/>
                  </a:lnTo>
                  <a:lnTo>
                    <a:pt x="763" y="197"/>
                  </a:lnTo>
                  <a:lnTo>
                    <a:pt x="767" y="200"/>
                  </a:lnTo>
                  <a:lnTo>
                    <a:pt x="769" y="201"/>
                  </a:lnTo>
                  <a:lnTo>
                    <a:pt x="769" y="201"/>
                  </a:lnTo>
                  <a:lnTo>
                    <a:pt x="771" y="202"/>
                  </a:lnTo>
                  <a:lnTo>
                    <a:pt x="772" y="202"/>
                  </a:lnTo>
                  <a:lnTo>
                    <a:pt x="772" y="202"/>
                  </a:lnTo>
                  <a:lnTo>
                    <a:pt x="774" y="204"/>
                  </a:lnTo>
                  <a:lnTo>
                    <a:pt x="773" y="207"/>
                  </a:lnTo>
                  <a:lnTo>
                    <a:pt x="772" y="208"/>
                  </a:lnTo>
                  <a:lnTo>
                    <a:pt x="772" y="209"/>
                  </a:lnTo>
                  <a:lnTo>
                    <a:pt x="771" y="210"/>
                  </a:lnTo>
                  <a:lnTo>
                    <a:pt x="769" y="212"/>
                  </a:lnTo>
                  <a:lnTo>
                    <a:pt x="766" y="213"/>
                  </a:lnTo>
                  <a:lnTo>
                    <a:pt x="765" y="213"/>
                  </a:lnTo>
                  <a:lnTo>
                    <a:pt x="764" y="213"/>
                  </a:lnTo>
                  <a:lnTo>
                    <a:pt x="759" y="212"/>
                  </a:lnTo>
                  <a:lnTo>
                    <a:pt x="758" y="211"/>
                  </a:lnTo>
                  <a:lnTo>
                    <a:pt x="748" y="207"/>
                  </a:lnTo>
                  <a:lnTo>
                    <a:pt x="740" y="203"/>
                  </a:lnTo>
                  <a:lnTo>
                    <a:pt x="735" y="201"/>
                  </a:lnTo>
                  <a:lnTo>
                    <a:pt x="733" y="201"/>
                  </a:lnTo>
                  <a:lnTo>
                    <a:pt x="730" y="202"/>
                  </a:lnTo>
                  <a:lnTo>
                    <a:pt x="728" y="202"/>
                  </a:lnTo>
                  <a:lnTo>
                    <a:pt x="726" y="202"/>
                  </a:lnTo>
                  <a:lnTo>
                    <a:pt x="725" y="202"/>
                  </a:lnTo>
                  <a:lnTo>
                    <a:pt x="724" y="202"/>
                  </a:lnTo>
                  <a:lnTo>
                    <a:pt x="722" y="201"/>
                  </a:lnTo>
                  <a:lnTo>
                    <a:pt x="721" y="201"/>
                  </a:lnTo>
                  <a:lnTo>
                    <a:pt x="719" y="200"/>
                  </a:lnTo>
                  <a:lnTo>
                    <a:pt x="717" y="199"/>
                  </a:lnTo>
                  <a:lnTo>
                    <a:pt x="716" y="199"/>
                  </a:lnTo>
                  <a:lnTo>
                    <a:pt x="714" y="198"/>
                  </a:lnTo>
                  <a:lnTo>
                    <a:pt x="714" y="196"/>
                  </a:lnTo>
                  <a:lnTo>
                    <a:pt x="713" y="195"/>
                  </a:lnTo>
                  <a:lnTo>
                    <a:pt x="713" y="194"/>
                  </a:lnTo>
                  <a:lnTo>
                    <a:pt x="714" y="194"/>
                  </a:lnTo>
                  <a:lnTo>
                    <a:pt x="715" y="194"/>
                  </a:lnTo>
                  <a:lnTo>
                    <a:pt x="717" y="195"/>
                  </a:lnTo>
                  <a:lnTo>
                    <a:pt x="720" y="195"/>
                  </a:lnTo>
                  <a:lnTo>
                    <a:pt x="722" y="195"/>
                  </a:lnTo>
                  <a:lnTo>
                    <a:pt x="724" y="195"/>
                  </a:lnTo>
                  <a:lnTo>
                    <a:pt x="727" y="195"/>
                  </a:lnTo>
                  <a:lnTo>
                    <a:pt x="728" y="194"/>
                  </a:lnTo>
                  <a:lnTo>
                    <a:pt x="728" y="193"/>
                  </a:lnTo>
                  <a:lnTo>
                    <a:pt x="728" y="191"/>
                  </a:lnTo>
                  <a:lnTo>
                    <a:pt x="728" y="189"/>
                  </a:lnTo>
                  <a:lnTo>
                    <a:pt x="728" y="187"/>
                  </a:lnTo>
                  <a:lnTo>
                    <a:pt x="728" y="184"/>
                  </a:lnTo>
                  <a:lnTo>
                    <a:pt x="728" y="182"/>
                  </a:lnTo>
                  <a:lnTo>
                    <a:pt x="729" y="180"/>
                  </a:lnTo>
                  <a:lnTo>
                    <a:pt x="731" y="179"/>
                  </a:lnTo>
                  <a:lnTo>
                    <a:pt x="732" y="178"/>
                  </a:lnTo>
                  <a:lnTo>
                    <a:pt x="733" y="178"/>
                  </a:lnTo>
                  <a:lnTo>
                    <a:pt x="734" y="178"/>
                  </a:lnTo>
                  <a:lnTo>
                    <a:pt x="734" y="178"/>
                  </a:lnTo>
                  <a:lnTo>
                    <a:pt x="733" y="172"/>
                  </a:lnTo>
                  <a:lnTo>
                    <a:pt x="730" y="166"/>
                  </a:lnTo>
                  <a:lnTo>
                    <a:pt x="718" y="155"/>
                  </a:lnTo>
                  <a:lnTo>
                    <a:pt x="713" y="151"/>
                  </a:lnTo>
                  <a:lnTo>
                    <a:pt x="699" y="152"/>
                  </a:lnTo>
                  <a:lnTo>
                    <a:pt x="697" y="154"/>
                  </a:lnTo>
                  <a:lnTo>
                    <a:pt x="685" y="174"/>
                  </a:lnTo>
                  <a:lnTo>
                    <a:pt x="684" y="176"/>
                  </a:lnTo>
                  <a:lnTo>
                    <a:pt x="681" y="183"/>
                  </a:lnTo>
                  <a:lnTo>
                    <a:pt x="681" y="184"/>
                  </a:lnTo>
                  <a:lnTo>
                    <a:pt x="683" y="185"/>
                  </a:lnTo>
                  <a:lnTo>
                    <a:pt x="684" y="185"/>
                  </a:lnTo>
                  <a:lnTo>
                    <a:pt x="684" y="185"/>
                  </a:lnTo>
                  <a:lnTo>
                    <a:pt x="686" y="182"/>
                  </a:lnTo>
                  <a:lnTo>
                    <a:pt x="686" y="182"/>
                  </a:lnTo>
                  <a:lnTo>
                    <a:pt x="689" y="177"/>
                  </a:lnTo>
                  <a:lnTo>
                    <a:pt x="692" y="175"/>
                  </a:lnTo>
                  <a:lnTo>
                    <a:pt x="694" y="174"/>
                  </a:lnTo>
                  <a:lnTo>
                    <a:pt x="695" y="173"/>
                  </a:lnTo>
                  <a:lnTo>
                    <a:pt x="696" y="174"/>
                  </a:lnTo>
                  <a:lnTo>
                    <a:pt x="697" y="175"/>
                  </a:lnTo>
                  <a:lnTo>
                    <a:pt x="696" y="175"/>
                  </a:lnTo>
                  <a:lnTo>
                    <a:pt x="695" y="178"/>
                  </a:lnTo>
                  <a:lnTo>
                    <a:pt x="699" y="180"/>
                  </a:lnTo>
                  <a:lnTo>
                    <a:pt x="699" y="180"/>
                  </a:lnTo>
                  <a:lnTo>
                    <a:pt x="699" y="181"/>
                  </a:lnTo>
                  <a:lnTo>
                    <a:pt x="696" y="187"/>
                  </a:lnTo>
                  <a:lnTo>
                    <a:pt x="694" y="190"/>
                  </a:lnTo>
                  <a:lnTo>
                    <a:pt x="693" y="192"/>
                  </a:lnTo>
                  <a:lnTo>
                    <a:pt x="692" y="192"/>
                  </a:lnTo>
                  <a:lnTo>
                    <a:pt x="692" y="192"/>
                  </a:lnTo>
                  <a:lnTo>
                    <a:pt x="691" y="195"/>
                  </a:lnTo>
                  <a:lnTo>
                    <a:pt x="691" y="196"/>
                  </a:lnTo>
                  <a:lnTo>
                    <a:pt x="691" y="196"/>
                  </a:lnTo>
                  <a:lnTo>
                    <a:pt x="690" y="200"/>
                  </a:lnTo>
                  <a:lnTo>
                    <a:pt x="688" y="207"/>
                  </a:lnTo>
                  <a:lnTo>
                    <a:pt x="686" y="210"/>
                  </a:lnTo>
                  <a:lnTo>
                    <a:pt x="686" y="212"/>
                  </a:lnTo>
                  <a:lnTo>
                    <a:pt x="681" y="223"/>
                  </a:lnTo>
                  <a:lnTo>
                    <a:pt x="676" y="242"/>
                  </a:lnTo>
                  <a:lnTo>
                    <a:pt x="676" y="247"/>
                  </a:lnTo>
                  <a:lnTo>
                    <a:pt x="676" y="248"/>
                  </a:lnTo>
                  <a:lnTo>
                    <a:pt x="676" y="248"/>
                  </a:lnTo>
                  <a:lnTo>
                    <a:pt x="676" y="249"/>
                  </a:lnTo>
                  <a:lnTo>
                    <a:pt x="676" y="254"/>
                  </a:lnTo>
                  <a:lnTo>
                    <a:pt x="675" y="263"/>
                  </a:lnTo>
                  <a:lnTo>
                    <a:pt x="674" y="267"/>
                  </a:lnTo>
                  <a:lnTo>
                    <a:pt x="674" y="271"/>
                  </a:lnTo>
                  <a:lnTo>
                    <a:pt x="673" y="280"/>
                  </a:lnTo>
                  <a:lnTo>
                    <a:pt x="673" y="283"/>
                  </a:lnTo>
                  <a:lnTo>
                    <a:pt x="673" y="303"/>
                  </a:lnTo>
                  <a:lnTo>
                    <a:pt x="673" y="313"/>
                  </a:lnTo>
                  <a:lnTo>
                    <a:pt x="673" y="320"/>
                  </a:lnTo>
                  <a:lnTo>
                    <a:pt x="673" y="322"/>
                  </a:lnTo>
                  <a:lnTo>
                    <a:pt x="673" y="323"/>
                  </a:lnTo>
                  <a:lnTo>
                    <a:pt x="674" y="328"/>
                  </a:lnTo>
                  <a:lnTo>
                    <a:pt x="676" y="336"/>
                  </a:lnTo>
                  <a:lnTo>
                    <a:pt x="677" y="337"/>
                  </a:lnTo>
                  <a:lnTo>
                    <a:pt x="677" y="339"/>
                  </a:lnTo>
                  <a:lnTo>
                    <a:pt x="678" y="339"/>
                  </a:lnTo>
                  <a:lnTo>
                    <a:pt x="678" y="339"/>
                  </a:lnTo>
                  <a:lnTo>
                    <a:pt x="678" y="339"/>
                  </a:lnTo>
                  <a:lnTo>
                    <a:pt x="680" y="339"/>
                  </a:lnTo>
                  <a:lnTo>
                    <a:pt x="681" y="339"/>
                  </a:lnTo>
                  <a:lnTo>
                    <a:pt x="681" y="339"/>
                  </a:lnTo>
                  <a:lnTo>
                    <a:pt x="681" y="339"/>
                  </a:lnTo>
                  <a:lnTo>
                    <a:pt x="681" y="342"/>
                  </a:lnTo>
                  <a:lnTo>
                    <a:pt x="681" y="342"/>
                  </a:lnTo>
                  <a:lnTo>
                    <a:pt x="681" y="345"/>
                  </a:lnTo>
                  <a:lnTo>
                    <a:pt x="681" y="350"/>
                  </a:lnTo>
                  <a:lnTo>
                    <a:pt x="681" y="353"/>
                  </a:lnTo>
                  <a:lnTo>
                    <a:pt x="681" y="356"/>
                  </a:lnTo>
                  <a:lnTo>
                    <a:pt x="684" y="367"/>
                  </a:lnTo>
                  <a:lnTo>
                    <a:pt x="685" y="369"/>
                  </a:lnTo>
                  <a:lnTo>
                    <a:pt x="687" y="376"/>
                  </a:lnTo>
                  <a:lnTo>
                    <a:pt x="688" y="378"/>
                  </a:lnTo>
                  <a:lnTo>
                    <a:pt x="689" y="379"/>
                  </a:lnTo>
                  <a:lnTo>
                    <a:pt x="689" y="380"/>
                  </a:lnTo>
                  <a:lnTo>
                    <a:pt x="690" y="382"/>
                  </a:lnTo>
                  <a:lnTo>
                    <a:pt x="691" y="384"/>
                  </a:lnTo>
                  <a:lnTo>
                    <a:pt x="692" y="384"/>
                  </a:lnTo>
                  <a:lnTo>
                    <a:pt x="692" y="384"/>
                  </a:lnTo>
                  <a:lnTo>
                    <a:pt x="693" y="385"/>
                  </a:lnTo>
                  <a:lnTo>
                    <a:pt x="693" y="386"/>
                  </a:lnTo>
                  <a:lnTo>
                    <a:pt x="693" y="386"/>
                  </a:lnTo>
                  <a:lnTo>
                    <a:pt x="695" y="389"/>
                  </a:lnTo>
                  <a:lnTo>
                    <a:pt x="695" y="391"/>
                  </a:lnTo>
                  <a:lnTo>
                    <a:pt x="695" y="391"/>
                  </a:lnTo>
                  <a:lnTo>
                    <a:pt x="693" y="393"/>
                  </a:lnTo>
                  <a:lnTo>
                    <a:pt x="693" y="394"/>
                  </a:lnTo>
                  <a:lnTo>
                    <a:pt x="692" y="395"/>
                  </a:lnTo>
                  <a:lnTo>
                    <a:pt x="689" y="398"/>
                  </a:lnTo>
                  <a:lnTo>
                    <a:pt x="684" y="400"/>
                  </a:lnTo>
                  <a:lnTo>
                    <a:pt x="680" y="401"/>
                  </a:lnTo>
                  <a:lnTo>
                    <a:pt x="679" y="401"/>
                  </a:lnTo>
                  <a:lnTo>
                    <a:pt x="679" y="401"/>
                  </a:lnTo>
                  <a:lnTo>
                    <a:pt x="677" y="401"/>
                  </a:lnTo>
                  <a:lnTo>
                    <a:pt x="674" y="402"/>
                  </a:lnTo>
                  <a:lnTo>
                    <a:pt x="670" y="409"/>
                  </a:lnTo>
                  <a:lnTo>
                    <a:pt x="650" y="439"/>
                  </a:lnTo>
                  <a:lnTo>
                    <a:pt x="635" y="462"/>
                  </a:lnTo>
                  <a:lnTo>
                    <a:pt x="627" y="475"/>
                  </a:lnTo>
                  <a:lnTo>
                    <a:pt x="623" y="482"/>
                  </a:lnTo>
                  <a:lnTo>
                    <a:pt x="621" y="485"/>
                  </a:lnTo>
                  <a:lnTo>
                    <a:pt x="620" y="486"/>
                  </a:lnTo>
                  <a:lnTo>
                    <a:pt x="606" y="489"/>
                  </a:lnTo>
                  <a:lnTo>
                    <a:pt x="606" y="489"/>
                  </a:lnTo>
                  <a:lnTo>
                    <a:pt x="604" y="489"/>
                  </a:lnTo>
                  <a:lnTo>
                    <a:pt x="603" y="489"/>
                  </a:lnTo>
                  <a:lnTo>
                    <a:pt x="596" y="489"/>
                  </a:lnTo>
                  <a:lnTo>
                    <a:pt x="596" y="489"/>
                  </a:lnTo>
                  <a:lnTo>
                    <a:pt x="595" y="488"/>
                  </a:lnTo>
                  <a:lnTo>
                    <a:pt x="594" y="488"/>
                  </a:lnTo>
                  <a:lnTo>
                    <a:pt x="586" y="483"/>
                  </a:lnTo>
                  <a:lnTo>
                    <a:pt x="582" y="479"/>
                  </a:lnTo>
                  <a:lnTo>
                    <a:pt x="582" y="478"/>
                  </a:lnTo>
                  <a:lnTo>
                    <a:pt x="582" y="477"/>
                  </a:lnTo>
                  <a:lnTo>
                    <a:pt x="582" y="477"/>
                  </a:lnTo>
                  <a:lnTo>
                    <a:pt x="581" y="477"/>
                  </a:lnTo>
                  <a:lnTo>
                    <a:pt x="581" y="476"/>
                  </a:lnTo>
                  <a:lnTo>
                    <a:pt x="581" y="476"/>
                  </a:lnTo>
                  <a:lnTo>
                    <a:pt x="581" y="476"/>
                  </a:lnTo>
                  <a:lnTo>
                    <a:pt x="580" y="476"/>
                  </a:lnTo>
                  <a:lnTo>
                    <a:pt x="580" y="475"/>
                  </a:lnTo>
                  <a:lnTo>
                    <a:pt x="571" y="473"/>
                  </a:lnTo>
                  <a:lnTo>
                    <a:pt x="569" y="473"/>
                  </a:lnTo>
                  <a:lnTo>
                    <a:pt x="568" y="474"/>
                  </a:lnTo>
                  <a:lnTo>
                    <a:pt x="568" y="474"/>
                  </a:lnTo>
                  <a:lnTo>
                    <a:pt x="567" y="474"/>
                  </a:lnTo>
                  <a:lnTo>
                    <a:pt x="566" y="474"/>
                  </a:lnTo>
                  <a:lnTo>
                    <a:pt x="564" y="475"/>
                  </a:lnTo>
                  <a:lnTo>
                    <a:pt x="563" y="477"/>
                  </a:lnTo>
                  <a:lnTo>
                    <a:pt x="563" y="478"/>
                  </a:lnTo>
                  <a:lnTo>
                    <a:pt x="563" y="480"/>
                  </a:lnTo>
                  <a:lnTo>
                    <a:pt x="564" y="484"/>
                  </a:lnTo>
                  <a:lnTo>
                    <a:pt x="564" y="484"/>
                  </a:lnTo>
                  <a:lnTo>
                    <a:pt x="564" y="484"/>
                  </a:lnTo>
                  <a:lnTo>
                    <a:pt x="563" y="485"/>
                  </a:lnTo>
                  <a:lnTo>
                    <a:pt x="563" y="485"/>
                  </a:lnTo>
                  <a:lnTo>
                    <a:pt x="563" y="486"/>
                  </a:lnTo>
                  <a:lnTo>
                    <a:pt x="563" y="486"/>
                  </a:lnTo>
                  <a:lnTo>
                    <a:pt x="562" y="487"/>
                  </a:lnTo>
                  <a:lnTo>
                    <a:pt x="561" y="489"/>
                  </a:lnTo>
                  <a:lnTo>
                    <a:pt x="561" y="489"/>
                  </a:lnTo>
                  <a:lnTo>
                    <a:pt x="561" y="489"/>
                  </a:lnTo>
                  <a:lnTo>
                    <a:pt x="560" y="489"/>
                  </a:lnTo>
                  <a:lnTo>
                    <a:pt x="558" y="488"/>
                  </a:lnTo>
                  <a:lnTo>
                    <a:pt x="557" y="488"/>
                  </a:lnTo>
                  <a:lnTo>
                    <a:pt x="554" y="485"/>
                  </a:lnTo>
                  <a:lnTo>
                    <a:pt x="553" y="485"/>
                  </a:lnTo>
                  <a:lnTo>
                    <a:pt x="552" y="484"/>
                  </a:lnTo>
                  <a:lnTo>
                    <a:pt x="551" y="483"/>
                  </a:lnTo>
                  <a:lnTo>
                    <a:pt x="550" y="482"/>
                  </a:lnTo>
                  <a:lnTo>
                    <a:pt x="548" y="480"/>
                  </a:lnTo>
                  <a:lnTo>
                    <a:pt x="545" y="479"/>
                  </a:lnTo>
                  <a:lnTo>
                    <a:pt x="544" y="479"/>
                  </a:lnTo>
                  <a:lnTo>
                    <a:pt x="541" y="478"/>
                  </a:lnTo>
                  <a:lnTo>
                    <a:pt x="538" y="477"/>
                  </a:lnTo>
                  <a:lnTo>
                    <a:pt x="537" y="476"/>
                  </a:lnTo>
                  <a:lnTo>
                    <a:pt x="537" y="473"/>
                  </a:lnTo>
                  <a:lnTo>
                    <a:pt x="537" y="473"/>
                  </a:lnTo>
                  <a:lnTo>
                    <a:pt x="537" y="472"/>
                  </a:lnTo>
                  <a:lnTo>
                    <a:pt x="537" y="472"/>
                  </a:lnTo>
                  <a:lnTo>
                    <a:pt x="538" y="471"/>
                  </a:lnTo>
                  <a:lnTo>
                    <a:pt x="538" y="466"/>
                  </a:lnTo>
                  <a:lnTo>
                    <a:pt x="536" y="458"/>
                  </a:lnTo>
                  <a:lnTo>
                    <a:pt x="535" y="457"/>
                  </a:lnTo>
                  <a:lnTo>
                    <a:pt x="534" y="456"/>
                  </a:lnTo>
                  <a:lnTo>
                    <a:pt x="533" y="455"/>
                  </a:lnTo>
                  <a:lnTo>
                    <a:pt x="532" y="455"/>
                  </a:lnTo>
                  <a:lnTo>
                    <a:pt x="531" y="454"/>
                  </a:lnTo>
                  <a:lnTo>
                    <a:pt x="530" y="454"/>
                  </a:lnTo>
                  <a:lnTo>
                    <a:pt x="528" y="454"/>
                  </a:lnTo>
                  <a:lnTo>
                    <a:pt x="521" y="451"/>
                  </a:lnTo>
                  <a:lnTo>
                    <a:pt x="521" y="443"/>
                  </a:lnTo>
                  <a:lnTo>
                    <a:pt x="522" y="438"/>
                  </a:lnTo>
                  <a:lnTo>
                    <a:pt x="522" y="438"/>
                  </a:lnTo>
                  <a:lnTo>
                    <a:pt x="522" y="437"/>
                  </a:lnTo>
                  <a:lnTo>
                    <a:pt x="522" y="437"/>
                  </a:lnTo>
                  <a:lnTo>
                    <a:pt x="522" y="437"/>
                  </a:lnTo>
                  <a:lnTo>
                    <a:pt x="522" y="436"/>
                  </a:lnTo>
                  <a:lnTo>
                    <a:pt x="522" y="435"/>
                  </a:lnTo>
                  <a:lnTo>
                    <a:pt x="521" y="434"/>
                  </a:lnTo>
                  <a:lnTo>
                    <a:pt x="521" y="434"/>
                  </a:lnTo>
                  <a:lnTo>
                    <a:pt x="521" y="433"/>
                  </a:lnTo>
                  <a:lnTo>
                    <a:pt x="519" y="433"/>
                  </a:lnTo>
                  <a:lnTo>
                    <a:pt x="518" y="432"/>
                  </a:lnTo>
                  <a:lnTo>
                    <a:pt x="518" y="432"/>
                  </a:lnTo>
                  <a:lnTo>
                    <a:pt x="518" y="432"/>
                  </a:lnTo>
                  <a:lnTo>
                    <a:pt x="517" y="432"/>
                  </a:lnTo>
                  <a:lnTo>
                    <a:pt x="517" y="432"/>
                  </a:lnTo>
                  <a:lnTo>
                    <a:pt x="515" y="433"/>
                  </a:lnTo>
                  <a:lnTo>
                    <a:pt x="494" y="440"/>
                  </a:lnTo>
                  <a:lnTo>
                    <a:pt x="491" y="441"/>
                  </a:lnTo>
                  <a:lnTo>
                    <a:pt x="491" y="441"/>
                  </a:lnTo>
                  <a:lnTo>
                    <a:pt x="488" y="443"/>
                  </a:lnTo>
                  <a:lnTo>
                    <a:pt x="488" y="443"/>
                  </a:lnTo>
                  <a:lnTo>
                    <a:pt x="488" y="443"/>
                  </a:lnTo>
                  <a:lnTo>
                    <a:pt x="487" y="443"/>
                  </a:lnTo>
                  <a:lnTo>
                    <a:pt x="484" y="445"/>
                  </a:lnTo>
                  <a:lnTo>
                    <a:pt x="483" y="445"/>
                  </a:lnTo>
                  <a:lnTo>
                    <a:pt x="483" y="445"/>
                  </a:lnTo>
                  <a:lnTo>
                    <a:pt x="463" y="452"/>
                  </a:lnTo>
                  <a:lnTo>
                    <a:pt x="449" y="455"/>
                  </a:lnTo>
                  <a:lnTo>
                    <a:pt x="447" y="456"/>
                  </a:lnTo>
                  <a:lnTo>
                    <a:pt x="446" y="456"/>
                  </a:lnTo>
                  <a:lnTo>
                    <a:pt x="444" y="458"/>
                  </a:lnTo>
                  <a:lnTo>
                    <a:pt x="440" y="459"/>
                  </a:lnTo>
                  <a:lnTo>
                    <a:pt x="438" y="460"/>
                  </a:lnTo>
                  <a:lnTo>
                    <a:pt x="434" y="461"/>
                  </a:lnTo>
                  <a:lnTo>
                    <a:pt x="432" y="461"/>
                  </a:lnTo>
                  <a:lnTo>
                    <a:pt x="429" y="466"/>
                  </a:lnTo>
                  <a:lnTo>
                    <a:pt x="429" y="467"/>
                  </a:lnTo>
                  <a:lnTo>
                    <a:pt x="427" y="469"/>
                  </a:lnTo>
                  <a:lnTo>
                    <a:pt x="427" y="470"/>
                  </a:lnTo>
                  <a:lnTo>
                    <a:pt x="426" y="474"/>
                  </a:lnTo>
                  <a:lnTo>
                    <a:pt x="426" y="474"/>
                  </a:lnTo>
                  <a:lnTo>
                    <a:pt x="426" y="474"/>
                  </a:lnTo>
                  <a:lnTo>
                    <a:pt x="425" y="477"/>
                  </a:lnTo>
                  <a:lnTo>
                    <a:pt x="425" y="480"/>
                  </a:lnTo>
                  <a:lnTo>
                    <a:pt x="425" y="481"/>
                  </a:lnTo>
                  <a:lnTo>
                    <a:pt x="425" y="482"/>
                  </a:lnTo>
                  <a:lnTo>
                    <a:pt x="424" y="482"/>
                  </a:lnTo>
                  <a:lnTo>
                    <a:pt x="424" y="483"/>
                  </a:lnTo>
                  <a:lnTo>
                    <a:pt x="423" y="483"/>
                  </a:lnTo>
                  <a:lnTo>
                    <a:pt x="417" y="487"/>
                  </a:lnTo>
                  <a:lnTo>
                    <a:pt x="415" y="486"/>
                  </a:lnTo>
                  <a:lnTo>
                    <a:pt x="414" y="486"/>
                  </a:lnTo>
                  <a:lnTo>
                    <a:pt x="412" y="484"/>
                  </a:lnTo>
                  <a:lnTo>
                    <a:pt x="412" y="483"/>
                  </a:lnTo>
                  <a:lnTo>
                    <a:pt x="410" y="482"/>
                  </a:lnTo>
                  <a:lnTo>
                    <a:pt x="409" y="481"/>
                  </a:lnTo>
                  <a:lnTo>
                    <a:pt x="406" y="480"/>
                  </a:lnTo>
                  <a:lnTo>
                    <a:pt x="385" y="487"/>
                  </a:lnTo>
                  <a:lnTo>
                    <a:pt x="384" y="487"/>
                  </a:lnTo>
                  <a:lnTo>
                    <a:pt x="381" y="488"/>
                  </a:lnTo>
                  <a:lnTo>
                    <a:pt x="379" y="489"/>
                  </a:lnTo>
                  <a:lnTo>
                    <a:pt x="378" y="490"/>
                  </a:lnTo>
                  <a:lnTo>
                    <a:pt x="378" y="477"/>
                  </a:lnTo>
                  <a:lnTo>
                    <a:pt x="374" y="474"/>
                  </a:lnTo>
                  <a:lnTo>
                    <a:pt x="372" y="474"/>
                  </a:lnTo>
                  <a:lnTo>
                    <a:pt x="372" y="474"/>
                  </a:lnTo>
                  <a:lnTo>
                    <a:pt x="372" y="474"/>
                  </a:lnTo>
                  <a:lnTo>
                    <a:pt x="372" y="474"/>
                  </a:lnTo>
                  <a:lnTo>
                    <a:pt x="372" y="474"/>
                  </a:lnTo>
                  <a:lnTo>
                    <a:pt x="368" y="477"/>
                  </a:lnTo>
                  <a:lnTo>
                    <a:pt x="367" y="479"/>
                  </a:lnTo>
                  <a:lnTo>
                    <a:pt x="367" y="479"/>
                  </a:lnTo>
                  <a:lnTo>
                    <a:pt x="365" y="477"/>
                  </a:lnTo>
                  <a:lnTo>
                    <a:pt x="358" y="473"/>
                  </a:lnTo>
                  <a:lnTo>
                    <a:pt x="353" y="470"/>
                  </a:lnTo>
                  <a:lnTo>
                    <a:pt x="348" y="462"/>
                  </a:lnTo>
                  <a:lnTo>
                    <a:pt x="357" y="462"/>
                  </a:lnTo>
                  <a:lnTo>
                    <a:pt x="367" y="459"/>
                  </a:lnTo>
                  <a:lnTo>
                    <a:pt x="375" y="455"/>
                  </a:lnTo>
                  <a:lnTo>
                    <a:pt x="377" y="447"/>
                  </a:lnTo>
                  <a:lnTo>
                    <a:pt x="377" y="447"/>
                  </a:lnTo>
                  <a:lnTo>
                    <a:pt x="377" y="447"/>
                  </a:lnTo>
                  <a:lnTo>
                    <a:pt x="377" y="446"/>
                  </a:lnTo>
                  <a:lnTo>
                    <a:pt x="377" y="446"/>
                  </a:lnTo>
                  <a:lnTo>
                    <a:pt x="376" y="439"/>
                  </a:lnTo>
                  <a:lnTo>
                    <a:pt x="375" y="436"/>
                  </a:lnTo>
                  <a:lnTo>
                    <a:pt x="375" y="435"/>
                  </a:lnTo>
                  <a:lnTo>
                    <a:pt x="375" y="435"/>
                  </a:lnTo>
                  <a:lnTo>
                    <a:pt x="375" y="435"/>
                  </a:lnTo>
                  <a:lnTo>
                    <a:pt x="375" y="434"/>
                  </a:lnTo>
                  <a:lnTo>
                    <a:pt x="374" y="433"/>
                  </a:lnTo>
                  <a:lnTo>
                    <a:pt x="374" y="432"/>
                  </a:lnTo>
                  <a:lnTo>
                    <a:pt x="374" y="432"/>
                  </a:lnTo>
                  <a:lnTo>
                    <a:pt x="376" y="427"/>
                  </a:lnTo>
                  <a:lnTo>
                    <a:pt x="380" y="418"/>
                  </a:lnTo>
                  <a:lnTo>
                    <a:pt x="380" y="418"/>
                  </a:lnTo>
                  <a:lnTo>
                    <a:pt x="385" y="413"/>
                  </a:lnTo>
                  <a:lnTo>
                    <a:pt x="386" y="413"/>
                  </a:lnTo>
                  <a:lnTo>
                    <a:pt x="387" y="412"/>
                  </a:lnTo>
                  <a:lnTo>
                    <a:pt x="387" y="412"/>
                  </a:lnTo>
                  <a:lnTo>
                    <a:pt x="386" y="409"/>
                  </a:lnTo>
                  <a:lnTo>
                    <a:pt x="386" y="408"/>
                  </a:lnTo>
                  <a:lnTo>
                    <a:pt x="384" y="406"/>
                  </a:lnTo>
                  <a:lnTo>
                    <a:pt x="381" y="402"/>
                  </a:lnTo>
                  <a:lnTo>
                    <a:pt x="376" y="398"/>
                  </a:lnTo>
                  <a:lnTo>
                    <a:pt x="367" y="389"/>
                  </a:lnTo>
                  <a:lnTo>
                    <a:pt x="366" y="390"/>
                  </a:lnTo>
                  <a:lnTo>
                    <a:pt x="364" y="392"/>
                  </a:lnTo>
                  <a:lnTo>
                    <a:pt x="364" y="393"/>
                  </a:lnTo>
                  <a:lnTo>
                    <a:pt x="361" y="391"/>
                  </a:lnTo>
                  <a:lnTo>
                    <a:pt x="357" y="388"/>
                  </a:lnTo>
                  <a:lnTo>
                    <a:pt x="356" y="387"/>
                  </a:lnTo>
                  <a:lnTo>
                    <a:pt x="355" y="385"/>
                  </a:lnTo>
                  <a:lnTo>
                    <a:pt x="353" y="384"/>
                  </a:lnTo>
                  <a:lnTo>
                    <a:pt x="353" y="383"/>
                  </a:lnTo>
                  <a:lnTo>
                    <a:pt x="352" y="383"/>
                  </a:lnTo>
                  <a:lnTo>
                    <a:pt x="352" y="383"/>
                  </a:lnTo>
                  <a:lnTo>
                    <a:pt x="352" y="382"/>
                  </a:lnTo>
                  <a:lnTo>
                    <a:pt x="351" y="382"/>
                  </a:lnTo>
                  <a:lnTo>
                    <a:pt x="351" y="382"/>
                  </a:lnTo>
                  <a:lnTo>
                    <a:pt x="351" y="382"/>
                  </a:lnTo>
                  <a:lnTo>
                    <a:pt x="351" y="382"/>
                  </a:lnTo>
                  <a:lnTo>
                    <a:pt x="350" y="383"/>
                  </a:lnTo>
                  <a:lnTo>
                    <a:pt x="350" y="383"/>
                  </a:lnTo>
                  <a:lnTo>
                    <a:pt x="349" y="383"/>
                  </a:lnTo>
                  <a:lnTo>
                    <a:pt x="349" y="383"/>
                  </a:lnTo>
                  <a:lnTo>
                    <a:pt x="348" y="383"/>
                  </a:lnTo>
                  <a:lnTo>
                    <a:pt x="347" y="384"/>
                  </a:lnTo>
                  <a:lnTo>
                    <a:pt x="347" y="384"/>
                  </a:lnTo>
                  <a:lnTo>
                    <a:pt x="345" y="385"/>
                  </a:lnTo>
                  <a:lnTo>
                    <a:pt x="345" y="385"/>
                  </a:lnTo>
                  <a:lnTo>
                    <a:pt x="343" y="385"/>
                  </a:lnTo>
                  <a:lnTo>
                    <a:pt x="339" y="386"/>
                  </a:lnTo>
                  <a:lnTo>
                    <a:pt x="339" y="383"/>
                  </a:lnTo>
                  <a:lnTo>
                    <a:pt x="339" y="383"/>
                  </a:lnTo>
                  <a:lnTo>
                    <a:pt x="338" y="382"/>
                  </a:lnTo>
                  <a:lnTo>
                    <a:pt x="338" y="382"/>
                  </a:lnTo>
                  <a:lnTo>
                    <a:pt x="338" y="382"/>
                  </a:lnTo>
                  <a:lnTo>
                    <a:pt x="334" y="379"/>
                  </a:lnTo>
                  <a:lnTo>
                    <a:pt x="334" y="379"/>
                  </a:lnTo>
                  <a:lnTo>
                    <a:pt x="334" y="380"/>
                  </a:lnTo>
                  <a:lnTo>
                    <a:pt x="334" y="380"/>
                  </a:lnTo>
                  <a:lnTo>
                    <a:pt x="334" y="380"/>
                  </a:lnTo>
                  <a:lnTo>
                    <a:pt x="333" y="381"/>
                  </a:lnTo>
                  <a:lnTo>
                    <a:pt x="333" y="381"/>
                  </a:lnTo>
                  <a:lnTo>
                    <a:pt x="333" y="381"/>
                  </a:lnTo>
                  <a:lnTo>
                    <a:pt x="333" y="381"/>
                  </a:lnTo>
                  <a:lnTo>
                    <a:pt x="332" y="392"/>
                  </a:lnTo>
                  <a:lnTo>
                    <a:pt x="332" y="393"/>
                  </a:lnTo>
                  <a:lnTo>
                    <a:pt x="332" y="393"/>
                  </a:lnTo>
                  <a:lnTo>
                    <a:pt x="332" y="393"/>
                  </a:lnTo>
                  <a:lnTo>
                    <a:pt x="332" y="394"/>
                  </a:lnTo>
                  <a:lnTo>
                    <a:pt x="332" y="394"/>
                  </a:lnTo>
                  <a:lnTo>
                    <a:pt x="332" y="394"/>
                  </a:lnTo>
                  <a:lnTo>
                    <a:pt x="332" y="394"/>
                  </a:lnTo>
                  <a:lnTo>
                    <a:pt x="332" y="395"/>
                  </a:lnTo>
                  <a:lnTo>
                    <a:pt x="332" y="395"/>
                  </a:lnTo>
                  <a:lnTo>
                    <a:pt x="332" y="399"/>
                  </a:lnTo>
                  <a:lnTo>
                    <a:pt x="331" y="400"/>
                  </a:lnTo>
                  <a:lnTo>
                    <a:pt x="325" y="400"/>
                  </a:lnTo>
                  <a:lnTo>
                    <a:pt x="323" y="400"/>
                  </a:lnTo>
                  <a:lnTo>
                    <a:pt x="313" y="401"/>
                  </a:lnTo>
                  <a:lnTo>
                    <a:pt x="313" y="405"/>
                  </a:lnTo>
                  <a:lnTo>
                    <a:pt x="312" y="407"/>
                  </a:lnTo>
                  <a:lnTo>
                    <a:pt x="312" y="408"/>
                  </a:lnTo>
                  <a:lnTo>
                    <a:pt x="312" y="408"/>
                  </a:lnTo>
                  <a:lnTo>
                    <a:pt x="311" y="408"/>
                  </a:lnTo>
                  <a:lnTo>
                    <a:pt x="311" y="408"/>
                  </a:lnTo>
                  <a:lnTo>
                    <a:pt x="311" y="408"/>
                  </a:lnTo>
                  <a:lnTo>
                    <a:pt x="311" y="408"/>
                  </a:lnTo>
                  <a:lnTo>
                    <a:pt x="311" y="408"/>
                  </a:lnTo>
                  <a:lnTo>
                    <a:pt x="310" y="409"/>
                  </a:lnTo>
                  <a:lnTo>
                    <a:pt x="310" y="409"/>
                  </a:lnTo>
                  <a:lnTo>
                    <a:pt x="299" y="405"/>
                  </a:lnTo>
                  <a:lnTo>
                    <a:pt x="288" y="389"/>
                  </a:lnTo>
                  <a:lnTo>
                    <a:pt x="285" y="385"/>
                  </a:lnTo>
                  <a:lnTo>
                    <a:pt x="280" y="377"/>
                  </a:lnTo>
                  <a:lnTo>
                    <a:pt x="276" y="370"/>
                  </a:lnTo>
                  <a:lnTo>
                    <a:pt x="270" y="361"/>
                  </a:lnTo>
                  <a:lnTo>
                    <a:pt x="258" y="342"/>
                  </a:lnTo>
                  <a:lnTo>
                    <a:pt x="246" y="324"/>
                  </a:lnTo>
                  <a:lnTo>
                    <a:pt x="243" y="318"/>
                  </a:lnTo>
                  <a:lnTo>
                    <a:pt x="236" y="324"/>
                  </a:lnTo>
                  <a:lnTo>
                    <a:pt x="236" y="323"/>
                  </a:lnTo>
                  <a:lnTo>
                    <a:pt x="235" y="322"/>
                  </a:lnTo>
                  <a:lnTo>
                    <a:pt x="227" y="317"/>
                  </a:lnTo>
                  <a:lnTo>
                    <a:pt x="221" y="312"/>
                  </a:lnTo>
                  <a:lnTo>
                    <a:pt x="218" y="311"/>
                  </a:lnTo>
                  <a:lnTo>
                    <a:pt x="216" y="309"/>
                  </a:lnTo>
                  <a:lnTo>
                    <a:pt x="210" y="306"/>
                  </a:lnTo>
                  <a:lnTo>
                    <a:pt x="203" y="302"/>
                  </a:lnTo>
                  <a:lnTo>
                    <a:pt x="203" y="301"/>
                  </a:lnTo>
                  <a:lnTo>
                    <a:pt x="199" y="299"/>
                  </a:lnTo>
                  <a:lnTo>
                    <a:pt x="198" y="298"/>
                  </a:lnTo>
                  <a:lnTo>
                    <a:pt x="194" y="297"/>
                  </a:lnTo>
                  <a:lnTo>
                    <a:pt x="191" y="296"/>
                  </a:lnTo>
                  <a:lnTo>
                    <a:pt x="187" y="293"/>
                  </a:lnTo>
                  <a:lnTo>
                    <a:pt x="186" y="292"/>
                  </a:lnTo>
                  <a:lnTo>
                    <a:pt x="186" y="291"/>
                  </a:lnTo>
                  <a:lnTo>
                    <a:pt x="172" y="283"/>
                  </a:lnTo>
                  <a:lnTo>
                    <a:pt x="163" y="279"/>
                  </a:lnTo>
                  <a:lnTo>
                    <a:pt x="156" y="274"/>
                  </a:lnTo>
                  <a:lnTo>
                    <a:pt x="154" y="272"/>
                  </a:lnTo>
                  <a:lnTo>
                    <a:pt x="153" y="271"/>
                  </a:lnTo>
                  <a:lnTo>
                    <a:pt x="150" y="268"/>
                  </a:lnTo>
                  <a:lnTo>
                    <a:pt x="149" y="267"/>
                  </a:lnTo>
                  <a:lnTo>
                    <a:pt x="148" y="267"/>
                  </a:lnTo>
                  <a:lnTo>
                    <a:pt x="148" y="267"/>
                  </a:lnTo>
                  <a:lnTo>
                    <a:pt x="148" y="267"/>
                  </a:lnTo>
                  <a:lnTo>
                    <a:pt x="147" y="267"/>
                  </a:lnTo>
                  <a:lnTo>
                    <a:pt x="146" y="267"/>
                  </a:lnTo>
                  <a:lnTo>
                    <a:pt x="146" y="267"/>
                  </a:lnTo>
                  <a:lnTo>
                    <a:pt x="144" y="267"/>
                  </a:lnTo>
                  <a:lnTo>
                    <a:pt x="144" y="267"/>
                  </a:lnTo>
                  <a:lnTo>
                    <a:pt x="143" y="267"/>
                  </a:lnTo>
                  <a:lnTo>
                    <a:pt x="142" y="268"/>
                  </a:lnTo>
                  <a:lnTo>
                    <a:pt x="141" y="268"/>
                  </a:lnTo>
                  <a:lnTo>
                    <a:pt x="140" y="268"/>
                  </a:lnTo>
                  <a:lnTo>
                    <a:pt x="139" y="268"/>
                  </a:lnTo>
                  <a:lnTo>
                    <a:pt x="138" y="268"/>
                  </a:lnTo>
                  <a:lnTo>
                    <a:pt x="138" y="268"/>
                  </a:lnTo>
                  <a:lnTo>
                    <a:pt x="137" y="269"/>
                  </a:lnTo>
                  <a:lnTo>
                    <a:pt x="137" y="269"/>
                  </a:lnTo>
                  <a:lnTo>
                    <a:pt x="136" y="268"/>
                  </a:lnTo>
                  <a:lnTo>
                    <a:pt x="136" y="268"/>
                  </a:lnTo>
                  <a:lnTo>
                    <a:pt x="135" y="268"/>
                  </a:lnTo>
                  <a:lnTo>
                    <a:pt x="115" y="261"/>
                  </a:lnTo>
                  <a:lnTo>
                    <a:pt x="115" y="261"/>
                  </a:lnTo>
                  <a:lnTo>
                    <a:pt x="114" y="260"/>
                  </a:lnTo>
                  <a:lnTo>
                    <a:pt x="113" y="260"/>
                  </a:lnTo>
                  <a:lnTo>
                    <a:pt x="113" y="260"/>
                  </a:lnTo>
                  <a:lnTo>
                    <a:pt x="113" y="259"/>
                  </a:lnTo>
                  <a:lnTo>
                    <a:pt x="113" y="259"/>
                  </a:lnTo>
                  <a:lnTo>
                    <a:pt x="112" y="259"/>
                  </a:lnTo>
                  <a:lnTo>
                    <a:pt x="111" y="258"/>
                  </a:lnTo>
                  <a:lnTo>
                    <a:pt x="110" y="257"/>
                  </a:lnTo>
                  <a:lnTo>
                    <a:pt x="110" y="256"/>
                  </a:lnTo>
                  <a:lnTo>
                    <a:pt x="110" y="256"/>
                  </a:lnTo>
                  <a:lnTo>
                    <a:pt x="110" y="255"/>
                  </a:lnTo>
                  <a:lnTo>
                    <a:pt x="109" y="254"/>
                  </a:lnTo>
                  <a:lnTo>
                    <a:pt x="109" y="253"/>
                  </a:lnTo>
                  <a:lnTo>
                    <a:pt x="108" y="252"/>
                  </a:lnTo>
                  <a:lnTo>
                    <a:pt x="108" y="251"/>
                  </a:lnTo>
                  <a:lnTo>
                    <a:pt x="107" y="251"/>
                  </a:lnTo>
                  <a:lnTo>
                    <a:pt x="107" y="250"/>
                  </a:lnTo>
                  <a:lnTo>
                    <a:pt x="107" y="250"/>
                  </a:lnTo>
                  <a:lnTo>
                    <a:pt x="106" y="249"/>
                  </a:lnTo>
                  <a:lnTo>
                    <a:pt x="106" y="249"/>
                  </a:lnTo>
                  <a:lnTo>
                    <a:pt x="105" y="248"/>
                  </a:lnTo>
                  <a:lnTo>
                    <a:pt x="105" y="248"/>
                  </a:lnTo>
                  <a:lnTo>
                    <a:pt x="103" y="247"/>
                  </a:lnTo>
                  <a:lnTo>
                    <a:pt x="103" y="247"/>
                  </a:lnTo>
                  <a:lnTo>
                    <a:pt x="102" y="247"/>
                  </a:lnTo>
                  <a:lnTo>
                    <a:pt x="101" y="247"/>
                  </a:lnTo>
                  <a:lnTo>
                    <a:pt x="100" y="247"/>
                  </a:lnTo>
                  <a:lnTo>
                    <a:pt x="99" y="247"/>
                  </a:lnTo>
                  <a:lnTo>
                    <a:pt x="98" y="247"/>
                  </a:lnTo>
                  <a:lnTo>
                    <a:pt x="96" y="247"/>
                  </a:lnTo>
                  <a:lnTo>
                    <a:pt x="96" y="247"/>
                  </a:lnTo>
                  <a:lnTo>
                    <a:pt x="95" y="247"/>
                  </a:lnTo>
                  <a:lnTo>
                    <a:pt x="95" y="247"/>
                  </a:lnTo>
                  <a:lnTo>
                    <a:pt x="95" y="248"/>
                  </a:lnTo>
                  <a:lnTo>
                    <a:pt x="94" y="248"/>
                  </a:lnTo>
                  <a:lnTo>
                    <a:pt x="94" y="248"/>
                  </a:lnTo>
                  <a:lnTo>
                    <a:pt x="93" y="248"/>
                  </a:lnTo>
                  <a:lnTo>
                    <a:pt x="93" y="248"/>
                  </a:lnTo>
                  <a:lnTo>
                    <a:pt x="93" y="249"/>
                  </a:lnTo>
                  <a:lnTo>
                    <a:pt x="88" y="253"/>
                  </a:lnTo>
                  <a:lnTo>
                    <a:pt x="87" y="253"/>
                  </a:lnTo>
                  <a:lnTo>
                    <a:pt x="86" y="254"/>
                  </a:lnTo>
                  <a:lnTo>
                    <a:pt x="86" y="255"/>
                  </a:lnTo>
                  <a:lnTo>
                    <a:pt x="85" y="255"/>
                  </a:lnTo>
                  <a:lnTo>
                    <a:pt x="79" y="267"/>
                  </a:lnTo>
                  <a:lnTo>
                    <a:pt x="78" y="268"/>
                  </a:lnTo>
                  <a:lnTo>
                    <a:pt x="78" y="268"/>
                  </a:lnTo>
                  <a:lnTo>
                    <a:pt x="78" y="269"/>
                  </a:lnTo>
                  <a:lnTo>
                    <a:pt x="78" y="269"/>
                  </a:lnTo>
                  <a:lnTo>
                    <a:pt x="77" y="272"/>
                  </a:lnTo>
                  <a:lnTo>
                    <a:pt x="77" y="272"/>
                  </a:lnTo>
                  <a:lnTo>
                    <a:pt x="76" y="273"/>
                  </a:lnTo>
                  <a:lnTo>
                    <a:pt x="74" y="276"/>
                  </a:lnTo>
                  <a:lnTo>
                    <a:pt x="74" y="276"/>
                  </a:lnTo>
                  <a:lnTo>
                    <a:pt x="73" y="277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69" y="281"/>
                  </a:lnTo>
                  <a:lnTo>
                    <a:pt x="67" y="283"/>
                  </a:lnTo>
                  <a:lnTo>
                    <a:pt x="67" y="283"/>
                  </a:lnTo>
                  <a:lnTo>
                    <a:pt x="67" y="283"/>
                  </a:lnTo>
                  <a:lnTo>
                    <a:pt x="66" y="284"/>
                  </a:lnTo>
                  <a:lnTo>
                    <a:pt x="65" y="284"/>
                  </a:lnTo>
                  <a:lnTo>
                    <a:pt x="64" y="285"/>
                  </a:lnTo>
                  <a:lnTo>
                    <a:pt x="63" y="286"/>
                  </a:lnTo>
                  <a:lnTo>
                    <a:pt x="62" y="287"/>
                  </a:lnTo>
                  <a:lnTo>
                    <a:pt x="61" y="288"/>
                  </a:lnTo>
                  <a:lnTo>
                    <a:pt x="60" y="289"/>
                  </a:lnTo>
                  <a:lnTo>
                    <a:pt x="53" y="298"/>
                  </a:lnTo>
                  <a:lnTo>
                    <a:pt x="53" y="299"/>
                  </a:lnTo>
                  <a:lnTo>
                    <a:pt x="52" y="299"/>
                  </a:lnTo>
                  <a:lnTo>
                    <a:pt x="51" y="301"/>
                  </a:lnTo>
                  <a:lnTo>
                    <a:pt x="51" y="302"/>
                  </a:lnTo>
                  <a:lnTo>
                    <a:pt x="51" y="303"/>
                  </a:lnTo>
                  <a:lnTo>
                    <a:pt x="51" y="304"/>
                  </a:lnTo>
                  <a:lnTo>
                    <a:pt x="51" y="305"/>
                  </a:lnTo>
                  <a:lnTo>
                    <a:pt x="51" y="305"/>
                  </a:lnTo>
                  <a:lnTo>
                    <a:pt x="50" y="306"/>
                  </a:lnTo>
                  <a:lnTo>
                    <a:pt x="50" y="307"/>
                  </a:lnTo>
                  <a:lnTo>
                    <a:pt x="50" y="308"/>
                  </a:lnTo>
                  <a:lnTo>
                    <a:pt x="50" y="308"/>
                  </a:lnTo>
                  <a:lnTo>
                    <a:pt x="50" y="308"/>
                  </a:lnTo>
                  <a:lnTo>
                    <a:pt x="49" y="309"/>
                  </a:lnTo>
                  <a:lnTo>
                    <a:pt x="49" y="310"/>
                  </a:lnTo>
                  <a:lnTo>
                    <a:pt x="41" y="323"/>
                  </a:lnTo>
                  <a:lnTo>
                    <a:pt x="41" y="323"/>
                  </a:lnTo>
                  <a:lnTo>
                    <a:pt x="40" y="323"/>
                  </a:lnTo>
                  <a:lnTo>
                    <a:pt x="40" y="324"/>
                  </a:lnTo>
                  <a:lnTo>
                    <a:pt x="38" y="324"/>
                  </a:lnTo>
                  <a:lnTo>
                    <a:pt x="38" y="324"/>
                  </a:lnTo>
                  <a:lnTo>
                    <a:pt x="38" y="324"/>
                  </a:lnTo>
                  <a:lnTo>
                    <a:pt x="37" y="325"/>
                  </a:lnTo>
                  <a:lnTo>
                    <a:pt x="36" y="325"/>
                  </a:lnTo>
                  <a:lnTo>
                    <a:pt x="36" y="326"/>
                  </a:lnTo>
                  <a:lnTo>
                    <a:pt x="35" y="326"/>
                  </a:lnTo>
                  <a:lnTo>
                    <a:pt x="35" y="326"/>
                  </a:lnTo>
                  <a:lnTo>
                    <a:pt x="35" y="327"/>
                  </a:lnTo>
                  <a:lnTo>
                    <a:pt x="34" y="327"/>
                  </a:lnTo>
                  <a:lnTo>
                    <a:pt x="34" y="327"/>
                  </a:lnTo>
                  <a:lnTo>
                    <a:pt x="34" y="328"/>
                  </a:lnTo>
                  <a:lnTo>
                    <a:pt x="34" y="328"/>
                  </a:lnTo>
                  <a:lnTo>
                    <a:pt x="34" y="328"/>
                  </a:lnTo>
                  <a:lnTo>
                    <a:pt x="33" y="329"/>
                  </a:lnTo>
                  <a:lnTo>
                    <a:pt x="33" y="329"/>
                  </a:lnTo>
                  <a:lnTo>
                    <a:pt x="32" y="333"/>
                  </a:lnTo>
                  <a:lnTo>
                    <a:pt x="28" y="329"/>
                  </a:lnTo>
                  <a:lnTo>
                    <a:pt x="22" y="324"/>
                  </a:lnTo>
                  <a:lnTo>
                    <a:pt x="21" y="324"/>
                  </a:lnTo>
                  <a:lnTo>
                    <a:pt x="17" y="321"/>
                  </a:lnTo>
                  <a:lnTo>
                    <a:pt x="18" y="320"/>
                  </a:lnTo>
                  <a:lnTo>
                    <a:pt x="20" y="312"/>
                  </a:lnTo>
                  <a:lnTo>
                    <a:pt x="24" y="301"/>
                  </a:lnTo>
                  <a:lnTo>
                    <a:pt x="26" y="293"/>
                  </a:lnTo>
                  <a:lnTo>
                    <a:pt x="28" y="288"/>
                  </a:lnTo>
                  <a:lnTo>
                    <a:pt x="29" y="284"/>
                  </a:lnTo>
                  <a:lnTo>
                    <a:pt x="29" y="283"/>
                  </a:lnTo>
                  <a:lnTo>
                    <a:pt x="28" y="282"/>
                  </a:lnTo>
                  <a:lnTo>
                    <a:pt x="23" y="280"/>
                  </a:lnTo>
                  <a:lnTo>
                    <a:pt x="13" y="275"/>
                  </a:lnTo>
                  <a:lnTo>
                    <a:pt x="11" y="274"/>
                  </a:lnTo>
                  <a:lnTo>
                    <a:pt x="12" y="272"/>
                  </a:lnTo>
                  <a:lnTo>
                    <a:pt x="19" y="261"/>
                  </a:lnTo>
                  <a:lnTo>
                    <a:pt x="25" y="251"/>
                  </a:lnTo>
                  <a:lnTo>
                    <a:pt x="32" y="239"/>
                  </a:lnTo>
                  <a:lnTo>
                    <a:pt x="39" y="227"/>
                  </a:lnTo>
                  <a:lnTo>
                    <a:pt x="40" y="225"/>
                  </a:lnTo>
                  <a:lnTo>
                    <a:pt x="41" y="224"/>
                  </a:lnTo>
                  <a:lnTo>
                    <a:pt x="43" y="222"/>
                  </a:lnTo>
                  <a:lnTo>
                    <a:pt x="47" y="215"/>
                  </a:lnTo>
                  <a:lnTo>
                    <a:pt x="48" y="210"/>
                  </a:lnTo>
                  <a:lnTo>
                    <a:pt x="51" y="202"/>
                  </a:lnTo>
                  <a:lnTo>
                    <a:pt x="51" y="199"/>
                  </a:lnTo>
                  <a:lnTo>
                    <a:pt x="53" y="195"/>
                  </a:lnTo>
                  <a:lnTo>
                    <a:pt x="61" y="189"/>
                  </a:lnTo>
                  <a:lnTo>
                    <a:pt x="69" y="190"/>
                  </a:lnTo>
                  <a:lnTo>
                    <a:pt x="70" y="190"/>
                  </a:lnTo>
                  <a:lnTo>
                    <a:pt x="70" y="190"/>
                  </a:lnTo>
                  <a:lnTo>
                    <a:pt x="71" y="191"/>
                  </a:lnTo>
                  <a:lnTo>
                    <a:pt x="72" y="191"/>
                  </a:lnTo>
                  <a:lnTo>
                    <a:pt x="73" y="191"/>
                  </a:lnTo>
                  <a:lnTo>
                    <a:pt x="74" y="192"/>
                  </a:lnTo>
                  <a:lnTo>
                    <a:pt x="74" y="192"/>
                  </a:lnTo>
                  <a:lnTo>
                    <a:pt x="75" y="192"/>
                  </a:lnTo>
                  <a:lnTo>
                    <a:pt x="76" y="192"/>
                  </a:lnTo>
                  <a:lnTo>
                    <a:pt x="77" y="192"/>
                  </a:lnTo>
                  <a:lnTo>
                    <a:pt x="77" y="191"/>
                  </a:lnTo>
                  <a:lnTo>
                    <a:pt x="77" y="191"/>
                  </a:lnTo>
                  <a:lnTo>
                    <a:pt x="77" y="191"/>
                  </a:lnTo>
                  <a:lnTo>
                    <a:pt x="78" y="191"/>
                  </a:lnTo>
                  <a:lnTo>
                    <a:pt x="78" y="190"/>
                  </a:lnTo>
                  <a:lnTo>
                    <a:pt x="78" y="190"/>
                  </a:lnTo>
                  <a:lnTo>
                    <a:pt x="79" y="190"/>
                  </a:lnTo>
                  <a:lnTo>
                    <a:pt x="79" y="189"/>
                  </a:lnTo>
                  <a:lnTo>
                    <a:pt x="79" y="189"/>
                  </a:lnTo>
                  <a:lnTo>
                    <a:pt x="79" y="189"/>
                  </a:lnTo>
                  <a:lnTo>
                    <a:pt x="79" y="188"/>
                  </a:lnTo>
                  <a:lnTo>
                    <a:pt x="79" y="188"/>
                  </a:lnTo>
                  <a:lnTo>
                    <a:pt x="79" y="187"/>
                  </a:lnTo>
                  <a:lnTo>
                    <a:pt x="79" y="186"/>
                  </a:lnTo>
                  <a:lnTo>
                    <a:pt x="80" y="185"/>
                  </a:lnTo>
                  <a:lnTo>
                    <a:pt x="80" y="185"/>
                  </a:lnTo>
                  <a:lnTo>
                    <a:pt x="80" y="185"/>
                  </a:lnTo>
                  <a:lnTo>
                    <a:pt x="80" y="185"/>
                  </a:lnTo>
                  <a:lnTo>
                    <a:pt x="86" y="182"/>
                  </a:lnTo>
                  <a:lnTo>
                    <a:pt x="86" y="182"/>
                  </a:lnTo>
                  <a:lnTo>
                    <a:pt x="87" y="182"/>
                  </a:lnTo>
                  <a:lnTo>
                    <a:pt x="87" y="183"/>
                  </a:lnTo>
                  <a:lnTo>
                    <a:pt x="89" y="183"/>
                  </a:lnTo>
                  <a:lnTo>
                    <a:pt x="89" y="182"/>
                  </a:lnTo>
                  <a:lnTo>
                    <a:pt x="90" y="180"/>
                  </a:lnTo>
                  <a:lnTo>
                    <a:pt x="90" y="179"/>
                  </a:lnTo>
                  <a:lnTo>
                    <a:pt x="90" y="177"/>
                  </a:lnTo>
                  <a:lnTo>
                    <a:pt x="82" y="156"/>
                  </a:lnTo>
                  <a:lnTo>
                    <a:pt x="76" y="148"/>
                  </a:lnTo>
                  <a:lnTo>
                    <a:pt x="71" y="144"/>
                  </a:lnTo>
                  <a:lnTo>
                    <a:pt x="61" y="141"/>
                  </a:lnTo>
                  <a:lnTo>
                    <a:pt x="52" y="135"/>
                  </a:lnTo>
                  <a:lnTo>
                    <a:pt x="48" y="133"/>
                  </a:lnTo>
                  <a:lnTo>
                    <a:pt x="40" y="131"/>
                  </a:lnTo>
                  <a:lnTo>
                    <a:pt x="39" y="131"/>
                  </a:lnTo>
                  <a:lnTo>
                    <a:pt x="35" y="128"/>
                  </a:lnTo>
                  <a:lnTo>
                    <a:pt x="34" y="127"/>
                  </a:lnTo>
                  <a:lnTo>
                    <a:pt x="34" y="126"/>
                  </a:lnTo>
                  <a:lnTo>
                    <a:pt x="33" y="125"/>
                  </a:lnTo>
                  <a:lnTo>
                    <a:pt x="33" y="124"/>
                  </a:lnTo>
                  <a:lnTo>
                    <a:pt x="32" y="124"/>
                  </a:lnTo>
                  <a:lnTo>
                    <a:pt x="23" y="119"/>
                  </a:lnTo>
                  <a:lnTo>
                    <a:pt x="20" y="118"/>
                  </a:lnTo>
                  <a:lnTo>
                    <a:pt x="12" y="116"/>
                  </a:lnTo>
                  <a:lnTo>
                    <a:pt x="10" y="115"/>
                  </a:lnTo>
                  <a:lnTo>
                    <a:pt x="10" y="115"/>
                  </a:lnTo>
                  <a:lnTo>
                    <a:pt x="9" y="116"/>
                  </a:lnTo>
                  <a:lnTo>
                    <a:pt x="7" y="118"/>
                  </a:lnTo>
                  <a:lnTo>
                    <a:pt x="0" y="109"/>
                  </a:lnTo>
                  <a:lnTo>
                    <a:pt x="1" y="105"/>
                  </a:lnTo>
                  <a:lnTo>
                    <a:pt x="5" y="97"/>
                  </a:lnTo>
                  <a:lnTo>
                    <a:pt x="6" y="97"/>
                  </a:lnTo>
                  <a:lnTo>
                    <a:pt x="8" y="94"/>
                  </a:lnTo>
                  <a:lnTo>
                    <a:pt x="9" y="92"/>
                  </a:lnTo>
                  <a:lnTo>
                    <a:pt x="13" y="88"/>
                  </a:lnTo>
                  <a:lnTo>
                    <a:pt x="14" y="86"/>
                  </a:lnTo>
                  <a:lnTo>
                    <a:pt x="16" y="78"/>
                  </a:lnTo>
                  <a:lnTo>
                    <a:pt x="9" y="63"/>
                  </a:lnTo>
                  <a:lnTo>
                    <a:pt x="8" y="61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9" y="60"/>
                  </a:lnTo>
                  <a:lnTo>
                    <a:pt x="13" y="63"/>
                  </a:lnTo>
                  <a:lnTo>
                    <a:pt x="14" y="64"/>
                  </a:lnTo>
                  <a:lnTo>
                    <a:pt x="17" y="65"/>
                  </a:lnTo>
                  <a:lnTo>
                    <a:pt x="18" y="65"/>
                  </a:lnTo>
                  <a:lnTo>
                    <a:pt x="20" y="66"/>
                  </a:lnTo>
                  <a:lnTo>
                    <a:pt x="23" y="69"/>
                  </a:lnTo>
                  <a:lnTo>
                    <a:pt x="23" y="71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7" y="64"/>
                  </a:lnTo>
                  <a:lnTo>
                    <a:pt x="29" y="60"/>
                  </a:lnTo>
                  <a:lnTo>
                    <a:pt x="30" y="56"/>
                  </a:lnTo>
                  <a:lnTo>
                    <a:pt x="31" y="52"/>
                  </a:lnTo>
                  <a:lnTo>
                    <a:pt x="32" y="51"/>
                  </a:lnTo>
                  <a:lnTo>
                    <a:pt x="32" y="51"/>
                  </a:lnTo>
                  <a:lnTo>
                    <a:pt x="40" y="50"/>
                  </a:lnTo>
                  <a:lnTo>
                    <a:pt x="43" y="45"/>
                  </a:lnTo>
                  <a:lnTo>
                    <a:pt x="44" y="45"/>
                  </a:lnTo>
                  <a:lnTo>
                    <a:pt x="46" y="45"/>
                  </a:lnTo>
                  <a:lnTo>
                    <a:pt x="47" y="47"/>
                  </a:lnTo>
                  <a:lnTo>
                    <a:pt x="49" y="48"/>
                  </a:lnTo>
                  <a:lnTo>
                    <a:pt x="49" y="49"/>
                  </a:lnTo>
                  <a:lnTo>
                    <a:pt x="50" y="49"/>
                  </a:lnTo>
                  <a:lnTo>
                    <a:pt x="51" y="49"/>
                  </a:lnTo>
                  <a:lnTo>
                    <a:pt x="55" y="47"/>
                  </a:lnTo>
                  <a:lnTo>
                    <a:pt x="59" y="44"/>
                  </a:lnTo>
                  <a:lnTo>
                    <a:pt x="61" y="46"/>
                  </a:lnTo>
                  <a:lnTo>
                    <a:pt x="66" y="50"/>
                  </a:lnTo>
                  <a:lnTo>
                    <a:pt x="66" y="50"/>
                  </a:lnTo>
                  <a:lnTo>
                    <a:pt x="67" y="51"/>
                  </a:lnTo>
                  <a:lnTo>
                    <a:pt x="80" y="57"/>
                  </a:lnTo>
                  <a:lnTo>
                    <a:pt x="80" y="57"/>
                  </a:lnTo>
                  <a:lnTo>
                    <a:pt x="81" y="57"/>
                  </a:lnTo>
                  <a:lnTo>
                    <a:pt x="82" y="56"/>
                  </a:lnTo>
                  <a:lnTo>
                    <a:pt x="83" y="54"/>
                  </a:lnTo>
                  <a:lnTo>
                    <a:pt x="83" y="53"/>
                  </a:lnTo>
                  <a:lnTo>
                    <a:pt x="83" y="52"/>
                  </a:lnTo>
                  <a:lnTo>
                    <a:pt x="83" y="51"/>
                  </a:lnTo>
                  <a:lnTo>
                    <a:pt x="90" y="48"/>
                  </a:lnTo>
                  <a:lnTo>
                    <a:pt x="91" y="48"/>
                  </a:lnTo>
                  <a:lnTo>
                    <a:pt x="94" y="48"/>
                  </a:lnTo>
                  <a:lnTo>
                    <a:pt x="107" y="51"/>
                  </a:lnTo>
                  <a:lnTo>
                    <a:pt x="108" y="51"/>
                  </a:lnTo>
                  <a:lnTo>
                    <a:pt x="108" y="52"/>
                  </a:lnTo>
                  <a:lnTo>
                    <a:pt x="114" y="56"/>
                  </a:lnTo>
                  <a:lnTo>
                    <a:pt x="115" y="56"/>
                  </a:lnTo>
                  <a:lnTo>
                    <a:pt x="126" y="53"/>
                  </a:lnTo>
                  <a:lnTo>
                    <a:pt x="126" y="55"/>
                  </a:lnTo>
                  <a:lnTo>
                    <a:pt x="126" y="56"/>
                  </a:lnTo>
                  <a:lnTo>
                    <a:pt x="126" y="57"/>
                  </a:lnTo>
                  <a:lnTo>
                    <a:pt x="125" y="60"/>
                  </a:lnTo>
                  <a:lnTo>
                    <a:pt x="125" y="61"/>
                  </a:lnTo>
                  <a:lnTo>
                    <a:pt x="125" y="63"/>
                  </a:lnTo>
                  <a:lnTo>
                    <a:pt x="124" y="66"/>
                  </a:lnTo>
                  <a:lnTo>
                    <a:pt x="124" y="68"/>
                  </a:lnTo>
                  <a:lnTo>
                    <a:pt x="124" y="69"/>
                  </a:lnTo>
                  <a:lnTo>
                    <a:pt x="124" y="71"/>
                  </a:lnTo>
                  <a:lnTo>
                    <a:pt x="125" y="74"/>
                  </a:lnTo>
                  <a:lnTo>
                    <a:pt x="125" y="75"/>
                  </a:lnTo>
                  <a:lnTo>
                    <a:pt x="126" y="77"/>
                  </a:lnTo>
                  <a:lnTo>
                    <a:pt x="126" y="78"/>
                  </a:lnTo>
                  <a:lnTo>
                    <a:pt x="127" y="79"/>
                  </a:lnTo>
                  <a:lnTo>
                    <a:pt x="128" y="79"/>
                  </a:lnTo>
                  <a:lnTo>
                    <a:pt x="129" y="79"/>
                  </a:lnTo>
                  <a:lnTo>
                    <a:pt x="130" y="79"/>
                  </a:lnTo>
                  <a:lnTo>
                    <a:pt x="131" y="79"/>
                  </a:lnTo>
                  <a:lnTo>
                    <a:pt x="143" y="74"/>
                  </a:lnTo>
                  <a:lnTo>
                    <a:pt x="146" y="73"/>
                  </a:lnTo>
                  <a:lnTo>
                    <a:pt x="148" y="72"/>
                  </a:lnTo>
                  <a:lnTo>
                    <a:pt x="149" y="71"/>
                  </a:lnTo>
                  <a:lnTo>
                    <a:pt x="151" y="71"/>
                  </a:lnTo>
                  <a:lnTo>
                    <a:pt x="152" y="70"/>
                  </a:lnTo>
                  <a:lnTo>
                    <a:pt x="153" y="70"/>
                  </a:lnTo>
                  <a:lnTo>
                    <a:pt x="154" y="70"/>
                  </a:lnTo>
                  <a:lnTo>
                    <a:pt x="160" y="69"/>
                  </a:lnTo>
                  <a:lnTo>
                    <a:pt x="165" y="69"/>
                  </a:lnTo>
                  <a:lnTo>
                    <a:pt x="168" y="68"/>
                  </a:lnTo>
                  <a:lnTo>
                    <a:pt x="173" y="68"/>
                  </a:lnTo>
                  <a:lnTo>
                    <a:pt x="175" y="68"/>
                  </a:lnTo>
                  <a:lnTo>
                    <a:pt x="177" y="68"/>
                  </a:lnTo>
                  <a:lnTo>
                    <a:pt x="179" y="68"/>
                  </a:lnTo>
                  <a:lnTo>
                    <a:pt x="183" y="68"/>
                  </a:lnTo>
                  <a:lnTo>
                    <a:pt x="185" y="69"/>
                  </a:lnTo>
                  <a:lnTo>
                    <a:pt x="187" y="68"/>
                  </a:lnTo>
                  <a:lnTo>
                    <a:pt x="188" y="68"/>
                  </a:lnTo>
                  <a:lnTo>
                    <a:pt x="190" y="68"/>
                  </a:lnTo>
                  <a:lnTo>
                    <a:pt x="197" y="68"/>
                  </a:lnTo>
                  <a:lnTo>
                    <a:pt x="207" y="76"/>
                  </a:lnTo>
                  <a:lnTo>
                    <a:pt x="209" y="79"/>
                  </a:lnTo>
                  <a:lnTo>
                    <a:pt x="210" y="80"/>
                  </a:lnTo>
                  <a:lnTo>
                    <a:pt x="211" y="81"/>
                  </a:lnTo>
                  <a:lnTo>
                    <a:pt x="212" y="83"/>
                  </a:lnTo>
                  <a:lnTo>
                    <a:pt x="213" y="84"/>
                  </a:lnTo>
                  <a:lnTo>
                    <a:pt x="214" y="84"/>
                  </a:lnTo>
                  <a:lnTo>
                    <a:pt x="215" y="85"/>
                  </a:lnTo>
                  <a:lnTo>
                    <a:pt x="216" y="86"/>
                  </a:lnTo>
                  <a:lnTo>
                    <a:pt x="217" y="87"/>
                  </a:lnTo>
                  <a:lnTo>
                    <a:pt x="218" y="87"/>
                  </a:lnTo>
                  <a:lnTo>
                    <a:pt x="219" y="87"/>
                  </a:lnTo>
                  <a:lnTo>
                    <a:pt x="221" y="87"/>
                  </a:lnTo>
                  <a:lnTo>
                    <a:pt x="222" y="87"/>
                  </a:lnTo>
                  <a:lnTo>
                    <a:pt x="222" y="87"/>
                  </a:lnTo>
                  <a:lnTo>
                    <a:pt x="223" y="87"/>
                  </a:lnTo>
                  <a:lnTo>
                    <a:pt x="225" y="88"/>
                  </a:lnTo>
                  <a:lnTo>
                    <a:pt x="227" y="89"/>
                  </a:lnTo>
                  <a:lnTo>
                    <a:pt x="229" y="91"/>
                  </a:lnTo>
                  <a:lnTo>
                    <a:pt x="230" y="92"/>
                  </a:lnTo>
                  <a:lnTo>
                    <a:pt x="231" y="93"/>
                  </a:lnTo>
                  <a:lnTo>
                    <a:pt x="232" y="94"/>
                  </a:lnTo>
                  <a:lnTo>
                    <a:pt x="232" y="94"/>
                  </a:lnTo>
                  <a:lnTo>
                    <a:pt x="233" y="95"/>
                  </a:lnTo>
                  <a:lnTo>
                    <a:pt x="233" y="96"/>
                  </a:lnTo>
                  <a:lnTo>
                    <a:pt x="233" y="98"/>
                  </a:lnTo>
                  <a:lnTo>
                    <a:pt x="234" y="100"/>
                  </a:lnTo>
                  <a:lnTo>
                    <a:pt x="234" y="101"/>
                  </a:lnTo>
                  <a:lnTo>
                    <a:pt x="234" y="102"/>
                  </a:lnTo>
                  <a:lnTo>
                    <a:pt x="234" y="103"/>
                  </a:lnTo>
                  <a:lnTo>
                    <a:pt x="234" y="105"/>
                  </a:lnTo>
                  <a:lnTo>
                    <a:pt x="234" y="107"/>
                  </a:lnTo>
                  <a:lnTo>
                    <a:pt x="234" y="108"/>
                  </a:lnTo>
                  <a:lnTo>
                    <a:pt x="234" y="108"/>
                  </a:lnTo>
                  <a:lnTo>
                    <a:pt x="235" y="110"/>
                  </a:lnTo>
                  <a:lnTo>
                    <a:pt x="235" y="110"/>
                  </a:lnTo>
                  <a:lnTo>
                    <a:pt x="235" y="110"/>
                  </a:lnTo>
                  <a:lnTo>
                    <a:pt x="235" y="111"/>
                  </a:lnTo>
                  <a:lnTo>
                    <a:pt x="236" y="113"/>
                  </a:lnTo>
                  <a:lnTo>
                    <a:pt x="236" y="115"/>
                  </a:lnTo>
                  <a:lnTo>
                    <a:pt x="237" y="116"/>
                  </a:lnTo>
                  <a:lnTo>
                    <a:pt x="238" y="118"/>
                  </a:lnTo>
                  <a:lnTo>
                    <a:pt x="239" y="118"/>
                  </a:lnTo>
                  <a:lnTo>
                    <a:pt x="240" y="119"/>
                  </a:lnTo>
                  <a:lnTo>
                    <a:pt x="242" y="119"/>
                  </a:lnTo>
                  <a:lnTo>
                    <a:pt x="243" y="120"/>
                  </a:lnTo>
                  <a:lnTo>
                    <a:pt x="252" y="120"/>
                  </a:lnTo>
                  <a:lnTo>
                    <a:pt x="252" y="120"/>
                  </a:lnTo>
                  <a:lnTo>
                    <a:pt x="254" y="120"/>
                  </a:lnTo>
                  <a:lnTo>
                    <a:pt x="255" y="120"/>
                  </a:lnTo>
                  <a:lnTo>
                    <a:pt x="256" y="120"/>
                  </a:lnTo>
                  <a:lnTo>
                    <a:pt x="258" y="119"/>
                  </a:lnTo>
                  <a:lnTo>
                    <a:pt x="259" y="119"/>
                  </a:lnTo>
                  <a:lnTo>
                    <a:pt x="263" y="114"/>
                  </a:lnTo>
                  <a:lnTo>
                    <a:pt x="270" y="107"/>
                  </a:lnTo>
                  <a:lnTo>
                    <a:pt x="275" y="102"/>
                  </a:lnTo>
                  <a:lnTo>
                    <a:pt x="279" y="98"/>
                  </a:lnTo>
                  <a:lnTo>
                    <a:pt x="283" y="94"/>
                  </a:lnTo>
                  <a:lnTo>
                    <a:pt x="284" y="93"/>
                  </a:lnTo>
                  <a:lnTo>
                    <a:pt x="285" y="92"/>
                  </a:lnTo>
                  <a:lnTo>
                    <a:pt x="285" y="92"/>
                  </a:lnTo>
                  <a:lnTo>
                    <a:pt x="287" y="90"/>
                  </a:lnTo>
                  <a:lnTo>
                    <a:pt x="289" y="89"/>
                  </a:lnTo>
                  <a:lnTo>
                    <a:pt x="290" y="88"/>
                  </a:lnTo>
                  <a:lnTo>
                    <a:pt x="291" y="88"/>
                  </a:lnTo>
                  <a:lnTo>
                    <a:pt x="293" y="88"/>
                  </a:lnTo>
                  <a:lnTo>
                    <a:pt x="299" y="86"/>
                  </a:lnTo>
                  <a:lnTo>
                    <a:pt x="300" y="86"/>
                  </a:lnTo>
                  <a:lnTo>
                    <a:pt x="303" y="84"/>
                  </a:lnTo>
                  <a:lnTo>
                    <a:pt x="303" y="84"/>
                  </a:lnTo>
                  <a:lnTo>
                    <a:pt x="304" y="83"/>
                  </a:lnTo>
                  <a:lnTo>
                    <a:pt x="305" y="83"/>
                  </a:lnTo>
                  <a:lnTo>
                    <a:pt x="306" y="82"/>
                  </a:lnTo>
                  <a:lnTo>
                    <a:pt x="306" y="82"/>
                  </a:lnTo>
                  <a:lnTo>
                    <a:pt x="307" y="81"/>
                  </a:lnTo>
                  <a:lnTo>
                    <a:pt x="308" y="80"/>
                  </a:lnTo>
                  <a:lnTo>
                    <a:pt x="312" y="78"/>
                  </a:lnTo>
                  <a:lnTo>
                    <a:pt x="312" y="77"/>
                  </a:lnTo>
                  <a:lnTo>
                    <a:pt x="314" y="76"/>
                  </a:lnTo>
                  <a:lnTo>
                    <a:pt x="318" y="75"/>
                  </a:lnTo>
                  <a:lnTo>
                    <a:pt x="319" y="74"/>
                  </a:lnTo>
                  <a:lnTo>
                    <a:pt x="319" y="74"/>
                  </a:lnTo>
                  <a:lnTo>
                    <a:pt x="321" y="74"/>
                  </a:lnTo>
                  <a:lnTo>
                    <a:pt x="323" y="74"/>
                  </a:lnTo>
                  <a:lnTo>
                    <a:pt x="324" y="74"/>
                  </a:lnTo>
                  <a:lnTo>
                    <a:pt x="325" y="75"/>
                  </a:lnTo>
                  <a:lnTo>
                    <a:pt x="326" y="75"/>
                  </a:lnTo>
                  <a:lnTo>
                    <a:pt x="327" y="74"/>
                  </a:lnTo>
                  <a:lnTo>
                    <a:pt x="328" y="74"/>
                  </a:lnTo>
                  <a:lnTo>
                    <a:pt x="329" y="74"/>
                  </a:lnTo>
                  <a:lnTo>
                    <a:pt x="330" y="73"/>
                  </a:lnTo>
                  <a:lnTo>
                    <a:pt x="332" y="72"/>
                  </a:lnTo>
                  <a:lnTo>
                    <a:pt x="333" y="70"/>
                  </a:lnTo>
                  <a:lnTo>
                    <a:pt x="334" y="69"/>
                  </a:lnTo>
                  <a:lnTo>
                    <a:pt x="335" y="67"/>
                  </a:lnTo>
                  <a:lnTo>
                    <a:pt x="336" y="66"/>
                  </a:lnTo>
                  <a:lnTo>
                    <a:pt x="337" y="64"/>
                  </a:lnTo>
                  <a:lnTo>
                    <a:pt x="337" y="64"/>
                  </a:lnTo>
                  <a:lnTo>
                    <a:pt x="337" y="63"/>
                  </a:lnTo>
                  <a:lnTo>
                    <a:pt x="337" y="62"/>
                  </a:lnTo>
                  <a:lnTo>
                    <a:pt x="336" y="60"/>
                  </a:lnTo>
                  <a:lnTo>
                    <a:pt x="335" y="59"/>
                  </a:lnTo>
                  <a:lnTo>
                    <a:pt x="334" y="54"/>
                  </a:lnTo>
                  <a:lnTo>
                    <a:pt x="333" y="48"/>
                  </a:lnTo>
                  <a:lnTo>
                    <a:pt x="333" y="47"/>
                  </a:lnTo>
                  <a:lnTo>
                    <a:pt x="333" y="46"/>
                  </a:lnTo>
                  <a:lnTo>
                    <a:pt x="334" y="44"/>
                  </a:lnTo>
                  <a:lnTo>
                    <a:pt x="334" y="42"/>
                  </a:lnTo>
                  <a:lnTo>
                    <a:pt x="335" y="41"/>
                  </a:lnTo>
                  <a:lnTo>
                    <a:pt x="336" y="39"/>
                  </a:lnTo>
                  <a:lnTo>
                    <a:pt x="337" y="38"/>
                  </a:lnTo>
                  <a:lnTo>
                    <a:pt x="338" y="38"/>
                  </a:lnTo>
                  <a:lnTo>
                    <a:pt x="338" y="38"/>
                  </a:lnTo>
                  <a:lnTo>
                    <a:pt x="339" y="38"/>
                  </a:lnTo>
                  <a:lnTo>
                    <a:pt x="341" y="37"/>
                  </a:lnTo>
                  <a:lnTo>
                    <a:pt x="342" y="37"/>
                  </a:lnTo>
                  <a:lnTo>
                    <a:pt x="343" y="37"/>
                  </a:lnTo>
                  <a:lnTo>
                    <a:pt x="344" y="37"/>
                  </a:lnTo>
                  <a:lnTo>
                    <a:pt x="345" y="37"/>
                  </a:lnTo>
                  <a:lnTo>
                    <a:pt x="346" y="36"/>
                  </a:lnTo>
                  <a:lnTo>
                    <a:pt x="347" y="36"/>
                  </a:lnTo>
                  <a:lnTo>
                    <a:pt x="349" y="36"/>
                  </a:lnTo>
                  <a:lnTo>
                    <a:pt x="354" y="33"/>
                  </a:lnTo>
                  <a:lnTo>
                    <a:pt x="359" y="31"/>
                  </a:lnTo>
                  <a:lnTo>
                    <a:pt x="361" y="31"/>
                  </a:lnTo>
                  <a:lnTo>
                    <a:pt x="361" y="31"/>
                  </a:lnTo>
                  <a:lnTo>
                    <a:pt x="364" y="29"/>
                  </a:lnTo>
                  <a:lnTo>
                    <a:pt x="364" y="28"/>
                  </a:lnTo>
                  <a:lnTo>
                    <a:pt x="365" y="27"/>
                  </a:lnTo>
                  <a:lnTo>
                    <a:pt x="366" y="25"/>
                  </a:lnTo>
                  <a:lnTo>
                    <a:pt x="367" y="23"/>
                  </a:lnTo>
                  <a:lnTo>
                    <a:pt x="369" y="21"/>
                  </a:lnTo>
                  <a:lnTo>
                    <a:pt x="370" y="19"/>
                  </a:lnTo>
                  <a:lnTo>
                    <a:pt x="371" y="18"/>
                  </a:lnTo>
                  <a:lnTo>
                    <a:pt x="372" y="17"/>
                  </a:lnTo>
                  <a:lnTo>
                    <a:pt x="373" y="16"/>
                  </a:lnTo>
                  <a:lnTo>
                    <a:pt x="375" y="16"/>
                  </a:lnTo>
                  <a:lnTo>
                    <a:pt x="376" y="15"/>
                  </a:lnTo>
                  <a:lnTo>
                    <a:pt x="377" y="15"/>
                  </a:lnTo>
                  <a:lnTo>
                    <a:pt x="379" y="15"/>
                  </a:lnTo>
                  <a:lnTo>
                    <a:pt x="381" y="15"/>
                  </a:lnTo>
                  <a:lnTo>
                    <a:pt x="382" y="15"/>
                  </a:lnTo>
                  <a:lnTo>
                    <a:pt x="383" y="15"/>
                  </a:lnTo>
                  <a:lnTo>
                    <a:pt x="385" y="15"/>
                  </a:lnTo>
                  <a:lnTo>
                    <a:pt x="388" y="16"/>
                  </a:lnTo>
                  <a:lnTo>
                    <a:pt x="389" y="17"/>
                  </a:lnTo>
                  <a:lnTo>
                    <a:pt x="390" y="18"/>
                  </a:lnTo>
                  <a:lnTo>
                    <a:pt x="394" y="19"/>
                  </a:lnTo>
                  <a:lnTo>
                    <a:pt x="395" y="19"/>
                  </a:lnTo>
                  <a:lnTo>
                    <a:pt x="396" y="19"/>
                  </a:lnTo>
                  <a:lnTo>
                    <a:pt x="397" y="19"/>
                  </a:lnTo>
                  <a:lnTo>
                    <a:pt x="401" y="19"/>
                  </a:lnTo>
                  <a:lnTo>
                    <a:pt x="409" y="17"/>
                  </a:lnTo>
                  <a:lnTo>
                    <a:pt x="418" y="16"/>
                  </a:lnTo>
                  <a:lnTo>
                    <a:pt x="422" y="16"/>
                  </a:lnTo>
                  <a:lnTo>
                    <a:pt x="423" y="16"/>
                  </a:lnTo>
                  <a:lnTo>
                    <a:pt x="425" y="16"/>
                  </a:lnTo>
                  <a:lnTo>
                    <a:pt x="427" y="15"/>
                  </a:lnTo>
                  <a:lnTo>
                    <a:pt x="429" y="14"/>
                  </a:lnTo>
                  <a:lnTo>
                    <a:pt x="431" y="13"/>
                  </a:lnTo>
                  <a:lnTo>
                    <a:pt x="432" y="13"/>
                  </a:lnTo>
                  <a:lnTo>
                    <a:pt x="434" y="12"/>
                  </a:lnTo>
                  <a:lnTo>
                    <a:pt x="435" y="12"/>
                  </a:lnTo>
                  <a:lnTo>
                    <a:pt x="436" y="12"/>
                  </a:lnTo>
                  <a:lnTo>
                    <a:pt x="437" y="12"/>
                  </a:lnTo>
                  <a:lnTo>
                    <a:pt x="441" y="13"/>
                  </a:lnTo>
                  <a:lnTo>
                    <a:pt x="442" y="13"/>
                  </a:lnTo>
                  <a:lnTo>
                    <a:pt x="443" y="14"/>
                  </a:lnTo>
                  <a:lnTo>
                    <a:pt x="444" y="14"/>
                  </a:lnTo>
                  <a:lnTo>
                    <a:pt x="445" y="14"/>
                  </a:lnTo>
                  <a:lnTo>
                    <a:pt x="448" y="15"/>
                  </a:lnTo>
                  <a:lnTo>
                    <a:pt x="452" y="15"/>
                  </a:lnTo>
                  <a:lnTo>
                    <a:pt x="453" y="15"/>
                  </a:lnTo>
                  <a:lnTo>
                    <a:pt x="454" y="15"/>
                  </a:lnTo>
                  <a:lnTo>
                    <a:pt x="455" y="15"/>
                  </a:lnTo>
                  <a:lnTo>
                    <a:pt x="456" y="15"/>
                  </a:lnTo>
                  <a:lnTo>
                    <a:pt x="456" y="14"/>
                  </a:lnTo>
                  <a:lnTo>
                    <a:pt x="458" y="14"/>
                  </a:lnTo>
                  <a:lnTo>
                    <a:pt x="459" y="13"/>
                  </a:lnTo>
                  <a:lnTo>
                    <a:pt x="462" y="12"/>
                  </a:lnTo>
                  <a:lnTo>
                    <a:pt x="463" y="11"/>
                  </a:lnTo>
                  <a:lnTo>
                    <a:pt x="465" y="9"/>
                  </a:lnTo>
                  <a:lnTo>
                    <a:pt x="466" y="8"/>
                  </a:lnTo>
                  <a:lnTo>
                    <a:pt x="467" y="8"/>
                  </a:lnTo>
                  <a:lnTo>
                    <a:pt x="468" y="7"/>
                  </a:lnTo>
                  <a:lnTo>
                    <a:pt x="471" y="5"/>
                  </a:lnTo>
                  <a:lnTo>
                    <a:pt x="471" y="4"/>
                  </a:lnTo>
                  <a:lnTo>
                    <a:pt x="476" y="1"/>
                  </a:lnTo>
                  <a:lnTo>
                    <a:pt x="478" y="0"/>
                  </a:lnTo>
                  <a:lnTo>
                    <a:pt x="479" y="0"/>
                  </a:lnTo>
                  <a:lnTo>
                    <a:pt x="480" y="0"/>
                  </a:lnTo>
                  <a:lnTo>
                    <a:pt x="487" y="1"/>
                  </a:lnTo>
                  <a:lnTo>
                    <a:pt x="492" y="2"/>
                  </a:lnTo>
                  <a:lnTo>
                    <a:pt x="494" y="3"/>
                  </a:lnTo>
                  <a:lnTo>
                    <a:pt x="496" y="3"/>
                  </a:lnTo>
                  <a:lnTo>
                    <a:pt x="501" y="4"/>
                  </a:lnTo>
                  <a:lnTo>
                    <a:pt x="503" y="5"/>
                  </a:lnTo>
                  <a:lnTo>
                    <a:pt x="505" y="6"/>
                  </a:lnTo>
                  <a:lnTo>
                    <a:pt x="507" y="7"/>
                  </a:lnTo>
                  <a:lnTo>
                    <a:pt x="513" y="9"/>
                  </a:lnTo>
                  <a:lnTo>
                    <a:pt x="514" y="1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20" name="Freeform 137"/>
            <p:cNvSpPr>
              <a:spLocks/>
            </p:cNvSpPr>
            <p:nvPr/>
          </p:nvSpPr>
          <p:spPr bwMode="auto">
            <a:xfrm>
              <a:off x="5868988" y="4633913"/>
              <a:ext cx="908050" cy="968375"/>
            </a:xfrm>
            <a:custGeom>
              <a:avLst/>
              <a:gdLst>
                <a:gd name="T0" fmla="*/ 493 w 572"/>
                <a:gd name="T1" fmla="*/ 135 h 610"/>
                <a:gd name="T2" fmla="*/ 503 w 572"/>
                <a:gd name="T3" fmla="*/ 196 h 610"/>
                <a:gd name="T4" fmla="*/ 516 w 572"/>
                <a:gd name="T5" fmla="*/ 235 h 610"/>
                <a:gd name="T6" fmla="*/ 521 w 572"/>
                <a:gd name="T7" fmla="*/ 261 h 610"/>
                <a:gd name="T8" fmla="*/ 536 w 572"/>
                <a:gd name="T9" fmla="*/ 331 h 610"/>
                <a:gd name="T10" fmla="*/ 545 w 572"/>
                <a:gd name="T11" fmla="*/ 364 h 610"/>
                <a:gd name="T12" fmla="*/ 557 w 572"/>
                <a:gd name="T13" fmla="*/ 411 h 610"/>
                <a:gd name="T14" fmla="*/ 566 w 572"/>
                <a:gd name="T15" fmla="*/ 461 h 610"/>
                <a:gd name="T16" fmla="*/ 551 w 572"/>
                <a:gd name="T17" fmla="*/ 489 h 610"/>
                <a:gd name="T18" fmla="*/ 471 w 572"/>
                <a:gd name="T19" fmla="*/ 464 h 610"/>
                <a:gd name="T20" fmla="*/ 450 w 572"/>
                <a:gd name="T21" fmla="*/ 453 h 610"/>
                <a:gd name="T22" fmla="*/ 450 w 572"/>
                <a:gd name="T23" fmla="*/ 421 h 610"/>
                <a:gd name="T24" fmla="*/ 417 w 572"/>
                <a:gd name="T25" fmla="*/ 426 h 610"/>
                <a:gd name="T26" fmla="*/ 385 w 572"/>
                <a:gd name="T27" fmla="*/ 393 h 610"/>
                <a:gd name="T28" fmla="*/ 360 w 572"/>
                <a:gd name="T29" fmla="*/ 376 h 610"/>
                <a:gd name="T30" fmla="*/ 345 w 572"/>
                <a:gd name="T31" fmla="*/ 349 h 610"/>
                <a:gd name="T32" fmla="*/ 319 w 572"/>
                <a:gd name="T33" fmla="*/ 376 h 610"/>
                <a:gd name="T34" fmla="*/ 294 w 572"/>
                <a:gd name="T35" fmla="*/ 431 h 610"/>
                <a:gd name="T36" fmla="*/ 270 w 572"/>
                <a:gd name="T37" fmla="*/ 446 h 610"/>
                <a:gd name="T38" fmla="*/ 267 w 572"/>
                <a:gd name="T39" fmla="*/ 474 h 610"/>
                <a:gd name="T40" fmla="*/ 243 w 572"/>
                <a:gd name="T41" fmla="*/ 523 h 610"/>
                <a:gd name="T42" fmla="*/ 199 w 572"/>
                <a:gd name="T43" fmla="*/ 498 h 610"/>
                <a:gd name="T44" fmla="*/ 171 w 572"/>
                <a:gd name="T45" fmla="*/ 518 h 610"/>
                <a:gd name="T46" fmla="*/ 151 w 572"/>
                <a:gd name="T47" fmla="*/ 504 h 610"/>
                <a:gd name="T48" fmla="*/ 131 w 572"/>
                <a:gd name="T49" fmla="*/ 553 h 610"/>
                <a:gd name="T50" fmla="*/ 111 w 572"/>
                <a:gd name="T51" fmla="*/ 585 h 610"/>
                <a:gd name="T52" fmla="*/ 66 w 572"/>
                <a:gd name="T53" fmla="*/ 593 h 610"/>
                <a:gd name="T54" fmla="*/ 43 w 572"/>
                <a:gd name="T55" fmla="*/ 586 h 610"/>
                <a:gd name="T56" fmla="*/ 61 w 572"/>
                <a:gd name="T57" fmla="*/ 564 h 610"/>
                <a:gd name="T58" fmla="*/ 32 w 572"/>
                <a:gd name="T59" fmla="*/ 545 h 610"/>
                <a:gd name="T60" fmla="*/ 13 w 572"/>
                <a:gd name="T61" fmla="*/ 555 h 610"/>
                <a:gd name="T62" fmla="*/ 0 w 572"/>
                <a:gd name="T63" fmla="*/ 550 h 610"/>
                <a:gd name="T64" fmla="*/ 6 w 572"/>
                <a:gd name="T65" fmla="*/ 518 h 610"/>
                <a:gd name="T66" fmla="*/ 24 w 572"/>
                <a:gd name="T67" fmla="*/ 515 h 610"/>
                <a:gd name="T68" fmla="*/ 16 w 572"/>
                <a:gd name="T69" fmla="*/ 480 h 610"/>
                <a:gd name="T70" fmla="*/ 33 w 572"/>
                <a:gd name="T71" fmla="*/ 473 h 610"/>
                <a:gd name="T72" fmla="*/ 48 w 572"/>
                <a:gd name="T73" fmla="*/ 457 h 610"/>
                <a:gd name="T74" fmla="*/ 69 w 572"/>
                <a:gd name="T75" fmla="*/ 438 h 610"/>
                <a:gd name="T76" fmla="*/ 91 w 572"/>
                <a:gd name="T77" fmla="*/ 406 h 610"/>
                <a:gd name="T78" fmla="*/ 99 w 572"/>
                <a:gd name="T79" fmla="*/ 370 h 610"/>
                <a:gd name="T80" fmla="*/ 107 w 572"/>
                <a:gd name="T81" fmla="*/ 387 h 610"/>
                <a:gd name="T82" fmla="*/ 120 w 572"/>
                <a:gd name="T83" fmla="*/ 392 h 610"/>
                <a:gd name="T84" fmla="*/ 146 w 572"/>
                <a:gd name="T85" fmla="*/ 359 h 610"/>
                <a:gd name="T86" fmla="*/ 171 w 572"/>
                <a:gd name="T87" fmla="*/ 314 h 610"/>
                <a:gd name="T88" fmla="*/ 182 w 572"/>
                <a:gd name="T89" fmla="*/ 296 h 610"/>
                <a:gd name="T90" fmla="*/ 191 w 572"/>
                <a:gd name="T91" fmla="*/ 272 h 610"/>
                <a:gd name="T92" fmla="*/ 175 w 572"/>
                <a:gd name="T93" fmla="*/ 237 h 610"/>
                <a:gd name="T94" fmla="*/ 168 w 572"/>
                <a:gd name="T95" fmla="*/ 200 h 610"/>
                <a:gd name="T96" fmla="*/ 167 w 572"/>
                <a:gd name="T97" fmla="*/ 181 h 610"/>
                <a:gd name="T98" fmla="*/ 140 w 572"/>
                <a:gd name="T99" fmla="*/ 163 h 610"/>
                <a:gd name="T100" fmla="*/ 192 w 572"/>
                <a:gd name="T101" fmla="*/ 89 h 610"/>
                <a:gd name="T102" fmla="*/ 212 w 572"/>
                <a:gd name="T103" fmla="*/ 83 h 610"/>
                <a:gd name="T104" fmla="*/ 249 w 572"/>
                <a:gd name="T105" fmla="*/ 61 h 610"/>
                <a:gd name="T106" fmla="*/ 304 w 572"/>
                <a:gd name="T107" fmla="*/ 41 h 610"/>
                <a:gd name="T108" fmla="*/ 314 w 572"/>
                <a:gd name="T109" fmla="*/ 63 h 610"/>
                <a:gd name="T110" fmla="*/ 324 w 572"/>
                <a:gd name="T111" fmla="*/ 86 h 610"/>
                <a:gd name="T112" fmla="*/ 347 w 572"/>
                <a:gd name="T113" fmla="*/ 98 h 610"/>
                <a:gd name="T114" fmla="*/ 354 w 572"/>
                <a:gd name="T115" fmla="*/ 83 h 610"/>
                <a:gd name="T116" fmla="*/ 380 w 572"/>
                <a:gd name="T117" fmla="*/ 97 h 610"/>
                <a:gd name="T118" fmla="*/ 460 w 572"/>
                <a:gd name="T119" fmla="*/ 11 h 610"/>
                <a:gd name="T120" fmla="*/ 483 w 572"/>
                <a:gd name="T121" fmla="*/ 6 h 610"/>
                <a:gd name="T122" fmla="*/ 492 w 572"/>
                <a:gd name="T123" fmla="*/ 93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2" h="610">
                  <a:moveTo>
                    <a:pt x="492" y="100"/>
                  </a:moveTo>
                  <a:lnTo>
                    <a:pt x="492" y="100"/>
                  </a:lnTo>
                  <a:lnTo>
                    <a:pt x="492" y="100"/>
                  </a:lnTo>
                  <a:lnTo>
                    <a:pt x="492" y="100"/>
                  </a:lnTo>
                  <a:lnTo>
                    <a:pt x="491" y="100"/>
                  </a:lnTo>
                  <a:lnTo>
                    <a:pt x="491" y="100"/>
                  </a:lnTo>
                  <a:lnTo>
                    <a:pt x="491" y="109"/>
                  </a:lnTo>
                  <a:lnTo>
                    <a:pt x="491" y="110"/>
                  </a:lnTo>
                  <a:lnTo>
                    <a:pt x="491" y="110"/>
                  </a:lnTo>
                  <a:lnTo>
                    <a:pt x="492" y="120"/>
                  </a:lnTo>
                  <a:lnTo>
                    <a:pt x="492" y="120"/>
                  </a:lnTo>
                  <a:lnTo>
                    <a:pt x="492" y="125"/>
                  </a:lnTo>
                  <a:lnTo>
                    <a:pt x="493" y="131"/>
                  </a:lnTo>
                  <a:lnTo>
                    <a:pt x="493" y="133"/>
                  </a:lnTo>
                  <a:lnTo>
                    <a:pt x="493" y="135"/>
                  </a:lnTo>
                  <a:lnTo>
                    <a:pt x="494" y="138"/>
                  </a:lnTo>
                  <a:lnTo>
                    <a:pt x="494" y="138"/>
                  </a:lnTo>
                  <a:lnTo>
                    <a:pt x="494" y="138"/>
                  </a:lnTo>
                  <a:lnTo>
                    <a:pt x="495" y="141"/>
                  </a:lnTo>
                  <a:lnTo>
                    <a:pt x="496" y="145"/>
                  </a:lnTo>
                  <a:lnTo>
                    <a:pt x="497" y="147"/>
                  </a:lnTo>
                  <a:lnTo>
                    <a:pt x="500" y="154"/>
                  </a:lnTo>
                  <a:lnTo>
                    <a:pt x="501" y="158"/>
                  </a:lnTo>
                  <a:lnTo>
                    <a:pt x="498" y="163"/>
                  </a:lnTo>
                  <a:lnTo>
                    <a:pt x="499" y="176"/>
                  </a:lnTo>
                  <a:lnTo>
                    <a:pt x="499" y="179"/>
                  </a:lnTo>
                  <a:lnTo>
                    <a:pt x="500" y="186"/>
                  </a:lnTo>
                  <a:lnTo>
                    <a:pt x="500" y="186"/>
                  </a:lnTo>
                  <a:lnTo>
                    <a:pt x="502" y="194"/>
                  </a:lnTo>
                  <a:lnTo>
                    <a:pt x="503" y="196"/>
                  </a:lnTo>
                  <a:lnTo>
                    <a:pt x="504" y="201"/>
                  </a:lnTo>
                  <a:lnTo>
                    <a:pt x="513" y="231"/>
                  </a:lnTo>
                  <a:lnTo>
                    <a:pt x="513" y="231"/>
                  </a:lnTo>
                  <a:lnTo>
                    <a:pt x="513" y="231"/>
                  </a:lnTo>
                  <a:lnTo>
                    <a:pt x="513" y="231"/>
                  </a:lnTo>
                  <a:lnTo>
                    <a:pt x="514" y="233"/>
                  </a:lnTo>
                  <a:lnTo>
                    <a:pt x="514" y="234"/>
                  </a:lnTo>
                  <a:lnTo>
                    <a:pt x="515" y="234"/>
                  </a:lnTo>
                  <a:lnTo>
                    <a:pt x="515" y="234"/>
                  </a:lnTo>
                  <a:lnTo>
                    <a:pt x="515" y="234"/>
                  </a:lnTo>
                  <a:lnTo>
                    <a:pt x="515" y="234"/>
                  </a:lnTo>
                  <a:lnTo>
                    <a:pt x="515" y="234"/>
                  </a:lnTo>
                  <a:lnTo>
                    <a:pt x="515" y="235"/>
                  </a:lnTo>
                  <a:lnTo>
                    <a:pt x="515" y="235"/>
                  </a:lnTo>
                  <a:lnTo>
                    <a:pt x="516" y="235"/>
                  </a:lnTo>
                  <a:lnTo>
                    <a:pt x="516" y="235"/>
                  </a:lnTo>
                  <a:lnTo>
                    <a:pt x="516" y="235"/>
                  </a:lnTo>
                  <a:lnTo>
                    <a:pt x="516" y="235"/>
                  </a:lnTo>
                  <a:lnTo>
                    <a:pt x="516" y="235"/>
                  </a:lnTo>
                  <a:lnTo>
                    <a:pt x="518" y="244"/>
                  </a:lnTo>
                  <a:lnTo>
                    <a:pt x="520" y="248"/>
                  </a:lnTo>
                  <a:lnTo>
                    <a:pt x="520" y="250"/>
                  </a:lnTo>
                  <a:lnTo>
                    <a:pt x="520" y="250"/>
                  </a:lnTo>
                  <a:lnTo>
                    <a:pt x="520" y="251"/>
                  </a:lnTo>
                  <a:lnTo>
                    <a:pt x="520" y="251"/>
                  </a:lnTo>
                  <a:lnTo>
                    <a:pt x="521" y="253"/>
                  </a:lnTo>
                  <a:lnTo>
                    <a:pt x="521" y="257"/>
                  </a:lnTo>
                  <a:lnTo>
                    <a:pt x="521" y="258"/>
                  </a:lnTo>
                  <a:lnTo>
                    <a:pt x="521" y="259"/>
                  </a:lnTo>
                  <a:lnTo>
                    <a:pt x="521" y="261"/>
                  </a:lnTo>
                  <a:lnTo>
                    <a:pt x="521" y="261"/>
                  </a:lnTo>
                  <a:lnTo>
                    <a:pt x="521" y="261"/>
                  </a:lnTo>
                  <a:lnTo>
                    <a:pt x="522" y="266"/>
                  </a:lnTo>
                  <a:lnTo>
                    <a:pt x="527" y="295"/>
                  </a:lnTo>
                  <a:lnTo>
                    <a:pt x="528" y="299"/>
                  </a:lnTo>
                  <a:lnTo>
                    <a:pt x="529" y="304"/>
                  </a:lnTo>
                  <a:lnTo>
                    <a:pt x="530" y="308"/>
                  </a:lnTo>
                  <a:lnTo>
                    <a:pt x="532" y="314"/>
                  </a:lnTo>
                  <a:lnTo>
                    <a:pt x="533" y="318"/>
                  </a:lnTo>
                  <a:lnTo>
                    <a:pt x="534" y="324"/>
                  </a:lnTo>
                  <a:lnTo>
                    <a:pt x="535" y="326"/>
                  </a:lnTo>
                  <a:lnTo>
                    <a:pt x="535" y="329"/>
                  </a:lnTo>
                  <a:lnTo>
                    <a:pt x="536" y="330"/>
                  </a:lnTo>
                  <a:lnTo>
                    <a:pt x="536" y="330"/>
                  </a:lnTo>
                  <a:lnTo>
                    <a:pt x="536" y="331"/>
                  </a:lnTo>
                  <a:lnTo>
                    <a:pt x="536" y="331"/>
                  </a:lnTo>
                  <a:lnTo>
                    <a:pt x="536" y="331"/>
                  </a:lnTo>
                  <a:lnTo>
                    <a:pt x="537" y="331"/>
                  </a:lnTo>
                  <a:lnTo>
                    <a:pt x="537" y="331"/>
                  </a:lnTo>
                  <a:lnTo>
                    <a:pt x="537" y="331"/>
                  </a:lnTo>
                  <a:lnTo>
                    <a:pt x="537" y="331"/>
                  </a:lnTo>
                  <a:lnTo>
                    <a:pt x="537" y="332"/>
                  </a:lnTo>
                  <a:lnTo>
                    <a:pt x="537" y="332"/>
                  </a:lnTo>
                  <a:lnTo>
                    <a:pt x="537" y="332"/>
                  </a:lnTo>
                  <a:lnTo>
                    <a:pt x="538" y="333"/>
                  </a:lnTo>
                  <a:lnTo>
                    <a:pt x="538" y="333"/>
                  </a:lnTo>
                  <a:lnTo>
                    <a:pt x="542" y="347"/>
                  </a:lnTo>
                  <a:lnTo>
                    <a:pt x="544" y="355"/>
                  </a:lnTo>
                  <a:lnTo>
                    <a:pt x="545" y="364"/>
                  </a:lnTo>
                  <a:lnTo>
                    <a:pt x="545" y="364"/>
                  </a:lnTo>
                  <a:lnTo>
                    <a:pt x="545" y="365"/>
                  </a:lnTo>
                  <a:lnTo>
                    <a:pt x="545" y="365"/>
                  </a:lnTo>
                  <a:lnTo>
                    <a:pt x="546" y="367"/>
                  </a:lnTo>
                  <a:lnTo>
                    <a:pt x="546" y="369"/>
                  </a:lnTo>
                  <a:lnTo>
                    <a:pt x="546" y="371"/>
                  </a:lnTo>
                  <a:lnTo>
                    <a:pt x="546" y="372"/>
                  </a:lnTo>
                  <a:lnTo>
                    <a:pt x="548" y="379"/>
                  </a:lnTo>
                  <a:lnTo>
                    <a:pt x="549" y="382"/>
                  </a:lnTo>
                  <a:lnTo>
                    <a:pt x="549" y="382"/>
                  </a:lnTo>
                  <a:lnTo>
                    <a:pt x="551" y="391"/>
                  </a:lnTo>
                  <a:lnTo>
                    <a:pt x="551" y="391"/>
                  </a:lnTo>
                  <a:lnTo>
                    <a:pt x="552" y="395"/>
                  </a:lnTo>
                  <a:lnTo>
                    <a:pt x="553" y="399"/>
                  </a:lnTo>
                  <a:lnTo>
                    <a:pt x="553" y="400"/>
                  </a:lnTo>
                  <a:lnTo>
                    <a:pt x="557" y="411"/>
                  </a:lnTo>
                  <a:lnTo>
                    <a:pt x="557" y="412"/>
                  </a:lnTo>
                  <a:lnTo>
                    <a:pt x="559" y="417"/>
                  </a:lnTo>
                  <a:lnTo>
                    <a:pt x="561" y="423"/>
                  </a:lnTo>
                  <a:lnTo>
                    <a:pt x="567" y="437"/>
                  </a:lnTo>
                  <a:lnTo>
                    <a:pt x="568" y="439"/>
                  </a:lnTo>
                  <a:lnTo>
                    <a:pt x="570" y="443"/>
                  </a:lnTo>
                  <a:lnTo>
                    <a:pt x="572" y="450"/>
                  </a:lnTo>
                  <a:lnTo>
                    <a:pt x="571" y="451"/>
                  </a:lnTo>
                  <a:lnTo>
                    <a:pt x="568" y="455"/>
                  </a:lnTo>
                  <a:lnTo>
                    <a:pt x="567" y="457"/>
                  </a:lnTo>
                  <a:lnTo>
                    <a:pt x="567" y="458"/>
                  </a:lnTo>
                  <a:lnTo>
                    <a:pt x="566" y="458"/>
                  </a:lnTo>
                  <a:lnTo>
                    <a:pt x="566" y="459"/>
                  </a:lnTo>
                  <a:lnTo>
                    <a:pt x="566" y="460"/>
                  </a:lnTo>
                  <a:lnTo>
                    <a:pt x="566" y="461"/>
                  </a:lnTo>
                  <a:lnTo>
                    <a:pt x="566" y="461"/>
                  </a:lnTo>
                  <a:lnTo>
                    <a:pt x="565" y="462"/>
                  </a:lnTo>
                  <a:lnTo>
                    <a:pt x="563" y="467"/>
                  </a:lnTo>
                  <a:lnTo>
                    <a:pt x="563" y="468"/>
                  </a:lnTo>
                  <a:lnTo>
                    <a:pt x="562" y="469"/>
                  </a:lnTo>
                  <a:lnTo>
                    <a:pt x="561" y="470"/>
                  </a:lnTo>
                  <a:lnTo>
                    <a:pt x="561" y="470"/>
                  </a:lnTo>
                  <a:lnTo>
                    <a:pt x="560" y="471"/>
                  </a:lnTo>
                  <a:lnTo>
                    <a:pt x="558" y="474"/>
                  </a:lnTo>
                  <a:lnTo>
                    <a:pt x="557" y="477"/>
                  </a:lnTo>
                  <a:lnTo>
                    <a:pt x="554" y="481"/>
                  </a:lnTo>
                  <a:lnTo>
                    <a:pt x="552" y="483"/>
                  </a:lnTo>
                  <a:lnTo>
                    <a:pt x="552" y="485"/>
                  </a:lnTo>
                  <a:lnTo>
                    <a:pt x="551" y="487"/>
                  </a:lnTo>
                  <a:lnTo>
                    <a:pt x="551" y="489"/>
                  </a:lnTo>
                  <a:lnTo>
                    <a:pt x="542" y="480"/>
                  </a:lnTo>
                  <a:lnTo>
                    <a:pt x="518" y="458"/>
                  </a:lnTo>
                  <a:lnTo>
                    <a:pt x="510" y="450"/>
                  </a:lnTo>
                  <a:lnTo>
                    <a:pt x="508" y="448"/>
                  </a:lnTo>
                  <a:lnTo>
                    <a:pt x="507" y="447"/>
                  </a:lnTo>
                  <a:lnTo>
                    <a:pt x="505" y="446"/>
                  </a:lnTo>
                  <a:lnTo>
                    <a:pt x="503" y="444"/>
                  </a:lnTo>
                  <a:lnTo>
                    <a:pt x="503" y="444"/>
                  </a:lnTo>
                  <a:lnTo>
                    <a:pt x="503" y="444"/>
                  </a:lnTo>
                  <a:lnTo>
                    <a:pt x="481" y="447"/>
                  </a:lnTo>
                  <a:lnTo>
                    <a:pt x="480" y="448"/>
                  </a:lnTo>
                  <a:lnTo>
                    <a:pt x="476" y="459"/>
                  </a:lnTo>
                  <a:lnTo>
                    <a:pt x="476" y="462"/>
                  </a:lnTo>
                  <a:lnTo>
                    <a:pt x="471" y="464"/>
                  </a:lnTo>
                  <a:lnTo>
                    <a:pt x="471" y="464"/>
                  </a:lnTo>
                  <a:lnTo>
                    <a:pt x="470" y="464"/>
                  </a:lnTo>
                  <a:lnTo>
                    <a:pt x="470" y="463"/>
                  </a:lnTo>
                  <a:lnTo>
                    <a:pt x="467" y="466"/>
                  </a:lnTo>
                  <a:lnTo>
                    <a:pt x="460" y="462"/>
                  </a:lnTo>
                  <a:lnTo>
                    <a:pt x="458" y="460"/>
                  </a:lnTo>
                  <a:lnTo>
                    <a:pt x="458" y="461"/>
                  </a:lnTo>
                  <a:lnTo>
                    <a:pt x="457" y="461"/>
                  </a:lnTo>
                  <a:lnTo>
                    <a:pt x="457" y="461"/>
                  </a:lnTo>
                  <a:lnTo>
                    <a:pt x="456" y="461"/>
                  </a:lnTo>
                  <a:lnTo>
                    <a:pt x="455" y="460"/>
                  </a:lnTo>
                  <a:lnTo>
                    <a:pt x="455" y="460"/>
                  </a:lnTo>
                  <a:lnTo>
                    <a:pt x="450" y="454"/>
                  </a:lnTo>
                  <a:lnTo>
                    <a:pt x="450" y="454"/>
                  </a:lnTo>
                  <a:lnTo>
                    <a:pt x="450" y="453"/>
                  </a:lnTo>
                  <a:lnTo>
                    <a:pt x="450" y="453"/>
                  </a:lnTo>
                  <a:lnTo>
                    <a:pt x="450" y="453"/>
                  </a:lnTo>
                  <a:lnTo>
                    <a:pt x="450" y="450"/>
                  </a:lnTo>
                  <a:lnTo>
                    <a:pt x="452" y="447"/>
                  </a:lnTo>
                  <a:lnTo>
                    <a:pt x="454" y="443"/>
                  </a:lnTo>
                  <a:lnTo>
                    <a:pt x="455" y="442"/>
                  </a:lnTo>
                  <a:lnTo>
                    <a:pt x="456" y="441"/>
                  </a:lnTo>
                  <a:lnTo>
                    <a:pt x="456" y="441"/>
                  </a:lnTo>
                  <a:lnTo>
                    <a:pt x="456" y="428"/>
                  </a:lnTo>
                  <a:lnTo>
                    <a:pt x="455" y="423"/>
                  </a:lnTo>
                  <a:lnTo>
                    <a:pt x="454" y="421"/>
                  </a:lnTo>
                  <a:lnTo>
                    <a:pt x="454" y="421"/>
                  </a:lnTo>
                  <a:lnTo>
                    <a:pt x="452" y="420"/>
                  </a:lnTo>
                  <a:lnTo>
                    <a:pt x="451" y="421"/>
                  </a:lnTo>
                  <a:lnTo>
                    <a:pt x="450" y="421"/>
                  </a:lnTo>
                  <a:lnTo>
                    <a:pt x="450" y="421"/>
                  </a:lnTo>
                  <a:lnTo>
                    <a:pt x="441" y="423"/>
                  </a:lnTo>
                  <a:lnTo>
                    <a:pt x="440" y="425"/>
                  </a:lnTo>
                  <a:lnTo>
                    <a:pt x="433" y="434"/>
                  </a:lnTo>
                  <a:lnTo>
                    <a:pt x="430" y="435"/>
                  </a:lnTo>
                  <a:lnTo>
                    <a:pt x="426" y="431"/>
                  </a:lnTo>
                  <a:lnTo>
                    <a:pt x="425" y="430"/>
                  </a:lnTo>
                  <a:lnTo>
                    <a:pt x="424" y="429"/>
                  </a:lnTo>
                  <a:lnTo>
                    <a:pt x="424" y="429"/>
                  </a:lnTo>
                  <a:lnTo>
                    <a:pt x="424" y="428"/>
                  </a:lnTo>
                  <a:lnTo>
                    <a:pt x="423" y="428"/>
                  </a:lnTo>
                  <a:lnTo>
                    <a:pt x="423" y="428"/>
                  </a:lnTo>
                  <a:lnTo>
                    <a:pt x="422" y="427"/>
                  </a:lnTo>
                  <a:lnTo>
                    <a:pt x="421" y="427"/>
                  </a:lnTo>
                  <a:lnTo>
                    <a:pt x="418" y="426"/>
                  </a:lnTo>
                  <a:lnTo>
                    <a:pt x="417" y="426"/>
                  </a:lnTo>
                  <a:lnTo>
                    <a:pt x="416" y="426"/>
                  </a:lnTo>
                  <a:lnTo>
                    <a:pt x="416" y="426"/>
                  </a:lnTo>
                  <a:lnTo>
                    <a:pt x="415" y="426"/>
                  </a:lnTo>
                  <a:lnTo>
                    <a:pt x="415" y="426"/>
                  </a:lnTo>
                  <a:lnTo>
                    <a:pt x="412" y="424"/>
                  </a:lnTo>
                  <a:lnTo>
                    <a:pt x="383" y="406"/>
                  </a:lnTo>
                  <a:lnTo>
                    <a:pt x="383" y="406"/>
                  </a:lnTo>
                  <a:lnTo>
                    <a:pt x="383" y="405"/>
                  </a:lnTo>
                  <a:lnTo>
                    <a:pt x="383" y="403"/>
                  </a:lnTo>
                  <a:lnTo>
                    <a:pt x="383" y="402"/>
                  </a:lnTo>
                  <a:lnTo>
                    <a:pt x="384" y="399"/>
                  </a:lnTo>
                  <a:lnTo>
                    <a:pt x="385" y="397"/>
                  </a:lnTo>
                  <a:lnTo>
                    <a:pt x="385" y="396"/>
                  </a:lnTo>
                  <a:lnTo>
                    <a:pt x="385" y="394"/>
                  </a:lnTo>
                  <a:lnTo>
                    <a:pt x="385" y="393"/>
                  </a:lnTo>
                  <a:lnTo>
                    <a:pt x="386" y="387"/>
                  </a:lnTo>
                  <a:lnTo>
                    <a:pt x="386" y="387"/>
                  </a:lnTo>
                  <a:lnTo>
                    <a:pt x="378" y="379"/>
                  </a:lnTo>
                  <a:lnTo>
                    <a:pt x="377" y="379"/>
                  </a:lnTo>
                  <a:lnTo>
                    <a:pt x="376" y="378"/>
                  </a:lnTo>
                  <a:lnTo>
                    <a:pt x="371" y="374"/>
                  </a:lnTo>
                  <a:lnTo>
                    <a:pt x="370" y="374"/>
                  </a:lnTo>
                  <a:lnTo>
                    <a:pt x="369" y="375"/>
                  </a:lnTo>
                  <a:lnTo>
                    <a:pt x="368" y="375"/>
                  </a:lnTo>
                  <a:lnTo>
                    <a:pt x="365" y="376"/>
                  </a:lnTo>
                  <a:lnTo>
                    <a:pt x="364" y="376"/>
                  </a:lnTo>
                  <a:lnTo>
                    <a:pt x="365" y="377"/>
                  </a:lnTo>
                  <a:lnTo>
                    <a:pt x="362" y="376"/>
                  </a:lnTo>
                  <a:lnTo>
                    <a:pt x="362" y="376"/>
                  </a:lnTo>
                  <a:lnTo>
                    <a:pt x="360" y="376"/>
                  </a:lnTo>
                  <a:lnTo>
                    <a:pt x="359" y="375"/>
                  </a:lnTo>
                  <a:lnTo>
                    <a:pt x="356" y="373"/>
                  </a:lnTo>
                  <a:lnTo>
                    <a:pt x="354" y="372"/>
                  </a:lnTo>
                  <a:lnTo>
                    <a:pt x="354" y="372"/>
                  </a:lnTo>
                  <a:lnTo>
                    <a:pt x="350" y="370"/>
                  </a:lnTo>
                  <a:lnTo>
                    <a:pt x="350" y="370"/>
                  </a:lnTo>
                  <a:lnTo>
                    <a:pt x="349" y="370"/>
                  </a:lnTo>
                  <a:lnTo>
                    <a:pt x="345" y="363"/>
                  </a:lnTo>
                  <a:lnTo>
                    <a:pt x="344" y="357"/>
                  </a:lnTo>
                  <a:lnTo>
                    <a:pt x="344" y="355"/>
                  </a:lnTo>
                  <a:lnTo>
                    <a:pt x="344" y="355"/>
                  </a:lnTo>
                  <a:lnTo>
                    <a:pt x="345" y="353"/>
                  </a:lnTo>
                  <a:lnTo>
                    <a:pt x="345" y="352"/>
                  </a:lnTo>
                  <a:lnTo>
                    <a:pt x="345" y="351"/>
                  </a:lnTo>
                  <a:lnTo>
                    <a:pt x="345" y="349"/>
                  </a:lnTo>
                  <a:lnTo>
                    <a:pt x="345" y="349"/>
                  </a:lnTo>
                  <a:lnTo>
                    <a:pt x="345" y="348"/>
                  </a:lnTo>
                  <a:lnTo>
                    <a:pt x="345" y="348"/>
                  </a:lnTo>
                  <a:lnTo>
                    <a:pt x="345" y="348"/>
                  </a:lnTo>
                  <a:lnTo>
                    <a:pt x="345" y="347"/>
                  </a:lnTo>
                  <a:lnTo>
                    <a:pt x="343" y="345"/>
                  </a:lnTo>
                  <a:lnTo>
                    <a:pt x="340" y="344"/>
                  </a:lnTo>
                  <a:lnTo>
                    <a:pt x="336" y="342"/>
                  </a:lnTo>
                  <a:lnTo>
                    <a:pt x="332" y="345"/>
                  </a:lnTo>
                  <a:lnTo>
                    <a:pt x="331" y="352"/>
                  </a:lnTo>
                  <a:lnTo>
                    <a:pt x="331" y="353"/>
                  </a:lnTo>
                  <a:lnTo>
                    <a:pt x="327" y="361"/>
                  </a:lnTo>
                  <a:lnTo>
                    <a:pt x="321" y="374"/>
                  </a:lnTo>
                  <a:lnTo>
                    <a:pt x="320" y="375"/>
                  </a:lnTo>
                  <a:lnTo>
                    <a:pt x="319" y="376"/>
                  </a:lnTo>
                  <a:lnTo>
                    <a:pt x="318" y="376"/>
                  </a:lnTo>
                  <a:lnTo>
                    <a:pt x="317" y="377"/>
                  </a:lnTo>
                  <a:lnTo>
                    <a:pt x="317" y="378"/>
                  </a:lnTo>
                  <a:lnTo>
                    <a:pt x="316" y="378"/>
                  </a:lnTo>
                  <a:lnTo>
                    <a:pt x="316" y="379"/>
                  </a:lnTo>
                  <a:lnTo>
                    <a:pt x="315" y="380"/>
                  </a:lnTo>
                  <a:lnTo>
                    <a:pt x="314" y="382"/>
                  </a:lnTo>
                  <a:lnTo>
                    <a:pt x="314" y="383"/>
                  </a:lnTo>
                  <a:lnTo>
                    <a:pt x="314" y="384"/>
                  </a:lnTo>
                  <a:lnTo>
                    <a:pt x="313" y="385"/>
                  </a:lnTo>
                  <a:lnTo>
                    <a:pt x="312" y="389"/>
                  </a:lnTo>
                  <a:lnTo>
                    <a:pt x="309" y="402"/>
                  </a:lnTo>
                  <a:lnTo>
                    <a:pt x="307" y="407"/>
                  </a:lnTo>
                  <a:lnTo>
                    <a:pt x="299" y="426"/>
                  </a:lnTo>
                  <a:lnTo>
                    <a:pt x="294" y="431"/>
                  </a:lnTo>
                  <a:lnTo>
                    <a:pt x="287" y="444"/>
                  </a:lnTo>
                  <a:lnTo>
                    <a:pt x="285" y="446"/>
                  </a:lnTo>
                  <a:lnTo>
                    <a:pt x="285" y="446"/>
                  </a:lnTo>
                  <a:lnTo>
                    <a:pt x="280" y="451"/>
                  </a:lnTo>
                  <a:lnTo>
                    <a:pt x="280" y="451"/>
                  </a:lnTo>
                  <a:lnTo>
                    <a:pt x="277" y="451"/>
                  </a:lnTo>
                  <a:lnTo>
                    <a:pt x="277" y="451"/>
                  </a:lnTo>
                  <a:lnTo>
                    <a:pt x="275" y="451"/>
                  </a:lnTo>
                  <a:lnTo>
                    <a:pt x="273" y="450"/>
                  </a:lnTo>
                  <a:lnTo>
                    <a:pt x="272" y="450"/>
                  </a:lnTo>
                  <a:lnTo>
                    <a:pt x="272" y="449"/>
                  </a:lnTo>
                  <a:lnTo>
                    <a:pt x="271" y="448"/>
                  </a:lnTo>
                  <a:lnTo>
                    <a:pt x="271" y="447"/>
                  </a:lnTo>
                  <a:lnTo>
                    <a:pt x="271" y="447"/>
                  </a:lnTo>
                  <a:lnTo>
                    <a:pt x="270" y="446"/>
                  </a:lnTo>
                  <a:lnTo>
                    <a:pt x="270" y="446"/>
                  </a:lnTo>
                  <a:lnTo>
                    <a:pt x="269" y="446"/>
                  </a:lnTo>
                  <a:lnTo>
                    <a:pt x="269" y="445"/>
                  </a:lnTo>
                  <a:lnTo>
                    <a:pt x="267" y="445"/>
                  </a:lnTo>
                  <a:lnTo>
                    <a:pt x="266" y="445"/>
                  </a:lnTo>
                  <a:lnTo>
                    <a:pt x="266" y="445"/>
                  </a:lnTo>
                  <a:lnTo>
                    <a:pt x="266" y="446"/>
                  </a:lnTo>
                  <a:lnTo>
                    <a:pt x="265" y="447"/>
                  </a:lnTo>
                  <a:lnTo>
                    <a:pt x="265" y="447"/>
                  </a:lnTo>
                  <a:lnTo>
                    <a:pt x="266" y="458"/>
                  </a:lnTo>
                  <a:lnTo>
                    <a:pt x="267" y="464"/>
                  </a:lnTo>
                  <a:lnTo>
                    <a:pt x="269" y="470"/>
                  </a:lnTo>
                  <a:lnTo>
                    <a:pt x="268" y="474"/>
                  </a:lnTo>
                  <a:lnTo>
                    <a:pt x="268" y="474"/>
                  </a:lnTo>
                  <a:lnTo>
                    <a:pt x="267" y="474"/>
                  </a:lnTo>
                  <a:lnTo>
                    <a:pt x="264" y="480"/>
                  </a:lnTo>
                  <a:lnTo>
                    <a:pt x="260" y="482"/>
                  </a:lnTo>
                  <a:lnTo>
                    <a:pt x="258" y="483"/>
                  </a:lnTo>
                  <a:lnTo>
                    <a:pt x="258" y="483"/>
                  </a:lnTo>
                  <a:lnTo>
                    <a:pt x="257" y="486"/>
                  </a:lnTo>
                  <a:lnTo>
                    <a:pt x="257" y="487"/>
                  </a:lnTo>
                  <a:lnTo>
                    <a:pt x="256" y="488"/>
                  </a:lnTo>
                  <a:lnTo>
                    <a:pt x="256" y="489"/>
                  </a:lnTo>
                  <a:lnTo>
                    <a:pt x="256" y="490"/>
                  </a:lnTo>
                  <a:lnTo>
                    <a:pt x="256" y="491"/>
                  </a:lnTo>
                  <a:lnTo>
                    <a:pt x="256" y="492"/>
                  </a:lnTo>
                  <a:lnTo>
                    <a:pt x="253" y="499"/>
                  </a:lnTo>
                  <a:lnTo>
                    <a:pt x="249" y="508"/>
                  </a:lnTo>
                  <a:lnTo>
                    <a:pt x="245" y="517"/>
                  </a:lnTo>
                  <a:lnTo>
                    <a:pt x="243" y="523"/>
                  </a:lnTo>
                  <a:lnTo>
                    <a:pt x="243" y="524"/>
                  </a:lnTo>
                  <a:lnTo>
                    <a:pt x="243" y="526"/>
                  </a:lnTo>
                  <a:lnTo>
                    <a:pt x="242" y="525"/>
                  </a:lnTo>
                  <a:lnTo>
                    <a:pt x="240" y="524"/>
                  </a:lnTo>
                  <a:lnTo>
                    <a:pt x="226" y="516"/>
                  </a:lnTo>
                  <a:lnTo>
                    <a:pt x="222" y="512"/>
                  </a:lnTo>
                  <a:lnTo>
                    <a:pt x="218" y="510"/>
                  </a:lnTo>
                  <a:lnTo>
                    <a:pt x="208" y="500"/>
                  </a:lnTo>
                  <a:lnTo>
                    <a:pt x="205" y="498"/>
                  </a:lnTo>
                  <a:lnTo>
                    <a:pt x="204" y="497"/>
                  </a:lnTo>
                  <a:lnTo>
                    <a:pt x="203" y="496"/>
                  </a:lnTo>
                  <a:lnTo>
                    <a:pt x="202" y="496"/>
                  </a:lnTo>
                  <a:lnTo>
                    <a:pt x="202" y="496"/>
                  </a:lnTo>
                  <a:lnTo>
                    <a:pt x="201" y="496"/>
                  </a:lnTo>
                  <a:lnTo>
                    <a:pt x="199" y="498"/>
                  </a:lnTo>
                  <a:lnTo>
                    <a:pt x="198" y="500"/>
                  </a:lnTo>
                  <a:lnTo>
                    <a:pt x="198" y="501"/>
                  </a:lnTo>
                  <a:lnTo>
                    <a:pt x="197" y="500"/>
                  </a:lnTo>
                  <a:lnTo>
                    <a:pt x="195" y="499"/>
                  </a:lnTo>
                  <a:lnTo>
                    <a:pt x="193" y="496"/>
                  </a:lnTo>
                  <a:lnTo>
                    <a:pt x="189" y="496"/>
                  </a:lnTo>
                  <a:lnTo>
                    <a:pt x="187" y="496"/>
                  </a:lnTo>
                  <a:lnTo>
                    <a:pt x="186" y="496"/>
                  </a:lnTo>
                  <a:lnTo>
                    <a:pt x="184" y="498"/>
                  </a:lnTo>
                  <a:lnTo>
                    <a:pt x="184" y="498"/>
                  </a:lnTo>
                  <a:lnTo>
                    <a:pt x="178" y="505"/>
                  </a:lnTo>
                  <a:lnTo>
                    <a:pt x="178" y="506"/>
                  </a:lnTo>
                  <a:lnTo>
                    <a:pt x="176" y="510"/>
                  </a:lnTo>
                  <a:lnTo>
                    <a:pt x="171" y="517"/>
                  </a:lnTo>
                  <a:lnTo>
                    <a:pt x="171" y="518"/>
                  </a:lnTo>
                  <a:lnTo>
                    <a:pt x="170" y="518"/>
                  </a:lnTo>
                  <a:lnTo>
                    <a:pt x="169" y="517"/>
                  </a:lnTo>
                  <a:lnTo>
                    <a:pt x="168" y="517"/>
                  </a:lnTo>
                  <a:lnTo>
                    <a:pt x="168" y="517"/>
                  </a:lnTo>
                  <a:lnTo>
                    <a:pt x="167" y="516"/>
                  </a:lnTo>
                  <a:lnTo>
                    <a:pt x="167" y="516"/>
                  </a:lnTo>
                  <a:lnTo>
                    <a:pt x="165" y="511"/>
                  </a:lnTo>
                  <a:lnTo>
                    <a:pt x="165" y="509"/>
                  </a:lnTo>
                  <a:lnTo>
                    <a:pt x="165" y="506"/>
                  </a:lnTo>
                  <a:lnTo>
                    <a:pt x="164" y="498"/>
                  </a:lnTo>
                  <a:lnTo>
                    <a:pt x="163" y="497"/>
                  </a:lnTo>
                  <a:lnTo>
                    <a:pt x="162" y="498"/>
                  </a:lnTo>
                  <a:lnTo>
                    <a:pt x="154" y="502"/>
                  </a:lnTo>
                  <a:lnTo>
                    <a:pt x="153" y="503"/>
                  </a:lnTo>
                  <a:lnTo>
                    <a:pt x="151" y="504"/>
                  </a:lnTo>
                  <a:lnTo>
                    <a:pt x="151" y="504"/>
                  </a:lnTo>
                  <a:lnTo>
                    <a:pt x="147" y="511"/>
                  </a:lnTo>
                  <a:lnTo>
                    <a:pt x="147" y="512"/>
                  </a:lnTo>
                  <a:lnTo>
                    <a:pt x="146" y="516"/>
                  </a:lnTo>
                  <a:lnTo>
                    <a:pt x="146" y="518"/>
                  </a:lnTo>
                  <a:lnTo>
                    <a:pt x="140" y="524"/>
                  </a:lnTo>
                  <a:lnTo>
                    <a:pt x="139" y="525"/>
                  </a:lnTo>
                  <a:lnTo>
                    <a:pt x="136" y="529"/>
                  </a:lnTo>
                  <a:lnTo>
                    <a:pt x="130" y="543"/>
                  </a:lnTo>
                  <a:lnTo>
                    <a:pt x="130" y="544"/>
                  </a:lnTo>
                  <a:lnTo>
                    <a:pt x="130" y="544"/>
                  </a:lnTo>
                  <a:lnTo>
                    <a:pt x="130" y="545"/>
                  </a:lnTo>
                  <a:lnTo>
                    <a:pt x="130" y="546"/>
                  </a:lnTo>
                  <a:lnTo>
                    <a:pt x="131" y="551"/>
                  </a:lnTo>
                  <a:lnTo>
                    <a:pt x="131" y="553"/>
                  </a:lnTo>
                  <a:lnTo>
                    <a:pt x="131" y="554"/>
                  </a:lnTo>
                  <a:lnTo>
                    <a:pt x="131" y="555"/>
                  </a:lnTo>
                  <a:lnTo>
                    <a:pt x="132" y="556"/>
                  </a:lnTo>
                  <a:lnTo>
                    <a:pt x="132" y="560"/>
                  </a:lnTo>
                  <a:lnTo>
                    <a:pt x="132" y="570"/>
                  </a:lnTo>
                  <a:lnTo>
                    <a:pt x="132" y="570"/>
                  </a:lnTo>
                  <a:lnTo>
                    <a:pt x="131" y="575"/>
                  </a:lnTo>
                  <a:lnTo>
                    <a:pt x="130" y="578"/>
                  </a:lnTo>
                  <a:lnTo>
                    <a:pt x="129" y="578"/>
                  </a:lnTo>
                  <a:lnTo>
                    <a:pt x="129" y="579"/>
                  </a:lnTo>
                  <a:lnTo>
                    <a:pt x="129" y="579"/>
                  </a:lnTo>
                  <a:lnTo>
                    <a:pt x="129" y="583"/>
                  </a:lnTo>
                  <a:lnTo>
                    <a:pt x="129" y="584"/>
                  </a:lnTo>
                  <a:lnTo>
                    <a:pt x="122" y="587"/>
                  </a:lnTo>
                  <a:lnTo>
                    <a:pt x="111" y="585"/>
                  </a:lnTo>
                  <a:lnTo>
                    <a:pt x="111" y="585"/>
                  </a:lnTo>
                  <a:lnTo>
                    <a:pt x="104" y="585"/>
                  </a:lnTo>
                  <a:lnTo>
                    <a:pt x="104" y="585"/>
                  </a:lnTo>
                  <a:lnTo>
                    <a:pt x="103" y="585"/>
                  </a:lnTo>
                  <a:lnTo>
                    <a:pt x="103" y="585"/>
                  </a:lnTo>
                  <a:lnTo>
                    <a:pt x="103" y="585"/>
                  </a:lnTo>
                  <a:lnTo>
                    <a:pt x="103" y="586"/>
                  </a:lnTo>
                  <a:lnTo>
                    <a:pt x="101" y="596"/>
                  </a:lnTo>
                  <a:lnTo>
                    <a:pt x="98" y="598"/>
                  </a:lnTo>
                  <a:lnTo>
                    <a:pt x="95" y="600"/>
                  </a:lnTo>
                  <a:lnTo>
                    <a:pt x="88" y="608"/>
                  </a:lnTo>
                  <a:lnTo>
                    <a:pt x="87" y="610"/>
                  </a:lnTo>
                  <a:lnTo>
                    <a:pt x="82" y="607"/>
                  </a:lnTo>
                  <a:lnTo>
                    <a:pt x="76" y="599"/>
                  </a:lnTo>
                  <a:lnTo>
                    <a:pt x="66" y="593"/>
                  </a:lnTo>
                  <a:lnTo>
                    <a:pt x="62" y="591"/>
                  </a:lnTo>
                  <a:lnTo>
                    <a:pt x="57" y="591"/>
                  </a:lnTo>
                  <a:lnTo>
                    <a:pt x="54" y="591"/>
                  </a:lnTo>
                  <a:lnTo>
                    <a:pt x="49" y="594"/>
                  </a:lnTo>
                  <a:lnTo>
                    <a:pt x="49" y="594"/>
                  </a:lnTo>
                  <a:lnTo>
                    <a:pt x="45" y="598"/>
                  </a:lnTo>
                  <a:lnTo>
                    <a:pt x="42" y="599"/>
                  </a:lnTo>
                  <a:lnTo>
                    <a:pt x="41" y="599"/>
                  </a:lnTo>
                  <a:lnTo>
                    <a:pt x="41" y="599"/>
                  </a:lnTo>
                  <a:lnTo>
                    <a:pt x="40" y="597"/>
                  </a:lnTo>
                  <a:lnTo>
                    <a:pt x="40" y="596"/>
                  </a:lnTo>
                  <a:lnTo>
                    <a:pt x="40" y="595"/>
                  </a:lnTo>
                  <a:lnTo>
                    <a:pt x="40" y="594"/>
                  </a:lnTo>
                  <a:lnTo>
                    <a:pt x="43" y="586"/>
                  </a:lnTo>
                  <a:lnTo>
                    <a:pt x="43" y="586"/>
                  </a:lnTo>
                  <a:lnTo>
                    <a:pt x="44" y="585"/>
                  </a:lnTo>
                  <a:lnTo>
                    <a:pt x="45" y="585"/>
                  </a:lnTo>
                  <a:lnTo>
                    <a:pt x="49" y="584"/>
                  </a:lnTo>
                  <a:lnTo>
                    <a:pt x="52" y="577"/>
                  </a:lnTo>
                  <a:lnTo>
                    <a:pt x="53" y="572"/>
                  </a:lnTo>
                  <a:lnTo>
                    <a:pt x="54" y="569"/>
                  </a:lnTo>
                  <a:lnTo>
                    <a:pt x="57" y="566"/>
                  </a:lnTo>
                  <a:lnTo>
                    <a:pt x="58" y="566"/>
                  </a:lnTo>
                  <a:lnTo>
                    <a:pt x="58" y="566"/>
                  </a:lnTo>
                  <a:lnTo>
                    <a:pt x="59" y="566"/>
                  </a:lnTo>
                  <a:lnTo>
                    <a:pt x="59" y="566"/>
                  </a:lnTo>
                  <a:lnTo>
                    <a:pt x="60" y="566"/>
                  </a:lnTo>
                  <a:lnTo>
                    <a:pt x="60" y="566"/>
                  </a:lnTo>
                  <a:lnTo>
                    <a:pt x="61" y="565"/>
                  </a:lnTo>
                  <a:lnTo>
                    <a:pt x="61" y="564"/>
                  </a:lnTo>
                  <a:lnTo>
                    <a:pt x="61" y="564"/>
                  </a:lnTo>
                  <a:lnTo>
                    <a:pt x="62" y="563"/>
                  </a:lnTo>
                  <a:lnTo>
                    <a:pt x="62" y="562"/>
                  </a:lnTo>
                  <a:lnTo>
                    <a:pt x="62" y="561"/>
                  </a:lnTo>
                  <a:lnTo>
                    <a:pt x="62" y="557"/>
                  </a:lnTo>
                  <a:lnTo>
                    <a:pt x="62" y="557"/>
                  </a:lnTo>
                  <a:lnTo>
                    <a:pt x="61" y="553"/>
                  </a:lnTo>
                  <a:lnTo>
                    <a:pt x="59" y="551"/>
                  </a:lnTo>
                  <a:lnTo>
                    <a:pt x="59" y="549"/>
                  </a:lnTo>
                  <a:lnTo>
                    <a:pt x="60" y="547"/>
                  </a:lnTo>
                  <a:lnTo>
                    <a:pt x="60" y="547"/>
                  </a:lnTo>
                  <a:lnTo>
                    <a:pt x="57" y="545"/>
                  </a:lnTo>
                  <a:lnTo>
                    <a:pt x="52" y="548"/>
                  </a:lnTo>
                  <a:lnTo>
                    <a:pt x="45" y="544"/>
                  </a:lnTo>
                  <a:lnTo>
                    <a:pt x="32" y="545"/>
                  </a:lnTo>
                  <a:lnTo>
                    <a:pt x="32" y="545"/>
                  </a:lnTo>
                  <a:lnTo>
                    <a:pt x="32" y="545"/>
                  </a:lnTo>
                  <a:lnTo>
                    <a:pt x="32" y="545"/>
                  </a:lnTo>
                  <a:lnTo>
                    <a:pt x="28" y="539"/>
                  </a:lnTo>
                  <a:lnTo>
                    <a:pt x="26" y="538"/>
                  </a:lnTo>
                  <a:lnTo>
                    <a:pt x="21" y="539"/>
                  </a:lnTo>
                  <a:lnTo>
                    <a:pt x="18" y="540"/>
                  </a:lnTo>
                  <a:lnTo>
                    <a:pt x="18" y="541"/>
                  </a:lnTo>
                  <a:lnTo>
                    <a:pt x="18" y="541"/>
                  </a:lnTo>
                  <a:lnTo>
                    <a:pt x="18" y="543"/>
                  </a:lnTo>
                  <a:lnTo>
                    <a:pt x="19" y="544"/>
                  </a:lnTo>
                  <a:lnTo>
                    <a:pt x="19" y="546"/>
                  </a:lnTo>
                  <a:lnTo>
                    <a:pt x="18" y="547"/>
                  </a:lnTo>
                  <a:lnTo>
                    <a:pt x="18" y="548"/>
                  </a:lnTo>
                  <a:lnTo>
                    <a:pt x="13" y="555"/>
                  </a:lnTo>
                  <a:lnTo>
                    <a:pt x="13" y="555"/>
                  </a:lnTo>
                  <a:lnTo>
                    <a:pt x="11" y="555"/>
                  </a:lnTo>
                  <a:lnTo>
                    <a:pt x="11" y="555"/>
                  </a:lnTo>
                  <a:lnTo>
                    <a:pt x="10" y="555"/>
                  </a:lnTo>
                  <a:lnTo>
                    <a:pt x="9" y="554"/>
                  </a:lnTo>
                  <a:lnTo>
                    <a:pt x="9" y="554"/>
                  </a:lnTo>
                  <a:lnTo>
                    <a:pt x="8" y="553"/>
                  </a:lnTo>
                  <a:lnTo>
                    <a:pt x="8" y="553"/>
                  </a:lnTo>
                  <a:lnTo>
                    <a:pt x="7" y="552"/>
                  </a:lnTo>
                  <a:lnTo>
                    <a:pt x="7" y="552"/>
                  </a:lnTo>
                  <a:lnTo>
                    <a:pt x="2" y="549"/>
                  </a:lnTo>
                  <a:lnTo>
                    <a:pt x="2" y="549"/>
                  </a:lnTo>
                  <a:lnTo>
                    <a:pt x="2" y="549"/>
                  </a:lnTo>
                  <a:lnTo>
                    <a:pt x="0" y="550"/>
                  </a:lnTo>
                  <a:lnTo>
                    <a:pt x="0" y="550"/>
                  </a:lnTo>
                  <a:lnTo>
                    <a:pt x="0" y="550"/>
                  </a:lnTo>
                  <a:lnTo>
                    <a:pt x="0" y="549"/>
                  </a:lnTo>
                  <a:lnTo>
                    <a:pt x="2" y="543"/>
                  </a:lnTo>
                  <a:lnTo>
                    <a:pt x="2" y="542"/>
                  </a:lnTo>
                  <a:lnTo>
                    <a:pt x="1" y="541"/>
                  </a:lnTo>
                  <a:lnTo>
                    <a:pt x="1" y="539"/>
                  </a:lnTo>
                  <a:lnTo>
                    <a:pt x="1" y="538"/>
                  </a:lnTo>
                  <a:lnTo>
                    <a:pt x="1" y="536"/>
                  </a:lnTo>
                  <a:lnTo>
                    <a:pt x="1" y="535"/>
                  </a:lnTo>
                  <a:lnTo>
                    <a:pt x="2" y="534"/>
                  </a:lnTo>
                  <a:lnTo>
                    <a:pt x="6" y="525"/>
                  </a:lnTo>
                  <a:lnTo>
                    <a:pt x="7" y="519"/>
                  </a:lnTo>
                  <a:lnTo>
                    <a:pt x="6" y="519"/>
                  </a:lnTo>
                  <a:lnTo>
                    <a:pt x="6" y="519"/>
                  </a:lnTo>
                  <a:lnTo>
                    <a:pt x="6" y="518"/>
                  </a:lnTo>
                  <a:lnTo>
                    <a:pt x="6" y="513"/>
                  </a:lnTo>
                  <a:lnTo>
                    <a:pt x="6" y="513"/>
                  </a:lnTo>
                  <a:lnTo>
                    <a:pt x="8" y="513"/>
                  </a:lnTo>
                  <a:lnTo>
                    <a:pt x="13" y="514"/>
                  </a:lnTo>
                  <a:lnTo>
                    <a:pt x="13" y="514"/>
                  </a:lnTo>
                  <a:lnTo>
                    <a:pt x="14" y="514"/>
                  </a:lnTo>
                  <a:lnTo>
                    <a:pt x="15" y="515"/>
                  </a:lnTo>
                  <a:lnTo>
                    <a:pt x="18" y="518"/>
                  </a:lnTo>
                  <a:lnTo>
                    <a:pt x="20" y="518"/>
                  </a:lnTo>
                  <a:lnTo>
                    <a:pt x="21" y="518"/>
                  </a:lnTo>
                  <a:lnTo>
                    <a:pt x="23" y="518"/>
                  </a:lnTo>
                  <a:lnTo>
                    <a:pt x="23" y="518"/>
                  </a:lnTo>
                  <a:lnTo>
                    <a:pt x="24" y="516"/>
                  </a:lnTo>
                  <a:lnTo>
                    <a:pt x="24" y="515"/>
                  </a:lnTo>
                  <a:lnTo>
                    <a:pt x="24" y="515"/>
                  </a:lnTo>
                  <a:lnTo>
                    <a:pt x="21" y="511"/>
                  </a:lnTo>
                  <a:lnTo>
                    <a:pt x="21" y="512"/>
                  </a:lnTo>
                  <a:lnTo>
                    <a:pt x="14" y="496"/>
                  </a:lnTo>
                  <a:lnTo>
                    <a:pt x="14" y="495"/>
                  </a:lnTo>
                  <a:lnTo>
                    <a:pt x="14" y="495"/>
                  </a:lnTo>
                  <a:lnTo>
                    <a:pt x="16" y="492"/>
                  </a:lnTo>
                  <a:lnTo>
                    <a:pt x="16" y="492"/>
                  </a:lnTo>
                  <a:lnTo>
                    <a:pt x="17" y="492"/>
                  </a:lnTo>
                  <a:lnTo>
                    <a:pt x="17" y="491"/>
                  </a:lnTo>
                  <a:lnTo>
                    <a:pt x="18" y="489"/>
                  </a:lnTo>
                  <a:lnTo>
                    <a:pt x="18" y="486"/>
                  </a:lnTo>
                  <a:lnTo>
                    <a:pt x="17" y="486"/>
                  </a:lnTo>
                  <a:lnTo>
                    <a:pt x="15" y="483"/>
                  </a:lnTo>
                  <a:lnTo>
                    <a:pt x="15" y="481"/>
                  </a:lnTo>
                  <a:lnTo>
                    <a:pt x="16" y="480"/>
                  </a:lnTo>
                  <a:lnTo>
                    <a:pt x="16" y="480"/>
                  </a:lnTo>
                  <a:lnTo>
                    <a:pt x="16" y="479"/>
                  </a:lnTo>
                  <a:lnTo>
                    <a:pt x="18" y="476"/>
                  </a:lnTo>
                  <a:lnTo>
                    <a:pt x="18" y="476"/>
                  </a:lnTo>
                  <a:lnTo>
                    <a:pt x="22" y="478"/>
                  </a:lnTo>
                  <a:lnTo>
                    <a:pt x="23" y="479"/>
                  </a:lnTo>
                  <a:lnTo>
                    <a:pt x="23" y="479"/>
                  </a:lnTo>
                  <a:lnTo>
                    <a:pt x="23" y="479"/>
                  </a:lnTo>
                  <a:lnTo>
                    <a:pt x="23" y="479"/>
                  </a:lnTo>
                  <a:lnTo>
                    <a:pt x="24" y="480"/>
                  </a:lnTo>
                  <a:lnTo>
                    <a:pt x="25" y="480"/>
                  </a:lnTo>
                  <a:lnTo>
                    <a:pt x="27" y="479"/>
                  </a:lnTo>
                  <a:lnTo>
                    <a:pt x="30" y="476"/>
                  </a:lnTo>
                  <a:lnTo>
                    <a:pt x="33" y="473"/>
                  </a:lnTo>
                  <a:lnTo>
                    <a:pt x="33" y="473"/>
                  </a:lnTo>
                  <a:lnTo>
                    <a:pt x="33" y="472"/>
                  </a:lnTo>
                  <a:lnTo>
                    <a:pt x="33" y="471"/>
                  </a:lnTo>
                  <a:lnTo>
                    <a:pt x="33" y="471"/>
                  </a:lnTo>
                  <a:lnTo>
                    <a:pt x="33" y="470"/>
                  </a:lnTo>
                  <a:lnTo>
                    <a:pt x="33" y="465"/>
                  </a:lnTo>
                  <a:lnTo>
                    <a:pt x="41" y="460"/>
                  </a:lnTo>
                  <a:lnTo>
                    <a:pt x="43" y="461"/>
                  </a:lnTo>
                  <a:lnTo>
                    <a:pt x="45" y="460"/>
                  </a:lnTo>
                  <a:lnTo>
                    <a:pt x="47" y="460"/>
                  </a:lnTo>
                  <a:lnTo>
                    <a:pt x="47" y="459"/>
                  </a:lnTo>
                  <a:lnTo>
                    <a:pt x="48" y="458"/>
                  </a:lnTo>
                  <a:lnTo>
                    <a:pt x="48" y="458"/>
                  </a:lnTo>
                  <a:lnTo>
                    <a:pt x="48" y="458"/>
                  </a:lnTo>
                  <a:lnTo>
                    <a:pt x="48" y="457"/>
                  </a:lnTo>
                  <a:lnTo>
                    <a:pt x="48" y="457"/>
                  </a:lnTo>
                  <a:lnTo>
                    <a:pt x="48" y="457"/>
                  </a:lnTo>
                  <a:lnTo>
                    <a:pt x="48" y="457"/>
                  </a:lnTo>
                  <a:lnTo>
                    <a:pt x="49" y="456"/>
                  </a:lnTo>
                  <a:lnTo>
                    <a:pt x="50" y="455"/>
                  </a:lnTo>
                  <a:lnTo>
                    <a:pt x="53" y="452"/>
                  </a:lnTo>
                  <a:lnTo>
                    <a:pt x="54" y="451"/>
                  </a:lnTo>
                  <a:lnTo>
                    <a:pt x="54" y="451"/>
                  </a:lnTo>
                  <a:lnTo>
                    <a:pt x="55" y="451"/>
                  </a:lnTo>
                  <a:lnTo>
                    <a:pt x="57" y="450"/>
                  </a:lnTo>
                  <a:lnTo>
                    <a:pt x="60" y="450"/>
                  </a:lnTo>
                  <a:lnTo>
                    <a:pt x="61" y="449"/>
                  </a:lnTo>
                  <a:lnTo>
                    <a:pt x="65" y="447"/>
                  </a:lnTo>
                  <a:lnTo>
                    <a:pt x="65" y="446"/>
                  </a:lnTo>
                  <a:lnTo>
                    <a:pt x="67" y="444"/>
                  </a:lnTo>
                  <a:lnTo>
                    <a:pt x="69" y="438"/>
                  </a:lnTo>
                  <a:lnTo>
                    <a:pt x="69" y="438"/>
                  </a:lnTo>
                  <a:lnTo>
                    <a:pt x="70" y="435"/>
                  </a:lnTo>
                  <a:lnTo>
                    <a:pt x="70" y="434"/>
                  </a:lnTo>
                  <a:lnTo>
                    <a:pt x="69" y="433"/>
                  </a:lnTo>
                  <a:lnTo>
                    <a:pt x="69" y="428"/>
                  </a:lnTo>
                  <a:lnTo>
                    <a:pt x="73" y="417"/>
                  </a:lnTo>
                  <a:lnTo>
                    <a:pt x="78" y="417"/>
                  </a:lnTo>
                  <a:lnTo>
                    <a:pt x="80" y="416"/>
                  </a:lnTo>
                  <a:lnTo>
                    <a:pt x="84" y="415"/>
                  </a:lnTo>
                  <a:lnTo>
                    <a:pt x="89" y="411"/>
                  </a:lnTo>
                  <a:lnTo>
                    <a:pt x="90" y="411"/>
                  </a:lnTo>
                  <a:lnTo>
                    <a:pt x="90" y="411"/>
                  </a:lnTo>
                  <a:lnTo>
                    <a:pt x="90" y="409"/>
                  </a:lnTo>
                  <a:lnTo>
                    <a:pt x="90" y="406"/>
                  </a:lnTo>
                  <a:lnTo>
                    <a:pt x="91" y="406"/>
                  </a:lnTo>
                  <a:lnTo>
                    <a:pt x="92" y="404"/>
                  </a:lnTo>
                  <a:lnTo>
                    <a:pt x="92" y="404"/>
                  </a:lnTo>
                  <a:lnTo>
                    <a:pt x="92" y="403"/>
                  </a:lnTo>
                  <a:lnTo>
                    <a:pt x="93" y="403"/>
                  </a:lnTo>
                  <a:lnTo>
                    <a:pt x="93" y="402"/>
                  </a:lnTo>
                  <a:lnTo>
                    <a:pt x="93" y="402"/>
                  </a:lnTo>
                  <a:lnTo>
                    <a:pt x="94" y="400"/>
                  </a:lnTo>
                  <a:lnTo>
                    <a:pt x="94" y="400"/>
                  </a:lnTo>
                  <a:lnTo>
                    <a:pt x="94" y="399"/>
                  </a:lnTo>
                  <a:lnTo>
                    <a:pt x="94" y="399"/>
                  </a:lnTo>
                  <a:lnTo>
                    <a:pt x="91" y="374"/>
                  </a:lnTo>
                  <a:lnTo>
                    <a:pt x="91" y="374"/>
                  </a:lnTo>
                  <a:lnTo>
                    <a:pt x="94" y="369"/>
                  </a:lnTo>
                  <a:lnTo>
                    <a:pt x="96" y="369"/>
                  </a:lnTo>
                  <a:lnTo>
                    <a:pt x="99" y="370"/>
                  </a:lnTo>
                  <a:lnTo>
                    <a:pt x="100" y="370"/>
                  </a:lnTo>
                  <a:lnTo>
                    <a:pt x="101" y="370"/>
                  </a:lnTo>
                  <a:lnTo>
                    <a:pt x="101" y="370"/>
                  </a:lnTo>
                  <a:lnTo>
                    <a:pt x="102" y="371"/>
                  </a:lnTo>
                  <a:lnTo>
                    <a:pt x="109" y="375"/>
                  </a:lnTo>
                  <a:lnTo>
                    <a:pt x="111" y="376"/>
                  </a:lnTo>
                  <a:lnTo>
                    <a:pt x="111" y="376"/>
                  </a:lnTo>
                  <a:lnTo>
                    <a:pt x="111" y="376"/>
                  </a:lnTo>
                  <a:lnTo>
                    <a:pt x="111" y="378"/>
                  </a:lnTo>
                  <a:lnTo>
                    <a:pt x="111" y="378"/>
                  </a:lnTo>
                  <a:lnTo>
                    <a:pt x="111" y="380"/>
                  </a:lnTo>
                  <a:lnTo>
                    <a:pt x="111" y="381"/>
                  </a:lnTo>
                  <a:lnTo>
                    <a:pt x="110" y="383"/>
                  </a:lnTo>
                  <a:lnTo>
                    <a:pt x="109" y="384"/>
                  </a:lnTo>
                  <a:lnTo>
                    <a:pt x="107" y="387"/>
                  </a:lnTo>
                  <a:lnTo>
                    <a:pt x="107" y="388"/>
                  </a:lnTo>
                  <a:lnTo>
                    <a:pt x="107" y="388"/>
                  </a:lnTo>
                  <a:lnTo>
                    <a:pt x="107" y="397"/>
                  </a:lnTo>
                  <a:lnTo>
                    <a:pt x="107" y="398"/>
                  </a:lnTo>
                  <a:lnTo>
                    <a:pt x="107" y="398"/>
                  </a:lnTo>
                  <a:lnTo>
                    <a:pt x="110" y="399"/>
                  </a:lnTo>
                  <a:lnTo>
                    <a:pt x="115" y="399"/>
                  </a:lnTo>
                  <a:lnTo>
                    <a:pt x="118" y="397"/>
                  </a:lnTo>
                  <a:lnTo>
                    <a:pt x="118" y="397"/>
                  </a:lnTo>
                  <a:lnTo>
                    <a:pt x="119" y="396"/>
                  </a:lnTo>
                  <a:lnTo>
                    <a:pt x="119" y="396"/>
                  </a:lnTo>
                  <a:lnTo>
                    <a:pt x="120" y="392"/>
                  </a:lnTo>
                  <a:lnTo>
                    <a:pt x="120" y="392"/>
                  </a:lnTo>
                  <a:lnTo>
                    <a:pt x="120" y="392"/>
                  </a:lnTo>
                  <a:lnTo>
                    <a:pt x="120" y="392"/>
                  </a:lnTo>
                  <a:lnTo>
                    <a:pt x="120" y="392"/>
                  </a:lnTo>
                  <a:lnTo>
                    <a:pt x="120" y="391"/>
                  </a:lnTo>
                  <a:lnTo>
                    <a:pt x="121" y="388"/>
                  </a:lnTo>
                  <a:lnTo>
                    <a:pt x="121" y="388"/>
                  </a:lnTo>
                  <a:lnTo>
                    <a:pt x="122" y="387"/>
                  </a:lnTo>
                  <a:lnTo>
                    <a:pt x="127" y="382"/>
                  </a:lnTo>
                  <a:lnTo>
                    <a:pt x="128" y="381"/>
                  </a:lnTo>
                  <a:lnTo>
                    <a:pt x="129" y="381"/>
                  </a:lnTo>
                  <a:lnTo>
                    <a:pt x="129" y="381"/>
                  </a:lnTo>
                  <a:lnTo>
                    <a:pt x="129" y="381"/>
                  </a:lnTo>
                  <a:lnTo>
                    <a:pt x="131" y="380"/>
                  </a:lnTo>
                  <a:lnTo>
                    <a:pt x="134" y="378"/>
                  </a:lnTo>
                  <a:lnTo>
                    <a:pt x="137" y="375"/>
                  </a:lnTo>
                  <a:lnTo>
                    <a:pt x="139" y="371"/>
                  </a:lnTo>
                  <a:lnTo>
                    <a:pt x="146" y="359"/>
                  </a:lnTo>
                  <a:lnTo>
                    <a:pt x="150" y="351"/>
                  </a:lnTo>
                  <a:lnTo>
                    <a:pt x="151" y="348"/>
                  </a:lnTo>
                  <a:lnTo>
                    <a:pt x="151" y="348"/>
                  </a:lnTo>
                  <a:lnTo>
                    <a:pt x="151" y="348"/>
                  </a:lnTo>
                  <a:lnTo>
                    <a:pt x="155" y="347"/>
                  </a:lnTo>
                  <a:lnTo>
                    <a:pt x="157" y="347"/>
                  </a:lnTo>
                  <a:lnTo>
                    <a:pt x="158" y="347"/>
                  </a:lnTo>
                  <a:lnTo>
                    <a:pt x="158" y="347"/>
                  </a:lnTo>
                  <a:lnTo>
                    <a:pt x="161" y="344"/>
                  </a:lnTo>
                  <a:lnTo>
                    <a:pt x="161" y="344"/>
                  </a:lnTo>
                  <a:lnTo>
                    <a:pt x="162" y="342"/>
                  </a:lnTo>
                  <a:lnTo>
                    <a:pt x="169" y="330"/>
                  </a:lnTo>
                  <a:lnTo>
                    <a:pt x="170" y="323"/>
                  </a:lnTo>
                  <a:lnTo>
                    <a:pt x="170" y="320"/>
                  </a:lnTo>
                  <a:lnTo>
                    <a:pt x="171" y="314"/>
                  </a:lnTo>
                  <a:lnTo>
                    <a:pt x="173" y="311"/>
                  </a:lnTo>
                  <a:lnTo>
                    <a:pt x="174" y="309"/>
                  </a:lnTo>
                  <a:lnTo>
                    <a:pt x="177" y="302"/>
                  </a:lnTo>
                  <a:lnTo>
                    <a:pt x="176" y="295"/>
                  </a:lnTo>
                  <a:lnTo>
                    <a:pt x="176" y="295"/>
                  </a:lnTo>
                  <a:lnTo>
                    <a:pt x="177" y="294"/>
                  </a:lnTo>
                  <a:lnTo>
                    <a:pt x="177" y="294"/>
                  </a:lnTo>
                  <a:lnTo>
                    <a:pt x="178" y="294"/>
                  </a:lnTo>
                  <a:lnTo>
                    <a:pt x="179" y="294"/>
                  </a:lnTo>
                  <a:lnTo>
                    <a:pt x="179" y="294"/>
                  </a:lnTo>
                  <a:lnTo>
                    <a:pt x="180" y="294"/>
                  </a:lnTo>
                  <a:lnTo>
                    <a:pt x="181" y="295"/>
                  </a:lnTo>
                  <a:lnTo>
                    <a:pt x="181" y="296"/>
                  </a:lnTo>
                  <a:lnTo>
                    <a:pt x="182" y="296"/>
                  </a:lnTo>
                  <a:lnTo>
                    <a:pt x="182" y="296"/>
                  </a:lnTo>
                  <a:lnTo>
                    <a:pt x="182" y="296"/>
                  </a:lnTo>
                  <a:lnTo>
                    <a:pt x="183" y="295"/>
                  </a:lnTo>
                  <a:lnTo>
                    <a:pt x="183" y="295"/>
                  </a:lnTo>
                  <a:lnTo>
                    <a:pt x="183" y="294"/>
                  </a:lnTo>
                  <a:lnTo>
                    <a:pt x="183" y="293"/>
                  </a:lnTo>
                  <a:lnTo>
                    <a:pt x="183" y="292"/>
                  </a:lnTo>
                  <a:lnTo>
                    <a:pt x="183" y="290"/>
                  </a:lnTo>
                  <a:lnTo>
                    <a:pt x="184" y="284"/>
                  </a:lnTo>
                  <a:lnTo>
                    <a:pt x="184" y="283"/>
                  </a:lnTo>
                  <a:lnTo>
                    <a:pt x="186" y="278"/>
                  </a:lnTo>
                  <a:lnTo>
                    <a:pt x="187" y="277"/>
                  </a:lnTo>
                  <a:lnTo>
                    <a:pt x="187" y="276"/>
                  </a:lnTo>
                  <a:lnTo>
                    <a:pt x="188" y="275"/>
                  </a:lnTo>
                  <a:lnTo>
                    <a:pt x="189" y="274"/>
                  </a:lnTo>
                  <a:lnTo>
                    <a:pt x="191" y="272"/>
                  </a:lnTo>
                  <a:lnTo>
                    <a:pt x="191" y="271"/>
                  </a:lnTo>
                  <a:lnTo>
                    <a:pt x="192" y="271"/>
                  </a:lnTo>
                  <a:lnTo>
                    <a:pt x="192" y="270"/>
                  </a:lnTo>
                  <a:lnTo>
                    <a:pt x="193" y="269"/>
                  </a:lnTo>
                  <a:lnTo>
                    <a:pt x="194" y="268"/>
                  </a:lnTo>
                  <a:lnTo>
                    <a:pt x="199" y="257"/>
                  </a:lnTo>
                  <a:lnTo>
                    <a:pt x="200" y="257"/>
                  </a:lnTo>
                  <a:lnTo>
                    <a:pt x="200" y="256"/>
                  </a:lnTo>
                  <a:lnTo>
                    <a:pt x="200" y="255"/>
                  </a:lnTo>
                  <a:lnTo>
                    <a:pt x="200" y="254"/>
                  </a:lnTo>
                  <a:lnTo>
                    <a:pt x="202" y="244"/>
                  </a:lnTo>
                  <a:lnTo>
                    <a:pt x="194" y="251"/>
                  </a:lnTo>
                  <a:lnTo>
                    <a:pt x="177" y="241"/>
                  </a:lnTo>
                  <a:lnTo>
                    <a:pt x="176" y="240"/>
                  </a:lnTo>
                  <a:lnTo>
                    <a:pt x="175" y="237"/>
                  </a:lnTo>
                  <a:lnTo>
                    <a:pt x="175" y="237"/>
                  </a:lnTo>
                  <a:lnTo>
                    <a:pt x="173" y="236"/>
                  </a:lnTo>
                  <a:lnTo>
                    <a:pt x="170" y="235"/>
                  </a:lnTo>
                  <a:lnTo>
                    <a:pt x="166" y="233"/>
                  </a:lnTo>
                  <a:lnTo>
                    <a:pt x="162" y="231"/>
                  </a:lnTo>
                  <a:lnTo>
                    <a:pt x="170" y="212"/>
                  </a:lnTo>
                  <a:lnTo>
                    <a:pt x="173" y="205"/>
                  </a:lnTo>
                  <a:lnTo>
                    <a:pt x="173" y="204"/>
                  </a:lnTo>
                  <a:lnTo>
                    <a:pt x="173" y="204"/>
                  </a:lnTo>
                  <a:lnTo>
                    <a:pt x="173" y="203"/>
                  </a:lnTo>
                  <a:lnTo>
                    <a:pt x="174" y="203"/>
                  </a:lnTo>
                  <a:lnTo>
                    <a:pt x="173" y="203"/>
                  </a:lnTo>
                  <a:lnTo>
                    <a:pt x="173" y="203"/>
                  </a:lnTo>
                  <a:lnTo>
                    <a:pt x="173" y="203"/>
                  </a:lnTo>
                  <a:lnTo>
                    <a:pt x="168" y="200"/>
                  </a:lnTo>
                  <a:lnTo>
                    <a:pt x="168" y="201"/>
                  </a:lnTo>
                  <a:lnTo>
                    <a:pt x="168" y="201"/>
                  </a:lnTo>
                  <a:lnTo>
                    <a:pt x="168" y="201"/>
                  </a:lnTo>
                  <a:lnTo>
                    <a:pt x="167" y="201"/>
                  </a:lnTo>
                  <a:lnTo>
                    <a:pt x="167" y="201"/>
                  </a:lnTo>
                  <a:lnTo>
                    <a:pt x="166" y="200"/>
                  </a:lnTo>
                  <a:lnTo>
                    <a:pt x="161" y="196"/>
                  </a:lnTo>
                  <a:lnTo>
                    <a:pt x="162" y="192"/>
                  </a:lnTo>
                  <a:lnTo>
                    <a:pt x="162" y="192"/>
                  </a:lnTo>
                  <a:lnTo>
                    <a:pt x="162" y="192"/>
                  </a:lnTo>
                  <a:lnTo>
                    <a:pt x="163" y="189"/>
                  </a:lnTo>
                  <a:lnTo>
                    <a:pt x="165" y="185"/>
                  </a:lnTo>
                  <a:lnTo>
                    <a:pt x="167" y="182"/>
                  </a:lnTo>
                  <a:lnTo>
                    <a:pt x="167" y="182"/>
                  </a:lnTo>
                  <a:lnTo>
                    <a:pt x="167" y="181"/>
                  </a:lnTo>
                  <a:lnTo>
                    <a:pt x="168" y="181"/>
                  </a:lnTo>
                  <a:lnTo>
                    <a:pt x="169" y="179"/>
                  </a:lnTo>
                  <a:lnTo>
                    <a:pt x="170" y="177"/>
                  </a:lnTo>
                  <a:lnTo>
                    <a:pt x="171" y="176"/>
                  </a:lnTo>
                  <a:lnTo>
                    <a:pt x="171" y="175"/>
                  </a:lnTo>
                  <a:lnTo>
                    <a:pt x="159" y="170"/>
                  </a:lnTo>
                  <a:lnTo>
                    <a:pt x="155" y="168"/>
                  </a:lnTo>
                  <a:lnTo>
                    <a:pt x="152" y="167"/>
                  </a:lnTo>
                  <a:lnTo>
                    <a:pt x="149" y="166"/>
                  </a:lnTo>
                  <a:lnTo>
                    <a:pt x="148" y="166"/>
                  </a:lnTo>
                  <a:lnTo>
                    <a:pt x="147" y="165"/>
                  </a:lnTo>
                  <a:lnTo>
                    <a:pt x="146" y="165"/>
                  </a:lnTo>
                  <a:lnTo>
                    <a:pt x="141" y="164"/>
                  </a:lnTo>
                  <a:lnTo>
                    <a:pt x="141" y="164"/>
                  </a:lnTo>
                  <a:lnTo>
                    <a:pt x="140" y="163"/>
                  </a:lnTo>
                  <a:lnTo>
                    <a:pt x="140" y="163"/>
                  </a:lnTo>
                  <a:lnTo>
                    <a:pt x="145" y="153"/>
                  </a:lnTo>
                  <a:lnTo>
                    <a:pt x="148" y="149"/>
                  </a:lnTo>
                  <a:lnTo>
                    <a:pt x="155" y="154"/>
                  </a:lnTo>
                  <a:lnTo>
                    <a:pt x="159" y="156"/>
                  </a:lnTo>
                  <a:lnTo>
                    <a:pt x="159" y="151"/>
                  </a:lnTo>
                  <a:lnTo>
                    <a:pt x="159" y="134"/>
                  </a:lnTo>
                  <a:lnTo>
                    <a:pt x="162" y="116"/>
                  </a:lnTo>
                  <a:lnTo>
                    <a:pt x="164" y="99"/>
                  </a:lnTo>
                  <a:lnTo>
                    <a:pt x="164" y="99"/>
                  </a:lnTo>
                  <a:lnTo>
                    <a:pt x="165" y="98"/>
                  </a:lnTo>
                  <a:lnTo>
                    <a:pt x="167" y="97"/>
                  </a:lnTo>
                  <a:lnTo>
                    <a:pt x="170" y="96"/>
                  </a:lnTo>
                  <a:lnTo>
                    <a:pt x="171" y="96"/>
                  </a:lnTo>
                  <a:lnTo>
                    <a:pt x="192" y="89"/>
                  </a:lnTo>
                  <a:lnTo>
                    <a:pt x="195" y="91"/>
                  </a:lnTo>
                  <a:lnTo>
                    <a:pt x="196" y="92"/>
                  </a:lnTo>
                  <a:lnTo>
                    <a:pt x="198" y="92"/>
                  </a:lnTo>
                  <a:lnTo>
                    <a:pt x="198" y="93"/>
                  </a:lnTo>
                  <a:lnTo>
                    <a:pt x="200" y="95"/>
                  </a:lnTo>
                  <a:lnTo>
                    <a:pt x="201" y="95"/>
                  </a:lnTo>
                  <a:lnTo>
                    <a:pt x="203" y="96"/>
                  </a:lnTo>
                  <a:lnTo>
                    <a:pt x="209" y="92"/>
                  </a:lnTo>
                  <a:lnTo>
                    <a:pt x="210" y="92"/>
                  </a:lnTo>
                  <a:lnTo>
                    <a:pt x="210" y="91"/>
                  </a:lnTo>
                  <a:lnTo>
                    <a:pt x="211" y="91"/>
                  </a:lnTo>
                  <a:lnTo>
                    <a:pt x="211" y="91"/>
                  </a:lnTo>
                  <a:lnTo>
                    <a:pt x="211" y="89"/>
                  </a:lnTo>
                  <a:lnTo>
                    <a:pt x="211" y="86"/>
                  </a:lnTo>
                  <a:lnTo>
                    <a:pt x="212" y="83"/>
                  </a:lnTo>
                  <a:lnTo>
                    <a:pt x="212" y="83"/>
                  </a:lnTo>
                  <a:lnTo>
                    <a:pt x="212" y="83"/>
                  </a:lnTo>
                  <a:lnTo>
                    <a:pt x="213" y="79"/>
                  </a:lnTo>
                  <a:lnTo>
                    <a:pt x="213" y="78"/>
                  </a:lnTo>
                  <a:lnTo>
                    <a:pt x="215" y="76"/>
                  </a:lnTo>
                  <a:lnTo>
                    <a:pt x="215" y="75"/>
                  </a:lnTo>
                  <a:lnTo>
                    <a:pt x="218" y="70"/>
                  </a:lnTo>
                  <a:lnTo>
                    <a:pt x="220" y="70"/>
                  </a:lnTo>
                  <a:lnTo>
                    <a:pt x="224" y="69"/>
                  </a:lnTo>
                  <a:lnTo>
                    <a:pt x="226" y="68"/>
                  </a:lnTo>
                  <a:lnTo>
                    <a:pt x="230" y="67"/>
                  </a:lnTo>
                  <a:lnTo>
                    <a:pt x="232" y="65"/>
                  </a:lnTo>
                  <a:lnTo>
                    <a:pt x="233" y="65"/>
                  </a:lnTo>
                  <a:lnTo>
                    <a:pt x="235" y="64"/>
                  </a:lnTo>
                  <a:lnTo>
                    <a:pt x="249" y="61"/>
                  </a:lnTo>
                  <a:lnTo>
                    <a:pt x="269" y="54"/>
                  </a:lnTo>
                  <a:lnTo>
                    <a:pt x="269" y="54"/>
                  </a:lnTo>
                  <a:lnTo>
                    <a:pt x="270" y="54"/>
                  </a:lnTo>
                  <a:lnTo>
                    <a:pt x="273" y="52"/>
                  </a:lnTo>
                  <a:lnTo>
                    <a:pt x="274" y="52"/>
                  </a:lnTo>
                  <a:lnTo>
                    <a:pt x="274" y="52"/>
                  </a:lnTo>
                  <a:lnTo>
                    <a:pt x="274" y="52"/>
                  </a:lnTo>
                  <a:lnTo>
                    <a:pt x="277" y="50"/>
                  </a:lnTo>
                  <a:lnTo>
                    <a:pt x="277" y="50"/>
                  </a:lnTo>
                  <a:lnTo>
                    <a:pt x="280" y="49"/>
                  </a:lnTo>
                  <a:lnTo>
                    <a:pt x="301" y="42"/>
                  </a:lnTo>
                  <a:lnTo>
                    <a:pt x="303" y="42"/>
                  </a:lnTo>
                  <a:lnTo>
                    <a:pt x="303" y="41"/>
                  </a:lnTo>
                  <a:lnTo>
                    <a:pt x="304" y="41"/>
                  </a:lnTo>
                  <a:lnTo>
                    <a:pt x="304" y="41"/>
                  </a:lnTo>
                  <a:lnTo>
                    <a:pt x="304" y="41"/>
                  </a:lnTo>
                  <a:lnTo>
                    <a:pt x="305" y="42"/>
                  </a:lnTo>
                  <a:lnTo>
                    <a:pt x="307" y="42"/>
                  </a:lnTo>
                  <a:lnTo>
                    <a:pt x="307" y="43"/>
                  </a:lnTo>
                  <a:lnTo>
                    <a:pt x="307" y="43"/>
                  </a:lnTo>
                  <a:lnTo>
                    <a:pt x="308" y="44"/>
                  </a:lnTo>
                  <a:lnTo>
                    <a:pt x="308" y="45"/>
                  </a:lnTo>
                  <a:lnTo>
                    <a:pt x="308" y="46"/>
                  </a:lnTo>
                  <a:lnTo>
                    <a:pt x="308" y="46"/>
                  </a:lnTo>
                  <a:lnTo>
                    <a:pt x="308" y="46"/>
                  </a:lnTo>
                  <a:lnTo>
                    <a:pt x="308" y="47"/>
                  </a:lnTo>
                  <a:lnTo>
                    <a:pt x="308" y="47"/>
                  </a:lnTo>
                  <a:lnTo>
                    <a:pt x="307" y="52"/>
                  </a:lnTo>
                  <a:lnTo>
                    <a:pt x="307" y="60"/>
                  </a:lnTo>
                  <a:lnTo>
                    <a:pt x="314" y="63"/>
                  </a:lnTo>
                  <a:lnTo>
                    <a:pt x="316" y="63"/>
                  </a:lnTo>
                  <a:lnTo>
                    <a:pt x="317" y="63"/>
                  </a:lnTo>
                  <a:lnTo>
                    <a:pt x="318" y="64"/>
                  </a:lnTo>
                  <a:lnTo>
                    <a:pt x="319" y="64"/>
                  </a:lnTo>
                  <a:lnTo>
                    <a:pt x="320" y="65"/>
                  </a:lnTo>
                  <a:lnTo>
                    <a:pt x="321" y="66"/>
                  </a:lnTo>
                  <a:lnTo>
                    <a:pt x="322" y="67"/>
                  </a:lnTo>
                  <a:lnTo>
                    <a:pt x="324" y="75"/>
                  </a:lnTo>
                  <a:lnTo>
                    <a:pt x="324" y="80"/>
                  </a:lnTo>
                  <a:lnTo>
                    <a:pt x="323" y="81"/>
                  </a:lnTo>
                  <a:lnTo>
                    <a:pt x="323" y="82"/>
                  </a:lnTo>
                  <a:lnTo>
                    <a:pt x="323" y="82"/>
                  </a:lnTo>
                  <a:lnTo>
                    <a:pt x="323" y="82"/>
                  </a:lnTo>
                  <a:lnTo>
                    <a:pt x="323" y="85"/>
                  </a:lnTo>
                  <a:lnTo>
                    <a:pt x="324" y="86"/>
                  </a:lnTo>
                  <a:lnTo>
                    <a:pt x="327" y="87"/>
                  </a:lnTo>
                  <a:lnTo>
                    <a:pt x="330" y="88"/>
                  </a:lnTo>
                  <a:lnTo>
                    <a:pt x="331" y="88"/>
                  </a:lnTo>
                  <a:lnTo>
                    <a:pt x="334" y="89"/>
                  </a:lnTo>
                  <a:lnTo>
                    <a:pt x="336" y="91"/>
                  </a:lnTo>
                  <a:lnTo>
                    <a:pt x="337" y="92"/>
                  </a:lnTo>
                  <a:lnTo>
                    <a:pt x="338" y="93"/>
                  </a:lnTo>
                  <a:lnTo>
                    <a:pt x="339" y="94"/>
                  </a:lnTo>
                  <a:lnTo>
                    <a:pt x="340" y="94"/>
                  </a:lnTo>
                  <a:lnTo>
                    <a:pt x="343" y="97"/>
                  </a:lnTo>
                  <a:lnTo>
                    <a:pt x="344" y="97"/>
                  </a:lnTo>
                  <a:lnTo>
                    <a:pt x="346" y="98"/>
                  </a:lnTo>
                  <a:lnTo>
                    <a:pt x="347" y="98"/>
                  </a:lnTo>
                  <a:lnTo>
                    <a:pt x="347" y="98"/>
                  </a:lnTo>
                  <a:lnTo>
                    <a:pt x="347" y="98"/>
                  </a:lnTo>
                  <a:lnTo>
                    <a:pt x="348" y="96"/>
                  </a:lnTo>
                  <a:lnTo>
                    <a:pt x="349" y="95"/>
                  </a:lnTo>
                  <a:lnTo>
                    <a:pt x="349" y="95"/>
                  </a:lnTo>
                  <a:lnTo>
                    <a:pt x="349" y="94"/>
                  </a:lnTo>
                  <a:lnTo>
                    <a:pt x="349" y="94"/>
                  </a:lnTo>
                  <a:lnTo>
                    <a:pt x="350" y="93"/>
                  </a:lnTo>
                  <a:lnTo>
                    <a:pt x="350" y="93"/>
                  </a:lnTo>
                  <a:lnTo>
                    <a:pt x="350" y="93"/>
                  </a:lnTo>
                  <a:lnTo>
                    <a:pt x="349" y="89"/>
                  </a:lnTo>
                  <a:lnTo>
                    <a:pt x="349" y="87"/>
                  </a:lnTo>
                  <a:lnTo>
                    <a:pt x="349" y="86"/>
                  </a:lnTo>
                  <a:lnTo>
                    <a:pt x="350" y="84"/>
                  </a:lnTo>
                  <a:lnTo>
                    <a:pt x="352" y="84"/>
                  </a:lnTo>
                  <a:lnTo>
                    <a:pt x="353" y="83"/>
                  </a:lnTo>
                  <a:lnTo>
                    <a:pt x="354" y="83"/>
                  </a:lnTo>
                  <a:lnTo>
                    <a:pt x="354" y="83"/>
                  </a:lnTo>
                  <a:lnTo>
                    <a:pt x="355" y="83"/>
                  </a:lnTo>
                  <a:lnTo>
                    <a:pt x="357" y="82"/>
                  </a:lnTo>
                  <a:lnTo>
                    <a:pt x="366" y="84"/>
                  </a:lnTo>
                  <a:lnTo>
                    <a:pt x="366" y="85"/>
                  </a:lnTo>
                  <a:lnTo>
                    <a:pt x="367" y="85"/>
                  </a:lnTo>
                  <a:lnTo>
                    <a:pt x="367" y="85"/>
                  </a:lnTo>
                  <a:lnTo>
                    <a:pt x="367" y="85"/>
                  </a:lnTo>
                  <a:lnTo>
                    <a:pt x="367" y="86"/>
                  </a:lnTo>
                  <a:lnTo>
                    <a:pt x="368" y="86"/>
                  </a:lnTo>
                  <a:lnTo>
                    <a:pt x="368" y="86"/>
                  </a:lnTo>
                  <a:lnTo>
                    <a:pt x="368" y="87"/>
                  </a:lnTo>
                  <a:lnTo>
                    <a:pt x="368" y="88"/>
                  </a:lnTo>
                  <a:lnTo>
                    <a:pt x="372" y="92"/>
                  </a:lnTo>
                  <a:lnTo>
                    <a:pt x="380" y="97"/>
                  </a:lnTo>
                  <a:lnTo>
                    <a:pt x="381" y="97"/>
                  </a:lnTo>
                  <a:lnTo>
                    <a:pt x="382" y="98"/>
                  </a:lnTo>
                  <a:lnTo>
                    <a:pt x="382" y="98"/>
                  </a:lnTo>
                  <a:lnTo>
                    <a:pt x="388" y="98"/>
                  </a:lnTo>
                  <a:lnTo>
                    <a:pt x="390" y="98"/>
                  </a:lnTo>
                  <a:lnTo>
                    <a:pt x="392" y="98"/>
                  </a:lnTo>
                  <a:lnTo>
                    <a:pt x="392" y="98"/>
                  </a:lnTo>
                  <a:lnTo>
                    <a:pt x="406" y="95"/>
                  </a:lnTo>
                  <a:lnTo>
                    <a:pt x="407" y="95"/>
                  </a:lnTo>
                  <a:lnTo>
                    <a:pt x="409" y="91"/>
                  </a:lnTo>
                  <a:lnTo>
                    <a:pt x="413" y="84"/>
                  </a:lnTo>
                  <a:lnTo>
                    <a:pt x="421" y="71"/>
                  </a:lnTo>
                  <a:lnTo>
                    <a:pt x="436" y="48"/>
                  </a:lnTo>
                  <a:lnTo>
                    <a:pt x="456" y="18"/>
                  </a:lnTo>
                  <a:lnTo>
                    <a:pt x="460" y="11"/>
                  </a:lnTo>
                  <a:lnTo>
                    <a:pt x="463" y="10"/>
                  </a:lnTo>
                  <a:lnTo>
                    <a:pt x="465" y="10"/>
                  </a:lnTo>
                  <a:lnTo>
                    <a:pt x="465" y="10"/>
                  </a:lnTo>
                  <a:lnTo>
                    <a:pt x="466" y="10"/>
                  </a:lnTo>
                  <a:lnTo>
                    <a:pt x="470" y="9"/>
                  </a:lnTo>
                  <a:lnTo>
                    <a:pt x="475" y="7"/>
                  </a:lnTo>
                  <a:lnTo>
                    <a:pt x="478" y="4"/>
                  </a:lnTo>
                  <a:lnTo>
                    <a:pt x="479" y="3"/>
                  </a:lnTo>
                  <a:lnTo>
                    <a:pt x="479" y="2"/>
                  </a:lnTo>
                  <a:lnTo>
                    <a:pt x="481" y="0"/>
                  </a:lnTo>
                  <a:lnTo>
                    <a:pt x="482" y="3"/>
                  </a:lnTo>
                  <a:lnTo>
                    <a:pt x="482" y="3"/>
                  </a:lnTo>
                  <a:lnTo>
                    <a:pt x="482" y="3"/>
                  </a:lnTo>
                  <a:lnTo>
                    <a:pt x="483" y="5"/>
                  </a:lnTo>
                  <a:lnTo>
                    <a:pt x="483" y="6"/>
                  </a:lnTo>
                  <a:lnTo>
                    <a:pt x="484" y="7"/>
                  </a:lnTo>
                  <a:lnTo>
                    <a:pt x="485" y="11"/>
                  </a:lnTo>
                  <a:lnTo>
                    <a:pt x="485" y="11"/>
                  </a:lnTo>
                  <a:lnTo>
                    <a:pt x="486" y="13"/>
                  </a:lnTo>
                  <a:lnTo>
                    <a:pt x="486" y="14"/>
                  </a:lnTo>
                  <a:lnTo>
                    <a:pt x="486" y="17"/>
                  </a:lnTo>
                  <a:lnTo>
                    <a:pt x="486" y="17"/>
                  </a:lnTo>
                  <a:lnTo>
                    <a:pt x="490" y="40"/>
                  </a:lnTo>
                  <a:lnTo>
                    <a:pt x="491" y="48"/>
                  </a:lnTo>
                  <a:lnTo>
                    <a:pt x="491" y="49"/>
                  </a:lnTo>
                  <a:lnTo>
                    <a:pt x="491" y="52"/>
                  </a:lnTo>
                  <a:lnTo>
                    <a:pt x="492" y="56"/>
                  </a:lnTo>
                  <a:lnTo>
                    <a:pt x="492" y="57"/>
                  </a:lnTo>
                  <a:lnTo>
                    <a:pt x="492" y="75"/>
                  </a:lnTo>
                  <a:lnTo>
                    <a:pt x="492" y="93"/>
                  </a:lnTo>
                  <a:lnTo>
                    <a:pt x="492" y="100"/>
                  </a:lnTo>
                  <a:close/>
                </a:path>
              </a:pathLst>
            </a:custGeom>
            <a:solidFill>
              <a:srgbClr val="3F6075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21" name="Freeform 138"/>
            <p:cNvSpPr>
              <a:spLocks/>
            </p:cNvSpPr>
            <p:nvPr/>
          </p:nvSpPr>
          <p:spPr bwMode="auto">
            <a:xfrm>
              <a:off x="6650038" y="4792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22" name="Freeform 139"/>
            <p:cNvSpPr>
              <a:spLocks/>
            </p:cNvSpPr>
            <p:nvPr/>
          </p:nvSpPr>
          <p:spPr bwMode="auto">
            <a:xfrm>
              <a:off x="6650038" y="479266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0 w 1"/>
                <a:gd name="T7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23" name="Freeform 140"/>
            <p:cNvSpPr>
              <a:spLocks/>
            </p:cNvSpPr>
            <p:nvPr/>
          </p:nvSpPr>
          <p:spPr bwMode="auto">
            <a:xfrm>
              <a:off x="6729413" y="5183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24" name="Rectangle 142"/>
            <p:cNvSpPr>
              <a:spLocks noChangeArrowheads="1"/>
            </p:cNvSpPr>
            <p:nvPr/>
          </p:nvSpPr>
          <p:spPr bwMode="auto">
            <a:xfrm>
              <a:off x="4291013" y="5767388"/>
              <a:ext cx="1588" cy="1588"/>
            </a:xfrm>
            <a:prstGeom prst="rect">
              <a:avLst/>
            </a:prstGeom>
            <a:solidFill>
              <a:srgbClr val="FF0000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25" name="Freeform 143"/>
            <p:cNvSpPr>
              <a:spLocks/>
            </p:cNvSpPr>
            <p:nvPr/>
          </p:nvSpPr>
          <p:spPr bwMode="auto">
            <a:xfrm>
              <a:off x="6573838" y="6094413"/>
              <a:ext cx="74613" cy="71438"/>
            </a:xfrm>
            <a:custGeom>
              <a:avLst/>
              <a:gdLst>
                <a:gd name="T0" fmla="*/ 46 w 47"/>
                <a:gd name="T1" fmla="*/ 10 h 45"/>
                <a:gd name="T2" fmla="*/ 47 w 47"/>
                <a:gd name="T3" fmla="*/ 19 h 45"/>
                <a:gd name="T4" fmla="*/ 41 w 47"/>
                <a:gd name="T5" fmla="*/ 27 h 45"/>
                <a:gd name="T6" fmla="*/ 30 w 47"/>
                <a:gd name="T7" fmla="*/ 31 h 45"/>
                <a:gd name="T8" fmla="*/ 21 w 47"/>
                <a:gd name="T9" fmla="*/ 45 h 45"/>
                <a:gd name="T10" fmla="*/ 21 w 47"/>
                <a:gd name="T11" fmla="*/ 45 h 45"/>
                <a:gd name="T12" fmla="*/ 20 w 47"/>
                <a:gd name="T13" fmla="*/ 44 h 45"/>
                <a:gd name="T14" fmla="*/ 12 w 47"/>
                <a:gd name="T15" fmla="*/ 41 h 45"/>
                <a:gd name="T16" fmla="*/ 12 w 47"/>
                <a:gd name="T17" fmla="*/ 40 h 45"/>
                <a:gd name="T18" fmla="*/ 12 w 47"/>
                <a:gd name="T19" fmla="*/ 40 h 45"/>
                <a:gd name="T20" fmla="*/ 11 w 47"/>
                <a:gd name="T21" fmla="*/ 36 h 45"/>
                <a:gd name="T22" fmla="*/ 11 w 47"/>
                <a:gd name="T23" fmla="*/ 34 h 45"/>
                <a:gd name="T24" fmla="*/ 11 w 47"/>
                <a:gd name="T25" fmla="*/ 33 h 45"/>
                <a:gd name="T26" fmla="*/ 7 w 47"/>
                <a:gd name="T27" fmla="*/ 26 h 45"/>
                <a:gd name="T28" fmla="*/ 0 w 47"/>
                <a:gd name="T29" fmla="*/ 8 h 45"/>
                <a:gd name="T30" fmla="*/ 0 w 47"/>
                <a:gd name="T31" fmla="*/ 6 h 45"/>
                <a:gd name="T32" fmla="*/ 0 w 47"/>
                <a:gd name="T33" fmla="*/ 5 h 45"/>
                <a:gd name="T34" fmla="*/ 0 w 47"/>
                <a:gd name="T35" fmla="*/ 5 h 45"/>
                <a:gd name="T36" fmla="*/ 1 w 47"/>
                <a:gd name="T37" fmla="*/ 4 h 45"/>
                <a:gd name="T38" fmla="*/ 1 w 47"/>
                <a:gd name="T39" fmla="*/ 4 h 45"/>
                <a:gd name="T40" fmla="*/ 1 w 47"/>
                <a:gd name="T41" fmla="*/ 4 h 45"/>
                <a:gd name="T42" fmla="*/ 4 w 47"/>
                <a:gd name="T43" fmla="*/ 1 h 45"/>
                <a:gd name="T44" fmla="*/ 12 w 47"/>
                <a:gd name="T45" fmla="*/ 7 h 45"/>
                <a:gd name="T46" fmla="*/ 20 w 47"/>
                <a:gd name="T47" fmla="*/ 5 h 45"/>
                <a:gd name="T48" fmla="*/ 28 w 47"/>
                <a:gd name="T49" fmla="*/ 6 h 45"/>
                <a:gd name="T50" fmla="*/ 28 w 47"/>
                <a:gd name="T51" fmla="*/ 6 h 45"/>
                <a:gd name="T52" fmla="*/ 31 w 47"/>
                <a:gd name="T53" fmla="*/ 8 h 45"/>
                <a:gd name="T54" fmla="*/ 33 w 47"/>
                <a:gd name="T55" fmla="*/ 8 h 45"/>
                <a:gd name="T56" fmla="*/ 33 w 47"/>
                <a:gd name="T57" fmla="*/ 8 h 45"/>
                <a:gd name="T58" fmla="*/ 33 w 47"/>
                <a:gd name="T59" fmla="*/ 7 h 45"/>
                <a:gd name="T60" fmla="*/ 36 w 47"/>
                <a:gd name="T61" fmla="*/ 1 h 45"/>
                <a:gd name="T62" fmla="*/ 37 w 47"/>
                <a:gd name="T63" fmla="*/ 0 h 45"/>
                <a:gd name="T64" fmla="*/ 39 w 47"/>
                <a:gd name="T65" fmla="*/ 0 h 45"/>
                <a:gd name="T66" fmla="*/ 41 w 47"/>
                <a:gd name="T67" fmla="*/ 1 h 45"/>
                <a:gd name="T68" fmla="*/ 43 w 47"/>
                <a:gd name="T69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" h="45">
                  <a:moveTo>
                    <a:pt x="45" y="7"/>
                  </a:moveTo>
                  <a:lnTo>
                    <a:pt x="46" y="10"/>
                  </a:lnTo>
                  <a:lnTo>
                    <a:pt x="47" y="11"/>
                  </a:lnTo>
                  <a:lnTo>
                    <a:pt x="47" y="19"/>
                  </a:lnTo>
                  <a:lnTo>
                    <a:pt x="46" y="25"/>
                  </a:lnTo>
                  <a:lnTo>
                    <a:pt x="41" y="27"/>
                  </a:lnTo>
                  <a:lnTo>
                    <a:pt x="37" y="28"/>
                  </a:lnTo>
                  <a:lnTo>
                    <a:pt x="30" y="31"/>
                  </a:lnTo>
                  <a:lnTo>
                    <a:pt x="22" y="40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0" y="45"/>
                  </a:lnTo>
                  <a:lnTo>
                    <a:pt x="20" y="44"/>
                  </a:lnTo>
                  <a:lnTo>
                    <a:pt x="13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1" y="39"/>
                  </a:lnTo>
                  <a:lnTo>
                    <a:pt x="11" y="36"/>
                  </a:lnTo>
                  <a:lnTo>
                    <a:pt x="11" y="35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11" y="33"/>
                  </a:lnTo>
                  <a:lnTo>
                    <a:pt x="10" y="32"/>
                  </a:lnTo>
                  <a:lnTo>
                    <a:pt x="7" y="26"/>
                  </a:lnTo>
                  <a:lnTo>
                    <a:pt x="3" y="17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12" y="7"/>
                  </a:lnTo>
                  <a:lnTo>
                    <a:pt x="16" y="5"/>
                  </a:lnTo>
                  <a:lnTo>
                    <a:pt x="20" y="5"/>
                  </a:lnTo>
                  <a:lnTo>
                    <a:pt x="27" y="5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30" y="7"/>
                  </a:lnTo>
                  <a:lnTo>
                    <a:pt x="31" y="8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5" y="6"/>
                  </a:lnTo>
                  <a:lnTo>
                    <a:pt x="36" y="1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5" y="7"/>
                  </a:lnTo>
                  <a:close/>
                </a:path>
              </a:pathLst>
            </a:custGeom>
            <a:solidFill>
              <a:srgbClr val="F4EED7"/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26" name="Freeform 144"/>
            <p:cNvSpPr>
              <a:spLocks/>
            </p:cNvSpPr>
            <p:nvPr/>
          </p:nvSpPr>
          <p:spPr bwMode="auto">
            <a:xfrm>
              <a:off x="2020888" y="2705101"/>
              <a:ext cx="465138" cy="677863"/>
            </a:xfrm>
            <a:custGeom>
              <a:avLst/>
              <a:gdLst>
                <a:gd name="T0" fmla="*/ 178 w 293"/>
                <a:gd name="T1" fmla="*/ 7 h 427"/>
                <a:gd name="T2" fmla="*/ 188 w 293"/>
                <a:gd name="T3" fmla="*/ 9 h 427"/>
                <a:gd name="T4" fmla="*/ 199 w 293"/>
                <a:gd name="T5" fmla="*/ 20 h 427"/>
                <a:gd name="T6" fmla="*/ 199 w 293"/>
                <a:gd name="T7" fmla="*/ 30 h 427"/>
                <a:gd name="T8" fmla="*/ 211 w 293"/>
                <a:gd name="T9" fmla="*/ 37 h 427"/>
                <a:gd name="T10" fmla="*/ 219 w 293"/>
                <a:gd name="T11" fmla="*/ 50 h 427"/>
                <a:gd name="T12" fmla="*/ 254 w 293"/>
                <a:gd name="T13" fmla="*/ 85 h 427"/>
                <a:gd name="T14" fmla="*/ 273 w 293"/>
                <a:gd name="T15" fmla="*/ 110 h 427"/>
                <a:gd name="T16" fmla="*/ 287 w 293"/>
                <a:gd name="T17" fmla="*/ 125 h 427"/>
                <a:gd name="T18" fmla="*/ 292 w 293"/>
                <a:gd name="T19" fmla="*/ 127 h 427"/>
                <a:gd name="T20" fmla="*/ 255 w 293"/>
                <a:gd name="T21" fmla="*/ 141 h 427"/>
                <a:gd name="T22" fmla="*/ 249 w 293"/>
                <a:gd name="T23" fmla="*/ 150 h 427"/>
                <a:gd name="T24" fmla="*/ 254 w 293"/>
                <a:gd name="T25" fmla="*/ 152 h 427"/>
                <a:gd name="T26" fmla="*/ 267 w 293"/>
                <a:gd name="T27" fmla="*/ 141 h 427"/>
                <a:gd name="T28" fmla="*/ 278 w 293"/>
                <a:gd name="T29" fmla="*/ 139 h 427"/>
                <a:gd name="T30" fmla="*/ 267 w 293"/>
                <a:gd name="T31" fmla="*/ 160 h 427"/>
                <a:gd name="T32" fmla="*/ 247 w 293"/>
                <a:gd name="T33" fmla="*/ 171 h 427"/>
                <a:gd name="T34" fmla="*/ 250 w 293"/>
                <a:gd name="T35" fmla="*/ 187 h 427"/>
                <a:gd name="T36" fmla="*/ 256 w 293"/>
                <a:gd name="T37" fmla="*/ 200 h 427"/>
                <a:gd name="T38" fmla="*/ 270 w 293"/>
                <a:gd name="T39" fmla="*/ 228 h 427"/>
                <a:gd name="T40" fmla="*/ 259 w 293"/>
                <a:gd name="T41" fmla="*/ 262 h 427"/>
                <a:gd name="T42" fmla="*/ 252 w 293"/>
                <a:gd name="T43" fmla="*/ 275 h 427"/>
                <a:gd name="T44" fmla="*/ 243 w 293"/>
                <a:gd name="T45" fmla="*/ 292 h 427"/>
                <a:gd name="T46" fmla="*/ 231 w 293"/>
                <a:gd name="T47" fmla="*/ 308 h 427"/>
                <a:gd name="T48" fmla="*/ 228 w 293"/>
                <a:gd name="T49" fmla="*/ 315 h 427"/>
                <a:gd name="T50" fmla="*/ 219 w 293"/>
                <a:gd name="T51" fmla="*/ 319 h 427"/>
                <a:gd name="T52" fmla="*/ 221 w 293"/>
                <a:gd name="T53" fmla="*/ 338 h 427"/>
                <a:gd name="T54" fmla="*/ 186 w 293"/>
                <a:gd name="T55" fmla="*/ 361 h 427"/>
                <a:gd name="T56" fmla="*/ 183 w 293"/>
                <a:gd name="T57" fmla="*/ 376 h 427"/>
                <a:gd name="T58" fmla="*/ 188 w 293"/>
                <a:gd name="T59" fmla="*/ 382 h 427"/>
                <a:gd name="T60" fmla="*/ 168 w 293"/>
                <a:gd name="T61" fmla="*/ 399 h 427"/>
                <a:gd name="T62" fmla="*/ 132 w 293"/>
                <a:gd name="T63" fmla="*/ 417 h 427"/>
                <a:gd name="T64" fmla="*/ 121 w 293"/>
                <a:gd name="T65" fmla="*/ 414 h 427"/>
                <a:gd name="T66" fmla="*/ 92 w 293"/>
                <a:gd name="T67" fmla="*/ 392 h 427"/>
                <a:gd name="T68" fmla="*/ 99 w 293"/>
                <a:gd name="T69" fmla="*/ 358 h 427"/>
                <a:gd name="T70" fmla="*/ 74 w 293"/>
                <a:gd name="T71" fmla="*/ 331 h 427"/>
                <a:gd name="T72" fmla="*/ 46 w 293"/>
                <a:gd name="T73" fmla="*/ 299 h 427"/>
                <a:gd name="T74" fmla="*/ 19 w 293"/>
                <a:gd name="T75" fmla="*/ 261 h 427"/>
                <a:gd name="T76" fmla="*/ 2 w 293"/>
                <a:gd name="T77" fmla="*/ 252 h 427"/>
                <a:gd name="T78" fmla="*/ 13 w 293"/>
                <a:gd name="T79" fmla="*/ 221 h 427"/>
                <a:gd name="T80" fmla="*/ 13 w 293"/>
                <a:gd name="T81" fmla="*/ 216 h 427"/>
                <a:gd name="T82" fmla="*/ 11 w 293"/>
                <a:gd name="T83" fmla="*/ 210 h 427"/>
                <a:gd name="T84" fmla="*/ 9 w 293"/>
                <a:gd name="T85" fmla="*/ 208 h 427"/>
                <a:gd name="T86" fmla="*/ 8 w 293"/>
                <a:gd name="T87" fmla="*/ 194 h 427"/>
                <a:gd name="T88" fmla="*/ 12 w 293"/>
                <a:gd name="T89" fmla="*/ 179 h 427"/>
                <a:gd name="T90" fmla="*/ 11 w 293"/>
                <a:gd name="T91" fmla="*/ 161 h 427"/>
                <a:gd name="T92" fmla="*/ 23 w 293"/>
                <a:gd name="T93" fmla="*/ 137 h 427"/>
                <a:gd name="T94" fmla="*/ 38 w 293"/>
                <a:gd name="T95" fmla="*/ 124 h 427"/>
                <a:gd name="T96" fmla="*/ 27 w 293"/>
                <a:gd name="T97" fmla="*/ 104 h 427"/>
                <a:gd name="T98" fmla="*/ 21 w 293"/>
                <a:gd name="T99" fmla="*/ 92 h 427"/>
                <a:gd name="T100" fmla="*/ 17 w 293"/>
                <a:gd name="T101" fmla="*/ 78 h 427"/>
                <a:gd name="T102" fmla="*/ 34 w 293"/>
                <a:gd name="T103" fmla="*/ 46 h 427"/>
                <a:gd name="T104" fmla="*/ 62 w 293"/>
                <a:gd name="T105" fmla="*/ 40 h 427"/>
                <a:gd name="T106" fmla="*/ 79 w 293"/>
                <a:gd name="T107" fmla="*/ 41 h 427"/>
                <a:gd name="T108" fmla="*/ 107 w 293"/>
                <a:gd name="T109" fmla="*/ 22 h 427"/>
                <a:gd name="T110" fmla="*/ 122 w 293"/>
                <a:gd name="T111" fmla="*/ 37 h 427"/>
                <a:gd name="T112" fmla="*/ 138 w 293"/>
                <a:gd name="T113" fmla="*/ 21 h 427"/>
                <a:gd name="T114" fmla="*/ 160 w 293"/>
                <a:gd name="T115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3" h="427">
                  <a:moveTo>
                    <a:pt x="164" y="1"/>
                  </a:moveTo>
                  <a:lnTo>
                    <a:pt x="170" y="4"/>
                  </a:lnTo>
                  <a:lnTo>
                    <a:pt x="171" y="4"/>
                  </a:lnTo>
                  <a:lnTo>
                    <a:pt x="171" y="4"/>
                  </a:lnTo>
                  <a:lnTo>
                    <a:pt x="175" y="4"/>
                  </a:lnTo>
                  <a:lnTo>
                    <a:pt x="175" y="5"/>
                  </a:lnTo>
                  <a:lnTo>
                    <a:pt x="176" y="5"/>
                  </a:lnTo>
                  <a:lnTo>
                    <a:pt x="176" y="6"/>
                  </a:lnTo>
                  <a:lnTo>
                    <a:pt x="177" y="6"/>
                  </a:lnTo>
                  <a:lnTo>
                    <a:pt x="178" y="7"/>
                  </a:lnTo>
                  <a:lnTo>
                    <a:pt x="181" y="9"/>
                  </a:lnTo>
                  <a:lnTo>
                    <a:pt x="181" y="9"/>
                  </a:lnTo>
                  <a:lnTo>
                    <a:pt x="181" y="9"/>
                  </a:lnTo>
                  <a:lnTo>
                    <a:pt x="181" y="9"/>
                  </a:lnTo>
                  <a:lnTo>
                    <a:pt x="187" y="9"/>
                  </a:lnTo>
                  <a:lnTo>
                    <a:pt x="187" y="9"/>
                  </a:lnTo>
                  <a:lnTo>
                    <a:pt x="187" y="9"/>
                  </a:lnTo>
                  <a:lnTo>
                    <a:pt x="187" y="9"/>
                  </a:lnTo>
                  <a:lnTo>
                    <a:pt x="187" y="9"/>
                  </a:lnTo>
                  <a:lnTo>
                    <a:pt x="188" y="9"/>
                  </a:lnTo>
                  <a:lnTo>
                    <a:pt x="188" y="8"/>
                  </a:lnTo>
                  <a:lnTo>
                    <a:pt x="188" y="8"/>
                  </a:lnTo>
                  <a:lnTo>
                    <a:pt x="188" y="8"/>
                  </a:lnTo>
                  <a:lnTo>
                    <a:pt x="188" y="8"/>
                  </a:lnTo>
                  <a:lnTo>
                    <a:pt x="191" y="8"/>
                  </a:lnTo>
                  <a:lnTo>
                    <a:pt x="198" y="6"/>
                  </a:lnTo>
                  <a:lnTo>
                    <a:pt x="198" y="8"/>
                  </a:lnTo>
                  <a:lnTo>
                    <a:pt x="198" y="9"/>
                  </a:lnTo>
                  <a:lnTo>
                    <a:pt x="198" y="10"/>
                  </a:lnTo>
                  <a:lnTo>
                    <a:pt x="199" y="20"/>
                  </a:lnTo>
                  <a:lnTo>
                    <a:pt x="199" y="20"/>
                  </a:lnTo>
                  <a:lnTo>
                    <a:pt x="199" y="20"/>
                  </a:lnTo>
                  <a:lnTo>
                    <a:pt x="199" y="20"/>
                  </a:lnTo>
                  <a:lnTo>
                    <a:pt x="199" y="20"/>
                  </a:lnTo>
                  <a:lnTo>
                    <a:pt x="199" y="20"/>
                  </a:lnTo>
                  <a:lnTo>
                    <a:pt x="198" y="20"/>
                  </a:lnTo>
                  <a:lnTo>
                    <a:pt x="198" y="20"/>
                  </a:lnTo>
                  <a:lnTo>
                    <a:pt x="197" y="21"/>
                  </a:lnTo>
                  <a:lnTo>
                    <a:pt x="197" y="21"/>
                  </a:lnTo>
                  <a:lnTo>
                    <a:pt x="199" y="30"/>
                  </a:lnTo>
                  <a:lnTo>
                    <a:pt x="199" y="32"/>
                  </a:lnTo>
                  <a:lnTo>
                    <a:pt x="202" y="33"/>
                  </a:lnTo>
                  <a:lnTo>
                    <a:pt x="203" y="33"/>
                  </a:lnTo>
                  <a:lnTo>
                    <a:pt x="204" y="33"/>
                  </a:lnTo>
                  <a:lnTo>
                    <a:pt x="204" y="33"/>
                  </a:lnTo>
                  <a:lnTo>
                    <a:pt x="204" y="34"/>
                  </a:lnTo>
                  <a:lnTo>
                    <a:pt x="204" y="35"/>
                  </a:lnTo>
                  <a:lnTo>
                    <a:pt x="205" y="39"/>
                  </a:lnTo>
                  <a:lnTo>
                    <a:pt x="207" y="39"/>
                  </a:lnTo>
                  <a:lnTo>
                    <a:pt x="211" y="37"/>
                  </a:lnTo>
                  <a:lnTo>
                    <a:pt x="215" y="41"/>
                  </a:lnTo>
                  <a:lnTo>
                    <a:pt x="215" y="42"/>
                  </a:lnTo>
                  <a:lnTo>
                    <a:pt x="216" y="43"/>
                  </a:lnTo>
                  <a:lnTo>
                    <a:pt x="216" y="43"/>
                  </a:lnTo>
                  <a:lnTo>
                    <a:pt x="216" y="44"/>
                  </a:lnTo>
                  <a:lnTo>
                    <a:pt x="216" y="45"/>
                  </a:lnTo>
                  <a:lnTo>
                    <a:pt x="216" y="46"/>
                  </a:lnTo>
                  <a:lnTo>
                    <a:pt x="216" y="46"/>
                  </a:lnTo>
                  <a:lnTo>
                    <a:pt x="217" y="46"/>
                  </a:lnTo>
                  <a:lnTo>
                    <a:pt x="219" y="50"/>
                  </a:lnTo>
                  <a:lnTo>
                    <a:pt x="225" y="58"/>
                  </a:lnTo>
                  <a:lnTo>
                    <a:pt x="232" y="63"/>
                  </a:lnTo>
                  <a:lnTo>
                    <a:pt x="234" y="63"/>
                  </a:lnTo>
                  <a:lnTo>
                    <a:pt x="241" y="71"/>
                  </a:lnTo>
                  <a:lnTo>
                    <a:pt x="241" y="72"/>
                  </a:lnTo>
                  <a:lnTo>
                    <a:pt x="241" y="72"/>
                  </a:lnTo>
                  <a:lnTo>
                    <a:pt x="241" y="73"/>
                  </a:lnTo>
                  <a:lnTo>
                    <a:pt x="242" y="74"/>
                  </a:lnTo>
                  <a:lnTo>
                    <a:pt x="250" y="82"/>
                  </a:lnTo>
                  <a:lnTo>
                    <a:pt x="254" y="85"/>
                  </a:lnTo>
                  <a:lnTo>
                    <a:pt x="255" y="86"/>
                  </a:lnTo>
                  <a:lnTo>
                    <a:pt x="255" y="86"/>
                  </a:lnTo>
                  <a:lnTo>
                    <a:pt x="260" y="96"/>
                  </a:lnTo>
                  <a:lnTo>
                    <a:pt x="261" y="97"/>
                  </a:lnTo>
                  <a:lnTo>
                    <a:pt x="262" y="99"/>
                  </a:lnTo>
                  <a:lnTo>
                    <a:pt x="265" y="100"/>
                  </a:lnTo>
                  <a:lnTo>
                    <a:pt x="268" y="101"/>
                  </a:lnTo>
                  <a:lnTo>
                    <a:pt x="270" y="104"/>
                  </a:lnTo>
                  <a:lnTo>
                    <a:pt x="273" y="109"/>
                  </a:lnTo>
                  <a:lnTo>
                    <a:pt x="273" y="110"/>
                  </a:lnTo>
                  <a:lnTo>
                    <a:pt x="281" y="116"/>
                  </a:lnTo>
                  <a:lnTo>
                    <a:pt x="281" y="116"/>
                  </a:lnTo>
                  <a:lnTo>
                    <a:pt x="282" y="117"/>
                  </a:lnTo>
                  <a:lnTo>
                    <a:pt x="283" y="120"/>
                  </a:lnTo>
                  <a:lnTo>
                    <a:pt x="285" y="126"/>
                  </a:lnTo>
                  <a:lnTo>
                    <a:pt x="285" y="127"/>
                  </a:lnTo>
                  <a:lnTo>
                    <a:pt x="286" y="127"/>
                  </a:lnTo>
                  <a:lnTo>
                    <a:pt x="286" y="126"/>
                  </a:lnTo>
                  <a:lnTo>
                    <a:pt x="286" y="126"/>
                  </a:lnTo>
                  <a:lnTo>
                    <a:pt x="287" y="125"/>
                  </a:lnTo>
                  <a:lnTo>
                    <a:pt x="287" y="124"/>
                  </a:lnTo>
                  <a:lnTo>
                    <a:pt x="288" y="123"/>
                  </a:lnTo>
                  <a:lnTo>
                    <a:pt x="289" y="123"/>
                  </a:lnTo>
                  <a:lnTo>
                    <a:pt x="290" y="123"/>
                  </a:lnTo>
                  <a:lnTo>
                    <a:pt x="292" y="125"/>
                  </a:lnTo>
                  <a:lnTo>
                    <a:pt x="292" y="125"/>
                  </a:lnTo>
                  <a:lnTo>
                    <a:pt x="293" y="125"/>
                  </a:lnTo>
                  <a:lnTo>
                    <a:pt x="293" y="126"/>
                  </a:lnTo>
                  <a:lnTo>
                    <a:pt x="293" y="126"/>
                  </a:lnTo>
                  <a:lnTo>
                    <a:pt x="292" y="127"/>
                  </a:lnTo>
                  <a:lnTo>
                    <a:pt x="292" y="127"/>
                  </a:lnTo>
                  <a:lnTo>
                    <a:pt x="292" y="127"/>
                  </a:lnTo>
                  <a:lnTo>
                    <a:pt x="285" y="132"/>
                  </a:lnTo>
                  <a:lnTo>
                    <a:pt x="279" y="131"/>
                  </a:lnTo>
                  <a:lnTo>
                    <a:pt x="272" y="132"/>
                  </a:lnTo>
                  <a:lnTo>
                    <a:pt x="270" y="134"/>
                  </a:lnTo>
                  <a:lnTo>
                    <a:pt x="268" y="137"/>
                  </a:lnTo>
                  <a:lnTo>
                    <a:pt x="268" y="138"/>
                  </a:lnTo>
                  <a:lnTo>
                    <a:pt x="268" y="139"/>
                  </a:lnTo>
                  <a:lnTo>
                    <a:pt x="255" y="141"/>
                  </a:lnTo>
                  <a:lnTo>
                    <a:pt x="252" y="141"/>
                  </a:lnTo>
                  <a:lnTo>
                    <a:pt x="252" y="141"/>
                  </a:lnTo>
                  <a:lnTo>
                    <a:pt x="249" y="140"/>
                  </a:lnTo>
                  <a:lnTo>
                    <a:pt x="250" y="143"/>
                  </a:lnTo>
                  <a:lnTo>
                    <a:pt x="250" y="144"/>
                  </a:lnTo>
                  <a:lnTo>
                    <a:pt x="250" y="145"/>
                  </a:lnTo>
                  <a:lnTo>
                    <a:pt x="250" y="146"/>
                  </a:lnTo>
                  <a:lnTo>
                    <a:pt x="249" y="148"/>
                  </a:lnTo>
                  <a:lnTo>
                    <a:pt x="249" y="148"/>
                  </a:lnTo>
                  <a:lnTo>
                    <a:pt x="249" y="150"/>
                  </a:lnTo>
                  <a:lnTo>
                    <a:pt x="249" y="153"/>
                  </a:lnTo>
                  <a:lnTo>
                    <a:pt x="249" y="154"/>
                  </a:lnTo>
                  <a:lnTo>
                    <a:pt x="249" y="155"/>
                  </a:lnTo>
                  <a:lnTo>
                    <a:pt x="249" y="155"/>
                  </a:lnTo>
                  <a:lnTo>
                    <a:pt x="249" y="155"/>
                  </a:lnTo>
                  <a:lnTo>
                    <a:pt x="249" y="155"/>
                  </a:lnTo>
                  <a:lnTo>
                    <a:pt x="249" y="156"/>
                  </a:lnTo>
                  <a:lnTo>
                    <a:pt x="250" y="156"/>
                  </a:lnTo>
                  <a:lnTo>
                    <a:pt x="250" y="155"/>
                  </a:lnTo>
                  <a:lnTo>
                    <a:pt x="254" y="152"/>
                  </a:lnTo>
                  <a:lnTo>
                    <a:pt x="259" y="152"/>
                  </a:lnTo>
                  <a:lnTo>
                    <a:pt x="262" y="148"/>
                  </a:lnTo>
                  <a:lnTo>
                    <a:pt x="264" y="145"/>
                  </a:lnTo>
                  <a:lnTo>
                    <a:pt x="266" y="141"/>
                  </a:lnTo>
                  <a:lnTo>
                    <a:pt x="266" y="141"/>
                  </a:lnTo>
                  <a:lnTo>
                    <a:pt x="266" y="141"/>
                  </a:lnTo>
                  <a:lnTo>
                    <a:pt x="266" y="141"/>
                  </a:lnTo>
                  <a:lnTo>
                    <a:pt x="267" y="141"/>
                  </a:lnTo>
                  <a:lnTo>
                    <a:pt x="267" y="141"/>
                  </a:lnTo>
                  <a:lnTo>
                    <a:pt x="267" y="141"/>
                  </a:lnTo>
                  <a:lnTo>
                    <a:pt x="267" y="140"/>
                  </a:lnTo>
                  <a:lnTo>
                    <a:pt x="267" y="140"/>
                  </a:lnTo>
                  <a:lnTo>
                    <a:pt x="271" y="137"/>
                  </a:lnTo>
                  <a:lnTo>
                    <a:pt x="272" y="137"/>
                  </a:lnTo>
                  <a:lnTo>
                    <a:pt x="272" y="137"/>
                  </a:lnTo>
                  <a:lnTo>
                    <a:pt x="272" y="137"/>
                  </a:lnTo>
                  <a:lnTo>
                    <a:pt x="274" y="138"/>
                  </a:lnTo>
                  <a:lnTo>
                    <a:pt x="275" y="138"/>
                  </a:lnTo>
                  <a:lnTo>
                    <a:pt x="277" y="139"/>
                  </a:lnTo>
                  <a:lnTo>
                    <a:pt x="278" y="139"/>
                  </a:lnTo>
                  <a:lnTo>
                    <a:pt x="282" y="142"/>
                  </a:lnTo>
                  <a:lnTo>
                    <a:pt x="282" y="142"/>
                  </a:lnTo>
                  <a:lnTo>
                    <a:pt x="282" y="154"/>
                  </a:lnTo>
                  <a:lnTo>
                    <a:pt x="273" y="154"/>
                  </a:lnTo>
                  <a:lnTo>
                    <a:pt x="272" y="154"/>
                  </a:lnTo>
                  <a:lnTo>
                    <a:pt x="271" y="154"/>
                  </a:lnTo>
                  <a:lnTo>
                    <a:pt x="271" y="156"/>
                  </a:lnTo>
                  <a:lnTo>
                    <a:pt x="270" y="157"/>
                  </a:lnTo>
                  <a:lnTo>
                    <a:pt x="269" y="158"/>
                  </a:lnTo>
                  <a:lnTo>
                    <a:pt x="267" y="160"/>
                  </a:lnTo>
                  <a:lnTo>
                    <a:pt x="267" y="160"/>
                  </a:lnTo>
                  <a:lnTo>
                    <a:pt x="266" y="160"/>
                  </a:lnTo>
                  <a:lnTo>
                    <a:pt x="265" y="161"/>
                  </a:lnTo>
                  <a:lnTo>
                    <a:pt x="260" y="164"/>
                  </a:lnTo>
                  <a:lnTo>
                    <a:pt x="257" y="163"/>
                  </a:lnTo>
                  <a:lnTo>
                    <a:pt x="254" y="160"/>
                  </a:lnTo>
                  <a:lnTo>
                    <a:pt x="245" y="168"/>
                  </a:lnTo>
                  <a:lnTo>
                    <a:pt x="246" y="169"/>
                  </a:lnTo>
                  <a:lnTo>
                    <a:pt x="246" y="169"/>
                  </a:lnTo>
                  <a:lnTo>
                    <a:pt x="247" y="171"/>
                  </a:lnTo>
                  <a:lnTo>
                    <a:pt x="247" y="171"/>
                  </a:lnTo>
                  <a:lnTo>
                    <a:pt x="247" y="171"/>
                  </a:lnTo>
                  <a:lnTo>
                    <a:pt x="247" y="171"/>
                  </a:lnTo>
                  <a:lnTo>
                    <a:pt x="247" y="171"/>
                  </a:lnTo>
                  <a:lnTo>
                    <a:pt x="247" y="172"/>
                  </a:lnTo>
                  <a:lnTo>
                    <a:pt x="246" y="173"/>
                  </a:lnTo>
                  <a:lnTo>
                    <a:pt x="246" y="173"/>
                  </a:lnTo>
                  <a:lnTo>
                    <a:pt x="246" y="174"/>
                  </a:lnTo>
                  <a:lnTo>
                    <a:pt x="247" y="184"/>
                  </a:lnTo>
                  <a:lnTo>
                    <a:pt x="250" y="187"/>
                  </a:lnTo>
                  <a:lnTo>
                    <a:pt x="254" y="191"/>
                  </a:lnTo>
                  <a:lnTo>
                    <a:pt x="254" y="191"/>
                  </a:lnTo>
                  <a:lnTo>
                    <a:pt x="255" y="193"/>
                  </a:lnTo>
                  <a:lnTo>
                    <a:pt x="255" y="195"/>
                  </a:lnTo>
                  <a:lnTo>
                    <a:pt x="255" y="196"/>
                  </a:lnTo>
                  <a:lnTo>
                    <a:pt x="256" y="196"/>
                  </a:lnTo>
                  <a:lnTo>
                    <a:pt x="256" y="197"/>
                  </a:lnTo>
                  <a:lnTo>
                    <a:pt x="256" y="199"/>
                  </a:lnTo>
                  <a:lnTo>
                    <a:pt x="256" y="200"/>
                  </a:lnTo>
                  <a:lnTo>
                    <a:pt x="256" y="200"/>
                  </a:lnTo>
                  <a:lnTo>
                    <a:pt x="255" y="200"/>
                  </a:lnTo>
                  <a:lnTo>
                    <a:pt x="255" y="201"/>
                  </a:lnTo>
                  <a:lnTo>
                    <a:pt x="255" y="201"/>
                  </a:lnTo>
                  <a:lnTo>
                    <a:pt x="255" y="202"/>
                  </a:lnTo>
                  <a:lnTo>
                    <a:pt x="255" y="205"/>
                  </a:lnTo>
                  <a:lnTo>
                    <a:pt x="258" y="218"/>
                  </a:lnTo>
                  <a:lnTo>
                    <a:pt x="264" y="223"/>
                  </a:lnTo>
                  <a:lnTo>
                    <a:pt x="269" y="227"/>
                  </a:lnTo>
                  <a:lnTo>
                    <a:pt x="270" y="228"/>
                  </a:lnTo>
                  <a:lnTo>
                    <a:pt x="270" y="228"/>
                  </a:lnTo>
                  <a:lnTo>
                    <a:pt x="270" y="229"/>
                  </a:lnTo>
                  <a:lnTo>
                    <a:pt x="271" y="230"/>
                  </a:lnTo>
                  <a:lnTo>
                    <a:pt x="270" y="238"/>
                  </a:lnTo>
                  <a:lnTo>
                    <a:pt x="269" y="243"/>
                  </a:lnTo>
                  <a:lnTo>
                    <a:pt x="269" y="243"/>
                  </a:lnTo>
                  <a:lnTo>
                    <a:pt x="263" y="249"/>
                  </a:lnTo>
                  <a:lnTo>
                    <a:pt x="262" y="250"/>
                  </a:lnTo>
                  <a:lnTo>
                    <a:pt x="261" y="251"/>
                  </a:lnTo>
                  <a:lnTo>
                    <a:pt x="259" y="254"/>
                  </a:lnTo>
                  <a:lnTo>
                    <a:pt x="259" y="262"/>
                  </a:lnTo>
                  <a:lnTo>
                    <a:pt x="260" y="263"/>
                  </a:lnTo>
                  <a:lnTo>
                    <a:pt x="260" y="264"/>
                  </a:lnTo>
                  <a:lnTo>
                    <a:pt x="260" y="264"/>
                  </a:lnTo>
                  <a:lnTo>
                    <a:pt x="267" y="269"/>
                  </a:lnTo>
                  <a:lnTo>
                    <a:pt x="268" y="270"/>
                  </a:lnTo>
                  <a:lnTo>
                    <a:pt x="252" y="271"/>
                  </a:lnTo>
                  <a:lnTo>
                    <a:pt x="252" y="271"/>
                  </a:lnTo>
                  <a:lnTo>
                    <a:pt x="252" y="271"/>
                  </a:lnTo>
                  <a:lnTo>
                    <a:pt x="252" y="274"/>
                  </a:lnTo>
                  <a:lnTo>
                    <a:pt x="252" y="275"/>
                  </a:lnTo>
                  <a:lnTo>
                    <a:pt x="252" y="277"/>
                  </a:lnTo>
                  <a:lnTo>
                    <a:pt x="252" y="277"/>
                  </a:lnTo>
                  <a:lnTo>
                    <a:pt x="252" y="277"/>
                  </a:lnTo>
                  <a:lnTo>
                    <a:pt x="249" y="288"/>
                  </a:lnTo>
                  <a:lnTo>
                    <a:pt x="249" y="288"/>
                  </a:lnTo>
                  <a:lnTo>
                    <a:pt x="248" y="289"/>
                  </a:lnTo>
                  <a:lnTo>
                    <a:pt x="246" y="290"/>
                  </a:lnTo>
                  <a:lnTo>
                    <a:pt x="246" y="291"/>
                  </a:lnTo>
                  <a:lnTo>
                    <a:pt x="245" y="291"/>
                  </a:lnTo>
                  <a:lnTo>
                    <a:pt x="243" y="292"/>
                  </a:lnTo>
                  <a:lnTo>
                    <a:pt x="241" y="293"/>
                  </a:lnTo>
                  <a:lnTo>
                    <a:pt x="239" y="295"/>
                  </a:lnTo>
                  <a:lnTo>
                    <a:pt x="237" y="297"/>
                  </a:lnTo>
                  <a:lnTo>
                    <a:pt x="238" y="300"/>
                  </a:lnTo>
                  <a:lnTo>
                    <a:pt x="238" y="301"/>
                  </a:lnTo>
                  <a:lnTo>
                    <a:pt x="235" y="305"/>
                  </a:lnTo>
                  <a:lnTo>
                    <a:pt x="232" y="308"/>
                  </a:lnTo>
                  <a:lnTo>
                    <a:pt x="231" y="308"/>
                  </a:lnTo>
                  <a:lnTo>
                    <a:pt x="231" y="308"/>
                  </a:lnTo>
                  <a:lnTo>
                    <a:pt x="231" y="308"/>
                  </a:lnTo>
                  <a:lnTo>
                    <a:pt x="230" y="311"/>
                  </a:lnTo>
                  <a:lnTo>
                    <a:pt x="229" y="311"/>
                  </a:lnTo>
                  <a:lnTo>
                    <a:pt x="228" y="313"/>
                  </a:lnTo>
                  <a:lnTo>
                    <a:pt x="228" y="313"/>
                  </a:lnTo>
                  <a:lnTo>
                    <a:pt x="229" y="313"/>
                  </a:lnTo>
                  <a:lnTo>
                    <a:pt x="229" y="313"/>
                  </a:lnTo>
                  <a:lnTo>
                    <a:pt x="229" y="313"/>
                  </a:lnTo>
                  <a:lnTo>
                    <a:pt x="229" y="314"/>
                  </a:lnTo>
                  <a:lnTo>
                    <a:pt x="229" y="314"/>
                  </a:lnTo>
                  <a:lnTo>
                    <a:pt x="228" y="315"/>
                  </a:lnTo>
                  <a:lnTo>
                    <a:pt x="228" y="315"/>
                  </a:lnTo>
                  <a:lnTo>
                    <a:pt x="227" y="315"/>
                  </a:lnTo>
                  <a:lnTo>
                    <a:pt x="224" y="317"/>
                  </a:lnTo>
                  <a:lnTo>
                    <a:pt x="224" y="317"/>
                  </a:lnTo>
                  <a:lnTo>
                    <a:pt x="224" y="317"/>
                  </a:lnTo>
                  <a:lnTo>
                    <a:pt x="223" y="317"/>
                  </a:lnTo>
                  <a:lnTo>
                    <a:pt x="223" y="317"/>
                  </a:lnTo>
                  <a:lnTo>
                    <a:pt x="223" y="317"/>
                  </a:lnTo>
                  <a:lnTo>
                    <a:pt x="220" y="316"/>
                  </a:lnTo>
                  <a:lnTo>
                    <a:pt x="219" y="319"/>
                  </a:lnTo>
                  <a:lnTo>
                    <a:pt x="219" y="326"/>
                  </a:lnTo>
                  <a:lnTo>
                    <a:pt x="219" y="332"/>
                  </a:lnTo>
                  <a:lnTo>
                    <a:pt x="219" y="332"/>
                  </a:lnTo>
                  <a:lnTo>
                    <a:pt x="219" y="332"/>
                  </a:lnTo>
                  <a:lnTo>
                    <a:pt x="219" y="335"/>
                  </a:lnTo>
                  <a:lnTo>
                    <a:pt x="219" y="336"/>
                  </a:lnTo>
                  <a:lnTo>
                    <a:pt x="219" y="336"/>
                  </a:lnTo>
                  <a:lnTo>
                    <a:pt x="219" y="336"/>
                  </a:lnTo>
                  <a:lnTo>
                    <a:pt x="219" y="336"/>
                  </a:lnTo>
                  <a:lnTo>
                    <a:pt x="221" y="338"/>
                  </a:lnTo>
                  <a:lnTo>
                    <a:pt x="221" y="338"/>
                  </a:lnTo>
                  <a:lnTo>
                    <a:pt x="220" y="340"/>
                  </a:lnTo>
                  <a:lnTo>
                    <a:pt x="220" y="340"/>
                  </a:lnTo>
                  <a:lnTo>
                    <a:pt x="219" y="341"/>
                  </a:lnTo>
                  <a:lnTo>
                    <a:pt x="219" y="341"/>
                  </a:lnTo>
                  <a:lnTo>
                    <a:pt x="214" y="345"/>
                  </a:lnTo>
                  <a:lnTo>
                    <a:pt x="214" y="345"/>
                  </a:lnTo>
                  <a:lnTo>
                    <a:pt x="210" y="349"/>
                  </a:lnTo>
                  <a:lnTo>
                    <a:pt x="198" y="345"/>
                  </a:lnTo>
                  <a:lnTo>
                    <a:pt x="186" y="361"/>
                  </a:lnTo>
                  <a:lnTo>
                    <a:pt x="185" y="362"/>
                  </a:lnTo>
                  <a:lnTo>
                    <a:pt x="185" y="362"/>
                  </a:lnTo>
                  <a:lnTo>
                    <a:pt x="185" y="362"/>
                  </a:lnTo>
                  <a:lnTo>
                    <a:pt x="184" y="366"/>
                  </a:lnTo>
                  <a:lnTo>
                    <a:pt x="182" y="373"/>
                  </a:lnTo>
                  <a:lnTo>
                    <a:pt x="182" y="374"/>
                  </a:lnTo>
                  <a:lnTo>
                    <a:pt x="182" y="374"/>
                  </a:lnTo>
                  <a:lnTo>
                    <a:pt x="183" y="375"/>
                  </a:lnTo>
                  <a:lnTo>
                    <a:pt x="183" y="375"/>
                  </a:lnTo>
                  <a:lnTo>
                    <a:pt x="183" y="376"/>
                  </a:lnTo>
                  <a:lnTo>
                    <a:pt x="184" y="376"/>
                  </a:lnTo>
                  <a:lnTo>
                    <a:pt x="187" y="378"/>
                  </a:lnTo>
                  <a:lnTo>
                    <a:pt x="187" y="378"/>
                  </a:lnTo>
                  <a:lnTo>
                    <a:pt x="187" y="379"/>
                  </a:lnTo>
                  <a:lnTo>
                    <a:pt x="188" y="379"/>
                  </a:lnTo>
                  <a:lnTo>
                    <a:pt x="188" y="379"/>
                  </a:lnTo>
                  <a:lnTo>
                    <a:pt x="188" y="379"/>
                  </a:lnTo>
                  <a:lnTo>
                    <a:pt x="188" y="380"/>
                  </a:lnTo>
                  <a:lnTo>
                    <a:pt x="188" y="381"/>
                  </a:lnTo>
                  <a:lnTo>
                    <a:pt x="188" y="382"/>
                  </a:lnTo>
                  <a:lnTo>
                    <a:pt x="188" y="382"/>
                  </a:lnTo>
                  <a:lnTo>
                    <a:pt x="187" y="386"/>
                  </a:lnTo>
                  <a:lnTo>
                    <a:pt x="186" y="388"/>
                  </a:lnTo>
                  <a:lnTo>
                    <a:pt x="186" y="388"/>
                  </a:lnTo>
                  <a:lnTo>
                    <a:pt x="186" y="389"/>
                  </a:lnTo>
                  <a:lnTo>
                    <a:pt x="180" y="389"/>
                  </a:lnTo>
                  <a:lnTo>
                    <a:pt x="174" y="389"/>
                  </a:lnTo>
                  <a:lnTo>
                    <a:pt x="174" y="389"/>
                  </a:lnTo>
                  <a:lnTo>
                    <a:pt x="174" y="390"/>
                  </a:lnTo>
                  <a:lnTo>
                    <a:pt x="168" y="399"/>
                  </a:lnTo>
                  <a:lnTo>
                    <a:pt x="161" y="413"/>
                  </a:lnTo>
                  <a:lnTo>
                    <a:pt x="159" y="419"/>
                  </a:lnTo>
                  <a:lnTo>
                    <a:pt x="158" y="422"/>
                  </a:lnTo>
                  <a:lnTo>
                    <a:pt x="156" y="427"/>
                  </a:lnTo>
                  <a:lnTo>
                    <a:pt x="154" y="426"/>
                  </a:lnTo>
                  <a:lnTo>
                    <a:pt x="152" y="425"/>
                  </a:lnTo>
                  <a:lnTo>
                    <a:pt x="151" y="424"/>
                  </a:lnTo>
                  <a:lnTo>
                    <a:pt x="150" y="424"/>
                  </a:lnTo>
                  <a:lnTo>
                    <a:pt x="148" y="423"/>
                  </a:lnTo>
                  <a:lnTo>
                    <a:pt x="132" y="417"/>
                  </a:lnTo>
                  <a:lnTo>
                    <a:pt x="132" y="417"/>
                  </a:lnTo>
                  <a:lnTo>
                    <a:pt x="132" y="417"/>
                  </a:lnTo>
                  <a:lnTo>
                    <a:pt x="132" y="417"/>
                  </a:lnTo>
                  <a:lnTo>
                    <a:pt x="132" y="418"/>
                  </a:lnTo>
                  <a:lnTo>
                    <a:pt x="132" y="418"/>
                  </a:lnTo>
                  <a:lnTo>
                    <a:pt x="125" y="416"/>
                  </a:lnTo>
                  <a:lnTo>
                    <a:pt x="122" y="415"/>
                  </a:lnTo>
                  <a:lnTo>
                    <a:pt x="121" y="415"/>
                  </a:lnTo>
                  <a:lnTo>
                    <a:pt x="121" y="414"/>
                  </a:lnTo>
                  <a:lnTo>
                    <a:pt x="121" y="414"/>
                  </a:lnTo>
                  <a:lnTo>
                    <a:pt x="121" y="414"/>
                  </a:lnTo>
                  <a:lnTo>
                    <a:pt x="121" y="414"/>
                  </a:lnTo>
                  <a:lnTo>
                    <a:pt x="121" y="413"/>
                  </a:lnTo>
                  <a:lnTo>
                    <a:pt x="115" y="406"/>
                  </a:lnTo>
                  <a:lnTo>
                    <a:pt x="113" y="404"/>
                  </a:lnTo>
                  <a:lnTo>
                    <a:pt x="112" y="403"/>
                  </a:lnTo>
                  <a:lnTo>
                    <a:pt x="110" y="402"/>
                  </a:lnTo>
                  <a:lnTo>
                    <a:pt x="103" y="403"/>
                  </a:lnTo>
                  <a:lnTo>
                    <a:pt x="93" y="396"/>
                  </a:lnTo>
                  <a:lnTo>
                    <a:pt x="92" y="392"/>
                  </a:lnTo>
                  <a:lnTo>
                    <a:pt x="92" y="388"/>
                  </a:lnTo>
                  <a:lnTo>
                    <a:pt x="90" y="378"/>
                  </a:lnTo>
                  <a:lnTo>
                    <a:pt x="90" y="376"/>
                  </a:lnTo>
                  <a:lnTo>
                    <a:pt x="90" y="375"/>
                  </a:lnTo>
                  <a:lnTo>
                    <a:pt x="90" y="375"/>
                  </a:lnTo>
                  <a:lnTo>
                    <a:pt x="98" y="365"/>
                  </a:lnTo>
                  <a:lnTo>
                    <a:pt x="99" y="359"/>
                  </a:lnTo>
                  <a:lnTo>
                    <a:pt x="99" y="358"/>
                  </a:lnTo>
                  <a:lnTo>
                    <a:pt x="99" y="358"/>
                  </a:lnTo>
                  <a:lnTo>
                    <a:pt x="99" y="358"/>
                  </a:lnTo>
                  <a:lnTo>
                    <a:pt x="99" y="357"/>
                  </a:lnTo>
                  <a:lnTo>
                    <a:pt x="100" y="355"/>
                  </a:lnTo>
                  <a:lnTo>
                    <a:pt x="101" y="354"/>
                  </a:lnTo>
                  <a:lnTo>
                    <a:pt x="101" y="354"/>
                  </a:lnTo>
                  <a:lnTo>
                    <a:pt x="101" y="353"/>
                  </a:lnTo>
                  <a:lnTo>
                    <a:pt x="96" y="347"/>
                  </a:lnTo>
                  <a:lnTo>
                    <a:pt x="94" y="344"/>
                  </a:lnTo>
                  <a:lnTo>
                    <a:pt x="89" y="340"/>
                  </a:lnTo>
                  <a:lnTo>
                    <a:pt x="74" y="331"/>
                  </a:lnTo>
                  <a:lnTo>
                    <a:pt x="74" y="331"/>
                  </a:lnTo>
                  <a:lnTo>
                    <a:pt x="65" y="323"/>
                  </a:lnTo>
                  <a:lnTo>
                    <a:pt x="61" y="320"/>
                  </a:lnTo>
                  <a:lnTo>
                    <a:pt x="56" y="315"/>
                  </a:lnTo>
                  <a:lnTo>
                    <a:pt x="56" y="315"/>
                  </a:lnTo>
                  <a:lnTo>
                    <a:pt x="54" y="312"/>
                  </a:lnTo>
                  <a:lnTo>
                    <a:pt x="54" y="310"/>
                  </a:lnTo>
                  <a:lnTo>
                    <a:pt x="54" y="308"/>
                  </a:lnTo>
                  <a:lnTo>
                    <a:pt x="54" y="308"/>
                  </a:lnTo>
                  <a:lnTo>
                    <a:pt x="54" y="307"/>
                  </a:lnTo>
                  <a:lnTo>
                    <a:pt x="46" y="299"/>
                  </a:lnTo>
                  <a:lnTo>
                    <a:pt x="39" y="291"/>
                  </a:lnTo>
                  <a:lnTo>
                    <a:pt x="31" y="283"/>
                  </a:lnTo>
                  <a:lnTo>
                    <a:pt x="24" y="277"/>
                  </a:lnTo>
                  <a:lnTo>
                    <a:pt x="24" y="272"/>
                  </a:lnTo>
                  <a:lnTo>
                    <a:pt x="25" y="270"/>
                  </a:lnTo>
                  <a:lnTo>
                    <a:pt x="27" y="262"/>
                  </a:lnTo>
                  <a:lnTo>
                    <a:pt x="22" y="262"/>
                  </a:lnTo>
                  <a:lnTo>
                    <a:pt x="21" y="261"/>
                  </a:lnTo>
                  <a:lnTo>
                    <a:pt x="20" y="261"/>
                  </a:lnTo>
                  <a:lnTo>
                    <a:pt x="19" y="261"/>
                  </a:lnTo>
                  <a:lnTo>
                    <a:pt x="17" y="260"/>
                  </a:lnTo>
                  <a:lnTo>
                    <a:pt x="17" y="260"/>
                  </a:lnTo>
                  <a:lnTo>
                    <a:pt x="17" y="260"/>
                  </a:lnTo>
                  <a:lnTo>
                    <a:pt x="14" y="257"/>
                  </a:lnTo>
                  <a:lnTo>
                    <a:pt x="13" y="256"/>
                  </a:lnTo>
                  <a:lnTo>
                    <a:pt x="12" y="256"/>
                  </a:lnTo>
                  <a:lnTo>
                    <a:pt x="11" y="256"/>
                  </a:lnTo>
                  <a:lnTo>
                    <a:pt x="2" y="252"/>
                  </a:lnTo>
                  <a:lnTo>
                    <a:pt x="2" y="252"/>
                  </a:lnTo>
                  <a:lnTo>
                    <a:pt x="2" y="252"/>
                  </a:lnTo>
                  <a:lnTo>
                    <a:pt x="1" y="250"/>
                  </a:lnTo>
                  <a:lnTo>
                    <a:pt x="1" y="250"/>
                  </a:lnTo>
                  <a:lnTo>
                    <a:pt x="1" y="250"/>
                  </a:lnTo>
                  <a:lnTo>
                    <a:pt x="0" y="248"/>
                  </a:lnTo>
                  <a:lnTo>
                    <a:pt x="0" y="247"/>
                  </a:lnTo>
                  <a:lnTo>
                    <a:pt x="1" y="245"/>
                  </a:lnTo>
                  <a:lnTo>
                    <a:pt x="1" y="245"/>
                  </a:lnTo>
                  <a:lnTo>
                    <a:pt x="1" y="245"/>
                  </a:lnTo>
                  <a:lnTo>
                    <a:pt x="6" y="233"/>
                  </a:lnTo>
                  <a:lnTo>
                    <a:pt x="13" y="221"/>
                  </a:lnTo>
                  <a:lnTo>
                    <a:pt x="13" y="221"/>
                  </a:lnTo>
                  <a:lnTo>
                    <a:pt x="13" y="221"/>
                  </a:lnTo>
                  <a:lnTo>
                    <a:pt x="13" y="220"/>
                  </a:lnTo>
                  <a:lnTo>
                    <a:pt x="13" y="220"/>
                  </a:lnTo>
                  <a:lnTo>
                    <a:pt x="13" y="220"/>
                  </a:lnTo>
                  <a:lnTo>
                    <a:pt x="13" y="220"/>
                  </a:lnTo>
                  <a:lnTo>
                    <a:pt x="13" y="220"/>
                  </a:lnTo>
                  <a:lnTo>
                    <a:pt x="13" y="220"/>
                  </a:lnTo>
                  <a:lnTo>
                    <a:pt x="13" y="217"/>
                  </a:lnTo>
                  <a:lnTo>
                    <a:pt x="13" y="216"/>
                  </a:lnTo>
                  <a:lnTo>
                    <a:pt x="13" y="215"/>
                  </a:lnTo>
                  <a:lnTo>
                    <a:pt x="13" y="214"/>
                  </a:lnTo>
                  <a:lnTo>
                    <a:pt x="12" y="213"/>
                  </a:lnTo>
                  <a:lnTo>
                    <a:pt x="12" y="212"/>
                  </a:lnTo>
                  <a:lnTo>
                    <a:pt x="11" y="210"/>
                  </a:lnTo>
                  <a:lnTo>
                    <a:pt x="11" y="210"/>
                  </a:lnTo>
                  <a:lnTo>
                    <a:pt x="11" y="210"/>
                  </a:lnTo>
                  <a:lnTo>
                    <a:pt x="11" y="210"/>
                  </a:lnTo>
                  <a:lnTo>
                    <a:pt x="11" y="210"/>
                  </a:lnTo>
                  <a:lnTo>
                    <a:pt x="11" y="210"/>
                  </a:lnTo>
                  <a:lnTo>
                    <a:pt x="11" y="210"/>
                  </a:lnTo>
                  <a:lnTo>
                    <a:pt x="10" y="210"/>
                  </a:lnTo>
                  <a:lnTo>
                    <a:pt x="10" y="209"/>
                  </a:lnTo>
                  <a:lnTo>
                    <a:pt x="10" y="209"/>
                  </a:lnTo>
                  <a:lnTo>
                    <a:pt x="10" y="209"/>
                  </a:lnTo>
                  <a:lnTo>
                    <a:pt x="9" y="209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9" y="207"/>
                  </a:lnTo>
                  <a:lnTo>
                    <a:pt x="9" y="206"/>
                  </a:lnTo>
                  <a:lnTo>
                    <a:pt x="9" y="206"/>
                  </a:lnTo>
                  <a:lnTo>
                    <a:pt x="9" y="205"/>
                  </a:lnTo>
                  <a:lnTo>
                    <a:pt x="9" y="204"/>
                  </a:lnTo>
                  <a:lnTo>
                    <a:pt x="9" y="202"/>
                  </a:lnTo>
                  <a:lnTo>
                    <a:pt x="9" y="200"/>
                  </a:lnTo>
                  <a:lnTo>
                    <a:pt x="10" y="197"/>
                  </a:lnTo>
                  <a:lnTo>
                    <a:pt x="10" y="197"/>
                  </a:lnTo>
                  <a:lnTo>
                    <a:pt x="8" y="194"/>
                  </a:lnTo>
                  <a:lnTo>
                    <a:pt x="8" y="190"/>
                  </a:lnTo>
                  <a:lnTo>
                    <a:pt x="10" y="185"/>
                  </a:lnTo>
                  <a:lnTo>
                    <a:pt x="10" y="185"/>
                  </a:lnTo>
                  <a:lnTo>
                    <a:pt x="11" y="185"/>
                  </a:lnTo>
                  <a:lnTo>
                    <a:pt x="13" y="184"/>
                  </a:lnTo>
                  <a:lnTo>
                    <a:pt x="13" y="183"/>
                  </a:lnTo>
                  <a:lnTo>
                    <a:pt x="13" y="183"/>
                  </a:lnTo>
                  <a:lnTo>
                    <a:pt x="13" y="183"/>
                  </a:lnTo>
                  <a:lnTo>
                    <a:pt x="13" y="182"/>
                  </a:lnTo>
                  <a:lnTo>
                    <a:pt x="12" y="179"/>
                  </a:lnTo>
                  <a:lnTo>
                    <a:pt x="11" y="178"/>
                  </a:lnTo>
                  <a:lnTo>
                    <a:pt x="11" y="176"/>
                  </a:lnTo>
                  <a:lnTo>
                    <a:pt x="10" y="176"/>
                  </a:lnTo>
                  <a:lnTo>
                    <a:pt x="10" y="174"/>
                  </a:lnTo>
                  <a:lnTo>
                    <a:pt x="10" y="173"/>
                  </a:lnTo>
                  <a:lnTo>
                    <a:pt x="10" y="172"/>
                  </a:lnTo>
                  <a:lnTo>
                    <a:pt x="10" y="169"/>
                  </a:lnTo>
                  <a:lnTo>
                    <a:pt x="11" y="168"/>
                  </a:lnTo>
                  <a:lnTo>
                    <a:pt x="11" y="167"/>
                  </a:lnTo>
                  <a:lnTo>
                    <a:pt x="11" y="161"/>
                  </a:lnTo>
                  <a:lnTo>
                    <a:pt x="11" y="160"/>
                  </a:lnTo>
                  <a:lnTo>
                    <a:pt x="12" y="160"/>
                  </a:lnTo>
                  <a:lnTo>
                    <a:pt x="12" y="159"/>
                  </a:lnTo>
                  <a:lnTo>
                    <a:pt x="14" y="156"/>
                  </a:lnTo>
                  <a:lnTo>
                    <a:pt x="16" y="151"/>
                  </a:lnTo>
                  <a:lnTo>
                    <a:pt x="17" y="148"/>
                  </a:lnTo>
                  <a:lnTo>
                    <a:pt x="21" y="140"/>
                  </a:lnTo>
                  <a:lnTo>
                    <a:pt x="22" y="139"/>
                  </a:lnTo>
                  <a:lnTo>
                    <a:pt x="23" y="138"/>
                  </a:lnTo>
                  <a:lnTo>
                    <a:pt x="23" y="137"/>
                  </a:lnTo>
                  <a:lnTo>
                    <a:pt x="29" y="135"/>
                  </a:lnTo>
                  <a:lnTo>
                    <a:pt x="31" y="134"/>
                  </a:lnTo>
                  <a:lnTo>
                    <a:pt x="33" y="134"/>
                  </a:lnTo>
                  <a:lnTo>
                    <a:pt x="34" y="134"/>
                  </a:lnTo>
                  <a:lnTo>
                    <a:pt x="35" y="134"/>
                  </a:lnTo>
                  <a:lnTo>
                    <a:pt x="37" y="135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39" y="125"/>
                  </a:lnTo>
                  <a:lnTo>
                    <a:pt x="38" y="124"/>
                  </a:lnTo>
                  <a:lnTo>
                    <a:pt x="35" y="120"/>
                  </a:lnTo>
                  <a:lnTo>
                    <a:pt x="31" y="115"/>
                  </a:lnTo>
                  <a:lnTo>
                    <a:pt x="30" y="113"/>
                  </a:lnTo>
                  <a:lnTo>
                    <a:pt x="30" y="112"/>
                  </a:lnTo>
                  <a:lnTo>
                    <a:pt x="29" y="111"/>
                  </a:lnTo>
                  <a:lnTo>
                    <a:pt x="28" y="109"/>
                  </a:lnTo>
                  <a:lnTo>
                    <a:pt x="27" y="108"/>
                  </a:lnTo>
                  <a:lnTo>
                    <a:pt x="27" y="106"/>
                  </a:lnTo>
                  <a:lnTo>
                    <a:pt x="27" y="105"/>
                  </a:lnTo>
                  <a:lnTo>
                    <a:pt x="27" y="104"/>
                  </a:lnTo>
                  <a:lnTo>
                    <a:pt x="28" y="102"/>
                  </a:lnTo>
                  <a:lnTo>
                    <a:pt x="28" y="101"/>
                  </a:lnTo>
                  <a:lnTo>
                    <a:pt x="27" y="100"/>
                  </a:lnTo>
                  <a:lnTo>
                    <a:pt x="27" y="99"/>
                  </a:lnTo>
                  <a:lnTo>
                    <a:pt x="26" y="99"/>
                  </a:lnTo>
                  <a:lnTo>
                    <a:pt x="25" y="98"/>
                  </a:lnTo>
                  <a:lnTo>
                    <a:pt x="24" y="97"/>
                  </a:lnTo>
                  <a:lnTo>
                    <a:pt x="21" y="95"/>
                  </a:lnTo>
                  <a:lnTo>
                    <a:pt x="21" y="93"/>
                  </a:lnTo>
                  <a:lnTo>
                    <a:pt x="21" y="92"/>
                  </a:lnTo>
                  <a:lnTo>
                    <a:pt x="21" y="86"/>
                  </a:lnTo>
                  <a:lnTo>
                    <a:pt x="21" y="85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19" y="83"/>
                  </a:lnTo>
                  <a:lnTo>
                    <a:pt x="18" y="82"/>
                  </a:lnTo>
                  <a:lnTo>
                    <a:pt x="17" y="82"/>
                  </a:lnTo>
                  <a:lnTo>
                    <a:pt x="17" y="79"/>
                  </a:lnTo>
                  <a:lnTo>
                    <a:pt x="17" y="78"/>
                  </a:lnTo>
                  <a:lnTo>
                    <a:pt x="17" y="78"/>
                  </a:lnTo>
                  <a:lnTo>
                    <a:pt x="18" y="72"/>
                  </a:lnTo>
                  <a:lnTo>
                    <a:pt x="18" y="71"/>
                  </a:lnTo>
                  <a:lnTo>
                    <a:pt x="20" y="66"/>
                  </a:lnTo>
                  <a:lnTo>
                    <a:pt x="20" y="65"/>
                  </a:lnTo>
                  <a:lnTo>
                    <a:pt x="21" y="62"/>
                  </a:lnTo>
                  <a:lnTo>
                    <a:pt x="22" y="61"/>
                  </a:lnTo>
                  <a:lnTo>
                    <a:pt x="22" y="61"/>
                  </a:lnTo>
                  <a:lnTo>
                    <a:pt x="27" y="60"/>
                  </a:lnTo>
                  <a:lnTo>
                    <a:pt x="30" y="55"/>
                  </a:lnTo>
                  <a:lnTo>
                    <a:pt x="34" y="46"/>
                  </a:lnTo>
                  <a:lnTo>
                    <a:pt x="38" y="35"/>
                  </a:lnTo>
                  <a:lnTo>
                    <a:pt x="39" y="35"/>
                  </a:lnTo>
                  <a:lnTo>
                    <a:pt x="47" y="41"/>
                  </a:lnTo>
                  <a:lnTo>
                    <a:pt x="50" y="42"/>
                  </a:lnTo>
                  <a:lnTo>
                    <a:pt x="50" y="42"/>
                  </a:lnTo>
                  <a:lnTo>
                    <a:pt x="55" y="40"/>
                  </a:lnTo>
                  <a:lnTo>
                    <a:pt x="61" y="39"/>
                  </a:lnTo>
                  <a:lnTo>
                    <a:pt x="61" y="39"/>
                  </a:lnTo>
                  <a:lnTo>
                    <a:pt x="61" y="39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3" y="40"/>
                  </a:lnTo>
                  <a:lnTo>
                    <a:pt x="65" y="40"/>
                  </a:lnTo>
                  <a:lnTo>
                    <a:pt x="67" y="40"/>
                  </a:lnTo>
                  <a:lnTo>
                    <a:pt x="71" y="40"/>
                  </a:lnTo>
                  <a:lnTo>
                    <a:pt x="77" y="42"/>
                  </a:lnTo>
                  <a:lnTo>
                    <a:pt x="77" y="42"/>
                  </a:lnTo>
                  <a:lnTo>
                    <a:pt x="78" y="42"/>
                  </a:lnTo>
                  <a:lnTo>
                    <a:pt x="79" y="42"/>
                  </a:lnTo>
                  <a:lnTo>
                    <a:pt x="79" y="41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1" y="40"/>
                  </a:lnTo>
                  <a:lnTo>
                    <a:pt x="82" y="39"/>
                  </a:lnTo>
                  <a:lnTo>
                    <a:pt x="84" y="36"/>
                  </a:lnTo>
                  <a:lnTo>
                    <a:pt x="87" y="32"/>
                  </a:lnTo>
                  <a:lnTo>
                    <a:pt x="92" y="23"/>
                  </a:lnTo>
                  <a:lnTo>
                    <a:pt x="93" y="21"/>
                  </a:lnTo>
                  <a:lnTo>
                    <a:pt x="97" y="22"/>
                  </a:lnTo>
                  <a:lnTo>
                    <a:pt x="107" y="22"/>
                  </a:lnTo>
                  <a:lnTo>
                    <a:pt x="113" y="21"/>
                  </a:lnTo>
                  <a:lnTo>
                    <a:pt x="118" y="18"/>
                  </a:lnTo>
                  <a:lnTo>
                    <a:pt x="120" y="21"/>
                  </a:lnTo>
                  <a:lnTo>
                    <a:pt x="120" y="21"/>
                  </a:lnTo>
                  <a:lnTo>
                    <a:pt x="120" y="22"/>
                  </a:lnTo>
                  <a:lnTo>
                    <a:pt x="121" y="22"/>
                  </a:lnTo>
                  <a:lnTo>
                    <a:pt x="121" y="24"/>
                  </a:lnTo>
                  <a:lnTo>
                    <a:pt x="121" y="24"/>
                  </a:lnTo>
                  <a:lnTo>
                    <a:pt x="121" y="28"/>
                  </a:lnTo>
                  <a:lnTo>
                    <a:pt x="122" y="37"/>
                  </a:lnTo>
                  <a:lnTo>
                    <a:pt x="129" y="43"/>
                  </a:lnTo>
                  <a:lnTo>
                    <a:pt x="130" y="35"/>
                  </a:lnTo>
                  <a:lnTo>
                    <a:pt x="130" y="32"/>
                  </a:lnTo>
                  <a:lnTo>
                    <a:pt x="131" y="30"/>
                  </a:lnTo>
                  <a:lnTo>
                    <a:pt x="132" y="27"/>
                  </a:lnTo>
                  <a:lnTo>
                    <a:pt x="132" y="25"/>
                  </a:lnTo>
                  <a:lnTo>
                    <a:pt x="132" y="25"/>
                  </a:lnTo>
                  <a:lnTo>
                    <a:pt x="134" y="21"/>
                  </a:lnTo>
                  <a:lnTo>
                    <a:pt x="138" y="21"/>
                  </a:lnTo>
                  <a:lnTo>
                    <a:pt x="138" y="21"/>
                  </a:lnTo>
                  <a:lnTo>
                    <a:pt x="138" y="21"/>
                  </a:lnTo>
                  <a:lnTo>
                    <a:pt x="139" y="21"/>
                  </a:lnTo>
                  <a:lnTo>
                    <a:pt x="142" y="22"/>
                  </a:lnTo>
                  <a:lnTo>
                    <a:pt x="150" y="9"/>
                  </a:lnTo>
                  <a:lnTo>
                    <a:pt x="154" y="6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59" y="1"/>
                  </a:lnTo>
                  <a:lnTo>
                    <a:pt x="160" y="0"/>
                  </a:lnTo>
                  <a:lnTo>
                    <a:pt x="163" y="0"/>
                  </a:lnTo>
                  <a:lnTo>
                    <a:pt x="164" y="0"/>
                  </a:lnTo>
                  <a:lnTo>
                    <a:pt x="164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27" name="Freeform 145"/>
            <p:cNvSpPr>
              <a:spLocks/>
            </p:cNvSpPr>
            <p:nvPr/>
          </p:nvSpPr>
          <p:spPr bwMode="auto">
            <a:xfrm>
              <a:off x="3235325" y="2736851"/>
              <a:ext cx="460375" cy="366713"/>
            </a:xfrm>
            <a:custGeom>
              <a:avLst/>
              <a:gdLst>
                <a:gd name="T0" fmla="*/ 145 w 290"/>
                <a:gd name="T1" fmla="*/ 0 h 231"/>
                <a:gd name="T2" fmla="*/ 154 w 290"/>
                <a:gd name="T3" fmla="*/ 24 h 231"/>
                <a:gd name="T4" fmla="*/ 162 w 290"/>
                <a:gd name="T5" fmla="*/ 37 h 231"/>
                <a:gd name="T6" fmla="*/ 159 w 290"/>
                <a:gd name="T7" fmla="*/ 50 h 231"/>
                <a:gd name="T8" fmla="*/ 170 w 290"/>
                <a:gd name="T9" fmla="*/ 82 h 231"/>
                <a:gd name="T10" fmla="*/ 172 w 290"/>
                <a:gd name="T11" fmla="*/ 90 h 231"/>
                <a:gd name="T12" fmla="*/ 185 w 290"/>
                <a:gd name="T13" fmla="*/ 85 h 231"/>
                <a:gd name="T14" fmla="*/ 191 w 290"/>
                <a:gd name="T15" fmla="*/ 79 h 231"/>
                <a:gd name="T16" fmla="*/ 200 w 290"/>
                <a:gd name="T17" fmla="*/ 84 h 231"/>
                <a:gd name="T18" fmla="*/ 208 w 290"/>
                <a:gd name="T19" fmla="*/ 96 h 231"/>
                <a:gd name="T20" fmla="*/ 224 w 290"/>
                <a:gd name="T21" fmla="*/ 81 h 231"/>
                <a:gd name="T22" fmla="*/ 240 w 290"/>
                <a:gd name="T23" fmla="*/ 86 h 231"/>
                <a:gd name="T24" fmla="*/ 270 w 290"/>
                <a:gd name="T25" fmla="*/ 87 h 231"/>
                <a:gd name="T26" fmla="*/ 278 w 290"/>
                <a:gd name="T27" fmla="*/ 81 h 231"/>
                <a:gd name="T28" fmla="*/ 284 w 290"/>
                <a:gd name="T29" fmla="*/ 98 h 231"/>
                <a:gd name="T30" fmla="*/ 286 w 290"/>
                <a:gd name="T31" fmla="*/ 102 h 231"/>
                <a:gd name="T32" fmla="*/ 287 w 290"/>
                <a:gd name="T33" fmla="*/ 120 h 231"/>
                <a:gd name="T34" fmla="*/ 283 w 290"/>
                <a:gd name="T35" fmla="*/ 141 h 231"/>
                <a:gd name="T36" fmla="*/ 280 w 290"/>
                <a:gd name="T37" fmla="*/ 154 h 231"/>
                <a:gd name="T38" fmla="*/ 278 w 290"/>
                <a:gd name="T39" fmla="*/ 155 h 231"/>
                <a:gd name="T40" fmla="*/ 272 w 290"/>
                <a:gd name="T41" fmla="*/ 166 h 231"/>
                <a:gd name="T42" fmla="*/ 231 w 290"/>
                <a:gd name="T43" fmla="*/ 187 h 231"/>
                <a:gd name="T44" fmla="*/ 223 w 290"/>
                <a:gd name="T45" fmla="*/ 201 h 231"/>
                <a:gd name="T46" fmla="*/ 207 w 290"/>
                <a:gd name="T47" fmla="*/ 207 h 231"/>
                <a:gd name="T48" fmla="*/ 200 w 290"/>
                <a:gd name="T49" fmla="*/ 211 h 231"/>
                <a:gd name="T50" fmla="*/ 187 w 290"/>
                <a:gd name="T51" fmla="*/ 203 h 231"/>
                <a:gd name="T52" fmla="*/ 177 w 290"/>
                <a:gd name="T53" fmla="*/ 211 h 231"/>
                <a:gd name="T54" fmla="*/ 179 w 290"/>
                <a:gd name="T55" fmla="*/ 228 h 231"/>
                <a:gd name="T56" fmla="*/ 148 w 290"/>
                <a:gd name="T57" fmla="*/ 222 h 231"/>
                <a:gd name="T58" fmla="*/ 142 w 290"/>
                <a:gd name="T59" fmla="*/ 214 h 231"/>
                <a:gd name="T60" fmla="*/ 133 w 290"/>
                <a:gd name="T61" fmla="*/ 209 h 231"/>
                <a:gd name="T62" fmla="*/ 115 w 290"/>
                <a:gd name="T63" fmla="*/ 198 h 231"/>
                <a:gd name="T64" fmla="*/ 111 w 290"/>
                <a:gd name="T65" fmla="*/ 192 h 231"/>
                <a:gd name="T66" fmla="*/ 105 w 290"/>
                <a:gd name="T67" fmla="*/ 185 h 231"/>
                <a:gd name="T68" fmla="*/ 82 w 290"/>
                <a:gd name="T69" fmla="*/ 176 h 231"/>
                <a:gd name="T70" fmla="*/ 78 w 290"/>
                <a:gd name="T71" fmla="*/ 169 h 231"/>
                <a:gd name="T72" fmla="*/ 61 w 290"/>
                <a:gd name="T73" fmla="*/ 178 h 231"/>
                <a:gd name="T74" fmla="*/ 48 w 290"/>
                <a:gd name="T75" fmla="*/ 177 h 231"/>
                <a:gd name="T76" fmla="*/ 39 w 290"/>
                <a:gd name="T77" fmla="*/ 176 h 231"/>
                <a:gd name="T78" fmla="*/ 30 w 290"/>
                <a:gd name="T79" fmla="*/ 170 h 231"/>
                <a:gd name="T80" fmla="*/ 31 w 290"/>
                <a:gd name="T81" fmla="*/ 150 h 231"/>
                <a:gd name="T82" fmla="*/ 38 w 290"/>
                <a:gd name="T83" fmla="*/ 137 h 231"/>
                <a:gd name="T84" fmla="*/ 30 w 290"/>
                <a:gd name="T85" fmla="*/ 136 h 231"/>
                <a:gd name="T86" fmla="*/ 16 w 290"/>
                <a:gd name="T87" fmla="*/ 135 h 231"/>
                <a:gd name="T88" fmla="*/ 4 w 290"/>
                <a:gd name="T89" fmla="*/ 119 h 231"/>
                <a:gd name="T90" fmla="*/ 3 w 290"/>
                <a:gd name="T91" fmla="*/ 108 h 231"/>
                <a:gd name="T92" fmla="*/ 6 w 290"/>
                <a:gd name="T93" fmla="*/ 96 h 231"/>
                <a:gd name="T94" fmla="*/ 24 w 290"/>
                <a:gd name="T95" fmla="*/ 64 h 231"/>
                <a:gd name="T96" fmla="*/ 48 w 290"/>
                <a:gd name="T97" fmla="*/ 59 h 231"/>
                <a:gd name="T98" fmla="*/ 57 w 290"/>
                <a:gd name="T99" fmla="*/ 54 h 231"/>
                <a:gd name="T100" fmla="*/ 63 w 290"/>
                <a:gd name="T101" fmla="*/ 57 h 231"/>
                <a:gd name="T102" fmla="*/ 80 w 290"/>
                <a:gd name="T103" fmla="*/ 84 h 231"/>
                <a:gd name="T104" fmla="*/ 83 w 290"/>
                <a:gd name="T105" fmla="*/ 86 h 231"/>
                <a:gd name="T106" fmla="*/ 92 w 290"/>
                <a:gd name="T107" fmla="*/ 72 h 231"/>
                <a:gd name="T108" fmla="*/ 95 w 290"/>
                <a:gd name="T109" fmla="*/ 52 h 231"/>
                <a:gd name="T110" fmla="*/ 108 w 290"/>
                <a:gd name="T111" fmla="*/ 30 h 231"/>
                <a:gd name="T112" fmla="*/ 122 w 290"/>
                <a:gd name="T113" fmla="*/ 17 h 231"/>
                <a:gd name="T114" fmla="*/ 125 w 290"/>
                <a:gd name="T115" fmla="*/ 11 h 231"/>
                <a:gd name="T116" fmla="*/ 127 w 290"/>
                <a:gd name="T117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0" h="231">
                  <a:moveTo>
                    <a:pt x="132" y="2"/>
                  </a:moveTo>
                  <a:lnTo>
                    <a:pt x="136" y="3"/>
                  </a:lnTo>
                  <a:lnTo>
                    <a:pt x="136" y="3"/>
                  </a:lnTo>
                  <a:lnTo>
                    <a:pt x="143" y="2"/>
                  </a:lnTo>
                  <a:lnTo>
                    <a:pt x="145" y="1"/>
                  </a:lnTo>
                  <a:lnTo>
                    <a:pt x="145" y="0"/>
                  </a:lnTo>
                  <a:lnTo>
                    <a:pt x="149" y="10"/>
                  </a:lnTo>
                  <a:lnTo>
                    <a:pt x="150" y="11"/>
                  </a:lnTo>
                  <a:lnTo>
                    <a:pt x="152" y="11"/>
                  </a:lnTo>
                  <a:lnTo>
                    <a:pt x="154" y="14"/>
                  </a:lnTo>
                  <a:lnTo>
                    <a:pt x="156" y="18"/>
                  </a:lnTo>
                  <a:lnTo>
                    <a:pt x="154" y="24"/>
                  </a:lnTo>
                  <a:lnTo>
                    <a:pt x="156" y="25"/>
                  </a:lnTo>
                  <a:lnTo>
                    <a:pt x="157" y="25"/>
                  </a:lnTo>
                  <a:lnTo>
                    <a:pt x="157" y="27"/>
                  </a:lnTo>
                  <a:lnTo>
                    <a:pt x="162" y="36"/>
                  </a:lnTo>
                  <a:lnTo>
                    <a:pt x="162" y="36"/>
                  </a:lnTo>
                  <a:lnTo>
                    <a:pt x="162" y="37"/>
                  </a:lnTo>
                  <a:lnTo>
                    <a:pt x="162" y="44"/>
                  </a:lnTo>
                  <a:lnTo>
                    <a:pt x="162" y="47"/>
                  </a:lnTo>
                  <a:lnTo>
                    <a:pt x="161" y="47"/>
                  </a:lnTo>
                  <a:lnTo>
                    <a:pt x="159" y="49"/>
                  </a:lnTo>
                  <a:lnTo>
                    <a:pt x="159" y="49"/>
                  </a:lnTo>
                  <a:lnTo>
                    <a:pt x="159" y="50"/>
                  </a:lnTo>
                  <a:lnTo>
                    <a:pt x="159" y="56"/>
                  </a:lnTo>
                  <a:lnTo>
                    <a:pt x="159" y="59"/>
                  </a:lnTo>
                  <a:lnTo>
                    <a:pt x="163" y="67"/>
                  </a:lnTo>
                  <a:lnTo>
                    <a:pt x="165" y="72"/>
                  </a:lnTo>
                  <a:lnTo>
                    <a:pt x="167" y="73"/>
                  </a:lnTo>
                  <a:lnTo>
                    <a:pt x="170" y="82"/>
                  </a:lnTo>
                  <a:lnTo>
                    <a:pt x="171" y="83"/>
                  </a:lnTo>
                  <a:lnTo>
                    <a:pt x="173" y="88"/>
                  </a:lnTo>
                  <a:lnTo>
                    <a:pt x="172" y="89"/>
                  </a:lnTo>
                  <a:lnTo>
                    <a:pt x="172" y="89"/>
                  </a:lnTo>
                  <a:lnTo>
                    <a:pt x="172" y="90"/>
                  </a:lnTo>
                  <a:lnTo>
                    <a:pt x="172" y="90"/>
                  </a:lnTo>
                  <a:lnTo>
                    <a:pt x="172" y="90"/>
                  </a:lnTo>
                  <a:lnTo>
                    <a:pt x="172" y="90"/>
                  </a:lnTo>
                  <a:lnTo>
                    <a:pt x="172" y="92"/>
                  </a:lnTo>
                  <a:lnTo>
                    <a:pt x="179" y="88"/>
                  </a:lnTo>
                  <a:lnTo>
                    <a:pt x="182" y="86"/>
                  </a:lnTo>
                  <a:lnTo>
                    <a:pt x="185" y="85"/>
                  </a:lnTo>
                  <a:lnTo>
                    <a:pt x="187" y="84"/>
                  </a:lnTo>
                  <a:lnTo>
                    <a:pt x="189" y="82"/>
                  </a:lnTo>
                  <a:lnTo>
                    <a:pt x="189" y="81"/>
                  </a:lnTo>
                  <a:lnTo>
                    <a:pt x="190" y="81"/>
                  </a:lnTo>
                  <a:lnTo>
                    <a:pt x="190" y="79"/>
                  </a:lnTo>
                  <a:lnTo>
                    <a:pt x="191" y="79"/>
                  </a:lnTo>
                  <a:lnTo>
                    <a:pt x="191" y="79"/>
                  </a:lnTo>
                  <a:lnTo>
                    <a:pt x="193" y="82"/>
                  </a:lnTo>
                  <a:lnTo>
                    <a:pt x="194" y="82"/>
                  </a:lnTo>
                  <a:lnTo>
                    <a:pt x="199" y="84"/>
                  </a:lnTo>
                  <a:lnTo>
                    <a:pt x="200" y="84"/>
                  </a:lnTo>
                  <a:lnTo>
                    <a:pt x="200" y="84"/>
                  </a:lnTo>
                  <a:lnTo>
                    <a:pt x="200" y="84"/>
                  </a:lnTo>
                  <a:lnTo>
                    <a:pt x="207" y="88"/>
                  </a:lnTo>
                  <a:lnTo>
                    <a:pt x="207" y="91"/>
                  </a:lnTo>
                  <a:lnTo>
                    <a:pt x="208" y="94"/>
                  </a:lnTo>
                  <a:lnTo>
                    <a:pt x="208" y="94"/>
                  </a:lnTo>
                  <a:lnTo>
                    <a:pt x="208" y="96"/>
                  </a:lnTo>
                  <a:lnTo>
                    <a:pt x="209" y="97"/>
                  </a:lnTo>
                  <a:lnTo>
                    <a:pt x="210" y="98"/>
                  </a:lnTo>
                  <a:lnTo>
                    <a:pt x="216" y="92"/>
                  </a:lnTo>
                  <a:lnTo>
                    <a:pt x="218" y="88"/>
                  </a:lnTo>
                  <a:lnTo>
                    <a:pt x="220" y="85"/>
                  </a:lnTo>
                  <a:lnTo>
                    <a:pt x="224" y="81"/>
                  </a:lnTo>
                  <a:lnTo>
                    <a:pt x="226" y="79"/>
                  </a:lnTo>
                  <a:lnTo>
                    <a:pt x="232" y="78"/>
                  </a:lnTo>
                  <a:lnTo>
                    <a:pt x="237" y="73"/>
                  </a:lnTo>
                  <a:lnTo>
                    <a:pt x="241" y="84"/>
                  </a:lnTo>
                  <a:lnTo>
                    <a:pt x="241" y="85"/>
                  </a:lnTo>
                  <a:lnTo>
                    <a:pt x="240" y="86"/>
                  </a:lnTo>
                  <a:lnTo>
                    <a:pt x="242" y="96"/>
                  </a:lnTo>
                  <a:lnTo>
                    <a:pt x="244" y="97"/>
                  </a:lnTo>
                  <a:lnTo>
                    <a:pt x="247" y="99"/>
                  </a:lnTo>
                  <a:lnTo>
                    <a:pt x="258" y="104"/>
                  </a:lnTo>
                  <a:lnTo>
                    <a:pt x="264" y="95"/>
                  </a:lnTo>
                  <a:lnTo>
                    <a:pt x="270" y="87"/>
                  </a:lnTo>
                  <a:lnTo>
                    <a:pt x="273" y="85"/>
                  </a:lnTo>
                  <a:lnTo>
                    <a:pt x="277" y="83"/>
                  </a:lnTo>
                  <a:lnTo>
                    <a:pt x="277" y="83"/>
                  </a:lnTo>
                  <a:lnTo>
                    <a:pt x="277" y="82"/>
                  </a:lnTo>
                  <a:lnTo>
                    <a:pt x="278" y="81"/>
                  </a:lnTo>
                  <a:lnTo>
                    <a:pt x="278" y="81"/>
                  </a:lnTo>
                  <a:lnTo>
                    <a:pt x="282" y="83"/>
                  </a:lnTo>
                  <a:lnTo>
                    <a:pt x="285" y="87"/>
                  </a:lnTo>
                  <a:lnTo>
                    <a:pt x="286" y="95"/>
                  </a:lnTo>
                  <a:lnTo>
                    <a:pt x="285" y="96"/>
                  </a:lnTo>
                  <a:lnTo>
                    <a:pt x="285" y="97"/>
                  </a:lnTo>
                  <a:lnTo>
                    <a:pt x="284" y="98"/>
                  </a:lnTo>
                  <a:lnTo>
                    <a:pt x="284" y="98"/>
                  </a:lnTo>
                  <a:lnTo>
                    <a:pt x="283" y="99"/>
                  </a:lnTo>
                  <a:lnTo>
                    <a:pt x="283" y="99"/>
                  </a:lnTo>
                  <a:lnTo>
                    <a:pt x="284" y="100"/>
                  </a:lnTo>
                  <a:lnTo>
                    <a:pt x="284" y="101"/>
                  </a:lnTo>
                  <a:lnTo>
                    <a:pt x="286" y="102"/>
                  </a:lnTo>
                  <a:lnTo>
                    <a:pt x="290" y="105"/>
                  </a:lnTo>
                  <a:lnTo>
                    <a:pt x="290" y="115"/>
                  </a:lnTo>
                  <a:lnTo>
                    <a:pt x="289" y="116"/>
                  </a:lnTo>
                  <a:lnTo>
                    <a:pt x="287" y="118"/>
                  </a:lnTo>
                  <a:lnTo>
                    <a:pt x="287" y="120"/>
                  </a:lnTo>
                  <a:lnTo>
                    <a:pt x="287" y="120"/>
                  </a:lnTo>
                  <a:lnTo>
                    <a:pt x="288" y="122"/>
                  </a:lnTo>
                  <a:lnTo>
                    <a:pt x="288" y="122"/>
                  </a:lnTo>
                  <a:lnTo>
                    <a:pt x="289" y="125"/>
                  </a:lnTo>
                  <a:lnTo>
                    <a:pt x="285" y="134"/>
                  </a:lnTo>
                  <a:lnTo>
                    <a:pt x="281" y="137"/>
                  </a:lnTo>
                  <a:lnTo>
                    <a:pt x="283" y="141"/>
                  </a:lnTo>
                  <a:lnTo>
                    <a:pt x="283" y="143"/>
                  </a:lnTo>
                  <a:lnTo>
                    <a:pt x="283" y="147"/>
                  </a:lnTo>
                  <a:lnTo>
                    <a:pt x="283" y="148"/>
                  </a:lnTo>
                  <a:lnTo>
                    <a:pt x="282" y="152"/>
                  </a:lnTo>
                  <a:lnTo>
                    <a:pt x="281" y="153"/>
                  </a:lnTo>
                  <a:lnTo>
                    <a:pt x="280" y="154"/>
                  </a:lnTo>
                  <a:lnTo>
                    <a:pt x="279" y="154"/>
                  </a:lnTo>
                  <a:lnTo>
                    <a:pt x="278" y="154"/>
                  </a:lnTo>
                  <a:lnTo>
                    <a:pt x="278" y="154"/>
                  </a:lnTo>
                  <a:lnTo>
                    <a:pt x="278" y="154"/>
                  </a:lnTo>
                  <a:lnTo>
                    <a:pt x="277" y="154"/>
                  </a:lnTo>
                  <a:lnTo>
                    <a:pt x="278" y="155"/>
                  </a:lnTo>
                  <a:lnTo>
                    <a:pt x="278" y="159"/>
                  </a:lnTo>
                  <a:lnTo>
                    <a:pt x="279" y="160"/>
                  </a:lnTo>
                  <a:lnTo>
                    <a:pt x="281" y="163"/>
                  </a:lnTo>
                  <a:lnTo>
                    <a:pt x="280" y="164"/>
                  </a:lnTo>
                  <a:lnTo>
                    <a:pt x="278" y="164"/>
                  </a:lnTo>
                  <a:lnTo>
                    <a:pt x="272" y="166"/>
                  </a:lnTo>
                  <a:lnTo>
                    <a:pt x="261" y="168"/>
                  </a:lnTo>
                  <a:lnTo>
                    <a:pt x="257" y="168"/>
                  </a:lnTo>
                  <a:lnTo>
                    <a:pt x="256" y="175"/>
                  </a:lnTo>
                  <a:lnTo>
                    <a:pt x="250" y="177"/>
                  </a:lnTo>
                  <a:lnTo>
                    <a:pt x="242" y="182"/>
                  </a:lnTo>
                  <a:lnTo>
                    <a:pt x="231" y="187"/>
                  </a:lnTo>
                  <a:lnTo>
                    <a:pt x="230" y="189"/>
                  </a:lnTo>
                  <a:lnTo>
                    <a:pt x="229" y="191"/>
                  </a:lnTo>
                  <a:lnTo>
                    <a:pt x="227" y="191"/>
                  </a:lnTo>
                  <a:lnTo>
                    <a:pt x="224" y="196"/>
                  </a:lnTo>
                  <a:lnTo>
                    <a:pt x="223" y="199"/>
                  </a:lnTo>
                  <a:lnTo>
                    <a:pt x="223" y="201"/>
                  </a:lnTo>
                  <a:lnTo>
                    <a:pt x="225" y="202"/>
                  </a:lnTo>
                  <a:lnTo>
                    <a:pt x="221" y="204"/>
                  </a:lnTo>
                  <a:lnTo>
                    <a:pt x="218" y="206"/>
                  </a:lnTo>
                  <a:lnTo>
                    <a:pt x="215" y="207"/>
                  </a:lnTo>
                  <a:lnTo>
                    <a:pt x="211" y="207"/>
                  </a:lnTo>
                  <a:lnTo>
                    <a:pt x="207" y="207"/>
                  </a:lnTo>
                  <a:lnTo>
                    <a:pt x="204" y="208"/>
                  </a:lnTo>
                  <a:lnTo>
                    <a:pt x="203" y="209"/>
                  </a:lnTo>
                  <a:lnTo>
                    <a:pt x="203" y="211"/>
                  </a:lnTo>
                  <a:lnTo>
                    <a:pt x="201" y="209"/>
                  </a:lnTo>
                  <a:lnTo>
                    <a:pt x="200" y="209"/>
                  </a:lnTo>
                  <a:lnTo>
                    <a:pt x="200" y="211"/>
                  </a:lnTo>
                  <a:lnTo>
                    <a:pt x="199" y="211"/>
                  </a:lnTo>
                  <a:lnTo>
                    <a:pt x="197" y="210"/>
                  </a:lnTo>
                  <a:lnTo>
                    <a:pt x="197" y="206"/>
                  </a:lnTo>
                  <a:lnTo>
                    <a:pt x="193" y="205"/>
                  </a:lnTo>
                  <a:lnTo>
                    <a:pt x="191" y="204"/>
                  </a:lnTo>
                  <a:lnTo>
                    <a:pt x="187" y="203"/>
                  </a:lnTo>
                  <a:lnTo>
                    <a:pt x="183" y="202"/>
                  </a:lnTo>
                  <a:lnTo>
                    <a:pt x="180" y="203"/>
                  </a:lnTo>
                  <a:lnTo>
                    <a:pt x="178" y="206"/>
                  </a:lnTo>
                  <a:lnTo>
                    <a:pt x="177" y="208"/>
                  </a:lnTo>
                  <a:lnTo>
                    <a:pt x="177" y="208"/>
                  </a:lnTo>
                  <a:lnTo>
                    <a:pt x="177" y="211"/>
                  </a:lnTo>
                  <a:lnTo>
                    <a:pt x="177" y="216"/>
                  </a:lnTo>
                  <a:lnTo>
                    <a:pt x="177" y="219"/>
                  </a:lnTo>
                  <a:lnTo>
                    <a:pt x="177" y="222"/>
                  </a:lnTo>
                  <a:lnTo>
                    <a:pt x="179" y="223"/>
                  </a:lnTo>
                  <a:lnTo>
                    <a:pt x="180" y="227"/>
                  </a:lnTo>
                  <a:lnTo>
                    <a:pt x="179" y="228"/>
                  </a:lnTo>
                  <a:lnTo>
                    <a:pt x="171" y="231"/>
                  </a:lnTo>
                  <a:lnTo>
                    <a:pt x="166" y="231"/>
                  </a:lnTo>
                  <a:lnTo>
                    <a:pt x="164" y="229"/>
                  </a:lnTo>
                  <a:lnTo>
                    <a:pt x="157" y="224"/>
                  </a:lnTo>
                  <a:lnTo>
                    <a:pt x="152" y="223"/>
                  </a:lnTo>
                  <a:lnTo>
                    <a:pt x="148" y="222"/>
                  </a:lnTo>
                  <a:lnTo>
                    <a:pt x="146" y="220"/>
                  </a:lnTo>
                  <a:lnTo>
                    <a:pt x="144" y="217"/>
                  </a:lnTo>
                  <a:lnTo>
                    <a:pt x="144" y="217"/>
                  </a:lnTo>
                  <a:lnTo>
                    <a:pt x="144" y="217"/>
                  </a:lnTo>
                  <a:lnTo>
                    <a:pt x="144" y="216"/>
                  </a:lnTo>
                  <a:lnTo>
                    <a:pt x="142" y="214"/>
                  </a:lnTo>
                  <a:lnTo>
                    <a:pt x="142" y="212"/>
                  </a:lnTo>
                  <a:lnTo>
                    <a:pt x="144" y="208"/>
                  </a:lnTo>
                  <a:lnTo>
                    <a:pt x="130" y="212"/>
                  </a:lnTo>
                  <a:lnTo>
                    <a:pt x="132" y="210"/>
                  </a:lnTo>
                  <a:lnTo>
                    <a:pt x="133" y="209"/>
                  </a:lnTo>
                  <a:lnTo>
                    <a:pt x="133" y="209"/>
                  </a:lnTo>
                  <a:lnTo>
                    <a:pt x="134" y="208"/>
                  </a:lnTo>
                  <a:lnTo>
                    <a:pt x="128" y="201"/>
                  </a:lnTo>
                  <a:lnTo>
                    <a:pt x="124" y="201"/>
                  </a:lnTo>
                  <a:lnTo>
                    <a:pt x="123" y="201"/>
                  </a:lnTo>
                  <a:lnTo>
                    <a:pt x="120" y="202"/>
                  </a:lnTo>
                  <a:lnTo>
                    <a:pt x="115" y="198"/>
                  </a:lnTo>
                  <a:lnTo>
                    <a:pt x="115" y="195"/>
                  </a:lnTo>
                  <a:lnTo>
                    <a:pt x="115" y="192"/>
                  </a:lnTo>
                  <a:lnTo>
                    <a:pt x="110" y="194"/>
                  </a:lnTo>
                  <a:lnTo>
                    <a:pt x="110" y="194"/>
                  </a:lnTo>
                  <a:lnTo>
                    <a:pt x="110" y="193"/>
                  </a:lnTo>
                  <a:lnTo>
                    <a:pt x="111" y="192"/>
                  </a:lnTo>
                  <a:lnTo>
                    <a:pt x="112" y="190"/>
                  </a:lnTo>
                  <a:lnTo>
                    <a:pt x="113" y="190"/>
                  </a:lnTo>
                  <a:lnTo>
                    <a:pt x="114" y="187"/>
                  </a:lnTo>
                  <a:lnTo>
                    <a:pt x="112" y="186"/>
                  </a:lnTo>
                  <a:lnTo>
                    <a:pt x="108" y="184"/>
                  </a:lnTo>
                  <a:lnTo>
                    <a:pt x="105" y="185"/>
                  </a:lnTo>
                  <a:lnTo>
                    <a:pt x="99" y="187"/>
                  </a:lnTo>
                  <a:lnTo>
                    <a:pt x="99" y="186"/>
                  </a:lnTo>
                  <a:lnTo>
                    <a:pt x="97" y="185"/>
                  </a:lnTo>
                  <a:lnTo>
                    <a:pt x="94" y="186"/>
                  </a:lnTo>
                  <a:lnTo>
                    <a:pt x="93" y="186"/>
                  </a:lnTo>
                  <a:lnTo>
                    <a:pt x="82" y="176"/>
                  </a:lnTo>
                  <a:lnTo>
                    <a:pt x="82" y="175"/>
                  </a:lnTo>
                  <a:lnTo>
                    <a:pt x="81" y="172"/>
                  </a:lnTo>
                  <a:lnTo>
                    <a:pt x="81" y="171"/>
                  </a:lnTo>
                  <a:lnTo>
                    <a:pt x="82" y="169"/>
                  </a:lnTo>
                  <a:lnTo>
                    <a:pt x="78" y="169"/>
                  </a:lnTo>
                  <a:lnTo>
                    <a:pt x="78" y="169"/>
                  </a:lnTo>
                  <a:lnTo>
                    <a:pt x="78" y="168"/>
                  </a:lnTo>
                  <a:lnTo>
                    <a:pt x="73" y="169"/>
                  </a:lnTo>
                  <a:lnTo>
                    <a:pt x="73" y="169"/>
                  </a:lnTo>
                  <a:lnTo>
                    <a:pt x="65" y="172"/>
                  </a:lnTo>
                  <a:lnTo>
                    <a:pt x="62" y="174"/>
                  </a:lnTo>
                  <a:lnTo>
                    <a:pt x="61" y="178"/>
                  </a:lnTo>
                  <a:lnTo>
                    <a:pt x="61" y="178"/>
                  </a:lnTo>
                  <a:lnTo>
                    <a:pt x="61" y="178"/>
                  </a:lnTo>
                  <a:lnTo>
                    <a:pt x="60" y="178"/>
                  </a:lnTo>
                  <a:lnTo>
                    <a:pt x="55" y="178"/>
                  </a:lnTo>
                  <a:lnTo>
                    <a:pt x="50" y="177"/>
                  </a:lnTo>
                  <a:lnTo>
                    <a:pt x="48" y="177"/>
                  </a:lnTo>
                  <a:lnTo>
                    <a:pt x="48" y="178"/>
                  </a:lnTo>
                  <a:lnTo>
                    <a:pt x="47" y="178"/>
                  </a:lnTo>
                  <a:lnTo>
                    <a:pt x="46" y="178"/>
                  </a:lnTo>
                  <a:lnTo>
                    <a:pt x="45" y="178"/>
                  </a:lnTo>
                  <a:lnTo>
                    <a:pt x="45" y="178"/>
                  </a:lnTo>
                  <a:lnTo>
                    <a:pt x="39" y="176"/>
                  </a:lnTo>
                  <a:lnTo>
                    <a:pt x="33" y="173"/>
                  </a:lnTo>
                  <a:lnTo>
                    <a:pt x="29" y="174"/>
                  </a:lnTo>
                  <a:lnTo>
                    <a:pt x="27" y="173"/>
                  </a:lnTo>
                  <a:lnTo>
                    <a:pt x="27" y="172"/>
                  </a:lnTo>
                  <a:lnTo>
                    <a:pt x="28" y="170"/>
                  </a:lnTo>
                  <a:lnTo>
                    <a:pt x="30" y="170"/>
                  </a:lnTo>
                  <a:lnTo>
                    <a:pt x="32" y="167"/>
                  </a:lnTo>
                  <a:lnTo>
                    <a:pt x="32" y="164"/>
                  </a:lnTo>
                  <a:lnTo>
                    <a:pt x="32" y="158"/>
                  </a:lnTo>
                  <a:lnTo>
                    <a:pt x="28" y="155"/>
                  </a:lnTo>
                  <a:lnTo>
                    <a:pt x="28" y="153"/>
                  </a:lnTo>
                  <a:lnTo>
                    <a:pt x="31" y="150"/>
                  </a:lnTo>
                  <a:lnTo>
                    <a:pt x="33" y="151"/>
                  </a:lnTo>
                  <a:lnTo>
                    <a:pt x="35" y="152"/>
                  </a:lnTo>
                  <a:lnTo>
                    <a:pt x="35" y="152"/>
                  </a:lnTo>
                  <a:lnTo>
                    <a:pt x="35" y="152"/>
                  </a:lnTo>
                  <a:lnTo>
                    <a:pt x="36" y="146"/>
                  </a:lnTo>
                  <a:lnTo>
                    <a:pt x="38" y="137"/>
                  </a:lnTo>
                  <a:lnTo>
                    <a:pt x="37" y="135"/>
                  </a:lnTo>
                  <a:lnTo>
                    <a:pt x="34" y="135"/>
                  </a:lnTo>
                  <a:lnTo>
                    <a:pt x="31" y="135"/>
                  </a:lnTo>
                  <a:lnTo>
                    <a:pt x="31" y="135"/>
                  </a:lnTo>
                  <a:lnTo>
                    <a:pt x="30" y="136"/>
                  </a:lnTo>
                  <a:lnTo>
                    <a:pt x="30" y="136"/>
                  </a:lnTo>
                  <a:lnTo>
                    <a:pt x="29" y="137"/>
                  </a:lnTo>
                  <a:lnTo>
                    <a:pt x="29" y="137"/>
                  </a:lnTo>
                  <a:lnTo>
                    <a:pt x="28" y="137"/>
                  </a:lnTo>
                  <a:lnTo>
                    <a:pt x="27" y="137"/>
                  </a:lnTo>
                  <a:lnTo>
                    <a:pt x="22" y="136"/>
                  </a:lnTo>
                  <a:lnTo>
                    <a:pt x="16" y="135"/>
                  </a:lnTo>
                  <a:lnTo>
                    <a:pt x="2" y="134"/>
                  </a:lnTo>
                  <a:lnTo>
                    <a:pt x="1" y="134"/>
                  </a:lnTo>
                  <a:lnTo>
                    <a:pt x="1" y="133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4" y="119"/>
                  </a:lnTo>
                  <a:lnTo>
                    <a:pt x="7" y="119"/>
                  </a:lnTo>
                  <a:lnTo>
                    <a:pt x="7" y="117"/>
                  </a:lnTo>
                  <a:lnTo>
                    <a:pt x="7" y="114"/>
                  </a:lnTo>
                  <a:lnTo>
                    <a:pt x="5" y="114"/>
                  </a:lnTo>
                  <a:lnTo>
                    <a:pt x="2" y="110"/>
                  </a:lnTo>
                  <a:lnTo>
                    <a:pt x="3" y="108"/>
                  </a:lnTo>
                  <a:lnTo>
                    <a:pt x="3" y="104"/>
                  </a:lnTo>
                  <a:lnTo>
                    <a:pt x="1" y="96"/>
                  </a:lnTo>
                  <a:lnTo>
                    <a:pt x="2" y="96"/>
                  </a:lnTo>
                  <a:lnTo>
                    <a:pt x="5" y="96"/>
                  </a:lnTo>
                  <a:lnTo>
                    <a:pt x="5" y="96"/>
                  </a:lnTo>
                  <a:lnTo>
                    <a:pt x="6" y="96"/>
                  </a:lnTo>
                  <a:lnTo>
                    <a:pt x="7" y="92"/>
                  </a:lnTo>
                  <a:lnTo>
                    <a:pt x="7" y="89"/>
                  </a:lnTo>
                  <a:lnTo>
                    <a:pt x="7" y="85"/>
                  </a:lnTo>
                  <a:lnTo>
                    <a:pt x="8" y="78"/>
                  </a:lnTo>
                  <a:lnTo>
                    <a:pt x="10" y="65"/>
                  </a:lnTo>
                  <a:lnTo>
                    <a:pt x="24" y="64"/>
                  </a:lnTo>
                  <a:lnTo>
                    <a:pt x="28" y="61"/>
                  </a:lnTo>
                  <a:lnTo>
                    <a:pt x="34" y="52"/>
                  </a:lnTo>
                  <a:lnTo>
                    <a:pt x="38" y="57"/>
                  </a:lnTo>
                  <a:lnTo>
                    <a:pt x="47" y="60"/>
                  </a:lnTo>
                  <a:lnTo>
                    <a:pt x="48" y="59"/>
                  </a:lnTo>
                  <a:lnTo>
                    <a:pt x="48" y="59"/>
                  </a:lnTo>
                  <a:lnTo>
                    <a:pt x="50" y="57"/>
                  </a:lnTo>
                  <a:lnTo>
                    <a:pt x="51" y="56"/>
                  </a:lnTo>
                  <a:lnTo>
                    <a:pt x="52" y="56"/>
                  </a:lnTo>
                  <a:lnTo>
                    <a:pt x="54" y="55"/>
                  </a:lnTo>
                  <a:lnTo>
                    <a:pt x="57" y="54"/>
                  </a:lnTo>
                  <a:lnTo>
                    <a:pt x="57" y="54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9" y="56"/>
                  </a:lnTo>
                  <a:lnTo>
                    <a:pt x="62" y="58"/>
                  </a:lnTo>
                  <a:lnTo>
                    <a:pt x="62" y="58"/>
                  </a:lnTo>
                  <a:lnTo>
                    <a:pt x="63" y="57"/>
                  </a:lnTo>
                  <a:lnTo>
                    <a:pt x="67" y="63"/>
                  </a:lnTo>
                  <a:lnTo>
                    <a:pt x="67" y="64"/>
                  </a:lnTo>
                  <a:lnTo>
                    <a:pt x="69" y="70"/>
                  </a:lnTo>
                  <a:lnTo>
                    <a:pt x="72" y="75"/>
                  </a:lnTo>
                  <a:lnTo>
                    <a:pt x="78" y="84"/>
                  </a:lnTo>
                  <a:lnTo>
                    <a:pt x="80" y="84"/>
                  </a:lnTo>
                  <a:lnTo>
                    <a:pt x="80" y="84"/>
                  </a:lnTo>
                  <a:lnTo>
                    <a:pt x="81" y="84"/>
                  </a:lnTo>
                  <a:lnTo>
                    <a:pt x="81" y="84"/>
                  </a:lnTo>
                  <a:lnTo>
                    <a:pt x="81" y="84"/>
                  </a:lnTo>
                  <a:lnTo>
                    <a:pt x="82" y="85"/>
                  </a:lnTo>
                  <a:lnTo>
                    <a:pt x="83" y="86"/>
                  </a:lnTo>
                  <a:lnTo>
                    <a:pt x="84" y="89"/>
                  </a:lnTo>
                  <a:lnTo>
                    <a:pt x="88" y="86"/>
                  </a:lnTo>
                  <a:lnTo>
                    <a:pt x="93" y="84"/>
                  </a:lnTo>
                  <a:lnTo>
                    <a:pt x="92" y="77"/>
                  </a:lnTo>
                  <a:lnTo>
                    <a:pt x="92" y="76"/>
                  </a:lnTo>
                  <a:lnTo>
                    <a:pt x="92" y="72"/>
                  </a:lnTo>
                  <a:lnTo>
                    <a:pt x="93" y="65"/>
                  </a:lnTo>
                  <a:lnTo>
                    <a:pt x="93" y="65"/>
                  </a:lnTo>
                  <a:lnTo>
                    <a:pt x="96" y="60"/>
                  </a:lnTo>
                  <a:lnTo>
                    <a:pt x="96" y="59"/>
                  </a:lnTo>
                  <a:lnTo>
                    <a:pt x="95" y="53"/>
                  </a:lnTo>
                  <a:lnTo>
                    <a:pt x="95" y="52"/>
                  </a:lnTo>
                  <a:lnTo>
                    <a:pt x="94" y="51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100" y="38"/>
                  </a:lnTo>
                  <a:lnTo>
                    <a:pt x="102" y="35"/>
                  </a:lnTo>
                  <a:lnTo>
                    <a:pt x="108" y="30"/>
                  </a:lnTo>
                  <a:lnTo>
                    <a:pt x="108" y="30"/>
                  </a:lnTo>
                  <a:lnTo>
                    <a:pt x="116" y="28"/>
                  </a:lnTo>
                  <a:lnTo>
                    <a:pt x="117" y="28"/>
                  </a:lnTo>
                  <a:lnTo>
                    <a:pt x="118" y="25"/>
                  </a:lnTo>
                  <a:lnTo>
                    <a:pt x="120" y="19"/>
                  </a:lnTo>
                  <a:lnTo>
                    <a:pt x="122" y="17"/>
                  </a:lnTo>
                  <a:lnTo>
                    <a:pt x="123" y="16"/>
                  </a:lnTo>
                  <a:lnTo>
                    <a:pt x="125" y="15"/>
                  </a:lnTo>
                  <a:lnTo>
                    <a:pt x="125" y="14"/>
                  </a:lnTo>
                  <a:lnTo>
                    <a:pt x="125" y="14"/>
                  </a:lnTo>
                  <a:lnTo>
                    <a:pt x="125" y="13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24" y="8"/>
                  </a:lnTo>
                  <a:lnTo>
                    <a:pt x="124" y="8"/>
                  </a:lnTo>
                  <a:lnTo>
                    <a:pt x="124" y="7"/>
                  </a:lnTo>
                  <a:lnTo>
                    <a:pt x="126" y="0"/>
                  </a:lnTo>
                  <a:lnTo>
                    <a:pt x="127" y="0"/>
                  </a:lnTo>
                  <a:lnTo>
                    <a:pt x="128" y="0"/>
                  </a:lnTo>
                  <a:lnTo>
                    <a:pt x="130" y="2"/>
                  </a:lnTo>
                  <a:lnTo>
                    <a:pt x="132" y="2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28" name="Freeform 146"/>
            <p:cNvSpPr>
              <a:spLocks/>
            </p:cNvSpPr>
            <p:nvPr/>
          </p:nvSpPr>
          <p:spPr bwMode="auto">
            <a:xfrm>
              <a:off x="3433763" y="1998663"/>
              <a:ext cx="306388" cy="903288"/>
            </a:xfrm>
            <a:custGeom>
              <a:avLst/>
              <a:gdLst>
                <a:gd name="T0" fmla="*/ 161 w 193"/>
                <a:gd name="T1" fmla="*/ 96 h 569"/>
                <a:gd name="T2" fmla="*/ 168 w 193"/>
                <a:gd name="T3" fmla="*/ 120 h 569"/>
                <a:gd name="T4" fmla="*/ 178 w 193"/>
                <a:gd name="T5" fmla="*/ 136 h 569"/>
                <a:gd name="T6" fmla="*/ 164 w 193"/>
                <a:gd name="T7" fmla="*/ 162 h 569"/>
                <a:gd name="T8" fmla="*/ 158 w 193"/>
                <a:gd name="T9" fmla="*/ 174 h 569"/>
                <a:gd name="T10" fmla="*/ 165 w 193"/>
                <a:gd name="T11" fmla="*/ 203 h 569"/>
                <a:gd name="T12" fmla="*/ 173 w 193"/>
                <a:gd name="T13" fmla="*/ 212 h 569"/>
                <a:gd name="T14" fmla="*/ 186 w 193"/>
                <a:gd name="T15" fmla="*/ 222 h 569"/>
                <a:gd name="T16" fmla="*/ 192 w 193"/>
                <a:gd name="T17" fmla="*/ 245 h 569"/>
                <a:gd name="T18" fmla="*/ 181 w 193"/>
                <a:gd name="T19" fmla="*/ 275 h 569"/>
                <a:gd name="T20" fmla="*/ 175 w 193"/>
                <a:gd name="T21" fmla="*/ 300 h 569"/>
                <a:gd name="T22" fmla="*/ 173 w 193"/>
                <a:gd name="T23" fmla="*/ 306 h 569"/>
                <a:gd name="T24" fmla="*/ 177 w 193"/>
                <a:gd name="T25" fmla="*/ 322 h 569"/>
                <a:gd name="T26" fmla="*/ 162 w 193"/>
                <a:gd name="T27" fmla="*/ 325 h 569"/>
                <a:gd name="T28" fmla="*/ 162 w 193"/>
                <a:gd name="T29" fmla="*/ 329 h 569"/>
                <a:gd name="T30" fmla="*/ 157 w 193"/>
                <a:gd name="T31" fmla="*/ 331 h 569"/>
                <a:gd name="T32" fmla="*/ 150 w 193"/>
                <a:gd name="T33" fmla="*/ 353 h 569"/>
                <a:gd name="T34" fmla="*/ 149 w 193"/>
                <a:gd name="T35" fmla="*/ 360 h 569"/>
                <a:gd name="T36" fmla="*/ 163 w 193"/>
                <a:gd name="T37" fmla="*/ 396 h 569"/>
                <a:gd name="T38" fmla="*/ 163 w 193"/>
                <a:gd name="T39" fmla="*/ 399 h 569"/>
                <a:gd name="T40" fmla="*/ 164 w 193"/>
                <a:gd name="T41" fmla="*/ 404 h 569"/>
                <a:gd name="T42" fmla="*/ 175 w 193"/>
                <a:gd name="T43" fmla="*/ 420 h 569"/>
                <a:gd name="T44" fmla="*/ 164 w 193"/>
                <a:gd name="T45" fmla="*/ 431 h 569"/>
                <a:gd name="T46" fmla="*/ 155 w 193"/>
                <a:gd name="T47" fmla="*/ 439 h 569"/>
                <a:gd name="T48" fmla="*/ 141 w 193"/>
                <a:gd name="T49" fmla="*/ 444 h 569"/>
                <a:gd name="T50" fmla="*/ 137 w 193"/>
                <a:gd name="T51" fmla="*/ 453 h 569"/>
                <a:gd name="T52" fmla="*/ 136 w 193"/>
                <a:gd name="T53" fmla="*/ 465 h 569"/>
                <a:gd name="T54" fmla="*/ 140 w 193"/>
                <a:gd name="T55" fmla="*/ 504 h 569"/>
                <a:gd name="T56" fmla="*/ 149 w 193"/>
                <a:gd name="T57" fmla="*/ 546 h 569"/>
                <a:gd name="T58" fmla="*/ 145 w 193"/>
                <a:gd name="T59" fmla="*/ 552 h 569"/>
                <a:gd name="T60" fmla="*/ 107 w 193"/>
                <a:gd name="T61" fmla="*/ 543 h 569"/>
                <a:gd name="T62" fmla="*/ 83 w 193"/>
                <a:gd name="T63" fmla="*/ 559 h 569"/>
                <a:gd name="T64" fmla="*/ 66 w 193"/>
                <a:gd name="T65" fmla="*/ 544 h 569"/>
                <a:gd name="T66" fmla="*/ 47 w 193"/>
                <a:gd name="T67" fmla="*/ 555 h 569"/>
                <a:gd name="T68" fmla="*/ 40 w 193"/>
                <a:gd name="T69" fmla="*/ 537 h 569"/>
                <a:gd name="T70" fmla="*/ 37 w 193"/>
                <a:gd name="T71" fmla="*/ 502 h 569"/>
                <a:gd name="T72" fmla="*/ 25 w 193"/>
                <a:gd name="T73" fmla="*/ 476 h 569"/>
                <a:gd name="T74" fmla="*/ 3 w 193"/>
                <a:gd name="T75" fmla="*/ 465 h 569"/>
                <a:gd name="T76" fmla="*/ 7 w 193"/>
                <a:gd name="T77" fmla="*/ 448 h 569"/>
                <a:gd name="T78" fmla="*/ 5 w 193"/>
                <a:gd name="T79" fmla="*/ 420 h 569"/>
                <a:gd name="T80" fmla="*/ 12 w 193"/>
                <a:gd name="T81" fmla="*/ 421 h 569"/>
                <a:gd name="T82" fmla="*/ 31 w 193"/>
                <a:gd name="T83" fmla="*/ 383 h 569"/>
                <a:gd name="T84" fmla="*/ 29 w 193"/>
                <a:gd name="T85" fmla="*/ 371 h 569"/>
                <a:gd name="T86" fmla="*/ 37 w 193"/>
                <a:gd name="T87" fmla="*/ 359 h 569"/>
                <a:gd name="T88" fmla="*/ 48 w 193"/>
                <a:gd name="T89" fmla="*/ 348 h 569"/>
                <a:gd name="T90" fmla="*/ 56 w 193"/>
                <a:gd name="T91" fmla="*/ 329 h 569"/>
                <a:gd name="T92" fmla="*/ 54 w 193"/>
                <a:gd name="T93" fmla="*/ 313 h 569"/>
                <a:gd name="T94" fmla="*/ 47 w 193"/>
                <a:gd name="T95" fmla="*/ 301 h 569"/>
                <a:gd name="T96" fmla="*/ 39 w 193"/>
                <a:gd name="T97" fmla="*/ 294 h 569"/>
                <a:gd name="T98" fmla="*/ 30 w 193"/>
                <a:gd name="T99" fmla="*/ 296 h 569"/>
                <a:gd name="T100" fmla="*/ 21 w 193"/>
                <a:gd name="T101" fmla="*/ 269 h 569"/>
                <a:gd name="T102" fmla="*/ 22 w 193"/>
                <a:gd name="T103" fmla="*/ 247 h 569"/>
                <a:gd name="T104" fmla="*/ 9 w 193"/>
                <a:gd name="T105" fmla="*/ 229 h 569"/>
                <a:gd name="T106" fmla="*/ 15 w 193"/>
                <a:gd name="T107" fmla="*/ 214 h 569"/>
                <a:gd name="T108" fmla="*/ 24 w 193"/>
                <a:gd name="T109" fmla="*/ 201 h 569"/>
                <a:gd name="T110" fmla="*/ 15 w 193"/>
                <a:gd name="T111" fmla="*/ 176 h 569"/>
                <a:gd name="T112" fmla="*/ 12 w 193"/>
                <a:gd name="T113" fmla="*/ 145 h 569"/>
                <a:gd name="T114" fmla="*/ 33 w 193"/>
                <a:gd name="T115" fmla="*/ 74 h 569"/>
                <a:gd name="T116" fmla="*/ 53 w 193"/>
                <a:gd name="T117" fmla="*/ 24 h 569"/>
                <a:gd name="T118" fmla="*/ 86 w 193"/>
                <a:gd name="T119" fmla="*/ 6 h 569"/>
                <a:gd name="T120" fmla="*/ 109 w 193"/>
                <a:gd name="T121" fmla="*/ 22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3" h="569">
                  <a:moveTo>
                    <a:pt x="110" y="70"/>
                  </a:moveTo>
                  <a:lnTo>
                    <a:pt x="120" y="80"/>
                  </a:lnTo>
                  <a:lnTo>
                    <a:pt x="132" y="87"/>
                  </a:lnTo>
                  <a:lnTo>
                    <a:pt x="137" y="89"/>
                  </a:lnTo>
                  <a:lnTo>
                    <a:pt x="139" y="90"/>
                  </a:lnTo>
                  <a:lnTo>
                    <a:pt x="145" y="93"/>
                  </a:lnTo>
                  <a:lnTo>
                    <a:pt x="150" y="95"/>
                  </a:lnTo>
                  <a:lnTo>
                    <a:pt x="159" y="96"/>
                  </a:lnTo>
                  <a:lnTo>
                    <a:pt x="161" y="96"/>
                  </a:lnTo>
                  <a:lnTo>
                    <a:pt x="161" y="96"/>
                  </a:lnTo>
                  <a:lnTo>
                    <a:pt x="167" y="102"/>
                  </a:lnTo>
                  <a:lnTo>
                    <a:pt x="172" y="106"/>
                  </a:lnTo>
                  <a:lnTo>
                    <a:pt x="172" y="107"/>
                  </a:lnTo>
                  <a:lnTo>
                    <a:pt x="172" y="110"/>
                  </a:lnTo>
                  <a:lnTo>
                    <a:pt x="172" y="111"/>
                  </a:lnTo>
                  <a:lnTo>
                    <a:pt x="171" y="112"/>
                  </a:lnTo>
                  <a:lnTo>
                    <a:pt x="170" y="117"/>
                  </a:lnTo>
                  <a:lnTo>
                    <a:pt x="170" y="118"/>
                  </a:lnTo>
                  <a:lnTo>
                    <a:pt x="169" y="119"/>
                  </a:lnTo>
                  <a:lnTo>
                    <a:pt x="168" y="120"/>
                  </a:lnTo>
                  <a:lnTo>
                    <a:pt x="167" y="121"/>
                  </a:lnTo>
                  <a:lnTo>
                    <a:pt x="167" y="122"/>
                  </a:lnTo>
                  <a:lnTo>
                    <a:pt x="167" y="124"/>
                  </a:lnTo>
                  <a:lnTo>
                    <a:pt x="167" y="125"/>
                  </a:lnTo>
                  <a:lnTo>
                    <a:pt x="167" y="125"/>
                  </a:lnTo>
                  <a:lnTo>
                    <a:pt x="168" y="126"/>
                  </a:lnTo>
                  <a:lnTo>
                    <a:pt x="168" y="126"/>
                  </a:lnTo>
                  <a:lnTo>
                    <a:pt x="176" y="134"/>
                  </a:lnTo>
                  <a:lnTo>
                    <a:pt x="177" y="135"/>
                  </a:lnTo>
                  <a:lnTo>
                    <a:pt x="178" y="136"/>
                  </a:lnTo>
                  <a:lnTo>
                    <a:pt x="178" y="137"/>
                  </a:lnTo>
                  <a:lnTo>
                    <a:pt x="180" y="141"/>
                  </a:lnTo>
                  <a:lnTo>
                    <a:pt x="181" y="142"/>
                  </a:lnTo>
                  <a:lnTo>
                    <a:pt x="181" y="143"/>
                  </a:lnTo>
                  <a:lnTo>
                    <a:pt x="183" y="160"/>
                  </a:lnTo>
                  <a:lnTo>
                    <a:pt x="184" y="161"/>
                  </a:lnTo>
                  <a:lnTo>
                    <a:pt x="183" y="162"/>
                  </a:lnTo>
                  <a:lnTo>
                    <a:pt x="183" y="163"/>
                  </a:lnTo>
                  <a:lnTo>
                    <a:pt x="167" y="163"/>
                  </a:lnTo>
                  <a:lnTo>
                    <a:pt x="164" y="162"/>
                  </a:lnTo>
                  <a:lnTo>
                    <a:pt x="163" y="162"/>
                  </a:lnTo>
                  <a:lnTo>
                    <a:pt x="162" y="162"/>
                  </a:lnTo>
                  <a:lnTo>
                    <a:pt x="160" y="163"/>
                  </a:lnTo>
                  <a:lnTo>
                    <a:pt x="160" y="163"/>
                  </a:lnTo>
                  <a:lnTo>
                    <a:pt x="159" y="164"/>
                  </a:lnTo>
                  <a:lnTo>
                    <a:pt x="158" y="167"/>
                  </a:lnTo>
                  <a:lnTo>
                    <a:pt x="158" y="168"/>
                  </a:lnTo>
                  <a:lnTo>
                    <a:pt x="157" y="172"/>
                  </a:lnTo>
                  <a:lnTo>
                    <a:pt x="157" y="173"/>
                  </a:lnTo>
                  <a:lnTo>
                    <a:pt x="158" y="174"/>
                  </a:lnTo>
                  <a:lnTo>
                    <a:pt x="158" y="174"/>
                  </a:lnTo>
                  <a:lnTo>
                    <a:pt x="159" y="174"/>
                  </a:lnTo>
                  <a:lnTo>
                    <a:pt x="160" y="174"/>
                  </a:lnTo>
                  <a:lnTo>
                    <a:pt x="162" y="175"/>
                  </a:lnTo>
                  <a:lnTo>
                    <a:pt x="162" y="175"/>
                  </a:lnTo>
                  <a:lnTo>
                    <a:pt x="163" y="176"/>
                  </a:lnTo>
                  <a:lnTo>
                    <a:pt x="165" y="193"/>
                  </a:lnTo>
                  <a:lnTo>
                    <a:pt x="166" y="201"/>
                  </a:lnTo>
                  <a:lnTo>
                    <a:pt x="166" y="202"/>
                  </a:lnTo>
                  <a:lnTo>
                    <a:pt x="165" y="203"/>
                  </a:lnTo>
                  <a:lnTo>
                    <a:pt x="166" y="203"/>
                  </a:lnTo>
                  <a:lnTo>
                    <a:pt x="166" y="206"/>
                  </a:lnTo>
                  <a:lnTo>
                    <a:pt x="167" y="210"/>
                  </a:lnTo>
                  <a:lnTo>
                    <a:pt x="168" y="212"/>
                  </a:lnTo>
                  <a:lnTo>
                    <a:pt x="169" y="213"/>
                  </a:lnTo>
                  <a:lnTo>
                    <a:pt x="169" y="213"/>
                  </a:lnTo>
                  <a:lnTo>
                    <a:pt x="170" y="213"/>
                  </a:lnTo>
                  <a:lnTo>
                    <a:pt x="171" y="213"/>
                  </a:lnTo>
                  <a:lnTo>
                    <a:pt x="172" y="212"/>
                  </a:lnTo>
                  <a:lnTo>
                    <a:pt x="173" y="212"/>
                  </a:lnTo>
                  <a:lnTo>
                    <a:pt x="174" y="213"/>
                  </a:lnTo>
                  <a:lnTo>
                    <a:pt x="177" y="214"/>
                  </a:lnTo>
                  <a:lnTo>
                    <a:pt x="181" y="215"/>
                  </a:lnTo>
                  <a:lnTo>
                    <a:pt x="182" y="216"/>
                  </a:lnTo>
                  <a:lnTo>
                    <a:pt x="182" y="216"/>
                  </a:lnTo>
                  <a:lnTo>
                    <a:pt x="183" y="217"/>
                  </a:lnTo>
                  <a:lnTo>
                    <a:pt x="183" y="217"/>
                  </a:lnTo>
                  <a:lnTo>
                    <a:pt x="183" y="218"/>
                  </a:lnTo>
                  <a:lnTo>
                    <a:pt x="185" y="222"/>
                  </a:lnTo>
                  <a:lnTo>
                    <a:pt x="186" y="222"/>
                  </a:lnTo>
                  <a:lnTo>
                    <a:pt x="190" y="223"/>
                  </a:lnTo>
                  <a:lnTo>
                    <a:pt x="191" y="229"/>
                  </a:lnTo>
                  <a:lnTo>
                    <a:pt x="192" y="232"/>
                  </a:lnTo>
                  <a:lnTo>
                    <a:pt x="192" y="232"/>
                  </a:lnTo>
                  <a:lnTo>
                    <a:pt x="193" y="237"/>
                  </a:lnTo>
                  <a:lnTo>
                    <a:pt x="193" y="238"/>
                  </a:lnTo>
                  <a:lnTo>
                    <a:pt x="193" y="239"/>
                  </a:lnTo>
                  <a:lnTo>
                    <a:pt x="193" y="239"/>
                  </a:lnTo>
                  <a:lnTo>
                    <a:pt x="192" y="240"/>
                  </a:lnTo>
                  <a:lnTo>
                    <a:pt x="192" y="245"/>
                  </a:lnTo>
                  <a:lnTo>
                    <a:pt x="192" y="245"/>
                  </a:lnTo>
                  <a:lnTo>
                    <a:pt x="191" y="246"/>
                  </a:lnTo>
                  <a:lnTo>
                    <a:pt x="191" y="246"/>
                  </a:lnTo>
                  <a:lnTo>
                    <a:pt x="190" y="247"/>
                  </a:lnTo>
                  <a:lnTo>
                    <a:pt x="185" y="256"/>
                  </a:lnTo>
                  <a:lnTo>
                    <a:pt x="185" y="257"/>
                  </a:lnTo>
                  <a:lnTo>
                    <a:pt x="184" y="264"/>
                  </a:lnTo>
                  <a:lnTo>
                    <a:pt x="184" y="264"/>
                  </a:lnTo>
                  <a:lnTo>
                    <a:pt x="184" y="266"/>
                  </a:lnTo>
                  <a:lnTo>
                    <a:pt x="181" y="275"/>
                  </a:lnTo>
                  <a:lnTo>
                    <a:pt x="176" y="282"/>
                  </a:lnTo>
                  <a:lnTo>
                    <a:pt x="174" y="284"/>
                  </a:lnTo>
                  <a:lnTo>
                    <a:pt x="171" y="286"/>
                  </a:lnTo>
                  <a:lnTo>
                    <a:pt x="171" y="287"/>
                  </a:lnTo>
                  <a:lnTo>
                    <a:pt x="170" y="289"/>
                  </a:lnTo>
                  <a:lnTo>
                    <a:pt x="170" y="290"/>
                  </a:lnTo>
                  <a:lnTo>
                    <a:pt x="171" y="294"/>
                  </a:lnTo>
                  <a:lnTo>
                    <a:pt x="171" y="295"/>
                  </a:lnTo>
                  <a:lnTo>
                    <a:pt x="172" y="296"/>
                  </a:lnTo>
                  <a:lnTo>
                    <a:pt x="175" y="300"/>
                  </a:lnTo>
                  <a:lnTo>
                    <a:pt x="176" y="300"/>
                  </a:lnTo>
                  <a:lnTo>
                    <a:pt x="177" y="301"/>
                  </a:lnTo>
                  <a:lnTo>
                    <a:pt x="178" y="302"/>
                  </a:lnTo>
                  <a:lnTo>
                    <a:pt x="178" y="303"/>
                  </a:lnTo>
                  <a:lnTo>
                    <a:pt x="178" y="304"/>
                  </a:lnTo>
                  <a:lnTo>
                    <a:pt x="177" y="304"/>
                  </a:lnTo>
                  <a:lnTo>
                    <a:pt x="172" y="305"/>
                  </a:lnTo>
                  <a:lnTo>
                    <a:pt x="171" y="305"/>
                  </a:lnTo>
                  <a:lnTo>
                    <a:pt x="173" y="306"/>
                  </a:lnTo>
                  <a:lnTo>
                    <a:pt x="173" y="306"/>
                  </a:lnTo>
                  <a:lnTo>
                    <a:pt x="173" y="306"/>
                  </a:lnTo>
                  <a:lnTo>
                    <a:pt x="181" y="317"/>
                  </a:lnTo>
                  <a:lnTo>
                    <a:pt x="181" y="317"/>
                  </a:lnTo>
                  <a:lnTo>
                    <a:pt x="182" y="318"/>
                  </a:lnTo>
                  <a:lnTo>
                    <a:pt x="182" y="320"/>
                  </a:lnTo>
                  <a:lnTo>
                    <a:pt x="182" y="321"/>
                  </a:lnTo>
                  <a:lnTo>
                    <a:pt x="182" y="321"/>
                  </a:lnTo>
                  <a:lnTo>
                    <a:pt x="178" y="322"/>
                  </a:lnTo>
                  <a:lnTo>
                    <a:pt x="178" y="323"/>
                  </a:lnTo>
                  <a:lnTo>
                    <a:pt x="177" y="322"/>
                  </a:lnTo>
                  <a:lnTo>
                    <a:pt x="176" y="322"/>
                  </a:lnTo>
                  <a:lnTo>
                    <a:pt x="176" y="322"/>
                  </a:lnTo>
                  <a:lnTo>
                    <a:pt x="175" y="321"/>
                  </a:lnTo>
                  <a:lnTo>
                    <a:pt x="173" y="321"/>
                  </a:lnTo>
                  <a:lnTo>
                    <a:pt x="172" y="321"/>
                  </a:lnTo>
                  <a:lnTo>
                    <a:pt x="171" y="321"/>
                  </a:lnTo>
                  <a:lnTo>
                    <a:pt x="171" y="321"/>
                  </a:lnTo>
                  <a:lnTo>
                    <a:pt x="168" y="322"/>
                  </a:lnTo>
                  <a:lnTo>
                    <a:pt x="164" y="324"/>
                  </a:lnTo>
                  <a:lnTo>
                    <a:pt x="162" y="325"/>
                  </a:lnTo>
                  <a:lnTo>
                    <a:pt x="159" y="326"/>
                  </a:lnTo>
                  <a:lnTo>
                    <a:pt x="159" y="327"/>
                  </a:lnTo>
                  <a:lnTo>
                    <a:pt x="158" y="328"/>
                  </a:lnTo>
                  <a:lnTo>
                    <a:pt x="159" y="328"/>
                  </a:lnTo>
                  <a:lnTo>
                    <a:pt x="159" y="329"/>
                  </a:lnTo>
                  <a:lnTo>
                    <a:pt x="160" y="329"/>
                  </a:lnTo>
                  <a:lnTo>
                    <a:pt x="161" y="330"/>
                  </a:lnTo>
                  <a:lnTo>
                    <a:pt x="161" y="329"/>
                  </a:lnTo>
                  <a:lnTo>
                    <a:pt x="162" y="329"/>
                  </a:lnTo>
                  <a:lnTo>
                    <a:pt x="162" y="329"/>
                  </a:lnTo>
                  <a:lnTo>
                    <a:pt x="163" y="331"/>
                  </a:lnTo>
                  <a:lnTo>
                    <a:pt x="163" y="331"/>
                  </a:lnTo>
                  <a:lnTo>
                    <a:pt x="163" y="333"/>
                  </a:lnTo>
                  <a:lnTo>
                    <a:pt x="163" y="334"/>
                  </a:lnTo>
                  <a:lnTo>
                    <a:pt x="162" y="334"/>
                  </a:lnTo>
                  <a:lnTo>
                    <a:pt x="162" y="334"/>
                  </a:lnTo>
                  <a:lnTo>
                    <a:pt x="162" y="335"/>
                  </a:lnTo>
                  <a:lnTo>
                    <a:pt x="161" y="334"/>
                  </a:lnTo>
                  <a:lnTo>
                    <a:pt x="159" y="333"/>
                  </a:lnTo>
                  <a:lnTo>
                    <a:pt x="157" y="331"/>
                  </a:lnTo>
                  <a:lnTo>
                    <a:pt x="156" y="331"/>
                  </a:lnTo>
                  <a:lnTo>
                    <a:pt x="152" y="333"/>
                  </a:lnTo>
                  <a:lnTo>
                    <a:pt x="149" y="334"/>
                  </a:lnTo>
                  <a:lnTo>
                    <a:pt x="148" y="334"/>
                  </a:lnTo>
                  <a:lnTo>
                    <a:pt x="147" y="335"/>
                  </a:lnTo>
                  <a:lnTo>
                    <a:pt x="147" y="336"/>
                  </a:lnTo>
                  <a:lnTo>
                    <a:pt x="146" y="345"/>
                  </a:lnTo>
                  <a:lnTo>
                    <a:pt x="147" y="347"/>
                  </a:lnTo>
                  <a:lnTo>
                    <a:pt x="150" y="352"/>
                  </a:lnTo>
                  <a:lnTo>
                    <a:pt x="150" y="353"/>
                  </a:lnTo>
                  <a:lnTo>
                    <a:pt x="150" y="353"/>
                  </a:lnTo>
                  <a:lnTo>
                    <a:pt x="151" y="355"/>
                  </a:lnTo>
                  <a:lnTo>
                    <a:pt x="151" y="355"/>
                  </a:lnTo>
                  <a:lnTo>
                    <a:pt x="150" y="356"/>
                  </a:lnTo>
                  <a:lnTo>
                    <a:pt x="150" y="356"/>
                  </a:lnTo>
                  <a:lnTo>
                    <a:pt x="150" y="357"/>
                  </a:lnTo>
                  <a:lnTo>
                    <a:pt x="149" y="359"/>
                  </a:lnTo>
                  <a:lnTo>
                    <a:pt x="149" y="359"/>
                  </a:lnTo>
                  <a:lnTo>
                    <a:pt x="149" y="359"/>
                  </a:lnTo>
                  <a:lnTo>
                    <a:pt x="149" y="360"/>
                  </a:lnTo>
                  <a:lnTo>
                    <a:pt x="149" y="360"/>
                  </a:lnTo>
                  <a:lnTo>
                    <a:pt x="149" y="364"/>
                  </a:lnTo>
                  <a:lnTo>
                    <a:pt x="149" y="372"/>
                  </a:lnTo>
                  <a:lnTo>
                    <a:pt x="155" y="384"/>
                  </a:lnTo>
                  <a:lnTo>
                    <a:pt x="160" y="389"/>
                  </a:lnTo>
                  <a:lnTo>
                    <a:pt x="160" y="389"/>
                  </a:lnTo>
                  <a:lnTo>
                    <a:pt x="162" y="391"/>
                  </a:lnTo>
                  <a:lnTo>
                    <a:pt x="163" y="394"/>
                  </a:lnTo>
                  <a:lnTo>
                    <a:pt x="163" y="395"/>
                  </a:lnTo>
                  <a:lnTo>
                    <a:pt x="163" y="396"/>
                  </a:lnTo>
                  <a:lnTo>
                    <a:pt x="163" y="396"/>
                  </a:lnTo>
                  <a:lnTo>
                    <a:pt x="163" y="396"/>
                  </a:lnTo>
                  <a:lnTo>
                    <a:pt x="163" y="396"/>
                  </a:lnTo>
                  <a:lnTo>
                    <a:pt x="163" y="397"/>
                  </a:lnTo>
                  <a:lnTo>
                    <a:pt x="163" y="398"/>
                  </a:lnTo>
                  <a:lnTo>
                    <a:pt x="163" y="398"/>
                  </a:lnTo>
                  <a:lnTo>
                    <a:pt x="163" y="398"/>
                  </a:lnTo>
                  <a:lnTo>
                    <a:pt x="163" y="398"/>
                  </a:lnTo>
                  <a:lnTo>
                    <a:pt x="163" y="398"/>
                  </a:lnTo>
                  <a:lnTo>
                    <a:pt x="163" y="399"/>
                  </a:lnTo>
                  <a:lnTo>
                    <a:pt x="163" y="399"/>
                  </a:lnTo>
                  <a:lnTo>
                    <a:pt x="163" y="400"/>
                  </a:lnTo>
                  <a:lnTo>
                    <a:pt x="163" y="401"/>
                  </a:lnTo>
                  <a:lnTo>
                    <a:pt x="163" y="402"/>
                  </a:lnTo>
                  <a:lnTo>
                    <a:pt x="164" y="403"/>
                  </a:lnTo>
                  <a:lnTo>
                    <a:pt x="164" y="403"/>
                  </a:lnTo>
                  <a:lnTo>
                    <a:pt x="164" y="403"/>
                  </a:lnTo>
                  <a:lnTo>
                    <a:pt x="164" y="403"/>
                  </a:lnTo>
                  <a:lnTo>
                    <a:pt x="164" y="403"/>
                  </a:lnTo>
                  <a:lnTo>
                    <a:pt x="164" y="404"/>
                  </a:lnTo>
                  <a:lnTo>
                    <a:pt x="165" y="404"/>
                  </a:lnTo>
                  <a:lnTo>
                    <a:pt x="169" y="407"/>
                  </a:lnTo>
                  <a:lnTo>
                    <a:pt x="178" y="414"/>
                  </a:lnTo>
                  <a:lnTo>
                    <a:pt x="179" y="418"/>
                  </a:lnTo>
                  <a:lnTo>
                    <a:pt x="177" y="419"/>
                  </a:lnTo>
                  <a:lnTo>
                    <a:pt x="176" y="420"/>
                  </a:lnTo>
                  <a:lnTo>
                    <a:pt x="176" y="420"/>
                  </a:lnTo>
                  <a:lnTo>
                    <a:pt x="176" y="420"/>
                  </a:lnTo>
                  <a:lnTo>
                    <a:pt x="176" y="420"/>
                  </a:lnTo>
                  <a:lnTo>
                    <a:pt x="175" y="420"/>
                  </a:lnTo>
                  <a:lnTo>
                    <a:pt x="175" y="421"/>
                  </a:lnTo>
                  <a:lnTo>
                    <a:pt x="175" y="421"/>
                  </a:lnTo>
                  <a:lnTo>
                    <a:pt x="174" y="421"/>
                  </a:lnTo>
                  <a:lnTo>
                    <a:pt x="174" y="422"/>
                  </a:lnTo>
                  <a:lnTo>
                    <a:pt x="174" y="422"/>
                  </a:lnTo>
                  <a:lnTo>
                    <a:pt x="173" y="424"/>
                  </a:lnTo>
                  <a:lnTo>
                    <a:pt x="168" y="429"/>
                  </a:lnTo>
                  <a:lnTo>
                    <a:pt x="167" y="430"/>
                  </a:lnTo>
                  <a:lnTo>
                    <a:pt x="167" y="431"/>
                  </a:lnTo>
                  <a:lnTo>
                    <a:pt x="164" y="431"/>
                  </a:lnTo>
                  <a:lnTo>
                    <a:pt x="162" y="431"/>
                  </a:lnTo>
                  <a:lnTo>
                    <a:pt x="156" y="435"/>
                  </a:lnTo>
                  <a:lnTo>
                    <a:pt x="156" y="435"/>
                  </a:lnTo>
                  <a:lnTo>
                    <a:pt x="156" y="436"/>
                  </a:lnTo>
                  <a:lnTo>
                    <a:pt x="155" y="437"/>
                  </a:lnTo>
                  <a:lnTo>
                    <a:pt x="155" y="437"/>
                  </a:lnTo>
                  <a:lnTo>
                    <a:pt x="155" y="437"/>
                  </a:lnTo>
                  <a:lnTo>
                    <a:pt x="155" y="439"/>
                  </a:lnTo>
                  <a:lnTo>
                    <a:pt x="155" y="439"/>
                  </a:lnTo>
                  <a:lnTo>
                    <a:pt x="155" y="439"/>
                  </a:lnTo>
                  <a:lnTo>
                    <a:pt x="155" y="444"/>
                  </a:lnTo>
                  <a:lnTo>
                    <a:pt x="150" y="439"/>
                  </a:lnTo>
                  <a:lnTo>
                    <a:pt x="148" y="436"/>
                  </a:lnTo>
                  <a:lnTo>
                    <a:pt x="147" y="437"/>
                  </a:lnTo>
                  <a:lnTo>
                    <a:pt x="142" y="444"/>
                  </a:lnTo>
                  <a:lnTo>
                    <a:pt x="142" y="444"/>
                  </a:lnTo>
                  <a:lnTo>
                    <a:pt x="141" y="444"/>
                  </a:lnTo>
                  <a:lnTo>
                    <a:pt x="141" y="444"/>
                  </a:lnTo>
                  <a:lnTo>
                    <a:pt x="141" y="444"/>
                  </a:lnTo>
                  <a:lnTo>
                    <a:pt x="141" y="444"/>
                  </a:lnTo>
                  <a:lnTo>
                    <a:pt x="140" y="444"/>
                  </a:lnTo>
                  <a:lnTo>
                    <a:pt x="140" y="444"/>
                  </a:lnTo>
                  <a:lnTo>
                    <a:pt x="139" y="443"/>
                  </a:lnTo>
                  <a:lnTo>
                    <a:pt x="139" y="442"/>
                  </a:lnTo>
                  <a:lnTo>
                    <a:pt x="137" y="441"/>
                  </a:lnTo>
                  <a:lnTo>
                    <a:pt x="135" y="441"/>
                  </a:lnTo>
                  <a:lnTo>
                    <a:pt x="133" y="444"/>
                  </a:lnTo>
                  <a:lnTo>
                    <a:pt x="132" y="444"/>
                  </a:lnTo>
                  <a:lnTo>
                    <a:pt x="133" y="446"/>
                  </a:lnTo>
                  <a:lnTo>
                    <a:pt x="137" y="453"/>
                  </a:lnTo>
                  <a:lnTo>
                    <a:pt x="139" y="457"/>
                  </a:lnTo>
                  <a:lnTo>
                    <a:pt x="139" y="457"/>
                  </a:lnTo>
                  <a:lnTo>
                    <a:pt x="139" y="458"/>
                  </a:lnTo>
                  <a:lnTo>
                    <a:pt x="139" y="459"/>
                  </a:lnTo>
                  <a:lnTo>
                    <a:pt x="139" y="459"/>
                  </a:lnTo>
                  <a:lnTo>
                    <a:pt x="139" y="461"/>
                  </a:lnTo>
                  <a:lnTo>
                    <a:pt x="139" y="461"/>
                  </a:lnTo>
                  <a:lnTo>
                    <a:pt x="139" y="462"/>
                  </a:lnTo>
                  <a:lnTo>
                    <a:pt x="138" y="463"/>
                  </a:lnTo>
                  <a:lnTo>
                    <a:pt x="136" y="465"/>
                  </a:lnTo>
                  <a:lnTo>
                    <a:pt x="135" y="470"/>
                  </a:lnTo>
                  <a:lnTo>
                    <a:pt x="134" y="472"/>
                  </a:lnTo>
                  <a:lnTo>
                    <a:pt x="133" y="477"/>
                  </a:lnTo>
                  <a:lnTo>
                    <a:pt x="135" y="484"/>
                  </a:lnTo>
                  <a:lnTo>
                    <a:pt x="135" y="493"/>
                  </a:lnTo>
                  <a:lnTo>
                    <a:pt x="135" y="494"/>
                  </a:lnTo>
                  <a:lnTo>
                    <a:pt x="138" y="500"/>
                  </a:lnTo>
                  <a:lnTo>
                    <a:pt x="139" y="502"/>
                  </a:lnTo>
                  <a:lnTo>
                    <a:pt x="140" y="503"/>
                  </a:lnTo>
                  <a:lnTo>
                    <a:pt x="140" y="504"/>
                  </a:lnTo>
                  <a:lnTo>
                    <a:pt x="141" y="505"/>
                  </a:lnTo>
                  <a:lnTo>
                    <a:pt x="141" y="508"/>
                  </a:lnTo>
                  <a:lnTo>
                    <a:pt x="141" y="509"/>
                  </a:lnTo>
                  <a:lnTo>
                    <a:pt x="141" y="510"/>
                  </a:lnTo>
                  <a:lnTo>
                    <a:pt x="140" y="513"/>
                  </a:lnTo>
                  <a:lnTo>
                    <a:pt x="139" y="514"/>
                  </a:lnTo>
                  <a:lnTo>
                    <a:pt x="136" y="530"/>
                  </a:lnTo>
                  <a:lnTo>
                    <a:pt x="138" y="532"/>
                  </a:lnTo>
                  <a:lnTo>
                    <a:pt x="148" y="545"/>
                  </a:lnTo>
                  <a:lnTo>
                    <a:pt x="149" y="546"/>
                  </a:lnTo>
                  <a:lnTo>
                    <a:pt x="149" y="546"/>
                  </a:lnTo>
                  <a:lnTo>
                    <a:pt x="150" y="546"/>
                  </a:lnTo>
                  <a:lnTo>
                    <a:pt x="151" y="546"/>
                  </a:lnTo>
                  <a:lnTo>
                    <a:pt x="153" y="546"/>
                  </a:lnTo>
                  <a:lnTo>
                    <a:pt x="153" y="546"/>
                  </a:lnTo>
                  <a:lnTo>
                    <a:pt x="152" y="547"/>
                  </a:lnTo>
                  <a:lnTo>
                    <a:pt x="152" y="548"/>
                  </a:lnTo>
                  <a:lnTo>
                    <a:pt x="152" y="548"/>
                  </a:lnTo>
                  <a:lnTo>
                    <a:pt x="148" y="550"/>
                  </a:lnTo>
                  <a:lnTo>
                    <a:pt x="145" y="552"/>
                  </a:lnTo>
                  <a:lnTo>
                    <a:pt x="139" y="560"/>
                  </a:lnTo>
                  <a:lnTo>
                    <a:pt x="133" y="569"/>
                  </a:lnTo>
                  <a:lnTo>
                    <a:pt x="122" y="564"/>
                  </a:lnTo>
                  <a:lnTo>
                    <a:pt x="118" y="562"/>
                  </a:lnTo>
                  <a:lnTo>
                    <a:pt x="117" y="561"/>
                  </a:lnTo>
                  <a:lnTo>
                    <a:pt x="115" y="551"/>
                  </a:lnTo>
                  <a:lnTo>
                    <a:pt x="116" y="550"/>
                  </a:lnTo>
                  <a:lnTo>
                    <a:pt x="116" y="549"/>
                  </a:lnTo>
                  <a:lnTo>
                    <a:pt x="112" y="538"/>
                  </a:lnTo>
                  <a:lnTo>
                    <a:pt x="107" y="543"/>
                  </a:lnTo>
                  <a:lnTo>
                    <a:pt x="101" y="544"/>
                  </a:lnTo>
                  <a:lnTo>
                    <a:pt x="98" y="546"/>
                  </a:lnTo>
                  <a:lnTo>
                    <a:pt x="95" y="550"/>
                  </a:lnTo>
                  <a:lnTo>
                    <a:pt x="93" y="553"/>
                  </a:lnTo>
                  <a:lnTo>
                    <a:pt x="91" y="557"/>
                  </a:lnTo>
                  <a:lnTo>
                    <a:pt x="85" y="563"/>
                  </a:lnTo>
                  <a:lnTo>
                    <a:pt x="84" y="562"/>
                  </a:lnTo>
                  <a:lnTo>
                    <a:pt x="83" y="561"/>
                  </a:lnTo>
                  <a:lnTo>
                    <a:pt x="83" y="559"/>
                  </a:lnTo>
                  <a:lnTo>
                    <a:pt x="83" y="559"/>
                  </a:lnTo>
                  <a:lnTo>
                    <a:pt x="82" y="556"/>
                  </a:lnTo>
                  <a:lnTo>
                    <a:pt x="82" y="553"/>
                  </a:lnTo>
                  <a:lnTo>
                    <a:pt x="75" y="549"/>
                  </a:lnTo>
                  <a:lnTo>
                    <a:pt x="75" y="549"/>
                  </a:lnTo>
                  <a:lnTo>
                    <a:pt x="75" y="549"/>
                  </a:lnTo>
                  <a:lnTo>
                    <a:pt x="74" y="549"/>
                  </a:lnTo>
                  <a:lnTo>
                    <a:pt x="68" y="547"/>
                  </a:lnTo>
                  <a:lnTo>
                    <a:pt x="68" y="547"/>
                  </a:lnTo>
                  <a:lnTo>
                    <a:pt x="66" y="544"/>
                  </a:lnTo>
                  <a:lnTo>
                    <a:pt x="66" y="544"/>
                  </a:lnTo>
                  <a:lnTo>
                    <a:pt x="65" y="544"/>
                  </a:lnTo>
                  <a:lnTo>
                    <a:pt x="65" y="546"/>
                  </a:lnTo>
                  <a:lnTo>
                    <a:pt x="64" y="546"/>
                  </a:lnTo>
                  <a:lnTo>
                    <a:pt x="64" y="547"/>
                  </a:lnTo>
                  <a:lnTo>
                    <a:pt x="62" y="549"/>
                  </a:lnTo>
                  <a:lnTo>
                    <a:pt x="60" y="550"/>
                  </a:lnTo>
                  <a:lnTo>
                    <a:pt x="57" y="551"/>
                  </a:lnTo>
                  <a:lnTo>
                    <a:pt x="54" y="553"/>
                  </a:lnTo>
                  <a:lnTo>
                    <a:pt x="47" y="557"/>
                  </a:lnTo>
                  <a:lnTo>
                    <a:pt x="47" y="555"/>
                  </a:lnTo>
                  <a:lnTo>
                    <a:pt x="47" y="555"/>
                  </a:lnTo>
                  <a:lnTo>
                    <a:pt x="47" y="555"/>
                  </a:lnTo>
                  <a:lnTo>
                    <a:pt x="47" y="555"/>
                  </a:lnTo>
                  <a:lnTo>
                    <a:pt x="47" y="554"/>
                  </a:lnTo>
                  <a:lnTo>
                    <a:pt x="47" y="554"/>
                  </a:lnTo>
                  <a:lnTo>
                    <a:pt x="48" y="553"/>
                  </a:lnTo>
                  <a:lnTo>
                    <a:pt x="46" y="548"/>
                  </a:lnTo>
                  <a:lnTo>
                    <a:pt x="45" y="547"/>
                  </a:lnTo>
                  <a:lnTo>
                    <a:pt x="42" y="538"/>
                  </a:lnTo>
                  <a:lnTo>
                    <a:pt x="40" y="537"/>
                  </a:lnTo>
                  <a:lnTo>
                    <a:pt x="38" y="532"/>
                  </a:lnTo>
                  <a:lnTo>
                    <a:pt x="34" y="524"/>
                  </a:lnTo>
                  <a:lnTo>
                    <a:pt x="34" y="521"/>
                  </a:lnTo>
                  <a:lnTo>
                    <a:pt x="34" y="515"/>
                  </a:lnTo>
                  <a:lnTo>
                    <a:pt x="34" y="514"/>
                  </a:lnTo>
                  <a:lnTo>
                    <a:pt x="34" y="514"/>
                  </a:lnTo>
                  <a:lnTo>
                    <a:pt x="36" y="512"/>
                  </a:lnTo>
                  <a:lnTo>
                    <a:pt x="37" y="512"/>
                  </a:lnTo>
                  <a:lnTo>
                    <a:pt x="37" y="509"/>
                  </a:lnTo>
                  <a:lnTo>
                    <a:pt x="37" y="502"/>
                  </a:lnTo>
                  <a:lnTo>
                    <a:pt x="37" y="501"/>
                  </a:lnTo>
                  <a:lnTo>
                    <a:pt x="37" y="501"/>
                  </a:lnTo>
                  <a:lnTo>
                    <a:pt x="32" y="492"/>
                  </a:lnTo>
                  <a:lnTo>
                    <a:pt x="31" y="490"/>
                  </a:lnTo>
                  <a:lnTo>
                    <a:pt x="31" y="490"/>
                  </a:lnTo>
                  <a:lnTo>
                    <a:pt x="29" y="489"/>
                  </a:lnTo>
                  <a:lnTo>
                    <a:pt x="31" y="483"/>
                  </a:lnTo>
                  <a:lnTo>
                    <a:pt x="29" y="479"/>
                  </a:lnTo>
                  <a:lnTo>
                    <a:pt x="27" y="476"/>
                  </a:lnTo>
                  <a:lnTo>
                    <a:pt x="25" y="476"/>
                  </a:lnTo>
                  <a:lnTo>
                    <a:pt x="24" y="475"/>
                  </a:lnTo>
                  <a:lnTo>
                    <a:pt x="20" y="465"/>
                  </a:lnTo>
                  <a:lnTo>
                    <a:pt x="20" y="466"/>
                  </a:lnTo>
                  <a:lnTo>
                    <a:pt x="18" y="467"/>
                  </a:lnTo>
                  <a:lnTo>
                    <a:pt x="11" y="468"/>
                  </a:lnTo>
                  <a:lnTo>
                    <a:pt x="11" y="468"/>
                  </a:lnTo>
                  <a:lnTo>
                    <a:pt x="7" y="467"/>
                  </a:lnTo>
                  <a:lnTo>
                    <a:pt x="5" y="467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3" y="464"/>
                  </a:lnTo>
                  <a:lnTo>
                    <a:pt x="6" y="457"/>
                  </a:lnTo>
                  <a:lnTo>
                    <a:pt x="7" y="457"/>
                  </a:lnTo>
                  <a:lnTo>
                    <a:pt x="9" y="456"/>
                  </a:lnTo>
                  <a:lnTo>
                    <a:pt x="9" y="455"/>
                  </a:lnTo>
                  <a:lnTo>
                    <a:pt x="9" y="454"/>
                  </a:lnTo>
                  <a:lnTo>
                    <a:pt x="9" y="454"/>
                  </a:lnTo>
                  <a:lnTo>
                    <a:pt x="9" y="453"/>
                  </a:lnTo>
                  <a:lnTo>
                    <a:pt x="8" y="452"/>
                  </a:lnTo>
                  <a:lnTo>
                    <a:pt x="7" y="448"/>
                  </a:lnTo>
                  <a:lnTo>
                    <a:pt x="6" y="448"/>
                  </a:lnTo>
                  <a:lnTo>
                    <a:pt x="2" y="443"/>
                  </a:lnTo>
                  <a:lnTo>
                    <a:pt x="2" y="443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1" y="437"/>
                  </a:lnTo>
                  <a:lnTo>
                    <a:pt x="4" y="428"/>
                  </a:lnTo>
                  <a:lnTo>
                    <a:pt x="4" y="422"/>
                  </a:lnTo>
                  <a:lnTo>
                    <a:pt x="4" y="420"/>
                  </a:lnTo>
                  <a:lnTo>
                    <a:pt x="5" y="420"/>
                  </a:lnTo>
                  <a:lnTo>
                    <a:pt x="5" y="420"/>
                  </a:lnTo>
                  <a:lnTo>
                    <a:pt x="10" y="420"/>
                  </a:lnTo>
                  <a:lnTo>
                    <a:pt x="10" y="420"/>
                  </a:lnTo>
                  <a:lnTo>
                    <a:pt x="10" y="421"/>
                  </a:lnTo>
                  <a:lnTo>
                    <a:pt x="10" y="422"/>
                  </a:lnTo>
                  <a:lnTo>
                    <a:pt x="11" y="422"/>
                  </a:lnTo>
                  <a:lnTo>
                    <a:pt x="11" y="422"/>
                  </a:lnTo>
                  <a:lnTo>
                    <a:pt x="12" y="422"/>
                  </a:lnTo>
                  <a:lnTo>
                    <a:pt x="12" y="422"/>
                  </a:lnTo>
                  <a:lnTo>
                    <a:pt x="12" y="421"/>
                  </a:lnTo>
                  <a:lnTo>
                    <a:pt x="13" y="416"/>
                  </a:lnTo>
                  <a:lnTo>
                    <a:pt x="13" y="415"/>
                  </a:lnTo>
                  <a:lnTo>
                    <a:pt x="12" y="412"/>
                  </a:lnTo>
                  <a:lnTo>
                    <a:pt x="10" y="409"/>
                  </a:lnTo>
                  <a:lnTo>
                    <a:pt x="20" y="398"/>
                  </a:lnTo>
                  <a:lnTo>
                    <a:pt x="20" y="397"/>
                  </a:lnTo>
                  <a:lnTo>
                    <a:pt x="20" y="396"/>
                  </a:lnTo>
                  <a:lnTo>
                    <a:pt x="29" y="390"/>
                  </a:lnTo>
                  <a:lnTo>
                    <a:pt x="31" y="383"/>
                  </a:lnTo>
                  <a:lnTo>
                    <a:pt x="31" y="383"/>
                  </a:lnTo>
                  <a:lnTo>
                    <a:pt x="30" y="383"/>
                  </a:lnTo>
                  <a:lnTo>
                    <a:pt x="30" y="384"/>
                  </a:lnTo>
                  <a:lnTo>
                    <a:pt x="30" y="384"/>
                  </a:lnTo>
                  <a:lnTo>
                    <a:pt x="30" y="384"/>
                  </a:lnTo>
                  <a:lnTo>
                    <a:pt x="29" y="384"/>
                  </a:lnTo>
                  <a:lnTo>
                    <a:pt x="29" y="384"/>
                  </a:lnTo>
                  <a:lnTo>
                    <a:pt x="27" y="382"/>
                  </a:lnTo>
                  <a:lnTo>
                    <a:pt x="27" y="375"/>
                  </a:lnTo>
                  <a:lnTo>
                    <a:pt x="28" y="374"/>
                  </a:lnTo>
                  <a:lnTo>
                    <a:pt x="29" y="371"/>
                  </a:lnTo>
                  <a:lnTo>
                    <a:pt x="30" y="370"/>
                  </a:lnTo>
                  <a:lnTo>
                    <a:pt x="30" y="370"/>
                  </a:lnTo>
                  <a:lnTo>
                    <a:pt x="30" y="371"/>
                  </a:lnTo>
                  <a:lnTo>
                    <a:pt x="31" y="371"/>
                  </a:lnTo>
                  <a:lnTo>
                    <a:pt x="33" y="369"/>
                  </a:lnTo>
                  <a:lnTo>
                    <a:pt x="36" y="365"/>
                  </a:lnTo>
                  <a:lnTo>
                    <a:pt x="36" y="364"/>
                  </a:lnTo>
                  <a:lnTo>
                    <a:pt x="36" y="363"/>
                  </a:lnTo>
                  <a:lnTo>
                    <a:pt x="36" y="361"/>
                  </a:lnTo>
                  <a:lnTo>
                    <a:pt x="37" y="359"/>
                  </a:lnTo>
                  <a:lnTo>
                    <a:pt x="38" y="359"/>
                  </a:lnTo>
                  <a:lnTo>
                    <a:pt x="38" y="359"/>
                  </a:lnTo>
                  <a:lnTo>
                    <a:pt x="38" y="358"/>
                  </a:lnTo>
                  <a:lnTo>
                    <a:pt x="39" y="357"/>
                  </a:lnTo>
                  <a:lnTo>
                    <a:pt x="42" y="355"/>
                  </a:lnTo>
                  <a:lnTo>
                    <a:pt x="43" y="354"/>
                  </a:lnTo>
                  <a:lnTo>
                    <a:pt x="45" y="353"/>
                  </a:lnTo>
                  <a:lnTo>
                    <a:pt x="50" y="352"/>
                  </a:lnTo>
                  <a:lnTo>
                    <a:pt x="49" y="349"/>
                  </a:lnTo>
                  <a:lnTo>
                    <a:pt x="48" y="348"/>
                  </a:lnTo>
                  <a:lnTo>
                    <a:pt x="48" y="347"/>
                  </a:lnTo>
                  <a:lnTo>
                    <a:pt x="49" y="344"/>
                  </a:lnTo>
                  <a:lnTo>
                    <a:pt x="50" y="342"/>
                  </a:lnTo>
                  <a:lnTo>
                    <a:pt x="51" y="341"/>
                  </a:lnTo>
                  <a:lnTo>
                    <a:pt x="53" y="340"/>
                  </a:lnTo>
                  <a:lnTo>
                    <a:pt x="53" y="339"/>
                  </a:lnTo>
                  <a:lnTo>
                    <a:pt x="54" y="337"/>
                  </a:lnTo>
                  <a:lnTo>
                    <a:pt x="54" y="336"/>
                  </a:lnTo>
                  <a:lnTo>
                    <a:pt x="55" y="331"/>
                  </a:lnTo>
                  <a:lnTo>
                    <a:pt x="56" y="329"/>
                  </a:lnTo>
                  <a:lnTo>
                    <a:pt x="57" y="329"/>
                  </a:lnTo>
                  <a:lnTo>
                    <a:pt x="58" y="328"/>
                  </a:lnTo>
                  <a:lnTo>
                    <a:pt x="58" y="327"/>
                  </a:lnTo>
                  <a:lnTo>
                    <a:pt x="58" y="326"/>
                  </a:lnTo>
                  <a:lnTo>
                    <a:pt x="58" y="325"/>
                  </a:lnTo>
                  <a:lnTo>
                    <a:pt x="58" y="322"/>
                  </a:lnTo>
                  <a:lnTo>
                    <a:pt x="58" y="320"/>
                  </a:lnTo>
                  <a:lnTo>
                    <a:pt x="57" y="319"/>
                  </a:lnTo>
                  <a:lnTo>
                    <a:pt x="56" y="315"/>
                  </a:lnTo>
                  <a:lnTo>
                    <a:pt x="54" y="313"/>
                  </a:lnTo>
                  <a:lnTo>
                    <a:pt x="54" y="313"/>
                  </a:lnTo>
                  <a:lnTo>
                    <a:pt x="53" y="313"/>
                  </a:lnTo>
                  <a:lnTo>
                    <a:pt x="53" y="313"/>
                  </a:lnTo>
                  <a:lnTo>
                    <a:pt x="52" y="313"/>
                  </a:lnTo>
                  <a:lnTo>
                    <a:pt x="51" y="312"/>
                  </a:lnTo>
                  <a:lnTo>
                    <a:pt x="51" y="312"/>
                  </a:lnTo>
                  <a:lnTo>
                    <a:pt x="50" y="311"/>
                  </a:lnTo>
                  <a:lnTo>
                    <a:pt x="49" y="308"/>
                  </a:lnTo>
                  <a:lnTo>
                    <a:pt x="47" y="302"/>
                  </a:lnTo>
                  <a:lnTo>
                    <a:pt x="47" y="301"/>
                  </a:lnTo>
                  <a:lnTo>
                    <a:pt x="47" y="300"/>
                  </a:lnTo>
                  <a:lnTo>
                    <a:pt x="49" y="297"/>
                  </a:lnTo>
                  <a:lnTo>
                    <a:pt x="52" y="293"/>
                  </a:lnTo>
                  <a:lnTo>
                    <a:pt x="45" y="282"/>
                  </a:lnTo>
                  <a:lnTo>
                    <a:pt x="43" y="285"/>
                  </a:lnTo>
                  <a:lnTo>
                    <a:pt x="39" y="290"/>
                  </a:lnTo>
                  <a:lnTo>
                    <a:pt x="39" y="291"/>
                  </a:lnTo>
                  <a:lnTo>
                    <a:pt x="39" y="292"/>
                  </a:lnTo>
                  <a:lnTo>
                    <a:pt x="39" y="293"/>
                  </a:lnTo>
                  <a:lnTo>
                    <a:pt x="39" y="294"/>
                  </a:lnTo>
                  <a:lnTo>
                    <a:pt x="39" y="295"/>
                  </a:lnTo>
                  <a:lnTo>
                    <a:pt x="38" y="296"/>
                  </a:lnTo>
                  <a:lnTo>
                    <a:pt x="38" y="296"/>
                  </a:lnTo>
                  <a:lnTo>
                    <a:pt x="37" y="296"/>
                  </a:lnTo>
                  <a:lnTo>
                    <a:pt x="36" y="297"/>
                  </a:lnTo>
                  <a:lnTo>
                    <a:pt x="34" y="297"/>
                  </a:lnTo>
                  <a:lnTo>
                    <a:pt x="33" y="297"/>
                  </a:lnTo>
                  <a:lnTo>
                    <a:pt x="32" y="297"/>
                  </a:lnTo>
                  <a:lnTo>
                    <a:pt x="30" y="297"/>
                  </a:lnTo>
                  <a:lnTo>
                    <a:pt x="30" y="296"/>
                  </a:lnTo>
                  <a:lnTo>
                    <a:pt x="28" y="293"/>
                  </a:lnTo>
                  <a:lnTo>
                    <a:pt x="26" y="290"/>
                  </a:lnTo>
                  <a:lnTo>
                    <a:pt x="27" y="288"/>
                  </a:lnTo>
                  <a:lnTo>
                    <a:pt x="27" y="287"/>
                  </a:lnTo>
                  <a:lnTo>
                    <a:pt x="27" y="286"/>
                  </a:lnTo>
                  <a:lnTo>
                    <a:pt x="24" y="277"/>
                  </a:lnTo>
                  <a:lnTo>
                    <a:pt x="24" y="274"/>
                  </a:lnTo>
                  <a:lnTo>
                    <a:pt x="23" y="272"/>
                  </a:lnTo>
                  <a:lnTo>
                    <a:pt x="22" y="271"/>
                  </a:lnTo>
                  <a:lnTo>
                    <a:pt x="21" y="269"/>
                  </a:lnTo>
                  <a:lnTo>
                    <a:pt x="18" y="265"/>
                  </a:lnTo>
                  <a:lnTo>
                    <a:pt x="16" y="260"/>
                  </a:lnTo>
                  <a:lnTo>
                    <a:pt x="16" y="259"/>
                  </a:lnTo>
                  <a:lnTo>
                    <a:pt x="17" y="255"/>
                  </a:lnTo>
                  <a:lnTo>
                    <a:pt x="17" y="255"/>
                  </a:lnTo>
                  <a:lnTo>
                    <a:pt x="17" y="255"/>
                  </a:lnTo>
                  <a:lnTo>
                    <a:pt x="17" y="255"/>
                  </a:lnTo>
                  <a:lnTo>
                    <a:pt x="19" y="253"/>
                  </a:lnTo>
                  <a:lnTo>
                    <a:pt x="22" y="249"/>
                  </a:lnTo>
                  <a:lnTo>
                    <a:pt x="22" y="247"/>
                  </a:lnTo>
                  <a:lnTo>
                    <a:pt x="22" y="247"/>
                  </a:lnTo>
                  <a:lnTo>
                    <a:pt x="22" y="245"/>
                  </a:lnTo>
                  <a:lnTo>
                    <a:pt x="21" y="239"/>
                  </a:lnTo>
                  <a:lnTo>
                    <a:pt x="21" y="238"/>
                  </a:lnTo>
                  <a:lnTo>
                    <a:pt x="19" y="236"/>
                  </a:lnTo>
                  <a:lnTo>
                    <a:pt x="17" y="235"/>
                  </a:lnTo>
                  <a:lnTo>
                    <a:pt x="17" y="234"/>
                  </a:lnTo>
                  <a:lnTo>
                    <a:pt x="13" y="234"/>
                  </a:lnTo>
                  <a:lnTo>
                    <a:pt x="8" y="235"/>
                  </a:lnTo>
                  <a:lnTo>
                    <a:pt x="9" y="229"/>
                  </a:lnTo>
                  <a:lnTo>
                    <a:pt x="9" y="228"/>
                  </a:lnTo>
                  <a:lnTo>
                    <a:pt x="10" y="222"/>
                  </a:lnTo>
                  <a:lnTo>
                    <a:pt x="10" y="221"/>
                  </a:lnTo>
                  <a:lnTo>
                    <a:pt x="11" y="220"/>
                  </a:lnTo>
                  <a:lnTo>
                    <a:pt x="11" y="219"/>
                  </a:lnTo>
                  <a:lnTo>
                    <a:pt x="11" y="218"/>
                  </a:lnTo>
                  <a:lnTo>
                    <a:pt x="12" y="217"/>
                  </a:lnTo>
                  <a:lnTo>
                    <a:pt x="15" y="214"/>
                  </a:lnTo>
                  <a:lnTo>
                    <a:pt x="15" y="214"/>
                  </a:lnTo>
                  <a:lnTo>
                    <a:pt x="15" y="214"/>
                  </a:lnTo>
                  <a:lnTo>
                    <a:pt x="15" y="214"/>
                  </a:lnTo>
                  <a:lnTo>
                    <a:pt x="15" y="214"/>
                  </a:lnTo>
                  <a:lnTo>
                    <a:pt x="16" y="214"/>
                  </a:lnTo>
                  <a:lnTo>
                    <a:pt x="21" y="214"/>
                  </a:lnTo>
                  <a:lnTo>
                    <a:pt x="26" y="214"/>
                  </a:lnTo>
                  <a:lnTo>
                    <a:pt x="26" y="213"/>
                  </a:lnTo>
                  <a:lnTo>
                    <a:pt x="26" y="213"/>
                  </a:lnTo>
                  <a:lnTo>
                    <a:pt x="24" y="206"/>
                  </a:lnTo>
                  <a:lnTo>
                    <a:pt x="24" y="204"/>
                  </a:lnTo>
                  <a:lnTo>
                    <a:pt x="24" y="201"/>
                  </a:lnTo>
                  <a:lnTo>
                    <a:pt x="24" y="198"/>
                  </a:lnTo>
                  <a:lnTo>
                    <a:pt x="23" y="192"/>
                  </a:lnTo>
                  <a:lnTo>
                    <a:pt x="22" y="186"/>
                  </a:lnTo>
                  <a:lnTo>
                    <a:pt x="22" y="185"/>
                  </a:lnTo>
                  <a:lnTo>
                    <a:pt x="21" y="183"/>
                  </a:lnTo>
                  <a:lnTo>
                    <a:pt x="21" y="182"/>
                  </a:lnTo>
                  <a:lnTo>
                    <a:pt x="20" y="180"/>
                  </a:lnTo>
                  <a:lnTo>
                    <a:pt x="19" y="179"/>
                  </a:lnTo>
                  <a:lnTo>
                    <a:pt x="18" y="178"/>
                  </a:lnTo>
                  <a:lnTo>
                    <a:pt x="15" y="176"/>
                  </a:lnTo>
                  <a:lnTo>
                    <a:pt x="13" y="176"/>
                  </a:lnTo>
                  <a:lnTo>
                    <a:pt x="11" y="167"/>
                  </a:lnTo>
                  <a:lnTo>
                    <a:pt x="11" y="160"/>
                  </a:lnTo>
                  <a:lnTo>
                    <a:pt x="11" y="159"/>
                  </a:lnTo>
                  <a:lnTo>
                    <a:pt x="12" y="156"/>
                  </a:lnTo>
                  <a:lnTo>
                    <a:pt x="12" y="153"/>
                  </a:lnTo>
                  <a:lnTo>
                    <a:pt x="13" y="151"/>
                  </a:lnTo>
                  <a:lnTo>
                    <a:pt x="12" y="149"/>
                  </a:lnTo>
                  <a:lnTo>
                    <a:pt x="11" y="147"/>
                  </a:lnTo>
                  <a:lnTo>
                    <a:pt x="12" y="145"/>
                  </a:lnTo>
                  <a:lnTo>
                    <a:pt x="13" y="143"/>
                  </a:lnTo>
                  <a:lnTo>
                    <a:pt x="16" y="140"/>
                  </a:lnTo>
                  <a:lnTo>
                    <a:pt x="20" y="131"/>
                  </a:lnTo>
                  <a:lnTo>
                    <a:pt x="29" y="110"/>
                  </a:lnTo>
                  <a:lnTo>
                    <a:pt x="30" y="101"/>
                  </a:lnTo>
                  <a:lnTo>
                    <a:pt x="29" y="97"/>
                  </a:lnTo>
                  <a:lnTo>
                    <a:pt x="30" y="91"/>
                  </a:lnTo>
                  <a:lnTo>
                    <a:pt x="30" y="90"/>
                  </a:lnTo>
                  <a:lnTo>
                    <a:pt x="32" y="84"/>
                  </a:lnTo>
                  <a:lnTo>
                    <a:pt x="33" y="74"/>
                  </a:lnTo>
                  <a:lnTo>
                    <a:pt x="33" y="74"/>
                  </a:lnTo>
                  <a:lnTo>
                    <a:pt x="35" y="67"/>
                  </a:lnTo>
                  <a:lnTo>
                    <a:pt x="35" y="59"/>
                  </a:lnTo>
                  <a:lnTo>
                    <a:pt x="33" y="56"/>
                  </a:lnTo>
                  <a:lnTo>
                    <a:pt x="31" y="47"/>
                  </a:lnTo>
                  <a:lnTo>
                    <a:pt x="36" y="37"/>
                  </a:lnTo>
                  <a:lnTo>
                    <a:pt x="37" y="35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62" y="17"/>
                  </a:lnTo>
                  <a:lnTo>
                    <a:pt x="67" y="13"/>
                  </a:lnTo>
                  <a:lnTo>
                    <a:pt x="70" y="10"/>
                  </a:lnTo>
                  <a:lnTo>
                    <a:pt x="73" y="8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6" y="6"/>
                  </a:lnTo>
                  <a:lnTo>
                    <a:pt x="92" y="6"/>
                  </a:lnTo>
                  <a:lnTo>
                    <a:pt x="107" y="8"/>
                  </a:lnTo>
                  <a:lnTo>
                    <a:pt x="108" y="11"/>
                  </a:lnTo>
                  <a:lnTo>
                    <a:pt x="108" y="11"/>
                  </a:lnTo>
                  <a:lnTo>
                    <a:pt x="108" y="11"/>
                  </a:lnTo>
                  <a:lnTo>
                    <a:pt x="107" y="12"/>
                  </a:lnTo>
                  <a:lnTo>
                    <a:pt x="107" y="13"/>
                  </a:lnTo>
                  <a:lnTo>
                    <a:pt x="107" y="15"/>
                  </a:lnTo>
                  <a:lnTo>
                    <a:pt x="109" y="21"/>
                  </a:lnTo>
                  <a:lnTo>
                    <a:pt x="109" y="22"/>
                  </a:lnTo>
                  <a:lnTo>
                    <a:pt x="110" y="23"/>
                  </a:lnTo>
                  <a:lnTo>
                    <a:pt x="110" y="27"/>
                  </a:lnTo>
                  <a:lnTo>
                    <a:pt x="110" y="32"/>
                  </a:lnTo>
                  <a:lnTo>
                    <a:pt x="109" y="42"/>
                  </a:lnTo>
                  <a:lnTo>
                    <a:pt x="109" y="54"/>
                  </a:lnTo>
                  <a:lnTo>
                    <a:pt x="109" y="59"/>
                  </a:lnTo>
                  <a:lnTo>
                    <a:pt x="110" y="62"/>
                  </a:lnTo>
                  <a:lnTo>
                    <a:pt x="110" y="69"/>
                  </a:lnTo>
                  <a:lnTo>
                    <a:pt x="110" y="7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29" name="Freeform 147"/>
            <p:cNvSpPr>
              <a:spLocks/>
            </p:cNvSpPr>
            <p:nvPr/>
          </p:nvSpPr>
          <p:spPr bwMode="auto">
            <a:xfrm>
              <a:off x="3506788" y="3221038"/>
              <a:ext cx="619125" cy="738188"/>
            </a:xfrm>
            <a:custGeom>
              <a:avLst/>
              <a:gdLst>
                <a:gd name="T0" fmla="*/ 523 w 2012"/>
                <a:gd name="T1" fmla="*/ 113 h 2397"/>
                <a:gd name="T2" fmla="*/ 579 w 2012"/>
                <a:gd name="T3" fmla="*/ 228 h 2397"/>
                <a:gd name="T4" fmla="*/ 512 w 2012"/>
                <a:gd name="T5" fmla="*/ 378 h 2397"/>
                <a:gd name="T6" fmla="*/ 502 w 2012"/>
                <a:gd name="T7" fmla="*/ 422 h 2397"/>
                <a:gd name="T8" fmla="*/ 658 w 2012"/>
                <a:gd name="T9" fmla="*/ 595 h 2397"/>
                <a:gd name="T10" fmla="*/ 845 w 2012"/>
                <a:gd name="T11" fmla="*/ 736 h 2397"/>
                <a:gd name="T12" fmla="*/ 946 w 2012"/>
                <a:gd name="T13" fmla="*/ 662 h 2397"/>
                <a:gd name="T14" fmla="*/ 1039 w 2012"/>
                <a:gd name="T15" fmla="*/ 973 h 2397"/>
                <a:gd name="T16" fmla="*/ 1155 w 2012"/>
                <a:gd name="T17" fmla="*/ 1136 h 2397"/>
                <a:gd name="T18" fmla="*/ 1257 w 2012"/>
                <a:gd name="T19" fmla="*/ 1221 h 2397"/>
                <a:gd name="T20" fmla="*/ 1299 w 2012"/>
                <a:gd name="T21" fmla="*/ 1226 h 2397"/>
                <a:gd name="T22" fmla="*/ 1389 w 2012"/>
                <a:gd name="T23" fmla="*/ 1191 h 2397"/>
                <a:gd name="T24" fmla="*/ 1366 w 2012"/>
                <a:gd name="T25" fmla="*/ 1212 h 2397"/>
                <a:gd name="T26" fmla="*/ 1350 w 2012"/>
                <a:gd name="T27" fmla="*/ 1260 h 2397"/>
                <a:gd name="T28" fmla="*/ 1406 w 2012"/>
                <a:gd name="T29" fmla="*/ 1298 h 2397"/>
                <a:gd name="T30" fmla="*/ 1444 w 2012"/>
                <a:gd name="T31" fmla="*/ 1389 h 2397"/>
                <a:gd name="T32" fmla="*/ 1487 w 2012"/>
                <a:gd name="T33" fmla="*/ 1456 h 2397"/>
                <a:gd name="T34" fmla="*/ 1545 w 2012"/>
                <a:gd name="T35" fmla="*/ 1447 h 2397"/>
                <a:gd name="T36" fmla="*/ 1573 w 2012"/>
                <a:gd name="T37" fmla="*/ 1524 h 2397"/>
                <a:gd name="T38" fmla="*/ 1513 w 2012"/>
                <a:gd name="T39" fmla="*/ 1658 h 2397"/>
                <a:gd name="T40" fmla="*/ 1607 w 2012"/>
                <a:gd name="T41" fmla="*/ 1692 h 2397"/>
                <a:gd name="T42" fmla="*/ 1647 w 2012"/>
                <a:gd name="T43" fmla="*/ 1753 h 2397"/>
                <a:gd name="T44" fmla="*/ 1733 w 2012"/>
                <a:gd name="T45" fmla="*/ 1757 h 2397"/>
                <a:gd name="T46" fmla="*/ 1818 w 2012"/>
                <a:gd name="T47" fmla="*/ 1817 h 2397"/>
                <a:gd name="T48" fmla="*/ 1911 w 2012"/>
                <a:gd name="T49" fmla="*/ 1831 h 2397"/>
                <a:gd name="T50" fmla="*/ 1924 w 2012"/>
                <a:gd name="T51" fmla="*/ 1991 h 2397"/>
                <a:gd name="T52" fmla="*/ 1992 w 2012"/>
                <a:gd name="T53" fmla="*/ 2115 h 2397"/>
                <a:gd name="T54" fmla="*/ 1998 w 2012"/>
                <a:gd name="T55" fmla="*/ 2232 h 2397"/>
                <a:gd name="T56" fmla="*/ 1932 w 2012"/>
                <a:gd name="T57" fmla="*/ 2258 h 2397"/>
                <a:gd name="T58" fmla="*/ 1856 w 2012"/>
                <a:gd name="T59" fmla="*/ 2149 h 2397"/>
                <a:gd name="T60" fmla="*/ 1775 w 2012"/>
                <a:gd name="T61" fmla="*/ 2220 h 2397"/>
                <a:gd name="T62" fmla="*/ 1765 w 2012"/>
                <a:gd name="T63" fmla="*/ 2385 h 2397"/>
                <a:gd name="T64" fmla="*/ 1722 w 2012"/>
                <a:gd name="T65" fmla="*/ 2265 h 2397"/>
                <a:gd name="T66" fmla="*/ 1577 w 2012"/>
                <a:gd name="T67" fmla="*/ 2141 h 2397"/>
                <a:gd name="T68" fmla="*/ 1480 w 2012"/>
                <a:gd name="T69" fmla="*/ 2063 h 2397"/>
                <a:gd name="T70" fmla="*/ 1466 w 2012"/>
                <a:gd name="T71" fmla="*/ 2275 h 2397"/>
                <a:gd name="T72" fmla="*/ 1386 w 2012"/>
                <a:gd name="T73" fmla="*/ 2369 h 2397"/>
                <a:gd name="T74" fmla="*/ 1186 w 2012"/>
                <a:gd name="T75" fmla="*/ 2233 h 2397"/>
                <a:gd name="T76" fmla="*/ 1094 w 2012"/>
                <a:gd name="T77" fmla="*/ 2194 h 2397"/>
                <a:gd name="T78" fmla="*/ 1115 w 2012"/>
                <a:gd name="T79" fmla="*/ 2070 h 2397"/>
                <a:gd name="T80" fmla="*/ 1086 w 2012"/>
                <a:gd name="T81" fmla="*/ 1945 h 2397"/>
                <a:gd name="T82" fmla="*/ 1034 w 2012"/>
                <a:gd name="T83" fmla="*/ 2033 h 2397"/>
                <a:gd name="T84" fmla="*/ 945 w 2012"/>
                <a:gd name="T85" fmla="*/ 2133 h 2397"/>
                <a:gd name="T86" fmla="*/ 835 w 2012"/>
                <a:gd name="T87" fmla="*/ 1967 h 2397"/>
                <a:gd name="T88" fmla="*/ 749 w 2012"/>
                <a:gd name="T89" fmla="*/ 1770 h 2397"/>
                <a:gd name="T90" fmla="*/ 721 w 2012"/>
                <a:gd name="T91" fmla="*/ 1663 h 2397"/>
                <a:gd name="T92" fmla="*/ 554 w 2012"/>
                <a:gd name="T93" fmla="*/ 1564 h 2397"/>
                <a:gd name="T94" fmla="*/ 406 w 2012"/>
                <a:gd name="T95" fmla="*/ 1648 h 2397"/>
                <a:gd name="T96" fmla="*/ 372 w 2012"/>
                <a:gd name="T97" fmla="*/ 1568 h 2397"/>
                <a:gd name="T98" fmla="*/ 324 w 2012"/>
                <a:gd name="T99" fmla="*/ 1554 h 2397"/>
                <a:gd name="T100" fmla="*/ 273 w 2012"/>
                <a:gd name="T101" fmla="*/ 1373 h 2397"/>
                <a:gd name="T102" fmla="*/ 165 w 2012"/>
                <a:gd name="T103" fmla="*/ 1327 h 2397"/>
                <a:gd name="T104" fmla="*/ 16 w 2012"/>
                <a:gd name="T105" fmla="*/ 1230 h 2397"/>
                <a:gd name="T106" fmla="*/ 70 w 2012"/>
                <a:gd name="T107" fmla="*/ 1094 h 2397"/>
                <a:gd name="T108" fmla="*/ 98 w 2012"/>
                <a:gd name="T109" fmla="*/ 1015 h 2397"/>
                <a:gd name="T110" fmla="*/ 148 w 2012"/>
                <a:gd name="T111" fmla="*/ 865 h 2397"/>
                <a:gd name="T112" fmla="*/ 188 w 2012"/>
                <a:gd name="T113" fmla="*/ 921 h 2397"/>
                <a:gd name="T114" fmla="*/ 254 w 2012"/>
                <a:gd name="T115" fmla="*/ 896 h 2397"/>
                <a:gd name="T116" fmla="*/ 206 w 2012"/>
                <a:gd name="T117" fmla="*/ 809 h 2397"/>
                <a:gd name="T118" fmla="*/ 199 w 2012"/>
                <a:gd name="T119" fmla="*/ 594 h 2397"/>
                <a:gd name="T120" fmla="*/ 248 w 2012"/>
                <a:gd name="T121" fmla="*/ 410 h 2397"/>
                <a:gd name="T122" fmla="*/ 373 w 2012"/>
                <a:gd name="T123" fmla="*/ 296 h 2397"/>
                <a:gd name="T124" fmla="*/ 404 w 2012"/>
                <a:gd name="T125" fmla="*/ 13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12" h="2397">
                  <a:moveTo>
                    <a:pt x="441" y="5"/>
                  </a:moveTo>
                  <a:lnTo>
                    <a:pt x="452" y="7"/>
                  </a:lnTo>
                  <a:lnTo>
                    <a:pt x="454" y="6"/>
                  </a:lnTo>
                  <a:lnTo>
                    <a:pt x="457" y="4"/>
                  </a:lnTo>
                  <a:lnTo>
                    <a:pt x="459" y="2"/>
                  </a:lnTo>
                  <a:lnTo>
                    <a:pt x="468" y="1"/>
                  </a:lnTo>
                  <a:lnTo>
                    <a:pt x="471" y="2"/>
                  </a:lnTo>
                  <a:lnTo>
                    <a:pt x="483" y="7"/>
                  </a:lnTo>
                  <a:lnTo>
                    <a:pt x="493" y="13"/>
                  </a:lnTo>
                  <a:lnTo>
                    <a:pt x="496" y="15"/>
                  </a:lnTo>
                  <a:lnTo>
                    <a:pt x="497" y="19"/>
                  </a:lnTo>
                  <a:lnTo>
                    <a:pt x="496" y="23"/>
                  </a:lnTo>
                  <a:lnTo>
                    <a:pt x="496" y="26"/>
                  </a:lnTo>
                  <a:lnTo>
                    <a:pt x="492" y="42"/>
                  </a:lnTo>
                  <a:lnTo>
                    <a:pt x="498" y="66"/>
                  </a:lnTo>
                  <a:lnTo>
                    <a:pt x="508" y="87"/>
                  </a:lnTo>
                  <a:lnTo>
                    <a:pt x="523" y="113"/>
                  </a:lnTo>
                  <a:lnTo>
                    <a:pt x="541" y="123"/>
                  </a:lnTo>
                  <a:lnTo>
                    <a:pt x="545" y="124"/>
                  </a:lnTo>
                  <a:lnTo>
                    <a:pt x="583" y="120"/>
                  </a:lnTo>
                  <a:lnTo>
                    <a:pt x="574" y="140"/>
                  </a:lnTo>
                  <a:lnTo>
                    <a:pt x="573" y="146"/>
                  </a:lnTo>
                  <a:lnTo>
                    <a:pt x="574" y="151"/>
                  </a:lnTo>
                  <a:lnTo>
                    <a:pt x="576" y="156"/>
                  </a:lnTo>
                  <a:lnTo>
                    <a:pt x="580" y="159"/>
                  </a:lnTo>
                  <a:lnTo>
                    <a:pt x="585" y="160"/>
                  </a:lnTo>
                  <a:lnTo>
                    <a:pt x="588" y="159"/>
                  </a:lnTo>
                  <a:lnTo>
                    <a:pt x="591" y="159"/>
                  </a:lnTo>
                  <a:lnTo>
                    <a:pt x="594" y="161"/>
                  </a:lnTo>
                  <a:lnTo>
                    <a:pt x="598" y="169"/>
                  </a:lnTo>
                  <a:lnTo>
                    <a:pt x="599" y="175"/>
                  </a:lnTo>
                  <a:lnTo>
                    <a:pt x="599" y="181"/>
                  </a:lnTo>
                  <a:lnTo>
                    <a:pt x="599" y="184"/>
                  </a:lnTo>
                  <a:lnTo>
                    <a:pt x="579" y="228"/>
                  </a:lnTo>
                  <a:lnTo>
                    <a:pt x="572" y="240"/>
                  </a:lnTo>
                  <a:lnTo>
                    <a:pt x="571" y="287"/>
                  </a:lnTo>
                  <a:lnTo>
                    <a:pt x="529" y="325"/>
                  </a:lnTo>
                  <a:lnTo>
                    <a:pt x="531" y="335"/>
                  </a:lnTo>
                  <a:lnTo>
                    <a:pt x="534" y="337"/>
                  </a:lnTo>
                  <a:lnTo>
                    <a:pt x="536" y="343"/>
                  </a:lnTo>
                  <a:lnTo>
                    <a:pt x="536" y="348"/>
                  </a:lnTo>
                  <a:lnTo>
                    <a:pt x="531" y="355"/>
                  </a:lnTo>
                  <a:lnTo>
                    <a:pt x="529" y="355"/>
                  </a:lnTo>
                  <a:lnTo>
                    <a:pt x="524" y="362"/>
                  </a:lnTo>
                  <a:lnTo>
                    <a:pt x="525" y="366"/>
                  </a:lnTo>
                  <a:lnTo>
                    <a:pt x="524" y="368"/>
                  </a:lnTo>
                  <a:lnTo>
                    <a:pt x="524" y="368"/>
                  </a:lnTo>
                  <a:lnTo>
                    <a:pt x="520" y="373"/>
                  </a:lnTo>
                  <a:lnTo>
                    <a:pt x="516" y="376"/>
                  </a:lnTo>
                  <a:lnTo>
                    <a:pt x="513" y="378"/>
                  </a:lnTo>
                  <a:lnTo>
                    <a:pt x="512" y="378"/>
                  </a:lnTo>
                  <a:lnTo>
                    <a:pt x="511" y="379"/>
                  </a:lnTo>
                  <a:lnTo>
                    <a:pt x="511" y="379"/>
                  </a:lnTo>
                  <a:lnTo>
                    <a:pt x="509" y="381"/>
                  </a:lnTo>
                  <a:lnTo>
                    <a:pt x="507" y="384"/>
                  </a:lnTo>
                  <a:lnTo>
                    <a:pt x="506" y="385"/>
                  </a:lnTo>
                  <a:lnTo>
                    <a:pt x="506" y="386"/>
                  </a:lnTo>
                  <a:lnTo>
                    <a:pt x="506" y="389"/>
                  </a:lnTo>
                  <a:lnTo>
                    <a:pt x="508" y="393"/>
                  </a:lnTo>
                  <a:lnTo>
                    <a:pt x="508" y="393"/>
                  </a:lnTo>
                  <a:lnTo>
                    <a:pt x="509" y="393"/>
                  </a:lnTo>
                  <a:lnTo>
                    <a:pt x="509" y="394"/>
                  </a:lnTo>
                  <a:lnTo>
                    <a:pt x="510" y="395"/>
                  </a:lnTo>
                  <a:lnTo>
                    <a:pt x="512" y="399"/>
                  </a:lnTo>
                  <a:lnTo>
                    <a:pt x="513" y="411"/>
                  </a:lnTo>
                  <a:lnTo>
                    <a:pt x="511" y="415"/>
                  </a:lnTo>
                  <a:lnTo>
                    <a:pt x="510" y="417"/>
                  </a:lnTo>
                  <a:lnTo>
                    <a:pt x="502" y="422"/>
                  </a:lnTo>
                  <a:lnTo>
                    <a:pt x="494" y="438"/>
                  </a:lnTo>
                  <a:lnTo>
                    <a:pt x="485" y="479"/>
                  </a:lnTo>
                  <a:lnTo>
                    <a:pt x="488" y="488"/>
                  </a:lnTo>
                  <a:lnTo>
                    <a:pt x="516" y="534"/>
                  </a:lnTo>
                  <a:lnTo>
                    <a:pt x="524" y="546"/>
                  </a:lnTo>
                  <a:lnTo>
                    <a:pt x="526" y="547"/>
                  </a:lnTo>
                  <a:lnTo>
                    <a:pt x="528" y="548"/>
                  </a:lnTo>
                  <a:lnTo>
                    <a:pt x="529" y="548"/>
                  </a:lnTo>
                  <a:lnTo>
                    <a:pt x="566" y="560"/>
                  </a:lnTo>
                  <a:lnTo>
                    <a:pt x="580" y="550"/>
                  </a:lnTo>
                  <a:lnTo>
                    <a:pt x="599" y="570"/>
                  </a:lnTo>
                  <a:lnTo>
                    <a:pt x="612" y="593"/>
                  </a:lnTo>
                  <a:lnTo>
                    <a:pt x="616" y="600"/>
                  </a:lnTo>
                  <a:lnTo>
                    <a:pt x="624" y="609"/>
                  </a:lnTo>
                  <a:lnTo>
                    <a:pt x="628" y="611"/>
                  </a:lnTo>
                  <a:lnTo>
                    <a:pt x="634" y="609"/>
                  </a:lnTo>
                  <a:lnTo>
                    <a:pt x="658" y="595"/>
                  </a:lnTo>
                  <a:lnTo>
                    <a:pt x="661" y="594"/>
                  </a:lnTo>
                  <a:lnTo>
                    <a:pt x="664" y="593"/>
                  </a:lnTo>
                  <a:lnTo>
                    <a:pt x="666" y="592"/>
                  </a:lnTo>
                  <a:lnTo>
                    <a:pt x="670" y="598"/>
                  </a:lnTo>
                  <a:lnTo>
                    <a:pt x="679" y="637"/>
                  </a:lnTo>
                  <a:lnTo>
                    <a:pt x="672" y="684"/>
                  </a:lnTo>
                  <a:lnTo>
                    <a:pt x="672" y="690"/>
                  </a:lnTo>
                  <a:lnTo>
                    <a:pt x="671" y="695"/>
                  </a:lnTo>
                  <a:lnTo>
                    <a:pt x="671" y="697"/>
                  </a:lnTo>
                  <a:lnTo>
                    <a:pt x="673" y="698"/>
                  </a:lnTo>
                  <a:lnTo>
                    <a:pt x="731" y="710"/>
                  </a:lnTo>
                  <a:lnTo>
                    <a:pt x="767" y="725"/>
                  </a:lnTo>
                  <a:lnTo>
                    <a:pt x="804" y="748"/>
                  </a:lnTo>
                  <a:lnTo>
                    <a:pt x="810" y="750"/>
                  </a:lnTo>
                  <a:lnTo>
                    <a:pt x="814" y="751"/>
                  </a:lnTo>
                  <a:lnTo>
                    <a:pt x="841" y="736"/>
                  </a:lnTo>
                  <a:lnTo>
                    <a:pt x="845" y="736"/>
                  </a:lnTo>
                  <a:lnTo>
                    <a:pt x="849" y="736"/>
                  </a:lnTo>
                  <a:lnTo>
                    <a:pt x="852" y="734"/>
                  </a:lnTo>
                  <a:lnTo>
                    <a:pt x="855" y="732"/>
                  </a:lnTo>
                  <a:lnTo>
                    <a:pt x="855" y="728"/>
                  </a:lnTo>
                  <a:lnTo>
                    <a:pt x="858" y="695"/>
                  </a:lnTo>
                  <a:lnTo>
                    <a:pt x="856" y="685"/>
                  </a:lnTo>
                  <a:lnTo>
                    <a:pt x="854" y="672"/>
                  </a:lnTo>
                  <a:lnTo>
                    <a:pt x="857" y="644"/>
                  </a:lnTo>
                  <a:lnTo>
                    <a:pt x="867" y="595"/>
                  </a:lnTo>
                  <a:lnTo>
                    <a:pt x="870" y="590"/>
                  </a:lnTo>
                  <a:lnTo>
                    <a:pt x="877" y="596"/>
                  </a:lnTo>
                  <a:lnTo>
                    <a:pt x="884" y="598"/>
                  </a:lnTo>
                  <a:lnTo>
                    <a:pt x="937" y="651"/>
                  </a:lnTo>
                  <a:lnTo>
                    <a:pt x="940" y="653"/>
                  </a:lnTo>
                  <a:lnTo>
                    <a:pt x="941" y="654"/>
                  </a:lnTo>
                  <a:lnTo>
                    <a:pt x="943" y="656"/>
                  </a:lnTo>
                  <a:lnTo>
                    <a:pt x="946" y="662"/>
                  </a:lnTo>
                  <a:lnTo>
                    <a:pt x="959" y="709"/>
                  </a:lnTo>
                  <a:lnTo>
                    <a:pt x="968" y="745"/>
                  </a:lnTo>
                  <a:lnTo>
                    <a:pt x="976" y="818"/>
                  </a:lnTo>
                  <a:lnTo>
                    <a:pt x="998" y="843"/>
                  </a:lnTo>
                  <a:lnTo>
                    <a:pt x="984" y="882"/>
                  </a:lnTo>
                  <a:lnTo>
                    <a:pt x="995" y="890"/>
                  </a:lnTo>
                  <a:lnTo>
                    <a:pt x="1011" y="899"/>
                  </a:lnTo>
                  <a:lnTo>
                    <a:pt x="1020" y="939"/>
                  </a:lnTo>
                  <a:lnTo>
                    <a:pt x="1022" y="945"/>
                  </a:lnTo>
                  <a:lnTo>
                    <a:pt x="1023" y="959"/>
                  </a:lnTo>
                  <a:lnTo>
                    <a:pt x="1026" y="959"/>
                  </a:lnTo>
                  <a:lnTo>
                    <a:pt x="1027" y="959"/>
                  </a:lnTo>
                  <a:lnTo>
                    <a:pt x="1033" y="960"/>
                  </a:lnTo>
                  <a:lnTo>
                    <a:pt x="1036" y="962"/>
                  </a:lnTo>
                  <a:lnTo>
                    <a:pt x="1037" y="963"/>
                  </a:lnTo>
                  <a:lnTo>
                    <a:pt x="1040" y="967"/>
                  </a:lnTo>
                  <a:lnTo>
                    <a:pt x="1039" y="973"/>
                  </a:lnTo>
                  <a:lnTo>
                    <a:pt x="1038" y="978"/>
                  </a:lnTo>
                  <a:lnTo>
                    <a:pt x="1035" y="993"/>
                  </a:lnTo>
                  <a:lnTo>
                    <a:pt x="1035" y="994"/>
                  </a:lnTo>
                  <a:lnTo>
                    <a:pt x="1034" y="1001"/>
                  </a:lnTo>
                  <a:lnTo>
                    <a:pt x="1034" y="1006"/>
                  </a:lnTo>
                  <a:lnTo>
                    <a:pt x="1036" y="1011"/>
                  </a:lnTo>
                  <a:lnTo>
                    <a:pt x="1042" y="1013"/>
                  </a:lnTo>
                  <a:lnTo>
                    <a:pt x="1049" y="1015"/>
                  </a:lnTo>
                  <a:lnTo>
                    <a:pt x="1077" y="1016"/>
                  </a:lnTo>
                  <a:lnTo>
                    <a:pt x="1132" y="1087"/>
                  </a:lnTo>
                  <a:lnTo>
                    <a:pt x="1139" y="1114"/>
                  </a:lnTo>
                  <a:lnTo>
                    <a:pt x="1142" y="1121"/>
                  </a:lnTo>
                  <a:lnTo>
                    <a:pt x="1144" y="1128"/>
                  </a:lnTo>
                  <a:lnTo>
                    <a:pt x="1147" y="1132"/>
                  </a:lnTo>
                  <a:lnTo>
                    <a:pt x="1149" y="1133"/>
                  </a:lnTo>
                  <a:lnTo>
                    <a:pt x="1152" y="1135"/>
                  </a:lnTo>
                  <a:lnTo>
                    <a:pt x="1155" y="1136"/>
                  </a:lnTo>
                  <a:lnTo>
                    <a:pt x="1158" y="1136"/>
                  </a:lnTo>
                  <a:lnTo>
                    <a:pt x="1159" y="1134"/>
                  </a:lnTo>
                  <a:lnTo>
                    <a:pt x="1175" y="1113"/>
                  </a:lnTo>
                  <a:lnTo>
                    <a:pt x="1211" y="1148"/>
                  </a:lnTo>
                  <a:lnTo>
                    <a:pt x="1226" y="1158"/>
                  </a:lnTo>
                  <a:lnTo>
                    <a:pt x="1214" y="1183"/>
                  </a:lnTo>
                  <a:lnTo>
                    <a:pt x="1214" y="1184"/>
                  </a:lnTo>
                  <a:lnTo>
                    <a:pt x="1212" y="1191"/>
                  </a:lnTo>
                  <a:lnTo>
                    <a:pt x="1215" y="1197"/>
                  </a:lnTo>
                  <a:lnTo>
                    <a:pt x="1226" y="1212"/>
                  </a:lnTo>
                  <a:lnTo>
                    <a:pt x="1229" y="1216"/>
                  </a:lnTo>
                  <a:lnTo>
                    <a:pt x="1232" y="1219"/>
                  </a:lnTo>
                  <a:lnTo>
                    <a:pt x="1237" y="1222"/>
                  </a:lnTo>
                  <a:lnTo>
                    <a:pt x="1247" y="1225"/>
                  </a:lnTo>
                  <a:lnTo>
                    <a:pt x="1251" y="1225"/>
                  </a:lnTo>
                  <a:lnTo>
                    <a:pt x="1251" y="1224"/>
                  </a:lnTo>
                  <a:lnTo>
                    <a:pt x="1257" y="1221"/>
                  </a:lnTo>
                  <a:lnTo>
                    <a:pt x="1260" y="1214"/>
                  </a:lnTo>
                  <a:lnTo>
                    <a:pt x="1263" y="1207"/>
                  </a:lnTo>
                  <a:lnTo>
                    <a:pt x="1265" y="1195"/>
                  </a:lnTo>
                  <a:lnTo>
                    <a:pt x="1267" y="1188"/>
                  </a:lnTo>
                  <a:lnTo>
                    <a:pt x="1269" y="1183"/>
                  </a:lnTo>
                  <a:lnTo>
                    <a:pt x="1273" y="1177"/>
                  </a:lnTo>
                  <a:lnTo>
                    <a:pt x="1277" y="1176"/>
                  </a:lnTo>
                  <a:lnTo>
                    <a:pt x="1282" y="1176"/>
                  </a:lnTo>
                  <a:lnTo>
                    <a:pt x="1288" y="1178"/>
                  </a:lnTo>
                  <a:lnTo>
                    <a:pt x="1293" y="1183"/>
                  </a:lnTo>
                  <a:lnTo>
                    <a:pt x="1293" y="1190"/>
                  </a:lnTo>
                  <a:lnTo>
                    <a:pt x="1293" y="1194"/>
                  </a:lnTo>
                  <a:lnTo>
                    <a:pt x="1293" y="1200"/>
                  </a:lnTo>
                  <a:lnTo>
                    <a:pt x="1293" y="1206"/>
                  </a:lnTo>
                  <a:lnTo>
                    <a:pt x="1293" y="1216"/>
                  </a:lnTo>
                  <a:lnTo>
                    <a:pt x="1295" y="1222"/>
                  </a:lnTo>
                  <a:lnTo>
                    <a:pt x="1299" y="1226"/>
                  </a:lnTo>
                  <a:lnTo>
                    <a:pt x="1302" y="1228"/>
                  </a:lnTo>
                  <a:lnTo>
                    <a:pt x="1303" y="1228"/>
                  </a:lnTo>
                  <a:lnTo>
                    <a:pt x="1312" y="1229"/>
                  </a:lnTo>
                  <a:lnTo>
                    <a:pt x="1325" y="1214"/>
                  </a:lnTo>
                  <a:lnTo>
                    <a:pt x="1345" y="1193"/>
                  </a:lnTo>
                  <a:lnTo>
                    <a:pt x="1347" y="1192"/>
                  </a:lnTo>
                  <a:lnTo>
                    <a:pt x="1349" y="1191"/>
                  </a:lnTo>
                  <a:lnTo>
                    <a:pt x="1361" y="1186"/>
                  </a:lnTo>
                  <a:lnTo>
                    <a:pt x="1368" y="1184"/>
                  </a:lnTo>
                  <a:lnTo>
                    <a:pt x="1377" y="1183"/>
                  </a:lnTo>
                  <a:lnTo>
                    <a:pt x="1380" y="1184"/>
                  </a:lnTo>
                  <a:lnTo>
                    <a:pt x="1382" y="1184"/>
                  </a:lnTo>
                  <a:lnTo>
                    <a:pt x="1383" y="1184"/>
                  </a:lnTo>
                  <a:lnTo>
                    <a:pt x="1384" y="1185"/>
                  </a:lnTo>
                  <a:lnTo>
                    <a:pt x="1385" y="1185"/>
                  </a:lnTo>
                  <a:lnTo>
                    <a:pt x="1386" y="1186"/>
                  </a:lnTo>
                  <a:lnTo>
                    <a:pt x="1389" y="1191"/>
                  </a:lnTo>
                  <a:lnTo>
                    <a:pt x="1392" y="1195"/>
                  </a:lnTo>
                  <a:lnTo>
                    <a:pt x="1396" y="1202"/>
                  </a:lnTo>
                  <a:lnTo>
                    <a:pt x="1397" y="1206"/>
                  </a:lnTo>
                  <a:lnTo>
                    <a:pt x="1398" y="1211"/>
                  </a:lnTo>
                  <a:lnTo>
                    <a:pt x="1397" y="1213"/>
                  </a:lnTo>
                  <a:lnTo>
                    <a:pt x="1395" y="1217"/>
                  </a:lnTo>
                  <a:lnTo>
                    <a:pt x="1391" y="1223"/>
                  </a:lnTo>
                  <a:lnTo>
                    <a:pt x="1387" y="1226"/>
                  </a:lnTo>
                  <a:lnTo>
                    <a:pt x="1384" y="1228"/>
                  </a:lnTo>
                  <a:lnTo>
                    <a:pt x="1380" y="1228"/>
                  </a:lnTo>
                  <a:lnTo>
                    <a:pt x="1379" y="1227"/>
                  </a:lnTo>
                  <a:lnTo>
                    <a:pt x="1377" y="1226"/>
                  </a:lnTo>
                  <a:lnTo>
                    <a:pt x="1375" y="1223"/>
                  </a:lnTo>
                  <a:lnTo>
                    <a:pt x="1373" y="1219"/>
                  </a:lnTo>
                  <a:lnTo>
                    <a:pt x="1371" y="1215"/>
                  </a:lnTo>
                  <a:lnTo>
                    <a:pt x="1369" y="1213"/>
                  </a:lnTo>
                  <a:lnTo>
                    <a:pt x="1366" y="1212"/>
                  </a:lnTo>
                  <a:lnTo>
                    <a:pt x="1365" y="1211"/>
                  </a:lnTo>
                  <a:lnTo>
                    <a:pt x="1361" y="1211"/>
                  </a:lnTo>
                  <a:lnTo>
                    <a:pt x="1358" y="1212"/>
                  </a:lnTo>
                  <a:lnTo>
                    <a:pt x="1356" y="1214"/>
                  </a:lnTo>
                  <a:lnTo>
                    <a:pt x="1353" y="1217"/>
                  </a:lnTo>
                  <a:lnTo>
                    <a:pt x="1350" y="1220"/>
                  </a:lnTo>
                  <a:lnTo>
                    <a:pt x="1349" y="1224"/>
                  </a:lnTo>
                  <a:lnTo>
                    <a:pt x="1347" y="1228"/>
                  </a:lnTo>
                  <a:lnTo>
                    <a:pt x="1347" y="1231"/>
                  </a:lnTo>
                  <a:lnTo>
                    <a:pt x="1346" y="1234"/>
                  </a:lnTo>
                  <a:lnTo>
                    <a:pt x="1346" y="1238"/>
                  </a:lnTo>
                  <a:lnTo>
                    <a:pt x="1346" y="1241"/>
                  </a:lnTo>
                  <a:lnTo>
                    <a:pt x="1346" y="1243"/>
                  </a:lnTo>
                  <a:lnTo>
                    <a:pt x="1346" y="1247"/>
                  </a:lnTo>
                  <a:lnTo>
                    <a:pt x="1346" y="1251"/>
                  </a:lnTo>
                  <a:lnTo>
                    <a:pt x="1347" y="1254"/>
                  </a:lnTo>
                  <a:lnTo>
                    <a:pt x="1350" y="1260"/>
                  </a:lnTo>
                  <a:lnTo>
                    <a:pt x="1350" y="1262"/>
                  </a:lnTo>
                  <a:lnTo>
                    <a:pt x="1351" y="1264"/>
                  </a:lnTo>
                  <a:lnTo>
                    <a:pt x="1354" y="1268"/>
                  </a:lnTo>
                  <a:lnTo>
                    <a:pt x="1355" y="1269"/>
                  </a:lnTo>
                  <a:lnTo>
                    <a:pt x="1359" y="1272"/>
                  </a:lnTo>
                  <a:lnTo>
                    <a:pt x="1362" y="1276"/>
                  </a:lnTo>
                  <a:lnTo>
                    <a:pt x="1366" y="1280"/>
                  </a:lnTo>
                  <a:lnTo>
                    <a:pt x="1371" y="1283"/>
                  </a:lnTo>
                  <a:lnTo>
                    <a:pt x="1376" y="1286"/>
                  </a:lnTo>
                  <a:lnTo>
                    <a:pt x="1381" y="1287"/>
                  </a:lnTo>
                  <a:lnTo>
                    <a:pt x="1385" y="1288"/>
                  </a:lnTo>
                  <a:lnTo>
                    <a:pt x="1386" y="1288"/>
                  </a:lnTo>
                  <a:lnTo>
                    <a:pt x="1392" y="1288"/>
                  </a:lnTo>
                  <a:lnTo>
                    <a:pt x="1396" y="1290"/>
                  </a:lnTo>
                  <a:lnTo>
                    <a:pt x="1400" y="1293"/>
                  </a:lnTo>
                  <a:lnTo>
                    <a:pt x="1401" y="1294"/>
                  </a:lnTo>
                  <a:lnTo>
                    <a:pt x="1406" y="1298"/>
                  </a:lnTo>
                  <a:lnTo>
                    <a:pt x="1409" y="1301"/>
                  </a:lnTo>
                  <a:lnTo>
                    <a:pt x="1411" y="1305"/>
                  </a:lnTo>
                  <a:lnTo>
                    <a:pt x="1412" y="1309"/>
                  </a:lnTo>
                  <a:lnTo>
                    <a:pt x="1412" y="1314"/>
                  </a:lnTo>
                  <a:lnTo>
                    <a:pt x="1411" y="1319"/>
                  </a:lnTo>
                  <a:lnTo>
                    <a:pt x="1409" y="1325"/>
                  </a:lnTo>
                  <a:lnTo>
                    <a:pt x="1407" y="1331"/>
                  </a:lnTo>
                  <a:lnTo>
                    <a:pt x="1394" y="1340"/>
                  </a:lnTo>
                  <a:lnTo>
                    <a:pt x="1376" y="1354"/>
                  </a:lnTo>
                  <a:lnTo>
                    <a:pt x="1374" y="1358"/>
                  </a:lnTo>
                  <a:lnTo>
                    <a:pt x="1374" y="1360"/>
                  </a:lnTo>
                  <a:lnTo>
                    <a:pt x="1374" y="1364"/>
                  </a:lnTo>
                  <a:lnTo>
                    <a:pt x="1376" y="1370"/>
                  </a:lnTo>
                  <a:lnTo>
                    <a:pt x="1379" y="1375"/>
                  </a:lnTo>
                  <a:lnTo>
                    <a:pt x="1413" y="1407"/>
                  </a:lnTo>
                  <a:lnTo>
                    <a:pt x="1432" y="1405"/>
                  </a:lnTo>
                  <a:lnTo>
                    <a:pt x="1444" y="1389"/>
                  </a:lnTo>
                  <a:lnTo>
                    <a:pt x="1445" y="1389"/>
                  </a:lnTo>
                  <a:lnTo>
                    <a:pt x="1447" y="1389"/>
                  </a:lnTo>
                  <a:lnTo>
                    <a:pt x="1448" y="1389"/>
                  </a:lnTo>
                  <a:lnTo>
                    <a:pt x="1452" y="1389"/>
                  </a:lnTo>
                  <a:lnTo>
                    <a:pt x="1460" y="1393"/>
                  </a:lnTo>
                  <a:lnTo>
                    <a:pt x="1465" y="1397"/>
                  </a:lnTo>
                  <a:lnTo>
                    <a:pt x="1468" y="1401"/>
                  </a:lnTo>
                  <a:lnTo>
                    <a:pt x="1469" y="1406"/>
                  </a:lnTo>
                  <a:lnTo>
                    <a:pt x="1470" y="1413"/>
                  </a:lnTo>
                  <a:lnTo>
                    <a:pt x="1469" y="1421"/>
                  </a:lnTo>
                  <a:lnTo>
                    <a:pt x="1463" y="1446"/>
                  </a:lnTo>
                  <a:lnTo>
                    <a:pt x="1464" y="1451"/>
                  </a:lnTo>
                  <a:lnTo>
                    <a:pt x="1465" y="1452"/>
                  </a:lnTo>
                  <a:lnTo>
                    <a:pt x="1469" y="1457"/>
                  </a:lnTo>
                  <a:lnTo>
                    <a:pt x="1475" y="1460"/>
                  </a:lnTo>
                  <a:lnTo>
                    <a:pt x="1483" y="1460"/>
                  </a:lnTo>
                  <a:lnTo>
                    <a:pt x="1487" y="1456"/>
                  </a:lnTo>
                  <a:lnTo>
                    <a:pt x="1490" y="1450"/>
                  </a:lnTo>
                  <a:lnTo>
                    <a:pt x="1491" y="1447"/>
                  </a:lnTo>
                  <a:lnTo>
                    <a:pt x="1492" y="1443"/>
                  </a:lnTo>
                  <a:lnTo>
                    <a:pt x="1498" y="1435"/>
                  </a:lnTo>
                  <a:lnTo>
                    <a:pt x="1498" y="1434"/>
                  </a:lnTo>
                  <a:lnTo>
                    <a:pt x="1500" y="1433"/>
                  </a:lnTo>
                  <a:lnTo>
                    <a:pt x="1505" y="1430"/>
                  </a:lnTo>
                  <a:lnTo>
                    <a:pt x="1532" y="1416"/>
                  </a:lnTo>
                  <a:lnTo>
                    <a:pt x="1535" y="1415"/>
                  </a:lnTo>
                  <a:lnTo>
                    <a:pt x="1539" y="1417"/>
                  </a:lnTo>
                  <a:lnTo>
                    <a:pt x="1542" y="1420"/>
                  </a:lnTo>
                  <a:lnTo>
                    <a:pt x="1544" y="1423"/>
                  </a:lnTo>
                  <a:lnTo>
                    <a:pt x="1545" y="1429"/>
                  </a:lnTo>
                  <a:lnTo>
                    <a:pt x="1546" y="1434"/>
                  </a:lnTo>
                  <a:lnTo>
                    <a:pt x="1546" y="1436"/>
                  </a:lnTo>
                  <a:lnTo>
                    <a:pt x="1546" y="1443"/>
                  </a:lnTo>
                  <a:lnTo>
                    <a:pt x="1545" y="1447"/>
                  </a:lnTo>
                  <a:lnTo>
                    <a:pt x="1544" y="1449"/>
                  </a:lnTo>
                  <a:lnTo>
                    <a:pt x="1546" y="1455"/>
                  </a:lnTo>
                  <a:lnTo>
                    <a:pt x="1549" y="1459"/>
                  </a:lnTo>
                  <a:lnTo>
                    <a:pt x="1554" y="1462"/>
                  </a:lnTo>
                  <a:lnTo>
                    <a:pt x="1559" y="1464"/>
                  </a:lnTo>
                  <a:lnTo>
                    <a:pt x="1562" y="1466"/>
                  </a:lnTo>
                  <a:lnTo>
                    <a:pt x="1584" y="1472"/>
                  </a:lnTo>
                  <a:lnTo>
                    <a:pt x="1583" y="1473"/>
                  </a:lnTo>
                  <a:lnTo>
                    <a:pt x="1582" y="1475"/>
                  </a:lnTo>
                  <a:lnTo>
                    <a:pt x="1579" y="1479"/>
                  </a:lnTo>
                  <a:lnTo>
                    <a:pt x="1578" y="1484"/>
                  </a:lnTo>
                  <a:lnTo>
                    <a:pt x="1576" y="1490"/>
                  </a:lnTo>
                  <a:lnTo>
                    <a:pt x="1574" y="1507"/>
                  </a:lnTo>
                  <a:lnTo>
                    <a:pt x="1573" y="1512"/>
                  </a:lnTo>
                  <a:lnTo>
                    <a:pt x="1573" y="1519"/>
                  </a:lnTo>
                  <a:lnTo>
                    <a:pt x="1573" y="1520"/>
                  </a:lnTo>
                  <a:lnTo>
                    <a:pt x="1573" y="1524"/>
                  </a:lnTo>
                  <a:lnTo>
                    <a:pt x="1572" y="1525"/>
                  </a:lnTo>
                  <a:lnTo>
                    <a:pt x="1571" y="1530"/>
                  </a:lnTo>
                  <a:lnTo>
                    <a:pt x="1568" y="1536"/>
                  </a:lnTo>
                  <a:lnTo>
                    <a:pt x="1565" y="1539"/>
                  </a:lnTo>
                  <a:lnTo>
                    <a:pt x="1552" y="1554"/>
                  </a:lnTo>
                  <a:lnTo>
                    <a:pt x="1533" y="1558"/>
                  </a:lnTo>
                  <a:lnTo>
                    <a:pt x="1526" y="1600"/>
                  </a:lnTo>
                  <a:lnTo>
                    <a:pt x="1512" y="1635"/>
                  </a:lnTo>
                  <a:lnTo>
                    <a:pt x="1510" y="1634"/>
                  </a:lnTo>
                  <a:lnTo>
                    <a:pt x="1506" y="1634"/>
                  </a:lnTo>
                  <a:lnTo>
                    <a:pt x="1494" y="1631"/>
                  </a:lnTo>
                  <a:lnTo>
                    <a:pt x="1495" y="1648"/>
                  </a:lnTo>
                  <a:lnTo>
                    <a:pt x="1496" y="1650"/>
                  </a:lnTo>
                  <a:lnTo>
                    <a:pt x="1499" y="1654"/>
                  </a:lnTo>
                  <a:lnTo>
                    <a:pt x="1504" y="1656"/>
                  </a:lnTo>
                  <a:lnTo>
                    <a:pt x="1508" y="1657"/>
                  </a:lnTo>
                  <a:lnTo>
                    <a:pt x="1513" y="1658"/>
                  </a:lnTo>
                  <a:lnTo>
                    <a:pt x="1517" y="1657"/>
                  </a:lnTo>
                  <a:lnTo>
                    <a:pt x="1519" y="1656"/>
                  </a:lnTo>
                  <a:lnTo>
                    <a:pt x="1522" y="1653"/>
                  </a:lnTo>
                  <a:lnTo>
                    <a:pt x="1525" y="1650"/>
                  </a:lnTo>
                  <a:lnTo>
                    <a:pt x="1539" y="1637"/>
                  </a:lnTo>
                  <a:lnTo>
                    <a:pt x="1543" y="1633"/>
                  </a:lnTo>
                  <a:lnTo>
                    <a:pt x="1575" y="1614"/>
                  </a:lnTo>
                  <a:lnTo>
                    <a:pt x="1573" y="1623"/>
                  </a:lnTo>
                  <a:lnTo>
                    <a:pt x="1572" y="1645"/>
                  </a:lnTo>
                  <a:lnTo>
                    <a:pt x="1574" y="1647"/>
                  </a:lnTo>
                  <a:lnTo>
                    <a:pt x="1580" y="1652"/>
                  </a:lnTo>
                  <a:lnTo>
                    <a:pt x="1593" y="1653"/>
                  </a:lnTo>
                  <a:lnTo>
                    <a:pt x="1601" y="1655"/>
                  </a:lnTo>
                  <a:lnTo>
                    <a:pt x="1604" y="1669"/>
                  </a:lnTo>
                  <a:lnTo>
                    <a:pt x="1606" y="1676"/>
                  </a:lnTo>
                  <a:lnTo>
                    <a:pt x="1607" y="1685"/>
                  </a:lnTo>
                  <a:lnTo>
                    <a:pt x="1607" y="1692"/>
                  </a:lnTo>
                  <a:lnTo>
                    <a:pt x="1607" y="1699"/>
                  </a:lnTo>
                  <a:lnTo>
                    <a:pt x="1607" y="1702"/>
                  </a:lnTo>
                  <a:lnTo>
                    <a:pt x="1609" y="1728"/>
                  </a:lnTo>
                  <a:lnTo>
                    <a:pt x="1610" y="1736"/>
                  </a:lnTo>
                  <a:lnTo>
                    <a:pt x="1610" y="1738"/>
                  </a:lnTo>
                  <a:lnTo>
                    <a:pt x="1610" y="1739"/>
                  </a:lnTo>
                  <a:lnTo>
                    <a:pt x="1611" y="1741"/>
                  </a:lnTo>
                  <a:lnTo>
                    <a:pt x="1612" y="1745"/>
                  </a:lnTo>
                  <a:lnTo>
                    <a:pt x="1616" y="1750"/>
                  </a:lnTo>
                  <a:lnTo>
                    <a:pt x="1618" y="1752"/>
                  </a:lnTo>
                  <a:lnTo>
                    <a:pt x="1622" y="1756"/>
                  </a:lnTo>
                  <a:lnTo>
                    <a:pt x="1625" y="1757"/>
                  </a:lnTo>
                  <a:lnTo>
                    <a:pt x="1629" y="1758"/>
                  </a:lnTo>
                  <a:lnTo>
                    <a:pt x="1632" y="1758"/>
                  </a:lnTo>
                  <a:lnTo>
                    <a:pt x="1636" y="1757"/>
                  </a:lnTo>
                  <a:lnTo>
                    <a:pt x="1641" y="1754"/>
                  </a:lnTo>
                  <a:lnTo>
                    <a:pt x="1647" y="1753"/>
                  </a:lnTo>
                  <a:lnTo>
                    <a:pt x="1654" y="1754"/>
                  </a:lnTo>
                  <a:lnTo>
                    <a:pt x="1667" y="1762"/>
                  </a:lnTo>
                  <a:lnTo>
                    <a:pt x="1671" y="1768"/>
                  </a:lnTo>
                  <a:lnTo>
                    <a:pt x="1682" y="1781"/>
                  </a:lnTo>
                  <a:lnTo>
                    <a:pt x="1686" y="1784"/>
                  </a:lnTo>
                  <a:lnTo>
                    <a:pt x="1687" y="1784"/>
                  </a:lnTo>
                  <a:lnTo>
                    <a:pt x="1690" y="1784"/>
                  </a:lnTo>
                  <a:lnTo>
                    <a:pt x="1691" y="1784"/>
                  </a:lnTo>
                  <a:lnTo>
                    <a:pt x="1696" y="1784"/>
                  </a:lnTo>
                  <a:lnTo>
                    <a:pt x="1701" y="1781"/>
                  </a:lnTo>
                  <a:lnTo>
                    <a:pt x="1708" y="1778"/>
                  </a:lnTo>
                  <a:lnTo>
                    <a:pt x="1709" y="1777"/>
                  </a:lnTo>
                  <a:lnTo>
                    <a:pt x="1716" y="1772"/>
                  </a:lnTo>
                  <a:lnTo>
                    <a:pt x="1721" y="1766"/>
                  </a:lnTo>
                  <a:lnTo>
                    <a:pt x="1726" y="1761"/>
                  </a:lnTo>
                  <a:lnTo>
                    <a:pt x="1732" y="1758"/>
                  </a:lnTo>
                  <a:lnTo>
                    <a:pt x="1733" y="1757"/>
                  </a:lnTo>
                  <a:lnTo>
                    <a:pt x="1738" y="1756"/>
                  </a:lnTo>
                  <a:lnTo>
                    <a:pt x="1743" y="1755"/>
                  </a:lnTo>
                  <a:lnTo>
                    <a:pt x="1749" y="1755"/>
                  </a:lnTo>
                  <a:lnTo>
                    <a:pt x="1754" y="1757"/>
                  </a:lnTo>
                  <a:lnTo>
                    <a:pt x="1757" y="1758"/>
                  </a:lnTo>
                  <a:lnTo>
                    <a:pt x="1758" y="1760"/>
                  </a:lnTo>
                  <a:lnTo>
                    <a:pt x="1760" y="1763"/>
                  </a:lnTo>
                  <a:lnTo>
                    <a:pt x="1761" y="1767"/>
                  </a:lnTo>
                  <a:lnTo>
                    <a:pt x="1762" y="1770"/>
                  </a:lnTo>
                  <a:lnTo>
                    <a:pt x="1762" y="1773"/>
                  </a:lnTo>
                  <a:lnTo>
                    <a:pt x="1759" y="1810"/>
                  </a:lnTo>
                  <a:lnTo>
                    <a:pt x="1776" y="1836"/>
                  </a:lnTo>
                  <a:lnTo>
                    <a:pt x="1798" y="1834"/>
                  </a:lnTo>
                  <a:lnTo>
                    <a:pt x="1801" y="1832"/>
                  </a:lnTo>
                  <a:lnTo>
                    <a:pt x="1806" y="1828"/>
                  </a:lnTo>
                  <a:lnTo>
                    <a:pt x="1813" y="1822"/>
                  </a:lnTo>
                  <a:lnTo>
                    <a:pt x="1818" y="1817"/>
                  </a:lnTo>
                  <a:lnTo>
                    <a:pt x="1823" y="1811"/>
                  </a:lnTo>
                  <a:lnTo>
                    <a:pt x="1826" y="1807"/>
                  </a:lnTo>
                  <a:lnTo>
                    <a:pt x="1851" y="1810"/>
                  </a:lnTo>
                  <a:lnTo>
                    <a:pt x="1859" y="1817"/>
                  </a:lnTo>
                  <a:lnTo>
                    <a:pt x="1868" y="1818"/>
                  </a:lnTo>
                  <a:lnTo>
                    <a:pt x="1875" y="1816"/>
                  </a:lnTo>
                  <a:lnTo>
                    <a:pt x="1881" y="1811"/>
                  </a:lnTo>
                  <a:lnTo>
                    <a:pt x="1891" y="1796"/>
                  </a:lnTo>
                  <a:lnTo>
                    <a:pt x="1894" y="1792"/>
                  </a:lnTo>
                  <a:lnTo>
                    <a:pt x="1896" y="1788"/>
                  </a:lnTo>
                  <a:lnTo>
                    <a:pt x="1897" y="1785"/>
                  </a:lnTo>
                  <a:lnTo>
                    <a:pt x="1899" y="1782"/>
                  </a:lnTo>
                  <a:lnTo>
                    <a:pt x="1904" y="1779"/>
                  </a:lnTo>
                  <a:lnTo>
                    <a:pt x="1906" y="1780"/>
                  </a:lnTo>
                  <a:lnTo>
                    <a:pt x="1908" y="1784"/>
                  </a:lnTo>
                  <a:lnTo>
                    <a:pt x="1909" y="1790"/>
                  </a:lnTo>
                  <a:lnTo>
                    <a:pt x="1911" y="1831"/>
                  </a:lnTo>
                  <a:lnTo>
                    <a:pt x="1910" y="1840"/>
                  </a:lnTo>
                  <a:lnTo>
                    <a:pt x="1908" y="1849"/>
                  </a:lnTo>
                  <a:lnTo>
                    <a:pt x="1907" y="1857"/>
                  </a:lnTo>
                  <a:lnTo>
                    <a:pt x="1907" y="1867"/>
                  </a:lnTo>
                  <a:lnTo>
                    <a:pt x="1909" y="1874"/>
                  </a:lnTo>
                  <a:lnTo>
                    <a:pt x="1912" y="1886"/>
                  </a:lnTo>
                  <a:lnTo>
                    <a:pt x="1935" y="1918"/>
                  </a:lnTo>
                  <a:lnTo>
                    <a:pt x="1976" y="1942"/>
                  </a:lnTo>
                  <a:lnTo>
                    <a:pt x="1972" y="1944"/>
                  </a:lnTo>
                  <a:lnTo>
                    <a:pt x="1945" y="1962"/>
                  </a:lnTo>
                  <a:lnTo>
                    <a:pt x="1942" y="1965"/>
                  </a:lnTo>
                  <a:lnTo>
                    <a:pt x="1938" y="1968"/>
                  </a:lnTo>
                  <a:lnTo>
                    <a:pt x="1930" y="1980"/>
                  </a:lnTo>
                  <a:lnTo>
                    <a:pt x="1925" y="1988"/>
                  </a:lnTo>
                  <a:lnTo>
                    <a:pt x="1925" y="1989"/>
                  </a:lnTo>
                  <a:lnTo>
                    <a:pt x="1924" y="1990"/>
                  </a:lnTo>
                  <a:lnTo>
                    <a:pt x="1924" y="1991"/>
                  </a:lnTo>
                  <a:lnTo>
                    <a:pt x="1923" y="1995"/>
                  </a:lnTo>
                  <a:lnTo>
                    <a:pt x="1922" y="2002"/>
                  </a:lnTo>
                  <a:lnTo>
                    <a:pt x="1922" y="2007"/>
                  </a:lnTo>
                  <a:lnTo>
                    <a:pt x="1923" y="2014"/>
                  </a:lnTo>
                  <a:lnTo>
                    <a:pt x="1924" y="2022"/>
                  </a:lnTo>
                  <a:lnTo>
                    <a:pt x="1926" y="2028"/>
                  </a:lnTo>
                  <a:lnTo>
                    <a:pt x="1931" y="2043"/>
                  </a:lnTo>
                  <a:lnTo>
                    <a:pt x="1934" y="2048"/>
                  </a:lnTo>
                  <a:lnTo>
                    <a:pt x="1937" y="2052"/>
                  </a:lnTo>
                  <a:lnTo>
                    <a:pt x="1952" y="2071"/>
                  </a:lnTo>
                  <a:lnTo>
                    <a:pt x="1959" y="2078"/>
                  </a:lnTo>
                  <a:lnTo>
                    <a:pt x="1962" y="2081"/>
                  </a:lnTo>
                  <a:lnTo>
                    <a:pt x="1979" y="2099"/>
                  </a:lnTo>
                  <a:lnTo>
                    <a:pt x="1983" y="2104"/>
                  </a:lnTo>
                  <a:lnTo>
                    <a:pt x="1984" y="2105"/>
                  </a:lnTo>
                  <a:lnTo>
                    <a:pt x="1988" y="2110"/>
                  </a:lnTo>
                  <a:lnTo>
                    <a:pt x="1992" y="2115"/>
                  </a:lnTo>
                  <a:lnTo>
                    <a:pt x="1999" y="2126"/>
                  </a:lnTo>
                  <a:lnTo>
                    <a:pt x="2002" y="2132"/>
                  </a:lnTo>
                  <a:lnTo>
                    <a:pt x="2004" y="2135"/>
                  </a:lnTo>
                  <a:lnTo>
                    <a:pt x="2007" y="2140"/>
                  </a:lnTo>
                  <a:lnTo>
                    <a:pt x="2010" y="2146"/>
                  </a:lnTo>
                  <a:lnTo>
                    <a:pt x="2011" y="2150"/>
                  </a:lnTo>
                  <a:lnTo>
                    <a:pt x="2012" y="2185"/>
                  </a:lnTo>
                  <a:lnTo>
                    <a:pt x="2012" y="2189"/>
                  </a:lnTo>
                  <a:lnTo>
                    <a:pt x="2011" y="2192"/>
                  </a:lnTo>
                  <a:lnTo>
                    <a:pt x="2010" y="2196"/>
                  </a:lnTo>
                  <a:lnTo>
                    <a:pt x="2010" y="2200"/>
                  </a:lnTo>
                  <a:lnTo>
                    <a:pt x="2009" y="2204"/>
                  </a:lnTo>
                  <a:lnTo>
                    <a:pt x="2007" y="2210"/>
                  </a:lnTo>
                  <a:lnTo>
                    <a:pt x="2006" y="2212"/>
                  </a:lnTo>
                  <a:lnTo>
                    <a:pt x="2005" y="2215"/>
                  </a:lnTo>
                  <a:lnTo>
                    <a:pt x="2000" y="2227"/>
                  </a:lnTo>
                  <a:lnTo>
                    <a:pt x="1998" y="2232"/>
                  </a:lnTo>
                  <a:lnTo>
                    <a:pt x="1994" y="2238"/>
                  </a:lnTo>
                  <a:lnTo>
                    <a:pt x="1991" y="2241"/>
                  </a:lnTo>
                  <a:lnTo>
                    <a:pt x="1987" y="2245"/>
                  </a:lnTo>
                  <a:lnTo>
                    <a:pt x="1984" y="2249"/>
                  </a:lnTo>
                  <a:lnTo>
                    <a:pt x="1983" y="2249"/>
                  </a:lnTo>
                  <a:lnTo>
                    <a:pt x="1978" y="2254"/>
                  </a:lnTo>
                  <a:lnTo>
                    <a:pt x="1974" y="2257"/>
                  </a:lnTo>
                  <a:lnTo>
                    <a:pt x="1970" y="2259"/>
                  </a:lnTo>
                  <a:lnTo>
                    <a:pt x="1963" y="2263"/>
                  </a:lnTo>
                  <a:lnTo>
                    <a:pt x="1955" y="2266"/>
                  </a:lnTo>
                  <a:lnTo>
                    <a:pt x="1954" y="2267"/>
                  </a:lnTo>
                  <a:lnTo>
                    <a:pt x="1951" y="2268"/>
                  </a:lnTo>
                  <a:lnTo>
                    <a:pt x="1947" y="2268"/>
                  </a:lnTo>
                  <a:lnTo>
                    <a:pt x="1943" y="2266"/>
                  </a:lnTo>
                  <a:lnTo>
                    <a:pt x="1939" y="2264"/>
                  </a:lnTo>
                  <a:lnTo>
                    <a:pt x="1935" y="2261"/>
                  </a:lnTo>
                  <a:lnTo>
                    <a:pt x="1932" y="2258"/>
                  </a:lnTo>
                  <a:lnTo>
                    <a:pt x="1928" y="2254"/>
                  </a:lnTo>
                  <a:lnTo>
                    <a:pt x="1925" y="2250"/>
                  </a:lnTo>
                  <a:lnTo>
                    <a:pt x="1922" y="2239"/>
                  </a:lnTo>
                  <a:lnTo>
                    <a:pt x="1918" y="2228"/>
                  </a:lnTo>
                  <a:lnTo>
                    <a:pt x="1910" y="2208"/>
                  </a:lnTo>
                  <a:lnTo>
                    <a:pt x="1908" y="2204"/>
                  </a:lnTo>
                  <a:lnTo>
                    <a:pt x="1904" y="2194"/>
                  </a:lnTo>
                  <a:lnTo>
                    <a:pt x="1897" y="2185"/>
                  </a:lnTo>
                  <a:lnTo>
                    <a:pt x="1887" y="2169"/>
                  </a:lnTo>
                  <a:lnTo>
                    <a:pt x="1884" y="2165"/>
                  </a:lnTo>
                  <a:lnTo>
                    <a:pt x="1881" y="2162"/>
                  </a:lnTo>
                  <a:lnTo>
                    <a:pt x="1877" y="2159"/>
                  </a:lnTo>
                  <a:lnTo>
                    <a:pt x="1873" y="2156"/>
                  </a:lnTo>
                  <a:lnTo>
                    <a:pt x="1869" y="2154"/>
                  </a:lnTo>
                  <a:lnTo>
                    <a:pt x="1865" y="2152"/>
                  </a:lnTo>
                  <a:lnTo>
                    <a:pt x="1860" y="2150"/>
                  </a:lnTo>
                  <a:lnTo>
                    <a:pt x="1856" y="2149"/>
                  </a:lnTo>
                  <a:lnTo>
                    <a:pt x="1829" y="2142"/>
                  </a:lnTo>
                  <a:lnTo>
                    <a:pt x="1825" y="2141"/>
                  </a:lnTo>
                  <a:lnTo>
                    <a:pt x="1822" y="2141"/>
                  </a:lnTo>
                  <a:lnTo>
                    <a:pt x="1817" y="2141"/>
                  </a:lnTo>
                  <a:lnTo>
                    <a:pt x="1813" y="2141"/>
                  </a:lnTo>
                  <a:lnTo>
                    <a:pt x="1808" y="2143"/>
                  </a:lnTo>
                  <a:lnTo>
                    <a:pt x="1803" y="2145"/>
                  </a:lnTo>
                  <a:lnTo>
                    <a:pt x="1798" y="2148"/>
                  </a:lnTo>
                  <a:lnTo>
                    <a:pt x="1788" y="2157"/>
                  </a:lnTo>
                  <a:lnTo>
                    <a:pt x="1786" y="2160"/>
                  </a:lnTo>
                  <a:lnTo>
                    <a:pt x="1785" y="2162"/>
                  </a:lnTo>
                  <a:lnTo>
                    <a:pt x="1780" y="2170"/>
                  </a:lnTo>
                  <a:lnTo>
                    <a:pt x="1779" y="2175"/>
                  </a:lnTo>
                  <a:lnTo>
                    <a:pt x="1778" y="2180"/>
                  </a:lnTo>
                  <a:lnTo>
                    <a:pt x="1777" y="2184"/>
                  </a:lnTo>
                  <a:lnTo>
                    <a:pt x="1775" y="2216"/>
                  </a:lnTo>
                  <a:lnTo>
                    <a:pt x="1775" y="2220"/>
                  </a:lnTo>
                  <a:lnTo>
                    <a:pt x="1775" y="2226"/>
                  </a:lnTo>
                  <a:lnTo>
                    <a:pt x="1775" y="2232"/>
                  </a:lnTo>
                  <a:lnTo>
                    <a:pt x="1776" y="2240"/>
                  </a:lnTo>
                  <a:lnTo>
                    <a:pt x="1778" y="2248"/>
                  </a:lnTo>
                  <a:lnTo>
                    <a:pt x="1780" y="2255"/>
                  </a:lnTo>
                  <a:lnTo>
                    <a:pt x="1785" y="2271"/>
                  </a:lnTo>
                  <a:lnTo>
                    <a:pt x="1788" y="2279"/>
                  </a:lnTo>
                  <a:lnTo>
                    <a:pt x="1790" y="2285"/>
                  </a:lnTo>
                  <a:lnTo>
                    <a:pt x="1789" y="2293"/>
                  </a:lnTo>
                  <a:lnTo>
                    <a:pt x="1785" y="2338"/>
                  </a:lnTo>
                  <a:lnTo>
                    <a:pt x="1784" y="2344"/>
                  </a:lnTo>
                  <a:lnTo>
                    <a:pt x="1782" y="2352"/>
                  </a:lnTo>
                  <a:lnTo>
                    <a:pt x="1781" y="2355"/>
                  </a:lnTo>
                  <a:lnTo>
                    <a:pt x="1779" y="2359"/>
                  </a:lnTo>
                  <a:lnTo>
                    <a:pt x="1776" y="2367"/>
                  </a:lnTo>
                  <a:lnTo>
                    <a:pt x="1772" y="2373"/>
                  </a:lnTo>
                  <a:lnTo>
                    <a:pt x="1765" y="2385"/>
                  </a:lnTo>
                  <a:lnTo>
                    <a:pt x="1762" y="2391"/>
                  </a:lnTo>
                  <a:lnTo>
                    <a:pt x="1751" y="2397"/>
                  </a:lnTo>
                  <a:lnTo>
                    <a:pt x="1739" y="2394"/>
                  </a:lnTo>
                  <a:lnTo>
                    <a:pt x="1736" y="2393"/>
                  </a:lnTo>
                  <a:lnTo>
                    <a:pt x="1734" y="2393"/>
                  </a:lnTo>
                  <a:lnTo>
                    <a:pt x="1730" y="2391"/>
                  </a:lnTo>
                  <a:lnTo>
                    <a:pt x="1728" y="2389"/>
                  </a:lnTo>
                  <a:lnTo>
                    <a:pt x="1726" y="2386"/>
                  </a:lnTo>
                  <a:lnTo>
                    <a:pt x="1725" y="2382"/>
                  </a:lnTo>
                  <a:lnTo>
                    <a:pt x="1724" y="2372"/>
                  </a:lnTo>
                  <a:lnTo>
                    <a:pt x="1723" y="2367"/>
                  </a:lnTo>
                  <a:lnTo>
                    <a:pt x="1723" y="2356"/>
                  </a:lnTo>
                  <a:lnTo>
                    <a:pt x="1726" y="2316"/>
                  </a:lnTo>
                  <a:lnTo>
                    <a:pt x="1727" y="2305"/>
                  </a:lnTo>
                  <a:lnTo>
                    <a:pt x="1726" y="2299"/>
                  </a:lnTo>
                  <a:lnTo>
                    <a:pt x="1726" y="2293"/>
                  </a:lnTo>
                  <a:lnTo>
                    <a:pt x="1722" y="2265"/>
                  </a:lnTo>
                  <a:lnTo>
                    <a:pt x="1720" y="2260"/>
                  </a:lnTo>
                  <a:lnTo>
                    <a:pt x="1714" y="2250"/>
                  </a:lnTo>
                  <a:lnTo>
                    <a:pt x="1711" y="2247"/>
                  </a:lnTo>
                  <a:lnTo>
                    <a:pt x="1706" y="2243"/>
                  </a:lnTo>
                  <a:lnTo>
                    <a:pt x="1703" y="2240"/>
                  </a:lnTo>
                  <a:lnTo>
                    <a:pt x="1699" y="2238"/>
                  </a:lnTo>
                  <a:lnTo>
                    <a:pt x="1689" y="2234"/>
                  </a:lnTo>
                  <a:lnTo>
                    <a:pt x="1666" y="2228"/>
                  </a:lnTo>
                  <a:lnTo>
                    <a:pt x="1661" y="2227"/>
                  </a:lnTo>
                  <a:lnTo>
                    <a:pt x="1628" y="2214"/>
                  </a:lnTo>
                  <a:lnTo>
                    <a:pt x="1596" y="2185"/>
                  </a:lnTo>
                  <a:lnTo>
                    <a:pt x="1591" y="2175"/>
                  </a:lnTo>
                  <a:lnTo>
                    <a:pt x="1589" y="2171"/>
                  </a:lnTo>
                  <a:lnTo>
                    <a:pt x="1587" y="2168"/>
                  </a:lnTo>
                  <a:lnTo>
                    <a:pt x="1582" y="2156"/>
                  </a:lnTo>
                  <a:lnTo>
                    <a:pt x="1578" y="2145"/>
                  </a:lnTo>
                  <a:lnTo>
                    <a:pt x="1577" y="2141"/>
                  </a:lnTo>
                  <a:lnTo>
                    <a:pt x="1576" y="2137"/>
                  </a:lnTo>
                  <a:lnTo>
                    <a:pt x="1575" y="2132"/>
                  </a:lnTo>
                  <a:lnTo>
                    <a:pt x="1570" y="2120"/>
                  </a:lnTo>
                  <a:lnTo>
                    <a:pt x="1565" y="2106"/>
                  </a:lnTo>
                  <a:lnTo>
                    <a:pt x="1555" y="2086"/>
                  </a:lnTo>
                  <a:lnTo>
                    <a:pt x="1554" y="2084"/>
                  </a:lnTo>
                  <a:lnTo>
                    <a:pt x="1522" y="2053"/>
                  </a:lnTo>
                  <a:lnTo>
                    <a:pt x="1519" y="2052"/>
                  </a:lnTo>
                  <a:lnTo>
                    <a:pt x="1514" y="2050"/>
                  </a:lnTo>
                  <a:lnTo>
                    <a:pt x="1509" y="2049"/>
                  </a:lnTo>
                  <a:lnTo>
                    <a:pt x="1503" y="2048"/>
                  </a:lnTo>
                  <a:lnTo>
                    <a:pt x="1497" y="2049"/>
                  </a:lnTo>
                  <a:lnTo>
                    <a:pt x="1492" y="2049"/>
                  </a:lnTo>
                  <a:lnTo>
                    <a:pt x="1488" y="2051"/>
                  </a:lnTo>
                  <a:lnTo>
                    <a:pt x="1484" y="2054"/>
                  </a:lnTo>
                  <a:lnTo>
                    <a:pt x="1481" y="2058"/>
                  </a:lnTo>
                  <a:lnTo>
                    <a:pt x="1480" y="2063"/>
                  </a:lnTo>
                  <a:lnTo>
                    <a:pt x="1479" y="2070"/>
                  </a:lnTo>
                  <a:lnTo>
                    <a:pt x="1480" y="2093"/>
                  </a:lnTo>
                  <a:lnTo>
                    <a:pt x="1490" y="2125"/>
                  </a:lnTo>
                  <a:lnTo>
                    <a:pt x="1502" y="2174"/>
                  </a:lnTo>
                  <a:lnTo>
                    <a:pt x="1509" y="2203"/>
                  </a:lnTo>
                  <a:lnTo>
                    <a:pt x="1504" y="2232"/>
                  </a:lnTo>
                  <a:lnTo>
                    <a:pt x="1502" y="2239"/>
                  </a:lnTo>
                  <a:lnTo>
                    <a:pt x="1500" y="2247"/>
                  </a:lnTo>
                  <a:lnTo>
                    <a:pt x="1497" y="2254"/>
                  </a:lnTo>
                  <a:lnTo>
                    <a:pt x="1494" y="2260"/>
                  </a:lnTo>
                  <a:lnTo>
                    <a:pt x="1491" y="2266"/>
                  </a:lnTo>
                  <a:lnTo>
                    <a:pt x="1488" y="2269"/>
                  </a:lnTo>
                  <a:lnTo>
                    <a:pt x="1485" y="2270"/>
                  </a:lnTo>
                  <a:lnTo>
                    <a:pt x="1480" y="2270"/>
                  </a:lnTo>
                  <a:lnTo>
                    <a:pt x="1476" y="2270"/>
                  </a:lnTo>
                  <a:lnTo>
                    <a:pt x="1472" y="2272"/>
                  </a:lnTo>
                  <a:lnTo>
                    <a:pt x="1466" y="2275"/>
                  </a:lnTo>
                  <a:lnTo>
                    <a:pt x="1461" y="2277"/>
                  </a:lnTo>
                  <a:lnTo>
                    <a:pt x="1457" y="2281"/>
                  </a:lnTo>
                  <a:lnTo>
                    <a:pt x="1452" y="2289"/>
                  </a:lnTo>
                  <a:lnTo>
                    <a:pt x="1447" y="2297"/>
                  </a:lnTo>
                  <a:lnTo>
                    <a:pt x="1442" y="2305"/>
                  </a:lnTo>
                  <a:lnTo>
                    <a:pt x="1439" y="2314"/>
                  </a:lnTo>
                  <a:lnTo>
                    <a:pt x="1434" y="2330"/>
                  </a:lnTo>
                  <a:lnTo>
                    <a:pt x="1431" y="2337"/>
                  </a:lnTo>
                  <a:lnTo>
                    <a:pt x="1427" y="2341"/>
                  </a:lnTo>
                  <a:lnTo>
                    <a:pt x="1423" y="2346"/>
                  </a:lnTo>
                  <a:lnTo>
                    <a:pt x="1414" y="2354"/>
                  </a:lnTo>
                  <a:lnTo>
                    <a:pt x="1405" y="2361"/>
                  </a:lnTo>
                  <a:lnTo>
                    <a:pt x="1401" y="2363"/>
                  </a:lnTo>
                  <a:lnTo>
                    <a:pt x="1398" y="2365"/>
                  </a:lnTo>
                  <a:lnTo>
                    <a:pt x="1397" y="2365"/>
                  </a:lnTo>
                  <a:lnTo>
                    <a:pt x="1394" y="2367"/>
                  </a:lnTo>
                  <a:lnTo>
                    <a:pt x="1386" y="2369"/>
                  </a:lnTo>
                  <a:lnTo>
                    <a:pt x="1380" y="2369"/>
                  </a:lnTo>
                  <a:lnTo>
                    <a:pt x="1376" y="2368"/>
                  </a:lnTo>
                  <a:lnTo>
                    <a:pt x="1372" y="2366"/>
                  </a:lnTo>
                  <a:lnTo>
                    <a:pt x="1297" y="2318"/>
                  </a:lnTo>
                  <a:lnTo>
                    <a:pt x="1294" y="2316"/>
                  </a:lnTo>
                  <a:lnTo>
                    <a:pt x="1288" y="2312"/>
                  </a:lnTo>
                  <a:lnTo>
                    <a:pt x="1273" y="2300"/>
                  </a:lnTo>
                  <a:lnTo>
                    <a:pt x="1271" y="2298"/>
                  </a:lnTo>
                  <a:lnTo>
                    <a:pt x="1268" y="2295"/>
                  </a:lnTo>
                  <a:lnTo>
                    <a:pt x="1266" y="2291"/>
                  </a:lnTo>
                  <a:lnTo>
                    <a:pt x="1250" y="2258"/>
                  </a:lnTo>
                  <a:lnTo>
                    <a:pt x="1241" y="2254"/>
                  </a:lnTo>
                  <a:lnTo>
                    <a:pt x="1208" y="2239"/>
                  </a:lnTo>
                  <a:lnTo>
                    <a:pt x="1202" y="2236"/>
                  </a:lnTo>
                  <a:lnTo>
                    <a:pt x="1196" y="2234"/>
                  </a:lnTo>
                  <a:lnTo>
                    <a:pt x="1191" y="2233"/>
                  </a:lnTo>
                  <a:lnTo>
                    <a:pt x="1186" y="2233"/>
                  </a:lnTo>
                  <a:lnTo>
                    <a:pt x="1174" y="2236"/>
                  </a:lnTo>
                  <a:lnTo>
                    <a:pt x="1170" y="2237"/>
                  </a:lnTo>
                  <a:lnTo>
                    <a:pt x="1165" y="2238"/>
                  </a:lnTo>
                  <a:lnTo>
                    <a:pt x="1154" y="2240"/>
                  </a:lnTo>
                  <a:lnTo>
                    <a:pt x="1148" y="2242"/>
                  </a:lnTo>
                  <a:lnTo>
                    <a:pt x="1136" y="2243"/>
                  </a:lnTo>
                  <a:lnTo>
                    <a:pt x="1132" y="2242"/>
                  </a:lnTo>
                  <a:lnTo>
                    <a:pt x="1125" y="2239"/>
                  </a:lnTo>
                  <a:lnTo>
                    <a:pt x="1121" y="2236"/>
                  </a:lnTo>
                  <a:lnTo>
                    <a:pt x="1114" y="2230"/>
                  </a:lnTo>
                  <a:lnTo>
                    <a:pt x="1112" y="2228"/>
                  </a:lnTo>
                  <a:lnTo>
                    <a:pt x="1108" y="2224"/>
                  </a:lnTo>
                  <a:lnTo>
                    <a:pt x="1107" y="2223"/>
                  </a:lnTo>
                  <a:lnTo>
                    <a:pt x="1098" y="2210"/>
                  </a:lnTo>
                  <a:lnTo>
                    <a:pt x="1096" y="2207"/>
                  </a:lnTo>
                  <a:lnTo>
                    <a:pt x="1095" y="2201"/>
                  </a:lnTo>
                  <a:lnTo>
                    <a:pt x="1094" y="2194"/>
                  </a:lnTo>
                  <a:lnTo>
                    <a:pt x="1095" y="2186"/>
                  </a:lnTo>
                  <a:lnTo>
                    <a:pt x="1096" y="2180"/>
                  </a:lnTo>
                  <a:lnTo>
                    <a:pt x="1098" y="2171"/>
                  </a:lnTo>
                  <a:lnTo>
                    <a:pt x="1100" y="2162"/>
                  </a:lnTo>
                  <a:lnTo>
                    <a:pt x="1102" y="2154"/>
                  </a:lnTo>
                  <a:lnTo>
                    <a:pt x="1105" y="2147"/>
                  </a:lnTo>
                  <a:lnTo>
                    <a:pt x="1107" y="2141"/>
                  </a:lnTo>
                  <a:lnTo>
                    <a:pt x="1110" y="2135"/>
                  </a:lnTo>
                  <a:lnTo>
                    <a:pt x="1112" y="2130"/>
                  </a:lnTo>
                  <a:lnTo>
                    <a:pt x="1114" y="2125"/>
                  </a:lnTo>
                  <a:lnTo>
                    <a:pt x="1115" y="2120"/>
                  </a:lnTo>
                  <a:lnTo>
                    <a:pt x="1115" y="2115"/>
                  </a:lnTo>
                  <a:lnTo>
                    <a:pt x="1115" y="2105"/>
                  </a:lnTo>
                  <a:lnTo>
                    <a:pt x="1114" y="2088"/>
                  </a:lnTo>
                  <a:lnTo>
                    <a:pt x="1115" y="2076"/>
                  </a:lnTo>
                  <a:lnTo>
                    <a:pt x="1115" y="2070"/>
                  </a:lnTo>
                  <a:lnTo>
                    <a:pt x="1115" y="2070"/>
                  </a:lnTo>
                  <a:lnTo>
                    <a:pt x="1116" y="2055"/>
                  </a:lnTo>
                  <a:lnTo>
                    <a:pt x="1116" y="2051"/>
                  </a:lnTo>
                  <a:lnTo>
                    <a:pt x="1119" y="2046"/>
                  </a:lnTo>
                  <a:lnTo>
                    <a:pt x="1122" y="2041"/>
                  </a:lnTo>
                  <a:lnTo>
                    <a:pt x="1122" y="2041"/>
                  </a:lnTo>
                  <a:lnTo>
                    <a:pt x="1125" y="2037"/>
                  </a:lnTo>
                  <a:lnTo>
                    <a:pt x="1126" y="2034"/>
                  </a:lnTo>
                  <a:lnTo>
                    <a:pt x="1125" y="2028"/>
                  </a:lnTo>
                  <a:lnTo>
                    <a:pt x="1121" y="2004"/>
                  </a:lnTo>
                  <a:lnTo>
                    <a:pt x="1119" y="1997"/>
                  </a:lnTo>
                  <a:lnTo>
                    <a:pt x="1117" y="1990"/>
                  </a:lnTo>
                  <a:lnTo>
                    <a:pt x="1114" y="1983"/>
                  </a:lnTo>
                  <a:lnTo>
                    <a:pt x="1111" y="1978"/>
                  </a:lnTo>
                  <a:lnTo>
                    <a:pt x="1101" y="1962"/>
                  </a:lnTo>
                  <a:lnTo>
                    <a:pt x="1095" y="1955"/>
                  </a:lnTo>
                  <a:lnTo>
                    <a:pt x="1090" y="1950"/>
                  </a:lnTo>
                  <a:lnTo>
                    <a:pt x="1086" y="1945"/>
                  </a:lnTo>
                  <a:lnTo>
                    <a:pt x="1081" y="1941"/>
                  </a:lnTo>
                  <a:lnTo>
                    <a:pt x="1076" y="1939"/>
                  </a:lnTo>
                  <a:lnTo>
                    <a:pt x="1071" y="1937"/>
                  </a:lnTo>
                  <a:lnTo>
                    <a:pt x="1067" y="1935"/>
                  </a:lnTo>
                  <a:lnTo>
                    <a:pt x="1062" y="1934"/>
                  </a:lnTo>
                  <a:lnTo>
                    <a:pt x="1057" y="1934"/>
                  </a:lnTo>
                  <a:lnTo>
                    <a:pt x="1054" y="1935"/>
                  </a:lnTo>
                  <a:lnTo>
                    <a:pt x="1051" y="1937"/>
                  </a:lnTo>
                  <a:lnTo>
                    <a:pt x="1049" y="1940"/>
                  </a:lnTo>
                  <a:lnTo>
                    <a:pt x="1047" y="1944"/>
                  </a:lnTo>
                  <a:lnTo>
                    <a:pt x="1041" y="1966"/>
                  </a:lnTo>
                  <a:lnTo>
                    <a:pt x="1038" y="1980"/>
                  </a:lnTo>
                  <a:lnTo>
                    <a:pt x="1036" y="1999"/>
                  </a:lnTo>
                  <a:lnTo>
                    <a:pt x="1034" y="2012"/>
                  </a:lnTo>
                  <a:lnTo>
                    <a:pt x="1034" y="2020"/>
                  </a:lnTo>
                  <a:lnTo>
                    <a:pt x="1034" y="2028"/>
                  </a:lnTo>
                  <a:lnTo>
                    <a:pt x="1034" y="2033"/>
                  </a:lnTo>
                  <a:lnTo>
                    <a:pt x="1032" y="2050"/>
                  </a:lnTo>
                  <a:lnTo>
                    <a:pt x="1032" y="2054"/>
                  </a:lnTo>
                  <a:lnTo>
                    <a:pt x="1030" y="2060"/>
                  </a:lnTo>
                  <a:lnTo>
                    <a:pt x="1028" y="2064"/>
                  </a:lnTo>
                  <a:lnTo>
                    <a:pt x="1018" y="2082"/>
                  </a:lnTo>
                  <a:lnTo>
                    <a:pt x="1015" y="2086"/>
                  </a:lnTo>
                  <a:lnTo>
                    <a:pt x="999" y="2102"/>
                  </a:lnTo>
                  <a:lnTo>
                    <a:pt x="994" y="2107"/>
                  </a:lnTo>
                  <a:lnTo>
                    <a:pt x="989" y="2111"/>
                  </a:lnTo>
                  <a:lnTo>
                    <a:pt x="980" y="2117"/>
                  </a:lnTo>
                  <a:lnTo>
                    <a:pt x="974" y="2120"/>
                  </a:lnTo>
                  <a:lnTo>
                    <a:pt x="970" y="2122"/>
                  </a:lnTo>
                  <a:lnTo>
                    <a:pt x="964" y="2125"/>
                  </a:lnTo>
                  <a:lnTo>
                    <a:pt x="955" y="2130"/>
                  </a:lnTo>
                  <a:lnTo>
                    <a:pt x="948" y="2133"/>
                  </a:lnTo>
                  <a:lnTo>
                    <a:pt x="945" y="2134"/>
                  </a:lnTo>
                  <a:lnTo>
                    <a:pt x="945" y="2133"/>
                  </a:lnTo>
                  <a:lnTo>
                    <a:pt x="944" y="2129"/>
                  </a:lnTo>
                  <a:lnTo>
                    <a:pt x="942" y="2116"/>
                  </a:lnTo>
                  <a:lnTo>
                    <a:pt x="940" y="2106"/>
                  </a:lnTo>
                  <a:lnTo>
                    <a:pt x="939" y="2103"/>
                  </a:lnTo>
                  <a:lnTo>
                    <a:pt x="926" y="2101"/>
                  </a:lnTo>
                  <a:lnTo>
                    <a:pt x="909" y="2102"/>
                  </a:lnTo>
                  <a:lnTo>
                    <a:pt x="880" y="2090"/>
                  </a:lnTo>
                  <a:lnTo>
                    <a:pt x="879" y="2084"/>
                  </a:lnTo>
                  <a:lnTo>
                    <a:pt x="877" y="2075"/>
                  </a:lnTo>
                  <a:lnTo>
                    <a:pt x="875" y="2068"/>
                  </a:lnTo>
                  <a:lnTo>
                    <a:pt x="873" y="2061"/>
                  </a:lnTo>
                  <a:lnTo>
                    <a:pt x="866" y="2035"/>
                  </a:lnTo>
                  <a:lnTo>
                    <a:pt x="862" y="2025"/>
                  </a:lnTo>
                  <a:lnTo>
                    <a:pt x="859" y="2015"/>
                  </a:lnTo>
                  <a:lnTo>
                    <a:pt x="853" y="2002"/>
                  </a:lnTo>
                  <a:lnTo>
                    <a:pt x="839" y="1973"/>
                  </a:lnTo>
                  <a:lnTo>
                    <a:pt x="835" y="1967"/>
                  </a:lnTo>
                  <a:lnTo>
                    <a:pt x="832" y="1963"/>
                  </a:lnTo>
                  <a:lnTo>
                    <a:pt x="827" y="1956"/>
                  </a:lnTo>
                  <a:lnTo>
                    <a:pt x="812" y="1944"/>
                  </a:lnTo>
                  <a:lnTo>
                    <a:pt x="792" y="1917"/>
                  </a:lnTo>
                  <a:lnTo>
                    <a:pt x="794" y="1908"/>
                  </a:lnTo>
                  <a:lnTo>
                    <a:pt x="796" y="1878"/>
                  </a:lnTo>
                  <a:lnTo>
                    <a:pt x="797" y="1848"/>
                  </a:lnTo>
                  <a:lnTo>
                    <a:pt x="796" y="1825"/>
                  </a:lnTo>
                  <a:lnTo>
                    <a:pt x="792" y="1819"/>
                  </a:lnTo>
                  <a:lnTo>
                    <a:pt x="777" y="1799"/>
                  </a:lnTo>
                  <a:lnTo>
                    <a:pt x="770" y="1791"/>
                  </a:lnTo>
                  <a:lnTo>
                    <a:pt x="769" y="1790"/>
                  </a:lnTo>
                  <a:lnTo>
                    <a:pt x="765" y="1785"/>
                  </a:lnTo>
                  <a:lnTo>
                    <a:pt x="760" y="1782"/>
                  </a:lnTo>
                  <a:lnTo>
                    <a:pt x="755" y="1780"/>
                  </a:lnTo>
                  <a:lnTo>
                    <a:pt x="751" y="1776"/>
                  </a:lnTo>
                  <a:lnTo>
                    <a:pt x="749" y="1770"/>
                  </a:lnTo>
                  <a:lnTo>
                    <a:pt x="750" y="1765"/>
                  </a:lnTo>
                  <a:lnTo>
                    <a:pt x="753" y="1756"/>
                  </a:lnTo>
                  <a:lnTo>
                    <a:pt x="752" y="1747"/>
                  </a:lnTo>
                  <a:lnTo>
                    <a:pt x="740" y="1736"/>
                  </a:lnTo>
                  <a:lnTo>
                    <a:pt x="735" y="1732"/>
                  </a:lnTo>
                  <a:lnTo>
                    <a:pt x="735" y="1726"/>
                  </a:lnTo>
                  <a:lnTo>
                    <a:pt x="737" y="1722"/>
                  </a:lnTo>
                  <a:lnTo>
                    <a:pt x="740" y="1719"/>
                  </a:lnTo>
                  <a:lnTo>
                    <a:pt x="743" y="1715"/>
                  </a:lnTo>
                  <a:lnTo>
                    <a:pt x="744" y="1711"/>
                  </a:lnTo>
                  <a:lnTo>
                    <a:pt x="745" y="1707"/>
                  </a:lnTo>
                  <a:lnTo>
                    <a:pt x="745" y="1705"/>
                  </a:lnTo>
                  <a:lnTo>
                    <a:pt x="736" y="1667"/>
                  </a:lnTo>
                  <a:lnTo>
                    <a:pt x="733" y="1663"/>
                  </a:lnTo>
                  <a:lnTo>
                    <a:pt x="728" y="1660"/>
                  </a:lnTo>
                  <a:lnTo>
                    <a:pt x="727" y="1660"/>
                  </a:lnTo>
                  <a:lnTo>
                    <a:pt x="721" y="1663"/>
                  </a:lnTo>
                  <a:lnTo>
                    <a:pt x="717" y="1668"/>
                  </a:lnTo>
                  <a:lnTo>
                    <a:pt x="717" y="1668"/>
                  </a:lnTo>
                  <a:lnTo>
                    <a:pt x="712" y="1670"/>
                  </a:lnTo>
                  <a:lnTo>
                    <a:pt x="708" y="1666"/>
                  </a:lnTo>
                  <a:lnTo>
                    <a:pt x="701" y="1655"/>
                  </a:lnTo>
                  <a:lnTo>
                    <a:pt x="700" y="1651"/>
                  </a:lnTo>
                  <a:lnTo>
                    <a:pt x="698" y="1631"/>
                  </a:lnTo>
                  <a:lnTo>
                    <a:pt x="692" y="1630"/>
                  </a:lnTo>
                  <a:lnTo>
                    <a:pt x="665" y="1631"/>
                  </a:lnTo>
                  <a:lnTo>
                    <a:pt x="650" y="1639"/>
                  </a:lnTo>
                  <a:lnTo>
                    <a:pt x="643" y="1637"/>
                  </a:lnTo>
                  <a:lnTo>
                    <a:pt x="640" y="1636"/>
                  </a:lnTo>
                  <a:lnTo>
                    <a:pt x="640" y="1636"/>
                  </a:lnTo>
                  <a:lnTo>
                    <a:pt x="595" y="1604"/>
                  </a:lnTo>
                  <a:lnTo>
                    <a:pt x="574" y="1588"/>
                  </a:lnTo>
                  <a:lnTo>
                    <a:pt x="555" y="1570"/>
                  </a:lnTo>
                  <a:lnTo>
                    <a:pt x="554" y="1564"/>
                  </a:lnTo>
                  <a:lnTo>
                    <a:pt x="553" y="1559"/>
                  </a:lnTo>
                  <a:lnTo>
                    <a:pt x="553" y="1559"/>
                  </a:lnTo>
                  <a:lnTo>
                    <a:pt x="555" y="1554"/>
                  </a:lnTo>
                  <a:lnTo>
                    <a:pt x="557" y="1550"/>
                  </a:lnTo>
                  <a:lnTo>
                    <a:pt x="545" y="1549"/>
                  </a:lnTo>
                  <a:lnTo>
                    <a:pt x="536" y="1554"/>
                  </a:lnTo>
                  <a:lnTo>
                    <a:pt x="511" y="1572"/>
                  </a:lnTo>
                  <a:lnTo>
                    <a:pt x="492" y="1593"/>
                  </a:lnTo>
                  <a:lnTo>
                    <a:pt x="475" y="1605"/>
                  </a:lnTo>
                  <a:lnTo>
                    <a:pt x="436" y="1629"/>
                  </a:lnTo>
                  <a:lnTo>
                    <a:pt x="436" y="1630"/>
                  </a:lnTo>
                  <a:lnTo>
                    <a:pt x="430" y="1635"/>
                  </a:lnTo>
                  <a:lnTo>
                    <a:pt x="426" y="1638"/>
                  </a:lnTo>
                  <a:lnTo>
                    <a:pt x="413" y="1646"/>
                  </a:lnTo>
                  <a:lnTo>
                    <a:pt x="411" y="1647"/>
                  </a:lnTo>
                  <a:lnTo>
                    <a:pt x="407" y="1649"/>
                  </a:lnTo>
                  <a:lnTo>
                    <a:pt x="406" y="1648"/>
                  </a:lnTo>
                  <a:lnTo>
                    <a:pt x="398" y="1637"/>
                  </a:lnTo>
                  <a:lnTo>
                    <a:pt x="397" y="1636"/>
                  </a:lnTo>
                  <a:lnTo>
                    <a:pt x="397" y="1635"/>
                  </a:lnTo>
                  <a:lnTo>
                    <a:pt x="396" y="1634"/>
                  </a:lnTo>
                  <a:lnTo>
                    <a:pt x="396" y="1631"/>
                  </a:lnTo>
                  <a:lnTo>
                    <a:pt x="396" y="1629"/>
                  </a:lnTo>
                  <a:lnTo>
                    <a:pt x="398" y="1627"/>
                  </a:lnTo>
                  <a:lnTo>
                    <a:pt x="399" y="1626"/>
                  </a:lnTo>
                  <a:lnTo>
                    <a:pt x="402" y="1625"/>
                  </a:lnTo>
                  <a:lnTo>
                    <a:pt x="413" y="1594"/>
                  </a:lnTo>
                  <a:lnTo>
                    <a:pt x="414" y="1587"/>
                  </a:lnTo>
                  <a:lnTo>
                    <a:pt x="402" y="1562"/>
                  </a:lnTo>
                  <a:lnTo>
                    <a:pt x="377" y="1588"/>
                  </a:lnTo>
                  <a:lnTo>
                    <a:pt x="374" y="1588"/>
                  </a:lnTo>
                  <a:lnTo>
                    <a:pt x="372" y="1588"/>
                  </a:lnTo>
                  <a:lnTo>
                    <a:pt x="372" y="1576"/>
                  </a:lnTo>
                  <a:lnTo>
                    <a:pt x="372" y="1568"/>
                  </a:lnTo>
                  <a:lnTo>
                    <a:pt x="374" y="1565"/>
                  </a:lnTo>
                  <a:lnTo>
                    <a:pt x="377" y="1562"/>
                  </a:lnTo>
                  <a:lnTo>
                    <a:pt x="378" y="1560"/>
                  </a:lnTo>
                  <a:lnTo>
                    <a:pt x="378" y="1547"/>
                  </a:lnTo>
                  <a:lnTo>
                    <a:pt x="377" y="1542"/>
                  </a:lnTo>
                  <a:lnTo>
                    <a:pt x="374" y="1537"/>
                  </a:lnTo>
                  <a:lnTo>
                    <a:pt x="372" y="1534"/>
                  </a:lnTo>
                  <a:lnTo>
                    <a:pt x="363" y="1524"/>
                  </a:lnTo>
                  <a:lnTo>
                    <a:pt x="360" y="1524"/>
                  </a:lnTo>
                  <a:lnTo>
                    <a:pt x="344" y="1527"/>
                  </a:lnTo>
                  <a:lnTo>
                    <a:pt x="337" y="1530"/>
                  </a:lnTo>
                  <a:lnTo>
                    <a:pt x="336" y="1530"/>
                  </a:lnTo>
                  <a:lnTo>
                    <a:pt x="334" y="1532"/>
                  </a:lnTo>
                  <a:lnTo>
                    <a:pt x="333" y="1538"/>
                  </a:lnTo>
                  <a:lnTo>
                    <a:pt x="331" y="1547"/>
                  </a:lnTo>
                  <a:lnTo>
                    <a:pt x="325" y="1554"/>
                  </a:lnTo>
                  <a:lnTo>
                    <a:pt x="324" y="1554"/>
                  </a:lnTo>
                  <a:lnTo>
                    <a:pt x="320" y="1553"/>
                  </a:lnTo>
                  <a:lnTo>
                    <a:pt x="314" y="1550"/>
                  </a:lnTo>
                  <a:lnTo>
                    <a:pt x="312" y="1548"/>
                  </a:lnTo>
                  <a:lnTo>
                    <a:pt x="314" y="1523"/>
                  </a:lnTo>
                  <a:lnTo>
                    <a:pt x="308" y="1500"/>
                  </a:lnTo>
                  <a:lnTo>
                    <a:pt x="308" y="1497"/>
                  </a:lnTo>
                  <a:lnTo>
                    <a:pt x="307" y="1490"/>
                  </a:lnTo>
                  <a:lnTo>
                    <a:pt x="297" y="1455"/>
                  </a:lnTo>
                  <a:lnTo>
                    <a:pt x="296" y="1451"/>
                  </a:lnTo>
                  <a:lnTo>
                    <a:pt x="278" y="1451"/>
                  </a:lnTo>
                  <a:lnTo>
                    <a:pt x="265" y="1426"/>
                  </a:lnTo>
                  <a:lnTo>
                    <a:pt x="269" y="1407"/>
                  </a:lnTo>
                  <a:lnTo>
                    <a:pt x="271" y="1408"/>
                  </a:lnTo>
                  <a:lnTo>
                    <a:pt x="275" y="1404"/>
                  </a:lnTo>
                  <a:lnTo>
                    <a:pt x="277" y="1403"/>
                  </a:lnTo>
                  <a:lnTo>
                    <a:pt x="277" y="1391"/>
                  </a:lnTo>
                  <a:lnTo>
                    <a:pt x="273" y="1373"/>
                  </a:lnTo>
                  <a:lnTo>
                    <a:pt x="272" y="1373"/>
                  </a:lnTo>
                  <a:lnTo>
                    <a:pt x="253" y="1374"/>
                  </a:lnTo>
                  <a:lnTo>
                    <a:pt x="250" y="1376"/>
                  </a:lnTo>
                  <a:lnTo>
                    <a:pt x="248" y="1380"/>
                  </a:lnTo>
                  <a:lnTo>
                    <a:pt x="243" y="1383"/>
                  </a:lnTo>
                  <a:lnTo>
                    <a:pt x="240" y="1384"/>
                  </a:lnTo>
                  <a:lnTo>
                    <a:pt x="236" y="1380"/>
                  </a:lnTo>
                  <a:lnTo>
                    <a:pt x="231" y="1374"/>
                  </a:lnTo>
                  <a:lnTo>
                    <a:pt x="220" y="1343"/>
                  </a:lnTo>
                  <a:lnTo>
                    <a:pt x="205" y="1300"/>
                  </a:lnTo>
                  <a:lnTo>
                    <a:pt x="205" y="1299"/>
                  </a:lnTo>
                  <a:lnTo>
                    <a:pt x="181" y="1288"/>
                  </a:lnTo>
                  <a:lnTo>
                    <a:pt x="163" y="1281"/>
                  </a:lnTo>
                  <a:lnTo>
                    <a:pt x="149" y="1271"/>
                  </a:lnTo>
                  <a:lnTo>
                    <a:pt x="166" y="1296"/>
                  </a:lnTo>
                  <a:lnTo>
                    <a:pt x="166" y="1308"/>
                  </a:lnTo>
                  <a:lnTo>
                    <a:pt x="165" y="1327"/>
                  </a:lnTo>
                  <a:lnTo>
                    <a:pt x="161" y="1336"/>
                  </a:lnTo>
                  <a:lnTo>
                    <a:pt x="138" y="1324"/>
                  </a:lnTo>
                  <a:lnTo>
                    <a:pt x="101" y="1305"/>
                  </a:lnTo>
                  <a:lnTo>
                    <a:pt x="79" y="1291"/>
                  </a:lnTo>
                  <a:lnTo>
                    <a:pt x="75" y="1287"/>
                  </a:lnTo>
                  <a:lnTo>
                    <a:pt x="59" y="1273"/>
                  </a:lnTo>
                  <a:lnTo>
                    <a:pt x="39" y="1296"/>
                  </a:lnTo>
                  <a:lnTo>
                    <a:pt x="39" y="1297"/>
                  </a:lnTo>
                  <a:lnTo>
                    <a:pt x="39" y="1299"/>
                  </a:lnTo>
                  <a:lnTo>
                    <a:pt x="39" y="1301"/>
                  </a:lnTo>
                  <a:lnTo>
                    <a:pt x="39" y="1302"/>
                  </a:lnTo>
                  <a:lnTo>
                    <a:pt x="40" y="1304"/>
                  </a:lnTo>
                  <a:lnTo>
                    <a:pt x="41" y="1305"/>
                  </a:lnTo>
                  <a:lnTo>
                    <a:pt x="0" y="1277"/>
                  </a:lnTo>
                  <a:lnTo>
                    <a:pt x="9" y="1243"/>
                  </a:lnTo>
                  <a:lnTo>
                    <a:pt x="16" y="1232"/>
                  </a:lnTo>
                  <a:lnTo>
                    <a:pt x="16" y="1230"/>
                  </a:lnTo>
                  <a:lnTo>
                    <a:pt x="17" y="1229"/>
                  </a:lnTo>
                  <a:lnTo>
                    <a:pt x="17" y="1228"/>
                  </a:lnTo>
                  <a:lnTo>
                    <a:pt x="17" y="1227"/>
                  </a:lnTo>
                  <a:lnTo>
                    <a:pt x="17" y="1226"/>
                  </a:lnTo>
                  <a:lnTo>
                    <a:pt x="17" y="1224"/>
                  </a:lnTo>
                  <a:lnTo>
                    <a:pt x="16" y="1216"/>
                  </a:lnTo>
                  <a:lnTo>
                    <a:pt x="17" y="1213"/>
                  </a:lnTo>
                  <a:lnTo>
                    <a:pt x="26" y="1197"/>
                  </a:lnTo>
                  <a:lnTo>
                    <a:pt x="50" y="1160"/>
                  </a:lnTo>
                  <a:lnTo>
                    <a:pt x="54" y="1155"/>
                  </a:lnTo>
                  <a:lnTo>
                    <a:pt x="55" y="1153"/>
                  </a:lnTo>
                  <a:lnTo>
                    <a:pt x="81" y="1155"/>
                  </a:lnTo>
                  <a:lnTo>
                    <a:pt x="105" y="1148"/>
                  </a:lnTo>
                  <a:lnTo>
                    <a:pt x="86" y="1124"/>
                  </a:lnTo>
                  <a:lnTo>
                    <a:pt x="79" y="1120"/>
                  </a:lnTo>
                  <a:lnTo>
                    <a:pt x="76" y="1115"/>
                  </a:lnTo>
                  <a:lnTo>
                    <a:pt x="70" y="1094"/>
                  </a:lnTo>
                  <a:lnTo>
                    <a:pt x="73" y="1076"/>
                  </a:lnTo>
                  <a:lnTo>
                    <a:pt x="61" y="1041"/>
                  </a:lnTo>
                  <a:lnTo>
                    <a:pt x="60" y="1039"/>
                  </a:lnTo>
                  <a:lnTo>
                    <a:pt x="51" y="1027"/>
                  </a:lnTo>
                  <a:lnTo>
                    <a:pt x="49" y="1026"/>
                  </a:lnTo>
                  <a:lnTo>
                    <a:pt x="48" y="1025"/>
                  </a:lnTo>
                  <a:lnTo>
                    <a:pt x="46" y="1024"/>
                  </a:lnTo>
                  <a:lnTo>
                    <a:pt x="44" y="1024"/>
                  </a:lnTo>
                  <a:lnTo>
                    <a:pt x="42" y="1025"/>
                  </a:lnTo>
                  <a:lnTo>
                    <a:pt x="38" y="1025"/>
                  </a:lnTo>
                  <a:lnTo>
                    <a:pt x="35" y="1013"/>
                  </a:lnTo>
                  <a:lnTo>
                    <a:pt x="63" y="993"/>
                  </a:lnTo>
                  <a:lnTo>
                    <a:pt x="66" y="992"/>
                  </a:lnTo>
                  <a:lnTo>
                    <a:pt x="78" y="995"/>
                  </a:lnTo>
                  <a:lnTo>
                    <a:pt x="89" y="1001"/>
                  </a:lnTo>
                  <a:lnTo>
                    <a:pt x="94" y="1007"/>
                  </a:lnTo>
                  <a:lnTo>
                    <a:pt x="98" y="1015"/>
                  </a:lnTo>
                  <a:lnTo>
                    <a:pt x="99" y="1020"/>
                  </a:lnTo>
                  <a:lnTo>
                    <a:pt x="111" y="1031"/>
                  </a:lnTo>
                  <a:lnTo>
                    <a:pt x="126" y="1036"/>
                  </a:lnTo>
                  <a:lnTo>
                    <a:pt x="143" y="1032"/>
                  </a:lnTo>
                  <a:lnTo>
                    <a:pt x="148" y="1030"/>
                  </a:lnTo>
                  <a:lnTo>
                    <a:pt x="155" y="1027"/>
                  </a:lnTo>
                  <a:lnTo>
                    <a:pt x="158" y="1025"/>
                  </a:lnTo>
                  <a:lnTo>
                    <a:pt x="159" y="1025"/>
                  </a:lnTo>
                  <a:lnTo>
                    <a:pt x="149" y="972"/>
                  </a:lnTo>
                  <a:lnTo>
                    <a:pt x="144" y="963"/>
                  </a:lnTo>
                  <a:lnTo>
                    <a:pt x="123" y="962"/>
                  </a:lnTo>
                  <a:lnTo>
                    <a:pt x="81" y="953"/>
                  </a:lnTo>
                  <a:lnTo>
                    <a:pt x="77" y="939"/>
                  </a:lnTo>
                  <a:lnTo>
                    <a:pt x="86" y="916"/>
                  </a:lnTo>
                  <a:lnTo>
                    <a:pt x="95" y="907"/>
                  </a:lnTo>
                  <a:lnTo>
                    <a:pt x="149" y="862"/>
                  </a:lnTo>
                  <a:lnTo>
                    <a:pt x="148" y="865"/>
                  </a:lnTo>
                  <a:lnTo>
                    <a:pt x="147" y="868"/>
                  </a:lnTo>
                  <a:lnTo>
                    <a:pt x="147" y="869"/>
                  </a:lnTo>
                  <a:lnTo>
                    <a:pt x="148" y="873"/>
                  </a:lnTo>
                  <a:lnTo>
                    <a:pt x="153" y="890"/>
                  </a:lnTo>
                  <a:lnTo>
                    <a:pt x="156" y="894"/>
                  </a:lnTo>
                  <a:lnTo>
                    <a:pt x="160" y="894"/>
                  </a:lnTo>
                  <a:lnTo>
                    <a:pt x="161" y="893"/>
                  </a:lnTo>
                  <a:lnTo>
                    <a:pt x="167" y="886"/>
                  </a:lnTo>
                  <a:lnTo>
                    <a:pt x="173" y="881"/>
                  </a:lnTo>
                  <a:lnTo>
                    <a:pt x="176" y="881"/>
                  </a:lnTo>
                  <a:lnTo>
                    <a:pt x="185" y="886"/>
                  </a:lnTo>
                  <a:lnTo>
                    <a:pt x="188" y="889"/>
                  </a:lnTo>
                  <a:lnTo>
                    <a:pt x="191" y="894"/>
                  </a:lnTo>
                  <a:lnTo>
                    <a:pt x="192" y="900"/>
                  </a:lnTo>
                  <a:lnTo>
                    <a:pt x="191" y="906"/>
                  </a:lnTo>
                  <a:lnTo>
                    <a:pt x="188" y="915"/>
                  </a:lnTo>
                  <a:lnTo>
                    <a:pt x="188" y="921"/>
                  </a:lnTo>
                  <a:lnTo>
                    <a:pt x="190" y="946"/>
                  </a:lnTo>
                  <a:lnTo>
                    <a:pt x="192" y="952"/>
                  </a:lnTo>
                  <a:lnTo>
                    <a:pt x="194" y="957"/>
                  </a:lnTo>
                  <a:lnTo>
                    <a:pt x="197" y="963"/>
                  </a:lnTo>
                  <a:lnTo>
                    <a:pt x="225" y="968"/>
                  </a:lnTo>
                  <a:lnTo>
                    <a:pt x="234" y="964"/>
                  </a:lnTo>
                  <a:lnTo>
                    <a:pt x="255" y="942"/>
                  </a:lnTo>
                  <a:lnTo>
                    <a:pt x="241" y="941"/>
                  </a:lnTo>
                  <a:lnTo>
                    <a:pt x="236" y="940"/>
                  </a:lnTo>
                  <a:lnTo>
                    <a:pt x="224" y="923"/>
                  </a:lnTo>
                  <a:lnTo>
                    <a:pt x="224" y="922"/>
                  </a:lnTo>
                  <a:lnTo>
                    <a:pt x="222" y="918"/>
                  </a:lnTo>
                  <a:lnTo>
                    <a:pt x="222" y="916"/>
                  </a:lnTo>
                  <a:lnTo>
                    <a:pt x="223" y="915"/>
                  </a:lnTo>
                  <a:lnTo>
                    <a:pt x="233" y="902"/>
                  </a:lnTo>
                  <a:lnTo>
                    <a:pt x="235" y="901"/>
                  </a:lnTo>
                  <a:lnTo>
                    <a:pt x="254" y="896"/>
                  </a:lnTo>
                  <a:lnTo>
                    <a:pt x="255" y="898"/>
                  </a:lnTo>
                  <a:lnTo>
                    <a:pt x="256" y="900"/>
                  </a:lnTo>
                  <a:lnTo>
                    <a:pt x="256" y="901"/>
                  </a:lnTo>
                  <a:lnTo>
                    <a:pt x="257" y="905"/>
                  </a:lnTo>
                  <a:lnTo>
                    <a:pt x="258" y="907"/>
                  </a:lnTo>
                  <a:lnTo>
                    <a:pt x="260" y="907"/>
                  </a:lnTo>
                  <a:lnTo>
                    <a:pt x="262" y="906"/>
                  </a:lnTo>
                  <a:lnTo>
                    <a:pt x="272" y="901"/>
                  </a:lnTo>
                  <a:lnTo>
                    <a:pt x="279" y="891"/>
                  </a:lnTo>
                  <a:lnTo>
                    <a:pt x="279" y="889"/>
                  </a:lnTo>
                  <a:lnTo>
                    <a:pt x="278" y="886"/>
                  </a:lnTo>
                  <a:lnTo>
                    <a:pt x="265" y="871"/>
                  </a:lnTo>
                  <a:lnTo>
                    <a:pt x="259" y="866"/>
                  </a:lnTo>
                  <a:lnTo>
                    <a:pt x="245" y="878"/>
                  </a:lnTo>
                  <a:lnTo>
                    <a:pt x="236" y="873"/>
                  </a:lnTo>
                  <a:lnTo>
                    <a:pt x="213" y="825"/>
                  </a:lnTo>
                  <a:lnTo>
                    <a:pt x="206" y="809"/>
                  </a:lnTo>
                  <a:lnTo>
                    <a:pt x="198" y="787"/>
                  </a:lnTo>
                  <a:lnTo>
                    <a:pt x="191" y="777"/>
                  </a:lnTo>
                  <a:lnTo>
                    <a:pt x="161" y="735"/>
                  </a:lnTo>
                  <a:lnTo>
                    <a:pt x="158" y="733"/>
                  </a:lnTo>
                  <a:lnTo>
                    <a:pt x="154" y="730"/>
                  </a:lnTo>
                  <a:lnTo>
                    <a:pt x="174" y="715"/>
                  </a:lnTo>
                  <a:lnTo>
                    <a:pt x="171" y="709"/>
                  </a:lnTo>
                  <a:lnTo>
                    <a:pt x="168" y="700"/>
                  </a:lnTo>
                  <a:lnTo>
                    <a:pt x="167" y="669"/>
                  </a:lnTo>
                  <a:lnTo>
                    <a:pt x="170" y="669"/>
                  </a:lnTo>
                  <a:lnTo>
                    <a:pt x="167" y="644"/>
                  </a:lnTo>
                  <a:lnTo>
                    <a:pt x="154" y="613"/>
                  </a:lnTo>
                  <a:lnTo>
                    <a:pt x="144" y="617"/>
                  </a:lnTo>
                  <a:lnTo>
                    <a:pt x="143" y="605"/>
                  </a:lnTo>
                  <a:lnTo>
                    <a:pt x="142" y="591"/>
                  </a:lnTo>
                  <a:lnTo>
                    <a:pt x="163" y="589"/>
                  </a:lnTo>
                  <a:lnTo>
                    <a:pt x="199" y="594"/>
                  </a:lnTo>
                  <a:lnTo>
                    <a:pt x="227" y="583"/>
                  </a:lnTo>
                  <a:lnTo>
                    <a:pt x="223" y="576"/>
                  </a:lnTo>
                  <a:lnTo>
                    <a:pt x="221" y="572"/>
                  </a:lnTo>
                  <a:lnTo>
                    <a:pt x="208" y="518"/>
                  </a:lnTo>
                  <a:lnTo>
                    <a:pt x="208" y="489"/>
                  </a:lnTo>
                  <a:lnTo>
                    <a:pt x="209" y="484"/>
                  </a:lnTo>
                  <a:lnTo>
                    <a:pt x="209" y="482"/>
                  </a:lnTo>
                  <a:lnTo>
                    <a:pt x="213" y="482"/>
                  </a:lnTo>
                  <a:lnTo>
                    <a:pt x="225" y="479"/>
                  </a:lnTo>
                  <a:lnTo>
                    <a:pt x="232" y="476"/>
                  </a:lnTo>
                  <a:lnTo>
                    <a:pt x="238" y="470"/>
                  </a:lnTo>
                  <a:lnTo>
                    <a:pt x="240" y="456"/>
                  </a:lnTo>
                  <a:lnTo>
                    <a:pt x="241" y="447"/>
                  </a:lnTo>
                  <a:lnTo>
                    <a:pt x="241" y="441"/>
                  </a:lnTo>
                  <a:lnTo>
                    <a:pt x="241" y="433"/>
                  </a:lnTo>
                  <a:lnTo>
                    <a:pt x="243" y="424"/>
                  </a:lnTo>
                  <a:lnTo>
                    <a:pt x="248" y="410"/>
                  </a:lnTo>
                  <a:lnTo>
                    <a:pt x="250" y="407"/>
                  </a:lnTo>
                  <a:lnTo>
                    <a:pt x="263" y="404"/>
                  </a:lnTo>
                  <a:lnTo>
                    <a:pt x="273" y="410"/>
                  </a:lnTo>
                  <a:lnTo>
                    <a:pt x="285" y="408"/>
                  </a:lnTo>
                  <a:lnTo>
                    <a:pt x="289" y="409"/>
                  </a:lnTo>
                  <a:lnTo>
                    <a:pt x="303" y="419"/>
                  </a:lnTo>
                  <a:lnTo>
                    <a:pt x="304" y="421"/>
                  </a:lnTo>
                  <a:lnTo>
                    <a:pt x="304" y="431"/>
                  </a:lnTo>
                  <a:lnTo>
                    <a:pt x="303" y="434"/>
                  </a:lnTo>
                  <a:lnTo>
                    <a:pt x="303" y="439"/>
                  </a:lnTo>
                  <a:lnTo>
                    <a:pt x="303" y="443"/>
                  </a:lnTo>
                  <a:lnTo>
                    <a:pt x="306" y="450"/>
                  </a:lnTo>
                  <a:lnTo>
                    <a:pt x="314" y="454"/>
                  </a:lnTo>
                  <a:lnTo>
                    <a:pt x="317" y="455"/>
                  </a:lnTo>
                  <a:lnTo>
                    <a:pt x="325" y="438"/>
                  </a:lnTo>
                  <a:lnTo>
                    <a:pt x="358" y="345"/>
                  </a:lnTo>
                  <a:lnTo>
                    <a:pt x="373" y="296"/>
                  </a:lnTo>
                  <a:lnTo>
                    <a:pt x="377" y="277"/>
                  </a:lnTo>
                  <a:lnTo>
                    <a:pt x="387" y="275"/>
                  </a:lnTo>
                  <a:lnTo>
                    <a:pt x="387" y="274"/>
                  </a:lnTo>
                  <a:lnTo>
                    <a:pt x="386" y="264"/>
                  </a:lnTo>
                  <a:lnTo>
                    <a:pt x="369" y="228"/>
                  </a:lnTo>
                  <a:lnTo>
                    <a:pt x="344" y="203"/>
                  </a:lnTo>
                  <a:lnTo>
                    <a:pt x="336" y="200"/>
                  </a:lnTo>
                  <a:lnTo>
                    <a:pt x="357" y="181"/>
                  </a:lnTo>
                  <a:lnTo>
                    <a:pt x="358" y="105"/>
                  </a:lnTo>
                  <a:lnTo>
                    <a:pt x="360" y="105"/>
                  </a:lnTo>
                  <a:lnTo>
                    <a:pt x="362" y="104"/>
                  </a:lnTo>
                  <a:lnTo>
                    <a:pt x="364" y="102"/>
                  </a:lnTo>
                  <a:lnTo>
                    <a:pt x="415" y="50"/>
                  </a:lnTo>
                  <a:lnTo>
                    <a:pt x="416" y="47"/>
                  </a:lnTo>
                  <a:lnTo>
                    <a:pt x="415" y="44"/>
                  </a:lnTo>
                  <a:lnTo>
                    <a:pt x="412" y="35"/>
                  </a:lnTo>
                  <a:lnTo>
                    <a:pt x="404" y="13"/>
                  </a:lnTo>
                  <a:lnTo>
                    <a:pt x="414" y="5"/>
                  </a:lnTo>
                  <a:lnTo>
                    <a:pt x="426" y="0"/>
                  </a:lnTo>
                  <a:lnTo>
                    <a:pt x="440" y="5"/>
                  </a:lnTo>
                </a:path>
              </a:pathLst>
            </a:custGeom>
            <a:solidFill>
              <a:srgbClr val="F4EED7">
                <a:alpha val="50000"/>
              </a:srgbClr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30" name="Freeform 148"/>
            <p:cNvSpPr>
              <a:spLocks/>
            </p:cNvSpPr>
            <p:nvPr/>
          </p:nvSpPr>
          <p:spPr bwMode="auto">
            <a:xfrm>
              <a:off x="2014538" y="1450976"/>
              <a:ext cx="889000" cy="1239838"/>
            </a:xfrm>
            <a:custGeom>
              <a:avLst/>
              <a:gdLst>
                <a:gd name="T0" fmla="*/ 386 w 560"/>
                <a:gd name="T1" fmla="*/ 44 h 781"/>
                <a:gd name="T2" fmla="*/ 390 w 560"/>
                <a:gd name="T3" fmla="*/ 69 h 781"/>
                <a:gd name="T4" fmla="*/ 391 w 560"/>
                <a:gd name="T5" fmla="*/ 118 h 781"/>
                <a:gd name="T6" fmla="*/ 367 w 560"/>
                <a:gd name="T7" fmla="*/ 184 h 781"/>
                <a:gd name="T8" fmla="*/ 383 w 560"/>
                <a:gd name="T9" fmla="*/ 226 h 781"/>
                <a:gd name="T10" fmla="*/ 383 w 560"/>
                <a:gd name="T11" fmla="*/ 243 h 781"/>
                <a:gd name="T12" fmla="*/ 398 w 560"/>
                <a:gd name="T13" fmla="*/ 262 h 781"/>
                <a:gd name="T14" fmla="*/ 425 w 560"/>
                <a:gd name="T15" fmla="*/ 273 h 781"/>
                <a:gd name="T16" fmla="*/ 436 w 560"/>
                <a:gd name="T17" fmla="*/ 292 h 781"/>
                <a:gd name="T18" fmla="*/ 460 w 560"/>
                <a:gd name="T19" fmla="*/ 337 h 781"/>
                <a:gd name="T20" fmla="*/ 477 w 560"/>
                <a:gd name="T21" fmla="*/ 365 h 781"/>
                <a:gd name="T22" fmla="*/ 527 w 560"/>
                <a:gd name="T23" fmla="*/ 398 h 781"/>
                <a:gd name="T24" fmla="*/ 545 w 560"/>
                <a:gd name="T25" fmla="*/ 426 h 781"/>
                <a:gd name="T26" fmla="*/ 552 w 560"/>
                <a:gd name="T27" fmla="*/ 456 h 781"/>
                <a:gd name="T28" fmla="*/ 560 w 560"/>
                <a:gd name="T29" fmla="*/ 489 h 781"/>
                <a:gd name="T30" fmla="*/ 549 w 560"/>
                <a:gd name="T31" fmla="*/ 514 h 781"/>
                <a:gd name="T32" fmla="*/ 457 w 560"/>
                <a:gd name="T33" fmla="*/ 648 h 781"/>
                <a:gd name="T34" fmla="*/ 451 w 560"/>
                <a:gd name="T35" fmla="*/ 701 h 781"/>
                <a:gd name="T36" fmla="*/ 431 w 560"/>
                <a:gd name="T37" fmla="*/ 700 h 781"/>
                <a:gd name="T38" fmla="*/ 417 w 560"/>
                <a:gd name="T39" fmla="*/ 706 h 781"/>
                <a:gd name="T40" fmla="*/ 384 w 560"/>
                <a:gd name="T41" fmla="*/ 662 h 781"/>
                <a:gd name="T42" fmla="*/ 359 w 560"/>
                <a:gd name="T43" fmla="*/ 703 h 781"/>
                <a:gd name="T44" fmla="*/ 350 w 560"/>
                <a:gd name="T45" fmla="*/ 699 h 781"/>
                <a:gd name="T46" fmla="*/ 333 w 560"/>
                <a:gd name="T47" fmla="*/ 731 h 781"/>
                <a:gd name="T48" fmla="*/ 316 w 560"/>
                <a:gd name="T49" fmla="*/ 772 h 781"/>
                <a:gd name="T50" fmla="*/ 290 w 560"/>
                <a:gd name="T51" fmla="*/ 778 h 781"/>
                <a:gd name="T52" fmla="*/ 299 w 560"/>
                <a:gd name="T53" fmla="*/ 710 h 781"/>
                <a:gd name="T54" fmla="*/ 303 w 560"/>
                <a:gd name="T55" fmla="*/ 695 h 781"/>
                <a:gd name="T56" fmla="*/ 293 w 560"/>
                <a:gd name="T57" fmla="*/ 682 h 781"/>
                <a:gd name="T58" fmla="*/ 277 w 560"/>
                <a:gd name="T59" fmla="*/ 654 h 781"/>
                <a:gd name="T60" fmla="*/ 265 w 560"/>
                <a:gd name="T61" fmla="*/ 634 h 781"/>
                <a:gd name="T62" fmla="*/ 234 w 560"/>
                <a:gd name="T63" fmla="*/ 607 h 781"/>
                <a:gd name="T64" fmla="*/ 219 w 560"/>
                <a:gd name="T65" fmla="*/ 588 h 781"/>
                <a:gd name="T66" fmla="*/ 188 w 560"/>
                <a:gd name="T67" fmla="*/ 591 h 781"/>
                <a:gd name="T68" fmla="*/ 154 w 560"/>
                <a:gd name="T69" fmla="*/ 597 h 781"/>
                <a:gd name="T70" fmla="*/ 112 w 560"/>
                <a:gd name="T71" fmla="*/ 592 h 781"/>
                <a:gd name="T72" fmla="*/ 79 w 560"/>
                <a:gd name="T73" fmla="*/ 614 h 781"/>
                <a:gd name="T74" fmla="*/ 48 w 560"/>
                <a:gd name="T75" fmla="*/ 620 h 781"/>
                <a:gd name="T76" fmla="*/ 5 w 560"/>
                <a:gd name="T77" fmla="*/ 597 h 781"/>
                <a:gd name="T78" fmla="*/ 6 w 560"/>
                <a:gd name="T79" fmla="*/ 572 h 781"/>
                <a:gd name="T80" fmla="*/ 27 w 560"/>
                <a:gd name="T81" fmla="*/ 519 h 781"/>
                <a:gd name="T82" fmla="*/ 87 w 560"/>
                <a:gd name="T83" fmla="*/ 504 h 781"/>
                <a:gd name="T84" fmla="*/ 107 w 560"/>
                <a:gd name="T85" fmla="*/ 471 h 781"/>
                <a:gd name="T86" fmla="*/ 102 w 560"/>
                <a:gd name="T87" fmla="*/ 434 h 781"/>
                <a:gd name="T88" fmla="*/ 127 w 560"/>
                <a:gd name="T89" fmla="*/ 401 h 781"/>
                <a:gd name="T90" fmla="*/ 161 w 560"/>
                <a:gd name="T91" fmla="*/ 387 h 781"/>
                <a:gd name="T92" fmla="*/ 178 w 560"/>
                <a:gd name="T93" fmla="*/ 366 h 781"/>
                <a:gd name="T94" fmla="*/ 186 w 560"/>
                <a:gd name="T95" fmla="*/ 344 h 781"/>
                <a:gd name="T96" fmla="*/ 196 w 560"/>
                <a:gd name="T97" fmla="*/ 315 h 781"/>
                <a:gd name="T98" fmla="*/ 177 w 560"/>
                <a:gd name="T99" fmla="*/ 265 h 781"/>
                <a:gd name="T100" fmla="*/ 154 w 560"/>
                <a:gd name="T101" fmla="*/ 235 h 781"/>
                <a:gd name="T102" fmla="*/ 164 w 560"/>
                <a:gd name="T103" fmla="*/ 202 h 781"/>
                <a:gd name="T104" fmla="*/ 194 w 560"/>
                <a:gd name="T105" fmla="*/ 187 h 781"/>
                <a:gd name="T106" fmla="*/ 221 w 560"/>
                <a:gd name="T107" fmla="*/ 178 h 781"/>
                <a:gd name="T108" fmla="*/ 246 w 560"/>
                <a:gd name="T109" fmla="*/ 139 h 781"/>
                <a:gd name="T110" fmla="*/ 260 w 560"/>
                <a:gd name="T111" fmla="*/ 113 h 781"/>
                <a:gd name="T112" fmla="*/ 292 w 560"/>
                <a:gd name="T113" fmla="*/ 97 h 781"/>
                <a:gd name="T114" fmla="*/ 289 w 560"/>
                <a:gd name="T115" fmla="*/ 68 h 781"/>
                <a:gd name="T116" fmla="*/ 309 w 560"/>
                <a:gd name="T117" fmla="*/ 36 h 781"/>
                <a:gd name="T118" fmla="*/ 337 w 560"/>
                <a:gd name="T119" fmla="*/ 15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0" h="781">
                  <a:moveTo>
                    <a:pt x="381" y="3"/>
                  </a:moveTo>
                  <a:lnTo>
                    <a:pt x="389" y="15"/>
                  </a:lnTo>
                  <a:lnTo>
                    <a:pt x="391" y="22"/>
                  </a:lnTo>
                  <a:lnTo>
                    <a:pt x="391" y="22"/>
                  </a:lnTo>
                  <a:lnTo>
                    <a:pt x="392" y="23"/>
                  </a:lnTo>
                  <a:lnTo>
                    <a:pt x="392" y="24"/>
                  </a:lnTo>
                  <a:lnTo>
                    <a:pt x="391" y="25"/>
                  </a:lnTo>
                  <a:lnTo>
                    <a:pt x="391" y="26"/>
                  </a:lnTo>
                  <a:lnTo>
                    <a:pt x="391" y="27"/>
                  </a:lnTo>
                  <a:lnTo>
                    <a:pt x="390" y="28"/>
                  </a:lnTo>
                  <a:lnTo>
                    <a:pt x="389" y="29"/>
                  </a:lnTo>
                  <a:lnTo>
                    <a:pt x="389" y="29"/>
                  </a:lnTo>
                  <a:lnTo>
                    <a:pt x="388" y="30"/>
                  </a:lnTo>
                  <a:lnTo>
                    <a:pt x="387" y="31"/>
                  </a:lnTo>
                  <a:lnTo>
                    <a:pt x="386" y="33"/>
                  </a:lnTo>
                  <a:lnTo>
                    <a:pt x="386" y="44"/>
                  </a:lnTo>
                  <a:lnTo>
                    <a:pt x="386" y="47"/>
                  </a:lnTo>
                  <a:lnTo>
                    <a:pt x="387" y="49"/>
                  </a:lnTo>
                  <a:lnTo>
                    <a:pt x="387" y="50"/>
                  </a:lnTo>
                  <a:lnTo>
                    <a:pt x="388" y="50"/>
                  </a:lnTo>
                  <a:lnTo>
                    <a:pt x="390" y="54"/>
                  </a:lnTo>
                  <a:lnTo>
                    <a:pt x="393" y="59"/>
                  </a:lnTo>
                  <a:lnTo>
                    <a:pt x="393" y="60"/>
                  </a:lnTo>
                  <a:lnTo>
                    <a:pt x="392" y="62"/>
                  </a:lnTo>
                  <a:lnTo>
                    <a:pt x="392" y="62"/>
                  </a:lnTo>
                  <a:lnTo>
                    <a:pt x="391" y="63"/>
                  </a:lnTo>
                  <a:lnTo>
                    <a:pt x="391" y="64"/>
                  </a:lnTo>
                  <a:lnTo>
                    <a:pt x="390" y="65"/>
                  </a:lnTo>
                  <a:lnTo>
                    <a:pt x="390" y="66"/>
                  </a:lnTo>
                  <a:lnTo>
                    <a:pt x="390" y="67"/>
                  </a:lnTo>
                  <a:lnTo>
                    <a:pt x="390" y="68"/>
                  </a:lnTo>
                  <a:lnTo>
                    <a:pt x="390" y="69"/>
                  </a:lnTo>
                  <a:lnTo>
                    <a:pt x="390" y="69"/>
                  </a:lnTo>
                  <a:lnTo>
                    <a:pt x="391" y="70"/>
                  </a:lnTo>
                  <a:lnTo>
                    <a:pt x="392" y="73"/>
                  </a:lnTo>
                  <a:lnTo>
                    <a:pt x="391" y="82"/>
                  </a:lnTo>
                  <a:lnTo>
                    <a:pt x="389" y="85"/>
                  </a:lnTo>
                  <a:lnTo>
                    <a:pt x="388" y="86"/>
                  </a:lnTo>
                  <a:lnTo>
                    <a:pt x="388" y="87"/>
                  </a:lnTo>
                  <a:lnTo>
                    <a:pt x="389" y="88"/>
                  </a:lnTo>
                  <a:lnTo>
                    <a:pt x="390" y="90"/>
                  </a:lnTo>
                  <a:lnTo>
                    <a:pt x="391" y="92"/>
                  </a:lnTo>
                  <a:lnTo>
                    <a:pt x="391" y="92"/>
                  </a:lnTo>
                  <a:lnTo>
                    <a:pt x="391" y="93"/>
                  </a:lnTo>
                  <a:lnTo>
                    <a:pt x="392" y="94"/>
                  </a:lnTo>
                  <a:lnTo>
                    <a:pt x="393" y="112"/>
                  </a:lnTo>
                  <a:lnTo>
                    <a:pt x="392" y="117"/>
                  </a:lnTo>
                  <a:lnTo>
                    <a:pt x="391" y="118"/>
                  </a:lnTo>
                  <a:lnTo>
                    <a:pt x="390" y="120"/>
                  </a:lnTo>
                  <a:lnTo>
                    <a:pt x="389" y="124"/>
                  </a:lnTo>
                  <a:lnTo>
                    <a:pt x="389" y="125"/>
                  </a:lnTo>
                  <a:lnTo>
                    <a:pt x="390" y="136"/>
                  </a:lnTo>
                  <a:lnTo>
                    <a:pt x="390" y="147"/>
                  </a:lnTo>
                  <a:lnTo>
                    <a:pt x="388" y="150"/>
                  </a:lnTo>
                  <a:lnTo>
                    <a:pt x="388" y="152"/>
                  </a:lnTo>
                  <a:lnTo>
                    <a:pt x="383" y="160"/>
                  </a:lnTo>
                  <a:lnTo>
                    <a:pt x="383" y="160"/>
                  </a:lnTo>
                  <a:lnTo>
                    <a:pt x="383" y="161"/>
                  </a:lnTo>
                  <a:lnTo>
                    <a:pt x="382" y="161"/>
                  </a:lnTo>
                  <a:lnTo>
                    <a:pt x="377" y="162"/>
                  </a:lnTo>
                  <a:lnTo>
                    <a:pt x="374" y="179"/>
                  </a:lnTo>
                  <a:lnTo>
                    <a:pt x="370" y="182"/>
                  </a:lnTo>
                  <a:lnTo>
                    <a:pt x="369" y="182"/>
                  </a:lnTo>
                  <a:lnTo>
                    <a:pt x="367" y="184"/>
                  </a:lnTo>
                  <a:lnTo>
                    <a:pt x="367" y="184"/>
                  </a:lnTo>
                  <a:lnTo>
                    <a:pt x="366" y="186"/>
                  </a:lnTo>
                  <a:lnTo>
                    <a:pt x="368" y="189"/>
                  </a:lnTo>
                  <a:lnTo>
                    <a:pt x="370" y="195"/>
                  </a:lnTo>
                  <a:lnTo>
                    <a:pt x="376" y="206"/>
                  </a:lnTo>
                  <a:lnTo>
                    <a:pt x="376" y="207"/>
                  </a:lnTo>
                  <a:lnTo>
                    <a:pt x="379" y="211"/>
                  </a:lnTo>
                  <a:lnTo>
                    <a:pt x="380" y="213"/>
                  </a:lnTo>
                  <a:lnTo>
                    <a:pt x="380" y="213"/>
                  </a:lnTo>
                  <a:lnTo>
                    <a:pt x="380" y="214"/>
                  </a:lnTo>
                  <a:lnTo>
                    <a:pt x="383" y="222"/>
                  </a:lnTo>
                  <a:lnTo>
                    <a:pt x="384" y="224"/>
                  </a:lnTo>
                  <a:lnTo>
                    <a:pt x="384" y="225"/>
                  </a:lnTo>
                  <a:lnTo>
                    <a:pt x="384" y="225"/>
                  </a:lnTo>
                  <a:lnTo>
                    <a:pt x="384" y="226"/>
                  </a:lnTo>
                  <a:lnTo>
                    <a:pt x="383" y="226"/>
                  </a:lnTo>
                  <a:lnTo>
                    <a:pt x="382" y="226"/>
                  </a:lnTo>
                  <a:lnTo>
                    <a:pt x="382" y="226"/>
                  </a:lnTo>
                  <a:lnTo>
                    <a:pt x="382" y="226"/>
                  </a:lnTo>
                  <a:lnTo>
                    <a:pt x="382" y="227"/>
                  </a:lnTo>
                  <a:lnTo>
                    <a:pt x="380" y="228"/>
                  </a:lnTo>
                  <a:lnTo>
                    <a:pt x="375" y="236"/>
                  </a:lnTo>
                  <a:lnTo>
                    <a:pt x="375" y="236"/>
                  </a:lnTo>
                  <a:lnTo>
                    <a:pt x="375" y="237"/>
                  </a:lnTo>
                  <a:lnTo>
                    <a:pt x="375" y="237"/>
                  </a:lnTo>
                  <a:lnTo>
                    <a:pt x="376" y="240"/>
                  </a:lnTo>
                  <a:lnTo>
                    <a:pt x="376" y="241"/>
                  </a:lnTo>
                  <a:lnTo>
                    <a:pt x="378" y="243"/>
                  </a:lnTo>
                  <a:lnTo>
                    <a:pt x="379" y="243"/>
                  </a:lnTo>
                  <a:lnTo>
                    <a:pt x="380" y="243"/>
                  </a:lnTo>
                  <a:lnTo>
                    <a:pt x="381" y="243"/>
                  </a:lnTo>
                  <a:lnTo>
                    <a:pt x="383" y="243"/>
                  </a:lnTo>
                  <a:lnTo>
                    <a:pt x="384" y="243"/>
                  </a:lnTo>
                  <a:lnTo>
                    <a:pt x="385" y="244"/>
                  </a:lnTo>
                  <a:lnTo>
                    <a:pt x="389" y="246"/>
                  </a:lnTo>
                  <a:lnTo>
                    <a:pt x="390" y="247"/>
                  </a:lnTo>
                  <a:lnTo>
                    <a:pt x="390" y="247"/>
                  </a:lnTo>
                  <a:lnTo>
                    <a:pt x="390" y="249"/>
                  </a:lnTo>
                  <a:lnTo>
                    <a:pt x="391" y="251"/>
                  </a:lnTo>
                  <a:lnTo>
                    <a:pt x="391" y="252"/>
                  </a:lnTo>
                  <a:lnTo>
                    <a:pt x="390" y="252"/>
                  </a:lnTo>
                  <a:lnTo>
                    <a:pt x="390" y="254"/>
                  </a:lnTo>
                  <a:lnTo>
                    <a:pt x="391" y="255"/>
                  </a:lnTo>
                  <a:lnTo>
                    <a:pt x="391" y="257"/>
                  </a:lnTo>
                  <a:lnTo>
                    <a:pt x="391" y="258"/>
                  </a:lnTo>
                  <a:lnTo>
                    <a:pt x="392" y="258"/>
                  </a:lnTo>
                  <a:lnTo>
                    <a:pt x="392" y="259"/>
                  </a:lnTo>
                  <a:lnTo>
                    <a:pt x="398" y="262"/>
                  </a:lnTo>
                  <a:lnTo>
                    <a:pt x="403" y="263"/>
                  </a:lnTo>
                  <a:lnTo>
                    <a:pt x="403" y="263"/>
                  </a:lnTo>
                  <a:lnTo>
                    <a:pt x="405" y="263"/>
                  </a:lnTo>
                  <a:lnTo>
                    <a:pt x="408" y="264"/>
                  </a:lnTo>
                  <a:lnTo>
                    <a:pt x="410" y="265"/>
                  </a:lnTo>
                  <a:lnTo>
                    <a:pt x="414" y="268"/>
                  </a:lnTo>
                  <a:lnTo>
                    <a:pt x="415" y="269"/>
                  </a:lnTo>
                  <a:lnTo>
                    <a:pt x="417" y="270"/>
                  </a:lnTo>
                  <a:lnTo>
                    <a:pt x="420" y="272"/>
                  </a:lnTo>
                  <a:lnTo>
                    <a:pt x="420" y="273"/>
                  </a:lnTo>
                  <a:lnTo>
                    <a:pt x="421" y="273"/>
                  </a:lnTo>
                  <a:lnTo>
                    <a:pt x="422" y="274"/>
                  </a:lnTo>
                  <a:lnTo>
                    <a:pt x="423" y="274"/>
                  </a:lnTo>
                  <a:lnTo>
                    <a:pt x="424" y="274"/>
                  </a:lnTo>
                  <a:lnTo>
                    <a:pt x="424" y="273"/>
                  </a:lnTo>
                  <a:lnTo>
                    <a:pt x="425" y="273"/>
                  </a:lnTo>
                  <a:lnTo>
                    <a:pt x="426" y="273"/>
                  </a:lnTo>
                  <a:lnTo>
                    <a:pt x="426" y="272"/>
                  </a:lnTo>
                  <a:lnTo>
                    <a:pt x="427" y="272"/>
                  </a:lnTo>
                  <a:lnTo>
                    <a:pt x="429" y="273"/>
                  </a:lnTo>
                  <a:lnTo>
                    <a:pt x="429" y="274"/>
                  </a:lnTo>
                  <a:lnTo>
                    <a:pt x="431" y="274"/>
                  </a:lnTo>
                  <a:lnTo>
                    <a:pt x="432" y="276"/>
                  </a:lnTo>
                  <a:lnTo>
                    <a:pt x="433" y="276"/>
                  </a:lnTo>
                  <a:lnTo>
                    <a:pt x="433" y="277"/>
                  </a:lnTo>
                  <a:lnTo>
                    <a:pt x="433" y="278"/>
                  </a:lnTo>
                  <a:lnTo>
                    <a:pt x="433" y="279"/>
                  </a:lnTo>
                  <a:lnTo>
                    <a:pt x="434" y="280"/>
                  </a:lnTo>
                  <a:lnTo>
                    <a:pt x="434" y="284"/>
                  </a:lnTo>
                  <a:lnTo>
                    <a:pt x="434" y="286"/>
                  </a:lnTo>
                  <a:lnTo>
                    <a:pt x="435" y="289"/>
                  </a:lnTo>
                  <a:lnTo>
                    <a:pt x="436" y="292"/>
                  </a:lnTo>
                  <a:lnTo>
                    <a:pt x="438" y="297"/>
                  </a:lnTo>
                  <a:lnTo>
                    <a:pt x="439" y="299"/>
                  </a:lnTo>
                  <a:lnTo>
                    <a:pt x="442" y="301"/>
                  </a:lnTo>
                  <a:lnTo>
                    <a:pt x="446" y="305"/>
                  </a:lnTo>
                  <a:lnTo>
                    <a:pt x="453" y="315"/>
                  </a:lnTo>
                  <a:lnTo>
                    <a:pt x="457" y="323"/>
                  </a:lnTo>
                  <a:lnTo>
                    <a:pt x="457" y="324"/>
                  </a:lnTo>
                  <a:lnTo>
                    <a:pt x="458" y="326"/>
                  </a:lnTo>
                  <a:lnTo>
                    <a:pt x="458" y="328"/>
                  </a:lnTo>
                  <a:lnTo>
                    <a:pt x="458" y="330"/>
                  </a:lnTo>
                  <a:lnTo>
                    <a:pt x="458" y="331"/>
                  </a:lnTo>
                  <a:lnTo>
                    <a:pt x="458" y="332"/>
                  </a:lnTo>
                  <a:lnTo>
                    <a:pt x="458" y="333"/>
                  </a:lnTo>
                  <a:lnTo>
                    <a:pt x="459" y="335"/>
                  </a:lnTo>
                  <a:lnTo>
                    <a:pt x="459" y="336"/>
                  </a:lnTo>
                  <a:lnTo>
                    <a:pt x="460" y="337"/>
                  </a:lnTo>
                  <a:lnTo>
                    <a:pt x="462" y="339"/>
                  </a:lnTo>
                  <a:lnTo>
                    <a:pt x="462" y="340"/>
                  </a:lnTo>
                  <a:lnTo>
                    <a:pt x="469" y="345"/>
                  </a:lnTo>
                  <a:lnTo>
                    <a:pt x="473" y="347"/>
                  </a:lnTo>
                  <a:lnTo>
                    <a:pt x="475" y="347"/>
                  </a:lnTo>
                  <a:lnTo>
                    <a:pt x="476" y="347"/>
                  </a:lnTo>
                  <a:lnTo>
                    <a:pt x="477" y="347"/>
                  </a:lnTo>
                  <a:lnTo>
                    <a:pt x="478" y="347"/>
                  </a:lnTo>
                  <a:lnTo>
                    <a:pt x="478" y="347"/>
                  </a:lnTo>
                  <a:lnTo>
                    <a:pt x="478" y="347"/>
                  </a:lnTo>
                  <a:lnTo>
                    <a:pt x="479" y="348"/>
                  </a:lnTo>
                  <a:lnTo>
                    <a:pt x="478" y="348"/>
                  </a:lnTo>
                  <a:lnTo>
                    <a:pt x="476" y="353"/>
                  </a:lnTo>
                  <a:lnTo>
                    <a:pt x="473" y="362"/>
                  </a:lnTo>
                  <a:lnTo>
                    <a:pt x="474" y="362"/>
                  </a:lnTo>
                  <a:lnTo>
                    <a:pt x="477" y="365"/>
                  </a:lnTo>
                  <a:lnTo>
                    <a:pt x="478" y="366"/>
                  </a:lnTo>
                  <a:lnTo>
                    <a:pt x="483" y="373"/>
                  </a:lnTo>
                  <a:lnTo>
                    <a:pt x="483" y="375"/>
                  </a:lnTo>
                  <a:lnTo>
                    <a:pt x="484" y="376"/>
                  </a:lnTo>
                  <a:lnTo>
                    <a:pt x="484" y="382"/>
                  </a:lnTo>
                  <a:lnTo>
                    <a:pt x="484" y="385"/>
                  </a:lnTo>
                  <a:lnTo>
                    <a:pt x="496" y="384"/>
                  </a:lnTo>
                  <a:lnTo>
                    <a:pt x="507" y="383"/>
                  </a:lnTo>
                  <a:lnTo>
                    <a:pt x="508" y="384"/>
                  </a:lnTo>
                  <a:lnTo>
                    <a:pt x="509" y="385"/>
                  </a:lnTo>
                  <a:lnTo>
                    <a:pt x="514" y="394"/>
                  </a:lnTo>
                  <a:lnTo>
                    <a:pt x="514" y="395"/>
                  </a:lnTo>
                  <a:lnTo>
                    <a:pt x="521" y="399"/>
                  </a:lnTo>
                  <a:lnTo>
                    <a:pt x="525" y="398"/>
                  </a:lnTo>
                  <a:lnTo>
                    <a:pt x="525" y="398"/>
                  </a:lnTo>
                  <a:lnTo>
                    <a:pt x="527" y="398"/>
                  </a:lnTo>
                  <a:lnTo>
                    <a:pt x="528" y="398"/>
                  </a:lnTo>
                  <a:lnTo>
                    <a:pt x="528" y="398"/>
                  </a:lnTo>
                  <a:lnTo>
                    <a:pt x="529" y="401"/>
                  </a:lnTo>
                  <a:lnTo>
                    <a:pt x="535" y="407"/>
                  </a:lnTo>
                  <a:lnTo>
                    <a:pt x="536" y="407"/>
                  </a:lnTo>
                  <a:lnTo>
                    <a:pt x="539" y="407"/>
                  </a:lnTo>
                  <a:lnTo>
                    <a:pt x="540" y="407"/>
                  </a:lnTo>
                  <a:lnTo>
                    <a:pt x="540" y="407"/>
                  </a:lnTo>
                  <a:lnTo>
                    <a:pt x="541" y="408"/>
                  </a:lnTo>
                  <a:lnTo>
                    <a:pt x="542" y="408"/>
                  </a:lnTo>
                  <a:lnTo>
                    <a:pt x="551" y="412"/>
                  </a:lnTo>
                  <a:lnTo>
                    <a:pt x="549" y="414"/>
                  </a:lnTo>
                  <a:lnTo>
                    <a:pt x="548" y="417"/>
                  </a:lnTo>
                  <a:lnTo>
                    <a:pt x="546" y="420"/>
                  </a:lnTo>
                  <a:lnTo>
                    <a:pt x="545" y="423"/>
                  </a:lnTo>
                  <a:lnTo>
                    <a:pt x="545" y="426"/>
                  </a:lnTo>
                  <a:lnTo>
                    <a:pt x="545" y="428"/>
                  </a:lnTo>
                  <a:lnTo>
                    <a:pt x="545" y="430"/>
                  </a:lnTo>
                  <a:lnTo>
                    <a:pt x="545" y="430"/>
                  </a:lnTo>
                  <a:lnTo>
                    <a:pt x="545" y="432"/>
                  </a:lnTo>
                  <a:lnTo>
                    <a:pt x="547" y="435"/>
                  </a:lnTo>
                  <a:lnTo>
                    <a:pt x="547" y="436"/>
                  </a:lnTo>
                  <a:lnTo>
                    <a:pt x="547" y="437"/>
                  </a:lnTo>
                  <a:lnTo>
                    <a:pt x="548" y="438"/>
                  </a:lnTo>
                  <a:lnTo>
                    <a:pt x="548" y="438"/>
                  </a:lnTo>
                  <a:lnTo>
                    <a:pt x="549" y="440"/>
                  </a:lnTo>
                  <a:lnTo>
                    <a:pt x="550" y="446"/>
                  </a:lnTo>
                  <a:lnTo>
                    <a:pt x="550" y="447"/>
                  </a:lnTo>
                  <a:lnTo>
                    <a:pt x="551" y="450"/>
                  </a:lnTo>
                  <a:lnTo>
                    <a:pt x="551" y="452"/>
                  </a:lnTo>
                  <a:lnTo>
                    <a:pt x="551" y="453"/>
                  </a:lnTo>
                  <a:lnTo>
                    <a:pt x="552" y="456"/>
                  </a:lnTo>
                  <a:lnTo>
                    <a:pt x="552" y="459"/>
                  </a:lnTo>
                  <a:lnTo>
                    <a:pt x="553" y="464"/>
                  </a:lnTo>
                  <a:lnTo>
                    <a:pt x="553" y="468"/>
                  </a:lnTo>
                  <a:lnTo>
                    <a:pt x="554" y="474"/>
                  </a:lnTo>
                  <a:lnTo>
                    <a:pt x="554" y="476"/>
                  </a:lnTo>
                  <a:lnTo>
                    <a:pt x="555" y="477"/>
                  </a:lnTo>
                  <a:lnTo>
                    <a:pt x="555" y="478"/>
                  </a:lnTo>
                  <a:lnTo>
                    <a:pt x="555" y="479"/>
                  </a:lnTo>
                  <a:lnTo>
                    <a:pt x="556" y="480"/>
                  </a:lnTo>
                  <a:lnTo>
                    <a:pt x="557" y="481"/>
                  </a:lnTo>
                  <a:lnTo>
                    <a:pt x="557" y="482"/>
                  </a:lnTo>
                  <a:lnTo>
                    <a:pt x="558" y="483"/>
                  </a:lnTo>
                  <a:lnTo>
                    <a:pt x="558" y="484"/>
                  </a:lnTo>
                  <a:lnTo>
                    <a:pt x="559" y="485"/>
                  </a:lnTo>
                  <a:lnTo>
                    <a:pt x="559" y="488"/>
                  </a:lnTo>
                  <a:lnTo>
                    <a:pt x="560" y="489"/>
                  </a:lnTo>
                  <a:lnTo>
                    <a:pt x="560" y="490"/>
                  </a:lnTo>
                  <a:lnTo>
                    <a:pt x="560" y="490"/>
                  </a:lnTo>
                  <a:lnTo>
                    <a:pt x="560" y="491"/>
                  </a:lnTo>
                  <a:lnTo>
                    <a:pt x="560" y="492"/>
                  </a:lnTo>
                  <a:lnTo>
                    <a:pt x="560" y="495"/>
                  </a:lnTo>
                  <a:lnTo>
                    <a:pt x="559" y="498"/>
                  </a:lnTo>
                  <a:lnTo>
                    <a:pt x="558" y="501"/>
                  </a:lnTo>
                  <a:lnTo>
                    <a:pt x="557" y="503"/>
                  </a:lnTo>
                  <a:lnTo>
                    <a:pt x="557" y="504"/>
                  </a:lnTo>
                  <a:lnTo>
                    <a:pt x="556" y="505"/>
                  </a:lnTo>
                  <a:lnTo>
                    <a:pt x="555" y="507"/>
                  </a:lnTo>
                  <a:lnTo>
                    <a:pt x="555" y="507"/>
                  </a:lnTo>
                  <a:lnTo>
                    <a:pt x="554" y="508"/>
                  </a:lnTo>
                  <a:lnTo>
                    <a:pt x="554" y="509"/>
                  </a:lnTo>
                  <a:lnTo>
                    <a:pt x="550" y="512"/>
                  </a:lnTo>
                  <a:lnTo>
                    <a:pt x="549" y="514"/>
                  </a:lnTo>
                  <a:lnTo>
                    <a:pt x="541" y="522"/>
                  </a:lnTo>
                  <a:lnTo>
                    <a:pt x="535" y="529"/>
                  </a:lnTo>
                  <a:lnTo>
                    <a:pt x="529" y="536"/>
                  </a:lnTo>
                  <a:lnTo>
                    <a:pt x="511" y="559"/>
                  </a:lnTo>
                  <a:lnTo>
                    <a:pt x="487" y="590"/>
                  </a:lnTo>
                  <a:lnTo>
                    <a:pt x="481" y="597"/>
                  </a:lnTo>
                  <a:lnTo>
                    <a:pt x="476" y="604"/>
                  </a:lnTo>
                  <a:lnTo>
                    <a:pt x="472" y="609"/>
                  </a:lnTo>
                  <a:lnTo>
                    <a:pt x="468" y="614"/>
                  </a:lnTo>
                  <a:lnTo>
                    <a:pt x="459" y="629"/>
                  </a:lnTo>
                  <a:lnTo>
                    <a:pt x="457" y="632"/>
                  </a:lnTo>
                  <a:lnTo>
                    <a:pt x="456" y="633"/>
                  </a:lnTo>
                  <a:lnTo>
                    <a:pt x="456" y="640"/>
                  </a:lnTo>
                  <a:lnTo>
                    <a:pt x="456" y="643"/>
                  </a:lnTo>
                  <a:lnTo>
                    <a:pt x="456" y="645"/>
                  </a:lnTo>
                  <a:lnTo>
                    <a:pt x="457" y="648"/>
                  </a:lnTo>
                  <a:lnTo>
                    <a:pt x="459" y="653"/>
                  </a:lnTo>
                  <a:lnTo>
                    <a:pt x="465" y="672"/>
                  </a:lnTo>
                  <a:lnTo>
                    <a:pt x="467" y="677"/>
                  </a:lnTo>
                  <a:lnTo>
                    <a:pt x="470" y="686"/>
                  </a:lnTo>
                  <a:lnTo>
                    <a:pt x="472" y="695"/>
                  </a:lnTo>
                  <a:lnTo>
                    <a:pt x="472" y="702"/>
                  </a:lnTo>
                  <a:lnTo>
                    <a:pt x="472" y="708"/>
                  </a:lnTo>
                  <a:lnTo>
                    <a:pt x="471" y="714"/>
                  </a:lnTo>
                  <a:lnTo>
                    <a:pt x="461" y="708"/>
                  </a:lnTo>
                  <a:lnTo>
                    <a:pt x="455" y="707"/>
                  </a:lnTo>
                  <a:lnTo>
                    <a:pt x="453" y="705"/>
                  </a:lnTo>
                  <a:lnTo>
                    <a:pt x="450" y="703"/>
                  </a:lnTo>
                  <a:lnTo>
                    <a:pt x="450" y="703"/>
                  </a:lnTo>
                  <a:lnTo>
                    <a:pt x="451" y="702"/>
                  </a:lnTo>
                  <a:lnTo>
                    <a:pt x="451" y="702"/>
                  </a:lnTo>
                  <a:lnTo>
                    <a:pt x="451" y="701"/>
                  </a:lnTo>
                  <a:lnTo>
                    <a:pt x="451" y="701"/>
                  </a:lnTo>
                  <a:lnTo>
                    <a:pt x="451" y="701"/>
                  </a:lnTo>
                  <a:lnTo>
                    <a:pt x="451" y="701"/>
                  </a:lnTo>
                  <a:lnTo>
                    <a:pt x="452" y="696"/>
                  </a:lnTo>
                  <a:lnTo>
                    <a:pt x="452" y="696"/>
                  </a:lnTo>
                  <a:lnTo>
                    <a:pt x="452" y="694"/>
                  </a:lnTo>
                  <a:lnTo>
                    <a:pt x="450" y="688"/>
                  </a:lnTo>
                  <a:lnTo>
                    <a:pt x="450" y="688"/>
                  </a:lnTo>
                  <a:lnTo>
                    <a:pt x="449" y="687"/>
                  </a:lnTo>
                  <a:lnTo>
                    <a:pt x="444" y="687"/>
                  </a:lnTo>
                  <a:lnTo>
                    <a:pt x="440" y="690"/>
                  </a:lnTo>
                  <a:lnTo>
                    <a:pt x="439" y="695"/>
                  </a:lnTo>
                  <a:lnTo>
                    <a:pt x="438" y="699"/>
                  </a:lnTo>
                  <a:lnTo>
                    <a:pt x="438" y="701"/>
                  </a:lnTo>
                  <a:lnTo>
                    <a:pt x="437" y="702"/>
                  </a:lnTo>
                  <a:lnTo>
                    <a:pt x="431" y="700"/>
                  </a:lnTo>
                  <a:lnTo>
                    <a:pt x="431" y="700"/>
                  </a:lnTo>
                  <a:lnTo>
                    <a:pt x="430" y="700"/>
                  </a:lnTo>
                  <a:lnTo>
                    <a:pt x="426" y="701"/>
                  </a:lnTo>
                  <a:lnTo>
                    <a:pt x="426" y="701"/>
                  </a:lnTo>
                  <a:lnTo>
                    <a:pt x="425" y="702"/>
                  </a:lnTo>
                  <a:lnTo>
                    <a:pt x="425" y="703"/>
                  </a:lnTo>
                  <a:lnTo>
                    <a:pt x="424" y="703"/>
                  </a:lnTo>
                  <a:lnTo>
                    <a:pt x="424" y="703"/>
                  </a:lnTo>
                  <a:lnTo>
                    <a:pt x="424" y="703"/>
                  </a:lnTo>
                  <a:lnTo>
                    <a:pt x="424" y="704"/>
                  </a:lnTo>
                  <a:lnTo>
                    <a:pt x="424" y="704"/>
                  </a:lnTo>
                  <a:lnTo>
                    <a:pt x="423" y="704"/>
                  </a:lnTo>
                  <a:lnTo>
                    <a:pt x="423" y="704"/>
                  </a:lnTo>
                  <a:lnTo>
                    <a:pt x="421" y="705"/>
                  </a:lnTo>
                  <a:lnTo>
                    <a:pt x="419" y="706"/>
                  </a:lnTo>
                  <a:lnTo>
                    <a:pt x="417" y="706"/>
                  </a:lnTo>
                  <a:lnTo>
                    <a:pt x="414" y="706"/>
                  </a:lnTo>
                  <a:lnTo>
                    <a:pt x="410" y="707"/>
                  </a:lnTo>
                  <a:lnTo>
                    <a:pt x="408" y="701"/>
                  </a:lnTo>
                  <a:lnTo>
                    <a:pt x="409" y="692"/>
                  </a:lnTo>
                  <a:lnTo>
                    <a:pt x="407" y="691"/>
                  </a:lnTo>
                  <a:lnTo>
                    <a:pt x="407" y="691"/>
                  </a:lnTo>
                  <a:lnTo>
                    <a:pt x="402" y="689"/>
                  </a:lnTo>
                  <a:lnTo>
                    <a:pt x="394" y="682"/>
                  </a:lnTo>
                  <a:lnTo>
                    <a:pt x="394" y="681"/>
                  </a:lnTo>
                  <a:lnTo>
                    <a:pt x="394" y="680"/>
                  </a:lnTo>
                  <a:lnTo>
                    <a:pt x="394" y="680"/>
                  </a:lnTo>
                  <a:lnTo>
                    <a:pt x="393" y="678"/>
                  </a:lnTo>
                  <a:lnTo>
                    <a:pt x="393" y="673"/>
                  </a:lnTo>
                  <a:lnTo>
                    <a:pt x="393" y="673"/>
                  </a:lnTo>
                  <a:lnTo>
                    <a:pt x="384" y="663"/>
                  </a:lnTo>
                  <a:lnTo>
                    <a:pt x="384" y="662"/>
                  </a:lnTo>
                  <a:lnTo>
                    <a:pt x="383" y="662"/>
                  </a:lnTo>
                  <a:lnTo>
                    <a:pt x="383" y="661"/>
                  </a:lnTo>
                  <a:lnTo>
                    <a:pt x="383" y="659"/>
                  </a:lnTo>
                  <a:lnTo>
                    <a:pt x="381" y="668"/>
                  </a:lnTo>
                  <a:lnTo>
                    <a:pt x="379" y="679"/>
                  </a:lnTo>
                  <a:lnTo>
                    <a:pt x="379" y="680"/>
                  </a:lnTo>
                  <a:lnTo>
                    <a:pt x="378" y="681"/>
                  </a:lnTo>
                  <a:lnTo>
                    <a:pt x="378" y="682"/>
                  </a:lnTo>
                  <a:lnTo>
                    <a:pt x="370" y="693"/>
                  </a:lnTo>
                  <a:lnTo>
                    <a:pt x="369" y="694"/>
                  </a:lnTo>
                  <a:lnTo>
                    <a:pt x="366" y="697"/>
                  </a:lnTo>
                  <a:lnTo>
                    <a:pt x="362" y="700"/>
                  </a:lnTo>
                  <a:lnTo>
                    <a:pt x="362" y="700"/>
                  </a:lnTo>
                  <a:lnTo>
                    <a:pt x="361" y="701"/>
                  </a:lnTo>
                  <a:lnTo>
                    <a:pt x="360" y="703"/>
                  </a:lnTo>
                  <a:lnTo>
                    <a:pt x="359" y="703"/>
                  </a:lnTo>
                  <a:lnTo>
                    <a:pt x="359" y="704"/>
                  </a:lnTo>
                  <a:lnTo>
                    <a:pt x="358" y="704"/>
                  </a:lnTo>
                  <a:lnTo>
                    <a:pt x="358" y="704"/>
                  </a:lnTo>
                  <a:lnTo>
                    <a:pt x="358" y="707"/>
                  </a:lnTo>
                  <a:lnTo>
                    <a:pt x="358" y="708"/>
                  </a:lnTo>
                  <a:lnTo>
                    <a:pt x="358" y="710"/>
                  </a:lnTo>
                  <a:lnTo>
                    <a:pt x="358" y="711"/>
                  </a:lnTo>
                  <a:lnTo>
                    <a:pt x="358" y="711"/>
                  </a:lnTo>
                  <a:lnTo>
                    <a:pt x="358" y="711"/>
                  </a:lnTo>
                  <a:lnTo>
                    <a:pt x="352" y="710"/>
                  </a:lnTo>
                  <a:lnTo>
                    <a:pt x="352" y="710"/>
                  </a:lnTo>
                  <a:lnTo>
                    <a:pt x="351" y="710"/>
                  </a:lnTo>
                  <a:lnTo>
                    <a:pt x="351" y="709"/>
                  </a:lnTo>
                  <a:lnTo>
                    <a:pt x="350" y="701"/>
                  </a:lnTo>
                  <a:lnTo>
                    <a:pt x="350" y="700"/>
                  </a:lnTo>
                  <a:lnTo>
                    <a:pt x="350" y="699"/>
                  </a:lnTo>
                  <a:lnTo>
                    <a:pt x="350" y="698"/>
                  </a:lnTo>
                  <a:lnTo>
                    <a:pt x="350" y="696"/>
                  </a:lnTo>
                  <a:lnTo>
                    <a:pt x="350" y="692"/>
                  </a:lnTo>
                  <a:lnTo>
                    <a:pt x="350" y="691"/>
                  </a:lnTo>
                  <a:lnTo>
                    <a:pt x="349" y="691"/>
                  </a:lnTo>
                  <a:lnTo>
                    <a:pt x="345" y="683"/>
                  </a:lnTo>
                  <a:lnTo>
                    <a:pt x="340" y="700"/>
                  </a:lnTo>
                  <a:lnTo>
                    <a:pt x="330" y="701"/>
                  </a:lnTo>
                  <a:lnTo>
                    <a:pt x="329" y="706"/>
                  </a:lnTo>
                  <a:lnTo>
                    <a:pt x="329" y="712"/>
                  </a:lnTo>
                  <a:lnTo>
                    <a:pt x="329" y="713"/>
                  </a:lnTo>
                  <a:lnTo>
                    <a:pt x="329" y="716"/>
                  </a:lnTo>
                  <a:lnTo>
                    <a:pt x="330" y="720"/>
                  </a:lnTo>
                  <a:lnTo>
                    <a:pt x="332" y="725"/>
                  </a:lnTo>
                  <a:lnTo>
                    <a:pt x="333" y="730"/>
                  </a:lnTo>
                  <a:lnTo>
                    <a:pt x="333" y="731"/>
                  </a:lnTo>
                  <a:lnTo>
                    <a:pt x="333" y="731"/>
                  </a:lnTo>
                  <a:lnTo>
                    <a:pt x="333" y="732"/>
                  </a:lnTo>
                  <a:lnTo>
                    <a:pt x="332" y="733"/>
                  </a:lnTo>
                  <a:lnTo>
                    <a:pt x="329" y="738"/>
                  </a:lnTo>
                  <a:lnTo>
                    <a:pt x="329" y="739"/>
                  </a:lnTo>
                  <a:lnTo>
                    <a:pt x="330" y="746"/>
                  </a:lnTo>
                  <a:lnTo>
                    <a:pt x="330" y="748"/>
                  </a:lnTo>
                  <a:lnTo>
                    <a:pt x="329" y="751"/>
                  </a:lnTo>
                  <a:lnTo>
                    <a:pt x="329" y="751"/>
                  </a:lnTo>
                  <a:lnTo>
                    <a:pt x="328" y="753"/>
                  </a:lnTo>
                  <a:lnTo>
                    <a:pt x="328" y="755"/>
                  </a:lnTo>
                  <a:lnTo>
                    <a:pt x="328" y="756"/>
                  </a:lnTo>
                  <a:lnTo>
                    <a:pt x="328" y="762"/>
                  </a:lnTo>
                  <a:lnTo>
                    <a:pt x="324" y="763"/>
                  </a:lnTo>
                  <a:lnTo>
                    <a:pt x="319" y="770"/>
                  </a:lnTo>
                  <a:lnTo>
                    <a:pt x="316" y="772"/>
                  </a:lnTo>
                  <a:lnTo>
                    <a:pt x="312" y="775"/>
                  </a:lnTo>
                  <a:lnTo>
                    <a:pt x="308" y="772"/>
                  </a:lnTo>
                  <a:lnTo>
                    <a:pt x="306" y="771"/>
                  </a:lnTo>
                  <a:lnTo>
                    <a:pt x="305" y="771"/>
                  </a:lnTo>
                  <a:lnTo>
                    <a:pt x="305" y="771"/>
                  </a:lnTo>
                  <a:lnTo>
                    <a:pt x="305" y="771"/>
                  </a:lnTo>
                  <a:lnTo>
                    <a:pt x="305" y="771"/>
                  </a:lnTo>
                  <a:lnTo>
                    <a:pt x="304" y="771"/>
                  </a:lnTo>
                  <a:lnTo>
                    <a:pt x="303" y="771"/>
                  </a:lnTo>
                  <a:lnTo>
                    <a:pt x="294" y="778"/>
                  </a:lnTo>
                  <a:lnTo>
                    <a:pt x="291" y="781"/>
                  </a:lnTo>
                  <a:lnTo>
                    <a:pt x="291" y="780"/>
                  </a:lnTo>
                  <a:lnTo>
                    <a:pt x="291" y="780"/>
                  </a:lnTo>
                  <a:lnTo>
                    <a:pt x="291" y="779"/>
                  </a:lnTo>
                  <a:lnTo>
                    <a:pt x="290" y="779"/>
                  </a:lnTo>
                  <a:lnTo>
                    <a:pt x="290" y="778"/>
                  </a:lnTo>
                  <a:lnTo>
                    <a:pt x="291" y="763"/>
                  </a:lnTo>
                  <a:lnTo>
                    <a:pt x="291" y="761"/>
                  </a:lnTo>
                  <a:lnTo>
                    <a:pt x="292" y="758"/>
                  </a:lnTo>
                  <a:lnTo>
                    <a:pt x="291" y="752"/>
                  </a:lnTo>
                  <a:lnTo>
                    <a:pt x="291" y="752"/>
                  </a:lnTo>
                  <a:lnTo>
                    <a:pt x="291" y="752"/>
                  </a:lnTo>
                  <a:lnTo>
                    <a:pt x="290" y="750"/>
                  </a:lnTo>
                  <a:lnTo>
                    <a:pt x="290" y="749"/>
                  </a:lnTo>
                  <a:lnTo>
                    <a:pt x="290" y="749"/>
                  </a:lnTo>
                  <a:lnTo>
                    <a:pt x="290" y="749"/>
                  </a:lnTo>
                  <a:lnTo>
                    <a:pt x="293" y="736"/>
                  </a:lnTo>
                  <a:lnTo>
                    <a:pt x="294" y="734"/>
                  </a:lnTo>
                  <a:lnTo>
                    <a:pt x="294" y="734"/>
                  </a:lnTo>
                  <a:lnTo>
                    <a:pt x="295" y="731"/>
                  </a:lnTo>
                  <a:lnTo>
                    <a:pt x="297" y="717"/>
                  </a:lnTo>
                  <a:lnTo>
                    <a:pt x="299" y="710"/>
                  </a:lnTo>
                  <a:lnTo>
                    <a:pt x="295" y="707"/>
                  </a:lnTo>
                  <a:lnTo>
                    <a:pt x="295" y="707"/>
                  </a:lnTo>
                  <a:lnTo>
                    <a:pt x="294" y="702"/>
                  </a:lnTo>
                  <a:lnTo>
                    <a:pt x="294" y="702"/>
                  </a:lnTo>
                  <a:lnTo>
                    <a:pt x="295" y="699"/>
                  </a:lnTo>
                  <a:lnTo>
                    <a:pt x="295" y="699"/>
                  </a:lnTo>
                  <a:lnTo>
                    <a:pt x="296" y="698"/>
                  </a:lnTo>
                  <a:lnTo>
                    <a:pt x="297" y="698"/>
                  </a:lnTo>
                  <a:lnTo>
                    <a:pt x="297" y="697"/>
                  </a:lnTo>
                  <a:lnTo>
                    <a:pt x="298" y="697"/>
                  </a:lnTo>
                  <a:lnTo>
                    <a:pt x="299" y="697"/>
                  </a:lnTo>
                  <a:lnTo>
                    <a:pt x="299" y="697"/>
                  </a:lnTo>
                  <a:lnTo>
                    <a:pt x="300" y="697"/>
                  </a:lnTo>
                  <a:lnTo>
                    <a:pt x="302" y="696"/>
                  </a:lnTo>
                  <a:lnTo>
                    <a:pt x="302" y="696"/>
                  </a:lnTo>
                  <a:lnTo>
                    <a:pt x="303" y="695"/>
                  </a:lnTo>
                  <a:lnTo>
                    <a:pt x="303" y="694"/>
                  </a:lnTo>
                  <a:lnTo>
                    <a:pt x="303" y="694"/>
                  </a:lnTo>
                  <a:lnTo>
                    <a:pt x="303" y="693"/>
                  </a:lnTo>
                  <a:lnTo>
                    <a:pt x="303" y="693"/>
                  </a:lnTo>
                  <a:lnTo>
                    <a:pt x="303" y="693"/>
                  </a:lnTo>
                  <a:lnTo>
                    <a:pt x="303" y="693"/>
                  </a:lnTo>
                  <a:lnTo>
                    <a:pt x="303" y="692"/>
                  </a:lnTo>
                  <a:lnTo>
                    <a:pt x="303" y="691"/>
                  </a:lnTo>
                  <a:lnTo>
                    <a:pt x="301" y="689"/>
                  </a:lnTo>
                  <a:lnTo>
                    <a:pt x="298" y="682"/>
                  </a:lnTo>
                  <a:lnTo>
                    <a:pt x="298" y="681"/>
                  </a:lnTo>
                  <a:lnTo>
                    <a:pt x="298" y="681"/>
                  </a:lnTo>
                  <a:lnTo>
                    <a:pt x="295" y="681"/>
                  </a:lnTo>
                  <a:lnTo>
                    <a:pt x="295" y="681"/>
                  </a:lnTo>
                  <a:lnTo>
                    <a:pt x="294" y="681"/>
                  </a:lnTo>
                  <a:lnTo>
                    <a:pt x="293" y="682"/>
                  </a:lnTo>
                  <a:lnTo>
                    <a:pt x="293" y="682"/>
                  </a:lnTo>
                  <a:lnTo>
                    <a:pt x="292" y="682"/>
                  </a:lnTo>
                  <a:lnTo>
                    <a:pt x="291" y="677"/>
                  </a:lnTo>
                  <a:lnTo>
                    <a:pt x="291" y="675"/>
                  </a:lnTo>
                  <a:lnTo>
                    <a:pt x="289" y="670"/>
                  </a:lnTo>
                  <a:lnTo>
                    <a:pt x="284" y="665"/>
                  </a:lnTo>
                  <a:lnTo>
                    <a:pt x="284" y="665"/>
                  </a:lnTo>
                  <a:lnTo>
                    <a:pt x="282" y="665"/>
                  </a:lnTo>
                  <a:lnTo>
                    <a:pt x="282" y="665"/>
                  </a:lnTo>
                  <a:lnTo>
                    <a:pt x="279" y="665"/>
                  </a:lnTo>
                  <a:lnTo>
                    <a:pt x="276" y="665"/>
                  </a:lnTo>
                  <a:lnTo>
                    <a:pt x="276" y="663"/>
                  </a:lnTo>
                  <a:lnTo>
                    <a:pt x="276" y="661"/>
                  </a:lnTo>
                  <a:lnTo>
                    <a:pt x="276" y="659"/>
                  </a:lnTo>
                  <a:lnTo>
                    <a:pt x="277" y="655"/>
                  </a:lnTo>
                  <a:lnTo>
                    <a:pt x="277" y="654"/>
                  </a:lnTo>
                  <a:lnTo>
                    <a:pt x="277" y="654"/>
                  </a:lnTo>
                  <a:lnTo>
                    <a:pt x="278" y="653"/>
                  </a:lnTo>
                  <a:lnTo>
                    <a:pt x="278" y="653"/>
                  </a:lnTo>
                  <a:lnTo>
                    <a:pt x="278" y="653"/>
                  </a:lnTo>
                  <a:lnTo>
                    <a:pt x="279" y="651"/>
                  </a:lnTo>
                  <a:lnTo>
                    <a:pt x="282" y="647"/>
                  </a:lnTo>
                  <a:lnTo>
                    <a:pt x="282" y="647"/>
                  </a:lnTo>
                  <a:lnTo>
                    <a:pt x="282" y="646"/>
                  </a:lnTo>
                  <a:lnTo>
                    <a:pt x="282" y="645"/>
                  </a:lnTo>
                  <a:lnTo>
                    <a:pt x="281" y="644"/>
                  </a:lnTo>
                  <a:lnTo>
                    <a:pt x="280" y="643"/>
                  </a:lnTo>
                  <a:lnTo>
                    <a:pt x="278" y="643"/>
                  </a:lnTo>
                  <a:lnTo>
                    <a:pt x="278" y="643"/>
                  </a:lnTo>
                  <a:lnTo>
                    <a:pt x="270" y="640"/>
                  </a:lnTo>
                  <a:lnTo>
                    <a:pt x="266" y="636"/>
                  </a:lnTo>
                  <a:lnTo>
                    <a:pt x="265" y="634"/>
                  </a:lnTo>
                  <a:lnTo>
                    <a:pt x="262" y="626"/>
                  </a:lnTo>
                  <a:lnTo>
                    <a:pt x="262" y="626"/>
                  </a:lnTo>
                  <a:lnTo>
                    <a:pt x="261" y="625"/>
                  </a:lnTo>
                  <a:lnTo>
                    <a:pt x="261" y="624"/>
                  </a:lnTo>
                  <a:lnTo>
                    <a:pt x="260" y="624"/>
                  </a:lnTo>
                  <a:lnTo>
                    <a:pt x="259" y="623"/>
                  </a:lnTo>
                  <a:lnTo>
                    <a:pt x="257" y="624"/>
                  </a:lnTo>
                  <a:lnTo>
                    <a:pt x="245" y="619"/>
                  </a:lnTo>
                  <a:lnTo>
                    <a:pt x="241" y="619"/>
                  </a:lnTo>
                  <a:lnTo>
                    <a:pt x="241" y="619"/>
                  </a:lnTo>
                  <a:lnTo>
                    <a:pt x="240" y="617"/>
                  </a:lnTo>
                  <a:lnTo>
                    <a:pt x="240" y="615"/>
                  </a:lnTo>
                  <a:lnTo>
                    <a:pt x="239" y="614"/>
                  </a:lnTo>
                  <a:lnTo>
                    <a:pt x="235" y="608"/>
                  </a:lnTo>
                  <a:lnTo>
                    <a:pt x="235" y="608"/>
                  </a:lnTo>
                  <a:lnTo>
                    <a:pt x="234" y="607"/>
                  </a:lnTo>
                  <a:lnTo>
                    <a:pt x="232" y="607"/>
                  </a:lnTo>
                  <a:lnTo>
                    <a:pt x="232" y="607"/>
                  </a:lnTo>
                  <a:lnTo>
                    <a:pt x="231" y="607"/>
                  </a:lnTo>
                  <a:lnTo>
                    <a:pt x="231" y="607"/>
                  </a:lnTo>
                  <a:lnTo>
                    <a:pt x="228" y="606"/>
                  </a:lnTo>
                  <a:lnTo>
                    <a:pt x="227" y="606"/>
                  </a:lnTo>
                  <a:lnTo>
                    <a:pt x="226" y="605"/>
                  </a:lnTo>
                  <a:lnTo>
                    <a:pt x="226" y="605"/>
                  </a:lnTo>
                  <a:lnTo>
                    <a:pt x="225" y="604"/>
                  </a:lnTo>
                  <a:lnTo>
                    <a:pt x="225" y="604"/>
                  </a:lnTo>
                  <a:lnTo>
                    <a:pt x="225" y="604"/>
                  </a:lnTo>
                  <a:lnTo>
                    <a:pt x="225" y="603"/>
                  </a:lnTo>
                  <a:lnTo>
                    <a:pt x="219" y="591"/>
                  </a:lnTo>
                  <a:lnTo>
                    <a:pt x="218" y="590"/>
                  </a:lnTo>
                  <a:lnTo>
                    <a:pt x="218" y="590"/>
                  </a:lnTo>
                  <a:lnTo>
                    <a:pt x="219" y="588"/>
                  </a:lnTo>
                  <a:lnTo>
                    <a:pt x="219" y="586"/>
                  </a:lnTo>
                  <a:lnTo>
                    <a:pt x="219" y="586"/>
                  </a:lnTo>
                  <a:lnTo>
                    <a:pt x="220" y="584"/>
                  </a:lnTo>
                  <a:lnTo>
                    <a:pt x="221" y="582"/>
                  </a:lnTo>
                  <a:lnTo>
                    <a:pt x="221" y="581"/>
                  </a:lnTo>
                  <a:lnTo>
                    <a:pt x="222" y="580"/>
                  </a:lnTo>
                  <a:lnTo>
                    <a:pt x="215" y="575"/>
                  </a:lnTo>
                  <a:lnTo>
                    <a:pt x="211" y="574"/>
                  </a:lnTo>
                  <a:lnTo>
                    <a:pt x="205" y="575"/>
                  </a:lnTo>
                  <a:lnTo>
                    <a:pt x="204" y="575"/>
                  </a:lnTo>
                  <a:lnTo>
                    <a:pt x="204" y="575"/>
                  </a:lnTo>
                  <a:lnTo>
                    <a:pt x="203" y="576"/>
                  </a:lnTo>
                  <a:lnTo>
                    <a:pt x="193" y="587"/>
                  </a:lnTo>
                  <a:lnTo>
                    <a:pt x="192" y="588"/>
                  </a:lnTo>
                  <a:lnTo>
                    <a:pt x="190" y="590"/>
                  </a:lnTo>
                  <a:lnTo>
                    <a:pt x="188" y="591"/>
                  </a:lnTo>
                  <a:lnTo>
                    <a:pt x="188" y="592"/>
                  </a:lnTo>
                  <a:lnTo>
                    <a:pt x="186" y="592"/>
                  </a:lnTo>
                  <a:lnTo>
                    <a:pt x="186" y="593"/>
                  </a:lnTo>
                  <a:lnTo>
                    <a:pt x="185" y="593"/>
                  </a:lnTo>
                  <a:lnTo>
                    <a:pt x="185" y="593"/>
                  </a:lnTo>
                  <a:lnTo>
                    <a:pt x="184" y="593"/>
                  </a:lnTo>
                  <a:lnTo>
                    <a:pt x="182" y="593"/>
                  </a:lnTo>
                  <a:lnTo>
                    <a:pt x="175" y="594"/>
                  </a:lnTo>
                  <a:lnTo>
                    <a:pt x="172" y="593"/>
                  </a:lnTo>
                  <a:lnTo>
                    <a:pt x="172" y="593"/>
                  </a:lnTo>
                  <a:lnTo>
                    <a:pt x="170" y="593"/>
                  </a:lnTo>
                  <a:lnTo>
                    <a:pt x="160" y="594"/>
                  </a:lnTo>
                  <a:lnTo>
                    <a:pt x="160" y="594"/>
                  </a:lnTo>
                  <a:lnTo>
                    <a:pt x="156" y="596"/>
                  </a:lnTo>
                  <a:lnTo>
                    <a:pt x="155" y="596"/>
                  </a:lnTo>
                  <a:lnTo>
                    <a:pt x="154" y="597"/>
                  </a:lnTo>
                  <a:lnTo>
                    <a:pt x="152" y="599"/>
                  </a:lnTo>
                  <a:lnTo>
                    <a:pt x="151" y="600"/>
                  </a:lnTo>
                  <a:lnTo>
                    <a:pt x="150" y="602"/>
                  </a:lnTo>
                  <a:lnTo>
                    <a:pt x="149" y="603"/>
                  </a:lnTo>
                  <a:lnTo>
                    <a:pt x="142" y="605"/>
                  </a:lnTo>
                  <a:lnTo>
                    <a:pt x="138" y="599"/>
                  </a:lnTo>
                  <a:lnTo>
                    <a:pt x="136" y="598"/>
                  </a:lnTo>
                  <a:lnTo>
                    <a:pt x="136" y="597"/>
                  </a:lnTo>
                  <a:lnTo>
                    <a:pt x="129" y="591"/>
                  </a:lnTo>
                  <a:lnTo>
                    <a:pt x="129" y="591"/>
                  </a:lnTo>
                  <a:lnTo>
                    <a:pt x="128" y="590"/>
                  </a:lnTo>
                  <a:lnTo>
                    <a:pt x="117" y="590"/>
                  </a:lnTo>
                  <a:lnTo>
                    <a:pt x="115" y="589"/>
                  </a:lnTo>
                  <a:lnTo>
                    <a:pt x="114" y="590"/>
                  </a:lnTo>
                  <a:lnTo>
                    <a:pt x="113" y="592"/>
                  </a:lnTo>
                  <a:lnTo>
                    <a:pt x="112" y="592"/>
                  </a:lnTo>
                  <a:lnTo>
                    <a:pt x="112" y="592"/>
                  </a:lnTo>
                  <a:lnTo>
                    <a:pt x="110" y="593"/>
                  </a:lnTo>
                  <a:lnTo>
                    <a:pt x="108" y="594"/>
                  </a:lnTo>
                  <a:lnTo>
                    <a:pt x="108" y="594"/>
                  </a:lnTo>
                  <a:lnTo>
                    <a:pt x="104" y="596"/>
                  </a:lnTo>
                  <a:lnTo>
                    <a:pt x="101" y="596"/>
                  </a:lnTo>
                  <a:lnTo>
                    <a:pt x="93" y="600"/>
                  </a:lnTo>
                  <a:lnTo>
                    <a:pt x="87" y="607"/>
                  </a:lnTo>
                  <a:lnTo>
                    <a:pt x="84" y="611"/>
                  </a:lnTo>
                  <a:lnTo>
                    <a:pt x="83" y="613"/>
                  </a:lnTo>
                  <a:lnTo>
                    <a:pt x="83" y="613"/>
                  </a:lnTo>
                  <a:lnTo>
                    <a:pt x="82" y="613"/>
                  </a:lnTo>
                  <a:lnTo>
                    <a:pt x="82" y="613"/>
                  </a:lnTo>
                  <a:lnTo>
                    <a:pt x="81" y="613"/>
                  </a:lnTo>
                  <a:lnTo>
                    <a:pt x="80" y="614"/>
                  </a:lnTo>
                  <a:lnTo>
                    <a:pt x="79" y="614"/>
                  </a:lnTo>
                  <a:lnTo>
                    <a:pt x="78" y="615"/>
                  </a:lnTo>
                  <a:lnTo>
                    <a:pt x="75" y="618"/>
                  </a:lnTo>
                  <a:lnTo>
                    <a:pt x="72" y="621"/>
                  </a:lnTo>
                  <a:lnTo>
                    <a:pt x="71" y="622"/>
                  </a:lnTo>
                  <a:lnTo>
                    <a:pt x="70" y="623"/>
                  </a:lnTo>
                  <a:lnTo>
                    <a:pt x="65" y="626"/>
                  </a:lnTo>
                  <a:lnTo>
                    <a:pt x="62" y="627"/>
                  </a:lnTo>
                  <a:lnTo>
                    <a:pt x="61" y="628"/>
                  </a:lnTo>
                  <a:lnTo>
                    <a:pt x="57" y="625"/>
                  </a:lnTo>
                  <a:lnTo>
                    <a:pt x="52" y="623"/>
                  </a:lnTo>
                  <a:lnTo>
                    <a:pt x="50" y="622"/>
                  </a:lnTo>
                  <a:lnTo>
                    <a:pt x="50" y="621"/>
                  </a:lnTo>
                  <a:lnTo>
                    <a:pt x="49" y="621"/>
                  </a:lnTo>
                  <a:lnTo>
                    <a:pt x="48" y="620"/>
                  </a:lnTo>
                  <a:lnTo>
                    <a:pt x="48" y="620"/>
                  </a:lnTo>
                  <a:lnTo>
                    <a:pt x="48" y="620"/>
                  </a:lnTo>
                  <a:lnTo>
                    <a:pt x="48" y="618"/>
                  </a:lnTo>
                  <a:lnTo>
                    <a:pt x="48" y="618"/>
                  </a:lnTo>
                  <a:lnTo>
                    <a:pt x="46" y="614"/>
                  </a:lnTo>
                  <a:lnTo>
                    <a:pt x="45" y="613"/>
                  </a:lnTo>
                  <a:lnTo>
                    <a:pt x="41" y="608"/>
                  </a:lnTo>
                  <a:lnTo>
                    <a:pt x="40" y="607"/>
                  </a:lnTo>
                  <a:lnTo>
                    <a:pt x="38" y="606"/>
                  </a:lnTo>
                  <a:lnTo>
                    <a:pt x="36" y="605"/>
                  </a:lnTo>
                  <a:lnTo>
                    <a:pt x="25" y="599"/>
                  </a:lnTo>
                  <a:lnTo>
                    <a:pt x="24" y="599"/>
                  </a:lnTo>
                  <a:lnTo>
                    <a:pt x="23" y="599"/>
                  </a:lnTo>
                  <a:lnTo>
                    <a:pt x="22" y="599"/>
                  </a:lnTo>
                  <a:lnTo>
                    <a:pt x="17" y="599"/>
                  </a:lnTo>
                  <a:lnTo>
                    <a:pt x="13" y="599"/>
                  </a:lnTo>
                  <a:lnTo>
                    <a:pt x="6" y="598"/>
                  </a:lnTo>
                  <a:lnTo>
                    <a:pt x="5" y="597"/>
                  </a:lnTo>
                  <a:lnTo>
                    <a:pt x="5" y="596"/>
                  </a:lnTo>
                  <a:lnTo>
                    <a:pt x="5" y="595"/>
                  </a:lnTo>
                  <a:lnTo>
                    <a:pt x="4" y="594"/>
                  </a:lnTo>
                  <a:lnTo>
                    <a:pt x="3" y="593"/>
                  </a:lnTo>
                  <a:lnTo>
                    <a:pt x="3" y="592"/>
                  </a:lnTo>
                  <a:lnTo>
                    <a:pt x="2" y="591"/>
                  </a:lnTo>
                  <a:lnTo>
                    <a:pt x="0" y="586"/>
                  </a:lnTo>
                  <a:lnTo>
                    <a:pt x="0" y="586"/>
                  </a:lnTo>
                  <a:lnTo>
                    <a:pt x="0" y="585"/>
                  </a:lnTo>
                  <a:lnTo>
                    <a:pt x="2" y="575"/>
                  </a:lnTo>
                  <a:lnTo>
                    <a:pt x="2" y="574"/>
                  </a:lnTo>
                  <a:lnTo>
                    <a:pt x="3" y="574"/>
                  </a:lnTo>
                  <a:lnTo>
                    <a:pt x="4" y="574"/>
                  </a:lnTo>
                  <a:lnTo>
                    <a:pt x="5" y="573"/>
                  </a:lnTo>
                  <a:lnTo>
                    <a:pt x="6" y="573"/>
                  </a:lnTo>
                  <a:lnTo>
                    <a:pt x="6" y="572"/>
                  </a:lnTo>
                  <a:lnTo>
                    <a:pt x="7" y="568"/>
                  </a:lnTo>
                  <a:lnTo>
                    <a:pt x="7" y="567"/>
                  </a:lnTo>
                  <a:lnTo>
                    <a:pt x="7" y="558"/>
                  </a:lnTo>
                  <a:lnTo>
                    <a:pt x="7" y="547"/>
                  </a:lnTo>
                  <a:lnTo>
                    <a:pt x="7" y="546"/>
                  </a:lnTo>
                  <a:lnTo>
                    <a:pt x="8" y="545"/>
                  </a:lnTo>
                  <a:lnTo>
                    <a:pt x="9" y="544"/>
                  </a:lnTo>
                  <a:lnTo>
                    <a:pt x="11" y="543"/>
                  </a:lnTo>
                  <a:lnTo>
                    <a:pt x="12" y="542"/>
                  </a:lnTo>
                  <a:lnTo>
                    <a:pt x="13" y="542"/>
                  </a:lnTo>
                  <a:lnTo>
                    <a:pt x="18" y="536"/>
                  </a:lnTo>
                  <a:lnTo>
                    <a:pt x="22" y="529"/>
                  </a:lnTo>
                  <a:lnTo>
                    <a:pt x="26" y="522"/>
                  </a:lnTo>
                  <a:lnTo>
                    <a:pt x="27" y="520"/>
                  </a:lnTo>
                  <a:lnTo>
                    <a:pt x="27" y="520"/>
                  </a:lnTo>
                  <a:lnTo>
                    <a:pt x="27" y="519"/>
                  </a:lnTo>
                  <a:lnTo>
                    <a:pt x="50" y="519"/>
                  </a:lnTo>
                  <a:lnTo>
                    <a:pt x="57" y="520"/>
                  </a:lnTo>
                  <a:lnTo>
                    <a:pt x="68" y="518"/>
                  </a:lnTo>
                  <a:lnTo>
                    <a:pt x="71" y="518"/>
                  </a:lnTo>
                  <a:lnTo>
                    <a:pt x="72" y="517"/>
                  </a:lnTo>
                  <a:lnTo>
                    <a:pt x="73" y="518"/>
                  </a:lnTo>
                  <a:lnTo>
                    <a:pt x="75" y="519"/>
                  </a:lnTo>
                  <a:lnTo>
                    <a:pt x="76" y="520"/>
                  </a:lnTo>
                  <a:lnTo>
                    <a:pt x="76" y="520"/>
                  </a:lnTo>
                  <a:lnTo>
                    <a:pt x="79" y="521"/>
                  </a:lnTo>
                  <a:lnTo>
                    <a:pt x="79" y="521"/>
                  </a:lnTo>
                  <a:lnTo>
                    <a:pt x="81" y="518"/>
                  </a:lnTo>
                  <a:lnTo>
                    <a:pt x="82" y="517"/>
                  </a:lnTo>
                  <a:lnTo>
                    <a:pt x="82" y="516"/>
                  </a:lnTo>
                  <a:lnTo>
                    <a:pt x="87" y="505"/>
                  </a:lnTo>
                  <a:lnTo>
                    <a:pt x="87" y="504"/>
                  </a:lnTo>
                  <a:lnTo>
                    <a:pt x="88" y="503"/>
                  </a:lnTo>
                  <a:lnTo>
                    <a:pt x="88" y="503"/>
                  </a:lnTo>
                  <a:lnTo>
                    <a:pt x="90" y="504"/>
                  </a:lnTo>
                  <a:lnTo>
                    <a:pt x="91" y="504"/>
                  </a:lnTo>
                  <a:lnTo>
                    <a:pt x="95" y="504"/>
                  </a:lnTo>
                  <a:lnTo>
                    <a:pt x="95" y="499"/>
                  </a:lnTo>
                  <a:lnTo>
                    <a:pt x="98" y="489"/>
                  </a:lnTo>
                  <a:lnTo>
                    <a:pt x="98" y="488"/>
                  </a:lnTo>
                  <a:lnTo>
                    <a:pt x="96" y="485"/>
                  </a:lnTo>
                  <a:lnTo>
                    <a:pt x="96" y="483"/>
                  </a:lnTo>
                  <a:lnTo>
                    <a:pt x="95" y="481"/>
                  </a:lnTo>
                  <a:lnTo>
                    <a:pt x="100" y="475"/>
                  </a:lnTo>
                  <a:lnTo>
                    <a:pt x="101" y="474"/>
                  </a:lnTo>
                  <a:lnTo>
                    <a:pt x="102" y="473"/>
                  </a:lnTo>
                  <a:lnTo>
                    <a:pt x="106" y="471"/>
                  </a:lnTo>
                  <a:lnTo>
                    <a:pt x="107" y="471"/>
                  </a:lnTo>
                  <a:lnTo>
                    <a:pt x="108" y="470"/>
                  </a:lnTo>
                  <a:lnTo>
                    <a:pt x="110" y="469"/>
                  </a:lnTo>
                  <a:lnTo>
                    <a:pt x="110" y="468"/>
                  </a:lnTo>
                  <a:lnTo>
                    <a:pt x="110" y="468"/>
                  </a:lnTo>
                  <a:lnTo>
                    <a:pt x="109" y="466"/>
                  </a:lnTo>
                  <a:lnTo>
                    <a:pt x="109" y="466"/>
                  </a:lnTo>
                  <a:lnTo>
                    <a:pt x="107" y="457"/>
                  </a:lnTo>
                  <a:lnTo>
                    <a:pt x="106" y="456"/>
                  </a:lnTo>
                  <a:lnTo>
                    <a:pt x="106" y="454"/>
                  </a:lnTo>
                  <a:lnTo>
                    <a:pt x="105" y="453"/>
                  </a:lnTo>
                  <a:lnTo>
                    <a:pt x="104" y="450"/>
                  </a:lnTo>
                  <a:lnTo>
                    <a:pt x="103" y="446"/>
                  </a:lnTo>
                  <a:lnTo>
                    <a:pt x="102" y="441"/>
                  </a:lnTo>
                  <a:lnTo>
                    <a:pt x="102" y="439"/>
                  </a:lnTo>
                  <a:lnTo>
                    <a:pt x="102" y="438"/>
                  </a:lnTo>
                  <a:lnTo>
                    <a:pt x="102" y="434"/>
                  </a:lnTo>
                  <a:lnTo>
                    <a:pt x="102" y="433"/>
                  </a:lnTo>
                  <a:lnTo>
                    <a:pt x="103" y="432"/>
                  </a:lnTo>
                  <a:lnTo>
                    <a:pt x="105" y="428"/>
                  </a:lnTo>
                  <a:lnTo>
                    <a:pt x="108" y="414"/>
                  </a:lnTo>
                  <a:lnTo>
                    <a:pt x="109" y="407"/>
                  </a:lnTo>
                  <a:lnTo>
                    <a:pt x="109" y="406"/>
                  </a:lnTo>
                  <a:lnTo>
                    <a:pt x="110" y="405"/>
                  </a:lnTo>
                  <a:lnTo>
                    <a:pt x="110" y="405"/>
                  </a:lnTo>
                  <a:lnTo>
                    <a:pt x="111" y="405"/>
                  </a:lnTo>
                  <a:lnTo>
                    <a:pt x="111" y="405"/>
                  </a:lnTo>
                  <a:lnTo>
                    <a:pt x="113" y="405"/>
                  </a:lnTo>
                  <a:lnTo>
                    <a:pt x="116" y="405"/>
                  </a:lnTo>
                  <a:lnTo>
                    <a:pt x="116" y="405"/>
                  </a:lnTo>
                  <a:lnTo>
                    <a:pt x="123" y="404"/>
                  </a:lnTo>
                  <a:lnTo>
                    <a:pt x="126" y="402"/>
                  </a:lnTo>
                  <a:lnTo>
                    <a:pt x="127" y="401"/>
                  </a:lnTo>
                  <a:lnTo>
                    <a:pt x="128" y="400"/>
                  </a:lnTo>
                  <a:lnTo>
                    <a:pt x="132" y="399"/>
                  </a:lnTo>
                  <a:lnTo>
                    <a:pt x="133" y="399"/>
                  </a:lnTo>
                  <a:lnTo>
                    <a:pt x="136" y="399"/>
                  </a:lnTo>
                  <a:lnTo>
                    <a:pt x="138" y="399"/>
                  </a:lnTo>
                  <a:lnTo>
                    <a:pt x="139" y="399"/>
                  </a:lnTo>
                  <a:lnTo>
                    <a:pt x="140" y="400"/>
                  </a:lnTo>
                  <a:lnTo>
                    <a:pt x="140" y="400"/>
                  </a:lnTo>
                  <a:lnTo>
                    <a:pt x="141" y="400"/>
                  </a:lnTo>
                  <a:lnTo>
                    <a:pt x="147" y="398"/>
                  </a:lnTo>
                  <a:lnTo>
                    <a:pt x="152" y="396"/>
                  </a:lnTo>
                  <a:lnTo>
                    <a:pt x="154" y="394"/>
                  </a:lnTo>
                  <a:lnTo>
                    <a:pt x="157" y="393"/>
                  </a:lnTo>
                  <a:lnTo>
                    <a:pt x="158" y="393"/>
                  </a:lnTo>
                  <a:lnTo>
                    <a:pt x="158" y="393"/>
                  </a:lnTo>
                  <a:lnTo>
                    <a:pt x="161" y="387"/>
                  </a:lnTo>
                  <a:lnTo>
                    <a:pt x="162" y="386"/>
                  </a:lnTo>
                  <a:lnTo>
                    <a:pt x="162" y="382"/>
                  </a:lnTo>
                  <a:lnTo>
                    <a:pt x="163" y="376"/>
                  </a:lnTo>
                  <a:lnTo>
                    <a:pt x="163" y="374"/>
                  </a:lnTo>
                  <a:lnTo>
                    <a:pt x="162" y="373"/>
                  </a:lnTo>
                  <a:lnTo>
                    <a:pt x="163" y="372"/>
                  </a:lnTo>
                  <a:lnTo>
                    <a:pt x="164" y="370"/>
                  </a:lnTo>
                  <a:lnTo>
                    <a:pt x="169" y="367"/>
                  </a:lnTo>
                  <a:lnTo>
                    <a:pt x="169" y="367"/>
                  </a:lnTo>
                  <a:lnTo>
                    <a:pt x="170" y="366"/>
                  </a:lnTo>
                  <a:lnTo>
                    <a:pt x="171" y="366"/>
                  </a:lnTo>
                  <a:lnTo>
                    <a:pt x="175" y="365"/>
                  </a:lnTo>
                  <a:lnTo>
                    <a:pt x="176" y="365"/>
                  </a:lnTo>
                  <a:lnTo>
                    <a:pt x="177" y="365"/>
                  </a:lnTo>
                  <a:lnTo>
                    <a:pt x="177" y="366"/>
                  </a:lnTo>
                  <a:lnTo>
                    <a:pt x="178" y="366"/>
                  </a:lnTo>
                  <a:lnTo>
                    <a:pt x="179" y="366"/>
                  </a:lnTo>
                  <a:lnTo>
                    <a:pt x="180" y="366"/>
                  </a:lnTo>
                  <a:lnTo>
                    <a:pt x="181" y="365"/>
                  </a:lnTo>
                  <a:lnTo>
                    <a:pt x="182" y="364"/>
                  </a:lnTo>
                  <a:lnTo>
                    <a:pt x="183" y="363"/>
                  </a:lnTo>
                  <a:lnTo>
                    <a:pt x="184" y="362"/>
                  </a:lnTo>
                  <a:lnTo>
                    <a:pt x="184" y="362"/>
                  </a:lnTo>
                  <a:lnTo>
                    <a:pt x="185" y="361"/>
                  </a:lnTo>
                  <a:lnTo>
                    <a:pt x="185" y="360"/>
                  </a:lnTo>
                  <a:lnTo>
                    <a:pt x="188" y="355"/>
                  </a:lnTo>
                  <a:lnTo>
                    <a:pt x="188" y="354"/>
                  </a:lnTo>
                  <a:lnTo>
                    <a:pt x="188" y="353"/>
                  </a:lnTo>
                  <a:lnTo>
                    <a:pt x="188" y="348"/>
                  </a:lnTo>
                  <a:lnTo>
                    <a:pt x="187" y="346"/>
                  </a:lnTo>
                  <a:lnTo>
                    <a:pt x="187" y="345"/>
                  </a:lnTo>
                  <a:lnTo>
                    <a:pt x="186" y="344"/>
                  </a:lnTo>
                  <a:lnTo>
                    <a:pt x="186" y="343"/>
                  </a:lnTo>
                  <a:lnTo>
                    <a:pt x="185" y="342"/>
                  </a:lnTo>
                  <a:lnTo>
                    <a:pt x="185" y="341"/>
                  </a:lnTo>
                  <a:lnTo>
                    <a:pt x="185" y="340"/>
                  </a:lnTo>
                  <a:lnTo>
                    <a:pt x="185" y="339"/>
                  </a:lnTo>
                  <a:lnTo>
                    <a:pt x="185" y="337"/>
                  </a:lnTo>
                  <a:lnTo>
                    <a:pt x="186" y="336"/>
                  </a:lnTo>
                  <a:lnTo>
                    <a:pt x="186" y="335"/>
                  </a:lnTo>
                  <a:lnTo>
                    <a:pt x="186" y="333"/>
                  </a:lnTo>
                  <a:lnTo>
                    <a:pt x="191" y="324"/>
                  </a:lnTo>
                  <a:lnTo>
                    <a:pt x="192" y="323"/>
                  </a:lnTo>
                  <a:lnTo>
                    <a:pt x="192" y="323"/>
                  </a:lnTo>
                  <a:lnTo>
                    <a:pt x="195" y="320"/>
                  </a:lnTo>
                  <a:lnTo>
                    <a:pt x="196" y="320"/>
                  </a:lnTo>
                  <a:lnTo>
                    <a:pt x="196" y="318"/>
                  </a:lnTo>
                  <a:lnTo>
                    <a:pt x="196" y="315"/>
                  </a:lnTo>
                  <a:lnTo>
                    <a:pt x="196" y="315"/>
                  </a:lnTo>
                  <a:lnTo>
                    <a:pt x="196" y="314"/>
                  </a:lnTo>
                  <a:lnTo>
                    <a:pt x="195" y="313"/>
                  </a:lnTo>
                  <a:lnTo>
                    <a:pt x="195" y="312"/>
                  </a:lnTo>
                  <a:lnTo>
                    <a:pt x="191" y="307"/>
                  </a:lnTo>
                  <a:lnTo>
                    <a:pt x="189" y="305"/>
                  </a:lnTo>
                  <a:lnTo>
                    <a:pt x="188" y="304"/>
                  </a:lnTo>
                  <a:lnTo>
                    <a:pt x="187" y="298"/>
                  </a:lnTo>
                  <a:lnTo>
                    <a:pt x="187" y="295"/>
                  </a:lnTo>
                  <a:lnTo>
                    <a:pt x="187" y="293"/>
                  </a:lnTo>
                  <a:lnTo>
                    <a:pt x="187" y="291"/>
                  </a:lnTo>
                  <a:lnTo>
                    <a:pt x="186" y="287"/>
                  </a:lnTo>
                  <a:lnTo>
                    <a:pt x="180" y="272"/>
                  </a:lnTo>
                  <a:lnTo>
                    <a:pt x="179" y="265"/>
                  </a:lnTo>
                  <a:lnTo>
                    <a:pt x="178" y="265"/>
                  </a:lnTo>
                  <a:lnTo>
                    <a:pt x="177" y="265"/>
                  </a:lnTo>
                  <a:lnTo>
                    <a:pt x="172" y="262"/>
                  </a:lnTo>
                  <a:lnTo>
                    <a:pt x="171" y="262"/>
                  </a:lnTo>
                  <a:lnTo>
                    <a:pt x="170" y="261"/>
                  </a:lnTo>
                  <a:lnTo>
                    <a:pt x="170" y="261"/>
                  </a:lnTo>
                  <a:lnTo>
                    <a:pt x="164" y="252"/>
                  </a:lnTo>
                  <a:lnTo>
                    <a:pt x="163" y="252"/>
                  </a:lnTo>
                  <a:lnTo>
                    <a:pt x="162" y="250"/>
                  </a:lnTo>
                  <a:lnTo>
                    <a:pt x="162" y="248"/>
                  </a:lnTo>
                  <a:lnTo>
                    <a:pt x="161" y="246"/>
                  </a:lnTo>
                  <a:lnTo>
                    <a:pt x="162" y="245"/>
                  </a:lnTo>
                  <a:lnTo>
                    <a:pt x="162" y="243"/>
                  </a:lnTo>
                  <a:lnTo>
                    <a:pt x="162" y="242"/>
                  </a:lnTo>
                  <a:lnTo>
                    <a:pt x="161" y="240"/>
                  </a:lnTo>
                  <a:lnTo>
                    <a:pt x="161" y="239"/>
                  </a:lnTo>
                  <a:lnTo>
                    <a:pt x="160" y="238"/>
                  </a:lnTo>
                  <a:lnTo>
                    <a:pt x="154" y="235"/>
                  </a:lnTo>
                  <a:lnTo>
                    <a:pt x="151" y="234"/>
                  </a:lnTo>
                  <a:lnTo>
                    <a:pt x="150" y="234"/>
                  </a:lnTo>
                  <a:lnTo>
                    <a:pt x="148" y="234"/>
                  </a:lnTo>
                  <a:lnTo>
                    <a:pt x="147" y="234"/>
                  </a:lnTo>
                  <a:lnTo>
                    <a:pt x="146" y="233"/>
                  </a:lnTo>
                  <a:lnTo>
                    <a:pt x="143" y="230"/>
                  </a:lnTo>
                  <a:lnTo>
                    <a:pt x="142" y="229"/>
                  </a:lnTo>
                  <a:lnTo>
                    <a:pt x="142" y="228"/>
                  </a:lnTo>
                  <a:lnTo>
                    <a:pt x="142" y="226"/>
                  </a:lnTo>
                  <a:lnTo>
                    <a:pt x="142" y="225"/>
                  </a:lnTo>
                  <a:lnTo>
                    <a:pt x="144" y="225"/>
                  </a:lnTo>
                  <a:lnTo>
                    <a:pt x="144" y="225"/>
                  </a:lnTo>
                  <a:lnTo>
                    <a:pt x="145" y="224"/>
                  </a:lnTo>
                  <a:lnTo>
                    <a:pt x="155" y="211"/>
                  </a:lnTo>
                  <a:lnTo>
                    <a:pt x="163" y="203"/>
                  </a:lnTo>
                  <a:lnTo>
                    <a:pt x="164" y="202"/>
                  </a:lnTo>
                  <a:lnTo>
                    <a:pt x="166" y="198"/>
                  </a:lnTo>
                  <a:lnTo>
                    <a:pt x="167" y="194"/>
                  </a:lnTo>
                  <a:lnTo>
                    <a:pt x="167" y="193"/>
                  </a:lnTo>
                  <a:lnTo>
                    <a:pt x="168" y="191"/>
                  </a:lnTo>
                  <a:lnTo>
                    <a:pt x="168" y="191"/>
                  </a:lnTo>
                  <a:lnTo>
                    <a:pt x="171" y="188"/>
                  </a:lnTo>
                  <a:lnTo>
                    <a:pt x="179" y="180"/>
                  </a:lnTo>
                  <a:lnTo>
                    <a:pt x="181" y="179"/>
                  </a:lnTo>
                  <a:lnTo>
                    <a:pt x="182" y="179"/>
                  </a:lnTo>
                  <a:lnTo>
                    <a:pt x="184" y="180"/>
                  </a:lnTo>
                  <a:lnTo>
                    <a:pt x="185" y="181"/>
                  </a:lnTo>
                  <a:lnTo>
                    <a:pt x="186" y="181"/>
                  </a:lnTo>
                  <a:lnTo>
                    <a:pt x="189" y="183"/>
                  </a:lnTo>
                  <a:lnTo>
                    <a:pt x="191" y="185"/>
                  </a:lnTo>
                  <a:lnTo>
                    <a:pt x="192" y="186"/>
                  </a:lnTo>
                  <a:lnTo>
                    <a:pt x="194" y="187"/>
                  </a:lnTo>
                  <a:lnTo>
                    <a:pt x="203" y="186"/>
                  </a:lnTo>
                  <a:lnTo>
                    <a:pt x="205" y="185"/>
                  </a:lnTo>
                  <a:lnTo>
                    <a:pt x="206" y="185"/>
                  </a:lnTo>
                  <a:lnTo>
                    <a:pt x="207" y="184"/>
                  </a:lnTo>
                  <a:lnTo>
                    <a:pt x="208" y="184"/>
                  </a:lnTo>
                  <a:lnTo>
                    <a:pt x="209" y="183"/>
                  </a:lnTo>
                  <a:lnTo>
                    <a:pt x="210" y="182"/>
                  </a:lnTo>
                  <a:lnTo>
                    <a:pt x="212" y="181"/>
                  </a:lnTo>
                  <a:lnTo>
                    <a:pt x="215" y="179"/>
                  </a:lnTo>
                  <a:lnTo>
                    <a:pt x="215" y="179"/>
                  </a:lnTo>
                  <a:lnTo>
                    <a:pt x="217" y="180"/>
                  </a:lnTo>
                  <a:lnTo>
                    <a:pt x="217" y="180"/>
                  </a:lnTo>
                  <a:lnTo>
                    <a:pt x="217" y="180"/>
                  </a:lnTo>
                  <a:lnTo>
                    <a:pt x="218" y="180"/>
                  </a:lnTo>
                  <a:lnTo>
                    <a:pt x="218" y="180"/>
                  </a:lnTo>
                  <a:lnTo>
                    <a:pt x="221" y="178"/>
                  </a:lnTo>
                  <a:lnTo>
                    <a:pt x="222" y="177"/>
                  </a:lnTo>
                  <a:lnTo>
                    <a:pt x="227" y="172"/>
                  </a:lnTo>
                  <a:lnTo>
                    <a:pt x="227" y="172"/>
                  </a:lnTo>
                  <a:lnTo>
                    <a:pt x="227" y="171"/>
                  </a:lnTo>
                  <a:lnTo>
                    <a:pt x="227" y="170"/>
                  </a:lnTo>
                  <a:lnTo>
                    <a:pt x="227" y="168"/>
                  </a:lnTo>
                  <a:lnTo>
                    <a:pt x="229" y="160"/>
                  </a:lnTo>
                  <a:lnTo>
                    <a:pt x="235" y="145"/>
                  </a:lnTo>
                  <a:lnTo>
                    <a:pt x="239" y="141"/>
                  </a:lnTo>
                  <a:lnTo>
                    <a:pt x="241" y="138"/>
                  </a:lnTo>
                  <a:lnTo>
                    <a:pt x="242" y="138"/>
                  </a:lnTo>
                  <a:lnTo>
                    <a:pt x="243" y="137"/>
                  </a:lnTo>
                  <a:lnTo>
                    <a:pt x="243" y="137"/>
                  </a:lnTo>
                  <a:lnTo>
                    <a:pt x="245" y="138"/>
                  </a:lnTo>
                  <a:lnTo>
                    <a:pt x="245" y="138"/>
                  </a:lnTo>
                  <a:lnTo>
                    <a:pt x="246" y="139"/>
                  </a:lnTo>
                  <a:lnTo>
                    <a:pt x="249" y="138"/>
                  </a:lnTo>
                  <a:lnTo>
                    <a:pt x="250" y="138"/>
                  </a:lnTo>
                  <a:lnTo>
                    <a:pt x="250" y="138"/>
                  </a:lnTo>
                  <a:lnTo>
                    <a:pt x="251" y="138"/>
                  </a:lnTo>
                  <a:lnTo>
                    <a:pt x="259" y="132"/>
                  </a:lnTo>
                  <a:lnTo>
                    <a:pt x="260" y="132"/>
                  </a:lnTo>
                  <a:lnTo>
                    <a:pt x="260" y="131"/>
                  </a:lnTo>
                  <a:lnTo>
                    <a:pt x="262" y="125"/>
                  </a:lnTo>
                  <a:lnTo>
                    <a:pt x="262" y="124"/>
                  </a:lnTo>
                  <a:lnTo>
                    <a:pt x="262" y="119"/>
                  </a:lnTo>
                  <a:lnTo>
                    <a:pt x="261" y="118"/>
                  </a:lnTo>
                  <a:lnTo>
                    <a:pt x="260" y="118"/>
                  </a:lnTo>
                  <a:lnTo>
                    <a:pt x="260" y="117"/>
                  </a:lnTo>
                  <a:lnTo>
                    <a:pt x="260" y="116"/>
                  </a:lnTo>
                  <a:lnTo>
                    <a:pt x="259" y="115"/>
                  </a:lnTo>
                  <a:lnTo>
                    <a:pt x="260" y="113"/>
                  </a:lnTo>
                  <a:lnTo>
                    <a:pt x="260" y="112"/>
                  </a:lnTo>
                  <a:lnTo>
                    <a:pt x="261" y="112"/>
                  </a:lnTo>
                  <a:lnTo>
                    <a:pt x="261" y="111"/>
                  </a:lnTo>
                  <a:lnTo>
                    <a:pt x="263" y="110"/>
                  </a:lnTo>
                  <a:lnTo>
                    <a:pt x="264" y="110"/>
                  </a:lnTo>
                  <a:lnTo>
                    <a:pt x="265" y="109"/>
                  </a:lnTo>
                  <a:lnTo>
                    <a:pt x="267" y="108"/>
                  </a:lnTo>
                  <a:lnTo>
                    <a:pt x="268" y="108"/>
                  </a:lnTo>
                  <a:lnTo>
                    <a:pt x="275" y="109"/>
                  </a:lnTo>
                  <a:lnTo>
                    <a:pt x="279" y="105"/>
                  </a:lnTo>
                  <a:lnTo>
                    <a:pt x="285" y="100"/>
                  </a:lnTo>
                  <a:lnTo>
                    <a:pt x="288" y="99"/>
                  </a:lnTo>
                  <a:lnTo>
                    <a:pt x="289" y="99"/>
                  </a:lnTo>
                  <a:lnTo>
                    <a:pt x="289" y="99"/>
                  </a:lnTo>
                  <a:lnTo>
                    <a:pt x="292" y="98"/>
                  </a:lnTo>
                  <a:lnTo>
                    <a:pt x="292" y="97"/>
                  </a:lnTo>
                  <a:lnTo>
                    <a:pt x="293" y="95"/>
                  </a:lnTo>
                  <a:lnTo>
                    <a:pt x="297" y="87"/>
                  </a:lnTo>
                  <a:lnTo>
                    <a:pt x="294" y="84"/>
                  </a:lnTo>
                  <a:lnTo>
                    <a:pt x="294" y="84"/>
                  </a:lnTo>
                  <a:lnTo>
                    <a:pt x="294" y="83"/>
                  </a:lnTo>
                  <a:lnTo>
                    <a:pt x="294" y="82"/>
                  </a:lnTo>
                  <a:lnTo>
                    <a:pt x="294" y="81"/>
                  </a:lnTo>
                  <a:lnTo>
                    <a:pt x="294" y="80"/>
                  </a:lnTo>
                  <a:lnTo>
                    <a:pt x="295" y="79"/>
                  </a:lnTo>
                  <a:lnTo>
                    <a:pt x="296" y="78"/>
                  </a:lnTo>
                  <a:lnTo>
                    <a:pt x="296" y="78"/>
                  </a:lnTo>
                  <a:lnTo>
                    <a:pt x="295" y="74"/>
                  </a:lnTo>
                  <a:lnTo>
                    <a:pt x="295" y="74"/>
                  </a:lnTo>
                  <a:lnTo>
                    <a:pt x="291" y="67"/>
                  </a:lnTo>
                  <a:lnTo>
                    <a:pt x="290" y="68"/>
                  </a:lnTo>
                  <a:lnTo>
                    <a:pt x="289" y="68"/>
                  </a:lnTo>
                  <a:lnTo>
                    <a:pt x="287" y="69"/>
                  </a:lnTo>
                  <a:lnTo>
                    <a:pt x="287" y="68"/>
                  </a:lnTo>
                  <a:lnTo>
                    <a:pt x="282" y="66"/>
                  </a:lnTo>
                  <a:lnTo>
                    <a:pt x="281" y="65"/>
                  </a:lnTo>
                  <a:lnTo>
                    <a:pt x="279" y="63"/>
                  </a:lnTo>
                  <a:lnTo>
                    <a:pt x="278" y="62"/>
                  </a:lnTo>
                  <a:lnTo>
                    <a:pt x="285" y="50"/>
                  </a:lnTo>
                  <a:lnTo>
                    <a:pt x="291" y="44"/>
                  </a:lnTo>
                  <a:lnTo>
                    <a:pt x="292" y="45"/>
                  </a:lnTo>
                  <a:lnTo>
                    <a:pt x="293" y="45"/>
                  </a:lnTo>
                  <a:lnTo>
                    <a:pt x="293" y="45"/>
                  </a:lnTo>
                  <a:lnTo>
                    <a:pt x="294" y="44"/>
                  </a:lnTo>
                  <a:lnTo>
                    <a:pt x="298" y="43"/>
                  </a:lnTo>
                  <a:lnTo>
                    <a:pt x="305" y="39"/>
                  </a:lnTo>
                  <a:lnTo>
                    <a:pt x="308" y="37"/>
                  </a:lnTo>
                  <a:lnTo>
                    <a:pt x="309" y="36"/>
                  </a:lnTo>
                  <a:lnTo>
                    <a:pt x="309" y="35"/>
                  </a:lnTo>
                  <a:lnTo>
                    <a:pt x="310" y="35"/>
                  </a:lnTo>
                  <a:lnTo>
                    <a:pt x="310" y="34"/>
                  </a:lnTo>
                  <a:lnTo>
                    <a:pt x="312" y="30"/>
                  </a:lnTo>
                  <a:lnTo>
                    <a:pt x="321" y="18"/>
                  </a:lnTo>
                  <a:lnTo>
                    <a:pt x="322" y="17"/>
                  </a:lnTo>
                  <a:lnTo>
                    <a:pt x="326" y="14"/>
                  </a:lnTo>
                  <a:lnTo>
                    <a:pt x="326" y="14"/>
                  </a:lnTo>
                  <a:lnTo>
                    <a:pt x="330" y="13"/>
                  </a:lnTo>
                  <a:lnTo>
                    <a:pt x="331" y="13"/>
                  </a:lnTo>
                  <a:lnTo>
                    <a:pt x="333" y="12"/>
                  </a:lnTo>
                  <a:lnTo>
                    <a:pt x="333" y="12"/>
                  </a:lnTo>
                  <a:lnTo>
                    <a:pt x="333" y="13"/>
                  </a:lnTo>
                  <a:lnTo>
                    <a:pt x="335" y="14"/>
                  </a:lnTo>
                  <a:lnTo>
                    <a:pt x="336" y="15"/>
                  </a:lnTo>
                  <a:lnTo>
                    <a:pt x="337" y="15"/>
                  </a:lnTo>
                  <a:lnTo>
                    <a:pt x="345" y="13"/>
                  </a:lnTo>
                  <a:lnTo>
                    <a:pt x="349" y="10"/>
                  </a:lnTo>
                  <a:lnTo>
                    <a:pt x="353" y="7"/>
                  </a:lnTo>
                  <a:lnTo>
                    <a:pt x="354" y="6"/>
                  </a:lnTo>
                  <a:lnTo>
                    <a:pt x="369" y="1"/>
                  </a:lnTo>
                  <a:lnTo>
                    <a:pt x="374" y="0"/>
                  </a:lnTo>
                  <a:lnTo>
                    <a:pt x="379" y="1"/>
                  </a:lnTo>
                  <a:lnTo>
                    <a:pt x="379" y="1"/>
                  </a:lnTo>
                  <a:lnTo>
                    <a:pt x="380" y="1"/>
                  </a:lnTo>
                  <a:lnTo>
                    <a:pt x="381" y="2"/>
                  </a:lnTo>
                  <a:lnTo>
                    <a:pt x="381" y="3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31" name="Freeform 149"/>
            <p:cNvSpPr>
              <a:spLocks noEditPoints="1"/>
            </p:cNvSpPr>
            <p:nvPr/>
          </p:nvSpPr>
          <p:spPr bwMode="auto">
            <a:xfrm>
              <a:off x="6497638" y="5454651"/>
              <a:ext cx="693738" cy="779463"/>
            </a:xfrm>
            <a:custGeom>
              <a:avLst/>
              <a:gdLst>
                <a:gd name="T0" fmla="*/ 1505 w 2252"/>
                <a:gd name="T1" fmla="*/ 441 h 2530"/>
                <a:gd name="T2" fmla="*/ 1768 w 2252"/>
                <a:gd name="T3" fmla="*/ 706 h 2530"/>
                <a:gd name="T4" fmla="*/ 2101 w 2252"/>
                <a:gd name="T5" fmla="*/ 1038 h 2530"/>
                <a:gd name="T6" fmla="*/ 2226 w 2252"/>
                <a:gd name="T7" fmla="*/ 1067 h 2530"/>
                <a:gd name="T8" fmla="*/ 2183 w 2252"/>
                <a:gd name="T9" fmla="*/ 1271 h 2530"/>
                <a:gd name="T10" fmla="*/ 2171 w 2252"/>
                <a:gd name="T11" fmla="*/ 1396 h 2530"/>
                <a:gd name="T12" fmla="*/ 2173 w 2252"/>
                <a:gd name="T13" fmla="*/ 1604 h 2530"/>
                <a:gd name="T14" fmla="*/ 2166 w 2252"/>
                <a:gd name="T15" fmla="*/ 1687 h 2530"/>
                <a:gd name="T16" fmla="*/ 2078 w 2252"/>
                <a:gd name="T17" fmla="*/ 1719 h 2530"/>
                <a:gd name="T18" fmla="*/ 2009 w 2252"/>
                <a:gd name="T19" fmla="*/ 1824 h 2530"/>
                <a:gd name="T20" fmla="*/ 1972 w 2252"/>
                <a:gd name="T21" fmla="*/ 1916 h 2530"/>
                <a:gd name="T22" fmla="*/ 1824 w 2252"/>
                <a:gd name="T23" fmla="*/ 1941 h 2530"/>
                <a:gd name="T24" fmla="*/ 1756 w 2252"/>
                <a:gd name="T25" fmla="*/ 1805 h 2530"/>
                <a:gd name="T26" fmla="*/ 1747 w 2252"/>
                <a:gd name="T27" fmla="*/ 1739 h 2530"/>
                <a:gd name="T28" fmla="*/ 1695 w 2252"/>
                <a:gd name="T29" fmla="*/ 1584 h 2530"/>
                <a:gd name="T30" fmla="*/ 1607 w 2252"/>
                <a:gd name="T31" fmla="*/ 1606 h 2530"/>
                <a:gd name="T32" fmla="*/ 1562 w 2252"/>
                <a:gd name="T33" fmla="*/ 1693 h 2530"/>
                <a:gd name="T34" fmla="*/ 1488 w 2252"/>
                <a:gd name="T35" fmla="*/ 1627 h 2530"/>
                <a:gd name="T36" fmla="*/ 1514 w 2252"/>
                <a:gd name="T37" fmla="*/ 1550 h 2530"/>
                <a:gd name="T38" fmla="*/ 1393 w 2252"/>
                <a:gd name="T39" fmla="*/ 1449 h 2530"/>
                <a:gd name="T40" fmla="*/ 1424 w 2252"/>
                <a:gd name="T41" fmla="*/ 1265 h 2530"/>
                <a:gd name="T42" fmla="*/ 1409 w 2252"/>
                <a:gd name="T43" fmla="*/ 980 h 2530"/>
                <a:gd name="T44" fmla="*/ 1288 w 2252"/>
                <a:gd name="T45" fmla="*/ 1045 h 2530"/>
                <a:gd name="T46" fmla="*/ 1033 w 2252"/>
                <a:gd name="T47" fmla="*/ 1224 h 2530"/>
                <a:gd name="T48" fmla="*/ 1077 w 2252"/>
                <a:gd name="T49" fmla="*/ 1350 h 2530"/>
                <a:gd name="T50" fmla="*/ 1092 w 2252"/>
                <a:gd name="T51" fmla="*/ 1528 h 2530"/>
                <a:gd name="T52" fmla="*/ 1147 w 2252"/>
                <a:gd name="T53" fmla="*/ 1679 h 2530"/>
                <a:gd name="T54" fmla="*/ 1013 w 2252"/>
                <a:gd name="T55" fmla="*/ 1617 h 2530"/>
                <a:gd name="T56" fmla="*/ 982 w 2252"/>
                <a:gd name="T57" fmla="*/ 1635 h 2530"/>
                <a:gd name="T58" fmla="*/ 853 w 2252"/>
                <a:gd name="T59" fmla="*/ 1746 h 2530"/>
                <a:gd name="T60" fmla="*/ 818 w 2252"/>
                <a:gd name="T61" fmla="*/ 1979 h 2530"/>
                <a:gd name="T62" fmla="*/ 696 w 2252"/>
                <a:gd name="T63" fmla="*/ 2134 h 2530"/>
                <a:gd name="T64" fmla="*/ 660 w 2252"/>
                <a:gd name="T65" fmla="*/ 2291 h 2530"/>
                <a:gd name="T66" fmla="*/ 556 w 2252"/>
                <a:gd name="T67" fmla="*/ 2356 h 2530"/>
                <a:gd name="T68" fmla="*/ 549 w 2252"/>
                <a:gd name="T69" fmla="*/ 2401 h 2530"/>
                <a:gd name="T70" fmla="*/ 479 w 2252"/>
                <a:gd name="T71" fmla="*/ 2373 h 2530"/>
                <a:gd name="T72" fmla="*/ 363 w 2252"/>
                <a:gd name="T73" fmla="*/ 2446 h 2530"/>
                <a:gd name="T74" fmla="*/ 263 w 2252"/>
                <a:gd name="T75" fmla="*/ 2419 h 2530"/>
                <a:gd name="T76" fmla="*/ 175 w 2252"/>
                <a:gd name="T77" fmla="*/ 2410 h 2530"/>
                <a:gd name="T78" fmla="*/ 31 w 2252"/>
                <a:gd name="T79" fmla="*/ 2396 h 2530"/>
                <a:gd name="T80" fmla="*/ 19 w 2252"/>
                <a:gd name="T81" fmla="*/ 2219 h 2530"/>
                <a:gd name="T82" fmla="*/ 77 w 2252"/>
                <a:gd name="T83" fmla="*/ 2071 h 2530"/>
                <a:gd name="T84" fmla="*/ 176 w 2252"/>
                <a:gd name="T85" fmla="*/ 1929 h 2530"/>
                <a:gd name="T86" fmla="*/ 225 w 2252"/>
                <a:gd name="T87" fmla="*/ 1577 h 2530"/>
                <a:gd name="T88" fmla="*/ 213 w 2252"/>
                <a:gd name="T89" fmla="*/ 1421 h 2530"/>
                <a:gd name="T90" fmla="*/ 317 w 2252"/>
                <a:gd name="T91" fmla="*/ 1461 h 2530"/>
                <a:gd name="T92" fmla="*/ 465 w 2252"/>
                <a:gd name="T93" fmla="*/ 1457 h 2530"/>
                <a:gd name="T94" fmla="*/ 605 w 2252"/>
                <a:gd name="T95" fmla="*/ 1402 h 2530"/>
                <a:gd name="T96" fmla="*/ 705 w 2252"/>
                <a:gd name="T97" fmla="*/ 1319 h 2530"/>
                <a:gd name="T98" fmla="*/ 822 w 2252"/>
                <a:gd name="T99" fmla="*/ 1116 h 2530"/>
                <a:gd name="T100" fmla="*/ 898 w 2252"/>
                <a:gd name="T101" fmla="*/ 1024 h 2530"/>
                <a:gd name="T102" fmla="*/ 989 w 2252"/>
                <a:gd name="T103" fmla="*/ 774 h 2530"/>
                <a:gd name="T104" fmla="*/ 896 w 2252"/>
                <a:gd name="T105" fmla="*/ 571 h 2530"/>
                <a:gd name="T106" fmla="*/ 1174 w 2252"/>
                <a:gd name="T107" fmla="*/ 435 h 2530"/>
                <a:gd name="T108" fmla="*/ 1138 w 2252"/>
                <a:gd name="T109" fmla="*/ 228 h 2530"/>
                <a:gd name="T110" fmla="*/ 1099 w 2252"/>
                <a:gd name="T111" fmla="*/ 105 h 2530"/>
                <a:gd name="T112" fmla="*/ 437 w 2252"/>
                <a:gd name="T113" fmla="*/ 2075 h 2530"/>
                <a:gd name="T114" fmla="*/ 308 w 2252"/>
                <a:gd name="T115" fmla="*/ 2112 h 2530"/>
                <a:gd name="T116" fmla="*/ 261 w 2252"/>
                <a:gd name="T117" fmla="*/ 2165 h 2530"/>
                <a:gd name="T118" fmla="*/ 355 w 2252"/>
                <a:gd name="T119" fmla="*/ 2307 h 2530"/>
                <a:gd name="T120" fmla="*/ 440 w 2252"/>
                <a:gd name="T121" fmla="*/ 2075 h 2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52" h="2530">
                  <a:moveTo>
                    <a:pt x="1312" y="216"/>
                  </a:moveTo>
                  <a:lnTo>
                    <a:pt x="1339" y="253"/>
                  </a:lnTo>
                  <a:lnTo>
                    <a:pt x="1347" y="262"/>
                  </a:lnTo>
                  <a:lnTo>
                    <a:pt x="1365" y="283"/>
                  </a:lnTo>
                  <a:lnTo>
                    <a:pt x="1366" y="285"/>
                  </a:lnTo>
                  <a:lnTo>
                    <a:pt x="1376" y="298"/>
                  </a:lnTo>
                  <a:lnTo>
                    <a:pt x="1388" y="315"/>
                  </a:lnTo>
                  <a:lnTo>
                    <a:pt x="1389" y="317"/>
                  </a:lnTo>
                  <a:lnTo>
                    <a:pt x="1390" y="318"/>
                  </a:lnTo>
                  <a:lnTo>
                    <a:pt x="1411" y="342"/>
                  </a:lnTo>
                  <a:lnTo>
                    <a:pt x="1415" y="347"/>
                  </a:lnTo>
                  <a:lnTo>
                    <a:pt x="1426" y="359"/>
                  </a:lnTo>
                  <a:lnTo>
                    <a:pt x="1439" y="374"/>
                  </a:lnTo>
                  <a:lnTo>
                    <a:pt x="1464" y="401"/>
                  </a:lnTo>
                  <a:lnTo>
                    <a:pt x="1472" y="408"/>
                  </a:lnTo>
                  <a:lnTo>
                    <a:pt x="1495" y="432"/>
                  </a:lnTo>
                  <a:lnTo>
                    <a:pt x="1505" y="441"/>
                  </a:lnTo>
                  <a:lnTo>
                    <a:pt x="1533" y="466"/>
                  </a:lnTo>
                  <a:lnTo>
                    <a:pt x="1533" y="466"/>
                  </a:lnTo>
                  <a:lnTo>
                    <a:pt x="1554" y="478"/>
                  </a:lnTo>
                  <a:lnTo>
                    <a:pt x="1555" y="479"/>
                  </a:lnTo>
                  <a:lnTo>
                    <a:pt x="1576" y="483"/>
                  </a:lnTo>
                  <a:lnTo>
                    <a:pt x="1579" y="483"/>
                  </a:lnTo>
                  <a:lnTo>
                    <a:pt x="1596" y="478"/>
                  </a:lnTo>
                  <a:lnTo>
                    <a:pt x="1597" y="478"/>
                  </a:lnTo>
                  <a:lnTo>
                    <a:pt x="1597" y="477"/>
                  </a:lnTo>
                  <a:lnTo>
                    <a:pt x="1609" y="473"/>
                  </a:lnTo>
                  <a:lnTo>
                    <a:pt x="1643" y="527"/>
                  </a:lnTo>
                  <a:lnTo>
                    <a:pt x="1666" y="564"/>
                  </a:lnTo>
                  <a:lnTo>
                    <a:pt x="1700" y="613"/>
                  </a:lnTo>
                  <a:lnTo>
                    <a:pt x="1711" y="629"/>
                  </a:lnTo>
                  <a:lnTo>
                    <a:pt x="1738" y="667"/>
                  </a:lnTo>
                  <a:lnTo>
                    <a:pt x="1757" y="693"/>
                  </a:lnTo>
                  <a:lnTo>
                    <a:pt x="1768" y="706"/>
                  </a:lnTo>
                  <a:lnTo>
                    <a:pt x="1785" y="728"/>
                  </a:lnTo>
                  <a:lnTo>
                    <a:pt x="1803" y="750"/>
                  </a:lnTo>
                  <a:lnTo>
                    <a:pt x="1810" y="759"/>
                  </a:lnTo>
                  <a:lnTo>
                    <a:pt x="1810" y="761"/>
                  </a:lnTo>
                  <a:lnTo>
                    <a:pt x="1811" y="760"/>
                  </a:lnTo>
                  <a:lnTo>
                    <a:pt x="1825" y="778"/>
                  </a:lnTo>
                  <a:lnTo>
                    <a:pt x="1847" y="803"/>
                  </a:lnTo>
                  <a:lnTo>
                    <a:pt x="1895" y="854"/>
                  </a:lnTo>
                  <a:lnTo>
                    <a:pt x="1941" y="901"/>
                  </a:lnTo>
                  <a:lnTo>
                    <a:pt x="1983" y="942"/>
                  </a:lnTo>
                  <a:lnTo>
                    <a:pt x="2012" y="970"/>
                  </a:lnTo>
                  <a:lnTo>
                    <a:pt x="2018" y="975"/>
                  </a:lnTo>
                  <a:lnTo>
                    <a:pt x="2025" y="979"/>
                  </a:lnTo>
                  <a:lnTo>
                    <a:pt x="2054" y="1002"/>
                  </a:lnTo>
                  <a:lnTo>
                    <a:pt x="2097" y="1035"/>
                  </a:lnTo>
                  <a:lnTo>
                    <a:pt x="2099" y="1036"/>
                  </a:lnTo>
                  <a:lnTo>
                    <a:pt x="2101" y="1038"/>
                  </a:lnTo>
                  <a:lnTo>
                    <a:pt x="2103" y="1039"/>
                  </a:lnTo>
                  <a:lnTo>
                    <a:pt x="2119" y="1046"/>
                  </a:lnTo>
                  <a:lnTo>
                    <a:pt x="2120" y="1046"/>
                  </a:lnTo>
                  <a:lnTo>
                    <a:pt x="2121" y="1047"/>
                  </a:lnTo>
                  <a:lnTo>
                    <a:pt x="2130" y="1047"/>
                  </a:lnTo>
                  <a:lnTo>
                    <a:pt x="2135" y="1043"/>
                  </a:lnTo>
                  <a:lnTo>
                    <a:pt x="2134" y="1047"/>
                  </a:lnTo>
                  <a:lnTo>
                    <a:pt x="2134" y="1048"/>
                  </a:lnTo>
                  <a:lnTo>
                    <a:pt x="2134" y="1049"/>
                  </a:lnTo>
                  <a:lnTo>
                    <a:pt x="2134" y="1049"/>
                  </a:lnTo>
                  <a:lnTo>
                    <a:pt x="2134" y="1049"/>
                  </a:lnTo>
                  <a:lnTo>
                    <a:pt x="2135" y="1051"/>
                  </a:lnTo>
                  <a:lnTo>
                    <a:pt x="2146" y="1056"/>
                  </a:lnTo>
                  <a:lnTo>
                    <a:pt x="2186" y="1069"/>
                  </a:lnTo>
                  <a:lnTo>
                    <a:pt x="2190" y="1070"/>
                  </a:lnTo>
                  <a:lnTo>
                    <a:pt x="2192" y="1070"/>
                  </a:lnTo>
                  <a:lnTo>
                    <a:pt x="2226" y="1067"/>
                  </a:lnTo>
                  <a:lnTo>
                    <a:pt x="2233" y="1066"/>
                  </a:lnTo>
                  <a:lnTo>
                    <a:pt x="2247" y="1086"/>
                  </a:lnTo>
                  <a:lnTo>
                    <a:pt x="2247" y="1087"/>
                  </a:lnTo>
                  <a:lnTo>
                    <a:pt x="2248" y="1088"/>
                  </a:lnTo>
                  <a:lnTo>
                    <a:pt x="2251" y="1096"/>
                  </a:lnTo>
                  <a:lnTo>
                    <a:pt x="2251" y="1098"/>
                  </a:lnTo>
                  <a:lnTo>
                    <a:pt x="2251" y="1099"/>
                  </a:lnTo>
                  <a:lnTo>
                    <a:pt x="2252" y="1103"/>
                  </a:lnTo>
                  <a:lnTo>
                    <a:pt x="2234" y="1146"/>
                  </a:lnTo>
                  <a:lnTo>
                    <a:pt x="2228" y="1156"/>
                  </a:lnTo>
                  <a:lnTo>
                    <a:pt x="2207" y="1227"/>
                  </a:lnTo>
                  <a:lnTo>
                    <a:pt x="2205" y="1232"/>
                  </a:lnTo>
                  <a:lnTo>
                    <a:pt x="2202" y="1239"/>
                  </a:lnTo>
                  <a:lnTo>
                    <a:pt x="2197" y="1251"/>
                  </a:lnTo>
                  <a:lnTo>
                    <a:pt x="2190" y="1259"/>
                  </a:lnTo>
                  <a:lnTo>
                    <a:pt x="2189" y="1261"/>
                  </a:lnTo>
                  <a:lnTo>
                    <a:pt x="2183" y="1271"/>
                  </a:lnTo>
                  <a:lnTo>
                    <a:pt x="2179" y="1286"/>
                  </a:lnTo>
                  <a:lnTo>
                    <a:pt x="2179" y="1287"/>
                  </a:lnTo>
                  <a:lnTo>
                    <a:pt x="2179" y="1288"/>
                  </a:lnTo>
                  <a:lnTo>
                    <a:pt x="2179" y="1289"/>
                  </a:lnTo>
                  <a:lnTo>
                    <a:pt x="2180" y="1289"/>
                  </a:lnTo>
                  <a:lnTo>
                    <a:pt x="2180" y="1290"/>
                  </a:lnTo>
                  <a:lnTo>
                    <a:pt x="2182" y="1293"/>
                  </a:lnTo>
                  <a:lnTo>
                    <a:pt x="2181" y="1293"/>
                  </a:lnTo>
                  <a:lnTo>
                    <a:pt x="2181" y="1294"/>
                  </a:lnTo>
                  <a:lnTo>
                    <a:pt x="2166" y="1321"/>
                  </a:lnTo>
                  <a:lnTo>
                    <a:pt x="2164" y="1326"/>
                  </a:lnTo>
                  <a:lnTo>
                    <a:pt x="2167" y="1344"/>
                  </a:lnTo>
                  <a:lnTo>
                    <a:pt x="2172" y="1368"/>
                  </a:lnTo>
                  <a:lnTo>
                    <a:pt x="2173" y="1390"/>
                  </a:lnTo>
                  <a:lnTo>
                    <a:pt x="2172" y="1394"/>
                  </a:lnTo>
                  <a:lnTo>
                    <a:pt x="2171" y="1395"/>
                  </a:lnTo>
                  <a:lnTo>
                    <a:pt x="2171" y="1396"/>
                  </a:lnTo>
                  <a:lnTo>
                    <a:pt x="2170" y="1396"/>
                  </a:lnTo>
                  <a:lnTo>
                    <a:pt x="2169" y="1397"/>
                  </a:lnTo>
                  <a:lnTo>
                    <a:pt x="2164" y="1398"/>
                  </a:lnTo>
                  <a:lnTo>
                    <a:pt x="2170" y="1417"/>
                  </a:lnTo>
                  <a:lnTo>
                    <a:pt x="2180" y="1446"/>
                  </a:lnTo>
                  <a:lnTo>
                    <a:pt x="2186" y="1457"/>
                  </a:lnTo>
                  <a:lnTo>
                    <a:pt x="2187" y="1458"/>
                  </a:lnTo>
                  <a:lnTo>
                    <a:pt x="2188" y="1460"/>
                  </a:lnTo>
                  <a:lnTo>
                    <a:pt x="2193" y="1485"/>
                  </a:lnTo>
                  <a:lnTo>
                    <a:pt x="2194" y="1487"/>
                  </a:lnTo>
                  <a:lnTo>
                    <a:pt x="2193" y="1489"/>
                  </a:lnTo>
                  <a:lnTo>
                    <a:pt x="2193" y="1491"/>
                  </a:lnTo>
                  <a:lnTo>
                    <a:pt x="2192" y="1492"/>
                  </a:lnTo>
                  <a:lnTo>
                    <a:pt x="2162" y="1562"/>
                  </a:lnTo>
                  <a:lnTo>
                    <a:pt x="2155" y="1576"/>
                  </a:lnTo>
                  <a:lnTo>
                    <a:pt x="2155" y="1579"/>
                  </a:lnTo>
                  <a:lnTo>
                    <a:pt x="2173" y="1604"/>
                  </a:lnTo>
                  <a:lnTo>
                    <a:pt x="2188" y="1619"/>
                  </a:lnTo>
                  <a:lnTo>
                    <a:pt x="2189" y="1620"/>
                  </a:lnTo>
                  <a:lnTo>
                    <a:pt x="2194" y="1630"/>
                  </a:lnTo>
                  <a:lnTo>
                    <a:pt x="2195" y="1632"/>
                  </a:lnTo>
                  <a:lnTo>
                    <a:pt x="2196" y="1633"/>
                  </a:lnTo>
                  <a:lnTo>
                    <a:pt x="2196" y="1634"/>
                  </a:lnTo>
                  <a:lnTo>
                    <a:pt x="2196" y="1636"/>
                  </a:lnTo>
                  <a:lnTo>
                    <a:pt x="2195" y="1638"/>
                  </a:lnTo>
                  <a:lnTo>
                    <a:pt x="2193" y="1642"/>
                  </a:lnTo>
                  <a:lnTo>
                    <a:pt x="2179" y="1671"/>
                  </a:lnTo>
                  <a:lnTo>
                    <a:pt x="2177" y="1674"/>
                  </a:lnTo>
                  <a:lnTo>
                    <a:pt x="2175" y="1678"/>
                  </a:lnTo>
                  <a:lnTo>
                    <a:pt x="2174" y="1678"/>
                  </a:lnTo>
                  <a:lnTo>
                    <a:pt x="2170" y="1684"/>
                  </a:lnTo>
                  <a:lnTo>
                    <a:pt x="2169" y="1684"/>
                  </a:lnTo>
                  <a:lnTo>
                    <a:pt x="2167" y="1687"/>
                  </a:lnTo>
                  <a:lnTo>
                    <a:pt x="2166" y="1687"/>
                  </a:lnTo>
                  <a:lnTo>
                    <a:pt x="2164" y="1689"/>
                  </a:lnTo>
                  <a:lnTo>
                    <a:pt x="2164" y="1689"/>
                  </a:lnTo>
                  <a:lnTo>
                    <a:pt x="2162" y="1690"/>
                  </a:lnTo>
                  <a:lnTo>
                    <a:pt x="2162" y="1691"/>
                  </a:lnTo>
                  <a:lnTo>
                    <a:pt x="2160" y="1691"/>
                  </a:lnTo>
                  <a:lnTo>
                    <a:pt x="2160" y="1692"/>
                  </a:lnTo>
                  <a:lnTo>
                    <a:pt x="2158" y="1692"/>
                  </a:lnTo>
                  <a:lnTo>
                    <a:pt x="2130" y="1698"/>
                  </a:lnTo>
                  <a:lnTo>
                    <a:pt x="2086" y="1709"/>
                  </a:lnTo>
                  <a:lnTo>
                    <a:pt x="2085" y="1710"/>
                  </a:lnTo>
                  <a:lnTo>
                    <a:pt x="2085" y="1710"/>
                  </a:lnTo>
                  <a:lnTo>
                    <a:pt x="2084" y="1710"/>
                  </a:lnTo>
                  <a:lnTo>
                    <a:pt x="2083" y="1711"/>
                  </a:lnTo>
                  <a:lnTo>
                    <a:pt x="2082" y="1713"/>
                  </a:lnTo>
                  <a:lnTo>
                    <a:pt x="2081" y="1714"/>
                  </a:lnTo>
                  <a:lnTo>
                    <a:pt x="2079" y="1718"/>
                  </a:lnTo>
                  <a:lnTo>
                    <a:pt x="2078" y="1719"/>
                  </a:lnTo>
                  <a:lnTo>
                    <a:pt x="2078" y="1721"/>
                  </a:lnTo>
                  <a:lnTo>
                    <a:pt x="2078" y="1722"/>
                  </a:lnTo>
                  <a:lnTo>
                    <a:pt x="2078" y="1723"/>
                  </a:lnTo>
                  <a:lnTo>
                    <a:pt x="2078" y="1725"/>
                  </a:lnTo>
                  <a:lnTo>
                    <a:pt x="2078" y="1727"/>
                  </a:lnTo>
                  <a:lnTo>
                    <a:pt x="2079" y="1729"/>
                  </a:lnTo>
                  <a:lnTo>
                    <a:pt x="2080" y="1730"/>
                  </a:lnTo>
                  <a:lnTo>
                    <a:pt x="2079" y="1733"/>
                  </a:lnTo>
                  <a:lnTo>
                    <a:pt x="2077" y="1736"/>
                  </a:lnTo>
                  <a:lnTo>
                    <a:pt x="2071" y="1744"/>
                  </a:lnTo>
                  <a:lnTo>
                    <a:pt x="2071" y="1744"/>
                  </a:lnTo>
                  <a:lnTo>
                    <a:pt x="2071" y="1745"/>
                  </a:lnTo>
                  <a:lnTo>
                    <a:pt x="2032" y="1750"/>
                  </a:lnTo>
                  <a:lnTo>
                    <a:pt x="2021" y="1747"/>
                  </a:lnTo>
                  <a:lnTo>
                    <a:pt x="2019" y="1775"/>
                  </a:lnTo>
                  <a:lnTo>
                    <a:pt x="2010" y="1821"/>
                  </a:lnTo>
                  <a:lnTo>
                    <a:pt x="2009" y="1824"/>
                  </a:lnTo>
                  <a:lnTo>
                    <a:pt x="2017" y="1866"/>
                  </a:lnTo>
                  <a:lnTo>
                    <a:pt x="2023" y="1890"/>
                  </a:lnTo>
                  <a:lnTo>
                    <a:pt x="1996" y="1916"/>
                  </a:lnTo>
                  <a:lnTo>
                    <a:pt x="1995" y="1917"/>
                  </a:lnTo>
                  <a:lnTo>
                    <a:pt x="1994" y="1917"/>
                  </a:lnTo>
                  <a:lnTo>
                    <a:pt x="1993" y="1917"/>
                  </a:lnTo>
                  <a:lnTo>
                    <a:pt x="1993" y="1918"/>
                  </a:lnTo>
                  <a:lnTo>
                    <a:pt x="1984" y="1920"/>
                  </a:lnTo>
                  <a:lnTo>
                    <a:pt x="1984" y="1920"/>
                  </a:lnTo>
                  <a:lnTo>
                    <a:pt x="1982" y="1920"/>
                  </a:lnTo>
                  <a:lnTo>
                    <a:pt x="1980" y="1920"/>
                  </a:lnTo>
                  <a:lnTo>
                    <a:pt x="1979" y="1920"/>
                  </a:lnTo>
                  <a:lnTo>
                    <a:pt x="1976" y="1919"/>
                  </a:lnTo>
                  <a:lnTo>
                    <a:pt x="1975" y="1919"/>
                  </a:lnTo>
                  <a:lnTo>
                    <a:pt x="1974" y="1918"/>
                  </a:lnTo>
                  <a:lnTo>
                    <a:pt x="1973" y="1917"/>
                  </a:lnTo>
                  <a:lnTo>
                    <a:pt x="1972" y="1916"/>
                  </a:lnTo>
                  <a:lnTo>
                    <a:pt x="1943" y="1898"/>
                  </a:lnTo>
                  <a:lnTo>
                    <a:pt x="1895" y="1903"/>
                  </a:lnTo>
                  <a:lnTo>
                    <a:pt x="1894" y="1904"/>
                  </a:lnTo>
                  <a:lnTo>
                    <a:pt x="1892" y="1904"/>
                  </a:lnTo>
                  <a:lnTo>
                    <a:pt x="1891" y="1904"/>
                  </a:lnTo>
                  <a:lnTo>
                    <a:pt x="1890" y="1905"/>
                  </a:lnTo>
                  <a:lnTo>
                    <a:pt x="1870" y="1919"/>
                  </a:lnTo>
                  <a:lnTo>
                    <a:pt x="1862" y="1926"/>
                  </a:lnTo>
                  <a:lnTo>
                    <a:pt x="1855" y="1932"/>
                  </a:lnTo>
                  <a:lnTo>
                    <a:pt x="1852" y="1934"/>
                  </a:lnTo>
                  <a:lnTo>
                    <a:pt x="1852" y="1935"/>
                  </a:lnTo>
                  <a:lnTo>
                    <a:pt x="1846" y="1939"/>
                  </a:lnTo>
                  <a:lnTo>
                    <a:pt x="1846" y="1939"/>
                  </a:lnTo>
                  <a:lnTo>
                    <a:pt x="1844" y="1940"/>
                  </a:lnTo>
                  <a:lnTo>
                    <a:pt x="1844" y="1940"/>
                  </a:lnTo>
                  <a:lnTo>
                    <a:pt x="1841" y="1941"/>
                  </a:lnTo>
                  <a:lnTo>
                    <a:pt x="1824" y="1941"/>
                  </a:lnTo>
                  <a:lnTo>
                    <a:pt x="1822" y="1941"/>
                  </a:lnTo>
                  <a:lnTo>
                    <a:pt x="1806" y="1911"/>
                  </a:lnTo>
                  <a:lnTo>
                    <a:pt x="1778" y="1887"/>
                  </a:lnTo>
                  <a:lnTo>
                    <a:pt x="1773" y="1869"/>
                  </a:lnTo>
                  <a:lnTo>
                    <a:pt x="1773" y="1869"/>
                  </a:lnTo>
                  <a:lnTo>
                    <a:pt x="1773" y="1856"/>
                  </a:lnTo>
                  <a:lnTo>
                    <a:pt x="1773" y="1854"/>
                  </a:lnTo>
                  <a:lnTo>
                    <a:pt x="1773" y="1852"/>
                  </a:lnTo>
                  <a:lnTo>
                    <a:pt x="1774" y="1851"/>
                  </a:lnTo>
                  <a:lnTo>
                    <a:pt x="1794" y="1825"/>
                  </a:lnTo>
                  <a:lnTo>
                    <a:pt x="1803" y="1817"/>
                  </a:lnTo>
                  <a:lnTo>
                    <a:pt x="1791" y="1796"/>
                  </a:lnTo>
                  <a:lnTo>
                    <a:pt x="1762" y="1806"/>
                  </a:lnTo>
                  <a:lnTo>
                    <a:pt x="1761" y="1806"/>
                  </a:lnTo>
                  <a:lnTo>
                    <a:pt x="1759" y="1806"/>
                  </a:lnTo>
                  <a:lnTo>
                    <a:pt x="1757" y="1805"/>
                  </a:lnTo>
                  <a:lnTo>
                    <a:pt x="1756" y="1805"/>
                  </a:lnTo>
                  <a:lnTo>
                    <a:pt x="1754" y="1803"/>
                  </a:lnTo>
                  <a:lnTo>
                    <a:pt x="1753" y="1801"/>
                  </a:lnTo>
                  <a:lnTo>
                    <a:pt x="1739" y="1775"/>
                  </a:lnTo>
                  <a:lnTo>
                    <a:pt x="1738" y="1763"/>
                  </a:lnTo>
                  <a:lnTo>
                    <a:pt x="1739" y="1761"/>
                  </a:lnTo>
                  <a:lnTo>
                    <a:pt x="1739" y="1759"/>
                  </a:lnTo>
                  <a:lnTo>
                    <a:pt x="1740" y="1756"/>
                  </a:lnTo>
                  <a:lnTo>
                    <a:pt x="1741" y="1755"/>
                  </a:lnTo>
                  <a:lnTo>
                    <a:pt x="1742" y="1753"/>
                  </a:lnTo>
                  <a:lnTo>
                    <a:pt x="1742" y="1753"/>
                  </a:lnTo>
                  <a:lnTo>
                    <a:pt x="1744" y="1751"/>
                  </a:lnTo>
                  <a:lnTo>
                    <a:pt x="1744" y="1751"/>
                  </a:lnTo>
                  <a:lnTo>
                    <a:pt x="1746" y="1749"/>
                  </a:lnTo>
                  <a:lnTo>
                    <a:pt x="1747" y="1747"/>
                  </a:lnTo>
                  <a:lnTo>
                    <a:pt x="1747" y="1745"/>
                  </a:lnTo>
                  <a:lnTo>
                    <a:pt x="1747" y="1742"/>
                  </a:lnTo>
                  <a:lnTo>
                    <a:pt x="1747" y="1739"/>
                  </a:lnTo>
                  <a:lnTo>
                    <a:pt x="1743" y="1704"/>
                  </a:lnTo>
                  <a:lnTo>
                    <a:pt x="1741" y="1700"/>
                  </a:lnTo>
                  <a:lnTo>
                    <a:pt x="1741" y="1700"/>
                  </a:lnTo>
                  <a:lnTo>
                    <a:pt x="1738" y="1700"/>
                  </a:lnTo>
                  <a:lnTo>
                    <a:pt x="1729" y="1700"/>
                  </a:lnTo>
                  <a:lnTo>
                    <a:pt x="1727" y="1700"/>
                  </a:lnTo>
                  <a:lnTo>
                    <a:pt x="1714" y="1702"/>
                  </a:lnTo>
                  <a:lnTo>
                    <a:pt x="1695" y="1692"/>
                  </a:lnTo>
                  <a:lnTo>
                    <a:pt x="1706" y="1646"/>
                  </a:lnTo>
                  <a:lnTo>
                    <a:pt x="1704" y="1627"/>
                  </a:lnTo>
                  <a:lnTo>
                    <a:pt x="1696" y="1617"/>
                  </a:lnTo>
                  <a:lnTo>
                    <a:pt x="1695" y="1617"/>
                  </a:lnTo>
                  <a:lnTo>
                    <a:pt x="1695" y="1616"/>
                  </a:lnTo>
                  <a:lnTo>
                    <a:pt x="1693" y="1610"/>
                  </a:lnTo>
                  <a:lnTo>
                    <a:pt x="1692" y="1601"/>
                  </a:lnTo>
                  <a:lnTo>
                    <a:pt x="1692" y="1599"/>
                  </a:lnTo>
                  <a:lnTo>
                    <a:pt x="1695" y="1584"/>
                  </a:lnTo>
                  <a:lnTo>
                    <a:pt x="1696" y="1582"/>
                  </a:lnTo>
                  <a:lnTo>
                    <a:pt x="1691" y="1574"/>
                  </a:lnTo>
                  <a:lnTo>
                    <a:pt x="1689" y="1576"/>
                  </a:lnTo>
                  <a:lnTo>
                    <a:pt x="1674" y="1584"/>
                  </a:lnTo>
                  <a:lnTo>
                    <a:pt x="1672" y="1585"/>
                  </a:lnTo>
                  <a:lnTo>
                    <a:pt x="1669" y="1585"/>
                  </a:lnTo>
                  <a:lnTo>
                    <a:pt x="1664" y="1585"/>
                  </a:lnTo>
                  <a:lnTo>
                    <a:pt x="1658" y="1582"/>
                  </a:lnTo>
                  <a:lnTo>
                    <a:pt x="1656" y="1581"/>
                  </a:lnTo>
                  <a:lnTo>
                    <a:pt x="1643" y="1581"/>
                  </a:lnTo>
                  <a:lnTo>
                    <a:pt x="1641" y="1581"/>
                  </a:lnTo>
                  <a:lnTo>
                    <a:pt x="1632" y="1582"/>
                  </a:lnTo>
                  <a:lnTo>
                    <a:pt x="1610" y="1598"/>
                  </a:lnTo>
                  <a:lnTo>
                    <a:pt x="1609" y="1600"/>
                  </a:lnTo>
                  <a:lnTo>
                    <a:pt x="1609" y="1600"/>
                  </a:lnTo>
                  <a:lnTo>
                    <a:pt x="1608" y="1603"/>
                  </a:lnTo>
                  <a:lnTo>
                    <a:pt x="1607" y="1606"/>
                  </a:lnTo>
                  <a:lnTo>
                    <a:pt x="1606" y="1608"/>
                  </a:lnTo>
                  <a:lnTo>
                    <a:pt x="1606" y="1612"/>
                  </a:lnTo>
                  <a:lnTo>
                    <a:pt x="1606" y="1615"/>
                  </a:lnTo>
                  <a:lnTo>
                    <a:pt x="1607" y="1617"/>
                  </a:lnTo>
                  <a:lnTo>
                    <a:pt x="1607" y="1622"/>
                  </a:lnTo>
                  <a:lnTo>
                    <a:pt x="1607" y="1631"/>
                  </a:lnTo>
                  <a:lnTo>
                    <a:pt x="1607" y="1644"/>
                  </a:lnTo>
                  <a:lnTo>
                    <a:pt x="1607" y="1647"/>
                  </a:lnTo>
                  <a:lnTo>
                    <a:pt x="1607" y="1650"/>
                  </a:lnTo>
                  <a:lnTo>
                    <a:pt x="1606" y="1653"/>
                  </a:lnTo>
                  <a:lnTo>
                    <a:pt x="1604" y="1662"/>
                  </a:lnTo>
                  <a:lnTo>
                    <a:pt x="1603" y="1667"/>
                  </a:lnTo>
                  <a:lnTo>
                    <a:pt x="1601" y="1670"/>
                  </a:lnTo>
                  <a:lnTo>
                    <a:pt x="1601" y="1671"/>
                  </a:lnTo>
                  <a:lnTo>
                    <a:pt x="1600" y="1672"/>
                  </a:lnTo>
                  <a:lnTo>
                    <a:pt x="1598" y="1674"/>
                  </a:lnTo>
                  <a:lnTo>
                    <a:pt x="1562" y="1693"/>
                  </a:lnTo>
                  <a:lnTo>
                    <a:pt x="1558" y="1696"/>
                  </a:lnTo>
                  <a:lnTo>
                    <a:pt x="1557" y="1697"/>
                  </a:lnTo>
                  <a:lnTo>
                    <a:pt x="1557" y="1697"/>
                  </a:lnTo>
                  <a:lnTo>
                    <a:pt x="1556" y="1697"/>
                  </a:lnTo>
                  <a:lnTo>
                    <a:pt x="1530" y="1708"/>
                  </a:lnTo>
                  <a:lnTo>
                    <a:pt x="1507" y="1685"/>
                  </a:lnTo>
                  <a:lnTo>
                    <a:pt x="1506" y="1684"/>
                  </a:lnTo>
                  <a:lnTo>
                    <a:pt x="1505" y="1683"/>
                  </a:lnTo>
                  <a:lnTo>
                    <a:pt x="1502" y="1672"/>
                  </a:lnTo>
                  <a:lnTo>
                    <a:pt x="1491" y="1647"/>
                  </a:lnTo>
                  <a:lnTo>
                    <a:pt x="1490" y="1644"/>
                  </a:lnTo>
                  <a:lnTo>
                    <a:pt x="1489" y="1642"/>
                  </a:lnTo>
                  <a:lnTo>
                    <a:pt x="1488" y="1639"/>
                  </a:lnTo>
                  <a:lnTo>
                    <a:pt x="1488" y="1636"/>
                  </a:lnTo>
                  <a:lnTo>
                    <a:pt x="1488" y="1634"/>
                  </a:lnTo>
                  <a:lnTo>
                    <a:pt x="1488" y="1631"/>
                  </a:lnTo>
                  <a:lnTo>
                    <a:pt x="1488" y="1627"/>
                  </a:lnTo>
                  <a:lnTo>
                    <a:pt x="1488" y="1603"/>
                  </a:lnTo>
                  <a:lnTo>
                    <a:pt x="1488" y="1600"/>
                  </a:lnTo>
                  <a:lnTo>
                    <a:pt x="1489" y="1600"/>
                  </a:lnTo>
                  <a:lnTo>
                    <a:pt x="1490" y="1600"/>
                  </a:lnTo>
                  <a:lnTo>
                    <a:pt x="1491" y="1601"/>
                  </a:lnTo>
                  <a:lnTo>
                    <a:pt x="1492" y="1602"/>
                  </a:lnTo>
                  <a:lnTo>
                    <a:pt x="1493" y="1604"/>
                  </a:lnTo>
                  <a:lnTo>
                    <a:pt x="1509" y="1604"/>
                  </a:lnTo>
                  <a:lnTo>
                    <a:pt x="1527" y="1571"/>
                  </a:lnTo>
                  <a:lnTo>
                    <a:pt x="1527" y="1569"/>
                  </a:lnTo>
                  <a:lnTo>
                    <a:pt x="1528" y="1566"/>
                  </a:lnTo>
                  <a:lnTo>
                    <a:pt x="1528" y="1564"/>
                  </a:lnTo>
                  <a:lnTo>
                    <a:pt x="1528" y="1563"/>
                  </a:lnTo>
                  <a:lnTo>
                    <a:pt x="1525" y="1559"/>
                  </a:lnTo>
                  <a:lnTo>
                    <a:pt x="1519" y="1553"/>
                  </a:lnTo>
                  <a:lnTo>
                    <a:pt x="1516" y="1551"/>
                  </a:lnTo>
                  <a:lnTo>
                    <a:pt x="1514" y="1550"/>
                  </a:lnTo>
                  <a:lnTo>
                    <a:pt x="1513" y="1549"/>
                  </a:lnTo>
                  <a:lnTo>
                    <a:pt x="1511" y="1548"/>
                  </a:lnTo>
                  <a:lnTo>
                    <a:pt x="1509" y="1546"/>
                  </a:lnTo>
                  <a:lnTo>
                    <a:pt x="1508" y="1544"/>
                  </a:lnTo>
                  <a:lnTo>
                    <a:pt x="1507" y="1541"/>
                  </a:lnTo>
                  <a:lnTo>
                    <a:pt x="1503" y="1517"/>
                  </a:lnTo>
                  <a:lnTo>
                    <a:pt x="1487" y="1510"/>
                  </a:lnTo>
                  <a:lnTo>
                    <a:pt x="1453" y="1513"/>
                  </a:lnTo>
                  <a:lnTo>
                    <a:pt x="1451" y="1513"/>
                  </a:lnTo>
                  <a:lnTo>
                    <a:pt x="1428" y="1492"/>
                  </a:lnTo>
                  <a:lnTo>
                    <a:pt x="1426" y="1489"/>
                  </a:lnTo>
                  <a:lnTo>
                    <a:pt x="1425" y="1486"/>
                  </a:lnTo>
                  <a:lnTo>
                    <a:pt x="1424" y="1483"/>
                  </a:lnTo>
                  <a:lnTo>
                    <a:pt x="1422" y="1475"/>
                  </a:lnTo>
                  <a:lnTo>
                    <a:pt x="1414" y="1455"/>
                  </a:lnTo>
                  <a:lnTo>
                    <a:pt x="1413" y="1453"/>
                  </a:lnTo>
                  <a:lnTo>
                    <a:pt x="1393" y="1449"/>
                  </a:lnTo>
                  <a:lnTo>
                    <a:pt x="1354" y="1419"/>
                  </a:lnTo>
                  <a:lnTo>
                    <a:pt x="1352" y="1419"/>
                  </a:lnTo>
                  <a:lnTo>
                    <a:pt x="1350" y="1419"/>
                  </a:lnTo>
                  <a:lnTo>
                    <a:pt x="1350" y="1417"/>
                  </a:lnTo>
                  <a:lnTo>
                    <a:pt x="1348" y="1408"/>
                  </a:lnTo>
                  <a:lnTo>
                    <a:pt x="1348" y="1406"/>
                  </a:lnTo>
                  <a:lnTo>
                    <a:pt x="1348" y="1405"/>
                  </a:lnTo>
                  <a:lnTo>
                    <a:pt x="1348" y="1403"/>
                  </a:lnTo>
                  <a:lnTo>
                    <a:pt x="1354" y="1388"/>
                  </a:lnTo>
                  <a:lnTo>
                    <a:pt x="1361" y="1380"/>
                  </a:lnTo>
                  <a:lnTo>
                    <a:pt x="1364" y="1378"/>
                  </a:lnTo>
                  <a:lnTo>
                    <a:pt x="1366" y="1376"/>
                  </a:lnTo>
                  <a:lnTo>
                    <a:pt x="1385" y="1351"/>
                  </a:lnTo>
                  <a:lnTo>
                    <a:pt x="1397" y="1313"/>
                  </a:lnTo>
                  <a:lnTo>
                    <a:pt x="1408" y="1294"/>
                  </a:lnTo>
                  <a:lnTo>
                    <a:pt x="1423" y="1266"/>
                  </a:lnTo>
                  <a:lnTo>
                    <a:pt x="1424" y="1265"/>
                  </a:lnTo>
                  <a:lnTo>
                    <a:pt x="1424" y="1261"/>
                  </a:lnTo>
                  <a:lnTo>
                    <a:pt x="1423" y="1256"/>
                  </a:lnTo>
                  <a:lnTo>
                    <a:pt x="1423" y="1250"/>
                  </a:lnTo>
                  <a:lnTo>
                    <a:pt x="1420" y="1237"/>
                  </a:lnTo>
                  <a:lnTo>
                    <a:pt x="1415" y="1219"/>
                  </a:lnTo>
                  <a:lnTo>
                    <a:pt x="1413" y="1215"/>
                  </a:lnTo>
                  <a:lnTo>
                    <a:pt x="1406" y="1201"/>
                  </a:lnTo>
                  <a:lnTo>
                    <a:pt x="1402" y="1196"/>
                  </a:lnTo>
                  <a:lnTo>
                    <a:pt x="1400" y="1191"/>
                  </a:lnTo>
                  <a:lnTo>
                    <a:pt x="1397" y="1187"/>
                  </a:lnTo>
                  <a:lnTo>
                    <a:pt x="1395" y="1184"/>
                  </a:lnTo>
                  <a:lnTo>
                    <a:pt x="1390" y="1172"/>
                  </a:lnTo>
                  <a:lnTo>
                    <a:pt x="1389" y="1170"/>
                  </a:lnTo>
                  <a:lnTo>
                    <a:pt x="1386" y="1097"/>
                  </a:lnTo>
                  <a:lnTo>
                    <a:pt x="1401" y="1060"/>
                  </a:lnTo>
                  <a:lnTo>
                    <a:pt x="1416" y="1015"/>
                  </a:lnTo>
                  <a:lnTo>
                    <a:pt x="1409" y="980"/>
                  </a:lnTo>
                  <a:lnTo>
                    <a:pt x="1406" y="978"/>
                  </a:lnTo>
                  <a:lnTo>
                    <a:pt x="1392" y="979"/>
                  </a:lnTo>
                  <a:lnTo>
                    <a:pt x="1374" y="992"/>
                  </a:lnTo>
                  <a:lnTo>
                    <a:pt x="1372" y="998"/>
                  </a:lnTo>
                  <a:lnTo>
                    <a:pt x="1368" y="1005"/>
                  </a:lnTo>
                  <a:lnTo>
                    <a:pt x="1367" y="1006"/>
                  </a:lnTo>
                  <a:lnTo>
                    <a:pt x="1335" y="1030"/>
                  </a:lnTo>
                  <a:lnTo>
                    <a:pt x="1311" y="1041"/>
                  </a:lnTo>
                  <a:lnTo>
                    <a:pt x="1304" y="1043"/>
                  </a:lnTo>
                  <a:lnTo>
                    <a:pt x="1303" y="1043"/>
                  </a:lnTo>
                  <a:lnTo>
                    <a:pt x="1303" y="1044"/>
                  </a:lnTo>
                  <a:lnTo>
                    <a:pt x="1302" y="1043"/>
                  </a:lnTo>
                  <a:lnTo>
                    <a:pt x="1301" y="1043"/>
                  </a:lnTo>
                  <a:lnTo>
                    <a:pt x="1299" y="1042"/>
                  </a:lnTo>
                  <a:lnTo>
                    <a:pt x="1297" y="1043"/>
                  </a:lnTo>
                  <a:lnTo>
                    <a:pt x="1290" y="1044"/>
                  </a:lnTo>
                  <a:lnTo>
                    <a:pt x="1288" y="1045"/>
                  </a:lnTo>
                  <a:lnTo>
                    <a:pt x="1278" y="1051"/>
                  </a:lnTo>
                  <a:lnTo>
                    <a:pt x="1271" y="1055"/>
                  </a:lnTo>
                  <a:lnTo>
                    <a:pt x="1258" y="1064"/>
                  </a:lnTo>
                  <a:lnTo>
                    <a:pt x="1201" y="1115"/>
                  </a:lnTo>
                  <a:lnTo>
                    <a:pt x="1196" y="1123"/>
                  </a:lnTo>
                  <a:lnTo>
                    <a:pt x="1147" y="1192"/>
                  </a:lnTo>
                  <a:lnTo>
                    <a:pt x="1144" y="1192"/>
                  </a:lnTo>
                  <a:lnTo>
                    <a:pt x="1139" y="1192"/>
                  </a:lnTo>
                  <a:lnTo>
                    <a:pt x="1116" y="1191"/>
                  </a:lnTo>
                  <a:lnTo>
                    <a:pt x="1076" y="1214"/>
                  </a:lnTo>
                  <a:lnTo>
                    <a:pt x="1069" y="1221"/>
                  </a:lnTo>
                  <a:lnTo>
                    <a:pt x="1062" y="1221"/>
                  </a:lnTo>
                  <a:lnTo>
                    <a:pt x="1041" y="1210"/>
                  </a:lnTo>
                  <a:lnTo>
                    <a:pt x="1037" y="1206"/>
                  </a:lnTo>
                  <a:lnTo>
                    <a:pt x="1036" y="1203"/>
                  </a:lnTo>
                  <a:lnTo>
                    <a:pt x="1034" y="1218"/>
                  </a:lnTo>
                  <a:lnTo>
                    <a:pt x="1033" y="1224"/>
                  </a:lnTo>
                  <a:lnTo>
                    <a:pt x="1033" y="1229"/>
                  </a:lnTo>
                  <a:lnTo>
                    <a:pt x="1037" y="1259"/>
                  </a:lnTo>
                  <a:lnTo>
                    <a:pt x="1038" y="1266"/>
                  </a:lnTo>
                  <a:lnTo>
                    <a:pt x="1039" y="1270"/>
                  </a:lnTo>
                  <a:lnTo>
                    <a:pt x="1040" y="1272"/>
                  </a:lnTo>
                  <a:lnTo>
                    <a:pt x="1042" y="1278"/>
                  </a:lnTo>
                  <a:lnTo>
                    <a:pt x="1043" y="1280"/>
                  </a:lnTo>
                  <a:lnTo>
                    <a:pt x="1048" y="1286"/>
                  </a:lnTo>
                  <a:lnTo>
                    <a:pt x="1051" y="1288"/>
                  </a:lnTo>
                  <a:lnTo>
                    <a:pt x="1054" y="1290"/>
                  </a:lnTo>
                  <a:lnTo>
                    <a:pt x="1059" y="1293"/>
                  </a:lnTo>
                  <a:lnTo>
                    <a:pt x="1064" y="1298"/>
                  </a:lnTo>
                  <a:lnTo>
                    <a:pt x="1073" y="1325"/>
                  </a:lnTo>
                  <a:lnTo>
                    <a:pt x="1075" y="1331"/>
                  </a:lnTo>
                  <a:lnTo>
                    <a:pt x="1076" y="1335"/>
                  </a:lnTo>
                  <a:lnTo>
                    <a:pt x="1078" y="1345"/>
                  </a:lnTo>
                  <a:lnTo>
                    <a:pt x="1077" y="1350"/>
                  </a:lnTo>
                  <a:lnTo>
                    <a:pt x="1077" y="1352"/>
                  </a:lnTo>
                  <a:lnTo>
                    <a:pt x="1076" y="1356"/>
                  </a:lnTo>
                  <a:lnTo>
                    <a:pt x="1074" y="1359"/>
                  </a:lnTo>
                  <a:lnTo>
                    <a:pt x="1073" y="1361"/>
                  </a:lnTo>
                  <a:lnTo>
                    <a:pt x="1070" y="1363"/>
                  </a:lnTo>
                  <a:lnTo>
                    <a:pt x="1069" y="1366"/>
                  </a:lnTo>
                  <a:lnTo>
                    <a:pt x="1060" y="1379"/>
                  </a:lnTo>
                  <a:lnTo>
                    <a:pt x="1058" y="1381"/>
                  </a:lnTo>
                  <a:lnTo>
                    <a:pt x="1058" y="1383"/>
                  </a:lnTo>
                  <a:lnTo>
                    <a:pt x="1055" y="1399"/>
                  </a:lnTo>
                  <a:lnTo>
                    <a:pt x="1055" y="1401"/>
                  </a:lnTo>
                  <a:lnTo>
                    <a:pt x="1055" y="1405"/>
                  </a:lnTo>
                  <a:lnTo>
                    <a:pt x="1061" y="1423"/>
                  </a:lnTo>
                  <a:lnTo>
                    <a:pt x="1072" y="1469"/>
                  </a:lnTo>
                  <a:lnTo>
                    <a:pt x="1071" y="1475"/>
                  </a:lnTo>
                  <a:lnTo>
                    <a:pt x="1059" y="1506"/>
                  </a:lnTo>
                  <a:lnTo>
                    <a:pt x="1092" y="1528"/>
                  </a:lnTo>
                  <a:lnTo>
                    <a:pt x="1095" y="1548"/>
                  </a:lnTo>
                  <a:lnTo>
                    <a:pt x="1110" y="1608"/>
                  </a:lnTo>
                  <a:lnTo>
                    <a:pt x="1115" y="1621"/>
                  </a:lnTo>
                  <a:lnTo>
                    <a:pt x="1118" y="1628"/>
                  </a:lnTo>
                  <a:lnTo>
                    <a:pt x="1120" y="1632"/>
                  </a:lnTo>
                  <a:lnTo>
                    <a:pt x="1122" y="1634"/>
                  </a:lnTo>
                  <a:lnTo>
                    <a:pt x="1124" y="1635"/>
                  </a:lnTo>
                  <a:lnTo>
                    <a:pt x="1127" y="1636"/>
                  </a:lnTo>
                  <a:lnTo>
                    <a:pt x="1129" y="1638"/>
                  </a:lnTo>
                  <a:lnTo>
                    <a:pt x="1133" y="1641"/>
                  </a:lnTo>
                  <a:lnTo>
                    <a:pt x="1147" y="1659"/>
                  </a:lnTo>
                  <a:lnTo>
                    <a:pt x="1148" y="1662"/>
                  </a:lnTo>
                  <a:lnTo>
                    <a:pt x="1148" y="1665"/>
                  </a:lnTo>
                  <a:lnTo>
                    <a:pt x="1148" y="1671"/>
                  </a:lnTo>
                  <a:lnTo>
                    <a:pt x="1148" y="1675"/>
                  </a:lnTo>
                  <a:lnTo>
                    <a:pt x="1148" y="1678"/>
                  </a:lnTo>
                  <a:lnTo>
                    <a:pt x="1147" y="1679"/>
                  </a:lnTo>
                  <a:lnTo>
                    <a:pt x="1145" y="1681"/>
                  </a:lnTo>
                  <a:lnTo>
                    <a:pt x="1143" y="1682"/>
                  </a:lnTo>
                  <a:lnTo>
                    <a:pt x="1141" y="1683"/>
                  </a:lnTo>
                  <a:lnTo>
                    <a:pt x="1106" y="1682"/>
                  </a:lnTo>
                  <a:lnTo>
                    <a:pt x="1096" y="1677"/>
                  </a:lnTo>
                  <a:lnTo>
                    <a:pt x="1084" y="1671"/>
                  </a:lnTo>
                  <a:lnTo>
                    <a:pt x="1080" y="1669"/>
                  </a:lnTo>
                  <a:lnTo>
                    <a:pt x="1077" y="1666"/>
                  </a:lnTo>
                  <a:lnTo>
                    <a:pt x="1062" y="1658"/>
                  </a:lnTo>
                  <a:lnTo>
                    <a:pt x="1052" y="1660"/>
                  </a:lnTo>
                  <a:lnTo>
                    <a:pt x="1051" y="1661"/>
                  </a:lnTo>
                  <a:lnTo>
                    <a:pt x="1049" y="1663"/>
                  </a:lnTo>
                  <a:lnTo>
                    <a:pt x="1038" y="1682"/>
                  </a:lnTo>
                  <a:lnTo>
                    <a:pt x="1025" y="1660"/>
                  </a:lnTo>
                  <a:lnTo>
                    <a:pt x="1023" y="1655"/>
                  </a:lnTo>
                  <a:lnTo>
                    <a:pt x="1014" y="1621"/>
                  </a:lnTo>
                  <a:lnTo>
                    <a:pt x="1013" y="1617"/>
                  </a:lnTo>
                  <a:lnTo>
                    <a:pt x="1013" y="1613"/>
                  </a:lnTo>
                  <a:lnTo>
                    <a:pt x="1013" y="1610"/>
                  </a:lnTo>
                  <a:lnTo>
                    <a:pt x="1013" y="1606"/>
                  </a:lnTo>
                  <a:lnTo>
                    <a:pt x="1014" y="1594"/>
                  </a:lnTo>
                  <a:lnTo>
                    <a:pt x="1013" y="1577"/>
                  </a:lnTo>
                  <a:lnTo>
                    <a:pt x="1011" y="1569"/>
                  </a:lnTo>
                  <a:lnTo>
                    <a:pt x="1006" y="1547"/>
                  </a:lnTo>
                  <a:lnTo>
                    <a:pt x="1005" y="1546"/>
                  </a:lnTo>
                  <a:lnTo>
                    <a:pt x="1001" y="1553"/>
                  </a:lnTo>
                  <a:lnTo>
                    <a:pt x="1001" y="1556"/>
                  </a:lnTo>
                  <a:lnTo>
                    <a:pt x="1001" y="1559"/>
                  </a:lnTo>
                  <a:lnTo>
                    <a:pt x="1001" y="1562"/>
                  </a:lnTo>
                  <a:lnTo>
                    <a:pt x="1001" y="1590"/>
                  </a:lnTo>
                  <a:lnTo>
                    <a:pt x="996" y="1609"/>
                  </a:lnTo>
                  <a:lnTo>
                    <a:pt x="993" y="1621"/>
                  </a:lnTo>
                  <a:lnTo>
                    <a:pt x="986" y="1632"/>
                  </a:lnTo>
                  <a:lnTo>
                    <a:pt x="982" y="1635"/>
                  </a:lnTo>
                  <a:lnTo>
                    <a:pt x="955" y="1653"/>
                  </a:lnTo>
                  <a:lnTo>
                    <a:pt x="953" y="1655"/>
                  </a:lnTo>
                  <a:lnTo>
                    <a:pt x="951" y="1656"/>
                  </a:lnTo>
                  <a:lnTo>
                    <a:pt x="945" y="1658"/>
                  </a:lnTo>
                  <a:lnTo>
                    <a:pt x="940" y="1660"/>
                  </a:lnTo>
                  <a:lnTo>
                    <a:pt x="937" y="1660"/>
                  </a:lnTo>
                  <a:lnTo>
                    <a:pt x="935" y="1660"/>
                  </a:lnTo>
                  <a:lnTo>
                    <a:pt x="933" y="1659"/>
                  </a:lnTo>
                  <a:lnTo>
                    <a:pt x="921" y="1660"/>
                  </a:lnTo>
                  <a:lnTo>
                    <a:pt x="920" y="1660"/>
                  </a:lnTo>
                  <a:lnTo>
                    <a:pt x="917" y="1661"/>
                  </a:lnTo>
                  <a:lnTo>
                    <a:pt x="898" y="1672"/>
                  </a:lnTo>
                  <a:lnTo>
                    <a:pt x="880" y="1688"/>
                  </a:lnTo>
                  <a:lnTo>
                    <a:pt x="874" y="1697"/>
                  </a:lnTo>
                  <a:lnTo>
                    <a:pt x="872" y="1700"/>
                  </a:lnTo>
                  <a:lnTo>
                    <a:pt x="855" y="1724"/>
                  </a:lnTo>
                  <a:lnTo>
                    <a:pt x="853" y="1746"/>
                  </a:lnTo>
                  <a:lnTo>
                    <a:pt x="851" y="1762"/>
                  </a:lnTo>
                  <a:lnTo>
                    <a:pt x="848" y="1803"/>
                  </a:lnTo>
                  <a:lnTo>
                    <a:pt x="849" y="1806"/>
                  </a:lnTo>
                  <a:lnTo>
                    <a:pt x="850" y="1807"/>
                  </a:lnTo>
                  <a:lnTo>
                    <a:pt x="857" y="1817"/>
                  </a:lnTo>
                  <a:lnTo>
                    <a:pt x="858" y="1820"/>
                  </a:lnTo>
                  <a:lnTo>
                    <a:pt x="858" y="1827"/>
                  </a:lnTo>
                  <a:lnTo>
                    <a:pt x="858" y="1829"/>
                  </a:lnTo>
                  <a:lnTo>
                    <a:pt x="846" y="1866"/>
                  </a:lnTo>
                  <a:lnTo>
                    <a:pt x="825" y="1959"/>
                  </a:lnTo>
                  <a:lnTo>
                    <a:pt x="825" y="1962"/>
                  </a:lnTo>
                  <a:lnTo>
                    <a:pt x="825" y="1965"/>
                  </a:lnTo>
                  <a:lnTo>
                    <a:pt x="824" y="1968"/>
                  </a:lnTo>
                  <a:lnTo>
                    <a:pt x="823" y="1970"/>
                  </a:lnTo>
                  <a:lnTo>
                    <a:pt x="823" y="1971"/>
                  </a:lnTo>
                  <a:lnTo>
                    <a:pt x="821" y="1974"/>
                  </a:lnTo>
                  <a:lnTo>
                    <a:pt x="818" y="1979"/>
                  </a:lnTo>
                  <a:lnTo>
                    <a:pt x="817" y="1981"/>
                  </a:lnTo>
                  <a:lnTo>
                    <a:pt x="814" y="1983"/>
                  </a:lnTo>
                  <a:lnTo>
                    <a:pt x="813" y="1984"/>
                  </a:lnTo>
                  <a:lnTo>
                    <a:pt x="799" y="1994"/>
                  </a:lnTo>
                  <a:lnTo>
                    <a:pt x="766" y="2027"/>
                  </a:lnTo>
                  <a:lnTo>
                    <a:pt x="764" y="2030"/>
                  </a:lnTo>
                  <a:lnTo>
                    <a:pt x="763" y="2031"/>
                  </a:lnTo>
                  <a:lnTo>
                    <a:pt x="763" y="2031"/>
                  </a:lnTo>
                  <a:lnTo>
                    <a:pt x="762" y="2034"/>
                  </a:lnTo>
                  <a:lnTo>
                    <a:pt x="761" y="2037"/>
                  </a:lnTo>
                  <a:lnTo>
                    <a:pt x="760" y="2039"/>
                  </a:lnTo>
                  <a:lnTo>
                    <a:pt x="757" y="2077"/>
                  </a:lnTo>
                  <a:lnTo>
                    <a:pt x="757" y="2078"/>
                  </a:lnTo>
                  <a:lnTo>
                    <a:pt x="757" y="2084"/>
                  </a:lnTo>
                  <a:lnTo>
                    <a:pt x="747" y="2093"/>
                  </a:lnTo>
                  <a:lnTo>
                    <a:pt x="697" y="2134"/>
                  </a:lnTo>
                  <a:lnTo>
                    <a:pt x="696" y="2134"/>
                  </a:lnTo>
                  <a:lnTo>
                    <a:pt x="692" y="2135"/>
                  </a:lnTo>
                  <a:lnTo>
                    <a:pt x="675" y="2142"/>
                  </a:lnTo>
                  <a:lnTo>
                    <a:pt x="673" y="2143"/>
                  </a:lnTo>
                  <a:lnTo>
                    <a:pt x="651" y="2152"/>
                  </a:lnTo>
                  <a:lnTo>
                    <a:pt x="651" y="2153"/>
                  </a:lnTo>
                  <a:lnTo>
                    <a:pt x="645" y="2179"/>
                  </a:lnTo>
                  <a:lnTo>
                    <a:pt x="645" y="2182"/>
                  </a:lnTo>
                  <a:lnTo>
                    <a:pt x="645" y="2183"/>
                  </a:lnTo>
                  <a:lnTo>
                    <a:pt x="645" y="2185"/>
                  </a:lnTo>
                  <a:lnTo>
                    <a:pt x="646" y="2186"/>
                  </a:lnTo>
                  <a:lnTo>
                    <a:pt x="648" y="2187"/>
                  </a:lnTo>
                  <a:lnTo>
                    <a:pt x="650" y="2187"/>
                  </a:lnTo>
                  <a:lnTo>
                    <a:pt x="667" y="2204"/>
                  </a:lnTo>
                  <a:lnTo>
                    <a:pt x="666" y="2265"/>
                  </a:lnTo>
                  <a:lnTo>
                    <a:pt x="664" y="2285"/>
                  </a:lnTo>
                  <a:lnTo>
                    <a:pt x="661" y="2292"/>
                  </a:lnTo>
                  <a:lnTo>
                    <a:pt x="660" y="2291"/>
                  </a:lnTo>
                  <a:lnTo>
                    <a:pt x="659" y="2291"/>
                  </a:lnTo>
                  <a:lnTo>
                    <a:pt x="658" y="2291"/>
                  </a:lnTo>
                  <a:lnTo>
                    <a:pt x="657" y="2292"/>
                  </a:lnTo>
                  <a:lnTo>
                    <a:pt x="655" y="2294"/>
                  </a:lnTo>
                  <a:lnTo>
                    <a:pt x="651" y="2309"/>
                  </a:lnTo>
                  <a:lnTo>
                    <a:pt x="650" y="2313"/>
                  </a:lnTo>
                  <a:lnTo>
                    <a:pt x="650" y="2315"/>
                  </a:lnTo>
                  <a:lnTo>
                    <a:pt x="649" y="2317"/>
                  </a:lnTo>
                  <a:lnTo>
                    <a:pt x="650" y="2318"/>
                  </a:lnTo>
                  <a:lnTo>
                    <a:pt x="650" y="2320"/>
                  </a:lnTo>
                  <a:lnTo>
                    <a:pt x="653" y="2325"/>
                  </a:lnTo>
                  <a:lnTo>
                    <a:pt x="645" y="2325"/>
                  </a:lnTo>
                  <a:lnTo>
                    <a:pt x="633" y="2326"/>
                  </a:lnTo>
                  <a:lnTo>
                    <a:pt x="559" y="2354"/>
                  </a:lnTo>
                  <a:lnTo>
                    <a:pt x="558" y="2354"/>
                  </a:lnTo>
                  <a:lnTo>
                    <a:pt x="557" y="2355"/>
                  </a:lnTo>
                  <a:lnTo>
                    <a:pt x="556" y="2356"/>
                  </a:lnTo>
                  <a:lnTo>
                    <a:pt x="553" y="2359"/>
                  </a:lnTo>
                  <a:lnTo>
                    <a:pt x="551" y="2361"/>
                  </a:lnTo>
                  <a:lnTo>
                    <a:pt x="551" y="2362"/>
                  </a:lnTo>
                  <a:lnTo>
                    <a:pt x="540" y="2376"/>
                  </a:lnTo>
                  <a:lnTo>
                    <a:pt x="539" y="2378"/>
                  </a:lnTo>
                  <a:lnTo>
                    <a:pt x="538" y="2380"/>
                  </a:lnTo>
                  <a:lnTo>
                    <a:pt x="538" y="2380"/>
                  </a:lnTo>
                  <a:lnTo>
                    <a:pt x="543" y="2385"/>
                  </a:lnTo>
                  <a:lnTo>
                    <a:pt x="546" y="2387"/>
                  </a:lnTo>
                  <a:lnTo>
                    <a:pt x="549" y="2388"/>
                  </a:lnTo>
                  <a:lnTo>
                    <a:pt x="551" y="2389"/>
                  </a:lnTo>
                  <a:lnTo>
                    <a:pt x="553" y="2390"/>
                  </a:lnTo>
                  <a:lnTo>
                    <a:pt x="556" y="2393"/>
                  </a:lnTo>
                  <a:lnTo>
                    <a:pt x="554" y="2397"/>
                  </a:lnTo>
                  <a:lnTo>
                    <a:pt x="552" y="2398"/>
                  </a:lnTo>
                  <a:lnTo>
                    <a:pt x="551" y="2400"/>
                  </a:lnTo>
                  <a:lnTo>
                    <a:pt x="549" y="2401"/>
                  </a:lnTo>
                  <a:lnTo>
                    <a:pt x="532" y="2408"/>
                  </a:lnTo>
                  <a:lnTo>
                    <a:pt x="524" y="2410"/>
                  </a:lnTo>
                  <a:lnTo>
                    <a:pt x="518" y="2412"/>
                  </a:lnTo>
                  <a:lnTo>
                    <a:pt x="516" y="2412"/>
                  </a:lnTo>
                  <a:lnTo>
                    <a:pt x="510" y="2411"/>
                  </a:lnTo>
                  <a:lnTo>
                    <a:pt x="508" y="2410"/>
                  </a:lnTo>
                  <a:lnTo>
                    <a:pt x="508" y="2407"/>
                  </a:lnTo>
                  <a:lnTo>
                    <a:pt x="507" y="2403"/>
                  </a:lnTo>
                  <a:lnTo>
                    <a:pt x="507" y="2402"/>
                  </a:lnTo>
                  <a:lnTo>
                    <a:pt x="507" y="2399"/>
                  </a:lnTo>
                  <a:lnTo>
                    <a:pt x="508" y="2398"/>
                  </a:lnTo>
                  <a:lnTo>
                    <a:pt x="507" y="2396"/>
                  </a:lnTo>
                  <a:lnTo>
                    <a:pt x="507" y="2394"/>
                  </a:lnTo>
                  <a:lnTo>
                    <a:pt x="501" y="2389"/>
                  </a:lnTo>
                  <a:lnTo>
                    <a:pt x="492" y="2381"/>
                  </a:lnTo>
                  <a:lnTo>
                    <a:pt x="489" y="2380"/>
                  </a:lnTo>
                  <a:lnTo>
                    <a:pt x="479" y="2373"/>
                  </a:lnTo>
                  <a:lnTo>
                    <a:pt x="478" y="2372"/>
                  </a:lnTo>
                  <a:lnTo>
                    <a:pt x="476" y="2371"/>
                  </a:lnTo>
                  <a:lnTo>
                    <a:pt x="475" y="2370"/>
                  </a:lnTo>
                  <a:lnTo>
                    <a:pt x="471" y="2368"/>
                  </a:lnTo>
                  <a:lnTo>
                    <a:pt x="463" y="2365"/>
                  </a:lnTo>
                  <a:lnTo>
                    <a:pt x="462" y="2365"/>
                  </a:lnTo>
                  <a:lnTo>
                    <a:pt x="460" y="2365"/>
                  </a:lnTo>
                  <a:lnTo>
                    <a:pt x="415" y="2376"/>
                  </a:lnTo>
                  <a:lnTo>
                    <a:pt x="413" y="2377"/>
                  </a:lnTo>
                  <a:lnTo>
                    <a:pt x="395" y="2382"/>
                  </a:lnTo>
                  <a:lnTo>
                    <a:pt x="394" y="2383"/>
                  </a:lnTo>
                  <a:lnTo>
                    <a:pt x="395" y="2389"/>
                  </a:lnTo>
                  <a:lnTo>
                    <a:pt x="396" y="2393"/>
                  </a:lnTo>
                  <a:lnTo>
                    <a:pt x="390" y="2430"/>
                  </a:lnTo>
                  <a:lnTo>
                    <a:pt x="381" y="2434"/>
                  </a:lnTo>
                  <a:lnTo>
                    <a:pt x="369" y="2441"/>
                  </a:lnTo>
                  <a:lnTo>
                    <a:pt x="363" y="2446"/>
                  </a:lnTo>
                  <a:lnTo>
                    <a:pt x="357" y="2454"/>
                  </a:lnTo>
                  <a:lnTo>
                    <a:pt x="368" y="2475"/>
                  </a:lnTo>
                  <a:lnTo>
                    <a:pt x="368" y="2479"/>
                  </a:lnTo>
                  <a:lnTo>
                    <a:pt x="368" y="2481"/>
                  </a:lnTo>
                  <a:lnTo>
                    <a:pt x="368" y="2481"/>
                  </a:lnTo>
                  <a:lnTo>
                    <a:pt x="367" y="2484"/>
                  </a:lnTo>
                  <a:lnTo>
                    <a:pt x="367" y="2485"/>
                  </a:lnTo>
                  <a:lnTo>
                    <a:pt x="365" y="2496"/>
                  </a:lnTo>
                  <a:lnTo>
                    <a:pt x="364" y="2498"/>
                  </a:lnTo>
                  <a:lnTo>
                    <a:pt x="349" y="2530"/>
                  </a:lnTo>
                  <a:lnTo>
                    <a:pt x="338" y="2514"/>
                  </a:lnTo>
                  <a:lnTo>
                    <a:pt x="313" y="2474"/>
                  </a:lnTo>
                  <a:lnTo>
                    <a:pt x="312" y="2473"/>
                  </a:lnTo>
                  <a:lnTo>
                    <a:pt x="311" y="2472"/>
                  </a:lnTo>
                  <a:lnTo>
                    <a:pt x="290" y="2457"/>
                  </a:lnTo>
                  <a:lnTo>
                    <a:pt x="264" y="2420"/>
                  </a:lnTo>
                  <a:lnTo>
                    <a:pt x="263" y="2419"/>
                  </a:lnTo>
                  <a:lnTo>
                    <a:pt x="263" y="2417"/>
                  </a:lnTo>
                  <a:lnTo>
                    <a:pt x="257" y="2404"/>
                  </a:lnTo>
                  <a:lnTo>
                    <a:pt x="239" y="2364"/>
                  </a:lnTo>
                  <a:lnTo>
                    <a:pt x="237" y="2360"/>
                  </a:lnTo>
                  <a:lnTo>
                    <a:pt x="236" y="2359"/>
                  </a:lnTo>
                  <a:lnTo>
                    <a:pt x="232" y="2359"/>
                  </a:lnTo>
                  <a:lnTo>
                    <a:pt x="229" y="2359"/>
                  </a:lnTo>
                  <a:lnTo>
                    <a:pt x="225" y="2362"/>
                  </a:lnTo>
                  <a:lnTo>
                    <a:pt x="197" y="2382"/>
                  </a:lnTo>
                  <a:lnTo>
                    <a:pt x="185" y="2398"/>
                  </a:lnTo>
                  <a:lnTo>
                    <a:pt x="184" y="2399"/>
                  </a:lnTo>
                  <a:lnTo>
                    <a:pt x="183" y="2401"/>
                  </a:lnTo>
                  <a:lnTo>
                    <a:pt x="183" y="2402"/>
                  </a:lnTo>
                  <a:lnTo>
                    <a:pt x="181" y="2404"/>
                  </a:lnTo>
                  <a:lnTo>
                    <a:pt x="180" y="2405"/>
                  </a:lnTo>
                  <a:lnTo>
                    <a:pt x="178" y="2407"/>
                  </a:lnTo>
                  <a:lnTo>
                    <a:pt x="175" y="2410"/>
                  </a:lnTo>
                  <a:lnTo>
                    <a:pt x="165" y="2417"/>
                  </a:lnTo>
                  <a:lnTo>
                    <a:pt x="165" y="2417"/>
                  </a:lnTo>
                  <a:lnTo>
                    <a:pt x="162" y="2419"/>
                  </a:lnTo>
                  <a:lnTo>
                    <a:pt x="159" y="2420"/>
                  </a:lnTo>
                  <a:lnTo>
                    <a:pt x="106" y="2440"/>
                  </a:lnTo>
                  <a:lnTo>
                    <a:pt x="105" y="2441"/>
                  </a:lnTo>
                  <a:lnTo>
                    <a:pt x="104" y="2441"/>
                  </a:lnTo>
                  <a:lnTo>
                    <a:pt x="103" y="2441"/>
                  </a:lnTo>
                  <a:lnTo>
                    <a:pt x="101" y="2441"/>
                  </a:lnTo>
                  <a:lnTo>
                    <a:pt x="99" y="2442"/>
                  </a:lnTo>
                  <a:lnTo>
                    <a:pt x="96" y="2441"/>
                  </a:lnTo>
                  <a:lnTo>
                    <a:pt x="52" y="2424"/>
                  </a:lnTo>
                  <a:lnTo>
                    <a:pt x="46" y="2422"/>
                  </a:lnTo>
                  <a:lnTo>
                    <a:pt x="42" y="2418"/>
                  </a:lnTo>
                  <a:lnTo>
                    <a:pt x="36" y="2406"/>
                  </a:lnTo>
                  <a:lnTo>
                    <a:pt x="34" y="2401"/>
                  </a:lnTo>
                  <a:lnTo>
                    <a:pt x="31" y="2396"/>
                  </a:lnTo>
                  <a:lnTo>
                    <a:pt x="31" y="2395"/>
                  </a:lnTo>
                  <a:lnTo>
                    <a:pt x="29" y="2394"/>
                  </a:lnTo>
                  <a:lnTo>
                    <a:pt x="29" y="2393"/>
                  </a:lnTo>
                  <a:lnTo>
                    <a:pt x="28" y="2392"/>
                  </a:lnTo>
                  <a:lnTo>
                    <a:pt x="22" y="2386"/>
                  </a:lnTo>
                  <a:lnTo>
                    <a:pt x="19" y="2382"/>
                  </a:lnTo>
                  <a:lnTo>
                    <a:pt x="17" y="2380"/>
                  </a:lnTo>
                  <a:lnTo>
                    <a:pt x="12" y="2372"/>
                  </a:lnTo>
                  <a:lnTo>
                    <a:pt x="0" y="2353"/>
                  </a:lnTo>
                  <a:lnTo>
                    <a:pt x="0" y="2350"/>
                  </a:lnTo>
                  <a:lnTo>
                    <a:pt x="0" y="2348"/>
                  </a:lnTo>
                  <a:lnTo>
                    <a:pt x="0" y="2348"/>
                  </a:lnTo>
                  <a:lnTo>
                    <a:pt x="0" y="2346"/>
                  </a:lnTo>
                  <a:lnTo>
                    <a:pt x="1" y="2342"/>
                  </a:lnTo>
                  <a:lnTo>
                    <a:pt x="12" y="2295"/>
                  </a:lnTo>
                  <a:lnTo>
                    <a:pt x="14" y="2290"/>
                  </a:lnTo>
                  <a:lnTo>
                    <a:pt x="19" y="2219"/>
                  </a:lnTo>
                  <a:lnTo>
                    <a:pt x="19" y="2217"/>
                  </a:lnTo>
                  <a:lnTo>
                    <a:pt x="18" y="2214"/>
                  </a:lnTo>
                  <a:lnTo>
                    <a:pt x="18" y="2206"/>
                  </a:lnTo>
                  <a:lnTo>
                    <a:pt x="18" y="2200"/>
                  </a:lnTo>
                  <a:lnTo>
                    <a:pt x="19" y="2196"/>
                  </a:lnTo>
                  <a:lnTo>
                    <a:pt x="21" y="2188"/>
                  </a:lnTo>
                  <a:lnTo>
                    <a:pt x="23" y="2185"/>
                  </a:lnTo>
                  <a:lnTo>
                    <a:pt x="26" y="2180"/>
                  </a:lnTo>
                  <a:lnTo>
                    <a:pt x="35" y="2173"/>
                  </a:lnTo>
                  <a:lnTo>
                    <a:pt x="36" y="2172"/>
                  </a:lnTo>
                  <a:lnTo>
                    <a:pt x="52" y="2170"/>
                  </a:lnTo>
                  <a:lnTo>
                    <a:pt x="66" y="2127"/>
                  </a:lnTo>
                  <a:lnTo>
                    <a:pt x="64" y="2124"/>
                  </a:lnTo>
                  <a:lnTo>
                    <a:pt x="63" y="2122"/>
                  </a:lnTo>
                  <a:lnTo>
                    <a:pt x="62" y="2118"/>
                  </a:lnTo>
                  <a:lnTo>
                    <a:pt x="75" y="2075"/>
                  </a:lnTo>
                  <a:lnTo>
                    <a:pt x="77" y="2071"/>
                  </a:lnTo>
                  <a:lnTo>
                    <a:pt x="78" y="2067"/>
                  </a:lnTo>
                  <a:lnTo>
                    <a:pt x="79" y="2064"/>
                  </a:lnTo>
                  <a:lnTo>
                    <a:pt x="80" y="2063"/>
                  </a:lnTo>
                  <a:lnTo>
                    <a:pt x="110" y="2004"/>
                  </a:lnTo>
                  <a:lnTo>
                    <a:pt x="141" y="1986"/>
                  </a:lnTo>
                  <a:lnTo>
                    <a:pt x="144" y="1986"/>
                  </a:lnTo>
                  <a:lnTo>
                    <a:pt x="157" y="1980"/>
                  </a:lnTo>
                  <a:lnTo>
                    <a:pt x="159" y="1978"/>
                  </a:lnTo>
                  <a:lnTo>
                    <a:pt x="161" y="1977"/>
                  </a:lnTo>
                  <a:lnTo>
                    <a:pt x="163" y="1976"/>
                  </a:lnTo>
                  <a:lnTo>
                    <a:pt x="166" y="1972"/>
                  </a:lnTo>
                  <a:lnTo>
                    <a:pt x="168" y="1969"/>
                  </a:lnTo>
                  <a:lnTo>
                    <a:pt x="170" y="1965"/>
                  </a:lnTo>
                  <a:lnTo>
                    <a:pt x="170" y="1963"/>
                  </a:lnTo>
                  <a:lnTo>
                    <a:pt x="171" y="1960"/>
                  </a:lnTo>
                  <a:lnTo>
                    <a:pt x="173" y="1952"/>
                  </a:lnTo>
                  <a:lnTo>
                    <a:pt x="176" y="1929"/>
                  </a:lnTo>
                  <a:lnTo>
                    <a:pt x="168" y="1913"/>
                  </a:lnTo>
                  <a:lnTo>
                    <a:pt x="132" y="1871"/>
                  </a:lnTo>
                  <a:lnTo>
                    <a:pt x="134" y="1868"/>
                  </a:lnTo>
                  <a:lnTo>
                    <a:pt x="136" y="1864"/>
                  </a:lnTo>
                  <a:lnTo>
                    <a:pt x="146" y="1845"/>
                  </a:lnTo>
                  <a:lnTo>
                    <a:pt x="147" y="1842"/>
                  </a:lnTo>
                  <a:lnTo>
                    <a:pt x="148" y="1839"/>
                  </a:lnTo>
                  <a:lnTo>
                    <a:pt x="148" y="1838"/>
                  </a:lnTo>
                  <a:lnTo>
                    <a:pt x="148" y="1836"/>
                  </a:lnTo>
                  <a:lnTo>
                    <a:pt x="147" y="1805"/>
                  </a:lnTo>
                  <a:lnTo>
                    <a:pt x="176" y="1749"/>
                  </a:lnTo>
                  <a:lnTo>
                    <a:pt x="177" y="1747"/>
                  </a:lnTo>
                  <a:lnTo>
                    <a:pt x="189" y="1717"/>
                  </a:lnTo>
                  <a:lnTo>
                    <a:pt x="197" y="1695"/>
                  </a:lnTo>
                  <a:lnTo>
                    <a:pt x="225" y="1583"/>
                  </a:lnTo>
                  <a:lnTo>
                    <a:pt x="226" y="1578"/>
                  </a:lnTo>
                  <a:lnTo>
                    <a:pt x="225" y="1577"/>
                  </a:lnTo>
                  <a:lnTo>
                    <a:pt x="216" y="1571"/>
                  </a:lnTo>
                  <a:lnTo>
                    <a:pt x="209" y="1567"/>
                  </a:lnTo>
                  <a:lnTo>
                    <a:pt x="208" y="1566"/>
                  </a:lnTo>
                  <a:lnTo>
                    <a:pt x="199" y="1548"/>
                  </a:lnTo>
                  <a:lnTo>
                    <a:pt x="193" y="1532"/>
                  </a:lnTo>
                  <a:lnTo>
                    <a:pt x="190" y="1519"/>
                  </a:lnTo>
                  <a:lnTo>
                    <a:pt x="189" y="1512"/>
                  </a:lnTo>
                  <a:lnTo>
                    <a:pt x="189" y="1510"/>
                  </a:lnTo>
                  <a:lnTo>
                    <a:pt x="189" y="1456"/>
                  </a:lnTo>
                  <a:lnTo>
                    <a:pt x="189" y="1454"/>
                  </a:lnTo>
                  <a:lnTo>
                    <a:pt x="190" y="1448"/>
                  </a:lnTo>
                  <a:lnTo>
                    <a:pt x="191" y="1441"/>
                  </a:lnTo>
                  <a:lnTo>
                    <a:pt x="192" y="1439"/>
                  </a:lnTo>
                  <a:lnTo>
                    <a:pt x="208" y="1424"/>
                  </a:lnTo>
                  <a:lnTo>
                    <a:pt x="208" y="1423"/>
                  </a:lnTo>
                  <a:lnTo>
                    <a:pt x="210" y="1422"/>
                  </a:lnTo>
                  <a:lnTo>
                    <a:pt x="213" y="1421"/>
                  </a:lnTo>
                  <a:lnTo>
                    <a:pt x="229" y="1417"/>
                  </a:lnTo>
                  <a:lnTo>
                    <a:pt x="240" y="1423"/>
                  </a:lnTo>
                  <a:lnTo>
                    <a:pt x="237" y="1435"/>
                  </a:lnTo>
                  <a:lnTo>
                    <a:pt x="238" y="1436"/>
                  </a:lnTo>
                  <a:lnTo>
                    <a:pt x="241" y="1438"/>
                  </a:lnTo>
                  <a:lnTo>
                    <a:pt x="249" y="1444"/>
                  </a:lnTo>
                  <a:lnTo>
                    <a:pt x="296" y="1466"/>
                  </a:lnTo>
                  <a:lnTo>
                    <a:pt x="297" y="1467"/>
                  </a:lnTo>
                  <a:lnTo>
                    <a:pt x="298" y="1467"/>
                  </a:lnTo>
                  <a:lnTo>
                    <a:pt x="299" y="1466"/>
                  </a:lnTo>
                  <a:lnTo>
                    <a:pt x="300" y="1466"/>
                  </a:lnTo>
                  <a:lnTo>
                    <a:pt x="302" y="1465"/>
                  </a:lnTo>
                  <a:lnTo>
                    <a:pt x="305" y="1464"/>
                  </a:lnTo>
                  <a:lnTo>
                    <a:pt x="313" y="1461"/>
                  </a:lnTo>
                  <a:lnTo>
                    <a:pt x="315" y="1461"/>
                  </a:lnTo>
                  <a:lnTo>
                    <a:pt x="316" y="1461"/>
                  </a:lnTo>
                  <a:lnTo>
                    <a:pt x="317" y="1461"/>
                  </a:lnTo>
                  <a:lnTo>
                    <a:pt x="317" y="1461"/>
                  </a:lnTo>
                  <a:lnTo>
                    <a:pt x="341" y="1461"/>
                  </a:lnTo>
                  <a:lnTo>
                    <a:pt x="345" y="1463"/>
                  </a:lnTo>
                  <a:lnTo>
                    <a:pt x="347" y="1483"/>
                  </a:lnTo>
                  <a:lnTo>
                    <a:pt x="352" y="1487"/>
                  </a:lnTo>
                  <a:lnTo>
                    <a:pt x="378" y="1502"/>
                  </a:lnTo>
                  <a:lnTo>
                    <a:pt x="401" y="1509"/>
                  </a:lnTo>
                  <a:lnTo>
                    <a:pt x="412" y="1503"/>
                  </a:lnTo>
                  <a:lnTo>
                    <a:pt x="410" y="1487"/>
                  </a:lnTo>
                  <a:lnTo>
                    <a:pt x="409" y="1483"/>
                  </a:lnTo>
                  <a:lnTo>
                    <a:pt x="409" y="1478"/>
                  </a:lnTo>
                  <a:lnTo>
                    <a:pt x="410" y="1469"/>
                  </a:lnTo>
                  <a:lnTo>
                    <a:pt x="411" y="1466"/>
                  </a:lnTo>
                  <a:lnTo>
                    <a:pt x="454" y="1455"/>
                  </a:lnTo>
                  <a:lnTo>
                    <a:pt x="457" y="1455"/>
                  </a:lnTo>
                  <a:lnTo>
                    <a:pt x="460" y="1456"/>
                  </a:lnTo>
                  <a:lnTo>
                    <a:pt x="465" y="1457"/>
                  </a:lnTo>
                  <a:lnTo>
                    <a:pt x="472" y="1459"/>
                  </a:lnTo>
                  <a:lnTo>
                    <a:pt x="501" y="1479"/>
                  </a:lnTo>
                  <a:lnTo>
                    <a:pt x="503" y="1481"/>
                  </a:lnTo>
                  <a:lnTo>
                    <a:pt x="511" y="1488"/>
                  </a:lnTo>
                  <a:lnTo>
                    <a:pt x="524" y="1478"/>
                  </a:lnTo>
                  <a:lnTo>
                    <a:pt x="524" y="1444"/>
                  </a:lnTo>
                  <a:lnTo>
                    <a:pt x="524" y="1441"/>
                  </a:lnTo>
                  <a:lnTo>
                    <a:pt x="525" y="1435"/>
                  </a:lnTo>
                  <a:lnTo>
                    <a:pt x="526" y="1432"/>
                  </a:lnTo>
                  <a:lnTo>
                    <a:pt x="527" y="1428"/>
                  </a:lnTo>
                  <a:lnTo>
                    <a:pt x="554" y="1400"/>
                  </a:lnTo>
                  <a:lnTo>
                    <a:pt x="560" y="1393"/>
                  </a:lnTo>
                  <a:lnTo>
                    <a:pt x="569" y="1385"/>
                  </a:lnTo>
                  <a:lnTo>
                    <a:pt x="575" y="1381"/>
                  </a:lnTo>
                  <a:lnTo>
                    <a:pt x="600" y="1399"/>
                  </a:lnTo>
                  <a:lnTo>
                    <a:pt x="602" y="1403"/>
                  </a:lnTo>
                  <a:lnTo>
                    <a:pt x="605" y="1402"/>
                  </a:lnTo>
                  <a:lnTo>
                    <a:pt x="624" y="1383"/>
                  </a:lnTo>
                  <a:lnTo>
                    <a:pt x="629" y="1379"/>
                  </a:lnTo>
                  <a:lnTo>
                    <a:pt x="630" y="1376"/>
                  </a:lnTo>
                  <a:lnTo>
                    <a:pt x="630" y="1373"/>
                  </a:lnTo>
                  <a:lnTo>
                    <a:pt x="636" y="1373"/>
                  </a:lnTo>
                  <a:lnTo>
                    <a:pt x="651" y="1376"/>
                  </a:lnTo>
                  <a:lnTo>
                    <a:pt x="660" y="1380"/>
                  </a:lnTo>
                  <a:lnTo>
                    <a:pt x="662" y="1372"/>
                  </a:lnTo>
                  <a:lnTo>
                    <a:pt x="666" y="1360"/>
                  </a:lnTo>
                  <a:lnTo>
                    <a:pt x="669" y="1354"/>
                  </a:lnTo>
                  <a:lnTo>
                    <a:pt x="672" y="1348"/>
                  </a:lnTo>
                  <a:lnTo>
                    <a:pt x="676" y="1343"/>
                  </a:lnTo>
                  <a:lnTo>
                    <a:pt x="680" y="1338"/>
                  </a:lnTo>
                  <a:lnTo>
                    <a:pt x="687" y="1332"/>
                  </a:lnTo>
                  <a:lnTo>
                    <a:pt x="692" y="1328"/>
                  </a:lnTo>
                  <a:lnTo>
                    <a:pt x="699" y="1323"/>
                  </a:lnTo>
                  <a:lnTo>
                    <a:pt x="705" y="1319"/>
                  </a:lnTo>
                  <a:lnTo>
                    <a:pt x="712" y="1314"/>
                  </a:lnTo>
                  <a:lnTo>
                    <a:pt x="717" y="1310"/>
                  </a:lnTo>
                  <a:lnTo>
                    <a:pt x="719" y="1307"/>
                  </a:lnTo>
                  <a:lnTo>
                    <a:pt x="745" y="1211"/>
                  </a:lnTo>
                  <a:lnTo>
                    <a:pt x="751" y="1188"/>
                  </a:lnTo>
                  <a:lnTo>
                    <a:pt x="751" y="1186"/>
                  </a:lnTo>
                  <a:lnTo>
                    <a:pt x="751" y="1183"/>
                  </a:lnTo>
                  <a:lnTo>
                    <a:pt x="752" y="1180"/>
                  </a:lnTo>
                  <a:lnTo>
                    <a:pt x="754" y="1177"/>
                  </a:lnTo>
                  <a:lnTo>
                    <a:pt x="761" y="1161"/>
                  </a:lnTo>
                  <a:lnTo>
                    <a:pt x="793" y="1133"/>
                  </a:lnTo>
                  <a:lnTo>
                    <a:pt x="808" y="1122"/>
                  </a:lnTo>
                  <a:lnTo>
                    <a:pt x="815" y="1120"/>
                  </a:lnTo>
                  <a:lnTo>
                    <a:pt x="817" y="1119"/>
                  </a:lnTo>
                  <a:lnTo>
                    <a:pt x="819" y="1119"/>
                  </a:lnTo>
                  <a:lnTo>
                    <a:pt x="820" y="1118"/>
                  </a:lnTo>
                  <a:lnTo>
                    <a:pt x="822" y="1116"/>
                  </a:lnTo>
                  <a:lnTo>
                    <a:pt x="824" y="1114"/>
                  </a:lnTo>
                  <a:lnTo>
                    <a:pt x="831" y="1107"/>
                  </a:lnTo>
                  <a:lnTo>
                    <a:pt x="831" y="1106"/>
                  </a:lnTo>
                  <a:lnTo>
                    <a:pt x="833" y="1102"/>
                  </a:lnTo>
                  <a:lnTo>
                    <a:pt x="835" y="1095"/>
                  </a:lnTo>
                  <a:lnTo>
                    <a:pt x="835" y="1089"/>
                  </a:lnTo>
                  <a:lnTo>
                    <a:pt x="843" y="1044"/>
                  </a:lnTo>
                  <a:lnTo>
                    <a:pt x="844" y="1043"/>
                  </a:lnTo>
                  <a:lnTo>
                    <a:pt x="844" y="1042"/>
                  </a:lnTo>
                  <a:lnTo>
                    <a:pt x="845" y="1041"/>
                  </a:lnTo>
                  <a:lnTo>
                    <a:pt x="846" y="1040"/>
                  </a:lnTo>
                  <a:lnTo>
                    <a:pt x="850" y="1036"/>
                  </a:lnTo>
                  <a:lnTo>
                    <a:pt x="857" y="1037"/>
                  </a:lnTo>
                  <a:lnTo>
                    <a:pt x="884" y="1031"/>
                  </a:lnTo>
                  <a:lnTo>
                    <a:pt x="887" y="1030"/>
                  </a:lnTo>
                  <a:lnTo>
                    <a:pt x="894" y="1026"/>
                  </a:lnTo>
                  <a:lnTo>
                    <a:pt x="898" y="1024"/>
                  </a:lnTo>
                  <a:lnTo>
                    <a:pt x="900" y="1022"/>
                  </a:lnTo>
                  <a:lnTo>
                    <a:pt x="906" y="1013"/>
                  </a:lnTo>
                  <a:lnTo>
                    <a:pt x="907" y="1012"/>
                  </a:lnTo>
                  <a:lnTo>
                    <a:pt x="930" y="949"/>
                  </a:lnTo>
                  <a:lnTo>
                    <a:pt x="958" y="897"/>
                  </a:lnTo>
                  <a:lnTo>
                    <a:pt x="959" y="893"/>
                  </a:lnTo>
                  <a:lnTo>
                    <a:pt x="960" y="887"/>
                  </a:lnTo>
                  <a:lnTo>
                    <a:pt x="960" y="881"/>
                  </a:lnTo>
                  <a:lnTo>
                    <a:pt x="959" y="878"/>
                  </a:lnTo>
                  <a:lnTo>
                    <a:pt x="956" y="868"/>
                  </a:lnTo>
                  <a:lnTo>
                    <a:pt x="956" y="868"/>
                  </a:lnTo>
                  <a:lnTo>
                    <a:pt x="955" y="864"/>
                  </a:lnTo>
                  <a:lnTo>
                    <a:pt x="955" y="837"/>
                  </a:lnTo>
                  <a:lnTo>
                    <a:pt x="955" y="832"/>
                  </a:lnTo>
                  <a:lnTo>
                    <a:pt x="965" y="800"/>
                  </a:lnTo>
                  <a:lnTo>
                    <a:pt x="968" y="796"/>
                  </a:lnTo>
                  <a:lnTo>
                    <a:pt x="989" y="774"/>
                  </a:lnTo>
                  <a:lnTo>
                    <a:pt x="965" y="759"/>
                  </a:lnTo>
                  <a:lnTo>
                    <a:pt x="938" y="741"/>
                  </a:lnTo>
                  <a:lnTo>
                    <a:pt x="878" y="683"/>
                  </a:lnTo>
                  <a:lnTo>
                    <a:pt x="872" y="676"/>
                  </a:lnTo>
                  <a:lnTo>
                    <a:pt x="866" y="669"/>
                  </a:lnTo>
                  <a:lnTo>
                    <a:pt x="864" y="666"/>
                  </a:lnTo>
                  <a:lnTo>
                    <a:pt x="862" y="662"/>
                  </a:lnTo>
                  <a:lnTo>
                    <a:pt x="861" y="659"/>
                  </a:lnTo>
                  <a:lnTo>
                    <a:pt x="859" y="655"/>
                  </a:lnTo>
                  <a:lnTo>
                    <a:pt x="858" y="651"/>
                  </a:lnTo>
                  <a:lnTo>
                    <a:pt x="858" y="641"/>
                  </a:lnTo>
                  <a:lnTo>
                    <a:pt x="872" y="625"/>
                  </a:lnTo>
                  <a:lnTo>
                    <a:pt x="873" y="623"/>
                  </a:lnTo>
                  <a:lnTo>
                    <a:pt x="874" y="621"/>
                  </a:lnTo>
                  <a:lnTo>
                    <a:pt x="874" y="621"/>
                  </a:lnTo>
                  <a:lnTo>
                    <a:pt x="877" y="599"/>
                  </a:lnTo>
                  <a:lnTo>
                    <a:pt x="896" y="571"/>
                  </a:lnTo>
                  <a:lnTo>
                    <a:pt x="907" y="569"/>
                  </a:lnTo>
                  <a:lnTo>
                    <a:pt x="936" y="576"/>
                  </a:lnTo>
                  <a:lnTo>
                    <a:pt x="942" y="579"/>
                  </a:lnTo>
                  <a:lnTo>
                    <a:pt x="951" y="581"/>
                  </a:lnTo>
                  <a:lnTo>
                    <a:pt x="973" y="581"/>
                  </a:lnTo>
                  <a:lnTo>
                    <a:pt x="982" y="574"/>
                  </a:lnTo>
                  <a:lnTo>
                    <a:pt x="997" y="563"/>
                  </a:lnTo>
                  <a:lnTo>
                    <a:pt x="1005" y="549"/>
                  </a:lnTo>
                  <a:lnTo>
                    <a:pt x="1009" y="531"/>
                  </a:lnTo>
                  <a:lnTo>
                    <a:pt x="1010" y="528"/>
                  </a:lnTo>
                  <a:lnTo>
                    <a:pt x="1023" y="502"/>
                  </a:lnTo>
                  <a:lnTo>
                    <a:pt x="1025" y="500"/>
                  </a:lnTo>
                  <a:lnTo>
                    <a:pt x="1032" y="493"/>
                  </a:lnTo>
                  <a:lnTo>
                    <a:pt x="1071" y="449"/>
                  </a:lnTo>
                  <a:lnTo>
                    <a:pt x="1081" y="432"/>
                  </a:lnTo>
                  <a:lnTo>
                    <a:pt x="1128" y="429"/>
                  </a:lnTo>
                  <a:lnTo>
                    <a:pt x="1174" y="435"/>
                  </a:lnTo>
                  <a:lnTo>
                    <a:pt x="1181" y="400"/>
                  </a:lnTo>
                  <a:lnTo>
                    <a:pt x="1181" y="342"/>
                  </a:lnTo>
                  <a:lnTo>
                    <a:pt x="1177" y="318"/>
                  </a:lnTo>
                  <a:lnTo>
                    <a:pt x="1174" y="314"/>
                  </a:lnTo>
                  <a:lnTo>
                    <a:pt x="1171" y="312"/>
                  </a:lnTo>
                  <a:lnTo>
                    <a:pt x="1170" y="310"/>
                  </a:lnTo>
                  <a:lnTo>
                    <a:pt x="1170" y="307"/>
                  </a:lnTo>
                  <a:lnTo>
                    <a:pt x="1170" y="305"/>
                  </a:lnTo>
                  <a:lnTo>
                    <a:pt x="1173" y="298"/>
                  </a:lnTo>
                  <a:lnTo>
                    <a:pt x="1173" y="290"/>
                  </a:lnTo>
                  <a:lnTo>
                    <a:pt x="1169" y="276"/>
                  </a:lnTo>
                  <a:lnTo>
                    <a:pt x="1160" y="254"/>
                  </a:lnTo>
                  <a:lnTo>
                    <a:pt x="1150" y="234"/>
                  </a:lnTo>
                  <a:lnTo>
                    <a:pt x="1143" y="224"/>
                  </a:lnTo>
                  <a:lnTo>
                    <a:pt x="1141" y="227"/>
                  </a:lnTo>
                  <a:lnTo>
                    <a:pt x="1140" y="228"/>
                  </a:lnTo>
                  <a:lnTo>
                    <a:pt x="1138" y="228"/>
                  </a:lnTo>
                  <a:lnTo>
                    <a:pt x="1137" y="227"/>
                  </a:lnTo>
                  <a:lnTo>
                    <a:pt x="1129" y="218"/>
                  </a:lnTo>
                  <a:lnTo>
                    <a:pt x="1122" y="204"/>
                  </a:lnTo>
                  <a:lnTo>
                    <a:pt x="1121" y="192"/>
                  </a:lnTo>
                  <a:lnTo>
                    <a:pt x="1121" y="181"/>
                  </a:lnTo>
                  <a:lnTo>
                    <a:pt x="1122" y="175"/>
                  </a:lnTo>
                  <a:lnTo>
                    <a:pt x="1122" y="156"/>
                  </a:lnTo>
                  <a:lnTo>
                    <a:pt x="1123" y="150"/>
                  </a:lnTo>
                  <a:lnTo>
                    <a:pt x="1126" y="141"/>
                  </a:lnTo>
                  <a:lnTo>
                    <a:pt x="1128" y="136"/>
                  </a:lnTo>
                  <a:lnTo>
                    <a:pt x="1130" y="132"/>
                  </a:lnTo>
                  <a:lnTo>
                    <a:pt x="1130" y="130"/>
                  </a:lnTo>
                  <a:lnTo>
                    <a:pt x="1130" y="129"/>
                  </a:lnTo>
                  <a:lnTo>
                    <a:pt x="1128" y="127"/>
                  </a:lnTo>
                  <a:lnTo>
                    <a:pt x="1113" y="116"/>
                  </a:lnTo>
                  <a:lnTo>
                    <a:pt x="1107" y="111"/>
                  </a:lnTo>
                  <a:lnTo>
                    <a:pt x="1099" y="105"/>
                  </a:lnTo>
                  <a:lnTo>
                    <a:pt x="1085" y="95"/>
                  </a:lnTo>
                  <a:lnTo>
                    <a:pt x="1081" y="91"/>
                  </a:lnTo>
                  <a:lnTo>
                    <a:pt x="1081" y="90"/>
                  </a:lnTo>
                  <a:lnTo>
                    <a:pt x="1116" y="27"/>
                  </a:lnTo>
                  <a:lnTo>
                    <a:pt x="1121" y="18"/>
                  </a:lnTo>
                  <a:lnTo>
                    <a:pt x="1123" y="17"/>
                  </a:lnTo>
                  <a:lnTo>
                    <a:pt x="1145" y="4"/>
                  </a:lnTo>
                  <a:lnTo>
                    <a:pt x="1151" y="0"/>
                  </a:lnTo>
                  <a:lnTo>
                    <a:pt x="1154" y="2"/>
                  </a:lnTo>
                  <a:lnTo>
                    <a:pt x="1162" y="12"/>
                  </a:lnTo>
                  <a:lnTo>
                    <a:pt x="1174" y="26"/>
                  </a:lnTo>
                  <a:lnTo>
                    <a:pt x="1174" y="26"/>
                  </a:lnTo>
                  <a:lnTo>
                    <a:pt x="1274" y="157"/>
                  </a:lnTo>
                  <a:lnTo>
                    <a:pt x="1292" y="185"/>
                  </a:lnTo>
                  <a:lnTo>
                    <a:pt x="1304" y="203"/>
                  </a:lnTo>
                  <a:lnTo>
                    <a:pt x="1312" y="216"/>
                  </a:lnTo>
                  <a:moveTo>
                    <a:pt x="437" y="2075"/>
                  </a:moveTo>
                  <a:lnTo>
                    <a:pt x="435" y="2083"/>
                  </a:lnTo>
                  <a:lnTo>
                    <a:pt x="426" y="2105"/>
                  </a:lnTo>
                  <a:lnTo>
                    <a:pt x="419" y="2114"/>
                  </a:lnTo>
                  <a:lnTo>
                    <a:pt x="418" y="2116"/>
                  </a:lnTo>
                  <a:lnTo>
                    <a:pt x="417" y="2117"/>
                  </a:lnTo>
                  <a:lnTo>
                    <a:pt x="416" y="2117"/>
                  </a:lnTo>
                  <a:lnTo>
                    <a:pt x="416" y="2117"/>
                  </a:lnTo>
                  <a:lnTo>
                    <a:pt x="415" y="2117"/>
                  </a:lnTo>
                  <a:lnTo>
                    <a:pt x="406" y="2116"/>
                  </a:lnTo>
                  <a:lnTo>
                    <a:pt x="403" y="2114"/>
                  </a:lnTo>
                  <a:lnTo>
                    <a:pt x="393" y="2108"/>
                  </a:lnTo>
                  <a:lnTo>
                    <a:pt x="392" y="2108"/>
                  </a:lnTo>
                  <a:lnTo>
                    <a:pt x="390" y="2106"/>
                  </a:lnTo>
                  <a:lnTo>
                    <a:pt x="388" y="2104"/>
                  </a:lnTo>
                  <a:lnTo>
                    <a:pt x="349" y="2100"/>
                  </a:lnTo>
                  <a:lnTo>
                    <a:pt x="332" y="2104"/>
                  </a:lnTo>
                  <a:lnTo>
                    <a:pt x="308" y="2112"/>
                  </a:lnTo>
                  <a:lnTo>
                    <a:pt x="272" y="2079"/>
                  </a:lnTo>
                  <a:lnTo>
                    <a:pt x="269" y="2080"/>
                  </a:lnTo>
                  <a:lnTo>
                    <a:pt x="266" y="2083"/>
                  </a:lnTo>
                  <a:lnTo>
                    <a:pt x="253" y="2095"/>
                  </a:lnTo>
                  <a:lnTo>
                    <a:pt x="253" y="2096"/>
                  </a:lnTo>
                  <a:lnTo>
                    <a:pt x="252" y="2097"/>
                  </a:lnTo>
                  <a:lnTo>
                    <a:pt x="251" y="2099"/>
                  </a:lnTo>
                  <a:lnTo>
                    <a:pt x="251" y="2099"/>
                  </a:lnTo>
                  <a:lnTo>
                    <a:pt x="251" y="2101"/>
                  </a:lnTo>
                  <a:lnTo>
                    <a:pt x="250" y="2102"/>
                  </a:lnTo>
                  <a:lnTo>
                    <a:pt x="250" y="2103"/>
                  </a:lnTo>
                  <a:lnTo>
                    <a:pt x="250" y="2104"/>
                  </a:lnTo>
                  <a:lnTo>
                    <a:pt x="250" y="2106"/>
                  </a:lnTo>
                  <a:lnTo>
                    <a:pt x="249" y="2108"/>
                  </a:lnTo>
                  <a:lnTo>
                    <a:pt x="249" y="2111"/>
                  </a:lnTo>
                  <a:lnTo>
                    <a:pt x="249" y="2115"/>
                  </a:lnTo>
                  <a:lnTo>
                    <a:pt x="261" y="2165"/>
                  </a:lnTo>
                  <a:lnTo>
                    <a:pt x="282" y="2212"/>
                  </a:lnTo>
                  <a:lnTo>
                    <a:pt x="300" y="2240"/>
                  </a:lnTo>
                  <a:lnTo>
                    <a:pt x="303" y="2245"/>
                  </a:lnTo>
                  <a:lnTo>
                    <a:pt x="305" y="2249"/>
                  </a:lnTo>
                  <a:lnTo>
                    <a:pt x="305" y="2252"/>
                  </a:lnTo>
                  <a:lnTo>
                    <a:pt x="305" y="2256"/>
                  </a:lnTo>
                  <a:lnTo>
                    <a:pt x="306" y="2263"/>
                  </a:lnTo>
                  <a:lnTo>
                    <a:pt x="306" y="2278"/>
                  </a:lnTo>
                  <a:lnTo>
                    <a:pt x="307" y="2280"/>
                  </a:lnTo>
                  <a:lnTo>
                    <a:pt x="307" y="2282"/>
                  </a:lnTo>
                  <a:lnTo>
                    <a:pt x="308" y="2284"/>
                  </a:lnTo>
                  <a:lnTo>
                    <a:pt x="310" y="2286"/>
                  </a:lnTo>
                  <a:lnTo>
                    <a:pt x="312" y="2288"/>
                  </a:lnTo>
                  <a:lnTo>
                    <a:pt x="314" y="2289"/>
                  </a:lnTo>
                  <a:lnTo>
                    <a:pt x="352" y="2305"/>
                  </a:lnTo>
                  <a:lnTo>
                    <a:pt x="353" y="2306"/>
                  </a:lnTo>
                  <a:lnTo>
                    <a:pt x="355" y="2307"/>
                  </a:lnTo>
                  <a:lnTo>
                    <a:pt x="355" y="2307"/>
                  </a:lnTo>
                  <a:lnTo>
                    <a:pt x="358" y="2307"/>
                  </a:lnTo>
                  <a:lnTo>
                    <a:pt x="360" y="2284"/>
                  </a:lnTo>
                  <a:lnTo>
                    <a:pt x="403" y="2238"/>
                  </a:lnTo>
                  <a:lnTo>
                    <a:pt x="439" y="2221"/>
                  </a:lnTo>
                  <a:lnTo>
                    <a:pt x="457" y="2213"/>
                  </a:lnTo>
                  <a:lnTo>
                    <a:pt x="487" y="2205"/>
                  </a:lnTo>
                  <a:lnTo>
                    <a:pt x="491" y="2177"/>
                  </a:lnTo>
                  <a:lnTo>
                    <a:pt x="488" y="2132"/>
                  </a:lnTo>
                  <a:lnTo>
                    <a:pt x="487" y="2128"/>
                  </a:lnTo>
                  <a:lnTo>
                    <a:pt x="479" y="2112"/>
                  </a:lnTo>
                  <a:lnTo>
                    <a:pt x="470" y="2093"/>
                  </a:lnTo>
                  <a:lnTo>
                    <a:pt x="468" y="2091"/>
                  </a:lnTo>
                  <a:lnTo>
                    <a:pt x="458" y="2081"/>
                  </a:lnTo>
                  <a:lnTo>
                    <a:pt x="457" y="2081"/>
                  </a:lnTo>
                  <a:lnTo>
                    <a:pt x="447" y="2077"/>
                  </a:lnTo>
                  <a:lnTo>
                    <a:pt x="440" y="2075"/>
                  </a:lnTo>
                  <a:lnTo>
                    <a:pt x="439" y="2075"/>
                  </a:lnTo>
                  <a:lnTo>
                    <a:pt x="437" y="2075"/>
                  </a:lnTo>
                </a:path>
              </a:pathLst>
            </a:custGeom>
            <a:solidFill>
              <a:srgbClr val="F4EED7">
                <a:alpha val="50000"/>
              </a:srgbClr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32" name="Freeform 150"/>
            <p:cNvSpPr>
              <a:spLocks/>
            </p:cNvSpPr>
            <p:nvPr/>
          </p:nvSpPr>
          <p:spPr bwMode="auto">
            <a:xfrm>
              <a:off x="6586538" y="1450976"/>
              <a:ext cx="712788" cy="1095375"/>
            </a:xfrm>
            <a:custGeom>
              <a:avLst/>
              <a:gdLst>
                <a:gd name="T0" fmla="*/ 145 w 449"/>
                <a:gd name="T1" fmla="*/ 54 h 690"/>
                <a:gd name="T2" fmla="*/ 179 w 449"/>
                <a:gd name="T3" fmla="*/ 59 h 690"/>
                <a:gd name="T4" fmla="*/ 189 w 449"/>
                <a:gd name="T5" fmla="*/ 70 h 690"/>
                <a:gd name="T6" fmla="*/ 213 w 449"/>
                <a:gd name="T7" fmla="*/ 76 h 690"/>
                <a:gd name="T8" fmla="*/ 238 w 449"/>
                <a:gd name="T9" fmla="*/ 76 h 690"/>
                <a:gd name="T10" fmla="*/ 292 w 449"/>
                <a:gd name="T11" fmla="*/ 57 h 690"/>
                <a:gd name="T12" fmla="*/ 316 w 449"/>
                <a:gd name="T13" fmla="*/ 49 h 690"/>
                <a:gd name="T14" fmla="*/ 341 w 449"/>
                <a:gd name="T15" fmla="*/ 62 h 690"/>
                <a:gd name="T16" fmla="*/ 361 w 449"/>
                <a:gd name="T17" fmla="*/ 78 h 690"/>
                <a:gd name="T18" fmla="*/ 394 w 449"/>
                <a:gd name="T19" fmla="*/ 72 h 690"/>
                <a:gd name="T20" fmla="*/ 420 w 449"/>
                <a:gd name="T21" fmla="*/ 88 h 690"/>
                <a:gd name="T22" fmla="*/ 409 w 449"/>
                <a:gd name="T23" fmla="*/ 117 h 690"/>
                <a:gd name="T24" fmla="*/ 423 w 449"/>
                <a:gd name="T25" fmla="*/ 151 h 690"/>
                <a:gd name="T26" fmla="*/ 415 w 449"/>
                <a:gd name="T27" fmla="*/ 190 h 690"/>
                <a:gd name="T28" fmla="*/ 409 w 449"/>
                <a:gd name="T29" fmla="*/ 217 h 690"/>
                <a:gd name="T30" fmla="*/ 415 w 449"/>
                <a:gd name="T31" fmla="*/ 238 h 690"/>
                <a:gd name="T32" fmla="*/ 406 w 449"/>
                <a:gd name="T33" fmla="*/ 290 h 690"/>
                <a:gd name="T34" fmla="*/ 394 w 449"/>
                <a:gd name="T35" fmla="*/ 370 h 690"/>
                <a:gd name="T36" fmla="*/ 391 w 449"/>
                <a:gd name="T37" fmla="*/ 471 h 690"/>
                <a:gd name="T38" fmla="*/ 417 w 449"/>
                <a:gd name="T39" fmla="*/ 569 h 690"/>
                <a:gd name="T40" fmla="*/ 447 w 449"/>
                <a:gd name="T41" fmla="*/ 631 h 690"/>
                <a:gd name="T42" fmla="*/ 434 w 449"/>
                <a:gd name="T43" fmla="*/ 617 h 690"/>
                <a:gd name="T44" fmla="*/ 410 w 449"/>
                <a:gd name="T45" fmla="*/ 643 h 690"/>
                <a:gd name="T46" fmla="*/ 378 w 449"/>
                <a:gd name="T47" fmla="*/ 639 h 690"/>
                <a:gd name="T48" fmla="*/ 351 w 449"/>
                <a:gd name="T49" fmla="*/ 631 h 690"/>
                <a:gd name="T50" fmla="*/ 330 w 449"/>
                <a:gd name="T51" fmla="*/ 649 h 690"/>
                <a:gd name="T52" fmla="*/ 315 w 449"/>
                <a:gd name="T53" fmla="*/ 615 h 690"/>
                <a:gd name="T54" fmla="*/ 297 w 449"/>
                <a:gd name="T55" fmla="*/ 641 h 690"/>
                <a:gd name="T56" fmla="*/ 276 w 449"/>
                <a:gd name="T57" fmla="*/ 648 h 690"/>
                <a:gd name="T58" fmla="*/ 258 w 449"/>
                <a:gd name="T59" fmla="*/ 676 h 690"/>
                <a:gd name="T60" fmla="*/ 240 w 449"/>
                <a:gd name="T61" fmla="*/ 689 h 690"/>
                <a:gd name="T62" fmla="*/ 230 w 449"/>
                <a:gd name="T63" fmla="*/ 662 h 690"/>
                <a:gd name="T64" fmla="*/ 196 w 449"/>
                <a:gd name="T65" fmla="*/ 647 h 690"/>
                <a:gd name="T66" fmla="*/ 196 w 449"/>
                <a:gd name="T67" fmla="*/ 664 h 690"/>
                <a:gd name="T68" fmla="*/ 178 w 449"/>
                <a:gd name="T69" fmla="*/ 653 h 690"/>
                <a:gd name="T70" fmla="*/ 174 w 449"/>
                <a:gd name="T71" fmla="*/ 654 h 690"/>
                <a:gd name="T72" fmla="*/ 171 w 449"/>
                <a:gd name="T73" fmla="*/ 632 h 690"/>
                <a:gd name="T74" fmla="*/ 151 w 449"/>
                <a:gd name="T75" fmla="*/ 590 h 690"/>
                <a:gd name="T76" fmla="*/ 146 w 449"/>
                <a:gd name="T77" fmla="*/ 570 h 690"/>
                <a:gd name="T78" fmla="*/ 134 w 449"/>
                <a:gd name="T79" fmla="*/ 548 h 690"/>
                <a:gd name="T80" fmla="*/ 120 w 449"/>
                <a:gd name="T81" fmla="*/ 546 h 690"/>
                <a:gd name="T82" fmla="*/ 88 w 449"/>
                <a:gd name="T83" fmla="*/ 525 h 690"/>
                <a:gd name="T84" fmla="*/ 81 w 449"/>
                <a:gd name="T85" fmla="*/ 478 h 690"/>
                <a:gd name="T86" fmla="*/ 72 w 449"/>
                <a:gd name="T87" fmla="*/ 440 h 690"/>
                <a:gd name="T88" fmla="*/ 60 w 449"/>
                <a:gd name="T89" fmla="*/ 419 h 690"/>
                <a:gd name="T90" fmla="*/ 71 w 449"/>
                <a:gd name="T91" fmla="*/ 397 h 690"/>
                <a:gd name="T92" fmla="*/ 104 w 449"/>
                <a:gd name="T93" fmla="*/ 356 h 690"/>
                <a:gd name="T94" fmla="*/ 118 w 449"/>
                <a:gd name="T95" fmla="*/ 325 h 690"/>
                <a:gd name="T96" fmla="*/ 120 w 449"/>
                <a:gd name="T97" fmla="*/ 308 h 690"/>
                <a:gd name="T98" fmla="*/ 101 w 449"/>
                <a:gd name="T99" fmla="*/ 278 h 690"/>
                <a:gd name="T100" fmla="*/ 72 w 449"/>
                <a:gd name="T101" fmla="*/ 230 h 690"/>
                <a:gd name="T102" fmla="*/ 58 w 449"/>
                <a:gd name="T103" fmla="*/ 219 h 690"/>
                <a:gd name="T104" fmla="*/ 30 w 449"/>
                <a:gd name="T105" fmla="*/ 209 h 690"/>
                <a:gd name="T106" fmla="*/ 13 w 449"/>
                <a:gd name="T107" fmla="*/ 199 h 690"/>
                <a:gd name="T108" fmla="*/ 0 w 449"/>
                <a:gd name="T109" fmla="*/ 171 h 690"/>
                <a:gd name="T110" fmla="*/ 19 w 449"/>
                <a:gd name="T111" fmla="*/ 130 h 690"/>
                <a:gd name="T112" fmla="*/ 39 w 449"/>
                <a:gd name="T113" fmla="*/ 97 h 690"/>
                <a:gd name="T114" fmla="*/ 66 w 449"/>
                <a:gd name="T115" fmla="*/ 70 h 690"/>
                <a:gd name="T116" fmla="*/ 88 w 449"/>
                <a:gd name="T117" fmla="*/ 28 h 690"/>
                <a:gd name="T118" fmla="*/ 123 w 449"/>
                <a:gd name="T119" fmla="*/ 15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9" h="690">
                  <a:moveTo>
                    <a:pt x="124" y="25"/>
                  </a:moveTo>
                  <a:lnTo>
                    <a:pt x="126" y="35"/>
                  </a:lnTo>
                  <a:lnTo>
                    <a:pt x="127" y="40"/>
                  </a:lnTo>
                  <a:lnTo>
                    <a:pt x="128" y="43"/>
                  </a:lnTo>
                  <a:lnTo>
                    <a:pt x="129" y="45"/>
                  </a:lnTo>
                  <a:lnTo>
                    <a:pt x="130" y="47"/>
                  </a:lnTo>
                  <a:lnTo>
                    <a:pt x="130" y="48"/>
                  </a:lnTo>
                  <a:lnTo>
                    <a:pt x="134" y="53"/>
                  </a:lnTo>
                  <a:lnTo>
                    <a:pt x="134" y="53"/>
                  </a:lnTo>
                  <a:lnTo>
                    <a:pt x="135" y="54"/>
                  </a:lnTo>
                  <a:lnTo>
                    <a:pt x="135" y="54"/>
                  </a:lnTo>
                  <a:lnTo>
                    <a:pt x="139" y="57"/>
                  </a:lnTo>
                  <a:lnTo>
                    <a:pt x="139" y="57"/>
                  </a:lnTo>
                  <a:lnTo>
                    <a:pt x="143" y="55"/>
                  </a:lnTo>
                  <a:lnTo>
                    <a:pt x="145" y="54"/>
                  </a:lnTo>
                  <a:lnTo>
                    <a:pt x="145" y="53"/>
                  </a:lnTo>
                  <a:lnTo>
                    <a:pt x="146" y="52"/>
                  </a:lnTo>
                  <a:lnTo>
                    <a:pt x="147" y="51"/>
                  </a:lnTo>
                  <a:lnTo>
                    <a:pt x="147" y="50"/>
                  </a:lnTo>
                  <a:lnTo>
                    <a:pt x="148" y="46"/>
                  </a:lnTo>
                  <a:lnTo>
                    <a:pt x="152" y="48"/>
                  </a:lnTo>
                  <a:lnTo>
                    <a:pt x="161" y="51"/>
                  </a:lnTo>
                  <a:lnTo>
                    <a:pt x="163" y="50"/>
                  </a:lnTo>
                  <a:lnTo>
                    <a:pt x="163" y="50"/>
                  </a:lnTo>
                  <a:lnTo>
                    <a:pt x="164" y="49"/>
                  </a:lnTo>
                  <a:lnTo>
                    <a:pt x="164" y="48"/>
                  </a:lnTo>
                  <a:lnTo>
                    <a:pt x="165" y="48"/>
                  </a:lnTo>
                  <a:lnTo>
                    <a:pt x="167" y="47"/>
                  </a:lnTo>
                  <a:lnTo>
                    <a:pt x="167" y="47"/>
                  </a:lnTo>
                  <a:lnTo>
                    <a:pt x="179" y="59"/>
                  </a:lnTo>
                  <a:lnTo>
                    <a:pt x="180" y="59"/>
                  </a:lnTo>
                  <a:lnTo>
                    <a:pt x="180" y="60"/>
                  </a:lnTo>
                  <a:lnTo>
                    <a:pt x="180" y="61"/>
                  </a:lnTo>
                  <a:lnTo>
                    <a:pt x="179" y="62"/>
                  </a:lnTo>
                  <a:lnTo>
                    <a:pt x="177" y="65"/>
                  </a:lnTo>
                  <a:lnTo>
                    <a:pt x="176" y="65"/>
                  </a:lnTo>
                  <a:lnTo>
                    <a:pt x="174" y="67"/>
                  </a:lnTo>
                  <a:lnTo>
                    <a:pt x="181" y="72"/>
                  </a:lnTo>
                  <a:lnTo>
                    <a:pt x="183" y="73"/>
                  </a:lnTo>
                  <a:lnTo>
                    <a:pt x="183" y="73"/>
                  </a:lnTo>
                  <a:lnTo>
                    <a:pt x="184" y="73"/>
                  </a:lnTo>
                  <a:lnTo>
                    <a:pt x="185" y="72"/>
                  </a:lnTo>
                  <a:lnTo>
                    <a:pt x="186" y="71"/>
                  </a:lnTo>
                  <a:lnTo>
                    <a:pt x="187" y="71"/>
                  </a:lnTo>
                  <a:lnTo>
                    <a:pt x="189" y="70"/>
                  </a:lnTo>
                  <a:lnTo>
                    <a:pt x="194" y="68"/>
                  </a:lnTo>
                  <a:lnTo>
                    <a:pt x="195" y="68"/>
                  </a:lnTo>
                  <a:lnTo>
                    <a:pt x="196" y="70"/>
                  </a:lnTo>
                  <a:lnTo>
                    <a:pt x="197" y="70"/>
                  </a:lnTo>
                  <a:lnTo>
                    <a:pt x="197" y="71"/>
                  </a:lnTo>
                  <a:lnTo>
                    <a:pt x="197" y="72"/>
                  </a:lnTo>
                  <a:lnTo>
                    <a:pt x="198" y="73"/>
                  </a:lnTo>
                  <a:lnTo>
                    <a:pt x="201" y="77"/>
                  </a:lnTo>
                  <a:lnTo>
                    <a:pt x="202" y="77"/>
                  </a:lnTo>
                  <a:lnTo>
                    <a:pt x="207" y="79"/>
                  </a:lnTo>
                  <a:lnTo>
                    <a:pt x="208" y="79"/>
                  </a:lnTo>
                  <a:lnTo>
                    <a:pt x="208" y="79"/>
                  </a:lnTo>
                  <a:lnTo>
                    <a:pt x="212" y="77"/>
                  </a:lnTo>
                  <a:lnTo>
                    <a:pt x="213" y="77"/>
                  </a:lnTo>
                  <a:lnTo>
                    <a:pt x="213" y="76"/>
                  </a:lnTo>
                  <a:lnTo>
                    <a:pt x="213" y="75"/>
                  </a:lnTo>
                  <a:lnTo>
                    <a:pt x="213" y="74"/>
                  </a:lnTo>
                  <a:lnTo>
                    <a:pt x="214" y="74"/>
                  </a:lnTo>
                  <a:lnTo>
                    <a:pt x="215" y="69"/>
                  </a:lnTo>
                  <a:lnTo>
                    <a:pt x="216" y="69"/>
                  </a:lnTo>
                  <a:lnTo>
                    <a:pt x="217" y="68"/>
                  </a:lnTo>
                  <a:lnTo>
                    <a:pt x="227" y="66"/>
                  </a:lnTo>
                  <a:lnTo>
                    <a:pt x="235" y="69"/>
                  </a:lnTo>
                  <a:lnTo>
                    <a:pt x="236" y="70"/>
                  </a:lnTo>
                  <a:lnTo>
                    <a:pt x="237" y="70"/>
                  </a:lnTo>
                  <a:lnTo>
                    <a:pt x="237" y="73"/>
                  </a:lnTo>
                  <a:lnTo>
                    <a:pt x="237" y="73"/>
                  </a:lnTo>
                  <a:lnTo>
                    <a:pt x="237" y="74"/>
                  </a:lnTo>
                  <a:lnTo>
                    <a:pt x="237" y="75"/>
                  </a:lnTo>
                  <a:lnTo>
                    <a:pt x="238" y="76"/>
                  </a:lnTo>
                  <a:lnTo>
                    <a:pt x="247" y="89"/>
                  </a:lnTo>
                  <a:lnTo>
                    <a:pt x="247" y="90"/>
                  </a:lnTo>
                  <a:lnTo>
                    <a:pt x="249" y="89"/>
                  </a:lnTo>
                  <a:lnTo>
                    <a:pt x="256" y="85"/>
                  </a:lnTo>
                  <a:lnTo>
                    <a:pt x="258" y="83"/>
                  </a:lnTo>
                  <a:lnTo>
                    <a:pt x="258" y="82"/>
                  </a:lnTo>
                  <a:lnTo>
                    <a:pt x="264" y="76"/>
                  </a:lnTo>
                  <a:lnTo>
                    <a:pt x="272" y="72"/>
                  </a:lnTo>
                  <a:lnTo>
                    <a:pt x="273" y="73"/>
                  </a:lnTo>
                  <a:lnTo>
                    <a:pt x="275" y="72"/>
                  </a:lnTo>
                  <a:lnTo>
                    <a:pt x="280" y="70"/>
                  </a:lnTo>
                  <a:lnTo>
                    <a:pt x="284" y="68"/>
                  </a:lnTo>
                  <a:lnTo>
                    <a:pt x="292" y="64"/>
                  </a:lnTo>
                  <a:lnTo>
                    <a:pt x="293" y="58"/>
                  </a:lnTo>
                  <a:lnTo>
                    <a:pt x="292" y="57"/>
                  </a:lnTo>
                  <a:lnTo>
                    <a:pt x="292" y="55"/>
                  </a:lnTo>
                  <a:lnTo>
                    <a:pt x="291" y="54"/>
                  </a:lnTo>
                  <a:lnTo>
                    <a:pt x="291" y="53"/>
                  </a:lnTo>
                  <a:lnTo>
                    <a:pt x="300" y="51"/>
                  </a:lnTo>
                  <a:lnTo>
                    <a:pt x="304" y="52"/>
                  </a:lnTo>
                  <a:lnTo>
                    <a:pt x="304" y="53"/>
                  </a:lnTo>
                  <a:lnTo>
                    <a:pt x="307" y="52"/>
                  </a:lnTo>
                  <a:lnTo>
                    <a:pt x="309" y="51"/>
                  </a:lnTo>
                  <a:lnTo>
                    <a:pt x="309" y="51"/>
                  </a:lnTo>
                  <a:lnTo>
                    <a:pt x="310" y="50"/>
                  </a:lnTo>
                  <a:lnTo>
                    <a:pt x="310" y="49"/>
                  </a:lnTo>
                  <a:lnTo>
                    <a:pt x="311" y="47"/>
                  </a:lnTo>
                  <a:lnTo>
                    <a:pt x="313" y="48"/>
                  </a:lnTo>
                  <a:lnTo>
                    <a:pt x="313" y="49"/>
                  </a:lnTo>
                  <a:lnTo>
                    <a:pt x="316" y="49"/>
                  </a:lnTo>
                  <a:lnTo>
                    <a:pt x="317" y="50"/>
                  </a:lnTo>
                  <a:lnTo>
                    <a:pt x="318" y="50"/>
                  </a:lnTo>
                  <a:lnTo>
                    <a:pt x="319" y="51"/>
                  </a:lnTo>
                  <a:lnTo>
                    <a:pt x="323" y="54"/>
                  </a:lnTo>
                  <a:lnTo>
                    <a:pt x="327" y="60"/>
                  </a:lnTo>
                  <a:lnTo>
                    <a:pt x="328" y="61"/>
                  </a:lnTo>
                  <a:lnTo>
                    <a:pt x="328" y="63"/>
                  </a:lnTo>
                  <a:lnTo>
                    <a:pt x="328" y="64"/>
                  </a:lnTo>
                  <a:lnTo>
                    <a:pt x="329" y="65"/>
                  </a:lnTo>
                  <a:lnTo>
                    <a:pt x="330" y="65"/>
                  </a:lnTo>
                  <a:lnTo>
                    <a:pt x="332" y="65"/>
                  </a:lnTo>
                  <a:lnTo>
                    <a:pt x="333" y="65"/>
                  </a:lnTo>
                  <a:lnTo>
                    <a:pt x="336" y="64"/>
                  </a:lnTo>
                  <a:lnTo>
                    <a:pt x="339" y="63"/>
                  </a:lnTo>
                  <a:lnTo>
                    <a:pt x="341" y="62"/>
                  </a:lnTo>
                  <a:lnTo>
                    <a:pt x="344" y="61"/>
                  </a:lnTo>
                  <a:lnTo>
                    <a:pt x="345" y="61"/>
                  </a:lnTo>
                  <a:lnTo>
                    <a:pt x="346" y="62"/>
                  </a:lnTo>
                  <a:lnTo>
                    <a:pt x="348" y="63"/>
                  </a:lnTo>
                  <a:lnTo>
                    <a:pt x="357" y="65"/>
                  </a:lnTo>
                  <a:lnTo>
                    <a:pt x="358" y="65"/>
                  </a:lnTo>
                  <a:lnTo>
                    <a:pt x="358" y="65"/>
                  </a:lnTo>
                  <a:lnTo>
                    <a:pt x="357" y="69"/>
                  </a:lnTo>
                  <a:lnTo>
                    <a:pt x="356" y="72"/>
                  </a:lnTo>
                  <a:lnTo>
                    <a:pt x="355" y="74"/>
                  </a:lnTo>
                  <a:lnTo>
                    <a:pt x="355" y="75"/>
                  </a:lnTo>
                  <a:lnTo>
                    <a:pt x="355" y="75"/>
                  </a:lnTo>
                  <a:lnTo>
                    <a:pt x="355" y="76"/>
                  </a:lnTo>
                  <a:lnTo>
                    <a:pt x="360" y="78"/>
                  </a:lnTo>
                  <a:lnTo>
                    <a:pt x="361" y="78"/>
                  </a:lnTo>
                  <a:lnTo>
                    <a:pt x="366" y="77"/>
                  </a:lnTo>
                  <a:lnTo>
                    <a:pt x="367" y="77"/>
                  </a:lnTo>
                  <a:lnTo>
                    <a:pt x="375" y="72"/>
                  </a:lnTo>
                  <a:lnTo>
                    <a:pt x="380" y="58"/>
                  </a:lnTo>
                  <a:lnTo>
                    <a:pt x="384" y="60"/>
                  </a:lnTo>
                  <a:lnTo>
                    <a:pt x="386" y="62"/>
                  </a:lnTo>
                  <a:lnTo>
                    <a:pt x="389" y="64"/>
                  </a:lnTo>
                  <a:lnTo>
                    <a:pt x="389" y="64"/>
                  </a:lnTo>
                  <a:lnTo>
                    <a:pt x="389" y="65"/>
                  </a:lnTo>
                  <a:lnTo>
                    <a:pt x="390" y="66"/>
                  </a:lnTo>
                  <a:lnTo>
                    <a:pt x="391" y="67"/>
                  </a:lnTo>
                  <a:lnTo>
                    <a:pt x="391" y="68"/>
                  </a:lnTo>
                  <a:lnTo>
                    <a:pt x="392" y="70"/>
                  </a:lnTo>
                  <a:lnTo>
                    <a:pt x="393" y="71"/>
                  </a:lnTo>
                  <a:lnTo>
                    <a:pt x="394" y="72"/>
                  </a:lnTo>
                  <a:lnTo>
                    <a:pt x="399" y="71"/>
                  </a:lnTo>
                  <a:lnTo>
                    <a:pt x="400" y="71"/>
                  </a:lnTo>
                  <a:lnTo>
                    <a:pt x="403" y="69"/>
                  </a:lnTo>
                  <a:lnTo>
                    <a:pt x="409" y="67"/>
                  </a:lnTo>
                  <a:lnTo>
                    <a:pt x="409" y="67"/>
                  </a:lnTo>
                  <a:lnTo>
                    <a:pt x="410" y="67"/>
                  </a:lnTo>
                  <a:lnTo>
                    <a:pt x="411" y="72"/>
                  </a:lnTo>
                  <a:lnTo>
                    <a:pt x="411" y="72"/>
                  </a:lnTo>
                  <a:lnTo>
                    <a:pt x="412" y="73"/>
                  </a:lnTo>
                  <a:lnTo>
                    <a:pt x="413" y="74"/>
                  </a:lnTo>
                  <a:lnTo>
                    <a:pt x="414" y="75"/>
                  </a:lnTo>
                  <a:lnTo>
                    <a:pt x="415" y="76"/>
                  </a:lnTo>
                  <a:lnTo>
                    <a:pt x="419" y="77"/>
                  </a:lnTo>
                  <a:lnTo>
                    <a:pt x="419" y="81"/>
                  </a:lnTo>
                  <a:lnTo>
                    <a:pt x="420" y="88"/>
                  </a:lnTo>
                  <a:lnTo>
                    <a:pt x="420" y="89"/>
                  </a:lnTo>
                  <a:lnTo>
                    <a:pt x="420" y="90"/>
                  </a:lnTo>
                  <a:lnTo>
                    <a:pt x="419" y="92"/>
                  </a:lnTo>
                  <a:lnTo>
                    <a:pt x="417" y="95"/>
                  </a:lnTo>
                  <a:lnTo>
                    <a:pt x="412" y="102"/>
                  </a:lnTo>
                  <a:lnTo>
                    <a:pt x="412" y="103"/>
                  </a:lnTo>
                  <a:lnTo>
                    <a:pt x="412" y="103"/>
                  </a:lnTo>
                  <a:lnTo>
                    <a:pt x="410" y="103"/>
                  </a:lnTo>
                  <a:lnTo>
                    <a:pt x="410" y="104"/>
                  </a:lnTo>
                  <a:lnTo>
                    <a:pt x="409" y="104"/>
                  </a:lnTo>
                  <a:lnTo>
                    <a:pt x="408" y="104"/>
                  </a:lnTo>
                  <a:lnTo>
                    <a:pt x="407" y="107"/>
                  </a:lnTo>
                  <a:lnTo>
                    <a:pt x="407" y="108"/>
                  </a:lnTo>
                  <a:lnTo>
                    <a:pt x="407" y="109"/>
                  </a:lnTo>
                  <a:lnTo>
                    <a:pt x="409" y="117"/>
                  </a:lnTo>
                  <a:lnTo>
                    <a:pt x="409" y="118"/>
                  </a:lnTo>
                  <a:lnTo>
                    <a:pt x="416" y="126"/>
                  </a:lnTo>
                  <a:lnTo>
                    <a:pt x="416" y="127"/>
                  </a:lnTo>
                  <a:lnTo>
                    <a:pt x="429" y="135"/>
                  </a:lnTo>
                  <a:lnTo>
                    <a:pt x="432" y="138"/>
                  </a:lnTo>
                  <a:lnTo>
                    <a:pt x="432" y="138"/>
                  </a:lnTo>
                  <a:lnTo>
                    <a:pt x="431" y="139"/>
                  </a:lnTo>
                  <a:lnTo>
                    <a:pt x="430" y="140"/>
                  </a:lnTo>
                  <a:lnTo>
                    <a:pt x="429" y="140"/>
                  </a:lnTo>
                  <a:lnTo>
                    <a:pt x="428" y="141"/>
                  </a:lnTo>
                  <a:lnTo>
                    <a:pt x="426" y="142"/>
                  </a:lnTo>
                  <a:lnTo>
                    <a:pt x="424" y="143"/>
                  </a:lnTo>
                  <a:lnTo>
                    <a:pt x="423" y="144"/>
                  </a:lnTo>
                  <a:lnTo>
                    <a:pt x="422" y="149"/>
                  </a:lnTo>
                  <a:lnTo>
                    <a:pt x="423" y="151"/>
                  </a:lnTo>
                  <a:lnTo>
                    <a:pt x="423" y="153"/>
                  </a:lnTo>
                  <a:lnTo>
                    <a:pt x="424" y="154"/>
                  </a:lnTo>
                  <a:lnTo>
                    <a:pt x="425" y="158"/>
                  </a:lnTo>
                  <a:lnTo>
                    <a:pt x="425" y="159"/>
                  </a:lnTo>
                  <a:lnTo>
                    <a:pt x="424" y="161"/>
                  </a:lnTo>
                  <a:lnTo>
                    <a:pt x="423" y="162"/>
                  </a:lnTo>
                  <a:lnTo>
                    <a:pt x="422" y="163"/>
                  </a:lnTo>
                  <a:lnTo>
                    <a:pt x="423" y="173"/>
                  </a:lnTo>
                  <a:lnTo>
                    <a:pt x="423" y="174"/>
                  </a:lnTo>
                  <a:lnTo>
                    <a:pt x="424" y="180"/>
                  </a:lnTo>
                  <a:lnTo>
                    <a:pt x="423" y="183"/>
                  </a:lnTo>
                  <a:lnTo>
                    <a:pt x="422" y="183"/>
                  </a:lnTo>
                  <a:lnTo>
                    <a:pt x="420" y="185"/>
                  </a:lnTo>
                  <a:lnTo>
                    <a:pt x="418" y="187"/>
                  </a:lnTo>
                  <a:lnTo>
                    <a:pt x="415" y="190"/>
                  </a:lnTo>
                  <a:lnTo>
                    <a:pt x="414" y="190"/>
                  </a:lnTo>
                  <a:lnTo>
                    <a:pt x="414" y="191"/>
                  </a:lnTo>
                  <a:lnTo>
                    <a:pt x="414" y="191"/>
                  </a:lnTo>
                  <a:lnTo>
                    <a:pt x="412" y="196"/>
                  </a:lnTo>
                  <a:lnTo>
                    <a:pt x="408" y="202"/>
                  </a:lnTo>
                  <a:lnTo>
                    <a:pt x="401" y="208"/>
                  </a:lnTo>
                  <a:lnTo>
                    <a:pt x="402" y="209"/>
                  </a:lnTo>
                  <a:lnTo>
                    <a:pt x="404" y="210"/>
                  </a:lnTo>
                  <a:lnTo>
                    <a:pt x="405" y="210"/>
                  </a:lnTo>
                  <a:lnTo>
                    <a:pt x="405" y="211"/>
                  </a:lnTo>
                  <a:lnTo>
                    <a:pt x="406" y="214"/>
                  </a:lnTo>
                  <a:lnTo>
                    <a:pt x="406" y="214"/>
                  </a:lnTo>
                  <a:lnTo>
                    <a:pt x="408" y="216"/>
                  </a:lnTo>
                  <a:lnTo>
                    <a:pt x="409" y="217"/>
                  </a:lnTo>
                  <a:lnTo>
                    <a:pt x="409" y="217"/>
                  </a:lnTo>
                  <a:lnTo>
                    <a:pt x="412" y="217"/>
                  </a:lnTo>
                  <a:lnTo>
                    <a:pt x="413" y="217"/>
                  </a:lnTo>
                  <a:lnTo>
                    <a:pt x="414" y="217"/>
                  </a:lnTo>
                  <a:lnTo>
                    <a:pt x="414" y="217"/>
                  </a:lnTo>
                  <a:lnTo>
                    <a:pt x="415" y="218"/>
                  </a:lnTo>
                  <a:lnTo>
                    <a:pt x="417" y="221"/>
                  </a:lnTo>
                  <a:lnTo>
                    <a:pt x="417" y="222"/>
                  </a:lnTo>
                  <a:lnTo>
                    <a:pt x="419" y="226"/>
                  </a:lnTo>
                  <a:lnTo>
                    <a:pt x="418" y="227"/>
                  </a:lnTo>
                  <a:lnTo>
                    <a:pt x="417" y="229"/>
                  </a:lnTo>
                  <a:lnTo>
                    <a:pt x="416" y="231"/>
                  </a:lnTo>
                  <a:lnTo>
                    <a:pt x="416" y="232"/>
                  </a:lnTo>
                  <a:lnTo>
                    <a:pt x="415" y="235"/>
                  </a:lnTo>
                  <a:lnTo>
                    <a:pt x="414" y="236"/>
                  </a:lnTo>
                  <a:lnTo>
                    <a:pt x="415" y="238"/>
                  </a:lnTo>
                  <a:lnTo>
                    <a:pt x="415" y="239"/>
                  </a:lnTo>
                  <a:lnTo>
                    <a:pt x="415" y="240"/>
                  </a:lnTo>
                  <a:lnTo>
                    <a:pt x="414" y="251"/>
                  </a:lnTo>
                  <a:lnTo>
                    <a:pt x="412" y="267"/>
                  </a:lnTo>
                  <a:lnTo>
                    <a:pt x="411" y="269"/>
                  </a:lnTo>
                  <a:lnTo>
                    <a:pt x="410" y="270"/>
                  </a:lnTo>
                  <a:lnTo>
                    <a:pt x="410" y="272"/>
                  </a:lnTo>
                  <a:lnTo>
                    <a:pt x="410" y="273"/>
                  </a:lnTo>
                  <a:lnTo>
                    <a:pt x="410" y="276"/>
                  </a:lnTo>
                  <a:lnTo>
                    <a:pt x="408" y="282"/>
                  </a:lnTo>
                  <a:lnTo>
                    <a:pt x="406" y="285"/>
                  </a:lnTo>
                  <a:lnTo>
                    <a:pt x="406" y="286"/>
                  </a:lnTo>
                  <a:lnTo>
                    <a:pt x="406" y="288"/>
                  </a:lnTo>
                  <a:lnTo>
                    <a:pt x="406" y="290"/>
                  </a:lnTo>
                  <a:lnTo>
                    <a:pt x="406" y="290"/>
                  </a:lnTo>
                  <a:lnTo>
                    <a:pt x="406" y="291"/>
                  </a:lnTo>
                  <a:lnTo>
                    <a:pt x="406" y="293"/>
                  </a:lnTo>
                  <a:lnTo>
                    <a:pt x="405" y="298"/>
                  </a:lnTo>
                  <a:lnTo>
                    <a:pt x="404" y="298"/>
                  </a:lnTo>
                  <a:lnTo>
                    <a:pt x="403" y="302"/>
                  </a:lnTo>
                  <a:lnTo>
                    <a:pt x="402" y="306"/>
                  </a:lnTo>
                  <a:lnTo>
                    <a:pt x="402" y="309"/>
                  </a:lnTo>
                  <a:lnTo>
                    <a:pt x="400" y="329"/>
                  </a:lnTo>
                  <a:lnTo>
                    <a:pt x="400" y="341"/>
                  </a:lnTo>
                  <a:lnTo>
                    <a:pt x="396" y="355"/>
                  </a:lnTo>
                  <a:lnTo>
                    <a:pt x="394" y="360"/>
                  </a:lnTo>
                  <a:lnTo>
                    <a:pt x="394" y="362"/>
                  </a:lnTo>
                  <a:lnTo>
                    <a:pt x="394" y="364"/>
                  </a:lnTo>
                  <a:lnTo>
                    <a:pt x="394" y="367"/>
                  </a:lnTo>
                  <a:lnTo>
                    <a:pt x="394" y="370"/>
                  </a:lnTo>
                  <a:lnTo>
                    <a:pt x="394" y="378"/>
                  </a:lnTo>
                  <a:lnTo>
                    <a:pt x="394" y="381"/>
                  </a:lnTo>
                  <a:lnTo>
                    <a:pt x="394" y="386"/>
                  </a:lnTo>
                  <a:lnTo>
                    <a:pt x="394" y="392"/>
                  </a:lnTo>
                  <a:lnTo>
                    <a:pt x="395" y="399"/>
                  </a:lnTo>
                  <a:lnTo>
                    <a:pt x="395" y="414"/>
                  </a:lnTo>
                  <a:lnTo>
                    <a:pt x="394" y="420"/>
                  </a:lnTo>
                  <a:lnTo>
                    <a:pt x="394" y="439"/>
                  </a:lnTo>
                  <a:lnTo>
                    <a:pt x="394" y="440"/>
                  </a:lnTo>
                  <a:lnTo>
                    <a:pt x="394" y="441"/>
                  </a:lnTo>
                  <a:lnTo>
                    <a:pt x="394" y="442"/>
                  </a:lnTo>
                  <a:lnTo>
                    <a:pt x="394" y="446"/>
                  </a:lnTo>
                  <a:lnTo>
                    <a:pt x="393" y="460"/>
                  </a:lnTo>
                  <a:lnTo>
                    <a:pt x="391" y="470"/>
                  </a:lnTo>
                  <a:lnTo>
                    <a:pt x="391" y="471"/>
                  </a:lnTo>
                  <a:lnTo>
                    <a:pt x="391" y="477"/>
                  </a:lnTo>
                  <a:lnTo>
                    <a:pt x="390" y="486"/>
                  </a:lnTo>
                  <a:lnTo>
                    <a:pt x="390" y="488"/>
                  </a:lnTo>
                  <a:lnTo>
                    <a:pt x="394" y="509"/>
                  </a:lnTo>
                  <a:lnTo>
                    <a:pt x="394" y="512"/>
                  </a:lnTo>
                  <a:lnTo>
                    <a:pt x="396" y="522"/>
                  </a:lnTo>
                  <a:lnTo>
                    <a:pt x="400" y="542"/>
                  </a:lnTo>
                  <a:lnTo>
                    <a:pt x="401" y="545"/>
                  </a:lnTo>
                  <a:lnTo>
                    <a:pt x="404" y="553"/>
                  </a:lnTo>
                  <a:lnTo>
                    <a:pt x="405" y="554"/>
                  </a:lnTo>
                  <a:lnTo>
                    <a:pt x="407" y="558"/>
                  </a:lnTo>
                  <a:lnTo>
                    <a:pt x="411" y="564"/>
                  </a:lnTo>
                  <a:lnTo>
                    <a:pt x="413" y="565"/>
                  </a:lnTo>
                  <a:lnTo>
                    <a:pt x="416" y="567"/>
                  </a:lnTo>
                  <a:lnTo>
                    <a:pt x="417" y="569"/>
                  </a:lnTo>
                  <a:lnTo>
                    <a:pt x="424" y="574"/>
                  </a:lnTo>
                  <a:lnTo>
                    <a:pt x="425" y="574"/>
                  </a:lnTo>
                  <a:lnTo>
                    <a:pt x="426" y="574"/>
                  </a:lnTo>
                  <a:lnTo>
                    <a:pt x="427" y="575"/>
                  </a:lnTo>
                  <a:lnTo>
                    <a:pt x="428" y="575"/>
                  </a:lnTo>
                  <a:lnTo>
                    <a:pt x="429" y="575"/>
                  </a:lnTo>
                  <a:lnTo>
                    <a:pt x="434" y="580"/>
                  </a:lnTo>
                  <a:lnTo>
                    <a:pt x="437" y="583"/>
                  </a:lnTo>
                  <a:lnTo>
                    <a:pt x="441" y="586"/>
                  </a:lnTo>
                  <a:lnTo>
                    <a:pt x="445" y="602"/>
                  </a:lnTo>
                  <a:lnTo>
                    <a:pt x="446" y="610"/>
                  </a:lnTo>
                  <a:lnTo>
                    <a:pt x="449" y="630"/>
                  </a:lnTo>
                  <a:lnTo>
                    <a:pt x="448" y="630"/>
                  </a:lnTo>
                  <a:lnTo>
                    <a:pt x="448" y="631"/>
                  </a:lnTo>
                  <a:lnTo>
                    <a:pt x="447" y="631"/>
                  </a:lnTo>
                  <a:lnTo>
                    <a:pt x="447" y="631"/>
                  </a:lnTo>
                  <a:lnTo>
                    <a:pt x="445" y="631"/>
                  </a:lnTo>
                  <a:lnTo>
                    <a:pt x="445" y="630"/>
                  </a:lnTo>
                  <a:lnTo>
                    <a:pt x="439" y="629"/>
                  </a:lnTo>
                  <a:lnTo>
                    <a:pt x="439" y="629"/>
                  </a:lnTo>
                  <a:lnTo>
                    <a:pt x="438" y="628"/>
                  </a:lnTo>
                  <a:lnTo>
                    <a:pt x="437" y="626"/>
                  </a:lnTo>
                  <a:lnTo>
                    <a:pt x="437" y="623"/>
                  </a:lnTo>
                  <a:lnTo>
                    <a:pt x="436" y="621"/>
                  </a:lnTo>
                  <a:lnTo>
                    <a:pt x="436" y="621"/>
                  </a:lnTo>
                  <a:lnTo>
                    <a:pt x="436" y="620"/>
                  </a:lnTo>
                  <a:lnTo>
                    <a:pt x="435" y="620"/>
                  </a:lnTo>
                  <a:lnTo>
                    <a:pt x="434" y="618"/>
                  </a:lnTo>
                  <a:lnTo>
                    <a:pt x="434" y="618"/>
                  </a:lnTo>
                  <a:lnTo>
                    <a:pt x="434" y="617"/>
                  </a:lnTo>
                  <a:lnTo>
                    <a:pt x="433" y="617"/>
                  </a:lnTo>
                  <a:lnTo>
                    <a:pt x="431" y="616"/>
                  </a:lnTo>
                  <a:lnTo>
                    <a:pt x="429" y="618"/>
                  </a:lnTo>
                  <a:lnTo>
                    <a:pt x="427" y="621"/>
                  </a:lnTo>
                  <a:lnTo>
                    <a:pt x="427" y="630"/>
                  </a:lnTo>
                  <a:lnTo>
                    <a:pt x="427" y="637"/>
                  </a:lnTo>
                  <a:lnTo>
                    <a:pt x="428" y="638"/>
                  </a:lnTo>
                  <a:lnTo>
                    <a:pt x="428" y="638"/>
                  </a:lnTo>
                  <a:lnTo>
                    <a:pt x="428" y="645"/>
                  </a:lnTo>
                  <a:lnTo>
                    <a:pt x="422" y="647"/>
                  </a:lnTo>
                  <a:lnTo>
                    <a:pt x="414" y="651"/>
                  </a:lnTo>
                  <a:lnTo>
                    <a:pt x="413" y="650"/>
                  </a:lnTo>
                  <a:lnTo>
                    <a:pt x="412" y="648"/>
                  </a:lnTo>
                  <a:lnTo>
                    <a:pt x="411" y="644"/>
                  </a:lnTo>
                  <a:lnTo>
                    <a:pt x="410" y="643"/>
                  </a:lnTo>
                  <a:lnTo>
                    <a:pt x="410" y="642"/>
                  </a:lnTo>
                  <a:lnTo>
                    <a:pt x="409" y="640"/>
                  </a:lnTo>
                  <a:lnTo>
                    <a:pt x="408" y="636"/>
                  </a:lnTo>
                  <a:lnTo>
                    <a:pt x="407" y="636"/>
                  </a:lnTo>
                  <a:lnTo>
                    <a:pt x="407" y="637"/>
                  </a:lnTo>
                  <a:lnTo>
                    <a:pt x="404" y="643"/>
                  </a:lnTo>
                  <a:lnTo>
                    <a:pt x="401" y="642"/>
                  </a:lnTo>
                  <a:lnTo>
                    <a:pt x="395" y="644"/>
                  </a:lnTo>
                  <a:lnTo>
                    <a:pt x="394" y="646"/>
                  </a:lnTo>
                  <a:lnTo>
                    <a:pt x="390" y="650"/>
                  </a:lnTo>
                  <a:lnTo>
                    <a:pt x="390" y="650"/>
                  </a:lnTo>
                  <a:lnTo>
                    <a:pt x="389" y="649"/>
                  </a:lnTo>
                  <a:lnTo>
                    <a:pt x="388" y="649"/>
                  </a:lnTo>
                  <a:lnTo>
                    <a:pt x="382" y="644"/>
                  </a:lnTo>
                  <a:lnTo>
                    <a:pt x="378" y="639"/>
                  </a:lnTo>
                  <a:lnTo>
                    <a:pt x="376" y="636"/>
                  </a:lnTo>
                  <a:lnTo>
                    <a:pt x="374" y="635"/>
                  </a:lnTo>
                  <a:lnTo>
                    <a:pt x="379" y="624"/>
                  </a:lnTo>
                  <a:lnTo>
                    <a:pt x="378" y="621"/>
                  </a:lnTo>
                  <a:lnTo>
                    <a:pt x="377" y="619"/>
                  </a:lnTo>
                  <a:lnTo>
                    <a:pt x="377" y="616"/>
                  </a:lnTo>
                  <a:lnTo>
                    <a:pt x="368" y="616"/>
                  </a:lnTo>
                  <a:lnTo>
                    <a:pt x="364" y="617"/>
                  </a:lnTo>
                  <a:lnTo>
                    <a:pt x="352" y="621"/>
                  </a:lnTo>
                  <a:lnTo>
                    <a:pt x="352" y="623"/>
                  </a:lnTo>
                  <a:lnTo>
                    <a:pt x="352" y="623"/>
                  </a:lnTo>
                  <a:lnTo>
                    <a:pt x="352" y="624"/>
                  </a:lnTo>
                  <a:lnTo>
                    <a:pt x="352" y="625"/>
                  </a:lnTo>
                  <a:lnTo>
                    <a:pt x="353" y="627"/>
                  </a:lnTo>
                  <a:lnTo>
                    <a:pt x="351" y="631"/>
                  </a:lnTo>
                  <a:lnTo>
                    <a:pt x="347" y="634"/>
                  </a:lnTo>
                  <a:lnTo>
                    <a:pt x="346" y="635"/>
                  </a:lnTo>
                  <a:lnTo>
                    <a:pt x="345" y="634"/>
                  </a:lnTo>
                  <a:lnTo>
                    <a:pt x="345" y="634"/>
                  </a:lnTo>
                  <a:lnTo>
                    <a:pt x="344" y="633"/>
                  </a:lnTo>
                  <a:lnTo>
                    <a:pt x="344" y="633"/>
                  </a:lnTo>
                  <a:lnTo>
                    <a:pt x="343" y="633"/>
                  </a:lnTo>
                  <a:lnTo>
                    <a:pt x="341" y="637"/>
                  </a:lnTo>
                  <a:lnTo>
                    <a:pt x="341" y="642"/>
                  </a:lnTo>
                  <a:lnTo>
                    <a:pt x="341" y="647"/>
                  </a:lnTo>
                  <a:lnTo>
                    <a:pt x="335" y="652"/>
                  </a:lnTo>
                  <a:lnTo>
                    <a:pt x="335" y="652"/>
                  </a:lnTo>
                  <a:lnTo>
                    <a:pt x="334" y="652"/>
                  </a:lnTo>
                  <a:lnTo>
                    <a:pt x="330" y="649"/>
                  </a:lnTo>
                  <a:lnTo>
                    <a:pt x="330" y="649"/>
                  </a:lnTo>
                  <a:lnTo>
                    <a:pt x="330" y="649"/>
                  </a:lnTo>
                  <a:lnTo>
                    <a:pt x="329" y="646"/>
                  </a:lnTo>
                  <a:lnTo>
                    <a:pt x="328" y="639"/>
                  </a:lnTo>
                  <a:lnTo>
                    <a:pt x="328" y="638"/>
                  </a:lnTo>
                  <a:lnTo>
                    <a:pt x="328" y="638"/>
                  </a:lnTo>
                  <a:lnTo>
                    <a:pt x="328" y="638"/>
                  </a:lnTo>
                  <a:lnTo>
                    <a:pt x="329" y="637"/>
                  </a:lnTo>
                  <a:lnTo>
                    <a:pt x="331" y="628"/>
                  </a:lnTo>
                  <a:lnTo>
                    <a:pt x="331" y="625"/>
                  </a:lnTo>
                  <a:lnTo>
                    <a:pt x="331" y="625"/>
                  </a:lnTo>
                  <a:lnTo>
                    <a:pt x="329" y="624"/>
                  </a:lnTo>
                  <a:lnTo>
                    <a:pt x="326" y="624"/>
                  </a:lnTo>
                  <a:lnTo>
                    <a:pt x="321" y="620"/>
                  </a:lnTo>
                  <a:lnTo>
                    <a:pt x="316" y="615"/>
                  </a:lnTo>
                  <a:lnTo>
                    <a:pt x="315" y="615"/>
                  </a:lnTo>
                  <a:lnTo>
                    <a:pt x="313" y="616"/>
                  </a:lnTo>
                  <a:lnTo>
                    <a:pt x="312" y="617"/>
                  </a:lnTo>
                  <a:lnTo>
                    <a:pt x="308" y="620"/>
                  </a:lnTo>
                  <a:lnTo>
                    <a:pt x="308" y="620"/>
                  </a:lnTo>
                  <a:lnTo>
                    <a:pt x="306" y="623"/>
                  </a:lnTo>
                  <a:lnTo>
                    <a:pt x="308" y="625"/>
                  </a:lnTo>
                  <a:lnTo>
                    <a:pt x="308" y="626"/>
                  </a:lnTo>
                  <a:lnTo>
                    <a:pt x="306" y="629"/>
                  </a:lnTo>
                  <a:lnTo>
                    <a:pt x="305" y="629"/>
                  </a:lnTo>
                  <a:lnTo>
                    <a:pt x="302" y="633"/>
                  </a:lnTo>
                  <a:lnTo>
                    <a:pt x="301" y="633"/>
                  </a:lnTo>
                  <a:lnTo>
                    <a:pt x="301" y="634"/>
                  </a:lnTo>
                  <a:lnTo>
                    <a:pt x="299" y="637"/>
                  </a:lnTo>
                  <a:lnTo>
                    <a:pt x="298" y="640"/>
                  </a:lnTo>
                  <a:lnTo>
                    <a:pt x="297" y="641"/>
                  </a:lnTo>
                  <a:lnTo>
                    <a:pt x="296" y="643"/>
                  </a:lnTo>
                  <a:lnTo>
                    <a:pt x="296" y="644"/>
                  </a:lnTo>
                  <a:lnTo>
                    <a:pt x="295" y="644"/>
                  </a:lnTo>
                  <a:lnTo>
                    <a:pt x="295" y="645"/>
                  </a:lnTo>
                  <a:lnTo>
                    <a:pt x="292" y="647"/>
                  </a:lnTo>
                  <a:lnTo>
                    <a:pt x="292" y="647"/>
                  </a:lnTo>
                  <a:lnTo>
                    <a:pt x="292" y="647"/>
                  </a:lnTo>
                  <a:lnTo>
                    <a:pt x="291" y="647"/>
                  </a:lnTo>
                  <a:lnTo>
                    <a:pt x="291" y="646"/>
                  </a:lnTo>
                  <a:lnTo>
                    <a:pt x="289" y="645"/>
                  </a:lnTo>
                  <a:lnTo>
                    <a:pt x="289" y="644"/>
                  </a:lnTo>
                  <a:lnTo>
                    <a:pt x="288" y="643"/>
                  </a:lnTo>
                  <a:lnTo>
                    <a:pt x="283" y="636"/>
                  </a:lnTo>
                  <a:lnTo>
                    <a:pt x="276" y="647"/>
                  </a:lnTo>
                  <a:lnTo>
                    <a:pt x="276" y="648"/>
                  </a:lnTo>
                  <a:lnTo>
                    <a:pt x="276" y="648"/>
                  </a:lnTo>
                  <a:lnTo>
                    <a:pt x="276" y="649"/>
                  </a:lnTo>
                  <a:lnTo>
                    <a:pt x="274" y="653"/>
                  </a:lnTo>
                  <a:lnTo>
                    <a:pt x="274" y="653"/>
                  </a:lnTo>
                  <a:lnTo>
                    <a:pt x="272" y="655"/>
                  </a:lnTo>
                  <a:lnTo>
                    <a:pt x="270" y="659"/>
                  </a:lnTo>
                  <a:lnTo>
                    <a:pt x="270" y="659"/>
                  </a:lnTo>
                  <a:lnTo>
                    <a:pt x="269" y="659"/>
                  </a:lnTo>
                  <a:lnTo>
                    <a:pt x="268" y="660"/>
                  </a:lnTo>
                  <a:lnTo>
                    <a:pt x="268" y="660"/>
                  </a:lnTo>
                  <a:lnTo>
                    <a:pt x="267" y="660"/>
                  </a:lnTo>
                  <a:lnTo>
                    <a:pt x="267" y="661"/>
                  </a:lnTo>
                  <a:lnTo>
                    <a:pt x="262" y="671"/>
                  </a:lnTo>
                  <a:lnTo>
                    <a:pt x="262" y="672"/>
                  </a:lnTo>
                  <a:lnTo>
                    <a:pt x="258" y="676"/>
                  </a:lnTo>
                  <a:lnTo>
                    <a:pt x="255" y="679"/>
                  </a:lnTo>
                  <a:lnTo>
                    <a:pt x="254" y="680"/>
                  </a:lnTo>
                  <a:lnTo>
                    <a:pt x="252" y="684"/>
                  </a:lnTo>
                  <a:lnTo>
                    <a:pt x="252" y="685"/>
                  </a:lnTo>
                  <a:lnTo>
                    <a:pt x="252" y="685"/>
                  </a:lnTo>
                  <a:lnTo>
                    <a:pt x="252" y="685"/>
                  </a:lnTo>
                  <a:lnTo>
                    <a:pt x="252" y="686"/>
                  </a:lnTo>
                  <a:lnTo>
                    <a:pt x="249" y="688"/>
                  </a:lnTo>
                  <a:lnTo>
                    <a:pt x="249" y="689"/>
                  </a:lnTo>
                  <a:lnTo>
                    <a:pt x="248" y="689"/>
                  </a:lnTo>
                  <a:lnTo>
                    <a:pt x="248" y="689"/>
                  </a:lnTo>
                  <a:lnTo>
                    <a:pt x="246" y="690"/>
                  </a:lnTo>
                  <a:lnTo>
                    <a:pt x="246" y="690"/>
                  </a:lnTo>
                  <a:lnTo>
                    <a:pt x="245" y="690"/>
                  </a:lnTo>
                  <a:lnTo>
                    <a:pt x="240" y="689"/>
                  </a:lnTo>
                  <a:lnTo>
                    <a:pt x="240" y="689"/>
                  </a:lnTo>
                  <a:lnTo>
                    <a:pt x="240" y="688"/>
                  </a:lnTo>
                  <a:lnTo>
                    <a:pt x="240" y="687"/>
                  </a:lnTo>
                  <a:lnTo>
                    <a:pt x="240" y="686"/>
                  </a:lnTo>
                  <a:lnTo>
                    <a:pt x="239" y="685"/>
                  </a:lnTo>
                  <a:lnTo>
                    <a:pt x="238" y="684"/>
                  </a:lnTo>
                  <a:lnTo>
                    <a:pt x="237" y="683"/>
                  </a:lnTo>
                  <a:lnTo>
                    <a:pt x="233" y="677"/>
                  </a:lnTo>
                  <a:lnTo>
                    <a:pt x="233" y="675"/>
                  </a:lnTo>
                  <a:lnTo>
                    <a:pt x="235" y="673"/>
                  </a:lnTo>
                  <a:lnTo>
                    <a:pt x="235" y="670"/>
                  </a:lnTo>
                  <a:lnTo>
                    <a:pt x="235" y="670"/>
                  </a:lnTo>
                  <a:lnTo>
                    <a:pt x="231" y="667"/>
                  </a:lnTo>
                  <a:lnTo>
                    <a:pt x="230" y="666"/>
                  </a:lnTo>
                  <a:lnTo>
                    <a:pt x="230" y="662"/>
                  </a:lnTo>
                  <a:lnTo>
                    <a:pt x="219" y="652"/>
                  </a:lnTo>
                  <a:lnTo>
                    <a:pt x="214" y="649"/>
                  </a:lnTo>
                  <a:lnTo>
                    <a:pt x="214" y="650"/>
                  </a:lnTo>
                  <a:lnTo>
                    <a:pt x="214" y="650"/>
                  </a:lnTo>
                  <a:lnTo>
                    <a:pt x="213" y="651"/>
                  </a:lnTo>
                  <a:lnTo>
                    <a:pt x="209" y="649"/>
                  </a:lnTo>
                  <a:lnTo>
                    <a:pt x="209" y="649"/>
                  </a:lnTo>
                  <a:lnTo>
                    <a:pt x="207" y="647"/>
                  </a:lnTo>
                  <a:lnTo>
                    <a:pt x="207" y="647"/>
                  </a:lnTo>
                  <a:lnTo>
                    <a:pt x="206" y="646"/>
                  </a:lnTo>
                  <a:lnTo>
                    <a:pt x="204" y="643"/>
                  </a:lnTo>
                  <a:lnTo>
                    <a:pt x="202" y="640"/>
                  </a:lnTo>
                  <a:lnTo>
                    <a:pt x="202" y="639"/>
                  </a:lnTo>
                  <a:lnTo>
                    <a:pt x="198" y="644"/>
                  </a:lnTo>
                  <a:lnTo>
                    <a:pt x="196" y="647"/>
                  </a:lnTo>
                  <a:lnTo>
                    <a:pt x="195" y="648"/>
                  </a:lnTo>
                  <a:lnTo>
                    <a:pt x="196" y="652"/>
                  </a:lnTo>
                  <a:lnTo>
                    <a:pt x="196" y="653"/>
                  </a:lnTo>
                  <a:lnTo>
                    <a:pt x="197" y="658"/>
                  </a:lnTo>
                  <a:lnTo>
                    <a:pt x="197" y="658"/>
                  </a:lnTo>
                  <a:lnTo>
                    <a:pt x="197" y="658"/>
                  </a:lnTo>
                  <a:lnTo>
                    <a:pt x="197" y="658"/>
                  </a:lnTo>
                  <a:lnTo>
                    <a:pt x="194" y="660"/>
                  </a:lnTo>
                  <a:lnTo>
                    <a:pt x="194" y="660"/>
                  </a:lnTo>
                  <a:lnTo>
                    <a:pt x="194" y="660"/>
                  </a:lnTo>
                  <a:lnTo>
                    <a:pt x="194" y="661"/>
                  </a:lnTo>
                  <a:lnTo>
                    <a:pt x="195" y="661"/>
                  </a:lnTo>
                  <a:lnTo>
                    <a:pt x="196" y="662"/>
                  </a:lnTo>
                  <a:lnTo>
                    <a:pt x="196" y="663"/>
                  </a:lnTo>
                  <a:lnTo>
                    <a:pt x="196" y="664"/>
                  </a:lnTo>
                  <a:lnTo>
                    <a:pt x="196" y="664"/>
                  </a:lnTo>
                  <a:lnTo>
                    <a:pt x="196" y="665"/>
                  </a:lnTo>
                  <a:lnTo>
                    <a:pt x="196" y="665"/>
                  </a:lnTo>
                  <a:lnTo>
                    <a:pt x="196" y="665"/>
                  </a:lnTo>
                  <a:lnTo>
                    <a:pt x="195" y="666"/>
                  </a:lnTo>
                  <a:lnTo>
                    <a:pt x="195" y="666"/>
                  </a:lnTo>
                  <a:lnTo>
                    <a:pt x="192" y="666"/>
                  </a:lnTo>
                  <a:lnTo>
                    <a:pt x="192" y="666"/>
                  </a:lnTo>
                  <a:lnTo>
                    <a:pt x="191" y="666"/>
                  </a:lnTo>
                  <a:lnTo>
                    <a:pt x="189" y="660"/>
                  </a:lnTo>
                  <a:lnTo>
                    <a:pt x="188" y="660"/>
                  </a:lnTo>
                  <a:lnTo>
                    <a:pt x="188" y="659"/>
                  </a:lnTo>
                  <a:lnTo>
                    <a:pt x="187" y="656"/>
                  </a:lnTo>
                  <a:lnTo>
                    <a:pt x="181" y="656"/>
                  </a:lnTo>
                  <a:lnTo>
                    <a:pt x="178" y="653"/>
                  </a:lnTo>
                  <a:lnTo>
                    <a:pt x="178" y="653"/>
                  </a:lnTo>
                  <a:lnTo>
                    <a:pt x="178" y="651"/>
                  </a:lnTo>
                  <a:lnTo>
                    <a:pt x="178" y="650"/>
                  </a:lnTo>
                  <a:lnTo>
                    <a:pt x="177" y="650"/>
                  </a:lnTo>
                  <a:lnTo>
                    <a:pt x="177" y="649"/>
                  </a:lnTo>
                  <a:lnTo>
                    <a:pt x="177" y="648"/>
                  </a:lnTo>
                  <a:lnTo>
                    <a:pt x="176" y="648"/>
                  </a:lnTo>
                  <a:lnTo>
                    <a:pt x="176" y="648"/>
                  </a:lnTo>
                  <a:lnTo>
                    <a:pt x="175" y="648"/>
                  </a:lnTo>
                  <a:lnTo>
                    <a:pt x="175" y="649"/>
                  </a:lnTo>
                  <a:lnTo>
                    <a:pt x="176" y="649"/>
                  </a:lnTo>
                  <a:lnTo>
                    <a:pt x="176" y="649"/>
                  </a:lnTo>
                  <a:lnTo>
                    <a:pt x="176" y="650"/>
                  </a:lnTo>
                  <a:lnTo>
                    <a:pt x="176" y="650"/>
                  </a:lnTo>
                  <a:lnTo>
                    <a:pt x="174" y="654"/>
                  </a:lnTo>
                  <a:lnTo>
                    <a:pt x="174" y="655"/>
                  </a:lnTo>
                  <a:lnTo>
                    <a:pt x="174" y="655"/>
                  </a:lnTo>
                  <a:lnTo>
                    <a:pt x="173" y="655"/>
                  </a:lnTo>
                  <a:lnTo>
                    <a:pt x="173" y="655"/>
                  </a:lnTo>
                  <a:lnTo>
                    <a:pt x="172" y="655"/>
                  </a:lnTo>
                  <a:lnTo>
                    <a:pt x="169" y="651"/>
                  </a:lnTo>
                  <a:lnTo>
                    <a:pt x="167" y="644"/>
                  </a:lnTo>
                  <a:lnTo>
                    <a:pt x="166" y="640"/>
                  </a:lnTo>
                  <a:lnTo>
                    <a:pt x="167" y="640"/>
                  </a:lnTo>
                  <a:lnTo>
                    <a:pt x="168" y="640"/>
                  </a:lnTo>
                  <a:lnTo>
                    <a:pt x="168" y="639"/>
                  </a:lnTo>
                  <a:lnTo>
                    <a:pt x="169" y="639"/>
                  </a:lnTo>
                  <a:lnTo>
                    <a:pt x="171" y="635"/>
                  </a:lnTo>
                  <a:lnTo>
                    <a:pt x="171" y="634"/>
                  </a:lnTo>
                  <a:lnTo>
                    <a:pt x="171" y="632"/>
                  </a:lnTo>
                  <a:lnTo>
                    <a:pt x="171" y="631"/>
                  </a:lnTo>
                  <a:lnTo>
                    <a:pt x="167" y="621"/>
                  </a:lnTo>
                  <a:lnTo>
                    <a:pt x="165" y="616"/>
                  </a:lnTo>
                  <a:lnTo>
                    <a:pt x="155" y="615"/>
                  </a:lnTo>
                  <a:lnTo>
                    <a:pt x="152" y="614"/>
                  </a:lnTo>
                  <a:lnTo>
                    <a:pt x="152" y="614"/>
                  </a:lnTo>
                  <a:lnTo>
                    <a:pt x="151" y="613"/>
                  </a:lnTo>
                  <a:lnTo>
                    <a:pt x="153" y="610"/>
                  </a:lnTo>
                  <a:lnTo>
                    <a:pt x="156" y="608"/>
                  </a:lnTo>
                  <a:lnTo>
                    <a:pt x="156" y="608"/>
                  </a:lnTo>
                  <a:lnTo>
                    <a:pt x="156" y="608"/>
                  </a:lnTo>
                  <a:lnTo>
                    <a:pt x="156" y="608"/>
                  </a:lnTo>
                  <a:lnTo>
                    <a:pt x="156" y="605"/>
                  </a:lnTo>
                  <a:lnTo>
                    <a:pt x="152" y="593"/>
                  </a:lnTo>
                  <a:lnTo>
                    <a:pt x="151" y="590"/>
                  </a:lnTo>
                  <a:lnTo>
                    <a:pt x="150" y="590"/>
                  </a:lnTo>
                  <a:lnTo>
                    <a:pt x="149" y="590"/>
                  </a:lnTo>
                  <a:lnTo>
                    <a:pt x="146" y="588"/>
                  </a:lnTo>
                  <a:lnTo>
                    <a:pt x="142" y="584"/>
                  </a:lnTo>
                  <a:lnTo>
                    <a:pt x="135" y="576"/>
                  </a:lnTo>
                  <a:lnTo>
                    <a:pt x="136" y="575"/>
                  </a:lnTo>
                  <a:lnTo>
                    <a:pt x="137" y="575"/>
                  </a:lnTo>
                  <a:lnTo>
                    <a:pt x="138" y="575"/>
                  </a:lnTo>
                  <a:lnTo>
                    <a:pt x="139" y="575"/>
                  </a:lnTo>
                  <a:lnTo>
                    <a:pt x="139" y="575"/>
                  </a:lnTo>
                  <a:lnTo>
                    <a:pt x="143" y="573"/>
                  </a:lnTo>
                  <a:lnTo>
                    <a:pt x="143" y="573"/>
                  </a:lnTo>
                  <a:lnTo>
                    <a:pt x="145" y="570"/>
                  </a:lnTo>
                  <a:lnTo>
                    <a:pt x="146" y="570"/>
                  </a:lnTo>
                  <a:lnTo>
                    <a:pt x="146" y="570"/>
                  </a:lnTo>
                  <a:lnTo>
                    <a:pt x="141" y="569"/>
                  </a:lnTo>
                  <a:lnTo>
                    <a:pt x="141" y="569"/>
                  </a:lnTo>
                  <a:lnTo>
                    <a:pt x="140" y="567"/>
                  </a:lnTo>
                  <a:lnTo>
                    <a:pt x="139" y="567"/>
                  </a:lnTo>
                  <a:lnTo>
                    <a:pt x="137" y="563"/>
                  </a:lnTo>
                  <a:lnTo>
                    <a:pt x="136" y="561"/>
                  </a:lnTo>
                  <a:lnTo>
                    <a:pt x="134" y="556"/>
                  </a:lnTo>
                  <a:lnTo>
                    <a:pt x="134" y="555"/>
                  </a:lnTo>
                  <a:lnTo>
                    <a:pt x="134" y="554"/>
                  </a:lnTo>
                  <a:lnTo>
                    <a:pt x="134" y="554"/>
                  </a:lnTo>
                  <a:lnTo>
                    <a:pt x="135" y="552"/>
                  </a:lnTo>
                  <a:lnTo>
                    <a:pt x="135" y="551"/>
                  </a:lnTo>
                  <a:lnTo>
                    <a:pt x="135" y="551"/>
                  </a:lnTo>
                  <a:lnTo>
                    <a:pt x="134" y="549"/>
                  </a:lnTo>
                  <a:lnTo>
                    <a:pt x="134" y="548"/>
                  </a:lnTo>
                  <a:lnTo>
                    <a:pt x="133" y="548"/>
                  </a:lnTo>
                  <a:lnTo>
                    <a:pt x="133" y="547"/>
                  </a:lnTo>
                  <a:lnTo>
                    <a:pt x="132" y="547"/>
                  </a:lnTo>
                  <a:lnTo>
                    <a:pt x="131" y="546"/>
                  </a:lnTo>
                  <a:lnTo>
                    <a:pt x="131" y="546"/>
                  </a:lnTo>
                  <a:lnTo>
                    <a:pt x="130" y="546"/>
                  </a:lnTo>
                  <a:lnTo>
                    <a:pt x="130" y="545"/>
                  </a:lnTo>
                  <a:lnTo>
                    <a:pt x="129" y="545"/>
                  </a:lnTo>
                  <a:lnTo>
                    <a:pt x="127" y="546"/>
                  </a:lnTo>
                  <a:lnTo>
                    <a:pt x="124" y="545"/>
                  </a:lnTo>
                  <a:lnTo>
                    <a:pt x="124" y="545"/>
                  </a:lnTo>
                  <a:lnTo>
                    <a:pt x="123" y="545"/>
                  </a:lnTo>
                  <a:lnTo>
                    <a:pt x="121" y="545"/>
                  </a:lnTo>
                  <a:lnTo>
                    <a:pt x="120" y="546"/>
                  </a:lnTo>
                  <a:lnTo>
                    <a:pt x="120" y="546"/>
                  </a:lnTo>
                  <a:lnTo>
                    <a:pt x="119" y="546"/>
                  </a:lnTo>
                  <a:lnTo>
                    <a:pt x="116" y="544"/>
                  </a:lnTo>
                  <a:lnTo>
                    <a:pt x="113" y="543"/>
                  </a:lnTo>
                  <a:lnTo>
                    <a:pt x="113" y="542"/>
                  </a:lnTo>
                  <a:lnTo>
                    <a:pt x="105" y="536"/>
                  </a:lnTo>
                  <a:lnTo>
                    <a:pt x="101" y="528"/>
                  </a:lnTo>
                  <a:lnTo>
                    <a:pt x="101" y="528"/>
                  </a:lnTo>
                  <a:lnTo>
                    <a:pt x="100" y="526"/>
                  </a:lnTo>
                  <a:lnTo>
                    <a:pt x="100" y="524"/>
                  </a:lnTo>
                  <a:lnTo>
                    <a:pt x="99" y="523"/>
                  </a:lnTo>
                  <a:lnTo>
                    <a:pt x="99" y="522"/>
                  </a:lnTo>
                  <a:lnTo>
                    <a:pt x="91" y="523"/>
                  </a:lnTo>
                  <a:lnTo>
                    <a:pt x="91" y="523"/>
                  </a:lnTo>
                  <a:lnTo>
                    <a:pt x="89" y="525"/>
                  </a:lnTo>
                  <a:lnTo>
                    <a:pt x="88" y="525"/>
                  </a:lnTo>
                  <a:lnTo>
                    <a:pt x="87" y="525"/>
                  </a:lnTo>
                  <a:lnTo>
                    <a:pt x="86" y="525"/>
                  </a:lnTo>
                  <a:lnTo>
                    <a:pt x="86" y="525"/>
                  </a:lnTo>
                  <a:lnTo>
                    <a:pt x="85" y="525"/>
                  </a:lnTo>
                  <a:lnTo>
                    <a:pt x="85" y="525"/>
                  </a:lnTo>
                  <a:lnTo>
                    <a:pt x="82" y="524"/>
                  </a:lnTo>
                  <a:lnTo>
                    <a:pt x="81" y="524"/>
                  </a:lnTo>
                  <a:lnTo>
                    <a:pt x="81" y="523"/>
                  </a:lnTo>
                  <a:lnTo>
                    <a:pt x="81" y="523"/>
                  </a:lnTo>
                  <a:lnTo>
                    <a:pt x="78" y="514"/>
                  </a:lnTo>
                  <a:lnTo>
                    <a:pt x="78" y="514"/>
                  </a:lnTo>
                  <a:lnTo>
                    <a:pt x="79" y="508"/>
                  </a:lnTo>
                  <a:lnTo>
                    <a:pt x="79" y="505"/>
                  </a:lnTo>
                  <a:lnTo>
                    <a:pt x="80" y="492"/>
                  </a:lnTo>
                  <a:lnTo>
                    <a:pt x="81" y="478"/>
                  </a:lnTo>
                  <a:lnTo>
                    <a:pt x="81" y="472"/>
                  </a:lnTo>
                  <a:lnTo>
                    <a:pt x="80" y="469"/>
                  </a:lnTo>
                  <a:lnTo>
                    <a:pt x="80" y="469"/>
                  </a:lnTo>
                  <a:lnTo>
                    <a:pt x="79" y="468"/>
                  </a:lnTo>
                  <a:lnTo>
                    <a:pt x="79" y="468"/>
                  </a:lnTo>
                  <a:lnTo>
                    <a:pt x="78" y="467"/>
                  </a:lnTo>
                  <a:lnTo>
                    <a:pt x="78" y="466"/>
                  </a:lnTo>
                  <a:lnTo>
                    <a:pt x="77" y="466"/>
                  </a:lnTo>
                  <a:lnTo>
                    <a:pt x="77" y="464"/>
                  </a:lnTo>
                  <a:lnTo>
                    <a:pt x="76" y="460"/>
                  </a:lnTo>
                  <a:lnTo>
                    <a:pt x="73" y="449"/>
                  </a:lnTo>
                  <a:lnTo>
                    <a:pt x="71" y="442"/>
                  </a:lnTo>
                  <a:lnTo>
                    <a:pt x="71" y="441"/>
                  </a:lnTo>
                  <a:lnTo>
                    <a:pt x="71" y="441"/>
                  </a:lnTo>
                  <a:lnTo>
                    <a:pt x="72" y="440"/>
                  </a:lnTo>
                  <a:lnTo>
                    <a:pt x="72" y="439"/>
                  </a:lnTo>
                  <a:lnTo>
                    <a:pt x="71" y="435"/>
                  </a:lnTo>
                  <a:lnTo>
                    <a:pt x="70" y="434"/>
                  </a:lnTo>
                  <a:lnTo>
                    <a:pt x="70" y="433"/>
                  </a:lnTo>
                  <a:lnTo>
                    <a:pt x="67" y="429"/>
                  </a:lnTo>
                  <a:lnTo>
                    <a:pt x="67" y="428"/>
                  </a:lnTo>
                  <a:lnTo>
                    <a:pt x="66" y="427"/>
                  </a:lnTo>
                  <a:lnTo>
                    <a:pt x="66" y="427"/>
                  </a:lnTo>
                  <a:lnTo>
                    <a:pt x="65" y="426"/>
                  </a:lnTo>
                  <a:lnTo>
                    <a:pt x="64" y="425"/>
                  </a:lnTo>
                  <a:lnTo>
                    <a:pt x="63" y="424"/>
                  </a:lnTo>
                  <a:lnTo>
                    <a:pt x="62" y="423"/>
                  </a:lnTo>
                  <a:lnTo>
                    <a:pt x="62" y="422"/>
                  </a:lnTo>
                  <a:lnTo>
                    <a:pt x="60" y="420"/>
                  </a:lnTo>
                  <a:lnTo>
                    <a:pt x="60" y="419"/>
                  </a:lnTo>
                  <a:lnTo>
                    <a:pt x="60" y="418"/>
                  </a:lnTo>
                  <a:lnTo>
                    <a:pt x="60" y="418"/>
                  </a:lnTo>
                  <a:lnTo>
                    <a:pt x="61" y="418"/>
                  </a:lnTo>
                  <a:lnTo>
                    <a:pt x="61" y="418"/>
                  </a:lnTo>
                  <a:lnTo>
                    <a:pt x="61" y="418"/>
                  </a:lnTo>
                  <a:lnTo>
                    <a:pt x="62" y="418"/>
                  </a:lnTo>
                  <a:lnTo>
                    <a:pt x="63" y="417"/>
                  </a:lnTo>
                  <a:lnTo>
                    <a:pt x="63" y="417"/>
                  </a:lnTo>
                  <a:lnTo>
                    <a:pt x="63" y="416"/>
                  </a:lnTo>
                  <a:lnTo>
                    <a:pt x="63" y="415"/>
                  </a:lnTo>
                  <a:lnTo>
                    <a:pt x="64" y="407"/>
                  </a:lnTo>
                  <a:lnTo>
                    <a:pt x="66" y="399"/>
                  </a:lnTo>
                  <a:lnTo>
                    <a:pt x="68" y="399"/>
                  </a:lnTo>
                  <a:lnTo>
                    <a:pt x="70" y="398"/>
                  </a:lnTo>
                  <a:lnTo>
                    <a:pt x="71" y="397"/>
                  </a:lnTo>
                  <a:lnTo>
                    <a:pt x="73" y="393"/>
                  </a:lnTo>
                  <a:lnTo>
                    <a:pt x="74" y="391"/>
                  </a:lnTo>
                  <a:lnTo>
                    <a:pt x="75" y="388"/>
                  </a:lnTo>
                  <a:lnTo>
                    <a:pt x="75" y="385"/>
                  </a:lnTo>
                  <a:lnTo>
                    <a:pt x="76" y="381"/>
                  </a:lnTo>
                  <a:lnTo>
                    <a:pt x="77" y="379"/>
                  </a:lnTo>
                  <a:lnTo>
                    <a:pt x="83" y="369"/>
                  </a:lnTo>
                  <a:lnTo>
                    <a:pt x="83" y="369"/>
                  </a:lnTo>
                  <a:lnTo>
                    <a:pt x="84" y="369"/>
                  </a:lnTo>
                  <a:lnTo>
                    <a:pt x="86" y="369"/>
                  </a:lnTo>
                  <a:lnTo>
                    <a:pt x="86" y="369"/>
                  </a:lnTo>
                  <a:lnTo>
                    <a:pt x="89" y="367"/>
                  </a:lnTo>
                  <a:lnTo>
                    <a:pt x="94" y="364"/>
                  </a:lnTo>
                  <a:lnTo>
                    <a:pt x="100" y="359"/>
                  </a:lnTo>
                  <a:lnTo>
                    <a:pt x="104" y="356"/>
                  </a:lnTo>
                  <a:lnTo>
                    <a:pt x="105" y="355"/>
                  </a:lnTo>
                  <a:lnTo>
                    <a:pt x="112" y="347"/>
                  </a:lnTo>
                  <a:lnTo>
                    <a:pt x="112" y="345"/>
                  </a:lnTo>
                  <a:lnTo>
                    <a:pt x="113" y="345"/>
                  </a:lnTo>
                  <a:lnTo>
                    <a:pt x="115" y="334"/>
                  </a:lnTo>
                  <a:lnTo>
                    <a:pt x="115" y="334"/>
                  </a:lnTo>
                  <a:lnTo>
                    <a:pt x="116" y="333"/>
                  </a:lnTo>
                  <a:lnTo>
                    <a:pt x="116" y="332"/>
                  </a:lnTo>
                  <a:lnTo>
                    <a:pt x="116" y="331"/>
                  </a:lnTo>
                  <a:lnTo>
                    <a:pt x="116" y="331"/>
                  </a:lnTo>
                  <a:lnTo>
                    <a:pt x="118" y="327"/>
                  </a:lnTo>
                  <a:lnTo>
                    <a:pt x="118" y="327"/>
                  </a:lnTo>
                  <a:lnTo>
                    <a:pt x="118" y="326"/>
                  </a:lnTo>
                  <a:lnTo>
                    <a:pt x="118" y="326"/>
                  </a:lnTo>
                  <a:lnTo>
                    <a:pt x="118" y="325"/>
                  </a:lnTo>
                  <a:lnTo>
                    <a:pt x="117" y="324"/>
                  </a:lnTo>
                  <a:lnTo>
                    <a:pt x="117" y="324"/>
                  </a:lnTo>
                  <a:lnTo>
                    <a:pt x="116" y="323"/>
                  </a:lnTo>
                  <a:lnTo>
                    <a:pt x="116" y="322"/>
                  </a:lnTo>
                  <a:lnTo>
                    <a:pt x="117" y="319"/>
                  </a:lnTo>
                  <a:lnTo>
                    <a:pt x="117" y="319"/>
                  </a:lnTo>
                  <a:lnTo>
                    <a:pt x="118" y="318"/>
                  </a:lnTo>
                  <a:lnTo>
                    <a:pt x="118" y="318"/>
                  </a:lnTo>
                  <a:lnTo>
                    <a:pt x="118" y="317"/>
                  </a:lnTo>
                  <a:lnTo>
                    <a:pt x="119" y="317"/>
                  </a:lnTo>
                  <a:lnTo>
                    <a:pt x="119" y="317"/>
                  </a:lnTo>
                  <a:lnTo>
                    <a:pt x="119" y="313"/>
                  </a:lnTo>
                  <a:lnTo>
                    <a:pt x="120" y="310"/>
                  </a:lnTo>
                  <a:lnTo>
                    <a:pt x="120" y="308"/>
                  </a:lnTo>
                  <a:lnTo>
                    <a:pt x="120" y="308"/>
                  </a:lnTo>
                  <a:lnTo>
                    <a:pt x="120" y="307"/>
                  </a:lnTo>
                  <a:lnTo>
                    <a:pt x="120" y="306"/>
                  </a:lnTo>
                  <a:lnTo>
                    <a:pt x="119" y="305"/>
                  </a:lnTo>
                  <a:lnTo>
                    <a:pt x="118" y="304"/>
                  </a:lnTo>
                  <a:lnTo>
                    <a:pt x="117" y="296"/>
                  </a:lnTo>
                  <a:lnTo>
                    <a:pt x="117" y="294"/>
                  </a:lnTo>
                  <a:lnTo>
                    <a:pt x="117" y="294"/>
                  </a:lnTo>
                  <a:lnTo>
                    <a:pt x="118" y="293"/>
                  </a:lnTo>
                  <a:lnTo>
                    <a:pt x="118" y="292"/>
                  </a:lnTo>
                  <a:lnTo>
                    <a:pt x="118" y="291"/>
                  </a:lnTo>
                  <a:lnTo>
                    <a:pt x="118" y="291"/>
                  </a:lnTo>
                  <a:lnTo>
                    <a:pt x="117" y="289"/>
                  </a:lnTo>
                  <a:lnTo>
                    <a:pt x="115" y="286"/>
                  </a:lnTo>
                  <a:lnTo>
                    <a:pt x="106" y="281"/>
                  </a:lnTo>
                  <a:lnTo>
                    <a:pt x="101" y="278"/>
                  </a:lnTo>
                  <a:lnTo>
                    <a:pt x="98" y="278"/>
                  </a:lnTo>
                  <a:lnTo>
                    <a:pt x="97" y="277"/>
                  </a:lnTo>
                  <a:lnTo>
                    <a:pt x="92" y="272"/>
                  </a:lnTo>
                  <a:lnTo>
                    <a:pt x="86" y="259"/>
                  </a:lnTo>
                  <a:lnTo>
                    <a:pt x="81" y="243"/>
                  </a:lnTo>
                  <a:lnTo>
                    <a:pt x="81" y="242"/>
                  </a:lnTo>
                  <a:lnTo>
                    <a:pt x="81" y="241"/>
                  </a:lnTo>
                  <a:lnTo>
                    <a:pt x="81" y="240"/>
                  </a:lnTo>
                  <a:lnTo>
                    <a:pt x="82" y="233"/>
                  </a:lnTo>
                  <a:lnTo>
                    <a:pt x="84" y="231"/>
                  </a:lnTo>
                  <a:lnTo>
                    <a:pt x="80" y="230"/>
                  </a:lnTo>
                  <a:lnTo>
                    <a:pt x="73" y="229"/>
                  </a:lnTo>
                  <a:lnTo>
                    <a:pt x="73" y="229"/>
                  </a:lnTo>
                  <a:lnTo>
                    <a:pt x="73" y="229"/>
                  </a:lnTo>
                  <a:lnTo>
                    <a:pt x="72" y="230"/>
                  </a:lnTo>
                  <a:lnTo>
                    <a:pt x="71" y="230"/>
                  </a:lnTo>
                  <a:lnTo>
                    <a:pt x="70" y="230"/>
                  </a:lnTo>
                  <a:lnTo>
                    <a:pt x="65" y="231"/>
                  </a:lnTo>
                  <a:lnTo>
                    <a:pt x="58" y="233"/>
                  </a:lnTo>
                  <a:lnTo>
                    <a:pt x="58" y="233"/>
                  </a:lnTo>
                  <a:lnTo>
                    <a:pt x="54" y="228"/>
                  </a:lnTo>
                  <a:lnTo>
                    <a:pt x="55" y="223"/>
                  </a:lnTo>
                  <a:lnTo>
                    <a:pt x="56" y="221"/>
                  </a:lnTo>
                  <a:lnTo>
                    <a:pt x="56" y="221"/>
                  </a:lnTo>
                  <a:lnTo>
                    <a:pt x="57" y="221"/>
                  </a:lnTo>
                  <a:lnTo>
                    <a:pt x="57" y="221"/>
                  </a:lnTo>
                  <a:lnTo>
                    <a:pt x="58" y="220"/>
                  </a:lnTo>
                  <a:lnTo>
                    <a:pt x="58" y="220"/>
                  </a:lnTo>
                  <a:lnTo>
                    <a:pt x="58" y="220"/>
                  </a:lnTo>
                  <a:lnTo>
                    <a:pt x="58" y="219"/>
                  </a:lnTo>
                  <a:lnTo>
                    <a:pt x="59" y="217"/>
                  </a:lnTo>
                  <a:lnTo>
                    <a:pt x="59" y="216"/>
                  </a:lnTo>
                  <a:lnTo>
                    <a:pt x="57" y="213"/>
                  </a:lnTo>
                  <a:lnTo>
                    <a:pt x="55" y="210"/>
                  </a:lnTo>
                  <a:lnTo>
                    <a:pt x="54" y="208"/>
                  </a:lnTo>
                  <a:lnTo>
                    <a:pt x="47" y="210"/>
                  </a:lnTo>
                  <a:lnTo>
                    <a:pt x="42" y="213"/>
                  </a:lnTo>
                  <a:lnTo>
                    <a:pt x="39" y="215"/>
                  </a:lnTo>
                  <a:lnTo>
                    <a:pt x="38" y="216"/>
                  </a:lnTo>
                  <a:lnTo>
                    <a:pt x="38" y="216"/>
                  </a:lnTo>
                  <a:lnTo>
                    <a:pt x="35" y="215"/>
                  </a:lnTo>
                  <a:lnTo>
                    <a:pt x="35" y="215"/>
                  </a:lnTo>
                  <a:lnTo>
                    <a:pt x="33" y="211"/>
                  </a:lnTo>
                  <a:lnTo>
                    <a:pt x="32" y="210"/>
                  </a:lnTo>
                  <a:lnTo>
                    <a:pt x="30" y="209"/>
                  </a:lnTo>
                  <a:lnTo>
                    <a:pt x="30" y="209"/>
                  </a:lnTo>
                  <a:lnTo>
                    <a:pt x="29" y="209"/>
                  </a:lnTo>
                  <a:lnTo>
                    <a:pt x="29" y="210"/>
                  </a:lnTo>
                  <a:lnTo>
                    <a:pt x="28" y="210"/>
                  </a:lnTo>
                  <a:lnTo>
                    <a:pt x="27" y="210"/>
                  </a:lnTo>
                  <a:lnTo>
                    <a:pt x="25" y="208"/>
                  </a:lnTo>
                  <a:lnTo>
                    <a:pt x="23" y="205"/>
                  </a:lnTo>
                  <a:lnTo>
                    <a:pt x="21" y="202"/>
                  </a:lnTo>
                  <a:lnTo>
                    <a:pt x="18" y="199"/>
                  </a:lnTo>
                  <a:lnTo>
                    <a:pt x="18" y="199"/>
                  </a:lnTo>
                  <a:lnTo>
                    <a:pt x="16" y="198"/>
                  </a:lnTo>
                  <a:lnTo>
                    <a:pt x="15" y="198"/>
                  </a:lnTo>
                  <a:lnTo>
                    <a:pt x="15" y="198"/>
                  </a:lnTo>
                  <a:lnTo>
                    <a:pt x="13" y="198"/>
                  </a:lnTo>
                  <a:lnTo>
                    <a:pt x="13" y="199"/>
                  </a:lnTo>
                  <a:lnTo>
                    <a:pt x="13" y="199"/>
                  </a:lnTo>
                  <a:lnTo>
                    <a:pt x="13" y="199"/>
                  </a:lnTo>
                  <a:lnTo>
                    <a:pt x="12" y="200"/>
                  </a:lnTo>
                  <a:lnTo>
                    <a:pt x="12" y="199"/>
                  </a:lnTo>
                  <a:lnTo>
                    <a:pt x="11" y="197"/>
                  </a:lnTo>
                  <a:lnTo>
                    <a:pt x="10" y="196"/>
                  </a:lnTo>
                  <a:lnTo>
                    <a:pt x="10" y="195"/>
                  </a:lnTo>
                  <a:lnTo>
                    <a:pt x="9" y="191"/>
                  </a:lnTo>
                  <a:lnTo>
                    <a:pt x="5" y="183"/>
                  </a:lnTo>
                  <a:lnTo>
                    <a:pt x="4" y="183"/>
                  </a:lnTo>
                  <a:lnTo>
                    <a:pt x="3" y="183"/>
                  </a:lnTo>
                  <a:lnTo>
                    <a:pt x="3" y="182"/>
                  </a:lnTo>
                  <a:lnTo>
                    <a:pt x="3" y="182"/>
                  </a:lnTo>
                  <a:lnTo>
                    <a:pt x="3" y="182"/>
                  </a:lnTo>
                  <a:lnTo>
                    <a:pt x="0" y="171"/>
                  </a:lnTo>
                  <a:lnTo>
                    <a:pt x="1" y="169"/>
                  </a:lnTo>
                  <a:lnTo>
                    <a:pt x="0" y="168"/>
                  </a:lnTo>
                  <a:lnTo>
                    <a:pt x="0" y="167"/>
                  </a:lnTo>
                  <a:lnTo>
                    <a:pt x="1" y="162"/>
                  </a:lnTo>
                  <a:lnTo>
                    <a:pt x="2" y="160"/>
                  </a:lnTo>
                  <a:lnTo>
                    <a:pt x="5" y="150"/>
                  </a:lnTo>
                  <a:lnTo>
                    <a:pt x="5" y="149"/>
                  </a:lnTo>
                  <a:lnTo>
                    <a:pt x="6" y="149"/>
                  </a:lnTo>
                  <a:lnTo>
                    <a:pt x="8" y="148"/>
                  </a:lnTo>
                  <a:lnTo>
                    <a:pt x="12" y="148"/>
                  </a:lnTo>
                  <a:lnTo>
                    <a:pt x="14" y="145"/>
                  </a:lnTo>
                  <a:lnTo>
                    <a:pt x="14" y="144"/>
                  </a:lnTo>
                  <a:lnTo>
                    <a:pt x="17" y="139"/>
                  </a:lnTo>
                  <a:lnTo>
                    <a:pt x="18" y="137"/>
                  </a:lnTo>
                  <a:lnTo>
                    <a:pt x="19" y="130"/>
                  </a:lnTo>
                  <a:lnTo>
                    <a:pt x="19" y="123"/>
                  </a:lnTo>
                  <a:lnTo>
                    <a:pt x="20" y="108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30" y="101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4" y="95"/>
                  </a:lnTo>
                  <a:lnTo>
                    <a:pt x="34" y="94"/>
                  </a:lnTo>
                  <a:lnTo>
                    <a:pt x="35" y="94"/>
                  </a:lnTo>
                  <a:lnTo>
                    <a:pt x="36" y="94"/>
                  </a:lnTo>
                  <a:lnTo>
                    <a:pt x="37" y="95"/>
                  </a:lnTo>
                  <a:lnTo>
                    <a:pt x="37" y="96"/>
                  </a:lnTo>
                  <a:lnTo>
                    <a:pt x="39" y="97"/>
                  </a:lnTo>
                  <a:lnTo>
                    <a:pt x="41" y="97"/>
                  </a:lnTo>
                  <a:lnTo>
                    <a:pt x="47" y="97"/>
                  </a:lnTo>
                  <a:lnTo>
                    <a:pt x="48" y="97"/>
                  </a:lnTo>
                  <a:lnTo>
                    <a:pt x="50" y="96"/>
                  </a:lnTo>
                  <a:lnTo>
                    <a:pt x="55" y="94"/>
                  </a:lnTo>
                  <a:lnTo>
                    <a:pt x="56" y="93"/>
                  </a:lnTo>
                  <a:lnTo>
                    <a:pt x="60" y="85"/>
                  </a:lnTo>
                  <a:lnTo>
                    <a:pt x="62" y="81"/>
                  </a:lnTo>
                  <a:lnTo>
                    <a:pt x="61" y="76"/>
                  </a:lnTo>
                  <a:lnTo>
                    <a:pt x="60" y="69"/>
                  </a:lnTo>
                  <a:lnTo>
                    <a:pt x="59" y="67"/>
                  </a:lnTo>
                  <a:lnTo>
                    <a:pt x="60" y="67"/>
                  </a:lnTo>
                  <a:lnTo>
                    <a:pt x="63" y="69"/>
                  </a:lnTo>
                  <a:lnTo>
                    <a:pt x="65" y="70"/>
                  </a:lnTo>
                  <a:lnTo>
                    <a:pt x="66" y="70"/>
                  </a:lnTo>
                  <a:lnTo>
                    <a:pt x="74" y="62"/>
                  </a:lnTo>
                  <a:lnTo>
                    <a:pt x="79" y="60"/>
                  </a:lnTo>
                  <a:lnTo>
                    <a:pt x="80" y="59"/>
                  </a:lnTo>
                  <a:lnTo>
                    <a:pt x="88" y="49"/>
                  </a:lnTo>
                  <a:lnTo>
                    <a:pt x="86" y="38"/>
                  </a:lnTo>
                  <a:lnTo>
                    <a:pt x="86" y="37"/>
                  </a:lnTo>
                  <a:lnTo>
                    <a:pt x="84" y="34"/>
                  </a:lnTo>
                  <a:lnTo>
                    <a:pt x="84" y="33"/>
                  </a:lnTo>
                  <a:lnTo>
                    <a:pt x="83" y="32"/>
                  </a:lnTo>
                  <a:lnTo>
                    <a:pt x="83" y="32"/>
                  </a:lnTo>
                  <a:lnTo>
                    <a:pt x="83" y="31"/>
                  </a:lnTo>
                  <a:lnTo>
                    <a:pt x="83" y="30"/>
                  </a:lnTo>
                  <a:lnTo>
                    <a:pt x="82" y="24"/>
                  </a:lnTo>
                  <a:lnTo>
                    <a:pt x="83" y="25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91" y="26"/>
                  </a:lnTo>
                  <a:lnTo>
                    <a:pt x="96" y="17"/>
                  </a:lnTo>
                  <a:lnTo>
                    <a:pt x="96" y="15"/>
                  </a:lnTo>
                  <a:lnTo>
                    <a:pt x="99" y="11"/>
                  </a:lnTo>
                  <a:lnTo>
                    <a:pt x="104" y="3"/>
                  </a:lnTo>
                  <a:lnTo>
                    <a:pt x="106" y="1"/>
                  </a:lnTo>
                  <a:lnTo>
                    <a:pt x="107" y="0"/>
                  </a:lnTo>
                  <a:lnTo>
                    <a:pt x="109" y="0"/>
                  </a:lnTo>
                  <a:lnTo>
                    <a:pt x="113" y="9"/>
                  </a:lnTo>
                  <a:lnTo>
                    <a:pt x="115" y="10"/>
                  </a:lnTo>
                  <a:lnTo>
                    <a:pt x="117" y="11"/>
                  </a:lnTo>
                  <a:lnTo>
                    <a:pt x="120" y="13"/>
                  </a:lnTo>
                  <a:lnTo>
                    <a:pt x="122" y="14"/>
                  </a:lnTo>
                  <a:lnTo>
                    <a:pt x="123" y="15"/>
                  </a:lnTo>
                  <a:lnTo>
                    <a:pt x="123" y="19"/>
                  </a:lnTo>
                  <a:lnTo>
                    <a:pt x="124" y="22"/>
                  </a:lnTo>
                  <a:lnTo>
                    <a:pt x="124" y="25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11113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33" name="Rectangle 431"/>
            <p:cNvSpPr>
              <a:spLocks noChangeArrowheads="1"/>
            </p:cNvSpPr>
            <p:nvPr/>
          </p:nvSpPr>
          <p:spPr bwMode="auto">
            <a:xfrm>
              <a:off x="5051425" y="4776788"/>
              <a:ext cx="6350" cy="7143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34" name="CasellaDiTesto 733"/>
            <p:cNvSpPr txBox="1"/>
            <p:nvPr/>
          </p:nvSpPr>
          <p:spPr>
            <a:xfrm>
              <a:off x="1408446" y="4776788"/>
              <a:ext cx="60144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CUNEO</a:t>
              </a:r>
              <a:endParaRPr lang="it-IT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5" name="CasellaDiTesto 734"/>
            <p:cNvSpPr txBox="1"/>
            <p:nvPr/>
          </p:nvSpPr>
          <p:spPr>
            <a:xfrm>
              <a:off x="2102029" y="4118125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ASTI</a:t>
              </a:r>
              <a:endParaRPr lang="it-IT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6" name="CasellaDiTesto 735"/>
            <p:cNvSpPr txBox="1"/>
            <p:nvPr/>
          </p:nvSpPr>
          <p:spPr>
            <a:xfrm>
              <a:off x="1274852" y="3618063"/>
              <a:ext cx="63350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TORINO</a:t>
              </a:r>
              <a:endParaRPr lang="it-IT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7" name="CasellaDiTesto 736"/>
            <p:cNvSpPr txBox="1"/>
            <p:nvPr/>
          </p:nvSpPr>
          <p:spPr>
            <a:xfrm>
              <a:off x="2508848" y="4429597"/>
              <a:ext cx="99257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ALESSANDRIA</a:t>
              </a:r>
              <a:endParaRPr lang="it-IT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8" name="CasellaDiTesto 737"/>
            <p:cNvSpPr txBox="1"/>
            <p:nvPr/>
          </p:nvSpPr>
          <p:spPr>
            <a:xfrm>
              <a:off x="1147050" y="2647435"/>
              <a:ext cx="77938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VALLE D’AOSTA</a:t>
              </a:r>
              <a:endParaRPr lang="it-IT" sz="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9" name="CasellaDiTesto 738"/>
            <p:cNvSpPr txBox="1"/>
            <p:nvPr/>
          </p:nvSpPr>
          <p:spPr>
            <a:xfrm>
              <a:off x="1926657" y="1874839"/>
              <a:ext cx="11721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VERBANO-CUSIO-OSSOLA</a:t>
              </a:r>
            </a:p>
          </p:txBody>
        </p:sp>
        <p:sp>
          <p:nvSpPr>
            <p:cNvPr id="740" name="CasellaDiTesto 739"/>
            <p:cNvSpPr txBox="1"/>
            <p:nvPr/>
          </p:nvSpPr>
          <p:spPr>
            <a:xfrm>
              <a:off x="2022607" y="2927350"/>
              <a:ext cx="44595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BIELLA</a:t>
              </a:r>
              <a:endParaRPr lang="it-IT" sz="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1" name="CasellaDiTesto 740"/>
            <p:cNvSpPr txBox="1"/>
            <p:nvPr/>
          </p:nvSpPr>
          <p:spPr>
            <a:xfrm>
              <a:off x="2112009" y="3403085"/>
              <a:ext cx="55816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VERCELLI</a:t>
              </a:r>
            </a:p>
          </p:txBody>
        </p:sp>
        <p:sp>
          <p:nvSpPr>
            <p:cNvPr id="742" name="CasellaDiTesto 741"/>
            <p:cNvSpPr txBox="1"/>
            <p:nvPr/>
          </p:nvSpPr>
          <p:spPr>
            <a:xfrm>
              <a:off x="3567747" y="4113492"/>
              <a:ext cx="56938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PIACENZA</a:t>
              </a:r>
            </a:p>
          </p:txBody>
        </p:sp>
        <p:sp>
          <p:nvSpPr>
            <p:cNvPr id="743" name="CasellaDiTesto 742"/>
            <p:cNvSpPr txBox="1"/>
            <p:nvPr/>
          </p:nvSpPr>
          <p:spPr>
            <a:xfrm>
              <a:off x="2907346" y="3698360"/>
              <a:ext cx="41069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PAVIA</a:t>
              </a:r>
            </a:p>
          </p:txBody>
        </p:sp>
        <p:sp>
          <p:nvSpPr>
            <p:cNvPr id="744" name="CasellaDiTesto 743"/>
            <p:cNvSpPr txBox="1"/>
            <p:nvPr/>
          </p:nvSpPr>
          <p:spPr>
            <a:xfrm>
              <a:off x="2497443" y="3159126"/>
              <a:ext cx="51007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NOVARA</a:t>
              </a:r>
            </a:p>
          </p:txBody>
        </p:sp>
        <p:sp>
          <p:nvSpPr>
            <p:cNvPr id="745" name="CasellaDiTesto 744"/>
            <p:cNvSpPr txBox="1"/>
            <p:nvPr/>
          </p:nvSpPr>
          <p:spPr>
            <a:xfrm>
              <a:off x="2608777" y="2539207"/>
              <a:ext cx="65274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VARESE</a:t>
              </a:r>
              <a:endParaRPr lang="it-IT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6" name="CasellaDiTesto 745"/>
            <p:cNvSpPr txBox="1"/>
            <p:nvPr/>
          </p:nvSpPr>
          <p:spPr>
            <a:xfrm>
              <a:off x="2985294" y="3103564"/>
              <a:ext cx="62709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MILANO</a:t>
              </a:r>
              <a:endParaRPr lang="it-IT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7" name="CasellaDiTesto 746"/>
            <p:cNvSpPr txBox="1"/>
            <p:nvPr/>
          </p:nvSpPr>
          <p:spPr>
            <a:xfrm>
              <a:off x="3140424" y="2464873"/>
              <a:ext cx="42351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COMO</a:t>
              </a:r>
            </a:p>
          </p:txBody>
        </p:sp>
        <p:sp>
          <p:nvSpPr>
            <p:cNvPr id="748" name="CasellaDiTesto 747"/>
            <p:cNvSpPr txBox="1"/>
            <p:nvPr/>
          </p:nvSpPr>
          <p:spPr>
            <a:xfrm>
              <a:off x="3379831" y="2283620"/>
              <a:ext cx="45076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LECCO</a:t>
              </a:r>
            </a:p>
          </p:txBody>
        </p:sp>
        <p:sp>
          <p:nvSpPr>
            <p:cNvPr id="749" name="CasellaDiTesto 748"/>
            <p:cNvSpPr txBox="1"/>
            <p:nvPr/>
          </p:nvSpPr>
          <p:spPr>
            <a:xfrm>
              <a:off x="3822700" y="1845747"/>
              <a:ext cx="543739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SONDRIO</a:t>
              </a:r>
            </a:p>
          </p:txBody>
        </p:sp>
        <p:sp>
          <p:nvSpPr>
            <p:cNvPr id="750" name="CasellaDiTesto 749"/>
            <p:cNvSpPr txBox="1"/>
            <p:nvPr/>
          </p:nvSpPr>
          <p:spPr>
            <a:xfrm>
              <a:off x="3625851" y="2435697"/>
              <a:ext cx="77457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BERGAMO</a:t>
              </a:r>
              <a:endParaRPr lang="it-IT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1" name="CasellaDiTesto 750"/>
            <p:cNvSpPr txBox="1"/>
            <p:nvPr/>
          </p:nvSpPr>
          <p:spPr>
            <a:xfrm>
              <a:off x="4102100" y="2950047"/>
              <a:ext cx="69121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BRESCIA</a:t>
              </a:r>
              <a:endParaRPr lang="it-IT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2" name="CasellaDiTesto 751"/>
            <p:cNvSpPr txBox="1"/>
            <p:nvPr/>
          </p:nvSpPr>
          <p:spPr>
            <a:xfrm>
              <a:off x="4890435" y="1954473"/>
              <a:ext cx="65915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TRENTO</a:t>
              </a:r>
              <a:endParaRPr lang="it-IT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3" name="CasellaDiTesto 752"/>
            <p:cNvSpPr txBox="1"/>
            <p:nvPr/>
          </p:nvSpPr>
          <p:spPr>
            <a:xfrm>
              <a:off x="4942682" y="3083398"/>
              <a:ext cx="67197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VERONA</a:t>
              </a:r>
              <a:endParaRPr lang="it-IT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4" name="CasellaDiTesto 753"/>
            <p:cNvSpPr txBox="1"/>
            <p:nvPr/>
          </p:nvSpPr>
          <p:spPr>
            <a:xfrm>
              <a:off x="5425109" y="2564074"/>
              <a:ext cx="68480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VICENZA</a:t>
              </a:r>
              <a:endParaRPr lang="it-IT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5" name="CasellaDiTesto 754"/>
            <p:cNvSpPr txBox="1"/>
            <p:nvPr/>
          </p:nvSpPr>
          <p:spPr>
            <a:xfrm>
              <a:off x="5864614" y="3437515"/>
              <a:ext cx="66556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PADOVA</a:t>
              </a:r>
              <a:endParaRPr lang="it-IT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6" name="CasellaDiTesto 755"/>
            <p:cNvSpPr txBox="1"/>
            <p:nvPr/>
          </p:nvSpPr>
          <p:spPr>
            <a:xfrm>
              <a:off x="5285083" y="857722"/>
              <a:ext cx="73609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BOLZANO</a:t>
              </a:r>
              <a:endParaRPr lang="it-IT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7" name="CasellaDiTesto 756"/>
            <p:cNvSpPr txBox="1"/>
            <p:nvPr/>
          </p:nvSpPr>
          <p:spPr>
            <a:xfrm>
              <a:off x="6159704" y="2430935"/>
              <a:ext cx="69121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TREVISO</a:t>
              </a:r>
              <a:endParaRPr lang="it-IT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8" name="CasellaDiTesto 757"/>
            <p:cNvSpPr txBox="1"/>
            <p:nvPr/>
          </p:nvSpPr>
          <p:spPr>
            <a:xfrm>
              <a:off x="6101521" y="1448595"/>
              <a:ext cx="54534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BELLUNO</a:t>
              </a:r>
            </a:p>
          </p:txBody>
        </p:sp>
        <p:sp>
          <p:nvSpPr>
            <p:cNvPr id="759" name="CasellaDiTesto 758"/>
            <p:cNvSpPr txBox="1"/>
            <p:nvPr/>
          </p:nvSpPr>
          <p:spPr>
            <a:xfrm>
              <a:off x="6617729" y="1658978"/>
              <a:ext cx="68159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PORDENONE</a:t>
              </a:r>
            </a:p>
          </p:txBody>
        </p:sp>
        <p:sp>
          <p:nvSpPr>
            <p:cNvPr id="760" name="CasellaDiTesto 759"/>
            <p:cNvSpPr txBox="1"/>
            <p:nvPr/>
          </p:nvSpPr>
          <p:spPr>
            <a:xfrm>
              <a:off x="7274787" y="1358643"/>
              <a:ext cx="4251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UDINE</a:t>
              </a:r>
            </a:p>
          </p:txBody>
        </p:sp>
        <p:sp>
          <p:nvSpPr>
            <p:cNvPr id="761" name="CasellaDiTesto 760"/>
            <p:cNvSpPr txBox="1"/>
            <p:nvPr/>
          </p:nvSpPr>
          <p:spPr>
            <a:xfrm>
              <a:off x="7718235" y="2191287"/>
              <a:ext cx="4988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GORIZIA</a:t>
              </a:r>
            </a:p>
          </p:txBody>
        </p:sp>
        <p:sp>
          <p:nvSpPr>
            <p:cNvPr id="762" name="CasellaDiTesto 761"/>
            <p:cNvSpPr txBox="1"/>
            <p:nvPr/>
          </p:nvSpPr>
          <p:spPr>
            <a:xfrm>
              <a:off x="7996238" y="2505612"/>
              <a:ext cx="50847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TRIESTE</a:t>
              </a:r>
            </a:p>
          </p:txBody>
        </p:sp>
        <p:sp>
          <p:nvSpPr>
            <p:cNvPr id="763" name="CasellaDiTesto 762"/>
            <p:cNvSpPr txBox="1"/>
            <p:nvPr/>
          </p:nvSpPr>
          <p:spPr>
            <a:xfrm>
              <a:off x="6340855" y="3017838"/>
              <a:ext cx="6783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VENEZIA</a:t>
              </a:r>
              <a:endParaRPr lang="it-IT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4" name="CasellaDiTesto 763"/>
            <p:cNvSpPr txBox="1"/>
            <p:nvPr/>
          </p:nvSpPr>
          <p:spPr>
            <a:xfrm>
              <a:off x="3525044" y="3515797"/>
              <a:ext cx="36420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LODI</a:t>
              </a:r>
            </a:p>
          </p:txBody>
        </p:sp>
        <p:sp>
          <p:nvSpPr>
            <p:cNvPr id="765" name="CasellaDiTesto 764"/>
            <p:cNvSpPr txBox="1"/>
            <p:nvPr/>
          </p:nvSpPr>
          <p:spPr>
            <a:xfrm>
              <a:off x="4051300" y="3656013"/>
              <a:ext cx="57900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CREMONA</a:t>
              </a:r>
            </a:p>
          </p:txBody>
        </p:sp>
        <p:sp>
          <p:nvSpPr>
            <p:cNvPr id="766" name="CasellaDiTesto 765"/>
            <p:cNvSpPr txBox="1"/>
            <p:nvPr/>
          </p:nvSpPr>
          <p:spPr>
            <a:xfrm>
              <a:off x="4808537" y="3831711"/>
              <a:ext cx="75533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MANTOVA</a:t>
              </a:r>
            </a:p>
          </p:txBody>
        </p:sp>
        <p:sp>
          <p:nvSpPr>
            <p:cNvPr id="767" name="CasellaDiTesto 766"/>
            <p:cNvSpPr txBox="1"/>
            <p:nvPr/>
          </p:nvSpPr>
          <p:spPr>
            <a:xfrm>
              <a:off x="5770222" y="3849172"/>
              <a:ext cx="49084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ROVIGO</a:t>
              </a:r>
            </a:p>
          </p:txBody>
        </p:sp>
        <p:sp>
          <p:nvSpPr>
            <p:cNvPr id="768" name="CasellaDiTesto 767"/>
            <p:cNvSpPr txBox="1"/>
            <p:nvPr/>
          </p:nvSpPr>
          <p:spPr>
            <a:xfrm>
              <a:off x="5933060" y="4268272"/>
              <a:ext cx="55335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FERRARA</a:t>
              </a:r>
            </a:p>
          </p:txBody>
        </p:sp>
        <p:sp>
          <p:nvSpPr>
            <p:cNvPr id="769" name="CasellaDiTesto 768"/>
            <p:cNvSpPr txBox="1"/>
            <p:nvPr/>
          </p:nvSpPr>
          <p:spPr>
            <a:xfrm>
              <a:off x="4103688" y="4469885"/>
              <a:ext cx="45878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PARMA</a:t>
              </a:r>
            </a:p>
          </p:txBody>
        </p:sp>
        <p:sp>
          <p:nvSpPr>
            <p:cNvPr id="770" name="CasellaDiTesto 769"/>
            <p:cNvSpPr txBox="1"/>
            <p:nvPr/>
          </p:nvSpPr>
          <p:spPr>
            <a:xfrm>
              <a:off x="3032411" y="4864529"/>
              <a:ext cx="51328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GENOVA</a:t>
              </a:r>
            </a:p>
          </p:txBody>
        </p:sp>
        <p:sp>
          <p:nvSpPr>
            <p:cNvPr id="771" name="CasellaDiTesto 770"/>
            <p:cNvSpPr txBox="1"/>
            <p:nvPr/>
          </p:nvSpPr>
          <p:spPr>
            <a:xfrm>
              <a:off x="3598798" y="5438518"/>
              <a:ext cx="57259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LA SPEZIA</a:t>
              </a:r>
            </a:p>
          </p:txBody>
        </p:sp>
        <p:sp>
          <p:nvSpPr>
            <p:cNvPr id="772" name="CasellaDiTesto 771"/>
            <p:cNvSpPr txBox="1"/>
            <p:nvPr/>
          </p:nvSpPr>
          <p:spPr>
            <a:xfrm>
              <a:off x="2214121" y="5133718"/>
              <a:ext cx="50526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SAVONA</a:t>
              </a:r>
            </a:p>
          </p:txBody>
        </p:sp>
        <p:sp>
          <p:nvSpPr>
            <p:cNvPr id="773" name="CasellaDiTesto 772"/>
            <p:cNvSpPr txBox="1"/>
            <p:nvPr/>
          </p:nvSpPr>
          <p:spPr>
            <a:xfrm>
              <a:off x="1663700" y="5864226"/>
              <a:ext cx="50045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IMPERIA</a:t>
              </a:r>
            </a:p>
          </p:txBody>
        </p:sp>
        <p:sp>
          <p:nvSpPr>
            <p:cNvPr id="774" name="CasellaDiTesto 773"/>
            <p:cNvSpPr txBox="1"/>
            <p:nvPr/>
          </p:nvSpPr>
          <p:spPr>
            <a:xfrm>
              <a:off x="3184277" y="2728914"/>
              <a:ext cx="5180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MONZA</a:t>
              </a:r>
            </a:p>
            <a:p>
              <a:pPr algn="ctr"/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BRIANZA</a:t>
              </a:r>
            </a:p>
          </p:txBody>
        </p:sp>
        <p:sp>
          <p:nvSpPr>
            <p:cNvPr id="775" name="CasellaDiTesto 774"/>
            <p:cNvSpPr txBox="1"/>
            <p:nvPr/>
          </p:nvSpPr>
          <p:spPr>
            <a:xfrm>
              <a:off x="4872038" y="5082104"/>
              <a:ext cx="73753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MODENA</a:t>
              </a:r>
              <a:endParaRPr lang="it-IT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6" name="CasellaDiTesto 775"/>
            <p:cNvSpPr txBox="1"/>
            <p:nvPr/>
          </p:nvSpPr>
          <p:spPr>
            <a:xfrm>
              <a:off x="4598636" y="4325144"/>
              <a:ext cx="1016025" cy="431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9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REGGIO</a:t>
              </a:r>
            </a:p>
            <a:p>
              <a:r>
                <a:rPr lang="it-IT" sz="9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NELL’EMILIA</a:t>
              </a:r>
              <a:endParaRPr lang="it-IT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7" name="CasellaDiTesto 776"/>
            <p:cNvSpPr txBox="1"/>
            <p:nvPr/>
          </p:nvSpPr>
          <p:spPr>
            <a:xfrm>
              <a:off x="5369576" y="4916166"/>
              <a:ext cx="953436" cy="269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9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BOLOGNA</a:t>
              </a:r>
              <a:endParaRPr lang="it-IT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8" name="CasellaDiTesto 777"/>
            <p:cNvSpPr txBox="1"/>
            <p:nvPr/>
          </p:nvSpPr>
          <p:spPr>
            <a:xfrm>
              <a:off x="5864614" y="5102211"/>
              <a:ext cx="1114772" cy="269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9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RAVENNA</a:t>
              </a:r>
              <a:endParaRPr lang="it-IT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9" name="CasellaDiTesto 778"/>
            <p:cNvSpPr txBox="1"/>
            <p:nvPr/>
          </p:nvSpPr>
          <p:spPr>
            <a:xfrm>
              <a:off x="6147383" y="5554147"/>
              <a:ext cx="5020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FORLI’</a:t>
              </a:r>
            </a:p>
            <a:p>
              <a:pPr algn="r"/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CESENA</a:t>
              </a:r>
            </a:p>
          </p:txBody>
        </p:sp>
        <p:sp>
          <p:nvSpPr>
            <p:cNvPr id="780" name="CasellaDiTesto 779"/>
            <p:cNvSpPr txBox="1"/>
            <p:nvPr/>
          </p:nvSpPr>
          <p:spPr>
            <a:xfrm>
              <a:off x="6861175" y="5605206"/>
              <a:ext cx="42351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RIMINI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034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Freeform 141"/>
          <p:cNvSpPr>
            <a:spLocks/>
          </p:cNvSpPr>
          <p:nvPr/>
        </p:nvSpPr>
        <p:spPr bwMode="auto">
          <a:xfrm>
            <a:off x="5271008" y="110881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7938" cap="sq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93" name="Freeform 142"/>
          <p:cNvSpPr>
            <a:spLocks/>
          </p:cNvSpPr>
          <p:nvPr/>
        </p:nvSpPr>
        <p:spPr bwMode="auto">
          <a:xfrm>
            <a:off x="5271008" y="110881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7938" cap="sq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7" name="CasellaDiTesto 146"/>
          <p:cNvSpPr txBox="1"/>
          <p:nvPr/>
        </p:nvSpPr>
        <p:spPr>
          <a:xfrm>
            <a:off x="251520" y="116632"/>
            <a:ext cx="87129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PROVINCE DEL CENTRO ITALIA CON UN VALORE DI EXPORT DI VINI E BEVANDE SUPERIORE A 20 MILIONI DI EURO NEL 2015</a:t>
            </a:r>
          </a:p>
          <a:p>
            <a:pPr algn="ctr"/>
            <a:r>
              <a:rPr lang="it-IT" dirty="0" smtClean="0"/>
              <a:t>(Fonte: elaborazione Fondazione Edison su dati Istat)</a:t>
            </a:r>
            <a:endParaRPr lang="it-IT" sz="2400" dirty="0"/>
          </a:p>
        </p:txBody>
      </p:sp>
      <p:grpSp>
        <p:nvGrpSpPr>
          <p:cNvPr id="4" name="Gruppo 3"/>
          <p:cNvGrpSpPr/>
          <p:nvPr/>
        </p:nvGrpSpPr>
        <p:grpSpPr>
          <a:xfrm>
            <a:off x="1907704" y="1127958"/>
            <a:ext cx="5247110" cy="5632558"/>
            <a:chOff x="1907704" y="1127958"/>
            <a:chExt cx="5247110" cy="5632558"/>
          </a:xfrm>
        </p:grpSpPr>
        <p:sp>
          <p:nvSpPr>
            <p:cNvPr id="298" name="Freeform 141"/>
            <p:cNvSpPr>
              <a:spLocks/>
            </p:cNvSpPr>
            <p:nvPr/>
          </p:nvSpPr>
          <p:spPr bwMode="auto">
            <a:xfrm>
              <a:off x="5117519" y="112795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9" name="Freeform 142"/>
            <p:cNvSpPr>
              <a:spLocks/>
            </p:cNvSpPr>
            <p:nvPr/>
          </p:nvSpPr>
          <p:spPr bwMode="auto">
            <a:xfrm>
              <a:off x="5117519" y="112795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0" name="Freeform 57"/>
            <p:cNvSpPr>
              <a:spLocks/>
            </p:cNvSpPr>
            <p:nvPr/>
          </p:nvSpPr>
          <p:spPr bwMode="auto">
            <a:xfrm>
              <a:off x="2208950" y="2009810"/>
              <a:ext cx="22483" cy="25795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3 w 5"/>
                <a:gd name="T5" fmla="*/ 6 h 6"/>
                <a:gd name="T6" fmla="*/ 3 w 5"/>
                <a:gd name="T7" fmla="*/ 6 h 6"/>
                <a:gd name="T8" fmla="*/ 0 w 5"/>
                <a:gd name="T9" fmla="*/ 3 h 6"/>
                <a:gd name="T10" fmla="*/ 0 w 5"/>
                <a:gd name="T11" fmla="*/ 3 h 6"/>
                <a:gd name="T12" fmla="*/ 0 w 5"/>
                <a:gd name="T13" fmla="*/ 2 h 6"/>
                <a:gd name="T14" fmla="*/ 0 w 5"/>
                <a:gd name="T15" fmla="*/ 2 h 6"/>
                <a:gd name="T16" fmla="*/ 0 w 5"/>
                <a:gd name="T17" fmla="*/ 2 h 6"/>
                <a:gd name="T18" fmla="*/ 0 w 5"/>
                <a:gd name="T19" fmla="*/ 2 h 6"/>
                <a:gd name="T20" fmla="*/ 1 w 5"/>
                <a:gd name="T21" fmla="*/ 1 h 6"/>
                <a:gd name="T22" fmla="*/ 5 w 5"/>
                <a:gd name="T23" fmla="*/ 0 h 6"/>
                <a:gd name="T24" fmla="*/ 5 w 5"/>
                <a:gd name="T25" fmla="*/ 0 h 6"/>
                <a:gd name="T26" fmla="*/ 5 w 5"/>
                <a:gd name="T27" fmla="*/ 0 h 6"/>
                <a:gd name="T28" fmla="*/ 5 w 5"/>
                <a:gd name="T29" fmla="*/ 0 h 6"/>
                <a:gd name="T30" fmla="*/ 5 w 5"/>
                <a:gd name="T31" fmla="*/ 0 h 6"/>
                <a:gd name="T32" fmla="*/ 4 w 5"/>
                <a:gd name="T33" fmla="*/ 1 h 6"/>
                <a:gd name="T34" fmla="*/ 4 w 5"/>
                <a:gd name="T35" fmla="*/ 1 h 6"/>
                <a:gd name="T36" fmla="*/ 4 w 5"/>
                <a:gd name="T37" fmla="*/ 1 h 6"/>
                <a:gd name="T38" fmla="*/ 4 w 5"/>
                <a:gd name="T39" fmla="*/ 4 h 6"/>
                <a:gd name="T40" fmla="*/ 3 w 5"/>
                <a:gd name="T41" fmla="*/ 6 h 6"/>
                <a:gd name="T42" fmla="*/ 3 w 5"/>
                <a:gd name="T4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4"/>
                  </a:lnTo>
                  <a:lnTo>
                    <a:pt x="3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1" name="Freeform 58"/>
            <p:cNvSpPr>
              <a:spLocks/>
            </p:cNvSpPr>
            <p:nvPr/>
          </p:nvSpPr>
          <p:spPr bwMode="auto">
            <a:xfrm>
              <a:off x="2222440" y="2044205"/>
              <a:ext cx="8992" cy="4300"/>
            </a:xfrm>
            <a:custGeom>
              <a:avLst/>
              <a:gdLst>
                <a:gd name="T0" fmla="*/ 2 w 2"/>
                <a:gd name="T1" fmla="*/ 1 h 1"/>
                <a:gd name="T2" fmla="*/ 1 w 2"/>
                <a:gd name="T3" fmla="*/ 1 h 1"/>
                <a:gd name="T4" fmla="*/ 1 w 2"/>
                <a:gd name="T5" fmla="*/ 1 h 1"/>
                <a:gd name="T6" fmla="*/ 1 w 2"/>
                <a:gd name="T7" fmla="*/ 1 h 1"/>
                <a:gd name="T8" fmla="*/ 0 w 2"/>
                <a:gd name="T9" fmla="*/ 1 h 1"/>
                <a:gd name="T10" fmla="*/ 0 w 2"/>
                <a:gd name="T11" fmla="*/ 1 h 1"/>
                <a:gd name="T12" fmla="*/ 0 w 2"/>
                <a:gd name="T13" fmla="*/ 0 h 1"/>
                <a:gd name="T14" fmla="*/ 0 w 2"/>
                <a:gd name="T15" fmla="*/ 0 h 1"/>
                <a:gd name="T16" fmla="*/ 0 w 2"/>
                <a:gd name="T17" fmla="*/ 0 h 1"/>
                <a:gd name="T18" fmla="*/ 0 w 2"/>
                <a:gd name="T19" fmla="*/ 0 h 1"/>
                <a:gd name="T20" fmla="*/ 0 w 2"/>
                <a:gd name="T21" fmla="*/ 0 h 1"/>
                <a:gd name="T22" fmla="*/ 1 w 2"/>
                <a:gd name="T23" fmla="*/ 0 h 1"/>
                <a:gd name="T24" fmla="*/ 0 w 2"/>
                <a:gd name="T25" fmla="*/ 0 h 1"/>
                <a:gd name="T26" fmla="*/ 1 w 2"/>
                <a:gd name="T27" fmla="*/ 0 h 1"/>
                <a:gd name="T28" fmla="*/ 2 w 2"/>
                <a:gd name="T29" fmla="*/ 1 h 1"/>
                <a:gd name="T30" fmla="*/ 2 w 2"/>
                <a:gd name="T31" fmla="*/ 1 h 1"/>
                <a:gd name="T32" fmla="*/ 2 w 2"/>
                <a:gd name="T33" fmla="*/ 1 h 1"/>
                <a:gd name="T34" fmla="*/ 2 w 2"/>
                <a:gd name="T3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2" name="Freeform 59"/>
            <p:cNvSpPr>
              <a:spLocks/>
            </p:cNvSpPr>
            <p:nvPr/>
          </p:nvSpPr>
          <p:spPr bwMode="auto">
            <a:xfrm>
              <a:off x="2226936" y="205280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3" name="Freeform 60"/>
            <p:cNvSpPr>
              <a:spLocks/>
            </p:cNvSpPr>
            <p:nvPr/>
          </p:nvSpPr>
          <p:spPr bwMode="auto">
            <a:xfrm>
              <a:off x="2213448" y="193242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4" name="Freeform 61"/>
            <p:cNvSpPr>
              <a:spLocks/>
            </p:cNvSpPr>
            <p:nvPr/>
          </p:nvSpPr>
          <p:spPr bwMode="auto">
            <a:xfrm>
              <a:off x="1943674" y="1833542"/>
              <a:ext cx="4497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1 w 1"/>
                <a:gd name="T4" fmla="*/ 1 w 1"/>
                <a:gd name="T5" fmla="*/ 1 w 1"/>
                <a:gd name="T6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5" name="Freeform 62"/>
            <p:cNvSpPr>
              <a:spLocks/>
            </p:cNvSpPr>
            <p:nvPr/>
          </p:nvSpPr>
          <p:spPr bwMode="auto">
            <a:xfrm>
              <a:off x="2141508" y="1971118"/>
              <a:ext cx="0" cy="4300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  <a:gd name="T4" fmla="*/ 1 h 1"/>
                <a:gd name="T5" fmla="*/ 1 h 1"/>
                <a:gd name="T6" fmla="*/ 0 h 1"/>
                <a:gd name="T7" fmla="*/ 0 h 1"/>
                <a:gd name="T8" fmla="*/ 0 h 1"/>
                <a:gd name="T9" fmla="*/ 0 h 1"/>
                <a:gd name="T10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6" name="Freeform 63"/>
            <p:cNvSpPr>
              <a:spLocks/>
            </p:cNvSpPr>
            <p:nvPr/>
          </p:nvSpPr>
          <p:spPr bwMode="auto">
            <a:xfrm>
              <a:off x="2199958" y="1941022"/>
              <a:ext cx="4497" cy="4300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7" name="Freeform 64"/>
            <p:cNvSpPr>
              <a:spLocks/>
            </p:cNvSpPr>
            <p:nvPr/>
          </p:nvSpPr>
          <p:spPr bwMode="auto">
            <a:xfrm>
              <a:off x="1907704" y="180344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8" name="Freeform 65"/>
            <p:cNvSpPr>
              <a:spLocks/>
            </p:cNvSpPr>
            <p:nvPr/>
          </p:nvSpPr>
          <p:spPr bwMode="auto">
            <a:xfrm>
              <a:off x="2240425" y="1945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9" name="Rectangle 66"/>
            <p:cNvSpPr>
              <a:spLocks noChangeArrowheads="1"/>
            </p:cNvSpPr>
            <p:nvPr/>
          </p:nvSpPr>
          <p:spPr bwMode="auto">
            <a:xfrm>
              <a:off x="2199958" y="1936724"/>
              <a:ext cx="4497" cy="4300"/>
            </a:xfrm>
            <a:prstGeom prst="rect">
              <a:avLst/>
            </a:pr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0" name="Freeform 67"/>
            <p:cNvSpPr>
              <a:spLocks/>
            </p:cNvSpPr>
            <p:nvPr/>
          </p:nvSpPr>
          <p:spPr bwMode="auto">
            <a:xfrm>
              <a:off x="2222440" y="192382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1" name="Rectangle 68"/>
            <p:cNvSpPr>
              <a:spLocks noChangeArrowheads="1"/>
            </p:cNvSpPr>
            <p:nvPr/>
          </p:nvSpPr>
          <p:spPr bwMode="auto">
            <a:xfrm>
              <a:off x="2222440" y="1923824"/>
              <a:ext cx="4497" cy="4300"/>
            </a:xfrm>
            <a:prstGeom prst="rect">
              <a:avLst/>
            </a:pr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2" name="Rectangle 69"/>
            <p:cNvSpPr>
              <a:spLocks noChangeArrowheads="1"/>
            </p:cNvSpPr>
            <p:nvPr/>
          </p:nvSpPr>
          <p:spPr bwMode="auto">
            <a:xfrm>
              <a:off x="2222440" y="1923824"/>
              <a:ext cx="4497" cy="4300"/>
            </a:xfrm>
            <a:prstGeom prst="rect">
              <a:avLst/>
            </a:pr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3" name="Rectangle 70"/>
            <p:cNvSpPr>
              <a:spLocks noChangeArrowheads="1"/>
            </p:cNvSpPr>
            <p:nvPr/>
          </p:nvSpPr>
          <p:spPr bwMode="auto">
            <a:xfrm>
              <a:off x="2226936" y="1923824"/>
              <a:ext cx="4497" cy="4300"/>
            </a:xfrm>
            <a:prstGeom prst="rect">
              <a:avLst/>
            </a:pr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4" name="Rectangle 71"/>
            <p:cNvSpPr>
              <a:spLocks noChangeArrowheads="1"/>
            </p:cNvSpPr>
            <p:nvPr/>
          </p:nvSpPr>
          <p:spPr bwMode="auto">
            <a:xfrm>
              <a:off x="2222440" y="1923824"/>
              <a:ext cx="4497" cy="4300"/>
            </a:xfrm>
            <a:prstGeom prst="rect">
              <a:avLst/>
            </a:pr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5" name="Rectangle 72"/>
            <p:cNvSpPr>
              <a:spLocks noChangeArrowheads="1"/>
            </p:cNvSpPr>
            <p:nvPr/>
          </p:nvSpPr>
          <p:spPr bwMode="auto">
            <a:xfrm>
              <a:off x="2226936" y="1923824"/>
              <a:ext cx="4497" cy="4300"/>
            </a:xfrm>
            <a:prstGeom prst="rect">
              <a:avLst/>
            </a:pr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6" name="Freeform 73"/>
            <p:cNvSpPr>
              <a:spLocks/>
            </p:cNvSpPr>
            <p:nvPr/>
          </p:nvSpPr>
          <p:spPr bwMode="auto">
            <a:xfrm>
              <a:off x="1952666" y="1833542"/>
              <a:ext cx="0" cy="4300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7" name="Rectangle 74"/>
            <p:cNvSpPr>
              <a:spLocks noChangeArrowheads="1"/>
            </p:cNvSpPr>
            <p:nvPr/>
          </p:nvSpPr>
          <p:spPr bwMode="auto">
            <a:xfrm>
              <a:off x="2222440" y="1923824"/>
              <a:ext cx="4497" cy="4300"/>
            </a:xfrm>
            <a:prstGeom prst="rect">
              <a:avLst/>
            </a:pr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8" name="Rectangle 75"/>
            <p:cNvSpPr>
              <a:spLocks noChangeArrowheads="1"/>
            </p:cNvSpPr>
            <p:nvPr/>
          </p:nvSpPr>
          <p:spPr bwMode="auto">
            <a:xfrm>
              <a:off x="2222440" y="1923824"/>
              <a:ext cx="4497" cy="4300"/>
            </a:xfrm>
            <a:prstGeom prst="rect">
              <a:avLst/>
            </a:pr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9" name="Rectangle 76"/>
            <p:cNvSpPr>
              <a:spLocks noChangeArrowheads="1"/>
            </p:cNvSpPr>
            <p:nvPr/>
          </p:nvSpPr>
          <p:spPr bwMode="auto">
            <a:xfrm>
              <a:off x="2217943" y="2001212"/>
              <a:ext cx="4497" cy="4300"/>
            </a:xfrm>
            <a:prstGeom prst="rect">
              <a:avLst/>
            </a:pr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0" name="Rectangle 77"/>
            <p:cNvSpPr>
              <a:spLocks noChangeArrowheads="1"/>
            </p:cNvSpPr>
            <p:nvPr/>
          </p:nvSpPr>
          <p:spPr bwMode="auto">
            <a:xfrm>
              <a:off x="2213448" y="2009810"/>
              <a:ext cx="4497" cy="4300"/>
            </a:xfrm>
            <a:prstGeom prst="rect">
              <a:avLst/>
            </a:pr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1" name="Rectangle 78"/>
            <p:cNvSpPr>
              <a:spLocks noChangeArrowheads="1"/>
            </p:cNvSpPr>
            <p:nvPr/>
          </p:nvSpPr>
          <p:spPr bwMode="auto">
            <a:xfrm>
              <a:off x="1993131" y="1876534"/>
              <a:ext cx="4497" cy="4300"/>
            </a:xfrm>
            <a:prstGeom prst="rect">
              <a:avLst/>
            </a:pr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2" name="Freeform 137"/>
            <p:cNvSpPr>
              <a:spLocks/>
            </p:cNvSpPr>
            <p:nvPr/>
          </p:nvSpPr>
          <p:spPr bwMode="auto">
            <a:xfrm>
              <a:off x="2928349" y="1794847"/>
              <a:ext cx="4497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  <a:gd name="T9" fmla="*/ 1 w 1"/>
                <a:gd name="T10" fmla="*/ 1 w 1"/>
                <a:gd name="T11" fmla="*/ 1 w 1"/>
                <a:gd name="T12" fmla="*/ 1 w 1"/>
                <a:gd name="T13" fmla="*/ 1 w 1"/>
                <a:gd name="T1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3" name="Freeform 143"/>
            <p:cNvSpPr>
              <a:spLocks/>
            </p:cNvSpPr>
            <p:nvPr/>
          </p:nvSpPr>
          <p:spPr bwMode="auto">
            <a:xfrm>
              <a:off x="5010108" y="154548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4" name="Freeform 144"/>
            <p:cNvSpPr>
              <a:spLocks noEditPoints="1"/>
            </p:cNvSpPr>
            <p:nvPr/>
          </p:nvSpPr>
          <p:spPr bwMode="auto">
            <a:xfrm>
              <a:off x="5527174" y="2349455"/>
              <a:ext cx="1034134" cy="825461"/>
            </a:xfrm>
            <a:custGeom>
              <a:avLst/>
              <a:gdLst>
                <a:gd name="T0" fmla="*/ 958 w 1185"/>
                <a:gd name="T1" fmla="*/ 200 h 986"/>
                <a:gd name="T2" fmla="*/ 973 w 1185"/>
                <a:gd name="T3" fmla="*/ 194 h 986"/>
                <a:gd name="T4" fmla="*/ 1000 w 1185"/>
                <a:gd name="T5" fmla="*/ 208 h 986"/>
                <a:gd name="T6" fmla="*/ 1049 w 1185"/>
                <a:gd name="T7" fmla="*/ 266 h 986"/>
                <a:gd name="T8" fmla="*/ 1107 w 1185"/>
                <a:gd name="T9" fmla="*/ 312 h 986"/>
                <a:gd name="T10" fmla="*/ 1131 w 1185"/>
                <a:gd name="T11" fmla="*/ 388 h 986"/>
                <a:gd name="T12" fmla="*/ 1131 w 1185"/>
                <a:gd name="T13" fmla="*/ 403 h 986"/>
                <a:gd name="T14" fmla="*/ 1141 w 1185"/>
                <a:gd name="T15" fmla="*/ 430 h 986"/>
                <a:gd name="T16" fmla="*/ 1148 w 1185"/>
                <a:gd name="T17" fmla="*/ 465 h 986"/>
                <a:gd name="T18" fmla="*/ 1130 w 1185"/>
                <a:gd name="T19" fmla="*/ 478 h 986"/>
                <a:gd name="T20" fmla="*/ 1121 w 1185"/>
                <a:gd name="T21" fmla="*/ 500 h 986"/>
                <a:gd name="T22" fmla="*/ 1152 w 1185"/>
                <a:gd name="T23" fmla="*/ 513 h 986"/>
                <a:gd name="T24" fmla="*/ 1177 w 1185"/>
                <a:gd name="T25" fmla="*/ 541 h 986"/>
                <a:gd name="T26" fmla="*/ 1134 w 1185"/>
                <a:gd name="T27" fmla="*/ 565 h 986"/>
                <a:gd name="T28" fmla="*/ 1047 w 1185"/>
                <a:gd name="T29" fmla="*/ 526 h 986"/>
                <a:gd name="T30" fmla="*/ 988 w 1185"/>
                <a:gd name="T31" fmla="*/ 532 h 986"/>
                <a:gd name="T32" fmla="*/ 913 w 1185"/>
                <a:gd name="T33" fmla="*/ 531 h 986"/>
                <a:gd name="T34" fmla="*/ 864 w 1185"/>
                <a:gd name="T35" fmla="*/ 548 h 986"/>
                <a:gd name="T36" fmla="*/ 794 w 1185"/>
                <a:gd name="T37" fmla="*/ 604 h 986"/>
                <a:gd name="T38" fmla="*/ 748 w 1185"/>
                <a:gd name="T39" fmla="*/ 622 h 986"/>
                <a:gd name="T40" fmla="*/ 717 w 1185"/>
                <a:gd name="T41" fmla="*/ 588 h 986"/>
                <a:gd name="T42" fmla="*/ 686 w 1185"/>
                <a:gd name="T43" fmla="*/ 535 h 986"/>
                <a:gd name="T44" fmla="*/ 672 w 1185"/>
                <a:gd name="T45" fmla="*/ 513 h 986"/>
                <a:gd name="T46" fmla="*/ 549 w 1185"/>
                <a:gd name="T47" fmla="*/ 592 h 986"/>
                <a:gd name="T48" fmla="*/ 513 w 1185"/>
                <a:gd name="T49" fmla="*/ 598 h 986"/>
                <a:gd name="T50" fmla="*/ 478 w 1185"/>
                <a:gd name="T51" fmla="*/ 578 h 986"/>
                <a:gd name="T52" fmla="*/ 428 w 1185"/>
                <a:gd name="T53" fmla="*/ 597 h 986"/>
                <a:gd name="T54" fmla="*/ 443 w 1185"/>
                <a:gd name="T55" fmla="*/ 639 h 986"/>
                <a:gd name="T56" fmla="*/ 425 w 1185"/>
                <a:gd name="T57" fmla="*/ 648 h 986"/>
                <a:gd name="T58" fmla="*/ 409 w 1185"/>
                <a:gd name="T59" fmla="*/ 694 h 986"/>
                <a:gd name="T60" fmla="*/ 388 w 1185"/>
                <a:gd name="T61" fmla="*/ 749 h 986"/>
                <a:gd name="T62" fmla="*/ 321 w 1185"/>
                <a:gd name="T63" fmla="*/ 832 h 986"/>
                <a:gd name="T64" fmla="*/ 221 w 1185"/>
                <a:gd name="T65" fmla="*/ 872 h 986"/>
                <a:gd name="T66" fmla="*/ 187 w 1185"/>
                <a:gd name="T67" fmla="*/ 882 h 986"/>
                <a:gd name="T68" fmla="*/ 203 w 1185"/>
                <a:gd name="T69" fmla="*/ 958 h 986"/>
                <a:gd name="T70" fmla="*/ 126 w 1185"/>
                <a:gd name="T71" fmla="*/ 950 h 986"/>
                <a:gd name="T72" fmla="*/ 90 w 1185"/>
                <a:gd name="T73" fmla="*/ 880 h 986"/>
                <a:gd name="T74" fmla="*/ 75 w 1185"/>
                <a:gd name="T75" fmla="*/ 847 h 986"/>
                <a:gd name="T76" fmla="*/ 65 w 1185"/>
                <a:gd name="T77" fmla="*/ 766 h 986"/>
                <a:gd name="T78" fmla="*/ 27 w 1185"/>
                <a:gd name="T79" fmla="*/ 718 h 986"/>
                <a:gd name="T80" fmla="*/ 13 w 1185"/>
                <a:gd name="T81" fmla="*/ 697 h 986"/>
                <a:gd name="T82" fmla="*/ 32 w 1185"/>
                <a:gd name="T83" fmla="*/ 650 h 986"/>
                <a:gd name="T84" fmla="*/ 20 w 1185"/>
                <a:gd name="T85" fmla="*/ 593 h 986"/>
                <a:gd name="T86" fmla="*/ 33 w 1185"/>
                <a:gd name="T87" fmla="*/ 521 h 986"/>
                <a:gd name="T88" fmla="*/ 56 w 1185"/>
                <a:gd name="T89" fmla="*/ 487 h 986"/>
                <a:gd name="T90" fmla="*/ 118 w 1185"/>
                <a:gd name="T91" fmla="*/ 423 h 986"/>
                <a:gd name="T92" fmla="*/ 216 w 1185"/>
                <a:gd name="T93" fmla="*/ 308 h 986"/>
                <a:gd name="T94" fmla="*/ 239 w 1185"/>
                <a:gd name="T95" fmla="*/ 288 h 986"/>
                <a:gd name="T96" fmla="*/ 296 w 1185"/>
                <a:gd name="T97" fmla="*/ 181 h 986"/>
                <a:gd name="T98" fmla="*/ 353 w 1185"/>
                <a:gd name="T99" fmla="*/ 142 h 986"/>
                <a:gd name="T100" fmla="*/ 402 w 1185"/>
                <a:gd name="T101" fmla="*/ 94 h 986"/>
                <a:gd name="T102" fmla="*/ 438 w 1185"/>
                <a:gd name="T103" fmla="*/ 46 h 986"/>
                <a:gd name="T104" fmla="*/ 480 w 1185"/>
                <a:gd name="T105" fmla="*/ 32 h 986"/>
                <a:gd name="T106" fmla="*/ 587 w 1185"/>
                <a:gd name="T107" fmla="*/ 55 h 986"/>
                <a:gd name="T108" fmla="*/ 772 w 1185"/>
                <a:gd name="T109" fmla="*/ 170 h 986"/>
                <a:gd name="T110" fmla="*/ 814 w 1185"/>
                <a:gd name="T111" fmla="*/ 188 h 986"/>
                <a:gd name="T112" fmla="*/ 870 w 1185"/>
                <a:gd name="T113" fmla="*/ 220 h 986"/>
                <a:gd name="T114" fmla="*/ 955 w 1185"/>
                <a:gd name="T115" fmla="*/ 218 h 986"/>
                <a:gd name="T116" fmla="*/ 971 w 1185"/>
                <a:gd name="T117" fmla="*/ 204 h 986"/>
                <a:gd name="T118" fmla="*/ 413 w 1185"/>
                <a:gd name="T119" fmla="*/ 76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85" h="986">
                  <a:moveTo>
                    <a:pt x="960" y="204"/>
                  </a:moveTo>
                  <a:lnTo>
                    <a:pt x="960" y="203"/>
                  </a:lnTo>
                  <a:lnTo>
                    <a:pt x="960" y="202"/>
                  </a:lnTo>
                  <a:lnTo>
                    <a:pt x="960" y="202"/>
                  </a:lnTo>
                  <a:lnTo>
                    <a:pt x="957" y="201"/>
                  </a:lnTo>
                  <a:lnTo>
                    <a:pt x="957" y="201"/>
                  </a:lnTo>
                  <a:lnTo>
                    <a:pt x="956" y="201"/>
                  </a:lnTo>
                  <a:lnTo>
                    <a:pt x="952" y="201"/>
                  </a:lnTo>
                  <a:lnTo>
                    <a:pt x="953" y="201"/>
                  </a:lnTo>
                  <a:lnTo>
                    <a:pt x="956" y="201"/>
                  </a:lnTo>
                  <a:lnTo>
                    <a:pt x="956" y="200"/>
                  </a:lnTo>
                  <a:lnTo>
                    <a:pt x="956" y="200"/>
                  </a:lnTo>
                  <a:lnTo>
                    <a:pt x="956" y="200"/>
                  </a:lnTo>
                  <a:lnTo>
                    <a:pt x="957" y="200"/>
                  </a:lnTo>
                  <a:lnTo>
                    <a:pt x="957" y="200"/>
                  </a:lnTo>
                  <a:lnTo>
                    <a:pt x="957" y="200"/>
                  </a:lnTo>
                  <a:lnTo>
                    <a:pt x="958" y="200"/>
                  </a:lnTo>
                  <a:lnTo>
                    <a:pt x="958" y="200"/>
                  </a:lnTo>
                  <a:lnTo>
                    <a:pt x="958" y="200"/>
                  </a:lnTo>
                  <a:lnTo>
                    <a:pt x="959" y="201"/>
                  </a:lnTo>
                  <a:lnTo>
                    <a:pt x="959" y="201"/>
                  </a:lnTo>
                  <a:lnTo>
                    <a:pt x="960" y="201"/>
                  </a:lnTo>
                  <a:lnTo>
                    <a:pt x="960" y="201"/>
                  </a:lnTo>
                  <a:lnTo>
                    <a:pt x="960" y="201"/>
                  </a:lnTo>
                  <a:lnTo>
                    <a:pt x="962" y="201"/>
                  </a:lnTo>
                  <a:lnTo>
                    <a:pt x="958" y="194"/>
                  </a:lnTo>
                  <a:lnTo>
                    <a:pt x="958" y="194"/>
                  </a:lnTo>
                  <a:lnTo>
                    <a:pt x="958" y="194"/>
                  </a:lnTo>
                  <a:lnTo>
                    <a:pt x="959" y="194"/>
                  </a:lnTo>
                  <a:lnTo>
                    <a:pt x="962" y="190"/>
                  </a:lnTo>
                  <a:lnTo>
                    <a:pt x="963" y="190"/>
                  </a:lnTo>
                  <a:lnTo>
                    <a:pt x="963" y="190"/>
                  </a:lnTo>
                  <a:lnTo>
                    <a:pt x="964" y="190"/>
                  </a:lnTo>
                  <a:lnTo>
                    <a:pt x="968" y="191"/>
                  </a:lnTo>
                  <a:lnTo>
                    <a:pt x="968" y="191"/>
                  </a:lnTo>
                  <a:lnTo>
                    <a:pt x="972" y="194"/>
                  </a:lnTo>
                  <a:lnTo>
                    <a:pt x="972" y="194"/>
                  </a:lnTo>
                  <a:lnTo>
                    <a:pt x="973" y="194"/>
                  </a:lnTo>
                  <a:lnTo>
                    <a:pt x="973" y="195"/>
                  </a:lnTo>
                  <a:lnTo>
                    <a:pt x="975" y="196"/>
                  </a:lnTo>
                  <a:lnTo>
                    <a:pt x="975" y="197"/>
                  </a:lnTo>
                  <a:lnTo>
                    <a:pt x="975" y="198"/>
                  </a:lnTo>
                  <a:lnTo>
                    <a:pt x="975" y="199"/>
                  </a:lnTo>
                  <a:lnTo>
                    <a:pt x="976" y="200"/>
                  </a:lnTo>
                  <a:lnTo>
                    <a:pt x="979" y="202"/>
                  </a:lnTo>
                  <a:lnTo>
                    <a:pt x="992" y="206"/>
                  </a:lnTo>
                  <a:lnTo>
                    <a:pt x="993" y="207"/>
                  </a:lnTo>
                  <a:lnTo>
                    <a:pt x="993" y="207"/>
                  </a:lnTo>
                  <a:lnTo>
                    <a:pt x="994" y="207"/>
                  </a:lnTo>
                  <a:lnTo>
                    <a:pt x="994" y="207"/>
                  </a:lnTo>
                  <a:lnTo>
                    <a:pt x="994" y="206"/>
                  </a:lnTo>
                  <a:lnTo>
                    <a:pt x="995" y="206"/>
                  </a:lnTo>
                  <a:lnTo>
                    <a:pt x="996" y="206"/>
                  </a:lnTo>
                  <a:lnTo>
                    <a:pt x="996" y="206"/>
                  </a:lnTo>
                  <a:lnTo>
                    <a:pt x="997" y="207"/>
                  </a:lnTo>
                  <a:lnTo>
                    <a:pt x="1000" y="208"/>
                  </a:lnTo>
                  <a:lnTo>
                    <a:pt x="1000" y="208"/>
                  </a:lnTo>
                  <a:lnTo>
                    <a:pt x="1001" y="209"/>
                  </a:lnTo>
                  <a:lnTo>
                    <a:pt x="1002" y="210"/>
                  </a:lnTo>
                  <a:lnTo>
                    <a:pt x="1002" y="210"/>
                  </a:lnTo>
                  <a:lnTo>
                    <a:pt x="1006" y="217"/>
                  </a:lnTo>
                  <a:lnTo>
                    <a:pt x="1011" y="225"/>
                  </a:lnTo>
                  <a:lnTo>
                    <a:pt x="1012" y="225"/>
                  </a:lnTo>
                  <a:lnTo>
                    <a:pt x="1014" y="226"/>
                  </a:lnTo>
                  <a:lnTo>
                    <a:pt x="1017" y="228"/>
                  </a:lnTo>
                  <a:lnTo>
                    <a:pt x="1019" y="228"/>
                  </a:lnTo>
                  <a:lnTo>
                    <a:pt x="1019" y="228"/>
                  </a:lnTo>
                  <a:lnTo>
                    <a:pt x="1031" y="239"/>
                  </a:lnTo>
                  <a:lnTo>
                    <a:pt x="1048" y="261"/>
                  </a:lnTo>
                  <a:lnTo>
                    <a:pt x="1049" y="263"/>
                  </a:lnTo>
                  <a:lnTo>
                    <a:pt x="1050" y="264"/>
                  </a:lnTo>
                  <a:lnTo>
                    <a:pt x="1049" y="264"/>
                  </a:lnTo>
                  <a:lnTo>
                    <a:pt x="1049" y="265"/>
                  </a:lnTo>
                  <a:lnTo>
                    <a:pt x="1049" y="265"/>
                  </a:lnTo>
                  <a:lnTo>
                    <a:pt x="1049" y="265"/>
                  </a:lnTo>
                  <a:lnTo>
                    <a:pt x="1049" y="266"/>
                  </a:lnTo>
                  <a:lnTo>
                    <a:pt x="1049" y="272"/>
                  </a:lnTo>
                  <a:lnTo>
                    <a:pt x="1053" y="282"/>
                  </a:lnTo>
                  <a:lnTo>
                    <a:pt x="1054" y="284"/>
                  </a:lnTo>
                  <a:lnTo>
                    <a:pt x="1055" y="286"/>
                  </a:lnTo>
                  <a:lnTo>
                    <a:pt x="1055" y="287"/>
                  </a:lnTo>
                  <a:lnTo>
                    <a:pt x="1057" y="289"/>
                  </a:lnTo>
                  <a:lnTo>
                    <a:pt x="1059" y="293"/>
                  </a:lnTo>
                  <a:lnTo>
                    <a:pt x="1060" y="293"/>
                  </a:lnTo>
                  <a:lnTo>
                    <a:pt x="1063" y="296"/>
                  </a:lnTo>
                  <a:lnTo>
                    <a:pt x="1064" y="297"/>
                  </a:lnTo>
                  <a:lnTo>
                    <a:pt x="1066" y="299"/>
                  </a:lnTo>
                  <a:lnTo>
                    <a:pt x="1067" y="299"/>
                  </a:lnTo>
                  <a:lnTo>
                    <a:pt x="1068" y="300"/>
                  </a:lnTo>
                  <a:lnTo>
                    <a:pt x="1069" y="300"/>
                  </a:lnTo>
                  <a:lnTo>
                    <a:pt x="1075" y="303"/>
                  </a:lnTo>
                  <a:lnTo>
                    <a:pt x="1078" y="304"/>
                  </a:lnTo>
                  <a:lnTo>
                    <a:pt x="1103" y="311"/>
                  </a:lnTo>
                  <a:lnTo>
                    <a:pt x="1105" y="312"/>
                  </a:lnTo>
                  <a:lnTo>
                    <a:pt x="1107" y="312"/>
                  </a:lnTo>
                  <a:lnTo>
                    <a:pt x="1108" y="312"/>
                  </a:lnTo>
                  <a:lnTo>
                    <a:pt x="1109" y="312"/>
                  </a:lnTo>
                  <a:lnTo>
                    <a:pt x="1113" y="315"/>
                  </a:lnTo>
                  <a:lnTo>
                    <a:pt x="1130" y="326"/>
                  </a:lnTo>
                  <a:lnTo>
                    <a:pt x="1132" y="330"/>
                  </a:lnTo>
                  <a:lnTo>
                    <a:pt x="1133" y="331"/>
                  </a:lnTo>
                  <a:lnTo>
                    <a:pt x="1134" y="335"/>
                  </a:lnTo>
                  <a:lnTo>
                    <a:pt x="1133" y="345"/>
                  </a:lnTo>
                  <a:lnTo>
                    <a:pt x="1130" y="351"/>
                  </a:lnTo>
                  <a:lnTo>
                    <a:pt x="1127" y="355"/>
                  </a:lnTo>
                  <a:lnTo>
                    <a:pt x="1127" y="355"/>
                  </a:lnTo>
                  <a:lnTo>
                    <a:pt x="1127" y="355"/>
                  </a:lnTo>
                  <a:lnTo>
                    <a:pt x="1126" y="355"/>
                  </a:lnTo>
                  <a:lnTo>
                    <a:pt x="1126" y="356"/>
                  </a:lnTo>
                  <a:lnTo>
                    <a:pt x="1126" y="360"/>
                  </a:lnTo>
                  <a:lnTo>
                    <a:pt x="1126" y="363"/>
                  </a:lnTo>
                  <a:lnTo>
                    <a:pt x="1127" y="366"/>
                  </a:lnTo>
                  <a:lnTo>
                    <a:pt x="1131" y="387"/>
                  </a:lnTo>
                  <a:lnTo>
                    <a:pt x="1131" y="388"/>
                  </a:lnTo>
                  <a:lnTo>
                    <a:pt x="1132" y="388"/>
                  </a:lnTo>
                  <a:lnTo>
                    <a:pt x="1132" y="389"/>
                  </a:lnTo>
                  <a:lnTo>
                    <a:pt x="1133" y="390"/>
                  </a:lnTo>
                  <a:lnTo>
                    <a:pt x="1136" y="397"/>
                  </a:lnTo>
                  <a:lnTo>
                    <a:pt x="1136" y="398"/>
                  </a:lnTo>
                  <a:lnTo>
                    <a:pt x="1136" y="398"/>
                  </a:lnTo>
                  <a:lnTo>
                    <a:pt x="1135" y="400"/>
                  </a:lnTo>
                  <a:lnTo>
                    <a:pt x="1134" y="400"/>
                  </a:lnTo>
                  <a:lnTo>
                    <a:pt x="1134" y="401"/>
                  </a:lnTo>
                  <a:lnTo>
                    <a:pt x="1134" y="401"/>
                  </a:lnTo>
                  <a:lnTo>
                    <a:pt x="1133" y="402"/>
                  </a:lnTo>
                  <a:lnTo>
                    <a:pt x="1133" y="402"/>
                  </a:lnTo>
                  <a:lnTo>
                    <a:pt x="1132" y="402"/>
                  </a:lnTo>
                  <a:lnTo>
                    <a:pt x="1132" y="402"/>
                  </a:lnTo>
                  <a:lnTo>
                    <a:pt x="1132" y="402"/>
                  </a:lnTo>
                  <a:lnTo>
                    <a:pt x="1132" y="402"/>
                  </a:lnTo>
                  <a:lnTo>
                    <a:pt x="1131" y="403"/>
                  </a:lnTo>
                  <a:lnTo>
                    <a:pt x="1131" y="403"/>
                  </a:lnTo>
                  <a:lnTo>
                    <a:pt x="1131" y="403"/>
                  </a:lnTo>
                  <a:lnTo>
                    <a:pt x="1131" y="404"/>
                  </a:lnTo>
                  <a:lnTo>
                    <a:pt x="1131" y="405"/>
                  </a:lnTo>
                  <a:lnTo>
                    <a:pt x="1131" y="406"/>
                  </a:lnTo>
                  <a:lnTo>
                    <a:pt x="1131" y="407"/>
                  </a:lnTo>
                  <a:lnTo>
                    <a:pt x="1131" y="407"/>
                  </a:lnTo>
                  <a:lnTo>
                    <a:pt x="1131" y="408"/>
                  </a:lnTo>
                  <a:lnTo>
                    <a:pt x="1131" y="410"/>
                  </a:lnTo>
                  <a:lnTo>
                    <a:pt x="1132" y="410"/>
                  </a:lnTo>
                  <a:lnTo>
                    <a:pt x="1132" y="411"/>
                  </a:lnTo>
                  <a:lnTo>
                    <a:pt x="1132" y="412"/>
                  </a:lnTo>
                  <a:lnTo>
                    <a:pt x="1133" y="414"/>
                  </a:lnTo>
                  <a:lnTo>
                    <a:pt x="1133" y="415"/>
                  </a:lnTo>
                  <a:lnTo>
                    <a:pt x="1134" y="416"/>
                  </a:lnTo>
                  <a:lnTo>
                    <a:pt x="1134" y="417"/>
                  </a:lnTo>
                  <a:lnTo>
                    <a:pt x="1135" y="419"/>
                  </a:lnTo>
                  <a:lnTo>
                    <a:pt x="1137" y="422"/>
                  </a:lnTo>
                  <a:lnTo>
                    <a:pt x="1137" y="423"/>
                  </a:lnTo>
                  <a:lnTo>
                    <a:pt x="1138" y="425"/>
                  </a:lnTo>
                  <a:lnTo>
                    <a:pt x="1141" y="430"/>
                  </a:lnTo>
                  <a:lnTo>
                    <a:pt x="1142" y="431"/>
                  </a:lnTo>
                  <a:lnTo>
                    <a:pt x="1143" y="434"/>
                  </a:lnTo>
                  <a:lnTo>
                    <a:pt x="1144" y="435"/>
                  </a:lnTo>
                  <a:lnTo>
                    <a:pt x="1147" y="440"/>
                  </a:lnTo>
                  <a:lnTo>
                    <a:pt x="1151" y="446"/>
                  </a:lnTo>
                  <a:lnTo>
                    <a:pt x="1152" y="447"/>
                  </a:lnTo>
                  <a:lnTo>
                    <a:pt x="1158" y="459"/>
                  </a:lnTo>
                  <a:lnTo>
                    <a:pt x="1159" y="460"/>
                  </a:lnTo>
                  <a:lnTo>
                    <a:pt x="1159" y="461"/>
                  </a:lnTo>
                  <a:lnTo>
                    <a:pt x="1159" y="461"/>
                  </a:lnTo>
                  <a:lnTo>
                    <a:pt x="1159" y="462"/>
                  </a:lnTo>
                  <a:lnTo>
                    <a:pt x="1157" y="462"/>
                  </a:lnTo>
                  <a:lnTo>
                    <a:pt x="1155" y="461"/>
                  </a:lnTo>
                  <a:lnTo>
                    <a:pt x="1154" y="461"/>
                  </a:lnTo>
                  <a:lnTo>
                    <a:pt x="1154" y="462"/>
                  </a:lnTo>
                  <a:lnTo>
                    <a:pt x="1151" y="463"/>
                  </a:lnTo>
                  <a:lnTo>
                    <a:pt x="1150" y="463"/>
                  </a:lnTo>
                  <a:lnTo>
                    <a:pt x="1149" y="464"/>
                  </a:lnTo>
                  <a:lnTo>
                    <a:pt x="1148" y="465"/>
                  </a:lnTo>
                  <a:lnTo>
                    <a:pt x="1148" y="465"/>
                  </a:lnTo>
                  <a:lnTo>
                    <a:pt x="1148" y="466"/>
                  </a:lnTo>
                  <a:lnTo>
                    <a:pt x="1148" y="466"/>
                  </a:lnTo>
                  <a:lnTo>
                    <a:pt x="1147" y="467"/>
                  </a:lnTo>
                  <a:lnTo>
                    <a:pt x="1146" y="468"/>
                  </a:lnTo>
                  <a:lnTo>
                    <a:pt x="1141" y="471"/>
                  </a:lnTo>
                  <a:lnTo>
                    <a:pt x="1140" y="471"/>
                  </a:lnTo>
                  <a:lnTo>
                    <a:pt x="1139" y="472"/>
                  </a:lnTo>
                  <a:lnTo>
                    <a:pt x="1138" y="472"/>
                  </a:lnTo>
                  <a:lnTo>
                    <a:pt x="1137" y="472"/>
                  </a:lnTo>
                  <a:lnTo>
                    <a:pt x="1137" y="472"/>
                  </a:lnTo>
                  <a:lnTo>
                    <a:pt x="1136" y="473"/>
                  </a:lnTo>
                  <a:lnTo>
                    <a:pt x="1136" y="473"/>
                  </a:lnTo>
                  <a:lnTo>
                    <a:pt x="1135" y="475"/>
                  </a:lnTo>
                  <a:lnTo>
                    <a:pt x="1135" y="476"/>
                  </a:lnTo>
                  <a:lnTo>
                    <a:pt x="1135" y="476"/>
                  </a:lnTo>
                  <a:lnTo>
                    <a:pt x="1134" y="476"/>
                  </a:lnTo>
                  <a:lnTo>
                    <a:pt x="1133" y="477"/>
                  </a:lnTo>
                  <a:lnTo>
                    <a:pt x="1130" y="478"/>
                  </a:lnTo>
                  <a:lnTo>
                    <a:pt x="1129" y="478"/>
                  </a:lnTo>
                  <a:lnTo>
                    <a:pt x="1127" y="478"/>
                  </a:lnTo>
                  <a:lnTo>
                    <a:pt x="1124" y="479"/>
                  </a:lnTo>
                  <a:lnTo>
                    <a:pt x="1118" y="482"/>
                  </a:lnTo>
                  <a:lnTo>
                    <a:pt x="1116" y="482"/>
                  </a:lnTo>
                  <a:lnTo>
                    <a:pt x="1116" y="483"/>
                  </a:lnTo>
                  <a:lnTo>
                    <a:pt x="1115" y="483"/>
                  </a:lnTo>
                  <a:lnTo>
                    <a:pt x="1114" y="484"/>
                  </a:lnTo>
                  <a:lnTo>
                    <a:pt x="1113" y="485"/>
                  </a:lnTo>
                  <a:lnTo>
                    <a:pt x="1111" y="487"/>
                  </a:lnTo>
                  <a:lnTo>
                    <a:pt x="1108" y="490"/>
                  </a:lnTo>
                  <a:lnTo>
                    <a:pt x="1108" y="490"/>
                  </a:lnTo>
                  <a:lnTo>
                    <a:pt x="1108" y="491"/>
                  </a:lnTo>
                  <a:lnTo>
                    <a:pt x="1108" y="493"/>
                  </a:lnTo>
                  <a:lnTo>
                    <a:pt x="1108" y="493"/>
                  </a:lnTo>
                  <a:lnTo>
                    <a:pt x="1111" y="496"/>
                  </a:lnTo>
                  <a:lnTo>
                    <a:pt x="1116" y="496"/>
                  </a:lnTo>
                  <a:lnTo>
                    <a:pt x="1120" y="499"/>
                  </a:lnTo>
                  <a:lnTo>
                    <a:pt x="1121" y="500"/>
                  </a:lnTo>
                  <a:lnTo>
                    <a:pt x="1122" y="500"/>
                  </a:lnTo>
                  <a:lnTo>
                    <a:pt x="1126" y="502"/>
                  </a:lnTo>
                  <a:lnTo>
                    <a:pt x="1126" y="502"/>
                  </a:lnTo>
                  <a:lnTo>
                    <a:pt x="1127" y="502"/>
                  </a:lnTo>
                  <a:lnTo>
                    <a:pt x="1127" y="502"/>
                  </a:lnTo>
                  <a:lnTo>
                    <a:pt x="1128" y="502"/>
                  </a:lnTo>
                  <a:lnTo>
                    <a:pt x="1131" y="502"/>
                  </a:lnTo>
                  <a:lnTo>
                    <a:pt x="1133" y="502"/>
                  </a:lnTo>
                  <a:lnTo>
                    <a:pt x="1134" y="501"/>
                  </a:lnTo>
                  <a:lnTo>
                    <a:pt x="1135" y="501"/>
                  </a:lnTo>
                  <a:lnTo>
                    <a:pt x="1136" y="501"/>
                  </a:lnTo>
                  <a:lnTo>
                    <a:pt x="1137" y="501"/>
                  </a:lnTo>
                  <a:lnTo>
                    <a:pt x="1142" y="502"/>
                  </a:lnTo>
                  <a:lnTo>
                    <a:pt x="1144" y="503"/>
                  </a:lnTo>
                  <a:lnTo>
                    <a:pt x="1149" y="507"/>
                  </a:lnTo>
                  <a:lnTo>
                    <a:pt x="1150" y="508"/>
                  </a:lnTo>
                  <a:lnTo>
                    <a:pt x="1152" y="511"/>
                  </a:lnTo>
                  <a:lnTo>
                    <a:pt x="1152" y="512"/>
                  </a:lnTo>
                  <a:lnTo>
                    <a:pt x="1152" y="513"/>
                  </a:lnTo>
                  <a:lnTo>
                    <a:pt x="1170" y="510"/>
                  </a:lnTo>
                  <a:lnTo>
                    <a:pt x="1177" y="509"/>
                  </a:lnTo>
                  <a:lnTo>
                    <a:pt x="1179" y="508"/>
                  </a:lnTo>
                  <a:lnTo>
                    <a:pt x="1180" y="508"/>
                  </a:lnTo>
                  <a:lnTo>
                    <a:pt x="1180" y="510"/>
                  </a:lnTo>
                  <a:lnTo>
                    <a:pt x="1180" y="510"/>
                  </a:lnTo>
                  <a:lnTo>
                    <a:pt x="1180" y="511"/>
                  </a:lnTo>
                  <a:lnTo>
                    <a:pt x="1185" y="532"/>
                  </a:lnTo>
                  <a:lnTo>
                    <a:pt x="1185" y="533"/>
                  </a:lnTo>
                  <a:lnTo>
                    <a:pt x="1184" y="533"/>
                  </a:lnTo>
                  <a:lnTo>
                    <a:pt x="1184" y="534"/>
                  </a:lnTo>
                  <a:lnTo>
                    <a:pt x="1184" y="535"/>
                  </a:lnTo>
                  <a:lnTo>
                    <a:pt x="1184" y="536"/>
                  </a:lnTo>
                  <a:lnTo>
                    <a:pt x="1183" y="537"/>
                  </a:lnTo>
                  <a:lnTo>
                    <a:pt x="1182" y="538"/>
                  </a:lnTo>
                  <a:lnTo>
                    <a:pt x="1182" y="538"/>
                  </a:lnTo>
                  <a:lnTo>
                    <a:pt x="1181" y="539"/>
                  </a:lnTo>
                  <a:lnTo>
                    <a:pt x="1179" y="540"/>
                  </a:lnTo>
                  <a:lnTo>
                    <a:pt x="1177" y="541"/>
                  </a:lnTo>
                  <a:lnTo>
                    <a:pt x="1177" y="541"/>
                  </a:lnTo>
                  <a:lnTo>
                    <a:pt x="1177" y="541"/>
                  </a:lnTo>
                  <a:lnTo>
                    <a:pt x="1176" y="542"/>
                  </a:lnTo>
                  <a:lnTo>
                    <a:pt x="1173" y="542"/>
                  </a:lnTo>
                  <a:lnTo>
                    <a:pt x="1168" y="543"/>
                  </a:lnTo>
                  <a:lnTo>
                    <a:pt x="1165" y="545"/>
                  </a:lnTo>
                  <a:lnTo>
                    <a:pt x="1165" y="545"/>
                  </a:lnTo>
                  <a:lnTo>
                    <a:pt x="1164" y="545"/>
                  </a:lnTo>
                  <a:lnTo>
                    <a:pt x="1153" y="554"/>
                  </a:lnTo>
                  <a:lnTo>
                    <a:pt x="1153" y="554"/>
                  </a:lnTo>
                  <a:lnTo>
                    <a:pt x="1152" y="556"/>
                  </a:lnTo>
                  <a:lnTo>
                    <a:pt x="1151" y="556"/>
                  </a:lnTo>
                  <a:lnTo>
                    <a:pt x="1151" y="557"/>
                  </a:lnTo>
                  <a:lnTo>
                    <a:pt x="1151" y="557"/>
                  </a:lnTo>
                  <a:lnTo>
                    <a:pt x="1150" y="558"/>
                  </a:lnTo>
                  <a:lnTo>
                    <a:pt x="1150" y="559"/>
                  </a:lnTo>
                  <a:lnTo>
                    <a:pt x="1145" y="562"/>
                  </a:lnTo>
                  <a:lnTo>
                    <a:pt x="1144" y="562"/>
                  </a:lnTo>
                  <a:lnTo>
                    <a:pt x="1134" y="565"/>
                  </a:lnTo>
                  <a:lnTo>
                    <a:pt x="1131" y="565"/>
                  </a:lnTo>
                  <a:lnTo>
                    <a:pt x="1094" y="563"/>
                  </a:lnTo>
                  <a:lnTo>
                    <a:pt x="1086" y="550"/>
                  </a:lnTo>
                  <a:lnTo>
                    <a:pt x="1085" y="539"/>
                  </a:lnTo>
                  <a:lnTo>
                    <a:pt x="1087" y="538"/>
                  </a:lnTo>
                  <a:lnTo>
                    <a:pt x="1089" y="536"/>
                  </a:lnTo>
                  <a:lnTo>
                    <a:pt x="1092" y="534"/>
                  </a:lnTo>
                  <a:lnTo>
                    <a:pt x="1093" y="533"/>
                  </a:lnTo>
                  <a:lnTo>
                    <a:pt x="1093" y="532"/>
                  </a:lnTo>
                  <a:lnTo>
                    <a:pt x="1094" y="530"/>
                  </a:lnTo>
                  <a:lnTo>
                    <a:pt x="1101" y="518"/>
                  </a:lnTo>
                  <a:lnTo>
                    <a:pt x="1101" y="517"/>
                  </a:lnTo>
                  <a:lnTo>
                    <a:pt x="1101" y="515"/>
                  </a:lnTo>
                  <a:lnTo>
                    <a:pt x="1102" y="514"/>
                  </a:lnTo>
                  <a:lnTo>
                    <a:pt x="1095" y="517"/>
                  </a:lnTo>
                  <a:lnTo>
                    <a:pt x="1085" y="521"/>
                  </a:lnTo>
                  <a:lnTo>
                    <a:pt x="1064" y="525"/>
                  </a:lnTo>
                  <a:lnTo>
                    <a:pt x="1058" y="526"/>
                  </a:lnTo>
                  <a:lnTo>
                    <a:pt x="1047" y="526"/>
                  </a:lnTo>
                  <a:lnTo>
                    <a:pt x="1043" y="527"/>
                  </a:lnTo>
                  <a:lnTo>
                    <a:pt x="1037" y="528"/>
                  </a:lnTo>
                  <a:lnTo>
                    <a:pt x="1029" y="529"/>
                  </a:lnTo>
                  <a:lnTo>
                    <a:pt x="1021" y="531"/>
                  </a:lnTo>
                  <a:lnTo>
                    <a:pt x="1019" y="531"/>
                  </a:lnTo>
                  <a:lnTo>
                    <a:pt x="1018" y="531"/>
                  </a:lnTo>
                  <a:lnTo>
                    <a:pt x="1007" y="527"/>
                  </a:lnTo>
                  <a:lnTo>
                    <a:pt x="1002" y="526"/>
                  </a:lnTo>
                  <a:lnTo>
                    <a:pt x="999" y="524"/>
                  </a:lnTo>
                  <a:lnTo>
                    <a:pt x="999" y="524"/>
                  </a:lnTo>
                  <a:lnTo>
                    <a:pt x="998" y="524"/>
                  </a:lnTo>
                  <a:lnTo>
                    <a:pt x="998" y="524"/>
                  </a:lnTo>
                  <a:lnTo>
                    <a:pt x="997" y="524"/>
                  </a:lnTo>
                  <a:lnTo>
                    <a:pt x="997" y="524"/>
                  </a:lnTo>
                  <a:lnTo>
                    <a:pt x="992" y="526"/>
                  </a:lnTo>
                  <a:lnTo>
                    <a:pt x="989" y="532"/>
                  </a:lnTo>
                  <a:lnTo>
                    <a:pt x="988" y="532"/>
                  </a:lnTo>
                  <a:lnTo>
                    <a:pt x="988" y="532"/>
                  </a:lnTo>
                  <a:lnTo>
                    <a:pt x="988" y="532"/>
                  </a:lnTo>
                  <a:lnTo>
                    <a:pt x="961" y="539"/>
                  </a:lnTo>
                  <a:lnTo>
                    <a:pt x="953" y="540"/>
                  </a:lnTo>
                  <a:lnTo>
                    <a:pt x="939" y="537"/>
                  </a:lnTo>
                  <a:lnTo>
                    <a:pt x="934" y="538"/>
                  </a:lnTo>
                  <a:lnTo>
                    <a:pt x="925" y="539"/>
                  </a:lnTo>
                  <a:lnTo>
                    <a:pt x="924" y="539"/>
                  </a:lnTo>
                  <a:lnTo>
                    <a:pt x="923" y="539"/>
                  </a:lnTo>
                  <a:lnTo>
                    <a:pt x="923" y="538"/>
                  </a:lnTo>
                  <a:lnTo>
                    <a:pt x="922" y="538"/>
                  </a:lnTo>
                  <a:lnTo>
                    <a:pt x="922" y="538"/>
                  </a:lnTo>
                  <a:lnTo>
                    <a:pt x="921" y="537"/>
                  </a:lnTo>
                  <a:lnTo>
                    <a:pt x="918" y="535"/>
                  </a:lnTo>
                  <a:lnTo>
                    <a:pt x="917" y="535"/>
                  </a:lnTo>
                  <a:lnTo>
                    <a:pt x="916" y="534"/>
                  </a:lnTo>
                  <a:lnTo>
                    <a:pt x="916" y="534"/>
                  </a:lnTo>
                  <a:lnTo>
                    <a:pt x="914" y="532"/>
                  </a:lnTo>
                  <a:lnTo>
                    <a:pt x="914" y="531"/>
                  </a:lnTo>
                  <a:lnTo>
                    <a:pt x="914" y="531"/>
                  </a:lnTo>
                  <a:lnTo>
                    <a:pt x="913" y="531"/>
                  </a:lnTo>
                  <a:lnTo>
                    <a:pt x="913" y="531"/>
                  </a:lnTo>
                  <a:lnTo>
                    <a:pt x="913" y="530"/>
                  </a:lnTo>
                  <a:lnTo>
                    <a:pt x="913" y="529"/>
                  </a:lnTo>
                  <a:lnTo>
                    <a:pt x="909" y="527"/>
                  </a:lnTo>
                  <a:lnTo>
                    <a:pt x="901" y="532"/>
                  </a:lnTo>
                  <a:lnTo>
                    <a:pt x="901" y="533"/>
                  </a:lnTo>
                  <a:lnTo>
                    <a:pt x="893" y="542"/>
                  </a:lnTo>
                  <a:lnTo>
                    <a:pt x="892" y="547"/>
                  </a:lnTo>
                  <a:lnTo>
                    <a:pt x="888" y="549"/>
                  </a:lnTo>
                  <a:lnTo>
                    <a:pt x="887" y="549"/>
                  </a:lnTo>
                  <a:lnTo>
                    <a:pt x="886" y="549"/>
                  </a:lnTo>
                  <a:lnTo>
                    <a:pt x="885" y="549"/>
                  </a:lnTo>
                  <a:lnTo>
                    <a:pt x="883" y="549"/>
                  </a:lnTo>
                  <a:lnTo>
                    <a:pt x="876" y="548"/>
                  </a:lnTo>
                  <a:lnTo>
                    <a:pt x="872" y="548"/>
                  </a:lnTo>
                  <a:lnTo>
                    <a:pt x="870" y="547"/>
                  </a:lnTo>
                  <a:lnTo>
                    <a:pt x="866" y="546"/>
                  </a:lnTo>
                  <a:lnTo>
                    <a:pt x="864" y="547"/>
                  </a:lnTo>
                  <a:lnTo>
                    <a:pt x="864" y="548"/>
                  </a:lnTo>
                  <a:lnTo>
                    <a:pt x="863" y="548"/>
                  </a:lnTo>
                  <a:lnTo>
                    <a:pt x="863" y="548"/>
                  </a:lnTo>
                  <a:lnTo>
                    <a:pt x="863" y="548"/>
                  </a:lnTo>
                  <a:lnTo>
                    <a:pt x="863" y="548"/>
                  </a:lnTo>
                  <a:lnTo>
                    <a:pt x="862" y="549"/>
                  </a:lnTo>
                  <a:lnTo>
                    <a:pt x="861" y="552"/>
                  </a:lnTo>
                  <a:lnTo>
                    <a:pt x="860" y="554"/>
                  </a:lnTo>
                  <a:lnTo>
                    <a:pt x="859" y="557"/>
                  </a:lnTo>
                  <a:lnTo>
                    <a:pt x="859" y="558"/>
                  </a:lnTo>
                  <a:lnTo>
                    <a:pt x="858" y="559"/>
                  </a:lnTo>
                  <a:lnTo>
                    <a:pt x="851" y="568"/>
                  </a:lnTo>
                  <a:lnTo>
                    <a:pt x="846" y="572"/>
                  </a:lnTo>
                  <a:lnTo>
                    <a:pt x="839" y="577"/>
                  </a:lnTo>
                  <a:lnTo>
                    <a:pt x="839" y="578"/>
                  </a:lnTo>
                  <a:lnTo>
                    <a:pt x="828" y="582"/>
                  </a:lnTo>
                  <a:lnTo>
                    <a:pt x="823" y="584"/>
                  </a:lnTo>
                  <a:lnTo>
                    <a:pt x="815" y="588"/>
                  </a:lnTo>
                  <a:lnTo>
                    <a:pt x="795" y="604"/>
                  </a:lnTo>
                  <a:lnTo>
                    <a:pt x="794" y="604"/>
                  </a:lnTo>
                  <a:lnTo>
                    <a:pt x="793" y="605"/>
                  </a:lnTo>
                  <a:lnTo>
                    <a:pt x="793" y="606"/>
                  </a:lnTo>
                  <a:lnTo>
                    <a:pt x="793" y="607"/>
                  </a:lnTo>
                  <a:lnTo>
                    <a:pt x="794" y="617"/>
                  </a:lnTo>
                  <a:lnTo>
                    <a:pt x="794" y="618"/>
                  </a:lnTo>
                  <a:lnTo>
                    <a:pt x="790" y="621"/>
                  </a:lnTo>
                  <a:lnTo>
                    <a:pt x="789" y="623"/>
                  </a:lnTo>
                  <a:lnTo>
                    <a:pt x="788" y="623"/>
                  </a:lnTo>
                  <a:lnTo>
                    <a:pt x="769" y="631"/>
                  </a:lnTo>
                  <a:lnTo>
                    <a:pt x="768" y="631"/>
                  </a:lnTo>
                  <a:lnTo>
                    <a:pt x="769" y="628"/>
                  </a:lnTo>
                  <a:lnTo>
                    <a:pt x="769" y="628"/>
                  </a:lnTo>
                  <a:lnTo>
                    <a:pt x="767" y="624"/>
                  </a:lnTo>
                  <a:lnTo>
                    <a:pt x="767" y="623"/>
                  </a:lnTo>
                  <a:lnTo>
                    <a:pt x="766" y="623"/>
                  </a:lnTo>
                  <a:lnTo>
                    <a:pt x="766" y="623"/>
                  </a:lnTo>
                  <a:lnTo>
                    <a:pt x="765" y="623"/>
                  </a:lnTo>
                  <a:lnTo>
                    <a:pt x="761" y="624"/>
                  </a:lnTo>
                  <a:lnTo>
                    <a:pt x="748" y="622"/>
                  </a:lnTo>
                  <a:lnTo>
                    <a:pt x="747" y="622"/>
                  </a:lnTo>
                  <a:lnTo>
                    <a:pt x="746" y="622"/>
                  </a:lnTo>
                  <a:lnTo>
                    <a:pt x="740" y="619"/>
                  </a:lnTo>
                  <a:lnTo>
                    <a:pt x="740" y="618"/>
                  </a:lnTo>
                  <a:lnTo>
                    <a:pt x="735" y="613"/>
                  </a:lnTo>
                  <a:lnTo>
                    <a:pt x="735" y="613"/>
                  </a:lnTo>
                  <a:lnTo>
                    <a:pt x="734" y="612"/>
                  </a:lnTo>
                  <a:lnTo>
                    <a:pt x="734" y="612"/>
                  </a:lnTo>
                  <a:lnTo>
                    <a:pt x="734" y="611"/>
                  </a:lnTo>
                  <a:lnTo>
                    <a:pt x="734" y="609"/>
                  </a:lnTo>
                  <a:lnTo>
                    <a:pt x="732" y="605"/>
                  </a:lnTo>
                  <a:lnTo>
                    <a:pt x="732" y="604"/>
                  </a:lnTo>
                  <a:lnTo>
                    <a:pt x="731" y="604"/>
                  </a:lnTo>
                  <a:lnTo>
                    <a:pt x="728" y="599"/>
                  </a:lnTo>
                  <a:lnTo>
                    <a:pt x="720" y="588"/>
                  </a:lnTo>
                  <a:lnTo>
                    <a:pt x="719" y="588"/>
                  </a:lnTo>
                  <a:lnTo>
                    <a:pt x="719" y="588"/>
                  </a:lnTo>
                  <a:lnTo>
                    <a:pt x="718" y="588"/>
                  </a:lnTo>
                  <a:lnTo>
                    <a:pt x="717" y="588"/>
                  </a:lnTo>
                  <a:lnTo>
                    <a:pt x="717" y="587"/>
                  </a:lnTo>
                  <a:lnTo>
                    <a:pt x="716" y="587"/>
                  </a:lnTo>
                  <a:lnTo>
                    <a:pt x="715" y="587"/>
                  </a:lnTo>
                  <a:lnTo>
                    <a:pt x="701" y="576"/>
                  </a:lnTo>
                  <a:lnTo>
                    <a:pt x="700" y="574"/>
                  </a:lnTo>
                  <a:lnTo>
                    <a:pt x="700" y="574"/>
                  </a:lnTo>
                  <a:lnTo>
                    <a:pt x="700" y="574"/>
                  </a:lnTo>
                  <a:lnTo>
                    <a:pt x="699" y="573"/>
                  </a:lnTo>
                  <a:lnTo>
                    <a:pt x="699" y="572"/>
                  </a:lnTo>
                  <a:lnTo>
                    <a:pt x="699" y="572"/>
                  </a:lnTo>
                  <a:lnTo>
                    <a:pt x="699" y="567"/>
                  </a:lnTo>
                  <a:lnTo>
                    <a:pt x="699" y="564"/>
                  </a:lnTo>
                  <a:lnTo>
                    <a:pt x="697" y="555"/>
                  </a:lnTo>
                  <a:lnTo>
                    <a:pt x="695" y="544"/>
                  </a:lnTo>
                  <a:lnTo>
                    <a:pt x="689" y="536"/>
                  </a:lnTo>
                  <a:lnTo>
                    <a:pt x="688" y="536"/>
                  </a:lnTo>
                  <a:lnTo>
                    <a:pt x="688" y="536"/>
                  </a:lnTo>
                  <a:lnTo>
                    <a:pt x="687" y="536"/>
                  </a:lnTo>
                  <a:lnTo>
                    <a:pt x="686" y="535"/>
                  </a:lnTo>
                  <a:lnTo>
                    <a:pt x="686" y="534"/>
                  </a:lnTo>
                  <a:lnTo>
                    <a:pt x="683" y="528"/>
                  </a:lnTo>
                  <a:lnTo>
                    <a:pt x="678" y="521"/>
                  </a:lnTo>
                  <a:lnTo>
                    <a:pt x="678" y="520"/>
                  </a:lnTo>
                  <a:lnTo>
                    <a:pt x="679" y="519"/>
                  </a:lnTo>
                  <a:lnTo>
                    <a:pt x="682" y="518"/>
                  </a:lnTo>
                  <a:lnTo>
                    <a:pt x="685" y="516"/>
                  </a:lnTo>
                  <a:lnTo>
                    <a:pt x="686" y="516"/>
                  </a:lnTo>
                  <a:lnTo>
                    <a:pt x="686" y="515"/>
                  </a:lnTo>
                  <a:lnTo>
                    <a:pt x="687" y="514"/>
                  </a:lnTo>
                  <a:lnTo>
                    <a:pt x="688" y="514"/>
                  </a:lnTo>
                  <a:lnTo>
                    <a:pt x="689" y="513"/>
                  </a:lnTo>
                  <a:lnTo>
                    <a:pt x="689" y="512"/>
                  </a:lnTo>
                  <a:lnTo>
                    <a:pt x="690" y="510"/>
                  </a:lnTo>
                  <a:lnTo>
                    <a:pt x="674" y="511"/>
                  </a:lnTo>
                  <a:lnTo>
                    <a:pt x="673" y="511"/>
                  </a:lnTo>
                  <a:lnTo>
                    <a:pt x="673" y="512"/>
                  </a:lnTo>
                  <a:lnTo>
                    <a:pt x="672" y="512"/>
                  </a:lnTo>
                  <a:lnTo>
                    <a:pt x="672" y="513"/>
                  </a:lnTo>
                  <a:lnTo>
                    <a:pt x="650" y="515"/>
                  </a:lnTo>
                  <a:lnTo>
                    <a:pt x="647" y="515"/>
                  </a:lnTo>
                  <a:lnTo>
                    <a:pt x="643" y="515"/>
                  </a:lnTo>
                  <a:lnTo>
                    <a:pt x="630" y="541"/>
                  </a:lnTo>
                  <a:lnTo>
                    <a:pt x="622" y="553"/>
                  </a:lnTo>
                  <a:lnTo>
                    <a:pt x="621" y="565"/>
                  </a:lnTo>
                  <a:lnTo>
                    <a:pt x="612" y="576"/>
                  </a:lnTo>
                  <a:lnTo>
                    <a:pt x="608" y="583"/>
                  </a:lnTo>
                  <a:lnTo>
                    <a:pt x="605" y="588"/>
                  </a:lnTo>
                  <a:lnTo>
                    <a:pt x="603" y="593"/>
                  </a:lnTo>
                  <a:lnTo>
                    <a:pt x="598" y="595"/>
                  </a:lnTo>
                  <a:lnTo>
                    <a:pt x="597" y="595"/>
                  </a:lnTo>
                  <a:lnTo>
                    <a:pt x="594" y="595"/>
                  </a:lnTo>
                  <a:lnTo>
                    <a:pt x="591" y="596"/>
                  </a:lnTo>
                  <a:lnTo>
                    <a:pt x="587" y="595"/>
                  </a:lnTo>
                  <a:lnTo>
                    <a:pt x="581" y="594"/>
                  </a:lnTo>
                  <a:lnTo>
                    <a:pt x="577" y="593"/>
                  </a:lnTo>
                  <a:lnTo>
                    <a:pt x="567" y="591"/>
                  </a:lnTo>
                  <a:lnTo>
                    <a:pt x="549" y="592"/>
                  </a:lnTo>
                  <a:lnTo>
                    <a:pt x="542" y="594"/>
                  </a:lnTo>
                  <a:lnTo>
                    <a:pt x="539" y="595"/>
                  </a:lnTo>
                  <a:lnTo>
                    <a:pt x="538" y="596"/>
                  </a:lnTo>
                  <a:lnTo>
                    <a:pt x="538" y="597"/>
                  </a:lnTo>
                  <a:lnTo>
                    <a:pt x="537" y="597"/>
                  </a:lnTo>
                  <a:lnTo>
                    <a:pt x="537" y="597"/>
                  </a:lnTo>
                  <a:lnTo>
                    <a:pt x="537" y="598"/>
                  </a:lnTo>
                  <a:lnTo>
                    <a:pt x="529" y="603"/>
                  </a:lnTo>
                  <a:lnTo>
                    <a:pt x="529" y="603"/>
                  </a:lnTo>
                  <a:lnTo>
                    <a:pt x="528" y="603"/>
                  </a:lnTo>
                  <a:lnTo>
                    <a:pt x="524" y="603"/>
                  </a:lnTo>
                  <a:lnTo>
                    <a:pt x="518" y="598"/>
                  </a:lnTo>
                  <a:lnTo>
                    <a:pt x="517" y="598"/>
                  </a:lnTo>
                  <a:lnTo>
                    <a:pt x="517" y="598"/>
                  </a:lnTo>
                  <a:lnTo>
                    <a:pt x="517" y="598"/>
                  </a:lnTo>
                  <a:lnTo>
                    <a:pt x="516" y="598"/>
                  </a:lnTo>
                  <a:lnTo>
                    <a:pt x="516" y="599"/>
                  </a:lnTo>
                  <a:lnTo>
                    <a:pt x="515" y="599"/>
                  </a:lnTo>
                  <a:lnTo>
                    <a:pt x="513" y="598"/>
                  </a:lnTo>
                  <a:lnTo>
                    <a:pt x="507" y="598"/>
                  </a:lnTo>
                  <a:lnTo>
                    <a:pt x="506" y="598"/>
                  </a:lnTo>
                  <a:lnTo>
                    <a:pt x="506" y="598"/>
                  </a:lnTo>
                  <a:lnTo>
                    <a:pt x="503" y="597"/>
                  </a:lnTo>
                  <a:lnTo>
                    <a:pt x="503" y="596"/>
                  </a:lnTo>
                  <a:lnTo>
                    <a:pt x="503" y="596"/>
                  </a:lnTo>
                  <a:lnTo>
                    <a:pt x="501" y="593"/>
                  </a:lnTo>
                  <a:lnTo>
                    <a:pt x="500" y="591"/>
                  </a:lnTo>
                  <a:lnTo>
                    <a:pt x="499" y="590"/>
                  </a:lnTo>
                  <a:lnTo>
                    <a:pt x="496" y="584"/>
                  </a:lnTo>
                  <a:lnTo>
                    <a:pt x="496" y="584"/>
                  </a:lnTo>
                  <a:lnTo>
                    <a:pt x="495" y="584"/>
                  </a:lnTo>
                  <a:lnTo>
                    <a:pt x="491" y="580"/>
                  </a:lnTo>
                  <a:lnTo>
                    <a:pt x="490" y="579"/>
                  </a:lnTo>
                  <a:lnTo>
                    <a:pt x="483" y="577"/>
                  </a:lnTo>
                  <a:lnTo>
                    <a:pt x="483" y="577"/>
                  </a:lnTo>
                  <a:lnTo>
                    <a:pt x="482" y="577"/>
                  </a:lnTo>
                  <a:lnTo>
                    <a:pt x="481" y="578"/>
                  </a:lnTo>
                  <a:lnTo>
                    <a:pt x="478" y="578"/>
                  </a:lnTo>
                  <a:lnTo>
                    <a:pt x="471" y="577"/>
                  </a:lnTo>
                  <a:lnTo>
                    <a:pt x="468" y="577"/>
                  </a:lnTo>
                  <a:lnTo>
                    <a:pt x="457" y="571"/>
                  </a:lnTo>
                  <a:lnTo>
                    <a:pt x="455" y="568"/>
                  </a:lnTo>
                  <a:lnTo>
                    <a:pt x="454" y="567"/>
                  </a:lnTo>
                  <a:lnTo>
                    <a:pt x="446" y="567"/>
                  </a:lnTo>
                  <a:lnTo>
                    <a:pt x="446" y="569"/>
                  </a:lnTo>
                  <a:lnTo>
                    <a:pt x="446" y="569"/>
                  </a:lnTo>
                  <a:lnTo>
                    <a:pt x="446" y="570"/>
                  </a:lnTo>
                  <a:lnTo>
                    <a:pt x="445" y="571"/>
                  </a:lnTo>
                  <a:lnTo>
                    <a:pt x="441" y="587"/>
                  </a:lnTo>
                  <a:lnTo>
                    <a:pt x="439" y="591"/>
                  </a:lnTo>
                  <a:lnTo>
                    <a:pt x="438" y="591"/>
                  </a:lnTo>
                  <a:lnTo>
                    <a:pt x="434" y="593"/>
                  </a:lnTo>
                  <a:lnTo>
                    <a:pt x="431" y="595"/>
                  </a:lnTo>
                  <a:lnTo>
                    <a:pt x="431" y="595"/>
                  </a:lnTo>
                  <a:lnTo>
                    <a:pt x="430" y="595"/>
                  </a:lnTo>
                  <a:lnTo>
                    <a:pt x="428" y="597"/>
                  </a:lnTo>
                  <a:lnTo>
                    <a:pt x="428" y="597"/>
                  </a:lnTo>
                  <a:lnTo>
                    <a:pt x="425" y="600"/>
                  </a:lnTo>
                  <a:lnTo>
                    <a:pt x="422" y="602"/>
                  </a:lnTo>
                  <a:lnTo>
                    <a:pt x="422" y="603"/>
                  </a:lnTo>
                  <a:lnTo>
                    <a:pt x="422" y="603"/>
                  </a:lnTo>
                  <a:lnTo>
                    <a:pt x="422" y="603"/>
                  </a:lnTo>
                  <a:lnTo>
                    <a:pt x="421" y="614"/>
                  </a:lnTo>
                  <a:lnTo>
                    <a:pt x="422" y="615"/>
                  </a:lnTo>
                  <a:lnTo>
                    <a:pt x="422" y="616"/>
                  </a:lnTo>
                  <a:lnTo>
                    <a:pt x="422" y="616"/>
                  </a:lnTo>
                  <a:lnTo>
                    <a:pt x="423" y="618"/>
                  </a:lnTo>
                  <a:lnTo>
                    <a:pt x="429" y="621"/>
                  </a:lnTo>
                  <a:lnTo>
                    <a:pt x="434" y="624"/>
                  </a:lnTo>
                  <a:lnTo>
                    <a:pt x="438" y="629"/>
                  </a:lnTo>
                  <a:lnTo>
                    <a:pt x="439" y="630"/>
                  </a:lnTo>
                  <a:lnTo>
                    <a:pt x="443" y="635"/>
                  </a:lnTo>
                  <a:lnTo>
                    <a:pt x="443" y="636"/>
                  </a:lnTo>
                  <a:lnTo>
                    <a:pt x="443" y="637"/>
                  </a:lnTo>
                  <a:lnTo>
                    <a:pt x="443" y="638"/>
                  </a:lnTo>
                  <a:lnTo>
                    <a:pt x="443" y="639"/>
                  </a:lnTo>
                  <a:lnTo>
                    <a:pt x="442" y="642"/>
                  </a:lnTo>
                  <a:lnTo>
                    <a:pt x="442" y="642"/>
                  </a:lnTo>
                  <a:lnTo>
                    <a:pt x="441" y="642"/>
                  </a:lnTo>
                  <a:lnTo>
                    <a:pt x="441" y="643"/>
                  </a:lnTo>
                  <a:lnTo>
                    <a:pt x="436" y="648"/>
                  </a:lnTo>
                  <a:lnTo>
                    <a:pt x="436" y="648"/>
                  </a:lnTo>
                  <a:lnTo>
                    <a:pt x="436" y="649"/>
                  </a:lnTo>
                  <a:lnTo>
                    <a:pt x="435" y="650"/>
                  </a:lnTo>
                  <a:lnTo>
                    <a:pt x="435" y="651"/>
                  </a:lnTo>
                  <a:lnTo>
                    <a:pt x="435" y="651"/>
                  </a:lnTo>
                  <a:lnTo>
                    <a:pt x="435" y="652"/>
                  </a:lnTo>
                  <a:lnTo>
                    <a:pt x="430" y="650"/>
                  </a:lnTo>
                  <a:lnTo>
                    <a:pt x="429" y="649"/>
                  </a:lnTo>
                  <a:lnTo>
                    <a:pt x="428" y="648"/>
                  </a:lnTo>
                  <a:lnTo>
                    <a:pt x="427" y="648"/>
                  </a:lnTo>
                  <a:lnTo>
                    <a:pt x="427" y="648"/>
                  </a:lnTo>
                  <a:lnTo>
                    <a:pt x="426" y="648"/>
                  </a:lnTo>
                  <a:lnTo>
                    <a:pt x="426" y="648"/>
                  </a:lnTo>
                  <a:lnTo>
                    <a:pt x="425" y="648"/>
                  </a:lnTo>
                  <a:lnTo>
                    <a:pt x="424" y="649"/>
                  </a:lnTo>
                  <a:lnTo>
                    <a:pt x="424" y="649"/>
                  </a:lnTo>
                  <a:lnTo>
                    <a:pt x="423" y="652"/>
                  </a:lnTo>
                  <a:lnTo>
                    <a:pt x="423" y="654"/>
                  </a:lnTo>
                  <a:lnTo>
                    <a:pt x="423" y="656"/>
                  </a:lnTo>
                  <a:lnTo>
                    <a:pt x="423" y="657"/>
                  </a:lnTo>
                  <a:lnTo>
                    <a:pt x="415" y="665"/>
                  </a:lnTo>
                  <a:lnTo>
                    <a:pt x="412" y="667"/>
                  </a:lnTo>
                  <a:lnTo>
                    <a:pt x="415" y="673"/>
                  </a:lnTo>
                  <a:lnTo>
                    <a:pt x="415" y="678"/>
                  </a:lnTo>
                  <a:lnTo>
                    <a:pt x="416" y="686"/>
                  </a:lnTo>
                  <a:lnTo>
                    <a:pt x="416" y="687"/>
                  </a:lnTo>
                  <a:lnTo>
                    <a:pt x="414" y="693"/>
                  </a:lnTo>
                  <a:lnTo>
                    <a:pt x="413" y="693"/>
                  </a:lnTo>
                  <a:lnTo>
                    <a:pt x="413" y="694"/>
                  </a:lnTo>
                  <a:lnTo>
                    <a:pt x="412" y="694"/>
                  </a:lnTo>
                  <a:lnTo>
                    <a:pt x="410" y="694"/>
                  </a:lnTo>
                  <a:lnTo>
                    <a:pt x="410" y="694"/>
                  </a:lnTo>
                  <a:lnTo>
                    <a:pt x="409" y="694"/>
                  </a:lnTo>
                  <a:lnTo>
                    <a:pt x="408" y="695"/>
                  </a:lnTo>
                  <a:lnTo>
                    <a:pt x="408" y="695"/>
                  </a:lnTo>
                  <a:lnTo>
                    <a:pt x="407" y="695"/>
                  </a:lnTo>
                  <a:lnTo>
                    <a:pt x="404" y="700"/>
                  </a:lnTo>
                  <a:lnTo>
                    <a:pt x="397" y="708"/>
                  </a:lnTo>
                  <a:lnTo>
                    <a:pt x="397" y="709"/>
                  </a:lnTo>
                  <a:lnTo>
                    <a:pt x="396" y="710"/>
                  </a:lnTo>
                  <a:lnTo>
                    <a:pt x="395" y="713"/>
                  </a:lnTo>
                  <a:lnTo>
                    <a:pt x="394" y="714"/>
                  </a:lnTo>
                  <a:lnTo>
                    <a:pt x="394" y="715"/>
                  </a:lnTo>
                  <a:lnTo>
                    <a:pt x="394" y="715"/>
                  </a:lnTo>
                  <a:lnTo>
                    <a:pt x="394" y="716"/>
                  </a:lnTo>
                  <a:lnTo>
                    <a:pt x="394" y="717"/>
                  </a:lnTo>
                  <a:lnTo>
                    <a:pt x="394" y="717"/>
                  </a:lnTo>
                  <a:lnTo>
                    <a:pt x="394" y="718"/>
                  </a:lnTo>
                  <a:lnTo>
                    <a:pt x="395" y="725"/>
                  </a:lnTo>
                  <a:lnTo>
                    <a:pt x="390" y="738"/>
                  </a:lnTo>
                  <a:lnTo>
                    <a:pt x="381" y="743"/>
                  </a:lnTo>
                  <a:lnTo>
                    <a:pt x="388" y="749"/>
                  </a:lnTo>
                  <a:lnTo>
                    <a:pt x="377" y="756"/>
                  </a:lnTo>
                  <a:lnTo>
                    <a:pt x="367" y="767"/>
                  </a:lnTo>
                  <a:lnTo>
                    <a:pt x="362" y="780"/>
                  </a:lnTo>
                  <a:lnTo>
                    <a:pt x="360" y="788"/>
                  </a:lnTo>
                  <a:lnTo>
                    <a:pt x="358" y="795"/>
                  </a:lnTo>
                  <a:lnTo>
                    <a:pt x="358" y="796"/>
                  </a:lnTo>
                  <a:lnTo>
                    <a:pt x="358" y="796"/>
                  </a:lnTo>
                  <a:lnTo>
                    <a:pt x="354" y="799"/>
                  </a:lnTo>
                  <a:lnTo>
                    <a:pt x="351" y="803"/>
                  </a:lnTo>
                  <a:lnTo>
                    <a:pt x="345" y="805"/>
                  </a:lnTo>
                  <a:lnTo>
                    <a:pt x="343" y="804"/>
                  </a:lnTo>
                  <a:lnTo>
                    <a:pt x="342" y="804"/>
                  </a:lnTo>
                  <a:lnTo>
                    <a:pt x="342" y="804"/>
                  </a:lnTo>
                  <a:lnTo>
                    <a:pt x="340" y="804"/>
                  </a:lnTo>
                  <a:lnTo>
                    <a:pt x="340" y="804"/>
                  </a:lnTo>
                  <a:lnTo>
                    <a:pt x="339" y="804"/>
                  </a:lnTo>
                  <a:lnTo>
                    <a:pt x="323" y="814"/>
                  </a:lnTo>
                  <a:lnTo>
                    <a:pt x="320" y="824"/>
                  </a:lnTo>
                  <a:lnTo>
                    <a:pt x="321" y="832"/>
                  </a:lnTo>
                  <a:lnTo>
                    <a:pt x="320" y="832"/>
                  </a:lnTo>
                  <a:lnTo>
                    <a:pt x="318" y="831"/>
                  </a:lnTo>
                  <a:lnTo>
                    <a:pt x="316" y="830"/>
                  </a:lnTo>
                  <a:lnTo>
                    <a:pt x="316" y="830"/>
                  </a:lnTo>
                  <a:lnTo>
                    <a:pt x="314" y="837"/>
                  </a:lnTo>
                  <a:lnTo>
                    <a:pt x="311" y="839"/>
                  </a:lnTo>
                  <a:lnTo>
                    <a:pt x="300" y="849"/>
                  </a:lnTo>
                  <a:lnTo>
                    <a:pt x="282" y="858"/>
                  </a:lnTo>
                  <a:lnTo>
                    <a:pt x="278" y="859"/>
                  </a:lnTo>
                  <a:lnTo>
                    <a:pt x="278" y="859"/>
                  </a:lnTo>
                  <a:lnTo>
                    <a:pt x="253" y="867"/>
                  </a:lnTo>
                  <a:lnTo>
                    <a:pt x="236" y="872"/>
                  </a:lnTo>
                  <a:lnTo>
                    <a:pt x="224" y="876"/>
                  </a:lnTo>
                  <a:lnTo>
                    <a:pt x="224" y="876"/>
                  </a:lnTo>
                  <a:lnTo>
                    <a:pt x="223" y="875"/>
                  </a:lnTo>
                  <a:lnTo>
                    <a:pt x="223" y="875"/>
                  </a:lnTo>
                  <a:lnTo>
                    <a:pt x="222" y="874"/>
                  </a:lnTo>
                  <a:lnTo>
                    <a:pt x="222" y="873"/>
                  </a:lnTo>
                  <a:lnTo>
                    <a:pt x="221" y="872"/>
                  </a:lnTo>
                  <a:lnTo>
                    <a:pt x="221" y="871"/>
                  </a:lnTo>
                  <a:lnTo>
                    <a:pt x="220" y="870"/>
                  </a:lnTo>
                  <a:lnTo>
                    <a:pt x="220" y="869"/>
                  </a:lnTo>
                  <a:lnTo>
                    <a:pt x="220" y="869"/>
                  </a:lnTo>
                  <a:lnTo>
                    <a:pt x="220" y="868"/>
                  </a:lnTo>
                  <a:lnTo>
                    <a:pt x="219" y="867"/>
                  </a:lnTo>
                  <a:lnTo>
                    <a:pt x="218" y="864"/>
                  </a:lnTo>
                  <a:lnTo>
                    <a:pt x="218" y="864"/>
                  </a:lnTo>
                  <a:lnTo>
                    <a:pt x="214" y="857"/>
                  </a:lnTo>
                  <a:lnTo>
                    <a:pt x="213" y="856"/>
                  </a:lnTo>
                  <a:lnTo>
                    <a:pt x="208" y="865"/>
                  </a:lnTo>
                  <a:lnTo>
                    <a:pt x="207" y="869"/>
                  </a:lnTo>
                  <a:lnTo>
                    <a:pt x="194" y="877"/>
                  </a:lnTo>
                  <a:lnTo>
                    <a:pt x="193" y="876"/>
                  </a:lnTo>
                  <a:lnTo>
                    <a:pt x="192" y="876"/>
                  </a:lnTo>
                  <a:lnTo>
                    <a:pt x="192" y="877"/>
                  </a:lnTo>
                  <a:lnTo>
                    <a:pt x="189" y="880"/>
                  </a:lnTo>
                  <a:lnTo>
                    <a:pt x="188" y="881"/>
                  </a:lnTo>
                  <a:lnTo>
                    <a:pt x="187" y="882"/>
                  </a:lnTo>
                  <a:lnTo>
                    <a:pt x="187" y="883"/>
                  </a:lnTo>
                  <a:lnTo>
                    <a:pt x="186" y="884"/>
                  </a:lnTo>
                  <a:lnTo>
                    <a:pt x="186" y="884"/>
                  </a:lnTo>
                  <a:lnTo>
                    <a:pt x="186" y="885"/>
                  </a:lnTo>
                  <a:lnTo>
                    <a:pt x="186" y="888"/>
                  </a:lnTo>
                  <a:lnTo>
                    <a:pt x="187" y="890"/>
                  </a:lnTo>
                  <a:lnTo>
                    <a:pt x="187" y="892"/>
                  </a:lnTo>
                  <a:lnTo>
                    <a:pt x="192" y="910"/>
                  </a:lnTo>
                  <a:lnTo>
                    <a:pt x="204" y="940"/>
                  </a:lnTo>
                  <a:lnTo>
                    <a:pt x="205" y="941"/>
                  </a:lnTo>
                  <a:lnTo>
                    <a:pt x="208" y="944"/>
                  </a:lnTo>
                  <a:lnTo>
                    <a:pt x="209" y="944"/>
                  </a:lnTo>
                  <a:lnTo>
                    <a:pt x="209" y="951"/>
                  </a:lnTo>
                  <a:lnTo>
                    <a:pt x="207" y="953"/>
                  </a:lnTo>
                  <a:lnTo>
                    <a:pt x="206" y="954"/>
                  </a:lnTo>
                  <a:lnTo>
                    <a:pt x="206" y="955"/>
                  </a:lnTo>
                  <a:lnTo>
                    <a:pt x="204" y="957"/>
                  </a:lnTo>
                  <a:lnTo>
                    <a:pt x="204" y="957"/>
                  </a:lnTo>
                  <a:lnTo>
                    <a:pt x="203" y="958"/>
                  </a:lnTo>
                  <a:lnTo>
                    <a:pt x="203" y="958"/>
                  </a:lnTo>
                  <a:lnTo>
                    <a:pt x="196" y="958"/>
                  </a:lnTo>
                  <a:lnTo>
                    <a:pt x="195" y="958"/>
                  </a:lnTo>
                  <a:lnTo>
                    <a:pt x="183" y="966"/>
                  </a:lnTo>
                  <a:lnTo>
                    <a:pt x="167" y="978"/>
                  </a:lnTo>
                  <a:lnTo>
                    <a:pt x="166" y="983"/>
                  </a:lnTo>
                  <a:lnTo>
                    <a:pt x="151" y="986"/>
                  </a:lnTo>
                  <a:lnTo>
                    <a:pt x="132" y="974"/>
                  </a:lnTo>
                  <a:lnTo>
                    <a:pt x="133" y="971"/>
                  </a:lnTo>
                  <a:lnTo>
                    <a:pt x="134" y="970"/>
                  </a:lnTo>
                  <a:lnTo>
                    <a:pt x="134" y="969"/>
                  </a:lnTo>
                  <a:lnTo>
                    <a:pt x="134" y="969"/>
                  </a:lnTo>
                  <a:lnTo>
                    <a:pt x="134" y="968"/>
                  </a:lnTo>
                  <a:lnTo>
                    <a:pt x="132" y="960"/>
                  </a:lnTo>
                  <a:lnTo>
                    <a:pt x="128" y="953"/>
                  </a:lnTo>
                  <a:lnTo>
                    <a:pt x="128" y="953"/>
                  </a:lnTo>
                  <a:lnTo>
                    <a:pt x="127" y="952"/>
                  </a:lnTo>
                  <a:lnTo>
                    <a:pt x="127" y="951"/>
                  </a:lnTo>
                  <a:lnTo>
                    <a:pt x="126" y="950"/>
                  </a:lnTo>
                  <a:lnTo>
                    <a:pt x="126" y="950"/>
                  </a:lnTo>
                  <a:lnTo>
                    <a:pt x="125" y="949"/>
                  </a:lnTo>
                  <a:lnTo>
                    <a:pt x="123" y="947"/>
                  </a:lnTo>
                  <a:lnTo>
                    <a:pt x="123" y="947"/>
                  </a:lnTo>
                  <a:lnTo>
                    <a:pt x="121" y="945"/>
                  </a:lnTo>
                  <a:lnTo>
                    <a:pt x="120" y="944"/>
                  </a:lnTo>
                  <a:lnTo>
                    <a:pt x="119" y="943"/>
                  </a:lnTo>
                  <a:lnTo>
                    <a:pt x="119" y="942"/>
                  </a:lnTo>
                  <a:lnTo>
                    <a:pt x="115" y="918"/>
                  </a:lnTo>
                  <a:lnTo>
                    <a:pt x="115" y="918"/>
                  </a:lnTo>
                  <a:lnTo>
                    <a:pt x="115" y="912"/>
                  </a:lnTo>
                  <a:lnTo>
                    <a:pt x="116" y="911"/>
                  </a:lnTo>
                  <a:lnTo>
                    <a:pt x="116" y="910"/>
                  </a:lnTo>
                  <a:lnTo>
                    <a:pt x="116" y="910"/>
                  </a:lnTo>
                  <a:lnTo>
                    <a:pt x="118" y="906"/>
                  </a:lnTo>
                  <a:lnTo>
                    <a:pt x="118" y="905"/>
                  </a:lnTo>
                  <a:lnTo>
                    <a:pt x="117" y="897"/>
                  </a:lnTo>
                  <a:lnTo>
                    <a:pt x="112" y="887"/>
                  </a:lnTo>
                  <a:lnTo>
                    <a:pt x="90" y="880"/>
                  </a:lnTo>
                  <a:lnTo>
                    <a:pt x="89" y="880"/>
                  </a:lnTo>
                  <a:lnTo>
                    <a:pt x="89" y="880"/>
                  </a:lnTo>
                  <a:lnTo>
                    <a:pt x="87" y="880"/>
                  </a:lnTo>
                  <a:lnTo>
                    <a:pt x="73" y="867"/>
                  </a:lnTo>
                  <a:lnTo>
                    <a:pt x="67" y="862"/>
                  </a:lnTo>
                  <a:lnTo>
                    <a:pt x="65" y="861"/>
                  </a:lnTo>
                  <a:lnTo>
                    <a:pt x="64" y="860"/>
                  </a:lnTo>
                  <a:lnTo>
                    <a:pt x="64" y="859"/>
                  </a:lnTo>
                  <a:lnTo>
                    <a:pt x="64" y="858"/>
                  </a:lnTo>
                  <a:lnTo>
                    <a:pt x="64" y="858"/>
                  </a:lnTo>
                  <a:lnTo>
                    <a:pt x="64" y="857"/>
                  </a:lnTo>
                  <a:lnTo>
                    <a:pt x="67" y="852"/>
                  </a:lnTo>
                  <a:lnTo>
                    <a:pt x="68" y="851"/>
                  </a:lnTo>
                  <a:lnTo>
                    <a:pt x="68" y="851"/>
                  </a:lnTo>
                  <a:lnTo>
                    <a:pt x="70" y="850"/>
                  </a:lnTo>
                  <a:lnTo>
                    <a:pt x="71" y="848"/>
                  </a:lnTo>
                  <a:lnTo>
                    <a:pt x="72" y="848"/>
                  </a:lnTo>
                  <a:lnTo>
                    <a:pt x="73" y="848"/>
                  </a:lnTo>
                  <a:lnTo>
                    <a:pt x="75" y="847"/>
                  </a:lnTo>
                  <a:lnTo>
                    <a:pt x="75" y="846"/>
                  </a:lnTo>
                  <a:lnTo>
                    <a:pt x="77" y="846"/>
                  </a:lnTo>
                  <a:lnTo>
                    <a:pt x="77" y="845"/>
                  </a:lnTo>
                  <a:lnTo>
                    <a:pt x="77" y="844"/>
                  </a:lnTo>
                  <a:lnTo>
                    <a:pt x="79" y="838"/>
                  </a:lnTo>
                  <a:lnTo>
                    <a:pt x="79" y="836"/>
                  </a:lnTo>
                  <a:lnTo>
                    <a:pt x="80" y="826"/>
                  </a:lnTo>
                  <a:lnTo>
                    <a:pt x="80" y="823"/>
                  </a:lnTo>
                  <a:lnTo>
                    <a:pt x="80" y="820"/>
                  </a:lnTo>
                  <a:lnTo>
                    <a:pt x="80" y="819"/>
                  </a:lnTo>
                  <a:lnTo>
                    <a:pt x="80" y="818"/>
                  </a:lnTo>
                  <a:lnTo>
                    <a:pt x="80" y="817"/>
                  </a:lnTo>
                  <a:lnTo>
                    <a:pt x="79" y="815"/>
                  </a:lnTo>
                  <a:lnTo>
                    <a:pt x="73" y="784"/>
                  </a:lnTo>
                  <a:lnTo>
                    <a:pt x="73" y="784"/>
                  </a:lnTo>
                  <a:lnTo>
                    <a:pt x="67" y="768"/>
                  </a:lnTo>
                  <a:lnTo>
                    <a:pt x="66" y="767"/>
                  </a:lnTo>
                  <a:lnTo>
                    <a:pt x="65" y="766"/>
                  </a:lnTo>
                  <a:lnTo>
                    <a:pt x="65" y="766"/>
                  </a:lnTo>
                  <a:lnTo>
                    <a:pt x="65" y="765"/>
                  </a:lnTo>
                  <a:lnTo>
                    <a:pt x="64" y="764"/>
                  </a:lnTo>
                  <a:lnTo>
                    <a:pt x="63" y="763"/>
                  </a:lnTo>
                  <a:lnTo>
                    <a:pt x="63" y="763"/>
                  </a:lnTo>
                  <a:lnTo>
                    <a:pt x="62" y="762"/>
                  </a:lnTo>
                  <a:lnTo>
                    <a:pt x="62" y="762"/>
                  </a:lnTo>
                  <a:lnTo>
                    <a:pt x="61" y="762"/>
                  </a:lnTo>
                  <a:lnTo>
                    <a:pt x="51" y="756"/>
                  </a:lnTo>
                  <a:lnTo>
                    <a:pt x="51" y="751"/>
                  </a:lnTo>
                  <a:lnTo>
                    <a:pt x="51" y="750"/>
                  </a:lnTo>
                  <a:lnTo>
                    <a:pt x="51" y="750"/>
                  </a:lnTo>
                  <a:lnTo>
                    <a:pt x="51" y="749"/>
                  </a:lnTo>
                  <a:lnTo>
                    <a:pt x="51" y="748"/>
                  </a:lnTo>
                  <a:lnTo>
                    <a:pt x="37" y="735"/>
                  </a:lnTo>
                  <a:lnTo>
                    <a:pt x="35" y="727"/>
                  </a:lnTo>
                  <a:lnTo>
                    <a:pt x="33" y="723"/>
                  </a:lnTo>
                  <a:lnTo>
                    <a:pt x="30" y="720"/>
                  </a:lnTo>
                  <a:lnTo>
                    <a:pt x="30" y="720"/>
                  </a:lnTo>
                  <a:lnTo>
                    <a:pt x="27" y="718"/>
                  </a:lnTo>
                  <a:lnTo>
                    <a:pt x="26" y="718"/>
                  </a:lnTo>
                  <a:lnTo>
                    <a:pt x="23" y="717"/>
                  </a:lnTo>
                  <a:lnTo>
                    <a:pt x="22" y="716"/>
                  </a:lnTo>
                  <a:lnTo>
                    <a:pt x="22" y="716"/>
                  </a:lnTo>
                  <a:lnTo>
                    <a:pt x="20" y="716"/>
                  </a:lnTo>
                  <a:lnTo>
                    <a:pt x="19" y="716"/>
                  </a:lnTo>
                  <a:lnTo>
                    <a:pt x="18" y="714"/>
                  </a:lnTo>
                  <a:lnTo>
                    <a:pt x="19" y="710"/>
                  </a:lnTo>
                  <a:lnTo>
                    <a:pt x="19" y="710"/>
                  </a:lnTo>
                  <a:lnTo>
                    <a:pt x="19" y="709"/>
                  </a:lnTo>
                  <a:lnTo>
                    <a:pt x="19" y="709"/>
                  </a:lnTo>
                  <a:lnTo>
                    <a:pt x="17" y="702"/>
                  </a:lnTo>
                  <a:lnTo>
                    <a:pt x="17" y="701"/>
                  </a:lnTo>
                  <a:lnTo>
                    <a:pt x="17" y="701"/>
                  </a:lnTo>
                  <a:lnTo>
                    <a:pt x="16" y="701"/>
                  </a:lnTo>
                  <a:lnTo>
                    <a:pt x="15" y="699"/>
                  </a:lnTo>
                  <a:lnTo>
                    <a:pt x="14" y="698"/>
                  </a:lnTo>
                  <a:lnTo>
                    <a:pt x="14" y="697"/>
                  </a:lnTo>
                  <a:lnTo>
                    <a:pt x="13" y="697"/>
                  </a:lnTo>
                  <a:lnTo>
                    <a:pt x="13" y="697"/>
                  </a:lnTo>
                  <a:lnTo>
                    <a:pt x="13" y="696"/>
                  </a:lnTo>
                  <a:lnTo>
                    <a:pt x="5" y="692"/>
                  </a:lnTo>
                  <a:lnTo>
                    <a:pt x="5" y="691"/>
                  </a:lnTo>
                  <a:lnTo>
                    <a:pt x="4" y="691"/>
                  </a:lnTo>
                  <a:lnTo>
                    <a:pt x="4" y="690"/>
                  </a:lnTo>
                  <a:lnTo>
                    <a:pt x="4" y="690"/>
                  </a:lnTo>
                  <a:lnTo>
                    <a:pt x="1" y="673"/>
                  </a:lnTo>
                  <a:lnTo>
                    <a:pt x="0" y="670"/>
                  </a:lnTo>
                  <a:lnTo>
                    <a:pt x="10" y="660"/>
                  </a:lnTo>
                  <a:lnTo>
                    <a:pt x="11" y="660"/>
                  </a:lnTo>
                  <a:lnTo>
                    <a:pt x="11" y="660"/>
                  </a:lnTo>
                  <a:lnTo>
                    <a:pt x="12" y="660"/>
                  </a:lnTo>
                  <a:lnTo>
                    <a:pt x="12" y="660"/>
                  </a:lnTo>
                  <a:lnTo>
                    <a:pt x="14" y="660"/>
                  </a:lnTo>
                  <a:lnTo>
                    <a:pt x="19" y="658"/>
                  </a:lnTo>
                  <a:lnTo>
                    <a:pt x="19" y="658"/>
                  </a:lnTo>
                  <a:lnTo>
                    <a:pt x="21" y="657"/>
                  </a:lnTo>
                  <a:lnTo>
                    <a:pt x="32" y="650"/>
                  </a:lnTo>
                  <a:lnTo>
                    <a:pt x="35" y="648"/>
                  </a:lnTo>
                  <a:lnTo>
                    <a:pt x="36" y="647"/>
                  </a:lnTo>
                  <a:lnTo>
                    <a:pt x="36" y="647"/>
                  </a:lnTo>
                  <a:lnTo>
                    <a:pt x="36" y="647"/>
                  </a:lnTo>
                  <a:lnTo>
                    <a:pt x="41" y="625"/>
                  </a:lnTo>
                  <a:lnTo>
                    <a:pt x="39" y="621"/>
                  </a:lnTo>
                  <a:lnTo>
                    <a:pt x="34" y="615"/>
                  </a:lnTo>
                  <a:lnTo>
                    <a:pt x="30" y="610"/>
                  </a:lnTo>
                  <a:lnTo>
                    <a:pt x="27" y="609"/>
                  </a:lnTo>
                  <a:lnTo>
                    <a:pt x="26" y="609"/>
                  </a:lnTo>
                  <a:lnTo>
                    <a:pt x="26" y="609"/>
                  </a:lnTo>
                  <a:lnTo>
                    <a:pt x="25" y="608"/>
                  </a:lnTo>
                  <a:lnTo>
                    <a:pt x="24" y="607"/>
                  </a:lnTo>
                  <a:lnTo>
                    <a:pt x="23" y="606"/>
                  </a:lnTo>
                  <a:lnTo>
                    <a:pt x="23" y="606"/>
                  </a:lnTo>
                  <a:lnTo>
                    <a:pt x="22" y="605"/>
                  </a:lnTo>
                  <a:lnTo>
                    <a:pt x="22" y="603"/>
                  </a:lnTo>
                  <a:lnTo>
                    <a:pt x="22" y="603"/>
                  </a:lnTo>
                  <a:lnTo>
                    <a:pt x="20" y="593"/>
                  </a:lnTo>
                  <a:lnTo>
                    <a:pt x="21" y="570"/>
                  </a:lnTo>
                  <a:lnTo>
                    <a:pt x="21" y="570"/>
                  </a:lnTo>
                  <a:lnTo>
                    <a:pt x="24" y="568"/>
                  </a:lnTo>
                  <a:lnTo>
                    <a:pt x="25" y="567"/>
                  </a:lnTo>
                  <a:lnTo>
                    <a:pt x="28" y="565"/>
                  </a:lnTo>
                  <a:lnTo>
                    <a:pt x="30" y="564"/>
                  </a:lnTo>
                  <a:lnTo>
                    <a:pt x="31" y="563"/>
                  </a:lnTo>
                  <a:lnTo>
                    <a:pt x="34" y="561"/>
                  </a:lnTo>
                  <a:lnTo>
                    <a:pt x="29" y="552"/>
                  </a:lnTo>
                  <a:lnTo>
                    <a:pt x="27" y="549"/>
                  </a:lnTo>
                  <a:lnTo>
                    <a:pt x="22" y="544"/>
                  </a:lnTo>
                  <a:lnTo>
                    <a:pt x="21" y="543"/>
                  </a:lnTo>
                  <a:lnTo>
                    <a:pt x="22" y="540"/>
                  </a:lnTo>
                  <a:lnTo>
                    <a:pt x="24" y="533"/>
                  </a:lnTo>
                  <a:lnTo>
                    <a:pt x="24" y="533"/>
                  </a:lnTo>
                  <a:lnTo>
                    <a:pt x="30" y="523"/>
                  </a:lnTo>
                  <a:lnTo>
                    <a:pt x="30" y="523"/>
                  </a:lnTo>
                  <a:lnTo>
                    <a:pt x="31" y="522"/>
                  </a:lnTo>
                  <a:lnTo>
                    <a:pt x="33" y="521"/>
                  </a:lnTo>
                  <a:lnTo>
                    <a:pt x="36" y="519"/>
                  </a:lnTo>
                  <a:lnTo>
                    <a:pt x="39" y="518"/>
                  </a:lnTo>
                  <a:lnTo>
                    <a:pt x="45" y="516"/>
                  </a:lnTo>
                  <a:lnTo>
                    <a:pt x="45" y="516"/>
                  </a:lnTo>
                  <a:lnTo>
                    <a:pt x="46" y="516"/>
                  </a:lnTo>
                  <a:lnTo>
                    <a:pt x="47" y="516"/>
                  </a:lnTo>
                  <a:lnTo>
                    <a:pt x="48" y="516"/>
                  </a:lnTo>
                  <a:lnTo>
                    <a:pt x="48" y="516"/>
                  </a:lnTo>
                  <a:lnTo>
                    <a:pt x="49" y="516"/>
                  </a:lnTo>
                  <a:lnTo>
                    <a:pt x="49" y="516"/>
                  </a:lnTo>
                  <a:lnTo>
                    <a:pt x="50" y="515"/>
                  </a:lnTo>
                  <a:lnTo>
                    <a:pt x="61" y="509"/>
                  </a:lnTo>
                  <a:lnTo>
                    <a:pt x="61" y="509"/>
                  </a:lnTo>
                  <a:lnTo>
                    <a:pt x="61" y="508"/>
                  </a:lnTo>
                  <a:lnTo>
                    <a:pt x="61" y="507"/>
                  </a:lnTo>
                  <a:lnTo>
                    <a:pt x="61" y="505"/>
                  </a:lnTo>
                  <a:lnTo>
                    <a:pt x="58" y="495"/>
                  </a:lnTo>
                  <a:lnTo>
                    <a:pt x="56" y="488"/>
                  </a:lnTo>
                  <a:lnTo>
                    <a:pt x="56" y="487"/>
                  </a:lnTo>
                  <a:lnTo>
                    <a:pt x="56" y="486"/>
                  </a:lnTo>
                  <a:lnTo>
                    <a:pt x="56" y="485"/>
                  </a:lnTo>
                  <a:lnTo>
                    <a:pt x="66" y="466"/>
                  </a:lnTo>
                  <a:lnTo>
                    <a:pt x="68" y="463"/>
                  </a:lnTo>
                  <a:lnTo>
                    <a:pt x="76" y="460"/>
                  </a:lnTo>
                  <a:lnTo>
                    <a:pt x="92" y="451"/>
                  </a:lnTo>
                  <a:lnTo>
                    <a:pt x="98" y="453"/>
                  </a:lnTo>
                  <a:lnTo>
                    <a:pt x="99" y="453"/>
                  </a:lnTo>
                  <a:lnTo>
                    <a:pt x="102" y="451"/>
                  </a:lnTo>
                  <a:lnTo>
                    <a:pt x="103" y="449"/>
                  </a:lnTo>
                  <a:lnTo>
                    <a:pt x="104" y="448"/>
                  </a:lnTo>
                  <a:lnTo>
                    <a:pt x="106" y="446"/>
                  </a:lnTo>
                  <a:lnTo>
                    <a:pt x="115" y="436"/>
                  </a:lnTo>
                  <a:lnTo>
                    <a:pt x="115" y="435"/>
                  </a:lnTo>
                  <a:lnTo>
                    <a:pt x="116" y="435"/>
                  </a:lnTo>
                  <a:lnTo>
                    <a:pt x="117" y="431"/>
                  </a:lnTo>
                  <a:lnTo>
                    <a:pt x="117" y="430"/>
                  </a:lnTo>
                  <a:lnTo>
                    <a:pt x="117" y="429"/>
                  </a:lnTo>
                  <a:lnTo>
                    <a:pt x="118" y="423"/>
                  </a:lnTo>
                  <a:lnTo>
                    <a:pt x="135" y="414"/>
                  </a:lnTo>
                  <a:lnTo>
                    <a:pt x="142" y="410"/>
                  </a:lnTo>
                  <a:lnTo>
                    <a:pt x="156" y="403"/>
                  </a:lnTo>
                  <a:lnTo>
                    <a:pt x="157" y="402"/>
                  </a:lnTo>
                  <a:lnTo>
                    <a:pt x="158" y="401"/>
                  </a:lnTo>
                  <a:lnTo>
                    <a:pt x="158" y="401"/>
                  </a:lnTo>
                  <a:lnTo>
                    <a:pt x="158" y="400"/>
                  </a:lnTo>
                  <a:lnTo>
                    <a:pt x="158" y="400"/>
                  </a:lnTo>
                  <a:lnTo>
                    <a:pt x="161" y="396"/>
                  </a:lnTo>
                  <a:lnTo>
                    <a:pt x="167" y="391"/>
                  </a:lnTo>
                  <a:lnTo>
                    <a:pt x="172" y="388"/>
                  </a:lnTo>
                  <a:lnTo>
                    <a:pt x="201" y="351"/>
                  </a:lnTo>
                  <a:lnTo>
                    <a:pt x="210" y="334"/>
                  </a:lnTo>
                  <a:lnTo>
                    <a:pt x="208" y="318"/>
                  </a:lnTo>
                  <a:lnTo>
                    <a:pt x="207" y="316"/>
                  </a:lnTo>
                  <a:lnTo>
                    <a:pt x="208" y="314"/>
                  </a:lnTo>
                  <a:lnTo>
                    <a:pt x="208" y="313"/>
                  </a:lnTo>
                  <a:lnTo>
                    <a:pt x="213" y="306"/>
                  </a:lnTo>
                  <a:lnTo>
                    <a:pt x="216" y="308"/>
                  </a:lnTo>
                  <a:lnTo>
                    <a:pt x="216" y="308"/>
                  </a:lnTo>
                  <a:lnTo>
                    <a:pt x="218" y="308"/>
                  </a:lnTo>
                  <a:lnTo>
                    <a:pt x="220" y="308"/>
                  </a:lnTo>
                  <a:lnTo>
                    <a:pt x="231" y="303"/>
                  </a:lnTo>
                  <a:lnTo>
                    <a:pt x="231" y="302"/>
                  </a:lnTo>
                  <a:lnTo>
                    <a:pt x="233" y="300"/>
                  </a:lnTo>
                  <a:lnTo>
                    <a:pt x="233" y="299"/>
                  </a:lnTo>
                  <a:lnTo>
                    <a:pt x="233" y="299"/>
                  </a:lnTo>
                  <a:lnTo>
                    <a:pt x="233" y="298"/>
                  </a:lnTo>
                  <a:lnTo>
                    <a:pt x="233" y="297"/>
                  </a:lnTo>
                  <a:lnTo>
                    <a:pt x="233" y="297"/>
                  </a:lnTo>
                  <a:lnTo>
                    <a:pt x="233" y="296"/>
                  </a:lnTo>
                  <a:lnTo>
                    <a:pt x="236" y="290"/>
                  </a:lnTo>
                  <a:lnTo>
                    <a:pt x="236" y="290"/>
                  </a:lnTo>
                  <a:lnTo>
                    <a:pt x="237" y="289"/>
                  </a:lnTo>
                  <a:lnTo>
                    <a:pt x="237" y="289"/>
                  </a:lnTo>
                  <a:lnTo>
                    <a:pt x="237" y="289"/>
                  </a:lnTo>
                  <a:lnTo>
                    <a:pt x="238" y="289"/>
                  </a:lnTo>
                  <a:lnTo>
                    <a:pt x="239" y="288"/>
                  </a:lnTo>
                  <a:lnTo>
                    <a:pt x="254" y="287"/>
                  </a:lnTo>
                  <a:lnTo>
                    <a:pt x="258" y="289"/>
                  </a:lnTo>
                  <a:lnTo>
                    <a:pt x="261" y="288"/>
                  </a:lnTo>
                  <a:lnTo>
                    <a:pt x="261" y="288"/>
                  </a:lnTo>
                  <a:lnTo>
                    <a:pt x="261" y="287"/>
                  </a:lnTo>
                  <a:lnTo>
                    <a:pt x="262" y="287"/>
                  </a:lnTo>
                  <a:lnTo>
                    <a:pt x="262" y="286"/>
                  </a:lnTo>
                  <a:lnTo>
                    <a:pt x="269" y="271"/>
                  </a:lnTo>
                  <a:lnTo>
                    <a:pt x="275" y="258"/>
                  </a:lnTo>
                  <a:lnTo>
                    <a:pt x="283" y="238"/>
                  </a:lnTo>
                  <a:lnTo>
                    <a:pt x="288" y="220"/>
                  </a:lnTo>
                  <a:lnTo>
                    <a:pt x="289" y="214"/>
                  </a:lnTo>
                  <a:lnTo>
                    <a:pt x="291" y="202"/>
                  </a:lnTo>
                  <a:lnTo>
                    <a:pt x="290" y="182"/>
                  </a:lnTo>
                  <a:lnTo>
                    <a:pt x="290" y="181"/>
                  </a:lnTo>
                  <a:lnTo>
                    <a:pt x="291" y="181"/>
                  </a:lnTo>
                  <a:lnTo>
                    <a:pt x="294" y="181"/>
                  </a:lnTo>
                  <a:lnTo>
                    <a:pt x="296" y="181"/>
                  </a:lnTo>
                  <a:lnTo>
                    <a:pt x="296" y="181"/>
                  </a:lnTo>
                  <a:lnTo>
                    <a:pt x="301" y="181"/>
                  </a:lnTo>
                  <a:lnTo>
                    <a:pt x="303" y="181"/>
                  </a:lnTo>
                  <a:lnTo>
                    <a:pt x="313" y="176"/>
                  </a:lnTo>
                  <a:lnTo>
                    <a:pt x="324" y="164"/>
                  </a:lnTo>
                  <a:lnTo>
                    <a:pt x="331" y="152"/>
                  </a:lnTo>
                  <a:lnTo>
                    <a:pt x="333" y="148"/>
                  </a:lnTo>
                  <a:lnTo>
                    <a:pt x="334" y="147"/>
                  </a:lnTo>
                  <a:lnTo>
                    <a:pt x="334" y="147"/>
                  </a:lnTo>
                  <a:lnTo>
                    <a:pt x="335" y="146"/>
                  </a:lnTo>
                  <a:lnTo>
                    <a:pt x="335" y="145"/>
                  </a:lnTo>
                  <a:lnTo>
                    <a:pt x="336" y="145"/>
                  </a:lnTo>
                  <a:lnTo>
                    <a:pt x="337" y="144"/>
                  </a:lnTo>
                  <a:lnTo>
                    <a:pt x="340" y="142"/>
                  </a:lnTo>
                  <a:lnTo>
                    <a:pt x="347" y="144"/>
                  </a:lnTo>
                  <a:lnTo>
                    <a:pt x="348" y="144"/>
                  </a:lnTo>
                  <a:lnTo>
                    <a:pt x="349" y="144"/>
                  </a:lnTo>
                  <a:lnTo>
                    <a:pt x="350" y="144"/>
                  </a:lnTo>
                  <a:lnTo>
                    <a:pt x="351" y="143"/>
                  </a:lnTo>
                  <a:lnTo>
                    <a:pt x="353" y="142"/>
                  </a:lnTo>
                  <a:lnTo>
                    <a:pt x="355" y="142"/>
                  </a:lnTo>
                  <a:lnTo>
                    <a:pt x="356" y="141"/>
                  </a:lnTo>
                  <a:lnTo>
                    <a:pt x="357" y="140"/>
                  </a:lnTo>
                  <a:lnTo>
                    <a:pt x="358" y="140"/>
                  </a:lnTo>
                  <a:lnTo>
                    <a:pt x="359" y="138"/>
                  </a:lnTo>
                  <a:lnTo>
                    <a:pt x="360" y="137"/>
                  </a:lnTo>
                  <a:lnTo>
                    <a:pt x="361" y="136"/>
                  </a:lnTo>
                  <a:lnTo>
                    <a:pt x="362" y="135"/>
                  </a:lnTo>
                  <a:lnTo>
                    <a:pt x="363" y="133"/>
                  </a:lnTo>
                  <a:lnTo>
                    <a:pt x="363" y="132"/>
                  </a:lnTo>
                  <a:lnTo>
                    <a:pt x="364" y="132"/>
                  </a:lnTo>
                  <a:lnTo>
                    <a:pt x="367" y="129"/>
                  </a:lnTo>
                  <a:lnTo>
                    <a:pt x="385" y="116"/>
                  </a:lnTo>
                  <a:lnTo>
                    <a:pt x="386" y="115"/>
                  </a:lnTo>
                  <a:lnTo>
                    <a:pt x="391" y="111"/>
                  </a:lnTo>
                  <a:lnTo>
                    <a:pt x="391" y="111"/>
                  </a:lnTo>
                  <a:lnTo>
                    <a:pt x="395" y="109"/>
                  </a:lnTo>
                  <a:lnTo>
                    <a:pt x="397" y="106"/>
                  </a:lnTo>
                  <a:lnTo>
                    <a:pt x="402" y="94"/>
                  </a:lnTo>
                  <a:lnTo>
                    <a:pt x="403" y="75"/>
                  </a:lnTo>
                  <a:lnTo>
                    <a:pt x="403" y="74"/>
                  </a:lnTo>
                  <a:lnTo>
                    <a:pt x="403" y="74"/>
                  </a:lnTo>
                  <a:lnTo>
                    <a:pt x="400" y="71"/>
                  </a:lnTo>
                  <a:lnTo>
                    <a:pt x="395" y="67"/>
                  </a:lnTo>
                  <a:lnTo>
                    <a:pt x="392" y="65"/>
                  </a:lnTo>
                  <a:lnTo>
                    <a:pt x="390" y="63"/>
                  </a:lnTo>
                  <a:lnTo>
                    <a:pt x="388" y="62"/>
                  </a:lnTo>
                  <a:lnTo>
                    <a:pt x="385" y="59"/>
                  </a:lnTo>
                  <a:lnTo>
                    <a:pt x="385" y="58"/>
                  </a:lnTo>
                  <a:lnTo>
                    <a:pt x="383" y="55"/>
                  </a:lnTo>
                  <a:lnTo>
                    <a:pt x="394" y="53"/>
                  </a:lnTo>
                  <a:lnTo>
                    <a:pt x="398" y="50"/>
                  </a:lnTo>
                  <a:lnTo>
                    <a:pt x="405" y="48"/>
                  </a:lnTo>
                  <a:lnTo>
                    <a:pt x="414" y="46"/>
                  </a:lnTo>
                  <a:lnTo>
                    <a:pt x="428" y="43"/>
                  </a:lnTo>
                  <a:lnTo>
                    <a:pt x="429" y="44"/>
                  </a:lnTo>
                  <a:lnTo>
                    <a:pt x="435" y="46"/>
                  </a:lnTo>
                  <a:lnTo>
                    <a:pt x="438" y="46"/>
                  </a:lnTo>
                  <a:lnTo>
                    <a:pt x="439" y="46"/>
                  </a:lnTo>
                  <a:lnTo>
                    <a:pt x="441" y="45"/>
                  </a:lnTo>
                  <a:lnTo>
                    <a:pt x="446" y="43"/>
                  </a:lnTo>
                  <a:lnTo>
                    <a:pt x="448" y="44"/>
                  </a:lnTo>
                  <a:lnTo>
                    <a:pt x="448" y="45"/>
                  </a:lnTo>
                  <a:lnTo>
                    <a:pt x="451" y="45"/>
                  </a:lnTo>
                  <a:lnTo>
                    <a:pt x="454" y="43"/>
                  </a:lnTo>
                  <a:lnTo>
                    <a:pt x="456" y="42"/>
                  </a:lnTo>
                  <a:lnTo>
                    <a:pt x="459" y="41"/>
                  </a:lnTo>
                  <a:lnTo>
                    <a:pt x="460" y="40"/>
                  </a:lnTo>
                  <a:lnTo>
                    <a:pt x="461" y="40"/>
                  </a:lnTo>
                  <a:lnTo>
                    <a:pt x="464" y="39"/>
                  </a:lnTo>
                  <a:lnTo>
                    <a:pt x="467" y="39"/>
                  </a:lnTo>
                  <a:lnTo>
                    <a:pt x="468" y="39"/>
                  </a:lnTo>
                  <a:lnTo>
                    <a:pt x="469" y="38"/>
                  </a:lnTo>
                  <a:lnTo>
                    <a:pt x="471" y="37"/>
                  </a:lnTo>
                  <a:lnTo>
                    <a:pt x="478" y="34"/>
                  </a:lnTo>
                  <a:lnTo>
                    <a:pt x="479" y="33"/>
                  </a:lnTo>
                  <a:lnTo>
                    <a:pt x="480" y="32"/>
                  </a:lnTo>
                  <a:lnTo>
                    <a:pt x="481" y="32"/>
                  </a:lnTo>
                  <a:lnTo>
                    <a:pt x="501" y="18"/>
                  </a:lnTo>
                  <a:lnTo>
                    <a:pt x="508" y="15"/>
                  </a:lnTo>
                  <a:lnTo>
                    <a:pt x="509" y="14"/>
                  </a:lnTo>
                  <a:lnTo>
                    <a:pt x="510" y="14"/>
                  </a:lnTo>
                  <a:lnTo>
                    <a:pt x="510" y="13"/>
                  </a:lnTo>
                  <a:lnTo>
                    <a:pt x="511" y="12"/>
                  </a:lnTo>
                  <a:lnTo>
                    <a:pt x="523" y="0"/>
                  </a:lnTo>
                  <a:lnTo>
                    <a:pt x="536" y="10"/>
                  </a:lnTo>
                  <a:lnTo>
                    <a:pt x="537" y="11"/>
                  </a:lnTo>
                  <a:lnTo>
                    <a:pt x="537" y="12"/>
                  </a:lnTo>
                  <a:lnTo>
                    <a:pt x="538" y="13"/>
                  </a:lnTo>
                  <a:lnTo>
                    <a:pt x="540" y="15"/>
                  </a:lnTo>
                  <a:lnTo>
                    <a:pt x="548" y="21"/>
                  </a:lnTo>
                  <a:lnTo>
                    <a:pt x="548" y="21"/>
                  </a:lnTo>
                  <a:lnTo>
                    <a:pt x="553" y="25"/>
                  </a:lnTo>
                  <a:lnTo>
                    <a:pt x="560" y="30"/>
                  </a:lnTo>
                  <a:lnTo>
                    <a:pt x="582" y="47"/>
                  </a:lnTo>
                  <a:lnTo>
                    <a:pt x="587" y="55"/>
                  </a:lnTo>
                  <a:lnTo>
                    <a:pt x="588" y="55"/>
                  </a:lnTo>
                  <a:lnTo>
                    <a:pt x="620" y="78"/>
                  </a:lnTo>
                  <a:lnTo>
                    <a:pt x="636" y="91"/>
                  </a:lnTo>
                  <a:lnTo>
                    <a:pt x="648" y="100"/>
                  </a:lnTo>
                  <a:lnTo>
                    <a:pt x="654" y="104"/>
                  </a:lnTo>
                  <a:lnTo>
                    <a:pt x="657" y="106"/>
                  </a:lnTo>
                  <a:lnTo>
                    <a:pt x="665" y="111"/>
                  </a:lnTo>
                  <a:lnTo>
                    <a:pt x="675" y="118"/>
                  </a:lnTo>
                  <a:lnTo>
                    <a:pt x="677" y="120"/>
                  </a:lnTo>
                  <a:lnTo>
                    <a:pt x="691" y="128"/>
                  </a:lnTo>
                  <a:lnTo>
                    <a:pt x="696" y="131"/>
                  </a:lnTo>
                  <a:lnTo>
                    <a:pt x="706" y="137"/>
                  </a:lnTo>
                  <a:lnTo>
                    <a:pt x="712" y="140"/>
                  </a:lnTo>
                  <a:lnTo>
                    <a:pt x="722" y="146"/>
                  </a:lnTo>
                  <a:lnTo>
                    <a:pt x="739" y="155"/>
                  </a:lnTo>
                  <a:lnTo>
                    <a:pt x="749" y="160"/>
                  </a:lnTo>
                  <a:lnTo>
                    <a:pt x="760" y="165"/>
                  </a:lnTo>
                  <a:lnTo>
                    <a:pt x="770" y="170"/>
                  </a:lnTo>
                  <a:lnTo>
                    <a:pt x="772" y="170"/>
                  </a:lnTo>
                  <a:lnTo>
                    <a:pt x="773" y="170"/>
                  </a:lnTo>
                  <a:lnTo>
                    <a:pt x="787" y="177"/>
                  </a:lnTo>
                  <a:lnTo>
                    <a:pt x="788" y="177"/>
                  </a:lnTo>
                  <a:lnTo>
                    <a:pt x="789" y="178"/>
                  </a:lnTo>
                  <a:lnTo>
                    <a:pt x="790" y="178"/>
                  </a:lnTo>
                  <a:lnTo>
                    <a:pt x="791" y="178"/>
                  </a:lnTo>
                  <a:lnTo>
                    <a:pt x="792" y="179"/>
                  </a:lnTo>
                  <a:lnTo>
                    <a:pt x="792" y="179"/>
                  </a:lnTo>
                  <a:lnTo>
                    <a:pt x="793" y="179"/>
                  </a:lnTo>
                  <a:lnTo>
                    <a:pt x="793" y="179"/>
                  </a:lnTo>
                  <a:lnTo>
                    <a:pt x="794" y="178"/>
                  </a:lnTo>
                  <a:lnTo>
                    <a:pt x="795" y="177"/>
                  </a:lnTo>
                  <a:lnTo>
                    <a:pt x="796" y="176"/>
                  </a:lnTo>
                  <a:lnTo>
                    <a:pt x="806" y="182"/>
                  </a:lnTo>
                  <a:lnTo>
                    <a:pt x="812" y="186"/>
                  </a:lnTo>
                  <a:lnTo>
                    <a:pt x="814" y="188"/>
                  </a:lnTo>
                  <a:lnTo>
                    <a:pt x="814" y="188"/>
                  </a:lnTo>
                  <a:lnTo>
                    <a:pt x="814" y="188"/>
                  </a:lnTo>
                  <a:lnTo>
                    <a:pt x="814" y="188"/>
                  </a:lnTo>
                  <a:lnTo>
                    <a:pt x="814" y="188"/>
                  </a:lnTo>
                  <a:lnTo>
                    <a:pt x="814" y="189"/>
                  </a:lnTo>
                  <a:lnTo>
                    <a:pt x="815" y="190"/>
                  </a:lnTo>
                  <a:lnTo>
                    <a:pt x="817" y="192"/>
                  </a:lnTo>
                  <a:lnTo>
                    <a:pt x="818" y="193"/>
                  </a:lnTo>
                  <a:lnTo>
                    <a:pt x="819" y="193"/>
                  </a:lnTo>
                  <a:lnTo>
                    <a:pt x="823" y="196"/>
                  </a:lnTo>
                  <a:lnTo>
                    <a:pt x="826" y="198"/>
                  </a:lnTo>
                  <a:lnTo>
                    <a:pt x="843" y="208"/>
                  </a:lnTo>
                  <a:lnTo>
                    <a:pt x="844" y="208"/>
                  </a:lnTo>
                  <a:lnTo>
                    <a:pt x="848" y="210"/>
                  </a:lnTo>
                  <a:lnTo>
                    <a:pt x="848" y="210"/>
                  </a:lnTo>
                  <a:lnTo>
                    <a:pt x="849" y="210"/>
                  </a:lnTo>
                  <a:lnTo>
                    <a:pt x="853" y="212"/>
                  </a:lnTo>
                  <a:lnTo>
                    <a:pt x="858" y="214"/>
                  </a:lnTo>
                  <a:lnTo>
                    <a:pt x="860" y="215"/>
                  </a:lnTo>
                  <a:lnTo>
                    <a:pt x="867" y="219"/>
                  </a:lnTo>
                  <a:lnTo>
                    <a:pt x="868" y="219"/>
                  </a:lnTo>
                  <a:lnTo>
                    <a:pt x="870" y="220"/>
                  </a:lnTo>
                  <a:lnTo>
                    <a:pt x="879" y="224"/>
                  </a:lnTo>
                  <a:lnTo>
                    <a:pt x="880" y="224"/>
                  </a:lnTo>
                  <a:lnTo>
                    <a:pt x="900" y="230"/>
                  </a:lnTo>
                  <a:lnTo>
                    <a:pt x="901" y="231"/>
                  </a:lnTo>
                  <a:lnTo>
                    <a:pt x="905" y="232"/>
                  </a:lnTo>
                  <a:lnTo>
                    <a:pt x="905" y="232"/>
                  </a:lnTo>
                  <a:lnTo>
                    <a:pt x="921" y="234"/>
                  </a:lnTo>
                  <a:lnTo>
                    <a:pt x="929" y="235"/>
                  </a:lnTo>
                  <a:lnTo>
                    <a:pt x="938" y="236"/>
                  </a:lnTo>
                  <a:lnTo>
                    <a:pt x="938" y="236"/>
                  </a:lnTo>
                  <a:lnTo>
                    <a:pt x="938" y="236"/>
                  </a:lnTo>
                  <a:lnTo>
                    <a:pt x="939" y="235"/>
                  </a:lnTo>
                  <a:lnTo>
                    <a:pt x="942" y="233"/>
                  </a:lnTo>
                  <a:lnTo>
                    <a:pt x="945" y="231"/>
                  </a:lnTo>
                  <a:lnTo>
                    <a:pt x="946" y="230"/>
                  </a:lnTo>
                  <a:lnTo>
                    <a:pt x="947" y="229"/>
                  </a:lnTo>
                  <a:lnTo>
                    <a:pt x="952" y="223"/>
                  </a:lnTo>
                  <a:lnTo>
                    <a:pt x="953" y="221"/>
                  </a:lnTo>
                  <a:lnTo>
                    <a:pt x="955" y="218"/>
                  </a:lnTo>
                  <a:lnTo>
                    <a:pt x="955" y="218"/>
                  </a:lnTo>
                  <a:lnTo>
                    <a:pt x="955" y="218"/>
                  </a:lnTo>
                  <a:lnTo>
                    <a:pt x="952" y="216"/>
                  </a:lnTo>
                  <a:lnTo>
                    <a:pt x="951" y="216"/>
                  </a:lnTo>
                  <a:lnTo>
                    <a:pt x="951" y="215"/>
                  </a:lnTo>
                  <a:lnTo>
                    <a:pt x="954" y="210"/>
                  </a:lnTo>
                  <a:lnTo>
                    <a:pt x="957" y="206"/>
                  </a:lnTo>
                  <a:lnTo>
                    <a:pt x="957" y="206"/>
                  </a:lnTo>
                  <a:lnTo>
                    <a:pt x="958" y="206"/>
                  </a:lnTo>
                  <a:lnTo>
                    <a:pt x="959" y="206"/>
                  </a:lnTo>
                  <a:lnTo>
                    <a:pt x="963" y="216"/>
                  </a:lnTo>
                  <a:lnTo>
                    <a:pt x="966" y="219"/>
                  </a:lnTo>
                  <a:lnTo>
                    <a:pt x="971" y="212"/>
                  </a:lnTo>
                  <a:lnTo>
                    <a:pt x="972" y="208"/>
                  </a:lnTo>
                  <a:lnTo>
                    <a:pt x="972" y="208"/>
                  </a:lnTo>
                  <a:lnTo>
                    <a:pt x="972" y="206"/>
                  </a:lnTo>
                  <a:lnTo>
                    <a:pt x="971" y="205"/>
                  </a:lnTo>
                  <a:lnTo>
                    <a:pt x="971" y="204"/>
                  </a:lnTo>
                  <a:lnTo>
                    <a:pt x="971" y="204"/>
                  </a:lnTo>
                  <a:lnTo>
                    <a:pt x="970" y="204"/>
                  </a:lnTo>
                  <a:lnTo>
                    <a:pt x="969" y="203"/>
                  </a:lnTo>
                  <a:lnTo>
                    <a:pt x="965" y="201"/>
                  </a:lnTo>
                  <a:lnTo>
                    <a:pt x="961" y="202"/>
                  </a:lnTo>
                  <a:lnTo>
                    <a:pt x="961" y="203"/>
                  </a:lnTo>
                  <a:lnTo>
                    <a:pt x="961" y="203"/>
                  </a:lnTo>
                  <a:lnTo>
                    <a:pt x="961" y="203"/>
                  </a:lnTo>
                  <a:lnTo>
                    <a:pt x="960" y="204"/>
                  </a:lnTo>
                  <a:moveTo>
                    <a:pt x="417" y="71"/>
                  </a:moveTo>
                  <a:lnTo>
                    <a:pt x="420" y="68"/>
                  </a:lnTo>
                  <a:lnTo>
                    <a:pt x="413" y="62"/>
                  </a:lnTo>
                  <a:lnTo>
                    <a:pt x="413" y="62"/>
                  </a:lnTo>
                  <a:lnTo>
                    <a:pt x="411" y="65"/>
                  </a:lnTo>
                  <a:lnTo>
                    <a:pt x="405" y="73"/>
                  </a:lnTo>
                  <a:lnTo>
                    <a:pt x="404" y="73"/>
                  </a:lnTo>
                  <a:lnTo>
                    <a:pt x="408" y="76"/>
                  </a:lnTo>
                  <a:lnTo>
                    <a:pt x="411" y="78"/>
                  </a:lnTo>
                  <a:lnTo>
                    <a:pt x="411" y="77"/>
                  </a:lnTo>
                  <a:lnTo>
                    <a:pt x="413" y="76"/>
                  </a:lnTo>
                  <a:lnTo>
                    <a:pt x="417" y="71"/>
                  </a:lnTo>
                  <a:moveTo>
                    <a:pt x="415" y="59"/>
                  </a:moveTo>
                  <a:lnTo>
                    <a:pt x="421" y="64"/>
                  </a:lnTo>
                  <a:lnTo>
                    <a:pt x="429" y="62"/>
                  </a:lnTo>
                  <a:lnTo>
                    <a:pt x="431" y="61"/>
                  </a:lnTo>
                  <a:lnTo>
                    <a:pt x="432" y="59"/>
                  </a:lnTo>
                  <a:lnTo>
                    <a:pt x="433" y="59"/>
                  </a:lnTo>
                  <a:lnTo>
                    <a:pt x="433" y="55"/>
                  </a:lnTo>
                  <a:lnTo>
                    <a:pt x="430" y="54"/>
                  </a:lnTo>
                  <a:lnTo>
                    <a:pt x="426" y="57"/>
                  </a:lnTo>
                  <a:lnTo>
                    <a:pt x="424" y="55"/>
                  </a:lnTo>
                  <a:lnTo>
                    <a:pt x="421" y="53"/>
                  </a:lnTo>
                  <a:lnTo>
                    <a:pt x="421" y="52"/>
                  </a:lnTo>
                  <a:lnTo>
                    <a:pt x="419" y="55"/>
                  </a:lnTo>
                  <a:lnTo>
                    <a:pt x="417" y="58"/>
                  </a:lnTo>
                  <a:lnTo>
                    <a:pt x="415" y="59"/>
                  </a:lnTo>
                </a:path>
              </a:pathLst>
            </a:custGeom>
            <a:solidFill>
              <a:srgbClr val="3F6075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5" name="Freeform 145"/>
            <p:cNvSpPr>
              <a:spLocks/>
            </p:cNvSpPr>
            <p:nvPr/>
          </p:nvSpPr>
          <p:spPr bwMode="auto">
            <a:xfrm>
              <a:off x="6394949" y="25214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6" name="Rectangle 146"/>
            <p:cNvSpPr>
              <a:spLocks noChangeArrowheads="1"/>
            </p:cNvSpPr>
            <p:nvPr/>
          </p:nvSpPr>
          <p:spPr bwMode="auto">
            <a:xfrm>
              <a:off x="6363475" y="2521426"/>
              <a:ext cx="4497" cy="4300"/>
            </a:xfrm>
            <a:prstGeom prst="rect">
              <a:avLst/>
            </a:prstGeom>
            <a:solidFill>
              <a:srgbClr val="FFFF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7" name="Freeform 147"/>
            <p:cNvSpPr>
              <a:spLocks/>
            </p:cNvSpPr>
            <p:nvPr/>
          </p:nvSpPr>
          <p:spPr bwMode="auto">
            <a:xfrm>
              <a:off x="3090213" y="1837839"/>
              <a:ext cx="508076" cy="550308"/>
            </a:xfrm>
            <a:custGeom>
              <a:avLst/>
              <a:gdLst>
                <a:gd name="T0" fmla="*/ 24 w 113"/>
                <a:gd name="T1" fmla="*/ 1 h 128"/>
                <a:gd name="T2" fmla="*/ 35 w 113"/>
                <a:gd name="T3" fmla="*/ 2 h 128"/>
                <a:gd name="T4" fmla="*/ 42 w 113"/>
                <a:gd name="T5" fmla="*/ 10 h 128"/>
                <a:gd name="T6" fmla="*/ 46 w 113"/>
                <a:gd name="T7" fmla="*/ 13 h 128"/>
                <a:gd name="T8" fmla="*/ 50 w 113"/>
                <a:gd name="T9" fmla="*/ 15 h 128"/>
                <a:gd name="T10" fmla="*/ 56 w 113"/>
                <a:gd name="T11" fmla="*/ 19 h 128"/>
                <a:gd name="T12" fmla="*/ 65 w 113"/>
                <a:gd name="T13" fmla="*/ 20 h 128"/>
                <a:gd name="T14" fmla="*/ 71 w 113"/>
                <a:gd name="T15" fmla="*/ 24 h 128"/>
                <a:gd name="T16" fmla="*/ 70 w 113"/>
                <a:gd name="T17" fmla="*/ 31 h 128"/>
                <a:gd name="T18" fmla="*/ 74 w 113"/>
                <a:gd name="T19" fmla="*/ 32 h 128"/>
                <a:gd name="T20" fmla="*/ 76 w 113"/>
                <a:gd name="T21" fmla="*/ 29 h 128"/>
                <a:gd name="T22" fmla="*/ 81 w 113"/>
                <a:gd name="T23" fmla="*/ 25 h 128"/>
                <a:gd name="T24" fmla="*/ 82 w 113"/>
                <a:gd name="T25" fmla="*/ 24 h 128"/>
                <a:gd name="T26" fmla="*/ 83 w 113"/>
                <a:gd name="T27" fmla="*/ 23 h 128"/>
                <a:gd name="T28" fmla="*/ 84 w 113"/>
                <a:gd name="T29" fmla="*/ 20 h 128"/>
                <a:gd name="T30" fmla="*/ 87 w 113"/>
                <a:gd name="T31" fmla="*/ 14 h 128"/>
                <a:gd name="T32" fmla="*/ 98 w 113"/>
                <a:gd name="T33" fmla="*/ 5 h 128"/>
                <a:gd name="T34" fmla="*/ 98 w 113"/>
                <a:gd name="T35" fmla="*/ 11 h 128"/>
                <a:gd name="T36" fmla="*/ 98 w 113"/>
                <a:gd name="T37" fmla="*/ 17 h 128"/>
                <a:gd name="T38" fmla="*/ 103 w 113"/>
                <a:gd name="T39" fmla="*/ 20 h 128"/>
                <a:gd name="T40" fmla="*/ 109 w 113"/>
                <a:gd name="T41" fmla="*/ 28 h 128"/>
                <a:gd name="T42" fmla="*/ 104 w 113"/>
                <a:gd name="T43" fmla="*/ 39 h 128"/>
                <a:gd name="T44" fmla="*/ 105 w 113"/>
                <a:gd name="T45" fmla="*/ 41 h 128"/>
                <a:gd name="T46" fmla="*/ 103 w 113"/>
                <a:gd name="T47" fmla="*/ 53 h 128"/>
                <a:gd name="T48" fmla="*/ 109 w 113"/>
                <a:gd name="T49" fmla="*/ 56 h 128"/>
                <a:gd name="T50" fmla="*/ 110 w 113"/>
                <a:gd name="T51" fmla="*/ 65 h 128"/>
                <a:gd name="T52" fmla="*/ 106 w 113"/>
                <a:gd name="T53" fmla="*/ 68 h 128"/>
                <a:gd name="T54" fmla="*/ 103 w 113"/>
                <a:gd name="T55" fmla="*/ 75 h 128"/>
                <a:gd name="T56" fmla="*/ 102 w 113"/>
                <a:gd name="T57" fmla="*/ 86 h 128"/>
                <a:gd name="T58" fmla="*/ 103 w 113"/>
                <a:gd name="T59" fmla="*/ 90 h 128"/>
                <a:gd name="T60" fmla="*/ 103 w 113"/>
                <a:gd name="T61" fmla="*/ 103 h 128"/>
                <a:gd name="T62" fmla="*/ 104 w 113"/>
                <a:gd name="T63" fmla="*/ 109 h 128"/>
                <a:gd name="T64" fmla="*/ 100 w 113"/>
                <a:gd name="T65" fmla="*/ 112 h 128"/>
                <a:gd name="T66" fmla="*/ 97 w 113"/>
                <a:gd name="T67" fmla="*/ 112 h 128"/>
                <a:gd name="T68" fmla="*/ 85 w 113"/>
                <a:gd name="T69" fmla="*/ 116 h 128"/>
                <a:gd name="T70" fmla="*/ 67 w 113"/>
                <a:gd name="T71" fmla="*/ 125 h 128"/>
                <a:gd name="T72" fmla="*/ 61 w 113"/>
                <a:gd name="T73" fmla="*/ 123 h 128"/>
                <a:gd name="T74" fmla="*/ 52 w 113"/>
                <a:gd name="T75" fmla="*/ 124 h 128"/>
                <a:gd name="T76" fmla="*/ 40 w 113"/>
                <a:gd name="T77" fmla="*/ 124 h 128"/>
                <a:gd name="T78" fmla="*/ 28 w 113"/>
                <a:gd name="T79" fmla="*/ 116 h 128"/>
                <a:gd name="T80" fmla="*/ 20 w 113"/>
                <a:gd name="T81" fmla="*/ 105 h 128"/>
                <a:gd name="T82" fmla="*/ 14 w 113"/>
                <a:gd name="T83" fmla="*/ 99 h 128"/>
                <a:gd name="T84" fmla="*/ 10 w 113"/>
                <a:gd name="T85" fmla="*/ 95 h 128"/>
                <a:gd name="T86" fmla="*/ 8 w 113"/>
                <a:gd name="T87" fmla="*/ 86 h 128"/>
                <a:gd name="T88" fmla="*/ 11 w 113"/>
                <a:gd name="T89" fmla="*/ 84 h 128"/>
                <a:gd name="T90" fmla="*/ 14 w 113"/>
                <a:gd name="T91" fmla="*/ 60 h 128"/>
                <a:gd name="T92" fmla="*/ 20 w 113"/>
                <a:gd name="T93" fmla="*/ 54 h 128"/>
                <a:gd name="T94" fmla="*/ 22 w 113"/>
                <a:gd name="T95" fmla="*/ 49 h 128"/>
                <a:gd name="T96" fmla="*/ 29 w 113"/>
                <a:gd name="T97" fmla="*/ 48 h 128"/>
                <a:gd name="T98" fmla="*/ 25 w 113"/>
                <a:gd name="T99" fmla="*/ 38 h 128"/>
                <a:gd name="T100" fmla="*/ 26 w 113"/>
                <a:gd name="T101" fmla="*/ 33 h 128"/>
                <a:gd name="T102" fmla="*/ 23 w 113"/>
                <a:gd name="T103" fmla="*/ 23 h 128"/>
                <a:gd name="T104" fmla="*/ 18 w 113"/>
                <a:gd name="T105" fmla="*/ 22 h 128"/>
                <a:gd name="T106" fmla="*/ 15 w 113"/>
                <a:gd name="T107" fmla="*/ 18 h 128"/>
                <a:gd name="T108" fmla="*/ 7 w 113"/>
                <a:gd name="T109" fmla="*/ 18 h 128"/>
                <a:gd name="T110" fmla="*/ 3 w 113"/>
                <a:gd name="T111" fmla="*/ 15 h 128"/>
                <a:gd name="T112" fmla="*/ 0 w 113"/>
                <a:gd name="T113" fmla="*/ 8 h 128"/>
                <a:gd name="T114" fmla="*/ 4 w 113"/>
                <a:gd name="T115" fmla="*/ 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3" h="128">
                  <a:moveTo>
                    <a:pt x="6" y="1"/>
                  </a:moveTo>
                  <a:lnTo>
                    <a:pt x="10" y="2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2" y="1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0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4" y="1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6" y="4"/>
                  </a:lnTo>
                  <a:lnTo>
                    <a:pt x="38" y="7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9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1" y="9"/>
                  </a:lnTo>
                  <a:lnTo>
                    <a:pt x="42" y="10"/>
                  </a:lnTo>
                  <a:lnTo>
                    <a:pt x="43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6" y="13"/>
                  </a:lnTo>
                  <a:lnTo>
                    <a:pt x="46" y="13"/>
                  </a:lnTo>
                  <a:lnTo>
                    <a:pt x="46" y="13"/>
                  </a:lnTo>
                  <a:lnTo>
                    <a:pt x="46" y="13"/>
                  </a:lnTo>
                  <a:lnTo>
                    <a:pt x="46" y="13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9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5" y="16"/>
                  </a:lnTo>
                  <a:lnTo>
                    <a:pt x="56" y="19"/>
                  </a:lnTo>
                  <a:lnTo>
                    <a:pt x="56" y="19"/>
                  </a:lnTo>
                  <a:lnTo>
                    <a:pt x="56" y="19"/>
                  </a:lnTo>
                  <a:lnTo>
                    <a:pt x="57" y="20"/>
                  </a:lnTo>
                  <a:lnTo>
                    <a:pt x="57" y="20"/>
                  </a:lnTo>
                  <a:lnTo>
                    <a:pt x="58" y="20"/>
                  </a:lnTo>
                  <a:lnTo>
                    <a:pt x="59" y="20"/>
                  </a:lnTo>
                  <a:lnTo>
                    <a:pt x="59" y="20"/>
                  </a:lnTo>
                  <a:lnTo>
                    <a:pt x="59" y="20"/>
                  </a:lnTo>
                  <a:lnTo>
                    <a:pt x="59" y="20"/>
                  </a:lnTo>
                  <a:lnTo>
                    <a:pt x="62" y="19"/>
                  </a:lnTo>
                  <a:lnTo>
                    <a:pt x="65" y="20"/>
                  </a:lnTo>
                  <a:lnTo>
                    <a:pt x="65" y="20"/>
                  </a:lnTo>
                  <a:lnTo>
                    <a:pt x="65" y="20"/>
                  </a:lnTo>
                  <a:lnTo>
                    <a:pt x="66" y="20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68" y="22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1" y="25"/>
                  </a:lnTo>
                  <a:lnTo>
                    <a:pt x="71" y="26"/>
                  </a:lnTo>
                  <a:lnTo>
                    <a:pt x="71" y="27"/>
                  </a:lnTo>
                  <a:lnTo>
                    <a:pt x="71" y="27"/>
                  </a:lnTo>
                  <a:lnTo>
                    <a:pt x="71" y="28"/>
                  </a:lnTo>
                  <a:lnTo>
                    <a:pt x="70" y="30"/>
                  </a:lnTo>
                  <a:lnTo>
                    <a:pt x="70" y="31"/>
                  </a:lnTo>
                  <a:lnTo>
                    <a:pt x="70" y="31"/>
                  </a:lnTo>
                  <a:lnTo>
                    <a:pt x="70" y="31"/>
                  </a:lnTo>
                  <a:lnTo>
                    <a:pt x="70" y="31"/>
                  </a:lnTo>
                  <a:lnTo>
                    <a:pt x="70" y="31"/>
                  </a:lnTo>
                  <a:lnTo>
                    <a:pt x="70" y="31"/>
                  </a:lnTo>
                  <a:lnTo>
                    <a:pt x="71" y="32"/>
                  </a:lnTo>
                  <a:lnTo>
                    <a:pt x="71" y="32"/>
                  </a:lnTo>
                  <a:lnTo>
                    <a:pt x="71" y="32"/>
                  </a:lnTo>
                  <a:lnTo>
                    <a:pt x="73" y="32"/>
                  </a:lnTo>
                  <a:lnTo>
                    <a:pt x="73" y="32"/>
                  </a:lnTo>
                  <a:lnTo>
                    <a:pt x="73" y="32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75" y="32"/>
                  </a:lnTo>
                  <a:lnTo>
                    <a:pt x="75" y="32"/>
                  </a:lnTo>
                  <a:lnTo>
                    <a:pt x="75" y="32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6" y="29"/>
                  </a:lnTo>
                  <a:lnTo>
                    <a:pt x="77" y="27"/>
                  </a:lnTo>
                  <a:lnTo>
                    <a:pt x="77" y="27"/>
                  </a:lnTo>
                  <a:lnTo>
                    <a:pt x="77" y="27"/>
                  </a:lnTo>
                  <a:lnTo>
                    <a:pt x="78" y="27"/>
                  </a:lnTo>
                  <a:lnTo>
                    <a:pt x="80" y="26"/>
                  </a:lnTo>
                  <a:lnTo>
                    <a:pt x="81" y="26"/>
                  </a:lnTo>
                  <a:lnTo>
                    <a:pt x="81" y="26"/>
                  </a:lnTo>
                  <a:lnTo>
                    <a:pt x="81" y="25"/>
                  </a:lnTo>
                  <a:lnTo>
                    <a:pt x="81" y="25"/>
                  </a:lnTo>
                  <a:lnTo>
                    <a:pt x="81" y="25"/>
                  </a:lnTo>
                  <a:lnTo>
                    <a:pt x="81" y="25"/>
                  </a:lnTo>
                  <a:lnTo>
                    <a:pt x="81" y="25"/>
                  </a:lnTo>
                  <a:lnTo>
                    <a:pt x="81" y="25"/>
                  </a:lnTo>
                  <a:lnTo>
                    <a:pt x="81" y="25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3"/>
                  </a:lnTo>
                  <a:lnTo>
                    <a:pt x="83" y="23"/>
                  </a:lnTo>
                  <a:lnTo>
                    <a:pt x="83" y="23"/>
                  </a:lnTo>
                  <a:lnTo>
                    <a:pt x="83" y="23"/>
                  </a:lnTo>
                  <a:lnTo>
                    <a:pt x="83" y="23"/>
                  </a:lnTo>
                  <a:lnTo>
                    <a:pt x="84" y="23"/>
                  </a:lnTo>
                  <a:lnTo>
                    <a:pt x="84" y="23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4" y="20"/>
                  </a:lnTo>
                  <a:lnTo>
                    <a:pt x="86" y="18"/>
                  </a:lnTo>
                  <a:lnTo>
                    <a:pt x="87" y="16"/>
                  </a:lnTo>
                  <a:lnTo>
                    <a:pt x="87" y="16"/>
                  </a:lnTo>
                  <a:lnTo>
                    <a:pt x="87" y="15"/>
                  </a:lnTo>
                  <a:lnTo>
                    <a:pt x="87" y="15"/>
                  </a:lnTo>
                  <a:lnTo>
                    <a:pt x="87" y="15"/>
                  </a:lnTo>
                  <a:lnTo>
                    <a:pt x="87" y="15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3"/>
                  </a:lnTo>
                  <a:lnTo>
                    <a:pt x="87" y="13"/>
                  </a:lnTo>
                  <a:lnTo>
                    <a:pt x="89" y="11"/>
                  </a:lnTo>
                  <a:lnTo>
                    <a:pt x="93" y="8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98" y="5"/>
                  </a:lnTo>
                  <a:lnTo>
                    <a:pt x="98" y="5"/>
                  </a:lnTo>
                  <a:lnTo>
                    <a:pt x="98" y="6"/>
                  </a:lnTo>
                  <a:lnTo>
                    <a:pt x="98" y="7"/>
                  </a:lnTo>
                  <a:lnTo>
                    <a:pt x="98" y="9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98" y="11"/>
                  </a:lnTo>
                  <a:lnTo>
                    <a:pt x="97" y="11"/>
                  </a:lnTo>
                  <a:lnTo>
                    <a:pt x="97" y="11"/>
                  </a:lnTo>
                  <a:lnTo>
                    <a:pt x="97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5" y="14"/>
                  </a:lnTo>
                  <a:lnTo>
                    <a:pt x="95" y="14"/>
                  </a:lnTo>
                  <a:lnTo>
                    <a:pt x="95" y="15"/>
                  </a:lnTo>
                  <a:lnTo>
                    <a:pt x="98" y="17"/>
                  </a:lnTo>
                  <a:lnTo>
                    <a:pt x="98" y="17"/>
                  </a:lnTo>
                  <a:lnTo>
                    <a:pt x="101" y="19"/>
                  </a:lnTo>
                  <a:lnTo>
                    <a:pt x="102" y="20"/>
                  </a:lnTo>
                  <a:lnTo>
                    <a:pt x="102" y="20"/>
                  </a:lnTo>
                  <a:lnTo>
                    <a:pt x="102" y="20"/>
                  </a:lnTo>
                  <a:lnTo>
                    <a:pt x="102" y="20"/>
                  </a:lnTo>
                  <a:lnTo>
                    <a:pt x="102" y="20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20"/>
                  </a:lnTo>
                  <a:lnTo>
                    <a:pt x="104" y="20"/>
                  </a:lnTo>
                  <a:lnTo>
                    <a:pt x="105" y="20"/>
                  </a:lnTo>
                  <a:lnTo>
                    <a:pt x="107" y="20"/>
                  </a:lnTo>
                  <a:lnTo>
                    <a:pt x="107" y="22"/>
                  </a:lnTo>
                  <a:lnTo>
                    <a:pt x="107" y="23"/>
                  </a:lnTo>
                  <a:lnTo>
                    <a:pt x="107" y="24"/>
                  </a:lnTo>
                  <a:lnTo>
                    <a:pt x="108" y="26"/>
                  </a:lnTo>
                  <a:lnTo>
                    <a:pt x="109" y="28"/>
                  </a:lnTo>
                  <a:lnTo>
                    <a:pt x="109" y="28"/>
                  </a:lnTo>
                  <a:lnTo>
                    <a:pt x="109" y="28"/>
                  </a:lnTo>
                  <a:lnTo>
                    <a:pt x="109" y="28"/>
                  </a:lnTo>
                  <a:lnTo>
                    <a:pt x="107" y="33"/>
                  </a:lnTo>
                  <a:lnTo>
                    <a:pt x="107" y="35"/>
                  </a:lnTo>
                  <a:lnTo>
                    <a:pt x="107" y="35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04" y="39"/>
                  </a:lnTo>
                  <a:lnTo>
                    <a:pt x="104" y="39"/>
                  </a:lnTo>
                  <a:lnTo>
                    <a:pt x="104" y="39"/>
                  </a:lnTo>
                  <a:lnTo>
                    <a:pt x="104" y="40"/>
                  </a:lnTo>
                  <a:lnTo>
                    <a:pt x="104" y="40"/>
                  </a:lnTo>
                  <a:lnTo>
                    <a:pt x="105" y="40"/>
                  </a:lnTo>
                  <a:lnTo>
                    <a:pt x="105" y="40"/>
                  </a:lnTo>
                  <a:lnTo>
                    <a:pt x="105" y="41"/>
                  </a:lnTo>
                  <a:lnTo>
                    <a:pt x="105" y="41"/>
                  </a:lnTo>
                  <a:lnTo>
                    <a:pt x="105" y="41"/>
                  </a:lnTo>
                  <a:lnTo>
                    <a:pt x="105" y="41"/>
                  </a:lnTo>
                  <a:lnTo>
                    <a:pt x="105" y="41"/>
                  </a:lnTo>
                  <a:lnTo>
                    <a:pt x="105" y="41"/>
                  </a:lnTo>
                  <a:lnTo>
                    <a:pt x="105" y="43"/>
                  </a:lnTo>
                  <a:lnTo>
                    <a:pt x="105" y="44"/>
                  </a:lnTo>
                  <a:lnTo>
                    <a:pt x="104" y="45"/>
                  </a:lnTo>
                  <a:lnTo>
                    <a:pt x="103" y="47"/>
                  </a:lnTo>
                  <a:lnTo>
                    <a:pt x="101" y="49"/>
                  </a:lnTo>
                  <a:lnTo>
                    <a:pt x="100" y="51"/>
                  </a:lnTo>
                  <a:lnTo>
                    <a:pt x="99" y="51"/>
                  </a:lnTo>
                  <a:lnTo>
                    <a:pt x="99" y="55"/>
                  </a:lnTo>
                  <a:lnTo>
                    <a:pt x="101" y="54"/>
                  </a:lnTo>
                  <a:lnTo>
                    <a:pt x="103" y="53"/>
                  </a:lnTo>
                  <a:lnTo>
                    <a:pt x="104" y="53"/>
                  </a:lnTo>
                  <a:lnTo>
                    <a:pt x="104" y="53"/>
                  </a:lnTo>
                  <a:lnTo>
                    <a:pt x="105" y="53"/>
                  </a:lnTo>
                  <a:lnTo>
                    <a:pt x="105" y="53"/>
                  </a:lnTo>
                  <a:lnTo>
                    <a:pt x="105" y="53"/>
                  </a:lnTo>
                  <a:lnTo>
                    <a:pt x="105" y="54"/>
                  </a:lnTo>
                  <a:lnTo>
                    <a:pt x="105" y="54"/>
                  </a:lnTo>
                  <a:lnTo>
                    <a:pt x="106" y="54"/>
                  </a:lnTo>
                  <a:lnTo>
                    <a:pt x="107" y="55"/>
                  </a:lnTo>
                  <a:lnTo>
                    <a:pt x="109" y="56"/>
                  </a:lnTo>
                  <a:lnTo>
                    <a:pt x="112" y="58"/>
                  </a:lnTo>
                  <a:lnTo>
                    <a:pt x="113" y="59"/>
                  </a:lnTo>
                  <a:lnTo>
                    <a:pt x="113" y="60"/>
                  </a:lnTo>
                  <a:lnTo>
                    <a:pt x="112" y="63"/>
                  </a:lnTo>
                  <a:lnTo>
                    <a:pt x="112" y="63"/>
                  </a:lnTo>
                  <a:lnTo>
                    <a:pt x="112" y="63"/>
                  </a:lnTo>
                  <a:lnTo>
                    <a:pt x="112" y="64"/>
                  </a:lnTo>
                  <a:lnTo>
                    <a:pt x="111" y="65"/>
                  </a:lnTo>
                  <a:lnTo>
                    <a:pt x="110" y="65"/>
                  </a:lnTo>
                  <a:lnTo>
                    <a:pt x="110" y="65"/>
                  </a:lnTo>
                  <a:lnTo>
                    <a:pt x="110" y="65"/>
                  </a:lnTo>
                  <a:lnTo>
                    <a:pt x="110" y="65"/>
                  </a:lnTo>
                  <a:lnTo>
                    <a:pt x="109" y="65"/>
                  </a:lnTo>
                  <a:lnTo>
                    <a:pt x="109" y="66"/>
                  </a:lnTo>
                  <a:lnTo>
                    <a:pt x="109" y="66"/>
                  </a:lnTo>
                  <a:lnTo>
                    <a:pt x="108" y="66"/>
                  </a:lnTo>
                  <a:lnTo>
                    <a:pt x="107" y="67"/>
                  </a:lnTo>
                  <a:lnTo>
                    <a:pt x="107" y="68"/>
                  </a:lnTo>
                  <a:lnTo>
                    <a:pt x="107" y="68"/>
                  </a:lnTo>
                  <a:lnTo>
                    <a:pt x="106" y="68"/>
                  </a:lnTo>
                  <a:lnTo>
                    <a:pt x="104" y="72"/>
                  </a:lnTo>
                  <a:lnTo>
                    <a:pt x="104" y="73"/>
                  </a:lnTo>
                  <a:lnTo>
                    <a:pt x="104" y="73"/>
                  </a:lnTo>
                  <a:lnTo>
                    <a:pt x="104" y="73"/>
                  </a:lnTo>
                  <a:lnTo>
                    <a:pt x="103" y="74"/>
                  </a:lnTo>
                  <a:lnTo>
                    <a:pt x="103" y="74"/>
                  </a:lnTo>
                  <a:lnTo>
                    <a:pt x="103" y="74"/>
                  </a:lnTo>
                  <a:lnTo>
                    <a:pt x="103" y="75"/>
                  </a:lnTo>
                  <a:lnTo>
                    <a:pt x="103" y="75"/>
                  </a:lnTo>
                  <a:lnTo>
                    <a:pt x="103" y="75"/>
                  </a:lnTo>
                  <a:lnTo>
                    <a:pt x="103" y="75"/>
                  </a:lnTo>
                  <a:lnTo>
                    <a:pt x="103" y="76"/>
                  </a:lnTo>
                  <a:lnTo>
                    <a:pt x="103" y="76"/>
                  </a:lnTo>
                  <a:lnTo>
                    <a:pt x="102" y="78"/>
                  </a:lnTo>
                  <a:lnTo>
                    <a:pt x="101" y="81"/>
                  </a:lnTo>
                  <a:lnTo>
                    <a:pt x="101" y="84"/>
                  </a:lnTo>
                  <a:lnTo>
                    <a:pt x="101" y="84"/>
                  </a:lnTo>
                  <a:lnTo>
                    <a:pt x="101" y="84"/>
                  </a:lnTo>
                  <a:lnTo>
                    <a:pt x="102" y="85"/>
                  </a:lnTo>
                  <a:lnTo>
                    <a:pt x="102" y="86"/>
                  </a:lnTo>
                  <a:lnTo>
                    <a:pt x="102" y="86"/>
                  </a:lnTo>
                  <a:lnTo>
                    <a:pt x="103" y="87"/>
                  </a:lnTo>
                  <a:lnTo>
                    <a:pt x="103" y="87"/>
                  </a:lnTo>
                  <a:lnTo>
                    <a:pt x="103" y="88"/>
                  </a:lnTo>
                  <a:lnTo>
                    <a:pt x="103" y="88"/>
                  </a:lnTo>
                  <a:lnTo>
                    <a:pt x="103" y="88"/>
                  </a:lnTo>
                  <a:lnTo>
                    <a:pt x="103" y="89"/>
                  </a:lnTo>
                  <a:lnTo>
                    <a:pt x="103" y="89"/>
                  </a:lnTo>
                  <a:lnTo>
                    <a:pt x="103" y="89"/>
                  </a:lnTo>
                  <a:lnTo>
                    <a:pt x="103" y="90"/>
                  </a:lnTo>
                  <a:lnTo>
                    <a:pt x="102" y="90"/>
                  </a:lnTo>
                  <a:lnTo>
                    <a:pt x="102" y="90"/>
                  </a:lnTo>
                  <a:lnTo>
                    <a:pt x="102" y="91"/>
                  </a:lnTo>
                  <a:lnTo>
                    <a:pt x="101" y="93"/>
                  </a:lnTo>
                  <a:lnTo>
                    <a:pt x="100" y="95"/>
                  </a:lnTo>
                  <a:lnTo>
                    <a:pt x="100" y="98"/>
                  </a:lnTo>
                  <a:lnTo>
                    <a:pt x="100" y="99"/>
                  </a:lnTo>
                  <a:lnTo>
                    <a:pt x="101" y="99"/>
                  </a:lnTo>
                  <a:lnTo>
                    <a:pt x="102" y="101"/>
                  </a:lnTo>
                  <a:lnTo>
                    <a:pt x="103" y="103"/>
                  </a:lnTo>
                  <a:lnTo>
                    <a:pt x="103" y="103"/>
                  </a:lnTo>
                  <a:lnTo>
                    <a:pt x="103" y="104"/>
                  </a:lnTo>
                  <a:lnTo>
                    <a:pt x="103" y="105"/>
                  </a:lnTo>
                  <a:lnTo>
                    <a:pt x="103" y="105"/>
                  </a:lnTo>
                  <a:lnTo>
                    <a:pt x="103" y="106"/>
                  </a:lnTo>
                  <a:lnTo>
                    <a:pt x="103" y="107"/>
                  </a:lnTo>
                  <a:lnTo>
                    <a:pt x="103" y="107"/>
                  </a:lnTo>
                  <a:lnTo>
                    <a:pt x="105" y="109"/>
                  </a:lnTo>
                  <a:lnTo>
                    <a:pt x="104" y="109"/>
                  </a:lnTo>
                  <a:lnTo>
                    <a:pt x="104" y="109"/>
                  </a:lnTo>
                  <a:lnTo>
                    <a:pt x="103" y="108"/>
                  </a:lnTo>
                  <a:lnTo>
                    <a:pt x="103" y="108"/>
                  </a:lnTo>
                  <a:lnTo>
                    <a:pt x="102" y="108"/>
                  </a:lnTo>
                  <a:lnTo>
                    <a:pt x="102" y="108"/>
                  </a:lnTo>
                  <a:lnTo>
                    <a:pt x="102" y="108"/>
                  </a:lnTo>
                  <a:lnTo>
                    <a:pt x="102" y="109"/>
                  </a:lnTo>
                  <a:lnTo>
                    <a:pt x="102" y="109"/>
                  </a:lnTo>
                  <a:lnTo>
                    <a:pt x="101" y="110"/>
                  </a:lnTo>
                  <a:lnTo>
                    <a:pt x="100" y="111"/>
                  </a:lnTo>
                  <a:lnTo>
                    <a:pt x="100" y="112"/>
                  </a:lnTo>
                  <a:lnTo>
                    <a:pt x="100" y="112"/>
                  </a:lnTo>
                  <a:lnTo>
                    <a:pt x="99" y="112"/>
                  </a:lnTo>
                  <a:lnTo>
                    <a:pt x="99" y="112"/>
                  </a:lnTo>
                  <a:lnTo>
                    <a:pt x="99" y="112"/>
                  </a:lnTo>
                  <a:lnTo>
                    <a:pt x="99" y="112"/>
                  </a:lnTo>
                  <a:lnTo>
                    <a:pt x="98" y="112"/>
                  </a:lnTo>
                  <a:lnTo>
                    <a:pt x="98" y="112"/>
                  </a:lnTo>
                  <a:lnTo>
                    <a:pt x="98" y="112"/>
                  </a:lnTo>
                  <a:lnTo>
                    <a:pt x="97" y="112"/>
                  </a:lnTo>
                  <a:lnTo>
                    <a:pt x="97" y="112"/>
                  </a:lnTo>
                  <a:lnTo>
                    <a:pt x="94" y="113"/>
                  </a:lnTo>
                  <a:lnTo>
                    <a:pt x="94" y="113"/>
                  </a:lnTo>
                  <a:lnTo>
                    <a:pt x="93" y="114"/>
                  </a:lnTo>
                  <a:lnTo>
                    <a:pt x="93" y="114"/>
                  </a:lnTo>
                  <a:lnTo>
                    <a:pt x="93" y="114"/>
                  </a:lnTo>
                  <a:lnTo>
                    <a:pt x="91" y="116"/>
                  </a:lnTo>
                  <a:lnTo>
                    <a:pt x="89" y="118"/>
                  </a:lnTo>
                  <a:lnTo>
                    <a:pt x="88" y="118"/>
                  </a:lnTo>
                  <a:lnTo>
                    <a:pt x="88" y="118"/>
                  </a:lnTo>
                  <a:lnTo>
                    <a:pt x="85" y="116"/>
                  </a:lnTo>
                  <a:lnTo>
                    <a:pt x="83" y="115"/>
                  </a:lnTo>
                  <a:lnTo>
                    <a:pt x="82" y="115"/>
                  </a:lnTo>
                  <a:lnTo>
                    <a:pt x="80" y="118"/>
                  </a:lnTo>
                  <a:lnTo>
                    <a:pt x="79" y="120"/>
                  </a:lnTo>
                  <a:lnTo>
                    <a:pt x="77" y="122"/>
                  </a:lnTo>
                  <a:lnTo>
                    <a:pt x="77" y="123"/>
                  </a:lnTo>
                  <a:lnTo>
                    <a:pt x="76" y="123"/>
                  </a:lnTo>
                  <a:lnTo>
                    <a:pt x="72" y="124"/>
                  </a:lnTo>
                  <a:lnTo>
                    <a:pt x="68" y="125"/>
                  </a:lnTo>
                  <a:lnTo>
                    <a:pt x="67" y="125"/>
                  </a:lnTo>
                  <a:lnTo>
                    <a:pt x="67" y="125"/>
                  </a:lnTo>
                  <a:lnTo>
                    <a:pt x="65" y="125"/>
                  </a:lnTo>
                  <a:lnTo>
                    <a:pt x="64" y="125"/>
                  </a:lnTo>
                  <a:lnTo>
                    <a:pt x="64" y="124"/>
                  </a:lnTo>
                  <a:lnTo>
                    <a:pt x="64" y="124"/>
                  </a:lnTo>
                  <a:lnTo>
                    <a:pt x="63" y="124"/>
                  </a:lnTo>
                  <a:lnTo>
                    <a:pt x="63" y="124"/>
                  </a:lnTo>
                  <a:lnTo>
                    <a:pt x="63" y="124"/>
                  </a:lnTo>
                  <a:lnTo>
                    <a:pt x="61" y="123"/>
                  </a:lnTo>
                  <a:lnTo>
                    <a:pt x="61" y="123"/>
                  </a:lnTo>
                  <a:lnTo>
                    <a:pt x="61" y="123"/>
                  </a:lnTo>
                  <a:lnTo>
                    <a:pt x="61" y="123"/>
                  </a:lnTo>
                  <a:lnTo>
                    <a:pt x="61" y="123"/>
                  </a:lnTo>
                  <a:lnTo>
                    <a:pt x="59" y="122"/>
                  </a:lnTo>
                  <a:lnTo>
                    <a:pt x="59" y="123"/>
                  </a:lnTo>
                  <a:lnTo>
                    <a:pt x="56" y="124"/>
                  </a:lnTo>
                  <a:lnTo>
                    <a:pt x="54" y="125"/>
                  </a:lnTo>
                  <a:lnTo>
                    <a:pt x="50" y="128"/>
                  </a:lnTo>
                  <a:lnTo>
                    <a:pt x="51" y="126"/>
                  </a:lnTo>
                  <a:lnTo>
                    <a:pt x="52" y="124"/>
                  </a:lnTo>
                  <a:lnTo>
                    <a:pt x="52" y="124"/>
                  </a:lnTo>
                  <a:lnTo>
                    <a:pt x="52" y="124"/>
                  </a:lnTo>
                  <a:lnTo>
                    <a:pt x="51" y="121"/>
                  </a:lnTo>
                  <a:lnTo>
                    <a:pt x="51" y="121"/>
                  </a:lnTo>
                  <a:lnTo>
                    <a:pt x="48" y="122"/>
                  </a:lnTo>
                  <a:lnTo>
                    <a:pt x="47" y="123"/>
                  </a:lnTo>
                  <a:lnTo>
                    <a:pt x="45" y="124"/>
                  </a:lnTo>
                  <a:lnTo>
                    <a:pt x="44" y="124"/>
                  </a:lnTo>
                  <a:lnTo>
                    <a:pt x="44" y="124"/>
                  </a:lnTo>
                  <a:lnTo>
                    <a:pt x="40" y="124"/>
                  </a:lnTo>
                  <a:lnTo>
                    <a:pt x="39" y="124"/>
                  </a:lnTo>
                  <a:lnTo>
                    <a:pt x="39" y="124"/>
                  </a:lnTo>
                  <a:lnTo>
                    <a:pt x="39" y="124"/>
                  </a:lnTo>
                  <a:lnTo>
                    <a:pt x="39" y="124"/>
                  </a:lnTo>
                  <a:lnTo>
                    <a:pt x="33" y="121"/>
                  </a:lnTo>
                  <a:lnTo>
                    <a:pt x="31" y="120"/>
                  </a:lnTo>
                  <a:lnTo>
                    <a:pt x="29" y="119"/>
                  </a:lnTo>
                  <a:lnTo>
                    <a:pt x="29" y="117"/>
                  </a:lnTo>
                  <a:lnTo>
                    <a:pt x="28" y="117"/>
                  </a:lnTo>
                  <a:lnTo>
                    <a:pt x="28" y="116"/>
                  </a:lnTo>
                  <a:lnTo>
                    <a:pt x="27" y="113"/>
                  </a:lnTo>
                  <a:lnTo>
                    <a:pt x="27" y="113"/>
                  </a:lnTo>
                  <a:lnTo>
                    <a:pt x="27" y="113"/>
                  </a:lnTo>
                  <a:lnTo>
                    <a:pt x="27" y="113"/>
                  </a:lnTo>
                  <a:lnTo>
                    <a:pt x="27" y="112"/>
                  </a:lnTo>
                  <a:lnTo>
                    <a:pt x="26" y="112"/>
                  </a:lnTo>
                  <a:lnTo>
                    <a:pt x="23" y="109"/>
                  </a:lnTo>
                  <a:lnTo>
                    <a:pt x="23" y="109"/>
                  </a:lnTo>
                  <a:lnTo>
                    <a:pt x="23" y="109"/>
                  </a:lnTo>
                  <a:lnTo>
                    <a:pt x="20" y="105"/>
                  </a:lnTo>
                  <a:lnTo>
                    <a:pt x="19" y="105"/>
                  </a:lnTo>
                  <a:lnTo>
                    <a:pt x="19" y="105"/>
                  </a:lnTo>
                  <a:lnTo>
                    <a:pt x="18" y="104"/>
                  </a:lnTo>
                  <a:lnTo>
                    <a:pt x="18" y="102"/>
                  </a:lnTo>
                  <a:lnTo>
                    <a:pt x="18" y="102"/>
                  </a:lnTo>
                  <a:lnTo>
                    <a:pt x="18" y="101"/>
                  </a:lnTo>
                  <a:lnTo>
                    <a:pt x="17" y="99"/>
                  </a:lnTo>
                  <a:lnTo>
                    <a:pt x="16" y="98"/>
                  </a:lnTo>
                  <a:lnTo>
                    <a:pt x="16" y="98"/>
                  </a:lnTo>
                  <a:lnTo>
                    <a:pt x="14" y="99"/>
                  </a:lnTo>
                  <a:lnTo>
                    <a:pt x="12" y="101"/>
                  </a:lnTo>
                  <a:lnTo>
                    <a:pt x="11" y="101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9" y="95"/>
                  </a:lnTo>
                  <a:lnTo>
                    <a:pt x="9" y="95"/>
                  </a:lnTo>
                  <a:lnTo>
                    <a:pt x="10" y="95"/>
                  </a:lnTo>
                  <a:lnTo>
                    <a:pt x="10" y="92"/>
                  </a:lnTo>
                  <a:lnTo>
                    <a:pt x="9" y="90"/>
                  </a:lnTo>
                  <a:lnTo>
                    <a:pt x="9" y="89"/>
                  </a:lnTo>
                  <a:lnTo>
                    <a:pt x="9" y="89"/>
                  </a:lnTo>
                  <a:lnTo>
                    <a:pt x="8" y="87"/>
                  </a:lnTo>
                  <a:lnTo>
                    <a:pt x="8" y="87"/>
                  </a:lnTo>
                  <a:lnTo>
                    <a:pt x="8" y="87"/>
                  </a:lnTo>
                  <a:lnTo>
                    <a:pt x="8" y="87"/>
                  </a:lnTo>
                  <a:lnTo>
                    <a:pt x="8" y="87"/>
                  </a:lnTo>
                  <a:lnTo>
                    <a:pt x="8" y="86"/>
                  </a:lnTo>
                  <a:lnTo>
                    <a:pt x="8" y="86"/>
                  </a:lnTo>
                  <a:lnTo>
                    <a:pt x="8" y="86"/>
                  </a:lnTo>
                  <a:lnTo>
                    <a:pt x="8" y="86"/>
                  </a:lnTo>
                  <a:lnTo>
                    <a:pt x="8" y="86"/>
                  </a:lnTo>
                  <a:lnTo>
                    <a:pt x="8" y="86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11" y="84"/>
                  </a:lnTo>
                  <a:lnTo>
                    <a:pt x="11" y="84"/>
                  </a:lnTo>
                  <a:lnTo>
                    <a:pt x="11" y="82"/>
                  </a:lnTo>
                  <a:lnTo>
                    <a:pt x="11" y="82"/>
                  </a:lnTo>
                  <a:lnTo>
                    <a:pt x="11" y="82"/>
                  </a:lnTo>
                  <a:lnTo>
                    <a:pt x="11" y="81"/>
                  </a:lnTo>
                  <a:lnTo>
                    <a:pt x="11" y="80"/>
                  </a:lnTo>
                  <a:lnTo>
                    <a:pt x="14" y="72"/>
                  </a:lnTo>
                  <a:lnTo>
                    <a:pt x="14" y="68"/>
                  </a:lnTo>
                  <a:lnTo>
                    <a:pt x="14" y="62"/>
                  </a:lnTo>
                  <a:lnTo>
                    <a:pt x="14" y="60"/>
                  </a:lnTo>
                  <a:lnTo>
                    <a:pt x="15" y="60"/>
                  </a:lnTo>
                  <a:lnTo>
                    <a:pt x="15" y="60"/>
                  </a:lnTo>
                  <a:lnTo>
                    <a:pt x="16" y="59"/>
                  </a:lnTo>
                  <a:lnTo>
                    <a:pt x="19" y="55"/>
                  </a:lnTo>
                  <a:lnTo>
                    <a:pt x="20" y="55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20" y="53"/>
                  </a:lnTo>
                  <a:lnTo>
                    <a:pt x="20" y="53"/>
                  </a:lnTo>
                  <a:lnTo>
                    <a:pt x="20" y="53"/>
                  </a:lnTo>
                  <a:lnTo>
                    <a:pt x="20" y="53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1" y="51"/>
                  </a:lnTo>
                  <a:lnTo>
                    <a:pt x="21" y="51"/>
                  </a:lnTo>
                  <a:lnTo>
                    <a:pt x="22" y="50"/>
                  </a:lnTo>
                  <a:lnTo>
                    <a:pt x="22" y="49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5" y="49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27" y="48"/>
                  </a:lnTo>
                  <a:lnTo>
                    <a:pt x="29" y="48"/>
                  </a:lnTo>
                  <a:lnTo>
                    <a:pt x="29" y="48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0" y="45"/>
                  </a:lnTo>
                  <a:lnTo>
                    <a:pt x="28" y="41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26" y="40"/>
                  </a:lnTo>
                  <a:lnTo>
                    <a:pt x="25" y="40"/>
                  </a:lnTo>
                  <a:lnTo>
                    <a:pt x="25" y="38"/>
                  </a:lnTo>
                  <a:lnTo>
                    <a:pt x="25" y="37"/>
                  </a:lnTo>
                  <a:lnTo>
                    <a:pt x="25" y="37"/>
                  </a:lnTo>
                  <a:lnTo>
                    <a:pt x="25" y="37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6" y="34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6" y="28"/>
                  </a:lnTo>
                  <a:lnTo>
                    <a:pt x="26" y="26"/>
                  </a:lnTo>
                  <a:lnTo>
                    <a:pt x="25" y="26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3" y="23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7" y="22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6" y="20"/>
                  </a:lnTo>
                  <a:lnTo>
                    <a:pt x="16" y="19"/>
                  </a:lnTo>
                  <a:lnTo>
                    <a:pt x="15" y="19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3F6075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8" name="Freeform 148"/>
            <p:cNvSpPr>
              <a:spLocks/>
            </p:cNvSpPr>
            <p:nvPr/>
          </p:nvSpPr>
          <p:spPr bwMode="auto">
            <a:xfrm>
              <a:off x="3202620" y="1695964"/>
              <a:ext cx="1160030" cy="1186600"/>
            </a:xfrm>
            <a:custGeom>
              <a:avLst/>
              <a:gdLst>
                <a:gd name="T0" fmla="*/ 201 w 258"/>
                <a:gd name="T1" fmla="*/ 28 h 276"/>
                <a:gd name="T2" fmla="*/ 212 w 258"/>
                <a:gd name="T3" fmla="*/ 26 h 276"/>
                <a:gd name="T4" fmla="*/ 222 w 258"/>
                <a:gd name="T5" fmla="*/ 33 h 276"/>
                <a:gd name="T6" fmla="*/ 233 w 258"/>
                <a:gd name="T7" fmla="*/ 46 h 276"/>
                <a:gd name="T8" fmla="*/ 253 w 258"/>
                <a:gd name="T9" fmla="*/ 37 h 276"/>
                <a:gd name="T10" fmla="*/ 254 w 258"/>
                <a:gd name="T11" fmla="*/ 50 h 276"/>
                <a:gd name="T12" fmla="*/ 242 w 258"/>
                <a:gd name="T13" fmla="*/ 71 h 276"/>
                <a:gd name="T14" fmla="*/ 233 w 258"/>
                <a:gd name="T15" fmla="*/ 84 h 276"/>
                <a:gd name="T16" fmla="*/ 242 w 258"/>
                <a:gd name="T17" fmla="*/ 95 h 276"/>
                <a:gd name="T18" fmla="*/ 250 w 258"/>
                <a:gd name="T19" fmla="*/ 116 h 276"/>
                <a:gd name="T20" fmla="*/ 239 w 258"/>
                <a:gd name="T21" fmla="*/ 124 h 276"/>
                <a:gd name="T22" fmla="*/ 230 w 258"/>
                <a:gd name="T23" fmla="*/ 137 h 276"/>
                <a:gd name="T24" fmla="*/ 224 w 258"/>
                <a:gd name="T25" fmla="*/ 153 h 276"/>
                <a:gd name="T26" fmla="*/ 219 w 258"/>
                <a:gd name="T27" fmla="*/ 180 h 276"/>
                <a:gd name="T28" fmla="*/ 225 w 258"/>
                <a:gd name="T29" fmla="*/ 191 h 276"/>
                <a:gd name="T30" fmla="*/ 212 w 258"/>
                <a:gd name="T31" fmla="*/ 205 h 276"/>
                <a:gd name="T32" fmla="*/ 200 w 258"/>
                <a:gd name="T33" fmla="*/ 218 h 276"/>
                <a:gd name="T34" fmla="*/ 202 w 258"/>
                <a:gd name="T35" fmla="*/ 228 h 276"/>
                <a:gd name="T36" fmla="*/ 185 w 258"/>
                <a:gd name="T37" fmla="*/ 235 h 276"/>
                <a:gd name="T38" fmla="*/ 170 w 258"/>
                <a:gd name="T39" fmla="*/ 246 h 276"/>
                <a:gd name="T40" fmla="*/ 148 w 258"/>
                <a:gd name="T41" fmla="*/ 248 h 276"/>
                <a:gd name="T42" fmla="*/ 143 w 258"/>
                <a:gd name="T43" fmla="*/ 247 h 276"/>
                <a:gd name="T44" fmla="*/ 128 w 258"/>
                <a:gd name="T45" fmla="*/ 265 h 276"/>
                <a:gd name="T46" fmla="*/ 120 w 258"/>
                <a:gd name="T47" fmla="*/ 259 h 276"/>
                <a:gd name="T48" fmla="*/ 113 w 258"/>
                <a:gd name="T49" fmla="*/ 264 h 276"/>
                <a:gd name="T50" fmla="*/ 103 w 258"/>
                <a:gd name="T51" fmla="*/ 260 h 276"/>
                <a:gd name="T52" fmla="*/ 84 w 258"/>
                <a:gd name="T53" fmla="*/ 247 h 276"/>
                <a:gd name="T54" fmla="*/ 70 w 258"/>
                <a:gd name="T55" fmla="*/ 253 h 276"/>
                <a:gd name="T56" fmla="*/ 65 w 258"/>
                <a:gd name="T57" fmla="*/ 270 h 276"/>
                <a:gd name="T58" fmla="*/ 49 w 258"/>
                <a:gd name="T59" fmla="*/ 273 h 276"/>
                <a:gd name="T60" fmla="*/ 37 w 258"/>
                <a:gd name="T61" fmla="*/ 268 h 276"/>
                <a:gd name="T62" fmla="*/ 36 w 258"/>
                <a:gd name="T63" fmla="*/ 258 h 276"/>
                <a:gd name="T64" fmla="*/ 36 w 258"/>
                <a:gd name="T65" fmla="*/ 239 h 276"/>
                <a:gd name="T66" fmla="*/ 33 w 258"/>
                <a:gd name="T67" fmla="*/ 235 h 276"/>
                <a:gd name="T68" fmla="*/ 30 w 258"/>
                <a:gd name="T69" fmla="*/ 219 h 276"/>
                <a:gd name="T70" fmla="*/ 44 w 258"/>
                <a:gd name="T71" fmla="*/ 216 h 276"/>
                <a:gd name="T72" fmla="*/ 56 w 258"/>
                <a:gd name="T73" fmla="*/ 205 h 276"/>
                <a:gd name="T74" fmla="*/ 50 w 258"/>
                <a:gd name="T75" fmla="*/ 197 h 276"/>
                <a:gd name="T76" fmla="*/ 48 w 258"/>
                <a:gd name="T77" fmla="*/ 196 h 276"/>
                <a:gd name="T78" fmla="*/ 45 w 258"/>
                <a:gd name="T79" fmla="*/ 191 h 276"/>
                <a:gd name="T80" fmla="*/ 38 w 258"/>
                <a:gd name="T81" fmla="*/ 185 h 276"/>
                <a:gd name="T82" fmla="*/ 22 w 258"/>
                <a:gd name="T83" fmla="*/ 189 h 276"/>
                <a:gd name="T84" fmla="*/ 9 w 258"/>
                <a:gd name="T85" fmla="*/ 174 h 276"/>
                <a:gd name="T86" fmla="*/ 6 w 258"/>
                <a:gd name="T87" fmla="*/ 153 h 276"/>
                <a:gd name="T88" fmla="*/ 36 w 258"/>
                <a:gd name="T89" fmla="*/ 156 h 276"/>
                <a:gd name="T90" fmla="*/ 65 w 258"/>
                <a:gd name="T91" fmla="*/ 155 h 276"/>
                <a:gd name="T92" fmla="*/ 76 w 258"/>
                <a:gd name="T93" fmla="*/ 164 h 276"/>
                <a:gd name="T94" fmla="*/ 87 w 258"/>
                <a:gd name="T95" fmla="*/ 170 h 276"/>
                <a:gd name="T96" fmla="*/ 91 w 258"/>
                <a:gd name="T97" fmla="*/ 157 h 276"/>
                <a:gd name="T98" fmla="*/ 95 w 258"/>
                <a:gd name="T99" fmla="*/ 148 h 276"/>
                <a:gd name="T100" fmla="*/ 106 w 258"/>
                <a:gd name="T101" fmla="*/ 124 h 276"/>
                <a:gd name="T102" fmla="*/ 114 w 258"/>
                <a:gd name="T103" fmla="*/ 113 h 276"/>
                <a:gd name="T104" fmla="*/ 115 w 258"/>
                <a:gd name="T105" fmla="*/ 90 h 276"/>
                <a:gd name="T106" fmla="*/ 116 w 258"/>
                <a:gd name="T107" fmla="*/ 67 h 276"/>
                <a:gd name="T108" fmla="*/ 119 w 258"/>
                <a:gd name="T109" fmla="*/ 51 h 276"/>
                <a:gd name="T110" fmla="*/ 131 w 258"/>
                <a:gd name="T111" fmla="*/ 51 h 276"/>
                <a:gd name="T112" fmla="*/ 130 w 258"/>
                <a:gd name="T113" fmla="*/ 42 h 276"/>
                <a:gd name="T114" fmla="*/ 122 w 258"/>
                <a:gd name="T115" fmla="*/ 33 h 276"/>
                <a:gd name="T116" fmla="*/ 123 w 258"/>
                <a:gd name="T117" fmla="*/ 33 h 276"/>
                <a:gd name="T118" fmla="*/ 146 w 258"/>
                <a:gd name="T119" fmla="*/ 24 h 276"/>
                <a:gd name="T120" fmla="*/ 161 w 258"/>
                <a:gd name="T121" fmla="*/ 14 h 276"/>
                <a:gd name="T122" fmla="*/ 166 w 258"/>
                <a:gd name="T123" fmla="*/ 10 h 276"/>
                <a:gd name="T124" fmla="*/ 180 w 258"/>
                <a:gd name="T125" fmla="*/ 13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8" h="276">
                  <a:moveTo>
                    <a:pt x="180" y="14"/>
                  </a:moveTo>
                  <a:lnTo>
                    <a:pt x="183" y="16"/>
                  </a:lnTo>
                  <a:lnTo>
                    <a:pt x="186" y="19"/>
                  </a:lnTo>
                  <a:lnTo>
                    <a:pt x="189" y="19"/>
                  </a:lnTo>
                  <a:lnTo>
                    <a:pt x="191" y="21"/>
                  </a:lnTo>
                  <a:lnTo>
                    <a:pt x="191" y="22"/>
                  </a:lnTo>
                  <a:lnTo>
                    <a:pt x="194" y="26"/>
                  </a:lnTo>
                  <a:lnTo>
                    <a:pt x="195" y="27"/>
                  </a:lnTo>
                  <a:lnTo>
                    <a:pt x="195" y="26"/>
                  </a:lnTo>
                  <a:lnTo>
                    <a:pt x="196" y="26"/>
                  </a:lnTo>
                  <a:lnTo>
                    <a:pt x="196" y="26"/>
                  </a:lnTo>
                  <a:lnTo>
                    <a:pt x="197" y="26"/>
                  </a:lnTo>
                  <a:lnTo>
                    <a:pt x="197" y="26"/>
                  </a:lnTo>
                  <a:lnTo>
                    <a:pt x="197" y="26"/>
                  </a:lnTo>
                  <a:lnTo>
                    <a:pt x="198" y="27"/>
                  </a:lnTo>
                  <a:lnTo>
                    <a:pt x="198" y="27"/>
                  </a:lnTo>
                  <a:lnTo>
                    <a:pt x="198" y="27"/>
                  </a:lnTo>
                  <a:lnTo>
                    <a:pt x="198" y="27"/>
                  </a:lnTo>
                  <a:lnTo>
                    <a:pt x="198" y="27"/>
                  </a:lnTo>
                  <a:lnTo>
                    <a:pt x="198" y="27"/>
                  </a:lnTo>
                  <a:lnTo>
                    <a:pt x="198" y="28"/>
                  </a:lnTo>
                  <a:lnTo>
                    <a:pt x="198" y="28"/>
                  </a:lnTo>
                  <a:lnTo>
                    <a:pt x="200" y="29"/>
                  </a:lnTo>
                  <a:lnTo>
                    <a:pt x="200" y="28"/>
                  </a:lnTo>
                  <a:lnTo>
                    <a:pt x="200" y="28"/>
                  </a:lnTo>
                  <a:lnTo>
                    <a:pt x="201" y="28"/>
                  </a:lnTo>
                  <a:lnTo>
                    <a:pt x="201" y="28"/>
                  </a:lnTo>
                  <a:lnTo>
                    <a:pt x="201" y="28"/>
                  </a:lnTo>
                  <a:lnTo>
                    <a:pt x="201" y="28"/>
                  </a:lnTo>
                  <a:lnTo>
                    <a:pt x="203" y="28"/>
                  </a:lnTo>
                  <a:lnTo>
                    <a:pt x="203" y="29"/>
                  </a:lnTo>
                  <a:lnTo>
                    <a:pt x="203" y="29"/>
                  </a:lnTo>
                  <a:lnTo>
                    <a:pt x="204" y="29"/>
                  </a:lnTo>
                  <a:lnTo>
                    <a:pt x="204" y="29"/>
                  </a:lnTo>
                  <a:lnTo>
                    <a:pt x="204" y="29"/>
                  </a:lnTo>
                  <a:lnTo>
                    <a:pt x="204" y="29"/>
                  </a:lnTo>
                  <a:lnTo>
                    <a:pt x="205" y="29"/>
                  </a:lnTo>
                  <a:lnTo>
                    <a:pt x="205" y="29"/>
                  </a:lnTo>
                  <a:lnTo>
                    <a:pt x="205" y="29"/>
                  </a:lnTo>
                  <a:lnTo>
                    <a:pt x="205" y="29"/>
                  </a:lnTo>
                  <a:lnTo>
                    <a:pt x="207" y="27"/>
                  </a:lnTo>
                  <a:lnTo>
                    <a:pt x="207" y="27"/>
                  </a:lnTo>
                  <a:lnTo>
                    <a:pt x="207" y="27"/>
                  </a:lnTo>
                  <a:lnTo>
                    <a:pt x="207" y="26"/>
                  </a:lnTo>
                  <a:lnTo>
                    <a:pt x="207" y="26"/>
                  </a:lnTo>
                  <a:lnTo>
                    <a:pt x="207" y="25"/>
                  </a:lnTo>
                  <a:lnTo>
                    <a:pt x="207" y="25"/>
                  </a:lnTo>
                  <a:lnTo>
                    <a:pt x="207" y="25"/>
                  </a:lnTo>
                  <a:lnTo>
                    <a:pt x="208" y="25"/>
                  </a:lnTo>
                  <a:lnTo>
                    <a:pt x="210" y="24"/>
                  </a:lnTo>
                  <a:lnTo>
                    <a:pt x="211" y="24"/>
                  </a:lnTo>
                  <a:lnTo>
                    <a:pt x="212" y="26"/>
                  </a:lnTo>
                  <a:lnTo>
                    <a:pt x="212" y="27"/>
                  </a:lnTo>
                  <a:lnTo>
                    <a:pt x="212" y="27"/>
                  </a:lnTo>
                  <a:lnTo>
                    <a:pt x="212" y="27"/>
                  </a:lnTo>
                  <a:lnTo>
                    <a:pt x="217" y="26"/>
                  </a:lnTo>
                  <a:lnTo>
                    <a:pt x="220" y="27"/>
                  </a:lnTo>
                  <a:lnTo>
                    <a:pt x="222" y="26"/>
                  </a:lnTo>
                  <a:lnTo>
                    <a:pt x="223" y="27"/>
                  </a:lnTo>
                  <a:lnTo>
                    <a:pt x="223" y="27"/>
                  </a:lnTo>
                  <a:lnTo>
                    <a:pt x="223" y="27"/>
                  </a:lnTo>
                  <a:lnTo>
                    <a:pt x="223" y="28"/>
                  </a:lnTo>
                  <a:lnTo>
                    <a:pt x="223" y="29"/>
                  </a:lnTo>
                  <a:lnTo>
                    <a:pt x="223" y="30"/>
                  </a:lnTo>
                  <a:lnTo>
                    <a:pt x="223" y="30"/>
                  </a:lnTo>
                  <a:lnTo>
                    <a:pt x="224" y="31"/>
                  </a:lnTo>
                  <a:lnTo>
                    <a:pt x="223" y="32"/>
                  </a:lnTo>
                  <a:lnTo>
                    <a:pt x="223" y="32"/>
                  </a:lnTo>
                  <a:lnTo>
                    <a:pt x="223" y="32"/>
                  </a:lnTo>
                  <a:lnTo>
                    <a:pt x="223" y="32"/>
                  </a:lnTo>
                  <a:lnTo>
                    <a:pt x="223" y="32"/>
                  </a:lnTo>
                  <a:lnTo>
                    <a:pt x="223" y="33"/>
                  </a:lnTo>
                  <a:lnTo>
                    <a:pt x="223" y="33"/>
                  </a:lnTo>
                  <a:lnTo>
                    <a:pt x="223" y="33"/>
                  </a:lnTo>
                  <a:lnTo>
                    <a:pt x="222" y="33"/>
                  </a:lnTo>
                  <a:lnTo>
                    <a:pt x="222" y="33"/>
                  </a:lnTo>
                  <a:lnTo>
                    <a:pt x="222" y="33"/>
                  </a:lnTo>
                  <a:lnTo>
                    <a:pt x="222" y="33"/>
                  </a:lnTo>
                  <a:lnTo>
                    <a:pt x="221" y="34"/>
                  </a:lnTo>
                  <a:lnTo>
                    <a:pt x="220" y="35"/>
                  </a:lnTo>
                  <a:lnTo>
                    <a:pt x="220" y="36"/>
                  </a:lnTo>
                  <a:lnTo>
                    <a:pt x="219" y="39"/>
                  </a:lnTo>
                  <a:lnTo>
                    <a:pt x="217" y="39"/>
                  </a:lnTo>
                  <a:lnTo>
                    <a:pt x="217" y="39"/>
                  </a:lnTo>
                  <a:lnTo>
                    <a:pt x="217" y="39"/>
                  </a:lnTo>
                  <a:lnTo>
                    <a:pt x="216" y="39"/>
                  </a:lnTo>
                  <a:lnTo>
                    <a:pt x="216" y="42"/>
                  </a:lnTo>
                  <a:lnTo>
                    <a:pt x="215" y="42"/>
                  </a:lnTo>
                  <a:lnTo>
                    <a:pt x="215" y="42"/>
                  </a:lnTo>
                  <a:lnTo>
                    <a:pt x="216" y="42"/>
                  </a:lnTo>
                  <a:lnTo>
                    <a:pt x="216" y="43"/>
                  </a:lnTo>
                  <a:lnTo>
                    <a:pt x="216" y="43"/>
                  </a:lnTo>
                  <a:lnTo>
                    <a:pt x="216" y="43"/>
                  </a:lnTo>
                  <a:lnTo>
                    <a:pt x="217" y="43"/>
                  </a:lnTo>
                  <a:lnTo>
                    <a:pt x="219" y="42"/>
                  </a:lnTo>
                  <a:lnTo>
                    <a:pt x="219" y="41"/>
                  </a:lnTo>
                  <a:lnTo>
                    <a:pt x="220" y="41"/>
                  </a:lnTo>
                  <a:lnTo>
                    <a:pt x="222" y="40"/>
                  </a:lnTo>
                  <a:lnTo>
                    <a:pt x="223" y="41"/>
                  </a:lnTo>
                  <a:lnTo>
                    <a:pt x="225" y="41"/>
                  </a:lnTo>
                  <a:lnTo>
                    <a:pt x="229" y="43"/>
                  </a:lnTo>
                  <a:lnTo>
                    <a:pt x="231" y="46"/>
                  </a:lnTo>
                  <a:lnTo>
                    <a:pt x="233" y="47"/>
                  </a:lnTo>
                  <a:lnTo>
                    <a:pt x="233" y="46"/>
                  </a:lnTo>
                  <a:lnTo>
                    <a:pt x="236" y="43"/>
                  </a:lnTo>
                  <a:lnTo>
                    <a:pt x="237" y="43"/>
                  </a:lnTo>
                  <a:lnTo>
                    <a:pt x="238" y="42"/>
                  </a:lnTo>
                  <a:lnTo>
                    <a:pt x="239" y="39"/>
                  </a:lnTo>
                  <a:lnTo>
                    <a:pt x="239" y="39"/>
                  </a:lnTo>
                  <a:lnTo>
                    <a:pt x="239" y="39"/>
                  </a:lnTo>
                  <a:lnTo>
                    <a:pt x="239" y="39"/>
                  </a:lnTo>
                  <a:lnTo>
                    <a:pt x="239" y="39"/>
                  </a:lnTo>
                  <a:lnTo>
                    <a:pt x="239" y="39"/>
                  </a:lnTo>
                  <a:lnTo>
                    <a:pt x="242" y="39"/>
                  </a:lnTo>
                  <a:lnTo>
                    <a:pt x="242" y="39"/>
                  </a:lnTo>
                  <a:lnTo>
                    <a:pt x="246" y="39"/>
                  </a:lnTo>
                  <a:lnTo>
                    <a:pt x="248" y="39"/>
                  </a:lnTo>
                  <a:lnTo>
                    <a:pt x="248" y="39"/>
                  </a:lnTo>
                  <a:lnTo>
                    <a:pt x="248" y="39"/>
                  </a:lnTo>
                  <a:lnTo>
                    <a:pt x="249" y="39"/>
                  </a:lnTo>
                  <a:lnTo>
                    <a:pt x="249" y="39"/>
                  </a:lnTo>
                  <a:lnTo>
                    <a:pt x="249" y="39"/>
                  </a:lnTo>
                  <a:lnTo>
                    <a:pt x="249" y="39"/>
                  </a:lnTo>
                  <a:lnTo>
                    <a:pt x="250" y="39"/>
                  </a:lnTo>
                  <a:lnTo>
                    <a:pt x="250" y="39"/>
                  </a:lnTo>
                  <a:lnTo>
                    <a:pt x="251" y="39"/>
                  </a:lnTo>
                  <a:lnTo>
                    <a:pt x="251" y="38"/>
                  </a:lnTo>
                  <a:lnTo>
                    <a:pt x="252" y="38"/>
                  </a:lnTo>
                  <a:lnTo>
                    <a:pt x="252" y="38"/>
                  </a:lnTo>
                  <a:lnTo>
                    <a:pt x="253" y="37"/>
                  </a:lnTo>
                  <a:lnTo>
                    <a:pt x="255" y="37"/>
                  </a:lnTo>
                  <a:lnTo>
                    <a:pt x="255" y="37"/>
                  </a:lnTo>
                  <a:lnTo>
                    <a:pt x="256" y="38"/>
                  </a:lnTo>
                  <a:lnTo>
                    <a:pt x="257" y="39"/>
                  </a:lnTo>
                  <a:lnTo>
                    <a:pt x="258" y="39"/>
                  </a:lnTo>
                  <a:lnTo>
                    <a:pt x="258" y="39"/>
                  </a:lnTo>
                  <a:lnTo>
                    <a:pt x="257" y="39"/>
                  </a:lnTo>
                  <a:lnTo>
                    <a:pt x="257" y="39"/>
                  </a:lnTo>
                  <a:lnTo>
                    <a:pt x="257" y="40"/>
                  </a:lnTo>
                  <a:lnTo>
                    <a:pt x="257" y="43"/>
                  </a:lnTo>
                  <a:lnTo>
                    <a:pt x="257" y="44"/>
                  </a:lnTo>
                  <a:lnTo>
                    <a:pt x="257" y="44"/>
                  </a:lnTo>
                  <a:lnTo>
                    <a:pt x="257" y="45"/>
                  </a:lnTo>
                  <a:lnTo>
                    <a:pt x="257" y="45"/>
                  </a:lnTo>
                  <a:lnTo>
                    <a:pt x="256" y="45"/>
                  </a:lnTo>
                  <a:lnTo>
                    <a:pt x="256" y="46"/>
                  </a:lnTo>
                  <a:lnTo>
                    <a:pt x="255" y="46"/>
                  </a:lnTo>
                  <a:lnTo>
                    <a:pt x="255" y="46"/>
                  </a:lnTo>
                  <a:lnTo>
                    <a:pt x="254" y="47"/>
                  </a:lnTo>
                  <a:lnTo>
                    <a:pt x="254" y="47"/>
                  </a:lnTo>
                  <a:lnTo>
                    <a:pt x="254" y="49"/>
                  </a:lnTo>
                  <a:lnTo>
                    <a:pt x="254" y="49"/>
                  </a:lnTo>
                  <a:lnTo>
                    <a:pt x="254" y="49"/>
                  </a:lnTo>
                  <a:lnTo>
                    <a:pt x="254" y="50"/>
                  </a:lnTo>
                  <a:lnTo>
                    <a:pt x="254" y="50"/>
                  </a:lnTo>
                  <a:lnTo>
                    <a:pt x="254" y="50"/>
                  </a:lnTo>
                  <a:lnTo>
                    <a:pt x="254" y="51"/>
                  </a:lnTo>
                  <a:lnTo>
                    <a:pt x="254" y="51"/>
                  </a:lnTo>
                  <a:lnTo>
                    <a:pt x="254" y="51"/>
                  </a:lnTo>
                  <a:lnTo>
                    <a:pt x="253" y="51"/>
                  </a:lnTo>
                  <a:lnTo>
                    <a:pt x="251" y="54"/>
                  </a:lnTo>
                  <a:lnTo>
                    <a:pt x="248" y="57"/>
                  </a:lnTo>
                  <a:lnTo>
                    <a:pt x="248" y="57"/>
                  </a:lnTo>
                  <a:lnTo>
                    <a:pt x="248" y="58"/>
                  </a:lnTo>
                  <a:lnTo>
                    <a:pt x="247" y="58"/>
                  </a:lnTo>
                  <a:lnTo>
                    <a:pt x="245" y="62"/>
                  </a:lnTo>
                  <a:lnTo>
                    <a:pt x="245" y="64"/>
                  </a:lnTo>
                  <a:lnTo>
                    <a:pt x="244" y="66"/>
                  </a:lnTo>
                  <a:lnTo>
                    <a:pt x="244" y="68"/>
                  </a:lnTo>
                  <a:lnTo>
                    <a:pt x="244" y="68"/>
                  </a:lnTo>
                  <a:lnTo>
                    <a:pt x="244" y="68"/>
                  </a:lnTo>
                  <a:lnTo>
                    <a:pt x="244" y="69"/>
                  </a:lnTo>
                  <a:lnTo>
                    <a:pt x="244" y="69"/>
                  </a:lnTo>
                  <a:lnTo>
                    <a:pt x="244" y="69"/>
                  </a:lnTo>
                  <a:lnTo>
                    <a:pt x="244" y="70"/>
                  </a:lnTo>
                  <a:lnTo>
                    <a:pt x="243" y="70"/>
                  </a:lnTo>
                  <a:lnTo>
                    <a:pt x="243" y="70"/>
                  </a:lnTo>
                  <a:lnTo>
                    <a:pt x="243" y="70"/>
                  </a:lnTo>
                  <a:lnTo>
                    <a:pt x="242" y="70"/>
                  </a:lnTo>
                  <a:lnTo>
                    <a:pt x="242" y="71"/>
                  </a:lnTo>
                  <a:lnTo>
                    <a:pt x="242" y="71"/>
                  </a:lnTo>
                  <a:lnTo>
                    <a:pt x="242" y="71"/>
                  </a:lnTo>
                  <a:lnTo>
                    <a:pt x="242" y="72"/>
                  </a:lnTo>
                  <a:lnTo>
                    <a:pt x="242" y="72"/>
                  </a:lnTo>
                  <a:lnTo>
                    <a:pt x="242" y="72"/>
                  </a:lnTo>
                  <a:lnTo>
                    <a:pt x="241" y="74"/>
                  </a:lnTo>
                  <a:lnTo>
                    <a:pt x="240" y="74"/>
                  </a:lnTo>
                  <a:lnTo>
                    <a:pt x="238" y="74"/>
                  </a:lnTo>
                  <a:lnTo>
                    <a:pt x="238" y="74"/>
                  </a:lnTo>
                  <a:lnTo>
                    <a:pt x="236" y="74"/>
                  </a:lnTo>
                  <a:lnTo>
                    <a:pt x="236" y="74"/>
                  </a:lnTo>
                  <a:lnTo>
                    <a:pt x="236" y="75"/>
                  </a:lnTo>
                  <a:lnTo>
                    <a:pt x="236" y="75"/>
                  </a:lnTo>
                  <a:lnTo>
                    <a:pt x="235" y="75"/>
                  </a:lnTo>
                  <a:lnTo>
                    <a:pt x="235" y="76"/>
                  </a:lnTo>
                  <a:lnTo>
                    <a:pt x="235" y="76"/>
                  </a:lnTo>
                  <a:lnTo>
                    <a:pt x="235" y="76"/>
                  </a:lnTo>
                  <a:lnTo>
                    <a:pt x="236" y="77"/>
                  </a:lnTo>
                  <a:lnTo>
                    <a:pt x="236" y="77"/>
                  </a:lnTo>
                  <a:lnTo>
                    <a:pt x="236" y="78"/>
                  </a:lnTo>
                  <a:lnTo>
                    <a:pt x="237" y="79"/>
                  </a:lnTo>
                  <a:lnTo>
                    <a:pt x="237" y="79"/>
                  </a:lnTo>
                  <a:lnTo>
                    <a:pt x="237" y="80"/>
                  </a:lnTo>
                  <a:lnTo>
                    <a:pt x="236" y="80"/>
                  </a:lnTo>
                  <a:lnTo>
                    <a:pt x="234" y="82"/>
                  </a:lnTo>
                  <a:lnTo>
                    <a:pt x="233" y="83"/>
                  </a:lnTo>
                  <a:lnTo>
                    <a:pt x="233" y="84"/>
                  </a:lnTo>
                  <a:lnTo>
                    <a:pt x="233" y="84"/>
                  </a:lnTo>
                  <a:lnTo>
                    <a:pt x="232" y="84"/>
                  </a:lnTo>
                  <a:lnTo>
                    <a:pt x="232" y="85"/>
                  </a:lnTo>
                  <a:lnTo>
                    <a:pt x="232" y="85"/>
                  </a:lnTo>
                  <a:lnTo>
                    <a:pt x="232" y="85"/>
                  </a:lnTo>
                  <a:lnTo>
                    <a:pt x="234" y="89"/>
                  </a:lnTo>
                  <a:lnTo>
                    <a:pt x="234" y="89"/>
                  </a:lnTo>
                  <a:lnTo>
                    <a:pt x="234" y="90"/>
                  </a:lnTo>
                  <a:lnTo>
                    <a:pt x="235" y="90"/>
                  </a:lnTo>
                  <a:lnTo>
                    <a:pt x="235" y="90"/>
                  </a:lnTo>
                  <a:lnTo>
                    <a:pt x="235" y="90"/>
                  </a:lnTo>
                  <a:lnTo>
                    <a:pt x="235" y="90"/>
                  </a:lnTo>
                  <a:lnTo>
                    <a:pt x="236" y="90"/>
                  </a:lnTo>
                  <a:lnTo>
                    <a:pt x="236" y="90"/>
                  </a:lnTo>
                  <a:lnTo>
                    <a:pt x="236" y="90"/>
                  </a:lnTo>
                  <a:lnTo>
                    <a:pt x="236" y="90"/>
                  </a:lnTo>
                  <a:lnTo>
                    <a:pt x="236" y="90"/>
                  </a:lnTo>
                  <a:lnTo>
                    <a:pt x="237" y="90"/>
                  </a:lnTo>
                  <a:lnTo>
                    <a:pt x="238" y="91"/>
                  </a:lnTo>
                  <a:lnTo>
                    <a:pt x="238" y="91"/>
                  </a:lnTo>
                  <a:lnTo>
                    <a:pt x="238" y="92"/>
                  </a:lnTo>
                  <a:lnTo>
                    <a:pt x="238" y="92"/>
                  </a:lnTo>
                  <a:lnTo>
                    <a:pt x="239" y="93"/>
                  </a:lnTo>
                  <a:lnTo>
                    <a:pt x="241" y="94"/>
                  </a:lnTo>
                  <a:lnTo>
                    <a:pt x="242" y="95"/>
                  </a:lnTo>
                  <a:lnTo>
                    <a:pt x="242" y="95"/>
                  </a:lnTo>
                  <a:lnTo>
                    <a:pt x="242" y="95"/>
                  </a:lnTo>
                  <a:lnTo>
                    <a:pt x="242" y="95"/>
                  </a:lnTo>
                  <a:lnTo>
                    <a:pt x="243" y="95"/>
                  </a:lnTo>
                  <a:lnTo>
                    <a:pt x="243" y="95"/>
                  </a:lnTo>
                  <a:lnTo>
                    <a:pt x="243" y="95"/>
                  </a:lnTo>
                  <a:lnTo>
                    <a:pt x="244" y="96"/>
                  </a:lnTo>
                  <a:lnTo>
                    <a:pt x="244" y="96"/>
                  </a:lnTo>
                  <a:lnTo>
                    <a:pt x="244" y="97"/>
                  </a:lnTo>
                  <a:lnTo>
                    <a:pt x="244" y="97"/>
                  </a:lnTo>
                  <a:lnTo>
                    <a:pt x="244" y="98"/>
                  </a:lnTo>
                  <a:lnTo>
                    <a:pt x="244" y="99"/>
                  </a:lnTo>
                  <a:lnTo>
                    <a:pt x="242" y="103"/>
                  </a:lnTo>
                  <a:lnTo>
                    <a:pt x="242" y="103"/>
                  </a:lnTo>
                  <a:lnTo>
                    <a:pt x="242" y="103"/>
                  </a:lnTo>
                  <a:lnTo>
                    <a:pt x="242" y="104"/>
                  </a:lnTo>
                  <a:lnTo>
                    <a:pt x="242" y="104"/>
                  </a:lnTo>
                  <a:lnTo>
                    <a:pt x="245" y="106"/>
                  </a:lnTo>
                  <a:lnTo>
                    <a:pt x="246" y="106"/>
                  </a:lnTo>
                  <a:lnTo>
                    <a:pt x="246" y="106"/>
                  </a:lnTo>
                  <a:lnTo>
                    <a:pt x="247" y="106"/>
                  </a:lnTo>
                  <a:lnTo>
                    <a:pt x="247" y="106"/>
                  </a:lnTo>
                  <a:lnTo>
                    <a:pt x="249" y="107"/>
                  </a:lnTo>
                  <a:lnTo>
                    <a:pt x="251" y="108"/>
                  </a:lnTo>
                  <a:lnTo>
                    <a:pt x="251" y="109"/>
                  </a:lnTo>
                  <a:lnTo>
                    <a:pt x="251" y="115"/>
                  </a:lnTo>
                  <a:lnTo>
                    <a:pt x="250" y="116"/>
                  </a:lnTo>
                  <a:lnTo>
                    <a:pt x="250" y="116"/>
                  </a:lnTo>
                  <a:lnTo>
                    <a:pt x="250" y="116"/>
                  </a:lnTo>
                  <a:lnTo>
                    <a:pt x="250" y="117"/>
                  </a:lnTo>
                  <a:lnTo>
                    <a:pt x="250" y="117"/>
                  </a:lnTo>
                  <a:lnTo>
                    <a:pt x="250" y="118"/>
                  </a:lnTo>
                  <a:lnTo>
                    <a:pt x="249" y="118"/>
                  </a:lnTo>
                  <a:lnTo>
                    <a:pt x="249" y="120"/>
                  </a:lnTo>
                  <a:lnTo>
                    <a:pt x="249" y="121"/>
                  </a:lnTo>
                  <a:lnTo>
                    <a:pt x="250" y="123"/>
                  </a:lnTo>
                  <a:lnTo>
                    <a:pt x="250" y="123"/>
                  </a:lnTo>
                  <a:lnTo>
                    <a:pt x="250" y="123"/>
                  </a:lnTo>
                  <a:lnTo>
                    <a:pt x="250" y="124"/>
                  </a:lnTo>
                  <a:lnTo>
                    <a:pt x="250" y="124"/>
                  </a:lnTo>
                  <a:lnTo>
                    <a:pt x="250" y="124"/>
                  </a:lnTo>
                  <a:lnTo>
                    <a:pt x="249" y="124"/>
                  </a:lnTo>
                  <a:lnTo>
                    <a:pt x="249" y="124"/>
                  </a:lnTo>
                  <a:lnTo>
                    <a:pt x="248" y="124"/>
                  </a:lnTo>
                  <a:lnTo>
                    <a:pt x="248" y="124"/>
                  </a:lnTo>
                  <a:lnTo>
                    <a:pt x="247" y="125"/>
                  </a:lnTo>
                  <a:lnTo>
                    <a:pt x="246" y="125"/>
                  </a:lnTo>
                  <a:lnTo>
                    <a:pt x="245" y="125"/>
                  </a:lnTo>
                  <a:lnTo>
                    <a:pt x="245" y="125"/>
                  </a:lnTo>
                  <a:lnTo>
                    <a:pt x="241" y="125"/>
                  </a:lnTo>
                  <a:lnTo>
                    <a:pt x="240" y="125"/>
                  </a:lnTo>
                  <a:lnTo>
                    <a:pt x="240" y="124"/>
                  </a:lnTo>
                  <a:lnTo>
                    <a:pt x="240" y="124"/>
                  </a:lnTo>
                  <a:lnTo>
                    <a:pt x="239" y="124"/>
                  </a:lnTo>
                  <a:lnTo>
                    <a:pt x="239" y="124"/>
                  </a:lnTo>
                  <a:lnTo>
                    <a:pt x="237" y="126"/>
                  </a:lnTo>
                  <a:lnTo>
                    <a:pt x="237" y="126"/>
                  </a:lnTo>
                  <a:lnTo>
                    <a:pt x="235" y="130"/>
                  </a:lnTo>
                  <a:lnTo>
                    <a:pt x="235" y="130"/>
                  </a:lnTo>
                  <a:lnTo>
                    <a:pt x="235" y="131"/>
                  </a:lnTo>
                  <a:lnTo>
                    <a:pt x="236" y="132"/>
                  </a:lnTo>
                  <a:lnTo>
                    <a:pt x="236" y="135"/>
                  </a:lnTo>
                  <a:lnTo>
                    <a:pt x="236" y="135"/>
                  </a:lnTo>
                  <a:lnTo>
                    <a:pt x="236" y="135"/>
                  </a:lnTo>
                  <a:lnTo>
                    <a:pt x="236" y="137"/>
                  </a:lnTo>
                  <a:lnTo>
                    <a:pt x="236" y="136"/>
                  </a:lnTo>
                  <a:lnTo>
                    <a:pt x="235" y="135"/>
                  </a:lnTo>
                  <a:lnTo>
                    <a:pt x="235" y="135"/>
                  </a:lnTo>
                  <a:lnTo>
                    <a:pt x="235" y="135"/>
                  </a:lnTo>
                  <a:lnTo>
                    <a:pt x="231" y="135"/>
                  </a:lnTo>
                  <a:lnTo>
                    <a:pt x="230" y="135"/>
                  </a:lnTo>
                  <a:lnTo>
                    <a:pt x="230" y="135"/>
                  </a:lnTo>
                  <a:lnTo>
                    <a:pt x="230" y="135"/>
                  </a:lnTo>
                  <a:lnTo>
                    <a:pt x="230" y="135"/>
                  </a:lnTo>
                  <a:lnTo>
                    <a:pt x="230" y="135"/>
                  </a:lnTo>
                  <a:lnTo>
                    <a:pt x="230" y="136"/>
                  </a:lnTo>
                  <a:lnTo>
                    <a:pt x="230" y="136"/>
                  </a:lnTo>
                  <a:lnTo>
                    <a:pt x="230" y="136"/>
                  </a:lnTo>
                  <a:lnTo>
                    <a:pt x="230" y="136"/>
                  </a:lnTo>
                  <a:lnTo>
                    <a:pt x="230" y="137"/>
                  </a:lnTo>
                  <a:lnTo>
                    <a:pt x="230" y="137"/>
                  </a:lnTo>
                  <a:lnTo>
                    <a:pt x="229" y="137"/>
                  </a:lnTo>
                  <a:lnTo>
                    <a:pt x="229" y="137"/>
                  </a:lnTo>
                  <a:lnTo>
                    <a:pt x="229" y="137"/>
                  </a:lnTo>
                  <a:lnTo>
                    <a:pt x="229" y="137"/>
                  </a:lnTo>
                  <a:lnTo>
                    <a:pt x="229" y="137"/>
                  </a:lnTo>
                  <a:lnTo>
                    <a:pt x="229" y="138"/>
                  </a:lnTo>
                  <a:lnTo>
                    <a:pt x="229" y="138"/>
                  </a:lnTo>
                  <a:lnTo>
                    <a:pt x="229" y="138"/>
                  </a:lnTo>
                  <a:lnTo>
                    <a:pt x="228" y="140"/>
                  </a:lnTo>
                  <a:lnTo>
                    <a:pt x="229" y="140"/>
                  </a:lnTo>
                  <a:lnTo>
                    <a:pt x="229" y="141"/>
                  </a:lnTo>
                  <a:lnTo>
                    <a:pt x="229" y="141"/>
                  </a:lnTo>
                  <a:lnTo>
                    <a:pt x="229" y="141"/>
                  </a:lnTo>
                  <a:lnTo>
                    <a:pt x="230" y="142"/>
                  </a:lnTo>
                  <a:lnTo>
                    <a:pt x="230" y="143"/>
                  </a:lnTo>
                  <a:lnTo>
                    <a:pt x="230" y="143"/>
                  </a:lnTo>
                  <a:lnTo>
                    <a:pt x="230" y="144"/>
                  </a:lnTo>
                  <a:lnTo>
                    <a:pt x="230" y="144"/>
                  </a:lnTo>
                  <a:lnTo>
                    <a:pt x="229" y="146"/>
                  </a:lnTo>
                  <a:lnTo>
                    <a:pt x="228" y="146"/>
                  </a:lnTo>
                  <a:lnTo>
                    <a:pt x="225" y="148"/>
                  </a:lnTo>
                  <a:lnTo>
                    <a:pt x="224" y="148"/>
                  </a:lnTo>
                  <a:lnTo>
                    <a:pt x="224" y="149"/>
                  </a:lnTo>
                  <a:lnTo>
                    <a:pt x="224" y="152"/>
                  </a:lnTo>
                  <a:lnTo>
                    <a:pt x="224" y="153"/>
                  </a:lnTo>
                  <a:lnTo>
                    <a:pt x="224" y="153"/>
                  </a:lnTo>
                  <a:lnTo>
                    <a:pt x="224" y="154"/>
                  </a:lnTo>
                  <a:lnTo>
                    <a:pt x="223" y="154"/>
                  </a:lnTo>
                  <a:lnTo>
                    <a:pt x="224" y="156"/>
                  </a:lnTo>
                  <a:lnTo>
                    <a:pt x="223" y="157"/>
                  </a:lnTo>
                  <a:lnTo>
                    <a:pt x="222" y="160"/>
                  </a:lnTo>
                  <a:lnTo>
                    <a:pt x="220" y="162"/>
                  </a:lnTo>
                  <a:lnTo>
                    <a:pt x="219" y="163"/>
                  </a:lnTo>
                  <a:lnTo>
                    <a:pt x="219" y="163"/>
                  </a:lnTo>
                  <a:lnTo>
                    <a:pt x="219" y="164"/>
                  </a:lnTo>
                  <a:lnTo>
                    <a:pt x="219" y="165"/>
                  </a:lnTo>
                  <a:lnTo>
                    <a:pt x="220" y="168"/>
                  </a:lnTo>
                  <a:lnTo>
                    <a:pt x="220" y="169"/>
                  </a:lnTo>
                  <a:lnTo>
                    <a:pt x="219" y="171"/>
                  </a:lnTo>
                  <a:lnTo>
                    <a:pt x="219" y="171"/>
                  </a:lnTo>
                  <a:lnTo>
                    <a:pt x="219" y="171"/>
                  </a:lnTo>
                  <a:lnTo>
                    <a:pt x="219" y="171"/>
                  </a:lnTo>
                  <a:lnTo>
                    <a:pt x="218" y="172"/>
                  </a:lnTo>
                  <a:lnTo>
                    <a:pt x="217" y="174"/>
                  </a:lnTo>
                  <a:lnTo>
                    <a:pt x="217" y="174"/>
                  </a:lnTo>
                  <a:lnTo>
                    <a:pt x="217" y="175"/>
                  </a:lnTo>
                  <a:lnTo>
                    <a:pt x="217" y="176"/>
                  </a:lnTo>
                  <a:lnTo>
                    <a:pt x="218" y="179"/>
                  </a:lnTo>
                  <a:lnTo>
                    <a:pt x="218" y="179"/>
                  </a:lnTo>
                  <a:lnTo>
                    <a:pt x="218" y="179"/>
                  </a:lnTo>
                  <a:lnTo>
                    <a:pt x="219" y="180"/>
                  </a:lnTo>
                  <a:lnTo>
                    <a:pt x="219" y="180"/>
                  </a:lnTo>
                  <a:lnTo>
                    <a:pt x="220" y="180"/>
                  </a:lnTo>
                  <a:lnTo>
                    <a:pt x="220" y="180"/>
                  </a:lnTo>
                  <a:lnTo>
                    <a:pt x="221" y="180"/>
                  </a:lnTo>
                  <a:lnTo>
                    <a:pt x="221" y="180"/>
                  </a:lnTo>
                  <a:lnTo>
                    <a:pt x="221" y="180"/>
                  </a:lnTo>
                  <a:lnTo>
                    <a:pt x="222" y="180"/>
                  </a:lnTo>
                  <a:lnTo>
                    <a:pt x="222" y="180"/>
                  </a:lnTo>
                  <a:lnTo>
                    <a:pt x="222" y="181"/>
                  </a:lnTo>
                  <a:lnTo>
                    <a:pt x="222" y="181"/>
                  </a:lnTo>
                  <a:lnTo>
                    <a:pt x="223" y="181"/>
                  </a:lnTo>
                  <a:lnTo>
                    <a:pt x="223" y="181"/>
                  </a:lnTo>
                  <a:lnTo>
                    <a:pt x="223" y="182"/>
                  </a:lnTo>
                  <a:lnTo>
                    <a:pt x="224" y="184"/>
                  </a:lnTo>
                  <a:lnTo>
                    <a:pt x="226" y="186"/>
                  </a:lnTo>
                  <a:lnTo>
                    <a:pt x="226" y="186"/>
                  </a:lnTo>
                  <a:lnTo>
                    <a:pt x="227" y="188"/>
                  </a:lnTo>
                  <a:lnTo>
                    <a:pt x="227" y="189"/>
                  </a:lnTo>
                  <a:lnTo>
                    <a:pt x="227" y="189"/>
                  </a:lnTo>
                  <a:lnTo>
                    <a:pt x="227" y="189"/>
                  </a:lnTo>
                  <a:lnTo>
                    <a:pt x="227" y="190"/>
                  </a:lnTo>
                  <a:lnTo>
                    <a:pt x="227" y="190"/>
                  </a:lnTo>
                  <a:lnTo>
                    <a:pt x="227" y="191"/>
                  </a:lnTo>
                  <a:lnTo>
                    <a:pt x="227" y="191"/>
                  </a:lnTo>
                  <a:lnTo>
                    <a:pt x="225" y="191"/>
                  </a:lnTo>
                  <a:lnTo>
                    <a:pt x="225" y="191"/>
                  </a:lnTo>
                  <a:lnTo>
                    <a:pt x="224" y="191"/>
                  </a:lnTo>
                  <a:lnTo>
                    <a:pt x="224" y="191"/>
                  </a:lnTo>
                  <a:lnTo>
                    <a:pt x="224" y="191"/>
                  </a:lnTo>
                  <a:lnTo>
                    <a:pt x="223" y="191"/>
                  </a:lnTo>
                  <a:lnTo>
                    <a:pt x="222" y="192"/>
                  </a:lnTo>
                  <a:lnTo>
                    <a:pt x="221" y="192"/>
                  </a:lnTo>
                  <a:lnTo>
                    <a:pt x="221" y="193"/>
                  </a:lnTo>
                  <a:lnTo>
                    <a:pt x="221" y="193"/>
                  </a:lnTo>
                  <a:lnTo>
                    <a:pt x="220" y="194"/>
                  </a:lnTo>
                  <a:lnTo>
                    <a:pt x="219" y="194"/>
                  </a:lnTo>
                  <a:lnTo>
                    <a:pt x="219" y="194"/>
                  </a:lnTo>
                  <a:lnTo>
                    <a:pt x="218" y="194"/>
                  </a:lnTo>
                  <a:lnTo>
                    <a:pt x="215" y="196"/>
                  </a:lnTo>
                  <a:lnTo>
                    <a:pt x="209" y="200"/>
                  </a:lnTo>
                  <a:lnTo>
                    <a:pt x="209" y="200"/>
                  </a:lnTo>
                  <a:lnTo>
                    <a:pt x="209" y="200"/>
                  </a:lnTo>
                  <a:lnTo>
                    <a:pt x="209" y="200"/>
                  </a:lnTo>
                  <a:lnTo>
                    <a:pt x="209" y="202"/>
                  </a:lnTo>
                  <a:lnTo>
                    <a:pt x="209" y="202"/>
                  </a:lnTo>
                  <a:lnTo>
                    <a:pt x="211" y="204"/>
                  </a:lnTo>
                  <a:lnTo>
                    <a:pt x="211" y="204"/>
                  </a:lnTo>
                  <a:lnTo>
                    <a:pt x="212" y="204"/>
                  </a:lnTo>
                  <a:lnTo>
                    <a:pt x="212" y="204"/>
                  </a:lnTo>
                  <a:lnTo>
                    <a:pt x="212" y="204"/>
                  </a:lnTo>
                  <a:lnTo>
                    <a:pt x="212" y="205"/>
                  </a:lnTo>
                  <a:lnTo>
                    <a:pt x="212" y="205"/>
                  </a:lnTo>
                  <a:lnTo>
                    <a:pt x="212" y="205"/>
                  </a:lnTo>
                  <a:lnTo>
                    <a:pt x="212" y="205"/>
                  </a:lnTo>
                  <a:lnTo>
                    <a:pt x="210" y="206"/>
                  </a:lnTo>
                  <a:lnTo>
                    <a:pt x="206" y="207"/>
                  </a:lnTo>
                  <a:lnTo>
                    <a:pt x="206" y="207"/>
                  </a:lnTo>
                  <a:lnTo>
                    <a:pt x="205" y="207"/>
                  </a:lnTo>
                  <a:lnTo>
                    <a:pt x="205" y="207"/>
                  </a:lnTo>
                  <a:lnTo>
                    <a:pt x="204" y="207"/>
                  </a:lnTo>
                  <a:lnTo>
                    <a:pt x="204" y="207"/>
                  </a:lnTo>
                  <a:lnTo>
                    <a:pt x="204" y="207"/>
                  </a:lnTo>
                  <a:lnTo>
                    <a:pt x="201" y="207"/>
                  </a:lnTo>
                  <a:lnTo>
                    <a:pt x="201" y="208"/>
                  </a:lnTo>
                  <a:lnTo>
                    <a:pt x="201" y="208"/>
                  </a:lnTo>
                  <a:lnTo>
                    <a:pt x="200" y="209"/>
                  </a:lnTo>
                  <a:lnTo>
                    <a:pt x="199" y="209"/>
                  </a:lnTo>
                  <a:lnTo>
                    <a:pt x="197" y="212"/>
                  </a:lnTo>
                  <a:lnTo>
                    <a:pt x="196" y="213"/>
                  </a:lnTo>
                  <a:lnTo>
                    <a:pt x="196" y="213"/>
                  </a:lnTo>
                  <a:lnTo>
                    <a:pt x="197" y="213"/>
                  </a:lnTo>
                  <a:lnTo>
                    <a:pt x="198" y="213"/>
                  </a:lnTo>
                  <a:lnTo>
                    <a:pt x="198" y="214"/>
                  </a:lnTo>
                  <a:lnTo>
                    <a:pt x="198" y="214"/>
                  </a:lnTo>
                  <a:lnTo>
                    <a:pt x="200" y="217"/>
                  </a:lnTo>
                  <a:lnTo>
                    <a:pt x="200" y="218"/>
                  </a:lnTo>
                  <a:lnTo>
                    <a:pt x="200" y="218"/>
                  </a:lnTo>
                  <a:lnTo>
                    <a:pt x="200" y="218"/>
                  </a:lnTo>
                  <a:lnTo>
                    <a:pt x="201" y="219"/>
                  </a:lnTo>
                  <a:lnTo>
                    <a:pt x="201" y="219"/>
                  </a:lnTo>
                  <a:lnTo>
                    <a:pt x="201" y="220"/>
                  </a:lnTo>
                  <a:lnTo>
                    <a:pt x="201" y="220"/>
                  </a:lnTo>
                  <a:lnTo>
                    <a:pt x="202" y="220"/>
                  </a:lnTo>
                  <a:lnTo>
                    <a:pt x="202" y="220"/>
                  </a:lnTo>
                  <a:lnTo>
                    <a:pt x="202" y="220"/>
                  </a:lnTo>
                  <a:lnTo>
                    <a:pt x="202" y="220"/>
                  </a:lnTo>
                  <a:lnTo>
                    <a:pt x="202" y="221"/>
                  </a:lnTo>
                  <a:lnTo>
                    <a:pt x="204" y="222"/>
                  </a:lnTo>
                  <a:lnTo>
                    <a:pt x="204" y="222"/>
                  </a:lnTo>
                  <a:lnTo>
                    <a:pt x="204" y="223"/>
                  </a:lnTo>
                  <a:lnTo>
                    <a:pt x="204" y="223"/>
                  </a:lnTo>
                  <a:lnTo>
                    <a:pt x="204" y="223"/>
                  </a:lnTo>
                  <a:lnTo>
                    <a:pt x="204" y="223"/>
                  </a:lnTo>
                  <a:lnTo>
                    <a:pt x="204" y="225"/>
                  </a:lnTo>
                  <a:lnTo>
                    <a:pt x="204" y="226"/>
                  </a:lnTo>
                  <a:lnTo>
                    <a:pt x="205" y="227"/>
                  </a:lnTo>
                  <a:lnTo>
                    <a:pt x="205" y="228"/>
                  </a:lnTo>
                  <a:lnTo>
                    <a:pt x="205" y="228"/>
                  </a:lnTo>
                  <a:lnTo>
                    <a:pt x="204" y="229"/>
                  </a:lnTo>
                  <a:lnTo>
                    <a:pt x="204" y="229"/>
                  </a:lnTo>
                  <a:lnTo>
                    <a:pt x="203" y="229"/>
                  </a:lnTo>
                  <a:lnTo>
                    <a:pt x="202" y="229"/>
                  </a:lnTo>
                  <a:lnTo>
                    <a:pt x="202" y="229"/>
                  </a:lnTo>
                  <a:lnTo>
                    <a:pt x="202" y="228"/>
                  </a:lnTo>
                  <a:lnTo>
                    <a:pt x="201" y="228"/>
                  </a:lnTo>
                  <a:lnTo>
                    <a:pt x="201" y="228"/>
                  </a:lnTo>
                  <a:lnTo>
                    <a:pt x="201" y="228"/>
                  </a:lnTo>
                  <a:lnTo>
                    <a:pt x="200" y="228"/>
                  </a:lnTo>
                  <a:lnTo>
                    <a:pt x="200" y="229"/>
                  </a:lnTo>
                  <a:lnTo>
                    <a:pt x="199" y="229"/>
                  </a:lnTo>
                  <a:lnTo>
                    <a:pt x="199" y="229"/>
                  </a:lnTo>
                  <a:lnTo>
                    <a:pt x="198" y="229"/>
                  </a:lnTo>
                  <a:lnTo>
                    <a:pt x="198" y="229"/>
                  </a:lnTo>
                  <a:lnTo>
                    <a:pt x="197" y="228"/>
                  </a:lnTo>
                  <a:lnTo>
                    <a:pt x="197" y="228"/>
                  </a:lnTo>
                  <a:lnTo>
                    <a:pt x="191" y="226"/>
                  </a:lnTo>
                  <a:lnTo>
                    <a:pt x="191" y="227"/>
                  </a:lnTo>
                  <a:lnTo>
                    <a:pt x="191" y="227"/>
                  </a:lnTo>
                  <a:lnTo>
                    <a:pt x="191" y="228"/>
                  </a:lnTo>
                  <a:lnTo>
                    <a:pt x="191" y="228"/>
                  </a:lnTo>
                  <a:lnTo>
                    <a:pt x="191" y="228"/>
                  </a:lnTo>
                  <a:lnTo>
                    <a:pt x="191" y="228"/>
                  </a:lnTo>
                  <a:lnTo>
                    <a:pt x="188" y="231"/>
                  </a:lnTo>
                  <a:lnTo>
                    <a:pt x="188" y="231"/>
                  </a:lnTo>
                  <a:lnTo>
                    <a:pt x="187" y="233"/>
                  </a:lnTo>
                  <a:lnTo>
                    <a:pt x="187" y="233"/>
                  </a:lnTo>
                  <a:lnTo>
                    <a:pt x="187" y="234"/>
                  </a:lnTo>
                  <a:lnTo>
                    <a:pt x="186" y="234"/>
                  </a:lnTo>
                  <a:lnTo>
                    <a:pt x="185" y="235"/>
                  </a:lnTo>
                  <a:lnTo>
                    <a:pt x="185" y="235"/>
                  </a:lnTo>
                  <a:lnTo>
                    <a:pt x="182" y="235"/>
                  </a:lnTo>
                  <a:lnTo>
                    <a:pt x="180" y="236"/>
                  </a:lnTo>
                  <a:lnTo>
                    <a:pt x="179" y="236"/>
                  </a:lnTo>
                  <a:lnTo>
                    <a:pt x="179" y="236"/>
                  </a:lnTo>
                  <a:lnTo>
                    <a:pt x="179" y="236"/>
                  </a:lnTo>
                  <a:lnTo>
                    <a:pt x="177" y="236"/>
                  </a:lnTo>
                  <a:lnTo>
                    <a:pt x="177" y="236"/>
                  </a:lnTo>
                  <a:lnTo>
                    <a:pt x="177" y="236"/>
                  </a:lnTo>
                  <a:lnTo>
                    <a:pt x="177" y="236"/>
                  </a:lnTo>
                  <a:lnTo>
                    <a:pt x="177" y="237"/>
                  </a:lnTo>
                  <a:lnTo>
                    <a:pt x="177" y="237"/>
                  </a:lnTo>
                  <a:lnTo>
                    <a:pt x="177" y="238"/>
                  </a:lnTo>
                  <a:lnTo>
                    <a:pt x="176" y="239"/>
                  </a:lnTo>
                  <a:lnTo>
                    <a:pt x="176" y="239"/>
                  </a:lnTo>
                  <a:lnTo>
                    <a:pt x="175" y="240"/>
                  </a:lnTo>
                  <a:lnTo>
                    <a:pt x="175" y="240"/>
                  </a:lnTo>
                  <a:lnTo>
                    <a:pt x="174" y="240"/>
                  </a:lnTo>
                  <a:lnTo>
                    <a:pt x="174" y="240"/>
                  </a:lnTo>
                  <a:lnTo>
                    <a:pt x="174" y="240"/>
                  </a:lnTo>
                  <a:lnTo>
                    <a:pt x="172" y="241"/>
                  </a:lnTo>
                  <a:lnTo>
                    <a:pt x="171" y="242"/>
                  </a:lnTo>
                  <a:lnTo>
                    <a:pt x="171" y="242"/>
                  </a:lnTo>
                  <a:lnTo>
                    <a:pt x="171" y="243"/>
                  </a:lnTo>
                  <a:lnTo>
                    <a:pt x="171" y="243"/>
                  </a:lnTo>
                  <a:lnTo>
                    <a:pt x="171" y="243"/>
                  </a:lnTo>
                  <a:lnTo>
                    <a:pt x="170" y="246"/>
                  </a:lnTo>
                  <a:lnTo>
                    <a:pt x="167" y="248"/>
                  </a:lnTo>
                  <a:lnTo>
                    <a:pt x="166" y="248"/>
                  </a:lnTo>
                  <a:lnTo>
                    <a:pt x="166" y="248"/>
                  </a:lnTo>
                  <a:lnTo>
                    <a:pt x="166" y="248"/>
                  </a:lnTo>
                  <a:lnTo>
                    <a:pt x="165" y="248"/>
                  </a:lnTo>
                  <a:lnTo>
                    <a:pt x="163" y="248"/>
                  </a:lnTo>
                  <a:lnTo>
                    <a:pt x="161" y="247"/>
                  </a:lnTo>
                  <a:lnTo>
                    <a:pt x="161" y="247"/>
                  </a:lnTo>
                  <a:lnTo>
                    <a:pt x="160" y="247"/>
                  </a:lnTo>
                  <a:lnTo>
                    <a:pt x="159" y="247"/>
                  </a:lnTo>
                  <a:lnTo>
                    <a:pt x="159" y="248"/>
                  </a:lnTo>
                  <a:lnTo>
                    <a:pt x="159" y="248"/>
                  </a:lnTo>
                  <a:lnTo>
                    <a:pt x="154" y="250"/>
                  </a:lnTo>
                  <a:lnTo>
                    <a:pt x="154" y="250"/>
                  </a:lnTo>
                  <a:lnTo>
                    <a:pt x="152" y="251"/>
                  </a:lnTo>
                  <a:lnTo>
                    <a:pt x="151" y="251"/>
                  </a:lnTo>
                  <a:lnTo>
                    <a:pt x="149" y="251"/>
                  </a:lnTo>
                  <a:lnTo>
                    <a:pt x="149" y="251"/>
                  </a:lnTo>
                  <a:lnTo>
                    <a:pt x="149" y="251"/>
                  </a:lnTo>
                  <a:lnTo>
                    <a:pt x="149" y="251"/>
                  </a:lnTo>
                  <a:lnTo>
                    <a:pt x="148" y="251"/>
                  </a:lnTo>
                  <a:lnTo>
                    <a:pt x="148" y="250"/>
                  </a:lnTo>
                  <a:lnTo>
                    <a:pt x="148" y="250"/>
                  </a:lnTo>
                  <a:lnTo>
                    <a:pt x="148" y="250"/>
                  </a:lnTo>
                  <a:lnTo>
                    <a:pt x="148" y="249"/>
                  </a:lnTo>
                  <a:lnTo>
                    <a:pt x="148" y="248"/>
                  </a:lnTo>
                  <a:lnTo>
                    <a:pt x="148" y="247"/>
                  </a:lnTo>
                  <a:lnTo>
                    <a:pt x="148" y="246"/>
                  </a:lnTo>
                  <a:lnTo>
                    <a:pt x="148" y="246"/>
                  </a:lnTo>
                  <a:lnTo>
                    <a:pt x="147" y="246"/>
                  </a:lnTo>
                  <a:lnTo>
                    <a:pt x="146" y="245"/>
                  </a:lnTo>
                  <a:lnTo>
                    <a:pt x="146" y="245"/>
                  </a:lnTo>
                  <a:lnTo>
                    <a:pt x="145" y="245"/>
                  </a:lnTo>
                  <a:lnTo>
                    <a:pt x="145" y="244"/>
                  </a:lnTo>
                  <a:lnTo>
                    <a:pt x="144" y="243"/>
                  </a:lnTo>
                  <a:lnTo>
                    <a:pt x="144" y="243"/>
                  </a:lnTo>
                  <a:lnTo>
                    <a:pt x="144" y="242"/>
                  </a:lnTo>
                  <a:lnTo>
                    <a:pt x="142" y="242"/>
                  </a:lnTo>
                  <a:lnTo>
                    <a:pt x="142" y="243"/>
                  </a:lnTo>
                  <a:lnTo>
                    <a:pt x="142" y="243"/>
                  </a:lnTo>
                  <a:lnTo>
                    <a:pt x="142" y="243"/>
                  </a:lnTo>
                  <a:lnTo>
                    <a:pt x="142" y="243"/>
                  </a:lnTo>
                  <a:lnTo>
                    <a:pt x="142" y="244"/>
                  </a:lnTo>
                  <a:lnTo>
                    <a:pt x="142" y="244"/>
                  </a:lnTo>
                  <a:lnTo>
                    <a:pt x="142" y="244"/>
                  </a:lnTo>
                  <a:lnTo>
                    <a:pt x="142" y="244"/>
                  </a:lnTo>
                  <a:lnTo>
                    <a:pt x="142" y="245"/>
                  </a:lnTo>
                  <a:lnTo>
                    <a:pt x="143" y="245"/>
                  </a:lnTo>
                  <a:lnTo>
                    <a:pt x="143" y="245"/>
                  </a:lnTo>
                  <a:lnTo>
                    <a:pt x="143" y="246"/>
                  </a:lnTo>
                  <a:lnTo>
                    <a:pt x="143" y="247"/>
                  </a:lnTo>
                  <a:lnTo>
                    <a:pt x="143" y="247"/>
                  </a:lnTo>
                  <a:lnTo>
                    <a:pt x="143" y="248"/>
                  </a:lnTo>
                  <a:lnTo>
                    <a:pt x="142" y="249"/>
                  </a:lnTo>
                  <a:lnTo>
                    <a:pt x="142" y="251"/>
                  </a:lnTo>
                  <a:lnTo>
                    <a:pt x="140" y="252"/>
                  </a:lnTo>
                  <a:lnTo>
                    <a:pt x="140" y="253"/>
                  </a:lnTo>
                  <a:lnTo>
                    <a:pt x="139" y="255"/>
                  </a:lnTo>
                  <a:lnTo>
                    <a:pt x="137" y="258"/>
                  </a:lnTo>
                  <a:lnTo>
                    <a:pt x="137" y="259"/>
                  </a:lnTo>
                  <a:lnTo>
                    <a:pt x="136" y="259"/>
                  </a:lnTo>
                  <a:lnTo>
                    <a:pt x="133" y="262"/>
                  </a:lnTo>
                  <a:lnTo>
                    <a:pt x="133" y="262"/>
                  </a:lnTo>
                  <a:lnTo>
                    <a:pt x="133" y="262"/>
                  </a:lnTo>
                  <a:lnTo>
                    <a:pt x="132" y="262"/>
                  </a:lnTo>
                  <a:lnTo>
                    <a:pt x="131" y="262"/>
                  </a:lnTo>
                  <a:lnTo>
                    <a:pt x="131" y="262"/>
                  </a:lnTo>
                  <a:lnTo>
                    <a:pt x="131" y="262"/>
                  </a:lnTo>
                  <a:lnTo>
                    <a:pt x="130" y="262"/>
                  </a:lnTo>
                  <a:lnTo>
                    <a:pt x="130" y="263"/>
                  </a:lnTo>
                  <a:lnTo>
                    <a:pt x="130" y="263"/>
                  </a:lnTo>
                  <a:lnTo>
                    <a:pt x="129" y="264"/>
                  </a:lnTo>
                  <a:lnTo>
                    <a:pt x="129" y="264"/>
                  </a:lnTo>
                  <a:lnTo>
                    <a:pt x="128" y="265"/>
                  </a:lnTo>
                  <a:lnTo>
                    <a:pt x="128" y="265"/>
                  </a:lnTo>
                  <a:lnTo>
                    <a:pt x="128" y="265"/>
                  </a:lnTo>
                  <a:lnTo>
                    <a:pt x="128" y="265"/>
                  </a:lnTo>
                  <a:lnTo>
                    <a:pt x="128" y="265"/>
                  </a:lnTo>
                  <a:lnTo>
                    <a:pt x="127" y="265"/>
                  </a:lnTo>
                  <a:lnTo>
                    <a:pt x="127" y="265"/>
                  </a:lnTo>
                  <a:lnTo>
                    <a:pt x="127" y="265"/>
                  </a:lnTo>
                  <a:lnTo>
                    <a:pt x="126" y="265"/>
                  </a:lnTo>
                  <a:lnTo>
                    <a:pt x="126" y="264"/>
                  </a:lnTo>
                  <a:lnTo>
                    <a:pt x="126" y="264"/>
                  </a:lnTo>
                  <a:lnTo>
                    <a:pt x="126" y="264"/>
                  </a:lnTo>
                  <a:lnTo>
                    <a:pt x="126" y="264"/>
                  </a:lnTo>
                  <a:lnTo>
                    <a:pt x="125" y="264"/>
                  </a:lnTo>
                  <a:lnTo>
                    <a:pt x="125" y="263"/>
                  </a:lnTo>
                  <a:lnTo>
                    <a:pt x="124" y="263"/>
                  </a:lnTo>
                  <a:lnTo>
                    <a:pt x="123" y="262"/>
                  </a:lnTo>
                  <a:lnTo>
                    <a:pt x="123" y="262"/>
                  </a:lnTo>
                  <a:lnTo>
                    <a:pt x="122" y="262"/>
                  </a:lnTo>
                  <a:lnTo>
                    <a:pt x="122" y="262"/>
                  </a:lnTo>
                  <a:lnTo>
                    <a:pt x="122" y="262"/>
                  </a:lnTo>
                  <a:lnTo>
                    <a:pt x="121" y="262"/>
                  </a:lnTo>
                  <a:lnTo>
                    <a:pt x="120" y="262"/>
                  </a:lnTo>
                  <a:lnTo>
                    <a:pt x="119" y="262"/>
                  </a:lnTo>
                  <a:lnTo>
                    <a:pt x="119" y="263"/>
                  </a:lnTo>
                  <a:lnTo>
                    <a:pt x="119" y="263"/>
                  </a:lnTo>
                  <a:lnTo>
                    <a:pt x="119" y="262"/>
                  </a:lnTo>
                  <a:lnTo>
                    <a:pt x="119" y="262"/>
                  </a:lnTo>
                  <a:lnTo>
                    <a:pt x="119" y="262"/>
                  </a:lnTo>
                  <a:lnTo>
                    <a:pt x="120" y="260"/>
                  </a:lnTo>
                  <a:lnTo>
                    <a:pt x="120" y="259"/>
                  </a:lnTo>
                  <a:lnTo>
                    <a:pt x="121" y="259"/>
                  </a:lnTo>
                  <a:lnTo>
                    <a:pt x="121" y="259"/>
                  </a:lnTo>
                  <a:lnTo>
                    <a:pt x="121" y="259"/>
                  </a:lnTo>
                  <a:lnTo>
                    <a:pt x="121" y="259"/>
                  </a:lnTo>
                  <a:lnTo>
                    <a:pt x="122" y="258"/>
                  </a:lnTo>
                  <a:lnTo>
                    <a:pt x="122" y="258"/>
                  </a:lnTo>
                  <a:lnTo>
                    <a:pt x="123" y="253"/>
                  </a:lnTo>
                  <a:lnTo>
                    <a:pt x="123" y="253"/>
                  </a:lnTo>
                  <a:lnTo>
                    <a:pt x="122" y="253"/>
                  </a:lnTo>
                  <a:lnTo>
                    <a:pt x="122" y="253"/>
                  </a:lnTo>
                  <a:lnTo>
                    <a:pt x="122" y="253"/>
                  </a:lnTo>
                  <a:lnTo>
                    <a:pt x="122" y="252"/>
                  </a:lnTo>
                  <a:lnTo>
                    <a:pt x="122" y="251"/>
                  </a:lnTo>
                  <a:lnTo>
                    <a:pt x="121" y="251"/>
                  </a:lnTo>
                  <a:lnTo>
                    <a:pt x="121" y="251"/>
                  </a:lnTo>
                  <a:lnTo>
                    <a:pt x="121" y="251"/>
                  </a:lnTo>
                  <a:lnTo>
                    <a:pt x="121" y="251"/>
                  </a:lnTo>
                  <a:lnTo>
                    <a:pt x="115" y="256"/>
                  </a:lnTo>
                  <a:lnTo>
                    <a:pt x="114" y="258"/>
                  </a:lnTo>
                  <a:lnTo>
                    <a:pt x="113" y="260"/>
                  </a:lnTo>
                  <a:lnTo>
                    <a:pt x="113" y="262"/>
                  </a:lnTo>
                  <a:lnTo>
                    <a:pt x="113" y="262"/>
                  </a:lnTo>
                  <a:lnTo>
                    <a:pt x="113" y="263"/>
                  </a:lnTo>
                  <a:lnTo>
                    <a:pt x="113" y="263"/>
                  </a:lnTo>
                  <a:lnTo>
                    <a:pt x="113" y="263"/>
                  </a:lnTo>
                  <a:lnTo>
                    <a:pt x="113" y="264"/>
                  </a:lnTo>
                  <a:lnTo>
                    <a:pt x="113" y="264"/>
                  </a:lnTo>
                  <a:lnTo>
                    <a:pt x="111" y="266"/>
                  </a:lnTo>
                  <a:lnTo>
                    <a:pt x="110" y="267"/>
                  </a:lnTo>
                  <a:lnTo>
                    <a:pt x="110" y="267"/>
                  </a:lnTo>
                  <a:lnTo>
                    <a:pt x="110" y="267"/>
                  </a:lnTo>
                  <a:lnTo>
                    <a:pt x="106" y="267"/>
                  </a:lnTo>
                  <a:lnTo>
                    <a:pt x="105" y="267"/>
                  </a:lnTo>
                  <a:lnTo>
                    <a:pt x="105" y="267"/>
                  </a:lnTo>
                  <a:lnTo>
                    <a:pt x="105" y="267"/>
                  </a:lnTo>
                  <a:lnTo>
                    <a:pt x="105" y="266"/>
                  </a:lnTo>
                  <a:lnTo>
                    <a:pt x="105" y="265"/>
                  </a:lnTo>
                  <a:lnTo>
                    <a:pt x="105" y="265"/>
                  </a:lnTo>
                  <a:lnTo>
                    <a:pt x="105" y="265"/>
                  </a:lnTo>
                  <a:lnTo>
                    <a:pt x="105" y="264"/>
                  </a:lnTo>
                  <a:lnTo>
                    <a:pt x="105" y="264"/>
                  </a:lnTo>
                  <a:lnTo>
                    <a:pt x="105" y="263"/>
                  </a:lnTo>
                  <a:lnTo>
                    <a:pt x="105" y="263"/>
                  </a:lnTo>
                  <a:lnTo>
                    <a:pt x="105" y="263"/>
                  </a:lnTo>
                  <a:lnTo>
                    <a:pt x="105" y="262"/>
                  </a:lnTo>
                  <a:lnTo>
                    <a:pt x="105" y="262"/>
                  </a:lnTo>
                  <a:lnTo>
                    <a:pt x="104" y="262"/>
                  </a:lnTo>
                  <a:lnTo>
                    <a:pt x="104" y="261"/>
                  </a:lnTo>
                  <a:lnTo>
                    <a:pt x="104" y="261"/>
                  </a:lnTo>
                  <a:lnTo>
                    <a:pt x="104" y="261"/>
                  </a:lnTo>
                  <a:lnTo>
                    <a:pt x="103" y="260"/>
                  </a:lnTo>
                  <a:lnTo>
                    <a:pt x="103" y="260"/>
                  </a:lnTo>
                  <a:lnTo>
                    <a:pt x="103" y="260"/>
                  </a:lnTo>
                  <a:lnTo>
                    <a:pt x="103" y="259"/>
                  </a:lnTo>
                  <a:lnTo>
                    <a:pt x="101" y="258"/>
                  </a:lnTo>
                  <a:lnTo>
                    <a:pt x="97" y="255"/>
                  </a:lnTo>
                  <a:lnTo>
                    <a:pt x="95" y="254"/>
                  </a:lnTo>
                  <a:lnTo>
                    <a:pt x="95" y="254"/>
                  </a:lnTo>
                  <a:lnTo>
                    <a:pt x="95" y="254"/>
                  </a:lnTo>
                  <a:lnTo>
                    <a:pt x="94" y="252"/>
                  </a:lnTo>
                  <a:lnTo>
                    <a:pt x="94" y="252"/>
                  </a:lnTo>
                  <a:lnTo>
                    <a:pt x="94" y="252"/>
                  </a:lnTo>
                  <a:lnTo>
                    <a:pt x="93" y="250"/>
                  </a:lnTo>
                  <a:lnTo>
                    <a:pt x="93" y="250"/>
                  </a:lnTo>
                  <a:lnTo>
                    <a:pt x="93" y="250"/>
                  </a:lnTo>
                  <a:lnTo>
                    <a:pt x="92" y="250"/>
                  </a:lnTo>
                  <a:lnTo>
                    <a:pt x="92" y="250"/>
                  </a:lnTo>
                  <a:lnTo>
                    <a:pt x="92" y="250"/>
                  </a:lnTo>
                  <a:lnTo>
                    <a:pt x="92" y="250"/>
                  </a:lnTo>
                  <a:lnTo>
                    <a:pt x="90" y="250"/>
                  </a:lnTo>
                  <a:lnTo>
                    <a:pt x="90" y="250"/>
                  </a:lnTo>
                  <a:lnTo>
                    <a:pt x="89" y="249"/>
                  </a:lnTo>
                  <a:lnTo>
                    <a:pt x="89" y="249"/>
                  </a:lnTo>
                  <a:lnTo>
                    <a:pt x="88" y="249"/>
                  </a:lnTo>
                  <a:lnTo>
                    <a:pt x="88" y="248"/>
                  </a:lnTo>
                  <a:lnTo>
                    <a:pt x="85" y="247"/>
                  </a:lnTo>
                  <a:lnTo>
                    <a:pt x="84" y="247"/>
                  </a:lnTo>
                  <a:lnTo>
                    <a:pt x="84" y="247"/>
                  </a:lnTo>
                  <a:lnTo>
                    <a:pt x="84" y="247"/>
                  </a:lnTo>
                  <a:lnTo>
                    <a:pt x="84" y="246"/>
                  </a:lnTo>
                  <a:lnTo>
                    <a:pt x="84" y="246"/>
                  </a:lnTo>
                  <a:lnTo>
                    <a:pt x="84" y="246"/>
                  </a:lnTo>
                  <a:lnTo>
                    <a:pt x="84" y="246"/>
                  </a:lnTo>
                  <a:lnTo>
                    <a:pt x="83" y="246"/>
                  </a:lnTo>
                  <a:lnTo>
                    <a:pt x="83" y="245"/>
                  </a:lnTo>
                  <a:lnTo>
                    <a:pt x="83" y="245"/>
                  </a:lnTo>
                  <a:lnTo>
                    <a:pt x="83" y="243"/>
                  </a:lnTo>
                  <a:lnTo>
                    <a:pt x="83" y="244"/>
                  </a:lnTo>
                  <a:lnTo>
                    <a:pt x="81" y="244"/>
                  </a:lnTo>
                  <a:lnTo>
                    <a:pt x="78" y="246"/>
                  </a:lnTo>
                  <a:lnTo>
                    <a:pt x="77" y="247"/>
                  </a:lnTo>
                  <a:lnTo>
                    <a:pt x="77" y="247"/>
                  </a:lnTo>
                  <a:lnTo>
                    <a:pt x="76" y="249"/>
                  </a:lnTo>
                  <a:lnTo>
                    <a:pt x="74" y="251"/>
                  </a:lnTo>
                  <a:lnTo>
                    <a:pt x="74" y="251"/>
                  </a:lnTo>
                  <a:lnTo>
                    <a:pt x="74" y="251"/>
                  </a:lnTo>
                  <a:lnTo>
                    <a:pt x="73" y="251"/>
                  </a:lnTo>
                  <a:lnTo>
                    <a:pt x="73" y="251"/>
                  </a:lnTo>
                  <a:lnTo>
                    <a:pt x="73" y="251"/>
                  </a:lnTo>
                  <a:lnTo>
                    <a:pt x="72" y="251"/>
                  </a:lnTo>
                  <a:lnTo>
                    <a:pt x="72" y="252"/>
                  </a:lnTo>
                  <a:lnTo>
                    <a:pt x="71" y="252"/>
                  </a:lnTo>
                  <a:lnTo>
                    <a:pt x="71" y="252"/>
                  </a:lnTo>
                  <a:lnTo>
                    <a:pt x="70" y="253"/>
                  </a:lnTo>
                  <a:lnTo>
                    <a:pt x="70" y="253"/>
                  </a:lnTo>
                  <a:lnTo>
                    <a:pt x="69" y="254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67" y="255"/>
                  </a:lnTo>
                  <a:lnTo>
                    <a:pt x="67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6"/>
                  </a:lnTo>
                  <a:lnTo>
                    <a:pt x="65" y="257"/>
                  </a:lnTo>
                  <a:lnTo>
                    <a:pt x="65" y="259"/>
                  </a:lnTo>
                  <a:lnTo>
                    <a:pt x="64" y="260"/>
                  </a:lnTo>
                  <a:lnTo>
                    <a:pt x="63" y="261"/>
                  </a:lnTo>
                  <a:lnTo>
                    <a:pt x="63" y="261"/>
                  </a:lnTo>
                  <a:lnTo>
                    <a:pt x="63" y="261"/>
                  </a:lnTo>
                  <a:lnTo>
                    <a:pt x="63" y="262"/>
                  </a:lnTo>
                  <a:lnTo>
                    <a:pt x="64" y="264"/>
                  </a:lnTo>
                  <a:lnTo>
                    <a:pt x="64" y="265"/>
                  </a:lnTo>
                  <a:lnTo>
                    <a:pt x="64" y="265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5" y="267"/>
                  </a:lnTo>
                  <a:lnTo>
                    <a:pt x="65" y="269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4" y="272"/>
                  </a:lnTo>
                  <a:lnTo>
                    <a:pt x="64" y="274"/>
                  </a:lnTo>
                  <a:lnTo>
                    <a:pt x="63" y="275"/>
                  </a:lnTo>
                  <a:lnTo>
                    <a:pt x="63" y="276"/>
                  </a:lnTo>
                  <a:lnTo>
                    <a:pt x="60" y="276"/>
                  </a:lnTo>
                  <a:lnTo>
                    <a:pt x="59" y="276"/>
                  </a:lnTo>
                  <a:lnTo>
                    <a:pt x="59" y="276"/>
                  </a:lnTo>
                  <a:lnTo>
                    <a:pt x="59" y="276"/>
                  </a:lnTo>
                  <a:lnTo>
                    <a:pt x="55" y="275"/>
                  </a:lnTo>
                  <a:lnTo>
                    <a:pt x="54" y="273"/>
                  </a:lnTo>
                  <a:lnTo>
                    <a:pt x="54" y="273"/>
                  </a:lnTo>
                  <a:lnTo>
                    <a:pt x="54" y="273"/>
                  </a:lnTo>
                  <a:lnTo>
                    <a:pt x="53" y="272"/>
                  </a:lnTo>
                  <a:lnTo>
                    <a:pt x="53" y="272"/>
                  </a:lnTo>
                  <a:lnTo>
                    <a:pt x="52" y="272"/>
                  </a:lnTo>
                  <a:lnTo>
                    <a:pt x="50" y="272"/>
                  </a:lnTo>
                  <a:lnTo>
                    <a:pt x="50" y="272"/>
                  </a:lnTo>
                  <a:lnTo>
                    <a:pt x="49" y="272"/>
                  </a:lnTo>
                  <a:lnTo>
                    <a:pt x="49" y="273"/>
                  </a:lnTo>
                  <a:lnTo>
                    <a:pt x="49" y="273"/>
                  </a:lnTo>
                  <a:lnTo>
                    <a:pt x="49" y="273"/>
                  </a:lnTo>
                  <a:lnTo>
                    <a:pt x="49" y="273"/>
                  </a:lnTo>
                  <a:lnTo>
                    <a:pt x="49" y="273"/>
                  </a:lnTo>
                  <a:lnTo>
                    <a:pt x="49" y="273"/>
                  </a:lnTo>
                  <a:lnTo>
                    <a:pt x="49" y="273"/>
                  </a:lnTo>
                  <a:lnTo>
                    <a:pt x="48" y="274"/>
                  </a:lnTo>
                  <a:lnTo>
                    <a:pt x="48" y="274"/>
                  </a:lnTo>
                  <a:lnTo>
                    <a:pt x="46" y="274"/>
                  </a:lnTo>
                  <a:lnTo>
                    <a:pt x="46" y="274"/>
                  </a:lnTo>
                  <a:lnTo>
                    <a:pt x="46" y="274"/>
                  </a:lnTo>
                  <a:lnTo>
                    <a:pt x="46" y="274"/>
                  </a:lnTo>
                  <a:lnTo>
                    <a:pt x="43" y="274"/>
                  </a:lnTo>
                  <a:lnTo>
                    <a:pt x="43" y="274"/>
                  </a:lnTo>
                  <a:lnTo>
                    <a:pt x="42" y="274"/>
                  </a:lnTo>
                  <a:lnTo>
                    <a:pt x="42" y="273"/>
                  </a:lnTo>
                  <a:lnTo>
                    <a:pt x="42" y="272"/>
                  </a:lnTo>
                  <a:lnTo>
                    <a:pt x="42" y="272"/>
                  </a:lnTo>
                  <a:lnTo>
                    <a:pt x="42" y="270"/>
                  </a:lnTo>
                  <a:lnTo>
                    <a:pt x="42" y="270"/>
                  </a:lnTo>
                  <a:lnTo>
                    <a:pt x="42" y="270"/>
                  </a:lnTo>
                  <a:lnTo>
                    <a:pt x="41" y="269"/>
                  </a:lnTo>
                  <a:lnTo>
                    <a:pt x="41" y="269"/>
                  </a:lnTo>
                  <a:lnTo>
                    <a:pt x="39" y="268"/>
                  </a:lnTo>
                  <a:lnTo>
                    <a:pt x="39" y="268"/>
                  </a:lnTo>
                  <a:lnTo>
                    <a:pt x="39" y="268"/>
                  </a:lnTo>
                  <a:lnTo>
                    <a:pt x="39" y="268"/>
                  </a:lnTo>
                  <a:lnTo>
                    <a:pt x="38" y="269"/>
                  </a:lnTo>
                  <a:lnTo>
                    <a:pt x="38" y="269"/>
                  </a:lnTo>
                  <a:lnTo>
                    <a:pt x="38" y="269"/>
                  </a:lnTo>
                  <a:lnTo>
                    <a:pt x="38" y="268"/>
                  </a:lnTo>
                  <a:lnTo>
                    <a:pt x="37" y="268"/>
                  </a:lnTo>
                  <a:lnTo>
                    <a:pt x="37" y="268"/>
                  </a:lnTo>
                  <a:lnTo>
                    <a:pt x="38" y="268"/>
                  </a:lnTo>
                  <a:lnTo>
                    <a:pt x="38" y="268"/>
                  </a:lnTo>
                  <a:lnTo>
                    <a:pt x="38" y="268"/>
                  </a:lnTo>
                  <a:lnTo>
                    <a:pt x="38" y="267"/>
                  </a:lnTo>
                  <a:lnTo>
                    <a:pt x="40" y="265"/>
                  </a:lnTo>
                  <a:lnTo>
                    <a:pt x="40" y="265"/>
                  </a:lnTo>
                  <a:lnTo>
                    <a:pt x="40" y="265"/>
                  </a:lnTo>
                  <a:lnTo>
                    <a:pt x="39" y="263"/>
                  </a:lnTo>
                  <a:lnTo>
                    <a:pt x="39" y="262"/>
                  </a:lnTo>
                  <a:lnTo>
                    <a:pt x="38" y="262"/>
                  </a:lnTo>
                  <a:lnTo>
                    <a:pt x="38" y="262"/>
                  </a:lnTo>
                  <a:lnTo>
                    <a:pt x="36" y="261"/>
                  </a:lnTo>
                  <a:lnTo>
                    <a:pt x="34" y="262"/>
                  </a:lnTo>
                  <a:lnTo>
                    <a:pt x="34" y="262"/>
                  </a:lnTo>
                  <a:lnTo>
                    <a:pt x="34" y="262"/>
                  </a:lnTo>
                  <a:lnTo>
                    <a:pt x="34" y="261"/>
                  </a:lnTo>
                  <a:lnTo>
                    <a:pt x="35" y="261"/>
                  </a:lnTo>
                  <a:lnTo>
                    <a:pt x="35" y="260"/>
                  </a:lnTo>
                  <a:lnTo>
                    <a:pt x="35" y="260"/>
                  </a:lnTo>
                  <a:lnTo>
                    <a:pt x="35" y="260"/>
                  </a:lnTo>
                  <a:lnTo>
                    <a:pt x="35" y="260"/>
                  </a:lnTo>
                  <a:lnTo>
                    <a:pt x="35" y="260"/>
                  </a:lnTo>
                  <a:lnTo>
                    <a:pt x="36" y="259"/>
                  </a:lnTo>
                  <a:lnTo>
                    <a:pt x="36" y="259"/>
                  </a:lnTo>
                  <a:lnTo>
                    <a:pt x="36" y="258"/>
                  </a:lnTo>
                  <a:lnTo>
                    <a:pt x="36" y="257"/>
                  </a:lnTo>
                  <a:lnTo>
                    <a:pt x="36" y="257"/>
                  </a:lnTo>
                  <a:lnTo>
                    <a:pt x="36" y="257"/>
                  </a:lnTo>
                  <a:lnTo>
                    <a:pt x="36" y="257"/>
                  </a:lnTo>
                  <a:lnTo>
                    <a:pt x="34" y="254"/>
                  </a:lnTo>
                  <a:lnTo>
                    <a:pt x="34" y="253"/>
                  </a:lnTo>
                  <a:lnTo>
                    <a:pt x="34" y="253"/>
                  </a:lnTo>
                  <a:lnTo>
                    <a:pt x="33" y="252"/>
                  </a:lnTo>
                  <a:lnTo>
                    <a:pt x="32" y="251"/>
                  </a:lnTo>
                  <a:lnTo>
                    <a:pt x="30" y="248"/>
                  </a:lnTo>
                  <a:lnTo>
                    <a:pt x="30" y="248"/>
                  </a:lnTo>
                  <a:lnTo>
                    <a:pt x="30" y="247"/>
                  </a:lnTo>
                  <a:lnTo>
                    <a:pt x="31" y="246"/>
                  </a:lnTo>
                  <a:lnTo>
                    <a:pt x="31" y="243"/>
                  </a:lnTo>
                  <a:lnTo>
                    <a:pt x="31" y="243"/>
                  </a:lnTo>
                  <a:lnTo>
                    <a:pt x="33" y="241"/>
                  </a:lnTo>
                  <a:lnTo>
                    <a:pt x="34" y="241"/>
                  </a:lnTo>
                  <a:lnTo>
                    <a:pt x="34" y="241"/>
                  </a:lnTo>
                  <a:lnTo>
                    <a:pt x="34" y="241"/>
                  </a:lnTo>
                  <a:lnTo>
                    <a:pt x="34" y="241"/>
                  </a:lnTo>
                  <a:lnTo>
                    <a:pt x="34" y="241"/>
                  </a:lnTo>
                  <a:lnTo>
                    <a:pt x="35" y="240"/>
                  </a:lnTo>
                  <a:lnTo>
                    <a:pt x="36" y="240"/>
                  </a:lnTo>
                  <a:lnTo>
                    <a:pt x="36" y="239"/>
                  </a:lnTo>
                  <a:lnTo>
                    <a:pt x="36" y="239"/>
                  </a:lnTo>
                  <a:lnTo>
                    <a:pt x="36" y="239"/>
                  </a:lnTo>
                  <a:lnTo>
                    <a:pt x="36" y="239"/>
                  </a:lnTo>
                  <a:lnTo>
                    <a:pt x="36" y="239"/>
                  </a:lnTo>
                  <a:lnTo>
                    <a:pt x="36" y="239"/>
                  </a:lnTo>
                  <a:lnTo>
                    <a:pt x="36" y="238"/>
                  </a:lnTo>
                  <a:lnTo>
                    <a:pt x="35" y="237"/>
                  </a:lnTo>
                  <a:lnTo>
                    <a:pt x="35" y="237"/>
                  </a:lnTo>
                  <a:lnTo>
                    <a:pt x="34" y="237"/>
                  </a:lnTo>
                  <a:lnTo>
                    <a:pt x="34" y="237"/>
                  </a:lnTo>
                  <a:lnTo>
                    <a:pt x="34" y="237"/>
                  </a:lnTo>
                  <a:lnTo>
                    <a:pt x="34" y="237"/>
                  </a:lnTo>
                  <a:lnTo>
                    <a:pt x="34" y="237"/>
                  </a:lnTo>
                  <a:lnTo>
                    <a:pt x="34" y="237"/>
                  </a:lnTo>
                  <a:lnTo>
                    <a:pt x="32" y="237"/>
                  </a:lnTo>
                  <a:lnTo>
                    <a:pt x="32" y="237"/>
                  </a:lnTo>
                  <a:lnTo>
                    <a:pt x="32" y="237"/>
                  </a:lnTo>
                  <a:lnTo>
                    <a:pt x="32" y="237"/>
                  </a:lnTo>
                  <a:lnTo>
                    <a:pt x="32" y="237"/>
                  </a:lnTo>
                  <a:lnTo>
                    <a:pt x="32" y="237"/>
                  </a:lnTo>
                  <a:lnTo>
                    <a:pt x="32" y="236"/>
                  </a:lnTo>
                  <a:lnTo>
                    <a:pt x="32" y="236"/>
                  </a:lnTo>
                  <a:lnTo>
                    <a:pt x="32" y="236"/>
                  </a:lnTo>
                  <a:lnTo>
                    <a:pt x="32" y="236"/>
                  </a:lnTo>
                  <a:lnTo>
                    <a:pt x="32" y="236"/>
                  </a:lnTo>
                  <a:lnTo>
                    <a:pt x="32" y="236"/>
                  </a:lnTo>
                  <a:lnTo>
                    <a:pt x="32" y="236"/>
                  </a:lnTo>
                  <a:lnTo>
                    <a:pt x="33" y="235"/>
                  </a:lnTo>
                  <a:lnTo>
                    <a:pt x="33" y="235"/>
                  </a:lnTo>
                  <a:lnTo>
                    <a:pt x="34" y="234"/>
                  </a:lnTo>
                  <a:lnTo>
                    <a:pt x="34" y="234"/>
                  </a:lnTo>
                  <a:lnTo>
                    <a:pt x="34" y="234"/>
                  </a:lnTo>
                  <a:lnTo>
                    <a:pt x="34" y="231"/>
                  </a:lnTo>
                  <a:lnTo>
                    <a:pt x="34" y="230"/>
                  </a:lnTo>
                  <a:lnTo>
                    <a:pt x="34" y="230"/>
                  </a:lnTo>
                  <a:lnTo>
                    <a:pt x="34" y="230"/>
                  </a:lnTo>
                  <a:lnTo>
                    <a:pt x="34" y="230"/>
                  </a:lnTo>
                  <a:lnTo>
                    <a:pt x="34" y="229"/>
                  </a:lnTo>
                  <a:lnTo>
                    <a:pt x="34" y="229"/>
                  </a:lnTo>
                  <a:lnTo>
                    <a:pt x="33" y="228"/>
                  </a:lnTo>
                  <a:lnTo>
                    <a:pt x="33" y="228"/>
                  </a:lnTo>
                  <a:lnTo>
                    <a:pt x="32" y="225"/>
                  </a:lnTo>
                  <a:lnTo>
                    <a:pt x="32" y="225"/>
                  </a:lnTo>
                  <a:lnTo>
                    <a:pt x="32" y="224"/>
                  </a:lnTo>
                  <a:lnTo>
                    <a:pt x="32" y="224"/>
                  </a:lnTo>
                  <a:lnTo>
                    <a:pt x="31" y="222"/>
                  </a:lnTo>
                  <a:lnTo>
                    <a:pt x="31" y="222"/>
                  </a:lnTo>
                  <a:lnTo>
                    <a:pt x="31" y="222"/>
                  </a:lnTo>
                  <a:lnTo>
                    <a:pt x="30" y="222"/>
                  </a:lnTo>
                  <a:lnTo>
                    <a:pt x="29" y="221"/>
                  </a:lnTo>
                  <a:lnTo>
                    <a:pt x="30" y="220"/>
                  </a:lnTo>
                  <a:lnTo>
                    <a:pt x="30" y="220"/>
                  </a:lnTo>
                  <a:lnTo>
                    <a:pt x="30" y="219"/>
                  </a:lnTo>
                  <a:lnTo>
                    <a:pt x="30" y="219"/>
                  </a:lnTo>
                  <a:lnTo>
                    <a:pt x="30" y="219"/>
                  </a:lnTo>
                  <a:lnTo>
                    <a:pt x="31" y="219"/>
                  </a:lnTo>
                  <a:lnTo>
                    <a:pt x="31" y="219"/>
                  </a:lnTo>
                  <a:lnTo>
                    <a:pt x="32" y="219"/>
                  </a:lnTo>
                  <a:lnTo>
                    <a:pt x="32" y="219"/>
                  </a:lnTo>
                  <a:lnTo>
                    <a:pt x="33" y="219"/>
                  </a:lnTo>
                  <a:lnTo>
                    <a:pt x="35" y="218"/>
                  </a:lnTo>
                  <a:lnTo>
                    <a:pt x="35" y="218"/>
                  </a:lnTo>
                  <a:lnTo>
                    <a:pt x="36" y="217"/>
                  </a:lnTo>
                  <a:lnTo>
                    <a:pt x="36" y="217"/>
                  </a:lnTo>
                  <a:lnTo>
                    <a:pt x="38" y="217"/>
                  </a:lnTo>
                  <a:lnTo>
                    <a:pt x="39" y="218"/>
                  </a:lnTo>
                  <a:lnTo>
                    <a:pt x="41" y="220"/>
                  </a:lnTo>
                  <a:lnTo>
                    <a:pt x="42" y="221"/>
                  </a:lnTo>
                  <a:lnTo>
                    <a:pt x="43" y="220"/>
                  </a:lnTo>
                  <a:lnTo>
                    <a:pt x="43" y="220"/>
                  </a:lnTo>
                  <a:lnTo>
                    <a:pt x="42" y="220"/>
                  </a:lnTo>
                  <a:lnTo>
                    <a:pt x="42" y="219"/>
                  </a:lnTo>
                  <a:lnTo>
                    <a:pt x="42" y="219"/>
                  </a:lnTo>
                  <a:lnTo>
                    <a:pt x="42" y="218"/>
                  </a:lnTo>
                  <a:lnTo>
                    <a:pt x="42" y="218"/>
                  </a:lnTo>
                  <a:lnTo>
                    <a:pt x="43" y="217"/>
                  </a:lnTo>
                  <a:lnTo>
                    <a:pt x="43" y="217"/>
                  </a:lnTo>
                  <a:lnTo>
                    <a:pt x="43" y="217"/>
                  </a:lnTo>
                  <a:lnTo>
                    <a:pt x="44" y="216"/>
                  </a:lnTo>
                  <a:lnTo>
                    <a:pt x="44" y="216"/>
                  </a:lnTo>
                  <a:lnTo>
                    <a:pt x="45" y="214"/>
                  </a:lnTo>
                  <a:lnTo>
                    <a:pt x="45" y="214"/>
                  </a:lnTo>
                  <a:lnTo>
                    <a:pt x="45" y="213"/>
                  </a:lnTo>
                  <a:lnTo>
                    <a:pt x="45" y="212"/>
                  </a:lnTo>
                  <a:lnTo>
                    <a:pt x="45" y="212"/>
                  </a:lnTo>
                  <a:lnTo>
                    <a:pt x="46" y="212"/>
                  </a:lnTo>
                  <a:lnTo>
                    <a:pt x="46" y="212"/>
                  </a:lnTo>
                  <a:lnTo>
                    <a:pt x="46" y="212"/>
                  </a:lnTo>
                  <a:lnTo>
                    <a:pt x="46" y="212"/>
                  </a:lnTo>
                  <a:lnTo>
                    <a:pt x="47" y="212"/>
                  </a:lnTo>
                  <a:lnTo>
                    <a:pt x="47" y="212"/>
                  </a:lnTo>
                  <a:lnTo>
                    <a:pt x="47" y="212"/>
                  </a:lnTo>
                  <a:lnTo>
                    <a:pt x="48" y="213"/>
                  </a:lnTo>
                  <a:lnTo>
                    <a:pt x="49" y="213"/>
                  </a:lnTo>
                  <a:lnTo>
                    <a:pt x="51" y="212"/>
                  </a:lnTo>
                  <a:lnTo>
                    <a:pt x="52" y="211"/>
                  </a:lnTo>
                  <a:lnTo>
                    <a:pt x="52" y="211"/>
                  </a:lnTo>
                  <a:lnTo>
                    <a:pt x="52" y="211"/>
                  </a:lnTo>
                  <a:lnTo>
                    <a:pt x="53" y="209"/>
                  </a:lnTo>
                  <a:lnTo>
                    <a:pt x="54" y="208"/>
                  </a:lnTo>
                  <a:lnTo>
                    <a:pt x="55" y="207"/>
                  </a:lnTo>
                  <a:lnTo>
                    <a:pt x="57" y="205"/>
                  </a:lnTo>
                  <a:lnTo>
                    <a:pt x="57" y="205"/>
                  </a:lnTo>
                  <a:lnTo>
                    <a:pt x="57" y="205"/>
                  </a:lnTo>
                  <a:lnTo>
                    <a:pt x="57" y="205"/>
                  </a:lnTo>
                  <a:lnTo>
                    <a:pt x="56" y="205"/>
                  </a:lnTo>
                  <a:lnTo>
                    <a:pt x="56" y="205"/>
                  </a:lnTo>
                  <a:lnTo>
                    <a:pt x="56" y="205"/>
                  </a:lnTo>
                  <a:lnTo>
                    <a:pt x="56" y="204"/>
                  </a:lnTo>
                  <a:lnTo>
                    <a:pt x="56" y="204"/>
                  </a:lnTo>
                  <a:lnTo>
                    <a:pt x="56" y="204"/>
                  </a:lnTo>
                  <a:lnTo>
                    <a:pt x="56" y="204"/>
                  </a:lnTo>
                  <a:lnTo>
                    <a:pt x="55" y="205"/>
                  </a:lnTo>
                  <a:lnTo>
                    <a:pt x="55" y="205"/>
                  </a:lnTo>
                  <a:lnTo>
                    <a:pt x="55" y="205"/>
                  </a:lnTo>
                  <a:lnTo>
                    <a:pt x="55" y="205"/>
                  </a:lnTo>
                  <a:lnTo>
                    <a:pt x="55" y="205"/>
                  </a:lnTo>
                  <a:lnTo>
                    <a:pt x="55" y="205"/>
                  </a:lnTo>
                  <a:lnTo>
                    <a:pt x="55" y="205"/>
                  </a:lnTo>
                  <a:lnTo>
                    <a:pt x="55" y="205"/>
                  </a:lnTo>
                  <a:lnTo>
                    <a:pt x="55" y="205"/>
                  </a:lnTo>
                  <a:lnTo>
                    <a:pt x="52" y="204"/>
                  </a:lnTo>
                  <a:lnTo>
                    <a:pt x="52" y="204"/>
                  </a:lnTo>
                  <a:lnTo>
                    <a:pt x="52" y="203"/>
                  </a:lnTo>
                  <a:lnTo>
                    <a:pt x="52" y="203"/>
                  </a:lnTo>
                  <a:lnTo>
                    <a:pt x="51" y="200"/>
                  </a:lnTo>
                  <a:lnTo>
                    <a:pt x="51" y="200"/>
                  </a:lnTo>
                  <a:lnTo>
                    <a:pt x="51" y="199"/>
                  </a:lnTo>
                  <a:lnTo>
                    <a:pt x="50" y="198"/>
                  </a:lnTo>
                  <a:lnTo>
                    <a:pt x="50" y="197"/>
                  </a:lnTo>
                  <a:lnTo>
                    <a:pt x="50" y="197"/>
                  </a:lnTo>
                  <a:lnTo>
                    <a:pt x="50" y="197"/>
                  </a:lnTo>
                  <a:lnTo>
                    <a:pt x="50" y="197"/>
                  </a:lnTo>
                  <a:lnTo>
                    <a:pt x="50" y="197"/>
                  </a:lnTo>
                  <a:lnTo>
                    <a:pt x="50" y="197"/>
                  </a:lnTo>
                  <a:lnTo>
                    <a:pt x="50" y="197"/>
                  </a:lnTo>
                  <a:lnTo>
                    <a:pt x="50" y="197"/>
                  </a:lnTo>
                  <a:lnTo>
                    <a:pt x="49" y="197"/>
                  </a:lnTo>
                  <a:lnTo>
                    <a:pt x="49" y="197"/>
                  </a:lnTo>
                  <a:lnTo>
                    <a:pt x="49" y="197"/>
                  </a:lnTo>
                  <a:lnTo>
                    <a:pt x="49" y="197"/>
                  </a:lnTo>
                  <a:lnTo>
                    <a:pt x="49" y="197"/>
                  </a:lnTo>
                  <a:lnTo>
                    <a:pt x="49" y="197"/>
                  </a:lnTo>
                  <a:lnTo>
                    <a:pt x="49" y="197"/>
                  </a:lnTo>
                  <a:lnTo>
                    <a:pt x="48" y="197"/>
                  </a:lnTo>
                  <a:lnTo>
                    <a:pt x="48" y="197"/>
                  </a:lnTo>
                  <a:lnTo>
                    <a:pt x="48" y="197"/>
                  </a:lnTo>
                  <a:lnTo>
                    <a:pt x="48" y="197"/>
                  </a:lnTo>
                  <a:lnTo>
                    <a:pt x="48" y="197"/>
                  </a:lnTo>
                  <a:lnTo>
                    <a:pt x="48" y="197"/>
                  </a:lnTo>
                  <a:lnTo>
                    <a:pt x="48" y="197"/>
                  </a:lnTo>
                  <a:lnTo>
                    <a:pt x="48" y="196"/>
                  </a:lnTo>
                  <a:lnTo>
                    <a:pt x="48" y="196"/>
                  </a:lnTo>
                  <a:lnTo>
                    <a:pt x="48" y="196"/>
                  </a:lnTo>
                  <a:lnTo>
                    <a:pt x="48" y="196"/>
                  </a:lnTo>
                  <a:lnTo>
                    <a:pt x="48" y="196"/>
                  </a:lnTo>
                  <a:lnTo>
                    <a:pt x="48" y="196"/>
                  </a:lnTo>
                  <a:lnTo>
                    <a:pt x="48" y="196"/>
                  </a:lnTo>
                  <a:lnTo>
                    <a:pt x="48" y="196"/>
                  </a:lnTo>
                  <a:lnTo>
                    <a:pt x="48" y="196"/>
                  </a:lnTo>
                  <a:lnTo>
                    <a:pt x="48" y="195"/>
                  </a:lnTo>
                  <a:lnTo>
                    <a:pt x="48" y="195"/>
                  </a:lnTo>
                  <a:lnTo>
                    <a:pt x="48" y="195"/>
                  </a:lnTo>
                  <a:lnTo>
                    <a:pt x="48" y="195"/>
                  </a:lnTo>
                  <a:lnTo>
                    <a:pt x="48" y="195"/>
                  </a:lnTo>
                  <a:lnTo>
                    <a:pt x="48" y="195"/>
                  </a:lnTo>
                  <a:lnTo>
                    <a:pt x="48" y="195"/>
                  </a:lnTo>
                  <a:lnTo>
                    <a:pt x="47" y="195"/>
                  </a:lnTo>
                  <a:lnTo>
                    <a:pt x="47" y="195"/>
                  </a:lnTo>
                  <a:lnTo>
                    <a:pt x="47" y="195"/>
                  </a:lnTo>
                  <a:lnTo>
                    <a:pt x="47" y="195"/>
                  </a:lnTo>
                  <a:lnTo>
                    <a:pt x="47" y="194"/>
                  </a:lnTo>
                  <a:lnTo>
                    <a:pt x="47" y="194"/>
                  </a:lnTo>
                  <a:lnTo>
                    <a:pt x="46" y="194"/>
                  </a:lnTo>
                  <a:lnTo>
                    <a:pt x="46" y="194"/>
                  </a:lnTo>
                  <a:lnTo>
                    <a:pt x="46" y="194"/>
                  </a:lnTo>
                  <a:lnTo>
                    <a:pt x="46" y="194"/>
                  </a:lnTo>
                  <a:lnTo>
                    <a:pt x="46" y="193"/>
                  </a:lnTo>
                  <a:lnTo>
                    <a:pt x="45" y="193"/>
                  </a:lnTo>
                  <a:lnTo>
                    <a:pt x="45" y="192"/>
                  </a:lnTo>
                  <a:lnTo>
                    <a:pt x="45" y="192"/>
                  </a:lnTo>
                  <a:lnTo>
                    <a:pt x="45" y="192"/>
                  </a:lnTo>
                  <a:lnTo>
                    <a:pt x="45" y="191"/>
                  </a:lnTo>
                  <a:lnTo>
                    <a:pt x="45" y="191"/>
                  </a:lnTo>
                  <a:lnTo>
                    <a:pt x="45" y="191"/>
                  </a:lnTo>
                  <a:lnTo>
                    <a:pt x="45" y="191"/>
                  </a:lnTo>
                  <a:lnTo>
                    <a:pt x="45" y="191"/>
                  </a:lnTo>
                  <a:lnTo>
                    <a:pt x="45" y="191"/>
                  </a:lnTo>
                  <a:lnTo>
                    <a:pt x="46" y="190"/>
                  </a:lnTo>
                  <a:lnTo>
                    <a:pt x="46" y="189"/>
                  </a:lnTo>
                  <a:lnTo>
                    <a:pt x="46" y="189"/>
                  </a:lnTo>
                  <a:lnTo>
                    <a:pt x="46" y="188"/>
                  </a:lnTo>
                  <a:lnTo>
                    <a:pt x="45" y="188"/>
                  </a:lnTo>
                  <a:lnTo>
                    <a:pt x="45" y="188"/>
                  </a:lnTo>
                  <a:lnTo>
                    <a:pt x="45" y="188"/>
                  </a:lnTo>
                  <a:lnTo>
                    <a:pt x="45" y="188"/>
                  </a:lnTo>
                  <a:lnTo>
                    <a:pt x="43" y="187"/>
                  </a:lnTo>
                  <a:lnTo>
                    <a:pt x="43" y="187"/>
                  </a:lnTo>
                  <a:lnTo>
                    <a:pt x="43" y="187"/>
                  </a:lnTo>
                  <a:lnTo>
                    <a:pt x="43" y="187"/>
                  </a:lnTo>
                  <a:lnTo>
                    <a:pt x="43" y="187"/>
                  </a:lnTo>
                  <a:lnTo>
                    <a:pt x="43" y="187"/>
                  </a:lnTo>
                  <a:lnTo>
                    <a:pt x="43" y="186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41" y="185"/>
                  </a:lnTo>
                  <a:lnTo>
                    <a:pt x="41" y="185"/>
                  </a:lnTo>
                  <a:lnTo>
                    <a:pt x="40" y="185"/>
                  </a:lnTo>
                  <a:lnTo>
                    <a:pt x="39" y="185"/>
                  </a:lnTo>
                  <a:lnTo>
                    <a:pt x="38" y="185"/>
                  </a:lnTo>
                  <a:lnTo>
                    <a:pt x="37" y="185"/>
                  </a:lnTo>
                  <a:lnTo>
                    <a:pt x="37" y="185"/>
                  </a:lnTo>
                  <a:lnTo>
                    <a:pt x="37" y="185"/>
                  </a:lnTo>
                  <a:lnTo>
                    <a:pt x="37" y="185"/>
                  </a:lnTo>
                  <a:lnTo>
                    <a:pt x="37" y="184"/>
                  </a:lnTo>
                  <a:lnTo>
                    <a:pt x="36" y="184"/>
                  </a:lnTo>
                  <a:lnTo>
                    <a:pt x="36" y="184"/>
                  </a:lnTo>
                  <a:lnTo>
                    <a:pt x="36" y="184"/>
                  </a:lnTo>
                  <a:lnTo>
                    <a:pt x="36" y="185"/>
                  </a:lnTo>
                  <a:lnTo>
                    <a:pt x="35" y="185"/>
                  </a:lnTo>
                  <a:lnTo>
                    <a:pt x="34" y="185"/>
                  </a:lnTo>
                  <a:lnTo>
                    <a:pt x="33" y="185"/>
                  </a:lnTo>
                  <a:lnTo>
                    <a:pt x="32" y="185"/>
                  </a:lnTo>
                  <a:lnTo>
                    <a:pt x="32" y="185"/>
                  </a:lnTo>
                  <a:lnTo>
                    <a:pt x="32" y="185"/>
                  </a:lnTo>
                  <a:lnTo>
                    <a:pt x="32" y="186"/>
                  </a:lnTo>
                  <a:lnTo>
                    <a:pt x="30" y="186"/>
                  </a:lnTo>
                  <a:lnTo>
                    <a:pt x="29" y="187"/>
                  </a:lnTo>
                  <a:lnTo>
                    <a:pt x="30" y="188"/>
                  </a:lnTo>
                  <a:lnTo>
                    <a:pt x="30" y="188"/>
                  </a:lnTo>
                  <a:lnTo>
                    <a:pt x="29" y="189"/>
                  </a:lnTo>
                  <a:lnTo>
                    <a:pt x="29" y="190"/>
                  </a:lnTo>
                  <a:lnTo>
                    <a:pt x="29" y="190"/>
                  </a:lnTo>
                  <a:lnTo>
                    <a:pt x="29" y="190"/>
                  </a:lnTo>
                  <a:lnTo>
                    <a:pt x="24" y="190"/>
                  </a:lnTo>
                  <a:lnTo>
                    <a:pt x="22" y="189"/>
                  </a:lnTo>
                  <a:lnTo>
                    <a:pt x="22" y="189"/>
                  </a:lnTo>
                  <a:lnTo>
                    <a:pt x="22" y="188"/>
                  </a:lnTo>
                  <a:lnTo>
                    <a:pt x="22" y="188"/>
                  </a:lnTo>
                  <a:lnTo>
                    <a:pt x="21" y="185"/>
                  </a:lnTo>
                  <a:lnTo>
                    <a:pt x="19" y="181"/>
                  </a:lnTo>
                  <a:lnTo>
                    <a:pt x="18" y="180"/>
                  </a:lnTo>
                  <a:lnTo>
                    <a:pt x="17" y="179"/>
                  </a:lnTo>
                  <a:lnTo>
                    <a:pt x="17" y="178"/>
                  </a:lnTo>
                  <a:lnTo>
                    <a:pt x="17" y="178"/>
                  </a:lnTo>
                  <a:lnTo>
                    <a:pt x="17" y="179"/>
                  </a:lnTo>
                  <a:lnTo>
                    <a:pt x="16" y="179"/>
                  </a:lnTo>
                  <a:lnTo>
                    <a:pt x="16" y="179"/>
                  </a:lnTo>
                  <a:lnTo>
                    <a:pt x="14" y="178"/>
                  </a:lnTo>
                  <a:lnTo>
                    <a:pt x="14" y="178"/>
                  </a:lnTo>
                  <a:lnTo>
                    <a:pt x="13" y="177"/>
                  </a:lnTo>
                  <a:lnTo>
                    <a:pt x="13" y="176"/>
                  </a:lnTo>
                  <a:lnTo>
                    <a:pt x="13" y="176"/>
                  </a:lnTo>
                  <a:lnTo>
                    <a:pt x="12" y="176"/>
                  </a:lnTo>
                  <a:lnTo>
                    <a:pt x="12" y="176"/>
                  </a:lnTo>
                  <a:lnTo>
                    <a:pt x="11" y="176"/>
                  </a:lnTo>
                  <a:lnTo>
                    <a:pt x="11" y="176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9" y="174"/>
                  </a:lnTo>
                  <a:lnTo>
                    <a:pt x="9" y="174"/>
                  </a:lnTo>
                  <a:lnTo>
                    <a:pt x="9" y="174"/>
                  </a:lnTo>
                  <a:lnTo>
                    <a:pt x="9" y="174"/>
                  </a:lnTo>
                  <a:lnTo>
                    <a:pt x="8" y="174"/>
                  </a:lnTo>
                  <a:lnTo>
                    <a:pt x="8" y="173"/>
                  </a:lnTo>
                  <a:lnTo>
                    <a:pt x="7" y="173"/>
                  </a:lnTo>
                  <a:lnTo>
                    <a:pt x="7" y="173"/>
                  </a:lnTo>
                  <a:lnTo>
                    <a:pt x="7" y="173"/>
                  </a:lnTo>
                  <a:lnTo>
                    <a:pt x="7" y="173"/>
                  </a:lnTo>
                  <a:lnTo>
                    <a:pt x="6" y="172"/>
                  </a:lnTo>
                  <a:lnTo>
                    <a:pt x="2" y="166"/>
                  </a:lnTo>
                  <a:lnTo>
                    <a:pt x="0" y="163"/>
                  </a:lnTo>
                  <a:lnTo>
                    <a:pt x="0" y="162"/>
                  </a:lnTo>
                  <a:lnTo>
                    <a:pt x="1" y="159"/>
                  </a:lnTo>
                  <a:lnTo>
                    <a:pt x="2" y="157"/>
                  </a:lnTo>
                  <a:lnTo>
                    <a:pt x="2" y="156"/>
                  </a:lnTo>
                  <a:lnTo>
                    <a:pt x="2" y="156"/>
                  </a:lnTo>
                  <a:lnTo>
                    <a:pt x="3" y="156"/>
                  </a:lnTo>
                  <a:lnTo>
                    <a:pt x="3" y="156"/>
                  </a:lnTo>
                  <a:lnTo>
                    <a:pt x="4" y="153"/>
                  </a:lnTo>
                  <a:lnTo>
                    <a:pt x="4" y="153"/>
                  </a:lnTo>
                  <a:lnTo>
                    <a:pt x="4" y="153"/>
                  </a:lnTo>
                  <a:lnTo>
                    <a:pt x="4" y="153"/>
                  </a:lnTo>
                  <a:lnTo>
                    <a:pt x="4" y="153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6" y="153"/>
                  </a:lnTo>
                  <a:lnTo>
                    <a:pt x="8" y="154"/>
                  </a:lnTo>
                  <a:lnTo>
                    <a:pt x="14" y="157"/>
                  </a:lnTo>
                  <a:lnTo>
                    <a:pt x="14" y="157"/>
                  </a:lnTo>
                  <a:lnTo>
                    <a:pt x="14" y="157"/>
                  </a:lnTo>
                  <a:lnTo>
                    <a:pt x="14" y="157"/>
                  </a:lnTo>
                  <a:lnTo>
                    <a:pt x="15" y="157"/>
                  </a:lnTo>
                  <a:lnTo>
                    <a:pt x="19" y="157"/>
                  </a:lnTo>
                  <a:lnTo>
                    <a:pt x="19" y="157"/>
                  </a:lnTo>
                  <a:lnTo>
                    <a:pt x="20" y="157"/>
                  </a:lnTo>
                  <a:lnTo>
                    <a:pt x="22" y="156"/>
                  </a:lnTo>
                  <a:lnTo>
                    <a:pt x="23" y="155"/>
                  </a:lnTo>
                  <a:lnTo>
                    <a:pt x="26" y="154"/>
                  </a:lnTo>
                  <a:lnTo>
                    <a:pt x="26" y="154"/>
                  </a:lnTo>
                  <a:lnTo>
                    <a:pt x="27" y="157"/>
                  </a:lnTo>
                  <a:lnTo>
                    <a:pt x="27" y="157"/>
                  </a:lnTo>
                  <a:lnTo>
                    <a:pt x="27" y="157"/>
                  </a:lnTo>
                  <a:lnTo>
                    <a:pt x="26" y="159"/>
                  </a:lnTo>
                  <a:lnTo>
                    <a:pt x="25" y="161"/>
                  </a:lnTo>
                  <a:lnTo>
                    <a:pt x="29" y="158"/>
                  </a:lnTo>
                  <a:lnTo>
                    <a:pt x="31" y="157"/>
                  </a:lnTo>
                  <a:lnTo>
                    <a:pt x="34" y="156"/>
                  </a:lnTo>
                  <a:lnTo>
                    <a:pt x="34" y="155"/>
                  </a:lnTo>
                  <a:lnTo>
                    <a:pt x="36" y="156"/>
                  </a:lnTo>
                  <a:lnTo>
                    <a:pt x="36" y="156"/>
                  </a:lnTo>
                  <a:lnTo>
                    <a:pt x="36" y="156"/>
                  </a:lnTo>
                  <a:lnTo>
                    <a:pt x="36" y="156"/>
                  </a:lnTo>
                  <a:lnTo>
                    <a:pt x="36" y="156"/>
                  </a:lnTo>
                  <a:lnTo>
                    <a:pt x="38" y="157"/>
                  </a:lnTo>
                  <a:lnTo>
                    <a:pt x="38" y="157"/>
                  </a:lnTo>
                  <a:lnTo>
                    <a:pt x="38" y="157"/>
                  </a:lnTo>
                  <a:lnTo>
                    <a:pt x="39" y="157"/>
                  </a:lnTo>
                  <a:lnTo>
                    <a:pt x="39" y="157"/>
                  </a:lnTo>
                  <a:lnTo>
                    <a:pt x="39" y="158"/>
                  </a:lnTo>
                  <a:lnTo>
                    <a:pt x="40" y="158"/>
                  </a:lnTo>
                  <a:lnTo>
                    <a:pt x="42" y="158"/>
                  </a:lnTo>
                  <a:lnTo>
                    <a:pt x="42" y="158"/>
                  </a:lnTo>
                  <a:lnTo>
                    <a:pt x="43" y="158"/>
                  </a:lnTo>
                  <a:lnTo>
                    <a:pt x="47" y="157"/>
                  </a:lnTo>
                  <a:lnTo>
                    <a:pt x="51" y="156"/>
                  </a:lnTo>
                  <a:lnTo>
                    <a:pt x="52" y="156"/>
                  </a:lnTo>
                  <a:lnTo>
                    <a:pt x="52" y="155"/>
                  </a:lnTo>
                  <a:lnTo>
                    <a:pt x="54" y="153"/>
                  </a:lnTo>
                  <a:lnTo>
                    <a:pt x="55" y="151"/>
                  </a:lnTo>
                  <a:lnTo>
                    <a:pt x="57" y="148"/>
                  </a:lnTo>
                  <a:lnTo>
                    <a:pt x="58" y="148"/>
                  </a:lnTo>
                  <a:lnTo>
                    <a:pt x="60" y="149"/>
                  </a:lnTo>
                  <a:lnTo>
                    <a:pt x="63" y="151"/>
                  </a:lnTo>
                  <a:lnTo>
                    <a:pt x="64" y="153"/>
                  </a:lnTo>
                  <a:lnTo>
                    <a:pt x="65" y="154"/>
                  </a:lnTo>
                  <a:lnTo>
                    <a:pt x="65" y="154"/>
                  </a:lnTo>
                  <a:lnTo>
                    <a:pt x="65" y="154"/>
                  </a:lnTo>
                  <a:lnTo>
                    <a:pt x="65" y="155"/>
                  </a:lnTo>
                  <a:lnTo>
                    <a:pt x="65" y="155"/>
                  </a:lnTo>
                  <a:lnTo>
                    <a:pt x="65" y="155"/>
                  </a:lnTo>
                  <a:lnTo>
                    <a:pt x="66" y="155"/>
                  </a:lnTo>
                  <a:lnTo>
                    <a:pt x="66" y="155"/>
                  </a:lnTo>
                  <a:lnTo>
                    <a:pt x="66" y="156"/>
                  </a:lnTo>
                  <a:lnTo>
                    <a:pt x="67" y="156"/>
                  </a:lnTo>
                  <a:lnTo>
                    <a:pt x="67" y="157"/>
                  </a:lnTo>
                  <a:lnTo>
                    <a:pt x="67" y="158"/>
                  </a:lnTo>
                  <a:lnTo>
                    <a:pt x="67" y="158"/>
                  </a:lnTo>
                  <a:lnTo>
                    <a:pt x="67" y="160"/>
                  </a:lnTo>
                  <a:lnTo>
                    <a:pt x="67" y="160"/>
                  </a:lnTo>
                  <a:lnTo>
                    <a:pt x="67" y="161"/>
                  </a:lnTo>
                  <a:lnTo>
                    <a:pt x="67" y="161"/>
                  </a:lnTo>
                  <a:lnTo>
                    <a:pt x="68" y="161"/>
                  </a:lnTo>
                  <a:lnTo>
                    <a:pt x="68" y="161"/>
                  </a:lnTo>
                  <a:lnTo>
                    <a:pt x="69" y="161"/>
                  </a:lnTo>
                  <a:lnTo>
                    <a:pt x="70" y="162"/>
                  </a:lnTo>
                  <a:lnTo>
                    <a:pt x="70" y="162"/>
                  </a:lnTo>
                  <a:lnTo>
                    <a:pt x="70" y="162"/>
                  </a:lnTo>
                  <a:lnTo>
                    <a:pt x="71" y="163"/>
                  </a:lnTo>
                  <a:lnTo>
                    <a:pt x="72" y="163"/>
                  </a:lnTo>
                  <a:lnTo>
                    <a:pt x="72" y="164"/>
                  </a:lnTo>
                  <a:lnTo>
                    <a:pt x="73" y="164"/>
                  </a:lnTo>
                  <a:lnTo>
                    <a:pt x="73" y="164"/>
                  </a:lnTo>
                  <a:lnTo>
                    <a:pt x="75" y="164"/>
                  </a:lnTo>
                  <a:lnTo>
                    <a:pt x="76" y="164"/>
                  </a:lnTo>
                  <a:lnTo>
                    <a:pt x="76" y="163"/>
                  </a:lnTo>
                  <a:lnTo>
                    <a:pt x="77" y="163"/>
                  </a:lnTo>
                  <a:lnTo>
                    <a:pt x="79" y="162"/>
                  </a:lnTo>
                  <a:lnTo>
                    <a:pt x="79" y="162"/>
                  </a:lnTo>
                  <a:lnTo>
                    <a:pt x="79" y="162"/>
                  </a:lnTo>
                  <a:lnTo>
                    <a:pt x="80" y="163"/>
                  </a:lnTo>
                  <a:lnTo>
                    <a:pt x="80" y="163"/>
                  </a:lnTo>
                  <a:lnTo>
                    <a:pt x="80" y="163"/>
                  </a:lnTo>
                  <a:lnTo>
                    <a:pt x="80" y="163"/>
                  </a:lnTo>
                  <a:lnTo>
                    <a:pt x="80" y="163"/>
                  </a:lnTo>
                  <a:lnTo>
                    <a:pt x="80" y="164"/>
                  </a:lnTo>
                  <a:lnTo>
                    <a:pt x="80" y="164"/>
                  </a:lnTo>
                  <a:lnTo>
                    <a:pt x="80" y="164"/>
                  </a:lnTo>
                  <a:lnTo>
                    <a:pt x="80" y="165"/>
                  </a:lnTo>
                  <a:lnTo>
                    <a:pt x="81" y="167"/>
                  </a:lnTo>
                  <a:lnTo>
                    <a:pt x="84" y="168"/>
                  </a:lnTo>
                  <a:lnTo>
                    <a:pt x="84" y="168"/>
                  </a:lnTo>
                  <a:lnTo>
                    <a:pt x="85" y="169"/>
                  </a:lnTo>
                  <a:lnTo>
                    <a:pt x="85" y="169"/>
                  </a:lnTo>
                  <a:lnTo>
                    <a:pt x="85" y="169"/>
                  </a:lnTo>
                  <a:lnTo>
                    <a:pt x="85" y="169"/>
                  </a:lnTo>
                  <a:lnTo>
                    <a:pt x="86" y="169"/>
                  </a:lnTo>
                  <a:lnTo>
                    <a:pt x="86" y="170"/>
                  </a:lnTo>
                  <a:lnTo>
                    <a:pt x="86" y="170"/>
                  </a:lnTo>
                  <a:lnTo>
                    <a:pt x="86" y="170"/>
                  </a:lnTo>
                  <a:lnTo>
                    <a:pt x="87" y="170"/>
                  </a:lnTo>
                  <a:lnTo>
                    <a:pt x="87" y="170"/>
                  </a:lnTo>
                  <a:lnTo>
                    <a:pt x="87" y="169"/>
                  </a:lnTo>
                  <a:lnTo>
                    <a:pt x="87" y="169"/>
                  </a:lnTo>
                  <a:lnTo>
                    <a:pt x="87" y="169"/>
                  </a:lnTo>
                  <a:lnTo>
                    <a:pt x="87" y="168"/>
                  </a:lnTo>
                  <a:lnTo>
                    <a:pt x="87" y="168"/>
                  </a:lnTo>
                  <a:lnTo>
                    <a:pt x="87" y="167"/>
                  </a:lnTo>
                  <a:lnTo>
                    <a:pt x="88" y="164"/>
                  </a:lnTo>
                  <a:lnTo>
                    <a:pt x="88" y="164"/>
                  </a:lnTo>
                  <a:lnTo>
                    <a:pt x="88" y="164"/>
                  </a:lnTo>
                  <a:lnTo>
                    <a:pt x="89" y="163"/>
                  </a:lnTo>
                  <a:lnTo>
                    <a:pt x="89" y="163"/>
                  </a:lnTo>
                  <a:lnTo>
                    <a:pt x="89" y="163"/>
                  </a:lnTo>
                  <a:lnTo>
                    <a:pt x="87" y="163"/>
                  </a:lnTo>
                  <a:lnTo>
                    <a:pt x="87" y="162"/>
                  </a:lnTo>
                  <a:lnTo>
                    <a:pt x="87" y="162"/>
                  </a:lnTo>
                  <a:lnTo>
                    <a:pt x="87" y="162"/>
                  </a:lnTo>
                  <a:lnTo>
                    <a:pt x="86" y="162"/>
                  </a:lnTo>
                  <a:lnTo>
                    <a:pt x="87" y="161"/>
                  </a:lnTo>
                  <a:lnTo>
                    <a:pt x="87" y="161"/>
                  </a:lnTo>
                  <a:lnTo>
                    <a:pt x="87" y="161"/>
                  </a:lnTo>
                  <a:lnTo>
                    <a:pt x="88" y="160"/>
                  </a:lnTo>
                  <a:lnTo>
                    <a:pt x="89" y="159"/>
                  </a:lnTo>
                  <a:lnTo>
                    <a:pt x="92" y="157"/>
                  </a:lnTo>
                  <a:lnTo>
                    <a:pt x="91" y="157"/>
                  </a:lnTo>
                  <a:lnTo>
                    <a:pt x="91" y="157"/>
                  </a:lnTo>
                  <a:lnTo>
                    <a:pt x="89" y="156"/>
                  </a:lnTo>
                  <a:lnTo>
                    <a:pt x="89" y="156"/>
                  </a:lnTo>
                  <a:lnTo>
                    <a:pt x="89" y="155"/>
                  </a:lnTo>
                  <a:lnTo>
                    <a:pt x="88" y="154"/>
                  </a:lnTo>
                  <a:lnTo>
                    <a:pt x="88" y="153"/>
                  </a:lnTo>
                  <a:lnTo>
                    <a:pt x="88" y="150"/>
                  </a:lnTo>
                  <a:lnTo>
                    <a:pt x="88" y="150"/>
                  </a:lnTo>
                  <a:lnTo>
                    <a:pt x="88" y="149"/>
                  </a:lnTo>
                  <a:lnTo>
                    <a:pt x="88" y="149"/>
                  </a:lnTo>
                  <a:lnTo>
                    <a:pt x="88" y="149"/>
                  </a:lnTo>
                  <a:lnTo>
                    <a:pt x="89" y="147"/>
                  </a:lnTo>
                  <a:lnTo>
                    <a:pt x="90" y="146"/>
                  </a:lnTo>
                  <a:lnTo>
                    <a:pt x="91" y="147"/>
                  </a:lnTo>
                  <a:lnTo>
                    <a:pt x="92" y="147"/>
                  </a:lnTo>
                  <a:lnTo>
                    <a:pt x="92" y="147"/>
                  </a:lnTo>
                  <a:lnTo>
                    <a:pt x="92" y="148"/>
                  </a:lnTo>
                  <a:lnTo>
                    <a:pt x="92" y="148"/>
                  </a:lnTo>
                  <a:lnTo>
                    <a:pt x="92" y="148"/>
                  </a:lnTo>
                  <a:lnTo>
                    <a:pt x="92" y="148"/>
                  </a:lnTo>
                  <a:lnTo>
                    <a:pt x="92" y="148"/>
                  </a:lnTo>
                  <a:lnTo>
                    <a:pt x="92" y="148"/>
                  </a:lnTo>
                  <a:lnTo>
                    <a:pt x="92" y="148"/>
                  </a:lnTo>
                  <a:lnTo>
                    <a:pt x="92" y="148"/>
                  </a:lnTo>
                  <a:lnTo>
                    <a:pt x="93" y="149"/>
                  </a:lnTo>
                  <a:lnTo>
                    <a:pt x="93" y="149"/>
                  </a:lnTo>
                  <a:lnTo>
                    <a:pt x="95" y="148"/>
                  </a:lnTo>
                  <a:lnTo>
                    <a:pt x="96" y="148"/>
                  </a:lnTo>
                  <a:lnTo>
                    <a:pt x="98" y="146"/>
                  </a:lnTo>
                  <a:lnTo>
                    <a:pt x="98" y="146"/>
                  </a:lnTo>
                  <a:lnTo>
                    <a:pt x="98" y="145"/>
                  </a:lnTo>
                  <a:lnTo>
                    <a:pt x="98" y="145"/>
                  </a:lnTo>
                  <a:lnTo>
                    <a:pt x="98" y="145"/>
                  </a:lnTo>
                  <a:lnTo>
                    <a:pt x="99" y="144"/>
                  </a:lnTo>
                  <a:lnTo>
                    <a:pt x="103" y="137"/>
                  </a:lnTo>
                  <a:lnTo>
                    <a:pt x="106" y="136"/>
                  </a:lnTo>
                  <a:lnTo>
                    <a:pt x="106" y="135"/>
                  </a:lnTo>
                  <a:lnTo>
                    <a:pt x="107" y="134"/>
                  </a:lnTo>
                  <a:lnTo>
                    <a:pt x="108" y="134"/>
                  </a:lnTo>
                  <a:lnTo>
                    <a:pt x="108" y="134"/>
                  </a:lnTo>
                  <a:lnTo>
                    <a:pt x="108" y="133"/>
                  </a:lnTo>
                  <a:lnTo>
                    <a:pt x="109" y="131"/>
                  </a:lnTo>
                  <a:lnTo>
                    <a:pt x="109" y="131"/>
                  </a:lnTo>
                  <a:lnTo>
                    <a:pt x="109" y="130"/>
                  </a:lnTo>
                  <a:lnTo>
                    <a:pt x="108" y="129"/>
                  </a:lnTo>
                  <a:lnTo>
                    <a:pt x="107" y="127"/>
                  </a:lnTo>
                  <a:lnTo>
                    <a:pt x="107" y="127"/>
                  </a:lnTo>
                  <a:lnTo>
                    <a:pt x="105" y="125"/>
                  </a:lnTo>
                  <a:lnTo>
                    <a:pt x="105" y="125"/>
                  </a:lnTo>
                  <a:lnTo>
                    <a:pt x="105" y="125"/>
                  </a:lnTo>
                  <a:lnTo>
                    <a:pt x="105" y="125"/>
                  </a:lnTo>
                  <a:lnTo>
                    <a:pt x="106" y="124"/>
                  </a:lnTo>
                  <a:lnTo>
                    <a:pt x="106" y="124"/>
                  </a:lnTo>
                  <a:lnTo>
                    <a:pt x="106" y="124"/>
                  </a:lnTo>
                  <a:lnTo>
                    <a:pt x="106" y="123"/>
                  </a:lnTo>
                  <a:lnTo>
                    <a:pt x="106" y="123"/>
                  </a:lnTo>
                  <a:lnTo>
                    <a:pt x="107" y="123"/>
                  </a:lnTo>
                  <a:lnTo>
                    <a:pt x="107" y="122"/>
                  </a:lnTo>
                  <a:lnTo>
                    <a:pt x="107" y="122"/>
                  </a:lnTo>
                  <a:lnTo>
                    <a:pt x="108" y="121"/>
                  </a:lnTo>
                  <a:lnTo>
                    <a:pt x="108" y="119"/>
                  </a:lnTo>
                  <a:lnTo>
                    <a:pt x="108" y="119"/>
                  </a:lnTo>
                  <a:lnTo>
                    <a:pt x="108" y="119"/>
                  </a:lnTo>
                  <a:lnTo>
                    <a:pt x="108" y="119"/>
                  </a:lnTo>
                  <a:lnTo>
                    <a:pt x="108" y="118"/>
                  </a:lnTo>
                  <a:lnTo>
                    <a:pt x="107" y="118"/>
                  </a:lnTo>
                  <a:lnTo>
                    <a:pt x="107" y="118"/>
                  </a:lnTo>
                  <a:lnTo>
                    <a:pt x="107" y="118"/>
                  </a:lnTo>
                  <a:lnTo>
                    <a:pt x="107" y="118"/>
                  </a:lnTo>
                  <a:lnTo>
                    <a:pt x="110" y="114"/>
                  </a:lnTo>
                  <a:lnTo>
                    <a:pt x="111" y="114"/>
                  </a:lnTo>
                  <a:lnTo>
                    <a:pt x="112" y="114"/>
                  </a:lnTo>
                  <a:lnTo>
                    <a:pt x="113" y="114"/>
                  </a:lnTo>
                  <a:lnTo>
                    <a:pt x="113" y="114"/>
                  </a:lnTo>
                  <a:lnTo>
                    <a:pt x="113" y="114"/>
                  </a:lnTo>
                  <a:lnTo>
                    <a:pt x="113" y="114"/>
                  </a:lnTo>
                  <a:lnTo>
                    <a:pt x="113" y="114"/>
                  </a:lnTo>
                  <a:lnTo>
                    <a:pt x="113" y="114"/>
                  </a:lnTo>
                  <a:lnTo>
                    <a:pt x="114" y="113"/>
                  </a:lnTo>
                  <a:lnTo>
                    <a:pt x="114" y="113"/>
                  </a:lnTo>
                  <a:lnTo>
                    <a:pt x="114" y="113"/>
                  </a:lnTo>
                  <a:lnTo>
                    <a:pt x="114" y="113"/>
                  </a:lnTo>
                  <a:lnTo>
                    <a:pt x="112" y="110"/>
                  </a:lnTo>
                  <a:lnTo>
                    <a:pt x="111" y="108"/>
                  </a:lnTo>
                  <a:lnTo>
                    <a:pt x="111" y="107"/>
                  </a:lnTo>
                  <a:lnTo>
                    <a:pt x="112" y="106"/>
                  </a:lnTo>
                  <a:lnTo>
                    <a:pt x="113" y="106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4"/>
                  </a:lnTo>
                  <a:lnTo>
                    <a:pt x="115" y="102"/>
                  </a:lnTo>
                  <a:lnTo>
                    <a:pt x="115" y="101"/>
                  </a:lnTo>
                  <a:lnTo>
                    <a:pt x="114" y="100"/>
                  </a:lnTo>
                  <a:lnTo>
                    <a:pt x="113" y="98"/>
                  </a:lnTo>
                  <a:lnTo>
                    <a:pt x="113" y="98"/>
                  </a:lnTo>
                  <a:lnTo>
                    <a:pt x="114" y="98"/>
                  </a:lnTo>
                  <a:lnTo>
                    <a:pt x="114" y="97"/>
                  </a:lnTo>
                  <a:lnTo>
                    <a:pt x="114" y="94"/>
                  </a:lnTo>
                  <a:lnTo>
                    <a:pt x="114" y="93"/>
                  </a:lnTo>
                  <a:lnTo>
                    <a:pt x="114" y="93"/>
                  </a:lnTo>
                  <a:lnTo>
                    <a:pt x="114" y="93"/>
                  </a:lnTo>
                  <a:lnTo>
                    <a:pt x="114" y="93"/>
                  </a:lnTo>
                  <a:lnTo>
                    <a:pt x="114" y="92"/>
                  </a:lnTo>
                  <a:lnTo>
                    <a:pt x="114" y="92"/>
                  </a:lnTo>
                  <a:lnTo>
                    <a:pt x="115" y="90"/>
                  </a:lnTo>
                  <a:lnTo>
                    <a:pt x="115" y="90"/>
                  </a:lnTo>
                  <a:lnTo>
                    <a:pt x="116" y="88"/>
                  </a:lnTo>
                  <a:lnTo>
                    <a:pt x="116" y="87"/>
                  </a:lnTo>
                  <a:lnTo>
                    <a:pt x="116" y="87"/>
                  </a:lnTo>
                  <a:lnTo>
                    <a:pt x="115" y="83"/>
                  </a:lnTo>
                  <a:lnTo>
                    <a:pt x="115" y="82"/>
                  </a:lnTo>
                  <a:lnTo>
                    <a:pt x="115" y="82"/>
                  </a:lnTo>
                  <a:lnTo>
                    <a:pt x="114" y="82"/>
                  </a:lnTo>
                  <a:lnTo>
                    <a:pt x="115" y="81"/>
                  </a:lnTo>
                  <a:lnTo>
                    <a:pt x="116" y="80"/>
                  </a:lnTo>
                  <a:lnTo>
                    <a:pt x="117" y="79"/>
                  </a:lnTo>
                  <a:lnTo>
                    <a:pt x="117" y="79"/>
                  </a:lnTo>
                  <a:lnTo>
                    <a:pt x="118" y="79"/>
                  </a:lnTo>
                  <a:lnTo>
                    <a:pt x="118" y="75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8" y="73"/>
                  </a:lnTo>
                  <a:lnTo>
                    <a:pt x="116" y="72"/>
                  </a:lnTo>
                  <a:lnTo>
                    <a:pt x="115" y="70"/>
                  </a:lnTo>
                  <a:lnTo>
                    <a:pt x="115" y="70"/>
                  </a:lnTo>
                  <a:lnTo>
                    <a:pt x="115" y="69"/>
                  </a:lnTo>
                  <a:lnTo>
                    <a:pt x="115" y="67"/>
                  </a:lnTo>
                  <a:lnTo>
                    <a:pt x="115" y="67"/>
                  </a:lnTo>
                  <a:lnTo>
                    <a:pt x="115" y="67"/>
                  </a:lnTo>
                  <a:lnTo>
                    <a:pt x="116" y="67"/>
                  </a:lnTo>
                  <a:lnTo>
                    <a:pt x="116" y="67"/>
                  </a:lnTo>
                  <a:lnTo>
                    <a:pt x="116" y="67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7" y="66"/>
                  </a:lnTo>
                  <a:lnTo>
                    <a:pt x="117" y="66"/>
                  </a:lnTo>
                  <a:lnTo>
                    <a:pt x="117" y="66"/>
                  </a:lnTo>
                  <a:lnTo>
                    <a:pt x="117" y="65"/>
                  </a:lnTo>
                  <a:lnTo>
                    <a:pt x="117" y="63"/>
                  </a:lnTo>
                  <a:lnTo>
                    <a:pt x="117" y="61"/>
                  </a:lnTo>
                  <a:lnTo>
                    <a:pt x="117" y="61"/>
                  </a:lnTo>
                  <a:lnTo>
                    <a:pt x="117" y="61"/>
                  </a:lnTo>
                  <a:lnTo>
                    <a:pt x="117" y="61"/>
                  </a:lnTo>
                  <a:lnTo>
                    <a:pt x="117" y="60"/>
                  </a:lnTo>
                  <a:lnTo>
                    <a:pt x="117" y="59"/>
                  </a:lnTo>
                  <a:lnTo>
                    <a:pt x="117" y="58"/>
                  </a:lnTo>
                  <a:lnTo>
                    <a:pt x="120" y="56"/>
                  </a:lnTo>
                  <a:lnTo>
                    <a:pt x="120" y="56"/>
                  </a:lnTo>
                  <a:lnTo>
                    <a:pt x="120" y="55"/>
                  </a:lnTo>
                  <a:lnTo>
                    <a:pt x="121" y="55"/>
                  </a:lnTo>
                  <a:lnTo>
                    <a:pt x="121" y="55"/>
                  </a:lnTo>
                  <a:lnTo>
                    <a:pt x="121" y="55"/>
                  </a:lnTo>
                  <a:lnTo>
                    <a:pt x="120" y="53"/>
                  </a:lnTo>
                  <a:lnTo>
                    <a:pt x="120" y="52"/>
                  </a:lnTo>
                  <a:lnTo>
                    <a:pt x="120" y="52"/>
                  </a:lnTo>
                  <a:lnTo>
                    <a:pt x="119" y="51"/>
                  </a:lnTo>
                  <a:lnTo>
                    <a:pt x="119" y="51"/>
                  </a:lnTo>
                  <a:lnTo>
                    <a:pt x="119" y="51"/>
                  </a:lnTo>
                  <a:lnTo>
                    <a:pt x="120" y="50"/>
                  </a:lnTo>
                  <a:lnTo>
                    <a:pt x="120" y="50"/>
                  </a:lnTo>
                  <a:lnTo>
                    <a:pt x="120" y="50"/>
                  </a:lnTo>
                  <a:lnTo>
                    <a:pt x="120" y="50"/>
                  </a:lnTo>
                  <a:lnTo>
                    <a:pt x="120" y="50"/>
                  </a:lnTo>
                  <a:lnTo>
                    <a:pt x="120" y="50"/>
                  </a:lnTo>
                  <a:lnTo>
                    <a:pt x="120" y="50"/>
                  </a:lnTo>
                  <a:lnTo>
                    <a:pt x="122" y="50"/>
                  </a:lnTo>
                  <a:lnTo>
                    <a:pt x="122" y="50"/>
                  </a:lnTo>
                  <a:lnTo>
                    <a:pt x="122" y="51"/>
                  </a:lnTo>
                  <a:lnTo>
                    <a:pt x="123" y="51"/>
                  </a:lnTo>
                  <a:lnTo>
                    <a:pt x="123" y="51"/>
                  </a:lnTo>
                  <a:lnTo>
                    <a:pt x="125" y="50"/>
                  </a:lnTo>
                  <a:lnTo>
                    <a:pt x="125" y="50"/>
                  </a:lnTo>
                  <a:lnTo>
                    <a:pt x="125" y="50"/>
                  </a:lnTo>
                  <a:lnTo>
                    <a:pt x="127" y="49"/>
                  </a:lnTo>
                  <a:lnTo>
                    <a:pt x="127" y="49"/>
                  </a:lnTo>
                  <a:lnTo>
                    <a:pt x="129" y="50"/>
                  </a:lnTo>
                  <a:lnTo>
                    <a:pt x="129" y="50"/>
                  </a:lnTo>
                  <a:lnTo>
                    <a:pt x="130" y="50"/>
                  </a:lnTo>
                  <a:lnTo>
                    <a:pt x="130" y="50"/>
                  </a:lnTo>
                  <a:lnTo>
                    <a:pt x="130" y="51"/>
                  </a:lnTo>
                  <a:lnTo>
                    <a:pt x="130" y="51"/>
                  </a:lnTo>
                  <a:lnTo>
                    <a:pt x="130" y="51"/>
                  </a:lnTo>
                  <a:lnTo>
                    <a:pt x="131" y="51"/>
                  </a:lnTo>
                  <a:lnTo>
                    <a:pt x="132" y="51"/>
                  </a:lnTo>
                  <a:lnTo>
                    <a:pt x="132" y="50"/>
                  </a:lnTo>
                  <a:lnTo>
                    <a:pt x="132" y="49"/>
                  </a:lnTo>
                  <a:lnTo>
                    <a:pt x="132" y="49"/>
                  </a:lnTo>
                  <a:lnTo>
                    <a:pt x="133" y="49"/>
                  </a:lnTo>
                  <a:lnTo>
                    <a:pt x="133" y="49"/>
                  </a:lnTo>
                  <a:lnTo>
                    <a:pt x="133" y="49"/>
                  </a:lnTo>
                  <a:lnTo>
                    <a:pt x="133" y="48"/>
                  </a:lnTo>
                  <a:lnTo>
                    <a:pt x="133" y="48"/>
                  </a:lnTo>
                  <a:lnTo>
                    <a:pt x="133" y="48"/>
                  </a:lnTo>
                  <a:lnTo>
                    <a:pt x="133" y="48"/>
                  </a:lnTo>
                  <a:lnTo>
                    <a:pt x="133" y="48"/>
                  </a:lnTo>
                  <a:lnTo>
                    <a:pt x="134" y="48"/>
                  </a:lnTo>
                  <a:lnTo>
                    <a:pt x="136" y="48"/>
                  </a:lnTo>
                  <a:lnTo>
                    <a:pt x="135" y="47"/>
                  </a:lnTo>
                  <a:lnTo>
                    <a:pt x="135" y="46"/>
                  </a:lnTo>
                  <a:lnTo>
                    <a:pt x="135" y="45"/>
                  </a:lnTo>
                  <a:lnTo>
                    <a:pt x="135" y="44"/>
                  </a:lnTo>
                  <a:lnTo>
                    <a:pt x="134" y="44"/>
                  </a:lnTo>
                  <a:lnTo>
                    <a:pt x="134" y="45"/>
                  </a:lnTo>
                  <a:lnTo>
                    <a:pt x="133" y="45"/>
                  </a:lnTo>
                  <a:lnTo>
                    <a:pt x="133" y="45"/>
                  </a:lnTo>
                  <a:lnTo>
                    <a:pt x="132" y="44"/>
                  </a:lnTo>
                  <a:lnTo>
                    <a:pt x="130" y="43"/>
                  </a:lnTo>
                  <a:lnTo>
                    <a:pt x="130" y="42"/>
                  </a:lnTo>
                  <a:lnTo>
                    <a:pt x="130" y="42"/>
                  </a:lnTo>
                  <a:lnTo>
                    <a:pt x="130" y="42"/>
                  </a:lnTo>
                  <a:lnTo>
                    <a:pt x="130" y="42"/>
                  </a:lnTo>
                  <a:lnTo>
                    <a:pt x="130" y="42"/>
                  </a:lnTo>
                  <a:lnTo>
                    <a:pt x="129" y="42"/>
                  </a:lnTo>
                  <a:lnTo>
                    <a:pt x="129" y="42"/>
                  </a:lnTo>
                  <a:lnTo>
                    <a:pt x="127" y="41"/>
                  </a:lnTo>
                  <a:lnTo>
                    <a:pt x="125" y="40"/>
                  </a:lnTo>
                  <a:lnTo>
                    <a:pt x="124" y="40"/>
                  </a:lnTo>
                  <a:lnTo>
                    <a:pt x="123" y="39"/>
                  </a:lnTo>
                  <a:lnTo>
                    <a:pt x="122" y="38"/>
                  </a:lnTo>
                  <a:lnTo>
                    <a:pt x="120" y="37"/>
                  </a:lnTo>
                  <a:lnTo>
                    <a:pt x="119" y="36"/>
                  </a:lnTo>
                  <a:lnTo>
                    <a:pt x="118" y="35"/>
                  </a:lnTo>
                  <a:lnTo>
                    <a:pt x="118" y="34"/>
                  </a:lnTo>
                  <a:lnTo>
                    <a:pt x="118" y="34"/>
                  </a:lnTo>
                  <a:lnTo>
                    <a:pt x="118" y="34"/>
                  </a:lnTo>
                  <a:lnTo>
                    <a:pt x="118" y="32"/>
                  </a:lnTo>
                  <a:lnTo>
                    <a:pt x="119" y="32"/>
                  </a:lnTo>
                  <a:lnTo>
                    <a:pt x="120" y="32"/>
                  </a:lnTo>
                  <a:lnTo>
                    <a:pt x="120" y="33"/>
                  </a:lnTo>
                  <a:lnTo>
                    <a:pt x="121" y="33"/>
                  </a:lnTo>
                  <a:lnTo>
                    <a:pt x="121" y="33"/>
                  </a:lnTo>
                  <a:lnTo>
                    <a:pt x="122" y="33"/>
                  </a:lnTo>
                  <a:lnTo>
                    <a:pt x="122" y="33"/>
                  </a:lnTo>
                  <a:lnTo>
                    <a:pt x="122" y="33"/>
                  </a:lnTo>
                  <a:lnTo>
                    <a:pt x="122" y="33"/>
                  </a:lnTo>
                  <a:lnTo>
                    <a:pt x="122" y="33"/>
                  </a:lnTo>
                  <a:lnTo>
                    <a:pt x="122" y="33"/>
                  </a:lnTo>
                  <a:lnTo>
                    <a:pt x="122" y="33"/>
                  </a:lnTo>
                  <a:lnTo>
                    <a:pt x="122" y="33"/>
                  </a:lnTo>
                  <a:lnTo>
                    <a:pt x="122" y="33"/>
                  </a:lnTo>
                  <a:lnTo>
                    <a:pt x="122" y="33"/>
                  </a:lnTo>
                  <a:lnTo>
                    <a:pt x="122" y="33"/>
                  </a:lnTo>
                  <a:lnTo>
                    <a:pt x="122" y="33"/>
                  </a:lnTo>
                  <a:lnTo>
                    <a:pt x="122" y="33"/>
                  </a:lnTo>
                  <a:lnTo>
                    <a:pt x="122" y="33"/>
                  </a:lnTo>
                  <a:lnTo>
                    <a:pt x="122" y="33"/>
                  </a:lnTo>
                  <a:lnTo>
                    <a:pt x="122" y="33"/>
                  </a:lnTo>
                  <a:lnTo>
                    <a:pt x="122" y="33"/>
                  </a:lnTo>
                  <a:lnTo>
                    <a:pt x="122" y="33"/>
                  </a:lnTo>
                  <a:lnTo>
                    <a:pt x="122" y="33"/>
                  </a:lnTo>
                  <a:lnTo>
                    <a:pt x="122" y="33"/>
                  </a:lnTo>
                  <a:lnTo>
                    <a:pt x="122" y="33"/>
                  </a:lnTo>
                  <a:lnTo>
                    <a:pt x="123" y="33"/>
                  </a:lnTo>
                  <a:lnTo>
                    <a:pt x="123" y="33"/>
                  </a:lnTo>
                  <a:lnTo>
                    <a:pt x="123" y="33"/>
                  </a:lnTo>
                  <a:lnTo>
                    <a:pt x="123" y="33"/>
                  </a:lnTo>
                  <a:lnTo>
                    <a:pt x="123" y="33"/>
                  </a:lnTo>
                  <a:lnTo>
                    <a:pt x="123" y="33"/>
                  </a:lnTo>
                  <a:lnTo>
                    <a:pt x="123" y="33"/>
                  </a:lnTo>
                  <a:lnTo>
                    <a:pt x="123" y="33"/>
                  </a:lnTo>
                  <a:lnTo>
                    <a:pt x="123" y="33"/>
                  </a:lnTo>
                  <a:lnTo>
                    <a:pt x="126" y="31"/>
                  </a:lnTo>
                  <a:lnTo>
                    <a:pt x="127" y="31"/>
                  </a:lnTo>
                  <a:lnTo>
                    <a:pt x="128" y="30"/>
                  </a:lnTo>
                  <a:lnTo>
                    <a:pt x="128" y="30"/>
                  </a:lnTo>
                  <a:lnTo>
                    <a:pt x="129" y="29"/>
                  </a:lnTo>
                  <a:lnTo>
                    <a:pt x="130" y="29"/>
                  </a:lnTo>
                  <a:lnTo>
                    <a:pt x="132" y="30"/>
                  </a:lnTo>
                  <a:lnTo>
                    <a:pt x="137" y="29"/>
                  </a:lnTo>
                  <a:lnTo>
                    <a:pt x="137" y="29"/>
                  </a:lnTo>
                  <a:lnTo>
                    <a:pt x="138" y="30"/>
                  </a:lnTo>
                  <a:lnTo>
                    <a:pt x="138" y="30"/>
                  </a:lnTo>
                  <a:lnTo>
                    <a:pt x="139" y="30"/>
                  </a:lnTo>
                  <a:lnTo>
                    <a:pt x="139" y="30"/>
                  </a:lnTo>
                  <a:lnTo>
                    <a:pt x="144" y="26"/>
                  </a:lnTo>
                  <a:lnTo>
                    <a:pt x="144" y="26"/>
                  </a:lnTo>
                  <a:lnTo>
                    <a:pt x="143" y="25"/>
                  </a:lnTo>
                  <a:lnTo>
                    <a:pt x="143" y="25"/>
                  </a:lnTo>
                  <a:lnTo>
                    <a:pt x="143" y="25"/>
                  </a:lnTo>
                  <a:lnTo>
                    <a:pt x="143" y="25"/>
                  </a:lnTo>
                  <a:lnTo>
                    <a:pt x="143" y="24"/>
                  </a:lnTo>
                  <a:lnTo>
                    <a:pt x="144" y="24"/>
                  </a:lnTo>
                  <a:lnTo>
                    <a:pt x="144" y="24"/>
                  </a:lnTo>
                  <a:lnTo>
                    <a:pt x="145" y="24"/>
                  </a:lnTo>
                  <a:lnTo>
                    <a:pt x="145" y="24"/>
                  </a:lnTo>
                  <a:lnTo>
                    <a:pt x="146" y="24"/>
                  </a:lnTo>
                  <a:lnTo>
                    <a:pt x="146" y="24"/>
                  </a:lnTo>
                  <a:lnTo>
                    <a:pt x="146" y="24"/>
                  </a:lnTo>
                  <a:lnTo>
                    <a:pt x="146" y="24"/>
                  </a:lnTo>
                  <a:lnTo>
                    <a:pt x="147" y="24"/>
                  </a:lnTo>
                  <a:lnTo>
                    <a:pt x="147" y="24"/>
                  </a:lnTo>
                  <a:lnTo>
                    <a:pt x="147" y="24"/>
                  </a:lnTo>
                  <a:lnTo>
                    <a:pt x="148" y="23"/>
                  </a:lnTo>
                  <a:lnTo>
                    <a:pt x="148" y="23"/>
                  </a:lnTo>
                  <a:lnTo>
                    <a:pt x="148" y="22"/>
                  </a:lnTo>
                  <a:lnTo>
                    <a:pt x="150" y="21"/>
                  </a:lnTo>
                  <a:lnTo>
                    <a:pt x="150" y="20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50" y="17"/>
                  </a:lnTo>
                  <a:lnTo>
                    <a:pt x="150" y="17"/>
                  </a:lnTo>
                  <a:lnTo>
                    <a:pt x="150" y="17"/>
                  </a:lnTo>
                  <a:lnTo>
                    <a:pt x="150" y="17"/>
                  </a:lnTo>
                  <a:lnTo>
                    <a:pt x="150" y="16"/>
                  </a:lnTo>
                  <a:lnTo>
                    <a:pt x="150" y="16"/>
                  </a:lnTo>
                  <a:lnTo>
                    <a:pt x="151" y="15"/>
                  </a:lnTo>
                  <a:lnTo>
                    <a:pt x="154" y="13"/>
                  </a:lnTo>
                  <a:lnTo>
                    <a:pt x="155" y="13"/>
                  </a:lnTo>
                  <a:lnTo>
                    <a:pt x="159" y="13"/>
                  </a:lnTo>
                  <a:lnTo>
                    <a:pt x="160" y="13"/>
                  </a:lnTo>
                  <a:lnTo>
                    <a:pt x="160" y="13"/>
                  </a:lnTo>
                  <a:lnTo>
                    <a:pt x="161" y="13"/>
                  </a:lnTo>
                  <a:lnTo>
                    <a:pt x="161" y="14"/>
                  </a:lnTo>
                  <a:lnTo>
                    <a:pt x="161" y="14"/>
                  </a:lnTo>
                  <a:lnTo>
                    <a:pt x="161" y="14"/>
                  </a:lnTo>
                  <a:lnTo>
                    <a:pt x="162" y="14"/>
                  </a:lnTo>
                  <a:lnTo>
                    <a:pt x="162" y="14"/>
                  </a:lnTo>
                  <a:lnTo>
                    <a:pt x="162" y="14"/>
                  </a:lnTo>
                  <a:lnTo>
                    <a:pt x="163" y="14"/>
                  </a:lnTo>
                  <a:lnTo>
                    <a:pt x="163" y="14"/>
                  </a:lnTo>
                  <a:lnTo>
                    <a:pt x="163" y="14"/>
                  </a:lnTo>
                  <a:lnTo>
                    <a:pt x="163" y="14"/>
                  </a:lnTo>
                  <a:lnTo>
                    <a:pt x="164" y="14"/>
                  </a:lnTo>
                  <a:lnTo>
                    <a:pt x="164" y="14"/>
                  </a:lnTo>
                  <a:lnTo>
                    <a:pt x="164" y="14"/>
                  </a:lnTo>
                  <a:lnTo>
                    <a:pt x="164" y="14"/>
                  </a:lnTo>
                  <a:lnTo>
                    <a:pt x="165" y="14"/>
                  </a:lnTo>
                  <a:lnTo>
                    <a:pt x="165" y="13"/>
                  </a:lnTo>
                  <a:lnTo>
                    <a:pt x="165" y="13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65" y="11"/>
                  </a:lnTo>
                  <a:lnTo>
                    <a:pt x="165" y="11"/>
                  </a:lnTo>
                  <a:lnTo>
                    <a:pt x="166" y="11"/>
                  </a:lnTo>
                  <a:lnTo>
                    <a:pt x="166" y="10"/>
                  </a:lnTo>
                  <a:lnTo>
                    <a:pt x="166" y="10"/>
                  </a:lnTo>
                  <a:lnTo>
                    <a:pt x="166" y="10"/>
                  </a:lnTo>
                  <a:lnTo>
                    <a:pt x="166" y="10"/>
                  </a:lnTo>
                  <a:lnTo>
                    <a:pt x="166" y="9"/>
                  </a:lnTo>
                  <a:lnTo>
                    <a:pt x="167" y="9"/>
                  </a:lnTo>
                  <a:lnTo>
                    <a:pt x="167" y="9"/>
                  </a:lnTo>
                  <a:lnTo>
                    <a:pt x="167" y="8"/>
                  </a:lnTo>
                  <a:lnTo>
                    <a:pt x="167" y="8"/>
                  </a:lnTo>
                  <a:lnTo>
                    <a:pt x="167" y="7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9" y="6"/>
                  </a:lnTo>
                  <a:lnTo>
                    <a:pt x="171" y="4"/>
                  </a:lnTo>
                  <a:lnTo>
                    <a:pt x="173" y="1"/>
                  </a:lnTo>
                  <a:lnTo>
                    <a:pt x="174" y="0"/>
                  </a:lnTo>
                  <a:lnTo>
                    <a:pt x="175" y="2"/>
                  </a:lnTo>
                  <a:lnTo>
                    <a:pt x="175" y="2"/>
                  </a:lnTo>
                  <a:lnTo>
                    <a:pt x="178" y="4"/>
                  </a:lnTo>
                  <a:lnTo>
                    <a:pt x="179" y="5"/>
                  </a:lnTo>
                  <a:lnTo>
                    <a:pt x="180" y="6"/>
                  </a:lnTo>
                  <a:lnTo>
                    <a:pt x="181" y="7"/>
                  </a:lnTo>
                  <a:lnTo>
                    <a:pt x="181" y="8"/>
                  </a:lnTo>
                  <a:lnTo>
                    <a:pt x="182" y="10"/>
                  </a:lnTo>
                  <a:lnTo>
                    <a:pt x="181" y="11"/>
                  </a:lnTo>
                  <a:lnTo>
                    <a:pt x="180" y="12"/>
                  </a:lnTo>
                  <a:lnTo>
                    <a:pt x="180" y="13"/>
                  </a:lnTo>
                  <a:lnTo>
                    <a:pt x="180" y="13"/>
                  </a:lnTo>
                  <a:lnTo>
                    <a:pt x="180" y="14"/>
                  </a:lnTo>
                  <a:close/>
                </a:path>
              </a:pathLst>
            </a:custGeom>
            <a:solidFill>
              <a:srgbClr val="3F6075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9" name="Freeform 149"/>
            <p:cNvSpPr>
              <a:spLocks/>
            </p:cNvSpPr>
            <p:nvPr/>
          </p:nvSpPr>
          <p:spPr bwMode="auto">
            <a:xfrm>
              <a:off x="5639581" y="2736389"/>
              <a:ext cx="1029641" cy="984536"/>
            </a:xfrm>
            <a:custGeom>
              <a:avLst/>
              <a:gdLst>
                <a:gd name="T0" fmla="*/ 223 w 229"/>
                <a:gd name="T1" fmla="*/ 63 h 229"/>
                <a:gd name="T2" fmla="*/ 207 w 229"/>
                <a:gd name="T3" fmla="*/ 69 h 229"/>
                <a:gd name="T4" fmla="*/ 195 w 229"/>
                <a:gd name="T5" fmla="*/ 71 h 229"/>
                <a:gd name="T6" fmla="*/ 193 w 229"/>
                <a:gd name="T7" fmla="*/ 89 h 229"/>
                <a:gd name="T8" fmla="*/ 190 w 229"/>
                <a:gd name="T9" fmla="*/ 92 h 229"/>
                <a:gd name="T10" fmla="*/ 176 w 229"/>
                <a:gd name="T11" fmla="*/ 96 h 229"/>
                <a:gd name="T12" fmla="*/ 174 w 229"/>
                <a:gd name="T13" fmla="*/ 104 h 229"/>
                <a:gd name="T14" fmla="*/ 157 w 229"/>
                <a:gd name="T15" fmla="*/ 114 h 229"/>
                <a:gd name="T16" fmla="*/ 155 w 229"/>
                <a:gd name="T17" fmla="*/ 125 h 229"/>
                <a:gd name="T18" fmla="*/ 159 w 229"/>
                <a:gd name="T19" fmla="*/ 141 h 229"/>
                <a:gd name="T20" fmla="*/ 162 w 229"/>
                <a:gd name="T21" fmla="*/ 147 h 229"/>
                <a:gd name="T22" fmla="*/ 155 w 229"/>
                <a:gd name="T23" fmla="*/ 160 h 229"/>
                <a:gd name="T24" fmla="*/ 142 w 229"/>
                <a:gd name="T25" fmla="*/ 158 h 229"/>
                <a:gd name="T26" fmla="*/ 137 w 229"/>
                <a:gd name="T27" fmla="*/ 156 h 229"/>
                <a:gd name="T28" fmla="*/ 123 w 229"/>
                <a:gd name="T29" fmla="*/ 168 h 229"/>
                <a:gd name="T30" fmla="*/ 103 w 229"/>
                <a:gd name="T31" fmla="*/ 184 h 229"/>
                <a:gd name="T32" fmla="*/ 103 w 229"/>
                <a:gd name="T33" fmla="*/ 194 h 229"/>
                <a:gd name="T34" fmla="*/ 109 w 229"/>
                <a:gd name="T35" fmla="*/ 207 h 229"/>
                <a:gd name="T36" fmla="*/ 106 w 229"/>
                <a:gd name="T37" fmla="*/ 221 h 229"/>
                <a:gd name="T38" fmla="*/ 88 w 229"/>
                <a:gd name="T39" fmla="*/ 228 h 229"/>
                <a:gd name="T40" fmla="*/ 66 w 229"/>
                <a:gd name="T41" fmla="*/ 206 h 229"/>
                <a:gd name="T42" fmla="*/ 58 w 229"/>
                <a:gd name="T43" fmla="*/ 202 h 229"/>
                <a:gd name="T44" fmla="*/ 46 w 229"/>
                <a:gd name="T45" fmla="*/ 208 h 229"/>
                <a:gd name="T46" fmla="*/ 46 w 229"/>
                <a:gd name="T47" fmla="*/ 213 h 229"/>
                <a:gd name="T48" fmla="*/ 41 w 229"/>
                <a:gd name="T49" fmla="*/ 213 h 229"/>
                <a:gd name="T50" fmla="*/ 41 w 229"/>
                <a:gd name="T51" fmla="*/ 199 h 229"/>
                <a:gd name="T52" fmla="*/ 30 w 229"/>
                <a:gd name="T53" fmla="*/ 193 h 229"/>
                <a:gd name="T54" fmla="*/ 25 w 229"/>
                <a:gd name="T55" fmla="*/ 190 h 229"/>
                <a:gd name="T56" fmla="*/ 22 w 229"/>
                <a:gd name="T57" fmla="*/ 181 h 229"/>
                <a:gd name="T58" fmla="*/ 17 w 229"/>
                <a:gd name="T59" fmla="*/ 170 h 229"/>
                <a:gd name="T60" fmla="*/ 17 w 229"/>
                <a:gd name="T61" fmla="*/ 157 h 229"/>
                <a:gd name="T62" fmla="*/ 15 w 229"/>
                <a:gd name="T63" fmla="*/ 140 h 229"/>
                <a:gd name="T64" fmla="*/ 12 w 229"/>
                <a:gd name="T65" fmla="*/ 132 h 229"/>
                <a:gd name="T66" fmla="*/ 3 w 229"/>
                <a:gd name="T67" fmla="*/ 131 h 229"/>
                <a:gd name="T68" fmla="*/ 0 w 229"/>
                <a:gd name="T69" fmla="*/ 124 h 229"/>
                <a:gd name="T70" fmla="*/ 8 w 229"/>
                <a:gd name="T71" fmla="*/ 117 h 229"/>
                <a:gd name="T72" fmla="*/ 15 w 229"/>
                <a:gd name="T73" fmla="*/ 96 h 229"/>
                <a:gd name="T74" fmla="*/ 13 w 229"/>
                <a:gd name="T75" fmla="*/ 81 h 229"/>
                <a:gd name="T76" fmla="*/ 29 w 229"/>
                <a:gd name="T77" fmla="*/ 77 h 229"/>
                <a:gd name="T78" fmla="*/ 44 w 229"/>
                <a:gd name="T79" fmla="*/ 65 h 229"/>
                <a:gd name="T80" fmla="*/ 53 w 229"/>
                <a:gd name="T81" fmla="*/ 46 h 229"/>
                <a:gd name="T82" fmla="*/ 57 w 229"/>
                <a:gd name="T83" fmla="*/ 36 h 229"/>
                <a:gd name="T84" fmla="*/ 61 w 229"/>
                <a:gd name="T85" fmla="*/ 34 h 229"/>
                <a:gd name="T86" fmla="*/ 59 w 229"/>
                <a:gd name="T87" fmla="*/ 25 h 229"/>
                <a:gd name="T88" fmla="*/ 71 w 229"/>
                <a:gd name="T89" fmla="*/ 24 h 229"/>
                <a:gd name="T90" fmla="*/ 78 w 229"/>
                <a:gd name="T91" fmla="*/ 27 h 229"/>
                <a:gd name="T92" fmla="*/ 96 w 229"/>
                <a:gd name="T93" fmla="*/ 18 h 229"/>
                <a:gd name="T94" fmla="*/ 107 w 229"/>
                <a:gd name="T95" fmla="*/ 13 h 229"/>
                <a:gd name="T96" fmla="*/ 114 w 229"/>
                <a:gd name="T97" fmla="*/ 25 h 229"/>
                <a:gd name="T98" fmla="*/ 124 w 229"/>
                <a:gd name="T99" fmla="*/ 31 h 229"/>
                <a:gd name="T100" fmla="*/ 139 w 229"/>
                <a:gd name="T101" fmla="*/ 21 h 229"/>
                <a:gd name="T102" fmla="*/ 147 w 229"/>
                <a:gd name="T103" fmla="*/ 17 h 229"/>
                <a:gd name="T104" fmla="*/ 154 w 229"/>
                <a:gd name="T105" fmla="*/ 15 h 229"/>
                <a:gd name="T106" fmla="*/ 174 w 229"/>
                <a:gd name="T107" fmla="*/ 13 h 229"/>
                <a:gd name="T108" fmla="*/ 195 w 229"/>
                <a:gd name="T109" fmla="*/ 20 h 229"/>
                <a:gd name="T110" fmla="*/ 204 w 229"/>
                <a:gd name="T111" fmla="*/ 15 h 229"/>
                <a:gd name="T112" fmla="*/ 196 w 229"/>
                <a:gd name="T113" fmla="*/ 8 h 229"/>
                <a:gd name="T114" fmla="*/ 190 w 229"/>
                <a:gd name="T115" fmla="*/ 5 h 229"/>
                <a:gd name="T116" fmla="*/ 196 w 229"/>
                <a:gd name="T117" fmla="*/ 2 h 229"/>
                <a:gd name="T118" fmla="*/ 206 w 229"/>
                <a:gd name="T119" fmla="*/ 12 h 229"/>
                <a:gd name="T120" fmla="*/ 224 w 229"/>
                <a:gd name="T121" fmla="*/ 5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9" h="229">
                  <a:moveTo>
                    <a:pt x="225" y="54"/>
                  </a:moveTo>
                  <a:lnTo>
                    <a:pt x="225" y="55"/>
                  </a:lnTo>
                  <a:lnTo>
                    <a:pt x="226" y="56"/>
                  </a:lnTo>
                  <a:lnTo>
                    <a:pt x="227" y="56"/>
                  </a:lnTo>
                  <a:lnTo>
                    <a:pt x="229" y="60"/>
                  </a:lnTo>
                  <a:lnTo>
                    <a:pt x="229" y="61"/>
                  </a:lnTo>
                  <a:lnTo>
                    <a:pt x="226" y="62"/>
                  </a:lnTo>
                  <a:lnTo>
                    <a:pt x="225" y="63"/>
                  </a:lnTo>
                  <a:lnTo>
                    <a:pt x="225" y="63"/>
                  </a:lnTo>
                  <a:lnTo>
                    <a:pt x="225" y="63"/>
                  </a:lnTo>
                  <a:lnTo>
                    <a:pt x="225" y="63"/>
                  </a:lnTo>
                  <a:lnTo>
                    <a:pt x="225" y="63"/>
                  </a:lnTo>
                  <a:lnTo>
                    <a:pt x="224" y="63"/>
                  </a:lnTo>
                  <a:lnTo>
                    <a:pt x="224" y="63"/>
                  </a:lnTo>
                  <a:lnTo>
                    <a:pt x="224" y="63"/>
                  </a:lnTo>
                  <a:lnTo>
                    <a:pt x="224" y="63"/>
                  </a:lnTo>
                  <a:lnTo>
                    <a:pt x="224" y="63"/>
                  </a:lnTo>
                  <a:lnTo>
                    <a:pt x="224" y="63"/>
                  </a:lnTo>
                  <a:lnTo>
                    <a:pt x="224" y="63"/>
                  </a:lnTo>
                  <a:lnTo>
                    <a:pt x="223" y="63"/>
                  </a:lnTo>
                  <a:lnTo>
                    <a:pt x="223" y="63"/>
                  </a:lnTo>
                  <a:lnTo>
                    <a:pt x="223" y="63"/>
                  </a:lnTo>
                  <a:lnTo>
                    <a:pt x="223" y="63"/>
                  </a:lnTo>
                  <a:lnTo>
                    <a:pt x="222" y="63"/>
                  </a:lnTo>
                  <a:lnTo>
                    <a:pt x="222" y="63"/>
                  </a:lnTo>
                  <a:lnTo>
                    <a:pt x="220" y="64"/>
                  </a:lnTo>
                  <a:lnTo>
                    <a:pt x="220" y="64"/>
                  </a:lnTo>
                  <a:lnTo>
                    <a:pt x="218" y="65"/>
                  </a:lnTo>
                  <a:lnTo>
                    <a:pt x="218" y="65"/>
                  </a:lnTo>
                  <a:lnTo>
                    <a:pt x="218" y="65"/>
                  </a:lnTo>
                  <a:lnTo>
                    <a:pt x="217" y="65"/>
                  </a:lnTo>
                  <a:lnTo>
                    <a:pt x="217" y="66"/>
                  </a:lnTo>
                  <a:lnTo>
                    <a:pt x="217" y="66"/>
                  </a:lnTo>
                  <a:lnTo>
                    <a:pt x="217" y="66"/>
                  </a:lnTo>
                  <a:lnTo>
                    <a:pt x="216" y="66"/>
                  </a:lnTo>
                  <a:lnTo>
                    <a:pt x="215" y="67"/>
                  </a:lnTo>
                  <a:lnTo>
                    <a:pt x="215" y="67"/>
                  </a:lnTo>
                  <a:lnTo>
                    <a:pt x="215" y="67"/>
                  </a:lnTo>
                  <a:lnTo>
                    <a:pt x="215" y="67"/>
                  </a:lnTo>
                  <a:lnTo>
                    <a:pt x="214" y="68"/>
                  </a:lnTo>
                  <a:lnTo>
                    <a:pt x="214" y="68"/>
                  </a:lnTo>
                  <a:lnTo>
                    <a:pt x="208" y="69"/>
                  </a:lnTo>
                  <a:lnTo>
                    <a:pt x="208" y="69"/>
                  </a:lnTo>
                  <a:lnTo>
                    <a:pt x="207" y="69"/>
                  </a:lnTo>
                  <a:lnTo>
                    <a:pt x="206" y="69"/>
                  </a:lnTo>
                  <a:lnTo>
                    <a:pt x="205" y="70"/>
                  </a:lnTo>
                  <a:lnTo>
                    <a:pt x="205" y="70"/>
                  </a:lnTo>
                  <a:lnTo>
                    <a:pt x="204" y="70"/>
                  </a:lnTo>
                  <a:lnTo>
                    <a:pt x="204" y="70"/>
                  </a:lnTo>
                  <a:lnTo>
                    <a:pt x="204" y="70"/>
                  </a:lnTo>
                  <a:lnTo>
                    <a:pt x="203" y="71"/>
                  </a:lnTo>
                  <a:lnTo>
                    <a:pt x="202" y="71"/>
                  </a:lnTo>
                  <a:lnTo>
                    <a:pt x="201" y="71"/>
                  </a:lnTo>
                  <a:lnTo>
                    <a:pt x="201" y="71"/>
                  </a:lnTo>
                  <a:lnTo>
                    <a:pt x="200" y="71"/>
                  </a:lnTo>
                  <a:lnTo>
                    <a:pt x="199" y="71"/>
                  </a:lnTo>
                  <a:lnTo>
                    <a:pt x="198" y="71"/>
                  </a:lnTo>
                  <a:lnTo>
                    <a:pt x="198" y="71"/>
                  </a:lnTo>
                  <a:lnTo>
                    <a:pt x="197" y="70"/>
                  </a:lnTo>
                  <a:lnTo>
                    <a:pt x="196" y="70"/>
                  </a:lnTo>
                  <a:lnTo>
                    <a:pt x="196" y="70"/>
                  </a:lnTo>
                  <a:lnTo>
                    <a:pt x="196" y="70"/>
                  </a:lnTo>
                  <a:lnTo>
                    <a:pt x="196" y="70"/>
                  </a:lnTo>
                  <a:lnTo>
                    <a:pt x="196" y="70"/>
                  </a:lnTo>
                  <a:lnTo>
                    <a:pt x="195" y="70"/>
                  </a:lnTo>
                  <a:lnTo>
                    <a:pt x="195" y="71"/>
                  </a:lnTo>
                  <a:lnTo>
                    <a:pt x="195" y="71"/>
                  </a:lnTo>
                  <a:lnTo>
                    <a:pt x="195" y="71"/>
                  </a:lnTo>
                  <a:lnTo>
                    <a:pt x="194" y="72"/>
                  </a:lnTo>
                  <a:lnTo>
                    <a:pt x="193" y="72"/>
                  </a:lnTo>
                  <a:lnTo>
                    <a:pt x="193" y="72"/>
                  </a:lnTo>
                  <a:lnTo>
                    <a:pt x="194" y="75"/>
                  </a:lnTo>
                  <a:lnTo>
                    <a:pt x="194" y="75"/>
                  </a:lnTo>
                  <a:lnTo>
                    <a:pt x="194" y="75"/>
                  </a:lnTo>
                  <a:lnTo>
                    <a:pt x="194" y="76"/>
                  </a:lnTo>
                  <a:lnTo>
                    <a:pt x="194" y="76"/>
                  </a:lnTo>
                  <a:lnTo>
                    <a:pt x="195" y="78"/>
                  </a:lnTo>
                  <a:lnTo>
                    <a:pt x="196" y="79"/>
                  </a:lnTo>
                  <a:lnTo>
                    <a:pt x="196" y="83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93" y="89"/>
                  </a:lnTo>
                  <a:lnTo>
                    <a:pt x="193" y="89"/>
                  </a:lnTo>
                  <a:lnTo>
                    <a:pt x="193" y="89"/>
                  </a:lnTo>
                  <a:lnTo>
                    <a:pt x="193" y="89"/>
                  </a:lnTo>
                  <a:lnTo>
                    <a:pt x="193" y="89"/>
                  </a:lnTo>
                  <a:lnTo>
                    <a:pt x="193" y="89"/>
                  </a:lnTo>
                  <a:lnTo>
                    <a:pt x="193" y="89"/>
                  </a:lnTo>
                  <a:lnTo>
                    <a:pt x="193" y="90"/>
                  </a:lnTo>
                  <a:lnTo>
                    <a:pt x="193" y="90"/>
                  </a:lnTo>
                  <a:lnTo>
                    <a:pt x="193" y="91"/>
                  </a:lnTo>
                  <a:lnTo>
                    <a:pt x="193" y="91"/>
                  </a:lnTo>
                  <a:lnTo>
                    <a:pt x="193" y="91"/>
                  </a:lnTo>
                  <a:lnTo>
                    <a:pt x="193" y="92"/>
                  </a:lnTo>
                  <a:lnTo>
                    <a:pt x="193" y="92"/>
                  </a:lnTo>
                  <a:lnTo>
                    <a:pt x="192" y="93"/>
                  </a:lnTo>
                  <a:lnTo>
                    <a:pt x="192" y="93"/>
                  </a:lnTo>
                  <a:lnTo>
                    <a:pt x="192" y="93"/>
                  </a:lnTo>
                  <a:lnTo>
                    <a:pt x="192" y="93"/>
                  </a:lnTo>
                  <a:lnTo>
                    <a:pt x="192" y="93"/>
                  </a:lnTo>
                  <a:lnTo>
                    <a:pt x="192" y="93"/>
                  </a:lnTo>
                  <a:lnTo>
                    <a:pt x="192" y="93"/>
                  </a:lnTo>
                  <a:lnTo>
                    <a:pt x="192" y="93"/>
                  </a:lnTo>
                  <a:lnTo>
                    <a:pt x="191" y="92"/>
                  </a:lnTo>
                  <a:lnTo>
                    <a:pt x="191" y="92"/>
                  </a:lnTo>
                  <a:lnTo>
                    <a:pt x="191" y="92"/>
                  </a:lnTo>
                  <a:lnTo>
                    <a:pt x="190" y="92"/>
                  </a:lnTo>
                  <a:lnTo>
                    <a:pt x="188" y="91"/>
                  </a:lnTo>
                  <a:lnTo>
                    <a:pt x="188" y="90"/>
                  </a:lnTo>
                  <a:lnTo>
                    <a:pt x="188" y="90"/>
                  </a:lnTo>
                  <a:lnTo>
                    <a:pt x="188" y="90"/>
                  </a:lnTo>
                  <a:lnTo>
                    <a:pt x="186" y="90"/>
                  </a:lnTo>
                  <a:lnTo>
                    <a:pt x="183" y="91"/>
                  </a:lnTo>
                  <a:lnTo>
                    <a:pt x="182" y="92"/>
                  </a:lnTo>
                  <a:lnTo>
                    <a:pt x="176" y="92"/>
                  </a:lnTo>
                  <a:lnTo>
                    <a:pt x="174" y="94"/>
                  </a:lnTo>
                  <a:lnTo>
                    <a:pt x="174" y="94"/>
                  </a:lnTo>
                  <a:lnTo>
                    <a:pt x="174" y="94"/>
                  </a:lnTo>
                  <a:lnTo>
                    <a:pt x="174" y="95"/>
                  </a:lnTo>
                  <a:lnTo>
                    <a:pt x="175" y="95"/>
                  </a:lnTo>
                  <a:lnTo>
                    <a:pt x="175" y="96"/>
                  </a:lnTo>
                  <a:lnTo>
                    <a:pt x="175" y="96"/>
                  </a:lnTo>
                  <a:lnTo>
                    <a:pt x="175" y="96"/>
                  </a:lnTo>
                  <a:lnTo>
                    <a:pt x="175" y="96"/>
                  </a:lnTo>
                  <a:lnTo>
                    <a:pt x="175" y="96"/>
                  </a:lnTo>
                  <a:lnTo>
                    <a:pt x="175" y="96"/>
                  </a:lnTo>
                  <a:lnTo>
                    <a:pt x="175" y="96"/>
                  </a:lnTo>
                  <a:lnTo>
                    <a:pt x="175" y="96"/>
                  </a:lnTo>
                  <a:lnTo>
                    <a:pt x="176" y="96"/>
                  </a:lnTo>
                  <a:lnTo>
                    <a:pt x="176" y="97"/>
                  </a:lnTo>
                  <a:lnTo>
                    <a:pt x="176" y="97"/>
                  </a:lnTo>
                  <a:lnTo>
                    <a:pt x="176" y="97"/>
                  </a:lnTo>
                  <a:lnTo>
                    <a:pt x="176" y="99"/>
                  </a:lnTo>
                  <a:lnTo>
                    <a:pt x="176" y="99"/>
                  </a:lnTo>
                  <a:lnTo>
                    <a:pt x="176" y="99"/>
                  </a:lnTo>
                  <a:lnTo>
                    <a:pt x="176" y="99"/>
                  </a:lnTo>
                  <a:lnTo>
                    <a:pt x="176" y="99"/>
                  </a:lnTo>
                  <a:lnTo>
                    <a:pt x="176" y="99"/>
                  </a:lnTo>
                  <a:lnTo>
                    <a:pt x="176" y="99"/>
                  </a:lnTo>
                  <a:lnTo>
                    <a:pt x="175" y="99"/>
                  </a:lnTo>
                  <a:lnTo>
                    <a:pt x="175" y="100"/>
                  </a:lnTo>
                  <a:lnTo>
                    <a:pt x="175" y="100"/>
                  </a:lnTo>
                  <a:lnTo>
                    <a:pt x="175" y="100"/>
                  </a:lnTo>
                  <a:lnTo>
                    <a:pt x="175" y="100"/>
                  </a:lnTo>
                  <a:lnTo>
                    <a:pt x="175" y="100"/>
                  </a:lnTo>
                  <a:lnTo>
                    <a:pt x="175" y="100"/>
                  </a:lnTo>
                  <a:lnTo>
                    <a:pt x="175" y="100"/>
                  </a:lnTo>
                  <a:lnTo>
                    <a:pt x="174" y="103"/>
                  </a:lnTo>
                  <a:lnTo>
                    <a:pt x="174" y="103"/>
                  </a:lnTo>
                  <a:lnTo>
                    <a:pt x="174" y="104"/>
                  </a:lnTo>
                  <a:lnTo>
                    <a:pt x="174" y="104"/>
                  </a:lnTo>
                  <a:lnTo>
                    <a:pt x="174" y="104"/>
                  </a:lnTo>
                  <a:lnTo>
                    <a:pt x="174" y="104"/>
                  </a:lnTo>
                  <a:lnTo>
                    <a:pt x="174" y="104"/>
                  </a:lnTo>
                  <a:lnTo>
                    <a:pt x="174" y="105"/>
                  </a:lnTo>
                  <a:lnTo>
                    <a:pt x="174" y="105"/>
                  </a:lnTo>
                  <a:lnTo>
                    <a:pt x="174" y="106"/>
                  </a:lnTo>
                  <a:lnTo>
                    <a:pt x="174" y="106"/>
                  </a:lnTo>
                  <a:lnTo>
                    <a:pt x="172" y="106"/>
                  </a:lnTo>
                  <a:lnTo>
                    <a:pt x="171" y="106"/>
                  </a:lnTo>
                  <a:lnTo>
                    <a:pt x="169" y="107"/>
                  </a:lnTo>
                  <a:lnTo>
                    <a:pt x="169" y="107"/>
                  </a:lnTo>
                  <a:lnTo>
                    <a:pt x="168" y="108"/>
                  </a:lnTo>
                  <a:lnTo>
                    <a:pt x="168" y="109"/>
                  </a:lnTo>
                  <a:lnTo>
                    <a:pt x="168" y="110"/>
                  </a:lnTo>
                  <a:lnTo>
                    <a:pt x="167" y="109"/>
                  </a:lnTo>
                  <a:lnTo>
                    <a:pt x="167" y="109"/>
                  </a:lnTo>
                  <a:lnTo>
                    <a:pt x="164" y="109"/>
                  </a:lnTo>
                  <a:lnTo>
                    <a:pt x="160" y="110"/>
                  </a:lnTo>
                  <a:lnTo>
                    <a:pt x="158" y="114"/>
                  </a:lnTo>
                  <a:lnTo>
                    <a:pt x="158" y="114"/>
                  </a:lnTo>
                  <a:lnTo>
                    <a:pt x="158" y="114"/>
                  </a:lnTo>
                  <a:lnTo>
                    <a:pt x="157" y="114"/>
                  </a:lnTo>
                  <a:lnTo>
                    <a:pt x="157" y="115"/>
                  </a:lnTo>
                  <a:lnTo>
                    <a:pt x="156" y="115"/>
                  </a:lnTo>
                  <a:lnTo>
                    <a:pt x="156" y="115"/>
                  </a:lnTo>
                  <a:lnTo>
                    <a:pt x="156" y="115"/>
                  </a:lnTo>
                  <a:lnTo>
                    <a:pt x="156" y="115"/>
                  </a:lnTo>
                  <a:lnTo>
                    <a:pt x="156" y="115"/>
                  </a:lnTo>
                  <a:lnTo>
                    <a:pt x="155" y="115"/>
                  </a:lnTo>
                  <a:lnTo>
                    <a:pt x="155" y="115"/>
                  </a:lnTo>
                  <a:lnTo>
                    <a:pt x="155" y="116"/>
                  </a:lnTo>
                  <a:lnTo>
                    <a:pt x="155" y="116"/>
                  </a:lnTo>
                  <a:lnTo>
                    <a:pt x="155" y="116"/>
                  </a:lnTo>
                  <a:lnTo>
                    <a:pt x="155" y="116"/>
                  </a:lnTo>
                  <a:lnTo>
                    <a:pt x="155" y="116"/>
                  </a:lnTo>
                  <a:lnTo>
                    <a:pt x="155" y="116"/>
                  </a:lnTo>
                  <a:lnTo>
                    <a:pt x="155" y="117"/>
                  </a:lnTo>
                  <a:lnTo>
                    <a:pt x="155" y="118"/>
                  </a:lnTo>
                  <a:lnTo>
                    <a:pt x="155" y="121"/>
                  </a:lnTo>
                  <a:lnTo>
                    <a:pt x="154" y="122"/>
                  </a:lnTo>
                  <a:lnTo>
                    <a:pt x="155" y="124"/>
                  </a:lnTo>
                  <a:lnTo>
                    <a:pt x="155" y="124"/>
                  </a:lnTo>
                  <a:lnTo>
                    <a:pt x="155" y="124"/>
                  </a:lnTo>
                  <a:lnTo>
                    <a:pt x="155" y="125"/>
                  </a:lnTo>
                  <a:lnTo>
                    <a:pt x="155" y="125"/>
                  </a:lnTo>
                  <a:lnTo>
                    <a:pt x="155" y="125"/>
                  </a:lnTo>
                  <a:lnTo>
                    <a:pt x="155" y="125"/>
                  </a:lnTo>
                  <a:lnTo>
                    <a:pt x="155" y="126"/>
                  </a:lnTo>
                  <a:lnTo>
                    <a:pt x="155" y="127"/>
                  </a:lnTo>
                  <a:lnTo>
                    <a:pt x="155" y="127"/>
                  </a:lnTo>
                  <a:lnTo>
                    <a:pt x="154" y="127"/>
                  </a:lnTo>
                  <a:lnTo>
                    <a:pt x="154" y="127"/>
                  </a:lnTo>
                  <a:lnTo>
                    <a:pt x="154" y="127"/>
                  </a:lnTo>
                  <a:lnTo>
                    <a:pt x="154" y="127"/>
                  </a:lnTo>
                  <a:lnTo>
                    <a:pt x="154" y="127"/>
                  </a:lnTo>
                  <a:lnTo>
                    <a:pt x="153" y="127"/>
                  </a:lnTo>
                  <a:lnTo>
                    <a:pt x="153" y="129"/>
                  </a:lnTo>
                  <a:lnTo>
                    <a:pt x="153" y="129"/>
                  </a:lnTo>
                  <a:lnTo>
                    <a:pt x="153" y="133"/>
                  </a:lnTo>
                  <a:lnTo>
                    <a:pt x="154" y="134"/>
                  </a:lnTo>
                  <a:lnTo>
                    <a:pt x="154" y="135"/>
                  </a:lnTo>
                  <a:lnTo>
                    <a:pt x="154" y="138"/>
                  </a:lnTo>
                  <a:lnTo>
                    <a:pt x="155" y="139"/>
                  </a:lnTo>
                  <a:lnTo>
                    <a:pt x="157" y="141"/>
                  </a:lnTo>
                  <a:lnTo>
                    <a:pt x="159" y="141"/>
                  </a:lnTo>
                  <a:lnTo>
                    <a:pt x="159" y="141"/>
                  </a:lnTo>
                  <a:lnTo>
                    <a:pt x="162" y="139"/>
                  </a:lnTo>
                  <a:lnTo>
                    <a:pt x="163" y="139"/>
                  </a:lnTo>
                  <a:lnTo>
                    <a:pt x="165" y="138"/>
                  </a:lnTo>
                  <a:lnTo>
                    <a:pt x="165" y="138"/>
                  </a:lnTo>
                  <a:lnTo>
                    <a:pt x="165" y="138"/>
                  </a:lnTo>
                  <a:lnTo>
                    <a:pt x="165" y="138"/>
                  </a:lnTo>
                  <a:lnTo>
                    <a:pt x="166" y="138"/>
                  </a:lnTo>
                  <a:lnTo>
                    <a:pt x="166" y="138"/>
                  </a:lnTo>
                  <a:lnTo>
                    <a:pt x="167" y="139"/>
                  </a:lnTo>
                  <a:lnTo>
                    <a:pt x="164" y="141"/>
                  </a:lnTo>
                  <a:lnTo>
                    <a:pt x="162" y="144"/>
                  </a:lnTo>
                  <a:lnTo>
                    <a:pt x="162" y="144"/>
                  </a:lnTo>
                  <a:lnTo>
                    <a:pt x="162" y="144"/>
                  </a:lnTo>
                  <a:lnTo>
                    <a:pt x="162" y="144"/>
                  </a:lnTo>
                  <a:lnTo>
                    <a:pt x="162" y="144"/>
                  </a:lnTo>
                  <a:lnTo>
                    <a:pt x="162" y="145"/>
                  </a:lnTo>
                  <a:lnTo>
                    <a:pt x="162" y="145"/>
                  </a:lnTo>
                  <a:lnTo>
                    <a:pt x="162" y="145"/>
                  </a:lnTo>
                  <a:lnTo>
                    <a:pt x="162" y="145"/>
                  </a:lnTo>
                  <a:lnTo>
                    <a:pt x="162" y="146"/>
                  </a:lnTo>
                  <a:lnTo>
                    <a:pt x="162" y="147"/>
                  </a:lnTo>
                  <a:lnTo>
                    <a:pt x="162" y="147"/>
                  </a:lnTo>
                  <a:lnTo>
                    <a:pt x="163" y="151"/>
                  </a:lnTo>
                  <a:lnTo>
                    <a:pt x="163" y="151"/>
                  </a:lnTo>
                  <a:lnTo>
                    <a:pt x="163" y="153"/>
                  </a:lnTo>
                  <a:lnTo>
                    <a:pt x="163" y="154"/>
                  </a:lnTo>
                  <a:lnTo>
                    <a:pt x="163" y="154"/>
                  </a:lnTo>
                  <a:lnTo>
                    <a:pt x="163" y="155"/>
                  </a:lnTo>
                  <a:lnTo>
                    <a:pt x="162" y="155"/>
                  </a:lnTo>
                  <a:lnTo>
                    <a:pt x="162" y="155"/>
                  </a:lnTo>
                  <a:lnTo>
                    <a:pt x="162" y="156"/>
                  </a:lnTo>
                  <a:lnTo>
                    <a:pt x="162" y="156"/>
                  </a:lnTo>
                  <a:lnTo>
                    <a:pt x="162" y="156"/>
                  </a:lnTo>
                  <a:lnTo>
                    <a:pt x="162" y="158"/>
                  </a:lnTo>
                  <a:lnTo>
                    <a:pt x="162" y="160"/>
                  </a:lnTo>
                  <a:lnTo>
                    <a:pt x="162" y="160"/>
                  </a:lnTo>
                  <a:lnTo>
                    <a:pt x="161" y="161"/>
                  </a:lnTo>
                  <a:lnTo>
                    <a:pt x="158" y="161"/>
                  </a:lnTo>
                  <a:lnTo>
                    <a:pt x="158" y="161"/>
                  </a:lnTo>
                  <a:lnTo>
                    <a:pt x="157" y="161"/>
                  </a:lnTo>
                  <a:lnTo>
                    <a:pt x="157" y="161"/>
                  </a:lnTo>
                  <a:lnTo>
                    <a:pt x="156" y="160"/>
                  </a:lnTo>
                  <a:lnTo>
                    <a:pt x="156" y="160"/>
                  </a:lnTo>
                  <a:lnTo>
                    <a:pt x="155" y="160"/>
                  </a:lnTo>
                  <a:lnTo>
                    <a:pt x="155" y="160"/>
                  </a:lnTo>
                  <a:lnTo>
                    <a:pt x="155" y="160"/>
                  </a:lnTo>
                  <a:lnTo>
                    <a:pt x="155" y="160"/>
                  </a:lnTo>
                  <a:lnTo>
                    <a:pt x="155" y="160"/>
                  </a:lnTo>
                  <a:lnTo>
                    <a:pt x="155" y="160"/>
                  </a:lnTo>
                  <a:lnTo>
                    <a:pt x="154" y="160"/>
                  </a:lnTo>
                  <a:lnTo>
                    <a:pt x="152" y="161"/>
                  </a:lnTo>
                  <a:lnTo>
                    <a:pt x="152" y="161"/>
                  </a:lnTo>
                  <a:lnTo>
                    <a:pt x="150" y="164"/>
                  </a:lnTo>
                  <a:lnTo>
                    <a:pt x="150" y="164"/>
                  </a:lnTo>
                  <a:lnTo>
                    <a:pt x="150" y="164"/>
                  </a:lnTo>
                  <a:lnTo>
                    <a:pt x="150" y="165"/>
                  </a:lnTo>
                  <a:lnTo>
                    <a:pt x="150" y="165"/>
                  </a:lnTo>
                  <a:lnTo>
                    <a:pt x="149" y="165"/>
                  </a:lnTo>
                  <a:lnTo>
                    <a:pt x="147" y="164"/>
                  </a:lnTo>
                  <a:lnTo>
                    <a:pt x="146" y="164"/>
                  </a:lnTo>
                  <a:lnTo>
                    <a:pt x="145" y="164"/>
                  </a:lnTo>
                  <a:lnTo>
                    <a:pt x="145" y="164"/>
                  </a:lnTo>
                  <a:lnTo>
                    <a:pt x="145" y="164"/>
                  </a:lnTo>
                  <a:lnTo>
                    <a:pt x="143" y="160"/>
                  </a:lnTo>
                  <a:lnTo>
                    <a:pt x="142" y="158"/>
                  </a:lnTo>
                  <a:lnTo>
                    <a:pt x="142" y="158"/>
                  </a:lnTo>
                  <a:lnTo>
                    <a:pt x="142" y="158"/>
                  </a:lnTo>
                  <a:lnTo>
                    <a:pt x="142" y="158"/>
                  </a:lnTo>
                  <a:lnTo>
                    <a:pt x="142" y="157"/>
                  </a:lnTo>
                  <a:lnTo>
                    <a:pt x="143" y="157"/>
                  </a:lnTo>
                  <a:lnTo>
                    <a:pt x="143" y="157"/>
                  </a:lnTo>
                  <a:lnTo>
                    <a:pt x="142" y="156"/>
                  </a:lnTo>
                  <a:lnTo>
                    <a:pt x="142" y="156"/>
                  </a:lnTo>
                  <a:lnTo>
                    <a:pt x="142" y="156"/>
                  </a:lnTo>
                  <a:lnTo>
                    <a:pt x="142" y="156"/>
                  </a:lnTo>
                  <a:lnTo>
                    <a:pt x="142" y="156"/>
                  </a:lnTo>
                  <a:lnTo>
                    <a:pt x="142" y="155"/>
                  </a:lnTo>
                  <a:lnTo>
                    <a:pt x="142" y="155"/>
                  </a:lnTo>
                  <a:lnTo>
                    <a:pt x="142" y="155"/>
                  </a:lnTo>
                  <a:lnTo>
                    <a:pt x="142" y="155"/>
                  </a:lnTo>
                  <a:lnTo>
                    <a:pt x="142" y="155"/>
                  </a:lnTo>
                  <a:lnTo>
                    <a:pt x="142" y="154"/>
                  </a:lnTo>
                  <a:lnTo>
                    <a:pt x="142" y="154"/>
                  </a:lnTo>
                  <a:lnTo>
                    <a:pt x="141" y="154"/>
                  </a:lnTo>
                  <a:lnTo>
                    <a:pt x="141" y="153"/>
                  </a:lnTo>
                  <a:lnTo>
                    <a:pt x="140" y="154"/>
                  </a:lnTo>
                  <a:lnTo>
                    <a:pt x="139" y="154"/>
                  </a:lnTo>
                  <a:lnTo>
                    <a:pt x="137" y="156"/>
                  </a:lnTo>
                  <a:lnTo>
                    <a:pt x="137" y="156"/>
                  </a:lnTo>
                  <a:lnTo>
                    <a:pt x="137" y="156"/>
                  </a:lnTo>
                  <a:lnTo>
                    <a:pt x="136" y="157"/>
                  </a:lnTo>
                  <a:lnTo>
                    <a:pt x="136" y="157"/>
                  </a:lnTo>
                  <a:lnTo>
                    <a:pt x="135" y="157"/>
                  </a:lnTo>
                  <a:lnTo>
                    <a:pt x="135" y="157"/>
                  </a:lnTo>
                  <a:lnTo>
                    <a:pt x="134" y="157"/>
                  </a:lnTo>
                  <a:lnTo>
                    <a:pt x="132" y="158"/>
                  </a:lnTo>
                  <a:lnTo>
                    <a:pt x="131" y="159"/>
                  </a:lnTo>
                  <a:lnTo>
                    <a:pt x="131" y="159"/>
                  </a:lnTo>
                  <a:lnTo>
                    <a:pt x="131" y="159"/>
                  </a:lnTo>
                  <a:lnTo>
                    <a:pt x="130" y="160"/>
                  </a:lnTo>
                  <a:lnTo>
                    <a:pt x="130" y="161"/>
                  </a:lnTo>
                  <a:lnTo>
                    <a:pt x="127" y="166"/>
                  </a:lnTo>
                  <a:lnTo>
                    <a:pt x="127" y="167"/>
                  </a:lnTo>
                  <a:lnTo>
                    <a:pt x="127" y="167"/>
                  </a:lnTo>
                  <a:lnTo>
                    <a:pt x="127" y="168"/>
                  </a:lnTo>
                  <a:lnTo>
                    <a:pt x="127" y="168"/>
                  </a:lnTo>
                  <a:lnTo>
                    <a:pt x="127" y="168"/>
                  </a:lnTo>
                  <a:lnTo>
                    <a:pt x="127" y="168"/>
                  </a:lnTo>
                  <a:lnTo>
                    <a:pt x="126" y="168"/>
                  </a:lnTo>
                  <a:lnTo>
                    <a:pt x="123" y="168"/>
                  </a:lnTo>
                  <a:lnTo>
                    <a:pt x="123" y="169"/>
                  </a:lnTo>
                  <a:lnTo>
                    <a:pt x="121" y="172"/>
                  </a:lnTo>
                  <a:lnTo>
                    <a:pt x="121" y="172"/>
                  </a:lnTo>
                  <a:lnTo>
                    <a:pt x="120" y="173"/>
                  </a:lnTo>
                  <a:lnTo>
                    <a:pt x="119" y="174"/>
                  </a:lnTo>
                  <a:lnTo>
                    <a:pt x="118" y="175"/>
                  </a:lnTo>
                  <a:lnTo>
                    <a:pt x="118" y="175"/>
                  </a:lnTo>
                  <a:lnTo>
                    <a:pt x="114" y="178"/>
                  </a:lnTo>
                  <a:lnTo>
                    <a:pt x="112" y="180"/>
                  </a:lnTo>
                  <a:lnTo>
                    <a:pt x="112" y="180"/>
                  </a:lnTo>
                  <a:lnTo>
                    <a:pt x="111" y="180"/>
                  </a:lnTo>
                  <a:lnTo>
                    <a:pt x="110" y="180"/>
                  </a:lnTo>
                  <a:lnTo>
                    <a:pt x="110" y="181"/>
                  </a:lnTo>
                  <a:lnTo>
                    <a:pt x="110" y="182"/>
                  </a:lnTo>
                  <a:lnTo>
                    <a:pt x="108" y="182"/>
                  </a:lnTo>
                  <a:lnTo>
                    <a:pt x="108" y="181"/>
                  </a:lnTo>
                  <a:lnTo>
                    <a:pt x="107" y="182"/>
                  </a:lnTo>
                  <a:lnTo>
                    <a:pt x="105" y="183"/>
                  </a:lnTo>
                  <a:lnTo>
                    <a:pt x="105" y="183"/>
                  </a:lnTo>
                  <a:lnTo>
                    <a:pt x="105" y="184"/>
                  </a:lnTo>
                  <a:lnTo>
                    <a:pt x="104" y="184"/>
                  </a:lnTo>
                  <a:lnTo>
                    <a:pt x="103" y="184"/>
                  </a:lnTo>
                  <a:lnTo>
                    <a:pt x="103" y="185"/>
                  </a:lnTo>
                  <a:lnTo>
                    <a:pt x="103" y="185"/>
                  </a:lnTo>
                  <a:lnTo>
                    <a:pt x="103" y="185"/>
                  </a:lnTo>
                  <a:lnTo>
                    <a:pt x="102" y="186"/>
                  </a:lnTo>
                  <a:lnTo>
                    <a:pt x="102" y="186"/>
                  </a:lnTo>
                  <a:lnTo>
                    <a:pt x="101" y="187"/>
                  </a:lnTo>
                  <a:lnTo>
                    <a:pt x="102" y="187"/>
                  </a:lnTo>
                  <a:lnTo>
                    <a:pt x="102" y="188"/>
                  </a:lnTo>
                  <a:lnTo>
                    <a:pt x="102" y="188"/>
                  </a:lnTo>
                  <a:lnTo>
                    <a:pt x="102" y="188"/>
                  </a:lnTo>
                  <a:lnTo>
                    <a:pt x="102" y="188"/>
                  </a:lnTo>
                  <a:lnTo>
                    <a:pt x="102" y="188"/>
                  </a:lnTo>
                  <a:lnTo>
                    <a:pt x="102" y="188"/>
                  </a:lnTo>
                  <a:lnTo>
                    <a:pt x="102" y="188"/>
                  </a:lnTo>
                  <a:lnTo>
                    <a:pt x="102" y="189"/>
                  </a:lnTo>
                  <a:lnTo>
                    <a:pt x="102" y="189"/>
                  </a:lnTo>
                  <a:lnTo>
                    <a:pt x="102" y="189"/>
                  </a:lnTo>
                  <a:lnTo>
                    <a:pt x="102" y="189"/>
                  </a:lnTo>
                  <a:lnTo>
                    <a:pt x="102" y="189"/>
                  </a:lnTo>
                  <a:lnTo>
                    <a:pt x="102" y="190"/>
                  </a:lnTo>
                  <a:lnTo>
                    <a:pt x="102" y="190"/>
                  </a:lnTo>
                  <a:lnTo>
                    <a:pt x="103" y="194"/>
                  </a:lnTo>
                  <a:lnTo>
                    <a:pt x="104" y="195"/>
                  </a:lnTo>
                  <a:lnTo>
                    <a:pt x="104" y="195"/>
                  </a:lnTo>
                  <a:lnTo>
                    <a:pt x="105" y="195"/>
                  </a:lnTo>
                  <a:lnTo>
                    <a:pt x="105" y="196"/>
                  </a:lnTo>
                  <a:lnTo>
                    <a:pt x="105" y="196"/>
                  </a:lnTo>
                  <a:lnTo>
                    <a:pt x="105" y="196"/>
                  </a:lnTo>
                  <a:lnTo>
                    <a:pt x="105" y="196"/>
                  </a:lnTo>
                  <a:lnTo>
                    <a:pt x="105" y="197"/>
                  </a:lnTo>
                  <a:lnTo>
                    <a:pt x="105" y="197"/>
                  </a:lnTo>
                  <a:lnTo>
                    <a:pt x="105" y="197"/>
                  </a:lnTo>
                  <a:lnTo>
                    <a:pt x="106" y="197"/>
                  </a:lnTo>
                  <a:lnTo>
                    <a:pt x="106" y="197"/>
                  </a:lnTo>
                  <a:lnTo>
                    <a:pt x="106" y="198"/>
                  </a:lnTo>
                  <a:lnTo>
                    <a:pt x="106" y="198"/>
                  </a:lnTo>
                  <a:lnTo>
                    <a:pt x="106" y="198"/>
                  </a:lnTo>
                  <a:lnTo>
                    <a:pt x="106" y="200"/>
                  </a:lnTo>
                  <a:lnTo>
                    <a:pt x="107" y="200"/>
                  </a:lnTo>
                  <a:lnTo>
                    <a:pt x="107" y="204"/>
                  </a:lnTo>
                  <a:lnTo>
                    <a:pt x="108" y="205"/>
                  </a:lnTo>
                  <a:lnTo>
                    <a:pt x="109" y="207"/>
                  </a:lnTo>
                  <a:lnTo>
                    <a:pt x="109" y="207"/>
                  </a:lnTo>
                  <a:lnTo>
                    <a:pt x="109" y="207"/>
                  </a:lnTo>
                  <a:lnTo>
                    <a:pt x="109" y="209"/>
                  </a:lnTo>
                  <a:lnTo>
                    <a:pt x="107" y="213"/>
                  </a:lnTo>
                  <a:lnTo>
                    <a:pt x="107" y="213"/>
                  </a:lnTo>
                  <a:lnTo>
                    <a:pt x="107" y="213"/>
                  </a:lnTo>
                  <a:lnTo>
                    <a:pt x="107" y="213"/>
                  </a:lnTo>
                  <a:lnTo>
                    <a:pt x="107" y="213"/>
                  </a:lnTo>
                  <a:lnTo>
                    <a:pt x="107" y="214"/>
                  </a:lnTo>
                  <a:lnTo>
                    <a:pt x="107" y="214"/>
                  </a:lnTo>
                  <a:lnTo>
                    <a:pt x="107" y="215"/>
                  </a:lnTo>
                  <a:lnTo>
                    <a:pt x="108" y="216"/>
                  </a:lnTo>
                  <a:lnTo>
                    <a:pt x="107" y="218"/>
                  </a:lnTo>
                  <a:lnTo>
                    <a:pt x="107" y="220"/>
                  </a:lnTo>
                  <a:lnTo>
                    <a:pt x="107" y="220"/>
                  </a:lnTo>
                  <a:lnTo>
                    <a:pt x="107" y="220"/>
                  </a:lnTo>
                  <a:lnTo>
                    <a:pt x="107" y="220"/>
                  </a:lnTo>
                  <a:lnTo>
                    <a:pt x="107" y="220"/>
                  </a:lnTo>
                  <a:lnTo>
                    <a:pt x="107" y="221"/>
                  </a:lnTo>
                  <a:lnTo>
                    <a:pt x="107" y="221"/>
                  </a:lnTo>
                  <a:lnTo>
                    <a:pt x="107" y="221"/>
                  </a:lnTo>
                  <a:lnTo>
                    <a:pt x="106" y="221"/>
                  </a:lnTo>
                  <a:lnTo>
                    <a:pt x="106" y="221"/>
                  </a:lnTo>
                  <a:lnTo>
                    <a:pt x="106" y="221"/>
                  </a:lnTo>
                  <a:lnTo>
                    <a:pt x="106" y="221"/>
                  </a:lnTo>
                  <a:lnTo>
                    <a:pt x="105" y="221"/>
                  </a:lnTo>
                  <a:lnTo>
                    <a:pt x="105" y="221"/>
                  </a:lnTo>
                  <a:lnTo>
                    <a:pt x="105" y="221"/>
                  </a:lnTo>
                  <a:lnTo>
                    <a:pt x="105" y="221"/>
                  </a:lnTo>
                  <a:lnTo>
                    <a:pt x="105" y="222"/>
                  </a:lnTo>
                  <a:lnTo>
                    <a:pt x="104" y="222"/>
                  </a:lnTo>
                  <a:lnTo>
                    <a:pt x="103" y="224"/>
                  </a:lnTo>
                  <a:lnTo>
                    <a:pt x="102" y="225"/>
                  </a:lnTo>
                  <a:lnTo>
                    <a:pt x="102" y="225"/>
                  </a:lnTo>
                  <a:lnTo>
                    <a:pt x="96" y="228"/>
                  </a:lnTo>
                  <a:lnTo>
                    <a:pt x="96" y="228"/>
                  </a:lnTo>
                  <a:lnTo>
                    <a:pt x="94" y="227"/>
                  </a:lnTo>
                  <a:lnTo>
                    <a:pt x="92" y="228"/>
                  </a:lnTo>
                  <a:lnTo>
                    <a:pt x="90" y="229"/>
                  </a:lnTo>
                  <a:lnTo>
                    <a:pt x="90" y="229"/>
                  </a:lnTo>
                  <a:lnTo>
                    <a:pt x="90" y="229"/>
                  </a:lnTo>
                  <a:lnTo>
                    <a:pt x="90" y="229"/>
                  </a:lnTo>
                  <a:lnTo>
                    <a:pt x="89" y="229"/>
                  </a:lnTo>
                  <a:lnTo>
                    <a:pt x="89" y="229"/>
                  </a:lnTo>
                  <a:lnTo>
                    <a:pt x="88" y="228"/>
                  </a:lnTo>
                  <a:lnTo>
                    <a:pt x="88" y="228"/>
                  </a:lnTo>
                  <a:lnTo>
                    <a:pt x="88" y="228"/>
                  </a:lnTo>
                  <a:lnTo>
                    <a:pt x="85" y="224"/>
                  </a:lnTo>
                  <a:lnTo>
                    <a:pt x="85" y="224"/>
                  </a:lnTo>
                  <a:lnTo>
                    <a:pt x="85" y="224"/>
                  </a:lnTo>
                  <a:lnTo>
                    <a:pt x="85" y="223"/>
                  </a:lnTo>
                  <a:lnTo>
                    <a:pt x="84" y="222"/>
                  </a:lnTo>
                  <a:lnTo>
                    <a:pt x="84" y="221"/>
                  </a:lnTo>
                  <a:lnTo>
                    <a:pt x="84" y="221"/>
                  </a:lnTo>
                  <a:lnTo>
                    <a:pt x="83" y="220"/>
                  </a:lnTo>
                  <a:lnTo>
                    <a:pt x="82" y="219"/>
                  </a:lnTo>
                  <a:lnTo>
                    <a:pt x="79" y="215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75" y="210"/>
                  </a:lnTo>
                  <a:lnTo>
                    <a:pt x="75" y="210"/>
                  </a:lnTo>
                  <a:lnTo>
                    <a:pt x="68" y="207"/>
                  </a:lnTo>
                  <a:lnTo>
                    <a:pt x="68" y="206"/>
                  </a:lnTo>
                  <a:lnTo>
                    <a:pt x="67" y="206"/>
                  </a:lnTo>
                  <a:lnTo>
                    <a:pt x="67" y="206"/>
                  </a:lnTo>
                  <a:lnTo>
                    <a:pt x="66" y="206"/>
                  </a:lnTo>
                  <a:lnTo>
                    <a:pt x="66" y="206"/>
                  </a:lnTo>
                  <a:lnTo>
                    <a:pt x="66" y="205"/>
                  </a:lnTo>
                  <a:lnTo>
                    <a:pt x="65" y="205"/>
                  </a:lnTo>
                  <a:lnTo>
                    <a:pt x="65" y="205"/>
                  </a:lnTo>
                  <a:lnTo>
                    <a:pt x="65" y="205"/>
                  </a:lnTo>
                  <a:lnTo>
                    <a:pt x="65" y="205"/>
                  </a:lnTo>
                  <a:lnTo>
                    <a:pt x="65" y="205"/>
                  </a:lnTo>
                  <a:lnTo>
                    <a:pt x="65" y="205"/>
                  </a:lnTo>
                  <a:lnTo>
                    <a:pt x="64" y="204"/>
                  </a:lnTo>
                  <a:lnTo>
                    <a:pt x="64" y="204"/>
                  </a:lnTo>
                  <a:lnTo>
                    <a:pt x="64" y="204"/>
                  </a:lnTo>
                  <a:lnTo>
                    <a:pt x="64" y="204"/>
                  </a:lnTo>
                  <a:lnTo>
                    <a:pt x="64" y="204"/>
                  </a:lnTo>
                  <a:lnTo>
                    <a:pt x="63" y="203"/>
                  </a:lnTo>
                  <a:lnTo>
                    <a:pt x="63" y="203"/>
                  </a:lnTo>
                  <a:lnTo>
                    <a:pt x="62" y="202"/>
                  </a:lnTo>
                  <a:lnTo>
                    <a:pt x="61" y="200"/>
                  </a:lnTo>
                  <a:lnTo>
                    <a:pt x="61" y="200"/>
                  </a:lnTo>
                  <a:lnTo>
                    <a:pt x="60" y="200"/>
                  </a:lnTo>
                  <a:lnTo>
                    <a:pt x="58" y="201"/>
                  </a:lnTo>
                  <a:lnTo>
                    <a:pt x="58" y="201"/>
                  </a:lnTo>
                  <a:lnTo>
                    <a:pt x="58" y="202"/>
                  </a:lnTo>
                  <a:lnTo>
                    <a:pt x="58" y="202"/>
                  </a:lnTo>
                  <a:lnTo>
                    <a:pt x="58" y="202"/>
                  </a:lnTo>
                  <a:lnTo>
                    <a:pt x="58" y="202"/>
                  </a:lnTo>
                  <a:lnTo>
                    <a:pt x="56" y="205"/>
                  </a:lnTo>
                  <a:lnTo>
                    <a:pt x="54" y="206"/>
                  </a:lnTo>
                  <a:lnTo>
                    <a:pt x="50" y="206"/>
                  </a:lnTo>
                  <a:lnTo>
                    <a:pt x="50" y="206"/>
                  </a:lnTo>
                  <a:lnTo>
                    <a:pt x="50" y="206"/>
                  </a:lnTo>
                  <a:lnTo>
                    <a:pt x="50" y="206"/>
                  </a:lnTo>
                  <a:lnTo>
                    <a:pt x="50" y="206"/>
                  </a:lnTo>
                  <a:lnTo>
                    <a:pt x="49" y="206"/>
                  </a:lnTo>
                  <a:lnTo>
                    <a:pt x="49" y="206"/>
                  </a:lnTo>
                  <a:lnTo>
                    <a:pt x="49" y="206"/>
                  </a:lnTo>
                  <a:lnTo>
                    <a:pt x="49" y="206"/>
                  </a:lnTo>
                  <a:lnTo>
                    <a:pt x="49" y="205"/>
                  </a:lnTo>
                  <a:lnTo>
                    <a:pt x="49" y="205"/>
                  </a:lnTo>
                  <a:lnTo>
                    <a:pt x="47" y="205"/>
                  </a:lnTo>
                  <a:lnTo>
                    <a:pt x="45" y="207"/>
                  </a:lnTo>
                  <a:lnTo>
                    <a:pt x="45" y="207"/>
                  </a:lnTo>
                  <a:lnTo>
                    <a:pt x="45" y="207"/>
                  </a:lnTo>
                  <a:lnTo>
                    <a:pt x="45" y="208"/>
                  </a:lnTo>
                  <a:lnTo>
                    <a:pt x="45" y="208"/>
                  </a:lnTo>
                  <a:lnTo>
                    <a:pt x="46" y="208"/>
                  </a:lnTo>
                  <a:lnTo>
                    <a:pt x="47" y="208"/>
                  </a:lnTo>
                  <a:lnTo>
                    <a:pt x="47" y="208"/>
                  </a:lnTo>
                  <a:lnTo>
                    <a:pt x="47" y="208"/>
                  </a:lnTo>
                  <a:lnTo>
                    <a:pt x="47" y="208"/>
                  </a:lnTo>
                  <a:lnTo>
                    <a:pt x="47" y="208"/>
                  </a:lnTo>
                  <a:lnTo>
                    <a:pt x="47" y="208"/>
                  </a:lnTo>
                  <a:lnTo>
                    <a:pt x="48" y="209"/>
                  </a:lnTo>
                  <a:lnTo>
                    <a:pt x="48" y="209"/>
                  </a:lnTo>
                  <a:lnTo>
                    <a:pt x="48" y="209"/>
                  </a:lnTo>
                  <a:lnTo>
                    <a:pt x="48" y="209"/>
                  </a:lnTo>
                  <a:lnTo>
                    <a:pt x="48" y="209"/>
                  </a:lnTo>
                  <a:lnTo>
                    <a:pt x="48" y="209"/>
                  </a:lnTo>
                  <a:lnTo>
                    <a:pt x="48" y="209"/>
                  </a:lnTo>
                  <a:lnTo>
                    <a:pt x="48" y="210"/>
                  </a:lnTo>
                  <a:lnTo>
                    <a:pt x="48" y="210"/>
                  </a:lnTo>
                  <a:lnTo>
                    <a:pt x="48" y="211"/>
                  </a:lnTo>
                  <a:lnTo>
                    <a:pt x="47" y="212"/>
                  </a:lnTo>
                  <a:lnTo>
                    <a:pt x="47" y="212"/>
                  </a:lnTo>
                  <a:lnTo>
                    <a:pt x="47" y="212"/>
                  </a:lnTo>
                  <a:lnTo>
                    <a:pt x="47" y="213"/>
                  </a:lnTo>
                  <a:lnTo>
                    <a:pt x="46" y="213"/>
                  </a:lnTo>
                  <a:lnTo>
                    <a:pt x="46" y="213"/>
                  </a:lnTo>
                  <a:lnTo>
                    <a:pt x="46" y="213"/>
                  </a:lnTo>
                  <a:lnTo>
                    <a:pt x="46" y="213"/>
                  </a:lnTo>
                  <a:lnTo>
                    <a:pt x="46" y="213"/>
                  </a:lnTo>
                  <a:lnTo>
                    <a:pt x="46" y="214"/>
                  </a:lnTo>
                  <a:lnTo>
                    <a:pt x="46" y="214"/>
                  </a:lnTo>
                  <a:lnTo>
                    <a:pt x="46" y="215"/>
                  </a:lnTo>
                  <a:lnTo>
                    <a:pt x="45" y="218"/>
                  </a:lnTo>
                  <a:lnTo>
                    <a:pt x="45" y="218"/>
                  </a:lnTo>
                  <a:lnTo>
                    <a:pt x="45" y="218"/>
                  </a:lnTo>
                  <a:lnTo>
                    <a:pt x="45" y="218"/>
                  </a:lnTo>
                  <a:lnTo>
                    <a:pt x="44" y="219"/>
                  </a:lnTo>
                  <a:lnTo>
                    <a:pt x="42" y="218"/>
                  </a:lnTo>
                  <a:lnTo>
                    <a:pt x="41" y="217"/>
                  </a:lnTo>
                  <a:lnTo>
                    <a:pt x="41" y="217"/>
                  </a:lnTo>
                  <a:lnTo>
                    <a:pt x="41" y="216"/>
                  </a:lnTo>
                  <a:lnTo>
                    <a:pt x="41" y="215"/>
                  </a:lnTo>
                  <a:lnTo>
                    <a:pt x="41" y="215"/>
                  </a:lnTo>
                  <a:lnTo>
                    <a:pt x="41" y="215"/>
                  </a:lnTo>
                  <a:lnTo>
                    <a:pt x="41" y="214"/>
                  </a:lnTo>
                  <a:lnTo>
                    <a:pt x="41" y="213"/>
                  </a:lnTo>
                  <a:lnTo>
                    <a:pt x="41" y="213"/>
                  </a:lnTo>
                  <a:lnTo>
                    <a:pt x="41" y="213"/>
                  </a:lnTo>
                  <a:lnTo>
                    <a:pt x="41" y="213"/>
                  </a:lnTo>
                  <a:lnTo>
                    <a:pt x="41" y="212"/>
                  </a:lnTo>
                  <a:lnTo>
                    <a:pt x="41" y="211"/>
                  </a:lnTo>
                  <a:lnTo>
                    <a:pt x="41" y="211"/>
                  </a:lnTo>
                  <a:lnTo>
                    <a:pt x="41" y="211"/>
                  </a:lnTo>
                  <a:lnTo>
                    <a:pt x="40" y="211"/>
                  </a:lnTo>
                  <a:lnTo>
                    <a:pt x="39" y="208"/>
                  </a:lnTo>
                  <a:lnTo>
                    <a:pt x="39" y="207"/>
                  </a:lnTo>
                  <a:lnTo>
                    <a:pt x="40" y="205"/>
                  </a:lnTo>
                  <a:lnTo>
                    <a:pt x="40" y="201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41" y="200"/>
                  </a:lnTo>
                  <a:lnTo>
                    <a:pt x="41" y="200"/>
                  </a:lnTo>
                  <a:lnTo>
                    <a:pt x="41" y="199"/>
                  </a:lnTo>
                  <a:lnTo>
                    <a:pt x="41" y="199"/>
                  </a:lnTo>
                  <a:lnTo>
                    <a:pt x="41" y="199"/>
                  </a:lnTo>
                  <a:lnTo>
                    <a:pt x="41" y="199"/>
                  </a:lnTo>
                  <a:lnTo>
                    <a:pt x="41" y="199"/>
                  </a:lnTo>
                  <a:lnTo>
                    <a:pt x="41" y="199"/>
                  </a:lnTo>
                  <a:lnTo>
                    <a:pt x="41" y="199"/>
                  </a:lnTo>
                  <a:lnTo>
                    <a:pt x="41" y="199"/>
                  </a:lnTo>
                  <a:lnTo>
                    <a:pt x="40" y="198"/>
                  </a:lnTo>
                  <a:lnTo>
                    <a:pt x="40" y="198"/>
                  </a:lnTo>
                  <a:lnTo>
                    <a:pt x="40" y="198"/>
                  </a:lnTo>
                  <a:lnTo>
                    <a:pt x="40" y="198"/>
                  </a:lnTo>
                  <a:lnTo>
                    <a:pt x="40" y="198"/>
                  </a:lnTo>
                  <a:lnTo>
                    <a:pt x="39" y="198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37" y="198"/>
                  </a:lnTo>
                  <a:lnTo>
                    <a:pt x="35" y="198"/>
                  </a:lnTo>
                  <a:lnTo>
                    <a:pt x="34" y="198"/>
                  </a:lnTo>
                  <a:lnTo>
                    <a:pt x="33" y="194"/>
                  </a:lnTo>
                  <a:lnTo>
                    <a:pt x="33" y="194"/>
                  </a:lnTo>
                  <a:lnTo>
                    <a:pt x="33" y="194"/>
                  </a:lnTo>
                  <a:lnTo>
                    <a:pt x="33" y="194"/>
                  </a:lnTo>
                  <a:lnTo>
                    <a:pt x="32" y="194"/>
                  </a:lnTo>
                  <a:lnTo>
                    <a:pt x="32" y="194"/>
                  </a:lnTo>
                  <a:lnTo>
                    <a:pt x="32" y="194"/>
                  </a:lnTo>
                  <a:lnTo>
                    <a:pt x="31" y="193"/>
                  </a:lnTo>
                  <a:lnTo>
                    <a:pt x="30" y="193"/>
                  </a:lnTo>
                  <a:lnTo>
                    <a:pt x="30" y="193"/>
                  </a:lnTo>
                  <a:lnTo>
                    <a:pt x="29" y="192"/>
                  </a:lnTo>
                  <a:lnTo>
                    <a:pt x="29" y="192"/>
                  </a:lnTo>
                  <a:lnTo>
                    <a:pt x="29" y="191"/>
                  </a:lnTo>
                  <a:lnTo>
                    <a:pt x="29" y="191"/>
                  </a:lnTo>
                  <a:lnTo>
                    <a:pt x="29" y="191"/>
                  </a:lnTo>
                  <a:lnTo>
                    <a:pt x="29" y="191"/>
                  </a:lnTo>
                  <a:lnTo>
                    <a:pt x="29" y="191"/>
                  </a:lnTo>
                  <a:lnTo>
                    <a:pt x="28" y="190"/>
                  </a:lnTo>
                  <a:lnTo>
                    <a:pt x="28" y="190"/>
                  </a:lnTo>
                  <a:lnTo>
                    <a:pt x="28" y="190"/>
                  </a:lnTo>
                  <a:lnTo>
                    <a:pt x="28" y="190"/>
                  </a:lnTo>
                  <a:lnTo>
                    <a:pt x="28" y="190"/>
                  </a:lnTo>
                  <a:lnTo>
                    <a:pt x="28" y="190"/>
                  </a:lnTo>
                  <a:lnTo>
                    <a:pt x="28" y="189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5" y="189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20" y="187"/>
                  </a:lnTo>
                  <a:lnTo>
                    <a:pt x="20" y="186"/>
                  </a:lnTo>
                  <a:lnTo>
                    <a:pt x="20" y="185"/>
                  </a:lnTo>
                  <a:lnTo>
                    <a:pt x="20" y="184"/>
                  </a:lnTo>
                  <a:lnTo>
                    <a:pt x="20" y="184"/>
                  </a:lnTo>
                  <a:lnTo>
                    <a:pt x="20" y="183"/>
                  </a:lnTo>
                  <a:lnTo>
                    <a:pt x="20" y="183"/>
                  </a:lnTo>
                  <a:lnTo>
                    <a:pt x="20" y="183"/>
                  </a:lnTo>
                  <a:lnTo>
                    <a:pt x="20" y="183"/>
                  </a:lnTo>
                  <a:lnTo>
                    <a:pt x="21" y="182"/>
                  </a:lnTo>
                  <a:lnTo>
                    <a:pt x="21" y="182"/>
                  </a:lnTo>
                  <a:lnTo>
                    <a:pt x="21" y="182"/>
                  </a:lnTo>
                  <a:lnTo>
                    <a:pt x="21" y="182"/>
                  </a:lnTo>
                  <a:lnTo>
                    <a:pt x="21" y="182"/>
                  </a:lnTo>
                  <a:lnTo>
                    <a:pt x="21" y="182"/>
                  </a:lnTo>
                  <a:lnTo>
                    <a:pt x="22" y="181"/>
                  </a:lnTo>
                  <a:lnTo>
                    <a:pt x="22" y="181"/>
                  </a:lnTo>
                  <a:lnTo>
                    <a:pt x="23" y="179"/>
                  </a:lnTo>
                  <a:lnTo>
                    <a:pt x="23" y="179"/>
                  </a:lnTo>
                  <a:lnTo>
                    <a:pt x="22" y="179"/>
                  </a:lnTo>
                  <a:lnTo>
                    <a:pt x="22" y="179"/>
                  </a:lnTo>
                  <a:lnTo>
                    <a:pt x="22" y="179"/>
                  </a:lnTo>
                  <a:lnTo>
                    <a:pt x="22" y="179"/>
                  </a:lnTo>
                  <a:lnTo>
                    <a:pt x="22" y="178"/>
                  </a:lnTo>
                  <a:lnTo>
                    <a:pt x="21" y="178"/>
                  </a:lnTo>
                  <a:lnTo>
                    <a:pt x="19" y="174"/>
                  </a:lnTo>
                  <a:lnTo>
                    <a:pt x="19" y="174"/>
                  </a:lnTo>
                  <a:lnTo>
                    <a:pt x="17" y="172"/>
                  </a:lnTo>
                  <a:lnTo>
                    <a:pt x="17" y="172"/>
                  </a:lnTo>
                  <a:lnTo>
                    <a:pt x="17" y="171"/>
                  </a:lnTo>
                  <a:lnTo>
                    <a:pt x="17" y="171"/>
                  </a:lnTo>
                  <a:lnTo>
                    <a:pt x="17" y="171"/>
                  </a:lnTo>
                  <a:lnTo>
                    <a:pt x="17" y="171"/>
                  </a:lnTo>
                  <a:lnTo>
                    <a:pt x="17" y="171"/>
                  </a:lnTo>
                  <a:lnTo>
                    <a:pt x="17" y="171"/>
                  </a:lnTo>
                  <a:lnTo>
                    <a:pt x="17" y="170"/>
                  </a:lnTo>
                  <a:lnTo>
                    <a:pt x="17" y="170"/>
                  </a:lnTo>
                  <a:lnTo>
                    <a:pt x="17" y="170"/>
                  </a:lnTo>
                  <a:lnTo>
                    <a:pt x="17" y="170"/>
                  </a:lnTo>
                  <a:lnTo>
                    <a:pt x="17" y="170"/>
                  </a:lnTo>
                  <a:lnTo>
                    <a:pt x="18" y="168"/>
                  </a:lnTo>
                  <a:lnTo>
                    <a:pt x="18" y="167"/>
                  </a:lnTo>
                  <a:lnTo>
                    <a:pt x="18" y="167"/>
                  </a:lnTo>
                  <a:lnTo>
                    <a:pt x="19" y="165"/>
                  </a:lnTo>
                  <a:lnTo>
                    <a:pt x="21" y="165"/>
                  </a:lnTo>
                  <a:lnTo>
                    <a:pt x="21" y="162"/>
                  </a:lnTo>
                  <a:lnTo>
                    <a:pt x="21" y="161"/>
                  </a:lnTo>
                  <a:lnTo>
                    <a:pt x="20" y="161"/>
                  </a:lnTo>
                  <a:lnTo>
                    <a:pt x="19" y="159"/>
                  </a:lnTo>
                  <a:lnTo>
                    <a:pt x="19" y="159"/>
                  </a:lnTo>
                  <a:lnTo>
                    <a:pt x="19" y="159"/>
                  </a:lnTo>
                  <a:lnTo>
                    <a:pt x="19" y="159"/>
                  </a:lnTo>
                  <a:lnTo>
                    <a:pt x="19" y="159"/>
                  </a:lnTo>
                  <a:lnTo>
                    <a:pt x="18" y="158"/>
                  </a:lnTo>
                  <a:lnTo>
                    <a:pt x="18" y="158"/>
                  </a:lnTo>
                  <a:lnTo>
                    <a:pt x="18" y="158"/>
                  </a:lnTo>
                  <a:lnTo>
                    <a:pt x="18" y="158"/>
                  </a:lnTo>
                  <a:lnTo>
                    <a:pt x="17" y="158"/>
                  </a:lnTo>
                  <a:lnTo>
                    <a:pt x="17" y="157"/>
                  </a:lnTo>
                  <a:lnTo>
                    <a:pt x="17" y="157"/>
                  </a:lnTo>
                  <a:lnTo>
                    <a:pt x="17" y="157"/>
                  </a:lnTo>
                  <a:lnTo>
                    <a:pt x="17" y="155"/>
                  </a:lnTo>
                  <a:lnTo>
                    <a:pt x="17" y="154"/>
                  </a:lnTo>
                  <a:lnTo>
                    <a:pt x="17" y="154"/>
                  </a:lnTo>
                  <a:lnTo>
                    <a:pt x="17" y="154"/>
                  </a:lnTo>
                  <a:lnTo>
                    <a:pt x="17" y="152"/>
                  </a:lnTo>
                  <a:lnTo>
                    <a:pt x="17" y="152"/>
                  </a:lnTo>
                  <a:lnTo>
                    <a:pt x="17" y="152"/>
                  </a:lnTo>
                  <a:lnTo>
                    <a:pt x="17" y="150"/>
                  </a:lnTo>
                  <a:lnTo>
                    <a:pt x="18" y="147"/>
                  </a:lnTo>
                  <a:lnTo>
                    <a:pt x="18" y="143"/>
                  </a:lnTo>
                  <a:lnTo>
                    <a:pt x="18" y="142"/>
                  </a:lnTo>
                  <a:lnTo>
                    <a:pt x="17" y="142"/>
                  </a:lnTo>
                  <a:lnTo>
                    <a:pt x="17" y="142"/>
                  </a:lnTo>
                  <a:lnTo>
                    <a:pt x="17" y="142"/>
                  </a:lnTo>
                  <a:lnTo>
                    <a:pt x="17" y="142"/>
                  </a:lnTo>
                  <a:lnTo>
                    <a:pt x="17" y="142"/>
                  </a:lnTo>
                  <a:lnTo>
                    <a:pt x="17" y="142"/>
                  </a:lnTo>
                  <a:lnTo>
                    <a:pt x="15" y="140"/>
                  </a:lnTo>
                  <a:lnTo>
                    <a:pt x="15" y="140"/>
                  </a:lnTo>
                  <a:lnTo>
                    <a:pt x="15" y="140"/>
                  </a:lnTo>
                  <a:lnTo>
                    <a:pt x="15" y="140"/>
                  </a:lnTo>
                  <a:lnTo>
                    <a:pt x="15" y="140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6"/>
                  </a:lnTo>
                  <a:lnTo>
                    <a:pt x="14" y="136"/>
                  </a:lnTo>
                  <a:lnTo>
                    <a:pt x="14" y="134"/>
                  </a:lnTo>
                  <a:lnTo>
                    <a:pt x="14" y="133"/>
                  </a:lnTo>
                  <a:lnTo>
                    <a:pt x="14" y="133"/>
                  </a:lnTo>
                  <a:lnTo>
                    <a:pt x="14" y="133"/>
                  </a:lnTo>
                  <a:lnTo>
                    <a:pt x="14" y="133"/>
                  </a:lnTo>
                  <a:lnTo>
                    <a:pt x="14" y="133"/>
                  </a:lnTo>
                  <a:lnTo>
                    <a:pt x="14" y="132"/>
                  </a:lnTo>
                  <a:lnTo>
                    <a:pt x="14" y="132"/>
                  </a:lnTo>
                  <a:lnTo>
                    <a:pt x="13" y="132"/>
                  </a:lnTo>
                  <a:lnTo>
                    <a:pt x="13" y="132"/>
                  </a:lnTo>
                  <a:lnTo>
                    <a:pt x="13" y="132"/>
                  </a:lnTo>
                  <a:lnTo>
                    <a:pt x="13" y="132"/>
                  </a:lnTo>
                  <a:lnTo>
                    <a:pt x="13" y="132"/>
                  </a:lnTo>
                  <a:lnTo>
                    <a:pt x="13" y="132"/>
                  </a:lnTo>
                  <a:lnTo>
                    <a:pt x="12" y="132"/>
                  </a:lnTo>
                  <a:lnTo>
                    <a:pt x="12" y="132"/>
                  </a:lnTo>
                  <a:lnTo>
                    <a:pt x="12" y="131"/>
                  </a:lnTo>
                  <a:lnTo>
                    <a:pt x="12" y="131"/>
                  </a:lnTo>
                  <a:lnTo>
                    <a:pt x="11" y="131"/>
                  </a:lnTo>
                  <a:lnTo>
                    <a:pt x="11" y="131"/>
                  </a:lnTo>
                  <a:lnTo>
                    <a:pt x="8" y="131"/>
                  </a:lnTo>
                  <a:lnTo>
                    <a:pt x="7" y="131"/>
                  </a:lnTo>
                  <a:lnTo>
                    <a:pt x="7" y="132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3" y="132"/>
                  </a:lnTo>
                  <a:lnTo>
                    <a:pt x="3" y="132"/>
                  </a:lnTo>
                  <a:lnTo>
                    <a:pt x="3" y="131"/>
                  </a:lnTo>
                  <a:lnTo>
                    <a:pt x="3" y="131"/>
                  </a:lnTo>
                  <a:lnTo>
                    <a:pt x="3" y="131"/>
                  </a:lnTo>
                  <a:lnTo>
                    <a:pt x="3" y="131"/>
                  </a:lnTo>
                  <a:lnTo>
                    <a:pt x="3" y="131"/>
                  </a:lnTo>
                  <a:lnTo>
                    <a:pt x="3" y="131"/>
                  </a:lnTo>
                  <a:lnTo>
                    <a:pt x="3" y="130"/>
                  </a:lnTo>
                  <a:lnTo>
                    <a:pt x="3" y="130"/>
                  </a:lnTo>
                  <a:lnTo>
                    <a:pt x="3" y="130"/>
                  </a:lnTo>
                  <a:lnTo>
                    <a:pt x="3" y="130"/>
                  </a:lnTo>
                  <a:lnTo>
                    <a:pt x="2" y="129"/>
                  </a:lnTo>
                  <a:lnTo>
                    <a:pt x="2" y="128"/>
                  </a:lnTo>
                  <a:lnTo>
                    <a:pt x="2" y="128"/>
                  </a:lnTo>
                  <a:lnTo>
                    <a:pt x="2" y="128"/>
                  </a:lnTo>
                  <a:lnTo>
                    <a:pt x="2" y="128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1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24"/>
                  </a:lnTo>
                  <a:lnTo>
                    <a:pt x="1" y="124"/>
                  </a:lnTo>
                  <a:lnTo>
                    <a:pt x="2" y="123"/>
                  </a:lnTo>
                  <a:lnTo>
                    <a:pt x="3" y="123"/>
                  </a:lnTo>
                  <a:lnTo>
                    <a:pt x="4" y="122"/>
                  </a:lnTo>
                  <a:lnTo>
                    <a:pt x="4" y="122"/>
                  </a:lnTo>
                  <a:lnTo>
                    <a:pt x="5" y="122"/>
                  </a:lnTo>
                  <a:lnTo>
                    <a:pt x="5" y="122"/>
                  </a:lnTo>
                  <a:lnTo>
                    <a:pt x="5" y="121"/>
                  </a:lnTo>
                  <a:lnTo>
                    <a:pt x="5" y="121"/>
                  </a:lnTo>
                  <a:lnTo>
                    <a:pt x="6" y="121"/>
                  </a:lnTo>
                  <a:lnTo>
                    <a:pt x="6" y="121"/>
                  </a:lnTo>
                  <a:lnTo>
                    <a:pt x="6" y="121"/>
                  </a:lnTo>
                  <a:lnTo>
                    <a:pt x="6" y="121"/>
                  </a:lnTo>
                  <a:lnTo>
                    <a:pt x="6" y="121"/>
                  </a:lnTo>
                  <a:lnTo>
                    <a:pt x="6" y="121"/>
                  </a:lnTo>
                  <a:lnTo>
                    <a:pt x="8" y="117"/>
                  </a:lnTo>
                  <a:lnTo>
                    <a:pt x="8" y="117"/>
                  </a:lnTo>
                  <a:lnTo>
                    <a:pt x="8" y="117"/>
                  </a:lnTo>
                  <a:lnTo>
                    <a:pt x="8" y="114"/>
                  </a:lnTo>
                  <a:lnTo>
                    <a:pt x="9" y="109"/>
                  </a:lnTo>
                  <a:lnTo>
                    <a:pt x="9" y="109"/>
                  </a:lnTo>
                  <a:lnTo>
                    <a:pt x="9" y="109"/>
                  </a:lnTo>
                  <a:lnTo>
                    <a:pt x="9" y="109"/>
                  </a:lnTo>
                  <a:lnTo>
                    <a:pt x="9" y="107"/>
                  </a:lnTo>
                  <a:lnTo>
                    <a:pt x="8" y="103"/>
                  </a:lnTo>
                  <a:lnTo>
                    <a:pt x="7" y="102"/>
                  </a:lnTo>
                  <a:lnTo>
                    <a:pt x="7" y="101"/>
                  </a:lnTo>
                  <a:lnTo>
                    <a:pt x="7" y="101"/>
                  </a:lnTo>
                  <a:lnTo>
                    <a:pt x="7" y="101"/>
                  </a:lnTo>
                  <a:lnTo>
                    <a:pt x="7" y="100"/>
                  </a:lnTo>
                  <a:lnTo>
                    <a:pt x="11" y="98"/>
                  </a:lnTo>
                  <a:lnTo>
                    <a:pt x="13" y="96"/>
                  </a:lnTo>
                  <a:lnTo>
                    <a:pt x="13" y="96"/>
                  </a:lnTo>
                  <a:lnTo>
                    <a:pt x="14" y="96"/>
                  </a:lnTo>
                  <a:lnTo>
                    <a:pt x="14" y="96"/>
                  </a:lnTo>
                  <a:lnTo>
                    <a:pt x="15" y="96"/>
                  </a:lnTo>
                  <a:lnTo>
                    <a:pt x="15" y="96"/>
                  </a:lnTo>
                  <a:lnTo>
                    <a:pt x="15" y="96"/>
                  </a:lnTo>
                  <a:lnTo>
                    <a:pt x="15" y="96"/>
                  </a:lnTo>
                  <a:lnTo>
                    <a:pt x="15" y="95"/>
                  </a:lnTo>
                  <a:lnTo>
                    <a:pt x="16" y="95"/>
                  </a:lnTo>
                  <a:lnTo>
                    <a:pt x="16" y="94"/>
                  </a:lnTo>
                  <a:lnTo>
                    <a:pt x="15" y="94"/>
                  </a:lnTo>
                  <a:lnTo>
                    <a:pt x="15" y="93"/>
                  </a:lnTo>
                  <a:lnTo>
                    <a:pt x="15" y="93"/>
                  </a:lnTo>
                  <a:lnTo>
                    <a:pt x="12" y="87"/>
                  </a:lnTo>
                  <a:lnTo>
                    <a:pt x="11" y="83"/>
                  </a:lnTo>
                  <a:lnTo>
                    <a:pt x="11" y="83"/>
                  </a:lnTo>
                  <a:lnTo>
                    <a:pt x="11" y="83"/>
                  </a:lnTo>
                  <a:lnTo>
                    <a:pt x="11" y="82"/>
                  </a:lnTo>
                  <a:lnTo>
                    <a:pt x="11" y="82"/>
                  </a:lnTo>
                  <a:lnTo>
                    <a:pt x="11" y="82"/>
                  </a:lnTo>
                  <a:lnTo>
                    <a:pt x="11" y="82"/>
                  </a:lnTo>
                  <a:lnTo>
                    <a:pt x="11" y="82"/>
                  </a:lnTo>
                  <a:lnTo>
                    <a:pt x="12" y="81"/>
                  </a:lnTo>
                  <a:lnTo>
                    <a:pt x="12" y="81"/>
                  </a:lnTo>
                  <a:lnTo>
                    <a:pt x="12" y="81"/>
                  </a:lnTo>
                  <a:lnTo>
                    <a:pt x="12" y="80"/>
                  </a:lnTo>
                  <a:lnTo>
                    <a:pt x="12" y="80"/>
                  </a:lnTo>
                  <a:lnTo>
                    <a:pt x="13" y="81"/>
                  </a:lnTo>
                  <a:lnTo>
                    <a:pt x="15" y="79"/>
                  </a:lnTo>
                  <a:lnTo>
                    <a:pt x="15" y="78"/>
                  </a:lnTo>
                  <a:lnTo>
                    <a:pt x="16" y="77"/>
                  </a:lnTo>
                  <a:lnTo>
                    <a:pt x="17" y="77"/>
                  </a:lnTo>
                  <a:lnTo>
                    <a:pt x="17" y="78"/>
                  </a:lnTo>
                  <a:lnTo>
                    <a:pt x="17" y="78"/>
                  </a:lnTo>
                  <a:lnTo>
                    <a:pt x="18" y="79"/>
                  </a:lnTo>
                  <a:lnTo>
                    <a:pt x="18" y="79"/>
                  </a:lnTo>
                  <a:lnTo>
                    <a:pt x="18" y="79"/>
                  </a:lnTo>
                  <a:lnTo>
                    <a:pt x="18" y="79"/>
                  </a:lnTo>
                  <a:lnTo>
                    <a:pt x="18" y="79"/>
                  </a:lnTo>
                  <a:lnTo>
                    <a:pt x="18" y="79"/>
                  </a:lnTo>
                  <a:lnTo>
                    <a:pt x="18" y="80"/>
                  </a:lnTo>
                  <a:lnTo>
                    <a:pt x="18" y="80"/>
                  </a:lnTo>
                  <a:lnTo>
                    <a:pt x="18" y="80"/>
                  </a:lnTo>
                  <a:lnTo>
                    <a:pt x="18" y="80"/>
                  </a:lnTo>
                  <a:lnTo>
                    <a:pt x="18" y="80"/>
                  </a:lnTo>
                  <a:lnTo>
                    <a:pt x="18" y="80"/>
                  </a:lnTo>
                  <a:lnTo>
                    <a:pt x="18" y="80"/>
                  </a:lnTo>
                  <a:lnTo>
                    <a:pt x="21" y="80"/>
                  </a:lnTo>
                  <a:lnTo>
                    <a:pt x="24" y="79"/>
                  </a:lnTo>
                  <a:lnTo>
                    <a:pt x="29" y="77"/>
                  </a:lnTo>
                  <a:lnTo>
                    <a:pt x="29" y="77"/>
                  </a:lnTo>
                  <a:lnTo>
                    <a:pt x="30" y="77"/>
                  </a:lnTo>
                  <a:lnTo>
                    <a:pt x="33" y="75"/>
                  </a:lnTo>
                  <a:lnTo>
                    <a:pt x="35" y="73"/>
                  </a:lnTo>
                  <a:lnTo>
                    <a:pt x="36" y="73"/>
                  </a:lnTo>
                  <a:lnTo>
                    <a:pt x="36" y="71"/>
                  </a:lnTo>
                  <a:lnTo>
                    <a:pt x="36" y="71"/>
                  </a:lnTo>
                  <a:lnTo>
                    <a:pt x="37" y="72"/>
                  </a:lnTo>
                  <a:lnTo>
                    <a:pt x="37" y="72"/>
                  </a:lnTo>
                  <a:lnTo>
                    <a:pt x="37" y="72"/>
                  </a:lnTo>
                  <a:lnTo>
                    <a:pt x="37" y="70"/>
                  </a:lnTo>
                  <a:lnTo>
                    <a:pt x="38" y="68"/>
                  </a:lnTo>
                  <a:lnTo>
                    <a:pt x="41" y="66"/>
                  </a:lnTo>
                  <a:lnTo>
                    <a:pt x="41" y="66"/>
                  </a:lnTo>
                  <a:lnTo>
                    <a:pt x="41" y="66"/>
                  </a:lnTo>
                  <a:lnTo>
                    <a:pt x="41" y="66"/>
                  </a:lnTo>
                  <a:lnTo>
                    <a:pt x="41" y="66"/>
                  </a:lnTo>
                  <a:lnTo>
                    <a:pt x="42" y="66"/>
                  </a:lnTo>
                  <a:lnTo>
                    <a:pt x="42" y="67"/>
                  </a:lnTo>
                  <a:lnTo>
                    <a:pt x="43" y="66"/>
                  </a:lnTo>
                  <a:lnTo>
                    <a:pt x="44" y="65"/>
                  </a:lnTo>
                  <a:lnTo>
                    <a:pt x="44" y="65"/>
                  </a:lnTo>
                  <a:lnTo>
                    <a:pt x="44" y="65"/>
                  </a:lnTo>
                  <a:lnTo>
                    <a:pt x="44" y="65"/>
                  </a:lnTo>
                  <a:lnTo>
                    <a:pt x="45" y="63"/>
                  </a:lnTo>
                  <a:lnTo>
                    <a:pt x="45" y="62"/>
                  </a:lnTo>
                  <a:lnTo>
                    <a:pt x="46" y="59"/>
                  </a:lnTo>
                  <a:lnTo>
                    <a:pt x="48" y="57"/>
                  </a:lnTo>
                  <a:lnTo>
                    <a:pt x="50" y="56"/>
                  </a:lnTo>
                  <a:lnTo>
                    <a:pt x="49" y="55"/>
                  </a:lnTo>
                  <a:lnTo>
                    <a:pt x="51" y="54"/>
                  </a:lnTo>
                  <a:lnTo>
                    <a:pt x="52" y="51"/>
                  </a:lnTo>
                  <a:lnTo>
                    <a:pt x="51" y="50"/>
                  </a:lnTo>
                  <a:lnTo>
                    <a:pt x="51" y="50"/>
                  </a:lnTo>
                  <a:lnTo>
                    <a:pt x="51" y="50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2" y="49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3" y="46"/>
                  </a:lnTo>
                  <a:lnTo>
                    <a:pt x="54" y="45"/>
                  </a:lnTo>
                  <a:lnTo>
                    <a:pt x="54" y="45"/>
                  </a:lnTo>
                  <a:lnTo>
                    <a:pt x="54" y="45"/>
                  </a:lnTo>
                  <a:lnTo>
                    <a:pt x="54" y="45"/>
                  </a:lnTo>
                  <a:lnTo>
                    <a:pt x="55" y="45"/>
                  </a:lnTo>
                  <a:lnTo>
                    <a:pt x="55" y="45"/>
                  </a:lnTo>
                  <a:lnTo>
                    <a:pt x="55" y="45"/>
                  </a:lnTo>
                  <a:lnTo>
                    <a:pt x="55" y="45"/>
                  </a:lnTo>
                  <a:lnTo>
                    <a:pt x="55" y="45"/>
                  </a:lnTo>
                  <a:lnTo>
                    <a:pt x="55" y="45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5" y="42"/>
                  </a:lnTo>
                  <a:lnTo>
                    <a:pt x="55" y="41"/>
                  </a:lnTo>
                  <a:lnTo>
                    <a:pt x="55" y="40"/>
                  </a:lnTo>
                  <a:lnTo>
                    <a:pt x="55" y="39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7"/>
                  </a:lnTo>
                  <a:lnTo>
                    <a:pt x="57" y="37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58" y="36"/>
                  </a:lnTo>
                  <a:lnTo>
                    <a:pt x="58" y="36"/>
                  </a:lnTo>
                  <a:lnTo>
                    <a:pt x="58" y="36"/>
                  </a:lnTo>
                  <a:lnTo>
                    <a:pt x="58" y="36"/>
                  </a:lnTo>
                  <a:lnTo>
                    <a:pt x="58" y="36"/>
                  </a:lnTo>
                  <a:lnTo>
                    <a:pt x="58" y="36"/>
                  </a:lnTo>
                  <a:lnTo>
                    <a:pt x="58" y="37"/>
                  </a:lnTo>
                  <a:lnTo>
                    <a:pt x="59" y="37"/>
                  </a:lnTo>
                  <a:lnTo>
                    <a:pt x="59" y="37"/>
                  </a:lnTo>
                  <a:lnTo>
                    <a:pt x="59" y="37"/>
                  </a:lnTo>
                  <a:lnTo>
                    <a:pt x="59" y="37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1" y="35"/>
                  </a:lnTo>
                  <a:lnTo>
                    <a:pt x="61" y="35"/>
                  </a:lnTo>
                  <a:lnTo>
                    <a:pt x="61" y="35"/>
                  </a:lnTo>
                  <a:lnTo>
                    <a:pt x="61" y="35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60" y="33"/>
                  </a:lnTo>
                  <a:lnTo>
                    <a:pt x="60" y="32"/>
                  </a:lnTo>
                  <a:lnTo>
                    <a:pt x="59" y="31"/>
                  </a:lnTo>
                  <a:lnTo>
                    <a:pt x="58" y="31"/>
                  </a:lnTo>
                  <a:lnTo>
                    <a:pt x="57" y="30"/>
                  </a:lnTo>
                  <a:lnTo>
                    <a:pt x="57" y="30"/>
                  </a:lnTo>
                  <a:lnTo>
                    <a:pt x="57" y="30"/>
                  </a:lnTo>
                  <a:lnTo>
                    <a:pt x="57" y="30"/>
                  </a:lnTo>
                  <a:lnTo>
                    <a:pt x="57" y="30"/>
                  </a:lnTo>
                  <a:lnTo>
                    <a:pt x="57" y="27"/>
                  </a:lnTo>
                  <a:lnTo>
                    <a:pt x="57" y="27"/>
                  </a:lnTo>
                  <a:lnTo>
                    <a:pt x="57" y="27"/>
                  </a:lnTo>
                  <a:lnTo>
                    <a:pt x="57" y="27"/>
                  </a:lnTo>
                  <a:lnTo>
                    <a:pt x="57" y="27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59" y="26"/>
                  </a:lnTo>
                  <a:lnTo>
                    <a:pt x="59" y="26"/>
                  </a:lnTo>
                  <a:lnTo>
                    <a:pt x="59" y="25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61" y="24"/>
                  </a:lnTo>
                  <a:lnTo>
                    <a:pt x="61" y="21"/>
                  </a:lnTo>
                  <a:lnTo>
                    <a:pt x="62" y="21"/>
                  </a:lnTo>
                  <a:lnTo>
                    <a:pt x="62" y="21"/>
                  </a:lnTo>
                  <a:lnTo>
                    <a:pt x="62" y="21"/>
                  </a:lnTo>
                  <a:lnTo>
                    <a:pt x="62" y="20"/>
                  </a:lnTo>
                  <a:lnTo>
                    <a:pt x="63" y="20"/>
                  </a:lnTo>
                  <a:lnTo>
                    <a:pt x="63" y="21"/>
                  </a:lnTo>
                  <a:lnTo>
                    <a:pt x="64" y="21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68" y="23"/>
                  </a:lnTo>
                  <a:lnTo>
                    <a:pt x="68" y="23"/>
                  </a:lnTo>
                  <a:lnTo>
                    <a:pt x="68" y="22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70" y="23"/>
                  </a:lnTo>
                  <a:lnTo>
                    <a:pt x="70" y="23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2" y="25"/>
                  </a:lnTo>
                  <a:lnTo>
                    <a:pt x="72" y="25"/>
                  </a:lnTo>
                  <a:lnTo>
                    <a:pt x="72" y="25"/>
                  </a:lnTo>
                  <a:lnTo>
                    <a:pt x="73" y="26"/>
                  </a:lnTo>
                  <a:lnTo>
                    <a:pt x="73" y="26"/>
                  </a:lnTo>
                  <a:lnTo>
                    <a:pt x="73" y="26"/>
                  </a:lnTo>
                  <a:lnTo>
                    <a:pt x="73" y="26"/>
                  </a:lnTo>
                  <a:lnTo>
                    <a:pt x="73" y="26"/>
                  </a:lnTo>
                  <a:lnTo>
                    <a:pt x="73" y="26"/>
                  </a:lnTo>
                  <a:lnTo>
                    <a:pt x="74" y="26"/>
                  </a:lnTo>
                  <a:lnTo>
                    <a:pt x="75" y="27"/>
                  </a:lnTo>
                  <a:lnTo>
                    <a:pt x="75" y="27"/>
                  </a:lnTo>
                  <a:lnTo>
                    <a:pt x="75" y="26"/>
                  </a:lnTo>
                  <a:lnTo>
                    <a:pt x="75" y="26"/>
                  </a:lnTo>
                  <a:lnTo>
                    <a:pt x="75" y="26"/>
                  </a:lnTo>
                  <a:lnTo>
                    <a:pt x="75" y="26"/>
                  </a:lnTo>
                  <a:lnTo>
                    <a:pt x="75" y="26"/>
                  </a:lnTo>
                  <a:lnTo>
                    <a:pt x="77" y="27"/>
                  </a:lnTo>
                  <a:lnTo>
                    <a:pt x="77" y="27"/>
                  </a:lnTo>
                  <a:lnTo>
                    <a:pt x="78" y="27"/>
                  </a:lnTo>
                  <a:lnTo>
                    <a:pt x="78" y="27"/>
                  </a:lnTo>
                  <a:lnTo>
                    <a:pt x="79" y="26"/>
                  </a:lnTo>
                  <a:lnTo>
                    <a:pt x="79" y="26"/>
                  </a:lnTo>
                  <a:lnTo>
                    <a:pt x="79" y="26"/>
                  </a:lnTo>
                  <a:lnTo>
                    <a:pt x="79" y="26"/>
                  </a:lnTo>
                  <a:lnTo>
                    <a:pt x="79" y="26"/>
                  </a:lnTo>
                  <a:lnTo>
                    <a:pt x="80" y="26"/>
                  </a:lnTo>
                  <a:lnTo>
                    <a:pt x="80" y="26"/>
                  </a:lnTo>
                  <a:lnTo>
                    <a:pt x="81" y="25"/>
                  </a:lnTo>
                  <a:lnTo>
                    <a:pt x="85" y="25"/>
                  </a:lnTo>
                  <a:lnTo>
                    <a:pt x="87" y="25"/>
                  </a:lnTo>
                  <a:lnTo>
                    <a:pt x="88" y="26"/>
                  </a:lnTo>
                  <a:lnTo>
                    <a:pt x="89" y="26"/>
                  </a:lnTo>
                  <a:lnTo>
                    <a:pt x="90" y="26"/>
                  </a:lnTo>
                  <a:lnTo>
                    <a:pt x="90" y="26"/>
                  </a:lnTo>
                  <a:lnTo>
                    <a:pt x="91" y="26"/>
                  </a:lnTo>
                  <a:lnTo>
                    <a:pt x="91" y="26"/>
                  </a:lnTo>
                  <a:lnTo>
                    <a:pt x="92" y="25"/>
                  </a:lnTo>
                  <a:lnTo>
                    <a:pt x="92" y="25"/>
                  </a:lnTo>
                  <a:lnTo>
                    <a:pt x="93" y="24"/>
                  </a:lnTo>
                  <a:lnTo>
                    <a:pt x="94" y="22"/>
                  </a:lnTo>
                  <a:lnTo>
                    <a:pt x="95" y="20"/>
                  </a:lnTo>
                  <a:lnTo>
                    <a:pt x="96" y="18"/>
                  </a:lnTo>
                  <a:lnTo>
                    <a:pt x="97" y="15"/>
                  </a:lnTo>
                  <a:lnTo>
                    <a:pt x="100" y="10"/>
                  </a:lnTo>
                  <a:lnTo>
                    <a:pt x="100" y="10"/>
                  </a:lnTo>
                  <a:lnTo>
                    <a:pt x="101" y="10"/>
                  </a:lnTo>
                  <a:lnTo>
                    <a:pt x="105" y="10"/>
                  </a:lnTo>
                  <a:lnTo>
                    <a:pt x="105" y="10"/>
                  </a:lnTo>
                  <a:lnTo>
                    <a:pt x="105" y="10"/>
                  </a:lnTo>
                  <a:lnTo>
                    <a:pt x="105" y="10"/>
                  </a:lnTo>
                  <a:lnTo>
                    <a:pt x="106" y="10"/>
                  </a:lnTo>
                  <a:lnTo>
                    <a:pt x="109" y="9"/>
                  </a:lnTo>
                  <a:lnTo>
                    <a:pt x="109" y="10"/>
                  </a:lnTo>
                  <a:lnTo>
                    <a:pt x="109" y="10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08" y="11"/>
                  </a:lnTo>
                  <a:lnTo>
                    <a:pt x="108" y="11"/>
                  </a:lnTo>
                  <a:lnTo>
                    <a:pt x="107" y="11"/>
                  </a:lnTo>
                  <a:lnTo>
                    <a:pt x="107" y="11"/>
                  </a:lnTo>
                  <a:lnTo>
                    <a:pt x="106" y="11"/>
                  </a:lnTo>
                  <a:lnTo>
                    <a:pt x="106" y="12"/>
                  </a:lnTo>
                  <a:lnTo>
                    <a:pt x="107" y="13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09" y="14"/>
                  </a:lnTo>
                  <a:lnTo>
                    <a:pt x="110" y="16"/>
                  </a:lnTo>
                  <a:lnTo>
                    <a:pt x="110" y="18"/>
                  </a:lnTo>
                  <a:lnTo>
                    <a:pt x="111" y="20"/>
                  </a:lnTo>
                  <a:lnTo>
                    <a:pt x="111" y="20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1" y="22"/>
                  </a:lnTo>
                  <a:lnTo>
                    <a:pt x="111" y="22"/>
                  </a:lnTo>
                  <a:lnTo>
                    <a:pt x="111" y="22"/>
                  </a:lnTo>
                  <a:lnTo>
                    <a:pt x="111" y="22"/>
                  </a:lnTo>
                  <a:lnTo>
                    <a:pt x="111" y="22"/>
                  </a:lnTo>
                  <a:lnTo>
                    <a:pt x="114" y="24"/>
                  </a:lnTo>
                  <a:lnTo>
                    <a:pt x="114" y="24"/>
                  </a:lnTo>
                  <a:lnTo>
                    <a:pt x="114" y="24"/>
                  </a:lnTo>
                  <a:lnTo>
                    <a:pt x="114" y="25"/>
                  </a:lnTo>
                  <a:lnTo>
                    <a:pt x="114" y="25"/>
                  </a:lnTo>
                  <a:lnTo>
                    <a:pt x="114" y="25"/>
                  </a:lnTo>
                  <a:lnTo>
                    <a:pt x="114" y="25"/>
                  </a:lnTo>
                  <a:lnTo>
                    <a:pt x="115" y="25"/>
                  </a:lnTo>
                  <a:lnTo>
                    <a:pt x="116" y="27"/>
                  </a:lnTo>
                  <a:lnTo>
                    <a:pt x="117" y="28"/>
                  </a:lnTo>
                  <a:lnTo>
                    <a:pt x="117" y="28"/>
                  </a:lnTo>
                  <a:lnTo>
                    <a:pt x="117" y="28"/>
                  </a:lnTo>
                  <a:lnTo>
                    <a:pt x="117" y="29"/>
                  </a:lnTo>
                  <a:lnTo>
                    <a:pt x="117" y="29"/>
                  </a:lnTo>
                  <a:lnTo>
                    <a:pt x="117" y="29"/>
                  </a:lnTo>
                  <a:lnTo>
                    <a:pt x="117" y="29"/>
                  </a:lnTo>
                  <a:lnTo>
                    <a:pt x="118" y="29"/>
                  </a:lnTo>
                  <a:lnTo>
                    <a:pt x="118" y="29"/>
                  </a:lnTo>
                  <a:lnTo>
                    <a:pt x="118" y="30"/>
                  </a:lnTo>
                  <a:lnTo>
                    <a:pt x="118" y="31"/>
                  </a:lnTo>
                  <a:lnTo>
                    <a:pt x="120" y="31"/>
                  </a:lnTo>
                  <a:lnTo>
                    <a:pt x="120" y="31"/>
                  </a:lnTo>
                  <a:lnTo>
                    <a:pt x="120" y="31"/>
                  </a:lnTo>
                  <a:lnTo>
                    <a:pt x="123" y="31"/>
                  </a:lnTo>
                  <a:lnTo>
                    <a:pt x="123" y="31"/>
                  </a:lnTo>
                  <a:lnTo>
                    <a:pt x="124" y="31"/>
                  </a:lnTo>
                  <a:lnTo>
                    <a:pt x="124" y="31"/>
                  </a:lnTo>
                  <a:lnTo>
                    <a:pt x="124" y="31"/>
                  </a:lnTo>
                  <a:lnTo>
                    <a:pt x="124" y="31"/>
                  </a:lnTo>
                  <a:lnTo>
                    <a:pt x="124" y="32"/>
                  </a:lnTo>
                  <a:lnTo>
                    <a:pt x="124" y="32"/>
                  </a:lnTo>
                  <a:lnTo>
                    <a:pt x="124" y="33"/>
                  </a:lnTo>
                  <a:lnTo>
                    <a:pt x="124" y="33"/>
                  </a:lnTo>
                  <a:lnTo>
                    <a:pt x="128" y="31"/>
                  </a:lnTo>
                  <a:lnTo>
                    <a:pt x="128" y="31"/>
                  </a:lnTo>
                  <a:lnTo>
                    <a:pt x="128" y="31"/>
                  </a:lnTo>
                  <a:lnTo>
                    <a:pt x="129" y="30"/>
                  </a:lnTo>
                  <a:lnTo>
                    <a:pt x="129" y="30"/>
                  </a:lnTo>
                  <a:lnTo>
                    <a:pt x="129" y="28"/>
                  </a:lnTo>
                  <a:lnTo>
                    <a:pt x="129" y="28"/>
                  </a:lnTo>
                  <a:lnTo>
                    <a:pt x="129" y="28"/>
                  </a:lnTo>
                  <a:lnTo>
                    <a:pt x="129" y="28"/>
                  </a:lnTo>
                  <a:lnTo>
                    <a:pt x="129" y="28"/>
                  </a:lnTo>
                  <a:lnTo>
                    <a:pt x="133" y="25"/>
                  </a:lnTo>
                  <a:lnTo>
                    <a:pt x="135" y="24"/>
                  </a:lnTo>
                  <a:lnTo>
                    <a:pt x="136" y="23"/>
                  </a:lnTo>
                  <a:lnTo>
                    <a:pt x="138" y="23"/>
                  </a:lnTo>
                  <a:lnTo>
                    <a:pt x="138" y="22"/>
                  </a:lnTo>
                  <a:lnTo>
                    <a:pt x="139" y="21"/>
                  </a:lnTo>
                  <a:lnTo>
                    <a:pt x="140" y="21"/>
                  </a:lnTo>
                  <a:lnTo>
                    <a:pt x="141" y="19"/>
                  </a:lnTo>
                  <a:lnTo>
                    <a:pt x="142" y="19"/>
                  </a:lnTo>
                  <a:lnTo>
                    <a:pt x="142" y="18"/>
                  </a:lnTo>
                  <a:lnTo>
                    <a:pt x="142" y="18"/>
                  </a:lnTo>
                  <a:lnTo>
                    <a:pt x="142" y="18"/>
                  </a:lnTo>
                  <a:lnTo>
                    <a:pt x="142" y="17"/>
                  </a:lnTo>
                  <a:lnTo>
                    <a:pt x="142" y="17"/>
                  </a:lnTo>
                  <a:lnTo>
                    <a:pt x="142" y="17"/>
                  </a:lnTo>
                  <a:lnTo>
                    <a:pt x="142" y="17"/>
                  </a:lnTo>
                  <a:lnTo>
                    <a:pt x="142" y="17"/>
                  </a:lnTo>
                  <a:lnTo>
                    <a:pt x="143" y="17"/>
                  </a:lnTo>
                  <a:lnTo>
                    <a:pt x="143" y="17"/>
                  </a:lnTo>
                  <a:lnTo>
                    <a:pt x="143" y="16"/>
                  </a:lnTo>
                  <a:lnTo>
                    <a:pt x="144" y="17"/>
                  </a:lnTo>
                  <a:lnTo>
                    <a:pt x="144" y="17"/>
                  </a:lnTo>
                  <a:lnTo>
                    <a:pt x="145" y="17"/>
                  </a:lnTo>
                  <a:lnTo>
                    <a:pt x="146" y="17"/>
                  </a:lnTo>
                  <a:lnTo>
                    <a:pt x="147" y="17"/>
                  </a:lnTo>
                  <a:lnTo>
                    <a:pt x="147" y="17"/>
                  </a:lnTo>
                  <a:lnTo>
                    <a:pt x="147" y="17"/>
                  </a:lnTo>
                  <a:lnTo>
                    <a:pt x="147" y="17"/>
                  </a:lnTo>
                  <a:lnTo>
                    <a:pt x="148" y="17"/>
                  </a:lnTo>
                  <a:lnTo>
                    <a:pt x="148" y="16"/>
                  </a:lnTo>
                  <a:lnTo>
                    <a:pt x="150" y="14"/>
                  </a:lnTo>
                  <a:lnTo>
                    <a:pt x="150" y="14"/>
                  </a:lnTo>
                  <a:lnTo>
                    <a:pt x="151" y="13"/>
                  </a:lnTo>
                  <a:lnTo>
                    <a:pt x="152" y="13"/>
                  </a:lnTo>
                  <a:lnTo>
                    <a:pt x="152" y="13"/>
                  </a:lnTo>
                  <a:lnTo>
                    <a:pt x="152" y="13"/>
                  </a:lnTo>
                  <a:lnTo>
                    <a:pt x="152" y="13"/>
                  </a:lnTo>
                  <a:lnTo>
                    <a:pt x="152" y="13"/>
                  </a:lnTo>
                  <a:lnTo>
                    <a:pt x="152" y="13"/>
                  </a:lnTo>
                  <a:lnTo>
                    <a:pt x="152" y="14"/>
                  </a:lnTo>
                  <a:lnTo>
                    <a:pt x="153" y="14"/>
                  </a:lnTo>
                  <a:lnTo>
                    <a:pt x="153" y="14"/>
                  </a:lnTo>
                  <a:lnTo>
                    <a:pt x="153" y="14"/>
                  </a:lnTo>
                  <a:lnTo>
                    <a:pt x="153" y="14"/>
                  </a:lnTo>
                  <a:lnTo>
                    <a:pt x="154" y="15"/>
                  </a:lnTo>
                  <a:lnTo>
                    <a:pt x="154" y="15"/>
                  </a:lnTo>
                  <a:lnTo>
                    <a:pt x="154" y="15"/>
                  </a:lnTo>
                  <a:lnTo>
                    <a:pt x="154" y="15"/>
                  </a:lnTo>
                  <a:lnTo>
                    <a:pt x="154" y="15"/>
                  </a:lnTo>
                  <a:lnTo>
                    <a:pt x="154" y="15"/>
                  </a:lnTo>
                  <a:lnTo>
                    <a:pt x="154" y="15"/>
                  </a:lnTo>
                  <a:lnTo>
                    <a:pt x="156" y="15"/>
                  </a:lnTo>
                  <a:lnTo>
                    <a:pt x="157" y="15"/>
                  </a:lnTo>
                  <a:lnTo>
                    <a:pt x="160" y="15"/>
                  </a:lnTo>
                  <a:lnTo>
                    <a:pt x="161" y="15"/>
                  </a:lnTo>
                  <a:lnTo>
                    <a:pt x="167" y="14"/>
                  </a:lnTo>
                  <a:lnTo>
                    <a:pt x="167" y="14"/>
                  </a:lnTo>
                  <a:lnTo>
                    <a:pt x="167" y="14"/>
                  </a:lnTo>
                  <a:lnTo>
                    <a:pt x="167" y="14"/>
                  </a:lnTo>
                  <a:lnTo>
                    <a:pt x="167" y="12"/>
                  </a:lnTo>
                  <a:lnTo>
                    <a:pt x="168" y="12"/>
                  </a:lnTo>
                  <a:lnTo>
                    <a:pt x="168" y="12"/>
                  </a:lnTo>
                  <a:lnTo>
                    <a:pt x="168" y="12"/>
                  </a:lnTo>
                  <a:lnTo>
                    <a:pt x="168" y="12"/>
                  </a:lnTo>
                  <a:lnTo>
                    <a:pt x="169" y="12"/>
                  </a:lnTo>
                  <a:lnTo>
                    <a:pt x="169" y="12"/>
                  </a:lnTo>
                  <a:lnTo>
                    <a:pt x="169" y="12"/>
                  </a:lnTo>
                  <a:lnTo>
                    <a:pt x="170" y="13"/>
                  </a:lnTo>
                  <a:lnTo>
                    <a:pt x="172" y="13"/>
                  </a:lnTo>
                  <a:lnTo>
                    <a:pt x="173" y="13"/>
                  </a:lnTo>
                  <a:lnTo>
                    <a:pt x="173" y="13"/>
                  </a:lnTo>
                  <a:lnTo>
                    <a:pt x="174" y="13"/>
                  </a:lnTo>
                  <a:lnTo>
                    <a:pt x="176" y="13"/>
                  </a:lnTo>
                  <a:lnTo>
                    <a:pt x="177" y="13"/>
                  </a:lnTo>
                  <a:lnTo>
                    <a:pt x="178" y="12"/>
                  </a:lnTo>
                  <a:lnTo>
                    <a:pt x="180" y="12"/>
                  </a:lnTo>
                  <a:lnTo>
                    <a:pt x="181" y="12"/>
                  </a:lnTo>
                  <a:lnTo>
                    <a:pt x="185" y="12"/>
                  </a:lnTo>
                  <a:lnTo>
                    <a:pt x="187" y="11"/>
                  </a:lnTo>
                  <a:lnTo>
                    <a:pt x="189" y="10"/>
                  </a:lnTo>
                  <a:lnTo>
                    <a:pt x="188" y="10"/>
                  </a:lnTo>
                  <a:lnTo>
                    <a:pt x="188" y="11"/>
                  </a:lnTo>
                  <a:lnTo>
                    <a:pt x="188" y="11"/>
                  </a:lnTo>
                  <a:lnTo>
                    <a:pt x="187" y="13"/>
                  </a:lnTo>
                  <a:lnTo>
                    <a:pt x="187" y="14"/>
                  </a:lnTo>
                  <a:lnTo>
                    <a:pt x="187" y="14"/>
                  </a:lnTo>
                  <a:lnTo>
                    <a:pt x="187" y="14"/>
                  </a:lnTo>
                  <a:lnTo>
                    <a:pt x="186" y="14"/>
                  </a:lnTo>
                  <a:lnTo>
                    <a:pt x="186" y="15"/>
                  </a:lnTo>
                  <a:lnTo>
                    <a:pt x="185" y="15"/>
                  </a:lnTo>
                  <a:lnTo>
                    <a:pt x="186" y="17"/>
                  </a:lnTo>
                  <a:lnTo>
                    <a:pt x="187" y="20"/>
                  </a:lnTo>
                  <a:lnTo>
                    <a:pt x="194" y="20"/>
                  </a:lnTo>
                  <a:lnTo>
                    <a:pt x="195" y="20"/>
                  </a:lnTo>
                  <a:lnTo>
                    <a:pt x="197" y="19"/>
                  </a:lnTo>
                  <a:lnTo>
                    <a:pt x="197" y="19"/>
                  </a:lnTo>
                  <a:lnTo>
                    <a:pt x="198" y="19"/>
                  </a:lnTo>
                  <a:lnTo>
                    <a:pt x="198" y="19"/>
                  </a:lnTo>
                  <a:lnTo>
                    <a:pt x="198" y="18"/>
                  </a:lnTo>
                  <a:lnTo>
                    <a:pt x="198" y="18"/>
                  </a:lnTo>
                  <a:lnTo>
                    <a:pt x="198" y="18"/>
                  </a:lnTo>
                  <a:lnTo>
                    <a:pt x="198" y="18"/>
                  </a:lnTo>
                  <a:lnTo>
                    <a:pt x="199" y="18"/>
                  </a:lnTo>
                  <a:lnTo>
                    <a:pt x="199" y="18"/>
                  </a:lnTo>
                  <a:lnTo>
                    <a:pt x="201" y="16"/>
                  </a:lnTo>
                  <a:lnTo>
                    <a:pt x="201" y="16"/>
                  </a:lnTo>
                  <a:lnTo>
                    <a:pt x="201" y="16"/>
                  </a:lnTo>
                  <a:lnTo>
                    <a:pt x="201" y="16"/>
                  </a:lnTo>
                  <a:lnTo>
                    <a:pt x="202" y="16"/>
                  </a:lnTo>
                  <a:lnTo>
                    <a:pt x="203" y="16"/>
                  </a:lnTo>
                  <a:lnTo>
                    <a:pt x="203" y="15"/>
                  </a:lnTo>
                  <a:lnTo>
                    <a:pt x="203" y="15"/>
                  </a:lnTo>
                  <a:lnTo>
                    <a:pt x="203" y="15"/>
                  </a:lnTo>
                  <a:lnTo>
                    <a:pt x="204" y="15"/>
                  </a:lnTo>
                  <a:lnTo>
                    <a:pt x="204" y="15"/>
                  </a:lnTo>
                  <a:lnTo>
                    <a:pt x="204" y="15"/>
                  </a:lnTo>
                  <a:lnTo>
                    <a:pt x="204" y="15"/>
                  </a:lnTo>
                  <a:lnTo>
                    <a:pt x="204" y="15"/>
                  </a:lnTo>
                  <a:lnTo>
                    <a:pt x="205" y="14"/>
                  </a:lnTo>
                  <a:lnTo>
                    <a:pt x="205" y="14"/>
                  </a:lnTo>
                  <a:lnTo>
                    <a:pt x="205" y="14"/>
                  </a:lnTo>
                  <a:lnTo>
                    <a:pt x="205" y="14"/>
                  </a:lnTo>
                  <a:lnTo>
                    <a:pt x="205" y="14"/>
                  </a:lnTo>
                  <a:lnTo>
                    <a:pt x="205" y="14"/>
                  </a:lnTo>
                  <a:lnTo>
                    <a:pt x="204" y="10"/>
                  </a:lnTo>
                  <a:lnTo>
                    <a:pt x="204" y="9"/>
                  </a:lnTo>
                  <a:lnTo>
                    <a:pt x="204" y="9"/>
                  </a:lnTo>
                  <a:lnTo>
                    <a:pt x="204" y="9"/>
                  </a:lnTo>
                  <a:lnTo>
                    <a:pt x="204" y="9"/>
                  </a:lnTo>
                  <a:lnTo>
                    <a:pt x="203" y="9"/>
                  </a:lnTo>
                  <a:lnTo>
                    <a:pt x="202" y="9"/>
                  </a:lnTo>
                  <a:lnTo>
                    <a:pt x="198" y="10"/>
                  </a:lnTo>
                  <a:lnTo>
                    <a:pt x="198" y="10"/>
                  </a:lnTo>
                  <a:lnTo>
                    <a:pt x="198" y="10"/>
                  </a:lnTo>
                  <a:lnTo>
                    <a:pt x="198" y="9"/>
                  </a:lnTo>
                  <a:lnTo>
                    <a:pt x="198" y="9"/>
                  </a:lnTo>
                  <a:lnTo>
                    <a:pt x="197" y="8"/>
                  </a:lnTo>
                  <a:lnTo>
                    <a:pt x="196" y="8"/>
                  </a:lnTo>
                  <a:lnTo>
                    <a:pt x="195" y="8"/>
                  </a:lnTo>
                  <a:lnTo>
                    <a:pt x="195" y="8"/>
                  </a:lnTo>
                  <a:lnTo>
                    <a:pt x="195" y="8"/>
                  </a:lnTo>
                  <a:lnTo>
                    <a:pt x="195" y="8"/>
                  </a:lnTo>
                  <a:lnTo>
                    <a:pt x="195" y="8"/>
                  </a:lnTo>
                  <a:lnTo>
                    <a:pt x="194" y="8"/>
                  </a:lnTo>
                  <a:lnTo>
                    <a:pt x="194" y="8"/>
                  </a:lnTo>
                  <a:lnTo>
                    <a:pt x="193" y="8"/>
                  </a:lnTo>
                  <a:lnTo>
                    <a:pt x="193" y="8"/>
                  </a:lnTo>
                  <a:lnTo>
                    <a:pt x="193" y="8"/>
                  </a:lnTo>
                  <a:lnTo>
                    <a:pt x="193" y="8"/>
                  </a:lnTo>
                  <a:lnTo>
                    <a:pt x="193" y="7"/>
                  </a:lnTo>
                  <a:lnTo>
                    <a:pt x="192" y="7"/>
                  </a:lnTo>
                  <a:lnTo>
                    <a:pt x="192" y="7"/>
                  </a:lnTo>
                  <a:lnTo>
                    <a:pt x="191" y="7"/>
                  </a:lnTo>
                  <a:lnTo>
                    <a:pt x="190" y="7"/>
                  </a:lnTo>
                  <a:lnTo>
                    <a:pt x="190" y="6"/>
                  </a:lnTo>
                  <a:lnTo>
                    <a:pt x="190" y="6"/>
                  </a:lnTo>
                  <a:lnTo>
                    <a:pt x="190" y="6"/>
                  </a:lnTo>
                  <a:lnTo>
                    <a:pt x="190" y="5"/>
                  </a:lnTo>
                  <a:lnTo>
                    <a:pt x="190" y="5"/>
                  </a:lnTo>
                  <a:lnTo>
                    <a:pt x="190" y="5"/>
                  </a:lnTo>
                  <a:lnTo>
                    <a:pt x="191" y="5"/>
                  </a:lnTo>
                  <a:lnTo>
                    <a:pt x="191" y="4"/>
                  </a:lnTo>
                  <a:lnTo>
                    <a:pt x="191" y="4"/>
                  </a:lnTo>
                  <a:lnTo>
                    <a:pt x="191" y="4"/>
                  </a:lnTo>
                  <a:lnTo>
                    <a:pt x="191" y="4"/>
                  </a:lnTo>
                  <a:lnTo>
                    <a:pt x="192" y="4"/>
                  </a:lnTo>
                  <a:lnTo>
                    <a:pt x="193" y="3"/>
                  </a:lnTo>
                  <a:lnTo>
                    <a:pt x="193" y="3"/>
                  </a:lnTo>
                  <a:lnTo>
                    <a:pt x="194" y="3"/>
                  </a:lnTo>
                  <a:lnTo>
                    <a:pt x="194" y="3"/>
                  </a:lnTo>
                  <a:lnTo>
                    <a:pt x="195" y="3"/>
                  </a:lnTo>
                  <a:lnTo>
                    <a:pt x="195" y="3"/>
                  </a:lnTo>
                  <a:lnTo>
                    <a:pt x="195" y="3"/>
                  </a:lnTo>
                  <a:lnTo>
                    <a:pt x="195" y="3"/>
                  </a:lnTo>
                  <a:lnTo>
                    <a:pt x="195" y="3"/>
                  </a:lnTo>
                  <a:lnTo>
                    <a:pt x="195" y="2"/>
                  </a:lnTo>
                  <a:lnTo>
                    <a:pt x="195" y="2"/>
                  </a:lnTo>
                  <a:lnTo>
                    <a:pt x="195" y="2"/>
                  </a:lnTo>
                  <a:lnTo>
                    <a:pt x="195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197" y="1"/>
                  </a:lnTo>
                  <a:lnTo>
                    <a:pt x="197" y="1"/>
                  </a:lnTo>
                  <a:lnTo>
                    <a:pt x="198" y="1"/>
                  </a:lnTo>
                  <a:lnTo>
                    <a:pt x="198" y="1"/>
                  </a:lnTo>
                  <a:lnTo>
                    <a:pt x="198" y="1"/>
                  </a:lnTo>
                  <a:lnTo>
                    <a:pt x="198" y="1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99" y="0"/>
                  </a:lnTo>
                  <a:lnTo>
                    <a:pt x="199" y="0"/>
                  </a:lnTo>
                  <a:lnTo>
                    <a:pt x="199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0" y="1"/>
                  </a:lnTo>
                  <a:lnTo>
                    <a:pt x="200" y="1"/>
                  </a:lnTo>
                  <a:lnTo>
                    <a:pt x="202" y="4"/>
                  </a:lnTo>
                  <a:lnTo>
                    <a:pt x="203" y="8"/>
                  </a:lnTo>
                  <a:lnTo>
                    <a:pt x="206" y="12"/>
                  </a:lnTo>
                  <a:lnTo>
                    <a:pt x="206" y="13"/>
                  </a:lnTo>
                  <a:lnTo>
                    <a:pt x="207" y="15"/>
                  </a:lnTo>
                  <a:lnTo>
                    <a:pt x="208" y="16"/>
                  </a:lnTo>
                  <a:lnTo>
                    <a:pt x="208" y="17"/>
                  </a:lnTo>
                  <a:lnTo>
                    <a:pt x="210" y="22"/>
                  </a:lnTo>
                  <a:lnTo>
                    <a:pt x="211" y="24"/>
                  </a:lnTo>
                  <a:lnTo>
                    <a:pt x="211" y="26"/>
                  </a:lnTo>
                  <a:lnTo>
                    <a:pt x="213" y="31"/>
                  </a:lnTo>
                  <a:lnTo>
                    <a:pt x="215" y="35"/>
                  </a:lnTo>
                  <a:lnTo>
                    <a:pt x="216" y="37"/>
                  </a:lnTo>
                  <a:lnTo>
                    <a:pt x="217" y="39"/>
                  </a:lnTo>
                  <a:lnTo>
                    <a:pt x="218" y="42"/>
                  </a:lnTo>
                  <a:lnTo>
                    <a:pt x="219" y="45"/>
                  </a:lnTo>
                  <a:lnTo>
                    <a:pt x="219" y="45"/>
                  </a:lnTo>
                  <a:lnTo>
                    <a:pt x="219" y="46"/>
                  </a:lnTo>
                  <a:lnTo>
                    <a:pt x="220" y="47"/>
                  </a:lnTo>
                  <a:lnTo>
                    <a:pt x="220" y="48"/>
                  </a:lnTo>
                  <a:lnTo>
                    <a:pt x="222" y="51"/>
                  </a:lnTo>
                  <a:lnTo>
                    <a:pt x="223" y="52"/>
                  </a:lnTo>
                  <a:lnTo>
                    <a:pt x="223" y="52"/>
                  </a:lnTo>
                  <a:lnTo>
                    <a:pt x="223" y="52"/>
                  </a:lnTo>
                  <a:lnTo>
                    <a:pt x="224" y="53"/>
                  </a:lnTo>
                  <a:lnTo>
                    <a:pt x="224" y="54"/>
                  </a:lnTo>
                  <a:lnTo>
                    <a:pt x="224" y="54"/>
                  </a:lnTo>
                  <a:lnTo>
                    <a:pt x="224" y="54"/>
                  </a:lnTo>
                  <a:lnTo>
                    <a:pt x="224" y="54"/>
                  </a:lnTo>
                  <a:lnTo>
                    <a:pt x="224" y="54"/>
                  </a:lnTo>
                  <a:lnTo>
                    <a:pt x="225" y="54"/>
                  </a:lnTo>
                  <a:lnTo>
                    <a:pt x="225" y="54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0" name="Rectangle 150"/>
            <p:cNvSpPr>
              <a:spLocks noChangeArrowheads="1"/>
            </p:cNvSpPr>
            <p:nvPr/>
          </p:nvSpPr>
          <p:spPr bwMode="auto">
            <a:xfrm>
              <a:off x="6651233" y="2968551"/>
              <a:ext cx="4497" cy="4300"/>
            </a:xfrm>
            <a:prstGeom prst="rect">
              <a:avLst/>
            </a:pr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1" name="Freeform 151"/>
            <p:cNvSpPr>
              <a:spLocks/>
            </p:cNvSpPr>
            <p:nvPr/>
          </p:nvSpPr>
          <p:spPr bwMode="auto">
            <a:xfrm>
              <a:off x="6080212" y="3316791"/>
              <a:ext cx="822813" cy="606199"/>
            </a:xfrm>
            <a:custGeom>
              <a:avLst/>
              <a:gdLst>
                <a:gd name="T0" fmla="*/ 159 w 183"/>
                <a:gd name="T1" fmla="*/ 5 h 141"/>
                <a:gd name="T2" fmla="*/ 167 w 183"/>
                <a:gd name="T3" fmla="*/ 22 h 141"/>
                <a:gd name="T4" fmla="*/ 170 w 183"/>
                <a:gd name="T5" fmla="*/ 30 h 141"/>
                <a:gd name="T6" fmla="*/ 175 w 183"/>
                <a:gd name="T7" fmla="*/ 45 h 141"/>
                <a:gd name="T8" fmla="*/ 179 w 183"/>
                <a:gd name="T9" fmla="*/ 62 h 141"/>
                <a:gd name="T10" fmla="*/ 175 w 183"/>
                <a:gd name="T11" fmla="*/ 63 h 141"/>
                <a:gd name="T12" fmla="*/ 167 w 183"/>
                <a:gd name="T13" fmla="*/ 67 h 141"/>
                <a:gd name="T14" fmla="*/ 157 w 183"/>
                <a:gd name="T15" fmla="*/ 69 h 141"/>
                <a:gd name="T16" fmla="*/ 155 w 183"/>
                <a:gd name="T17" fmla="*/ 73 h 141"/>
                <a:gd name="T18" fmla="*/ 141 w 183"/>
                <a:gd name="T19" fmla="*/ 77 h 141"/>
                <a:gd name="T20" fmla="*/ 130 w 183"/>
                <a:gd name="T21" fmla="*/ 82 h 141"/>
                <a:gd name="T22" fmla="*/ 129 w 183"/>
                <a:gd name="T23" fmla="*/ 90 h 141"/>
                <a:gd name="T24" fmla="*/ 120 w 183"/>
                <a:gd name="T25" fmla="*/ 95 h 141"/>
                <a:gd name="T26" fmla="*/ 111 w 183"/>
                <a:gd name="T27" fmla="*/ 94 h 141"/>
                <a:gd name="T28" fmla="*/ 108 w 183"/>
                <a:gd name="T29" fmla="*/ 95 h 141"/>
                <a:gd name="T30" fmla="*/ 97 w 183"/>
                <a:gd name="T31" fmla="*/ 100 h 141"/>
                <a:gd name="T32" fmla="*/ 89 w 183"/>
                <a:gd name="T33" fmla="*/ 94 h 141"/>
                <a:gd name="T34" fmla="*/ 80 w 183"/>
                <a:gd name="T35" fmla="*/ 109 h 141"/>
                <a:gd name="T36" fmla="*/ 77 w 183"/>
                <a:gd name="T37" fmla="*/ 124 h 141"/>
                <a:gd name="T38" fmla="*/ 66 w 183"/>
                <a:gd name="T39" fmla="*/ 126 h 141"/>
                <a:gd name="T40" fmla="*/ 65 w 183"/>
                <a:gd name="T41" fmla="*/ 135 h 141"/>
                <a:gd name="T42" fmla="*/ 63 w 183"/>
                <a:gd name="T43" fmla="*/ 136 h 141"/>
                <a:gd name="T44" fmla="*/ 53 w 183"/>
                <a:gd name="T45" fmla="*/ 141 h 141"/>
                <a:gd name="T46" fmla="*/ 41 w 183"/>
                <a:gd name="T47" fmla="*/ 138 h 141"/>
                <a:gd name="T48" fmla="*/ 35 w 183"/>
                <a:gd name="T49" fmla="*/ 131 h 141"/>
                <a:gd name="T50" fmla="*/ 28 w 183"/>
                <a:gd name="T51" fmla="*/ 128 h 141"/>
                <a:gd name="T52" fmla="*/ 25 w 183"/>
                <a:gd name="T53" fmla="*/ 124 h 141"/>
                <a:gd name="T54" fmla="*/ 19 w 183"/>
                <a:gd name="T55" fmla="*/ 128 h 141"/>
                <a:gd name="T56" fmla="*/ 16 w 183"/>
                <a:gd name="T57" fmla="*/ 131 h 141"/>
                <a:gd name="T58" fmla="*/ 0 w 183"/>
                <a:gd name="T59" fmla="*/ 128 h 141"/>
                <a:gd name="T60" fmla="*/ 1 w 183"/>
                <a:gd name="T61" fmla="*/ 125 h 141"/>
                <a:gd name="T62" fmla="*/ 2 w 183"/>
                <a:gd name="T63" fmla="*/ 121 h 141"/>
                <a:gd name="T64" fmla="*/ 1 w 183"/>
                <a:gd name="T65" fmla="*/ 118 h 141"/>
                <a:gd name="T66" fmla="*/ 11 w 183"/>
                <a:gd name="T67" fmla="*/ 114 h 141"/>
                <a:gd name="T68" fmla="*/ 14 w 183"/>
                <a:gd name="T69" fmla="*/ 115 h 141"/>
                <a:gd name="T70" fmla="*/ 18 w 183"/>
                <a:gd name="T71" fmla="*/ 101 h 141"/>
                <a:gd name="T72" fmla="*/ 16 w 183"/>
                <a:gd name="T73" fmla="*/ 97 h 141"/>
                <a:gd name="T74" fmla="*/ 10 w 183"/>
                <a:gd name="T75" fmla="*/ 81 h 141"/>
                <a:gd name="T76" fmla="*/ 12 w 183"/>
                <a:gd name="T77" fmla="*/ 71 h 141"/>
                <a:gd name="T78" fmla="*/ 21 w 183"/>
                <a:gd name="T79" fmla="*/ 64 h 141"/>
                <a:gd name="T80" fmla="*/ 25 w 183"/>
                <a:gd name="T81" fmla="*/ 60 h 141"/>
                <a:gd name="T82" fmla="*/ 40 w 183"/>
                <a:gd name="T83" fmla="*/ 63 h 141"/>
                <a:gd name="T84" fmla="*/ 45 w 183"/>
                <a:gd name="T85" fmla="*/ 71 h 141"/>
                <a:gd name="T86" fmla="*/ 46 w 183"/>
                <a:gd name="T87" fmla="*/ 66 h 141"/>
                <a:gd name="T88" fmla="*/ 51 w 183"/>
                <a:gd name="T89" fmla="*/ 63 h 141"/>
                <a:gd name="T90" fmla="*/ 53 w 183"/>
                <a:gd name="T91" fmla="*/ 57 h 141"/>
                <a:gd name="T92" fmla="*/ 49 w 183"/>
                <a:gd name="T93" fmla="*/ 51 h 141"/>
                <a:gd name="T94" fmla="*/ 50 w 183"/>
                <a:gd name="T95" fmla="*/ 46 h 141"/>
                <a:gd name="T96" fmla="*/ 48 w 183"/>
                <a:gd name="T97" fmla="*/ 45 h 141"/>
                <a:gd name="T98" fmla="*/ 51 w 183"/>
                <a:gd name="T99" fmla="*/ 42 h 141"/>
                <a:gd name="T100" fmla="*/ 53 w 183"/>
                <a:gd name="T101" fmla="*/ 43 h 141"/>
                <a:gd name="T102" fmla="*/ 62 w 183"/>
                <a:gd name="T103" fmla="*/ 43 h 141"/>
                <a:gd name="T104" fmla="*/ 65 w 183"/>
                <a:gd name="T105" fmla="*/ 42 h 141"/>
                <a:gd name="T106" fmla="*/ 68 w 183"/>
                <a:gd name="T107" fmla="*/ 39 h 141"/>
                <a:gd name="T108" fmla="*/ 78 w 183"/>
                <a:gd name="T109" fmla="*/ 35 h 141"/>
                <a:gd name="T110" fmla="*/ 89 w 183"/>
                <a:gd name="T111" fmla="*/ 35 h 141"/>
                <a:gd name="T112" fmla="*/ 99 w 183"/>
                <a:gd name="T113" fmla="*/ 27 h 141"/>
                <a:gd name="T114" fmla="*/ 106 w 183"/>
                <a:gd name="T115" fmla="*/ 21 h 141"/>
                <a:gd name="T116" fmla="*/ 111 w 183"/>
                <a:gd name="T117" fmla="*/ 17 h 141"/>
                <a:gd name="T118" fmla="*/ 114 w 183"/>
                <a:gd name="T119" fmla="*/ 15 h 141"/>
                <a:gd name="T120" fmla="*/ 118 w 183"/>
                <a:gd name="T121" fmla="*/ 14 h 141"/>
                <a:gd name="T122" fmla="*/ 132 w 183"/>
                <a:gd name="T123" fmla="*/ 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3" h="141">
                  <a:moveTo>
                    <a:pt x="146" y="3"/>
                  </a:moveTo>
                  <a:lnTo>
                    <a:pt x="149" y="6"/>
                  </a:lnTo>
                  <a:lnTo>
                    <a:pt x="150" y="5"/>
                  </a:lnTo>
                  <a:lnTo>
                    <a:pt x="150" y="5"/>
                  </a:lnTo>
                  <a:lnTo>
                    <a:pt x="151" y="5"/>
                  </a:lnTo>
                  <a:lnTo>
                    <a:pt x="155" y="5"/>
                  </a:lnTo>
                  <a:lnTo>
                    <a:pt x="157" y="4"/>
                  </a:lnTo>
                  <a:lnTo>
                    <a:pt x="157" y="4"/>
                  </a:lnTo>
                  <a:lnTo>
                    <a:pt x="157" y="4"/>
                  </a:lnTo>
                  <a:lnTo>
                    <a:pt x="157" y="4"/>
                  </a:lnTo>
                  <a:lnTo>
                    <a:pt x="158" y="5"/>
                  </a:lnTo>
                  <a:lnTo>
                    <a:pt x="158" y="5"/>
                  </a:lnTo>
                  <a:lnTo>
                    <a:pt x="158" y="5"/>
                  </a:lnTo>
                  <a:lnTo>
                    <a:pt x="159" y="5"/>
                  </a:lnTo>
                  <a:lnTo>
                    <a:pt x="161" y="4"/>
                  </a:lnTo>
                  <a:lnTo>
                    <a:pt x="162" y="3"/>
                  </a:lnTo>
                  <a:lnTo>
                    <a:pt x="162" y="3"/>
                  </a:lnTo>
                  <a:lnTo>
                    <a:pt x="163" y="7"/>
                  </a:lnTo>
                  <a:lnTo>
                    <a:pt x="163" y="8"/>
                  </a:lnTo>
                  <a:lnTo>
                    <a:pt x="165" y="13"/>
                  </a:lnTo>
                  <a:lnTo>
                    <a:pt x="166" y="15"/>
                  </a:lnTo>
                  <a:lnTo>
                    <a:pt x="166" y="17"/>
                  </a:lnTo>
                  <a:lnTo>
                    <a:pt x="166" y="18"/>
                  </a:lnTo>
                  <a:lnTo>
                    <a:pt x="166" y="19"/>
                  </a:lnTo>
                  <a:lnTo>
                    <a:pt x="166" y="19"/>
                  </a:lnTo>
                  <a:lnTo>
                    <a:pt x="166" y="19"/>
                  </a:lnTo>
                  <a:lnTo>
                    <a:pt x="167" y="21"/>
                  </a:lnTo>
                  <a:lnTo>
                    <a:pt x="167" y="22"/>
                  </a:lnTo>
                  <a:lnTo>
                    <a:pt x="168" y="23"/>
                  </a:lnTo>
                  <a:lnTo>
                    <a:pt x="169" y="28"/>
                  </a:lnTo>
                  <a:lnTo>
                    <a:pt x="169" y="28"/>
                  </a:lnTo>
                  <a:lnTo>
                    <a:pt x="169" y="28"/>
                  </a:lnTo>
                  <a:lnTo>
                    <a:pt x="169" y="28"/>
                  </a:lnTo>
                  <a:lnTo>
                    <a:pt x="169" y="28"/>
                  </a:lnTo>
                  <a:lnTo>
                    <a:pt x="169" y="28"/>
                  </a:lnTo>
                  <a:lnTo>
                    <a:pt x="169" y="28"/>
                  </a:lnTo>
                  <a:lnTo>
                    <a:pt x="169" y="28"/>
                  </a:lnTo>
                  <a:lnTo>
                    <a:pt x="169" y="28"/>
                  </a:lnTo>
                  <a:lnTo>
                    <a:pt x="170" y="29"/>
                  </a:lnTo>
                  <a:lnTo>
                    <a:pt x="170" y="30"/>
                  </a:lnTo>
                  <a:lnTo>
                    <a:pt x="170" y="30"/>
                  </a:lnTo>
                  <a:lnTo>
                    <a:pt x="170" y="30"/>
                  </a:lnTo>
                  <a:lnTo>
                    <a:pt x="170" y="31"/>
                  </a:lnTo>
                  <a:lnTo>
                    <a:pt x="172" y="36"/>
                  </a:lnTo>
                  <a:lnTo>
                    <a:pt x="172" y="37"/>
                  </a:lnTo>
                  <a:lnTo>
                    <a:pt x="172" y="38"/>
                  </a:lnTo>
                  <a:lnTo>
                    <a:pt x="172" y="38"/>
                  </a:lnTo>
                  <a:lnTo>
                    <a:pt x="172" y="38"/>
                  </a:lnTo>
                  <a:lnTo>
                    <a:pt x="172" y="38"/>
                  </a:lnTo>
                  <a:lnTo>
                    <a:pt x="172" y="39"/>
                  </a:lnTo>
                  <a:lnTo>
                    <a:pt x="173" y="39"/>
                  </a:lnTo>
                  <a:lnTo>
                    <a:pt x="173" y="39"/>
                  </a:lnTo>
                  <a:lnTo>
                    <a:pt x="173" y="39"/>
                  </a:lnTo>
                  <a:lnTo>
                    <a:pt x="173" y="40"/>
                  </a:lnTo>
                  <a:lnTo>
                    <a:pt x="174" y="41"/>
                  </a:lnTo>
                  <a:lnTo>
                    <a:pt x="175" y="45"/>
                  </a:lnTo>
                  <a:lnTo>
                    <a:pt x="175" y="46"/>
                  </a:lnTo>
                  <a:lnTo>
                    <a:pt x="175" y="46"/>
                  </a:lnTo>
                  <a:lnTo>
                    <a:pt x="176" y="48"/>
                  </a:lnTo>
                  <a:lnTo>
                    <a:pt x="176" y="48"/>
                  </a:lnTo>
                  <a:lnTo>
                    <a:pt x="178" y="51"/>
                  </a:lnTo>
                  <a:lnTo>
                    <a:pt x="179" y="53"/>
                  </a:lnTo>
                  <a:lnTo>
                    <a:pt x="181" y="58"/>
                  </a:lnTo>
                  <a:lnTo>
                    <a:pt x="181" y="59"/>
                  </a:lnTo>
                  <a:lnTo>
                    <a:pt x="182" y="61"/>
                  </a:lnTo>
                  <a:lnTo>
                    <a:pt x="183" y="62"/>
                  </a:lnTo>
                  <a:lnTo>
                    <a:pt x="181" y="62"/>
                  </a:lnTo>
                  <a:lnTo>
                    <a:pt x="181" y="62"/>
                  </a:lnTo>
                  <a:lnTo>
                    <a:pt x="180" y="62"/>
                  </a:lnTo>
                  <a:lnTo>
                    <a:pt x="179" y="62"/>
                  </a:lnTo>
                  <a:lnTo>
                    <a:pt x="179" y="62"/>
                  </a:lnTo>
                  <a:lnTo>
                    <a:pt x="179" y="62"/>
                  </a:lnTo>
                  <a:lnTo>
                    <a:pt x="179" y="63"/>
                  </a:lnTo>
                  <a:lnTo>
                    <a:pt x="179" y="63"/>
                  </a:lnTo>
                  <a:lnTo>
                    <a:pt x="178" y="63"/>
                  </a:lnTo>
                  <a:lnTo>
                    <a:pt x="178" y="63"/>
                  </a:lnTo>
                  <a:lnTo>
                    <a:pt x="178" y="63"/>
                  </a:lnTo>
                  <a:lnTo>
                    <a:pt x="178" y="63"/>
                  </a:lnTo>
                  <a:lnTo>
                    <a:pt x="178" y="63"/>
                  </a:lnTo>
                  <a:lnTo>
                    <a:pt x="178" y="63"/>
                  </a:lnTo>
                  <a:lnTo>
                    <a:pt x="177" y="63"/>
                  </a:lnTo>
                  <a:lnTo>
                    <a:pt x="177" y="63"/>
                  </a:lnTo>
                  <a:lnTo>
                    <a:pt x="176" y="64"/>
                  </a:lnTo>
                  <a:lnTo>
                    <a:pt x="175" y="63"/>
                  </a:lnTo>
                  <a:lnTo>
                    <a:pt x="174" y="64"/>
                  </a:lnTo>
                  <a:lnTo>
                    <a:pt x="174" y="63"/>
                  </a:lnTo>
                  <a:lnTo>
                    <a:pt x="174" y="63"/>
                  </a:lnTo>
                  <a:lnTo>
                    <a:pt x="173" y="62"/>
                  </a:lnTo>
                  <a:lnTo>
                    <a:pt x="173" y="62"/>
                  </a:lnTo>
                  <a:lnTo>
                    <a:pt x="173" y="63"/>
                  </a:lnTo>
                  <a:lnTo>
                    <a:pt x="173" y="63"/>
                  </a:lnTo>
                  <a:lnTo>
                    <a:pt x="173" y="63"/>
                  </a:lnTo>
                  <a:lnTo>
                    <a:pt x="173" y="63"/>
                  </a:lnTo>
                  <a:lnTo>
                    <a:pt x="173" y="64"/>
                  </a:lnTo>
                  <a:lnTo>
                    <a:pt x="173" y="64"/>
                  </a:lnTo>
                  <a:lnTo>
                    <a:pt x="172" y="65"/>
                  </a:lnTo>
                  <a:lnTo>
                    <a:pt x="172" y="65"/>
                  </a:lnTo>
                  <a:lnTo>
                    <a:pt x="167" y="67"/>
                  </a:lnTo>
                  <a:lnTo>
                    <a:pt x="167" y="67"/>
                  </a:lnTo>
                  <a:lnTo>
                    <a:pt x="166" y="67"/>
                  </a:lnTo>
                  <a:lnTo>
                    <a:pt x="164" y="67"/>
                  </a:lnTo>
                  <a:lnTo>
                    <a:pt x="163" y="67"/>
                  </a:lnTo>
                  <a:lnTo>
                    <a:pt x="162" y="68"/>
                  </a:lnTo>
                  <a:lnTo>
                    <a:pt x="161" y="68"/>
                  </a:lnTo>
                  <a:lnTo>
                    <a:pt x="159" y="68"/>
                  </a:lnTo>
                  <a:lnTo>
                    <a:pt x="159" y="69"/>
                  </a:lnTo>
                  <a:lnTo>
                    <a:pt x="159" y="69"/>
                  </a:lnTo>
                  <a:lnTo>
                    <a:pt x="159" y="69"/>
                  </a:lnTo>
                  <a:lnTo>
                    <a:pt x="158" y="69"/>
                  </a:lnTo>
                  <a:lnTo>
                    <a:pt x="158" y="69"/>
                  </a:lnTo>
                  <a:lnTo>
                    <a:pt x="158" y="69"/>
                  </a:lnTo>
                  <a:lnTo>
                    <a:pt x="157" y="69"/>
                  </a:lnTo>
                  <a:lnTo>
                    <a:pt x="157" y="70"/>
                  </a:lnTo>
                  <a:lnTo>
                    <a:pt x="157" y="70"/>
                  </a:lnTo>
                  <a:lnTo>
                    <a:pt x="157" y="70"/>
                  </a:lnTo>
                  <a:lnTo>
                    <a:pt x="157" y="70"/>
                  </a:lnTo>
                  <a:lnTo>
                    <a:pt x="157" y="70"/>
                  </a:lnTo>
                  <a:lnTo>
                    <a:pt x="157" y="70"/>
                  </a:lnTo>
                  <a:lnTo>
                    <a:pt x="157" y="71"/>
                  </a:lnTo>
                  <a:lnTo>
                    <a:pt x="157" y="71"/>
                  </a:lnTo>
                  <a:lnTo>
                    <a:pt x="157" y="71"/>
                  </a:lnTo>
                  <a:lnTo>
                    <a:pt x="157" y="71"/>
                  </a:lnTo>
                  <a:lnTo>
                    <a:pt x="157" y="71"/>
                  </a:lnTo>
                  <a:lnTo>
                    <a:pt x="156" y="71"/>
                  </a:lnTo>
                  <a:lnTo>
                    <a:pt x="155" y="72"/>
                  </a:lnTo>
                  <a:lnTo>
                    <a:pt x="155" y="73"/>
                  </a:lnTo>
                  <a:lnTo>
                    <a:pt x="154" y="73"/>
                  </a:lnTo>
                  <a:lnTo>
                    <a:pt x="154" y="73"/>
                  </a:lnTo>
                  <a:lnTo>
                    <a:pt x="149" y="76"/>
                  </a:lnTo>
                  <a:lnTo>
                    <a:pt x="148" y="76"/>
                  </a:lnTo>
                  <a:lnTo>
                    <a:pt x="147" y="76"/>
                  </a:lnTo>
                  <a:lnTo>
                    <a:pt x="146" y="77"/>
                  </a:lnTo>
                  <a:lnTo>
                    <a:pt x="146" y="77"/>
                  </a:lnTo>
                  <a:lnTo>
                    <a:pt x="145" y="77"/>
                  </a:lnTo>
                  <a:lnTo>
                    <a:pt x="144" y="77"/>
                  </a:lnTo>
                  <a:lnTo>
                    <a:pt x="143" y="77"/>
                  </a:lnTo>
                  <a:lnTo>
                    <a:pt x="143" y="77"/>
                  </a:lnTo>
                  <a:lnTo>
                    <a:pt x="142" y="77"/>
                  </a:lnTo>
                  <a:lnTo>
                    <a:pt x="142" y="77"/>
                  </a:lnTo>
                  <a:lnTo>
                    <a:pt x="141" y="77"/>
                  </a:lnTo>
                  <a:lnTo>
                    <a:pt x="141" y="78"/>
                  </a:lnTo>
                  <a:lnTo>
                    <a:pt x="140" y="78"/>
                  </a:lnTo>
                  <a:lnTo>
                    <a:pt x="139" y="78"/>
                  </a:lnTo>
                  <a:lnTo>
                    <a:pt x="139" y="78"/>
                  </a:lnTo>
                  <a:lnTo>
                    <a:pt x="139" y="78"/>
                  </a:lnTo>
                  <a:lnTo>
                    <a:pt x="137" y="78"/>
                  </a:lnTo>
                  <a:lnTo>
                    <a:pt x="136" y="78"/>
                  </a:lnTo>
                  <a:lnTo>
                    <a:pt x="135" y="78"/>
                  </a:lnTo>
                  <a:lnTo>
                    <a:pt x="135" y="78"/>
                  </a:lnTo>
                  <a:lnTo>
                    <a:pt x="134" y="78"/>
                  </a:lnTo>
                  <a:lnTo>
                    <a:pt x="134" y="79"/>
                  </a:lnTo>
                  <a:lnTo>
                    <a:pt x="130" y="81"/>
                  </a:lnTo>
                  <a:lnTo>
                    <a:pt x="130" y="81"/>
                  </a:lnTo>
                  <a:lnTo>
                    <a:pt x="130" y="82"/>
                  </a:lnTo>
                  <a:lnTo>
                    <a:pt x="130" y="82"/>
                  </a:lnTo>
                  <a:lnTo>
                    <a:pt x="130" y="82"/>
                  </a:lnTo>
                  <a:lnTo>
                    <a:pt x="130" y="82"/>
                  </a:lnTo>
                  <a:lnTo>
                    <a:pt x="131" y="82"/>
                  </a:lnTo>
                  <a:lnTo>
                    <a:pt x="131" y="82"/>
                  </a:lnTo>
                  <a:lnTo>
                    <a:pt x="131" y="82"/>
                  </a:lnTo>
                  <a:lnTo>
                    <a:pt x="131" y="82"/>
                  </a:lnTo>
                  <a:lnTo>
                    <a:pt x="131" y="83"/>
                  </a:lnTo>
                  <a:lnTo>
                    <a:pt x="131" y="83"/>
                  </a:lnTo>
                  <a:lnTo>
                    <a:pt x="132" y="83"/>
                  </a:lnTo>
                  <a:lnTo>
                    <a:pt x="131" y="85"/>
                  </a:lnTo>
                  <a:lnTo>
                    <a:pt x="129" y="90"/>
                  </a:lnTo>
                  <a:lnTo>
                    <a:pt x="129" y="90"/>
                  </a:lnTo>
                  <a:lnTo>
                    <a:pt x="129" y="90"/>
                  </a:lnTo>
                  <a:lnTo>
                    <a:pt x="129" y="90"/>
                  </a:lnTo>
                  <a:lnTo>
                    <a:pt x="129" y="90"/>
                  </a:lnTo>
                  <a:lnTo>
                    <a:pt x="128" y="91"/>
                  </a:lnTo>
                  <a:lnTo>
                    <a:pt x="128" y="91"/>
                  </a:lnTo>
                  <a:lnTo>
                    <a:pt x="127" y="91"/>
                  </a:lnTo>
                  <a:lnTo>
                    <a:pt x="126" y="92"/>
                  </a:lnTo>
                  <a:lnTo>
                    <a:pt x="126" y="92"/>
                  </a:lnTo>
                  <a:lnTo>
                    <a:pt x="126" y="92"/>
                  </a:lnTo>
                  <a:lnTo>
                    <a:pt x="126" y="92"/>
                  </a:lnTo>
                  <a:lnTo>
                    <a:pt x="125" y="92"/>
                  </a:lnTo>
                  <a:lnTo>
                    <a:pt x="125" y="92"/>
                  </a:lnTo>
                  <a:lnTo>
                    <a:pt x="123" y="93"/>
                  </a:lnTo>
                  <a:lnTo>
                    <a:pt x="122" y="94"/>
                  </a:lnTo>
                  <a:lnTo>
                    <a:pt x="120" y="95"/>
                  </a:lnTo>
                  <a:lnTo>
                    <a:pt x="120" y="95"/>
                  </a:lnTo>
                  <a:lnTo>
                    <a:pt x="120" y="96"/>
                  </a:lnTo>
                  <a:lnTo>
                    <a:pt x="118" y="97"/>
                  </a:lnTo>
                  <a:lnTo>
                    <a:pt x="115" y="97"/>
                  </a:lnTo>
                  <a:lnTo>
                    <a:pt x="113" y="98"/>
                  </a:lnTo>
                  <a:lnTo>
                    <a:pt x="113" y="98"/>
                  </a:lnTo>
                  <a:lnTo>
                    <a:pt x="112" y="97"/>
                  </a:lnTo>
                  <a:lnTo>
                    <a:pt x="111" y="97"/>
                  </a:lnTo>
                  <a:lnTo>
                    <a:pt x="111" y="96"/>
                  </a:lnTo>
                  <a:lnTo>
                    <a:pt x="111" y="96"/>
                  </a:lnTo>
                  <a:lnTo>
                    <a:pt x="111" y="96"/>
                  </a:lnTo>
                  <a:lnTo>
                    <a:pt x="111" y="95"/>
                  </a:lnTo>
                  <a:lnTo>
                    <a:pt x="111" y="94"/>
                  </a:lnTo>
                  <a:lnTo>
                    <a:pt x="111" y="94"/>
                  </a:lnTo>
                  <a:lnTo>
                    <a:pt x="111" y="94"/>
                  </a:lnTo>
                  <a:lnTo>
                    <a:pt x="111" y="94"/>
                  </a:lnTo>
                  <a:lnTo>
                    <a:pt x="111" y="94"/>
                  </a:lnTo>
                  <a:lnTo>
                    <a:pt x="111" y="94"/>
                  </a:lnTo>
                  <a:lnTo>
                    <a:pt x="110" y="93"/>
                  </a:lnTo>
                  <a:lnTo>
                    <a:pt x="110" y="93"/>
                  </a:lnTo>
                  <a:lnTo>
                    <a:pt x="110" y="93"/>
                  </a:lnTo>
                  <a:lnTo>
                    <a:pt x="110" y="93"/>
                  </a:lnTo>
                  <a:lnTo>
                    <a:pt x="109" y="94"/>
                  </a:lnTo>
                  <a:lnTo>
                    <a:pt x="109" y="94"/>
                  </a:lnTo>
                  <a:lnTo>
                    <a:pt x="109" y="94"/>
                  </a:lnTo>
                  <a:lnTo>
                    <a:pt x="108" y="94"/>
                  </a:lnTo>
                  <a:lnTo>
                    <a:pt x="108" y="94"/>
                  </a:lnTo>
                  <a:lnTo>
                    <a:pt x="108" y="95"/>
                  </a:lnTo>
                  <a:lnTo>
                    <a:pt x="108" y="95"/>
                  </a:lnTo>
                  <a:lnTo>
                    <a:pt x="107" y="96"/>
                  </a:lnTo>
                  <a:lnTo>
                    <a:pt x="107" y="96"/>
                  </a:lnTo>
                  <a:lnTo>
                    <a:pt x="104" y="97"/>
                  </a:lnTo>
                  <a:lnTo>
                    <a:pt x="104" y="97"/>
                  </a:lnTo>
                  <a:lnTo>
                    <a:pt x="102" y="97"/>
                  </a:lnTo>
                  <a:lnTo>
                    <a:pt x="101" y="97"/>
                  </a:lnTo>
                  <a:lnTo>
                    <a:pt x="101" y="97"/>
                  </a:lnTo>
                  <a:lnTo>
                    <a:pt x="99" y="98"/>
                  </a:lnTo>
                  <a:lnTo>
                    <a:pt x="98" y="99"/>
                  </a:lnTo>
                  <a:lnTo>
                    <a:pt x="97" y="99"/>
                  </a:lnTo>
                  <a:lnTo>
                    <a:pt x="97" y="100"/>
                  </a:lnTo>
                  <a:lnTo>
                    <a:pt x="97" y="100"/>
                  </a:lnTo>
                  <a:lnTo>
                    <a:pt x="97" y="100"/>
                  </a:lnTo>
                  <a:lnTo>
                    <a:pt x="97" y="100"/>
                  </a:lnTo>
                  <a:lnTo>
                    <a:pt x="97" y="100"/>
                  </a:lnTo>
                  <a:lnTo>
                    <a:pt x="97" y="100"/>
                  </a:lnTo>
                  <a:lnTo>
                    <a:pt x="92" y="98"/>
                  </a:lnTo>
                  <a:lnTo>
                    <a:pt x="92" y="98"/>
                  </a:lnTo>
                  <a:lnTo>
                    <a:pt x="90" y="96"/>
                  </a:lnTo>
                  <a:lnTo>
                    <a:pt x="90" y="96"/>
                  </a:lnTo>
                  <a:lnTo>
                    <a:pt x="90" y="96"/>
                  </a:lnTo>
                  <a:lnTo>
                    <a:pt x="90" y="95"/>
                  </a:lnTo>
                  <a:lnTo>
                    <a:pt x="90" y="95"/>
                  </a:lnTo>
                  <a:lnTo>
                    <a:pt x="90" y="95"/>
                  </a:lnTo>
                  <a:lnTo>
                    <a:pt x="90" y="95"/>
                  </a:lnTo>
                  <a:lnTo>
                    <a:pt x="90" y="94"/>
                  </a:lnTo>
                  <a:lnTo>
                    <a:pt x="89" y="94"/>
                  </a:lnTo>
                  <a:lnTo>
                    <a:pt x="89" y="94"/>
                  </a:lnTo>
                  <a:lnTo>
                    <a:pt x="87" y="94"/>
                  </a:lnTo>
                  <a:lnTo>
                    <a:pt x="87" y="95"/>
                  </a:lnTo>
                  <a:lnTo>
                    <a:pt x="87" y="96"/>
                  </a:lnTo>
                  <a:lnTo>
                    <a:pt x="87" y="96"/>
                  </a:lnTo>
                  <a:lnTo>
                    <a:pt x="87" y="98"/>
                  </a:lnTo>
                  <a:lnTo>
                    <a:pt x="87" y="100"/>
                  </a:lnTo>
                  <a:lnTo>
                    <a:pt x="87" y="100"/>
                  </a:lnTo>
                  <a:lnTo>
                    <a:pt x="86" y="102"/>
                  </a:lnTo>
                  <a:lnTo>
                    <a:pt x="86" y="102"/>
                  </a:lnTo>
                  <a:lnTo>
                    <a:pt x="86" y="102"/>
                  </a:lnTo>
                  <a:lnTo>
                    <a:pt x="83" y="105"/>
                  </a:lnTo>
                  <a:lnTo>
                    <a:pt x="81" y="109"/>
                  </a:lnTo>
                  <a:lnTo>
                    <a:pt x="80" y="109"/>
                  </a:lnTo>
                  <a:lnTo>
                    <a:pt x="80" y="109"/>
                  </a:lnTo>
                  <a:lnTo>
                    <a:pt x="80" y="110"/>
                  </a:lnTo>
                  <a:lnTo>
                    <a:pt x="80" y="111"/>
                  </a:lnTo>
                  <a:lnTo>
                    <a:pt x="80" y="114"/>
                  </a:lnTo>
                  <a:lnTo>
                    <a:pt x="80" y="114"/>
                  </a:lnTo>
                  <a:lnTo>
                    <a:pt x="80" y="115"/>
                  </a:lnTo>
                  <a:lnTo>
                    <a:pt x="80" y="115"/>
                  </a:lnTo>
                  <a:lnTo>
                    <a:pt x="80" y="116"/>
                  </a:lnTo>
                  <a:lnTo>
                    <a:pt x="81" y="119"/>
                  </a:lnTo>
                  <a:lnTo>
                    <a:pt x="81" y="119"/>
                  </a:lnTo>
                  <a:lnTo>
                    <a:pt x="81" y="119"/>
                  </a:lnTo>
                  <a:lnTo>
                    <a:pt x="81" y="119"/>
                  </a:lnTo>
                  <a:lnTo>
                    <a:pt x="78" y="123"/>
                  </a:lnTo>
                  <a:lnTo>
                    <a:pt x="77" y="124"/>
                  </a:lnTo>
                  <a:lnTo>
                    <a:pt x="77" y="124"/>
                  </a:lnTo>
                  <a:lnTo>
                    <a:pt x="75" y="124"/>
                  </a:lnTo>
                  <a:lnTo>
                    <a:pt x="73" y="125"/>
                  </a:lnTo>
                  <a:lnTo>
                    <a:pt x="72" y="124"/>
                  </a:lnTo>
                  <a:lnTo>
                    <a:pt x="71" y="124"/>
                  </a:lnTo>
                  <a:lnTo>
                    <a:pt x="71" y="124"/>
                  </a:lnTo>
                  <a:lnTo>
                    <a:pt x="71" y="124"/>
                  </a:lnTo>
                  <a:lnTo>
                    <a:pt x="71" y="124"/>
                  </a:lnTo>
                  <a:lnTo>
                    <a:pt x="70" y="124"/>
                  </a:lnTo>
                  <a:lnTo>
                    <a:pt x="70" y="124"/>
                  </a:lnTo>
                  <a:lnTo>
                    <a:pt x="67" y="124"/>
                  </a:lnTo>
                  <a:lnTo>
                    <a:pt x="67" y="124"/>
                  </a:lnTo>
                  <a:lnTo>
                    <a:pt x="66" y="125"/>
                  </a:lnTo>
                  <a:lnTo>
                    <a:pt x="66" y="126"/>
                  </a:lnTo>
                  <a:lnTo>
                    <a:pt x="65" y="127"/>
                  </a:lnTo>
                  <a:lnTo>
                    <a:pt x="65" y="128"/>
                  </a:lnTo>
                  <a:lnTo>
                    <a:pt x="64" y="130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64" y="134"/>
                  </a:lnTo>
                  <a:lnTo>
                    <a:pt x="64" y="134"/>
                  </a:lnTo>
                  <a:lnTo>
                    <a:pt x="64" y="134"/>
                  </a:lnTo>
                  <a:lnTo>
                    <a:pt x="64" y="134"/>
                  </a:lnTo>
                  <a:lnTo>
                    <a:pt x="65" y="134"/>
                  </a:lnTo>
                  <a:lnTo>
                    <a:pt x="65" y="134"/>
                  </a:lnTo>
                  <a:lnTo>
                    <a:pt x="65" y="135"/>
                  </a:lnTo>
                  <a:lnTo>
                    <a:pt x="65" y="135"/>
                  </a:lnTo>
                  <a:lnTo>
                    <a:pt x="65" y="135"/>
                  </a:lnTo>
                  <a:lnTo>
                    <a:pt x="65" y="135"/>
                  </a:lnTo>
                  <a:lnTo>
                    <a:pt x="65" y="135"/>
                  </a:lnTo>
                  <a:lnTo>
                    <a:pt x="65" y="135"/>
                  </a:lnTo>
                  <a:lnTo>
                    <a:pt x="65" y="135"/>
                  </a:lnTo>
                  <a:lnTo>
                    <a:pt x="64" y="136"/>
                  </a:lnTo>
                  <a:lnTo>
                    <a:pt x="64" y="137"/>
                  </a:lnTo>
                  <a:lnTo>
                    <a:pt x="64" y="137"/>
                  </a:lnTo>
                  <a:lnTo>
                    <a:pt x="64" y="137"/>
                  </a:lnTo>
                  <a:lnTo>
                    <a:pt x="64" y="136"/>
                  </a:lnTo>
                  <a:lnTo>
                    <a:pt x="64" y="136"/>
                  </a:lnTo>
                  <a:lnTo>
                    <a:pt x="64" y="136"/>
                  </a:lnTo>
                  <a:lnTo>
                    <a:pt x="64" y="136"/>
                  </a:lnTo>
                  <a:lnTo>
                    <a:pt x="63" y="136"/>
                  </a:lnTo>
                  <a:lnTo>
                    <a:pt x="63" y="136"/>
                  </a:lnTo>
                  <a:lnTo>
                    <a:pt x="63" y="136"/>
                  </a:lnTo>
                  <a:lnTo>
                    <a:pt x="63" y="136"/>
                  </a:lnTo>
                  <a:lnTo>
                    <a:pt x="63" y="135"/>
                  </a:lnTo>
                  <a:lnTo>
                    <a:pt x="62" y="134"/>
                  </a:lnTo>
                  <a:lnTo>
                    <a:pt x="62" y="134"/>
                  </a:lnTo>
                  <a:lnTo>
                    <a:pt x="62" y="134"/>
                  </a:lnTo>
                  <a:lnTo>
                    <a:pt x="62" y="134"/>
                  </a:lnTo>
                  <a:lnTo>
                    <a:pt x="60" y="136"/>
                  </a:lnTo>
                  <a:lnTo>
                    <a:pt x="57" y="138"/>
                  </a:lnTo>
                  <a:lnTo>
                    <a:pt x="55" y="140"/>
                  </a:lnTo>
                  <a:lnTo>
                    <a:pt x="55" y="140"/>
                  </a:lnTo>
                  <a:lnTo>
                    <a:pt x="55" y="140"/>
                  </a:lnTo>
                  <a:lnTo>
                    <a:pt x="54" y="141"/>
                  </a:lnTo>
                  <a:lnTo>
                    <a:pt x="53" y="141"/>
                  </a:lnTo>
                  <a:lnTo>
                    <a:pt x="53" y="141"/>
                  </a:lnTo>
                  <a:lnTo>
                    <a:pt x="52" y="141"/>
                  </a:lnTo>
                  <a:lnTo>
                    <a:pt x="52" y="141"/>
                  </a:lnTo>
                  <a:lnTo>
                    <a:pt x="50" y="140"/>
                  </a:lnTo>
                  <a:lnTo>
                    <a:pt x="47" y="140"/>
                  </a:lnTo>
                  <a:lnTo>
                    <a:pt x="46" y="140"/>
                  </a:lnTo>
                  <a:lnTo>
                    <a:pt x="46" y="140"/>
                  </a:lnTo>
                  <a:lnTo>
                    <a:pt x="46" y="140"/>
                  </a:lnTo>
                  <a:lnTo>
                    <a:pt x="45" y="140"/>
                  </a:lnTo>
                  <a:lnTo>
                    <a:pt x="45" y="139"/>
                  </a:lnTo>
                  <a:lnTo>
                    <a:pt x="44" y="139"/>
                  </a:lnTo>
                  <a:lnTo>
                    <a:pt x="44" y="139"/>
                  </a:lnTo>
                  <a:lnTo>
                    <a:pt x="44" y="139"/>
                  </a:lnTo>
                  <a:lnTo>
                    <a:pt x="41" y="138"/>
                  </a:lnTo>
                  <a:lnTo>
                    <a:pt x="40" y="137"/>
                  </a:lnTo>
                  <a:lnTo>
                    <a:pt x="40" y="137"/>
                  </a:lnTo>
                  <a:lnTo>
                    <a:pt x="40" y="137"/>
                  </a:lnTo>
                  <a:lnTo>
                    <a:pt x="40" y="137"/>
                  </a:lnTo>
                  <a:lnTo>
                    <a:pt x="40" y="137"/>
                  </a:lnTo>
                  <a:lnTo>
                    <a:pt x="39" y="136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6" y="133"/>
                  </a:lnTo>
                  <a:lnTo>
                    <a:pt x="36" y="132"/>
                  </a:lnTo>
                  <a:lnTo>
                    <a:pt x="36" y="132"/>
                  </a:lnTo>
                  <a:lnTo>
                    <a:pt x="36" y="132"/>
                  </a:lnTo>
                  <a:lnTo>
                    <a:pt x="36" y="132"/>
                  </a:lnTo>
                  <a:lnTo>
                    <a:pt x="35" y="131"/>
                  </a:lnTo>
                  <a:lnTo>
                    <a:pt x="34" y="130"/>
                  </a:lnTo>
                  <a:lnTo>
                    <a:pt x="32" y="129"/>
                  </a:lnTo>
                  <a:lnTo>
                    <a:pt x="31" y="129"/>
                  </a:lnTo>
                  <a:lnTo>
                    <a:pt x="31" y="128"/>
                  </a:lnTo>
                  <a:lnTo>
                    <a:pt x="31" y="128"/>
                  </a:lnTo>
                  <a:lnTo>
                    <a:pt x="31" y="128"/>
                  </a:lnTo>
                  <a:lnTo>
                    <a:pt x="31" y="128"/>
                  </a:lnTo>
                  <a:lnTo>
                    <a:pt x="31" y="128"/>
                  </a:lnTo>
                  <a:lnTo>
                    <a:pt x="31" y="128"/>
                  </a:lnTo>
                  <a:lnTo>
                    <a:pt x="29" y="128"/>
                  </a:lnTo>
                  <a:lnTo>
                    <a:pt x="29" y="128"/>
                  </a:lnTo>
                  <a:lnTo>
                    <a:pt x="29" y="128"/>
                  </a:lnTo>
                  <a:lnTo>
                    <a:pt x="29" y="128"/>
                  </a:lnTo>
                  <a:lnTo>
                    <a:pt x="28" y="128"/>
                  </a:lnTo>
                  <a:lnTo>
                    <a:pt x="28" y="128"/>
                  </a:lnTo>
                  <a:lnTo>
                    <a:pt x="28" y="128"/>
                  </a:lnTo>
                  <a:lnTo>
                    <a:pt x="28" y="128"/>
                  </a:lnTo>
                  <a:lnTo>
                    <a:pt x="27" y="128"/>
                  </a:lnTo>
                  <a:lnTo>
                    <a:pt x="27" y="127"/>
                  </a:lnTo>
                  <a:lnTo>
                    <a:pt x="27" y="127"/>
                  </a:lnTo>
                  <a:lnTo>
                    <a:pt x="26" y="127"/>
                  </a:lnTo>
                  <a:lnTo>
                    <a:pt x="26" y="127"/>
                  </a:lnTo>
                  <a:lnTo>
                    <a:pt x="26" y="126"/>
                  </a:lnTo>
                  <a:lnTo>
                    <a:pt x="25" y="125"/>
                  </a:lnTo>
                  <a:lnTo>
                    <a:pt x="25" y="125"/>
                  </a:lnTo>
                  <a:lnTo>
                    <a:pt x="25" y="124"/>
                  </a:lnTo>
                  <a:lnTo>
                    <a:pt x="25" y="124"/>
                  </a:lnTo>
                  <a:lnTo>
                    <a:pt x="25" y="124"/>
                  </a:lnTo>
                  <a:lnTo>
                    <a:pt x="25" y="124"/>
                  </a:lnTo>
                  <a:lnTo>
                    <a:pt x="24" y="124"/>
                  </a:lnTo>
                  <a:lnTo>
                    <a:pt x="23" y="124"/>
                  </a:lnTo>
                  <a:lnTo>
                    <a:pt x="23" y="124"/>
                  </a:lnTo>
                  <a:lnTo>
                    <a:pt x="20" y="125"/>
                  </a:lnTo>
                  <a:lnTo>
                    <a:pt x="19" y="125"/>
                  </a:lnTo>
                  <a:lnTo>
                    <a:pt x="19" y="125"/>
                  </a:lnTo>
                  <a:lnTo>
                    <a:pt x="19" y="125"/>
                  </a:lnTo>
                  <a:lnTo>
                    <a:pt x="19" y="127"/>
                  </a:lnTo>
                  <a:lnTo>
                    <a:pt x="19" y="127"/>
                  </a:lnTo>
                  <a:lnTo>
                    <a:pt x="19" y="127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19" y="128"/>
                  </a:lnTo>
                  <a:lnTo>
                    <a:pt x="19" y="128"/>
                  </a:lnTo>
                  <a:lnTo>
                    <a:pt x="19" y="129"/>
                  </a:lnTo>
                  <a:lnTo>
                    <a:pt x="19" y="129"/>
                  </a:lnTo>
                  <a:lnTo>
                    <a:pt x="19" y="129"/>
                  </a:lnTo>
                  <a:lnTo>
                    <a:pt x="19" y="129"/>
                  </a:lnTo>
                  <a:lnTo>
                    <a:pt x="19" y="129"/>
                  </a:lnTo>
                  <a:lnTo>
                    <a:pt x="18" y="130"/>
                  </a:lnTo>
                  <a:lnTo>
                    <a:pt x="18" y="130"/>
                  </a:lnTo>
                  <a:lnTo>
                    <a:pt x="18" y="131"/>
                  </a:lnTo>
                  <a:lnTo>
                    <a:pt x="17" y="131"/>
                  </a:lnTo>
                  <a:lnTo>
                    <a:pt x="17" y="131"/>
                  </a:lnTo>
                  <a:lnTo>
                    <a:pt x="17" y="131"/>
                  </a:lnTo>
                  <a:lnTo>
                    <a:pt x="16" y="131"/>
                  </a:lnTo>
                  <a:lnTo>
                    <a:pt x="16" y="131"/>
                  </a:lnTo>
                  <a:lnTo>
                    <a:pt x="16" y="131"/>
                  </a:lnTo>
                  <a:lnTo>
                    <a:pt x="13" y="130"/>
                  </a:lnTo>
                  <a:lnTo>
                    <a:pt x="11" y="130"/>
                  </a:lnTo>
                  <a:lnTo>
                    <a:pt x="5" y="129"/>
                  </a:lnTo>
                  <a:lnTo>
                    <a:pt x="4" y="128"/>
                  </a:lnTo>
                  <a:lnTo>
                    <a:pt x="3" y="127"/>
                  </a:lnTo>
                  <a:lnTo>
                    <a:pt x="3" y="127"/>
                  </a:lnTo>
                  <a:lnTo>
                    <a:pt x="3" y="127"/>
                  </a:lnTo>
                  <a:lnTo>
                    <a:pt x="3" y="127"/>
                  </a:lnTo>
                  <a:lnTo>
                    <a:pt x="2" y="127"/>
                  </a:lnTo>
                  <a:lnTo>
                    <a:pt x="2" y="127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1" y="125"/>
                  </a:lnTo>
                  <a:lnTo>
                    <a:pt x="1" y="125"/>
                  </a:lnTo>
                  <a:lnTo>
                    <a:pt x="1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3"/>
                  </a:lnTo>
                  <a:lnTo>
                    <a:pt x="3" y="123"/>
                  </a:lnTo>
                  <a:lnTo>
                    <a:pt x="3" y="123"/>
                  </a:lnTo>
                  <a:lnTo>
                    <a:pt x="3" y="122"/>
                  </a:lnTo>
                  <a:lnTo>
                    <a:pt x="3" y="122"/>
                  </a:lnTo>
                  <a:lnTo>
                    <a:pt x="3" y="122"/>
                  </a:lnTo>
                  <a:lnTo>
                    <a:pt x="3" y="122"/>
                  </a:lnTo>
                  <a:lnTo>
                    <a:pt x="3" y="122"/>
                  </a:lnTo>
                  <a:lnTo>
                    <a:pt x="2" y="121"/>
                  </a:lnTo>
                  <a:lnTo>
                    <a:pt x="2" y="121"/>
                  </a:lnTo>
                  <a:lnTo>
                    <a:pt x="2" y="121"/>
                  </a:lnTo>
                  <a:lnTo>
                    <a:pt x="2" y="121"/>
                  </a:lnTo>
                  <a:lnTo>
                    <a:pt x="2" y="120"/>
                  </a:lnTo>
                  <a:lnTo>
                    <a:pt x="2" y="120"/>
                  </a:lnTo>
                  <a:lnTo>
                    <a:pt x="1" y="119"/>
                  </a:lnTo>
                  <a:lnTo>
                    <a:pt x="1" y="119"/>
                  </a:lnTo>
                  <a:lnTo>
                    <a:pt x="1" y="119"/>
                  </a:lnTo>
                  <a:lnTo>
                    <a:pt x="1" y="119"/>
                  </a:lnTo>
                  <a:lnTo>
                    <a:pt x="1" y="119"/>
                  </a:lnTo>
                  <a:lnTo>
                    <a:pt x="1" y="119"/>
                  </a:lnTo>
                  <a:lnTo>
                    <a:pt x="1" y="118"/>
                  </a:lnTo>
                  <a:lnTo>
                    <a:pt x="1" y="118"/>
                  </a:lnTo>
                  <a:lnTo>
                    <a:pt x="1" y="118"/>
                  </a:lnTo>
                  <a:lnTo>
                    <a:pt x="1" y="118"/>
                  </a:lnTo>
                  <a:lnTo>
                    <a:pt x="1" y="118"/>
                  </a:lnTo>
                  <a:lnTo>
                    <a:pt x="1" y="118"/>
                  </a:lnTo>
                  <a:lnTo>
                    <a:pt x="1" y="118"/>
                  </a:lnTo>
                  <a:lnTo>
                    <a:pt x="2" y="117"/>
                  </a:lnTo>
                  <a:lnTo>
                    <a:pt x="3" y="117"/>
                  </a:lnTo>
                  <a:lnTo>
                    <a:pt x="6" y="116"/>
                  </a:lnTo>
                  <a:lnTo>
                    <a:pt x="6" y="115"/>
                  </a:lnTo>
                  <a:lnTo>
                    <a:pt x="7" y="115"/>
                  </a:lnTo>
                  <a:lnTo>
                    <a:pt x="7" y="114"/>
                  </a:lnTo>
                  <a:lnTo>
                    <a:pt x="7" y="114"/>
                  </a:lnTo>
                  <a:lnTo>
                    <a:pt x="7" y="114"/>
                  </a:lnTo>
                  <a:lnTo>
                    <a:pt x="8" y="114"/>
                  </a:lnTo>
                  <a:lnTo>
                    <a:pt x="8" y="114"/>
                  </a:lnTo>
                  <a:lnTo>
                    <a:pt x="11" y="114"/>
                  </a:lnTo>
                  <a:lnTo>
                    <a:pt x="11" y="114"/>
                  </a:lnTo>
                  <a:lnTo>
                    <a:pt x="11" y="114"/>
                  </a:lnTo>
                  <a:lnTo>
                    <a:pt x="11" y="114"/>
                  </a:lnTo>
                  <a:lnTo>
                    <a:pt x="11" y="114"/>
                  </a:lnTo>
                  <a:lnTo>
                    <a:pt x="12" y="114"/>
                  </a:lnTo>
                  <a:lnTo>
                    <a:pt x="12" y="115"/>
                  </a:lnTo>
                  <a:lnTo>
                    <a:pt x="12" y="115"/>
                  </a:lnTo>
                  <a:lnTo>
                    <a:pt x="12" y="116"/>
                  </a:lnTo>
                  <a:lnTo>
                    <a:pt x="12" y="118"/>
                  </a:lnTo>
                  <a:lnTo>
                    <a:pt x="12" y="118"/>
                  </a:lnTo>
                  <a:lnTo>
                    <a:pt x="13" y="117"/>
                  </a:lnTo>
                  <a:lnTo>
                    <a:pt x="13" y="117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5"/>
                  </a:lnTo>
                  <a:lnTo>
                    <a:pt x="14" y="115"/>
                  </a:lnTo>
                  <a:lnTo>
                    <a:pt x="14" y="115"/>
                  </a:lnTo>
                  <a:lnTo>
                    <a:pt x="14" y="115"/>
                  </a:lnTo>
                  <a:lnTo>
                    <a:pt x="14" y="114"/>
                  </a:lnTo>
                  <a:lnTo>
                    <a:pt x="14" y="114"/>
                  </a:lnTo>
                  <a:lnTo>
                    <a:pt x="14" y="114"/>
                  </a:lnTo>
                  <a:lnTo>
                    <a:pt x="14" y="114"/>
                  </a:lnTo>
                  <a:lnTo>
                    <a:pt x="14" y="112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6" y="105"/>
                  </a:lnTo>
                  <a:lnTo>
                    <a:pt x="17" y="105"/>
                  </a:lnTo>
                  <a:lnTo>
                    <a:pt x="17" y="104"/>
                  </a:lnTo>
                  <a:lnTo>
                    <a:pt x="18" y="101"/>
                  </a:lnTo>
                  <a:lnTo>
                    <a:pt x="18" y="101"/>
                  </a:lnTo>
                  <a:lnTo>
                    <a:pt x="18" y="101"/>
                  </a:lnTo>
                  <a:lnTo>
                    <a:pt x="18" y="101"/>
                  </a:lnTo>
                  <a:lnTo>
                    <a:pt x="18" y="99"/>
                  </a:lnTo>
                  <a:lnTo>
                    <a:pt x="18" y="99"/>
                  </a:lnTo>
                  <a:lnTo>
                    <a:pt x="18" y="99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6" y="97"/>
                  </a:lnTo>
                  <a:lnTo>
                    <a:pt x="16" y="97"/>
                  </a:lnTo>
                  <a:lnTo>
                    <a:pt x="16" y="97"/>
                  </a:lnTo>
                  <a:lnTo>
                    <a:pt x="16" y="97"/>
                  </a:lnTo>
                  <a:lnTo>
                    <a:pt x="16" y="96"/>
                  </a:lnTo>
                  <a:lnTo>
                    <a:pt x="14" y="92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4" y="89"/>
                  </a:lnTo>
                  <a:lnTo>
                    <a:pt x="13" y="87"/>
                  </a:lnTo>
                  <a:lnTo>
                    <a:pt x="13" y="87"/>
                  </a:lnTo>
                  <a:lnTo>
                    <a:pt x="12" y="84"/>
                  </a:lnTo>
                  <a:lnTo>
                    <a:pt x="11" y="82"/>
                  </a:lnTo>
                  <a:lnTo>
                    <a:pt x="11" y="82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9" y="80"/>
                  </a:lnTo>
                  <a:lnTo>
                    <a:pt x="9" y="79"/>
                  </a:lnTo>
                  <a:lnTo>
                    <a:pt x="9" y="79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11" y="74"/>
                  </a:lnTo>
                  <a:lnTo>
                    <a:pt x="11" y="72"/>
                  </a:lnTo>
                  <a:lnTo>
                    <a:pt x="12" y="71"/>
                  </a:lnTo>
                  <a:lnTo>
                    <a:pt x="15" y="69"/>
                  </a:lnTo>
                  <a:lnTo>
                    <a:pt x="15" y="66"/>
                  </a:lnTo>
                  <a:lnTo>
                    <a:pt x="17" y="65"/>
                  </a:lnTo>
                  <a:lnTo>
                    <a:pt x="18" y="65"/>
                  </a:lnTo>
                  <a:lnTo>
                    <a:pt x="19" y="65"/>
                  </a:lnTo>
                  <a:lnTo>
                    <a:pt x="20" y="65"/>
                  </a:lnTo>
                  <a:lnTo>
                    <a:pt x="20" y="65"/>
                  </a:lnTo>
                  <a:lnTo>
                    <a:pt x="20" y="65"/>
                  </a:lnTo>
                  <a:lnTo>
                    <a:pt x="21" y="65"/>
                  </a:lnTo>
                  <a:lnTo>
                    <a:pt x="21" y="65"/>
                  </a:lnTo>
                  <a:lnTo>
                    <a:pt x="21" y="65"/>
                  </a:lnTo>
                  <a:lnTo>
                    <a:pt x="21" y="64"/>
                  </a:lnTo>
                  <a:lnTo>
                    <a:pt x="21" y="64"/>
                  </a:lnTo>
                  <a:lnTo>
                    <a:pt x="21" y="64"/>
                  </a:lnTo>
                  <a:lnTo>
                    <a:pt x="21" y="64"/>
                  </a:lnTo>
                  <a:lnTo>
                    <a:pt x="21" y="64"/>
                  </a:lnTo>
                  <a:lnTo>
                    <a:pt x="21" y="63"/>
                  </a:lnTo>
                  <a:lnTo>
                    <a:pt x="21" y="63"/>
                  </a:lnTo>
                  <a:lnTo>
                    <a:pt x="21" y="62"/>
                  </a:lnTo>
                  <a:lnTo>
                    <a:pt x="22" y="62"/>
                  </a:lnTo>
                  <a:lnTo>
                    <a:pt x="23" y="60"/>
                  </a:lnTo>
                  <a:lnTo>
                    <a:pt x="23" y="60"/>
                  </a:lnTo>
                  <a:lnTo>
                    <a:pt x="23" y="60"/>
                  </a:lnTo>
                  <a:lnTo>
                    <a:pt x="23" y="60"/>
                  </a:lnTo>
                  <a:lnTo>
                    <a:pt x="23" y="60"/>
                  </a:lnTo>
                  <a:lnTo>
                    <a:pt x="23" y="60"/>
                  </a:lnTo>
                  <a:lnTo>
                    <a:pt x="24" y="60"/>
                  </a:lnTo>
                  <a:lnTo>
                    <a:pt x="25" y="60"/>
                  </a:lnTo>
                  <a:lnTo>
                    <a:pt x="30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33" y="61"/>
                  </a:lnTo>
                  <a:lnTo>
                    <a:pt x="33" y="61"/>
                  </a:lnTo>
                  <a:lnTo>
                    <a:pt x="33" y="61"/>
                  </a:lnTo>
                  <a:lnTo>
                    <a:pt x="33" y="62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38" y="63"/>
                  </a:lnTo>
                  <a:lnTo>
                    <a:pt x="39" y="63"/>
                  </a:lnTo>
                  <a:lnTo>
                    <a:pt x="39" y="63"/>
                  </a:lnTo>
                  <a:lnTo>
                    <a:pt x="40" y="63"/>
                  </a:lnTo>
                  <a:lnTo>
                    <a:pt x="40" y="63"/>
                  </a:lnTo>
                  <a:lnTo>
                    <a:pt x="41" y="65"/>
                  </a:lnTo>
                  <a:lnTo>
                    <a:pt x="41" y="65"/>
                  </a:lnTo>
                  <a:lnTo>
                    <a:pt x="41" y="65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3" y="69"/>
                  </a:lnTo>
                  <a:lnTo>
                    <a:pt x="44" y="69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5" y="70"/>
                  </a:lnTo>
                  <a:lnTo>
                    <a:pt x="45" y="71"/>
                  </a:lnTo>
                  <a:lnTo>
                    <a:pt x="45" y="71"/>
                  </a:lnTo>
                  <a:lnTo>
                    <a:pt x="45" y="71"/>
                  </a:lnTo>
                  <a:lnTo>
                    <a:pt x="45" y="71"/>
                  </a:lnTo>
                  <a:lnTo>
                    <a:pt x="45" y="71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47" y="69"/>
                  </a:lnTo>
                  <a:lnTo>
                    <a:pt x="47" y="68"/>
                  </a:lnTo>
                  <a:lnTo>
                    <a:pt x="46" y="67"/>
                  </a:lnTo>
                  <a:lnTo>
                    <a:pt x="46" y="67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47" y="65"/>
                  </a:lnTo>
                  <a:lnTo>
                    <a:pt x="47" y="65"/>
                  </a:lnTo>
                  <a:lnTo>
                    <a:pt x="49" y="64"/>
                  </a:lnTo>
                  <a:lnTo>
                    <a:pt x="51" y="63"/>
                  </a:lnTo>
                  <a:lnTo>
                    <a:pt x="51" y="63"/>
                  </a:lnTo>
                  <a:lnTo>
                    <a:pt x="51" y="63"/>
                  </a:lnTo>
                  <a:lnTo>
                    <a:pt x="51" y="63"/>
                  </a:lnTo>
                  <a:lnTo>
                    <a:pt x="51" y="63"/>
                  </a:lnTo>
                  <a:lnTo>
                    <a:pt x="51" y="63"/>
                  </a:lnTo>
                  <a:lnTo>
                    <a:pt x="51" y="63"/>
                  </a:lnTo>
                  <a:lnTo>
                    <a:pt x="51" y="63"/>
                  </a:lnTo>
                  <a:lnTo>
                    <a:pt x="53" y="59"/>
                  </a:lnTo>
                  <a:lnTo>
                    <a:pt x="53" y="59"/>
                  </a:lnTo>
                  <a:lnTo>
                    <a:pt x="53" y="58"/>
                  </a:lnTo>
                  <a:lnTo>
                    <a:pt x="53" y="57"/>
                  </a:lnTo>
                  <a:lnTo>
                    <a:pt x="53" y="57"/>
                  </a:lnTo>
                  <a:lnTo>
                    <a:pt x="53" y="57"/>
                  </a:lnTo>
                  <a:lnTo>
                    <a:pt x="53" y="57"/>
                  </a:lnTo>
                  <a:lnTo>
                    <a:pt x="53" y="57"/>
                  </a:lnTo>
                  <a:lnTo>
                    <a:pt x="53" y="57"/>
                  </a:lnTo>
                  <a:lnTo>
                    <a:pt x="53" y="57"/>
                  </a:lnTo>
                  <a:lnTo>
                    <a:pt x="52" y="56"/>
                  </a:lnTo>
                  <a:lnTo>
                    <a:pt x="49" y="55"/>
                  </a:lnTo>
                  <a:lnTo>
                    <a:pt x="49" y="54"/>
                  </a:lnTo>
                  <a:lnTo>
                    <a:pt x="49" y="54"/>
                  </a:lnTo>
                  <a:lnTo>
                    <a:pt x="48" y="54"/>
                  </a:lnTo>
                  <a:lnTo>
                    <a:pt x="48" y="54"/>
                  </a:lnTo>
                  <a:lnTo>
                    <a:pt x="48" y="54"/>
                  </a:lnTo>
                  <a:lnTo>
                    <a:pt x="48" y="53"/>
                  </a:lnTo>
                  <a:lnTo>
                    <a:pt x="49" y="52"/>
                  </a:lnTo>
                  <a:lnTo>
                    <a:pt x="49" y="52"/>
                  </a:lnTo>
                  <a:lnTo>
                    <a:pt x="49" y="51"/>
                  </a:lnTo>
                  <a:lnTo>
                    <a:pt x="49" y="51"/>
                  </a:lnTo>
                  <a:lnTo>
                    <a:pt x="49" y="51"/>
                  </a:lnTo>
                  <a:lnTo>
                    <a:pt x="49" y="51"/>
                  </a:lnTo>
                  <a:lnTo>
                    <a:pt x="49" y="51"/>
                  </a:lnTo>
                  <a:lnTo>
                    <a:pt x="49" y="51"/>
                  </a:lnTo>
                  <a:lnTo>
                    <a:pt x="49" y="51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50" y="47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9" y="45"/>
                  </a:lnTo>
                  <a:lnTo>
                    <a:pt x="49" y="45"/>
                  </a:lnTo>
                  <a:lnTo>
                    <a:pt x="49" y="46"/>
                  </a:lnTo>
                  <a:lnTo>
                    <a:pt x="49" y="46"/>
                  </a:lnTo>
                  <a:lnTo>
                    <a:pt x="49" y="46"/>
                  </a:lnTo>
                  <a:lnTo>
                    <a:pt x="49" y="46"/>
                  </a:lnTo>
                  <a:lnTo>
                    <a:pt x="49" y="46"/>
                  </a:lnTo>
                  <a:lnTo>
                    <a:pt x="49" y="46"/>
                  </a:lnTo>
                  <a:lnTo>
                    <a:pt x="48" y="45"/>
                  </a:lnTo>
                  <a:lnTo>
                    <a:pt x="48" y="45"/>
                  </a:lnTo>
                  <a:lnTo>
                    <a:pt x="48" y="45"/>
                  </a:lnTo>
                  <a:lnTo>
                    <a:pt x="48" y="45"/>
                  </a:lnTo>
                  <a:lnTo>
                    <a:pt x="48" y="45"/>
                  </a:lnTo>
                  <a:lnTo>
                    <a:pt x="48" y="45"/>
                  </a:lnTo>
                  <a:lnTo>
                    <a:pt x="48" y="45"/>
                  </a:lnTo>
                  <a:lnTo>
                    <a:pt x="48" y="44"/>
                  </a:lnTo>
                  <a:lnTo>
                    <a:pt x="49" y="43"/>
                  </a:lnTo>
                  <a:lnTo>
                    <a:pt x="49" y="43"/>
                  </a:lnTo>
                  <a:lnTo>
                    <a:pt x="49" y="43"/>
                  </a:lnTo>
                  <a:lnTo>
                    <a:pt x="50" y="42"/>
                  </a:lnTo>
                  <a:lnTo>
                    <a:pt x="51" y="42"/>
                  </a:lnTo>
                  <a:lnTo>
                    <a:pt x="51" y="42"/>
                  </a:lnTo>
                  <a:lnTo>
                    <a:pt x="51" y="42"/>
                  </a:lnTo>
                  <a:lnTo>
                    <a:pt x="51" y="42"/>
                  </a:lnTo>
                  <a:lnTo>
                    <a:pt x="51" y="42"/>
                  </a:lnTo>
                  <a:lnTo>
                    <a:pt x="51" y="42"/>
                  </a:lnTo>
                  <a:lnTo>
                    <a:pt x="51" y="43"/>
                  </a:lnTo>
                  <a:lnTo>
                    <a:pt x="51" y="43"/>
                  </a:lnTo>
                  <a:lnTo>
                    <a:pt x="51" y="43"/>
                  </a:lnTo>
                  <a:lnTo>
                    <a:pt x="51" y="43"/>
                  </a:lnTo>
                  <a:lnTo>
                    <a:pt x="51" y="43"/>
                  </a:lnTo>
                  <a:lnTo>
                    <a:pt x="51" y="43"/>
                  </a:lnTo>
                  <a:lnTo>
                    <a:pt x="51" y="43"/>
                  </a:lnTo>
                  <a:lnTo>
                    <a:pt x="51" y="43"/>
                  </a:lnTo>
                  <a:lnTo>
                    <a:pt x="51" y="43"/>
                  </a:lnTo>
                  <a:lnTo>
                    <a:pt x="51" y="43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53" y="43"/>
                  </a:lnTo>
                  <a:lnTo>
                    <a:pt x="53" y="43"/>
                  </a:lnTo>
                  <a:lnTo>
                    <a:pt x="53" y="42"/>
                  </a:lnTo>
                  <a:lnTo>
                    <a:pt x="54" y="41"/>
                  </a:lnTo>
                  <a:lnTo>
                    <a:pt x="54" y="41"/>
                  </a:lnTo>
                  <a:lnTo>
                    <a:pt x="54" y="41"/>
                  </a:lnTo>
                  <a:lnTo>
                    <a:pt x="54" y="41"/>
                  </a:lnTo>
                  <a:lnTo>
                    <a:pt x="54" y="41"/>
                  </a:lnTo>
                  <a:lnTo>
                    <a:pt x="54" y="40"/>
                  </a:lnTo>
                  <a:lnTo>
                    <a:pt x="56" y="40"/>
                  </a:lnTo>
                  <a:lnTo>
                    <a:pt x="57" y="41"/>
                  </a:lnTo>
                  <a:lnTo>
                    <a:pt x="59" y="43"/>
                  </a:lnTo>
                  <a:lnTo>
                    <a:pt x="60" y="43"/>
                  </a:lnTo>
                  <a:lnTo>
                    <a:pt x="61" y="43"/>
                  </a:lnTo>
                  <a:lnTo>
                    <a:pt x="62" y="43"/>
                  </a:lnTo>
                  <a:lnTo>
                    <a:pt x="62" y="43"/>
                  </a:lnTo>
                  <a:lnTo>
                    <a:pt x="63" y="44"/>
                  </a:lnTo>
                  <a:lnTo>
                    <a:pt x="63" y="44"/>
                  </a:lnTo>
                  <a:lnTo>
                    <a:pt x="64" y="44"/>
                  </a:lnTo>
                  <a:lnTo>
                    <a:pt x="64" y="43"/>
                  </a:lnTo>
                  <a:lnTo>
                    <a:pt x="64" y="43"/>
                  </a:lnTo>
                  <a:lnTo>
                    <a:pt x="64" y="43"/>
                  </a:lnTo>
                  <a:lnTo>
                    <a:pt x="64" y="43"/>
                  </a:lnTo>
                  <a:lnTo>
                    <a:pt x="64" y="43"/>
                  </a:lnTo>
                  <a:lnTo>
                    <a:pt x="65" y="43"/>
                  </a:lnTo>
                  <a:lnTo>
                    <a:pt x="65" y="43"/>
                  </a:lnTo>
                  <a:lnTo>
                    <a:pt x="65" y="42"/>
                  </a:lnTo>
                  <a:lnTo>
                    <a:pt x="65" y="42"/>
                  </a:lnTo>
                  <a:lnTo>
                    <a:pt x="65" y="42"/>
                  </a:lnTo>
                  <a:lnTo>
                    <a:pt x="65" y="42"/>
                  </a:lnTo>
                  <a:lnTo>
                    <a:pt x="65" y="42"/>
                  </a:lnTo>
                  <a:lnTo>
                    <a:pt x="65" y="42"/>
                  </a:lnTo>
                  <a:lnTo>
                    <a:pt x="65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7" y="42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67" y="40"/>
                  </a:lnTo>
                  <a:lnTo>
                    <a:pt x="68" y="39"/>
                  </a:lnTo>
                  <a:lnTo>
                    <a:pt x="68" y="39"/>
                  </a:lnTo>
                  <a:lnTo>
                    <a:pt x="68" y="39"/>
                  </a:lnTo>
                  <a:lnTo>
                    <a:pt x="69" y="37"/>
                  </a:lnTo>
                  <a:lnTo>
                    <a:pt x="69" y="37"/>
                  </a:lnTo>
                  <a:lnTo>
                    <a:pt x="69" y="37"/>
                  </a:lnTo>
                  <a:lnTo>
                    <a:pt x="72" y="36"/>
                  </a:lnTo>
                  <a:lnTo>
                    <a:pt x="73" y="35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6" y="36"/>
                  </a:lnTo>
                  <a:lnTo>
                    <a:pt x="77" y="35"/>
                  </a:lnTo>
                  <a:lnTo>
                    <a:pt x="77" y="35"/>
                  </a:lnTo>
                  <a:lnTo>
                    <a:pt x="77" y="35"/>
                  </a:lnTo>
                  <a:lnTo>
                    <a:pt x="78" y="35"/>
                  </a:lnTo>
                  <a:lnTo>
                    <a:pt x="78" y="35"/>
                  </a:lnTo>
                  <a:lnTo>
                    <a:pt x="78" y="35"/>
                  </a:lnTo>
                  <a:lnTo>
                    <a:pt x="78" y="35"/>
                  </a:lnTo>
                  <a:lnTo>
                    <a:pt x="78" y="35"/>
                  </a:lnTo>
                  <a:lnTo>
                    <a:pt x="78" y="34"/>
                  </a:lnTo>
                  <a:lnTo>
                    <a:pt x="79" y="34"/>
                  </a:lnTo>
                  <a:lnTo>
                    <a:pt x="81" y="34"/>
                  </a:lnTo>
                  <a:lnTo>
                    <a:pt x="83" y="34"/>
                  </a:lnTo>
                  <a:lnTo>
                    <a:pt x="86" y="34"/>
                  </a:lnTo>
                  <a:lnTo>
                    <a:pt x="87" y="34"/>
                  </a:lnTo>
                  <a:lnTo>
                    <a:pt x="88" y="35"/>
                  </a:lnTo>
                  <a:lnTo>
                    <a:pt x="88" y="35"/>
                  </a:lnTo>
                  <a:lnTo>
                    <a:pt x="89" y="35"/>
                  </a:lnTo>
                  <a:lnTo>
                    <a:pt x="89" y="35"/>
                  </a:lnTo>
                  <a:lnTo>
                    <a:pt x="89" y="35"/>
                  </a:lnTo>
                  <a:lnTo>
                    <a:pt x="89" y="35"/>
                  </a:lnTo>
                  <a:lnTo>
                    <a:pt x="91" y="34"/>
                  </a:lnTo>
                  <a:lnTo>
                    <a:pt x="91" y="34"/>
                  </a:lnTo>
                  <a:lnTo>
                    <a:pt x="92" y="33"/>
                  </a:lnTo>
                  <a:lnTo>
                    <a:pt x="92" y="33"/>
                  </a:lnTo>
                  <a:lnTo>
                    <a:pt x="93" y="31"/>
                  </a:lnTo>
                  <a:lnTo>
                    <a:pt x="94" y="31"/>
                  </a:lnTo>
                  <a:lnTo>
                    <a:pt x="94" y="30"/>
                  </a:lnTo>
                  <a:lnTo>
                    <a:pt x="94" y="28"/>
                  </a:lnTo>
                  <a:lnTo>
                    <a:pt x="94" y="28"/>
                  </a:lnTo>
                  <a:lnTo>
                    <a:pt x="95" y="27"/>
                  </a:lnTo>
                  <a:lnTo>
                    <a:pt x="96" y="26"/>
                  </a:lnTo>
                  <a:lnTo>
                    <a:pt x="97" y="26"/>
                  </a:lnTo>
                  <a:lnTo>
                    <a:pt x="99" y="27"/>
                  </a:lnTo>
                  <a:lnTo>
                    <a:pt x="99" y="27"/>
                  </a:lnTo>
                  <a:lnTo>
                    <a:pt x="100" y="27"/>
                  </a:lnTo>
                  <a:lnTo>
                    <a:pt x="100" y="27"/>
                  </a:lnTo>
                  <a:lnTo>
                    <a:pt x="100" y="27"/>
                  </a:lnTo>
                  <a:lnTo>
                    <a:pt x="100" y="26"/>
                  </a:lnTo>
                  <a:lnTo>
                    <a:pt x="103" y="24"/>
                  </a:lnTo>
                  <a:lnTo>
                    <a:pt x="103" y="23"/>
                  </a:lnTo>
                  <a:lnTo>
                    <a:pt x="103" y="23"/>
                  </a:lnTo>
                  <a:lnTo>
                    <a:pt x="104" y="23"/>
                  </a:lnTo>
                  <a:lnTo>
                    <a:pt x="105" y="22"/>
                  </a:lnTo>
                  <a:lnTo>
                    <a:pt x="105" y="22"/>
                  </a:lnTo>
                  <a:lnTo>
                    <a:pt x="105" y="22"/>
                  </a:lnTo>
                  <a:lnTo>
                    <a:pt x="105" y="22"/>
                  </a:lnTo>
                  <a:lnTo>
                    <a:pt x="106" y="21"/>
                  </a:lnTo>
                  <a:lnTo>
                    <a:pt x="106" y="21"/>
                  </a:lnTo>
                  <a:lnTo>
                    <a:pt x="106" y="21"/>
                  </a:lnTo>
                  <a:lnTo>
                    <a:pt x="106" y="21"/>
                  </a:lnTo>
                  <a:lnTo>
                    <a:pt x="106" y="21"/>
                  </a:lnTo>
                  <a:lnTo>
                    <a:pt x="106" y="20"/>
                  </a:lnTo>
                  <a:lnTo>
                    <a:pt x="106" y="20"/>
                  </a:lnTo>
                  <a:lnTo>
                    <a:pt x="106" y="20"/>
                  </a:lnTo>
                  <a:lnTo>
                    <a:pt x="106" y="20"/>
                  </a:lnTo>
                  <a:lnTo>
                    <a:pt x="107" y="18"/>
                  </a:lnTo>
                  <a:lnTo>
                    <a:pt x="107" y="18"/>
                  </a:lnTo>
                  <a:lnTo>
                    <a:pt x="110" y="16"/>
                  </a:lnTo>
                  <a:lnTo>
                    <a:pt x="110" y="16"/>
                  </a:lnTo>
                  <a:lnTo>
                    <a:pt x="111" y="17"/>
                  </a:lnTo>
                  <a:lnTo>
                    <a:pt x="111" y="17"/>
                  </a:lnTo>
                  <a:lnTo>
                    <a:pt x="111" y="17"/>
                  </a:lnTo>
                  <a:lnTo>
                    <a:pt x="111" y="17"/>
                  </a:lnTo>
                  <a:lnTo>
                    <a:pt x="114" y="19"/>
                  </a:lnTo>
                  <a:lnTo>
                    <a:pt x="114" y="19"/>
                  </a:lnTo>
                  <a:lnTo>
                    <a:pt x="114" y="19"/>
                  </a:lnTo>
                  <a:lnTo>
                    <a:pt x="114" y="19"/>
                  </a:lnTo>
                  <a:lnTo>
                    <a:pt x="114" y="19"/>
                  </a:lnTo>
                  <a:lnTo>
                    <a:pt x="114" y="18"/>
                  </a:lnTo>
                  <a:lnTo>
                    <a:pt x="114" y="17"/>
                  </a:lnTo>
                  <a:lnTo>
                    <a:pt x="114" y="17"/>
                  </a:lnTo>
                  <a:lnTo>
                    <a:pt x="114" y="17"/>
                  </a:lnTo>
                  <a:lnTo>
                    <a:pt x="114" y="16"/>
                  </a:lnTo>
                  <a:lnTo>
                    <a:pt x="114" y="16"/>
                  </a:lnTo>
                  <a:lnTo>
                    <a:pt x="114" y="16"/>
                  </a:lnTo>
                  <a:lnTo>
                    <a:pt x="114" y="15"/>
                  </a:lnTo>
                  <a:lnTo>
                    <a:pt x="114" y="15"/>
                  </a:lnTo>
                  <a:lnTo>
                    <a:pt x="114" y="15"/>
                  </a:lnTo>
                  <a:lnTo>
                    <a:pt x="114" y="15"/>
                  </a:lnTo>
                  <a:lnTo>
                    <a:pt x="114" y="15"/>
                  </a:lnTo>
                  <a:lnTo>
                    <a:pt x="114" y="14"/>
                  </a:lnTo>
                  <a:lnTo>
                    <a:pt x="116" y="14"/>
                  </a:lnTo>
                  <a:lnTo>
                    <a:pt x="117" y="14"/>
                  </a:lnTo>
                  <a:lnTo>
                    <a:pt x="117" y="14"/>
                  </a:lnTo>
                  <a:lnTo>
                    <a:pt x="117" y="14"/>
                  </a:lnTo>
                  <a:lnTo>
                    <a:pt x="118" y="14"/>
                  </a:lnTo>
                  <a:lnTo>
                    <a:pt x="118" y="14"/>
                  </a:lnTo>
                  <a:lnTo>
                    <a:pt x="118" y="14"/>
                  </a:lnTo>
                  <a:lnTo>
                    <a:pt x="118" y="14"/>
                  </a:lnTo>
                  <a:lnTo>
                    <a:pt x="118" y="14"/>
                  </a:lnTo>
                  <a:lnTo>
                    <a:pt x="119" y="14"/>
                  </a:lnTo>
                  <a:lnTo>
                    <a:pt x="119" y="14"/>
                  </a:lnTo>
                  <a:lnTo>
                    <a:pt x="120" y="14"/>
                  </a:lnTo>
                  <a:lnTo>
                    <a:pt x="120" y="14"/>
                  </a:lnTo>
                  <a:lnTo>
                    <a:pt x="123" y="13"/>
                  </a:lnTo>
                  <a:lnTo>
                    <a:pt x="124" y="12"/>
                  </a:lnTo>
                  <a:lnTo>
                    <a:pt x="125" y="12"/>
                  </a:lnTo>
                  <a:lnTo>
                    <a:pt x="125" y="12"/>
                  </a:lnTo>
                  <a:lnTo>
                    <a:pt x="125" y="12"/>
                  </a:lnTo>
                  <a:lnTo>
                    <a:pt x="127" y="9"/>
                  </a:lnTo>
                  <a:lnTo>
                    <a:pt x="130" y="8"/>
                  </a:lnTo>
                  <a:lnTo>
                    <a:pt x="130" y="7"/>
                  </a:lnTo>
                  <a:lnTo>
                    <a:pt x="130" y="7"/>
                  </a:lnTo>
                  <a:lnTo>
                    <a:pt x="132" y="6"/>
                  </a:lnTo>
                  <a:lnTo>
                    <a:pt x="132" y="6"/>
                  </a:lnTo>
                  <a:lnTo>
                    <a:pt x="132" y="6"/>
                  </a:lnTo>
                  <a:lnTo>
                    <a:pt x="135" y="5"/>
                  </a:lnTo>
                  <a:lnTo>
                    <a:pt x="136" y="5"/>
                  </a:lnTo>
                  <a:lnTo>
                    <a:pt x="136" y="5"/>
                  </a:lnTo>
                  <a:lnTo>
                    <a:pt x="137" y="4"/>
                  </a:lnTo>
                  <a:lnTo>
                    <a:pt x="138" y="4"/>
                  </a:lnTo>
                  <a:lnTo>
                    <a:pt x="143" y="2"/>
                  </a:lnTo>
                  <a:lnTo>
                    <a:pt x="144" y="1"/>
                  </a:lnTo>
                  <a:lnTo>
                    <a:pt x="146" y="0"/>
                  </a:lnTo>
                  <a:lnTo>
                    <a:pt x="146" y="3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2" name="Freeform 152"/>
            <p:cNvSpPr>
              <a:spLocks/>
            </p:cNvSpPr>
            <p:nvPr/>
          </p:nvSpPr>
          <p:spPr bwMode="auto">
            <a:xfrm>
              <a:off x="2038093" y="1382116"/>
              <a:ext cx="638465" cy="739476"/>
            </a:xfrm>
            <a:custGeom>
              <a:avLst/>
              <a:gdLst>
                <a:gd name="T0" fmla="*/ 58 w 142"/>
                <a:gd name="T1" fmla="*/ 0 h 172"/>
                <a:gd name="T2" fmla="*/ 71 w 142"/>
                <a:gd name="T3" fmla="*/ 7 h 172"/>
                <a:gd name="T4" fmla="*/ 77 w 142"/>
                <a:gd name="T5" fmla="*/ 9 h 172"/>
                <a:gd name="T6" fmla="*/ 77 w 142"/>
                <a:gd name="T7" fmla="*/ 19 h 172"/>
                <a:gd name="T8" fmla="*/ 77 w 142"/>
                <a:gd name="T9" fmla="*/ 25 h 172"/>
                <a:gd name="T10" fmla="*/ 84 w 142"/>
                <a:gd name="T11" fmla="*/ 31 h 172"/>
                <a:gd name="T12" fmla="*/ 92 w 142"/>
                <a:gd name="T13" fmla="*/ 35 h 172"/>
                <a:gd name="T14" fmla="*/ 98 w 142"/>
                <a:gd name="T15" fmla="*/ 40 h 172"/>
                <a:gd name="T16" fmla="*/ 102 w 142"/>
                <a:gd name="T17" fmla="*/ 43 h 172"/>
                <a:gd name="T18" fmla="*/ 111 w 142"/>
                <a:gd name="T19" fmla="*/ 40 h 172"/>
                <a:gd name="T20" fmla="*/ 119 w 142"/>
                <a:gd name="T21" fmla="*/ 45 h 172"/>
                <a:gd name="T22" fmla="*/ 120 w 142"/>
                <a:gd name="T23" fmla="*/ 49 h 172"/>
                <a:gd name="T24" fmla="*/ 126 w 142"/>
                <a:gd name="T25" fmla="*/ 54 h 172"/>
                <a:gd name="T26" fmla="*/ 130 w 142"/>
                <a:gd name="T27" fmla="*/ 58 h 172"/>
                <a:gd name="T28" fmla="*/ 135 w 142"/>
                <a:gd name="T29" fmla="*/ 60 h 172"/>
                <a:gd name="T30" fmla="*/ 142 w 142"/>
                <a:gd name="T31" fmla="*/ 70 h 172"/>
                <a:gd name="T32" fmla="*/ 137 w 142"/>
                <a:gd name="T33" fmla="*/ 82 h 172"/>
                <a:gd name="T34" fmla="*/ 127 w 142"/>
                <a:gd name="T35" fmla="*/ 96 h 172"/>
                <a:gd name="T36" fmla="*/ 128 w 142"/>
                <a:gd name="T37" fmla="*/ 104 h 172"/>
                <a:gd name="T38" fmla="*/ 126 w 142"/>
                <a:gd name="T39" fmla="*/ 111 h 172"/>
                <a:gd name="T40" fmla="*/ 125 w 142"/>
                <a:gd name="T41" fmla="*/ 115 h 172"/>
                <a:gd name="T42" fmla="*/ 126 w 142"/>
                <a:gd name="T43" fmla="*/ 121 h 172"/>
                <a:gd name="T44" fmla="*/ 137 w 142"/>
                <a:gd name="T45" fmla="*/ 125 h 172"/>
                <a:gd name="T46" fmla="*/ 140 w 142"/>
                <a:gd name="T47" fmla="*/ 133 h 172"/>
                <a:gd name="T48" fmla="*/ 138 w 142"/>
                <a:gd name="T49" fmla="*/ 139 h 172"/>
                <a:gd name="T50" fmla="*/ 135 w 142"/>
                <a:gd name="T51" fmla="*/ 145 h 172"/>
                <a:gd name="T52" fmla="*/ 130 w 142"/>
                <a:gd name="T53" fmla="*/ 151 h 172"/>
                <a:gd name="T54" fmla="*/ 129 w 142"/>
                <a:gd name="T55" fmla="*/ 157 h 172"/>
                <a:gd name="T56" fmla="*/ 123 w 142"/>
                <a:gd name="T57" fmla="*/ 167 h 172"/>
                <a:gd name="T58" fmla="*/ 112 w 142"/>
                <a:gd name="T59" fmla="*/ 168 h 172"/>
                <a:gd name="T60" fmla="*/ 100 w 142"/>
                <a:gd name="T61" fmla="*/ 157 h 172"/>
                <a:gd name="T62" fmla="*/ 92 w 142"/>
                <a:gd name="T63" fmla="*/ 152 h 172"/>
                <a:gd name="T64" fmla="*/ 91 w 142"/>
                <a:gd name="T65" fmla="*/ 139 h 172"/>
                <a:gd name="T66" fmla="*/ 93 w 142"/>
                <a:gd name="T67" fmla="*/ 126 h 172"/>
                <a:gd name="T68" fmla="*/ 85 w 142"/>
                <a:gd name="T69" fmla="*/ 122 h 172"/>
                <a:gd name="T70" fmla="*/ 79 w 142"/>
                <a:gd name="T71" fmla="*/ 129 h 172"/>
                <a:gd name="T72" fmla="*/ 75 w 142"/>
                <a:gd name="T73" fmla="*/ 129 h 172"/>
                <a:gd name="T74" fmla="*/ 78 w 142"/>
                <a:gd name="T75" fmla="*/ 123 h 172"/>
                <a:gd name="T76" fmla="*/ 75 w 142"/>
                <a:gd name="T77" fmla="*/ 120 h 172"/>
                <a:gd name="T78" fmla="*/ 72 w 142"/>
                <a:gd name="T79" fmla="*/ 106 h 172"/>
                <a:gd name="T80" fmla="*/ 67 w 142"/>
                <a:gd name="T81" fmla="*/ 107 h 172"/>
                <a:gd name="T82" fmla="*/ 62 w 142"/>
                <a:gd name="T83" fmla="*/ 106 h 172"/>
                <a:gd name="T84" fmla="*/ 52 w 142"/>
                <a:gd name="T85" fmla="*/ 107 h 172"/>
                <a:gd name="T86" fmla="*/ 62 w 142"/>
                <a:gd name="T87" fmla="*/ 96 h 172"/>
                <a:gd name="T88" fmla="*/ 57 w 142"/>
                <a:gd name="T89" fmla="*/ 94 h 172"/>
                <a:gd name="T90" fmla="*/ 52 w 142"/>
                <a:gd name="T91" fmla="*/ 91 h 172"/>
                <a:gd name="T92" fmla="*/ 45 w 142"/>
                <a:gd name="T93" fmla="*/ 101 h 172"/>
                <a:gd name="T94" fmla="*/ 46 w 142"/>
                <a:gd name="T95" fmla="*/ 85 h 172"/>
                <a:gd name="T96" fmla="*/ 43 w 142"/>
                <a:gd name="T97" fmla="*/ 83 h 172"/>
                <a:gd name="T98" fmla="*/ 44 w 142"/>
                <a:gd name="T99" fmla="*/ 77 h 172"/>
                <a:gd name="T100" fmla="*/ 39 w 142"/>
                <a:gd name="T101" fmla="*/ 70 h 172"/>
                <a:gd name="T102" fmla="*/ 34 w 142"/>
                <a:gd name="T103" fmla="*/ 67 h 172"/>
                <a:gd name="T104" fmla="*/ 20 w 142"/>
                <a:gd name="T105" fmla="*/ 58 h 172"/>
                <a:gd name="T106" fmla="*/ 14 w 142"/>
                <a:gd name="T107" fmla="*/ 51 h 172"/>
                <a:gd name="T108" fmla="*/ 8 w 142"/>
                <a:gd name="T109" fmla="*/ 42 h 172"/>
                <a:gd name="T110" fmla="*/ 1 w 142"/>
                <a:gd name="T111" fmla="*/ 37 h 172"/>
                <a:gd name="T112" fmla="*/ 11 w 142"/>
                <a:gd name="T113" fmla="*/ 33 h 172"/>
                <a:gd name="T114" fmla="*/ 14 w 142"/>
                <a:gd name="T115" fmla="*/ 30 h 172"/>
                <a:gd name="T116" fmla="*/ 16 w 142"/>
                <a:gd name="T117" fmla="*/ 25 h 172"/>
                <a:gd name="T118" fmla="*/ 24 w 142"/>
                <a:gd name="T119" fmla="*/ 15 h 172"/>
                <a:gd name="T120" fmla="*/ 31 w 142"/>
                <a:gd name="T121" fmla="*/ 8 h 172"/>
                <a:gd name="T122" fmla="*/ 32 w 142"/>
                <a:gd name="T123" fmla="*/ 5 h 172"/>
                <a:gd name="T124" fmla="*/ 45 w 142"/>
                <a:gd name="T125" fmla="*/ 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2" h="172">
                  <a:moveTo>
                    <a:pt x="54" y="1"/>
                  </a:moveTo>
                  <a:lnTo>
                    <a:pt x="54" y="1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8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6" y="1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1" y="3"/>
                  </a:lnTo>
                  <a:lnTo>
                    <a:pt x="70" y="5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71" y="8"/>
                  </a:lnTo>
                  <a:lnTo>
                    <a:pt x="72" y="8"/>
                  </a:lnTo>
                  <a:lnTo>
                    <a:pt x="73" y="9"/>
                  </a:lnTo>
                  <a:lnTo>
                    <a:pt x="75" y="9"/>
                  </a:lnTo>
                  <a:lnTo>
                    <a:pt x="76" y="9"/>
                  </a:lnTo>
                  <a:lnTo>
                    <a:pt x="76" y="9"/>
                  </a:lnTo>
                  <a:lnTo>
                    <a:pt x="76" y="9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79" y="12"/>
                  </a:lnTo>
                  <a:lnTo>
                    <a:pt x="79" y="12"/>
                  </a:lnTo>
                  <a:lnTo>
                    <a:pt x="79" y="14"/>
                  </a:lnTo>
                  <a:lnTo>
                    <a:pt x="79" y="14"/>
                  </a:lnTo>
                  <a:lnTo>
                    <a:pt x="79" y="14"/>
                  </a:lnTo>
                  <a:lnTo>
                    <a:pt x="79" y="15"/>
                  </a:lnTo>
                  <a:lnTo>
                    <a:pt x="78" y="18"/>
                  </a:lnTo>
                  <a:lnTo>
                    <a:pt x="77" y="19"/>
                  </a:lnTo>
                  <a:lnTo>
                    <a:pt x="77" y="19"/>
                  </a:lnTo>
                  <a:lnTo>
                    <a:pt x="77" y="19"/>
                  </a:lnTo>
                  <a:lnTo>
                    <a:pt x="76" y="20"/>
                  </a:lnTo>
                  <a:lnTo>
                    <a:pt x="76" y="21"/>
                  </a:lnTo>
                  <a:lnTo>
                    <a:pt x="76" y="21"/>
                  </a:lnTo>
                  <a:lnTo>
                    <a:pt x="76" y="22"/>
                  </a:lnTo>
                  <a:lnTo>
                    <a:pt x="75" y="23"/>
                  </a:lnTo>
                  <a:lnTo>
                    <a:pt x="75" y="24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77" y="25"/>
                  </a:lnTo>
                  <a:lnTo>
                    <a:pt x="77" y="25"/>
                  </a:lnTo>
                  <a:lnTo>
                    <a:pt x="77" y="26"/>
                  </a:lnTo>
                  <a:lnTo>
                    <a:pt x="77" y="26"/>
                  </a:lnTo>
                  <a:lnTo>
                    <a:pt x="80" y="29"/>
                  </a:lnTo>
                  <a:lnTo>
                    <a:pt x="81" y="29"/>
                  </a:lnTo>
                  <a:lnTo>
                    <a:pt x="82" y="29"/>
                  </a:lnTo>
                  <a:lnTo>
                    <a:pt x="82" y="29"/>
                  </a:lnTo>
                  <a:lnTo>
                    <a:pt x="83" y="31"/>
                  </a:lnTo>
                  <a:lnTo>
                    <a:pt x="83" y="31"/>
                  </a:lnTo>
                  <a:lnTo>
                    <a:pt x="83" y="31"/>
                  </a:lnTo>
                  <a:lnTo>
                    <a:pt x="84" y="31"/>
                  </a:lnTo>
                  <a:lnTo>
                    <a:pt x="85" y="31"/>
                  </a:lnTo>
                  <a:lnTo>
                    <a:pt x="85" y="31"/>
                  </a:lnTo>
                  <a:lnTo>
                    <a:pt x="86" y="31"/>
                  </a:lnTo>
                  <a:lnTo>
                    <a:pt x="86" y="32"/>
                  </a:lnTo>
                  <a:lnTo>
                    <a:pt x="87" y="32"/>
                  </a:lnTo>
                  <a:lnTo>
                    <a:pt x="87" y="32"/>
                  </a:lnTo>
                  <a:lnTo>
                    <a:pt x="87" y="32"/>
                  </a:lnTo>
                  <a:lnTo>
                    <a:pt x="88" y="33"/>
                  </a:lnTo>
                  <a:lnTo>
                    <a:pt x="89" y="34"/>
                  </a:lnTo>
                  <a:lnTo>
                    <a:pt x="91" y="34"/>
                  </a:lnTo>
                  <a:lnTo>
                    <a:pt x="92" y="35"/>
                  </a:lnTo>
                  <a:lnTo>
                    <a:pt x="92" y="35"/>
                  </a:lnTo>
                  <a:lnTo>
                    <a:pt x="94" y="36"/>
                  </a:lnTo>
                  <a:lnTo>
                    <a:pt x="94" y="36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6" y="39"/>
                  </a:lnTo>
                  <a:lnTo>
                    <a:pt x="97" y="40"/>
                  </a:lnTo>
                  <a:lnTo>
                    <a:pt x="98" y="40"/>
                  </a:lnTo>
                  <a:lnTo>
                    <a:pt x="98" y="40"/>
                  </a:lnTo>
                  <a:lnTo>
                    <a:pt x="98" y="40"/>
                  </a:lnTo>
                  <a:lnTo>
                    <a:pt x="99" y="40"/>
                  </a:lnTo>
                  <a:lnTo>
                    <a:pt x="101" y="41"/>
                  </a:lnTo>
                  <a:lnTo>
                    <a:pt x="101" y="41"/>
                  </a:lnTo>
                  <a:lnTo>
                    <a:pt x="101" y="42"/>
                  </a:lnTo>
                  <a:lnTo>
                    <a:pt x="101" y="42"/>
                  </a:lnTo>
                  <a:lnTo>
                    <a:pt x="102" y="42"/>
                  </a:lnTo>
                  <a:lnTo>
                    <a:pt x="102" y="42"/>
                  </a:lnTo>
                  <a:lnTo>
                    <a:pt x="102" y="43"/>
                  </a:lnTo>
                  <a:lnTo>
                    <a:pt x="102" y="43"/>
                  </a:lnTo>
                  <a:lnTo>
                    <a:pt x="102" y="43"/>
                  </a:lnTo>
                  <a:lnTo>
                    <a:pt x="103" y="43"/>
                  </a:lnTo>
                  <a:lnTo>
                    <a:pt x="103" y="42"/>
                  </a:lnTo>
                  <a:lnTo>
                    <a:pt x="103" y="42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6" y="41"/>
                  </a:lnTo>
                  <a:lnTo>
                    <a:pt x="108" y="41"/>
                  </a:lnTo>
                  <a:lnTo>
                    <a:pt x="108" y="41"/>
                  </a:lnTo>
                  <a:lnTo>
                    <a:pt x="110" y="41"/>
                  </a:lnTo>
                  <a:lnTo>
                    <a:pt x="111" y="40"/>
                  </a:lnTo>
                  <a:lnTo>
                    <a:pt x="111" y="40"/>
                  </a:lnTo>
                  <a:lnTo>
                    <a:pt x="112" y="41"/>
                  </a:lnTo>
                  <a:lnTo>
                    <a:pt x="112" y="41"/>
                  </a:lnTo>
                  <a:lnTo>
                    <a:pt x="113" y="41"/>
                  </a:lnTo>
                  <a:lnTo>
                    <a:pt x="114" y="41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19" y="44"/>
                  </a:lnTo>
                  <a:lnTo>
                    <a:pt x="119" y="44"/>
                  </a:lnTo>
                  <a:lnTo>
                    <a:pt x="119" y="45"/>
                  </a:lnTo>
                  <a:lnTo>
                    <a:pt x="119" y="45"/>
                  </a:lnTo>
                  <a:lnTo>
                    <a:pt x="119" y="45"/>
                  </a:lnTo>
                  <a:lnTo>
                    <a:pt x="119" y="45"/>
                  </a:lnTo>
                  <a:lnTo>
                    <a:pt x="119" y="46"/>
                  </a:lnTo>
                  <a:lnTo>
                    <a:pt x="119" y="46"/>
                  </a:lnTo>
                  <a:lnTo>
                    <a:pt x="119" y="46"/>
                  </a:lnTo>
                  <a:lnTo>
                    <a:pt x="119" y="46"/>
                  </a:lnTo>
                  <a:lnTo>
                    <a:pt x="119" y="46"/>
                  </a:lnTo>
                  <a:lnTo>
                    <a:pt x="119" y="46"/>
                  </a:lnTo>
                  <a:lnTo>
                    <a:pt x="119" y="47"/>
                  </a:lnTo>
                  <a:lnTo>
                    <a:pt x="120" y="49"/>
                  </a:lnTo>
                  <a:lnTo>
                    <a:pt x="120" y="49"/>
                  </a:lnTo>
                  <a:lnTo>
                    <a:pt x="123" y="51"/>
                  </a:lnTo>
                  <a:lnTo>
                    <a:pt x="123" y="51"/>
                  </a:lnTo>
                  <a:lnTo>
                    <a:pt x="124" y="51"/>
                  </a:lnTo>
                  <a:lnTo>
                    <a:pt x="124" y="52"/>
                  </a:lnTo>
                  <a:lnTo>
                    <a:pt x="125" y="52"/>
                  </a:lnTo>
                  <a:lnTo>
                    <a:pt x="125" y="52"/>
                  </a:lnTo>
                  <a:lnTo>
                    <a:pt x="125" y="53"/>
                  </a:lnTo>
                  <a:lnTo>
                    <a:pt x="125" y="53"/>
                  </a:lnTo>
                  <a:lnTo>
                    <a:pt x="125" y="54"/>
                  </a:lnTo>
                  <a:lnTo>
                    <a:pt x="125" y="5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7" y="54"/>
                  </a:lnTo>
                  <a:lnTo>
                    <a:pt x="127" y="54"/>
                  </a:lnTo>
                  <a:lnTo>
                    <a:pt x="127" y="54"/>
                  </a:lnTo>
                  <a:lnTo>
                    <a:pt x="128" y="54"/>
                  </a:lnTo>
                  <a:lnTo>
                    <a:pt x="128" y="55"/>
                  </a:lnTo>
                  <a:lnTo>
                    <a:pt x="129" y="55"/>
                  </a:lnTo>
                  <a:lnTo>
                    <a:pt x="129" y="55"/>
                  </a:lnTo>
                  <a:lnTo>
                    <a:pt x="130" y="58"/>
                  </a:lnTo>
                  <a:lnTo>
                    <a:pt x="132" y="57"/>
                  </a:lnTo>
                  <a:lnTo>
                    <a:pt x="132" y="57"/>
                  </a:lnTo>
                  <a:lnTo>
                    <a:pt x="133" y="57"/>
                  </a:lnTo>
                  <a:lnTo>
                    <a:pt x="133" y="57"/>
                  </a:lnTo>
                  <a:lnTo>
                    <a:pt x="133" y="58"/>
                  </a:lnTo>
                  <a:lnTo>
                    <a:pt x="133" y="58"/>
                  </a:lnTo>
                  <a:lnTo>
                    <a:pt x="133" y="58"/>
                  </a:lnTo>
                  <a:lnTo>
                    <a:pt x="135" y="59"/>
                  </a:lnTo>
                  <a:lnTo>
                    <a:pt x="135" y="59"/>
                  </a:lnTo>
                  <a:lnTo>
                    <a:pt x="135" y="60"/>
                  </a:lnTo>
                  <a:lnTo>
                    <a:pt x="135" y="60"/>
                  </a:lnTo>
                  <a:lnTo>
                    <a:pt x="135" y="60"/>
                  </a:lnTo>
                  <a:lnTo>
                    <a:pt x="136" y="61"/>
                  </a:lnTo>
                  <a:lnTo>
                    <a:pt x="136" y="61"/>
                  </a:lnTo>
                  <a:lnTo>
                    <a:pt x="136" y="61"/>
                  </a:lnTo>
                  <a:lnTo>
                    <a:pt x="136" y="63"/>
                  </a:lnTo>
                  <a:lnTo>
                    <a:pt x="137" y="63"/>
                  </a:lnTo>
                  <a:lnTo>
                    <a:pt x="137" y="65"/>
                  </a:lnTo>
                  <a:lnTo>
                    <a:pt x="137" y="65"/>
                  </a:lnTo>
                  <a:lnTo>
                    <a:pt x="138" y="66"/>
                  </a:lnTo>
                  <a:lnTo>
                    <a:pt x="141" y="69"/>
                  </a:lnTo>
                  <a:lnTo>
                    <a:pt x="142" y="70"/>
                  </a:lnTo>
                  <a:lnTo>
                    <a:pt x="142" y="74"/>
                  </a:lnTo>
                  <a:lnTo>
                    <a:pt x="140" y="75"/>
                  </a:lnTo>
                  <a:lnTo>
                    <a:pt x="140" y="75"/>
                  </a:lnTo>
                  <a:lnTo>
                    <a:pt x="140" y="75"/>
                  </a:lnTo>
                  <a:lnTo>
                    <a:pt x="140" y="76"/>
                  </a:lnTo>
                  <a:lnTo>
                    <a:pt x="140" y="76"/>
                  </a:lnTo>
                  <a:lnTo>
                    <a:pt x="140" y="76"/>
                  </a:lnTo>
                  <a:lnTo>
                    <a:pt x="139" y="77"/>
                  </a:lnTo>
                  <a:lnTo>
                    <a:pt x="138" y="79"/>
                  </a:lnTo>
                  <a:lnTo>
                    <a:pt x="137" y="82"/>
                  </a:lnTo>
                  <a:lnTo>
                    <a:pt x="137" y="82"/>
                  </a:lnTo>
                  <a:lnTo>
                    <a:pt x="136" y="83"/>
                  </a:lnTo>
                  <a:lnTo>
                    <a:pt x="136" y="84"/>
                  </a:lnTo>
                  <a:lnTo>
                    <a:pt x="136" y="84"/>
                  </a:lnTo>
                  <a:lnTo>
                    <a:pt x="136" y="84"/>
                  </a:lnTo>
                  <a:lnTo>
                    <a:pt x="131" y="88"/>
                  </a:lnTo>
                  <a:lnTo>
                    <a:pt x="129" y="89"/>
                  </a:lnTo>
                  <a:lnTo>
                    <a:pt x="127" y="90"/>
                  </a:lnTo>
                  <a:lnTo>
                    <a:pt x="127" y="90"/>
                  </a:lnTo>
                  <a:lnTo>
                    <a:pt x="125" y="92"/>
                  </a:lnTo>
                  <a:lnTo>
                    <a:pt x="126" y="94"/>
                  </a:lnTo>
                  <a:lnTo>
                    <a:pt x="127" y="96"/>
                  </a:lnTo>
                  <a:lnTo>
                    <a:pt x="127" y="96"/>
                  </a:lnTo>
                  <a:lnTo>
                    <a:pt x="127" y="97"/>
                  </a:lnTo>
                  <a:lnTo>
                    <a:pt x="126" y="97"/>
                  </a:lnTo>
                  <a:lnTo>
                    <a:pt x="127" y="100"/>
                  </a:lnTo>
                  <a:lnTo>
                    <a:pt x="128" y="101"/>
                  </a:lnTo>
                  <a:lnTo>
                    <a:pt x="128" y="102"/>
                  </a:lnTo>
                  <a:lnTo>
                    <a:pt x="129" y="103"/>
                  </a:lnTo>
                  <a:lnTo>
                    <a:pt x="129" y="103"/>
                  </a:lnTo>
                  <a:lnTo>
                    <a:pt x="128" y="104"/>
                  </a:lnTo>
                  <a:lnTo>
                    <a:pt x="128" y="104"/>
                  </a:lnTo>
                  <a:lnTo>
                    <a:pt x="128" y="104"/>
                  </a:lnTo>
                  <a:lnTo>
                    <a:pt x="128" y="104"/>
                  </a:lnTo>
                  <a:lnTo>
                    <a:pt x="127" y="104"/>
                  </a:lnTo>
                  <a:lnTo>
                    <a:pt x="127" y="104"/>
                  </a:lnTo>
                  <a:lnTo>
                    <a:pt x="127" y="105"/>
                  </a:lnTo>
                  <a:lnTo>
                    <a:pt x="127" y="105"/>
                  </a:lnTo>
                  <a:lnTo>
                    <a:pt x="127" y="105"/>
                  </a:lnTo>
                  <a:lnTo>
                    <a:pt x="128" y="107"/>
                  </a:lnTo>
                  <a:lnTo>
                    <a:pt x="126" y="110"/>
                  </a:lnTo>
                  <a:lnTo>
                    <a:pt x="126" y="110"/>
                  </a:lnTo>
                  <a:lnTo>
                    <a:pt x="126" y="110"/>
                  </a:lnTo>
                  <a:lnTo>
                    <a:pt x="126" y="111"/>
                  </a:lnTo>
                  <a:lnTo>
                    <a:pt x="126" y="111"/>
                  </a:lnTo>
                  <a:lnTo>
                    <a:pt x="126" y="112"/>
                  </a:lnTo>
                  <a:lnTo>
                    <a:pt x="126" y="112"/>
                  </a:lnTo>
                  <a:lnTo>
                    <a:pt x="126" y="113"/>
                  </a:lnTo>
                  <a:lnTo>
                    <a:pt x="126" y="113"/>
                  </a:lnTo>
                  <a:lnTo>
                    <a:pt x="126" y="113"/>
                  </a:lnTo>
                  <a:lnTo>
                    <a:pt x="126" y="114"/>
                  </a:lnTo>
                  <a:lnTo>
                    <a:pt x="125" y="114"/>
                  </a:lnTo>
                  <a:lnTo>
                    <a:pt x="125" y="114"/>
                  </a:lnTo>
                  <a:lnTo>
                    <a:pt x="125" y="115"/>
                  </a:lnTo>
                  <a:lnTo>
                    <a:pt x="125" y="115"/>
                  </a:lnTo>
                  <a:lnTo>
                    <a:pt x="125" y="115"/>
                  </a:lnTo>
                  <a:lnTo>
                    <a:pt x="125" y="115"/>
                  </a:lnTo>
                  <a:lnTo>
                    <a:pt x="125" y="115"/>
                  </a:lnTo>
                  <a:lnTo>
                    <a:pt x="125" y="117"/>
                  </a:lnTo>
                  <a:lnTo>
                    <a:pt x="126" y="117"/>
                  </a:lnTo>
                  <a:lnTo>
                    <a:pt x="126" y="119"/>
                  </a:lnTo>
                  <a:lnTo>
                    <a:pt x="126" y="120"/>
                  </a:lnTo>
                  <a:lnTo>
                    <a:pt x="126" y="120"/>
                  </a:lnTo>
                  <a:lnTo>
                    <a:pt x="126" y="121"/>
                  </a:lnTo>
                  <a:lnTo>
                    <a:pt x="126" y="121"/>
                  </a:lnTo>
                  <a:lnTo>
                    <a:pt x="126" y="121"/>
                  </a:lnTo>
                  <a:lnTo>
                    <a:pt x="127" y="121"/>
                  </a:lnTo>
                  <a:lnTo>
                    <a:pt x="129" y="122"/>
                  </a:lnTo>
                  <a:lnTo>
                    <a:pt x="132" y="122"/>
                  </a:lnTo>
                  <a:lnTo>
                    <a:pt x="132" y="122"/>
                  </a:lnTo>
                  <a:lnTo>
                    <a:pt x="132" y="122"/>
                  </a:lnTo>
                  <a:lnTo>
                    <a:pt x="135" y="124"/>
                  </a:lnTo>
                  <a:lnTo>
                    <a:pt x="135" y="124"/>
                  </a:lnTo>
                  <a:lnTo>
                    <a:pt x="136" y="125"/>
                  </a:lnTo>
                  <a:lnTo>
                    <a:pt x="137" y="125"/>
                  </a:lnTo>
                  <a:lnTo>
                    <a:pt x="137" y="125"/>
                  </a:lnTo>
                  <a:lnTo>
                    <a:pt x="137" y="125"/>
                  </a:lnTo>
                  <a:lnTo>
                    <a:pt x="137" y="126"/>
                  </a:lnTo>
                  <a:lnTo>
                    <a:pt x="137" y="126"/>
                  </a:lnTo>
                  <a:lnTo>
                    <a:pt x="137" y="126"/>
                  </a:lnTo>
                  <a:lnTo>
                    <a:pt x="137" y="126"/>
                  </a:lnTo>
                  <a:lnTo>
                    <a:pt x="137" y="127"/>
                  </a:lnTo>
                  <a:lnTo>
                    <a:pt x="137" y="127"/>
                  </a:lnTo>
                  <a:lnTo>
                    <a:pt x="137" y="127"/>
                  </a:lnTo>
                  <a:lnTo>
                    <a:pt x="138" y="127"/>
                  </a:lnTo>
                  <a:lnTo>
                    <a:pt x="138" y="128"/>
                  </a:lnTo>
                  <a:lnTo>
                    <a:pt x="139" y="130"/>
                  </a:lnTo>
                  <a:lnTo>
                    <a:pt x="140" y="133"/>
                  </a:lnTo>
                  <a:lnTo>
                    <a:pt x="140" y="133"/>
                  </a:lnTo>
                  <a:lnTo>
                    <a:pt x="140" y="133"/>
                  </a:lnTo>
                  <a:lnTo>
                    <a:pt x="140" y="134"/>
                  </a:lnTo>
                  <a:lnTo>
                    <a:pt x="140" y="134"/>
                  </a:lnTo>
                  <a:lnTo>
                    <a:pt x="139" y="134"/>
                  </a:lnTo>
                  <a:lnTo>
                    <a:pt x="139" y="134"/>
                  </a:lnTo>
                  <a:lnTo>
                    <a:pt x="139" y="135"/>
                  </a:lnTo>
                  <a:lnTo>
                    <a:pt x="139" y="136"/>
                  </a:lnTo>
                  <a:lnTo>
                    <a:pt x="139" y="138"/>
                  </a:lnTo>
                  <a:lnTo>
                    <a:pt x="138" y="138"/>
                  </a:lnTo>
                  <a:lnTo>
                    <a:pt x="138" y="139"/>
                  </a:lnTo>
                  <a:lnTo>
                    <a:pt x="137" y="139"/>
                  </a:lnTo>
                  <a:lnTo>
                    <a:pt x="136" y="140"/>
                  </a:lnTo>
                  <a:lnTo>
                    <a:pt x="135" y="143"/>
                  </a:lnTo>
                  <a:lnTo>
                    <a:pt x="135" y="143"/>
                  </a:lnTo>
                  <a:lnTo>
                    <a:pt x="135" y="143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5"/>
                  </a:lnTo>
                  <a:lnTo>
                    <a:pt x="135" y="145"/>
                  </a:lnTo>
                  <a:lnTo>
                    <a:pt x="135" y="145"/>
                  </a:lnTo>
                  <a:lnTo>
                    <a:pt x="135" y="145"/>
                  </a:lnTo>
                  <a:lnTo>
                    <a:pt x="135" y="145"/>
                  </a:lnTo>
                  <a:lnTo>
                    <a:pt x="135" y="146"/>
                  </a:lnTo>
                  <a:lnTo>
                    <a:pt x="135" y="146"/>
                  </a:lnTo>
                  <a:lnTo>
                    <a:pt x="133" y="147"/>
                  </a:lnTo>
                  <a:lnTo>
                    <a:pt x="132" y="148"/>
                  </a:lnTo>
                  <a:lnTo>
                    <a:pt x="132" y="149"/>
                  </a:lnTo>
                  <a:lnTo>
                    <a:pt x="130" y="150"/>
                  </a:lnTo>
                  <a:lnTo>
                    <a:pt x="130" y="151"/>
                  </a:lnTo>
                  <a:lnTo>
                    <a:pt x="130" y="151"/>
                  </a:lnTo>
                  <a:lnTo>
                    <a:pt x="130" y="151"/>
                  </a:lnTo>
                  <a:lnTo>
                    <a:pt x="131" y="152"/>
                  </a:lnTo>
                  <a:lnTo>
                    <a:pt x="131" y="153"/>
                  </a:lnTo>
                  <a:lnTo>
                    <a:pt x="131" y="153"/>
                  </a:lnTo>
                  <a:lnTo>
                    <a:pt x="131" y="153"/>
                  </a:lnTo>
                  <a:lnTo>
                    <a:pt x="131" y="153"/>
                  </a:lnTo>
                  <a:lnTo>
                    <a:pt x="131" y="154"/>
                  </a:lnTo>
                  <a:lnTo>
                    <a:pt x="131" y="154"/>
                  </a:lnTo>
                  <a:lnTo>
                    <a:pt x="131" y="155"/>
                  </a:lnTo>
                  <a:lnTo>
                    <a:pt x="130" y="155"/>
                  </a:lnTo>
                  <a:lnTo>
                    <a:pt x="129" y="157"/>
                  </a:lnTo>
                  <a:lnTo>
                    <a:pt x="129" y="157"/>
                  </a:lnTo>
                  <a:lnTo>
                    <a:pt x="129" y="157"/>
                  </a:lnTo>
                  <a:lnTo>
                    <a:pt x="128" y="157"/>
                  </a:lnTo>
                  <a:lnTo>
                    <a:pt x="126" y="159"/>
                  </a:lnTo>
                  <a:lnTo>
                    <a:pt x="126" y="160"/>
                  </a:lnTo>
                  <a:lnTo>
                    <a:pt x="125" y="162"/>
                  </a:lnTo>
                  <a:lnTo>
                    <a:pt x="125" y="162"/>
                  </a:lnTo>
                  <a:lnTo>
                    <a:pt x="124" y="163"/>
                  </a:lnTo>
                  <a:lnTo>
                    <a:pt x="124" y="163"/>
                  </a:lnTo>
                  <a:lnTo>
                    <a:pt x="123" y="164"/>
                  </a:lnTo>
                  <a:lnTo>
                    <a:pt x="123" y="167"/>
                  </a:lnTo>
                  <a:lnTo>
                    <a:pt x="123" y="167"/>
                  </a:lnTo>
                  <a:lnTo>
                    <a:pt x="122" y="168"/>
                  </a:lnTo>
                  <a:lnTo>
                    <a:pt x="121" y="169"/>
                  </a:lnTo>
                  <a:lnTo>
                    <a:pt x="119" y="170"/>
                  </a:lnTo>
                  <a:lnTo>
                    <a:pt x="117" y="171"/>
                  </a:lnTo>
                  <a:lnTo>
                    <a:pt x="116" y="172"/>
                  </a:lnTo>
                  <a:lnTo>
                    <a:pt x="114" y="170"/>
                  </a:lnTo>
                  <a:lnTo>
                    <a:pt x="114" y="170"/>
                  </a:lnTo>
                  <a:lnTo>
                    <a:pt x="113" y="169"/>
                  </a:lnTo>
                  <a:lnTo>
                    <a:pt x="113" y="169"/>
                  </a:lnTo>
                  <a:lnTo>
                    <a:pt x="112" y="169"/>
                  </a:lnTo>
                  <a:lnTo>
                    <a:pt x="112" y="168"/>
                  </a:lnTo>
                  <a:lnTo>
                    <a:pt x="112" y="168"/>
                  </a:lnTo>
                  <a:lnTo>
                    <a:pt x="112" y="168"/>
                  </a:lnTo>
                  <a:lnTo>
                    <a:pt x="111" y="168"/>
                  </a:lnTo>
                  <a:lnTo>
                    <a:pt x="111" y="167"/>
                  </a:lnTo>
                  <a:lnTo>
                    <a:pt x="111" y="167"/>
                  </a:lnTo>
                  <a:lnTo>
                    <a:pt x="108" y="165"/>
                  </a:lnTo>
                  <a:lnTo>
                    <a:pt x="108" y="164"/>
                  </a:lnTo>
                  <a:lnTo>
                    <a:pt x="102" y="159"/>
                  </a:lnTo>
                  <a:lnTo>
                    <a:pt x="102" y="159"/>
                  </a:lnTo>
                  <a:lnTo>
                    <a:pt x="101" y="158"/>
                  </a:lnTo>
                  <a:lnTo>
                    <a:pt x="100" y="157"/>
                  </a:lnTo>
                  <a:lnTo>
                    <a:pt x="100" y="157"/>
                  </a:lnTo>
                  <a:lnTo>
                    <a:pt x="99" y="157"/>
                  </a:lnTo>
                  <a:lnTo>
                    <a:pt x="99" y="157"/>
                  </a:lnTo>
                  <a:lnTo>
                    <a:pt x="96" y="154"/>
                  </a:lnTo>
                  <a:lnTo>
                    <a:pt x="96" y="154"/>
                  </a:lnTo>
                  <a:lnTo>
                    <a:pt x="96" y="154"/>
                  </a:lnTo>
                  <a:lnTo>
                    <a:pt x="96" y="154"/>
                  </a:lnTo>
                  <a:lnTo>
                    <a:pt x="95" y="153"/>
                  </a:lnTo>
                  <a:lnTo>
                    <a:pt x="95" y="153"/>
                  </a:lnTo>
                  <a:lnTo>
                    <a:pt x="95" y="153"/>
                  </a:lnTo>
                  <a:lnTo>
                    <a:pt x="92" y="152"/>
                  </a:lnTo>
                  <a:lnTo>
                    <a:pt x="87" y="150"/>
                  </a:lnTo>
                  <a:lnTo>
                    <a:pt x="86" y="150"/>
                  </a:lnTo>
                  <a:lnTo>
                    <a:pt x="85" y="149"/>
                  </a:lnTo>
                  <a:lnTo>
                    <a:pt x="85" y="149"/>
                  </a:lnTo>
                  <a:lnTo>
                    <a:pt x="84" y="148"/>
                  </a:lnTo>
                  <a:lnTo>
                    <a:pt x="84" y="148"/>
                  </a:lnTo>
                  <a:lnTo>
                    <a:pt x="84" y="148"/>
                  </a:lnTo>
                  <a:lnTo>
                    <a:pt x="86" y="144"/>
                  </a:lnTo>
                  <a:lnTo>
                    <a:pt x="86" y="143"/>
                  </a:lnTo>
                  <a:lnTo>
                    <a:pt x="90" y="139"/>
                  </a:lnTo>
                  <a:lnTo>
                    <a:pt x="91" y="139"/>
                  </a:lnTo>
                  <a:lnTo>
                    <a:pt x="91" y="139"/>
                  </a:lnTo>
                  <a:lnTo>
                    <a:pt x="91" y="139"/>
                  </a:lnTo>
                  <a:lnTo>
                    <a:pt x="91" y="139"/>
                  </a:lnTo>
                  <a:lnTo>
                    <a:pt x="91" y="139"/>
                  </a:lnTo>
                  <a:lnTo>
                    <a:pt x="96" y="134"/>
                  </a:lnTo>
                  <a:lnTo>
                    <a:pt x="97" y="131"/>
                  </a:lnTo>
                  <a:lnTo>
                    <a:pt x="97" y="131"/>
                  </a:lnTo>
                  <a:lnTo>
                    <a:pt x="96" y="130"/>
                  </a:lnTo>
                  <a:lnTo>
                    <a:pt x="96" y="130"/>
                  </a:lnTo>
                  <a:lnTo>
                    <a:pt x="94" y="126"/>
                  </a:lnTo>
                  <a:lnTo>
                    <a:pt x="93" y="126"/>
                  </a:lnTo>
                  <a:lnTo>
                    <a:pt x="93" y="126"/>
                  </a:lnTo>
                  <a:lnTo>
                    <a:pt x="93" y="126"/>
                  </a:lnTo>
                  <a:lnTo>
                    <a:pt x="92" y="125"/>
                  </a:lnTo>
                  <a:lnTo>
                    <a:pt x="92" y="125"/>
                  </a:lnTo>
                  <a:lnTo>
                    <a:pt x="92" y="125"/>
                  </a:lnTo>
                  <a:lnTo>
                    <a:pt x="92" y="125"/>
                  </a:lnTo>
                  <a:lnTo>
                    <a:pt x="91" y="124"/>
                  </a:lnTo>
                  <a:lnTo>
                    <a:pt x="91" y="124"/>
                  </a:lnTo>
                  <a:lnTo>
                    <a:pt x="91" y="124"/>
                  </a:lnTo>
                  <a:lnTo>
                    <a:pt x="91" y="124"/>
                  </a:lnTo>
                  <a:lnTo>
                    <a:pt x="85" y="122"/>
                  </a:lnTo>
                  <a:lnTo>
                    <a:pt x="85" y="122"/>
                  </a:lnTo>
                  <a:lnTo>
                    <a:pt x="84" y="122"/>
                  </a:lnTo>
                  <a:lnTo>
                    <a:pt x="84" y="122"/>
                  </a:lnTo>
                  <a:lnTo>
                    <a:pt x="83" y="122"/>
                  </a:lnTo>
                  <a:lnTo>
                    <a:pt x="82" y="124"/>
                  </a:lnTo>
                  <a:lnTo>
                    <a:pt x="81" y="125"/>
                  </a:lnTo>
                  <a:lnTo>
                    <a:pt x="80" y="126"/>
                  </a:lnTo>
                  <a:lnTo>
                    <a:pt x="80" y="126"/>
                  </a:lnTo>
                  <a:lnTo>
                    <a:pt x="80" y="126"/>
                  </a:lnTo>
                  <a:lnTo>
                    <a:pt x="79" y="128"/>
                  </a:lnTo>
                  <a:lnTo>
                    <a:pt x="79" y="129"/>
                  </a:lnTo>
                  <a:lnTo>
                    <a:pt x="78" y="129"/>
                  </a:lnTo>
                  <a:lnTo>
                    <a:pt x="78" y="130"/>
                  </a:lnTo>
                  <a:lnTo>
                    <a:pt x="78" y="131"/>
                  </a:lnTo>
                  <a:lnTo>
                    <a:pt x="77" y="132"/>
                  </a:lnTo>
                  <a:lnTo>
                    <a:pt x="77" y="131"/>
                  </a:lnTo>
                  <a:lnTo>
                    <a:pt x="76" y="130"/>
                  </a:lnTo>
                  <a:lnTo>
                    <a:pt x="75" y="129"/>
                  </a:lnTo>
                  <a:lnTo>
                    <a:pt x="75" y="129"/>
                  </a:lnTo>
                  <a:lnTo>
                    <a:pt x="75" y="129"/>
                  </a:lnTo>
                  <a:lnTo>
                    <a:pt x="75" y="129"/>
                  </a:lnTo>
                  <a:lnTo>
                    <a:pt x="75" y="129"/>
                  </a:lnTo>
                  <a:lnTo>
                    <a:pt x="75" y="129"/>
                  </a:lnTo>
                  <a:lnTo>
                    <a:pt x="75" y="129"/>
                  </a:lnTo>
                  <a:lnTo>
                    <a:pt x="75" y="128"/>
                  </a:lnTo>
                  <a:lnTo>
                    <a:pt x="76" y="128"/>
                  </a:lnTo>
                  <a:lnTo>
                    <a:pt x="76" y="128"/>
                  </a:lnTo>
                  <a:lnTo>
                    <a:pt x="77" y="128"/>
                  </a:lnTo>
                  <a:lnTo>
                    <a:pt x="77" y="127"/>
                  </a:lnTo>
                  <a:lnTo>
                    <a:pt x="78" y="127"/>
                  </a:lnTo>
                  <a:lnTo>
                    <a:pt x="78" y="126"/>
                  </a:lnTo>
                  <a:lnTo>
                    <a:pt x="78" y="123"/>
                  </a:lnTo>
                  <a:lnTo>
                    <a:pt x="78" y="123"/>
                  </a:lnTo>
                  <a:lnTo>
                    <a:pt x="78" y="123"/>
                  </a:lnTo>
                  <a:lnTo>
                    <a:pt x="78" y="122"/>
                  </a:lnTo>
                  <a:lnTo>
                    <a:pt x="78" y="122"/>
                  </a:lnTo>
                  <a:lnTo>
                    <a:pt x="78" y="122"/>
                  </a:lnTo>
                  <a:lnTo>
                    <a:pt x="78" y="122"/>
                  </a:lnTo>
                  <a:lnTo>
                    <a:pt x="77" y="122"/>
                  </a:lnTo>
                  <a:lnTo>
                    <a:pt x="77" y="122"/>
                  </a:lnTo>
                  <a:lnTo>
                    <a:pt x="77" y="122"/>
                  </a:lnTo>
                  <a:lnTo>
                    <a:pt x="76" y="121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3" y="115"/>
                  </a:lnTo>
                  <a:lnTo>
                    <a:pt x="74" y="113"/>
                  </a:lnTo>
                  <a:lnTo>
                    <a:pt x="73" y="111"/>
                  </a:lnTo>
                  <a:lnTo>
                    <a:pt x="73" y="111"/>
                  </a:lnTo>
                  <a:lnTo>
                    <a:pt x="73" y="111"/>
                  </a:lnTo>
                  <a:lnTo>
                    <a:pt x="73" y="110"/>
                  </a:lnTo>
                  <a:lnTo>
                    <a:pt x="73" y="109"/>
                  </a:lnTo>
                  <a:lnTo>
                    <a:pt x="74" y="108"/>
                  </a:lnTo>
                  <a:lnTo>
                    <a:pt x="73" y="107"/>
                  </a:lnTo>
                  <a:lnTo>
                    <a:pt x="72" y="106"/>
                  </a:lnTo>
                  <a:lnTo>
                    <a:pt x="72" y="106"/>
                  </a:lnTo>
                  <a:lnTo>
                    <a:pt x="71" y="105"/>
                  </a:lnTo>
                  <a:lnTo>
                    <a:pt x="71" y="105"/>
                  </a:lnTo>
                  <a:lnTo>
                    <a:pt x="69" y="106"/>
                  </a:lnTo>
                  <a:lnTo>
                    <a:pt x="69" y="106"/>
                  </a:lnTo>
                  <a:lnTo>
                    <a:pt x="69" y="106"/>
                  </a:lnTo>
                  <a:lnTo>
                    <a:pt x="69" y="106"/>
                  </a:lnTo>
                  <a:lnTo>
                    <a:pt x="69" y="106"/>
                  </a:lnTo>
                  <a:lnTo>
                    <a:pt x="68" y="106"/>
                  </a:lnTo>
                  <a:lnTo>
                    <a:pt x="68" y="107"/>
                  </a:lnTo>
                  <a:lnTo>
                    <a:pt x="68" y="107"/>
                  </a:lnTo>
                  <a:lnTo>
                    <a:pt x="67" y="107"/>
                  </a:lnTo>
                  <a:lnTo>
                    <a:pt x="67" y="107"/>
                  </a:lnTo>
                  <a:lnTo>
                    <a:pt x="67" y="106"/>
                  </a:lnTo>
                  <a:lnTo>
                    <a:pt x="67" y="106"/>
                  </a:lnTo>
                  <a:lnTo>
                    <a:pt x="66" y="106"/>
                  </a:lnTo>
                  <a:lnTo>
                    <a:pt x="66" y="106"/>
                  </a:lnTo>
                  <a:lnTo>
                    <a:pt x="66" y="106"/>
                  </a:lnTo>
                  <a:lnTo>
                    <a:pt x="65" y="106"/>
                  </a:lnTo>
                  <a:lnTo>
                    <a:pt x="64" y="106"/>
                  </a:lnTo>
                  <a:lnTo>
                    <a:pt x="63" y="106"/>
                  </a:lnTo>
                  <a:lnTo>
                    <a:pt x="63" y="106"/>
                  </a:lnTo>
                  <a:lnTo>
                    <a:pt x="62" y="106"/>
                  </a:lnTo>
                  <a:lnTo>
                    <a:pt x="62" y="106"/>
                  </a:lnTo>
                  <a:lnTo>
                    <a:pt x="61" y="106"/>
                  </a:lnTo>
                  <a:lnTo>
                    <a:pt x="61" y="106"/>
                  </a:lnTo>
                  <a:lnTo>
                    <a:pt x="61" y="106"/>
                  </a:lnTo>
                  <a:lnTo>
                    <a:pt x="59" y="105"/>
                  </a:lnTo>
                  <a:lnTo>
                    <a:pt x="59" y="105"/>
                  </a:lnTo>
                  <a:lnTo>
                    <a:pt x="57" y="106"/>
                  </a:lnTo>
                  <a:lnTo>
                    <a:pt x="56" y="106"/>
                  </a:lnTo>
                  <a:lnTo>
                    <a:pt x="55" y="107"/>
                  </a:lnTo>
                  <a:lnTo>
                    <a:pt x="53" y="107"/>
                  </a:lnTo>
                  <a:lnTo>
                    <a:pt x="52" y="107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4" y="104"/>
                  </a:lnTo>
                  <a:lnTo>
                    <a:pt x="57" y="101"/>
                  </a:lnTo>
                  <a:lnTo>
                    <a:pt x="59" y="99"/>
                  </a:lnTo>
                  <a:lnTo>
                    <a:pt x="59" y="98"/>
                  </a:lnTo>
                  <a:lnTo>
                    <a:pt x="59" y="98"/>
                  </a:lnTo>
                  <a:lnTo>
                    <a:pt x="61" y="96"/>
                  </a:lnTo>
                  <a:lnTo>
                    <a:pt x="62" y="96"/>
                  </a:lnTo>
                  <a:lnTo>
                    <a:pt x="61" y="95"/>
                  </a:lnTo>
                  <a:lnTo>
                    <a:pt x="60" y="95"/>
                  </a:lnTo>
                  <a:lnTo>
                    <a:pt x="60" y="95"/>
                  </a:lnTo>
                  <a:lnTo>
                    <a:pt x="59" y="95"/>
                  </a:lnTo>
                  <a:lnTo>
                    <a:pt x="59" y="95"/>
                  </a:lnTo>
                  <a:lnTo>
                    <a:pt x="59" y="95"/>
                  </a:lnTo>
                  <a:lnTo>
                    <a:pt x="58" y="95"/>
                  </a:lnTo>
                  <a:lnTo>
                    <a:pt x="58" y="95"/>
                  </a:lnTo>
                  <a:lnTo>
                    <a:pt x="58" y="95"/>
                  </a:lnTo>
                  <a:lnTo>
                    <a:pt x="57" y="95"/>
                  </a:lnTo>
                  <a:lnTo>
                    <a:pt x="57" y="94"/>
                  </a:lnTo>
                  <a:lnTo>
                    <a:pt x="56" y="94"/>
                  </a:lnTo>
                  <a:lnTo>
                    <a:pt x="56" y="93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91"/>
                  </a:lnTo>
                  <a:lnTo>
                    <a:pt x="56" y="91"/>
                  </a:lnTo>
                  <a:lnTo>
                    <a:pt x="56" y="91"/>
                  </a:lnTo>
                  <a:lnTo>
                    <a:pt x="55" y="91"/>
                  </a:lnTo>
                  <a:lnTo>
                    <a:pt x="53" y="91"/>
                  </a:lnTo>
                  <a:lnTo>
                    <a:pt x="53" y="91"/>
                  </a:lnTo>
                  <a:lnTo>
                    <a:pt x="52" y="91"/>
                  </a:lnTo>
                  <a:lnTo>
                    <a:pt x="52" y="92"/>
                  </a:lnTo>
                  <a:lnTo>
                    <a:pt x="52" y="92"/>
                  </a:lnTo>
                  <a:lnTo>
                    <a:pt x="52" y="92"/>
                  </a:lnTo>
                  <a:lnTo>
                    <a:pt x="52" y="93"/>
                  </a:lnTo>
                  <a:lnTo>
                    <a:pt x="51" y="93"/>
                  </a:lnTo>
                  <a:lnTo>
                    <a:pt x="48" y="95"/>
                  </a:lnTo>
                  <a:lnTo>
                    <a:pt x="48" y="95"/>
                  </a:lnTo>
                  <a:lnTo>
                    <a:pt x="47" y="96"/>
                  </a:lnTo>
                  <a:lnTo>
                    <a:pt x="47" y="98"/>
                  </a:lnTo>
                  <a:lnTo>
                    <a:pt x="46" y="100"/>
                  </a:lnTo>
                  <a:lnTo>
                    <a:pt x="45" y="101"/>
                  </a:lnTo>
                  <a:lnTo>
                    <a:pt x="43" y="97"/>
                  </a:lnTo>
                  <a:lnTo>
                    <a:pt x="44" y="96"/>
                  </a:lnTo>
                  <a:lnTo>
                    <a:pt x="44" y="95"/>
                  </a:lnTo>
                  <a:lnTo>
                    <a:pt x="45" y="93"/>
                  </a:lnTo>
                  <a:lnTo>
                    <a:pt x="46" y="91"/>
                  </a:lnTo>
                  <a:lnTo>
                    <a:pt x="46" y="89"/>
                  </a:lnTo>
                  <a:lnTo>
                    <a:pt x="48" y="86"/>
                  </a:lnTo>
                  <a:lnTo>
                    <a:pt x="47" y="86"/>
                  </a:lnTo>
                  <a:lnTo>
                    <a:pt x="47" y="86"/>
                  </a:lnTo>
                  <a:lnTo>
                    <a:pt x="46" y="85"/>
                  </a:lnTo>
                  <a:lnTo>
                    <a:pt x="46" y="85"/>
                  </a:lnTo>
                  <a:lnTo>
                    <a:pt x="45" y="85"/>
                  </a:lnTo>
                  <a:lnTo>
                    <a:pt x="45" y="85"/>
                  </a:lnTo>
                  <a:lnTo>
                    <a:pt x="45" y="85"/>
                  </a:lnTo>
                  <a:lnTo>
                    <a:pt x="45" y="85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44" y="84"/>
                  </a:lnTo>
                  <a:lnTo>
                    <a:pt x="43" y="83"/>
                  </a:lnTo>
                  <a:lnTo>
                    <a:pt x="43" y="83"/>
                  </a:lnTo>
                  <a:lnTo>
                    <a:pt x="43" y="83"/>
                  </a:lnTo>
                  <a:lnTo>
                    <a:pt x="43" y="83"/>
                  </a:lnTo>
                  <a:lnTo>
                    <a:pt x="43" y="82"/>
                  </a:lnTo>
                  <a:lnTo>
                    <a:pt x="43" y="82"/>
                  </a:lnTo>
                  <a:lnTo>
                    <a:pt x="43" y="82"/>
                  </a:lnTo>
                  <a:lnTo>
                    <a:pt x="43" y="82"/>
                  </a:lnTo>
                  <a:lnTo>
                    <a:pt x="44" y="81"/>
                  </a:lnTo>
                  <a:lnTo>
                    <a:pt x="44" y="81"/>
                  </a:lnTo>
                  <a:lnTo>
                    <a:pt x="44" y="81"/>
                  </a:lnTo>
                  <a:lnTo>
                    <a:pt x="44" y="77"/>
                  </a:lnTo>
                  <a:lnTo>
                    <a:pt x="44" y="77"/>
                  </a:lnTo>
                  <a:lnTo>
                    <a:pt x="44" y="77"/>
                  </a:lnTo>
                  <a:lnTo>
                    <a:pt x="44" y="77"/>
                  </a:lnTo>
                  <a:lnTo>
                    <a:pt x="43" y="76"/>
                  </a:lnTo>
                  <a:lnTo>
                    <a:pt x="43" y="75"/>
                  </a:lnTo>
                  <a:lnTo>
                    <a:pt x="43" y="75"/>
                  </a:lnTo>
                  <a:lnTo>
                    <a:pt x="42" y="73"/>
                  </a:lnTo>
                  <a:lnTo>
                    <a:pt x="42" y="71"/>
                  </a:lnTo>
                  <a:lnTo>
                    <a:pt x="42" y="71"/>
                  </a:lnTo>
                  <a:lnTo>
                    <a:pt x="42" y="71"/>
                  </a:lnTo>
                  <a:lnTo>
                    <a:pt x="42" y="70"/>
                  </a:lnTo>
                  <a:lnTo>
                    <a:pt x="41" y="70"/>
                  </a:lnTo>
                  <a:lnTo>
                    <a:pt x="41" y="70"/>
                  </a:lnTo>
                  <a:lnTo>
                    <a:pt x="39" y="70"/>
                  </a:lnTo>
                  <a:lnTo>
                    <a:pt x="39" y="70"/>
                  </a:lnTo>
                  <a:lnTo>
                    <a:pt x="38" y="69"/>
                  </a:lnTo>
                  <a:lnTo>
                    <a:pt x="38" y="69"/>
                  </a:lnTo>
                  <a:lnTo>
                    <a:pt x="38" y="69"/>
                  </a:lnTo>
                  <a:lnTo>
                    <a:pt x="38" y="68"/>
                  </a:lnTo>
                  <a:lnTo>
                    <a:pt x="38" y="68"/>
                  </a:lnTo>
                  <a:lnTo>
                    <a:pt x="38" y="68"/>
                  </a:lnTo>
                  <a:lnTo>
                    <a:pt x="37" y="68"/>
                  </a:lnTo>
                  <a:lnTo>
                    <a:pt x="36" y="67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32" y="65"/>
                  </a:lnTo>
                  <a:lnTo>
                    <a:pt x="30" y="66"/>
                  </a:lnTo>
                  <a:lnTo>
                    <a:pt x="29" y="65"/>
                  </a:lnTo>
                  <a:lnTo>
                    <a:pt x="26" y="62"/>
                  </a:lnTo>
                  <a:lnTo>
                    <a:pt x="25" y="61"/>
                  </a:lnTo>
                  <a:lnTo>
                    <a:pt x="21" y="60"/>
                  </a:lnTo>
                  <a:lnTo>
                    <a:pt x="20" y="59"/>
                  </a:lnTo>
                  <a:lnTo>
                    <a:pt x="20" y="59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20" y="57"/>
                  </a:lnTo>
                  <a:lnTo>
                    <a:pt x="20" y="57"/>
                  </a:lnTo>
                  <a:lnTo>
                    <a:pt x="20" y="57"/>
                  </a:lnTo>
                  <a:lnTo>
                    <a:pt x="19" y="55"/>
                  </a:lnTo>
                  <a:lnTo>
                    <a:pt x="18" y="55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7" y="53"/>
                  </a:lnTo>
                  <a:lnTo>
                    <a:pt x="17" y="52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2" y="50"/>
                  </a:lnTo>
                  <a:lnTo>
                    <a:pt x="11" y="51"/>
                  </a:lnTo>
                  <a:lnTo>
                    <a:pt x="10" y="49"/>
                  </a:lnTo>
                  <a:lnTo>
                    <a:pt x="9" y="47"/>
                  </a:lnTo>
                  <a:lnTo>
                    <a:pt x="8" y="43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1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5" y="38"/>
                  </a:lnTo>
                  <a:lnTo>
                    <a:pt x="5" y="37"/>
                  </a:lnTo>
                  <a:lnTo>
                    <a:pt x="1" y="38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2" y="33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0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7" y="29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7" y="27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7" y="24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1" y="20"/>
                  </a:lnTo>
                  <a:lnTo>
                    <a:pt x="23" y="17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5" y="14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30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3" y="3"/>
                  </a:lnTo>
                  <a:lnTo>
                    <a:pt x="35" y="2"/>
                  </a:lnTo>
                  <a:lnTo>
                    <a:pt x="41" y="1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3" y="0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3" name="Rectangle 153"/>
            <p:cNvSpPr>
              <a:spLocks noChangeArrowheads="1"/>
            </p:cNvSpPr>
            <p:nvPr/>
          </p:nvSpPr>
          <p:spPr bwMode="auto">
            <a:xfrm>
              <a:off x="2438260" y="2035606"/>
              <a:ext cx="4497" cy="4300"/>
            </a:xfrm>
            <a:prstGeom prst="rect">
              <a:avLst/>
            </a:pr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4" name="Rectangle 154"/>
            <p:cNvSpPr>
              <a:spLocks noChangeArrowheads="1"/>
            </p:cNvSpPr>
            <p:nvPr/>
          </p:nvSpPr>
          <p:spPr bwMode="auto">
            <a:xfrm>
              <a:off x="2442755" y="2035606"/>
              <a:ext cx="4497" cy="4300"/>
            </a:xfrm>
            <a:prstGeom prst="rect">
              <a:avLst/>
            </a:pr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5" name="Freeform 155"/>
            <p:cNvSpPr>
              <a:spLocks noEditPoints="1"/>
            </p:cNvSpPr>
            <p:nvPr/>
          </p:nvSpPr>
          <p:spPr bwMode="auto">
            <a:xfrm>
              <a:off x="2559657" y="1652971"/>
              <a:ext cx="665443" cy="799665"/>
            </a:xfrm>
            <a:custGeom>
              <a:avLst/>
              <a:gdLst>
                <a:gd name="T0" fmla="*/ 9 w 765"/>
                <a:gd name="T1" fmla="*/ 567 h 954"/>
                <a:gd name="T2" fmla="*/ 5 w 765"/>
                <a:gd name="T3" fmla="*/ 555 h 954"/>
                <a:gd name="T4" fmla="*/ 51 w 765"/>
                <a:gd name="T5" fmla="*/ 500 h 954"/>
                <a:gd name="T6" fmla="*/ 79 w 765"/>
                <a:gd name="T7" fmla="*/ 463 h 954"/>
                <a:gd name="T8" fmla="*/ 98 w 765"/>
                <a:gd name="T9" fmla="*/ 424 h 954"/>
                <a:gd name="T10" fmla="*/ 98 w 765"/>
                <a:gd name="T11" fmla="*/ 411 h 954"/>
                <a:gd name="T12" fmla="*/ 124 w 765"/>
                <a:gd name="T13" fmla="*/ 362 h 954"/>
                <a:gd name="T14" fmla="*/ 111 w 765"/>
                <a:gd name="T15" fmla="*/ 324 h 954"/>
                <a:gd name="T16" fmla="*/ 85 w 765"/>
                <a:gd name="T17" fmla="*/ 301 h 954"/>
                <a:gd name="T18" fmla="*/ 50 w 765"/>
                <a:gd name="T19" fmla="*/ 275 h 954"/>
                <a:gd name="T20" fmla="*/ 53 w 765"/>
                <a:gd name="T21" fmla="*/ 255 h 954"/>
                <a:gd name="T22" fmla="*/ 59 w 765"/>
                <a:gd name="T23" fmla="*/ 212 h 954"/>
                <a:gd name="T24" fmla="*/ 60 w 765"/>
                <a:gd name="T25" fmla="*/ 189 h 954"/>
                <a:gd name="T26" fmla="*/ 104 w 765"/>
                <a:gd name="T27" fmla="*/ 106 h 954"/>
                <a:gd name="T28" fmla="*/ 126 w 765"/>
                <a:gd name="T29" fmla="*/ 62 h 954"/>
                <a:gd name="T30" fmla="*/ 179 w 765"/>
                <a:gd name="T31" fmla="*/ 8 h 954"/>
                <a:gd name="T32" fmla="*/ 217 w 765"/>
                <a:gd name="T33" fmla="*/ 18 h 954"/>
                <a:gd name="T34" fmla="*/ 295 w 765"/>
                <a:gd name="T35" fmla="*/ 36 h 954"/>
                <a:gd name="T36" fmla="*/ 373 w 765"/>
                <a:gd name="T37" fmla="*/ 104 h 954"/>
                <a:gd name="T38" fmla="*/ 409 w 765"/>
                <a:gd name="T39" fmla="*/ 99 h 954"/>
                <a:gd name="T40" fmla="*/ 435 w 765"/>
                <a:gd name="T41" fmla="*/ 111 h 954"/>
                <a:gd name="T42" fmla="*/ 461 w 765"/>
                <a:gd name="T43" fmla="*/ 171 h 954"/>
                <a:gd name="T44" fmla="*/ 489 w 765"/>
                <a:gd name="T45" fmla="*/ 227 h 954"/>
                <a:gd name="T46" fmla="*/ 563 w 765"/>
                <a:gd name="T47" fmla="*/ 291 h 954"/>
                <a:gd name="T48" fmla="*/ 591 w 765"/>
                <a:gd name="T49" fmla="*/ 300 h 954"/>
                <a:gd name="T50" fmla="*/ 640 w 765"/>
                <a:gd name="T51" fmla="*/ 312 h 954"/>
                <a:gd name="T52" fmla="*/ 669 w 765"/>
                <a:gd name="T53" fmla="*/ 308 h 954"/>
                <a:gd name="T54" fmla="*/ 698 w 765"/>
                <a:gd name="T55" fmla="*/ 326 h 954"/>
                <a:gd name="T56" fmla="*/ 722 w 765"/>
                <a:gd name="T57" fmla="*/ 336 h 954"/>
                <a:gd name="T58" fmla="*/ 747 w 765"/>
                <a:gd name="T59" fmla="*/ 387 h 954"/>
                <a:gd name="T60" fmla="*/ 739 w 765"/>
                <a:gd name="T61" fmla="*/ 415 h 954"/>
                <a:gd name="T62" fmla="*/ 759 w 765"/>
                <a:gd name="T63" fmla="*/ 465 h 954"/>
                <a:gd name="T64" fmla="*/ 717 w 765"/>
                <a:gd name="T65" fmla="*/ 482 h 954"/>
                <a:gd name="T66" fmla="*/ 712 w 765"/>
                <a:gd name="T67" fmla="*/ 498 h 954"/>
                <a:gd name="T68" fmla="*/ 670 w 765"/>
                <a:gd name="T69" fmla="*/ 630 h 954"/>
                <a:gd name="T70" fmla="*/ 653 w 765"/>
                <a:gd name="T71" fmla="*/ 661 h 954"/>
                <a:gd name="T72" fmla="*/ 655 w 765"/>
                <a:gd name="T73" fmla="*/ 676 h 954"/>
                <a:gd name="T74" fmla="*/ 659 w 765"/>
                <a:gd name="T75" fmla="*/ 740 h 954"/>
                <a:gd name="T76" fmla="*/ 707 w 765"/>
                <a:gd name="T77" fmla="*/ 761 h 954"/>
                <a:gd name="T78" fmla="*/ 751 w 765"/>
                <a:gd name="T79" fmla="*/ 804 h 954"/>
                <a:gd name="T80" fmla="*/ 753 w 765"/>
                <a:gd name="T81" fmla="*/ 852 h 954"/>
                <a:gd name="T82" fmla="*/ 721 w 765"/>
                <a:gd name="T83" fmla="*/ 864 h 954"/>
                <a:gd name="T84" fmla="*/ 667 w 765"/>
                <a:gd name="T85" fmla="*/ 854 h 954"/>
                <a:gd name="T86" fmla="*/ 654 w 765"/>
                <a:gd name="T87" fmla="*/ 871 h 954"/>
                <a:gd name="T88" fmla="*/ 621 w 765"/>
                <a:gd name="T89" fmla="*/ 940 h 954"/>
                <a:gd name="T90" fmla="*/ 548 w 765"/>
                <a:gd name="T91" fmla="*/ 946 h 954"/>
                <a:gd name="T92" fmla="*/ 502 w 765"/>
                <a:gd name="T93" fmla="*/ 934 h 954"/>
                <a:gd name="T94" fmla="*/ 431 w 765"/>
                <a:gd name="T95" fmla="*/ 931 h 954"/>
                <a:gd name="T96" fmla="*/ 390 w 765"/>
                <a:gd name="T97" fmla="*/ 905 h 954"/>
                <a:gd name="T98" fmla="*/ 390 w 765"/>
                <a:gd name="T99" fmla="*/ 883 h 954"/>
                <a:gd name="T100" fmla="*/ 402 w 765"/>
                <a:gd name="T101" fmla="*/ 856 h 954"/>
                <a:gd name="T102" fmla="*/ 371 w 765"/>
                <a:gd name="T103" fmla="*/ 822 h 954"/>
                <a:gd name="T104" fmla="*/ 370 w 765"/>
                <a:gd name="T105" fmla="*/ 807 h 954"/>
                <a:gd name="T106" fmla="*/ 359 w 765"/>
                <a:gd name="T107" fmla="*/ 812 h 954"/>
                <a:gd name="T108" fmla="*/ 344 w 765"/>
                <a:gd name="T109" fmla="*/ 820 h 954"/>
                <a:gd name="T110" fmla="*/ 311 w 765"/>
                <a:gd name="T111" fmla="*/ 843 h 954"/>
                <a:gd name="T112" fmla="*/ 304 w 765"/>
                <a:gd name="T113" fmla="*/ 844 h 954"/>
                <a:gd name="T114" fmla="*/ 262 w 765"/>
                <a:gd name="T115" fmla="*/ 834 h 954"/>
                <a:gd name="T116" fmla="*/ 179 w 765"/>
                <a:gd name="T117" fmla="*/ 833 h 954"/>
                <a:gd name="T118" fmla="*/ 124 w 765"/>
                <a:gd name="T119" fmla="*/ 740 h 954"/>
                <a:gd name="T120" fmla="*/ 87 w 765"/>
                <a:gd name="T121" fmla="*/ 673 h 954"/>
                <a:gd name="T122" fmla="*/ 29 w 765"/>
                <a:gd name="T123" fmla="*/ 590 h 954"/>
                <a:gd name="T124" fmla="*/ 429 w 765"/>
                <a:gd name="T125" fmla="*/ 168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65" h="954">
                  <a:moveTo>
                    <a:pt x="29" y="590"/>
                  </a:moveTo>
                  <a:lnTo>
                    <a:pt x="28" y="589"/>
                  </a:lnTo>
                  <a:lnTo>
                    <a:pt x="18" y="578"/>
                  </a:lnTo>
                  <a:lnTo>
                    <a:pt x="16" y="575"/>
                  </a:lnTo>
                  <a:lnTo>
                    <a:pt x="15" y="574"/>
                  </a:lnTo>
                  <a:lnTo>
                    <a:pt x="14" y="573"/>
                  </a:lnTo>
                  <a:lnTo>
                    <a:pt x="11" y="570"/>
                  </a:lnTo>
                  <a:lnTo>
                    <a:pt x="10" y="569"/>
                  </a:lnTo>
                  <a:lnTo>
                    <a:pt x="10" y="568"/>
                  </a:lnTo>
                  <a:lnTo>
                    <a:pt x="10" y="568"/>
                  </a:lnTo>
                  <a:lnTo>
                    <a:pt x="9" y="567"/>
                  </a:lnTo>
                  <a:lnTo>
                    <a:pt x="8" y="566"/>
                  </a:lnTo>
                  <a:lnTo>
                    <a:pt x="7" y="566"/>
                  </a:lnTo>
                  <a:lnTo>
                    <a:pt x="6" y="565"/>
                  </a:lnTo>
                  <a:lnTo>
                    <a:pt x="5" y="563"/>
                  </a:lnTo>
                  <a:lnTo>
                    <a:pt x="4" y="562"/>
                  </a:lnTo>
                  <a:lnTo>
                    <a:pt x="3" y="561"/>
                  </a:lnTo>
                  <a:lnTo>
                    <a:pt x="3" y="561"/>
                  </a:lnTo>
                  <a:lnTo>
                    <a:pt x="2" y="560"/>
                  </a:lnTo>
                  <a:lnTo>
                    <a:pt x="1" y="559"/>
                  </a:lnTo>
                  <a:lnTo>
                    <a:pt x="0" y="558"/>
                  </a:lnTo>
                  <a:lnTo>
                    <a:pt x="5" y="555"/>
                  </a:lnTo>
                  <a:lnTo>
                    <a:pt x="16" y="549"/>
                  </a:lnTo>
                  <a:lnTo>
                    <a:pt x="29" y="546"/>
                  </a:lnTo>
                  <a:lnTo>
                    <a:pt x="34" y="541"/>
                  </a:lnTo>
                  <a:lnTo>
                    <a:pt x="38" y="536"/>
                  </a:lnTo>
                  <a:lnTo>
                    <a:pt x="38" y="536"/>
                  </a:lnTo>
                  <a:lnTo>
                    <a:pt x="37" y="517"/>
                  </a:lnTo>
                  <a:lnTo>
                    <a:pt x="41" y="514"/>
                  </a:lnTo>
                  <a:lnTo>
                    <a:pt x="43" y="513"/>
                  </a:lnTo>
                  <a:lnTo>
                    <a:pt x="46" y="510"/>
                  </a:lnTo>
                  <a:lnTo>
                    <a:pt x="49" y="506"/>
                  </a:lnTo>
                  <a:lnTo>
                    <a:pt x="51" y="500"/>
                  </a:lnTo>
                  <a:lnTo>
                    <a:pt x="54" y="490"/>
                  </a:lnTo>
                  <a:lnTo>
                    <a:pt x="63" y="484"/>
                  </a:lnTo>
                  <a:lnTo>
                    <a:pt x="69" y="482"/>
                  </a:lnTo>
                  <a:lnTo>
                    <a:pt x="69" y="481"/>
                  </a:lnTo>
                  <a:lnTo>
                    <a:pt x="71" y="480"/>
                  </a:lnTo>
                  <a:lnTo>
                    <a:pt x="76" y="473"/>
                  </a:lnTo>
                  <a:lnTo>
                    <a:pt x="78" y="470"/>
                  </a:lnTo>
                  <a:lnTo>
                    <a:pt x="79" y="469"/>
                  </a:lnTo>
                  <a:lnTo>
                    <a:pt x="79" y="467"/>
                  </a:lnTo>
                  <a:lnTo>
                    <a:pt x="79" y="464"/>
                  </a:lnTo>
                  <a:lnTo>
                    <a:pt x="79" y="463"/>
                  </a:lnTo>
                  <a:lnTo>
                    <a:pt x="79" y="461"/>
                  </a:lnTo>
                  <a:lnTo>
                    <a:pt x="79" y="461"/>
                  </a:lnTo>
                  <a:lnTo>
                    <a:pt x="79" y="459"/>
                  </a:lnTo>
                  <a:lnTo>
                    <a:pt x="73" y="451"/>
                  </a:lnTo>
                  <a:lnTo>
                    <a:pt x="73" y="450"/>
                  </a:lnTo>
                  <a:lnTo>
                    <a:pt x="73" y="449"/>
                  </a:lnTo>
                  <a:lnTo>
                    <a:pt x="75" y="447"/>
                  </a:lnTo>
                  <a:lnTo>
                    <a:pt x="82" y="439"/>
                  </a:lnTo>
                  <a:lnTo>
                    <a:pt x="83" y="438"/>
                  </a:lnTo>
                  <a:lnTo>
                    <a:pt x="90" y="432"/>
                  </a:lnTo>
                  <a:lnTo>
                    <a:pt x="98" y="424"/>
                  </a:lnTo>
                  <a:lnTo>
                    <a:pt x="100" y="423"/>
                  </a:lnTo>
                  <a:lnTo>
                    <a:pt x="101" y="422"/>
                  </a:lnTo>
                  <a:lnTo>
                    <a:pt x="101" y="421"/>
                  </a:lnTo>
                  <a:lnTo>
                    <a:pt x="102" y="420"/>
                  </a:lnTo>
                  <a:lnTo>
                    <a:pt x="102" y="418"/>
                  </a:lnTo>
                  <a:lnTo>
                    <a:pt x="101" y="418"/>
                  </a:lnTo>
                  <a:lnTo>
                    <a:pt x="100" y="417"/>
                  </a:lnTo>
                  <a:lnTo>
                    <a:pt x="100" y="415"/>
                  </a:lnTo>
                  <a:lnTo>
                    <a:pt x="99" y="414"/>
                  </a:lnTo>
                  <a:lnTo>
                    <a:pt x="98" y="412"/>
                  </a:lnTo>
                  <a:lnTo>
                    <a:pt x="98" y="411"/>
                  </a:lnTo>
                  <a:lnTo>
                    <a:pt x="99" y="410"/>
                  </a:lnTo>
                  <a:lnTo>
                    <a:pt x="107" y="393"/>
                  </a:lnTo>
                  <a:lnTo>
                    <a:pt x="108" y="392"/>
                  </a:lnTo>
                  <a:lnTo>
                    <a:pt x="115" y="387"/>
                  </a:lnTo>
                  <a:lnTo>
                    <a:pt x="116" y="386"/>
                  </a:lnTo>
                  <a:lnTo>
                    <a:pt x="120" y="385"/>
                  </a:lnTo>
                  <a:lnTo>
                    <a:pt x="123" y="374"/>
                  </a:lnTo>
                  <a:lnTo>
                    <a:pt x="122" y="367"/>
                  </a:lnTo>
                  <a:lnTo>
                    <a:pt x="123" y="366"/>
                  </a:lnTo>
                  <a:lnTo>
                    <a:pt x="123" y="363"/>
                  </a:lnTo>
                  <a:lnTo>
                    <a:pt x="124" y="362"/>
                  </a:lnTo>
                  <a:lnTo>
                    <a:pt x="125" y="362"/>
                  </a:lnTo>
                  <a:lnTo>
                    <a:pt x="125" y="361"/>
                  </a:lnTo>
                  <a:lnTo>
                    <a:pt x="124" y="357"/>
                  </a:lnTo>
                  <a:lnTo>
                    <a:pt x="124" y="356"/>
                  </a:lnTo>
                  <a:lnTo>
                    <a:pt x="118" y="344"/>
                  </a:lnTo>
                  <a:lnTo>
                    <a:pt x="114" y="332"/>
                  </a:lnTo>
                  <a:lnTo>
                    <a:pt x="113" y="330"/>
                  </a:lnTo>
                  <a:lnTo>
                    <a:pt x="112" y="330"/>
                  </a:lnTo>
                  <a:lnTo>
                    <a:pt x="112" y="327"/>
                  </a:lnTo>
                  <a:lnTo>
                    <a:pt x="111" y="326"/>
                  </a:lnTo>
                  <a:lnTo>
                    <a:pt x="111" y="324"/>
                  </a:lnTo>
                  <a:lnTo>
                    <a:pt x="111" y="322"/>
                  </a:lnTo>
                  <a:lnTo>
                    <a:pt x="111" y="321"/>
                  </a:lnTo>
                  <a:lnTo>
                    <a:pt x="112" y="320"/>
                  </a:lnTo>
                  <a:lnTo>
                    <a:pt x="111" y="319"/>
                  </a:lnTo>
                  <a:lnTo>
                    <a:pt x="110" y="318"/>
                  </a:lnTo>
                  <a:lnTo>
                    <a:pt x="109" y="318"/>
                  </a:lnTo>
                  <a:lnTo>
                    <a:pt x="104" y="315"/>
                  </a:lnTo>
                  <a:lnTo>
                    <a:pt x="102" y="313"/>
                  </a:lnTo>
                  <a:lnTo>
                    <a:pt x="101" y="312"/>
                  </a:lnTo>
                  <a:lnTo>
                    <a:pt x="86" y="301"/>
                  </a:lnTo>
                  <a:lnTo>
                    <a:pt x="85" y="301"/>
                  </a:lnTo>
                  <a:lnTo>
                    <a:pt x="83" y="301"/>
                  </a:lnTo>
                  <a:lnTo>
                    <a:pt x="67" y="300"/>
                  </a:lnTo>
                  <a:lnTo>
                    <a:pt x="61" y="299"/>
                  </a:lnTo>
                  <a:lnTo>
                    <a:pt x="55" y="295"/>
                  </a:lnTo>
                  <a:lnTo>
                    <a:pt x="54" y="295"/>
                  </a:lnTo>
                  <a:lnTo>
                    <a:pt x="53" y="295"/>
                  </a:lnTo>
                  <a:lnTo>
                    <a:pt x="52" y="294"/>
                  </a:lnTo>
                  <a:lnTo>
                    <a:pt x="51" y="293"/>
                  </a:lnTo>
                  <a:lnTo>
                    <a:pt x="51" y="286"/>
                  </a:lnTo>
                  <a:lnTo>
                    <a:pt x="51" y="277"/>
                  </a:lnTo>
                  <a:lnTo>
                    <a:pt x="50" y="275"/>
                  </a:lnTo>
                  <a:lnTo>
                    <a:pt x="49" y="268"/>
                  </a:lnTo>
                  <a:lnTo>
                    <a:pt x="48" y="267"/>
                  </a:lnTo>
                  <a:lnTo>
                    <a:pt x="48" y="266"/>
                  </a:lnTo>
                  <a:lnTo>
                    <a:pt x="46" y="264"/>
                  </a:lnTo>
                  <a:lnTo>
                    <a:pt x="47" y="264"/>
                  </a:lnTo>
                  <a:lnTo>
                    <a:pt x="49" y="263"/>
                  </a:lnTo>
                  <a:lnTo>
                    <a:pt x="50" y="262"/>
                  </a:lnTo>
                  <a:lnTo>
                    <a:pt x="52" y="260"/>
                  </a:lnTo>
                  <a:lnTo>
                    <a:pt x="52" y="258"/>
                  </a:lnTo>
                  <a:lnTo>
                    <a:pt x="52" y="257"/>
                  </a:lnTo>
                  <a:lnTo>
                    <a:pt x="53" y="255"/>
                  </a:lnTo>
                  <a:lnTo>
                    <a:pt x="52" y="251"/>
                  </a:lnTo>
                  <a:lnTo>
                    <a:pt x="52" y="249"/>
                  </a:lnTo>
                  <a:lnTo>
                    <a:pt x="52" y="246"/>
                  </a:lnTo>
                  <a:lnTo>
                    <a:pt x="53" y="244"/>
                  </a:lnTo>
                  <a:lnTo>
                    <a:pt x="53" y="242"/>
                  </a:lnTo>
                  <a:lnTo>
                    <a:pt x="54" y="240"/>
                  </a:lnTo>
                  <a:lnTo>
                    <a:pt x="55" y="239"/>
                  </a:lnTo>
                  <a:lnTo>
                    <a:pt x="63" y="226"/>
                  </a:lnTo>
                  <a:lnTo>
                    <a:pt x="58" y="215"/>
                  </a:lnTo>
                  <a:lnTo>
                    <a:pt x="59" y="214"/>
                  </a:lnTo>
                  <a:lnTo>
                    <a:pt x="59" y="212"/>
                  </a:lnTo>
                  <a:lnTo>
                    <a:pt x="60" y="211"/>
                  </a:lnTo>
                  <a:lnTo>
                    <a:pt x="60" y="211"/>
                  </a:lnTo>
                  <a:lnTo>
                    <a:pt x="63" y="209"/>
                  </a:lnTo>
                  <a:lnTo>
                    <a:pt x="65" y="209"/>
                  </a:lnTo>
                  <a:lnTo>
                    <a:pt x="66" y="208"/>
                  </a:lnTo>
                  <a:lnTo>
                    <a:pt x="66" y="207"/>
                  </a:lnTo>
                  <a:lnTo>
                    <a:pt x="67" y="206"/>
                  </a:lnTo>
                  <a:lnTo>
                    <a:pt x="67" y="205"/>
                  </a:lnTo>
                  <a:lnTo>
                    <a:pt x="66" y="201"/>
                  </a:lnTo>
                  <a:lnTo>
                    <a:pt x="64" y="196"/>
                  </a:lnTo>
                  <a:lnTo>
                    <a:pt x="60" y="189"/>
                  </a:lnTo>
                  <a:lnTo>
                    <a:pt x="55" y="173"/>
                  </a:lnTo>
                  <a:lnTo>
                    <a:pt x="56" y="171"/>
                  </a:lnTo>
                  <a:lnTo>
                    <a:pt x="56" y="170"/>
                  </a:lnTo>
                  <a:lnTo>
                    <a:pt x="56" y="169"/>
                  </a:lnTo>
                  <a:lnTo>
                    <a:pt x="54" y="160"/>
                  </a:lnTo>
                  <a:lnTo>
                    <a:pt x="49" y="145"/>
                  </a:lnTo>
                  <a:lnTo>
                    <a:pt x="57" y="138"/>
                  </a:lnTo>
                  <a:lnTo>
                    <a:pt x="61" y="135"/>
                  </a:lnTo>
                  <a:lnTo>
                    <a:pt x="70" y="130"/>
                  </a:lnTo>
                  <a:lnTo>
                    <a:pt x="80" y="127"/>
                  </a:lnTo>
                  <a:lnTo>
                    <a:pt x="104" y="106"/>
                  </a:lnTo>
                  <a:lnTo>
                    <a:pt x="105" y="105"/>
                  </a:lnTo>
                  <a:lnTo>
                    <a:pt x="106" y="104"/>
                  </a:lnTo>
                  <a:lnTo>
                    <a:pt x="107" y="101"/>
                  </a:lnTo>
                  <a:lnTo>
                    <a:pt x="109" y="97"/>
                  </a:lnTo>
                  <a:lnTo>
                    <a:pt x="110" y="94"/>
                  </a:lnTo>
                  <a:lnTo>
                    <a:pt x="115" y="82"/>
                  </a:lnTo>
                  <a:lnTo>
                    <a:pt x="121" y="70"/>
                  </a:lnTo>
                  <a:lnTo>
                    <a:pt x="125" y="65"/>
                  </a:lnTo>
                  <a:lnTo>
                    <a:pt x="125" y="64"/>
                  </a:lnTo>
                  <a:lnTo>
                    <a:pt x="126" y="63"/>
                  </a:lnTo>
                  <a:lnTo>
                    <a:pt x="126" y="62"/>
                  </a:lnTo>
                  <a:lnTo>
                    <a:pt x="126" y="60"/>
                  </a:lnTo>
                  <a:lnTo>
                    <a:pt x="126" y="59"/>
                  </a:lnTo>
                  <a:lnTo>
                    <a:pt x="137" y="52"/>
                  </a:lnTo>
                  <a:lnTo>
                    <a:pt x="134" y="32"/>
                  </a:lnTo>
                  <a:lnTo>
                    <a:pt x="140" y="30"/>
                  </a:lnTo>
                  <a:lnTo>
                    <a:pt x="154" y="24"/>
                  </a:lnTo>
                  <a:lnTo>
                    <a:pt x="161" y="18"/>
                  </a:lnTo>
                  <a:lnTo>
                    <a:pt x="169" y="12"/>
                  </a:lnTo>
                  <a:lnTo>
                    <a:pt x="174" y="9"/>
                  </a:lnTo>
                  <a:lnTo>
                    <a:pt x="177" y="8"/>
                  </a:lnTo>
                  <a:lnTo>
                    <a:pt x="179" y="8"/>
                  </a:lnTo>
                  <a:lnTo>
                    <a:pt x="180" y="8"/>
                  </a:lnTo>
                  <a:lnTo>
                    <a:pt x="181" y="7"/>
                  </a:lnTo>
                  <a:lnTo>
                    <a:pt x="185" y="5"/>
                  </a:lnTo>
                  <a:lnTo>
                    <a:pt x="187" y="3"/>
                  </a:lnTo>
                  <a:lnTo>
                    <a:pt x="187" y="3"/>
                  </a:lnTo>
                  <a:lnTo>
                    <a:pt x="188" y="2"/>
                  </a:lnTo>
                  <a:lnTo>
                    <a:pt x="188" y="1"/>
                  </a:lnTo>
                  <a:lnTo>
                    <a:pt x="189" y="0"/>
                  </a:lnTo>
                  <a:lnTo>
                    <a:pt x="202" y="3"/>
                  </a:lnTo>
                  <a:lnTo>
                    <a:pt x="203" y="3"/>
                  </a:lnTo>
                  <a:lnTo>
                    <a:pt x="217" y="18"/>
                  </a:lnTo>
                  <a:lnTo>
                    <a:pt x="222" y="18"/>
                  </a:lnTo>
                  <a:lnTo>
                    <a:pt x="227" y="19"/>
                  </a:lnTo>
                  <a:lnTo>
                    <a:pt x="232" y="22"/>
                  </a:lnTo>
                  <a:lnTo>
                    <a:pt x="248" y="29"/>
                  </a:lnTo>
                  <a:lnTo>
                    <a:pt x="250" y="29"/>
                  </a:lnTo>
                  <a:lnTo>
                    <a:pt x="255" y="29"/>
                  </a:lnTo>
                  <a:lnTo>
                    <a:pt x="257" y="29"/>
                  </a:lnTo>
                  <a:lnTo>
                    <a:pt x="258" y="29"/>
                  </a:lnTo>
                  <a:lnTo>
                    <a:pt x="272" y="25"/>
                  </a:lnTo>
                  <a:lnTo>
                    <a:pt x="285" y="28"/>
                  </a:lnTo>
                  <a:lnTo>
                    <a:pt x="295" y="36"/>
                  </a:lnTo>
                  <a:lnTo>
                    <a:pt x="324" y="60"/>
                  </a:lnTo>
                  <a:lnTo>
                    <a:pt x="332" y="64"/>
                  </a:lnTo>
                  <a:lnTo>
                    <a:pt x="334" y="71"/>
                  </a:lnTo>
                  <a:lnTo>
                    <a:pt x="339" y="79"/>
                  </a:lnTo>
                  <a:lnTo>
                    <a:pt x="339" y="80"/>
                  </a:lnTo>
                  <a:lnTo>
                    <a:pt x="340" y="84"/>
                  </a:lnTo>
                  <a:lnTo>
                    <a:pt x="341" y="87"/>
                  </a:lnTo>
                  <a:lnTo>
                    <a:pt x="341" y="87"/>
                  </a:lnTo>
                  <a:lnTo>
                    <a:pt x="362" y="102"/>
                  </a:lnTo>
                  <a:lnTo>
                    <a:pt x="369" y="104"/>
                  </a:lnTo>
                  <a:lnTo>
                    <a:pt x="373" y="104"/>
                  </a:lnTo>
                  <a:lnTo>
                    <a:pt x="375" y="104"/>
                  </a:lnTo>
                  <a:lnTo>
                    <a:pt x="376" y="102"/>
                  </a:lnTo>
                  <a:lnTo>
                    <a:pt x="377" y="101"/>
                  </a:lnTo>
                  <a:lnTo>
                    <a:pt x="378" y="100"/>
                  </a:lnTo>
                  <a:lnTo>
                    <a:pt x="379" y="99"/>
                  </a:lnTo>
                  <a:lnTo>
                    <a:pt x="381" y="99"/>
                  </a:lnTo>
                  <a:lnTo>
                    <a:pt x="387" y="98"/>
                  </a:lnTo>
                  <a:lnTo>
                    <a:pt x="403" y="95"/>
                  </a:lnTo>
                  <a:lnTo>
                    <a:pt x="406" y="95"/>
                  </a:lnTo>
                  <a:lnTo>
                    <a:pt x="407" y="95"/>
                  </a:lnTo>
                  <a:lnTo>
                    <a:pt x="409" y="99"/>
                  </a:lnTo>
                  <a:lnTo>
                    <a:pt x="413" y="104"/>
                  </a:lnTo>
                  <a:lnTo>
                    <a:pt x="414" y="105"/>
                  </a:lnTo>
                  <a:lnTo>
                    <a:pt x="417" y="107"/>
                  </a:lnTo>
                  <a:lnTo>
                    <a:pt x="418" y="108"/>
                  </a:lnTo>
                  <a:lnTo>
                    <a:pt x="424" y="108"/>
                  </a:lnTo>
                  <a:lnTo>
                    <a:pt x="425" y="108"/>
                  </a:lnTo>
                  <a:lnTo>
                    <a:pt x="427" y="108"/>
                  </a:lnTo>
                  <a:lnTo>
                    <a:pt x="430" y="108"/>
                  </a:lnTo>
                  <a:lnTo>
                    <a:pt x="431" y="109"/>
                  </a:lnTo>
                  <a:lnTo>
                    <a:pt x="432" y="109"/>
                  </a:lnTo>
                  <a:lnTo>
                    <a:pt x="435" y="111"/>
                  </a:lnTo>
                  <a:lnTo>
                    <a:pt x="437" y="113"/>
                  </a:lnTo>
                  <a:lnTo>
                    <a:pt x="437" y="113"/>
                  </a:lnTo>
                  <a:lnTo>
                    <a:pt x="443" y="119"/>
                  </a:lnTo>
                  <a:lnTo>
                    <a:pt x="443" y="120"/>
                  </a:lnTo>
                  <a:lnTo>
                    <a:pt x="443" y="121"/>
                  </a:lnTo>
                  <a:lnTo>
                    <a:pt x="438" y="128"/>
                  </a:lnTo>
                  <a:lnTo>
                    <a:pt x="433" y="141"/>
                  </a:lnTo>
                  <a:lnTo>
                    <a:pt x="433" y="142"/>
                  </a:lnTo>
                  <a:lnTo>
                    <a:pt x="440" y="155"/>
                  </a:lnTo>
                  <a:lnTo>
                    <a:pt x="440" y="156"/>
                  </a:lnTo>
                  <a:lnTo>
                    <a:pt x="461" y="171"/>
                  </a:lnTo>
                  <a:lnTo>
                    <a:pt x="462" y="172"/>
                  </a:lnTo>
                  <a:lnTo>
                    <a:pt x="463" y="173"/>
                  </a:lnTo>
                  <a:lnTo>
                    <a:pt x="464" y="173"/>
                  </a:lnTo>
                  <a:lnTo>
                    <a:pt x="465" y="173"/>
                  </a:lnTo>
                  <a:lnTo>
                    <a:pt x="466" y="173"/>
                  </a:lnTo>
                  <a:lnTo>
                    <a:pt x="483" y="194"/>
                  </a:lnTo>
                  <a:lnTo>
                    <a:pt x="479" y="208"/>
                  </a:lnTo>
                  <a:lnTo>
                    <a:pt x="485" y="222"/>
                  </a:lnTo>
                  <a:lnTo>
                    <a:pt x="486" y="226"/>
                  </a:lnTo>
                  <a:lnTo>
                    <a:pt x="486" y="227"/>
                  </a:lnTo>
                  <a:lnTo>
                    <a:pt x="489" y="227"/>
                  </a:lnTo>
                  <a:lnTo>
                    <a:pt x="492" y="228"/>
                  </a:lnTo>
                  <a:lnTo>
                    <a:pt x="494" y="229"/>
                  </a:lnTo>
                  <a:lnTo>
                    <a:pt x="495" y="229"/>
                  </a:lnTo>
                  <a:lnTo>
                    <a:pt x="510" y="239"/>
                  </a:lnTo>
                  <a:lnTo>
                    <a:pt x="522" y="247"/>
                  </a:lnTo>
                  <a:lnTo>
                    <a:pt x="555" y="269"/>
                  </a:lnTo>
                  <a:lnTo>
                    <a:pt x="555" y="270"/>
                  </a:lnTo>
                  <a:lnTo>
                    <a:pt x="558" y="274"/>
                  </a:lnTo>
                  <a:lnTo>
                    <a:pt x="559" y="276"/>
                  </a:lnTo>
                  <a:lnTo>
                    <a:pt x="563" y="290"/>
                  </a:lnTo>
                  <a:lnTo>
                    <a:pt x="563" y="291"/>
                  </a:lnTo>
                  <a:lnTo>
                    <a:pt x="564" y="292"/>
                  </a:lnTo>
                  <a:lnTo>
                    <a:pt x="565" y="293"/>
                  </a:lnTo>
                  <a:lnTo>
                    <a:pt x="566" y="294"/>
                  </a:lnTo>
                  <a:lnTo>
                    <a:pt x="571" y="296"/>
                  </a:lnTo>
                  <a:lnTo>
                    <a:pt x="572" y="297"/>
                  </a:lnTo>
                  <a:lnTo>
                    <a:pt x="573" y="298"/>
                  </a:lnTo>
                  <a:lnTo>
                    <a:pt x="574" y="298"/>
                  </a:lnTo>
                  <a:lnTo>
                    <a:pt x="575" y="299"/>
                  </a:lnTo>
                  <a:lnTo>
                    <a:pt x="584" y="299"/>
                  </a:lnTo>
                  <a:lnTo>
                    <a:pt x="589" y="300"/>
                  </a:lnTo>
                  <a:lnTo>
                    <a:pt x="591" y="300"/>
                  </a:lnTo>
                  <a:lnTo>
                    <a:pt x="591" y="299"/>
                  </a:lnTo>
                  <a:lnTo>
                    <a:pt x="597" y="292"/>
                  </a:lnTo>
                  <a:lnTo>
                    <a:pt x="615" y="289"/>
                  </a:lnTo>
                  <a:lnTo>
                    <a:pt x="621" y="294"/>
                  </a:lnTo>
                  <a:lnTo>
                    <a:pt x="622" y="295"/>
                  </a:lnTo>
                  <a:lnTo>
                    <a:pt x="624" y="295"/>
                  </a:lnTo>
                  <a:lnTo>
                    <a:pt x="634" y="304"/>
                  </a:lnTo>
                  <a:lnTo>
                    <a:pt x="638" y="310"/>
                  </a:lnTo>
                  <a:lnTo>
                    <a:pt x="639" y="311"/>
                  </a:lnTo>
                  <a:lnTo>
                    <a:pt x="640" y="312"/>
                  </a:lnTo>
                  <a:lnTo>
                    <a:pt x="640" y="312"/>
                  </a:lnTo>
                  <a:lnTo>
                    <a:pt x="641" y="313"/>
                  </a:lnTo>
                  <a:lnTo>
                    <a:pt x="643" y="313"/>
                  </a:lnTo>
                  <a:lnTo>
                    <a:pt x="645" y="313"/>
                  </a:lnTo>
                  <a:lnTo>
                    <a:pt x="647" y="312"/>
                  </a:lnTo>
                  <a:lnTo>
                    <a:pt x="648" y="312"/>
                  </a:lnTo>
                  <a:lnTo>
                    <a:pt x="649" y="311"/>
                  </a:lnTo>
                  <a:lnTo>
                    <a:pt x="651" y="310"/>
                  </a:lnTo>
                  <a:lnTo>
                    <a:pt x="655" y="308"/>
                  </a:lnTo>
                  <a:lnTo>
                    <a:pt x="657" y="307"/>
                  </a:lnTo>
                  <a:lnTo>
                    <a:pt x="666" y="308"/>
                  </a:lnTo>
                  <a:lnTo>
                    <a:pt x="669" y="308"/>
                  </a:lnTo>
                  <a:lnTo>
                    <a:pt x="678" y="312"/>
                  </a:lnTo>
                  <a:lnTo>
                    <a:pt x="681" y="312"/>
                  </a:lnTo>
                  <a:lnTo>
                    <a:pt x="683" y="312"/>
                  </a:lnTo>
                  <a:lnTo>
                    <a:pt x="686" y="313"/>
                  </a:lnTo>
                  <a:lnTo>
                    <a:pt x="689" y="315"/>
                  </a:lnTo>
                  <a:lnTo>
                    <a:pt x="691" y="316"/>
                  </a:lnTo>
                  <a:lnTo>
                    <a:pt x="695" y="321"/>
                  </a:lnTo>
                  <a:lnTo>
                    <a:pt x="696" y="322"/>
                  </a:lnTo>
                  <a:lnTo>
                    <a:pt x="697" y="324"/>
                  </a:lnTo>
                  <a:lnTo>
                    <a:pt x="698" y="325"/>
                  </a:lnTo>
                  <a:lnTo>
                    <a:pt x="698" y="326"/>
                  </a:lnTo>
                  <a:lnTo>
                    <a:pt x="699" y="328"/>
                  </a:lnTo>
                  <a:lnTo>
                    <a:pt x="701" y="331"/>
                  </a:lnTo>
                  <a:lnTo>
                    <a:pt x="704" y="334"/>
                  </a:lnTo>
                  <a:lnTo>
                    <a:pt x="705" y="334"/>
                  </a:lnTo>
                  <a:lnTo>
                    <a:pt x="709" y="334"/>
                  </a:lnTo>
                  <a:lnTo>
                    <a:pt x="711" y="334"/>
                  </a:lnTo>
                  <a:lnTo>
                    <a:pt x="713" y="334"/>
                  </a:lnTo>
                  <a:lnTo>
                    <a:pt x="714" y="334"/>
                  </a:lnTo>
                  <a:lnTo>
                    <a:pt x="715" y="334"/>
                  </a:lnTo>
                  <a:lnTo>
                    <a:pt x="716" y="334"/>
                  </a:lnTo>
                  <a:lnTo>
                    <a:pt x="722" y="336"/>
                  </a:lnTo>
                  <a:lnTo>
                    <a:pt x="723" y="337"/>
                  </a:lnTo>
                  <a:lnTo>
                    <a:pt x="727" y="340"/>
                  </a:lnTo>
                  <a:lnTo>
                    <a:pt x="728" y="341"/>
                  </a:lnTo>
                  <a:lnTo>
                    <a:pt x="729" y="342"/>
                  </a:lnTo>
                  <a:lnTo>
                    <a:pt x="730" y="343"/>
                  </a:lnTo>
                  <a:lnTo>
                    <a:pt x="733" y="347"/>
                  </a:lnTo>
                  <a:lnTo>
                    <a:pt x="737" y="350"/>
                  </a:lnTo>
                  <a:lnTo>
                    <a:pt x="741" y="352"/>
                  </a:lnTo>
                  <a:lnTo>
                    <a:pt x="743" y="353"/>
                  </a:lnTo>
                  <a:lnTo>
                    <a:pt x="744" y="362"/>
                  </a:lnTo>
                  <a:lnTo>
                    <a:pt x="747" y="387"/>
                  </a:lnTo>
                  <a:lnTo>
                    <a:pt x="747" y="389"/>
                  </a:lnTo>
                  <a:lnTo>
                    <a:pt x="747" y="390"/>
                  </a:lnTo>
                  <a:lnTo>
                    <a:pt x="746" y="391"/>
                  </a:lnTo>
                  <a:lnTo>
                    <a:pt x="746" y="393"/>
                  </a:lnTo>
                  <a:lnTo>
                    <a:pt x="741" y="404"/>
                  </a:lnTo>
                  <a:lnTo>
                    <a:pt x="741" y="406"/>
                  </a:lnTo>
                  <a:lnTo>
                    <a:pt x="740" y="407"/>
                  </a:lnTo>
                  <a:lnTo>
                    <a:pt x="739" y="409"/>
                  </a:lnTo>
                  <a:lnTo>
                    <a:pt x="739" y="411"/>
                  </a:lnTo>
                  <a:lnTo>
                    <a:pt x="739" y="412"/>
                  </a:lnTo>
                  <a:lnTo>
                    <a:pt x="739" y="415"/>
                  </a:lnTo>
                  <a:lnTo>
                    <a:pt x="740" y="423"/>
                  </a:lnTo>
                  <a:lnTo>
                    <a:pt x="743" y="427"/>
                  </a:lnTo>
                  <a:lnTo>
                    <a:pt x="748" y="431"/>
                  </a:lnTo>
                  <a:lnTo>
                    <a:pt x="749" y="431"/>
                  </a:lnTo>
                  <a:lnTo>
                    <a:pt x="756" y="432"/>
                  </a:lnTo>
                  <a:lnTo>
                    <a:pt x="763" y="453"/>
                  </a:lnTo>
                  <a:lnTo>
                    <a:pt x="764" y="455"/>
                  </a:lnTo>
                  <a:lnTo>
                    <a:pt x="764" y="456"/>
                  </a:lnTo>
                  <a:lnTo>
                    <a:pt x="765" y="457"/>
                  </a:lnTo>
                  <a:lnTo>
                    <a:pt x="760" y="465"/>
                  </a:lnTo>
                  <a:lnTo>
                    <a:pt x="759" y="465"/>
                  </a:lnTo>
                  <a:lnTo>
                    <a:pt x="752" y="468"/>
                  </a:lnTo>
                  <a:lnTo>
                    <a:pt x="747" y="471"/>
                  </a:lnTo>
                  <a:lnTo>
                    <a:pt x="746" y="471"/>
                  </a:lnTo>
                  <a:lnTo>
                    <a:pt x="745" y="471"/>
                  </a:lnTo>
                  <a:lnTo>
                    <a:pt x="741" y="470"/>
                  </a:lnTo>
                  <a:lnTo>
                    <a:pt x="734" y="469"/>
                  </a:lnTo>
                  <a:lnTo>
                    <a:pt x="733" y="469"/>
                  </a:lnTo>
                  <a:lnTo>
                    <a:pt x="732" y="469"/>
                  </a:lnTo>
                  <a:lnTo>
                    <a:pt x="726" y="474"/>
                  </a:lnTo>
                  <a:lnTo>
                    <a:pt x="724" y="476"/>
                  </a:lnTo>
                  <a:lnTo>
                    <a:pt x="717" y="482"/>
                  </a:lnTo>
                  <a:lnTo>
                    <a:pt x="717" y="483"/>
                  </a:lnTo>
                  <a:lnTo>
                    <a:pt x="713" y="488"/>
                  </a:lnTo>
                  <a:lnTo>
                    <a:pt x="713" y="489"/>
                  </a:lnTo>
                  <a:lnTo>
                    <a:pt x="713" y="490"/>
                  </a:lnTo>
                  <a:lnTo>
                    <a:pt x="712" y="491"/>
                  </a:lnTo>
                  <a:lnTo>
                    <a:pt x="712" y="493"/>
                  </a:lnTo>
                  <a:lnTo>
                    <a:pt x="712" y="493"/>
                  </a:lnTo>
                  <a:lnTo>
                    <a:pt x="712" y="496"/>
                  </a:lnTo>
                  <a:lnTo>
                    <a:pt x="712" y="497"/>
                  </a:lnTo>
                  <a:lnTo>
                    <a:pt x="712" y="497"/>
                  </a:lnTo>
                  <a:lnTo>
                    <a:pt x="712" y="498"/>
                  </a:lnTo>
                  <a:lnTo>
                    <a:pt x="712" y="499"/>
                  </a:lnTo>
                  <a:lnTo>
                    <a:pt x="712" y="501"/>
                  </a:lnTo>
                  <a:lnTo>
                    <a:pt x="710" y="504"/>
                  </a:lnTo>
                  <a:lnTo>
                    <a:pt x="692" y="526"/>
                  </a:lnTo>
                  <a:lnTo>
                    <a:pt x="689" y="530"/>
                  </a:lnTo>
                  <a:lnTo>
                    <a:pt x="688" y="531"/>
                  </a:lnTo>
                  <a:lnTo>
                    <a:pt x="685" y="530"/>
                  </a:lnTo>
                  <a:lnTo>
                    <a:pt x="681" y="537"/>
                  </a:lnTo>
                  <a:lnTo>
                    <a:pt x="681" y="568"/>
                  </a:lnTo>
                  <a:lnTo>
                    <a:pt x="683" y="589"/>
                  </a:lnTo>
                  <a:lnTo>
                    <a:pt x="670" y="630"/>
                  </a:lnTo>
                  <a:lnTo>
                    <a:pt x="669" y="638"/>
                  </a:lnTo>
                  <a:lnTo>
                    <a:pt x="669" y="640"/>
                  </a:lnTo>
                  <a:lnTo>
                    <a:pt x="669" y="642"/>
                  </a:lnTo>
                  <a:lnTo>
                    <a:pt x="669" y="643"/>
                  </a:lnTo>
                  <a:lnTo>
                    <a:pt x="666" y="653"/>
                  </a:lnTo>
                  <a:lnTo>
                    <a:pt x="665" y="654"/>
                  </a:lnTo>
                  <a:lnTo>
                    <a:pt x="662" y="655"/>
                  </a:lnTo>
                  <a:lnTo>
                    <a:pt x="662" y="656"/>
                  </a:lnTo>
                  <a:lnTo>
                    <a:pt x="659" y="657"/>
                  </a:lnTo>
                  <a:lnTo>
                    <a:pt x="657" y="658"/>
                  </a:lnTo>
                  <a:lnTo>
                    <a:pt x="653" y="661"/>
                  </a:lnTo>
                  <a:lnTo>
                    <a:pt x="653" y="662"/>
                  </a:lnTo>
                  <a:lnTo>
                    <a:pt x="653" y="662"/>
                  </a:lnTo>
                  <a:lnTo>
                    <a:pt x="653" y="664"/>
                  </a:lnTo>
                  <a:lnTo>
                    <a:pt x="653" y="664"/>
                  </a:lnTo>
                  <a:lnTo>
                    <a:pt x="653" y="665"/>
                  </a:lnTo>
                  <a:lnTo>
                    <a:pt x="653" y="666"/>
                  </a:lnTo>
                  <a:lnTo>
                    <a:pt x="653" y="667"/>
                  </a:lnTo>
                  <a:lnTo>
                    <a:pt x="653" y="667"/>
                  </a:lnTo>
                  <a:lnTo>
                    <a:pt x="653" y="668"/>
                  </a:lnTo>
                  <a:lnTo>
                    <a:pt x="653" y="669"/>
                  </a:lnTo>
                  <a:lnTo>
                    <a:pt x="655" y="676"/>
                  </a:lnTo>
                  <a:lnTo>
                    <a:pt x="655" y="676"/>
                  </a:lnTo>
                  <a:lnTo>
                    <a:pt x="658" y="683"/>
                  </a:lnTo>
                  <a:lnTo>
                    <a:pt x="662" y="692"/>
                  </a:lnTo>
                  <a:lnTo>
                    <a:pt x="660" y="707"/>
                  </a:lnTo>
                  <a:lnTo>
                    <a:pt x="658" y="708"/>
                  </a:lnTo>
                  <a:lnTo>
                    <a:pt x="658" y="708"/>
                  </a:lnTo>
                  <a:lnTo>
                    <a:pt x="657" y="715"/>
                  </a:lnTo>
                  <a:lnTo>
                    <a:pt x="657" y="716"/>
                  </a:lnTo>
                  <a:lnTo>
                    <a:pt x="658" y="739"/>
                  </a:lnTo>
                  <a:lnTo>
                    <a:pt x="658" y="740"/>
                  </a:lnTo>
                  <a:lnTo>
                    <a:pt x="659" y="740"/>
                  </a:lnTo>
                  <a:lnTo>
                    <a:pt x="669" y="740"/>
                  </a:lnTo>
                  <a:lnTo>
                    <a:pt x="673" y="739"/>
                  </a:lnTo>
                  <a:lnTo>
                    <a:pt x="684" y="730"/>
                  </a:lnTo>
                  <a:lnTo>
                    <a:pt x="691" y="726"/>
                  </a:lnTo>
                  <a:lnTo>
                    <a:pt x="694" y="725"/>
                  </a:lnTo>
                  <a:lnTo>
                    <a:pt x="697" y="729"/>
                  </a:lnTo>
                  <a:lnTo>
                    <a:pt x="705" y="741"/>
                  </a:lnTo>
                  <a:lnTo>
                    <a:pt x="706" y="747"/>
                  </a:lnTo>
                  <a:lnTo>
                    <a:pt x="706" y="747"/>
                  </a:lnTo>
                  <a:lnTo>
                    <a:pt x="706" y="754"/>
                  </a:lnTo>
                  <a:lnTo>
                    <a:pt x="707" y="761"/>
                  </a:lnTo>
                  <a:lnTo>
                    <a:pt x="710" y="763"/>
                  </a:lnTo>
                  <a:lnTo>
                    <a:pt x="716" y="763"/>
                  </a:lnTo>
                  <a:lnTo>
                    <a:pt x="730" y="783"/>
                  </a:lnTo>
                  <a:lnTo>
                    <a:pt x="730" y="783"/>
                  </a:lnTo>
                  <a:lnTo>
                    <a:pt x="731" y="782"/>
                  </a:lnTo>
                  <a:lnTo>
                    <a:pt x="745" y="795"/>
                  </a:lnTo>
                  <a:lnTo>
                    <a:pt x="748" y="798"/>
                  </a:lnTo>
                  <a:lnTo>
                    <a:pt x="749" y="801"/>
                  </a:lnTo>
                  <a:lnTo>
                    <a:pt x="750" y="802"/>
                  </a:lnTo>
                  <a:lnTo>
                    <a:pt x="750" y="803"/>
                  </a:lnTo>
                  <a:lnTo>
                    <a:pt x="751" y="804"/>
                  </a:lnTo>
                  <a:lnTo>
                    <a:pt x="757" y="819"/>
                  </a:lnTo>
                  <a:lnTo>
                    <a:pt x="757" y="821"/>
                  </a:lnTo>
                  <a:lnTo>
                    <a:pt x="758" y="825"/>
                  </a:lnTo>
                  <a:lnTo>
                    <a:pt x="760" y="834"/>
                  </a:lnTo>
                  <a:lnTo>
                    <a:pt x="760" y="835"/>
                  </a:lnTo>
                  <a:lnTo>
                    <a:pt x="760" y="836"/>
                  </a:lnTo>
                  <a:lnTo>
                    <a:pt x="760" y="837"/>
                  </a:lnTo>
                  <a:lnTo>
                    <a:pt x="760" y="838"/>
                  </a:lnTo>
                  <a:lnTo>
                    <a:pt x="760" y="839"/>
                  </a:lnTo>
                  <a:lnTo>
                    <a:pt x="759" y="839"/>
                  </a:lnTo>
                  <a:lnTo>
                    <a:pt x="753" y="852"/>
                  </a:lnTo>
                  <a:lnTo>
                    <a:pt x="753" y="852"/>
                  </a:lnTo>
                  <a:lnTo>
                    <a:pt x="752" y="853"/>
                  </a:lnTo>
                  <a:lnTo>
                    <a:pt x="752" y="853"/>
                  </a:lnTo>
                  <a:lnTo>
                    <a:pt x="749" y="858"/>
                  </a:lnTo>
                  <a:lnTo>
                    <a:pt x="744" y="870"/>
                  </a:lnTo>
                  <a:lnTo>
                    <a:pt x="739" y="884"/>
                  </a:lnTo>
                  <a:lnTo>
                    <a:pt x="739" y="883"/>
                  </a:lnTo>
                  <a:lnTo>
                    <a:pt x="737" y="881"/>
                  </a:lnTo>
                  <a:lnTo>
                    <a:pt x="736" y="880"/>
                  </a:lnTo>
                  <a:lnTo>
                    <a:pt x="733" y="876"/>
                  </a:lnTo>
                  <a:lnTo>
                    <a:pt x="721" y="864"/>
                  </a:lnTo>
                  <a:lnTo>
                    <a:pt x="713" y="856"/>
                  </a:lnTo>
                  <a:lnTo>
                    <a:pt x="677" y="851"/>
                  </a:lnTo>
                  <a:lnTo>
                    <a:pt x="676" y="850"/>
                  </a:lnTo>
                  <a:lnTo>
                    <a:pt x="675" y="850"/>
                  </a:lnTo>
                  <a:lnTo>
                    <a:pt x="674" y="850"/>
                  </a:lnTo>
                  <a:lnTo>
                    <a:pt x="674" y="850"/>
                  </a:lnTo>
                  <a:lnTo>
                    <a:pt x="673" y="850"/>
                  </a:lnTo>
                  <a:lnTo>
                    <a:pt x="673" y="850"/>
                  </a:lnTo>
                  <a:lnTo>
                    <a:pt x="669" y="853"/>
                  </a:lnTo>
                  <a:lnTo>
                    <a:pt x="668" y="853"/>
                  </a:lnTo>
                  <a:lnTo>
                    <a:pt x="667" y="854"/>
                  </a:lnTo>
                  <a:lnTo>
                    <a:pt x="667" y="855"/>
                  </a:lnTo>
                  <a:lnTo>
                    <a:pt x="666" y="855"/>
                  </a:lnTo>
                  <a:lnTo>
                    <a:pt x="663" y="859"/>
                  </a:lnTo>
                  <a:lnTo>
                    <a:pt x="661" y="860"/>
                  </a:lnTo>
                  <a:lnTo>
                    <a:pt x="659" y="863"/>
                  </a:lnTo>
                  <a:lnTo>
                    <a:pt x="658" y="864"/>
                  </a:lnTo>
                  <a:lnTo>
                    <a:pt x="657" y="865"/>
                  </a:lnTo>
                  <a:lnTo>
                    <a:pt x="656" y="866"/>
                  </a:lnTo>
                  <a:lnTo>
                    <a:pt x="655" y="868"/>
                  </a:lnTo>
                  <a:lnTo>
                    <a:pt x="655" y="869"/>
                  </a:lnTo>
                  <a:lnTo>
                    <a:pt x="654" y="871"/>
                  </a:lnTo>
                  <a:lnTo>
                    <a:pt x="644" y="905"/>
                  </a:lnTo>
                  <a:lnTo>
                    <a:pt x="643" y="907"/>
                  </a:lnTo>
                  <a:lnTo>
                    <a:pt x="628" y="935"/>
                  </a:lnTo>
                  <a:lnTo>
                    <a:pt x="627" y="938"/>
                  </a:lnTo>
                  <a:lnTo>
                    <a:pt x="626" y="939"/>
                  </a:lnTo>
                  <a:lnTo>
                    <a:pt x="626" y="939"/>
                  </a:lnTo>
                  <a:lnTo>
                    <a:pt x="626" y="939"/>
                  </a:lnTo>
                  <a:lnTo>
                    <a:pt x="626" y="940"/>
                  </a:lnTo>
                  <a:lnTo>
                    <a:pt x="625" y="940"/>
                  </a:lnTo>
                  <a:lnTo>
                    <a:pt x="624" y="940"/>
                  </a:lnTo>
                  <a:lnTo>
                    <a:pt x="621" y="940"/>
                  </a:lnTo>
                  <a:lnTo>
                    <a:pt x="616" y="942"/>
                  </a:lnTo>
                  <a:lnTo>
                    <a:pt x="611" y="942"/>
                  </a:lnTo>
                  <a:lnTo>
                    <a:pt x="610" y="942"/>
                  </a:lnTo>
                  <a:lnTo>
                    <a:pt x="609" y="942"/>
                  </a:lnTo>
                  <a:lnTo>
                    <a:pt x="603" y="940"/>
                  </a:lnTo>
                  <a:lnTo>
                    <a:pt x="603" y="940"/>
                  </a:lnTo>
                  <a:lnTo>
                    <a:pt x="602" y="940"/>
                  </a:lnTo>
                  <a:lnTo>
                    <a:pt x="597" y="937"/>
                  </a:lnTo>
                  <a:lnTo>
                    <a:pt x="592" y="934"/>
                  </a:lnTo>
                  <a:lnTo>
                    <a:pt x="580" y="937"/>
                  </a:lnTo>
                  <a:lnTo>
                    <a:pt x="548" y="946"/>
                  </a:lnTo>
                  <a:lnTo>
                    <a:pt x="547" y="946"/>
                  </a:lnTo>
                  <a:lnTo>
                    <a:pt x="539" y="953"/>
                  </a:lnTo>
                  <a:lnTo>
                    <a:pt x="538" y="954"/>
                  </a:lnTo>
                  <a:lnTo>
                    <a:pt x="536" y="949"/>
                  </a:lnTo>
                  <a:lnTo>
                    <a:pt x="535" y="949"/>
                  </a:lnTo>
                  <a:lnTo>
                    <a:pt x="526" y="944"/>
                  </a:lnTo>
                  <a:lnTo>
                    <a:pt x="518" y="939"/>
                  </a:lnTo>
                  <a:lnTo>
                    <a:pt x="509" y="936"/>
                  </a:lnTo>
                  <a:lnTo>
                    <a:pt x="508" y="936"/>
                  </a:lnTo>
                  <a:lnTo>
                    <a:pt x="506" y="935"/>
                  </a:lnTo>
                  <a:lnTo>
                    <a:pt x="502" y="934"/>
                  </a:lnTo>
                  <a:lnTo>
                    <a:pt x="489" y="938"/>
                  </a:lnTo>
                  <a:lnTo>
                    <a:pt x="475" y="944"/>
                  </a:lnTo>
                  <a:lnTo>
                    <a:pt x="474" y="945"/>
                  </a:lnTo>
                  <a:lnTo>
                    <a:pt x="471" y="946"/>
                  </a:lnTo>
                  <a:lnTo>
                    <a:pt x="468" y="948"/>
                  </a:lnTo>
                  <a:lnTo>
                    <a:pt x="460" y="940"/>
                  </a:lnTo>
                  <a:lnTo>
                    <a:pt x="448" y="936"/>
                  </a:lnTo>
                  <a:lnTo>
                    <a:pt x="433" y="932"/>
                  </a:lnTo>
                  <a:lnTo>
                    <a:pt x="433" y="932"/>
                  </a:lnTo>
                  <a:lnTo>
                    <a:pt x="432" y="931"/>
                  </a:lnTo>
                  <a:lnTo>
                    <a:pt x="431" y="931"/>
                  </a:lnTo>
                  <a:lnTo>
                    <a:pt x="431" y="930"/>
                  </a:lnTo>
                  <a:lnTo>
                    <a:pt x="428" y="927"/>
                  </a:lnTo>
                  <a:lnTo>
                    <a:pt x="427" y="926"/>
                  </a:lnTo>
                  <a:lnTo>
                    <a:pt x="426" y="925"/>
                  </a:lnTo>
                  <a:lnTo>
                    <a:pt x="425" y="925"/>
                  </a:lnTo>
                  <a:lnTo>
                    <a:pt x="423" y="926"/>
                  </a:lnTo>
                  <a:lnTo>
                    <a:pt x="407" y="928"/>
                  </a:lnTo>
                  <a:lnTo>
                    <a:pt x="407" y="928"/>
                  </a:lnTo>
                  <a:lnTo>
                    <a:pt x="406" y="928"/>
                  </a:lnTo>
                  <a:lnTo>
                    <a:pt x="391" y="906"/>
                  </a:lnTo>
                  <a:lnTo>
                    <a:pt x="390" y="905"/>
                  </a:lnTo>
                  <a:lnTo>
                    <a:pt x="389" y="902"/>
                  </a:lnTo>
                  <a:lnTo>
                    <a:pt x="389" y="901"/>
                  </a:lnTo>
                  <a:lnTo>
                    <a:pt x="387" y="889"/>
                  </a:lnTo>
                  <a:lnTo>
                    <a:pt x="387" y="888"/>
                  </a:lnTo>
                  <a:lnTo>
                    <a:pt x="387" y="887"/>
                  </a:lnTo>
                  <a:lnTo>
                    <a:pt x="387" y="886"/>
                  </a:lnTo>
                  <a:lnTo>
                    <a:pt x="388" y="886"/>
                  </a:lnTo>
                  <a:lnTo>
                    <a:pt x="388" y="885"/>
                  </a:lnTo>
                  <a:lnTo>
                    <a:pt x="389" y="885"/>
                  </a:lnTo>
                  <a:lnTo>
                    <a:pt x="389" y="884"/>
                  </a:lnTo>
                  <a:lnTo>
                    <a:pt x="390" y="883"/>
                  </a:lnTo>
                  <a:lnTo>
                    <a:pt x="392" y="882"/>
                  </a:lnTo>
                  <a:lnTo>
                    <a:pt x="396" y="880"/>
                  </a:lnTo>
                  <a:lnTo>
                    <a:pt x="402" y="876"/>
                  </a:lnTo>
                  <a:lnTo>
                    <a:pt x="402" y="876"/>
                  </a:lnTo>
                  <a:lnTo>
                    <a:pt x="402" y="875"/>
                  </a:lnTo>
                  <a:lnTo>
                    <a:pt x="403" y="864"/>
                  </a:lnTo>
                  <a:lnTo>
                    <a:pt x="403" y="863"/>
                  </a:lnTo>
                  <a:lnTo>
                    <a:pt x="403" y="861"/>
                  </a:lnTo>
                  <a:lnTo>
                    <a:pt x="403" y="858"/>
                  </a:lnTo>
                  <a:lnTo>
                    <a:pt x="402" y="856"/>
                  </a:lnTo>
                  <a:lnTo>
                    <a:pt x="402" y="856"/>
                  </a:lnTo>
                  <a:lnTo>
                    <a:pt x="400" y="853"/>
                  </a:lnTo>
                  <a:lnTo>
                    <a:pt x="400" y="853"/>
                  </a:lnTo>
                  <a:lnTo>
                    <a:pt x="396" y="850"/>
                  </a:lnTo>
                  <a:lnTo>
                    <a:pt x="390" y="853"/>
                  </a:lnTo>
                  <a:lnTo>
                    <a:pt x="389" y="853"/>
                  </a:lnTo>
                  <a:lnTo>
                    <a:pt x="387" y="852"/>
                  </a:lnTo>
                  <a:lnTo>
                    <a:pt x="387" y="851"/>
                  </a:lnTo>
                  <a:lnTo>
                    <a:pt x="387" y="851"/>
                  </a:lnTo>
                  <a:lnTo>
                    <a:pt x="383" y="846"/>
                  </a:lnTo>
                  <a:lnTo>
                    <a:pt x="382" y="846"/>
                  </a:lnTo>
                  <a:lnTo>
                    <a:pt x="371" y="822"/>
                  </a:lnTo>
                  <a:lnTo>
                    <a:pt x="371" y="822"/>
                  </a:lnTo>
                  <a:lnTo>
                    <a:pt x="371" y="821"/>
                  </a:lnTo>
                  <a:lnTo>
                    <a:pt x="371" y="819"/>
                  </a:lnTo>
                  <a:lnTo>
                    <a:pt x="371" y="818"/>
                  </a:lnTo>
                  <a:lnTo>
                    <a:pt x="371" y="817"/>
                  </a:lnTo>
                  <a:lnTo>
                    <a:pt x="371" y="816"/>
                  </a:lnTo>
                  <a:lnTo>
                    <a:pt x="371" y="815"/>
                  </a:lnTo>
                  <a:lnTo>
                    <a:pt x="371" y="814"/>
                  </a:lnTo>
                  <a:lnTo>
                    <a:pt x="371" y="812"/>
                  </a:lnTo>
                  <a:lnTo>
                    <a:pt x="370" y="808"/>
                  </a:lnTo>
                  <a:lnTo>
                    <a:pt x="370" y="807"/>
                  </a:lnTo>
                  <a:lnTo>
                    <a:pt x="368" y="804"/>
                  </a:lnTo>
                  <a:lnTo>
                    <a:pt x="368" y="804"/>
                  </a:lnTo>
                  <a:lnTo>
                    <a:pt x="367" y="804"/>
                  </a:lnTo>
                  <a:lnTo>
                    <a:pt x="366" y="805"/>
                  </a:lnTo>
                  <a:lnTo>
                    <a:pt x="365" y="806"/>
                  </a:lnTo>
                  <a:lnTo>
                    <a:pt x="363" y="808"/>
                  </a:lnTo>
                  <a:lnTo>
                    <a:pt x="360" y="811"/>
                  </a:lnTo>
                  <a:lnTo>
                    <a:pt x="360" y="811"/>
                  </a:lnTo>
                  <a:lnTo>
                    <a:pt x="360" y="812"/>
                  </a:lnTo>
                  <a:lnTo>
                    <a:pt x="359" y="812"/>
                  </a:lnTo>
                  <a:lnTo>
                    <a:pt x="359" y="812"/>
                  </a:lnTo>
                  <a:lnTo>
                    <a:pt x="358" y="815"/>
                  </a:lnTo>
                  <a:lnTo>
                    <a:pt x="358" y="816"/>
                  </a:lnTo>
                  <a:lnTo>
                    <a:pt x="353" y="827"/>
                  </a:lnTo>
                  <a:lnTo>
                    <a:pt x="352" y="822"/>
                  </a:lnTo>
                  <a:lnTo>
                    <a:pt x="352" y="822"/>
                  </a:lnTo>
                  <a:lnTo>
                    <a:pt x="349" y="819"/>
                  </a:lnTo>
                  <a:lnTo>
                    <a:pt x="349" y="818"/>
                  </a:lnTo>
                  <a:lnTo>
                    <a:pt x="348" y="818"/>
                  </a:lnTo>
                  <a:lnTo>
                    <a:pt x="345" y="819"/>
                  </a:lnTo>
                  <a:lnTo>
                    <a:pt x="344" y="819"/>
                  </a:lnTo>
                  <a:lnTo>
                    <a:pt x="344" y="820"/>
                  </a:lnTo>
                  <a:lnTo>
                    <a:pt x="343" y="820"/>
                  </a:lnTo>
                  <a:lnTo>
                    <a:pt x="343" y="821"/>
                  </a:lnTo>
                  <a:lnTo>
                    <a:pt x="342" y="821"/>
                  </a:lnTo>
                  <a:lnTo>
                    <a:pt x="341" y="823"/>
                  </a:lnTo>
                  <a:lnTo>
                    <a:pt x="341" y="823"/>
                  </a:lnTo>
                  <a:lnTo>
                    <a:pt x="334" y="831"/>
                  </a:lnTo>
                  <a:lnTo>
                    <a:pt x="326" y="833"/>
                  </a:lnTo>
                  <a:lnTo>
                    <a:pt x="320" y="836"/>
                  </a:lnTo>
                  <a:lnTo>
                    <a:pt x="312" y="841"/>
                  </a:lnTo>
                  <a:lnTo>
                    <a:pt x="311" y="842"/>
                  </a:lnTo>
                  <a:lnTo>
                    <a:pt x="311" y="843"/>
                  </a:lnTo>
                  <a:lnTo>
                    <a:pt x="311" y="843"/>
                  </a:lnTo>
                  <a:lnTo>
                    <a:pt x="311" y="844"/>
                  </a:lnTo>
                  <a:lnTo>
                    <a:pt x="311" y="845"/>
                  </a:lnTo>
                  <a:lnTo>
                    <a:pt x="310" y="845"/>
                  </a:lnTo>
                  <a:lnTo>
                    <a:pt x="310" y="845"/>
                  </a:lnTo>
                  <a:lnTo>
                    <a:pt x="309" y="845"/>
                  </a:lnTo>
                  <a:lnTo>
                    <a:pt x="308" y="845"/>
                  </a:lnTo>
                  <a:lnTo>
                    <a:pt x="307" y="845"/>
                  </a:lnTo>
                  <a:lnTo>
                    <a:pt x="306" y="845"/>
                  </a:lnTo>
                  <a:lnTo>
                    <a:pt x="305" y="844"/>
                  </a:lnTo>
                  <a:lnTo>
                    <a:pt x="304" y="844"/>
                  </a:lnTo>
                  <a:lnTo>
                    <a:pt x="303" y="843"/>
                  </a:lnTo>
                  <a:lnTo>
                    <a:pt x="302" y="843"/>
                  </a:lnTo>
                  <a:lnTo>
                    <a:pt x="302" y="842"/>
                  </a:lnTo>
                  <a:lnTo>
                    <a:pt x="301" y="842"/>
                  </a:lnTo>
                  <a:lnTo>
                    <a:pt x="292" y="842"/>
                  </a:lnTo>
                  <a:lnTo>
                    <a:pt x="287" y="841"/>
                  </a:lnTo>
                  <a:lnTo>
                    <a:pt x="283" y="841"/>
                  </a:lnTo>
                  <a:lnTo>
                    <a:pt x="268" y="839"/>
                  </a:lnTo>
                  <a:lnTo>
                    <a:pt x="268" y="838"/>
                  </a:lnTo>
                  <a:lnTo>
                    <a:pt x="262" y="834"/>
                  </a:lnTo>
                  <a:lnTo>
                    <a:pt x="262" y="834"/>
                  </a:lnTo>
                  <a:lnTo>
                    <a:pt x="246" y="829"/>
                  </a:lnTo>
                  <a:lnTo>
                    <a:pt x="232" y="828"/>
                  </a:lnTo>
                  <a:lnTo>
                    <a:pt x="230" y="825"/>
                  </a:lnTo>
                  <a:lnTo>
                    <a:pt x="226" y="821"/>
                  </a:lnTo>
                  <a:lnTo>
                    <a:pt x="223" y="820"/>
                  </a:lnTo>
                  <a:lnTo>
                    <a:pt x="218" y="818"/>
                  </a:lnTo>
                  <a:lnTo>
                    <a:pt x="215" y="816"/>
                  </a:lnTo>
                  <a:lnTo>
                    <a:pt x="213" y="818"/>
                  </a:lnTo>
                  <a:lnTo>
                    <a:pt x="197" y="826"/>
                  </a:lnTo>
                  <a:lnTo>
                    <a:pt x="194" y="828"/>
                  </a:lnTo>
                  <a:lnTo>
                    <a:pt x="179" y="833"/>
                  </a:lnTo>
                  <a:lnTo>
                    <a:pt x="162" y="839"/>
                  </a:lnTo>
                  <a:lnTo>
                    <a:pt x="153" y="842"/>
                  </a:lnTo>
                  <a:lnTo>
                    <a:pt x="152" y="842"/>
                  </a:lnTo>
                  <a:lnTo>
                    <a:pt x="146" y="824"/>
                  </a:lnTo>
                  <a:lnTo>
                    <a:pt x="130" y="783"/>
                  </a:lnTo>
                  <a:lnTo>
                    <a:pt x="131" y="761"/>
                  </a:lnTo>
                  <a:lnTo>
                    <a:pt x="130" y="755"/>
                  </a:lnTo>
                  <a:lnTo>
                    <a:pt x="126" y="745"/>
                  </a:lnTo>
                  <a:lnTo>
                    <a:pt x="126" y="743"/>
                  </a:lnTo>
                  <a:lnTo>
                    <a:pt x="125" y="741"/>
                  </a:lnTo>
                  <a:lnTo>
                    <a:pt x="124" y="740"/>
                  </a:lnTo>
                  <a:lnTo>
                    <a:pt x="123" y="737"/>
                  </a:lnTo>
                  <a:lnTo>
                    <a:pt x="122" y="734"/>
                  </a:lnTo>
                  <a:lnTo>
                    <a:pt x="117" y="726"/>
                  </a:lnTo>
                  <a:lnTo>
                    <a:pt x="114" y="721"/>
                  </a:lnTo>
                  <a:lnTo>
                    <a:pt x="114" y="720"/>
                  </a:lnTo>
                  <a:lnTo>
                    <a:pt x="113" y="719"/>
                  </a:lnTo>
                  <a:lnTo>
                    <a:pt x="111" y="714"/>
                  </a:lnTo>
                  <a:lnTo>
                    <a:pt x="111" y="714"/>
                  </a:lnTo>
                  <a:lnTo>
                    <a:pt x="106" y="706"/>
                  </a:lnTo>
                  <a:lnTo>
                    <a:pt x="87" y="674"/>
                  </a:lnTo>
                  <a:lnTo>
                    <a:pt x="87" y="673"/>
                  </a:lnTo>
                  <a:lnTo>
                    <a:pt x="88" y="673"/>
                  </a:lnTo>
                  <a:lnTo>
                    <a:pt x="87" y="670"/>
                  </a:lnTo>
                  <a:lnTo>
                    <a:pt x="85" y="667"/>
                  </a:lnTo>
                  <a:lnTo>
                    <a:pt x="82" y="662"/>
                  </a:lnTo>
                  <a:lnTo>
                    <a:pt x="82" y="661"/>
                  </a:lnTo>
                  <a:lnTo>
                    <a:pt x="81" y="660"/>
                  </a:lnTo>
                  <a:lnTo>
                    <a:pt x="80" y="658"/>
                  </a:lnTo>
                  <a:lnTo>
                    <a:pt x="60" y="629"/>
                  </a:lnTo>
                  <a:lnTo>
                    <a:pt x="51" y="618"/>
                  </a:lnTo>
                  <a:lnTo>
                    <a:pt x="50" y="616"/>
                  </a:lnTo>
                  <a:lnTo>
                    <a:pt x="29" y="590"/>
                  </a:lnTo>
                  <a:moveTo>
                    <a:pt x="429" y="167"/>
                  </a:moveTo>
                  <a:lnTo>
                    <a:pt x="429" y="167"/>
                  </a:lnTo>
                  <a:lnTo>
                    <a:pt x="429" y="167"/>
                  </a:lnTo>
                  <a:lnTo>
                    <a:pt x="428" y="168"/>
                  </a:lnTo>
                  <a:lnTo>
                    <a:pt x="428" y="168"/>
                  </a:lnTo>
                  <a:lnTo>
                    <a:pt x="427" y="168"/>
                  </a:lnTo>
                  <a:lnTo>
                    <a:pt x="427" y="168"/>
                  </a:lnTo>
                  <a:lnTo>
                    <a:pt x="428" y="169"/>
                  </a:lnTo>
                  <a:lnTo>
                    <a:pt x="428" y="169"/>
                  </a:lnTo>
                  <a:lnTo>
                    <a:pt x="428" y="169"/>
                  </a:lnTo>
                  <a:lnTo>
                    <a:pt x="429" y="168"/>
                  </a:lnTo>
                  <a:lnTo>
                    <a:pt x="429" y="168"/>
                  </a:lnTo>
                  <a:lnTo>
                    <a:pt x="429" y="168"/>
                  </a:lnTo>
                  <a:lnTo>
                    <a:pt x="429" y="167"/>
                  </a:lnTo>
                  <a:lnTo>
                    <a:pt x="429" y="167"/>
                  </a:lnTo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6" name="Freeform 156"/>
            <p:cNvSpPr>
              <a:spLocks/>
            </p:cNvSpPr>
            <p:nvPr/>
          </p:nvSpPr>
          <p:spPr bwMode="auto">
            <a:xfrm>
              <a:off x="2582140" y="214738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7" name="Freeform 157"/>
            <p:cNvSpPr>
              <a:spLocks noEditPoints="1"/>
            </p:cNvSpPr>
            <p:nvPr/>
          </p:nvSpPr>
          <p:spPr bwMode="auto">
            <a:xfrm>
              <a:off x="4875220" y="2048505"/>
              <a:ext cx="1106075" cy="829761"/>
            </a:xfrm>
            <a:custGeom>
              <a:avLst/>
              <a:gdLst>
                <a:gd name="T0" fmla="*/ 780 w 1272"/>
                <a:gd name="T1" fmla="*/ 10 h 995"/>
                <a:gd name="T2" fmla="*/ 802 w 1272"/>
                <a:gd name="T3" fmla="*/ 22 h 995"/>
                <a:gd name="T4" fmla="*/ 870 w 1272"/>
                <a:gd name="T5" fmla="*/ 58 h 995"/>
                <a:gd name="T6" fmla="*/ 957 w 1272"/>
                <a:gd name="T7" fmla="*/ 113 h 995"/>
                <a:gd name="T8" fmla="*/ 969 w 1272"/>
                <a:gd name="T9" fmla="*/ 125 h 995"/>
                <a:gd name="T10" fmla="*/ 1057 w 1272"/>
                <a:gd name="T11" fmla="*/ 194 h 995"/>
                <a:gd name="T12" fmla="*/ 1207 w 1272"/>
                <a:gd name="T13" fmla="*/ 315 h 995"/>
                <a:gd name="T14" fmla="*/ 1213 w 1272"/>
                <a:gd name="T15" fmla="*/ 404 h 995"/>
                <a:gd name="T16" fmla="*/ 1134 w 1272"/>
                <a:gd name="T17" fmla="*/ 424 h 995"/>
                <a:gd name="T18" fmla="*/ 1109 w 1272"/>
                <a:gd name="T19" fmla="*/ 502 h 995"/>
                <a:gd name="T20" fmla="*/ 1062 w 1272"/>
                <a:gd name="T21" fmla="*/ 541 h 995"/>
                <a:gd name="T22" fmla="*/ 988 w 1272"/>
                <a:gd name="T23" fmla="*/ 653 h 995"/>
                <a:gd name="T24" fmla="*/ 957 w 1272"/>
                <a:gd name="T25" fmla="*/ 679 h 995"/>
                <a:gd name="T26" fmla="*/ 864 w 1272"/>
                <a:gd name="T27" fmla="*/ 801 h 995"/>
                <a:gd name="T28" fmla="*/ 798 w 1272"/>
                <a:gd name="T29" fmla="*/ 881 h 995"/>
                <a:gd name="T30" fmla="*/ 757 w 1272"/>
                <a:gd name="T31" fmla="*/ 912 h 995"/>
                <a:gd name="T32" fmla="*/ 692 w 1272"/>
                <a:gd name="T33" fmla="*/ 975 h 995"/>
                <a:gd name="T34" fmla="*/ 585 w 1272"/>
                <a:gd name="T35" fmla="*/ 987 h 995"/>
                <a:gd name="T36" fmla="*/ 537 w 1272"/>
                <a:gd name="T37" fmla="*/ 948 h 995"/>
                <a:gd name="T38" fmla="*/ 440 w 1272"/>
                <a:gd name="T39" fmla="*/ 836 h 995"/>
                <a:gd name="T40" fmla="*/ 336 w 1272"/>
                <a:gd name="T41" fmla="*/ 790 h 995"/>
                <a:gd name="T42" fmla="*/ 281 w 1272"/>
                <a:gd name="T43" fmla="*/ 843 h 995"/>
                <a:gd name="T44" fmla="*/ 268 w 1272"/>
                <a:gd name="T45" fmla="*/ 818 h 995"/>
                <a:gd name="T46" fmla="*/ 199 w 1272"/>
                <a:gd name="T47" fmla="*/ 818 h 995"/>
                <a:gd name="T48" fmla="*/ 209 w 1272"/>
                <a:gd name="T49" fmla="*/ 767 h 995"/>
                <a:gd name="T50" fmla="*/ 232 w 1272"/>
                <a:gd name="T51" fmla="*/ 679 h 995"/>
                <a:gd name="T52" fmla="*/ 186 w 1272"/>
                <a:gd name="T53" fmla="*/ 677 h 995"/>
                <a:gd name="T54" fmla="*/ 150 w 1272"/>
                <a:gd name="T55" fmla="*/ 710 h 995"/>
                <a:gd name="T56" fmla="*/ 108 w 1272"/>
                <a:gd name="T57" fmla="*/ 699 h 995"/>
                <a:gd name="T58" fmla="*/ 63 w 1272"/>
                <a:gd name="T59" fmla="*/ 700 h 995"/>
                <a:gd name="T60" fmla="*/ 3 w 1272"/>
                <a:gd name="T61" fmla="*/ 626 h 995"/>
                <a:gd name="T62" fmla="*/ 60 w 1272"/>
                <a:gd name="T63" fmla="*/ 589 h 995"/>
                <a:gd name="T64" fmla="*/ 127 w 1272"/>
                <a:gd name="T65" fmla="*/ 542 h 995"/>
                <a:gd name="T66" fmla="*/ 146 w 1272"/>
                <a:gd name="T67" fmla="*/ 475 h 995"/>
                <a:gd name="T68" fmla="*/ 164 w 1272"/>
                <a:gd name="T69" fmla="*/ 502 h 995"/>
                <a:gd name="T70" fmla="*/ 183 w 1272"/>
                <a:gd name="T71" fmla="*/ 548 h 995"/>
                <a:gd name="T72" fmla="*/ 183 w 1272"/>
                <a:gd name="T73" fmla="*/ 504 h 995"/>
                <a:gd name="T74" fmla="*/ 218 w 1272"/>
                <a:gd name="T75" fmla="*/ 499 h 995"/>
                <a:gd name="T76" fmla="*/ 223 w 1272"/>
                <a:gd name="T77" fmla="*/ 468 h 995"/>
                <a:gd name="T78" fmla="*/ 139 w 1272"/>
                <a:gd name="T79" fmla="*/ 402 h 995"/>
                <a:gd name="T80" fmla="*/ 123 w 1272"/>
                <a:gd name="T81" fmla="*/ 378 h 995"/>
                <a:gd name="T82" fmla="*/ 159 w 1272"/>
                <a:gd name="T83" fmla="*/ 301 h 995"/>
                <a:gd name="T84" fmla="*/ 195 w 1272"/>
                <a:gd name="T85" fmla="*/ 233 h 995"/>
                <a:gd name="T86" fmla="*/ 242 w 1272"/>
                <a:gd name="T87" fmla="*/ 177 h 995"/>
                <a:gd name="T88" fmla="*/ 267 w 1272"/>
                <a:gd name="T89" fmla="*/ 186 h 995"/>
                <a:gd name="T90" fmla="*/ 295 w 1272"/>
                <a:gd name="T91" fmla="*/ 177 h 995"/>
                <a:gd name="T92" fmla="*/ 331 w 1272"/>
                <a:gd name="T93" fmla="*/ 151 h 995"/>
                <a:gd name="T94" fmla="*/ 405 w 1272"/>
                <a:gd name="T95" fmla="*/ 127 h 995"/>
                <a:gd name="T96" fmla="*/ 445 w 1272"/>
                <a:gd name="T97" fmla="*/ 157 h 995"/>
                <a:gd name="T98" fmla="*/ 455 w 1272"/>
                <a:gd name="T99" fmla="*/ 196 h 995"/>
                <a:gd name="T100" fmla="*/ 475 w 1272"/>
                <a:gd name="T101" fmla="*/ 167 h 995"/>
                <a:gd name="T102" fmla="*/ 508 w 1272"/>
                <a:gd name="T103" fmla="*/ 172 h 995"/>
                <a:gd name="T104" fmla="*/ 524 w 1272"/>
                <a:gd name="T105" fmla="*/ 215 h 995"/>
                <a:gd name="T106" fmla="*/ 555 w 1272"/>
                <a:gd name="T107" fmla="*/ 272 h 995"/>
                <a:gd name="T108" fmla="*/ 612 w 1272"/>
                <a:gd name="T109" fmla="*/ 265 h 995"/>
                <a:gd name="T110" fmla="*/ 650 w 1272"/>
                <a:gd name="T111" fmla="*/ 207 h 995"/>
                <a:gd name="T112" fmla="*/ 681 w 1272"/>
                <a:gd name="T113" fmla="*/ 194 h 995"/>
                <a:gd name="T114" fmla="*/ 679 w 1272"/>
                <a:gd name="T115" fmla="*/ 159 h 995"/>
                <a:gd name="T116" fmla="*/ 682 w 1272"/>
                <a:gd name="T117" fmla="*/ 80 h 995"/>
                <a:gd name="T118" fmla="*/ 714 w 1272"/>
                <a:gd name="T119" fmla="*/ 10 h 995"/>
                <a:gd name="T120" fmla="*/ 327 w 1272"/>
                <a:gd name="T121" fmla="*/ 679 h 995"/>
                <a:gd name="T122" fmla="*/ 306 w 1272"/>
                <a:gd name="T123" fmla="*/ 682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72" h="995">
                  <a:moveTo>
                    <a:pt x="731" y="4"/>
                  </a:moveTo>
                  <a:lnTo>
                    <a:pt x="732" y="5"/>
                  </a:lnTo>
                  <a:lnTo>
                    <a:pt x="733" y="4"/>
                  </a:lnTo>
                  <a:lnTo>
                    <a:pt x="734" y="4"/>
                  </a:lnTo>
                  <a:lnTo>
                    <a:pt x="735" y="3"/>
                  </a:lnTo>
                  <a:lnTo>
                    <a:pt x="752" y="4"/>
                  </a:lnTo>
                  <a:lnTo>
                    <a:pt x="753" y="5"/>
                  </a:lnTo>
                  <a:lnTo>
                    <a:pt x="755" y="6"/>
                  </a:lnTo>
                  <a:lnTo>
                    <a:pt x="768" y="4"/>
                  </a:lnTo>
                  <a:lnTo>
                    <a:pt x="769" y="4"/>
                  </a:lnTo>
                  <a:lnTo>
                    <a:pt x="769" y="5"/>
                  </a:lnTo>
                  <a:lnTo>
                    <a:pt x="772" y="6"/>
                  </a:lnTo>
                  <a:lnTo>
                    <a:pt x="772" y="6"/>
                  </a:lnTo>
                  <a:lnTo>
                    <a:pt x="775" y="8"/>
                  </a:lnTo>
                  <a:lnTo>
                    <a:pt x="776" y="8"/>
                  </a:lnTo>
                  <a:lnTo>
                    <a:pt x="777" y="9"/>
                  </a:lnTo>
                  <a:lnTo>
                    <a:pt x="777" y="9"/>
                  </a:lnTo>
                  <a:lnTo>
                    <a:pt x="778" y="9"/>
                  </a:lnTo>
                  <a:lnTo>
                    <a:pt x="779" y="10"/>
                  </a:lnTo>
                  <a:lnTo>
                    <a:pt x="779" y="10"/>
                  </a:lnTo>
                  <a:lnTo>
                    <a:pt x="780" y="10"/>
                  </a:lnTo>
                  <a:lnTo>
                    <a:pt x="780" y="10"/>
                  </a:lnTo>
                  <a:lnTo>
                    <a:pt x="781" y="11"/>
                  </a:lnTo>
                  <a:lnTo>
                    <a:pt x="782" y="11"/>
                  </a:lnTo>
                  <a:lnTo>
                    <a:pt x="782" y="11"/>
                  </a:lnTo>
                  <a:lnTo>
                    <a:pt x="783" y="11"/>
                  </a:lnTo>
                  <a:lnTo>
                    <a:pt x="784" y="11"/>
                  </a:lnTo>
                  <a:lnTo>
                    <a:pt x="784" y="11"/>
                  </a:lnTo>
                  <a:lnTo>
                    <a:pt x="784" y="12"/>
                  </a:lnTo>
                  <a:lnTo>
                    <a:pt x="785" y="12"/>
                  </a:lnTo>
                  <a:lnTo>
                    <a:pt x="785" y="12"/>
                  </a:lnTo>
                  <a:lnTo>
                    <a:pt x="786" y="13"/>
                  </a:lnTo>
                  <a:lnTo>
                    <a:pt x="786" y="13"/>
                  </a:lnTo>
                  <a:lnTo>
                    <a:pt x="787" y="14"/>
                  </a:lnTo>
                  <a:lnTo>
                    <a:pt x="788" y="14"/>
                  </a:lnTo>
                  <a:lnTo>
                    <a:pt x="789" y="14"/>
                  </a:lnTo>
                  <a:lnTo>
                    <a:pt x="791" y="16"/>
                  </a:lnTo>
                  <a:lnTo>
                    <a:pt x="792" y="17"/>
                  </a:lnTo>
                  <a:lnTo>
                    <a:pt x="794" y="18"/>
                  </a:lnTo>
                  <a:lnTo>
                    <a:pt x="796" y="19"/>
                  </a:lnTo>
                  <a:lnTo>
                    <a:pt x="799" y="21"/>
                  </a:lnTo>
                  <a:lnTo>
                    <a:pt x="799" y="21"/>
                  </a:lnTo>
                  <a:lnTo>
                    <a:pt x="800" y="21"/>
                  </a:lnTo>
                  <a:lnTo>
                    <a:pt x="802" y="22"/>
                  </a:lnTo>
                  <a:lnTo>
                    <a:pt x="805" y="24"/>
                  </a:lnTo>
                  <a:lnTo>
                    <a:pt x="806" y="24"/>
                  </a:lnTo>
                  <a:lnTo>
                    <a:pt x="808" y="26"/>
                  </a:lnTo>
                  <a:lnTo>
                    <a:pt x="808" y="26"/>
                  </a:lnTo>
                  <a:lnTo>
                    <a:pt x="808" y="26"/>
                  </a:lnTo>
                  <a:lnTo>
                    <a:pt x="808" y="26"/>
                  </a:lnTo>
                  <a:lnTo>
                    <a:pt x="808" y="26"/>
                  </a:lnTo>
                  <a:lnTo>
                    <a:pt x="809" y="27"/>
                  </a:lnTo>
                  <a:lnTo>
                    <a:pt x="809" y="27"/>
                  </a:lnTo>
                  <a:lnTo>
                    <a:pt x="811" y="28"/>
                  </a:lnTo>
                  <a:lnTo>
                    <a:pt x="813" y="29"/>
                  </a:lnTo>
                  <a:lnTo>
                    <a:pt x="814" y="30"/>
                  </a:lnTo>
                  <a:lnTo>
                    <a:pt x="815" y="30"/>
                  </a:lnTo>
                  <a:lnTo>
                    <a:pt x="818" y="31"/>
                  </a:lnTo>
                  <a:lnTo>
                    <a:pt x="819" y="32"/>
                  </a:lnTo>
                  <a:lnTo>
                    <a:pt x="820" y="32"/>
                  </a:lnTo>
                  <a:lnTo>
                    <a:pt x="823" y="34"/>
                  </a:lnTo>
                  <a:lnTo>
                    <a:pt x="823" y="34"/>
                  </a:lnTo>
                  <a:lnTo>
                    <a:pt x="826" y="35"/>
                  </a:lnTo>
                  <a:lnTo>
                    <a:pt x="837" y="42"/>
                  </a:lnTo>
                  <a:lnTo>
                    <a:pt x="857" y="51"/>
                  </a:lnTo>
                  <a:lnTo>
                    <a:pt x="870" y="58"/>
                  </a:lnTo>
                  <a:lnTo>
                    <a:pt x="886" y="68"/>
                  </a:lnTo>
                  <a:lnTo>
                    <a:pt x="889" y="70"/>
                  </a:lnTo>
                  <a:lnTo>
                    <a:pt x="893" y="73"/>
                  </a:lnTo>
                  <a:lnTo>
                    <a:pt x="895" y="73"/>
                  </a:lnTo>
                  <a:lnTo>
                    <a:pt x="909" y="77"/>
                  </a:lnTo>
                  <a:lnTo>
                    <a:pt x="914" y="73"/>
                  </a:lnTo>
                  <a:lnTo>
                    <a:pt x="932" y="89"/>
                  </a:lnTo>
                  <a:lnTo>
                    <a:pt x="940" y="97"/>
                  </a:lnTo>
                  <a:lnTo>
                    <a:pt x="942" y="99"/>
                  </a:lnTo>
                  <a:lnTo>
                    <a:pt x="943" y="100"/>
                  </a:lnTo>
                  <a:lnTo>
                    <a:pt x="944" y="101"/>
                  </a:lnTo>
                  <a:lnTo>
                    <a:pt x="945" y="102"/>
                  </a:lnTo>
                  <a:lnTo>
                    <a:pt x="947" y="104"/>
                  </a:lnTo>
                  <a:lnTo>
                    <a:pt x="949" y="106"/>
                  </a:lnTo>
                  <a:lnTo>
                    <a:pt x="951" y="108"/>
                  </a:lnTo>
                  <a:lnTo>
                    <a:pt x="956" y="112"/>
                  </a:lnTo>
                  <a:lnTo>
                    <a:pt x="957" y="113"/>
                  </a:lnTo>
                  <a:lnTo>
                    <a:pt x="957" y="113"/>
                  </a:lnTo>
                  <a:lnTo>
                    <a:pt x="957" y="113"/>
                  </a:lnTo>
                  <a:lnTo>
                    <a:pt x="957" y="113"/>
                  </a:lnTo>
                  <a:lnTo>
                    <a:pt x="957" y="113"/>
                  </a:lnTo>
                  <a:lnTo>
                    <a:pt x="957" y="113"/>
                  </a:lnTo>
                  <a:lnTo>
                    <a:pt x="957" y="113"/>
                  </a:lnTo>
                  <a:lnTo>
                    <a:pt x="958" y="113"/>
                  </a:lnTo>
                  <a:lnTo>
                    <a:pt x="958" y="113"/>
                  </a:lnTo>
                  <a:lnTo>
                    <a:pt x="958" y="114"/>
                  </a:lnTo>
                  <a:lnTo>
                    <a:pt x="958" y="114"/>
                  </a:lnTo>
                  <a:lnTo>
                    <a:pt x="958" y="114"/>
                  </a:lnTo>
                  <a:lnTo>
                    <a:pt x="959" y="115"/>
                  </a:lnTo>
                  <a:lnTo>
                    <a:pt x="959" y="115"/>
                  </a:lnTo>
                  <a:lnTo>
                    <a:pt x="960" y="116"/>
                  </a:lnTo>
                  <a:lnTo>
                    <a:pt x="960" y="116"/>
                  </a:lnTo>
                  <a:lnTo>
                    <a:pt x="960" y="116"/>
                  </a:lnTo>
                  <a:lnTo>
                    <a:pt x="961" y="117"/>
                  </a:lnTo>
                  <a:lnTo>
                    <a:pt x="961" y="117"/>
                  </a:lnTo>
                  <a:lnTo>
                    <a:pt x="961" y="117"/>
                  </a:lnTo>
                  <a:lnTo>
                    <a:pt x="962" y="118"/>
                  </a:lnTo>
                  <a:lnTo>
                    <a:pt x="963" y="119"/>
                  </a:lnTo>
                  <a:lnTo>
                    <a:pt x="963" y="119"/>
                  </a:lnTo>
                  <a:lnTo>
                    <a:pt x="963" y="119"/>
                  </a:lnTo>
                  <a:lnTo>
                    <a:pt x="963" y="119"/>
                  </a:lnTo>
                  <a:lnTo>
                    <a:pt x="964" y="120"/>
                  </a:lnTo>
                  <a:lnTo>
                    <a:pt x="968" y="124"/>
                  </a:lnTo>
                  <a:lnTo>
                    <a:pt x="969" y="125"/>
                  </a:lnTo>
                  <a:lnTo>
                    <a:pt x="969" y="125"/>
                  </a:lnTo>
                  <a:lnTo>
                    <a:pt x="970" y="126"/>
                  </a:lnTo>
                  <a:lnTo>
                    <a:pt x="970" y="126"/>
                  </a:lnTo>
                  <a:lnTo>
                    <a:pt x="973" y="129"/>
                  </a:lnTo>
                  <a:lnTo>
                    <a:pt x="977" y="132"/>
                  </a:lnTo>
                  <a:lnTo>
                    <a:pt x="980" y="135"/>
                  </a:lnTo>
                  <a:lnTo>
                    <a:pt x="984" y="138"/>
                  </a:lnTo>
                  <a:lnTo>
                    <a:pt x="986" y="140"/>
                  </a:lnTo>
                  <a:lnTo>
                    <a:pt x="989" y="143"/>
                  </a:lnTo>
                  <a:lnTo>
                    <a:pt x="989" y="143"/>
                  </a:lnTo>
                  <a:lnTo>
                    <a:pt x="989" y="144"/>
                  </a:lnTo>
                  <a:lnTo>
                    <a:pt x="996" y="150"/>
                  </a:lnTo>
                  <a:lnTo>
                    <a:pt x="1001" y="154"/>
                  </a:lnTo>
                  <a:lnTo>
                    <a:pt x="1021" y="171"/>
                  </a:lnTo>
                  <a:lnTo>
                    <a:pt x="1039" y="184"/>
                  </a:lnTo>
                  <a:lnTo>
                    <a:pt x="1042" y="187"/>
                  </a:lnTo>
                  <a:lnTo>
                    <a:pt x="1043" y="187"/>
                  </a:lnTo>
                  <a:lnTo>
                    <a:pt x="1052" y="192"/>
                  </a:lnTo>
                  <a:lnTo>
                    <a:pt x="1054" y="194"/>
                  </a:lnTo>
                  <a:lnTo>
                    <a:pt x="1055" y="194"/>
                  </a:lnTo>
                  <a:lnTo>
                    <a:pt x="1056" y="194"/>
                  </a:lnTo>
                  <a:lnTo>
                    <a:pt x="1057" y="194"/>
                  </a:lnTo>
                  <a:lnTo>
                    <a:pt x="1057" y="194"/>
                  </a:lnTo>
                  <a:lnTo>
                    <a:pt x="1068" y="197"/>
                  </a:lnTo>
                  <a:lnTo>
                    <a:pt x="1076" y="205"/>
                  </a:lnTo>
                  <a:lnTo>
                    <a:pt x="1078" y="206"/>
                  </a:lnTo>
                  <a:lnTo>
                    <a:pt x="1083" y="210"/>
                  </a:lnTo>
                  <a:lnTo>
                    <a:pt x="1089" y="215"/>
                  </a:lnTo>
                  <a:lnTo>
                    <a:pt x="1111" y="229"/>
                  </a:lnTo>
                  <a:lnTo>
                    <a:pt x="1130" y="244"/>
                  </a:lnTo>
                  <a:lnTo>
                    <a:pt x="1135" y="249"/>
                  </a:lnTo>
                  <a:lnTo>
                    <a:pt x="1136" y="250"/>
                  </a:lnTo>
                  <a:lnTo>
                    <a:pt x="1144" y="258"/>
                  </a:lnTo>
                  <a:lnTo>
                    <a:pt x="1144" y="258"/>
                  </a:lnTo>
                  <a:lnTo>
                    <a:pt x="1147" y="261"/>
                  </a:lnTo>
                  <a:lnTo>
                    <a:pt x="1147" y="261"/>
                  </a:lnTo>
                  <a:lnTo>
                    <a:pt x="1149" y="263"/>
                  </a:lnTo>
                  <a:lnTo>
                    <a:pt x="1149" y="264"/>
                  </a:lnTo>
                  <a:lnTo>
                    <a:pt x="1159" y="272"/>
                  </a:lnTo>
                  <a:lnTo>
                    <a:pt x="1176" y="288"/>
                  </a:lnTo>
                  <a:lnTo>
                    <a:pt x="1180" y="292"/>
                  </a:lnTo>
                  <a:lnTo>
                    <a:pt x="1194" y="304"/>
                  </a:lnTo>
                  <a:lnTo>
                    <a:pt x="1200" y="310"/>
                  </a:lnTo>
                  <a:lnTo>
                    <a:pt x="1207" y="315"/>
                  </a:lnTo>
                  <a:lnTo>
                    <a:pt x="1210" y="318"/>
                  </a:lnTo>
                  <a:lnTo>
                    <a:pt x="1213" y="320"/>
                  </a:lnTo>
                  <a:lnTo>
                    <a:pt x="1219" y="326"/>
                  </a:lnTo>
                  <a:lnTo>
                    <a:pt x="1231" y="334"/>
                  </a:lnTo>
                  <a:lnTo>
                    <a:pt x="1233" y="335"/>
                  </a:lnTo>
                  <a:lnTo>
                    <a:pt x="1267" y="361"/>
                  </a:lnTo>
                  <a:lnTo>
                    <a:pt x="1272" y="365"/>
                  </a:lnTo>
                  <a:lnTo>
                    <a:pt x="1260" y="377"/>
                  </a:lnTo>
                  <a:lnTo>
                    <a:pt x="1259" y="378"/>
                  </a:lnTo>
                  <a:lnTo>
                    <a:pt x="1259" y="379"/>
                  </a:lnTo>
                  <a:lnTo>
                    <a:pt x="1258" y="379"/>
                  </a:lnTo>
                  <a:lnTo>
                    <a:pt x="1257" y="380"/>
                  </a:lnTo>
                  <a:lnTo>
                    <a:pt x="1250" y="383"/>
                  </a:lnTo>
                  <a:lnTo>
                    <a:pt x="1230" y="397"/>
                  </a:lnTo>
                  <a:lnTo>
                    <a:pt x="1229" y="397"/>
                  </a:lnTo>
                  <a:lnTo>
                    <a:pt x="1228" y="398"/>
                  </a:lnTo>
                  <a:lnTo>
                    <a:pt x="1227" y="399"/>
                  </a:lnTo>
                  <a:lnTo>
                    <a:pt x="1220" y="402"/>
                  </a:lnTo>
                  <a:lnTo>
                    <a:pt x="1218" y="403"/>
                  </a:lnTo>
                  <a:lnTo>
                    <a:pt x="1217" y="404"/>
                  </a:lnTo>
                  <a:lnTo>
                    <a:pt x="1216" y="404"/>
                  </a:lnTo>
                  <a:lnTo>
                    <a:pt x="1213" y="404"/>
                  </a:lnTo>
                  <a:lnTo>
                    <a:pt x="1210" y="405"/>
                  </a:lnTo>
                  <a:lnTo>
                    <a:pt x="1209" y="405"/>
                  </a:lnTo>
                  <a:lnTo>
                    <a:pt x="1208" y="406"/>
                  </a:lnTo>
                  <a:lnTo>
                    <a:pt x="1205" y="407"/>
                  </a:lnTo>
                  <a:lnTo>
                    <a:pt x="1203" y="408"/>
                  </a:lnTo>
                  <a:lnTo>
                    <a:pt x="1200" y="410"/>
                  </a:lnTo>
                  <a:lnTo>
                    <a:pt x="1197" y="410"/>
                  </a:lnTo>
                  <a:lnTo>
                    <a:pt x="1197" y="409"/>
                  </a:lnTo>
                  <a:lnTo>
                    <a:pt x="1195" y="408"/>
                  </a:lnTo>
                  <a:lnTo>
                    <a:pt x="1190" y="410"/>
                  </a:lnTo>
                  <a:lnTo>
                    <a:pt x="1188" y="411"/>
                  </a:lnTo>
                  <a:lnTo>
                    <a:pt x="1187" y="411"/>
                  </a:lnTo>
                  <a:lnTo>
                    <a:pt x="1184" y="411"/>
                  </a:lnTo>
                  <a:lnTo>
                    <a:pt x="1178" y="409"/>
                  </a:lnTo>
                  <a:lnTo>
                    <a:pt x="1177" y="408"/>
                  </a:lnTo>
                  <a:lnTo>
                    <a:pt x="1163" y="411"/>
                  </a:lnTo>
                  <a:lnTo>
                    <a:pt x="1154" y="413"/>
                  </a:lnTo>
                  <a:lnTo>
                    <a:pt x="1147" y="415"/>
                  </a:lnTo>
                  <a:lnTo>
                    <a:pt x="1143" y="418"/>
                  </a:lnTo>
                  <a:lnTo>
                    <a:pt x="1132" y="420"/>
                  </a:lnTo>
                  <a:lnTo>
                    <a:pt x="1134" y="423"/>
                  </a:lnTo>
                  <a:lnTo>
                    <a:pt x="1134" y="424"/>
                  </a:lnTo>
                  <a:lnTo>
                    <a:pt x="1137" y="427"/>
                  </a:lnTo>
                  <a:lnTo>
                    <a:pt x="1139" y="428"/>
                  </a:lnTo>
                  <a:lnTo>
                    <a:pt x="1141" y="430"/>
                  </a:lnTo>
                  <a:lnTo>
                    <a:pt x="1144" y="432"/>
                  </a:lnTo>
                  <a:lnTo>
                    <a:pt x="1149" y="436"/>
                  </a:lnTo>
                  <a:lnTo>
                    <a:pt x="1152" y="439"/>
                  </a:lnTo>
                  <a:lnTo>
                    <a:pt x="1152" y="439"/>
                  </a:lnTo>
                  <a:lnTo>
                    <a:pt x="1152" y="440"/>
                  </a:lnTo>
                  <a:lnTo>
                    <a:pt x="1151" y="459"/>
                  </a:lnTo>
                  <a:lnTo>
                    <a:pt x="1146" y="471"/>
                  </a:lnTo>
                  <a:lnTo>
                    <a:pt x="1144" y="474"/>
                  </a:lnTo>
                  <a:lnTo>
                    <a:pt x="1140" y="476"/>
                  </a:lnTo>
                  <a:lnTo>
                    <a:pt x="1140" y="476"/>
                  </a:lnTo>
                  <a:lnTo>
                    <a:pt x="1135" y="480"/>
                  </a:lnTo>
                  <a:lnTo>
                    <a:pt x="1134" y="481"/>
                  </a:lnTo>
                  <a:lnTo>
                    <a:pt x="1116" y="494"/>
                  </a:lnTo>
                  <a:lnTo>
                    <a:pt x="1113" y="497"/>
                  </a:lnTo>
                  <a:lnTo>
                    <a:pt x="1112" y="497"/>
                  </a:lnTo>
                  <a:lnTo>
                    <a:pt x="1112" y="498"/>
                  </a:lnTo>
                  <a:lnTo>
                    <a:pt x="1111" y="500"/>
                  </a:lnTo>
                  <a:lnTo>
                    <a:pt x="1110" y="501"/>
                  </a:lnTo>
                  <a:lnTo>
                    <a:pt x="1109" y="502"/>
                  </a:lnTo>
                  <a:lnTo>
                    <a:pt x="1108" y="503"/>
                  </a:lnTo>
                  <a:lnTo>
                    <a:pt x="1107" y="505"/>
                  </a:lnTo>
                  <a:lnTo>
                    <a:pt x="1106" y="505"/>
                  </a:lnTo>
                  <a:lnTo>
                    <a:pt x="1105" y="506"/>
                  </a:lnTo>
                  <a:lnTo>
                    <a:pt x="1104" y="507"/>
                  </a:lnTo>
                  <a:lnTo>
                    <a:pt x="1102" y="507"/>
                  </a:lnTo>
                  <a:lnTo>
                    <a:pt x="1100" y="508"/>
                  </a:lnTo>
                  <a:lnTo>
                    <a:pt x="1099" y="509"/>
                  </a:lnTo>
                  <a:lnTo>
                    <a:pt x="1098" y="509"/>
                  </a:lnTo>
                  <a:lnTo>
                    <a:pt x="1097" y="509"/>
                  </a:lnTo>
                  <a:lnTo>
                    <a:pt x="1096" y="509"/>
                  </a:lnTo>
                  <a:lnTo>
                    <a:pt x="1089" y="507"/>
                  </a:lnTo>
                  <a:lnTo>
                    <a:pt x="1086" y="509"/>
                  </a:lnTo>
                  <a:lnTo>
                    <a:pt x="1085" y="510"/>
                  </a:lnTo>
                  <a:lnTo>
                    <a:pt x="1084" y="510"/>
                  </a:lnTo>
                  <a:lnTo>
                    <a:pt x="1084" y="511"/>
                  </a:lnTo>
                  <a:lnTo>
                    <a:pt x="1083" y="512"/>
                  </a:lnTo>
                  <a:lnTo>
                    <a:pt x="1083" y="512"/>
                  </a:lnTo>
                  <a:lnTo>
                    <a:pt x="1082" y="513"/>
                  </a:lnTo>
                  <a:lnTo>
                    <a:pt x="1080" y="517"/>
                  </a:lnTo>
                  <a:lnTo>
                    <a:pt x="1073" y="529"/>
                  </a:lnTo>
                  <a:lnTo>
                    <a:pt x="1062" y="541"/>
                  </a:lnTo>
                  <a:lnTo>
                    <a:pt x="1052" y="546"/>
                  </a:lnTo>
                  <a:lnTo>
                    <a:pt x="1050" y="546"/>
                  </a:lnTo>
                  <a:lnTo>
                    <a:pt x="1045" y="546"/>
                  </a:lnTo>
                  <a:lnTo>
                    <a:pt x="1045" y="546"/>
                  </a:lnTo>
                  <a:lnTo>
                    <a:pt x="1043" y="546"/>
                  </a:lnTo>
                  <a:lnTo>
                    <a:pt x="1040" y="546"/>
                  </a:lnTo>
                  <a:lnTo>
                    <a:pt x="1039" y="546"/>
                  </a:lnTo>
                  <a:lnTo>
                    <a:pt x="1039" y="547"/>
                  </a:lnTo>
                  <a:lnTo>
                    <a:pt x="1040" y="567"/>
                  </a:lnTo>
                  <a:lnTo>
                    <a:pt x="1038" y="579"/>
                  </a:lnTo>
                  <a:lnTo>
                    <a:pt x="1037" y="585"/>
                  </a:lnTo>
                  <a:lnTo>
                    <a:pt x="1032" y="603"/>
                  </a:lnTo>
                  <a:lnTo>
                    <a:pt x="1024" y="623"/>
                  </a:lnTo>
                  <a:lnTo>
                    <a:pt x="1018" y="636"/>
                  </a:lnTo>
                  <a:lnTo>
                    <a:pt x="1011" y="651"/>
                  </a:lnTo>
                  <a:lnTo>
                    <a:pt x="1011" y="652"/>
                  </a:lnTo>
                  <a:lnTo>
                    <a:pt x="1010" y="652"/>
                  </a:lnTo>
                  <a:lnTo>
                    <a:pt x="1010" y="653"/>
                  </a:lnTo>
                  <a:lnTo>
                    <a:pt x="1010" y="653"/>
                  </a:lnTo>
                  <a:lnTo>
                    <a:pt x="1007" y="654"/>
                  </a:lnTo>
                  <a:lnTo>
                    <a:pt x="1003" y="652"/>
                  </a:lnTo>
                  <a:lnTo>
                    <a:pt x="988" y="653"/>
                  </a:lnTo>
                  <a:lnTo>
                    <a:pt x="987" y="654"/>
                  </a:lnTo>
                  <a:lnTo>
                    <a:pt x="986" y="654"/>
                  </a:lnTo>
                  <a:lnTo>
                    <a:pt x="986" y="654"/>
                  </a:lnTo>
                  <a:lnTo>
                    <a:pt x="986" y="654"/>
                  </a:lnTo>
                  <a:lnTo>
                    <a:pt x="985" y="655"/>
                  </a:lnTo>
                  <a:lnTo>
                    <a:pt x="985" y="655"/>
                  </a:lnTo>
                  <a:lnTo>
                    <a:pt x="982" y="661"/>
                  </a:lnTo>
                  <a:lnTo>
                    <a:pt x="982" y="662"/>
                  </a:lnTo>
                  <a:lnTo>
                    <a:pt x="982" y="662"/>
                  </a:lnTo>
                  <a:lnTo>
                    <a:pt x="982" y="663"/>
                  </a:lnTo>
                  <a:lnTo>
                    <a:pt x="982" y="664"/>
                  </a:lnTo>
                  <a:lnTo>
                    <a:pt x="982" y="664"/>
                  </a:lnTo>
                  <a:lnTo>
                    <a:pt x="982" y="665"/>
                  </a:lnTo>
                  <a:lnTo>
                    <a:pt x="980" y="667"/>
                  </a:lnTo>
                  <a:lnTo>
                    <a:pt x="980" y="668"/>
                  </a:lnTo>
                  <a:lnTo>
                    <a:pt x="969" y="673"/>
                  </a:lnTo>
                  <a:lnTo>
                    <a:pt x="967" y="673"/>
                  </a:lnTo>
                  <a:lnTo>
                    <a:pt x="965" y="673"/>
                  </a:lnTo>
                  <a:lnTo>
                    <a:pt x="965" y="673"/>
                  </a:lnTo>
                  <a:lnTo>
                    <a:pt x="962" y="671"/>
                  </a:lnTo>
                  <a:lnTo>
                    <a:pt x="957" y="678"/>
                  </a:lnTo>
                  <a:lnTo>
                    <a:pt x="957" y="679"/>
                  </a:lnTo>
                  <a:lnTo>
                    <a:pt x="956" y="681"/>
                  </a:lnTo>
                  <a:lnTo>
                    <a:pt x="957" y="683"/>
                  </a:lnTo>
                  <a:lnTo>
                    <a:pt x="959" y="699"/>
                  </a:lnTo>
                  <a:lnTo>
                    <a:pt x="950" y="716"/>
                  </a:lnTo>
                  <a:lnTo>
                    <a:pt x="921" y="753"/>
                  </a:lnTo>
                  <a:lnTo>
                    <a:pt x="916" y="756"/>
                  </a:lnTo>
                  <a:lnTo>
                    <a:pt x="910" y="761"/>
                  </a:lnTo>
                  <a:lnTo>
                    <a:pt x="907" y="765"/>
                  </a:lnTo>
                  <a:lnTo>
                    <a:pt x="907" y="765"/>
                  </a:lnTo>
                  <a:lnTo>
                    <a:pt x="907" y="766"/>
                  </a:lnTo>
                  <a:lnTo>
                    <a:pt x="907" y="766"/>
                  </a:lnTo>
                  <a:lnTo>
                    <a:pt x="906" y="767"/>
                  </a:lnTo>
                  <a:lnTo>
                    <a:pt x="905" y="768"/>
                  </a:lnTo>
                  <a:lnTo>
                    <a:pt x="891" y="775"/>
                  </a:lnTo>
                  <a:lnTo>
                    <a:pt x="884" y="779"/>
                  </a:lnTo>
                  <a:lnTo>
                    <a:pt x="867" y="788"/>
                  </a:lnTo>
                  <a:lnTo>
                    <a:pt x="866" y="794"/>
                  </a:lnTo>
                  <a:lnTo>
                    <a:pt x="866" y="795"/>
                  </a:lnTo>
                  <a:lnTo>
                    <a:pt x="866" y="796"/>
                  </a:lnTo>
                  <a:lnTo>
                    <a:pt x="865" y="800"/>
                  </a:lnTo>
                  <a:lnTo>
                    <a:pt x="864" y="800"/>
                  </a:lnTo>
                  <a:lnTo>
                    <a:pt x="864" y="801"/>
                  </a:lnTo>
                  <a:lnTo>
                    <a:pt x="855" y="811"/>
                  </a:lnTo>
                  <a:lnTo>
                    <a:pt x="853" y="813"/>
                  </a:lnTo>
                  <a:lnTo>
                    <a:pt x="852" y="814"/>
                  </a:lnTo>
                  <a:lnTo>
                    <a:pt x="851" y="816"/>
                  </a:lnTo>
                  <a:lnTo>
                    <a:pt x="848" y="818"/>
                  </a:lnTo>
                  <a:lnTo>
                    <a:pt x="847" y="818"/>
                  </a:lnTo>
                  <a:lnTo>
                    <a:pt x="841" y="816"/>
                  </a:lnTo>
                  <a:lnTo>
                    <a:pt x="825" y="825"/>
                  </a:lnTo>
                  <a:lnTo>
                    <a:pt x="817" y="828"/>
                  </a:lnTo>
                  <a:lnTo>
                    <a:pt x="815" y="831"/>
                  </a:lnTo>
                  <a:lnTo>
                    <a:pt x="805" y="850"/>
                  </a:lnTo>
                  <a:lnTo>
                    <a:pt x="805" y="851"/>
                  </a:lnTo>
                  <a:lnTo>
                    <a:pt x="805" y="852"/>
                  </a:lnTo>
                  <a:lnTo>
                    <a:pt x="805" y="853"/>
                  </a:lnTo>
                  <a:lnTo>
                    <a:pt x="807" y="860"/>
                  </a:lnTo>
                  <a:lnTo>
                    <a:pt x="810" y="870"/>
                  </a:lnTo>
                  <a:lnTo>
                    <a:pt x="810" y="872"/>
                  </a:lnTo>
                  <a:lnTo>
                    <a:pt x="810" y="873"/>
                  </a:lnTo>
                  <a:lnTo>
                    <a:pt x="810" y="874"/>
                  </a:lnTo>
                  <a:lnTo>
                    <a:pt x="810" y="874"/>
                  </a:lnTo>
                  <a:lnTo>
                    <a:pt x="799" y="880"/>
                  </a:lnTo>
                  <a:lnTo>
                    <a:pt x="798" y="881"/>
                  </a:lnTo>
                  <a:lnTo>
                    <a:pt x="798" y="881"/>
                  </a:lnTo>
                  <a:lnTo>
                    <a:pt x="797" y="881"/>
                  </a:lnTo>
                  <a:lnTo>
                    <a:pt x="797" y="881"/>
                  </a:lnTo>
                  <a:lnTo>
                    <a:pt x="796" y="881"/>
                  </a:lnTo>
                  <a:lnTo>
                    <a:pt x="795" y="881"/>
                  </a:lnTo>
                  <a:lnTo>
                    <a:pt x="794" y="881"/>
                  </a:lnTo>
                  <a:lnTo>
                    <a:pt x="794" y="881"/>
                  </a:lnTo>
                  <a:lnTo>
                    <a:pt x="788" y="883"/>
                  </a:lnTo>
                  <a:lnTo>
                    <a:pt x="785" y="884"/>
                  </a:lnTo>
                  <a:lnTo>
                    <a:pt x="782" y="886"/>
                  </a:lnTo>
                  <a:lnTo>
                    <a:pt x="780" y="887"/>
                  </a:lnTo>
                  <a:lnTo>
                    <a:pt x="779" y="888"/>
                  </a:lnTo>
                  <a:lnTo>
                    <a:pt x="779" y="888"/>
                  </a:lnTo>
                  <a:lnTo>
                    <a:pt x="773" y="898"/>
                  </a:lnTo>
                  <a:lnTo>
                    <a:pt x="773" y="898"/>
                  </a:lnTo>
                  <a:lnTo>
                    <a:pt x="771" y="905"/>
                  </a:lnTo>
                  <a:lnTo>
                    <a:pt x="770" y="908"/>
                  </a:lnTo>
                  <a:lnTo>
                    <a:pt x="771" y="909"/>
                  </a:lnTo>
                  <a:lnTo>
                    <a:pt x="769" y="910"/>
                  </a:lnTo>
                  <a:lnTo>
                    <a:pt x="759" y="912"/>
                  </a:lnTo>
                  <a:lnTo>
                    <a:pt x="758" y="912"/>
                  </a:lnTo>
                  <a:lnTo>
                    <a:pt x="757" y="912"/>
                  </a:lnTo>
                  <a:lnTo>
                    <a:pt x="755" y="911"/>
                  </a:lnTo>
                  <a:lnTo>
                    <a:pt x="744" y="907"/>
                  </a:lnTo>
                  <a:lnTo>
                    <a:pt x="744" y="907"/>
                  </a:lnTo>
                  <a:lnTo>
                    <a:pt x="744" y="906"/>
                  </a:lnTo>
                  <a:lnTo>
                    <a:pt x="743" y="905"/>
                  </a:lnTo>
                  <a:lnTo>
                    <a:pt x="743" y="904"/>
                  </a:lnTo>
                  <a:lnTo>
                    <a:pt x="743" y="903"/>
                  </a:lnTo>
                  <a:lnTo>
                    <a:pt x="743" y="903"/>
                  </a:lnTo>
                  <a:lnTo>
                    <a:pt x="743" y="902"/>
                  </a:lnTo>
                  <a:lnTo>
                    <a:pt x="741" y="902"/>
                  </a:lnTo>
                  <a:lnTo>
                    <a:pt x="729" y="904"/>
                  </a:lnTo>
                  <a:lnTo>
                    <a:pt x="724" y="908"/>
                  </a:lnTo>
                  <a:lnTo>
                    <a:pt x="719" y="917"/>
                  </a:lnTo>
                  <a:lnTo>
                    <a:pt x="713" y="924"/>
                  </a:lnTo>
                  <a:lnTo>
                    <a:pt x="704" y="937"/>
                  </a:lnTo>
                  <a:lnTo>
                    <a:pt x="703" y="944"/>
                  </a:lnTo>
                  <a:lnTo>
                    <a:pt x="703" y="945"/>
                  </a:lnTo>
                  <a:lnTo>
                    <a:pt x="698" y="975"/>
                  </a:lnTo>
                  <a:lnTo>
                    <a:pt x="698" y="975"/>
                  </a:lnTo>
                  <a:lnTo>
                    <a:pt x="697" y="975"/>
                  </a:lnTo>
                  <a:lnTo>
                    <a:pt x="697" y="976"/>
                  </a:lnTo>
                  <a:lnTo>
                    <a:pt x="692" y="975"/>
                  </a:lnTo>
                  <a:lnTo>
                    <a:pt x="684" y="973"/>
                  </a:lnTo>
                  <a:lnTo>
                    <a:pt x="672" y="970"/>
                  </a:lnTo>
                  <a:lnTo>
                    <a:pt x="662" y="966"/>
                  </a:lnTo>
                  <a:lnTo>
                    <a:pt x="661" y="965"/>
                  </a:lnTo>
                  <a:lnTo>
                    <a:pt x="661" y="964"/>
                  </a:lnTo>
                  <a:lnTo>
                    <a:pt x="659" y="962"/>
                  </a:lnTo>
                  <a:lnTo>
                    <a:pt x="658" y="962"/>
                  </a:lnTo>
                  <a:lnTo>
                    <a:pt x="656" y="961"/>
                  </a:lnTo>
                  <a:lnTo>
                    <a:pt x="656" y="960"/>
                  </a:lnTo>
                  <a:lnTo>
                    <a:pt x="640" y="957"/>
                  </a:lnTo>
                  <a:lnTo>
                    <a:pt x="637" y="957"/>
                  </a:lnTo>
                  <a:lnTo>
                    <a:pt x="611" y="963"/>
                  </a:lnTo>
                  <a:lnTo>
                    <a:pt x="611" y="964"/>
                  </a:lnTo>
                  <a:lnTo>
                    <a:pt x="603" y="968"/>
                  </a:lnTo>
                  <a:lnTo>
                    <a:pt x="603" y="968"/>
                  </a:lnTo>
                  <a:lnTo>
                    <a:pt x="602" y="968"/>
                  </a:lnTo>
                  <a:lnTo>
                    <a:pt x="602" y="969"/>
                  </a:lnTo>
                  <a:lnTo>
                    <a:pt x="589" y="987"/>
                  </a:lnTo>
                  <a:lnTo>
                    <a:pt x="581" y="995"/>
                  </a:lnTo>
                  <a:lnTo>
                    <a:pt x="585" y="989"/>
                  </a:lnTo>
                  <a:lnTo>
                    <a:pt x="585" y="988"/>
                  </a:lnTo>
                  <a:lnTo>
                    <a:pt x="585" y="987"/>
                  </a:lnTo>
                  <a:lnTo>
                    <a:pt x="585" y="985"/>
                  </a:lnTo>
                  <a:lnTo>
                    <a:pt x="585" y="984"/>
                  </a:lnTo>
                  <a:lnTo>
                    <a:pt x="585" y="983"/>
                  </a:lnTo>
                  <a:lnTo>
                    <a:pt x="585" y="982"/>
                  </a:lnTo>
                  <a:lnTo>
                    <a:pt x="584" y="981"/>
                  </a:lnTo>
                  <a:lnTo>
                    <a:pt x="581" y="977"/>
                  </a:lnTo>
                  <a:lnTo>
                    <a:pt x="581" y="977"/>
                  </a:lnTo>
                  <a:lnTo>
                    <a:pt x="576" y="972"/>
                  </a:lnTo>
                  <a:lnTo>
                    <a:pt x="566" y="963"/>
                  </a:lnTo>
                  <a:lnTo>
                    <a:pt x="561" y="958"/>
                  </a:lnTo>
                  <a:lnTo>
                    <a:pt x="560" y="958"/>
                  </a:lnTo>
                  <a:lnTo>
                    <a:pt x="559" y="957"/>
                  </a:lnTo>
                  <a:lnTo>
                    <a:pt x="558" y="956"/>
                  </a:lnTo>
                  <a:lnTo>
                    <a:pt x="550" y="952"/>
                  </a:lnTo>
                  <a:lnTo>
                    <a:pt x="544" y="949"/>
                  </a:lnTo>
                  <a:lnTo>
                    <a:pt x="543" y="948"/>
                  </a:lnTo>
                  <a:lnTo>
                    <a:pt x="542" y="948"/>
                  </a:lnTo>
                  <a:lnTo>
                    <a:pt x="542" y="949"/>
                  </a:lnTo>
                  <a:lnTo>
                    <a:pt x="541" y="949"/>
                  </a:lnTo>
                  <a:lnTo>
                    <a:pt x="539" y="949"/>
                  </a:lnTo>
                  <a:lnTo>
                    <a:pt x="538" y="949"/>
                  </a:lnTo>
                  <a:lnTo>
                    <a:pt x="537" y="948"/>
                  </a:lnTo>
                  <a:lnTo>
                    <a:pt x="534" y="946"/>
                  </a:lnTo>
                  <a:lnTo>
                    <a:pt x="527" y="941"/>
                  </a:lnTo>
                  <a:lnTo>
                    <a:pt x="524" y="939"/>
                  </a:lnTo>
                  <a:lnTo>
                    <a:pt x="511" y="926"/>
                  </a:lnTo>
                  <a:lnTo>
                    <a:pt x="506" y="921"/>
                  </a:lnTo>
                  <a:lnTo>
                    <a:pt x="493" y="906"/>
                  </a:lnTo>
                  <a:lnTo>
                    <a:pt x="488" y="900"/>
                  </a:lnTo>
                  <a:lnTo>
                    <a:pt x="485" y="895"/>
                  </a:lnTo>
                  <a:lnTo>
                    <a:pt x="477" y="887"/>
                  </a:lnTo>
                  <a:lnTo>
                    <a:pt x="463" y="873"/>
                  </a:lnTo>
                  <a:lnTo>
                    <a:pt x="451" y="858"/>
                  </a:lnTo>
                  <a:lnTo>
                    <a:pt x="451" y="858"/>
                  </a:lnTo>
                  <a:lnTo>
                    <a:pt x="449" y="854"/>
                  </a:lnTo>
                  <a:lnTo>
                    <a:pt x="448" y="854"/>
                  </a:lnTo>
                  <a:lnTo>
                    <a:pt x="448" y="853"/>
                  </a:lnTo>
                  <a:lnTo>
                    <a:pt x="448" y="848"/>
                  </a:lnTo>
                  <a:lnTo>
                    <a:pt x="448" y="848"/>
                  </a:lnTo>
                  <a:lnTo>
                    <a:pt x="448" y="847"/>
                  </a:lnTo>
                  <a:lnTo>
                    <a:pt x="447" y="845"/>
                  </a:lnTo>
                  <a:lnTo>
                    <a:pt x="446" y="844"/>
                  </a:lnTo>
                  <a:lnTo>
                    <a:pt x="441" y="836"/>
                  </a:lnTo>
                  <a:lnTo>
                    <a:pt x="440" y="836"/>
                  </a:lnTo>
                  <a:lnTo>
                    <a:pt x="432" y="828"/>
                  </a:lnTo>
                  <a:lnTo>
                    <a:pt x="425" y="822"/>
                  </a:lnTo>
                  <a:lnTo>
                    <a:pt x="423" y="820"/>
                  </a:lnTo>
                  <a:lnTo>
                    <a:pt x="423" y="820"/>
                  </a:lnTo>
                  <a:lnTo>
                    <a:pt x="419" y="818"/>
                  </a:lnTo>
                  <a:lnTo>
                    <a:pt x="418" y="815"/>
                  </a:lnTo>
                  <a:lnTo>
                    <a:pt x="417" y="815"/>
                  </a:lnTo>
                  <a:lnTo>
                    <a:pt x="396" y="805"/>
                  </a:lnTo>
                  <a:lnTo>
                    <a:pt x="396" y="805"/>
                  </a:lnTo>
                  <a:lnTo>
                    <a:pt x="395" y="805"/>
                  </a:lnTo>
                  <a:lnTo>
                    <a:pt x="393" y="805"/>
                  </a:lnTo>
                  <a:lnTo>
                    <a:pt x="392" y="805"/>
                  </a:lnTo>
                  <a:lnTo>
                    <a:pt x="389" y="808"/>
                  </a:lnTo>
                  <a:lnTo>
                    <a:pt x="388" y="809"/>
                  </a:lnTo>
                  <a:lnTo>
                    <a:pt x="383" y="817"/>
                  </a:lnTo>
                  <a:lnTo>
                    <a:pt x="376" y="823"/>
                  </a:lnTo>
                  <a:lnTo>
                    <a:pt x="365" y="826"/>
                  </a:lnTo>
                  <a:lnTo>
                    <a:pt x="362" y="824"/>
                  </a:lnTo>
                  <a:lnTo>
                    <a:pt x="336" y="792"/>
                  </a:lnTo>
                  <a:lnTo>
                    <a:pt x="336" y="792"/>
                  </a:lnTo>
                  <a:lnTo>
                    <a:pt x="336" y="791"/>
                  </a:lnTo>
                  <a:lnTo>
                    <a:pt x="336" y="790"/>
                  </a:lnTo>
                  <a:lnTo>
                    <a:pt x="336" y="788"/>
                  </a:lnTo>
                  <a:lnTo>
                    <a:pt x="335" y="787"/>
                  </a:lnTo>
                  <a:lnTo>
                    <a:pt x="329" y="788"/>
                  </a:lnTo>
                  <a:lnTo>
                    <a:pt x="314" y="792"/>
                  </a:lnTo>
                  <a:lnTo>
                    <a:pt x="313" y="793"/>
                  </a:lnTo>
                  <a:lnTo>
                    <a:pt x="313" y="793"/>
                  </a:lnTo>
                  <a:lnTo>
                    <a:pt x="312" y="793"/>
                  </a:lnTo>
                  <a:lnTo>
                    <a:pt x="311" y="794"/>
                  </a:lnTo>
                  <a:lnTo>
                    <a:pt x="310" y="795"/>
                  </a:lnTo>
                  <a:lnTo>
                    <a:pt x="309" y="796"/>
                  </a:lnTo>
                  <a:lnTo>
                    <a:pt x="309" y="796"/>
                  </a:lnTo>
                  <a:lnTo>
                    <a:pt x="302" y="805"/>
                  </a:lnTo>
                  <a:lnTo>
                    <a:pt x="301" y="806"/>
                  </a:lnTo>
                  <a:lnTo>
                    <a:pt x="295" y="814"/>
                  </a:lnTo>
                  <a:lnTo>
                    <a:pt x="294" y="817"/>
                  </a:lnTo>
                  <a:lnTo>
                    <a:pt x="291" y="823"/>
                  </a:lnTo>
                  <a:lnTo>
                    <a:pt x="287" y="835"/>
                  </a:lnTo>
                  <a:lnTo>
                    <a:pt x="288" y="838"/>
                  </a:lnTo>
                  <a:lnTo>
                    <a:pt x="289" y="841"/>
                  </a:lnTo>
                  <a:lnTo>
                    <a:pt x="287" y="841"/>
                  </a:lnTo>
                  <a:lnTo>
                    <a:pt x="282" y="843"/>
                  </a:lnTo>
                  <a:lnTo>
                    <a:pt x="281" y="843"/>
                  </a:lnTo>
                  <a:lnTo>
                    <a:pt x="279" y="843"/>
                  </a:lnTo>
                  <a:lnTo>
                    <a:pt x="277" y="842"/>
                  </a:lnTo>
                  <a:lnTo>
                    <a:pt x="275" y="842"/>
                  </a:lnTo>
                  <a:lnTo>
                    <a:pt x="275" y="842"/>
                  </a:lnTo>
                  <a:lnTo>
                    <a:pt x="274" y="842"/>
                  </a:lnTo>
                  <a:lnTo>
                    <a:pt x="273" y="842"/>
                  </a:lnTo>
                  <a:lnTo>
                    <a:pt x="273" y="841"/>
                  </a:lnTo>
                  <a:lnTo>
                    <a:pt x="271" y="840"/>
                  </a:lnTo>
                  <a:lnTo>
                    <a:pt x="270" y="839"/>
                  </a:lnTo>
                  <a:lnTo>
                    <a:pt x="269" y="837"/>
                  </a:lnTo>
                  <a:lnTo>
                    <a:pt x="268" y="836"/>
                  </a:lnTo>
                  <a:lnTo>
                    <a:pt x="266" y="830"/>
                  </a:lnTo>
                  <a:lnTo>
                    <a:pt x="266" y="829"/>
                  </a:lnTo>
                  <a:lnTo>
                    <a:pt x="268" y="824"/>
                  </a:lnTo>
                  <a:lnTo>
                    <a:pt x="269" y="823"/>
                  </a:lnTo>
                  <a:lnTo>
                    <a:pt x="269" y="823"/>
                  </a:lnTo>
                  <a:lnTo>
                    <a:pt x="270" y="822"/>
                  </a:lnTo>
                  <a:lnTo>
                    <a:pt x="270" y="822"/>
                  </a:lnTo>
                  <a:lnTo>
                    <a:pt x="271" y="822"/>
                  </a:lnTo>
                  <a:lnTo>
                    <a:pt x="271" y="821"/>
                  </a:lnTo>
                  <a:lnTo>
                    <a:pt x="271" y="821"/>
                  </a:lnTo>
                  <a:lnTo>
                    <a:pt x="268" y="818"/>
                  </a:lnTo>
                  <a:lnTo>
                    <a:pt x="268" y="818"/>
                  </a:lnTo>
                  <a:lnTo>
                    <a:pt x="243" y="799"/>
                  </a:lnTo>
                  <a:lnTo>
                    <a:pt x="230" y="810"/>
                  </a:lnTo>
                  <a:lnTo>
                    <a:pt x="229" y="811"/>
                  </a:lnTo>
                  <a:lnTo>
                    <a:pt x="229" y="811"/>
                  </a:lnTo>
                  <a:lnTo>
                    <a:pt x="227" y="813"/>
                  </a:lnTo>
                  <a:lnTo>
                    <a:pt x="227" y="814"/>
                  </a:lnTo>
                  <a:lnTo>
                    <a:pt x="227" y="814"/>
                  </a:lnTo>
                  <a:lnTo>
                    <a:pt x="227" y="815"/>
                  </a:lnTo>
                  <a:lnTo>
                    <a:pt x="227" y="815"/>
                  </a:lnTo>
                  <a:lnTo>
                    <a:pt x="227" y="816"/>
                  </a:lnTo>
                  <a:lnTo>
                    <a:pt x="227" y="816"/>
                  </a:lnTo>
                  <a:lnTo>
                    <a:pt x="227" y="817"/>
                  </a:lnTo>
                  <a:lnTo>
                    <a:pt x="224" y="821"/>
                  </a:lnTo>
                  <a:lnTo>
                    <a:pt x="223" y="821"/>
                  </a:lnTo>
                  <a:lnTo>
                    <a:pt x="223" y="822"/>
                  </a:lnTo>
                  <a:lnTo>
                    <a:pt x="217" y="823"/>
                  </a:lnTo>
                  <a:lnTo>
                    <a:pt x="217" y="823"/>
                  </a:lnTo>
                  <a:lnTo>
                    <a:pt x="207" y="821"/>
                  </a:lnTo>
                  <a:lnTo>
                    <a:pt x="200" y="820"/>
                  </a:lnTo>
                  <a:lnTo>
                    <a:pt x="200" y="819"/>
                  </a:lnTo>
                  <a:lnTo>
                    <a:pt x="199" y="818"/>
                  </a:lnTo>
                  <a:lnTo>
                    <a:pt x="198" y="818"/>
                  </a:lnTo>
                  <a:lnTo>
                    <a:pt x="191" y="810"/>
                  </a:lnTo>
                  <a:lnTo>
                    <a:pt x="173" y="786"/>
                  </a:lnTo>
                  <a:lnTo>
                    <a:pt x="172" y="785"/>
                  </a:lnTo>
                  <a:lnTo>
                    <a:pt x="172" y="784"/>
                  </a:lnTo>
                  <a:lnTo>
                    <a:pt x="172" y="783"/>
                  </a:lnTo>
                  <a:lnTo>
                    <a:pt x="174" y="777"/>
                  </a:lnTo>
                  <a:lnTo>
                    <a:pt x="175" y="776"/>
                  </a:lnTo>
                  <a:lnTo>
                    <a:pt x="175" y="775"/>
                  </a:lnTo>
                  <a:lnTo>
                    <a:pt x="175" y="774"/>
                  </a:lnTo>
                  <a:lnTo>
                    <a:pt x="180" y="768"/>
                  </a:lnTo>
                  <a:lnTo>
                    <a:pt x="181" y="767"/>
                  </a:lnTo>
                  <a:lnTo>
                    <a:pt x="181" y="767"/>
                  </a:lnTo>
                  <a:lnTo>
                    <a:pt x="199" y="765"/>
                  </a:lnTo>
                  <a:lnTo>
                    <a:pt x="199" y="765"/>
                  </a:lnTo>
                  <a:lnTo>
                    <a:pt x="200" y="765"/>
                  </a:lnTo>
                  <a:lnTo>
                    <a:pt x="202" y="766"/>
                  </a:lnTo>
                  <a:lnTo>
                    <a:pt x="203" y="766"/>
                  </a:lnTo>
                  <a:lnTo>
                    <a:pt x="203" y="766"/>
                  </a:lnTo>
                  <a:lnTo>
                    <a:pt x="204" y="767"/>
                  </a:lnTo>
                  <a:lnTo>
                    <a:pt x="208" y="767"/>
                  </a:lnTo>
                  <a:lnTo>
                    <a:pt x="209" y="767"/>
                  </a:lnTo>
                  <a:lnTo>
                    <a:pt x="210" y="767"/>
                  </a:lnTo>
                  <a:lnTo>
                    <a:pt x="211" y="767"/>
                  </a:lnTo>
                  <a:lnTo>
                    <a:pt x="212" y="767"/>
                  </a:lnTo>
                  <a:lnTo>
                    <a:pt x="212" y="767"/>
                  </a:lnTo>
                  <a:lnTo>
                    <a:pt x="213" y="766"/>
                  </a:lnTo>
                  <a:lnTo>
                    <a:pt x="214" y="765"/>
                  </a:lnTo>
                  <a:lnTo>
                    <a:pt x="225" y="745"/>
                  </a:lnTo>
                  <a:lnTo>
                    <a:pt x="233" y="728"/>
                  </a:lnTo>
                  <a:lnTo>
                    <a:pt x="236" y="725"/>
                  </a:lnTo>
                  <a:lnTo>
                    <a:pt x="238" y="724"/>
                  </a:lnTo>
                  <a:lnTo>
                    <a:pt x="240" y="723"/>
                  </a:lnTo>
                  <a:lnTo>
                    <a:pt x="244" y="718"/>
                  </a:lnTo>
                  <a:lnTo>
                    <a:pt x="245" y="718"/>
                  </a:lnTo>
                  <a:lnTo>
                    <a:pt x="245" y="717"/>
                  </a:lnTo>
                  <a:lnTo>
                    <a:pt x="248" y="709"/>
                  </a:lnTo>
                  <a:lnTo>
                    <a:pt x="239" y="697"/>
                  </a:lnTo>
                  <a:lnTo>
                    <a:pt x="233" y="691"/>
                  </a:lnTo>
                  <a:lnTo>
                    <a:pt x="233" y="691"/>
                  </a:lnTo>
                  <a:lnTo>
                    <a:pt x="232" y="690"/>
                  </a:lnTo>
                  <a:lnTo>
                    <a:pt x="232" y="689"/>
                  </a:lnTo>
                  <a:lnTo>
                    <a:pt x="232" y="688"/>
                  </a:lnTo>
                  <a:lnTo>
                    <a:pt x="232" y="679"/>
                  </a:lnTo>
                  <a:lnTo>
                    <a:pt x="232" y="678"/>
                  </a:lnTo>
                  <a:lnTo>
                    <a:pt x="239" y="666"/>
                  </a:lnTo>
                  <a:lnTo>
                    <a:pt x="239" y="665"/>
                  </a:lnTo>
                  <a:lnTo>
                    <a:pt x="239" y="665"/>
                  </a:lnTo>
                  <a:lnTo>
                    <a:pt x="240" y="664"/>
                  </a:lnTo>
                  <a:lnTo>
                    <a:pt x="244" y="661"/>
                  </a:lnTo>
                  <a:lnTo>
                    <a:pt x="226" y="652"/>
                  </a:lnTo>
                  <a:lnTo>
                    <a:pt x="226" y="652"/>
                  </a:lnTo>
                  <a:lnTo>
                    <a:pt x="225" y="651"/>
                  </a:lnTo>
                  <a:lnTo>
                    <a:pt x="224" y="651"/>
                  </a:lnTo>
                  <a:lnTo>
                    <a:pt x="223" y="651"/>
                  </a:lnTo>
                  <a:lnTo>
                    <a:pt x="223" y="651"/>
                  </a:lnTo>
                  <a:lnTo>
                    <a:pt x="222" y="651"/>
                  </a:lnTo>
                  <a:lnTo>
                    <a:pt x="221" y="651"/>
                  </a:lnTo>
                  <a:lnTo>
                    <a:pt x="221" y="652"/>
                  </a:lnTo>
                  <a:lnTo>
                    <a:pt x="218" y="656"/>
                  </a:lnTo>
                  <a:lnTo>
                    <a:pt x="217" y="659"/>
                  </a:lnTo>
                  <a:lnTo>
                    <a:pt x="217" y="660"/>
                  </a:lnTo>
                  <a:lnTo>
                    <a:pt x="217" y="662"/>
                  </a:lnTo>
                  <a:lnTo>
                    <a:pt x="204" y="667"/>
                  </a:lnTo>
                  <a:lnTo>
                    <a:pt x="191" y="671"/>
                  </a:lnTo>
                  <a:lnTo>
                    <a:pt x="186" y="677"/>
                  </a:lnTo>
                  <a:lnTo>
                    <a:pt x="182" y="680"/>
                  </a:lnTo>
                  <a:lnTo>
                    <a:pt x="178" y="679"/>
                  </a:lnTo>
                  <a:lnTo>
                    <a:pt x="173" y="679"/>
                  </a:lnTo>
                  <a:lnTo>
                    <a:pt x="172" y="679"/>
                  </a:lnTo>
                  <a:lnTo>
                    <a:pt x="170" y="680"/>
                  </a:lnTo>
                  <a:lnTo>
                    <a:pt x="169" y="680"/>
                  </a:lnTo>
                  <a:lnTo>
                    <a:pt x="169" y="680"/>
                  </a:lnTo>
                  <a:lnTo>
                    <a:pt x="169" y="680"/>
                  </a:lnTo>
                  <a:lnTo>
                    <a:pt x="166" y="684"/>
                  </a:lnTo>
                  <a:lnTo>
                    <a:pt x="166" y="686"/>
                  </a:lnTo>
                  <a:lnTo>
                    <a:pt x="167" y="687"/>
                  </a:lnTo>
                  <a:lnTo>
                    <a:pt x="167" y="687"/>
                  </a:lnTo>
                  <a:lnTo>
                    <a:pt x="167" y="688"/>
                  </a:lnTo>
                  <a:lnTo>
                    <a:pt x="166" y="689"/>
                  </a:lnTo>
                  <a:lnTo>
                    <a:pt x="163" y="697"/>
                  </a:lnTo>
                  <a:lnTo>
                    <a:pt x="162" y="699"/>
                  </a:lnTo>
                  <a:lnTo>
                    <a:pt x="162" y="701"/>
                  </a:lnTo>
                  <a:lnTo>
                    <a:pt x="162" y="702"/>
                  </a:lnTo>
                  <a:lnTo>
                    <a:pt x="161" y="703"/>
                  </a:lnTo>
                  <a:lnTo>
                    <a:pt x="160" y="704"/>
                  </a:lnTo>
                  <a:lnTo>
                    <a:pt x="152" y="710"/>
                  </a:lnTo>
                  <a:lnTo>
                    <a:pt x="150" y="710"/>
                  </a:lnTo>
                  <a:lnTo>
                    <a:pt x="150" y="710"/>
                  </a:lnTo>
                  <a:lnTo>
                    <a:pt x="144" y="710"/>
                  </a:lnTo>
                  <a:lnTo>
                    <a:pt x="144" y="710"/>
                  </a:lnTo>
                  <a:lnTo>
                    <a:pt x="143" y="709"/>
                  </a:lnTo>
                  <a:lnTo>
                    <a:pt x="143" y="709"/>
                  </a:lnTo>
                  <a:lnTo>
                    <a:pt x="144" y="703"/>
                  </a:lnTo>
                  <a:lnTo>
                    <a:pt x="144" y="703"/>
                  </a:lnTo>
                  <a:lnTo>
                    <a:pt x="144" y="702"/>
                  </a:lnTo>
                  <a:lnTo>
                    <a:pt x="145" y="702"/>
                  </a:lnTo>
                  <a:lnTo>
                    <a:pt x="145" y="701"/>
                  </a:lnTo>
                  <a:lnTo>
                    <a:pt x="145" y="697"/>
                  </a:lnTo>
                  <a:lnTo>
                    <a:pt x="145" y="697"/>
                  </a:lnTo>
                  <a:lnTo>
                    <a:pt x="145" y="697"/>
                  </a:lnTo>
                  <a:lnTo>
                    <a:pt x="136" y="695"/>
                  </a:lnTo>
                  <a:lnTo>
                    <a:pt x="136" y="695"/>
                  </a:lnTo>
                  <a:lnTo>
                    <a:pt x="134" y="695"/>
                  </a:lnTo>
                  <a:lnTo>
                    <a:pt x="133" y="695"/>
                  </a:lnTo>
                  <a:lnTo>
                    <a:pt x="114" y="697"/>
                  </a:lnTo>
                  <a:lnTo>
                    <a:pt x="111" y="697"/>
                  </a:lnTo>
                  <a:lnTo>
                    <a:pt x="109" y="698"/>
                  </a:lnTo>
                  <a:lnTo>
                    <a:pt x="109" y="698"/>
                  </a:lnTo>
                  <a:lnTo>
                    <a:pt x="108" y="699"/>
                  </a:lnTo>
                  <a:lnTo>
                    <a:pt x="108" y="699"/>
                  </a:lnTo>
                  <a:lnTo>
                    <a:pt x="107" y="701"/>
                  </a:lnTo>
                  <a:lnTo>
                    <a:pt x="107" y="701"/>
                  </a:lnTo>
                  <a:lnTo>
                    <a:pt x="107" y="701"/>
                  </a:lnTo>
                  <a:lnTo>
                    <a:pt x="107" y="702"/>
                  </a:lnTo>
                  <a:lnTo>
                    <a:pt x="107" y="702"/>
                  </a:lnTo>
                  <a:lnTo>
                    <a:pt x="107" y="702"/>
                  </a:lnTo>
                  <a:lnTo>
                    <a:pt x="107" y="704"/>
                  </a:lnTo>
                  <a:lnTo>
                    <a:pt x="107" y="704"/>
                  </a:lnTo>
                  <a:lnTo>
                    <a:pt x="106" y="705"/>
                  </a:lnTo>
                  <a:lnTo>
                    <a:pt x="106" y="706"/>
                  </a:lnTo>
                  <a:lnTo>
                    <a:pt x="105" y="706"/>
                  </a:lnTo>
                  <a:lnTo>
                    <a:pt x="104" y="706"/>
                  </a:lnTo>
                  <a:lnTo>
                    <a:pt x="103" y="707"/>
                  </a:lnTo>
                  <a:lnTo>
                    <a:pt x="103" y="707"/>
                  </a:lnTo>
                  <a:lnTo>
                    <a:pt x="99" y="706"/>
                  </a:lnTo>
                  <a:lnTo>
                    <a:pt x="98" y="706"/>
                  </a:lnTo>
                  <a:lnTo>
                    <a:pt x="97" y="706"/>
                  </a:lnTo>
                  <a:lnTo>
                    <a:pt x="96" y="706"/>
                  </a:lnTo>
                  <a:lnTo>
                    <a:pt x="94" y="705"/>
                  </a:lnTo>
                  <a:lnTo>
                    <a:pt x="92" y="704"/>
                  </a:lnTo>
                  <a:lnTo>
                    <a:pt x="63" y="700"/>
                  </a:lnTo>
                  <a:lnTo>
                    <a:pt x="55" y="700"/>
                  </a:lnTo>
                  <a:lnTo>
                    <a:pt x="50" y="691"/>
                  </a:lnTo>
                  <a:lnTo>
                    <a:pt x="47" y="687"/>
                  </a:lnTo>
                  <a:lnTo>
                    <a:pt x="45" y="681"/>
                  </a:lnTo>
                  <a:lnTo>
                    <a:pt x="39" y="670"/>
                  </a:lnTo>
                  <a:lnTo>
                    <a:pt x="39" y="670"/>
                  </a:lnTo>
                  <a:lnTo>
                    <a:pt x="35" y="655"/>
                  </a:lnTo>
                  <a:lnTo>
                    <a:pt x="34" y="652"/>
                  </a:lnTo>
                  <a:lnTo>
                    <a:pt x="33" y="652"/>
                  </a:lnTo>
                  <a:lnTo>
                    <a:pt x="25" y="642"/>
                  </a:lnTo>
                  <a:lnTo>
                    <a:pt x="25" y="642"/>
                  </a:lnTo>
                  <a:lnTo>
                    <a:pt x="21" y="640"/>
                  </a:lnTo>
                  <a:lnTo>
                    <a:pt x="20" y="640"/>
                  </a:lnTo>
                  <a:lnTo>
                    <a:pt x="19" y="640"/>
                  </a:lnTo>
                  <a:lnTo>
                    <a:pt x="18" y="639"/>
                  </a:lnTo>
                  <a:lnTo>
                    <a:pt x="17" y="639"/>
                  </a:lnTo>
                  <a:lnTo>
                    <a:pt x="15" y="638"/>
                  </a:lnTo>
                  <a:lnTo>
                    <a:pt x="15" y="638"/>
                  </a:lnTo>
                  <a:lnTo>
                    <a:pt x="7" y="632"/>
                  </a:lnTo>
                  <a:lnTo>
                    <a:pt x="6" y="632"/>
                  </a:lnTo>
                  <a:lnTo>
                    <a:pt x="4" y="629"/>
                  </a:lnTo>
                  <a:lnTo>
                    <a:pt x="3" y="626"/>
                  </a:lnTo>
                  <a:lnTo>
                    <a:pt x="1" y="620"/>
                  </a:lnTo>
                  <a:lnTo>
                    <a:pt x="0" y="617"/>
                  </a:lnTo>
                  <a:lnTo>
                    <a:pt x="0" y="616"/>
                  </a:lnTo>
                  <a:lnTo>
                    <a:pt x="0" y="616"/>
                  </a:lnTo>
                  <a:lnTo>
                    <a:pt x="1" y="615"/>
                  </a:lnTo>
                  <a:lnTo>
                    <a:pt x="18" y="600"/>
                  </a:lnTo>
                  <a:lnTo>
                    <a:pt x="23" y="597"/>
                  </a:lnTo>
                  <a:lnTo>
                    <a:pt x="24" y="597"/>
                  </a:lnTo>
                  <a:lnTo>
                    <a:pt x="25" y="597"/>
                  </a:lnTo>
                  <a:lnTo>
                    <a:pt x="25" y="597"/>
                  </a:lnTo>
                  <a:lnTo>
                    <a:pt x="26" y="597"/>
                  </a:lnTo>
                  <a:lnTo>
                    <a:pt x="28" y="598"/>
                  </a:lnTo>
                  <a:lnTo>
                    <a:pt x="28" y="598"/>
                  </a:lnTo>
                  <a:lnTo>
                    <a:pt x="29" y="598"/>
                  </a:lnTo>
                  <a:lnTo>
                    <a:pt x="30" y="599"/>
                  </a:lnTo>
                  <a:lnTo>
                    <a:pt x="30" y="599"/>
                  </a:lnTo>
                  <a:lnTo>
                    <a:pt x="32" y="600"/>
                  </a:lnTo>
                  <a:lnTo>
                    <a:pt x="33" y="600"/>
                  </a:lnTo>
                  <a:lnTo>
                    <a:pt x="45" y="598"/>
                  </a:lnTo>
                  <a:lnTo>
                    <a:pt x="47" y="597"/>
                  </a:lnTo>
                  <a:lnTo>
                    <a:pt x="56" y="593"/>
                  </a:lnTo>
                  <a:lnTo>
                    <a:pt x="60" y="589"/>
                  </a:lnTo>
                  <a:lnTo>
                    <a:pt x="60" y="589"/>
                  </a:lnTo>
                  <a:lnTo>
                    <a:pt x="80" y="567"/>
                  </a:lnTo>
                  <a:lnTo>
                    <a:pt x="81" y="566"/>
                  </a:lnTo>
                  <a:lnTo>
                    <a:pt x="81" y="565"/>
                  </a:lnTo>
                  <a:lnTo>
                    <a:pt x="81" y="564"/>
                  </a:lnTo>
                  <a:lnTo>
                    <a:pt x="83" y="560"/>
                  </a:lnTo>
                  <a:lnTo>
                    <a:pt x="83" y="559"/>
                  </a:lnTo>
                  <a:lnTo>
                    <a:pt x="83" y="558"/>
                  </a:lnTo>
                  <a:lnTo>
                    <a:pt x="83" y="557"/>
                  </a:lnTo>
                  <a:lnTo>
                    <a:pt x="83" y="557"/>
                  </a:lnTo>
                  <a:lnTo>
                    <a:pt x="83" y="556"/>
                  </a:lnTo>
                  <a:lnTo>
                    <a:pt x="83" y="555"/>
                  </a:lnTo>
                  <a:lnTo>
                    <a:pt x="83" y="555"/>
                  </a:lnTo>
                  <a:lnTo>
                    <a:pt x="82" y="553"/>
                  </a:lnTo>
                  <a:lnTo>
                    <a:pt x="75" y="542"/>
                  </a:lnTo>
                  <a:lnTo>
                    <a:pt x="98" y="544"/>
                  </a:lnTo>
                  <a:lnTo>
                    <a:pt x="105" y="547"/>
                  </a:lnTo>
                  <a:lnTo>
                    <a:pt x="106" y="548"/>
                  </a:lnTo>
                  <a:lnTo>
                    <a:pt x="111" y="550"/>
                  </a:lnTo>
                  <a:lnTo>
                    <a:pt x="112" y="550"/>
                  </a:lnTo>
                  <a:lnTo>
                    <a:pt x="119" y="546"/>
                  </a:lnTo>
                  <a:lnTo>
                    <a:pt x="127" y="542"/>
                  </a:lnTo>
                  <a:lnTo>
                    <a:pt x="142" y="531"/>
                  </a:lnTo>
                  <a:lnTo>
                    <a:pt x="142" y="531"/>
                  </a:lnTo>
                  <a:lnTo>
                    <a:pt x="144" y="525"/>
                  </a:lnTo>
                  <a:lnTo>
                    <a:pt x="148" y="514"/>
                  </a:lnTo>
                  <a:lnTo>
                    <a:pt x="152" y="509"/>
                  </a:lnTo>
                  <a:lnTo>
                    <a:pt x="150" y="500"/>
                  </a:lnTo>
                  <a:lnTo>
                    <a:pt x="151" y="482"/>
                  </a:lnTo>
                  <a:lnTo>
                    <a:pt x="150" y="480"/>
                  </a:lnTo>
                  <a:lnTo>
                    <a:pt x="150" y="479"/>
                  </a:lnTo>
                  <a:lnTo>
                    <a:pt x="149" y="479"/>
                  </a:lnTo>
                  <a:lnTo>
                    <a:pt x="149" y="478"/>
                  </a:lnTo>
                  <a:lnTo>
                    <a:pt x="148" y="476"/>
                  </a:lnTo>
                  <a:lnTo>
                    <a:pt x="148" y="476"/>
                  </a:lnTo>
                  <a:lnTo>
                    <a:pt x="147" y="476"/>
                  </a:lnTo>
                  <a:lnTo>
                    <a:pt x="147" y="476"/>
                  </a:lnTo>
                  <a:lnTo>
                    <a:pt x="147" y="476"/>
                  </a:lnTo>
                  <a:lnTo>
                    <a:pt x="147" y="476"/>
                  </a:lnTo>
                  <a:lnTo>
                    <a:pt x="147" y="476"/>
                  </a:lnTo>
                  <a:lnTo>
                    <a:pt x="146" y="476"/>
                  </a:lnTo>
                  <a:lnTo>
                    <a:pt x="146" y="476"/>
                  </a:lnTo>
                  <a:lnTo>
                    <a:pt x="146" y="475"/>
                  </a:lnTo>
                  <a:lnTo>
                    <a:pt x="146" y="475"/>
                  </a:lnTo>
                  <a:lnTo>
                    <a:pt x="146" y="475"/>
                  </a:lnTo>
                  <a:lnTo>
                    <a:pt x="145" y="475"/>
                  </a:lnTo>
                  <a:lnTo>
                    <a:pt x="145" y="470"/>
                  </a:lnTo>
                  <a:lnTo>
                    <a:pt x="145" y="468"/>
                  </a:lnTo>
                  <a:lnTo>
                    <a:pt x="147" y="461"/>
                  </a:lnTo>
                  <a:lnTo>
                    <a:pt x="147" y="460"/>
                  </a:lnTo>
                  <a:lnTo>
                    <a:pt x="147" y="460"/>
                  </a:lnTo>
                  <a:lnTo>
                    <a:pt x="147" y="459"/>
                  </a:lnTo>
                  <a:lnTo>
                    <a:pt x="148" y="458"/>
                  </a:lnTo>
                  <a:lnTo>
                    <a:pt x="148" y="457"/>
                  </a:lnTo>
                  <a:lnTo>
                    <a:pt x="149" y="456"/>
                  </a:lnTo>
                  <a:lnTo>
                    <a:pt x="150" y="455"/>
                  </a:lnTo>
                  <a:lnTo>
                    <a:pt x="151" y="454"/>
                  </a:lnTo>
                  <a:lnTo>
                    <a:pt x="153" y="452"/>
                  </a:lnTo>
                  <a:lnTo>
                    <a:pt x="155" y="452"/>
                  </a:lnTo>
                  <a:lnTo>
                    <a:pt x="162" y="469"/>
                  </a:lnTo>
                  <a:lnTo>
                    <a:pt x="162" y="469"/>
                  </a:lnTo>
                  <a:lnTo>
                    <a:pt x="161" y="476"/>
                  </a:lnTo>
                  <a:lnTo>
                    <a:pt x="163" y="485"/>
                  </a:lnTo>
                  <a:lnTo>
                    <a:pt x="164" y="492"/>
                  </a:lnTo>
                  <a:lnTo>
                    <a:pt x="164" y="492"/>
                  </a:lnTo>
                  <a:lnTo>
                    <a:pt x="164" y="502"/>
                  </a:lnTo>
                  <a:lnTo>
                    <a:pt x="164" y="502"/>
                  </a:lnTo>
                  <a:lnTo>
                    <a:pt x="163" y="503"/>
                  </a:lnTo>
                  <a:lnTo>
                    <a:pt x="163" y="504"/>
                  </a:lnTo>
                  <a:lnTo>
                    <a:pt x="164" y="505"/>
                  </a:lnTo>
                  <a:lnTo>
                    <a:pt x="172" y="514"/>
                  </a:lnTo>
                  <a:lnTo>
                    <a:pt x="172" y="515"/>
                  </a:lnTo>
                  <a:lnTo>
                    <a:pt x="172" y="515"/>
                  </a:lnTo>
                  <a:lnTo>
                    <a:pt x="173" y="516"/>
                  </a:lnTo>
                  <a:lnTo>
                    <a:pt x="173" y="517"/>
                  </a:lnTo>
                  <a:lnTo>
                    <a:pt x="173" y="517"/>
                  </a:lnTo>
                  <a:lnTo>
                    <a:pt x="173" y="519"/>
                  </a:lnTo>
                  <a:lnTo>
                    <a:pt x="173" y="520"/>
                  </a:lnTo>
                  <a:lnTo>
                    <a:pt x="172" y="526"/>
                  </a:lnTo>
                  <a:lnTo>
                    <a:pt x="172" y="526"/>
                  </a:lnTo>
                  <a:lnTo>
                    <a:pt x="172" y="527"/>
                  </a:lnTo>
                  <a:lnTo>
                    <a:pt x="167" y="538"/>
                  </a:lnTo>
                  <a:lnTo>
                    <a:pt x="167" y="545"/>
                  </a:lnTo>
                  <a:lnTo>
                    <a:pt x="179" y="547"/>
                  </a:lnTo>
                  <a:lnTo>
                    <a:pt x="181" y="548"/>
                  </a:lnTo>
                  <a:lnTo>
                    <a:pt x="182" y="548"/>
                  </a:lnTo>
                  <a:lnTo>
                    <a:pt x="182" y="548"/>
                  </a:lnTo>
                  <a:lnTo>
                    <a:pt x="183" y="548"/>
                  </a:lnTo>
                  <a:lnTo>
                    <a:pt x="183" y="548"/>
                  </a:lnTo>
                  <a:lnTo>
                    <a:pt x="184" y="549"/>
                  </a:lnTo>
                  <a:lnTo>
                    <a:pt x="184" y="549"/>
                  </a:lnTo>
                  <a:lnTo>
                    <a:pt x="185" y="550"/>
                  </a:lnTo>
                  <a:lnTo>
                    <a:pt x="186" y="551"/>
                  </a:lnTo>
                  <a:lnTo>
                    <a:pt x="186" y="551"/>
                  </a:lnTo>
                  <a:lnTo>
                    <a:pt x="187" y="551"/>
                  </a:lnTo>
                  <a:lnTo>
                    <a:pt x="187" y="552"/>
                  </a:lnTo>
                  <a:lnTo>
                    <a:pt x="188" y="551"/>
                  </a:lnTo>
                  <a:lnTo>
                    <a:pt x="188" y="551"/>
                  </a:lnTo>
                  <a:lnTo>
                    <a:pt x="189" y="550"/>
                  </a:lnTo>
                  <a:lnTo>
                    <a:pt x="193" y="545"/>
                  </a:lnTo>
                  <a:lnTo>
                    <a:pt x="193" y="544"/>
                  </a:lnTo>
                  <a:lnTo>
                    <a:pt x="193" y="543"/>
                  </a:lnTo>
                  <a:lnTo>
                    <a:pt x="191" y="541"/>
                  </a:lnTo>
                  <a:lnTo>
                    <a:pt x="191" y="540"/>
                  </a:lnTo>
                  <a:lnTo>
                    <a:pt x="190" y="539"/>
                  </a:lnTo>
                  <a:lnTo>
                    <a:pt x="190" y="539"/>
                  </a:lnTo>
                  <a:lnTo>
                    <a:pt x="190" y="538"/>
                  </a:lnTo>
                  <a:lnTo>
                    <a:pt x="190" y="538"/>
                  </a:lnTo>
                  <a:lnTo>
                    <a:pt x="183" y="507"/>
                  </a:lnTo>
                  <a:lnTo>
                    <a:pt x="183" y="504"/>
                  </a:lnTo>
                  <a:lnTo>
                    <a:pt x="183" y="502"/>
                  </a:lnTo>
                  <a:lnTo>
                    <a:pt x="183" y="501"/>
                  </a:lnTo>
                  <a:lnTo>
                    <a:pt x="183" y="492"/>
                  </a:lnTo>
                  <a:lnTo>
                    <a:pt x="183" y="491"/>
                  </a:lnTo>
                  <a:lnTo>
                    <a:pt x="184" y="490"/>
                  </a:lnTo>
                  <a:lnTo>
                    <a:pt x="184" y="490"/>
                  </a:lnTo>
                  <a:lnTo>
                    <a:pt x="185" y="490"/>
                  </a:lnTo>
                  <a:lnTo>
                    <a:pt x="185" y="490"/>
                  </a:lnTo>
                  <a:lnTo>
                    <a:pt x="186" y="490"/>
                  </a:lnTo>
                  <a:lnTo>
                    <a:pt x="187" y="491"/>
                  </a:lnTo>
                  <a:lnTo>
                    <a:pt x="189" y="491"/>
                  </a:lnTo>
                  <a:lnTo>
                    <a:pt x="189" y="491"/>
                  </a:lnTo>
                  <a:lnTo>
                    <a:pt x="199" y="488"/>
                  </a:lnTo>
                  <a:lnTo>
                    <a:pt x="201" y="486"/>
                  </a:lnTo>
                  <a:lnTo>
                    <a:pt x="202" y="486"/>
                  </a:lnTo>
                  <a:lnTo>
                    <a:pt x="202" y="486"/>
                  </a:lnTo>
                  <a:lnTo>
                    <a:pt x="209" y="490"/>
                  </a:lnTo>
                  <a:lnTo>
                    <a:pt x="212" y="494"/>
                  </a:lnTo>
                  <a:lnTo>
                    <a:pt x="212" y="494"/>
                  </a:lnTo>
                  <a:lnTo>
                    <a:pt x="212" y="495"/>
                  </a:lnTo>
                  <a:lnTo>
                    <a:pt x="213" y="495"/>
                  </a:lnTo>
                  <a:lnTo>
                    <a:pt x="218" y="499"/>
                  </a:lnTo>
                  <a:lnTo>
                    <a:pt x="218" y="499"/>
                  </a:lnTo>
                  <a:lnTo>
                    <a:pt x="218" y="499"/>
                  </a:lnTo>
                  <a:lnTo>
                    <a:pt x="219" y="499"/>
                  </a:lnTo>
                  <a:lnTo>
                    <a:pt x="221" y="498"/>
                  </a:lnTo>
                  <a:lnTo>
                    <a:pt x="232" y="492"/>
                  </a:lnTo>
                  <a:lnTo>
                    <a:pt x="233" y="492"/>
                  </a:lnTo>
                  <a:lnTo>
                    <a:pt x="234" y="491"/>
                  </a:lnTo>
                  <a:lnTo>
                    <a:pt x="235" y="489"/>
                  </a:lnTo>
                  <a:lnTo>
                    <a:pt x="235" y="489"/>
                  </a:lnTo>
                  <a:lnTo>
                    <a:pt x="237" y="486"/>
                  </a:lnTo>
                  <a:lnTo>
                    <a:pt x="237" y="485"/>
                  </a:lnTo>
                  <a:lnTo>
                    <a:pt x="236" y="482"/>
                  </a:lnTo>
                  <a:lnTo>
                    <a:pt x="236" y="481"/>
                  </a:lnTo>
                  <a:lnTo>
                    <a:pt x="235" y="480"/>
                  </a:lnTo>
                  <a:lnTo>
                    <a:pt x="235" y="480"/>
                  </a:lnTo>
                  <a:lnTo>
                    <a:pt x="235" y="479"/>
                  </a:lnTo>
                  <a:lnTo>
                    <a:pt x="232" y="476"/>
                  </a:lnTo>
                  <a:lnTo>
                    <a:pt x="232" y="476"/>
                  </a:lnTo>
                  <a:lnTo>
                    <a:pt x="232" y="475"/>
                  </a:lnTo>
                  <a:lnTo>
                    <a:pt x="226" y="470"/>
                  </a:lnTo>
                  <a:lnTo>
                    <a:pt x="225" y="469"/>
                  </a:lnTo>
                  <a:lnTo>
                    <a:pt x="223" y="468"/>
                  </a:lnTo>
                  <a:lnTo>
                    <a:pt x="204" y="451"/>
                  </a:lnTo>
                  <a:lnTo>
                    <a:pt x="198" y="444"/>
                  </a:lnTo>
                  <a:lnTo>
                    <a:pt x="194" y="440"/>
                  </a:lnTo>
                  <a:lnTo>
                    <a:pt x="194" y="440"/>
                  </a:lnTo>
                  <a:lnTo>
                    <a:pt x="192" y="439"/>
                  </a:lnTo>
                  <a:lnTo>
                    <a:pt x="191" y="438"/>
                  </a:lnTo>
                  <a:lnTo>
                    <a:pt x="187" y="433"/>
                  </a:lnTo>
                  <a:lnTo>
                    <a:pt x="182" y="425"/>
                  </a:lnTo>
                  <a:lnTo>
                    <a:pt x="181" y="423"/>
                  </a:lnTo>
                  <a:lnTo>
                    <a:pt x="181" y="421"/>
                  </a:lnTo>
                  <a:lnTo>
                    <a:pt x="180" y="419"/>
                  </a:lnTo>
                  <a:lnTo>
                    <a:pt x="179" y="417"/>
                  </a:lnTo>
                  <a:lnTo>
                    <a:pt x="176" y="414"/>
                  </a:lnTo>
                  <a:lnTo>
                    <a:pt x="176" y="413"/>
                  </a:lnTo>
                  <a:lnTo>
                    <a:pt x="164" y="406"/>
                  </a:lnTo>
                  <a:lnTo>
                    <a:pt x="163" y="406"/>
                  </a:lnTo>
                  <a:lnTo>
                    <a:pt x="162" y="406"/>
                  </a:lnTo>
                  <a:lnTo>
                    <a:pt x="150" y="405"/>
                  </a:lnTo>
                  <a:lnTo>
                    <a:pt x="149" y="405"/>
                  </a:lnTo>
                  <a:lnTo>
                    <a:pt x="143" y="406"/>
                  </a:lnTo>
                  <a:lnTo>
                    <a:pt x="141" y="404"/>
                  </a:lnTo>
                  <a:lnTo>
                    <a:pt x="139" y="402"/>
                  </a:lnTo>
                  <a:lnTo>
                    <a:pt x="137" y="401"/>
                  </a:lnTo>
                  <a:lnTo>
                    <a:pt x="135" y="400"/>
                  </a:lnTo>
                  <a:lnTo>
                    <a:pt x="131" y="397"/>
                  </a:lnTo>
                  <a:lnTo>
                    <a:pt x="129" y="396"/>
                  </a:lnTo>
                  <a:lnTo>
                    <a:pt x="125" y="395"/>
                  </a:lnTo>
                  <a:lnTo>
                    <a:pt x="125" y="394"/>
                  </a:lnTo>
                  <a:lnTo>
                    <a:pt x="124" y="394"/>
                  </a:lnTo>
                  <a:lnTo>
                    <a:pt x="119" y="394"/>
                  </a:lnTo>
                  <a:lnTo>
                    <a:pt x="119" y="391"/>
                  </a:lnTo>
                  <a:lnTo>
                    <a:pt x="118" y="389"/>
                  </a:lnTo>
                  <a:lnTo>
                    <a:pt x="118" y="389"/>
                  </a:lnTo>
                  <a:lnTo>
                    <a:pt x="118" y="388"/>
                  </a:lnTo>
                  <a:lnTo>
                    <a:pt x="118" y="388"/>
                  </a:lnTo>
                  <a:lnTo>
                    <a:pt x="118" y="387"/>
                  </a:lnTo>
                  <a:lnTo>
                    <a:pt x="118" y="386"/>
                  </a:lnTo>
                  <a:lnTo>
                    <a:pt x="120" y="381"/>
                  </a:lnTo>
                  <a:lnTo>
                    <a:pt x="120" y="381"/>
                  </a:lnTo>
                  <a:lnTo>
                    <a:pt x="121" y="380"/>
                  </a:lnTo>
                  <a:lnTo>
                    <a:pt x="121" y="380"/>
                  </a:lnTo>
                  <a:lnTo>
                    <a:pt x="122" y="380"/>
                  </a:lnTo>
                  <a:lnTo>
                    <a:pt x="122" y="381"/>
                  </a:lnTo>
                  <a:lnTo>
                    <a:pt x="123" y="378"/>
                  </a:lnTo>
                  <a:lnTo>
                    <a:pt x="124" y="372"/>
                  </a:lnTo>
                  <a:lnTo>
                    <a:pt x="124" y="353"/>
                  </a:lnTo>
                  <a:lnTo>
                    <a:pt x="118" y="348"/>
                  </a:lnTo>
                  <a:lnTo>
                    <a:pt x="117" y="348"/>
                  </a:lnTo>
                  <a:lnTo>
                    <a:pt x="117" y="348"/>
                  </a:lnTo>
                  <a:lnTo>
                    <a:pt x="116" y="347"/>
                  </a:lnTo>
                  <a:lnTo>
                    <a:pt x="116" y="347"/>
                  </a:lnTo>
                  <a:lnTo>
                    <a:pt x="116" y="346"/>
                  </a:lnTo>
                  <a:lnTo>
                    <a:pt x="116" y="345"/>
                  </a:lnTo>
                  <a:lnTo>
                    <a:pt x="118" y="337"/>
                  </a:lnTo>
                  <a:lnTo>
                    <a:pt x="118" y="337"/>
                  </a:lnTo>
                  <a:lnTo>
                    <a:pt x="127" y="334"/>
                  </a:lnTo>
                  <a:lnTo>
                    <a:pt x="127" y="334"/>
                  </a:lnTo>
                  <a:lnTo>
                    <a:pt x="134" y="332"/>
                  </a:lnTo>
                  <a:lnTo>
                    <a:pt x="135" y="332"/>
                  </a:lnTo>
                  <a:lnTo>
                    <a:pt x="136" y="332"/>
                  </a:lnTo>
                  <a:lnTo>
                    <a:pt x="154" y="319"/>
                  </a:lnTo>
                  <a:lnTo>
                    <a:pt x="158" y="316"/>
                  </a:lnTo>
                  <a:lnTo>
                    <a:pt x="158" y="314"/>
                  </a:lnTo>
                  <a:lnTo>
                    <a:pt x="158" y="314"/>
                  </a:lnTo>
                  <a:lnTo>
                    <a:pt x="159" y="302"/>
                  </a:lnTo>
                  <a:lnTo>
                    <a:pt x="159" y="301"/>
                  </a:lnTo>
                  <a:lnTo>
                    <a:pt x="160" y="301"/>
                  </a:lnTo>
                  <a:lnTo>
                    <a:pt x="160" y="300"/>
                  </a:lnTo>
                  <a:lnTo>
                    <a:pt x="160" y="300"/>
                  </a:lnTo>
                  <a:lnTo>
                    <a:pt x="160" y="299"/>
                  </a:lnTo>
                  <a:lnTo>
                    <a:pt x="161" y="299"/>
                  </a:lnTo>
                  <a:lnTo>
                    <a:pt x="173" y="288"/>
                  </a:lnTo>
                  <a:lnTo>
                    <a:pt x="179" y="285"/>
                  </a:lnTo>
                  <a:lnTo>
                    <a:pt x="179" y="285"/>
                  </a:lnTo>
                  <a:lnTo>
                    <a:pt x="180" y="284"/>
                  </a:lnTo>
                  <a:lnTo>
                    <a:pt x="180" y="284"/>
                  </a:lnTo>
                  <a:lnTo>
                    <a:pt x="182" y="282"/>
                  </a:lnTo>
                  <a:lnTo>
                    <a:pt x="182" y="281"/>
                  </a:lnTo>
                  <a:lnTo>
                    <a:pt x="182" y="281"/>
                  </a:lnTo>
                  <a:lnTo>
                    <a:pt x="183" y="280"/>
                  </a:lnTo>
                  <a:lnTo>
                    <a:pt x="183" y="279"/>
                  </a:lnTo>
                  <a:lnTo>
                    <a:pt x="183" y="278"/>
                  </a:lnTo>
                  <a:lnTo>
                    <a:pt x="183" y="277"/>
                  </a:lnTo>
                  <a:lnTo>
                    <a:pt x="191" y="249"/>
                  </a:lnTo>
                  <a:lnTo>
                    <a:pt x="195" y="237"/>
                  </a:lnTo>
                  <a:lnTo>
                    <a:pt x="195" y="237"/>
                  </a:lnTo>
                  <a:lnTo>
                    <a:pt x="195" y="234"/>
                  </a:lnTo>
                  <a:lnTo>
                    <a:pt x="195" y="233"/>
                  </a:lnTo>
                  <a:lnTo>
                    <a:pt x="192" y="230"/>
                  </a:lnTo>
                  <a:lnTo>
                    <a:pt x="192" y="230"/>
                  </a:lnTo>
                  <a:lnTo>
                    <a:pt x="192" y="229"/>
                  </a:lnTo>
                  <a:lnTo>
                    <a:pt x="193" y="216"/>
                  </a:lnTo>
                  <a:lnTo>
                    <a:pt x="194" y="211"/>
                  </a:lnTo>
                  <a:lnTo>
                    <a:pt x="194" y="205"/>
                  </a:lnTo>
                  <a:lnTo>
                    <a:pt x="201" y="197"/>
                  </a:lnTo>
                  <a:lnTo>
                    <a:pt x="201" y="196"/>
                  </a:lnTo>
                  <a:lnTo>
                    <a:pt x="204" y="194"/>
                  </a:lnTo>
                  <a:lnTo>
                    <a:pt x="210" y="189"/>
                  </a:lnTo>
                  <a:lnTo>
                    <a:pt x="217" y="185"/>
                  </a:lnTo>
                  <a:lnTo>
                    <a:pt x="218" y="185"/>
                  </a:lnTo>
                  <a:lnTo>
                    <a:pt x="219" y="185"/>
                  </a:lnTo>
                  <a:lnTo>
                    <a:pt x="223" y="184"/>
                  </a:lnTo>
                  <a:lnTo>
                    <a:pt x="224" y="185"/>
                  </a:lnTo>
                  <a:lnTo>
                    <a:pt x="225" y="185"/>
                  </a:lnTo>
                  <a:lnTo>
                    <a:pt x="226" y="185"/>
                  </a:lnTo>
                  <a:lnTo>
                    <a:pt x="228" y="184"/>
                  </a:lnTo>
                  <a:lnTo>
                    <a:pt x="230" y="184"/>
                  </a:lnTo>
                  <a:lnTo>
                    <a:pt x="231" y="183"/>
                  </a:lnTo>
                  <a:lnTo>
                    <a:pt x="231" y="183"/>
                  </a:lnTo>
                  <a:lnTo>
                    <a:pt x="242" y="177"/>
                  </a:lnTo>
                  <a:lnTo>
                    <a:pt x="243" y="176"/>
                  </a:lnTo>
                  <a:lnTo>
                    <a:pt x="246" y="173"/>
                  </a:lnTo>
                  <a:lnTo>
                    <a:pt x="247" y="169"/>
                  </a:lnTo>
                  <a:lnTo>
                    <a:pt x="249" y="163"/>
                  </a:lnTo>
                  <a:lnTo>
                    <a:pt x="249" y="155"/>
                  </a:lnTo>
                  <a:lnTo>
                    <a:pt x="248" y="154"/>
                  </a:lnTo>
                  <a:lnTo>
                    <a:pt x="248" y="153"/>
                  </a:lnTo>
                  <a:lnTo>
                    <a:pt x="249" y="152"/>
                  </a:lnTo>
                  <a:lnTo>
                    <a:pt x="250" y="150"/>
                  </a:lnTo>
                  <a:lnTo>
                    <a:pt x="250" y="150"/>
                  </a:lnTo>
                  <a:lnTo>
                    <a:pt x="252" y="157"/>
                  </a:lnTo>
                  <a:lnTo>
                    <a:pt x="253" y="159"/>
                  </a:lnTo>
                  <a:lnTo>
                    <a:pt x="254" y="165"/>
                  </a:lnTo>
                  <a:lnTo>
                    <a:pt x="253" y="168"/>
                  </a:lnTo>
                  <a:lnTo>
                    <a:pt x="253" y="169"/>
                  </a:lnTo>
                  <a:lnTo>
                    <a:pt x="253" y="170"/>
                  </a:lnTo>
                  <a:lnTo>
                    <a:pt x="253" y="171"/>
                  </a:lnTo>
                  <a:lnTo>
                    <a:pt x="253" y="173"/>
                  </a:lnTo>
                  <a:lnTo>
                    <a:pt x="257" y="183"/>
                  </a:lnTo>
                  <a:lnTo>
                    <a:pt x="257" y="185"/>
                  </a:lnTo>
                  <a:lnTo>
                    <a:pt x="262" y="192"/>
                  </a:lnTo>
                  <a:lnTo>
                    <a:pt x="267" y="186"/>
                  </a:lnTo>
                  <a:lnTo>
                    <a:pt x="267" y="185"/>
                  </a:lnTo>
                  <a:lnTo>
                    <a:pt x="268" y="185"/>
                  </a:lnTo>
                  <a:lnTo>
                    <a:pt x="271" y="184"/>
                  </a:lnTo>
                  <a:lnTo>
                    <a:pt x="277" y="187"/>
                  </a:lnTo>
                  <a:lnTo>
                    <a:pt x="278" y="188"/>
                  </a:lnTo>
                  <a:lnTo>
                    <a:pt x="279" y="188"/>
                  </a:lnTo>
                  <a:lnTo>
                    <a:pt x="284" y="190"/>
                  </a:lnTo>
                  <a:lnTo>
                    <a:pt x="288" y="192"/>
                  </a:lnTo>
                  <a:lnTo>
                    <a:pt x="301" y="192"/>
                  </a:lnTo>
                  <a:lnTo>
                    <a:pt x="302" y="192"/>
                  </a:lnTo>
                  <a:lnTo>
                    <a:pt x="302" y="191"/>
                  </a:lnTo>
                  <a:lnTo>
                    <a:pt x="303" y="191"/>
                  </a:lnTo>
                  <a:lnTo>
                    <a:pt x="303" y="190"/>
                  </a:lnTo>
                  <a:lnTo>
                    <a:pt x="303" y="190"/>
                  </a:lnTo>
                  <a:lnTo>
                    <a:pt x="303" y="188"/>
                  </a:lnTo>
                  <a:lnTo>
                    <a:pt x="303" y="186"/>
                  </a:lnTo>
                  <a:lnTo>
                    <a:pt x="303" y="186"/>
                  </a:lnTo>
                  <a:lnTo>
                    <a:pt x="303" y="185"/>
                  </a:lnTo>
                  <a:lnTo>
                    <a:pt x="298" y="179"/>
                  </a:lnTo>
                  <a:lnTo>
                    <a:pt x="296" y="178"/>
                  </a:lnTo>
                  <a:lnTo>
                    <a:pt x="296" y="177"/>
                  </a:lnTo>
                  <a:lnTo>
                    <a:pt x="295" y="177"/>
                  </a:lnTo>
                  <a:lnTo>
                    <a:pt x="294" y="177"/>
                  </a:lnTo>
                  <a:lnTo>
                    <a:pt x="293" y="176"/>
                  </a:lnTo>
                  <a:lnTo>
                    <a:pt x="292" y="175"/>
                  </a:lnTo>
                  <a:lnTo>
                    <a:pt x="291" y="173"/>
                  </a:lnTo>
                  <a:lnTo>
                    <a:pt x="289" y="169"/>
                  </a:lnTo>
                  <a:lnTo>
                    <a:pt x="284" y="150"/>
                  </a:lnTo>
                  <a:lnTo>
                    <a:pt x="283" y="144"/>
                  </a:lnTo>
                  <a:lnTo>
                    <a:pt x="284" y="141"/>
                  </a:lnTo>
                  <a:lnTo>
                    <a:pt x="292" y="136"/>
                  </a:lnTo>
                  <a:lnTo>
                    <a:pt x="293" y="135"/>
                  </a:lnTo>
                  <a:lnTo>
                    <a:pt x="294" y="135"/>
                  </a:lnTo>
                  <a:lnTo>
                    <a:pt x="295" y="135"/>
                  </a:lnTo>
                  <a:lnTo>
                    <a:pt x="316" y="132"/>
                  </a:lnTo>
                  <a:lnTo>
                    <a:pt x="320" y="135"/>
                  </a:lnTo>
                  <a:lnTo>
                    <a:pt x="321" y="141"/>
                  </a:lnTo>
                  <a:lnTo>
                    <a:pt x="322" y="141"/>
                  </a:lnTo>
                  <a:lnTo>
                    <a:pt x="324" y="145"/>
                  </a:lnTo>
                  <a:lnTo>
                    <a:pt x="324" y="146"/>
                  </a:lnTo>
                  <a:lnTo>
                    <a:pt x="325" y="147"/>
                  </a:lnTo>
                  <a:lnTo>
                    <a:pt x="326" y="148"/>
                  </a:lnTo>
                  <a:lnTo>
                    <a:pt x="331" y="151"/>
                  </a:lnTo>
                  <a:lnTo>
                    <a:pt x="331" y="151"/>
                  </a:lnTo>
                  <a:lnTo>
                    <a:pt x="334" y="151"/>
                  </a:lnTo>
                  <a:lnTo>
                    <a:pt x="341" y="151"/>
                  </a:lnTo>
                  <a:lnTo>
                    <a:pt x="341" y="149"/>
                  </a:lnTo>
                  <a:lnTo>
                    <a:pt x="342" y="148"/>
                  </a:lnTo>
                  <a:lnTo>
                    <a:pt x="350" y="145"/>
                  </a:lnTo>
                  <a:lnTo>
                    <a:pt x="351" y="145"/>
                  </a:lnTo>
                  <a:lnTo>
                    <a:pt x="357" y="145"/>
                  </a:lnTo>
                  <a:lnTo>
                    <a:pt x="357" y="145"/>
                  </a:lnTo>
                  <a:lnTo>
                    <a:pt x="359" y="144"/>
                  </a:lnTo>
                  <a:lnTo>
                    <a:pt x="360" y="144"/>
                  </a:lnTo>
                  <a:lnTo>
                    <a:pt x="364" y="144"/>
                  </a:lnTo>
                  <a:lnTo>
                    <a:pt x="373" y="145"/>
                  </a:lnTo>
                  <a:lnTo>
                    <a:pt x="374" y="139"/>
                  </a:lnTo>
                  <a:lnTo>
                    <a:pt x="374" y="138"/>
                  </a:lnTo>
                  <a:lnTo>
                    <a:pt x="374" y="137"/>
                  </a:lnTo>
                  <a:lnTo>
                    <a:pt x="375" y="134"/>
                  </a:lnTo>
                  <a:lnTo>
                    <a:pt x="380" y="120"/>
                  </a:lnTo>
                  <a:lnTo>
                    <a:pt x="380" y="110"/>
                  </a:lnTo>
                  <a:lnTo>
                    <a:pt x="395" y="119"/>
                  </a:lnTo>
                  <a:lnTo>
                    <a:pt x="402" y="121"/>
                  </a:lnTo>
                  <a:lnTo>
                    <a:pt x="403" y="122"/>
                  </a:lnTo>
                  <a:lnTo>
                    <a:pt x="405" y="127"/>
                  </a:lnTo>
                  <a:lnTo>
                    <a:pt x="406" y="130"/>
                  </a:lnTo>
                  <a:lnTo>
                    <a:pt x="406" y="131"/>
                  </a:lnTo>
                  <a:lnTo>
                    <a:pt x="407" y="132"/>
                  </a:lnTo>
                  <a:lnTo>
                    <a:pt x="408" y="133"/>
                  </a:lnTo>
                  <a:lnTo>
                    <a:pt x="416" y="139"/>
                  </a:lnTo>
                  <a:lnTo>
                    <a:pt x="417" y="139"/>
                  </a:lnTo>
                  <a:lnTo>
                    <a:pt x="430" y="138"/>
                  </a:lnTo>
                  <a:lnTo>
                    <a:pt x="436" y="141"/>
                  </a:lnTo>
                  <a:lnTo>
                    <a:pt x="437" y="148"/>
                  </a:lnTo>
                  <a:lnTo>
                    <a:pt x="438" y="149"/>
                  </a:lnTo>
                  <a:lnTo>
                    <a:pt x="438" y="150"/>
                  </a:lnTo>
                  <a:lnTo>
                    <a:pt x="439" y="150"/>
                  </a:lnTo>
                  <a:lnTo>
                    <a:pt x="439" y="150"/>
                  </a:lnTo>
                  <a:lnTo>
                    <a:pt x="440" y="151"/>
                  </a:lnTo>
                  <a:lnTo>
                    <a:pt x="441" y="151"/>
                  </a:lnTo>
                  <a:lnTo>
                    <a:pt x="442" y="152"/>
                  </a:lnTo>
                  <a:lnTo>
                    <a:pt x="444" y="154"/>
                  </a:lnTo>
                  <a:lnTo>
                    <a:pt x="445" y="155"/>
                  </a:lnTo>
                  <a:lnTo>
                    <a:pt x="445" y="155"/>
                  </a:lnTo>
                  <a:lnTo>
                    <a:pt x="445" y="156"/>
                  </a:lnTo>
                  <a:lnTo>
                    <a:pt x="445" y="157"/>
                  </a:lnTo>
                  <a:lnTo>
                    <a:pt x="445" y="157"/>
                  </a:lnTo>
                  <a:lnTo>
                    <a:pt x="438" y="168"/>
                  </a:lnTo>
                  <a:lnTo>
                    <a:pt x="432" y="168"/>
                  </a:lnTo>
                  <a:lnTo>
                    <a:pt x="432" y="167"/>
                  </a:lnTo>
                  <a:lnTo>
                    <a:pt x="431" y="167"/>
                  </a:lnTo>
                  <a:lnTo>
                    <a:pt x="431" y="166"/>
                  </a:lnTo>
                  <a:lnTo>
                    <a:pt x="431" y="166"/>
                  </a:lnTo>
                  <a:lnTo>
                    <a:pt x="430" y="166"/>
                  </a:lnTo>
                  <a:lnTo>
                    <a:pt x="430" y="167"/>
                  </a:lnTo>
                  <a:lnTo>
                    <a:pt x="430" y="175"/>
                  </a:lnTo>
                  <a:lnTo>
                    <a:pt x="430" y="176"/>
                  </a:lnTo>
                  <a:lnTo>
                    <a:pt x="430" y="177"/>
                  </a:lnTo>
                  <a:lnTo>
                    <a:pt x="430" y="178"/>
                  </a:lnTo>
                  <a:lnTo>
                    <a:pt x="430" y="178"/>
                  </a:lnTo>
                  <a:lnTo>
                    <a:pt x="431" y="179"/>
                  </a:lnTo>
                  <a:lnTo>
                    <a:pt x="431" y="180"/>
                  </a:lnTo>
                  <a:lnTo>
                    <a:pt x="431" y="181"/>
                  </a:lnTo>
                  <a:lnTo>
                    <a:pt x="435" y="188"/>
                  </a:lnTo>
                  <a:lnTo>
                    <a:pt x="436" y="192"/>
                  </a:lnTo>
                  <a:lnTo>
                    <a:pt x="437" y="192"/>
                  </a:lnTo>
                  <a:lnTo>
                    <a:pt x="437" y="193"/>
                  </a:lnTo>
                  <a:lnTo>
                    <a:pt x="446" y="200"/>
                  </a:lnTo>
                  <a:lnTo>
                    <a:pt x="455" y="196"/>
                  </a:lnTo>
                  <a:lnTo>
                    <a:pt x="456" y="196"/>
                  </a:lnTo>
                  <a:lnTo>
                    <a:pt x="456" y="196"/>
                  </a:lnTo>
                  <a:lnTo>
                    <a:pt x="456" y="196"/>
                  </a:lnTo>
                  <a:lnTo>
                    <a:pt x="458" y="195"/>
                  </a:lnTo>
                  <a:lnTo>
                    <a:pt x="471" y="189"/>
                  </a:lnTo>
                  <a:lnTo>
                    <a:pt x="472" y="189"/>
                  </a:lnTo>
                  <a:lnTo>
                    <a:pt x="472" y="188"/>
                  </a:lnTo>
                  <a:lnTo>
                    <a:pt x="472" y="188"/>
                  </a:lnTo>
                  <a:lnTo>
                    <a:pt x="473" y="187"/>
                  </a:lnTo>
                  <a:lnTo>
                    <a:pt x="473" y="185"/>
                  </a:lnTo>
                  <a:lnTo>
                    <a:pt x="474" y="183"/>
                  </a:lnTo>
                  <a:lnTo>
                    <a:pt x="474" y="182"/>
                  </a:lnTo>
                  <a:lnTo>
                    <a:pt x="474" y="181"/>
                  </a:lnTo>
                  <a:lnTo>
                    <a:pt x="474" y="180"/>
                  </a:lnTo>
                  <a:lnTo>
                    <a:pt x="475" y="176"/>
                  </a:lnTo>
                  <a:lnTo>
                    <a:pt x="474" y="173"/>
                  </a:lnTo>
                  <a:lnTo>
                    <a:pt x="474" y="172"/>
                  </a:lnTo>
                  <a:lnTo>
                    <a:pt x="474" y="171"/>
                  </a:lnTo>
                  <a:lnTo>
                    <a:pt x="474" y="170"/>
                  </a:lnTo>
                  <a:lnTo>
                    <a:pt x="474" y="169"/>
                  </a:lnTo>
                  <a:lnTo>
                    <a:pt x="474" y="168"/>
                  </a:lnTo>
                  <a:lnTo>
                    <a:pt x="475" y="167"/>
                  </a:lnTo>
                  <a:lnTo>
                    <a:pt x="475" y="166"/>
                  </a:lnTo>
                  <a:lnTo>
                    <a:pt x="475" y="166"/>
                  </a:lnTo>
                  <a:lnTo>
                    <a:pt x="476" y="166"/>
                  </a:lnTo>
                  <a:lnTo>
                    <a:pt x="484" y="161"/>
                  </a:lnTo>
                  <a:lnTo>
                    <a:pt x="487" y="161"/>
                  </a:lnTo>
                  <a:lnTo>
                    <a:pt x="488" y="160"/>
                  </a:lnTo>
                  <a:lnTo>
                    <a:pt x="493" y="160"/>
                  </a:lnTo>
                  <a:lnTo>
                    <a:pt x="493" y="161"/>
                  </a:lnTo>
                  <a:lnTo>
                    <a:pt x="496" y="162"/>
                  </a:lnTo>
                  <a:lnTo>
                    <a:pt x="498" y="162"/>
                  </a:lnTo>
                  <a:lnTo>
                    <a:pt x="499" y="162"/>
                  </a:lnTo>
                  <a:lnTo>
                    <a:pt x="499" y="161"/>
                  </a:lnTo>
                  <a:lnTo>
                    <a:pt x="505" y="159"/>
                  </a:lnTo>
                  <a:lnTo>
                    <a:pt x="506" y="158"/>
                  </a:lnTo>
                  <a:lnTo>
                    <a:pt x="508" y="161"/>
                  </a:lnTo>
                  <a:lnTo>
                    <a:pt x="507" y="161"/>
                  </a:lnTo>
                  <a:lnTo>
                    <a:pt x="506" y="166"/>
                  </a:lnTo>
                  <a:lnTo>
                    <a:pt x="506" y="167"/>
                  </a:lnTo>
                  <a:lnTo>
                    <a:pt x="507" y="169"/>
                  </a:lnTo>
                  <a:lnTo>
                    <a:pt x="507" y="171"/>
                  </a:lnTo>
                  <a:lnTo>
                    <a:pt x="507" y="171"/>
                  </a:lnTo>
                  <a:lnTo>
                    <a:pt x="508" y="172"/>
                  </a:lnTo>
                  <a:lnTo>
                    <a:pt x="510" y="175"/>
                  </a:lnTo>
                  <a:lnTo>
                    <a:pt x="511" y="181"/>
                  </a:lnTo>
                  <a:lnTo>
                    <a:pt x="507" y="195"/>
                  </a:lnTo>
                  <a:lnTo>
                    <a:pt x="514" y="198"/>
                  </a:lnTo>
                  <a:lnTo>
                    <a:pt x="519" y="197"/>
                  </a:lnTo>
                  <a:lnTo>
                    <a:pt x="520" y="197"/>
                  </a:lnTo>
                  <a:lnTo>
                    <a:pt x="523" y="197"/>
                  </a:lnTo>
                  <a:lnTo>
                    <a:pt x="524" y="197"/>
                  </a:lnTo>
                  <a:lnTo>
                    <a:pt x="525" y="197"/>
                  </a:lnTo>
                  <a:lnTo>
                    <a:pt x="525" y="198"/>
                  </a:lnTo>
                  <a:lnTo>
                    <a:pt x="527" y="209"/>
                  </a:lnTo>
                  <a:lnTo>
                    <a:pt x="527" y="210"/>
                  </a:lnTo>
                  <a:lnTo>
                    <a:pt x="527" y="211"/>
                  </a:lnTo>
                  <a:lnTo>
                    <a:pt x="527" y="212"/>
                  </a:lnTo>
                  <a:lnTo>
                    <a:pt x="526" y="212"/>
                  </a:lnTo>
                  <a:lnTo>
                    <a:pt x="526" y="213"/>
                  </a:lnTo>
                  <a:lnTo>
                    <a:pt x="525" y="213"/>
                  </a:lnTo>
                  <a:lnTo>
                    <a:pt x="525" y="214"/>
                  </a:lnTo>
                  <a:lnTo>
                    <a:pt x="525" y="214"/>
                  </a:lnTo>
                  <a:lnTo>
                    <a:pt x="524" y="214"/>
                  </a:lnTo>
                  <a:lnTo>
                    <a:pt x="524" y="215"/>
                  </a:lnTo>
                  <a:lnTo>
                    <a:pt x="524" y="215"/>
                  </a:lnTo>
                  <a:lnTo>
                    <a:pt x="523" y="216"/>
                  </a:lnTo>
                  <a:lnTo>
                    <a:pt x="523" y="217"/>
                  </a:lnTo>
                  <a:lnTo>
                    <a:pt x="523" y="221"/>
                  </a:lnTo>
                  <a:lnTo>
                    <a:pt x="529" y="228"/>
                  </a:lnTo>
                  <a:lnTo>
                    <a:pt x="529" y="229"/>
                  </a:lnTo>
                  <a:lnTo>
                    <a:pt x="530" y="230"/>
                  </a:lnTo>
                  <a:lnTo>
                    <a:pt x="530" y="230"/>
                  </a:lnTo>
                  <a:lnTo>
                    <a:pt x="531" y="230"/>
                  </a:lnTo>
                  <a:lnTo>
                    <a:pt x="532" y="230"/>
                  </a:lnTo>
                  <a:lnTo>
                    <a:pt x="532" y="230"/>
                  </a:lnTo>
                  <a:lnTo>
                    <a:pt x="543" y="227"/>
                  </a:lnTo>
                  <a:lnTo>
                    <a:pt x="547" y="234"/>
                  </a:lnTo>
                  <a:lnTo>
                    <a:pt x="544" y="236"/>
                  </a:lnTo>
                  <a:lnTo>
                    <a:pt x="537" y="244"/>
                  </a:lnTo>
                  <a:lnTo>
                    <a:pt x="536" y="244"/>
                  </a:lnTo>
                  <a:lnTo>
                    <a:pt x="536" y="245"/>
                  </a:lnTo>
                  <a:lnTo>
                    <a:pt x="536" y="246"/>
                  </a:lnTo>
                  <a:lnTo>
                    <a:pt x="536" y="249"/>
                  </a:lnTo>
                  <a:lnTo>
                    <a:pt x="536" y="250"/>
                  </a:lnTo>
                  <a:lnTo>
                    <a:pt x="538" y="255"/>
                  </a:lnTo>
                  <a:lnTo>
                    <a:pt x="549" y="263"/>
                  </a:lnTo>
                  <a:lnTo>
                    <a:pt x="555" y="272"/>
                  </a:lnTo>
                  <a:lnTo>
                    <a:pt x="555" y="272"/>
                  </a:lnTo>
                  <a:lnTo>
                    <a:pt x="562" y="272"/>
                  </a:lnTo>
                  <a:lnTo>
                    <a:pt x="562" y="272"/>
                  </a:lnTo>
                  <a:lnTo>
                    <a:pt x="563" y="271"/>
                  </a:lnTo>
                  <a:lnTo>
                    <a:pt x="563" y="271"/>
                  </a:lnTo>
                  <a:lnTo>
                    <a:pt x="563" y="271"/>
                  </a:lnTo>
                  <a:lnTo>
                    <a:pt x="565" y="270"/>
                  </a:lnTo>
                  <a:lnTo>
                    <a:pt x="566" y="270"/>
                  </a:lnTo>
                  <a:lnTo>
                    <a:pt x="567" y="269"/>
                  </a:lnTo>
                  <a:lnTo>
                    <a:pt x="569" y="267"/>
                  </a:lnTo>
                  <a:lnTo>
                    <a:pt x="572" y="265"/>
                  </a:lnTo>
                  <a:lnTo>
                    <a:pt x="580" y="261"/>
                  </a:lnTo>
                  <a:lnTo>
                    <a:pt x="580" y="261"/>
                  </a:lnTo>
                  <a:lnTo>
                    <a:pt x="580" y="261"/>
                  </a:lnTo>
                  <a:lnTo>
                    <a:pt x="581" y="260"/>
                  </a:lnTo>
                  <a:lnTo>
                    <a:pt x="582" y="260"/>
                  </a:lnTo>
                  <a:lnTo>
                    <a:pt x="600" y="259"/>
                  </a:lnTo>
                  <a:lnTo>
                    <a:pt x="610" y="264"/>
                  </a:lnTo>
                  <a:lnTo>
                    <a:pt x="611" y="265"/>
                  </a:lnTo>
                  <a:lnTo>
                    <a:pt x="611" y="265"/>
                  </a:lnTo>
                  <a:lnTo>
                    <a:pt x="612" y="265"/>
                  </a:lnTo>
                  <a:lnTo>
                    <a:pt x="612" y="265"/>
                  </a:lnTo>
                  <a:lnTo>
                    <a:pt x="613" y="265"/>
                  </a:lnTo>
                  <a:lnTo>
                    <a:pt x="613" y="265"/>
                  </a:lnTo>
                  <a:lnTo>
                    <a:pt x="614" y="265"/>
                  </a:lnTo>
                  <a:lnTo>
                    <a:pt x="615" y="265"/>
                  </a:lnTo>
                  <a:lnTo>
                    <a:pt x="615" y="265"/>
                  </a:lnTo>
                  <a:lnTo>
                    <a:pt x="618" y="265"/>
                  </a:lnTo>
                  <a:lnTo>
                    <a:pt x="618" y="265"/>
                  </a:lnTo>
                  <a:lnTo>
                    <a:pt x="619" y="264"/>
                  </a:lnTo>
                  <a:lnTo>
                    <a:pt x="619" y="264"/>
                  </a:lnTo>
                  <a:lnTo>
                    <a:pt x="619" y="264"/>
                  </a:lnTo>
                  <a:lnTo>
                    <a:pt x="629" y="256"/>
                  </a:lnTo>
                  <a:lnTo>
                    <a:pt x="627" y="249"/>
                  </a:lnTo>
                  <a:lnTo>
                    <a:pt x="624" y="236"/>
                  </a:lnTo>
                  <a:lnTo>
                    <a:pt x="625" y="235"/>
                  </a:lnTo>
                  <a:lnTo>
                    <a:pt x="628" y="221"/>
                  </a:lnTo>
                  <a:lnTo>
                    <a:pt x="629" y="212"/>
                  </a:lnTo>
                  <a:lnTo>
                    <a:pt x="633" y="213"/>
                  </a:lnTo>
                  <a:lnTo>
                    <a:pt x="647" y="211"/>
                  </a:lnTo>
                  <a:lnTo>
                    <a:pt x="647" y="211"/>
                  </a:lnTo>
                  <a:lnTo>
                    <a:pt x="647" y="211"/>
                  </a:lnTo>
                  <a:lnTo>
                    <a:pt x="649" y="208"/>
                  </a:lnTo>
                  <a:lnTo>
                    <a:pt x="650" y="207"/>
                  </a:lnTo>
                  <a:lnTo>
                    <a:pt x="650" y="206"/>
                  </a:lnTo>
                  <a:lnTo>
                    <a:pt x="650" y="206"/>
                  </a:lnTo>
                  <a:lnTo>
                    <a:pt x="650" y="206"/>
                  </a:lnTo>
                  <a:lnTo>
                    <a:pt x="650" y="205"/>
                  </a:lnTo>
                  <a:lnTo>
                    <a:pt x="650" y="205"/>
                  </a:lnTo>
                  <a:lnTo>
                    <a:pt x="650" y="204"/>
                  </a:lnTo>
                  <a:lnTo>
                    <a:pt x="650" y="204"/>
                  </a:lnTo>
                  <a:lnTo>
                    <a:pt x="650" y="203"/>
                  </a:lnTo>
                  <a:lnTo>
                    <a:pt x="650" y="203"/>
                  </a:lnTo>
                  <a:lnTo>
                    <a:pt x="651" y="202"/>
                  </a:lnTo>
                  <a:lnTo>
                    <a:pt x="651" y="201"/>
                  </a:lnTo>
                  <a:lnTo>
                    <a:pt x="652" y="201"/>
                  </a:lnTo>
                  <a:lnTo>
                    <a:pt x="652" y="200"/>
                  </a:lnTo>
                  <a:lnTo>
                    <a:pt x="652" y="200"/>
                  </a:lnTo>
                  <a:lnTo>
                    <a:pt x="652" y="200"/>
                  </a:lnTo>
                  <a:lnTo>
                    <a:pt x="653" y="200"/>
                  </a:lnTo>
                  <a:lnTo>
                    <a:pt x="669" y="197"/>
                  </a:lnTo>
                  <a:lnTo>
                    <a:pt x="680" y="195"/>
                  </a:lnTo>
                  <a:lnTo>
                    <a:pt x="680" y="195"/>
                  </a:lnTo>
                  <a:lnTo>
                    <a:pt x="680" y="195"/>
                  </a:lnTo>
                  <a:lnTo>
                    <a:pt x="681" y="194"/>
                  </a:lnTo>
                  <a:lnTo>
                    <a:pt x="681" y="194"/>
                  </a:lnTo>
                  <a:lnTo>
                    <a:pt x="682" y="194"/>
                  </a:lnTo>
                  <a:lnTo>
                    <a:pt x="682" y="194"/>
                  </a:lnTo>
                  <a:lnTo>
                    <a:pt x="683" y="193"/>
                  </a:lnTo>
                  <a:lnTo>
                    <a:pt x="683" y="193"/>
                  </a:lnTo>
                  <a:lnTo>
                    <a:pt x="684" y="192"/>
                  </a:lnTo>
                  <a:lnTo>
                    <a:pt x="684" y="192"/>
                  </a:lnTo>
                  <a:lnTo>
                    <a:pt x="686" y="191"/>
                  </a:lnTo>
                  <a:lnTo>
                    <a:pt x="686" y="190"/>
                  </a:lnTo>
                  <a:lnTo>
                    <a:pt x="687" y="189"/>
                  </a:lnTo>
                  <a:lnTo>
                    <a:pt x="687" y="188"/>
                  </a:lnTo>
                  <a:lnTo>
                    <a:pt x="693" y="179"/>
                  </a:lnTo>
                  <a:lnTo>
                    <a:pt x="693" y="178"/>
                  </a:lnTo>
                  <a:lnTo>
                    <a:pt x="694" y="178"/>
                  </a:lnTo>
                  <a:lnTo>
                    <a:pt x="694" y="177"/>
                  </a:lnTo>
                  <a:lnTo>
                    <a:pt x="694" y="177"/>
                  </a:lnTo>
                  <a:lnTo>
                    <a:pt x="693" y="176"/>
                  </a:lnTo>
                  <a:lnTo>
                    <a:pt x="693" y="176"/>
                  </a:lnTo>
                  <a:lnTo>
                    <a:pt x="691" y="172"/>
                  </a:lnTo>
                  <a:lnTo>
                    <a:pt x="691" y="172"/>
                  </a:lnTo>
                  <a:lnTo>
                    <a:pt x="685" y="168"/>
                  </a:lnTo>
                  <a:lnTo>
                    <a:pt x="678" y="160"/>
                  </a:lnTo>
                  <a:lnTo>
                    <a:pt x="679" y="159"/>
                  </a:lnTo>
                  <a:lnTo>
                    <a:pt x="681" y="154"/>
                  </a:lnTo>
                  <a:lnTo>
                    <a:pt x="692" y="133"/>
                  </a:lnTo>
                  <a:lnTo>
                    <a:pt x="693" y="132"/>
                  </a:lnTo>
                  <a:lnTo>
                    <a:pt x="693" y="132"/>
                  </a:lnTo>
                  <a:lnTo>
                    <a:pt x="693" y="131"/>
                  </a:lnTo>
                  <a:lnTo>
                    <a:pt x="693" y="131"/>
                  </a:lnTo>
                  <a:lnTo>
                    <a:pt x="691" y="123"/>
                  </a:lnTo>
                  <a:lnTo>
                    <a:pt x="690" y="123"/>
                  </a:lnTo>
                  <a:lnTo>
                    <a:pt x="690" y="122"/>
                  </a:lnTo>
                  <a:lnTo>
                    <a:pt x="688" y="119"/>
                  </a:lnTo>
                  <a:lnTo>
                    <a:pt x="684" y="110"/>
                  </a:lnTo>
                  <a:lnTo>
                    <a:pt x="682" y="104"/>
                  </a:lnTo>
                  <a:lnTo>
                    <a:pt x="684" y="103"/>
                  </a:lnTo>
                  <a:lnTo>
                    <a:pt x="684" y="103"/>
                  </a:lnTo>
                  <a:lnTo>
                    <a:pt x="684" y="103"/>
                  </a:lnTo>
                  <a:lnTo>
                    <a:pt x="685" y="103"/>
                  </a:lnTo>
                  <a:lnTo>
                    <a:pt x="685" y="102"/>
                  </a:lnTo>
                  <a:lnTo>
                    <a:pt x="685" y="101"/>
                  </a:lnTo>
                  <a:lnTo>
                    <a:pt x="685" y="95"/>
                  </a:lnTo>
                  <a:lnTo>
                    <a:pt x="683" y="87"/>
                  </a:lnTo>
                  <a:lnTo>
                    <a:pt x="682" y="82"/>
                  </a:lnTo>
                  <a:lnTo>
                    <a:pt x="682" y="80"/>
                  </a:lnTo>
                  <a:lnTo>
                    <a:pt x="688" y="72"/>
                  </a:lnTo>
                  <a:lnTo>
                    <a:pt x="688" y="71"/>
                  </a:lnTo>
                  <a:lnTo>
                    <a:pt x="689" y="71"/>
                  </a:lnTo>
                  <a:lnTo>
                    <a:pt x="688" y="71"/>
                  </a:lnTo>
                  <a:lnTo>
                    <a:pt x="688" y="70"/>
                  </a:lnTo>
                  <a:lnTo>
                    <a:pt x="688" y="70"/>
                  </a:lnTo>
                  <a:lnTo>
                    <a:pt x="688" y="70"/>
                  </a:lnTo>
                  <a:lnTo>
                    <a:pt x="687" y="69"/>
                  </a:lnTo>
                  <a:lnTo>
                    <a:pt x="687" y="69"/>
                  </a:lnTo>
                  <a:lnTo>
                    <a:pt x="689" y="64"/>
                  </a:lnTo>
                  <a:lnTo>
                    <a:pt x="691" y="61"/>
                  </a:lnTo>
                  <a:lnTo>
                    <a:pt x="692" y="61"/>
                  </a:lnTo>
                  <a:lnTo>
                    <a:pt x="694" y="58"/>
                  </a:lnTo>
                  <a:lnTo>
                    <a:pt x="696" y="55"/>
                  </a:lnTo>
                  <a:lnTo>
                    <a:pt x="697" y="52"/>
                  </a:lnTo>
                  <a:lnTo>
                    <a:pt x="698" y="51"/>
                  </a:lnTo>
                  <a:lnTo>
                    <a:pt x="706" y="29"/>
                  </a:lnTo>
                  <a:lnTo>
                    <a:pt x="708" y="26"/>
                  </a:lnTo>
                  <a:lnTo>
                    <a:pt x="714" y="12"/>
                  </a:lnTo>
                  <a:lnTo>
                    <a:pt x="714" y="11"/>
                  </a:lnTo>
                  <a:lnTo>
                    <a:pt x="714" y="11"/>
                  </a:lnTo>
                  <a:lnTo>
                    <a:pt x="714" y="10"/>
                  </a:lnTo>
                  <a:lnTo>
                    <a:pt x="713" y="8"/>
                  </a:lnTo>
                  <a:lnTo>
                    <a:pt x="713" y="7"/>
                  </a:lnTo>
                  <a:lnTo>
                    <a:pt x="713" y="7"/>
                  </a:lnTo>
                  <a:lnTo>
                    <a:pt x="707" y="1"/>
                  </a:lnTo>
                  <a:lnTo>
                    <a:pt x="715" y="0"/>
                  </a:lnTo>
                  <a:lnTo>
                    <a:pt x="715" y="1"/>
                  </a:lnTo>
                  <a:lnTo>
                    <a:pt x="716" y="1"/>
                  </a:lnTo>
                  <a:lnTo>
                    <a:pt x="717" y="2"/>
                  </a:lnTo>
                  <a:lnTo>
                    <a:pt x="719" y="3"/>
                  </a:lnTo>
                  <a:lnTo>
                    <a:pt x="722" y="3"/>
                  </a:lnTo>
                  <a:lnTo>
                    <a:pt x="722" y="3"/>
                  </a:lnTo>
                  <a:lnTo>
                    <a:pt x="724" y="4"/>
                  </a:lnTo>
                  <a:lnTo>
                    <a:pt x="731" y="4"/>
                  </a:lnTo>
                  <a:moveTo>
                    <a:pt x="320" y="693"/>
                  </a:moveTo>
                  <a:lnTo>
                    <a:pt x="322" y="694"/>
                  </a:lnTo>
                  <a:lnTo>
                    <a:pt x="323" y="693"/>
                  </a:lnTo>
                  <a:lnTo>
                    <a:pt x="324" y="693"/>
                  </a:lnTo>
                  <a:lnTo>
                    <a:pt x="325" y="693"/>
                  </a:lnTo>
                  <a:lnTo>
                    <a:pt x="325" y="692"/>
                  </a:lnTo>
                  <a:lnTo>
                    <a:pt x="326" y="691"/>
                  </a:lnTo>
                  <a:lnTo>
                    <a:pt x="327" y="679"/>
                  </a:lnTo>
                  <a:lnTo>
                    <a:pt x="327" y="679"/>
                  </a:lnTo>
                  <a:lnTo>
                    <a:pt x="327" y="678"/>
                  </a:lnTo>
                  <a:lnTo>
                    <a:pt x="325" y="676"/>
                  </a:lnTo>
                  <a:lnTo>
                    <a:pt x="323" y="674"/>
                  </a:lnTo>
                  <a:lnTo>
                    <a:pt x="322" y="673"/>
                  </a:lnTo>
                  <a:lnTo>
                    <a:pt x="321" y="666"/>
                  </a:lnTo>
                  <a:lnTo>
                    <a:pt x="314" y="662"/>
                  </a:lnTo>
                  <a:lnTo>
                    <a:pt x="312" y="661"/>
                  </a:lnTo>
                  <a:lnTo>
                    <a:pt x="308" y="662"/>
                  </a:lnTo>
                  <a:lnTo>
                    <a:pt x="303" y="663"/>
                  </a:lnTo>
                  <a:lnTo>
                    <a:pt x="302" y="664"/>
                  </a:lnTo>
                  <a:lnTo>
                    <a:pt x="300" y="668"/>
                  </a:lnTo>
                  <a:lnTo>
                    <a:pt x="300" y="668"/>
                  </a:lnTo>
                  <a:lnTo>
                    <a:pt x="300" y="668"/>
                  </a:lnTo>
                  <a:lnTo>
                    <a:pt x="301" y="669"/>
                  </a:lnTo>
                  <a:lnTo>
                    <a:pt x="301" y="669"/>
                  </a:lnTo>
                  <a:lnTo>
                    <a:pt x="301" y="669"/>
                  </a:lnTo>
                  <a:lnTo>
                    <a:pt x="301" y="669"/>
                  </a:lnTo>
                  <a:lnTo>
                    <a:pt x="301" y="670"/>
                  </a:lnTo>
                  <a:lnTo>
                    <a:pt x="297" y="673"/>
                  </a:lnTo>
                  <a:lnTo>
                    <a:pt x="292" y="675"/>
                  </a:lnTo>
                  <a:lnTo>
                    <a:pt x="305" y="681"/>
                  </a:lnTo>
                  <a:lnTo>
                    <a:pt x="306" y="682"/>
                  </a:lnTo>
                  <a:lnTo>
                    <a:pt x="308" y="684"/>
                  </a:lnTo>
                  <a:lnTo>
                    <a:pt x="309" y="685"/>
                  </a:lnTo>
                  <a:lnTo>
                    <a:pt x="310" y="685"/>
                  </a:lnTo>
                  <a:lnTo>
                    <a:pt x="312" y="689"/>
                  </a:lnTo>
                  <a:lnTo>
                    <a:pt x="314" y="693"/>
                  </a:lnTo>
                  <a:lnTo>
                    <a:pt x="315" y="693"/>
                  </a:lnTo>
                  <a:lnTo>
                    <a:pt x="320" y="693"/>
                  </a:lnTo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8" name="Freeform 158"/>
            <p:cNvSpPr>
              <a:spLocks/>
            </p:cNvSpPr>
            <p:nvPr/>
          </p:nvSpPr>
          <p:spPr bwMode="auto">
            <a:xfrm>
              <a:off x="5886873" y="2396746"/>
              <a:ext cx="17985" cy="8598"/>
            </a:xfrm>
            <a:custGeom>
              <a:avLst/>
              <a:gdLst>
                <a:gd name="T0" fmla="*/ 2 w 4"/>
                <a:gd name="T1" fmla="*/ 0 h 2"/>
                <a:gd name="T2" fmla="*/ 3 w 4"/>
                <a:gd name="T3" fmla="*/ 0 h 2"/>
                <a:gd name="T4" fmla="*/ 3 w 4"/>
                <a:gd name="T5" fmla="*/ 0 h 2"/>
                <a:gd name="T6" fmla="*/ 4 w 4"/>
                <a:gd name="T7" fmla="*/ 0 h 2"/>
                <a:gd name="T8" fmla="*/ 4 w 4"/>
                <a:gd name="T9" fmla="*/ 1 h 2"/>
                <a:gd name="T10" fmla="*/ 4 w 4"/>
                <a:gd name="T11" fmla="*/ 1 h 2"/>
                <a:gd name="T12" fmla="*/ 4 w 4"/>
                <a:gd name="T13" fmla="*/ 1 h 2"/>
                <a:gd name="T14" fmla="*/ 3 w 4"/>
                <a:gd name="T15" fmla="*/ 1 h 2"/>
                <a:gd name="T16" fmla="*/ 2 w 4"/>
                <a:gd name="T17" fmla="*/ 2 h 2"/>
                <a:gd name="T18" fmla="*/ 0 w 4"/>
                <a:gd name="T19" fmla="*/ 1 h 2"/>
                <a:gd name="T20" fmla="*/ 1 w 4"/>
                <a:gd name="T21" fmla="*/ 1 h 2"/>
                <a:gd name="T22" fmla="*/ 1 w 4"/>
                <a:gd name="T23" fmla="*/ 0 h 2"/>
                <a:gd name="T24" fmla="*/ 2 w 4"/>
                <a:gd name="T25" fmla="*/ 0 h 2"/>
                <a:gd name="T26" fmla="*/ 2 w 4"/>
                <a:gd name="T27" fmla="*/ 0 h 2"/>
                <a:gd name="T28" fmla="*/ 2 w 4"/>
                <a:gd name="T2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9" name="Freeform 159"/>
            <p:cNvSpPr>
              <a:spLocks/>
            </p:cNvSpPr>
            <p:nvPr/>
          </p:nvSpPr>
          <p:spPr bwMode="auto">
            <a:xfrm>
              <a:off x="5877880" y="2401046"/>
              <a:ext cx="13490" cy="17197"/>
            </a:xfrm>
            <a:custGeom>
              <a:avLst/>
              <a:gdLst>
                <a:gd name="T0" fmla="*/ 2 w 3"/>
                <a:gd name="T1" fmla="*/ 3 h 4"/>
                <a:gd name="T2" fmla="*/ 2 w 3"/>
                <a:gd name="T3" fmla="*/ 4 h 4"/>
                <a:gd name="T4" fmla="*/ 1 w 3"/>
                <a:gd name="T5" fmla="*/ 3 h 4"/>
                <a:gd name="T6" fmla="*/ 0 w 3"/>
                <a:gd name="T7" fmla="*/ 3 h 4"/>
                <a:gd name="T8" fmla="*/ 1 w 3"/>
                <a:gd name="T9" fmla="*/ 3 h 4"/>
                <a:gd name="T10" fmla="*/ 2 w 3"/>
                <a:gd name="T11" fmla="*/ 1 h 4"/>
                <a:gd name="T12" fmla="*/ 2 w 3"/>
                <a:gd name="T13" fmla="*/ 0 h 4"/>
                <a:gd name="T14" fmla="*/ 2 w 3"/>
                <a:gd name="T15" fmla="*/ 0 h 4"/>
                <a:gd name="T16" fmla="*/ 3 w 3"/>
                <a:gd name="T17" fmla="*/ 2 h 4"/>
                <a:gd name="T18" fmla="*/ 3 w 3"/>
                <a:gd name="T19" fmla="*/ 2 h 4"/>
                <a:gd name="T20" fmla="*/ 2 w 3"/>
                <a:gd name="T21" fmla="*/ 3 h 4"/>
                <a:gd name="T22" fmla="*/ 2 w 3"/>
                <a:gd name="T2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lnTo>
                    <a:pt x="2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0" name="Freeform 160"/>
            <p:cNvSpPr>
              <a:spLocks/>
            </p:cNvSpPr>
            <p:nvPr/>
          </p:nvSpPr>
          <p:spPr bwMode="auto">
            <a:xfrm>
              <a:off x="3989460" y="2229075"/>
              <a:ext cx="1092587" cy="1066221"/>
            </a:xfrm>
            <a:custGeom>
              <a:avLst/>
              <a:gdLst>
                <a:gd name="T0" fmla="*/ 89 w 243"/>
                <a:gd name="T1" fmla="*/ 7 h 248"/>
                <a:gd name="T2" fmla="*/ 108 w 243"/>
                <a:gd name="T3" fmla="*/ 22 h 248"/>
                <a:gd name="T4" fmla="*/ 124 w 243"/>
                <a:gd name="T5" fmla="*/ 21 h 248"/>
                <a:gd name="T6" fmla="*/ 136 w 243"/>
                <a:gd name="T7" fmla="*/ 32 h 248"/>
                <a:gd name="T8" fmla="*/ 151 w 243"/>
                <a:gd name="T9" fmla="*/ 36 h 248"/>
                <a:gd name="T10" fmla="*/ 164 w 243"/>
                <a:gd name="T11" fmla="*/ 40 h 248"/>
                <a:gd name="T12" fmla="*/ 176 w 243"/>
                <a:gd name="T13" fmla="*/ 39 h 248"/>
                <a:gd name="T14" fmla="*/ 187 w 243"/>
                <a:gd name="T15" fmla="*/ 37 h 248"/>
                <a:gd name="T16" fmla="*/ 199 w 243"/>
                <a:gd name="T17" fmla="*/ 43 h 248"/>
                <a:gd name="T18" fmla="*/ 208 w 243"/>
                <a:gd name="T19" fmla="*/ 37 h 248"/>
                <a:gd name="T20" fmla="*/ 213 w 243"/>
                <a:gd name="T21" fmla="*/ 37 h 248"/>
                <a:gd name="T22" fmla="*/ 222 w 243"/>
                <a:gd name="T23" fmla="*/ 34 h 248"/>
                <a:gd name="T24" fmla="*/ 235 w 243"/>
                <a:gd name="T25" fmla="*/ 43 h 248"/>
                <a:gd name="T26" fmla="*/ 240 w 243"/>
                <a:gd name="T27" fmla="*/ 54 h 248"/>
                <a:gd name="T28" fmla="*/ 232 w 243"/>
                <a:gd name="T29" fmla="*/ 53 h 248"/>
                <a:gd name="T30" fmla="*/ 233 w 243"/>
                <a:gd name="T31" fmla="*/ 64 h 248"/>
                <a:gd name="T32" fmla="*/ 229 w 243"/>
                <a:gd name="T33" fmla="*/ 56 h 248"/>
                <a:gd name="T34" fmla="*/ 225 w 243"/>
                <a:gd name="T35" fmla="*/ 48 h 248"/>
                <a:gd name="T36" fmla="*/ 226 w 243"/>
                <a:gd name="T37" fmla="*/ 57 h 248"/>
                <a:gd name="T38" fmla="*/ 213 w 243"/>
                <a:gd name="T39" fmla="*/ 67 h 248"/>
                <a:gd name="T40" fmla="*/ 197 w 243"/>
                <a:gd name="T41" fmla="*/ 77 h 248"/>
                <a:gd name="T42" fmla="*/ 201 w 243"/>
                <a:gd name="T43" fmla="*/ 90 h 248"/>
                <a:gd name="T44" fmla="*/ 197 w 243"/>
                <a:gd name="T45" fmla="*/ 99 h 248"/>
                <a:gd name="T46" fmla="*/ 179 w 243"/>
                <a:gd name="T47" fmla="*/ 116 h 248"/>
                <a:gd name="T48" fmla="*/ 177 w 243"/>
                <a:gd name="T49" fmla="*/ 128 h 248"/>
                <a:gd name="T50" fmla="*/ 184 w 243"/>
                <a:gd name="T51" fmla="*/ 138 h 248"/>
                <a:gd name="T52" fmla="*/ 173 w 243"/>
                <a:gd name="T53" fmla="*/ 150 h 248"/>
                <a:gd name="T54" fmla="*/ 161 w 243"/>
                <a:gd name="T55" fmla="*/ 154 h 248"/>
                <a:gd name="T56" fmla="*/ 173 w 243"/>
                <a:gd name="T57" fmla="*/ 161 h 248"/>
                <a:gd name="T58" fmla="*/ 172 w 243"/>
                <a:gd name="T59" fmla="*/ 168 h 248"/>
                <a:gd name="T60" fmla="*/ 181 w 243"/>
                <a:gd name="T61" fmla="*/ 172 h 248"/>
                <a:gd name="T62" fmla="*/ 188 w 243"/>
                <a:gd name="T63" fmla="*/ 181 h 248"/>
                <a:gd name="T64" fmla="*/ 197 w 243"/>
                <a:gd name="T65" fmla="*/ 202 h 248"/>
                <a:gd name="T66" fmla="*/ 210 w 243"/>
                <a:gd name="T67" fmla="*/ 196 h 248"/>
                <a:gd name="T68" fmla="*/ 200 w 243"/>
                <a:gd name="T69" fmla="*/ 205 h 248"/>
                <a:gd name="T70" fmla="*/ 183 w 243"/>
                <a:gd name="T71" fmla="*/ 214 h 248"/>
                <a:gd name="T72" fmla="*/ 176 w 243"/>
                <a:gd name="T73" fmla="*/ 218 h 248"/>
                <a:gd name="T74" fmla="*/ 164 w 243"/>
                <a:gd name="T75" fmla="*/ 216 h 248"/>
                <a:gd name="T76" fmla="*/ 161 w 243"/>
                <a:gd name="T77" fmla="*/ 237 h 248"/>
                <a:gd name="T78" fmla="*/ 149 w 243"/>
                <a:gd name="T79" fmla="*/ 243 h 248"/>
                <a:gd name="T80" fmla="*/ 131 w 243"/>
                <a:gd name="T81" fmla="*/ 244 h 248"/>
                <a:gd name="T82" fmla="*/ 115 w 243"/>
                <a:gd name="T83" fmla="*/ 232 h 248"/>
                <a:gd name="T84" fmla="*/ 98 w 243"/>
                <a:gd name="T85" fmla="*/ 221 h 248"/>
                <a:gd name="T86" fmla="*/ 79 w 243"/>
                <a:gd name="T87" fmla="*/ 205 h 248"/>
                <a:gd name="T88" fmla="*/ 62 w 243"/>
                <a:gd name="T89" fmla="*/ 189 h 248"/>
                <a:gd name="T90" fmla="*/ 44 w 243"/>
                <a:gd name="T91" fmla="*/ 179 h 248"/>
                <a:gd name="T92" fmla="*/ 36 w 243"/>
                <a:gd name="T93" fmla="*/ 162 h 248"/>
                <a:gd name="T94" fmla="*/ 35 w 243"/>
                <a:gd name="T95" fmla="*/ 147 h 248"/>
                <a:gd name="T96" fmla="*/ 25 w 243"/>
                <a:gd name="T97" fmla="*/ 144 h 248"/>
                <a:gd name="T98" fmla="*/ 16 w 243"/>
                <a:gd name="T99" fmla="*/ 129 h 248"/>
                <a:gd name="T100" fmla="*/ 3 w 243"/>
                <a:gd name="T101" fmla="*/ 119 h 248"/>
                <a:gd name="T102" fmla="*/ 5 w 243"/>
                <a:gd name="T103" fmla="*/ 112 h 248"/>
                <a:gd name="T104" fmla="*/ 24 w 243"/>
                <a:gd name="T105" fmla="*/ 105 h 248"/>
                <a:gd name="T106" fmla="*/ 29 w 243"/>
                <a:gd name="T107" fmla="*/ 98 h 248"/>
                <a:gd name="T108" fmla="*/ 25 w 243"/>
                <a:gd name="T109" fmla="*/ 85 h 248"/>
                <a:gd name="T110" fmla="*/ 34 w 243"/>
                <a:gd name="T111" fmla="*/ 78 h 248"/>
                <a:gd name="T112" fmla="*/ 52 w 243"/>
                <a:gd name="T113" fmla="*/ 66 h 248"/>
                <a:gd name="T114" fmla="*/ 44 w 243"/>
                <a:gd name="T115" fmla="*/ 56 h 248"/>
                <a:gd name="T116" fmla="*/ 49 w 243"/>
                <a:gd name="T117" fmla="*/ 32 h 248"/>
                <a:gd name="T118" fmla="*/ 54 w 243"/>
                <a:gd name="T119" fmla="*/ 14 h 248"/>
                <a:gd name="T120" fmla="*/ 61 w 243"/>
                <a:gd name="T121" fmla="*/ 12 h 248"/>
                <a:gd name="T122" fmla="*/ 73 w 243"/>
                <a:gd name="T123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3" h="248">
                  <a:moveTo>
                    <a:pt x="78" y="0"/>
                  </a:moveTo>
                  <a:lnTo>
                    <a:pt x="78" y="1"/>
                  </a:lnTo>
                  <a:lnTo>
                    <a:pt x="78" y="2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3" y="5"/>
                  </a:lnTo>
                  <a:lnTo>
                    <a:pt x="87" y="6"/>
                  </a:lnTo>
                  <a:lnTo>
                    <a:pt x="87" y="7"/>
                  </a:lnTo>
                  <a:lnTo>
                    <a:pt x="87" y="7"/>
                  </a:lnTo>
                  <a:lnTo>
                    <a:pt x="87" y="7"/>
                  </a:lnTo>
                  <a:lnTo>
                    <a:pt x="87" y="7"/>
                  </a:lnTo>
                  <a:lnTo>
                    <a:pt x="88" y="7"/>
                  </a:lnTo>
                  <a:lnTo>
                    <a:pt x="88" y="7"/>
                  </a:lnTo>
                  <a:lnTo>
                    <a:pt x="89" y="7"/>
                  </a:lnTo>
                  <a:lnTo>
                    <a:pt x="90" y="8"/>
                  </a:lnTo>
                  <a:lnTo>
                    <a:pt x="94" y="9"/>
                  </a:lnTo>
                  <a:lnTo>
                    <a:pt x="94" y="9"/>
                  </a:lnTo>
                  <a:lnTo>
                    <a:pt x="94" y="10"/>
                  </a:lnTo>
                  <a:lnTo>
                    <a:pt x="94" y="10"/>
                  </a:lnTo>
                  <a:lnTo>
                    <a:pt x="94" y="10"/>
                  </a:lnTo>
                  <a:lnTo>
                    <a:pt x="95" y="10"/>
                  </a:lnTo>
                  <a:lnTo>
                    <a:pt x="96" y="12"/>
                  </a:lnTo>
                  <a:lnTo>
                    <a:pt x="99" y="15"/>
                  </a:lnTo>
                  <a:lnTo>
                    <a:pt x="100" y="16"/>
                  </a:lnTo>
                  <a:lnTo>
                    <a:pt x="101" y="17"/>
                  </a:lnTo>
                  <a:lnTo>
                    <a:pt x="102" y="18"/>
                  </a:lnTo>
                  <a:lnTo>
                    <a:pt x="102" y="18"/>
                  </a:lnTo>
                  <a:lnTo>
                    <a:pt x="102" y="18"/>
                  </a:lnTo>
                  <a:lnTo>
                    <a:pt x="102" y="19"/>
                  </a:lnTo>
                  <a:lnTo>
                    <a:pt x="102" y="19"/>
                  </a:lnTo>
                  <a:lnTo>
                    <a:pt x="104" y="20"/>
                  </a:lnTo>
                  <a:lnTo>
                    <a:pt x="106" y="21"/>
                  </a:lnTo>
                  <a:lnTo>
                    <a:pt x="107" y="21"/>
                  </a:lnTo>
                  <a:lnTo>
                    <a:pt x="107" y="21"/>
                  </a:lnTo>
                  <a:lnTo>
                    <a:pt x="107" y="22"/>
                  </a:lnTo>
                  <a:lnTo>
                    <a:pt x="108" y="22"/>
                  </a:lnTo>
                  <a:lnTo>
                    <a:pt x="109" y="23"/>
                  </a:lnTo>
                  <a:lnTo>
                    <a:pt x="109" y="23"/>
                  </a:lnTo>
                  <a:lnTo>
                    <a:pt x="109" y="22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1" y="20"/>
                  </a:lnTo>
                  <a:lnTo>
                    <a:pt x="111" y="20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5" y="19"/>
                  </a:lnTo>
                  <a:lnTo>
                    <a:pt x="115" y="19"/>
                  </a:lnTo>
                  <a:lnTo>
                    <a:pt x="115" y="19"/>
                  </a:lnTo>
                  <a:lnTo>
                    <a:pt x="116" y="19"/>
                  </a:lnTo>
                  <a:lnTo>
                    <a:pt x="116" y="20"/>
                  </a:lnTo>
                  <a:lnTo>
                    <a:pt x="116" y="20"/>
                  </a:lnTo>
                  <a:lnTo>
                    <a:pt x="116" y="20"/>
                  </a:lnTo>
                  <a:lnTo>
                    <a:pt x="116" y="20"/>
                  </a:lnTo>
                  <a:lnTo>
                    <a:pt x="117" y="21"/>
                  </a:lnTo>
                  <a:lnTo>
                    <a:pt x="120" y="22"/>
                  </a:lnTo>
                  <a:lnTo>
                    <a:pt x="122" y="22"/>
                  </a:lnTo>
                  <a:lnTo>
                    <a:pt x="122" y="22"/>
                  </a:lnTo>
                  <a:lnTo>
                    <a:pt x="124" y="21"/>
                  </a:lnTo>
                  <a:lnTo>
                    <a:pt x="125" y="20"/>
                  </a:lnTo>
                  <a:lnTo>
                    <a:pt x="125" y="20"/>
                  </a:lnTo>
                  <a:lnTo>
                    <a:pt x="127" y="22"/>
                  </a:lnTo>
                  <a:lnTo>
                    <a:pt x="126" y="24"/>
                  </a:lnTo>
                  <a:lnTo>
                    <a:pt x="126" y="24"/>
                  </a:lnTo>
                  <a:lnTo>
                    <a:pt x="126" y="24"/>
                  </a:lnTo>
                  <a:lnTo>
                    <a:pt x="126" y="25"/>
                  </a:lnTo>
                  <a:lnTo>
                    <a:pt x="126" y="25"/>
                  </a:lnTo>
                  <a:lnTo>
                    <a:pt x="127" y="25"/>
                  </a:lnTo>
                  <a:lnTo>
                    <a:pt x="128" y="27"/>
                  </a:lnTo>
                  <a:lnTo>
                    <a:pt x="129" y="27"/>
                  </a:lnTo>
                  <a:lnTo>
                    <a:pt x="129" y="27"/>
                  </a:lnTo>
                  <a:lnTo>
                    <a:pt x="130" y="27"/>
                  </a:lnTo>
                  <a:lnTo>
                    <a:pt x="131" y="27"/>
                  </a:lnTo>
                  <a:lnTo>
                    <a:pt x="135" y="28"/>
                  </a:lnTo>
                  <a:lnTo>
                    <a:pt x="135" y="28"/>
                  </a:lnTo>
                  <a:lnTo>
                    <a:pt x="136" y="28"/>
                  </a:lnTo>
                  <a:lnTo>
                    <a:pt x="136" y="28"/>
                  </a:lnTo>
                  <a:lnTo>
                    <a:pt x="136" y="29"/>
                  </a:lnTo>
                  <a:lnTo>
                    <a:pt x="136" y="29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37" y="33"/>
                  </a:lnTo>
                  <a:lnTo>
                    <a:pt x="137" y="33"/>
                  </a:lnTo>
                  <a:lnTo>
                    <a:pt x="141" y="35"/>
                  </a:lnTo>
                  <a:lnTo>
                    <a:pt x="141" y="35"/>
                  </a:lnTo>
                  <a:lnTo>
                    <a:pt x="141" y="35"/>
                  </a:lnTo>
                  <a:lnTo>
                    <a:pt x="142" y="35"/>
                  </a:lnTo>
                  <a:lnTo>
                    <a:pt x="143" y="36"/>
                  </a:lnTo>
                  <a:lnTo>
                    <a:pt x="144" y="37"/>
                  </a:lnTo>
                  <a:lnTo>
                    <a:pt x="145" y="37"/>
                  </a:lnTo>
                  <a:lnTo>
                    <a:pt x="146" y="37"/>
                  </a:lnTo>
                  <a:lnTo>
                    <a:pt x="148" y="37"/>
                  </a:lnTo>
                  <a:lnTo>
                    <a:pt x="148" y="36"/>
                  </a:lnTo>
                  <a:lnTo>
                    <a:pt x="148" y="36"/>
                  </a:lnTo>
                  <a:lnTo>
                    <a:pt x="148" y="36"/>
                  </a:lnTo>
                  <a:lnTo>
                    <a:pt x="149" y="36"/>
                  </a:lnTo>
                  <a:lnTo>
                    <a:pt x="149" y="36"/>
                  </a:lnTo>
                  <a:lnTo>
                    <a:pt x="149" y="36"/>
                  </a:lnTo>
                  <a:lnTo>
                    <a:pt x="150" y="35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51" y="37"/>
                  </a:lnTo>
                  <a:lnTo>
                    <a:pt x="154" y="37"/>
                  </a:lnTo>
                  <a:lnTo>
                    <a:pt x="154" y="37"/>
                  </a:lnTo>
                  <a:lnTo>
                    <a:pt x="154" y="37"/>
                  </a:lnTo>
                  <a:lnTo>
                    <a:pt x="155" y="37"/>
                  </a:lnTo>
                  <a:lnTo>
                    <a:pt x="155" y="37"/>
                  </a:lnTo>
                  <a:lnTo>
                    <a:pt x="156" y="37"/>
                  </a:lnTo>
                  <a:lnTo>
                    <a:pt x="156" y="37"/>
                  </a:lnTo>
                  <a:lnTo>
                    <a:pt x="158" y="38"/>
                  </a:lnTo>
                  <a:lnTo>
                    <a:pt x="160" y="39"/>
                  </a:lnTo>
                  <a:lnTo>
                    <a:pt x="160" y="38"/>
                  </a:lnTo>
                  <a:lnTo>
                    <a:pt x="160" y="38"/>
                  </a:lnTo>
                  <a:lnTo>
                    <a:pt x="160" y="38"/>
                  </a:lnTo>
                  <a:lnTo>
                    <a:pt x="160" y="38"/>
                  </a:lnTo>
                  <a:lnTo>
                    <a:pt x="160" y="38"/>
                  </a:lnTo>
                  <a:lnTo>
                    <a:pt x="162" y="38"/>
                  </a:lnTo>
                  <a:lnTo>
                    <a:pt x="162" y="38"/>
                  </a:lnTo>
                  <a:lnTo>
                    <a:pt x="162" y="39"/>
                  </a:lnTo>
                  <a:lnTo>
                    <a:pt x="164" y="39"/>
                  </a:lnTo>
                  <a:lnTo>
                    <a:pt x="164" y="40"/>
                  </a:lnTo>
                  <a:lnTo>
                    <a:pt x="164" y="40"/>
                  </a:lnTo>
                  <a:lnTo>
                    <a:pt x="164" y="40"/>
                  </a:lnTo>
                  <a:lnTo>
                    <a:pt x="164" y="40"/>
                  </a:lnTo>
                  <a:lnTo>
                    <a:pt x="164" y="40"/>
                  </a:lnTo>
                  <a:lnTo>
                    <a:pt x="164" y="41"/>
                  </a:lnTo>
                  <a:lnTo>
                    <a:pt x="164" y="41"/>
                  </a:lnTo>
                  <a:lnTo>
                    <a:pt x="164" y="41"/>
                  </a:lnTo>
                  <a:lnTo>
                    <a:pt x="165" y="43"/>
                  </a:lnTo>
                  <a:lnTo>
                    <a:pt x="165" y="43"/>
                  </a:lnTo>
                  <a:lnTo>
                    <a:pt x="165" y="43"/>
                  </a:lnTo>
                  <a:lnTo>
                    <a:pt x="166" y="44"/>
                  </a:lnTo>
                  <a:lnTo>
                    <a:pt x="166" y="44"/>
                  </a:lnTo>
                  <a:lnTo>
                    <a:pt x="167" y="44"/>
                  </a:lnTo>
                  <a:lnTo>
                    <a:pt x="167" y="44"/>
                  </a:lnTo>
                  <a:lnTo>
                    <a:pt x="168" y="44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71" y="42"/>
                  </a:lnTo>
                  <a:lnTo>
                    <a:pt x="171" y="42"/>
                  </a:lnTo>
                  <a:lnTo>
                    <a:pt x="171" y="41"/>
                  </a:lnTo>
                  <a:lnTo>
                    <a:pt x="175" y="40"/>
                  </a:lnTo>
                  <a:lnTo>
                    <a:pt x="176" y="39"/>
                  </a:lnTo>
                  <a:lnTo>
                    <a:pt x="176" y="39"/>
                  </a:lnTo>
                  <a:lnTo>
                    <a:pt x="177" y="39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84" y="39"/>
                  </a:lnTo>
                  <a:lnTo>
                    <a:pt x="185" y="39"/>
                  </a:lnTo>
                  <a:lnTo>
                    <a:pt x="185" y="39"/>
                  </a:lnTo>
                  <a:lnTo>
                    <a:pt x="185" y="39"/>
                  </a:lnTo>
                  <a:lnTo>
                    <a:pt x="185" y="39"/>
                  </a:lnTo>
                  <a:lnTo>
                    <a:pt x="186" y="38"/>
                  </a:lnTo>
                  <a:lnTo>
                    <a:pt x="186" y="38"/>
                  </a:lnTo>
                  <a:lnTo>
                    <a:pt x="186" y="38"/>
                  </a:lnTo>
                  <a:lnTo>
                    <a:pt x="186" y="38"/>
                  </a:lnTo>
                  <a:lnTo>
                    <a:pt x="186" y="38"/>
                  </a:lnTo>
                  <a:lnTo>
                    <a:pt x="186" y="38"/>
                  </a:lnTo>
                  <a:lnTo>
                    <a:pt x="186" y="38"/>
                  </a:lnTo>
                  <a:lnTo>
                    <a:pt x="187" y="37"/>
                  </a:lnTo>
                  <a:lnTo>
                    <a:pt x="189" y="36"/>
                  </a:lnTo>
                  <a:lnTo>
                    <a:pt x="189" y="35"/>
                  </a:lnTo>
                  <a:lnTo>
                    <a:pt x="190" y="35"/>
                  </a:lnTo>
                  <a:lnTo>
                    <a:pt x="190" y="35"/>
                  </a:lnTo>
                  <a:lnTo>
                    <a:pt x="190" y="35"/>
                  </a:lnTo>
                  <a:lnTo>
                    <a:pt x="190" y="36"/>
                  </a:lnTo>
                  <a:lnTo>
                    <a:pt x="192" y="38"/>
                  </a:lnTo>
                  <a:lnTo>
                    <a:pt x="192" y="39"/>
                  </a:lnTo>
                  <a:lnTo>
                    <a:pt x="192" y="39"/>
                  </a:lnTo>
                  <a:lnTo>
                    <a:pt x="192" y="39"/>
                  </a:lnTo>
                  <a:lnTo>
                    <a:pt x="194" y="41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6" y="42"/>
                  </a:lnTo>
                  <a:lnTo>
                    <a:pt x="197" y="45"/>
                  </a:lnTo>
                  <a:lnTo>
                    <a:pt x="198" y="46"/>
                  </a:lnTo>
                  <a:lnTo>
                    <a:pt x="199" y="44"/>
                  </a:lnTo>
                  <a:lnTo>
                    <a:pt x="199" y="44"/>
                  </a:lnTo>
                  <a:lnTo>
                    <a:pt x="199" y="43"/>
                  </a:lnTo>
                  <a:lnTo>
                    <a:pt x="199" y="43"/>
                  </a:lnTo>
                  <a:lnTo>
                    <a:pt x="199" y="43"/>
                  </a:lnTo>
                  <a:lnTo>
                    <a:pt x="199" y="43"/>
                  </a:lnTo>
                  <a:lnTo>
                    <a:pt x="199" y="43"/>
                  </a:lnTo>
                  <a:lnTo>
                    <a:pt x="199" y="42"/>
                  </a:lnTo>
                  <a:lnTo>
                    <a:pt x="199" y="41"/>
                  </a:lnTo>
                  <a:lnTo>
                    <a:pt x="199" y="41"/>
                  </a:lnTo>
                  <a:lnTo>
                    <a:pt x="199" y="40"/>
                  </a:lnTo>
                  <a:lnTo>
                    <a:pt x="200" y="40"/>
                  </a:lnTo>
                  <a:lnTo>
                    <a:pt x="201" y="40"/>
                  </a:lnTo>
                  <a:lnTo>
                    <a:pt x="201" y="38"/>
                  </a:lnTo>
                  <a:lnTo>
                    <a:pt x="201" y="37"/>
                  </a:lnTo>
                  <a:lnTo>
                    <a:pt x="201" y="37"/>
                  </a:lnTo>
                  <a:lnTo>
                    <a:pt x="201" y="37"/>
                  </a:lnTo>
                  <a:lnTo>
                    <a:pt x="203" y="37"/>
                  </a:lnTo>
                  <a:lnTo>
                    <a:pt x="203" y="37"/>
                  </a:lnTo>
                  <a:lnTo>
                    <a:pt x="206" y="36"/>
                  </a:lnTo>
                  <a:lnTo>
                    <a:pt x="206" y="36"/>
                  </a:lnTo>
                  <a:lnTo>
                    <a:pt x="206" y="36"/>
                  </a:lnTo>
                  <a:lnTo>
                    <a:pt x="207" y="36"/>
                  </a:lnTo>
                  <a:lnTo>
                    <a:pt x="207" y="36"/>
                  </a:lnTo>
                  <a:lnTo>
                    <a:pt x="207" y="36"/>
                  </a:lnTo>
                  <a:lnTo>
                    <a:pt x="207" y="36"/>
                  </a:lnTo>
                  <a:lnTo>
                    <a:pt x="207" y="36"/>
                  </a:lnTo>
                  <a:lnTo>
                    <a:pt x="208" y="37"/>
                  </a:lnTo>
                  <a:lnTo>
                    <a:pt x="208" y="37"/>
                  </a:lnTo>
                  <a:lnTo>
                    <a:pt x="209" y="37"/>
                  </a:lnTo>
                  <a:lnTo>
                    <a:pt x="210" y="38"/>
                  </a:lnTo>
                  <a:lnTo>
                    <a:pt x="210" y="38"/>
                  </a:lnTo>
                  <a:lnTo>
                    <a:pt x="210" y="38"/>
                  </a:lnTo>
                  <a:lnTo>
                    <a:pt x="210" y="38"/>
                  </a:lnTo>
                  <a:lnTo>
                    <a:pt x="210" y="38"/>
                  </a:lnTo>
                  <a:lnTo>
                    <a:pt x="210" y="38"/>
                  </a:lnTo>
                  <a:lnTo>
                    <a:pt x="210" y="38"/>
                  </a:lnTo>
                  <a:lnTo>
                    <a:pt x="210" y="39"/>
                  </a:lnTo>
                  <a:lnTo>
                    <a:pt x="210" y="39"/>
                  </a:lnTo>
                  <a:lnTo>
                    <a:pt x="210" y="39"/>
                  </a:lnTo>
                  <a:lnTo>
                    <a:pt x="210" y="39"/>
                  </a:lnTo>
                  <a:lnTo>
                    <a:pt x="211" y="39"/>
                  </a:lnTo>
                  <a:lnTo>
                    <a:pt x="211" y="39"/>
                  </a:lnTo>
                  <a:lnTo>
                    <a:pt x="212" y="38"/>
                  </a:lnTo>
                  <a:lnTo>
                    <a:pt x="213" y="38"/>
                  </a:lnTo>
                  <a:lnTo>
                    <a:pt x="213" y="38"/>
                  </a:lnTo>
                  <a:lnTo>
                    <a:pt x="213" y="38"/>
                  </a:lnTo>
                  <a:lnTo>
                    <a:pt x="213" y="38"/>
                  </a:lnTo>
                  <a:lnTo>
                    <a:pt x="213" y="37"/>
                  </a:lnTo>
                  <a:lnTo>
                    <a:pt x="213" y="37"/>
                  </a:lnTo>
                  <a:lnTo>
                    <a:pt x="212" y="37"/>
                  </a:lnTo>
                  <a:lnTo>
                    <a:pt x="212" y="37"/>
                  </a:lnTo>
                  <a:lnTo>
                    <a:pt x="212" y="37"/>
                  </a:lnTo>
                  <a:lnTo>
                    <a:pt x="212" y="37"/>
                  </a:lnTo>
                  <a:lnTo>
                    <a:pt x="212" y="37"/>
                  </a:lnTo>
                  <a:lnTo>
                    <a:pt x="212" y="37"/>
                  </a:lnTo>
                  <a:lnTo>
                    <a:pt x="212" y="37"/>
                  </a:lnTo>
                  <a:lnTo>
                    <a:pt x="213" y="36"/>
                  </a:lnTo>
                  <a:lnTo>
                    <a:pt x="213" y="36"/>
                  </a:lnTo>
                  <a:lnTo>
                    <a:pt x="213" y="35"/>
                  </a:lnTo>
                  <a:lnTo>
                    <a:pt x="213" y="35"/>
                  </a:lnTo>
                  <a:lnTo>
                    <a:pt x="213" y="35"/>
                  </a:lnTo>
                  <a:lnTo>
                    <a:pt x="213" y="35"/>
                  </a:lnTo>
                  <a:lnTo>
                    <a:pt x="213" y="35"/>
                  </a:lnTo>
                  <a:lnTo>
                    <a:pt x="219" y="33"/>
                  </a:lnTo>
                  <a:lnTo>
                    <a:pt x="219" y="33"/>
                  </a:lnTo>
                  <a:lnTo>
                    <a:pt x="220" y="33"/>
                  </a:lnTo>
                  <a:lnTo>
                    <a:pt x="220" y="34"/>
                  </a:lnTo>
                  <a:lnTo>
                    <a:pt x="221" y="34"/>
                  </a:lnTo>
                  <a:lnTo>
                    <a:pt x="221" y="34"/>
                  </a:lnTo>
                  <a:lnTo>
                    <a:pt x="221" y="34"/>
                  </a:lnTo>
                  <a:lnTo>
                    <a:pt x="222" y="34"/>
                  </a:lnTo>
                  <a:lnTo>
                    <a:pt x="222" y="35"/>
                  </a:lnTo>
                  <a:lnTo>
                    <a:pt x="223" y="35"/>
                  </a:lnTo>
                  <a:lnTo>
                    <a:pt x="223" y="35"/>
                  </a:lnTo>
                  <a:lnTo>
                    <a:pt x="224" y="36"/>
                  </a:lnTo>
                  <a:lnTo>
                    <a:pt x="224" y="36"/>
                  </a:lnTo>
                  <a:lnTo>
                    <a:pt x="225" y="36"/>
                  </a:lnTo>
                  <a:lnTo>
                    <a:pt x="226" y="36"/>
                  </a:lnTo>
                  <a:lnTo>
                    <a:pt x="226" y="36"/>
                  </a:lnTo>
                  <a:lnTo>
                    <a:pt x="228" y="36"/>
                  </a:lnTo>
                  <a:lnTo>
                    <a:pt x="229" y="36"/>
                  </a:lnTo>
                  <a:lnTo>
                    <a:pt x="229" y="36"/>
                  </a:lnTo>
                  <a:lnTo>
                    <a:pt x="231" y="38"/>
                  </a:lnTo>
                  <a:lnTo>
                    <a:pt x="231" y="38"/>
                  </a:lnTo>
                  <a:lnTo>
                    <a:pt x="232" y="39"/>
                  </a:lnTo>
                  <a:lnTo>
                    <a:pt x="232" y="39"/>
                  </a:lnTo>
                  <a:lnTo>
                    <a:pt x="232" y="39"/>
                  </a:lnTo>
                  <a:lnTo>
                    <a:pt x="232" y="40"/>
                  </a:lnTo>
                  <a:lnTo>
                    <a:pt x="232" y="40"/>
                  </a:lnTo>
                  <a:lnTo>
                    <a:pt x="233" y="42"/>
                  </a:lnTo>
                  <a:lnTo>
                    <a:pt x="234" y="43"/>
                  </a:lnTo>
                  <a:lnTo>
                    <a:pt x="234" y="43"/>
                  </a:lnTo>
                  <a:lnTo>
                    <a:pt x="235" y="43"/>
                  </a:lnTo>
                  <a:lnTo>
                    <a:pt x="235" y="43"/>
                  </a:lnTo>
                  <a:lnTo>
                    <a:pt x="235" y="44"/>
                  </a:lnTo>
                  <a:lnTo>
                    <a:pt x="236" y="45"/>
                  </a:lnTo>
                  <a:lnTo>
                    <a:pt x="240" y="48"/>
                  </a:lnTo>
                  <a:lnTo>
                    <a:pt x="241" y="49"/>
                  </a:lnTo>
                  <a:lnTo>
                    <a:pt x="241" y="49"/>
                  </a:lnTo>
                  <a:lnTo>
                    <a:pt x="242" y="50"/>
                  </a:lnTo>
                  <a:lnTo>
                    <a:pt x="242" y="50"/>
                  </a:lnTo>
                  <a:lnTo>
                    <a:pt x="242" y="50"/>
                  </a:lnTo>
                  <a:lnTo>
                    <a:pt x="242" y="51"/>
                  </a:lnTo>
                  <a:lnTo>
                    <a:pt x="242" y="51"/>
                  </a:lnTo>
                  <a:lnTo>
                    <a:pt x="242" y="51"/>
                  </a:lnTo>
                  <a:lnTo>
                    <a:pt x="243" y="51"/>
                  </a:lnTo>
                  <a:lnTo>
                    <a:pt x="243" y="51"/>
                  </a:lnTo>
                  <a:lnTo>
                    <a:pt x="243" y="52"/>
                  </a:lnTo>
                  <a:lnTo>
                    <a:pt x="243" y="52"/>
                  </a:lnTo>
                  <a:lnTo>
                    <a:pt x="242" y="52"/>
                  </a:lnTo>
                  <a:lnTo>
                    <a:pt x="242" y="52"/>
                  </a:lnTo>
                  <a:lnTo>
                    <a:pt x="242" y="53"/>
                  </a:lnTo>
                  <a:lnTo>
                    <a:pt x="242" y="53"/>
                  </a:lnTo>
                  <a:lnTo>
                    <a:pt x="242" y="53"/>
                  </a:lnTo>
                  <a:lnTo>
                    <a:pt x="240" y="54"/>
                  </a:lnTo>
                  <a:lnTo>
                    <a:pt x="239" y="54"/>
                  </a:lnTo>
                  <a:lnTo>
                    <a:pt x="239" y="54"/>
                  </a:lnTo>
                  <a:lnTo>
                    <a:pt x="239" y="54"/>
                  </a:lnTo>
                  <a:lnTo>
                    <a:pt x="239" y="54"/>
                  </a:lnTo>
                  <a:lnTo>
                    <a:pt x="238" y="54"/>
                  </a:lnTo>
                  <a:lnTo>
                    <a:pt x="238" y="54"/>
                  </a:lnTo>
                  <a:lnTo>
                    <a:pt x="238" y="53"/>
                  </a:lnTo>
                  <a:lnTo>
                    <a:pt x="238" y="53"/>
                  </a:lnTo>
                  <a:lnTo>
                    <a:pt x="237" y="53"/>
                  </a:lnTo>
                  <a:lnTo>
                    <a:pt x="236" y="52"/>
                  </a:lnTo>
                  <a:lnTo>
                    <a:pt x="236" y="52"/>
                  </a:lnTo>
                  <a:lnTo>
                    <a:pt x="236" y="52"/>
                  </a:lnTo>
                  <a:lnTo>
                    <a:pt x="235" y="52"/>
                  </a:lnTo>
                  <a:lnTo>
                    <a:pt x="234" y="53"/>
                  </a:lnTo>
                  <a:lnTo>
                    <a:pt x="234" y="53"/>
                  </a:lnTo>
                  <a:lnTo>
                    <a:pt x="233" y="53"/>
                  </a:lnTo>
                  <a:lnTo>
                    <a:pt x="233" y="53"/>
                  </a:lnTo>
                  <a:lnTo>
                    <a:pt x="233" y="53"/>
                  </a:lnTo>
                  <a:lnTo>
                    <a:pt x="233" y="53"/>
                  </a:lnTo>
                  <a:lnTo>
                    <a:pt x="233" y="53"/>
                  </a:lnTo>
                  <a:lnTo>
                    <a:pt x="233" y="53"/>
                  </a:lnTo>
                  <a:lnTo>
                    <a:pt x="232" y="53"/>
                  </a:lnTo>
                  <a:lnTo>
                    <a:pt x="232" y="53"/>
                  </a:lnTo>
                  <a:lnTo>
                    <a:pt x="232" y="55"/>
                  </a:lnTo>
                  <a:lnTo>
                    <a:pt x="232" y="55"/>
                  </a:lnTo>
                  <a:lnTo>
                    <a:pt x="232" y="55"/>
                  </a:lnTo>
                  <a:lnTo>
                    <a:pt x="232" y="56"/>
                  </a:lnTo>
                  <a:lnTo>
                    <a:pt x="234" y="62"/>
                  </a:lnTo>
                  <a:lnTo>
                    <a:pt x="234" y="62"/>
                  </a:lnTo>
                  <a:lnTo>
                    <a:pt x="234" y="62"/>
                  </a:lnTo>
                  <a:lnTo>
                    <a:pt x="234" y="62"/>
                  </a:lnTo>
                  <a:lnTo>
                    <a:pt x="234" y="62"/>
                  </a:lnTo>
                  <a:lnTo>
                    <a:pt x="234" y="63"/>
                  </a:lnTo>
                  <a:lnTo>
                    <a:pt x="234" y="63"/>
                  </a:lnTo>
                  <a:lnTo>
                    <a:pt x="234" y="63"/>
                  </a:lnTo>
                  <a:lnTo>
                    <a:pt x="234" y="63"/>
                  </a:lnTo>
                  <a:lnTo>
                    <a:pt x="234" y="64"/>
                  </a:lnTo>
                  <a:lnTo>
                    <a:pt x="233" y="65"/>
                  </a:lnTo>
                  <a:lnTo>
                    <a:pt x="233" y="65"/>
                  </a:lnTo>
                  <a:lnTo>
                    <a:pt x="233" y="65"/>
                  </a:lnTo>
                  <a:lnTo>
                    <a:pt x="233" y="65"/>
                  </a:lnTo>
                  <a:lnTo>
                    <a:pt x="233" y="65"/>
                  </a:lnTo>
                  <a:lnTo>
                    <a:pt x="233" y="65"/>
                  </a:lnTo>
                  <a:lnTo>
                    <a:pt x="233" y="64"/>
                  </a:lnTo>
                  <a:lnTo>
                    <a:pt x="233" y="64"/>
                  </a:lnTo>
                  <a:lnTo>
                    <a:pt x="233" y="64"/>
                  </a:lnTo>
                  <a:lnTo>
                    <a:pt x="232" y="64"/>
                  </a:lnTo>
                  <a:lnTo>
                    <a:pt x="232" y="64"/>
                  </a:lnTo>
                  <a:lnTo>
                    <a:pt x="232" y="64"/>
                  </a:lnTo>
                  <a:lnTo>
                    <a:pt x="232" y="64"/>
                  </a:lnTo>
                  <a:lnTo>
                    <a:pt x="232" y="64"/>
                  </a:lnTo>
                  <a:lnTo>
                    <a:pt x="232" y="64"/>
                  </a:lnTo>
                  <a:lnTo>
                    <a:pt x="229" y="63"/>
                  </a:lnTo>
                  <a:lnTo>
                    <a:pt x="229" y="62"/>
                  </a:lnTo>
                  <a:lnTo>
                    <a:pt x="230" y="60"/>
                  </a:lnTo>
                  <a:lnTo>
                    <a:pt x="230" y="60"/>
                  </a:lnTo>
                  <a:lnTo>
                    <a:pt x="230" y="60"/>
                  </a:lnTo>
                  <a:lnTo>
                    <a:pt x="230" y="59"/>
                  </a:lnTo>
                  <a:lnTo>
                    <a:pt x="230" y="58"/>
                  </a:lnTo>
                  <a:lnTo>
                    <a:pt x="230" y="58"/>
                  </a:lnTo>
                  <a:lnTo>
                    <a:pt x="230" y="58"/>
                  </a:lnTo>
                  <a:lnTo>
                    <a:pt x="230" y="58"/>
                  </a:lnTo>
                  <a:lnTo>
                    <a:pt x="230" y="58"/>
                  </a:lnTo>
                  <a:lnTo>
                    <a:pt x="230" y="58"/>
                  </a:lnTo>
                  <a:lnTo>
                    <a:pt x="230" y="57"/>
                  </a:lnTo>
                  <a:lnTo>
                    <a:pt x="229" y="56"/>
                  </a:lnTo>
                  <a:lnTo>
                    <a:pt x="229" y="55"/>
                  </a:lnTo>
                  <a:lnTo>
                    <a:pt x="229" y="55"/>
                  </a:lnTo>
                  <a:lnTo>
                    <a:pt x="229" y="55"/>
                  </a:lnTo>
                  <a:lnTo>
                    <a:pt x="229" y="55"/>
                  </a:lnTo>
                  <a:lnTo>
                    <a:pt x="229" y="53"/>
                  </a:lnTo>
                  <a:lnTo>
                    <a:pt x="229" y="53"/>
                  </a:lnTo>
                  <a:lnTo>
                    <a:pt x="229" y="52"/>
                  </a:lnTo>
                  <a:lnTo>
                    <a:pt x="228" y="50"/>
                  </a:lnTo>
                  <a:lnTo>
                    <a:pt x="228" y="49"/>
                  </a:lnTo>
                  <a:lnTo>
                    <a:pt x="228" y="49"/>
                  </a:lnTo>
                  <a:lnTo>
                    <a:pt x="227" y="45"/>
                  </a:lnTo>
                  <a:lnTo>
                    <a:pt x="227" y="45"/>
                  </a:lnTo>
                  <a:lnTo>
                    <a:pt x="226" y="46"/>
                  </a:lnTo>
                  <a:lnTo>
                    <a:pt x="226" y="46"/>
                  </a:lnTo>
                  <a:lnTo>
                    <a:pt x="226" y="46"/>
                  </a:lnTo>
                  <a:lnTo>
                    <a:pt x="226" y="46"/>
                  </a:lnTo>
                  <a:lnTo>
                    <a:pt x="226" y="46"/>
                  </a:lnTo>
                  <a:lnTo>
                    <a:pt x="225" y="47"/>
                  </a:lnTo>
                  <a:lnTo>
                    <a:pt x="225" y="47"/>
                  </a:lnTo>
                  <a:lnTo>
                    <a:pt x="225" y="47"/>
                  </a:lnTo>
                  <a:lnTo>
                    <a:pt x="225" y="47"/>
                  </a:lnTo>
                  <a:lnTo>
                    <a:pt x="225" y="48"/>
                  </a:lnTo>
                  <a:lnTo>
                    <a:pt x="225" y="49"/>
                  </a:lnTo>
                  <a:lnTo>
                    <a:pt x="225" y="50"/>
                  </a:lnTo>
                  <a:lnTo>
                    <a:pt x="225" y="50"/>
                  </a:lnTo>
                  <a:lnTo>
                    <a:pt x="225" y="50"/>
                  </a:lnTo>
                  <a:lnTo>
                    <a:pt x="225" y="50"/>
                  </a:lnTo>
                  <a:lnTo>
                    <a:pt x="225" y="50"/>
                  </a:lnTo>
                  <a:lnTo>
                    <a:pt x="225" y="50"/>
                  </a:lnTo>
                  <a:lnTo>
                    <a:pt x="225" y="50"/>
                  </a:lnTo>
                  <a:lnTo>
                    <a:pt x="225" y="50"/>
                  </a:lnTo>
                  <a:lnTo>
                    <a:pt x="225" y="50"/>
                  </a:lnTo>
                  <a:lnTo>
                    <a:pt x="225" y="50"/>
                  </a:lnTo>
                  <a:lnTo>
                    <a:pt x="225" y="50"/>
                  </a:lnTo>
                  <a:lnTo>
                    <a:pt x="226" y="50"/>
                  </a:lnTo>
                  <a:lnTo>
                    <a:pt x="226" y="50"/>
                  </a:lnTo>
                  <a:lnTo>
                    <a:pt x="226" y="50"/>
                  </a:lnTo>
                  <a:lnTo>
                    <a:pt x="226" y="51"/>
                  </a:lnTo>
                  <a:lnTo>
                    <a:pt x="226" y="51"/>
                  </a:lnTo>
                  <a:lnTo>
                    <a:pt x="226" y="51"/>
                  </a:lnTo>
                  <a:lnTo>
                    <a:pt x="226" y="51"/>
                  </a:lnTo>
                  <a:lnTo>
                    <a:pt x="226" y="55"/>
                  </a:lnTo>
                  <a:lnTo>
                    <a:pt x="226" y="56"/>
                  </a:lnTo>
                  <a:lnTo>
                    <a:pt x="226" y="57"/>
                  </a:lnTo>
                  <a:lnTo>
                    <a:pt x="225" y="59"/>
                  </a:lnTo>
                  <a:lnTo>
                    <a:pt x="224" y="61"/>
                  </a:lnTo>
                  <a:lnTo>
                    <a:pt x="224" y="61"/>
                  </a:lnTo>
                  <a:lnTo>
                    <a:pt x="222" y="63"/>
                  </a:lnTo>
                  <a:lnTo>
                    <a:pt x="220" y="64"/>
                  </a:lnTo>
                  <a:lnTo>
                    <a:pt x="219" y="64"/>
                  </a:lnTo>
                  <a:lnTo>
                    <a:pt x="218" y="64"/>
                  </a:lnTo>
                  <a:lnTo>
                    <a:pt x="217" y="64"/>
                  </a:lnTo>
                  <a:lnTo>
                    <a:pt x="217" y="64"/>
                  </a:lnTo>
                  <a:lnTo>
                    <a:pt x="216" y="63"/>
                  </a:lnTo>
                  <a:lnTo>
                    <a:pt x="211" y="63"/>
                  </a:lnTo>
                  <a:lnTo>
                    <a:pt x="213" y="65"/>
                  </a:lnTo>
                  <a:lnTo>
                    <a:pt x="213" y="65"/>
                  </a:lnTo>
                  <a:lnTo>
                    <a:pt x="213" y="65"/>
                  </a:lnTo>
                  <a:lnTo>
                    <a:pt x="213" y="65"/>
                  </a:lnTo>
                  <a:lnTo>
                    <a:pt x="213" y="66"/>
                  </a:lnTo>
                  <a:lnTo>
                    <a:pt x="213" y="66"/>
                  </a:lnTo>
                  <a:lnTo>
                    <a:pt x="213" y="66"/>
                  </a:lnTo>
                  <a:lnTo>
                    <a:pt x="213" y="66"/>
                  </a:lnTo>
                  <a:lnTo>
                    <a:pt x="213" y="66"/>
                  </a:lnTo>
                  <a:lnTo>
                    <a:pt x="213" y="67"/>
                  </a:lnTo>
                  <a:lnTo>
                    <a:pt x="213" y="67"/>
                  </a:lnTo>
                  <a:lnTo>
                    <a:pt x="213" y="67"/>
                  </a:lnTo>
                  <a:lnTo>
                    <a:pt x="212" y="68"/>
                  </a:lnTo>
                  <a:lnTo>
                    <a:pt x="209" y="72"/>
                  </a:lnTo>
                  <a:lnTo>
                    <a:pt x="209" y="72"/>
                  </a:lnTo>
                  <a:lnTo>
                    <a:pt x="208" y="73"/>
                  </a:lnTo>
                  <a:lnTo>
                    <a:pt x="206" y="73"/>
                  </a:lnTo>
                  <a:lnTo>
                    <a:pt x="206" y="74"/>
                  </a:lnTo>
                  <a:lnTo>
                    <a:pt x="203" y="74"/>
                  </a:lnTo>
                  <a:lnTo>
                    <a:pt x="203" y="74"/>
                  </a:lnTo>
                  <a:lnTo>
                    <a:pt x="203" y="74"/>
                  </a:lnTo>
                  <a:lnTo>
                    <a:pt x="203" y="74"/>
                  </a:lnTo>
                  <a:lnTo>
                    <a:pt x="203" y="74"/>
                  </a:lnTo>
                  <a:lnTo>
                    <a:pt x="202" y="74"/>
                  </a:lnTo>
                  <a:lnTo>
                    <a:pt x="202" y="74"/>
                  </a:lnTo>
                  <a:lnTo>
                    <a:pt x="202" y="73"/>
                  </a:lnTo>
                  <a:lnTo>
                    <a:pt x="202" y="73"/>
                  </a:lnTo>
                  <a:lnTo>
                    <a:pt x="202" y="73"/>
                  </a:lnTo>
                  <a:lnTo>
                    <a:pt x="202" y="73"/>
                  </a:lnTo>
                  <a:lnTo>
                    <a:pt x="201" y="73"/>
                  </a:lnTo>
                  <a:lnTo>
                    <a:pt x="200" y="74"/>
                  </a:lnTo>
                  <a:lnTo>
                    <a:pt x="197" y="77"/>
                  </a:lnTo>
                  <a:lnTo>
                    <a:pt x="197" y="77"/>
                  </a:lnTo>
                  <a:lnTo>
                    <a:pt x="197" y="77"/>
                  </a:lnTo>
                  <a:lnTo>
                    <a:pt x="197" y="77"/>
                  </a:lnTo>
                  <a:lnTo>
                    <a:pt x="197" y="78"/>
                  </a:lnTo>
                  <a:lnTo>
                    <a:pt x="198" y="79"/>
                  </a:lnTo>
                  <a:lnTo>
                    <a:pt x="198" y="80"/>
                  </a:lnTo>
                  <a:lnTo>
                    <a:pt x="198" y="80"/>
                  </a:lnTo>
                  <a:lnTo>
                    <a:pt x="198" y="80"/>
                  </a:lnTo>
                  <a:lnTo>
                    <a:pt x="200" y="81"/>
                  </a:lnTo>
                  <a:lnTo>
                    <a:pt x="200" y="81"/>
                  </a:lnTo>
                  <a:lnTo>
                    <a:pt x="200" y="82"/>
                  </a:lnTo>
                  <a:lnTo>
                    <a:pt x="200" y="82"/>
                  </a:lnTo>
                  <a:lnTo>
                    <a:pt x="201" y="82"/>
                  </a:lnTo>
                  <a:lnTo>
                    <a:pt x="201" y="82"/>
                  </a:lnTo>
                  <a:lnTo>
                    <a:pt x="201" y="82"/>
                  </a:lnTo>
                  <a:lnTo>
                    <a:pt x="202" y="82"/>
                  </a:lnTo>
                  <a:lnTo>
                    <a:pt x="202" y="82"/>
                  </a:lnTo>
                  <a:lnTo>
                    <a:pt x="203" y="84"/>
                  </a:lnTo>
                  <a:lnTo>
                    <a:pt x="204" y="84"/>
                  </a:lnTo>
                  <a:lnTo>
                    <a:pt x="204" y="85"/>
                  </a:lnTo>
                  <a:lnTo>
                    <a:pt x="204" y="88"/>
                  </a:lnTo>
                  <a:lnTo>
                    <a:pt x="202" y="89"/>
                  </a:lnTo>
                  <a:lnTo>
                    <a:pt x="201" y="90"/>
                  </a:lnTo>
                  <a:lnTo>
                    <a:pt x="201" y="90"/>
                  </a:lnTo>
                  <a:lnTo>
                    <a:pt x="200" y="92"/>
                  </a:lnTo>
                  <a:lnTo>
                    <a:pt x="200" y="92"/>
                  </a:lnTo>
                  <a:lnTo>
                    <a:pt x="200" y="92"/>
                  </a:lnTo>
                  <a:lnTo>
                    <a:pt x="200" y="93"/>
                  </a:lnTo>
                  <a:lnTo>
                    <a:pt x="200" y="93"/>
                  </a:lnTo>
                  <a:lnTo>
                    <a:pt x="200" y="94"/>
                  </a:lnTo>
                  <a:lnTo>
                    <a:pt x="200" y="94"/>
                  </a:lnTo>
                  <a:lnTo>
                    <a:pt x="200" y="94"/>
                  </a:lnTo>
                  <a:lnTo>
                    <a:pt x="200" y="95"/>
                  </a:lnTo>
                  <a:lnTo>
                    <a:pt x="200" y="96"/>
                  </a:lnTo>
                  <a:lnTo>
                    <a:pt x="200" y="96"/>
                  </a:lnTo>
                  <a:lnTo>
                    <a:pt x="199" y="96"/>
                  </a:lnTo>
                  <a:lnTo>
                    <a:pt x="199" y="96"/>
                  </a:lnTo>
                  <a:lnTo>
                    <a:pt x="199" y="96"/>
                  </a:lnTo>
                  <a:lnTo>
                    <a:pt x="199" y="96"/>
                  </a:lnTo>
                  <a:lnTo>
                    <a:pt x="199" y="96"/>
                  </a:lnTo>
                  <a:lnTo>
                    <a:pt x="198" y="96"/>
                  </a:lnTo>
                  <a:lnTo>
                    <a:pt x="198" y="96"/>
                  </a:lnTo>
                  <a:lnTo>
                    <a:pt x="198" y="97"/>
                  </a:lnTo>
                  <a:lnTo>
                    <a:pt x="198" y="97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196" y="100"/>
                  </a:lnTo>
                  <a:lnTo>
                    <a:pt x="194" y="104"/>
                  </a:lnTo>
                  <a:lnTo>
                    <a:pt x="193" y="105"/>
                  </a:lnTo>
                  <a:lnTo>
                    <a:pt x="192" y="105"/>
                  </a:lnTo>
                  <a:lnTo>
                    <a:pt x="191" y="110"/>
                  </a:lnTo>
                  <a:lnTo>
                    <a:pt x="191" y="110"/>
                  </a:lnTo>
                  <a:lnTo>
                    <a:pt x="192" y="110"/>
                  </a:lnTo>
                  <a:lnTo>
                    <a:pt x="192" y="111"/>
                  </a:lnTo>
                  <a:lnTo>
                    <a:pt x="192" y="111"/>
                  </a:lnTo>
                  <a:lnTo>
                    <a:pt x="192" y="111"/>
                  </a:lnTo>
                  <a:lnTo>
                    <a:pt x="191" y="114"/>
                  </a:lnTo>
                  <a:lnTo>
                    <a:pt x="191" y="114"/>
                  </a:lnTo>
                  <a:lnTo>
                    <a:pt x="191" y="116"/>
                  </a:lnTo>
                  <a:lnTo>
                    <a:pt x="190" y="117"/>
                  </a:lnTo>
                  <a:lnTo>
                    <a:pt x="190" y="117"/>
                  </a:lnTo>
                  <a:lnTo>
                    <a:pt x="188" y="115"/>
                  </a:lnTo>
                  <a:lnTo>
                    <a:pt x="188" y="115"/>
                  </a:lnTo>
                  <a:lnTo>
                    <a:pt x="187" y="114"/>
                  </a:lnTo>
                  <a:lnTo>
                    <a:pt x="187" y="114"/>
                  </a:lnTo>
                  <a:lnTo>
                    <a:pt x="181" y="117"/>
                  </a:lnTo>
                  <a:lnTo>
                    <a:pt x="179" y="116"/>
                  </a:lnTo>
                  <a:lnTo>
                    <a:pt x="178" y="117"/>
                  </a:lnTo>
                  <a:lnTo>
                    <a:pt x="176" y="119"/>
                  </a:lnTo>
                  <a:lnTo>
                    <a:pt x="176" y="119"/>
                  </a:lnTo>
                  <a:lnTo>
                    <a:pt x="175" y="123"/>
                  </a:lnTo>
                  <a:lnTo>
                    <a:pt x="175" y="123"/>
                  </a:lnTo>
                  <a:lnTo>
                    <a:pt x="175" y="123"/>
                  </a:lnTo>
                  <a:lnTo>
                    <a:pt x="175" y="124"/>
                  </a:lnTo>
                  <a:lnTo>
                    <a:pt x="175" y="124"/>
                  </a:lnTo>
                  <a:lnTo>
                    <a:pt x="175" y="124"/>
                  </a:lnTo>
                  <a:lnTo>
                    <a:pt x="175" y="124"/>
                  </a:lnTo>
                  <a:lnTo>
                    <a:pt x="175" y="124"/>
                  </a:lnTo>
                  <a:lnTo>
                    <a:pt x="175" y="125"/>
                  </a:lnTo>
                  <a:lnTo>
                    <a:pt x="175" y="126"/>
                  </a:lnTo>
                  <a:lnTo>
                    <a:pt x="175" y="126"/>
                  </a:lnTo>
                  <a:lnTo>
                    <a:pt x="175" y="127"/>
                  </a:lnTo>
                  <a:lnTo>
                    <a:pt x="175" y="127"/>
                  </a:lnTo>
                  <a:lnTo>
                    <a:pt x="175" y="127"/>
                  </a:lnTo>
                  <a:lnTo>
                    <a:pt x="175" y="127"/>
                  </a:lnTo>
                  <a:lnTo>
                    <a:pt x="176" y="127"/>
                  </a:lnTo>
                  <a:lnTo>
                    <a:pt x="176" y="127"/>
                  </a:lnTo>
                  <a:lnTo>
                    <a:pt x="176" y="128"/>
                  </a:lnTo>
                  <a:lnTo>
                    <a:pt x="177" y="128"/>
                  </a:lnTo>
                  <a:lnTo>
                    <a:pt x="177" y="128"/>
                  </a:lnTo>
                  <a:lnTo>
                    <a:pt x="179" y="129"/>
                  </a:lnTo>
                  <a:lnTo>
                    <a:pt x="180" y="129"/>
                  </a:lnTo>
                  <a:lnTo>
                    <a:pt x="180" y="130"/>
                  </a:lnTo>
                  <a:lnTo>
                    <a:pt x="182" y="131"/>
                  </a:lnTo>
                  <a:lnTo>
                    <a:pt x="185" y="133"/>
                  </a:lnTo>
                  <a:lnTo>
                    <a:pt x="186" y="133"/>
                  </a:lnTo>
                  <a:lnTo>
                    <a:pt x="187" y="133"/>
                  </a:lnTo>
                  <a:lnTo>
                    <a:pt x="188" y="133"/>
                  </a:lnTo>
                  <a:lnTo>
                    <a:pt x="189" y="134"/>
                  </a:lnTo>
                  <a:lnTo>
                    <a:pt x="189" y="134"/>
                  </a:lnTo>
                  <a:lnTo>
                    <a:pt x="189" y="134"/>
                  </a:lnTo>
                  <a:lnTo>
                    <a:pt x="189" y="134"/>
                  </a:lnTo>
                  <a:lnTo>
                    <a:pt x="189" y="134"/>
                  </a:lnTo>
                  <a:lnTo>
                    <a:pt x="189" y="135"/>
                  </a:lnTo>
                  <a:lnTo>
                    <a:pt x="189" y="136"/>
                  </a:lnTo>
                  <a:lnTo>
                    <a:pt x="189" y="137"/>
                  </a:lnTo>
                  <a:lnTo>
                    <a:pt x="189" y="137"/>
                  </a:lnTo>
                  <a:lnTo>
                    <a:pt x="188" y="137"/>
                  </a:lnTo>
                  <a:lnTo>
                    <a:pt x="187" y="138"/>
                  </a:lnTo>
                  <a:lnTo>
                    <a:pt x="187" y="138"/>
                  </a:lnTo>
                  <a:lnTo>
                    <a:pt x="184" y="138"/>
                  </a:lnTo>
                  <a:lnTo>
                    <a:pt x="180" y="140"/>
                  </a:lnTo>
                  <a:lnTo>
                    <a:pt x="180" y="140"/>
                  </a:lnTo>
                  <a:lnTo>
                    <a:pt x="179" y="141"/>
                  </a:lnTo>
                  <a:lnTo>
                    <a:pt x="178" y="142"/>
                  </a:lnTo>
                  <a:lnTo>
                    <a:pt x="178" y="142"/>
                  </a:lnTo>
                  <a:lnTo>
                    <a:pt x="178" y="143"/>
                  </a:lnTo>
                  <a:lnTo>
                    <a:pt x="178" y="143"/>
                  </a:lnTo>
                  <a:lnTo>
                    <a:pt x="178" y="143"/>
                  </a:lnTo>
                  <a:lnTo>
                    <a:pt x="178" y="144"/>
                  </a:lnTo>
                  <a:lnTo>
                    <a:pt x="178" y="144"/>
                  </a:lnTo>
                  <a:lnTo>
                    <a:pt x="178" y="144"/>
                  </a:lnTo>
                  <a:lnTo>
                    <a:pt x="178" y="144"/>
                  </a:lnTo>
                  <a:lnTo>
                    <a:pt x="178" y="145"/>
                  </a:lnTo>
                  <a:lnTo>
                    <a:pt x="178" y="145"/>
                  </a:lnTo>
                  <a:lnTo>
                    <a:pt x="178" y="145"/>
                  </a:lnTo>
                  <a:lnTo>
                    <a:pt x="178" y="145"/>
                  </a:lnTo>
                  <a:lnTo>
                    <a:pt x="178" y="146"/>
                  </a:lnTo>
                  <a:lnTo>
                    <a:pt x="178" y="146"/>
                  </a:lnTo>
                  <a:lnTo>
                    <a:pt x="177" y="146"/>
                  </a:lnTo>
                  <a:lnTo>
                    <a:pt x="175" y="149"/>
                  </a:lnTo>
                  <a:lnTo>
                    <a:pt x="174" y="150"/>
                  </a:lnTo>
                  <a:lnTo>
                    <a:pt x="173" y="150"/>
                  </a:lnTo>
                  <a:lnTo>
                    <a:pt x="173" y="150"/>
                  </a:lnTo>
                  <a:lnTo>
                    <a:pt x="173" y="150"/>
                  </a:lnTo>
                  <a:lnTo>
                    <a:pt x="172" y="150"/>
                  </a:lnTo>
                  <a:lnTo>
                    <a:pt x="172" y="150"/>
                  </a:lnTo>
                  <a:lnTo>
                    <a:pt x="172" y="150"/>
                  </a:lnTo>
                  <a:lnTo>
                    <a:pt x="171" y="150"/>
                  </a:lnTo>
                  <a:lnTo>
                    <a:pt x="170" y="149"/>
                  </a:lnTo>
                  <a:lnTo>
                    <a:pt x="170" y="149"/>
                  </a:lnTo>
                  <a:lnTo>
                    <a:pt x="168" y="149"/>
                  </a:lnTo>
                  <a:lnTo>
                    <a:pt x="168" y="149"/>
                  </a:lnTo>
                  <a:lnTo>
                    <a:pt x="168" y="149"/>
                  </a:lnTo>
                  <a:lnTo>
                    <a:pt x="167" y="149"/>
                  </a:lnTo>
                  <a:lnTo>
                    <a:pt x="167" y="149"/>
                  </a:lnTo>
                  <a:lnTo>
                    <a:pt x="166" y="150"/>
                  </a:lnTo>
                  <a:lnTo>
                    <a:pt x="166" y="151"/>
                  </a:lnTo>
                  <a:lnTo>
                    <a:pt x="166" y="151"/>
                  </a:lnTo>
                  <a:lnTo>
                    <a:pt x="166" y="152"/>
                  </a:lnTo>
                  <a:lnTo>
                    <a:pt x="166" y="152"/>
                  </a:lnTo>
                  <a:lnTo>
                    <a:pt x="163" y="153"/>
                  </a:lnTo>
                  <a:lnTo>
                    <a:pt x="162" y="154"/>
                  </a:lnTo>
                  <a:lnTo>
                    <a:pt x="161" y="154"/>
                  </a:lnTo>
                  <a:lnTo>
                    <a:pt x="161" y="154"/>
                  </a:lnTo>
                  <a:lnTo>
                    <a:pt x="161" y="155"/>
                  </a:lnTo>
                  <a:lnTo>
                    <a:pt x="160" y="156"/>
                  </a:lnTo>
                  <a:lnTo>
                    <a:pt x="160" y="157"/>
                  </a:lnTo>
                  <a:lnTo>
                    <a:pt x="160" y="157"/>
                  </a:lnTo>
                  <a:lnTo>
                    <a:pt x="160" y="157"/>
                  </a:lnTo>
                  <a:lnTo>
                    <a:pt x="160" y="159"/>
                  </a:lnTo>
                  <a:lnTo>
                    <a:pt x="161" y="162"/>
                  </a:lnTo>
                  <a:lnTo>
                    <a:pt x="161" y="162"/>
                  </a:lnTo>
                  <a:lnTo>
                    <a:pt x="161" y="162"/>
                  </a:lnTo>
                  <a:lnTo>
                    <a:pt x="162" y="162"/>
                  </a:lnTo>
                  <a:lnTo>
                    <a:pt x="167" y="163"/>
                  </a:lnTo>
                  <a:lnTo>
                    <a:pt x="168" y="162"/>
                  </a:lnTo>
                  <a:lnTo>
                    <a:pt x="170" y="161"/>
                  </a:lnTo>
                  <a:lnTo>
                    <a:pt x="170" y="161"/>
                  </a:lnTo>
                  <a:lnTo>
                    <a:pt x="171" y="161"/>
                  </a:lnTo>
                  <a:lnTo>
                    <a:pt x="171" y="160"/>
                  </a:lnTo>
                  <a:lnTo>
                    <a:pt x="171" y="160"/>
                  </a:lnTo>
                  <a:lnTo>
                    <a:pt x="172" y="161"/>
                  </a:lnTo>
                  <a:lnTo>
                    <a:pt x="172" y="161"/>
                  </a:lnTo>
                  <a:lnTo>
                    <a:pt x="172" y="161"/>
                  </a:lnTo>
                  <a:lnTo>
                    <a:pt x="173" y="161"/>
                  </a:lnTo>
                  <a:lnTo>
                    <a:pt x="173" y="161"/>
                  </a:lnTo>
                  <a:lnTo>
                    <a:pt x="173" y="162"/>
                  </a:lnTo>
                  <a:lnTo>
                    <a:pt x="173" y="162"/>
                  </a:lnTo>
                  <a:lnTo>
                    <a:pt x="173" y="162"/>
                  </a:lnTo>
                  <a:lnTo>
                    <a:pt x="173" y="162"/>
                  </a:lnTo>
                  <a:lnTo>
                    <a:pt x="173" y="162"/>
                  </a:lnTo>
                  <a:lnTo>
                    <a:pt x="173" y="162"/>
                  </a:lnTo>
                  <a:lnTo>
                    <a:pt x="173" y="163"/>
                  </a:lnTo>
                  <a:lnTo>
                    <a:pt x="173" y="163"/>
                  </a:lnTo>
                  <a:lnTo>
                    <a:pt x="173" y="163"/>
                  </a:lnTo>
                  <a:lnTo>
                    <a:pt x="173" y="163"/>
                  </a:lnTo>
                  <a:lnTo>
                    <a:pt x="173" y="163"/>
                  </a:lnTo>
                  <a:lnTo>
                    <a:pt x="173" y="164"/>
                  </a:lnTo>
                  <a:lnTo>
                    <a:pt x="172" y="164"/>
                  </a:lnTo>
                  <a:lnTo>
                    <a:pt x="172" y="165"/>
                  </a:lnTo>
                  <a:lnTo>
                    <a:pt x="172" y="165"/>
                  </a:lnTo>
                  <a:lnTo>
                    <a:pt x="172" y="165"/>
                  </a:lnTo>
                  <a:lnTo>
                    <a:pt x="172" y="165"/>
                  </a:lnTo>
                  <a:lnTo>
                    <a:pt x="172" y="165"/>
                  </a:lnTo>
                  <a:lnTo>
                    <a:pt x="172" y="166"/>
                  </a:lnTo>
                  <a:lnTo>
                    <a:pt x="172" y="166"/>
                  </a:lnTo>
                  <a:lnTo>
                    <a:pt x="172" y="167"/>
                  </a:lnTo>
                  <a:lnTo>
                    <a:pt x="172" y="168"/>
                  </a:lnTo>
                  <a:lnTo>
                    <a:pt x="172" y="169"/>
                  </a:lnTo>
                  <a:lnTo>
                    <a:pt x="172" y="172"/>
                  </a:lnTo>
                  <a:lnTo>
                    <a:pt x="172" y="173"/>
                  </a:lnTo>
                  <a:lnTo>
                    <a:pt x="172" y="173"/>
                  </a:lnTo>
                  <a:lnTo>
                    <a:pt x="173" y="173"/>
                  </a:lnTo>
                  <a:lnTo>
                    <a:pt x="173" y="174"/>
                  </a:lnTo>
                  <a:lnTo>
                    <a:pt x="173" y="174"/>
                  </a:lnTo>
                  <a:lnTo>
                    <a:pt x="173" y="174"/>
                  </a:lnTo>
                  <a:lnTo>
                    <a:pt x="173" y="174"/>
                  </a:lnTo>
                  <a:lnTo>
                    <a:pt x="174" y="174"/>
                  </a:lnTo>
                  <a:lnTo>
                    <a:pt x="177" y="174"/>
                  </a:lnTo>
                  <a:lnTo>
                    <a:pt x="177" y="174"/>
                  </a:lnTo>
                  <a:lnTo>
                    <a:pt x="178" y="173"/>
                  </a:lnTo>
                  <a:lnTo>
                    <a:pt x="178" y="173"/>
                  </a:lnTo>
                  <a:lnTo>
                    <a:pt x="178" y="173"/>
                  </a:lnTo>
                  <a:lnTo>
                    <a:pt x="178" y="173"/>
                  </a:lnTo>
                  <a:lnTo>
                    <a:pt x="178" y="173"/>
                  </a:lnTo>
                  <a:lnTo>
                    <a:pt x="179" y="172"/>
                  </a:lnTo>
                  <a:lnTo>
                    <a:pt x="179" y="171"/>
                  </a:lnTo>
                  <a:lnTo>
                    <a:pt x="179" y="171"/>
                  </a:lnTo>
                  <a:lnTo>
                    <a:pt x="180" y="171"/>
                  </a:lnTo>
                  <a:lnTo>
                    <a:pt x="181" y="172"/>
                  </a:lnTo>
                  <a:lnTo>
                    <a:pt x="181" y="172"/>
                  </a:lnTo>
                  <a:lnTo>
                    <a:pt x="182" y="172"/>
                  </a:lnTo>
                  <a:lnTo>
                    <a:pt x="182" y="173"/>
                  </a:lnTo>
                  <a:lnTo>
                    <a:pt x="183" y="174"/>
                  </a:lnTo>
                  <a:lnTo>
                    <a:pt x="184" y="174"/>
                  </a:lnTo>
                  <a:lnTo>
                    <a:pt x="185" y="175"/>
                  </a:lnTo>
                  <a:lnTo>
                    <a:pt x="185" y="175"/>
                  </a:lnTo>
                  <a:lnTo>
                    <a:pt x="185" y="176"/>
                  </a:lnTo>
                  <a:lnTo>
                    <a:pt x="185" y="176"/>
                  </a:lnTo>
                  <a:lnTo>
                    <a:pt x="185" y="176"/>
                  </a:lnTo>
                  <a:lnTo>
                    <a:pt x="185" y="176"/>
                  </a:lnTo>
                  <a:lnTo>
                    <a:pt x="185" y="176"/>
                  </a:lnTo>
                  <a:lnTo>
                    <a:pt x="186" y="177"/>
                  </a:lnTo>
                  <a:lnTo>
                    <a:pt x="186" y="177"/>
                  </a:lnTo>
                  <a:lnTo>
                    <a:pt x="186" y="177"/>
                  </a:lnTo>
                  <a:lnTo>
                    <a:pt x="186" y="177"/>
                  </a:lnTo>
                  <a:lnTo>
                    <a:pt x="186" y="178"/>
                  </a:lnTo>
                  <a:lnTo>
                    <a:pt x="186" y="178"/>
                  </a:lnTo>
                  <a:lnTo>
                    <a:pt x="187" y="178"/>
                  </a:lnTo>
                  <a:lnTo>
                    <a:pt x="187" y="179"/>
                  </a:lnTo>
                  <a:lnTo>
                    <a:pt x="187" y="179"/>
                  </a:lnTo>
                  <a:lnTo>
                    <a:pt x="188" y="181"/>
                  </a:lnTo>
                  <a:lnTo>
                    <a:pt x="188" y="182"/>
                  </a:lnTo>
                  <a:lnTo>
                    <a:pt x="188" y="182"/>
                  </a:lnTo>
                  <a:lnTo>
                    <a:pt x="189" y="185"/>
                  </a:lnTo>
                  <a:lnTo>
                    <a:pt x="189" y="187"/>
                  </a:lnTo>
                  <a:lnTo>
                    <a:pt x="188" y="191"/>
                  </a:lnTo>
                  <a:lnTo>
                    <a:pt x="188" y="192"/>
                  </a:lnTo>
                  <a:lnTo>
                    <a:pt x="187" y="192"/>
                  </a:lnTo>
                  <a:lnTo>
                    <a:pt x="187" y="193"/>
                  </a:lnTo>
                  <a:lnTo>
                    <a:pt x="187" y="193"/>
                  </a:lnTo>
                  <a:lnTo>
                    <a:pt x="187" y="193"/>
                  </a:lnTo>
                  <a:lnTo>
                    <a:pt x="187" y="193"/>
                  </a:lnTo>
                  <a:lnTo>
                    <a:pt x="186" y="193"/>
                  </a:lnTo>
                  <a:lnTo>
                    <a:pt x="186" y="194"/>
                  </a:lnTo>
                  <a:lnTo>
                    <a:pt x="186" y="194"/>
                  </a:lnTo>
                  <a:lnTo>
                    <a:pt x="186" y="194"/>
                  </a:lnTo>
                  <a:lnTo>
                    <a:pt x="186" y="194"/>
                  </a:lnTo>
                  <a:lnTo>
                    <a:pt x="186" y="194"/>
                  </a:lnTo>
                  <a:lnTo>
                    <a:pt x="188" y="198"/>
                  </a:lnTo>
                  <a:lnTo>
                    <a:pt x="188" y="199"/>
                  </a:lnTo>
                  <a:lnTo>
                    <a:pt x="189" y="199"/>
                  </a:lnTo>
                  <a:lnTo>
                    <a:pt x="193" y="201"/>
                  </a:lnTo>
                  <a:lnTo>
                    <a:pt x="197" y="202"/>
                  </a:lnTo>
                  <a:lnTo>
                    <a:pt x="199" y="202"/>
                  </a:lnTo>
                  <a:lnTo>
                    <a:pt x="199" y="202"/>
                  </a:lnTo>
                  <a:lnTo>
                    <a:pt x="199" y="202"/>
                  </a:lnTo>
                  <a:lnTo>
                    <a:pt x="200" y="202"/>
                  </a:lnTo>
                  <a:lnTo>
                    <a:pt x="200" y="202"/>
                  </a:lnTo>
                  <a:lnTo>
                    <a:pt x="200" y="202"/>
                  </a:lnTo>
                  <a:lnTo>
                    <a:pt x="200" y="201"/>
                  </a:lnTo>
                  <a:lnTo>
                    <a:pt x="201" y="200"/>
                  </a:lnTo>
                  <a:lnTo>
                    <a:pt x="202" y="198"/>
                  </a:lnTo>
                  <a:lnTo>
                    <a:pt x="202" y="197"/>
                  </a:lnTo>
                  <a:lnTo>
                    <a:pt x="201" y="197"/>
                  </a:lnTo>
                  <a:lnTo>
                    <a:pt x="201" y="195"/>
                  </a:lnTo>
                  <a:lnTo>
                    <a:pt x="204" y="191"/>
                  </a:lnTo>
                  <a:lnTo>
                    <a:pt x="204" y="191"/>
                  </a:lnTo>
                  <a:lnTo>
                    <a:pt x="206" y="192"/>
                  </a:lnTo>
                  <a:lnTo>
                    <a:pt x="206" y="193"/>
                  </a:lnTo>
                  <a:lnTo>
                    <a:pt x="206" y="194"/>
                  </a:lnTo>
                  <a:lnTo>
                    <a:pt x="207" y="194"/>
                  </a:lnTo>
                  <a:lnTo>
                    <a:pt x="209" y="195"/>
                  </a:lnTo>
                  <a:lnTo>
                    <a:pt x="210" y="196"/>
                  </a:lnTo>
                  <a:lnTo>
                    <a:pt x="210" y="196"/>
                  </a:lnTo>
                  <a:lnTo>
                    <a:pt x="210" y="196"/>
                  </a:lnTo>
                  <a:lnTo>
                    <a:pt x="210" y="196"/>
                  </a:lnTo>
                  <a:lnTo>
                    <a:pt x="210" y="196"/>
                  </a:lnTo>
                  <a:lnTo>
                    <a:pt x="210" y="196"/>
                  </a:lnTo>
                  <a:lnTo>
                    <a:pt x="210" y="196"/>
                  </a:lnTo>
                  <a:lnTo>
                    <a:pt x="211" y="197"/>
                  </a:lnTo>
                  <a:lnTo>
                    <a:pt x="211" y="197"/>
                  </a:lnTo>
                  <a:lnTo>
                    <a:pt x="211" y="197"/>
                  </a:lnTo>
                  <a:lnTo>
                    <a:pt x="211" y="197"/>
                  </a:lnTo>
                  <a:lnTo>
                    <a:pt x="211" y="198"/>
                  </a:lnTo>
                  <a:lnTo>
                    <a:pt x="208" y="201"/>
                  </a:lnTo>
                  <a:lnTo>
                    <a:pt x="208" y="202"/>
                  </a:lnTo>
                  <a:lnTo>
                    <a:pt x="208" y="202"/>
                  </a:lnTo>
                  <a:lnTo>
                    <a:pt x="207" y="202"/>
                  </a:lnTo>
                  <a:lnTo>
                    <a:pt x="207" y="202"/>
                  </a:lnTo>
                  <a:lnTo>
                    <a:pt x="205" y="203"/>
                  </a:lnTo>
                  <a:lnTo>
                    <a:pt x="204" y="203"/>
                  </a:lnTo>
                  <a:lnTo>
                    <a:pt x="202" y="205"/>
                  </a:lnTo>
                  <a:lnTo>
                    <a:pt x="201" y="205"/>
                  </a:lnTo>
                  <a:lnTo>
                    <a:pt x="201" y="205"/>
                  </a:lnTo>
                  <a:lnTo>
                    <a:pt x="201" y="205"/>
                  </a:lnTo>
                  <a:lnTo>
                    <a:pt x="201" y="205"/>
                  </a:lnTo>
                  <a:lnTo>
                    <a:pt x="200" y="205"/>
                  </a:lnTo>
                  <a:lnTo>
                    <a:pt x="199" y="205"/>
                  </a:lnTo>
                  <a:lnTo>
                    <a:pt x="199" y="205"/>
                  </a:lnTo>
                  <a:lnTo>
                    <a:pt x="197" y="207"/>
                  </a:lnTo>
                  <a:lnTo>
                    <a:pt x="197" y="207"/>
                  </a:lnTo>
                  <a:lnTo>
                    <a:pt x="196" y="208"/>
                  </a:lnTo>
                  <a:lnTo>
                    <a:pt x="196" y="208"/>
                  </a:lnTo>
                  <a:lnTo>
                    <a:pt x="194" y="210"/>
                  </a:lnTo>
                  <a:lnTo>
                    <a:pt x="194" y="210"/>
                  </a:lnTo>
                  <a:lnTo>
                    <a:pt x="194" y="211"/>
                  </a:lnTo>
                  <a:lnTo>
                    <a:pt x="193" y="212"/>
                  </a:lnTo>
                  <a:lnTo>
                    <a:pt x="192" y="212"/>
                  </a:lnTo>
                  <a:lnTo>
                    <a:pt x="191" y="212"/>
                  </a:lnTo>
                  <a:lnTo>
                    <a:pt x="191" y="212"/>
                  </a:lnTo>
                  <a:lnTo>
                    <a:pt x="190" y="212"/>
                  </a:lnTo>
                  <a:lnTo>
                    <a:pt x="187" y="212"/>
                  </a:lnTo>
                  <a:lnTo>
                    <a:pt x="187" y="212"/>
                  </a:lnTo>
                  <a:lnTo>
                    <a:pt x="187" y="212"/>
                  </a:lnTo>
                  <a:lnTo>
                    <a:pt x="186" y="212"/>
                  </a:lnTo>
                  <a:lnTo>
                    <a:pt x="186" y="212"/>
                  </a:lnTo>
                  <a:lnTo>
                    <a:pt x="185" y="212"/>
                  </a:lnTo>
                  <a:lnTo>
                    <a:pt x="184" y="213"/>
                  </a:lnTo>
                  <a:lnTo>
                    <a:pt x="183" y="214"/>
                  </a:lnTo>
                  <a:lnTo>
                    <a:pt x="183" y="214"/>
                  </a:lnTo>
                  <a:lnTo>
                    <a:pt x="183" y="215"/>
                  </a:lnTo>
                  <a:lnTo>
                    <a:pt x="182" y="216"/>
                  </a:lnTo>
                  <a:lnTo>
                    <a:pt x="181" y="217"/>
                  </a:lnTo>
                  <a:lnTo>
                    <a:pt x="181" y="217"/>
                  </a:lnTo>
                  <a:lnTo>
                    <a:pt x="180" y="217"/>
                  </a:lnTo>
                  <a:lnTo>
                    <a:pt x="180" y="217"/>
                  </a:lnTo>
                  <a:lnTo>
                    <a:pt x="179" y="218"/>
                  </a:lnTo>
                  <a:lnTo>
                    <a:pt x="179" y="218"/>
                  </a:lnTo>
                  <a:lnTo>
                    <a:pt x="179" y="218"/>
                  </a:lnTo>
                  <a:lnTo>
                    <a:pt x="179" y="218"/>
                  </a:lnTo>
                  <a:lnTo>
                    <a:pt x="179" y="218"/>
                  </a:lnTo>
                  <a:lnTo>
                    <a:pt x="179" y="219"/>
                  </a:lnTo>
                  <a:lnTo>
                    <a:pt x="179" y="219"/>
                  </a:lnTo>
                  <a:lnTo>
                    <a:pt x="179" y="219"/>
                  </a:lnTo>
                  <a:lnTo>
                    <a:pt x="179" y="219"/>
                  </a:lnTo>
                  <a:lnTo>
                    <a:pt x="177" y="219"/>
                  </a:lnTo>
                  <a:lnTo>
                    <a:pt x="177" y="219"/>
                  </a:lnTo>
                  <a:lnTo>
                    <a:pt x="177" y="219"/>
                  </a:lnTo>
                  <a:lnTo>
                    <a:pt x="177" y="219"/>
                  </a:lnTo>
                  <a:lnTo>
                    <a:pt x="176" y="218"/>
                  </a:lnTo>
                  <a:lnTo>
                    <a:pt x="176" y="218"/>
                  </a:lnTo>
                  <a:lnTo>
                    <a:pt x="176" y="218"/>
                  </a:lnTo>
                  <a:lnTo>
                    <a:pt x="176" y="218"/>
                  </a:lnTo>
                  <a:lnTo>
                    <a:pt x="175" y="217"/>
                  </a:lnTo>
                  <a:lnTo>
                    <a:pt x="174" y="216"/>
                  </a:lnTo>
                  <a:lnTo>
                    <a:pt x="174" y="216"/>
                  </a:lnTo>
                  <a:lnTo>
                    <a:pt x="174" y="216"/>
                  </a:lnTo>
                  <a:lnTo>
                    <a:pt x="174" y="216"/>
                  </a:lnTo>
                  <a:lnTo>
                    <a:pt x="173" y="216"/>
                  </a:lnTo>
                  <a:lnTo>
                    <a:pt x="172" y="216"/>
                  </a:lnTo>
                  <a:lnTo>
                    <a:pt x="172" y="216"/>
                  </a:lnTo>
                  <a:lnTo>
                    <a:pt x="171" y="215"/>
                  </a:lnTo>
                  <a:lnTo>
                    <a:pt x="170" y="215"/>
                  </a:lnTo>
                  <a:lnTo>
                    <a:pt x="170" y="215"/>
                  </a:lnTo>
                  <a:lnTo>
                    <a:pt x="170" y="215"/>
                  </a:lnTo>
                  <a:lnTo>
                    <a:pt x="170" y="215"/>
                  </a:lnTo>
                  <a:lnTo>
                    <a:pt x="169" y="214"/>
                  </a:lnTo>
                  <a:lnTo>
                    <a:pt x="169" y="214"/>
                  </a:lnTo>
                  <a:lnTo>
                    <a:pt x="169" y="214"/>
                  </a:lnTo>
                  <a:lnTo>
                    <a:pt x="167" y="213"/>
                  </a:lnTo>
                  <a:lnTo>
                    <a:pt x="166" y="214"/>
                  </a:lnTo>
                  <a:lnTo>
                    <a:pt x="164" y="216"/>
                  </a:lnTo>
                  <a:lnTo>
                    <a:pt x="164" y="216"/>
                  </a:lnTo>
                  <a:lnTo>
                    <a:pt x="164" y="218"/>
                  </a:lnTo>
                  <a:lnTo>
                    <a:pt x="164" y="218"/>
                  </a:lnTo>
                  <a:lnTo>
                    <a:pt x="164" y="218"/>
                  </a:lnTo>
                  <a:lnTo>
                    <a:pt x="164" y="218"/>
                  </a:lnTo>
                  <a:lnTo>
                    <a:pt x="164" y="218"/>
                  </a:lnTo>
                  <a:lnTo>
                    <a:pt x="165" y="219"/>
                  </a:lnTo>
                  <a:lnTo>
                    <a:pt x="166" y="222"/>
                  </a:lnTo>
                  <a:lnTo>
                    <a:pt x="165" y="223"/>
                  </a:lnTo>
                  <a:lnTo>
                    <a:pt x="165" y="224"/>
                  </a:lnTo>
                  <a:lnTo>
                    <a:pt x="165" y="226"/>
                  </a:lnTo>
                  <a:lnTo>
                    <a:pt x="165" y="226"/>
                  </a:lnTo>
                  <a:lnTo>
                    <a:pt x="164" y="229"/>
                  </a:lnTo>
                  <a:lnTo>
                    <a:pt x="163" y="231"/>
                  </a:lnTo>
                  <a:lnTo>
                    <a:pt x="163" y="232"/>
                  </a:lnTo>
                  <a:lnTo>
                    <a:pt x="163" y="232"/>
                  </a:lnTo>
                  <a:lnTo>
                    <a:pt x="163" y="232"/>
                  </a:lnTo>
                  <a:lnTo>
                    <a:pt x="163" y="233"/>
                  </a:lnTo>
                  <a:lnTo>
                    <a:pt x="163" y="233"/>
                  </a:lnTo>
                  <a:lnTo>
                    <a:pt x="163" y="235"/>
                  </a:lnTo>
                  <a:lnTo>
                    <a:pt x="163" y="235"/>
                  </a:lnTo>
                  <a:lnTo>
                    <a:pt x="162" y="236"/>
                  </a:lnTo>
                  <a:lnTo>
                    <a:pt x="161" y="237"/>
                  </a:lnTo>
                  <a:lnTo>
                    <a:pt x="161" y="237"/>
                  </a:lnTo>
                  <a:lnTo>
                    <a:pt x="161" y="237"/>
                  </a:lnTo>
                  <a:lnTo>
                    <a:pt x="160" y="238"/>
                  </a:lnTo>
                  <a:lnTo>
                    <a:pt x="158" y="239"/>
                  </a:lnTo>
                  <a:lnTo>
                    <a:pt x="157" y="239"/>
                  </a:lnTo>
                  <a:lnTo>
                    <a:pt x="157" y="239"/>
                  </a:lnTo>
                  <a:lnTo>
                    <a:pt x="156" y="239"/>
                  </a:lnTo>
                  <a:lnTo>
                    <a:pt x="155" y="239"/>
                  </a:lnTo>
                  <a:lnTo>
                    <a:pt x="154" y="239"/>
                  </a:lnTo>
                  <a:lnTo>
                    <a:pt x="154" y="239"/>
                  </a:lnTo>
                  <a:lnTo>
                    <a:pt x="153" y="239"/>
                  </a:lnTo>
                  <a:lnTo>
                    <a:pt x="150" y="241"/>
                  </a:lnTo>
                  <a:lnTo>
                    <a:pt x="150" y="241"/>
                  </a:lnTo>
                  <a:lnTo>
                    <a:pt x="150" y="241"/>
                  </a:lnTo>
                  <a:lnTo>
                    <a:pt x="150" y="241"/>
                  </a:lnTo>
                  <a:lnTo>
                    <a:pt x="150" y="242"/>
                  </a:lnTo>
                  <a:lnTo>
                    <a:pt x="150" y="242"/>
                  </a:lnTo>
                  <a:lnTo>
                    <a:pt x="150" y="242"/>
                  </a:lnTo>
                  <a:lnTo>
                    <a:pt x="150" y="242"/>
                  </a:lnTo>
                  <a:lnTo>
                    <a:pt x="149" y="242"/>
                  </a:lnTo>
                  <a:lnTo>
                    <a:pt x="149" y="243"/>
                  </a:lnTo>
                  <a:lnTo>
                    <a:pt x="149" y="243"/>
                  </a:lnTo>
                  <a:lnTo>
                    <a:pt x="147" y="244"/>
                  </a:lnTo>
                  <a:lnTo>
                    <a:pt x="147" y="244"/>
                  </a:lnTo>
                  <a:lnTo>
                    <a:pt x="147" y="244"/>
                  </a:lnTo>
                  <a:lnTo>
                    <a:pt x="146" y="244"/>
                  </a:lnTo>
                  <a:lnTo>
                    <a:pt x="146" y="244"/>
                  </a:lnTo>
                  <a:lnTo>
                    <a:pt x="145" y="243"/>
                  </a:lnTo>
                  <a:lnTo>
                    <a:pt x="143" y="243"/>
                  </a:lnTo>
                  <a:lnTo>
                    <a:pt x="140" y="241"/>
                  </a:lnTo>
                  <a:lnTo>
                    <a:pt x="138" y="241"/>
                  </a:lnTo>
                  <a:lnTo>
                    <a:pt x="138" y="242"/>
                  </a:lnTo>
                  <a:lnTo>
                    <a:pt x="137" y="242"/>
                  </a:lnTo>
                  <a:lnTo>
                    <a:pt x="137" y="243"/>
                  </a:lnTo>
                  <a:lnTo>
                    <a:pt x="137" y="243"/>
                  </a:lnTo>
                  <a:lnTo>
                    <a:pt x="136" y="244"/>
                  </a:lnTo>
                  <a:lnTo>
                    <a:pt x="136" y="244"/>
                  </a:lnTo>
                  <a:lnTo>
                    <a:pt x="136" y="244"/>
                  </a:lnTo>
                  <a:lnTo>
                    <a:pt x="134" y="243"/>
                  </a:lnTo>
                  <a:lnTo>
                    <a:pt x="132" y="242"/>
                  </a:lnTo>
                  <a:lnTo>
                    <a:pt x="132" y="242"/>
                  </a:lnTo>
                  <a:lnTo>
                    <a:pt x="131" y="243"/>
                  </a:lnTo>
                  <a:lnTo>
                    <a:pt x="131" y="243"/>
                  </a:lnTo>
                  <a:lnTo>
                    <a:pt x="131" y="244"/>
                  </a:lnTo>
                  <a:lnTo>
                    <a:pt x="131" y="244"/>
                  </a:lnTo>
                  <a:lnTo>
                    <a:pt x="130" y="244"/>
                  </a:lnTo>
                  <a:lnTo>
                    <a:pt x="130" y="245"/>
                  </a:lnTo>
                  <a:lnTo>
                    <a:pt x="129" y="248"/>
                  </a:lnTo>
                  <a:lnTo>
                    <a:pt x="128" y="248"/>
                  </a:lnTo>
                  <a:lnTo>
                    <a:pt x="128" y="248"/>
                  </a:lnTo>
                  <a:lnTo>
                    <a:pt x="126" y="246"/>
                  </a:lnTo>
                  <a:lnTo>
                    <a:pt x="123" y="244"/>
                  </a:lnTo>
                  <a:lnTo>
                    <a:pt x="123" y="243"/>
                  </a:lnTo>
                  <a:lnTo>
                    <a:pt x="122" y="243"/>
                  </a:lnTo>
                  <a:lnTo>
                    <a:pt x="122" y="243"/>
                  </a:lnTo>
                  <a:lnTo>
                    <a:pt x="121" y="243"/>
                  </a:lnTo>
                  <a:lnTo>
                    <a:pt x="121" y="242"/>
                  </a:lnTo>
                  <a:lnTo>
                    <a:pt x="121" y="242"/>
                  </a:lnTo>
                  <a:lnTo>
                    <a:pt x="118" y="238"/>
                  </a:lnTo>
                  <a:lnTo>
                    <a:pt x="117" y="236"/>
                  </a:lnTo>
                  <a:lnTo>
                    <a:pt x="116" y="234"/>
                  </a:lnTo>
                  <a:lnTo>
                    <a:pt x="116" y="234"/>
                  </a:lnTo>
                  <a:lnTo>
                    <a:pt x="116" y="233"/>
                  </a:lnTo>
                  <a:lnTo>
                    <a:pt x="115" y="233"/>
                  </a:lnTo>
                  <a:lnTo>
                    <a:pt x="115" y="232"/>
                  </a:lnTo>
                  <a:lnTo>
                    <a:pt x="115" y="232"/>
                  </a:lnTo>
                  <a:lnTo>
                    <a:pt x="115" y="231"/>
                  </a:lnTo>
                  <a:lnTo>
                    <a:pt x="114" y="227"/>
                  </a:lnTo>
                  <a:lnTo>
                    <a:pt x="113" y="227"/>
                  </a:lnTo>
                  <a:lnTo>
                    <a:pt x="113" y="226"/>
                  </a:lnTo>
                  <a:lnTo>
                    <a:pt x="113" y="226"/>
                  </a:lnTo>
                  <a:lnTo>
                    <a:pt x="113" y="226"/>
                  </a:lnTo>
                  <a:lnTo>
                    <a:pt x="113" y="225"/>
                  </a:lnTo>
                  <a:lnTo>
                    <a:pt x="113" y="225"/>
                  </a:lnTo>
                  <a:lnTo>
                    <a:pt x="111" y="226"/>
                  </a:lnTo>
                  <a:lnTo>
                    <a:pt x="111" y="226"/>
                  </a:lnTo>
                  <a:lnTo>
                    <a:pt x="110" y="226"/>
                  </a:lnTo>
                  <a:lnTo>
                    <a:pt x="109" y="226"/>
                  </a:lnTo>
                  <a:lnTo>
                    <a:pt x="108" y="227"/>
                  </a:lnTo>
                  <a:lnTo>
                    <a:pt x="104" y="226"/>
                  </a:lnTo>
                  <a:lnTo>
                    <a:pt x="102" y="225"/>
                  </a:lnTo>
                  <a:lnTo>
                    <a:pt x="101" y="224"/>
                  </a:lnTo>
                  <a:lnTo>
                    <a:pt x="99" y="221"/>
                  </a:lnTo>
                  <a:lnTo>
                    <a:pt x="99" y="221"/>
                  </a:lnTo>
                  <a:lnTo>
                    <a:pt x="99" y="221"/>
                  </a:lnTo>
                  <a:lnTo>
                    <a:pt x="98" y="221"/>
                  </a:lnTo>
                  <a:lnTo>
                    <a:pt x="98" y="221"/>
                  </a:lnTo>
                  <a:lnTo>
                    <a:pt x="98" y="221"/>
                  </a:lnTo>
                  <a:lnTo>
                    <a:pt x="93" y="221"/>
                  </a:lnTo>
                  <a:lnTo>
                    <a:pt x="93" y="221"/>
                  </a:lnTo>
                  <a:lnTo>
                    <a:pt x="92" y="221"/>
                  </a:lnTo>
                  <a:lnTo>
                    <a:pt x="92" y="222"/>
                  </a:lnTo>
                  <a:lnTo>
                    <a:pt x="91" y="221"/>
                  </a:lnTo>
                  <a:lnTo>
                    <a:pt x="90" y="220"/>
                  </a:lnTo>
                  <a:lnTo>
                    <a:pt x="89" y="219"/>
                  </a:lnTo>
                  <a:lnTo>
                    <a:pt x="89" y="219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5" y="216"/>
                  </a:lnTo>
                  <a:lnTo>
                    <a:pt x="84" y="215"/>
                  </a:lnTo>
                  <a:lnTo>
                    <a:pt x="85" y="214"/>
                  </a:lnTo>
                  <a:lnTo>
                    <a:pt x="85" y="214"/>
                  </a:lnTo>
                  <a:lnTo>
                    <a:pt x="85" y="214"/>
                  </a:lnTo>
                  <a:lnTo>
                    <a:pt x="85" y="213"/>
                  </a:lnTo>
                  <a:lnTo>
                    <a:pt x="84" y="212"/>
                  </a:lnTo>
                  <a:lnTo>
                    <a:pt x="82" y="208"/>
                  </a:lnTo>
                  <a:lnTo>
                    <a:pt x="81" y="207"/>
                  </a:lnTo>
                  <a:lnTo>
                    <a:pt x="81" y="207"/>
                  </a:lnTo>
                  <a:lnTo>
                    <a:pt x="80" y="206"/>
                  </a:lnTo>
                  <a:lnTo>
                    <a:pt x="79" y="205"/>
                  </a:lnTo>
                  <a:lnTo>
                    <a:pt x="79" y="205"/>
                  </a:lnTo>
                  <a:lnTo>
                    <a:pt x="79" y="205"/>
                  </a:lnTo>
                  <a:lnTo>
                    <a:pt x="79" y="205"/>
                  </a:lnTo>
                  <a:lnTo>
                    <a:pt x="75" y="205"/>
                  </a:lnTo>
                  <a:lnTo>
                    <a:pt x="73" y="205"/>
                  </a:lnTo>
                  <a:lnTo>
                    <a:pt x="73" y="203"/>
                  </a:lnTo>
                  <a:lnTo>
                    <a:pt x="72" y="202"/>
                  </a:lnTo>
                  <a:lnTo>
                    <a:pt x="71" y="200"/>
                  </a:lnTo>
                  <a:lnTo>
                    <a:pt x="69" y="196"/>
                  </a:lnTo>
                  <a:lnTo>
                    <a:pt x="68" y="196"/>
                  </a:lnTo>
                  <a:lnTo>
                    <a:pt x="68" y="195"/>
                  </a:lnTo>
                  <a:lnTo>
                    <a:pt x="68" y="195"/>
                  </a:lnTo>
                  <a:lnTo>
                    <a:pt x="68" y="195"/>
                  </a:lnTo>
                  <a:lnTo>
                    <a:pt x="68" y="193"/>
                  </a:lnTo>
                  <a:lnTo>
                    <a:pt x="68" y="193"/>
                  </a:lnTo>
                  <a:lnTo>
                    <a:pt x="67" y="192"/>
                  </a:lnTo>
                  <a:lnTo>
                    <a:pt x="65" y="191"/>
                  </a:lnTo>
                  <a:lnTo>
                    <a:pt x="64" y="190"/>
                  </a:lnTo>
                  <a:lnTo>
                    <a:pt x="63" y="190"/>
                  </a:lnTo>
                  <a:lnTo>
                    <a:pt x="63" y="189"/>
                  </a:lnTo>
                  <a:lnTo>
                    <a:pt x="62" y="189"/>
                  </a:lnTo>
                  <a:lnTo>
                    <a:pt x="62" y="189"/>
                  </a:lnTo>
                  <a:lnTo>
                    <a:pt x="62" y="188"/>
                  </a:lnTo>
                  <a:lnTo>
                    <a:pt x="62" y="188"/>
                  </a:lnTo>
                  <a:lnTo>
                    <a:pt x="62" y="188"/>
                  </a:lnTo>
                  <a:lnTo>
                    <a:pt x="62" y="188"/>
                  </a:lnTo>
                  <a:lnTo>
                    <a:pt x="60" y="186"/>
                  </a:lnTo>
                  <a:lnTo>
                    <a:pt x="60" y="186"/>
                  </a:lnTo>
                  <a:lnTo>
                    <a:pt x="59" y="186"/>
                  </a:lnTo>
                  <a:lnTo>
                    <a:pt x="56" y="184"/>
                  </a:lnTo>
                  <a:lnTo>
                    <a:pt x="53" y="183"/>
                  </a:lnTo>
                  <a:lnTo>
                    <a:pt x="52" y="183"/>
                  </a:lnTo>
                  <a:lnTo>
                    <a:pt x="51" y="183"/>
                  </a:lnTo>
                  <a:lnTo>
                    <a:pt x="51" y="183"/>
                  </a:lnTo>
                  <a:lnTo>
                    <a:pt x="50" y="182"/>
                  </a:lnTo>
                  <a:lnTo>
                    <a:pt x="50" y="182"/>
                  </a:lnTo>
                  <a:lnTo>
                    <a:pt x="50" y="182"/>
                  </a:lnTo>
                  <a:lnTo>
                    <a:pt x="50" y="182"/>
                  </a:lnTo>
                  <a:lnTo>
                    <a:pt x="49" y="181"/>
                  </a:lnTo>
                  <a:lnTo>
                    <a:pt x="47" y="180"/>
                  </a:lnTo>
                  <a:lnTo>
                    <a:pt x="47" y="180"/>
                  </a:lnTo>
                  <a:lnTo>
                    <a:pt x="46" y="179"/>
                  </a:lnTo>
                  <a:lnTo>
                    <a:pt x="44" y="179"/>
                  </a:lnTo>
                  <a:lnTo>
                    <a:pt x="44" y="179"/>
                  </a:lnTo>
                  <a:lnTo>
                    <a:pt x="43" y="177"/>
                  </a:lnTo>
                  <a:lnTo>
                    <a:pt x="43" y="177"/>
                  </a:lnTo>
                  <a:lnTo>
                    <a:pt x="43" y="177"/>
                  </a:lnTo>
                  <a:lnTo>
                    <a:pt x="44" y="176"/>
                  </a:lnTo>
                  <a:lnTo>
                    <a:pt x="43" y="175"/>
                  </a:lnTo>
                  <a:lnTo>
                    <a:pt x="43" y="175"/>
                  </a:lnTo>
                  <a:lnTo>
                    <a:pt x="43" y="175"/>
                  </a:lnTo>
                  <a:lnTo>
                    <a:pt x="41" y="175"/>
                  </a:lnTo>
                  <a:lnTo>
                    <a:pt x="40" y="174"/>
                  </a:lnTo>
                  <a:lnTo>
                    <a:pt x="39" y="174"/>
                  </a:lnTo>
                  <a:lnTo>
                    <a:pt x="39" y="174"/>
                  </a:lnTo>
                  <a:lnTo>
                    <a:pt x="39" y="174"/>
                  </a:lnTo>
                  <a:lnTo>
                    <a:pt x="35" y="169"/>
                  </a:lnTo>
                  <a:lnTo>
                    <a:pt x="35" y="169"/>
                  </a:lnTo>
                  <a:lnTo>
                    <a:pt x="35" y="169"/>
                  </a:lnTo>
                  <a:lnTo>
                    <a:pt x="35" y="169"/>
                  </a:lnTo>
                  <a:lnTo>
                    <a:pt x="35" y="168"/>
                  </a:lnTo>
                  <a:lnTo>
                    <a:pt x="35" y="167"/>
                  </a:lnTo>
                  <a:lnTo>
                    <a:pt x="35" y="165"/>
                  </a:lnTo>
                  <a:lnTo>
                    <a:pt x="36" y="164"/>
                  </a:lnTo>
                  <a:lnTo>
                    <a:pt x="36" y="163"/>
                  </a:lnTo>
                  <a:lnTo>
                    <a:pt x="36" y="162"/>
                  </a:lnTo>
                  <a:lnTo>
                    <a:pt x="37" y="161"/>
                  </a:lnTo>
                  <a:lnTo>
                    <a:pt x="37" y="161"/>
                  </a:lnTo>
                  <a:lnTo>
                    <a:pt x="37" y="161"/>
                  </a:lnTo>
                  <a:lnTo>
                    <a:pt x="37" y="161"/>
                  </a:lnTo>
                  <a:lnTo>
                    <a:pt x="38" y="160"/>
                  </a:lnTo>
                  <a:lnTo>
                    <a:pt x="38" y="160"/>
                  </a:lnTo>
                  <a:lnTo>
                    <a:pt x="38" y="159"/>
                  </a:lnTo>
                  <a:lnTo>
                    <a:pt x="38" y="159"/>
                  </a:lnTo>
                  <a:lnTo>
                    <a:pt x="38" y="158"/>
                  </a:lnTo>
                  <a:lnTo>
                    <a:pt x="38" y="158"/>
                  </a:lnTo>
                  <a:lnTo>
                    <a:pt x="38" y="157"/>
                  </a:lnTo>
                  <a:lnTo>
                    <a:pt x="38" y="157"/>
                  </a:lnTo>
                  <a:lnTo>
                    <a:pt x="38" y="156"/>
                  </a:lnTo>
                  <a:lnTo>
                    <a:pt x="38" y="156"/>
                  </a:lnTo>
                  <a:lnTo>
                    <a:pt x="37" y="152"/>
                  </a:lnTo>
                  <a:lnTo>
                    <a:pt x="38" y="150"/>
                  </a:lnTo>
                  <a:lnTo>
                    <a:pt x="39" y="148"/>
                  </a:lnTo>
                  <a:lnTo>
                    <a:pt x="39" y="146"/>
                  </a:lnTo>
                  <a:lnTo>
                    <a:pt x="38" y="146"/>
                  </a:lnTo>
                  <a:lnTo>
                    <a:pt x="37" y="147"/>
                  </a:lnTo>
                  <a:lnTo>
                    <a:pt x="36" y="147"/>
                  </a:lnTo>
                  <a:lnTo>
                    <a:pt x="35" y="147"/>
                  </a:lnTo>
                  <a:lnTo>
                    <a:pt x="34" y="147"/>
                  </a:lnTo>
                  <a:lnTo>
                    <a:pt x="33" y="147"/>
                  </a:lnTo>
                  <a:lnTo>
                    <a:pt x="33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1" y="143"/>
                  </a:lnTo>
                  <a:lnTo>
                    <a:pt x="31" y="143"/>
                  </a:lnTo>
                  <a:lnTo>
                    <a:pt x="30" y="143"/>
                  </a:lnTo>
                  <a:lnTo>
                    <a:pt x="30" y="143"/>
                  </a:lnTo>
                  <a:lnTo>
                    <a:pt x="29" y="143"/>
                  </a:lnTo>
                  <a:lnTo>
                    <a:pt x="29" y="143"/>
                  </a:lnTo>
                  <a:lnTo>
                    <a:pt x="29" y="143"/>
                  </a:lnTo>
                  <a:lnTo>
                    <a:pt x="27" y="144"/>
                  </a:lnTo>
                  <a:lnTo>
                    <a:pt x="27" y="145"/>
                  </a:lnTo>
                  <a:lnTo>
                    <a:pt x="27" y="145"/>
                  </a:lnTo>
                  <a:lnTo>
                    <a:pt x="27" y="146"/>
                  </a:lnTo>
                  <a:lnTo>
                    <a:pt x="27" y="146"/>
                  </a:lnTo>
                  <a:lnTo>
                    <a:pt x="27" y="146"/>
                  </a:lnTo>
                  <a:lnTo>
                    <a:pt x="27" y="146"/>
                  </a:lnTo>
                  <a:lnTo>
                    <a:pt x="25" y="144"/>
                  </a:lnTo>
                  <a:lnTo>
                    <a:pt x="25" y="143"/>
                  </a:lnTo>
                  <a:lnTo>
                    <a:pt x="25" y="143"/>
                  </a:lnTo>
                  <a:lnTo>
                    <a:pt x="25" y="143"/>
                  </a:lnTo>
                  <a:lnTo>
                    <a:pt x="23" y="140"/>
                  </a:lnTo>
                  <a:lnTo>
                    <a:pt x="21" y="140"/>
                  </a:lnTo>
                  <a:lnTo>
                    <a:pt x="21" y="140"/>
                  </a:lnTo>
                  <a:lnTo>
                    <a:pt x="21" y="139"/>
                  </a:lnTo>
                  <a:lnTo>
                    <a:pt x="20" y="139"/>
                  </a:lnTo>
                  <a:lnTo>
                    <a:pt x="20" y="139"/>
                  </a:lnTo>
                  <a:lnTo>
                    <a:pt x="19" y="138"/>
                  </a:lnTo>
                  <a:lnTo>
                    <a:pt x="17" y="135"/>
                  </a:lnTo>
                  <a:lnTo>
                    <a:pt x="16" y="133"/>
                  </a:lnTo>
                  <a:lnTo>
                    <a:pt x="16" y="132"/>
                  </a:lnTo>
                  <a:lnTo>
                    <a:pt x="15" y="132"/>
                  </a:lnTo>
                  <a:lnTo>
                    <a:pt x="15" y="131"/>
                  </a:lnTo>
                  <a:lnTo>
                    <a:pt x="15" y="130"/>
                  </a:lnTo>
                  <a:lnTo>
                    <a:pt x="15" y="130"/>
                  </a:lnTo>
                  <a:lnTo>
                    <a:pt x="16" y="130"/>
                  </a:lnTo>
                  <a:lnTo>
                    <a:pt x="16" y="130"/>
                  </a:lnTo>
                  <a:lnTo>
                    <a:pt x="16" y="130"/>
                  </a:lnTo>
                  <a:lnTo>
                    <a:pt x="16" y="129"/>
                  </a:lnTo>
                  <a:lnTo>
                    <a:pt x="16" y="129"/>
                  </a:lnTo>
                  <a:lnTo>
                    <a:pt x="15" y="129"/>
                  </a:lnTo>
                  <a:lnTo>
                    <a:pt x="15" y="128"/>
                  </a:lnTo>
                  <a:lnTo>
                    <a:pt x="14" y="128"/>
                  </a:lnTo>
                  <a:lnTo>
                    <a:pt x="14" y="128"/>
                  </a:lnTo>
                  <a:lnTo>
                    <a:pt x="11" y="129"/>
                  </a:lnTo>
                  <a:lnTo>
                    <a:pt x="10" y="129"/>
                  </a:lnTo>
                  <a:lnTo>
                    <a:pt x="10" y="128"/>
                  </a:lnTo>
                  <a:lnTo>
                    <a:pt x="9" y="127"/>
                  </a:lnTo>
                  <a:lnTo>
                    <a:pt x="8" y="125"/>
                  </a:lnTo>
                  <a:lnTo>
                    <a:pt x="8" y="124"/>
                  </a:lnTo>
                  <a:lnTo>
                    <a:pt x="7" y="123"/>
                  </a:lnTo>
                  <a:lnTo>
                    <a:pt x="7" y="123"/>
                  </a:lnTo>
                  <a:lnTo>
                    <a:pt x="7" y="123"/>
                  </a:lnTo>
                  <a:lnTo>
                    <a:pt x="7" y="122"/>
                  </a:lnTo>
                  <a:lnTo>
                    <a:pt x="6" y="122"/>
                  </a:lnTo>
                  <a:lnTo>
                    <a:pt x="6" y="122"/>
                  </a:lnTo>
                  <a:lnTo>
                    <a:pt x="6" y="122"/>
                  </a:lnTo>
                  <a:lnTo>
                    <a:pt x="4" y="121"/>
                  </a:lnTo>
                  <a:lnTo>
                    <a:pt x="3" y="120"/>
                  </a:lnTo>
                  <a:lnTo>
                    <a:pt x="3" y="119"/>
                  </a:lnTo>
                  <a:lnTo>
                    <a:pt x="3" y="119"/>
                  </a:lnTo>
                  <a:lnTo>
                    <a:pt x="3" y="119"/>
                  </a:lnTo>
                  <a:lnTo>
                    <a:pt x="3" y="119"/>
                  </a:lnTo>
                  <a:lnTo>
                    <a:pt x="3" y="118"/>
                  </a:lnTo>
                  <a:lnTo>
                    <a:pt x="3" y="118"/>
                  </a:lnTo>
                  <a:lnTo>
                    <a:pt x="3" y="118"/>
                  </a:lnTo>
                  <a:lnTo>
                    <a:pt x="2" y="117"/>
                  </a:lnTo>
                  <a:lnTo>
                    <a:pt x="2" y="117"/>
                  </a:lnTo>
                  <a:lnTo>
                    <a:pt x="2" y="117"/>
                  </a:lnTo>
                  <a:lnTo>
                    <a:pt x="1" y="117"/>
                  </a:lnTo>
                  <a:lnTo>
                    <a:pt x="0" y="116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2" y="114"/>
                  </a:lnTo>
                  <a:lnTo>
                    <a:pt x="2" y="113"/>
                  </a:lnTo>
                  <a:lnTo>
                    <a:pt x="2" y="113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4" y="112"/>
                  </a:lnTo>
                  <a:lnTo>
                    <a:pt x="4" y="112"/>
                  </a:lnTo>
                  <a:lnTo>
                    <a:pt x="4" y="112"/>
                  </a:lnTo>
                  <a:lnTo>
                    <a:pt x="5" y="112"/>
                  </a:lnTo>
                  <a:lnTo>
                    <a:pt x="7" y="111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11" y="110"/>
                  </a:lnTo>
                  <a:lnTo>
                    <a:pt x="12" y="110"/>
                  </a:lnTo>
                  <a:lnTo>
                    <a:pt x="12" y="109"/>
                  </a:lnTo>
                  <a:lnTo>
                    <a:pt x="12" y="109"/>
                  </a:lnTo>
                  <a:lnTo>
                    <a:pt x="13" y="107"/>
                  </a:lnTo>
                  <a:lnTo>
                    <a:pt x="13" y="107"/>
                  </a:lnTo>
                  <a:lnTo>
                    <a:pt x="16" y="104"/>
                  </a:lnTo>
                  <a:lnTo>
                    <a:pt x="16" y="104"/>
                  </a:lnTo>
                  <a:lnTo>
                    <a:pt x="16" y="104"/>
                  </a:lnTo>
                  <a:lnTo>
                    <a:pt x="16" y="104"/>
                  </a:lnTo>
                  <a:lnTo>
                    <a:pt x="16" y="103"/>
                  </a:lnTo>
                  <a:lnTo>
                    <a:pt x="16" y="103"/>
                  </a:lnTo>
                  <a:lnTo>
                    <a:pt x="16" y="102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23" y="105"/>
                  </a:lnTo>
                  <a:lnTo>
                    <a:pt x="23" y="105"/>
                  </a:lnTo>
                  <a:lnTo>
                    <a:pt x="24" y="105"/>
                  </a:lnTo>
                  <a:lnTo>
                    <a:pt x="24" y="105"/>
                  </a:lnTo>
                  <a:lnTo>
                    <a:pt x="25" y="105"/>
                  </a:lnTo>
                  <a:lnTo>
                    <a:pt x="25" y="104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7" y="104"/>
                  </a:lnTo>
                  <a:lnTo>
                    <a:pt x="27" y="105"/>
                  </a:lnTo>
                  <a:lnTo>
                    <a:pt x="27" y="105"/>
                  </a:lnTo>
                  <a:lnTo>
                    <a:pt x="28" y="105"/>
                  </a:lnTo>
                  <a:lnTo>
                    <a:pt x="29" y="105"/>
                  </a:lnTo>
                  <a:lnTo>
                    <a:pt x="29" y="105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30" y="103"/>
                  </a:lnTo>
                  <a:lnTo>
                    <a:pt x="29" y="102"/>
                  </a:lnTo>
                  <a:lnTo>
                    <a:pt x="29" y="101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29" y="98"/>
                  </a:lnTo>
                  <a:lnTo>
                    <a:pt x="29" y="98"/>
                  </a:lnTo>
                  <a:lnTo>
                    <a:pt x="27" y="97"/>
                  </a:lnTo>
                  <a:lnTo>
                    <a:pt x="27" y="96"/>
                  </a:lnTo>
                  <a:lnTo>
                    <a:pt x="27" y="96"/>
                  </a:lnTo>
                  <a:lnTo>
                    <a:pt x="27" y="96"/>
                  </a:lnTo>
                  <a:lnTo>
                    <a:pt x="27" y="96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6" y="95"/>
                  </a:lnTo>
                  <a:lnTo>
                    <a:pt x="26" y="95"/>
                  </a:lnTo>
                  <a:lnTo>
                    <a:pt x="25" y="94"/>
                  </a:lnTo>
                  <a:lnTo>
                    <a:pt x="25" y="94"/>
                  </a:lnTo>
                  <a:lnTo>
                    <a:pt x="25" y="94"/>
                  </a:lnTo>
                  <a:lnTo>
                    <a:pt x="25" y="93"/>
                  </a:lnTo>
                  <a:lnTo>
                    <a:pt x="23" y="90"/>
                  </a:lnTo>
                  <a:lnTo>
                    <a:pt x="23" y="90"/>
                  </a:lnTo>
                  <a:lnTo>
                    <a:pt x="23" y="89"/>
                  </a:lnTo>
                  <a:lnTo>
                    <a:pt x="22" y="89"/>
                  </a:lnTo>
                  <a:lnTo>
                    <a:pt x="21" y="89"/>
                  </a:lnTo>
                  <a:lnTo>
                    <a:pt x="21" y="89"/>
                  </a:lnTo>
                  <a:lnTo>
                    <a:pt x="22" y="88"/>
                  </a:lnTo>
                  <a:lnTo>
                    <a:pt x="24" y="85"/>
                  </a:lnTo>
                  <a:lnTo>
                    <a:pt x="25" y="85"/>
                  </a:lnTo>
                  <a:lnTo>
                    <a:pt x="26" y="84"/>
                  </a:lnTo>
                  <a:lnTo>
                    <a:pt x="26" y="84"/>
                  </a:lnTo>
                  <a:lnTo>
                    <a:pt x="26" y="83"/>
                  </a:lnTo>
                  <a:lnTo>
                    <a:pt x="29" y="83"/>
                  </a:lnTo>
                  <a:lnTo>
                    <a:pt x="29" y="83"/>
                  </a:lnTo>
                  <a:lnTo>
                    <a:pt x="29" y="83"/>
                  </a:lnTo>
                  <a:lnTo>
                    <a:pt x="30" y="83"/>
                  </a:lnTo>
                  <a:lnTo>
                    <a:pt x="30" y="83"/>
                  </a:lnTo>
                  <a:lnTo>
                    <a:pt x="31" y="83"/>
                  </a:lnTo>
                  <a:lnTo>
                    <a:pt x="31" y="83"/>
                  </a:lnTo>
                  <a:lnTo>
                    <a:pt x="35" y="82"/>
                  </a:lnTo>
                  <a:lnTo>
                    <a:pt x="37" y="81"/>
                  </a:lnTo>
                  <a:lnTo>
                    <a:pt x="37" y="81"/>
                  </a:lnTo>
                  <a:lnTo>
                    <a:pt x="37" y="81"/>
                  </a:lnTo>
                  <a:lnTo>
                    <a:pt x="37" y="81"/>
                  </a:lnTo>
                  <a:lnTo>
                    <a:pt x="37" y="80"/>
                  </a:lnTo>
                  <a:lnTo>
                    <a:pt x="37" y="80"/>
                  </a:lnTo>
                  <a:lnTo>
                    <a:pt x="37" y="80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0" y="72"/>
                  </a:lnTo>
                  <a:lnTo>
                    <a:pt x="43" y="70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5" y="70"/>
                  </a:lnTo>
                  <a:lnTo>
                    <a:pt x="46" y="69"/>
                  </a:lnTo>
                  <a:lnTo>
                    <a:pt x="46" y="69"/>
                  </a:lnTo>
                  <a:lnTo>
                    <a:pt x="46" y="68"/>
                  </a:lnTo>
                  <a:lnTo>
                    <a:pt x="47" y="68"/>
                  </a:lnTo>
                  <a:lnTo>
                    <a:pt x="48" y="67"/>
                  </a:lnTo>
                  <a:lnTo>
                    <a:pt x="49" y="67"/>
                  </a:lnTo>
                  <a:lnTo>
                    <a:pt x="49" y="67"/>
                  </a:lnTo>
                  <a:lnTo>
                    <a:pt x="49" y="67"/>
                  </a:lnTo>
                  <a:lnTo>
                    <a:pt x="50" y="67"/>
                  </a:lnTo>
                  <a:lnTo>
                    <a:pt x="50" y="67"/>
                  </a:lnTo>
                  <a:lnTo>
                    <a:pt x="52" y="67"/>
                  </a:lnTo>
                  <a:lnTo>
                    <a:pt x="52" y="67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52" y="65"/>
                  </a:lnTo>
                  <a:lnTo>
                    <a:pt x="52" y="65"/>
                  </a:lnTo>
                  <a:lnTo>
                    <a:pt x="52" y="65"/>
                  </a:lnTo>
                  <a:lnTo>
                    <a:pt x="52" y="64"/>
                  </a:lnTo>
                  <a:lnTo>
                    <a:pt x="51" y="62"/>
                  </a:lnTo>
                  <a:lnTo>
                    <a:pt x="51" y="62"/>
                  </a:lnTo>
                  <a:lnTo>
                    <a:pt x="49" y="60"/>
                  </a:lnTo>
                  <a:lnTo>
                    <a:pt x="48" y="58"/>
                  </a:lnTo>
                  <a:lnTo>
                    <a:pt x="48" y="57"/>
                  </a:lnTo>
                  <a:lnTo>
                    <a:pt x="48" y="57"/>
                  </a:lnTo>
                  <a:lnTo>
                    <a:pt x="47" y="57"/>
                  </a:lnTo>
                  <a:lnTo>
                    <a:pt x="47" y="57"/>
                  </a:lnTo>
                  <a:lnTo>
                    <a:pt x="47" y="56"/>
                  </a:lnTo>
                  <a:lnTo>
                    <a:pt x="47" y="56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5" y="56"/>
                  </a:lnTo>
                  <a:lnTo>
                    <a:pt x="45" y="56"/>
                  </a:lnTo>
                  <a:lnTo>
                    <a:pt x="44" y="56"/>
                  </a:lnTo>
                  <a:lnTo>
                    <a:pt x="44" y="56"/>
                  </a:lnTo>
                  <a:lnTo>
                    <a:pt x="43" y="55"/>
                  </a:lnTo>
                  <a:lnTo>
                    <a:pt x="43" y="55"/>
                  </a:lnTo>
                  <a:lnTo>
                    <a:pt x="43" y="55"/>
                  </a:lnTo>
                  <a:lnTo>
                    <a:pt x="42" y="52"/>
                  </a:lnTo>
                  <a:lnTo>
                    <a:pt x="42" y="51"/>
                  </a:lnTo>
                  <a:lnTo>
                    <a:pt x="42" y="50"/>
                  </a:lnTo>
                  <a:lnTo>
                    <a:pt x="42" y="50"/>
                  </a:lnTo>
                  <a:lnTo>
                    <a:pt x="43" y="48"/>
                  </a:lnTo>
                  <a:lnTo>
                    <a:pt x="44" y="47"/>
                  </a:lnTo>
                  <a:lnTo>
                    <a:pt x="44" y="47"/>
                  </a:lnTo>
                  <a:lnTo>
                    <a:pt x="44" y="47"/>
                  </a:lnTo>
                  <a:lnTo>
                    <a:pt x="44" y="47"/>
                  </a:lnTo>
                  <a:lnTo>
                    <a:pt x="45" y="45"/>
                  </a:lnTo>
                  <a:lnTo>
                    <a:pt x="45" y="44"/>
                  </a:lnTo>
                  <a:lnTo>
                    <a:pt x="44" y="41"/>
                  </a:lnTo>
                  <a:lnTo>
                    <a:pt x="44" y="40"/>
                  </a:lnTo>
                  <a:lnTo>
                    <a:pt x="44" y="39"/>
                  </a:lnTo>
                  <a:lnTo>
                    <a:pt x="44" y="39"/>
                  </a:lnTo>
                  <a:lnTo>
                    <a:pt x="45" y="38"/>
                  </a:lnTo>
                  <a:lnTo>
                    <a:pt x="47" y="36"/>
                  </a:lnTo>
                  <a:lnTo>
                    <a:pt x="48" y="33"/>
                  </a:lnTo>
                  <a:lnTo>
                    <a:pt x="49" y="32"/>
                  </a:lnTo>
                  <a:lnTo>
                    <a:pt x="48" y="30"/>
                  </a:lnTo>
                  <a:lnTo>
                    <a:pt x="49" y="30"/>
                  </a:lnTo>
                  <a:lnTo>
                    <a:pt x="49" y="29"/>
                  </a:lnTo>
                  <a:lnTo>
                    <a:pt x="49" y="29"/>
                  </a:lnTo>
                  <a:lnTo>
                    <a:pt x="49" y="28"/>
                  </a:lnTo>
                  <a:lnTo>
                    <a:pt x="49" y="25"/>
                  </a:lnTo>
                  <a:lnTo>
                    <a:pt x="49" y="24"/>
                  </a:lnTo>
                  <a:lnTo>
                    <a:pt x="50" y="24"/>
                  </a:lnTo>
                  <a:lnTo>
                    <a:pt x="53" y="22"/>
                  </a:lnTo>
                  <a:lnTo>
                    <a:pt x="54" y="22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5" y="19"/>
                  </a:lnTo>
                  <a:lnTo>
                    <a:pt x="55" y="19"/>
                  </a:lnTo>
                  <a:lnTo>
                    <a:pt x="55" y="18"/>
                  </a:lnTo>
                  <a:lnTo>
                    <a:pt x="54" y="17"/>
                  </a:lnTo>
                  <a:lnTo>
                    <a:pt x="54" y="17"/>
                  </a:lnTo>
                  <a:lnTo>
                    <a:pt x="54" y="17"/>
                  </a:lnTo>
                  <a:lnTo>
                    <a:pt x="54" y="16"/>
                  </a:lnTo>
                  <a:lnTo>
                    <a:pt x="53" y="16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55" y="13"/>
                  </a:lnTo>
                  <a:lnTo>
                    <a:pt x="55" y="13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56" y="11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61" y="12"/>
                  </a:lnTo>
                  <a:lnTo>
                    <a:pt x="61" y="13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1" y="8"/>
                  </a:lnTo>
                  <a:lnTo>
                    <a:pt x="60" y="7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1"/>
                  </a:lnTo>
                  <a:lnTo>
                    <a:pt x="66" y="1"/>
                  </a:lnTo>
                  <a:lnTo>
                    <a:pt x="70" y="1"/>
                  </a:lnTo>
                  <a:lnTo>
                    <a:pt x="70" y="1"/>
                  </a:lnTo>
                  <a:lnTo>
                    <a:pt x="71" y="1"/>
                  </a:lnTo>
                  <a:lnTo>
                    <a:pt x="72" y="1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6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3F6075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1" name="Freeform 162"/>
            <p:cNvSpPr>
              <a:spLocks/>
            </p:cNvSpPr>
            <p:nvPr/>
          </p:nvSpPr>
          <p:spPr bwMode="auto">
            <a:xfrm>
              <a:off x="2739507" y="2624608"/>
              <a:ext cx="584511" cy="1061923"/>
            </a:xfrm>
            <a:custGeom>
              <a:avLst/>
              <a:gdLst>
                <a:gd name="T0" fmla="*/ 60 w 130"/>
                <a:gd name="T1" fmla="*/ 245 h 247"/>
                <a:gd name="T2" fmla="*/ 52 w 130"/>
                <a:gd name="T3" fmla="*/ 229 h 247"/>
                <a:gd name="T4" fmla="*/ 56 w 130"/>
                <a:gd name="T5" fmla="*/ 223 h 247"/>
                <a:gd name="T6" fmla="*/ 58 w 130"/>
                <a:gd name="T7" fmla="*/ 222 h 247"/>
                <a:gd name="T8" fmla="*/ 59 w 130"/>
                <a:gd name="T9" fmla="*/ 219 h 247"/>
                <a:gd name="T10" fmla="*/ 59 w 130"/>
                <a:gd name="T11" fmla="*/ 214 h 247"/>
                <a:gd name="T12" fmla="*/ 64 w 130"/>
                <a:gd name="T13" fmla="*/ 183 h 247"/>
                <a:gd name="T14" fmla="*/ 62 w 130"/>
                <a:gd name="T15" fmla="*/ 149 h 247"/>
                <a:gd name="T16" fmla="*/ 56 w 130"/>
                <a:gd name="T17" fmla="*/ 125 h 247"/>
                <a:gd name="T18" fmla="*/ 45 w 130"/>
                <a:gd name="T19" fmla="*/ 111 h 247"/>
                <a:gd name="T20" fmla="*/ 43 w 130"/>
                <a:gd name="T21" fmla="*/ 108 h 247"/>
                <a:gd name="T22" fmla="*/ 40 w 130"/>
                <a:gd name="T23" fmla="*/ 97 h 247"/>
                <a:gd name="T24" fmla="*/ 38 w 130"/>
                <a:gd name="T25" fmla="*/ 95 h 247"/>
                <a:gd name="T26" fmla="*/ 29 w 130"/>
                <a:gd name="T27" fmla="*/ 79 h 247"/>
                <a:gd name="T28" fmla="*/ 21 w 130"/>
                <a:gd name="T29" fmla="*/ 65 h 247"/>
                <a:gd name="T30" fmla="*/ 18 w 130"/>
                <a:gd name="T31" fmla="*/ 61 h 247"/>
                <a:gd name="T32" fmla="*/ 9 w 130"/>
                <a:gd name="T33" fmla="*/ 53 h 247"/>
                <a:gd name="T34" fmla="*/ 2 w 130"/>
                <a:gd name="T35" fmla="*/ 31 h 247"/>
                <a:gd name="T36" fmla="*/ 5 w 130"/>
                <a:gd name="T37" fmla="*/ 21 h 247"/>
                <a:gd name="T38" fmla="*/ 2 w 130"/>
                <a:gd name="T39" fmla="*/ 25 h 247"/>
                <a:gd name="T40" fmla="*/ 11 w 130"/>
                <a:gd name="T41" fmla="*/ 14 h 247"/>
                <a:gd name="T42" fmla="*/ 32 w 130"/>
                <a:gd name="T43" fmla="*/ 2 h 247"/>
                <a:gd name="T44" fmla="*/ 47 w 130"/>
                <a:gd name="T45" fmla="*/ 0 h 247"/>
                <a:gd name="T46" fmla="*/ 51 w 130"/>
                <a:gd name="T47" fmla="*/ 3 h 247"/>
                <a:gd name="T48" fmla="*/ 51 w 130"/>
                <a:gd name="T49" fmla="*/ 7 h 247"/>
                <a:gd name="T50" fmla="*/ 46 w 130"/>
                <a:gd name="T51" fmla="*/ 17 h 247"/>
                <a:gd name="T52" fmla="*/ 46 w 130"/>
                <a:gd name="T53" fmla="*/ 25 h 247"/>
                <a:gd name="T54" fmla="*/ 43 w 130"/>
                <a:gd name="T55" fmla="*/ 34 h 247"/>
                <a:gd name="T56" fmla="*/ 45 w 130"/>
                <a:gd name="T57" fmla="*/ 45 h 247"/>
                <a:gd name="T58" fmla="*/ 50 w 130"/>
                <a:gd name="T59" fmla="*/ 60 h 247"/>
                <a:gd name="T60" fmla="*/ 52 w 130"/>
                <a:gd name="T61" fmla="*/ 64 h 247"/>
                <a:gd name="T62" fmla="*/ 52 w 130"/>
                <a:gd name="T63" fmla="*/ 77 h 247"/>
                <a:gd name="T64" fmla="*/ 56 w 130"/>
                <a:gd name="T65" fmla="*/ 94 h 247"/>
                <a:gd name="T66" fmla="*/ 62 w 130"/>
                <a:gd name="T67" fmla="*/ 98 h 247"/>
                <a:gd name="T68" fmla="*/ 61 w 130"/>
                <a:gd name="T69" fmla="*/ 107 h 247"/>
                <a:gd name="T70" fmla="*/ 73 w 130"/>
                <a:gd name="T71" fmla="*/ 118 h 247"/>
                <a:gd name="T72" fmla="*/ 95 w 130"/>
                <a:gd name="T73" fmla="*/ 118 h 247"/>
                <a:gd name="T74" fmla="*/ 102 w 130"/>
                <a:gd name="T75" fmla="*/ 122 h 247"/>
                <a:gd name="T76" fmla="*/ 95 w 130"/>
                <a:gd name="T77" fmla="*/ 127 h 247"/>
                <a:gd name="T78" fmla="*/ 96 w 130"/>
                <a:gd name="T79" fmla="*/ 138 h 247"/>
                <a:gd name="T80" fmla="*/ 96 w 130"/>
                <a:gd name="T81" fmla="*/ 142 h 247"/>
                <a:gd name="T82" fmla="*/ 102 w 130"/>
                <a:gd name="T83" fmla="*/ 146 h 247"/>
                <a:gd name="T84" fmla="*/ 90 w 130"/>
                <a:gd name="T85" fmla="*/ 153 h 247"/>
                <a:gd name="T86" fmla="*/ 95 w 130"/>
                <a:gd name="T87" fmla="*/ 166 h 247"/>
                <a:gd name="T88" fmla="*/ 98 w 130"/>
                <a:gd name="T89" fmla="*/ 169 h 247"/>
                <a:gd name="T90" fmla="*/ 103 w 130"/>
                <a:gd name="T91" fmla="*/ 175 h 247"/>
                <a:gd name="T92" fmla="*/ 110 w 130"/>
                <a:gd name="T93" fmla="*/ 176 h 247"/>
                <a:gd name="T94" fmla="*/ 110 w 130"/>
                <a:gd name="T95" fmla="*/ 187 h 247"/>
                <a:gd name="T96" fmla="*/ 112 w 130"/>
                <a:gd name="T97" fmla="*/ 189 h 247"/>
                <a:gd name="T98" fmla="*/ 112 w 130"/>
                <a:gd name="T99" fmla="*/ 195 h 247"/>
                <a:gd name="T100" fmla="*/ 126 w 130"/>
                <a:gd name="T101" fmla="*/ 196 h 247"/>
                <a:gd name="T102" fmla="*/ 124 w 130"/>
                <a:gd name="T103" fmla="*/ 204 h 247"/>
                <a:gd name="T104" fmla="*/ 125 w 130"/>
                <a:gd name="T105" fmla="*/ 210 h 247"/>
                <a:gd name="T106" fmla="*/ 130 w 130"/>
                <a:gd name="T107" fmla="*/ 213 h 247"/>
                <a:gd name="T108" fmla="*/ 117 w 130"/>
                <a:gd name="T109" fmla="*/ 213 h 247"/>
                <a:gd name="T110" fmla="*/ 119 w 130"/>
                <a:gd name="T111" fmla="*/ 222 h 247"/>
                <a:gd name="T112" fmla="*/ 116 w 130"/>
                <a:gd name="T113" fmla="*/ 225 h 247"/>
                <a:gd name="T114" fmla="*/ 108 w 130"/>
                <a:gd name="T115" fmla="*/ 237 h 247"/>
                <a:gd name="T116" fmla="*/ 89 w 130"/>
                <a:gd name="T117" fmla="*/ 235 h 247"/>
                <a:gd name="T118" fmla="*/ 67 w 130"/>
                <a:gd name="T119" fmla="*/ 239 h 247"/>
                <a:gd name="T120" fmla="*/ 68 w 130"/>
                <a:gd name="T121" fmla="*/ 24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0" h="247">
                  <a:moveTo>
                    <a:pt x="66" y="243"/>
                  </a:moveTo>
                  <a:lnTo>
                    <a:pt x="66" y="243"/>
                  </a:lnTo>
                  <a:lnTo>
                    <a:pt x="67" y="244"/>
                  </a:lnTo>
                  <a:lnTo>
                    <a:pt x="67" y="245"/>
                  </a:lnTo>
                  <a:lnTo>
                    <a:pt x="67" y="246"/>
                  </a:lnTo>
                  <a:lnTo>
                    <a:pt x="67" y="247"/>
                  </a:lnTo>
                  <a:lnTo>
                    <a:pt x="66" y="247"/>
                  </a:lnTo>
                  <a:lnTo>
                    <a:pt x="64" y="247"/>
                  </a:lnTo>
                  <a:lnTo>
                    <a:pt x="64" y="247"/>
                  </a:lnTo>
                  <a:lnTo>
                    <a:pt x="62" y="247"/>
                  </a:lnTo>
                  <a:lnTo>
                    <a:pt x="61" y="246"/>
                  </a:lnTo>
                  <a:lnTo>
                    <a:pt x="60" y="245"/>
                  </a:lnTo>
                  <a:lnTo>
                    <a:pt x="60" y="245"/>
                  </a:lnTo>
                  <a:lnTo>
                    <a:pt x="60" y="245"/>
                  </a:lnTo>
                  <a:lnTo>
                    <a:pt x="60" y="245"/>
                  </a:lnTo>
                  <a:lnTo>
                    <a:pt x="60" y="245"/>
                  </a:lnTo>
                  <a:lnTo>
                    <a:pt x="60" y="245"/>
                  </a:lnTo>
                  <a:lnTo>
                    <a:pt x="60" y="245"/>
                  </a:lnTo>
                  <a:lnTo>
                    <a:pt x="59" y="245"/>
                  </a:lnTo>
                  <a:lnTo>
                    <a:pt x="59" y="244"/>
                  </a:lnTo>
                  <a:lnTo>
                    <a:pt x="59" y="244"/>
                  </a:lnTo>
                  <a:lnTo>
                    <a:pt x="58" y="243"/>
                  </a:lnTo>
                  <a:lnTo>
                    <a:pt x="58" y="243"/>
                  </a:lnTo>
                  <a:lnTo>
                    <a:pt x="58" y="243"/>
                  </a:lnTo>
                  <a:lnTo>
                    <a:pt x="58" y="243"/>
                  </a:lnTo>
                  <a:lnTo>
                    <a:pt x="55" y="242"/>
                  </a:lnTo>
                  <a:lnTo>
                    <a:pt x="54" y="240"/>
                  </a:lnTo>
                  <a:lnTo>
                    <a:pt x="53" y="238"/>
                  </a:lnTo>
                  <a:lnTo>
                    <a:pt x="52" y="236"/>
                  </a:lnTo>
                  <a:lnTo>
                    <a:pt x="52" y="236"/>
                  </a:lnTo>
                  <a:lnTo>
                    <a:pt x="51" y="231"/>
                  </a:lnTo>
                  <a:lnTo>
                    <a:pt x="51" y="231"/>
                  </a:lnTo>
                  <a:lnTo>
                    <a:pt x="51" y="231"/>
                  </a:lnTo>
                  <a:lnTo>
                    <a:pt x="51" y="231"/>
                  </a:lnTo>
                  <a:lnTo>
                    <a:pt x="51" y="230"/>
                  </a:lnTo>
                  <a:lnTo>
                    <a:pt x="52" y="229"/>
                  </a:lnTo>
                  <a:lnTo>
                    <a:pt x="52" y="229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2" y="227"/>
                  </a:lnTo>
                  <a:lnTo>
                    <a:pt x="51" y="227"/>
                  </a:lnTo>
                  <a:lnTo>
                    <a:pt x="51" y="227"/>
                  </a:lnTo>
                  <a:lnTo>
                    <a:pt x="51" y="226"/>
                  </a:lnTo>
                  <a:lnTo>
                    <a:pt x="51" y="226"/>
                  </a:lnTo>
                  <a:lnTo>
                    <a:pt x="51" y="225"/>
                  </a:lnTo>
                  <a:lnTo>
                    <a:pt x="51" y="224"/>
                  </a:lnTo>
                  <a:lnTo>
                    <a:pt x="51" y="223"/>
                  </a:lnTo>
                  <a:lnTo>
                    <a:pt x="53" y="222"/>
                  </a:lnTo>
                  <a:lnTo>
                    <a:pt x="55" y="223"/>
                  </a:lnTo>
                  <a:lnTo>
                    <a:pt x="55" y="223"/>
                  </a:lnTo>
                  <a:lnTo>
                    <a:pt x="55" y="223"/>
                  </a:lnTo>
                  <a:lnTo>
                    <a:pt x="55" y="223"/>
                  </a:lnTo>
                  <a:lnTo>
                    <a:pt x="55" y="223"/>
                  </a:lnTo>
                  <a:lnTo>
                    <a:pt x="56" y="223"/>
                  </a:lnTo>
                  <a:lnTo>
                    <a:pt x="56" y="223"/>
                  </a:lnTo>
                  <a:lnTo>
                    <a:pt x="56" y="223"/>
                  </a:lnTo>
                  <a:lnTo>
                    <a:pt x="56" y="223"/>
                  </a:lnTo>
                  <a:lnTo>
                    <a:pt x="56" y="223"/>
                  </a:lnTo>
                  <a:lnTo>
                    <a:pt x="56" y="223"/>
                  </a:lnTo>
                  <a:lnTo>
                    <a:pt x="56" y="223"/>
                  </a:lnTo>
                  <a:lnTo>
                    <a:pt x="56" y="223"/>
                  </a:lnTo>
                  <a:lnTo>
                    <a:pt x="57" y="223"/>
                  </a:lnTo>
                  <a:lnTo>
                    <a:pt x="57" y="223"/>
                  </a:lnTo>
                  <a:lnTo>
                    <a:pt x="57" y="223"/>
                  </a:lnTo>
                  <a:lnTo>
                    <a:pt x="57" y="223"/>
                  </a:lnTo>
                  <a:lnTo>
                    <a:pt x="57" y="223"/>
                  </a:lnTo>
                  <a:lnTo>
                    <a:pt x="58" y="222"/>
                  </a:lnTo>
                  <a:lnTo>
                    <a:pt x="58" y="222"/>
                  </a:lnTo>
                  <a:lnTo>
                    <a:pt x="58" y="222"/>
                  </a:lnTo>
                  <a:lnTo>
                    <a:pt x="58" y="222"/>
                  </a:lnTo>
                  <a:lnTo>
                    <a:pt x="58" y="222"/>
                  </a:lnTo>
                  <a:lnTo>
                    <a:pt x="58" y="222"/>
                  </a:lnTo>
                  <a:lnTo>
                    <a:pt x="58" y="221"/>
                  </a:lnTo>
                  <a:lnTo>
                    <a:pt x="59" y="221"/>
                  </a:lnTo>
                  <a:lnTo>
                    <a:pt x="59" y="220"/>
                  </a:lnTo>
                  <a:lnTo>
                    <a:pt x="59" y="220"/>
                  </a:lnTo>
                  <a:lnTo>
                    <a:pt x="59" y="220"/>
                  </a:lnTo>
                  <a:lnTo>
                    <a:pt x="59" y="220"/>
                  </a:lnTo>
                  <a:lnTo>
                    <a:pt x="59" y="220"/>
                  </a:lnTo>
                  <a:lnTo>
                    <a:pt x="59" y="220"/>
                  </a:lnTo>
                  <a:lnTo>
                    <a:pt x="59" y="219"/>
                  </a:lnTo>
                  <a:lnTo>
                    <a:pt x="59" y="219"/>
                  </a:lnTo>
                  <a:lnTo>
                    <a:pt x="59" y="219"/>
                  </a:lnTo>
                  <a:lnTo>
                    <a:pt x="59" y="219"/>
                  </a:lnTo>
                  <a:lnTo>
                    <a:pt x="59" y="219"/>
                  </a:lnTo>
                  <a:lnTo>
                    <a:pt x="59" y="219"/>
                  </a:lnTo>
                  <a:lnTo>
                    <a:pt x="59" y="219"/>
                  </a:lnTo>
                  <a:lnTo>
                    <a:pt x="59" y="219"/>
                  </a:lnTo>
                  <a:lnTo>
                    <a:pt x="59" y="219"/>
                  </a:lnTo>
                  <a:lnTo>
                    <a:pt x="59" y="219"/>
                  </a:lnTo>
                  <a:lnTo>
                    <a:pt x="59" y="219"/>
                  </a:lnTo>
                  <a:lnTo>
                    <a:pt x="58" y="219"/>
                  </a:lnTo>
                  <a:lnTo>
                    <a:pt x="58" y="218"/>
                  </a:lnTo>
                  <a:lnTo>
                    <a:pt x="58" y="218"/>
                  </a:lnTo>
                  <a:lnTo>
                    <a:pt x="58" y="218"/>
                  </a:lnTo>
                  <a:lnTo>
                    <a:pt x="57" y="217"/>
                  </a:lnTo>
                  <a:lnTo>
                    <a:pt x="58" y="216"/>
                  </a:lnTo>
                  <a:lnTo>
                    <a:pt x="58" y="215"/>
                  </a:lnTo>
                  <a:lnTo>
                    <a:pt x="58" y="215"/>
                  </a:lnTo>
                  <a:lnTo>
                    <a:pt x="58" y="215"/>
                  </a:lnTo>
                  <a:lnTo>
                    <a:pt x="58" y="214"/>
                  </a:lnTo>
                  <a:lnTo>
                    <a:pt x="59" y="214"/>
                  </a:lnTo>
                  <a:lnTo>
                    <a:pt x="59" y="214"/>
                  </a:lnTo>
                  <a:lnTo>
                    <a:pt x="59" y="214"/>
                  </a:lnTo>
                  <a:lnTo>
                    <a:pt x="59" y="214"/>
                  </a:lnTo>
                  <a:lnTo>
                    <a:pt x="59" y="214"/>
                  </a:lnTo>
                  <a:lnTo>
                    <a:pt x="59" y="214"/>
                  </a:lnTo>
                  <a:lnTo>
                    <a:pt x="59" y="214"/>
                  </a:lnTo>
                  <a:lnTo>
                    <a:pt x="59" y="214"/>
                  </a:lnTo>
                  <a:lnTo>
                    <a:pt x="60" y="214"/>
                  </a:lnTo>
                  <a:lnTo>
                    <a:pt x="60" y="213"/>
                  </a:lnTo>
                  <a:lnTo>
                    <a:pt x="60" y="213"/>
                  </a:lnTo>
                  <a:lnTo>
                    <a:pt x="60" y="213"/>
                  </a:lnTo>
                  <a:lnTo>
                    <a:pt x="60" y="213"/>
                  </a:lnTo>
                  <a:lnTo>
                    <a:pt x="60" y="213"/>
                  </a:lnTo>
                  <a:lnTo>
                    <a:pt x="60" y="212"/>
                  </a:lnTo>
                  <a:lnTo>
                    <a:pt x="62" y="203"/>
                  </a:lnTo>
                  <a:lnTo>
                    <a:pt x="62" y="202"/>
                  </a:lnTo>
                  <a:lnTo>
                    <a:pt x="63" y="201"/>
                  </a:lnTo>
                  <a:lnTo>
                    <a:pt x="63" y="198"/>
                  </a:lnTo>
                  <a:lnTo>
                    <a:pt x="63" y="196"/>
                  </a:lnTo>
                  <a:lnTo>
                    <a:pt x="63" y="196"/>
                  </a:lnTo>
                  <a:lnTo>
                    <a:pt x="64" y="190"/>
                  </a:lnTo>
                  <a:lnTo>
                    <a:pt x="64" y="187"/>
                  </a:lnTo>
                  <a:lnTo>
                    <a:pt x="64" y="185"/>
                  </a:lnTo>
                  <a:lnTo>
                    <a:pt x="64" y="183"/>
                  </a:lnTo>
                  <a:lnTo>
                    <a:pt x="64" y="180"/>
                  </a:lnTo>
                  <a:lnTo>
                    <a:pt x="64" y="180"/>
                  </a:lnTo>
                  <a:lnTo>
                    <a:pt x="64" y="177"/>
                  </a:lnTo>
                  <a:lnTo>
                    <a:pt x="64" y="176"/>
                  </a:lnTo>
                  <a:lnTo>
                    <a:pt x="64" y="173"/>
                  </a:lnTo>
                  <a:lnTo>
                    <a:pt x="64" y="170"/>
                  </a:lnTo>
                  <a:lnTo>
                    <a:pt x="64" y="169"/>
                  </a:lnTo>
                  <a:lnTo>
                    <a:pt x="64" y="166"/>
                  </a:lnTo>
                  <a:lnTo>
                    <a:pt x="64" y="161"/>
                  </a:lnTo>
                  <a:lnTo>
                    <a:pt x="64" y="161"/>
                  </a:lnTo>
                  <a:lnTo>
                    <a:pt x="63" y="159"/>
                  </a:lnTo>
                  <a:lnTo>
                    <a:pt x="63" y="158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3" y="154"/>
                  </a:lnTo>
                  <a:lnTo>
                    <a:pt x="62" y="150"/>
                  </a:lnTo>
                  <a:lnTo>
                    <a:pt x="62" y="150"/>
                  </a:lnTo>
                  <a:lnTo>
                    <a:pt x="62" y="149"/>
                  </a:lnTo>
                  <a:lnTo>
                    <a:pt x="62" y="148"/>
                  </a:lnTo>
                  <a:lnTo>
                    <a:pt x="62" y="146"/>
                  </a:lnTo>
                  <a:lnTo>
                    <a:pt x="61" y="143"/>
                  </a:lnTo>
                  <a:lnTo>
                    <a:pt x="61" y="142"/>
                  </a:lnTo>
                  <a:lnTo>
                    <a:pt x="61" y="141"/>
                  </a:lnTo>
                  <a:lnTo>
                    <a:pt x="61" y="140"/>
                  </a:lnTo>
                  <a:lnTo>
                    <a:pt x="61" y="139"/>
                  </a:lnTo>
                  <a:lnTo>
                    <a:pt x="61" y="139"/>
                  </a:lnTo>
                  <a:lnTo>
                    <a:pt x="61" y="139"/>
                  </a:lnTo>
                  <a:lnTo>
                    <a:pt x="60" y="139"/>
                  </a:lnTo>
                  <a:lnTo>
                    <a:pt x="60" y="139"/>
                  </a:lnTo>
                  <a:lnTo>
                    <a:pt x="60" y="136"/>
                  </a:lnTo>
                  <a:lnTo>
                    <a:pt x="58" y="130"/>
                  </a:lnTo>
                  <a:lnTo>
                    <a:pt x="57" y="128"/>
                  </a:lnTo>
                  <a:lnTo>
                    <a:pt x="57" y="128"/>
                  </a:lnTo>
                  <a:lnTo>
                    <a:pt x="56" y="125"/>
                  </a:lnTo>
                  <a:lnTo>
                    <a:pt x="56" y="125"/>
                  </a:lnTo>
                  <a:lnTo>
                    <a:pt x="56" y="125"/>
                  </a:lnTo>
                  <a:lnTo>
                    <a:pt x="56" y="124"/>
                  </a:lnTo>
                  <a:lnTo>
                    <a:pt x="55" y="123"/>
                  </a:lnTo>
                  <a:lnTo>
                    <a:pt x="55" y="122"/>
                  </a:lnTo>
                  <a:lnTo>
                    <a:pt x="54" y="120"/>
                  </a:lnTo>
                  <a:lnTo>
                    <a:pt x="54" y="119"/>
                  </a:lnTo>
                  <a:lnTo>
                    <a:pt x="54" y="119"/>
                  </a:lnTo>
                  <a:lnTo>
                    <a:pt x="53" y="119"/>
                  </a:lnTo>
                  <a:lnTo>
                    <a:pt x="53" y="118"/>
                  </a:lnTo>
                  <a:lnTo>
                    <a:pt x="51" y="116"/>
                  </a:lnTo>
                  <a:lnTo>
                    <a:pt x="51" y="116"/>
                  </a:lnTo>
                  <a:lnTo>
                    <a:pt x="50" y="115"/>
                  </a:lnTo>
                  <a:lnTo>
                    <a:pt x="47" y="113"/>
                  </a:lnTo>
                  <a:lnTo>
                    <a:pt x="47" y="112"/>
                  </a:lnTo>
                  <a:lnTo>
                    <a:pt x="47" y="112"/>
                  </a:lnTo>
                  <a:lnTo>
                    <a:pt x="47" y="112"/>
                  </a:lnTo>
                  <a:lnTo>
                    <a:pt x="46" y="111"/>
                  </a:lnTo>
                  <a:lnTo>
                    <a:pt x="46" y="111"/>
                  </a:lnTo>
                  <a:lnTo>
                    <a:pt x="45" y="111"/>
                  </a:lnTo>
                  <a:lnTo>
                    <a:pt x="45" y="111"/>
                  </a:lnTo>
                  <a:lnTo>
                    <a:pt x="45" y="111"/>
                  </a:lnTo>
                  <a:lnTo>
                    <a:pt x="45" y="110"/>
                  </a:lnTo>
                  <a:lnTo>
                    <a:pt x="45" y="110"/>
                  </a:lnTo>
                  <a:lnTo>
                    <a:pt x="44" y="110"/>
                  </a:lnTo>
                  <a:lnTo>
                    <a:pt x="44" y="110"/>
                  </a:lnTo>
                  <a:lnTo>
                    <a:pt x="44" y="109"/>
                  </a:lnTo>
                  <a:lnTo>
                    <a:pt x="44" y="109"/>
                  </a:lnTo>
                  <a:lnTo>
                    <a:pt x="44" y="109"/>
                  </a:lnTo>
                  <a:lnTo>
                    <a:pt x="43" y="109"/>
                  </a:lnTo>
                  <a:lnTo>
                    <a:pt x="43" y="109"/>
                  </a:lnTo>
                  <a:lnTo>
                    <a:pt x="43" y="109"/>
                  </a:lnTo>
                  <a:lnTo>
                    <a:pt x="43" y="109"/>
                  </a:lnTo>
                  <a:lnTo>
                    <a:pt x="43" y="109"/>
                  </a:lnTo>
                  <a:lnTo>
                    <a:pt x="43" y="109"/>
                  </a:lnTo>
                  <a:lnTo>
                    <a:pt x="43" y="109"/>
                  </a:lnTo>
                  <a:lnTo>
                    <a:pt x="43" y="108"/>
                  </a:lnTo>
                  <a:lnTo>
                    <a:pt x="43" y="108"/>
                  </a:lnTo>
                  <a:lnTo>
                    <a:pt x="42" y="107"/>
                  </a:lnTo>
                  <a:lnTo>
                    <a:pt x="41" y="106"/>
                  </a:lnTo>
                  <a:lnTo>
                    <a:pt x="41" y="106"/>
                  </a:lnTo>
                  <a:lnTo>
                    <a:pt x="41" y="105"/>
                  </a:lnTo>
                  <a:lnTo>
                    <a:pt x="41" y="105"/>
                  </a:lnTo>
                  <a:lnTo>
                    <a:pt x="42" y="104"/>
                  </a:lnTo>
                  <a:lnTo>
                    <a:pt x="42" y="103"/>
                  </a:lnTo>
                  <a:lnTo>
                    <a:pt x="42" y="103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42" y="101"/>
                  </a:lnTo>
                  <a:lnTo>
                    <a:pt x="41" y="101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40" y="97"/>
                  </a:lnTo>
                  <a:lnTo>
                    <a:pt x="40" y="97"/>
                  </a:lnTo>
                  <a:lnTo>
                    <a:pt x="40" y="97"/>
                  </a:lnTo>
                  <a:lnTo>
                    <a:pt x="39" y="97"/>
                  </a:lnTo>
                  <a:lnTo>
                    <a:pt x="39" y="97"/>
                  </a:lnTo>
                  <a:lnTo>
                    <a:pt x="39" y="97"/>
                  </a:lnTo>
                  <a:lnTo>
                    <a:pt x="39" y="97"/>
                  </a:lnTo>
                  <a:lnTo>
                    <a:pt x="39" y="97"/>
                  </a:lnTo>
                  <a:lnTo>
                    <a:pt x="39" y="97"/>
                  </a:lnTo>
                  <a:lnTo>
                    <a:pt x="39" y="97"/>
                  </a:lnTo>
                  <a:lnTo>
                    <a:pt x="39" y="97"/>
                  </a:lnTo>
                  <a:lnTo>
                    <a:pt x="39" y="97"/>
                  </a:lnTo>
                  <a:lnTo>
                    <a:pt x="37" y="97"/>
                  </a:lnTo>
                  <a:lnTo>
                    <a:pt x="34" y="97"/>
                  </a:lnTo>
                  <a:lnTo>
                    <a:pt x="35" y="97"/>
                  </a:lnTo>
                  <a:lnTo>
                    <a:pt x="37" y="97"/>
                  </a:lnTo>
                  <a:lnTo>
                    <a:pt x="39" y="97"/>
                  </a:lnTo>
                  <a:lnTo>
                    <a:pt x="39" y="97"/>
                  </a:lnTo>
                  <a:lnTo>
                    <a:pt x="39" y="97"/>
                  </a:lnTo>
                  <a:lnTo>
                    <a:pt x="38" y="96"/>
                  </a:lnTo>
                  <a:lnTo>
                    <a:pt x="38" y="95"/>
                  </a:lnTo>
                  <a:lnTo>
                    <a:pt x="38" y="92"/>
                  </a:lnTo>
                  <a:lnTo>
                    <a:pt x="38" y="92"/>
                  </a:lnTo>
                  <a:lnTo>
                    <a:pt x="38" y="92"/>
                  </a:lnTo>
                  <a:lnTo>
                    <a:pt x="38" y="92"/>
                  </a:lnTo>
                  <a:lnTo>
                    <a:pt x="38" y="91"/>
                  </a:lnTo>
                  <a:lnTo>
                    <a:pt x="38" y="91"/>
                  </a:lnTo>
                  <a:lnTo>
                    <a:pt x="37" y="89"/>
                  </a:lnTo>
                  <a:lnTo>
                    <a:pt x="33" y="82"/>
                  </a:lnTo>
                  <a:lnTo>
                    <a:pt x="32" y="80"/>
                  </a:lnTo>
                  <a:lnTo>
                    <a:pt x="32" y="80"/>
                  </a:lnTo>
                  <a:lnTo>
                    <a:pt x="31" y="81"/>
                  </a:lnTo>
                  <a:lnTo>
                    <a:pt x="29" y="81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8" y="80"/>
                  </a:lnTo>
                  <a:lnTo>
                    <a:pt x="28" y="80"/>
                  </a:lnTo>
                  <a:lnTo>
                    <a:pt x="28" y="80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8"/>
                  </a:lnTo>
                  <a:lnTo>
                    <a:pt x="29" y="78"/>
                  </a:lnTo>
                  <a:lnTo>
                    <a:pt x="26" y="72"/>
                  </a:lnTo>
                  <a:lnTo>
                    <a:pt x="25" y="71"/>
                  </a:lnTo>
                  <a:lnTo>
                    <a:pt x="24" y="71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4" y="69"/>
                  </a:lnTo>
                  <a:lnTo>
                    <a:pt x="22" y="66"/>
                  </a:lnTo>
                  <a:lnTo>
                    <a:pt x="22" y="65"/>
                  </a:lnTo>
                  <a:lnTo>
                    <a:pt x="22" y="65"/>
                  </a:lnTo>
                  <a:lnTo>
                    <a:pt x="22" y="65"/>
                  </a:lnTo>
                  <a:lnTo>
                    <a:pt x="21" y="65"/>
                  </a:lnTo>
                  <a:lnTo>
                    <a:pt x="21" y="65"/>
                  </a:lnTo>
                  <a:lnTo>
                    <a:pt x="21" y="65"/>
                  </a:lnTo>
                  <a:lnTo>
                    <a:pt x="21" y="65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1" y="64"/>
                  </a:lnTo>
                  <a:lnTo>
                    <a:pt x="21" y="65"/>
                  </a:lnTo>
                  <a:lnTo>
                    <a:pt x="21" y="65"/>
                  </a:lnTo>
                  <a:lnTo>
                    <a:pt x="21" y="65"/>
                  </a:lnTo>
                  <a:lnTo>
                    <a:pt x="21" y="65"/>
                  </a:lnTo>
                  <a:lnTo>
                    <a:pt x="21" y="65"/>
                  </a:lnTo>
                  <a:lnTo>
                    <a:pt x="20" y="64"/>
                  </a:lnTo>
                  <a:lnTo>
                    <a:pt x="19" y="63"/>
                  </a:lnTo>
                  <a:lnTo>
                    <a:pt x="18" y="61"/>
                  </a:lnTo>
                  <a:lnTo>
                    <a:pt x="15" y="60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0" y="58"/>
                  </a:lnTo>
                  <a:lnTo>
                    <a:pt x="9" y="56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9" y="54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9" y="51"/>
                  </a:lnTo>
                  <a:lnTo>
                    <a:pt x="8" y="51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6" y="44"/>
                  </a:lnTo>
                  <a:lnTo>
                    <a:pt x="5" y="41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3" y="38"/>
                  </a:lnTo>
                  <a:lnTo>
                    <a:pt x="0" y="33"/>
                  </a:lnTo>
                  <a:lnTo>
                    <a:pt x="1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1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" y="26"/>
                  </a:lnTo>
                  <a:lnTo>
                    <a:pt x="2" y="25"/>
                  </a:lnTo>
                  <a:lnTo>
                    <a:pt x="3" y="24"/>
                  </a:lnTo>
                  <a:lnTo>
                    <a:pt x="4" y="23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5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1" y="19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9" y="14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2" y="13"/>
                  </a:lnTo>
                  <a:lnTo>
                    <a:pt x="13" y="12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7" y="12"/>
                  </a:lnTo>
                  <a:lnTo>
                    <a:pt x="17" y="11"/>
                  </a:lnTo>
                  <a:lnTo>
                    <a:pt x="18" y="10"/>
                  </a:lnTo>
                  <a:lnTo>
                    <a:pt x="20" y="9"/>
                  </a:lnTo>
                  <a:lnTo>
                    <a:pt x="24" y="7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9" y="6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2" y="2"/>
                  </a:lnTo>
                  <a:lnTo>
                    <a:pt x="33" y="1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51" y="2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1" y="4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0" y="9"/>
                  </a:lnTo>
                  <a:lnTo>
                    <a:pt x="49" y="10"/>
                  </a:lnTo>
                  <a:lnTo>
                    <a:pt x="49" y="14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6" y="17"/>
                  </a:lnTo>
                  <a:lnTo>
                    <a:pt x="46" y="17"/>
                  </a:lnTo>
                  <a:lnTo>
                    <a:pt x="46" y="17"/>
                  </a:lnTo>
                  <a:lnTo>
                    <a:pt x="46" y="17"/>
                  </a:lnTo>
                  <a:lnTo>
                    <a:pt x="46" y="17"/>
                  </a:lnTo>
                  <a:lnTo>
                    <a:pt x="46" y="17"/>
                  </a:lnTo>
                  <a:lnTo>
                    <a:pt x="45" y="17"/>
                  </a:lnTo>
                  <a:lnTo>
                    <a:pt x="45" y="17"/>
                  </a:lnTo>
                  <a:lnTo>
                    <a:pt x="45" y="17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5" y="23"/>
                  </a:lnTo>
                  <a:lnTo>
                    <a:pt x="46" y="24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6" y="27"/>
                  </a:lnTo>
                  <a:lnTo>
                    <a:pt x="46" y="27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5" y="29"/>
                  </a:lnTo>
                  <a:lnTo>
                    <a:pt x="44" y="31"/>
                  </a:lnTo>
                  <a:lnTo>
                    <a:pt x="43" y="31"/>
                  </a:lnTo>
                  <a:lnTo>
                    <a:pt x="43" y="32"/>
                  </a:lnTo>
                  <a:lnTo>
                    <a:pt x="43" y="32"/>
                  </a:lnTo>
                  <a:lnTo>
                    <a:pt x="42" y="32"/>
                  </a:lnTo>
                  <a:lnTo>
                    <a:pt x="42" y="33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43" y="34"/>
                  </a:lnTo>
                  <a:lnTo>
                    <a:pt x="43" y="37"/>
                  </a:lnTo>
                  <a:lnTo>
                    <a:pt x="44" y="37"/>
                  </a:lnTo>
                  <a:lnTo>
                    <a:pt x="44" y="39"/>
                  </a:lnTo>
                  <a:lnTo>
                    <a:pt x="44" y="39"/>
                  </a:lnTo>
                  <a:lnTo>
                    <a:pt x="44" y="39"/>
                  </a:lnTo>
                  <a:lnTo>
                    <a:pt x="44" y="39"/>
                  </a:lnTo>
                  <a:lnTo>
                    <a:pt x="45" y="39"/>
                  </a:lnTo>
                  <a:lnTo>
                    <a:pt x="45" y="40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5" y="42"/>
                  </a:lnTo>
                  <a:lnTo>
                    <a:pt x="45" y="43"/>
                  </a:lnTo>
                  <a:lnTo>
                    <a:pt x="45" y="43"/>
                  </a:lnTo>
                  <a:lnTo>
                    <a:pt x="45" y="44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6" y="45"/>
                  </a:lnTo>
                  <a:lnTo>
                    <a:pt x="46" y="45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7" y="48"/>
                  </a:lnTo>
                  <a:lnTo>
                    <a:pt x="48" y="50"/>
                  </a:lnTo>
                  <a:lnTo>
                    <a:pt x="48" y="51"/>
                  </a:lnTo>
                  <a:lnTo>
                    <a:pt x="49" y="56"/>
                  </a:lnTo>
                  <a:lnTo>
                    <a:pt x="50" y="57"/>
                  </a:lnTo>
                  <a:lnTo>
                    <a:pt x="50" y="57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50" y="59"/>
                  </a:lnTo>
                  <a:lnTo>
                    <a:pt x="50" y="60"/>
                  </a:lnTo>
                  <a:lnTo>
                    <a:pt x="50" y="60"/>
                  </a:lnTo>
                  <a:lnTo>
                    <a:pt x="50" y="60"/>
                  </a:lnTo>
                  <a:lnTo>
                    <a:pt x="50" y="60"/>
                  </a:lnTo>
                  <a:lnTo>
                    <a:pt x="50" y="60"/>
                  </a:lnTo>
                  <a:lnTo>
                    <a:pt x="50" y="60"/>
                  </a:lnTo>
                  <a:lnTo>
                    <a:pt x="50" y="60"/>
                  </a:lnTo>
                  <a:lnTo>
                    <a:pt x="50" y="60"/>
                  </a:lnTo>
                  <a:lnTo>
                    <a:pt x="50" y="60"/>
                  </a:lnTo>
                  <a:lnTo>
                    <a:pt x="50" y="61"/>
                  </a:lnTo>
                  <a:lnTo>
                    <a:pt x="50" y="61"/>
                  </a:lnTo>
                  <a:lnTo>
                    <a:pt x="50" y="61"/>
                  </a:lnTo>
                  <a:lnTo>
                    <a:pt x="50" y="61"/>
                  </a:lnTo>
                  <a:lnTo>
                    <a:pt x="50" y="62"/>
                  </a:lnTo>
                  <a:lnTo>
                    <a:pt x="51" y="63"/>
                  </a:lnTo>
                  <a:lnTo>
                    <a:pt x="52" y="63"/>
                  </a:lnTo>
                  <a:lnTo>
                    <a:pt x="52" y="63"/>
                  </a:lnTo>
                  <a:lnTo>
                    <a:pt x="52" y="63"/>
                  </a:lnTo>
                  <a:lnTo>
                    <a:pt x="52" y="63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52" y="65"/>
                  </a:lnTo>
                  <a:lnTo>
                    <a:pt x="50" y="67"/>
                  </a:lnTo>
                  <a:lnTo>
                    <a:pt x="49" y="68"/>
                  </a:lnTo>
                  <a:lnTo>
                    <a:pt x="53" y="68"/>
                  </a:lnTo>
                  <a:lnTo>
                    <a:pt x="53" y="68"/>
                  </a:lnTo>
                  <a:lnTo>
                    <a:pt x="53" y="68"/>
                  </a:lnTo>
                  <a:lnTo>
                    <a:pt x="53" y="68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53" y="73"/>
                  </a:lnTo>
                  <a:lnTo>
                    <a:pt x="53" y="74"/>
                  </a:lnTo>
                  <a:lnTo>
                    <a:pt x="53" y="76"/>
                  </a:lnTo>
                  <a:lnTo>
                    <a:pt x="53" y="76"/>
                  </a:lnTo>
                  <a:lnTo>
                    <a:pt x="53" y="76"/>
                  </a:lnTo>
                  <a:lnTo>
                    <a:pt x="52" y="76"/>
                  </a:lnTo>
                  <a:lnTo>
                    <a:pt x="52" y="77"/>
                  </a:lnTo>
                  <a:lnTo>
                    <a:pt x="52" y="77"/>
                  </a:lnTo>
                  <a:lnTo>
                    <a:pt x="52" y="77"/>
                  </a:lnTo>
                  <a:lnTo>
                    <a:pt x="51" y="78"/>
                  </a:lnTo>
                  <a:lnTo>
                    <a:pt x="51" y="81"/>
                  </a:lnTo>
                  <a:lnTo>
                    <a:pt x="51" y="81"/>
                  </a:lnTo>
                  <a:lnTo>
                    <a:pt x="51" y="81"/>
                  </a:lnTo>
                  <a:lnTo>
                    <a:pt x="51" y="81"/>
                  </a:lnTo>
                  <a:lnTo>
                    <a:pt x="52" y="83"/>
                  </a:lnTo>
                  <a:lnTo>
                    <a:pt x="52" y="83"/>
                  </a:lnTo>
                  <a:lnTo>
                    <a:pt x="53" y="83"/>
                  </a:lnTo>
                  <a:lnTo>
                    <a:pt x="53" y="83"/>
                  </a:lnTo>
                  <a:lnTo>
                    <a:pt x="52" y="86"/>
                  </a:lnTo>
                  <a:lnTo>
                    <a:pt x="53" y="89"/>
                  </a:lnTo>
                  <a:lnTo>
                    <a:pt x="54" y="92"/>
                  </a:lnTo>
                  <a:lnTo>
                    <a:pt x="55" y="94"/>
                  </a:lnTo>
                  <a:lnTo>
                    <a:pt x="55" y="94"/>
                  </a:lnTo>
                  <a:lnTo>
                    <a:pt x="55" y="94"/>
                  </a:lnTo>
                  <a:lnTo>
                    <a:pt x="56" y="94"/>
                  </a:lnTo>
                  <a:lnTo>
                    <a:pt x="57" y="94"/>
                  </a:lnTo>
                  <a:lnTo>
                    <a:pt x="57" y="94"/>
                  </a:lnTo>
                  <a:lnTo>
                    <a:pt x="59" y="93"/>
                  </a:lnTo>
                  <a:lnTo>
                    <a:pt x="60" y="92"/>
                  </a:lnTo>
                  <a:lnTo>
                    <a:pt x="61" y="92"/>
                  </a:lnTo>
                  <a:lnTo>
                    <a:pt x="63" y="92"/>
                  </a:lnTo>
                  <a:lnTo>
                    <a:pt x="63" y="93"/>
                  </a:lnTo>
                  <a:lnTo>
                    <a:pt x="62" y="93"/>
                  </a:lnTo>
                  <a:lnTo>
                    <a:pt x="61" y="95"/>
                  </a:lnTo>
                  <a:lnTo>
                    <a:pt x="61" y="96"/>
                  </a:lnTo>
                  <a:lnTo>
                    <a:pt x="61" y="96"/>
                  </a:lnTo>
                  <a:lnTo>
                    <a:pt x="61" y="97"/>
                  </a:lnTo>
                  <a:lnTo>
                    <a:pt x="61" y="98"/>
                  </a:lnTo>
                  <a:lnTo>
                    <a:pt x="61" y="98"/>
                  </a:lnTo>
                  <a:lnTo>
                    <a:pt x="61" y="98"/>
                  </a:lnTo>
                  <a:lnTo>
                    <a:pt x="62" y="98"/>
                  </a:lnTo>
                  <a:lnTo>
                    <a:pt x="62" y="98"/>
                  </a:lnTo>
                  <a:lnTo>
                    <a:pt x="62" y="98"/>
                  </a:lnTo>
                  <a:lnTo>
                    <a:pt x="62" y="98"/>
                  </a:lnTo>
                  <a:lnTo>
                    <a:pt x="62" y="99"/>
                  </a:lnTo>
                  <a:lnTo>
                    <a:pt x="62" y="100"/>
                  </a:lnTo>
                  <a:lnTo>
                    <a:pt x="61" y="102"/>
                  </a:lnTo>
                  <a:lnTo>
                    <a:pt x="61" y="103"/>
                  </a:lnTo>
                  <a:lnTo>
                    <a:pt x="61" y="104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59" y="107"/>
                  </a:lnTo>
                  <a:lnTo>
                    <a:pt x="59" y="107"/>
                  </a:lnTo>
                  <a:lnTo>
                    <a:pt x="59" y="107"/>
                  </a:lnTo>
                  <a:lnTo>
                    <a:pt x="59" y="107"/>
                  </a:lnTo>
                  <a:lnTo>
                    <a:pt x="59" y="107"/>
                  </a:lnTo>
                  <a:lnTo>
                    <a:pt x="61" y="107"/>
                  </a:lnTo>
                  <a:lnTo>
                    <a:pt x="61" y="107"/>
                  </a:lnTo>
                  <a:lnTo>
                    <a:pt x="61" y="107"/>
                  </a:lnTo>
                  <a:lnTo>
                    <a:pt x="61" y="107"/>
                  </a:lnTo>
                  <a:lnTo>
                    <a:pt x="61" y="107"/>
                  </a:lnTo>
                  <a:lnTo>
                    <a:pt x="61" y="108"/>
                  </a:lnTo>
                  <a:lnTo>
                    <a:pt x="62" y="109"/>
                  </a:lnTo>
                  <a:lnTo>
                    <a:pt x="63" y="111"/>
                  </a:lnTo>
                  <a:lnTo>
                    <a:pt x="63" y="111"/>
                  </a:lnTo>
                  <a:lnTo>
                    <a:pt x="63" y="111"/>
                  </a:lnTo>
                  <a:lnTo>
                    <a:pt x="63" y="111"/>
                  </a:lnTo>
                  <a:lnTo>
                    <a:pt x="64" y="111"/>
                  </a:lnTo>
                  <a:lnTo>
                    <a:pt x="65" y="112"/>
                  </a:lnTo>
                  <a:lnTo>
                    <a:pt x="69" y="112"/>
                  </a:lnTo>
                  <a:lnTo>
                    <a:pt x="69" y="114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71" y="117"/>
                  </a:lnTo>
                  <a:lnTo>
                    <a:pt x="73" y="118"/>
                  </a:lnTo>
                  <a:lnTo>
                    <a:pt x="74" y="118"/>
                  </a:lnTo>
                  <a:lnTo>
                    <a:pt x="78" y="120"/>
                  </a:lnTo>
                  <a:lnTo>
                    <a:pt x="79" y="120"/>
                  </a:lnTo>
                  <a:lnTo>
                    <a:pt x="81" y="121"/>
                  </a:lnTo>
                  <a:lnTo>
                    <a:pt x="82" y="121"/>
                  </a:lnTo>
                  <a:lnTo>
                    <a:pt x="83" y="121"/>
                  </a:lnTo>
                  <a:lnTo>
                    <a:pt x="83" y="121"/>
                  </a:lnTo>
                  <a:lnTo>
                    <a:pt x="89" y="121"/>
                  </a:lnTo>
                  <a:lnTo>
                    <a:pt x="90" y="121"/>
                  </a:lnTo>
                  <a:lnTo>
                    <a:pt x="92" y="121"/>
                  </a:lnTo>
                  <a:lnTo>
                    <a:pt x="92" y="121"/>
                  </a:lnTo>
                  <a:lnTo>
                    <a:pt x="92" y="119"/>
                  </a:lnTo>
                  <a:lnTo>
                    <a:pt x="93" y="118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5" y="118"/>
                  </a:lnTo>
                  <a:lnTo>
                    <a:pt x="95" y="118"/>
                  </a:lnTo>
                  <a:lnTo>
                    <a:pt x="95" y="118"/>
                  </a:lnTo>
                  <a:lnTo>
                    <a:pt x="98" y="116"/>
                  </a:lnTo>
                  <a:lnTo>
                    <a:pt x="99" y="116"/>
                  </a:lnTo>
                  <a:lnTo>
                    <a:pt x="99" y="115"/>
                  </a:lnTo>
                  <a:lnTo>
                    <a:pt x="99" y="115"/>
                  </a:lnTo>
                  <a:lnTo>
                    <a:pt x="100" y="115"/>
                  </a:lnTo>
                  <a:lnTo>
                    <a:pt x="102" y="116"/>
                  </a:lnTo>
                  <a:lnTo>
                    <a:pt x="102" y="116"/>
                  </a:lnTo>
                  <a:lnTo>
                    <a:pt x="102" y="116"/>
                  </a:lnTo>
                  <a:lnTo>
                    <a:pt x="102" y="116"/>
                  </a:lnTo>
                  <a:lnTo>
                    <a:pt x="103" y="116"/>
                  </a:lnTo>
                  <a:lnTo>
                    <a:pt x="103" y="117"/>
                  </a:lnTo>
                  <a:lnTo>
                    <a:pt x="103" y="117"/>
                  </a:lnTo>
                  <a:lnTo>
                    <a:pt x="103" y="117"/>
                  </a:lnTo>
                  <a:lnTo>
                    <a:pt x="103" y="119"/>
                  </a:lnTo>
                  <a:lnTo>
                    <a:pt x="103" y="121"/>
                  </a:lnTo>
                  <a:lnTo>
                    <a:pt x="103" y="121"/>
                  </a:lnTo>
                  <a:lnTo>
                    <a:pt x="102" y="122"/>
                  </a:lnTo>
                  <a:lnTo>
                    <a:pt x="102" y="122"/>
                  </a:lnTo>
                  <a:lnTo>
                    <a:pt x="101" y="123"/>
                  </a:lnTo>
                  <a:lnTo>
                    <a:pt x="101" y="123"/>
                  </a:lnTo>
                  <a:lnTo>
                    <a:pt x="101" y="123"/>
                  </a:lnTo>
                  <a:lnTo>
                    <a:pt x="101" y="123"/>
                  </a:lnTo>
                  <a:lnTo>
                    <a:pt x="100" y="123"/>
                  </a:lnTo>
                  <a:lnTo>
                    <a:pt x="99" y="123"/>
                  </a:lnTo>
                  <a:lnTo>
                    <a:pt x="99" y="123"/>
                  </a:lnTo>
                  <a:lnTo>
                    <a:pt x="99" y="124"/>
                  </a:lnTo>
                  <a:lnTo>
                    <a:pt x="99" y="124"/>
                  </a:lnTo>
                  <a:lnTo>
                    <a:pt x="98" y="125"/>
                  </a:lnTo>
                  <a:lnTo>
                    <a:pt x="96" y="126"/>
                  </a:lnTo>
                  <a:lnTo>
                    <a:pt x="96" y="126"/>
                  </a:lnTo>
                  <a:lnTo>
                    <a:pt x="96" y="126"/>
                  </a:lnTo>
                  <a:lnTo>
                    <a:pt x="95" y="127"/>
                  </a:lnTo>
                  <a:lnTo>
                    <a:pt x="95" y="127"/>
                  </a:lnTo>
                  <a:lnTo>
                    <a:pt x="95" y="127"/>
                  </a:lnTo>
                  <a:lnTo>
                    <a:pt x="95" y="127"/>
                  </a:lnTo>
                  <a:lnTo>
                    <a:pt x="96" y="130"/>
                  </a:lnTo>
                  <a:lnTo>
                    <a:pt x="96" y="131"/>
                  </a:lnTo>
                  <a:lnTo>
                    <a:pt x="96" y="131"/>
                  </a:lnTo>
                  <a:lnTo>
                    <a:pt x="96" y="131"/>
                  </a:lnTo>
                  <a:lnTo>
                    <a:pt x="96" y="131"/>
                  </a:lnTo>
                  <a:lnTo>
                    <a:pt x="96" y="131"/>
                  </a:lnTo>
                  <a:lnTo>
                    <a:pt x="96" y="131"/>
                  </a:lnTo>
                  <a:lnTo>
                    <a:pt x="96" y="131"/>
                  </a:lnTo>
                  <a:lnTo>
                    <a:pt x="96" y="132"/>
                  </a:lnTo>
                  <a:lnTo>
                    <a:pt x="96" y="132"/>
                  </a:lnTo>
                  <a:lnTo>
                    <a:pt x="97" y="133"/>
                  </a:lnTo>
                  <a:lnTo>
                    <a:pt x="96" y="133"/>
                  </a:lnTo>
                  <a:lnTo>
                    <a:pt x="95" y="134"/>
                  </a:lnTo>
                  <a:lnTo>
                    <a:pt x="96" y="135"/>
                  </a:lnTo>
                  <a:lnTo>
                    <a:pt x="96" y="137"/>
                  </a:lnTo>
                  <a:lnTo>
                    <a:pt x="96" y="137"/>
                  </a:lnTo>
                  <a:lnTo>
                    <a:pt x="96" y="137"/>
                  </a:lnTo>
                  <a:lnTo>
                    <a:pt x="96" y="138"/>
                  </a:lnTo>
                  <a:lnTo>
                    <a:pt x="96" y="138"/>
                  </a:lnTo>
                  <a:lnTo>
                    <a:pt x="96" y="138"/>
                  </a:lnTo>
                  <a:lnTo>
                    <a:pt x="96" y="138"/>
                  </a:lnTo>
                  <a:lnTo>
                    <a:pt x="96" y="139"/>
                  </a:lnTo>
                  <a:lnTo>
                    <a:pt x="95" y="139"/>
                  </a:lnTo>
                  <a:lnTo>
                    <a:pt x="95" y="139"/>
                  </a:lnTo>
                  <a:lnTo>
                    <a:pt x="95" y="139"/>
                  </a:lnTo>
                  <a:lnTo>
                    <a:pt x="95" y="139"/>
                  </a:lnTo>
                  <a:lnTo>
                    <a:pt x="95" y="139"/>
                  </a:lnTo>
                  <a:lnTo>
                    <a:pt x="95" y="139"/>
                  </a:lnTo>
                  <a:lnTo>
                    <a:pt x="95" y="139"/>
                  </a:lnTo>
                  <a:lnTo>
                    <a:pt x="95" y="139"/>
                  </a:lnTo>
                  <a:lnTo>
                    <a:pt x="95" y="140"/>
                  </a:lnTo>
                  <a:lnTo>
                    <a:pt x="95" y="140"/>
                  </a:lnTo>
                  <a:lnTo>
                    <a:pt x="95" y="140"/>
                  </a:lnTo>
                  <a:lnTo>
                    <a:pt x="95" y="140"/>
                  </a:lnTo>
                  <a:lnTo>
                    <a:pt x="95" y="141"/>
                  </a:lnTo>
                  <a:lnTo>
                    <a:pt x="96" y="142"/>
                  </a:lnTo>
                  <a:lnTo>
                    <a:pt x="97" y="142"/>
                  </a:lnTo>
                  <a:lnTo>
                    <a:pt x="97" y="142"/>
                  </a:lnTo>
                  <a:lnTo>
                    <a:pt x="98" y="141"/>
                  </a:lnTo>
                  <a:lnTo>
                    <a:pt x="98" y="141"/>
                  </a:lnTo>
                  <a:lnTo>
                    <a:pt x="98" y="141"/>
                  </a:lnTo>
                  <a:lnTo>
                    <a:pt x="99" y="141"/>
                  </a:lnTo>
                  <a:lnTo>
                    <a:pt x="99" y="141"/>
                  </a:lnTo>
                  <a:lnTo>
                    <a:pt x="99" y="141"/>
                  </a:lnTo>
                  <a:lnTo>
                    <a:pt x="102" y="141"/>
                  </a:lnTo>
                  <a:lnTo>
                    <a:pt x="102" y="141"/>
                  </a:lnTo>
                  <a:lnTo>
                    <a:pt x="102" y="141"/>
                  </a:lnTo>
                  <a:lnTo>
                    <a:pt x="102" y="141"/>
                  </a:lnTo>
                  <a:lnTo>
                    <a:pt x="102" y="142"/>
                  </a:lnTo>
                  <a:lnTo>
                    <a:pt x="102" y="142"/>
                  </a:lnTo>
                  <a:lnTo>
                    <a:pt x="101" y="143"/>
                  </a:lnTo>
                  <a:lnTo>
                    <a:pt x="101" y="143"/>
                  </a:lnTo>
                  <a:lnTo>
                    <a:pt x="102" y="146"/>
                  </a:lnTo>
                  <a:lnTo>
                    <a:pt x="102" y="146"/>
                  </a:lnTo>
                  <a:lnTo>
                    <a:pt x="102" y="147"/>
                  </a:lnTo>
                  <a:lnTo>
                    <a:pt x="102" y="147"/>
                  </a:lnTo>
                  <a:lnTo>
                    <a:pt x="101" y="148"/>
                  </a:lnTo>
                  <a:lnTo>
                    <a:pt x="101" y="148"/>
                  </a:lnTo>
                  <a:lnTo>
                    <a:pt x="99" y="152"/>
                  </a:lnTo>
                  <a:lnTo>
                    <a:pt x="99" y="152"/>
                  </a:lnTo>
                  <a:lnTo>
                    <a:pt x="99" y="152"/>
                  </a:lnTo>
                  <a:lnTo>
                    <a:pt x="99" y="152"/>
                  </a:lnTo>
                  <a:lnTo>
                    <a:pt x="98" y="152"/>
                  </a:lnTo>
                  <a:lnTo>
                    <a:pt x="96" y="151"/>
                  </a:lnTo>
                  <a:lnTo>
                    <a:pt x="95" y="151"/>
                  </a:lnTo>
                  <a:lnTo>
                    <a:pt x="95" y="151"/>
                  </a:lnTo>
                  <a:lnTo>
                    <a:pt x="95" y="151"/>
                  </a:lnTo>
                  <a:lnTo>
                    <a:pt x="92" y="152"/>
                  </a:lnTo>
                  <a:lnTo>
                    <a:pt x="92" y="152"/>
                  </a:lnTo>
                  <a:lnTo>
                    <a:pt x="90" y="152"/>
                  </a:lnTo>
                  <a:lnTo>
                    <a:pt x="90" y="152"/>
                  </a:lnTo>
                  <a:lnTo>
                    <a:pt x="90" y="153"/>
                  </a:lnTo>
                  <a:lnTo>
                    <a:pt x="90" y="153"/>
                  </a:lnTo>
                  <a:lnTo>
                    <a:pt x="90" y="153"/>
                  </a:lnTo>
                  <a:lnTo>
                    <a:pt x="91" y="155"/>
                  </a:lnTo>
                  <a:lnTo>
                    <a:pt x="91" y="156"/>
                  </a:lnTo>
                  <a:lnTo>
                    <a:pt x="91" y="156"/>
                  </a:lnTo>
                  <a:lnTo>
                    <a:pt x="91" y="156"/>
                  </a:lnTo>
                  <a:lnTo>
                    <a:pt x="91" y="157"/>
                  </a:lnTo>
                  <a:lnTo>
                    <a:pt x="92" y="160"/>
                  </a:lnTo>
                  <a:lnTo>
                    <a:pt x="95" y="159"/>
                  </a:lnTo>
                  <a:lnTo>
                    <a:pt x="95" y="159"/>
                  </a:lnTo>
                  <a:lnTo>
                    <a:pt x="95" y="159"/>
                  </a:lnTo>
                  <a:lnTo>
                    <a:pt x="95" y="161"/>
                  </a:lnTo>
                  <a:lnTo>
                    <a:pt x="96" y="165"/>
                  </a:lnTo>
                  <a:lnTo>
                    <a:pt x="96" y="165"/>
                  </a:lnTo>
                  <a:lnTo>
                    <a:pt x="96" y="165"/>
                  </a:lnTo>
                  <a:lnTo>
                    <a:pt x="96" y="165"/>
                  </a:lnTo>
                  <a:lnTo>
                    <a:pt x="96" y="165"/>
                  </a:lnTo>
                  <a:lnTo>
                    <a:pt x="95" y="166"/>
                  </a:lnTo>
                  <a:lnTo>
                    <a:pt x="95" y="166"/>
                  </a:lnTo>
                  <a:lnTo>
                    <a:pt x="95" y="166"/>
                  </a:lnTo>
                  <a:lnTo>
                    <a:pt x="95" y="166"/>
                  </a:lnTo>
                  <a:lnTo>
                    <a:pt x="95" y="166"/>
                  </a:lnTo>
                  <a:lnTo>
                    <a:pt x="95" y="166"/>
                  </a:lnTo>
                  <a:lnTo>
                    <a:pt x="95" y="167"/>
                  </a:lnTo>
                  <a:lnTo>
                    <a:pt x="95" y="167"/>
                  </a:lnTo>
                  <a:lnTo>
                    <a:pt x="95" y="167"/>
                  </a:lnTo>
                  <a:lnTo>
                    <a:pt x="95" y="167"/>
                  </a:lnTo>
                  <a:lnTo>
                    <a:pt x="95" y="167"/>
                  </a:lnTo>
                  <a:lnTo>
                    <a:pt x="95" y="168"/>
                  </a:lnTo>
                  <a:lnTo>
                    <a:pt x="95" y="168"/>
                  </a:lnTo>
                  <a:lnTo>
                    <a:pt x="95" y="168"/>
                  </a:lnTo>
                  <a:lnTo>
                    <a:pt x="95" y="168"/>
                  </a:lnTo>
                  <a:lnTo>
                    <a:pt x="96" y="169"/>
                  </a:lnTo>
                  <a:lnTo>
                    <a:pt x="96" y="169"/>
                  </a:lnTo>
                  <a:lnTo>
                    <a:pt x="96" y="169"/>
                  </a:lnTo>
                  <a:lnTo>
                    <a:pt x="98" y="169"/>
                  </a:lnTo>
                  <a:lnTo>
                    <a:pt x="98" y="169"/>
                  </a:lnTo>
                  <a:lnTo>
                    <a:pt x="98" y="169"/>
                  </a:lnTo>
                  <a:lnTo>
                    <a:pt x="98" y="169"/>
                  </a:lnTo>
                  <a:lnTo>
                    <a:pt x="98" y="169"/>
                  </a:lnTo>
                  <a:lnTo>
                    <a:pt x="99" y="169"/>
                  </a:lnTo>
                  <a:lnTo>
                    <a:pt x="99" y="169"/>
                  </a:lnTo>
                  <a:lnTo>
                    <a:pt x="99" y="169"/>
                  </a:lnTo>
                  <a:lnTo>
                    <a:pt x="99" y="169"/>
                  </a:lnTo>
                  <a:lnTo>
                    <a:pt x="99" y="169"/>
                  </a:lnTo>
                  <a:lnTo>
                    <a:pt x="99" y="169"/>
                  </a:lnTo>
                  <a:lnTo>
                    <a:pt x="99" y="169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102" y="170"/>
                  </a:lnTo>
                  <a:lnTo>
                    <a:pt x="102" y="170"/>
                  </a:lnTo>
                  <a:lnTo>
                    <a:pt x="102" y="170"/>
                  </a:lnTo>
                  <a:lnTo>
                    <a:pt x="102" y="171"/>
                  </a:lnTo>
                  <a:lnTo>
                    <a:pt x="103" y="175"/>
                  </a:lnTo>
                  <a:lnTo>
                    <a:pt x="103" y="175"/>
                  </a:lnTo>
                  <a:lnTo>
                    <a:pt x="103" y="175"/>
                  </a:lnTo>
                  <a:lnTo>
                    <a:pt x="104" y="175"/>
                  </a:lnTo>
                  <a:lnTo>
                    <a:pt x="104" y="175"/>
                  </a:lnTo>
                  <a:lnTo>
                    <a:pt x="105" y="176"/>
                  </a:lnTo>
                  <a:lnTo>
                    <a:pt x="106" y="176"/>
                  </a:lnTo>
                  <a:lnTo>
                    <a:pt x="106" y="176"/>
                  </a:lnTo>
                  <a:lnTo>
                    <a:pt x="106" y="176"/>
                  </a:lnTo>
                  <a:lnTo>
                    <a:pt x="106" y="175"/>
                  </a:lnTo>
                  <a:lnTo>
                    <a:pt x="106" y="175"/>
                  </a:lnTo>
                  <a:lnTo>
                    <a:pt x="106" y="175"/>
                  </a:lnTo>
                  <a:lnTo>
                    <a:pt x="107" y="175"/>
                  </a:lnTo>
                  <a:lnTo>
                    <a:pt x="107" y="175"/>
                  </a:lnTo>
                  <a:lnTo>
                    <a:pt x="109" y="175"/>
                  </a:lnTo>
                  <a:lnTo>
                    <a:pt x="109" y="175"/>
                  </a:lnTo>
                  <a:lnTo>
                    <a:pt x="109" y="176"/>
                  </a:lnTo>
                  <a:lnTo>
                    <a:pt x="110" y="176"/>
                  </a:lnTo>
                  <a:lnTo>
                    <a:pt x="110" y="176"/>
                  </a:lnTo>
                  <a:lnTo>
                    <a:pt x="110" y="177"/>
                  </a:lnTo>
                  <a:lnTo>
                    <a:pt x="110" y="177"/>
                  </a:lnTo>
                  <a:lnTo>
                    <a:pt x="110" y="177"/>
                  </a:lnTo>
                  <a:lnTo>
                    <a:pt x="110" y="177"/>
                  </a:lnTo>
                  <a:lnTo>
                    <a:pt x="109" y="179"/>
                  </a:lnTo>
                  <a:lnTo>
                    <a:pt x="109" y="181"/>
                  </a:lnTo>
                  <a:lnTo>
                    <a:pt x="110" y="182"/>
                  </a:lnTo>
                  <a:lnTo>
                    <a:pt x="110" y="183"/>
                  </a:lnTo>
                  <a:lnTo>
                    <a:pt x="111" y="184"/>
                  </a:lnTo>
                  <a:lnTo>
                    <a:pt x="111" y="185"/>
                  </a:lnTo>
                  <a:lnTo>
                    <a:pt x="110" y="186"/>
                  </a:lnTo>
                  <a:lnTo>
                    <a:pt x="110" y="186"/>
                  </a:lnTo>
                  <a:lnTo>
                    <a:pt x="110" y="187"/>
                  </a:lnTo>
                  <a:lnTo>
                    <a:pt x="110" y="187"/>
                  </a:lnTo>
                  <a:lnTo>
                    <a:pt x="110" y="187"/>
                  </a:lnTo>
                  <a:lnTo>
                    <a:pt x="110" y="187"/>
                  </a:lnTo>
                  <a:lnTo>
                    <a:pt x="110" y="187"/>
                  </a:lnTo>
                  <a:lnTo>
                    <a:pt x="110" y="187"/>
                  </a:lnTo>
                  <a:lnTo>
                    <a:pt x="111" y="187"/>
                  </a:lnTo>
                  <a:lnTo>
                    <a:pt x="111" y="187"/>
                  </a:lnTo>
                  <a:lnTo>
                    <a:pt x="111" y="187"/>
                  </a:lnTo>
                  <a:lnTo>
                    <a:pt x="111" y="187"/>
                  </a:lnTo>
                  <a:lnTo>
                    <a:pt x="112" y="188"/>
                  </a:lnTo>
                  <a:lnTo>
                    <a:pt x="112" y="188"/>
                  </a:lnTo>
                  <a:lnTo>
                    <a:pt x="112" y="188"/>
                  </a:lnTo>
                  <a:lnTo>
                    <a:pt x="111" y="188"/>
                  </a:lnTo>
                  <a:lnTo>
                    <a:pt x="111" y="188"/>
                  </a:lnTo>
                  <a:lnTo>
                    <a:pt x="111" y="188"/>
                  </a:lnTo>
                  <a:lnTo>
                    <a:pt x="111" y="188"/>
                  </a:lnTo>
                  <a:lnTo>
                    <a:pt x="111" y="189"/>
                  </a:lnTo>
                  <a:lnTo>
                    <a:pt x="111" y="189"/>
                  </a:lnTo>
                  <a:lnTo>
                    <a:pt x="111" y="189"/>
                  </a:lnTo>
                  <a:lnTo>
                    <a:pt x="111" y="189"/>
                  </a:lnTo>
                  <a:lnTo>
                    <a:pt x="111" y="189"/>
                  </a:lnTo>
                  <a:lnTo>
                    <a:pt x="112" y="189"/>
                  </a:lnTo>
                  <a:lnTo>
                    <a:pt x="112" y="189"/>
                  </a:lnTo>
                  <a:lnTo>
                    <a:pt x="112" y="189"/>
                  </a:lnTo>
                  <a:lnTo>
                    <a:pt x="112" y="190"/>
                  </a:lnTo>
                  <a:lnTo>
                    <a:pt x="110" y="192"/>
                  </a:lnTo>
                  <a:lnTo>
                    <a:pt x="110" y="192"/>
                  </a:lnTo>
                  <a:lnTo>
                    <a:pt x="110" y="191"/>
                  </a:lnTo>
                  <a:lnTo>
                    <a:pt x="110" y="191"/>
                  </a:lnTo>
                  <a:lnTo>
                    <a:pt x="110" y="192"/>
                  </a:lnTo>
                  <a:lnTo>
                    <a:pt x="109" y="192"/>
                  </a:lnTo>
                  <a:lnTo>
                    <a:pt x="109" y="192"/>
                  </a:lnTo>
                  <a:lnTo>
                    <a:pt x="109" y="192"/>
                  </a:lnTo>
                  <a:lnTo>
                    <a:pt x="109" y="193"/>
                  </a:lnTo>
                  <a:lnTo>
                    <a:pt x="108" y="193"/>
                  </a:lnTo>
                  <a:lnTo>
                    <a:pt x="109" y="194"/>
                  </a:lnTo>
                  <a:lnTo>
                    <a:pt x="111" y="195"/>
                  </a:lnTo>
                  <a:lnTo>
                    <a:pt x="111" y="195"/>
                  </a:lnTo>
                  <a:lnTo>
                    <a:pt x="111" y="195"/>
                  </a:lnTo>
                  <a:lnTo>
                    <a:pt x="111" y="195"/>
                  </a:lnTo>
                  <a:lnTo>
                    <a:pt x="112" y="195"/>
                  </a:lnTo>
                  <a:lnTo>
                    <a:pt x="112" y="195"/>
                  </a:lnTo>
                  <a:lnTo>
                    <a:pt x="114" y="195"/>
                  </a:lnTo>
                  <a:lnTo>
                    <a:pt x="115" y="195"/>
                  </a:lnTo>
                  <a:lnTo>
                    <a:pt x="115" y="194"/>
                  </a:lnTo>
                  <a:lnTo>
                    <a:pt x="117" y="193"/>
                  </a:lnTo>
                  <a:lnTo>
                    <a:pt x="118" y="193"/>
                  </a:lnTo>
                  <a:lnTo>
                    <a:pt x="119" y="192"/>
                  </a:lnTo>
                  <a:lnTo>
                    <a:pt x="119" y="192"/>
                  </a:lnTo>
                  <a:lnTo>
                    <a:pt x="119" y="192"/>
                  </a:lnTo>
                  <a:lnTo>
                    <a:pt x="119" y="193"/>
                  </a:lnTo>
                  <a:lnTo>
                    <a:pt x="119" y="193"/>
                  </a:lnTo>
                  <a:lnTo>
                    <a:pt x="120" y="193"/>
                  </a:lnTo>
                  <a:lnTo>
                    <a:pt x="121" y="193"/>
                  </a:lnTo>
                  <a:lnTo>
                    <a:pt x="122" y="194"/>
                  </a:lnTo>
                  <a:lnTo>
                    <a:pt x="123" y="195"/>
                  </a:lnTo>
                  <a:lnTo>
                    <a:pt x="126" y="196"/>
                  </a:lnTo>
                  <a:lnTo>
                    <a:pt x="126" y="196"/>
                  </a:lnTo>
                  <a:lnTo>
                    <a:pt x="126" y="196"/>
                  </a:lnTo>
                  <a:lnTo>
                    <a:pt x="126" y="197"/>
                  </a:lnTo>
                  <a:lnTo>
                    <a:pt x="126" y="197"/>
                  </a:lnTo>
                  <a:lnTo>
                    <a:pt x="126" y="197"/>
                  </a:lnTo>
                  <a:lnTo>
                    <a:pt x="126" y="197"/>
                  </a:lnTo>
                  <a:lnTo>
                    <a:pt x="126" y="197"/>
                  </a:lnTo>
                  <a:lnTo>
                    <a:pt x="127" y="198"/>
                  </a:lnTo>
                  <a:lnTo>
                    <a:pt x="127" y="198"/>
                  </a:lnTo>
                  <a:lnTo>
                    <a:pt x="127" y="199"/>
                  </a:lnTo>
                  <a:lnTo>
                    <a:pt x="127" y="199"/>
                  </a:lnTo>
                  <a:lnTo>
                    <a:pt x="126" y="199"/>
                  </a:lnTo>
                  <a:lnTo>
                    <a:pt x="125" y="201"/>
                  </a:lnTo>
                  <a:lnTo>
                    <a:pt x="125" y="201"/>
                  </a:lnTo>
                  <a:lnTo>
                    <a:pt x="125" y="201"/>
                  </a:lnTo>
                  <a:lnTo>
                    <a:pt x="124" y="201"/>
                  </a:lnTo>
                  <a:lnTo>
                    <a:pt x="124" y="201"/>
                  </a:lnTo>
                  <a:lnTo>
                    <a:pt x="124" y="203"/>
                  </a:lnTo>
                  <a:lnTo>
                    <a:pt x="124" y="204"/>
                  </a:lnTo>
                  <a:lnTo>
                    <a:pt x="124" y="204"/>
                  </a:lnTo>
                  <a:lnTo>
                    <a:pt x="124" y="205"/>
                  </a:lnTo>
                  <a:lnTo>
                    <a:pt x="124" y="205"/>
                  </a:lnTo>
                  <a:lnTo>
                    <a:pt x="124" y="205"/>
                  </a:lnTo>
                  <a:lnTo>
                    <a:pt x="125" y="206"/>
                  </a:lnTo>
                  <a:lnTo>
                    <a:pt x="125" y="207"/>
                  </a:lnTo>
                  <a:lnTo>
                    <a:pt x="125" y="207"/>
                  </a:lnTo>
                  <a:lnTo>
                    <a:pt x="125" y="207"/>
                  </a:lnTo>
                  <a:lnTo>
                    <a:pt x="125" y="208"/>
                  </a:lnTo>
                  <a:lnTo>
                    <a:pt x="125" y="208"/>
                  </a:lnTo>
                  <a:lnTo>
                    <a:pt x="125" y="208"/>
                  </a:lnTo>
                  <a:lnTo>
                    <a:pt x="125" y="208"/>
                  </a:lnTo>
                  <a:lnTo>
                    <a:pt x="125" y="208"/>
                  </a:lnTo>
                  <a:lnTo>
                    <a:pt x="125" y="209"/>
                  </a:lnTo>
                  <a:lnTo>
                    <a:pt x="125" y="209"/>
                  </a:lnTo>
                  <a:lnTo>
                    <a:pt x="125" y="210"/>
                  </a:lnTo>
                  <a:lnTo>
                    <a:pt x="125" y="210"/>
                  </a:lnTo>
                  <a:lnTo>
                    <a:pt x="125" y="210"/>
                  </a:lnTo>
                  <a:lnTo>
                    <a:pt x="125" y="210"/>
                  </a:lnTo>
                  <a:lnTo>
                    <a:pt x="126" y="211"/>
                  </a:lnTo>
                  <a:lnTo>
                    <a:pt x="126" y="211"/>
                  </a:lnTo>
                  <a:lnTo>
                    <a:pt x="127" y="212"/>
                  </a:lnTo>
                  <a:lnTo>
                    <a:pt x="128" y="212"/>
                  </a:lnTo>
                  <a:lnTo>
                    <a:pt x="128" y="212"/>
                  </a:lnTo>
                  <a:lnTo>
                    <a:pt x="128" y="212"/>
                  </a:lnTo>
                  <a:lnTo>
                    <a:pt x="128" y="211"/>
                  </a:lnTo>
                  <a:lnTo>
                    <a:pt x="128" y="211"/>
                  </a:lnTo>
                  <a:lnTo>
                    <a:pt x="128" y="211"/>
                  </a:lnTo>
                  <a:lnTo>
                    <a:pt x="129" y="211"/>
                  </a:lnTo>
                  <a:lnTo>
                    <a:pt x="130" y="212"/>
                  </a:lnTo>
                  <a:lnTo>
                    <a:pt x="130" y="212"/>
                  </a:lnTo>
                  <a:lnTo>
                    <a:pt x="130" y="212"/>
                  </a:lnTo>
                  <a:lnTo>
                    <a:pt x="130" y="212"/>
                  </a:lnTo>
                  <a:lnTo>
                    <a:pt x="130" y="212"/>
                  </a:lnTo>
                  <a:lnTo>
                    <a:pt x="130" y="212"/>
                  </a:lnTo>
                  <a:lnTo>
                    <a:pt x="130" y="213"/>
                  </a:lnTo>
                  <a:lnTo>
                    <a:pt x="130" y="213"/>
                  </a:lnTo>
                  <a:lnTo>
                    <a:pt x="130" y="213"/>
                  </a:lnTo>
                  <a:lnTo>
                    <a:pt x="128" y="213"/>
                  </a:lnTo>
                  <a:lnTo>
                    <a:pt x="127" y="214"/>
                  </a:lnTo>
                  <a:lnTo>
                    <a:pt x="127" y="214"/>
                  </a:lnTo>
                  <a:lnTo>
                    <a:pt x="127" y="214"/>
                  </a:lnTo>
                  <a:lnTo>
                    <a:pt x="127" y="215"/>
                  </a:lnTo>
                  <a:lnTo>
                    <a:pt x="126" y="216"/>
                  </a:lnTo>
                  <a:lnTo>
                    <a:pt x="126" y="216"/>
                  </a:lnTo>
                  <a:lnTo>
                    <a:pt x="126" y="216"/>
                  </a:lnTo>
                  <a:lnTo>
                    <a:pt x="126" y="217"/>
                  </a:lnTo>
                  <a:lnTo>
                    <a:pt x="125" y="216"/>
                  </a:lnTo>
                  <a:lnTo>
                    <a:pt x="124" y="215"/>
                  </a:lnTo>
                  <a:lnTo>
                    <a:pt x="122" y="214"/>
                  </a:lnTo>
                  <a:lnTo>
                    <a:pt x="121" y="214"/>
                  </a:lnTo>
                  <a:lnTo>
                    <a:pt x="121" y="214"/>
                  </a:lnTo>
                  <a:lnTo>
                    <a:pt x="118" y="213"/>
                  </a:lnTo>
                  <a:lnTo>
                    <a:pt x="117" y="213"/>
                  </a:lnTo>
                  <a:lnTo>
                    <a:pt x="117" y="213"/>
                  </a:lnTo>
                  <a:lnTo>
                    <a:pt x="117" y="213"/>
                  </a:lnTo>
                  <a:lnTo>
                    <a:pt x="117" y="213"/>
                  </a:lnTo>
                  <a:lnTo>
                    <a:pt x="117" y="213"/>
                  </a:lnTo>
                  <a:lnTo>
                    <a:pt x="116" y="213"/>
                  </a:lnTo>
                  <a:lnTo>
                    <a:pt x="116" y="214"/>
                  </a:lnTo>
                  <a:lnTo>
                    <a:pt x="116" y="214"/>
                  </a:lnTo>
                  <a:lnTo>
                    <a:pt x="116" y="214"/>
                  </a:lnTo>
                  <a:lnTo>
                    <a:pt x="116" y="214"/>
                  </a:lnTo>
                  <a:lnTo>
                    <a:pt x="116" y="216"/>
                  </a:lnTo>
                  <a:lnTo>
                    <a:pt x="115" y="218"/>
                  </a:lnTo>
                  <a:lnTo>
                    <a:pt x="116" y="219"/>
                  </a:lnTo>
                  <a:lnTo>
                    <a:pt x="116" y="219"/>
                  </a:lnTo>
                  <a:lnTo>
                    <a:pt x="117" y="220"/>
                  </a:lnTo>
                  <a:lnTo>
                    <a:pt x="117" y="220"/>
                  </a:lnTo>
                  <a:lnTo>
                    <a:pt x="119" y="222"/>
                  </a:lnTo>
                  <a:lnTo>
                    <a:pt x="119" y="222"/>
                  </a:lnTo>
                  <a:lnTo>
                    <a:pt x="119" y="222"/>
                  </a:lnTo>
                  <a:lnTo>
                    <a:pt x="119" y="222"/>
                  </a:lnTo>
                  <a:lnTo>
                    <a:pt x="119" y="222"/>
                  </a:lnTo>
                  <a:lnTo>
                    <a:pt x="119" y="222"/>
                  </a:lnTo>
                  <a:lnTo>
                    <a:pt x="119" y="224"/>
                  </a:lnTo>
                  <a:lnTo>
                    <a:pt x="119" y="224"/>
                  </a:lnTo>
                  <a:lnTo>
                    <a:pt x="119" y="224"/>
                  </a:lnTo>
                  <a:lnTo>
                    <a:pt x="119" y="224"/>
                  </a:lnTo>
                  <a:lnTo>
                    <a:pt x="118" y="224"/>
                  </a:lnTo>
                  <a:lnTo>
                    <a:pt x="118" y="224"/>
                  </a:lnTo>
                  <a:lnTo>
                    <a:pt x="118" y="224"/>
                  </a:lnTo>
                  <a:lnTo>
                    <a:pt x="118" y="224"/>
                  </a:lnTo>
                  <a:lnTo>
                    <a:pt x="118" y="224"/>
                  </a:lnTo>
                  <a:lnTo>
                    <a:pt x="118" y="224"/>
                  </a:lnTo>
                  <a:lnTo>
                    <a:pt x="118" y="224"/>
                  </a:lnTo>
                  <a:lnTo>
                    <a:pt x="118" y="224"/>
                  </a:lnTo>
                  <a:lnTo>
                    <a:pt x="117" y="224"/>
                  </a:lnTo>
                  <a:lnTo>
                    <a:pt x="117" y="224"/>
                  </a:lnTo>
                  <a:lnTo>
                    <a:pt x="117" y="224"/>
                  </a:lnTo>
                  <a:lnTo>
                    <a:pt x="116" y="225"/>
                  </a:lnTo>
                  <a:lnTo>
                    <a:pt x="116" y="225"/>
                  </a:lnTo>
                  <a:lnTo>
                    <a:pt x="116" y="225"/>
                  </a:lnTo>
                  <a:lnTo>
                    <a:pt x="115" y="226"/>
                  </a:lnTo>
                  <a:lnTo>
                    <a:pt x="115" y="226"/>
                  </a:lnTo>
                  <a:lnTo>
                    <a:pt x="115" y="227"/>
                  </a:lnTo>
                  <a:lnTo>
                    <a:pt x="115" y="228"/>
                  </a:lnTo>
                  <a:lnTo>
                    <a:pt x="113" y="231"/>
                  </a:lnTo>
                  <a:lnTo>
                    <a:pt x="112" y="231"/>
                  </a:lnTo>
                  <a:lnTo>
                    <a:pt x="112" y="231"/>
                  </a:lnTo>
                  <a:lnTo>
                    <a:pt x="112" y="231"/>
                  </a:lnTo>
                  <a:lnTo>
                    <a:pt x="112" y="231"/>
                  </a:lnTo>
                  <a:lnTo>
                    <a:pt x="111" y="232"/>
                  </a:lnTo>
                  <a:lnTo>
                    <a:pt x="110" y="232"/>
                  </a:lnTo>
                  <a:lnTo>
                    <a:pt x="110" y="233"/>
                  </a:lnTo>
                  <a:lnTo>
                    <a:pt x="110" y="233"/>
                  </a:lnTo>
                  <a:lnTo>
                    <a:pt x="109" y="234"/>
                  </a:lnTo>
                  <a:lnTo>
                    <a:pt x="109" y="235"/>
                  </a:lnTo>
                  <a:lnTo>
                    <a:pt x="108" y="237"/>
                  </a:lnTo>
                  <a:lnTo>
                    <a:pt x="108" y="238"/>
                  </a:lnTo>
                  <a:lnTo>
                    <a:pt x="108" y="238"/>
                  </a:lnTo>
                  <a:lnTo>
                    <a:pt x="108" y="239"/>
                  </a:lnTo>
                  <a:lnTo>
                    <a:pt x="108" y="239"/>
                  </a:lnTo>
                  <a:lnTo>
                    <a:pt x="108" y="239"/>
                  </a:lnTo>
                  <a:lnTo>
                    <a:pt x="107" y="238"/>
                  </a:lnTo>
                  <a:lnTo>
                    <a:pt x="106" y="238"/>
                  </a:lnTo>
                  <a:lnTo>
                    <a:pt x="106" y="238"/>
                  </a:lnTo>
                  <a:lnTo>
                    <a:pt x="103" y="237"/>
                  </a:lnTo>
                  <a:lnTo>
                    <a:pt x="101" y="236"/>
                  </a:lnTo>
                  <a:lnTo>
                    <a:pt x="101" y="236"/>
                  </a:lnTo>
                  <a:lnTo>
                    <a:pt x="100" y="236"/>
                  </a:lnTo>
                  <a:lnTo>
                    <a:pt x="99" y="236"/>
                  </a:lnTo>
                  <a:lnTo>
                    <a:pt x="97" y="236"/>
                  </a:lnTo>
                  <a:lnTo>
                    <a:pt x="96" y="236"/>
                  </a:lnTo>
                  <a:lnTo>
                    <a:pt x="93" y="235"/>
                  </a:lnTo>
                  <a:lnTo>
                    <a:pt x="92" y="235"/>
                  </a:lnTo>
                  <a:lnTo>
                    <a:pt x="89" y="235"/>
                  </a:lnTo>
                  <a:lnTo>
                    <a:pt x="88" y="235"/>
                  </a:lnTo>
                  <a:lnTo>
                    <a:pt x="86" y="235"/>
                  </a:lnTo>
                  <a:lnTo>
                    <a:pt x="85" y="235"/>
                  </a:lnTo>
                  <a:lnTo>
                    <a:pt x="79" y="235"/>
                  </a:lnTo>
                  <a:lnTo>
                    <a:pt x="78" y="235"/>
                  </a:lnTo>
                  <a:lnTo>
                    <a:pt x="76" y="235"/>
                  </a:lnTo>
                  <a:lnTo>
                    <a:pt x="76" y="235"/>
                  </a:lnTo>
                  <a:lnTo>
                    <a:pt x="75" y="236"/>
                  </a:lnTo>
                  <a:lnTo>
                    <a:pt x="75" y="236"/>
                  </a:lnTo>
                  <a:lnTo>
                    <a:pt x="72" y="236"/>
                  </a:lnTo>
                  <a:lnTo>
                    <a:pt x="71" y="236"/>
                  </a:lnTo>
                  <a:lnTo>
                    <a:pt x="71" y="236"/>
                  </a:lnTo>
                  <a:lnTo>
                    <a:pt x="71" y="236"/>
                  </a:lnTo>
                  <a:lnTo>
                    <a:pt x="71" y="236"/>
                  </a:lnTo>
                  <a:lnTo>
                    <a:pt x="67" y="238"/>
                  </a:lnTo>
                  <a:lnTo>
                    <a:pt x="67" y="238"/>
                  </a:lnTo>
                  <a:lnTo>
                    <a:pt x="67" y="239"/>
                  </a:lnTo>
                  <a:lnTo>
                    <a:pt x="67" y="239"/>
                  </a:lnTo>
                  <a:lnTo>
                    <a:pt x="68" y="239"/>
                  </a:lnTo>
                  <a:lnTo>
                    <a:pt x="68" y="239"/>
                  </a:lnTo>
                  <a:lnTo>
                    <a:pt x="68" y="239"/>
                  </a:lnTo>
                  <a:lnTo>
                    <a:pt x="68" y="239"/>
                  </a:lnTo>
                  <a:lnTo>
                    <a:pt x="68" y="239"/>
                  </a:lnTo>
                  <a:lnTo>
                    <a:pt x="68" y="239"/>
                  </a:lnTo>
                  <a:lnTo>
                    <a:pt x="69" y="239"/>
                  </a:lnTo>
                  <a:lnTo>
                    <a:pt x="69" y="239"/>
                  </a:lnTo>
                  <a:lnTo>
                    <a:pt x="68" y="240"/>
                  </a:lnTo>
                  <a:lnTo>
                    <a:pt x="68" y="240"/>
                  </a:lnTo>
                  <a:lnTo>
                    <a:pt x="68" y="241"/>
                  </a:lnTo>
                  <a:lnTo>
                    <a:pt x="68" y="241"/>
                  </a:lnTo>
                  <a:lnTo>
                    <a:pt x="68" y="241"/>
                  </a:lnTo>
                  <a:lnTo>
                    <a:pt x="68" y="241"/>
                  </a:lnTo>
                  <a:lnTo>
                    <a:pt x="68" y="241"/>
                  </a:lnTo>
                  <a:lnTo>
                    <a:pt x="68" y="241"/>
                  </a:lnTo>
                  <a:lnTo>
                    <a:pt x="68" y="241"/>
                  </a:lnTo>
                  <a:lnTo>
                    <a:pt x="68" y="241"/>
                  </a:lnTo>
                  <a:lnTo>
                    <a:pt x="68" y="241"/>
                  </a:lnTo>
                  <a:lnTo>
                    <a:pt x="68" y="241"/>
                  </a:lnTo>
                  <a:lnTo>
                    <a:pt x="67" y="241"/>
                  </a:lnTo>
                  <a:lnTo>
                    <a:pt x="66" y="241"/>
                  </a:lnTo>
                  <a:lnTo>
                    <a:pt x="66" y="241"/>
                  </a:lnTo>
                  <a:lnTo>
                    <a:pt x="66" y="241"/>
                  </a:lnTo>
                  <a:lnTo>
                    <a:pt x="66" y="241"/>
                  </a:lnTo>
                  <a:lnTo>
                    <a:pt x="66" y="242"/>
                  </a:lnTo>
                  <a:lnTo>
                    <a:pt x="66" y="243"/>
                  </a:lnTo>
                  <a:lnTo>
                    <a:pt x="66" y="243"/>
                  </a:lnTo>
                  <a:lnTo>
                    <a:pt x="66" y="243"/>
                  </a:lnTo>
                  <a:lnTo>
                    <a:pt x="66" y="243"/>
                  </a:lnTo>
                  <a:lnTo>
                    <a:pt x="66" y="243"/>
                  </a:lnTo>
                  <a:close/>
                </a:path>
              </a:pathLst>
            </a:custGeom>
            <a:solidFill>
              <a:srgbClr val="3F6075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2" name="Freeform 163"/>
            <p:cNvSpPr>
              <a:spLocks/>
            </p:cNvSpPr>
            <p:nvPr/>
          </p:nvSpPr>
          <p:spPr bwMode="auto">
            <a:xfrm>
              <a:off x="2537178" y="3759618"/>
              <a:ext cx="386676" cy="245060"/>
            </a:xfrm>
            <a:custGeom>
              <a:avLst/>
              <a:gdLst>
                <a:gd name="T0" fmla="*/ 81 w 86"/>
                <a:gd name="T1" fmla="*/ 2 h 57"/>
                <a:gd name="T2" fmla="*/ 81 w 86"/>
                <a:gd name="T3" fmla="*/ 2 h 57"/>
                <a:gd name="T4" fmla="*/ 80 w 86"/>
                <a:gd name="T5" fmla="*/ 3 h 57"/>
                <a:gd name="T6" fmla="*/ 82 w 86"/>
                <a:gd name="T7" fmla="*/ 6 h 57"/>
                <a:gd name="T8" fmla="*/ 85 w 86"/>
                <a:gd name="T9" fmla="*/ 12 h 57"/>
                <a:gd name="T10" fmla="*/ 85 w 86"/>
                <a:gd name="T11" fmla="*/ 32 h 57"/>
                <a:gd name="T12" fmla="*/ 81 w 86"/>
                <a:gd name="T13" fmla="*/ 35 h 57"/>
                <a:gd name="T14" fmla="*/ 72 w 86"/>
                <a:gd name="T15" fmla="*/ 40 h 57"/>
                <a:gd name="T16" fmla="*/ 76 w 86"/>
                <a:gd name="T17" fmla="*/ 40 h 57"/>
                <a:gd name="T18" fmla="*/ 78 w 86"/>
                <a:gd name="T19" fmla="*/ 44 h 57"/>
                <a:gd name="T20" fmla="*/ 85 w 86"/>
                <a:gd name="T21" fmla="*/ 53 h 57"/>
                <a:gd name="T22" fmla="*/ 82 w 86"/>
                <a:gd name="T23" fmla="*/ 57 h 57"/>
                <a:gd name="T24" fmla="*/ 80 w 86"/>
                <a:gd name="T25" fmla="*/ 55 h 57"/>
                <a:gd name="T26" fmla="*/ 72 w 86"/>
                <a:gd name="T27" fmla="*/ 55 h 57"/>
                <a:gd name="T28" fmla="*/ 65 w 86"/>
                <a:gd name="T29" fmla="*/ 41 h 57"/>
                <a:gd name="T30" fmla="*/ 63 w 86"/>
                <a:gd name="T31" fmla="*/ 39 h 57"/>
                <a:gd name="T32" fmla="*/ 55 w 86"/>
                <a:gd name="T33" fmla="*/ 39 h 57"/>
                <a:gd name="T34" fmla="*/ 57 w 86"/>
                <a:gd name="T35" fmla="*/ 44 h 57"/>
                <a:gd name="T36" fmla="*/ 55 w 86"/>
                <a:gd name="T37" fmla="*/ 48 h 57"/>
                <a:gd name="T38" fmla="*/ 54 w 86"/>
                <a:gd name="T39" fmla="*/ 45 h 57"/>
                <a:gd name="T40" fmla="*/ 53 w 86"/>
                <a:gd name="T41" fmla="*/ 40 h 57"/>
                <a:gd name="T42" fmla="*/ 51 w 86"/>
                <a:gd name="T43" fmla="*/ 40 h 57"/>
                <a:gd name="T44" fmla="*/ 48 w 86"/>
                <a:gd name="T45" fmla="*/ 42 h 57"/>
                <a:gd name="T46" fmla="*/ 48 w 86"/>
                <a:gd name="T47" fmla="*/ 45 h 57"/>
                <a:gd name="T48" fmla="*/ 43 w 86"/>
                <a:gd name="T49" fmla="*/ 47 h 57"/>
                <a:gd name="T50" fmla="*/ 36 w 86"/>
                <a:gd name="T51" fmla="*/ 43 h 57"/>
                <a:gd name="T52" fmla="*/ 35 w 86"/>
                <a:gd name="T53" fmla="*/ 44 h 57"/>
                <a:gd name="T54" fmla="*/ 34 w 86"/>
                <a:gd name="T55" fmla="*/ 48 h 57"/>
                <a:gd name="T56" fmla="*/ 35 w 86"/>
                <a:gd name="T57" fmla="*/ 51 h 57"/>
                <a:gd name="T58" fmla="*/ 25 w 86"/>
                <a:gd name="T59" fmla="*/ 49 h 57"/>
                <a:gd name="T60" fmla="*/ 4 w 86"/>
                <a:gd name="T61" fmla="*/ 44 h 57"/>
                <a:gd name="T62" fmla="*/ 0 w 86"/>
                <a:gd name="T63" fmla="*/ 33 h 57"/>
                <a:gd name="T64" fmla="*/ 9 w 86"/>
                <a:gd name="T65" fmla="*/ 24 h 57"/>
                <a:gd name="T66" fmla="*/ 15 w 86"/>
                <a:gd name="T67" fmla="*/ 24 h 57"/>
                <a:gd name="T68" fmla="*/ 15 w 86"/>
                <a:gd name="T69" fmla="*/ 24 h 57"/>
                <a:gd name="T70" fmla="*/ 16 w 86"/>
                <a:gd name="T71" fmla="*/ 24 h 57"/>
                <a:gd name="T72" fmla="*/ 16 w 86"/>
                <a:gd name="T73" fmla="*/ 24 h 57"/>
                <a:gd name="T74" fmla="*/ 21 w 86"/>
                <a:gd name="T75" fmla="*/ 22 h 57"/>
                <a:gd name="T76" fmla="*/ 25 w 86"/>
                <a:gd name="T77" fmla="*/ 24 h 57"/>
                <a:gd name="T78" fmla="*/ 27 w 86"/>
                <a:gd name="T79" fmla="*/ 26 h 57"/>
                <a:gd name="T80" fmla="*/ 35 w 86"/>
                <a:gd name="T81" fmla="*/ 31 h 57"/>
                <a:gd name="T82" fmla="*/ 37 w 86"/>
                <a:gd name="T83" fmla="*/ 29 h 57"/>
                <a:gd name="T84" fmla="*/ 37 w 86"/>
                <a:gd name="T85" fmla="*/ 28 h 57"/>
                <a:gd name="T86" fmla="*/ 39 w 86"/>
                <a:gd name="T87" fmla="*/ 26 h 57"/>
                <a:gd name="T88" fmla="*/ 44 w 86"/>
                <a:gd name="T89" fmla="*/ 19 h 57"/>
                <a:gd name="T90" fmla="*/ 41 w 86"/>
                <a:gd name="T91" fmla="*/ 18 h 57"/>
                <a:gd name="T92" fmla="*/ 41 w 86"/>
                <a:gd name="T93" fmla="*/ 16 h 57"/>
                <a:gd name="T94" fmla="*/ 58 w 86"/>
                <a:gd name="T95" fmla="*/ 20 h 57"/>
                <a:gd name="T96" fmla="*/ 58 w 86"/>
                <a:gd name="T97" fmla="*/ 22 h 57"/>
                <a:gd name="T98" fmla="*/ 58 w 86"/>
                <a:gd name="T99" fmla="*/ 21 h 57"/>
                <a:gd name="T100" fmla="*/ 62 w 86"/>
                <a:gd name="T101" fmla="*/ 27 h 57"/>
                <a:gd name="T102" fmla="*/ 66 w 86"/>
                <a:gd name="T103" fmla="*/ 24 h 57"/>
                <a:gd name="T104" fmla="*/ 65 w 86"/>
                <a:gd name="T105" fmla="*/ 20 h 57"/>
                <a:gd name="T106" fmla="*/ 68 w 86"/>
                <a:gd name="T107" fmla="*/ 19 h 57"/>
                <a:gd name="T108" fmla="*/ 70 w 86"/>
                <a:gd name="T109" fmla="*/ 16 h 57"/>
                <a:gd name="T110" fmla="*/ 70 w 86"/>
                <a:gd name="T111" fmla="*/ 16 h 57"/>
                <a:gd name="T112" fmla="*/ 70 w 86"/>
                <a:gd name="T113" fmla="*/ 14 h 57"/>
                <a:gd name="T114" fmla="*/ 72 w 86"/>
                <a:gd name="T115" fmla="*/ 14 h 57"/>
                <a:gd name="T116" fmla="*/ 73 w 86"/>
                <a:gd name="T117" fmla="*/ 9 h 57"/>
                <a:gd name="T118" fmla="*/ 78 w 86"/>
                <a:gd name="T119" fmla="*/ 0 h 57"/>
                <a:gd name="T120" fmla="*/ 79 w 86"/>
                <a:gd name="T121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6" h="57">
                  <a:moveTo>
                    <a:pt x="80" y="2"/>
                  </a:moveTo>
                  <a:lnTo>
                    <a:pt x="80" y="2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0" y="3"/>
                  </a:lnTo>
                  <a:lnTo>
                    <a:pt x="80" y="3"/>
                  </a:lnTo>
                  <a:lnTo>
                    <a:pt x="80" y="3"/>
                  </a:lnTo>
                  <a:lnTo>
                    <a:pt x="80" y="3"/>
                  </a:lnTo>
                  <a:lnTo>
                    <a:pt x="80" y="3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1" y="4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2" y="5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4" y="7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6" y="9"/>
                  </a:lnTo>
                  <a:lnTo>
                    <a:pt x="86" y="9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1"/>
                  </a:lnTo>
                  <a:lnTo>
                    <a:pt x="86" y="11"/>
                  </a:lnTo>
                  <a:lnTo>
                    <a:pt x="85" y="12"/>
                  </a:lnTo>
                  <a:lnTo>
                    <a:pt x="85" y="13"/>
                  </a:lnTo>
                  <a:lnTo>
                    <a:pt x="84" y="16"/>
                  </a:lnTo>
                  <a:lnTo>
                    <a:pt x="84" y="17"/>
                  </a:lnTo>
                  <a:lnTo>
                    <a:pt x="83" y="20"/>
                  </a:lnTo>
                  <a:lnTo>
                    <a:pt x="83" y="23"/>
                  </a:lnTo>
                  <a:lnTo>
                    <a:pt x="83" y="23"/>
                  </a:lnTo>
                  <a:lnTo>
                    <a:pt x="84" y="24"/>
                  </a:lnTo>
                  <a:lnTo>
                    <a:pt x="84" y="29"/>
                  </a:lnTo>
                  <a:lnTo>
                    <a:pt x="84" y="31"/>
                  </a:lnTo>
                  <a:lnTo>
                    <a:pt x="85" y="32"/>
                  </a:lnTo>
                  <a:lnTo>
                    <a:pt x="85" y="32"/>
                  </a:lnTo>
                  <a:lnTo>
                    <a:pt x="85" y="33"/>
                  </a:lnTo>
                  <a:lnTo>
                    <a:pt x="84" y="33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3" y="34"/>
                  </a:lnTo>
                  <a:lnTo>
                    <a:pt x="83" y="34"/>
                  </a:lnTo>
                  <a:lnTo>
                    <a:pt x="82" y="35"/>
                  </a:lnTo>
                  <a:lnTo>
                    <a:pt x="81" y="35"/>
                  </a:lnTo>
                  <a:lnTo>
                    <a:pt x="78" y="37"/>
                  </a:lnTo>
                  <a:lnTo>
                    <a:pt x="77" y="38"/>
                  </a:lnTo>
                  <a:lnTo>
                    <a:pt x="75" y="38"/>
                  </a:lnTo>
                  <a:lnTo>
                    <a:pt x="75" y="38"/>
                  </a:lnTo>
                  <a:lnTo>
                    <a:pt x="73" y="39"/>
                  </a:lnTo>
                  <a:lnTo>
                    <a:pt x="72" y="39"/>
                  </a:lnTo>
                  <a:lnTo>
                    <a:pt x="72" y="39"/>
                  </a:lnTo>
                  <a:lnTo>
                    <a:pt x="72" y="39"/>
                  </a:lnTo>
                  <a:lnTo>
                    <a:pt x="72" y="39"/>
                  </a:lnTo>
                  <a:lnTo>
                    <a:pt x="72" y="40"/>
                  </a:lnTo>
                  <a:lnTo>
                    <a:pt x="72" y="40"/>
                  </a:lnTo>
                  <a:lnTo>
                    <a:pt x="72" y="40"/>
                  </a:lnTo>
                  <a:lnTo>
                    <a:pt x="72" y="40"/>
                  </a:lnTo>
                  <a:lnTo>
                    <a:pt x="72" y="40"/>
                  </a:lnTo>
                  <a:lnTo>
                    <a:pt x="72" y="40"/>
                  </a:lnTo>
                  <a:lnTo>
                    <a:pt x="73" y="40"/>
                  </a:lnTo>
                  <a:lnTo>
                    <a:pt x="73" y="40"/>
                  </a:lnTo>
                  <a:lnTo>
                    <a:pt x="73" y="40"/>
                  </a:lnTo>
                  <a:lnTo>
                    <a:pt x="73" y="40"/>
                  </a:lnTo>
                  <a:lnTo>
                    <a:pt x="75" y="40"/>
                  </a:lnTo>
                  <a:lnTo>
                    <a:pt x="76" y="40"/>
                  </a:lnTo>
                  <a:lnTo>
                    <a:pt x="76" y="40"/>
                  </a:lnTo>
                  <a:lnTo>
                    <a:pt x="78" y="41"/>
                  </a:lnTo>
                  <a:lnTo>
                    <a:pt x="78" y="43"/>
                  </a:lnTo>
                  <a:lnTo>
                    <a:pt x="78" y="43"/>
                  </a:lnTo>
                  <a:lnTo>
                    <a:pt x="78" y="43"/>
                  </a:lnTo>
                  <a:lnTo>
                    <a:pt x="78" y="43"/>
                  </a:lnTo>
                  <a:lnTo>
                    <a:pt x="78" y="43"/>
                  </a:lnTo>
                  <a:lnTo>
                    <a:pt x="78" y="43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79" y="45"/>
                  </a:lnTo>
                  <a:lnTo>
                    <a:pt x="79" y="45"/>
                  </a:lnTo>
                  <a:lnTo>
                    <a:pt x="79" y="45"/>
                  </a:lnTo>
                  <a:lnTo>
                    <a:pt x="80" y="45"/>
                  </a:lnTo>
                  <a:lnTo>
                    <a:pt x="80" y="45"/>
                  </a:lnTo>
                  <a:lnTo>
                    <a:pt x="82" y="46"/>
                  </a:lnTo>
                  <a:lnTo>
                    <a:pt x="84" y="48"/>
                  </a:lnTo>
                  <a:lnTo>
                    <a:pt x="85" y="53"/>
                  </a:lnTo>
                  <a:lnTo>
                    <a:pt x="85" y="53"/>
                  </a:lnTo>
                  <a:lnTo>
                    <a:pt x="85" y="53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4" y="55"/>
                  </a:lnTo>
                  <a:lnTo>
                    <a:pt x="84" y="56"/>
                  </a:lnTo>
                  <a:lnTo>
                    <a:pt x="84" y="56"/>
                  </a:lnTo>
                  <a:lnTo>
                    <a:pt x="84" y="56"/>
                  </a:lnTo>
                  <a:lnTo>
                    <a:pt x="84" y="56"/>
                  </a:lnTo>
                  <a:lnTo>
                    <a:pt x="82" y="57"/>
                  </a:lnTo>
                  <a:lnTo>
                    <a:pt x="82" y="57"/>
                  </a:lnTo>
                  <a:lnTo>
                    <a:pt x="81" y="57"/>
                  </a:lnTo>
                  <a:lnTo>
                    <a:pt x="81" y="57"/>
                  </a:lnTo>
                  <a:lnTo>
                    <a:pt x="81" y="57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80" y="55"/>
                  </a:lnTo>
                  <a:lnTo>
                    <a:pt x="80" y="55"/>
                  </a:lnTo>
                  <a:lnTo>
                    <a:pt x="80" y="55"/>
                  </a:lnTo>
                  <a:lnTo>
                    <a:pt x="80" y="55"/>
                  </a:lnTo>
                  <a:lnTo>
                    <a:pt x="80" y="55"/>
                  </a:lnTo>
                  <a:lnTo>
                    <a:pt x="80" y="55"/>
                  </a:lnTo>
                  <a:lnTo>
                    <a:pt x="79" y="55"/>
                  </a:lnTo>
                  <a:lnTo>
                    <a:pt x="79" y="54"/>
                  </a:lnTo>
                  <a:lnTo>
                    <a:pt x="79" y="54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76" y="55"/>
                  </a:lnTo>
                  <a:lnTo>
                    <a:pt x="76" y="56"/>
                  </a:lnTo>
                  <a:lnTo>
                    <a:pt x="74" y="56"/>
                  </a:lnTo>
                  <a:lnTo>
                    <a:pt x="72" y="55"/>
                  </a:lnTo>
                  <a:lnTo>
                    <a:pt x="72" y="55"/>
                  </a:lnTo>
                  <a:lnTo>
                    <a:pt x="70" y="53"/>
                  </a:lnTo>
                  <a:lnTo>
                    <a:pt x="69" y="49"/>
                  </a:lnTo>
                  <a:lnTo>
                    <a:pt x="66" y="44"/>
                  </a:lnTo>
                  <a:lnTo>
                    <a:pt x="65" y="44"/>
                  </a:lnTo>
                  <a:lnTo>
                    <a:pt x="65" y="43"/>
                  </a:lnTo>
                  <a:lnTo>
                    <a:pt x="65" y="42"/>
                  </a:lnTo>
                  <a:lnTo>
                    <a:pt x="65" y="42"/>
                  </a:lnTo>
                  <a:lnTo>
                    <a:pt x="65" y="42"/>
                  </a:lnTo>
                  <a:lnTo>
                    <a:pt x="65" y="41"/>
                  </a:lnTo>
                  <a:lnTo>
                    <a:pt x="65" y="41"/>
                  </a:lnTo>
                  <a:lnTo>
                    <a:pt x="65" y="41"/>
                  </a:lnTo>
                  <a:lnTo>
                    <a:pt x="65" y="41"/>
                  </a:lnTo>
                  <a:lnTo>
                    <a:pt x="65" y="41"/>
                  </a:lnTo>
                  <a:lnTo>
                    <a:pt x="65" y="40"/>
                  </a:lnTo>
                  <a:lnTo>
                    <a:pt x="65" y="40"/>
                  </a:lnTo>
                  <a:lnTo>
                    <a:pt x="65" y="40"/>
                  </a:lnTo>
                  <a:lnTo>
                    <a:pt x="65" y="40"/>
                  </a:lnTo>
                  <a:lnTo>
                    <a:pt x="65" y="40"/>
                  </a:lnTo>
                  <a:lnTo>
                    <a:pt x="65" y="40"/>
                  </a:lnTo>
                  <a:lnTo>
                    <a:pt x="65" y="39"/>
                  </a:lnTo>
                  <a:lnTo>
                    <a:pt x="63" y="39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60" y="38"/>
                  </a:lnTo>
                  <a:lnTo>
                    <a:pt x="59" y="38"/>
                  </a:lnTo>
                  <a:lnTo>
                    <a:pt x="56" y="39"/>
                  </a:lnTo>
                  <a:lnTo>
                    <a:pt x="56" y="39"/>
                  </a:lnTo>
                  <a:lnTo>
                    <a:pt x="55" y="39"/>
                  </a:lnTo>
                  <a:lnTo>
                    <a:pt x="55" y="39"/>
                  </a:lnTo>
                  <a:lnTo>
                    <a:pt x="55" y="39"/>
                  </a:lnTo>
                  <a:lnTo>
                    <a:pt x="55" y="40"/>
                  </a:lnTo>
                  <a:lnTo>
                    <a:pt x="55" y="40"/>
                  </a:lnTo>
                  <a:lnTo>
                    <a:pt x="55" y="40"/>
                  </a:lnTo>
                  <a:lnTo>
                    <a:pt x="55" y="40"/>
                  </a:lnTo>
                  <a:lnTo>
                    <a:pt x="55" y="40"/>
                  </a:lnTo>
                  <a:lnTo>
                    <a:pt x="55" y="40"/>
                  </a:lnTo>
                  <a:lnTo>
                    <a:pt x="56" y="42"/>
                  </a:lnTo>
                  <a:lnTo>
                    <a:pt x="56" y="43"/>
                  </a:lnTo>
                  <a:lnTo>
                    <a:pt x="56" y="44"/>
                  </a:lnTo>
                  <a:lnTo>
                    <a:pt x="57" y="44"/>
                  </a:lnTo>
                  <a:lnTo>
                    <a:pt x="57" y="44"/>
                  </a:lnTo>
                  <a:lnTo>
                    <a:pt x="57" y="45"/>
                  </a:lnTo>
                  <a:lnTo>
                    <a:pt x="57" y="45"/>
                  </a:lnTo>
                  <a:lnTo>
                    <a:pt x="57" y="45"/>
                  </a:lnTo>
                  <a:lnTo>
                    <a:pt x="57" y="45"/>
                  </a:lnTo>
                  <a:lnTo>
                    <a:pt x="57" y="45"/>
                  </a:lnTo>
                  <a:lnTo>
                    <a:pt x="57" y="46"/>
                  </a:lnTo>
                  <a:lnTo>
                    <a:pt x="57" y="46"/>
                  </a:lnTo>
                  <a:lnTo>
                    <a:pt x="57" y="46"/>
                  </a:lnTo>
                  <a:lnTo>
                    <a:pt x="56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7"/>
                  </a:lnTo>
                  <a:lnTo>
                    <a:pt x="54" y="45"/>
                  </a:lnTo>
                  <a:lnTo>
                    <a:pt x="54" y="45"/>
                  </a:lnTo>
                  <a:lnTo>
                    <a:pt x="54" y="45"/>
                  </a:lnTo>
                  <a:lnTo>
                    <a:pt x="54" y="45"/>
                  </a:lnTo>
                  <a:lnTo>
                    <a:pt x="54" y="45"/>
                  </a:lnTo>
                  <a:lnTo>
                    <a:pt x="54" y="45"/>
                  </a:lnTo>
                  <a:lnTo>
                    <a:pt x="54" y="44"/>
                  </a:lnTo>
                  <a:lnTo>
                    <a:pt x="54" y="43"/>
                  </a:lnTo>
                  <a:lnTo>
                    <a:pt x="54" y="43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3" y="40"/>
                  </a:lnTo>
                  <a:lnTo>
                    <a:pt x="53" y="40"/>
                  </a:lnTo>
                  <a:lnTo>
                    <a:pt x="53" y="40"/>
                  </a:lnTo>
                  <a:lnTo>
                    <a:pt x="53" y="40"/>
                  </a:lnTo>
                  <a:lnTo>
                    <a:pt x="53" y="40"/>
                  </a:lnTo>
                  <a:lnTo>
                    <a:pt x="53" y="40"/>
                  </a:lnTo>
                  <a:lnTo>
                    <a:pt x="53" y="40"/>
                  </a:lnTo>
                  <a:lnTo>
                    <a:pt x="53" y="40"/>
                  </a:lnTo>
                  <a:lnTo>
                    <a:pt x="53" y="40"/>
                  </a:lnTo>
                  <a:lnTo>
                    <a:pt x="53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1" y="40"/>
                  </a:lnTo>
                  <a:lnTo>
                    <a:pt x="51" y="40"/>
                  </a:lnTo>
                  <a:lnTo>
                    <a:pt x="51" y="40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8" y="43"/>
                  </a:lnTo>
                  <a:lnTo>
                    <a:pt x="48" y="44"/>
                  </a:lnTo>
                  <a:lnTo>
                    <a:pt x="47" y="44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48" y="45"/>
                  </a:lnTo>
                  <a:lnTo>
                    <a:pt x="48" y="45"/>
                  </a:lnTo>
                  <a:lnTo>
                    <a:pt x="48" y="45"/>
                  </a:lnTo>
                  <a:lnTo>
                    <a:pt x="48" y="45"/>
                  </a:lnTo>
                  <a:lnTo>
                    <a:pt x="48" y="45"/>
                  </a:lnTo>
                  <a:lnTo>
                    <a:pt x="48" y="47"/>
                  </a:lnTo>
                  <a:lnTo>
                    <a:pt x="48" y="47"/>
                  </a:lnTo>
                  <a:lnTo>
                    <a:pt x="48" y="47"/>
                  </a:lnTo>
                  <a:lnTo>
                    <a:pt x="48" y="48"/>
                  </a:lnTo>
                  <a:lnTo>
                    <a:pt x="47" y="48"/>
                  </a:lnTo>
                  <a:lnTo>
                    <a:pt x="47" y="48"/>
                  </a:lnTo>
                  <a:lnTo>
                    <a:pt x="47" y="48"/>
                  </a:lnTo>
                  <a:lnTo>
                    <a:pt x="47" y="48"/>
                  </a:lnTo>
                  <a:lnTo>
                    <a:pt x="46" y="49"/>
                  </a:lnTo>
                  <a:lnTo>
                    <a:pt x="43" y="48"/>
                  </a:lnTo>
                  <a:lnTo>
                    <a:pt x="43" y="47"/>
                  </a:lnTo>
                  <a:lnTo>
                    <a:pt x="42" y="46"/>
                  </a:lnTo>
                  <a:lnTo>
                    <a:pt x="41" y="45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39" y="46"/>
                  </a:lnTo>
                  <a:lnTo>
                    <a:pt x="37" y="45"/>
                  </a:lnTo>
                  <a:lnTo>
                    <a:pt x="37" y="45"/>
                  </a:lnTo>
                  <a:lnTo>
                    <a:pt x="37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3"/>
                  </a:lnTo>
                  <a:lnTo>
                    <a:pt x="36" y="43"/>
                  </a:lnTo>
                  <a:lnTo>
                    <a:pt x="36" y="43"/>
                  </a:lnTo>
                  <a:lnTo>
                    <a:pt x="36" y="43"/>
                  </a:lnTo>
                  <a:lnTo>
                    <a:pt x="36" y="43"/>
                  </a:lnTo>
                  <a:lnTo>
                    <a:pt x="36" y="43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45"/>
                  </a:lnTo>
                  <a:lnTo>
                    <a:pt x="34" y="45"/>
                  </a:lnTo>
                  <a:lnTo>
                    <a:pt x="34" y="45"/>
                  </a:lnTo>
                  <a:lnTo>
                    <a:pt x="34" y="45"/>
                  </a:lnTo>
                  <a:lnTo>
                    <a:pt x="34" y="45"/>
                  </a:lnTo>
                  <a:lnTo>
                    <a:pt x="34" y="45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9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5" y="50"/>
                  </a:lnTo>
                  <a:lnTo>
                    <a:pt x="35" y="51"/>
                  </a:lnTo>
                  <a:lnTo>
                    <a:pt x="35" y="51"/>
                  </a:lnTo>
                  <a:lnTo>
                    <a:pt x="35" y="51"/>
                  </a:lnTo>
                  <a:lnTo>
                    <a:pt x="35" y="51"/>
                  </a:lnTo>
                  <a:lnTo>
                    <a:pt x="35" y="51"/>
                  </a:lnTo>
                  <a:lnTo>
                    <a:pt x="35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0" y="51"/>
                  </a:lnTo>
                  <a:lnTo>
                    <a:pt x="29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7" y="49"/>
                  </a:lnTo>
                  <a:lnTo>
                    <a:pt x="25" y="49"/>
                  </a:lnTo>
                  <a:lnTo>
                    <a:pt x="22" y="48"/>
                  </a:lnTo>
                  <a:lnTo>
                    <a:pt x="20" y="49"/>
                  </a:lnTo>
                  <a:lnTo>
                    <a:pt x="16" y="50"/>
                  </a:lnTo>
                  <a:lnTo>
                    <a:pt x="14" y="51"/>
                  </a:lnTo>
                  <a:lnTo>
                    <a:pt x="10" y="50"/>
                  </a:lnTo>
                  <a:lnTo>
                    <a:pt x="5" y="47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4"/>
                  </a:lnTo>
                  <a:lnTo>
                    <a:pt x="3" y="42"/>
                  </a:lnTo>
                  <a:lnTo>
                    <a:pt x="3" y="41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2" y="40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7" y="25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1" y="24"/>
                  </a:lnTo>
                  <a:lnTo>
                    <a:pt x="13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7" y="24"/>
                  </a:lnTo>
                  <a:lnTo>
                    <a:pt x="27" y="24"/>
                  </a:lnTo>
                  <a:lnTo>
                    <a:pt x="27" y="26"/>
                  </a:lnTo>
                  <a:lnTo>
                    <a:pt x="28" y="26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9" y="28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7" y="30"/>
                  </a:lnTo>
                  <a:lnTo>
                    <a:pt x="37" y="30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9" y="26"/>
                  </a:lnTo>
                  <a:lnTo>
                    <a:pt x="39" y="26"/>
                  </a:lnTo>
                  <a:lnTo>
                    <a:pt x="39" y="26"/>
                  </a:lnTo>
                  <a:lnTo>
                    <a:pt x="40" y="26"/>
                  </a:lnTo>
                  <a:lnTo>
                    <a:pt x="40" y="27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2" y="25"/>
                  </a:lnTo>
                  <a:lnTo>
                    <a:pt x="42" y="25"/>
                  </a:lnTo>
                  <a:lnTo>
                    <a:pt x="42" y="25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17"/>
                  </a:lnTo>
                  <a:lnTo>
                    <a:pt x="42" y="17"/>
                  </a:lnTo>
                  <a:lnTo>
                    <a:pt x="42" y="17"/>
                  </a:lnTo>
                  <a:lnTo>
                    <a:pt x="42" y="17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1" y="17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0" y="16"/>
                  </a:lnTo>
                  <a:lnTo>
                    <a:pt x="41" y="16"/>
                  </a:lnTo>
                  <a:lnTo>
                    <a:pt x="41" y="16"/>
                  </a:lnTo>
                  <a:lnTo>
                    <a:pt x="41" y="16"/>
                  </a:lnTo>
                  <a:lnTo>
                    <a:pt x="41" y="16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2" y="17"/>
                  </a:lnTo>
                  <a:lnTo>
                    <a:pt x="44" y="18"/>
                  </a:lnTo>
                  <a:lnTo>
                    <a:pt x="49" y="20"/>
                  </a:lnTo>
                  <a:lnTo>
                    <a:pt x="51" y="19"/>
                  </a:lnTo>
                  <a:lnTo>
                    <a:pt x="54" y="19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9" y="20"/>
                  </a:lnTo>
                  <a:lnTo>
                    <a:pt x="59" y="20"/>
                  </a:lnTo>
                  <a:lnTo>
                    <a:pt x="59" y="20"/>
                  </a:lnTo>
                  <a:lnTo>
                    <a:pt x="59" y="21"/>
                  </a:lnTo>
                  <a:lnTo>
                    <a:pt x="59" y="21"/>
                  </a:lnTo>
                  <a:lnTo>
                    <a:pt x="59" y="21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21"/>
                  </a:lnTo>
                  <a:lnTo>
                    <a:pt x="58" y="21"/>
                  </a:lnTo>
                  <a:lnTo>
                    <a:pt x="58" y="21"/>
                  </a:lnTo>
                  <a:lnTo>
                    <a:pt x="58" y="21"/>
                  </a:lnTo>
                  <a:lnTo>
                    <a:pt x="58" y="21"/>
                  </a:lnTo>
                  <a:lnTo>
                    <a:pt x="58" y="21"/>
                  </a:lnTo>
                  <a:lnTo>
                    <a:pt x="58" y="21"/>
                  </a:lnTo>
                  <a:lnTo>
                    <a:pt x="56" y="21"/>
                  </a:lnTo>
                  <a:lnTo>
                    <a:pt x="54" y="23"/>
                  </a:lnTo>
                  <a:lnTo>
                    <a:pt x="54" y="24"/>
                  </a:lnTo>
                  <a:lnTo>
                    <a:pt x="56" y="25"/>
                  </a:lnTo>
                  <a:lnTo>
                    <a:pt x="56" y="25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61" y="27"/>
                  </a:lnTo>
                  <a:lnTo>
                    <a:pt x="61" y="27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63" y="26"/>
                  </a:lnTo>
                  <a:lnTo>
                    <a:pt x="65" y="26"/>
                  </a:lnTo>
                  <a:lnTo>
                    <a:pt x="65" y="26"/>
                  </a:lnTo>
                  <a:lnTo>
                    <a:pt x="65" y="26"/>
                  </a:lnTo>
                  <a:lnTo>
                    <a:pt x="65" y="26"/>
                  </a:lnTo>
                  <a:lnTo>
                    <a:pt x="66" y="25"/>
                  </a:lnTo>
                  <a:lnTo>
                    <a:pt x="66" y="25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5" y="23"/>
                  </a:lnTo>
                  <a:lnTo>
                    <a:pt x="65" y="23"/>
                  </a:lnTo>
                  <a:lnTo>
                    <a:pt x="65" y="22"/>
                  </a:lnTo>
                  <a:lnTo>
                    <a:pt x="66" y="22"/>
                  </a:lnTo>
                  <a:lnTo>
                    <a:pt x="65" y="21"/>
                  </a:lnTo>
                  <a:lnTo>
                    <a:pt x="65" y="21"/>
                  </a:lnTo>
                  <a:lnTo>
                    <a:pt x="65" y="20"/>
                  </a:lnTo>
                  <a:lnTo>
                    <a:pt x="65" y="20"/>
                  </a:lnTo>
                  <a:lnTo>
                    <a:pt x="65" y="20"/>
                  </a:lnTo>
                  <a:lnTo>
                    <a:pt x="65" y="20"/>
                  </a:lnTo>
                  <a:lnTo>
                    <a:pt x="65" y="20"/>
                  </a:lnTo>
                  <a:lnTo>
                    <a:pt x="65" y="19"/>
                  </a:lnTo>
                  <a:lnTo>
                    <a:pt x="66" y="19"/>
                  </a:lnTo>
                  <a:lnTo>
                    <a:pt x="66" y="20"/>
                  </a:lnTo>
                  <a:lnTo>
                    <a:pt x="67" y="20"/>
                  </a:lnTo>
                  <a:lnTo>
                    <a:pt x="67" y="20"/>
                  </a:lnTo>
                  <a:lnTo>
                    <a:pt x="67" y="20"/>
                  </a:lnTo>
                  <a:lnTo>
                    <a:pt x="67" y="20"/>
                  </a:lnTo>
                  <a:lnTo>
                    <a:pt x="68" y="19"/>
                  </a:lnTo>
                  <a:lnTo>
                    <a:pt x="68" y="19"/>
                  </a:lnTo>
                  <a:lnTo>
                    <a:pt x="68" y="17"/>
                  </a:lnTo>
                  <a:lnTo>
                    <a:pt x="69" y="17"/>
                  </a:lnTo>
                  <a:lnTo>
                    <a:pt x="69" y="16"/>
                  </a:lnTo>
                  <a:lnTo>
                    <a:pt x="69" y="16"/>
                  </a:lnTo>
                  <a:lnTo>
                    <a:pt x="69" y="16"/>
                  </a:lnTo>
                  <a:lnTo>
                    <a:pt x="69" y="16"/>
                  </a:lnTo>
                  <a:lnTo>
                    <a:pt x="69" y="16"/>
                  </a:lnTo>
                  <a:lnTo>
                    <a:pt x="69" y="16"/>
                  </a:lnTo>
                  <a:lnTo>
                    <a:pt x="69" y="16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0" y="17"/>
                  </a:lnTo>
                  <a:lnTo>
                    <a:pt x="70" y="17"/>
                  </a:lnTo>
                  <a:lnTo>
                    <a:pt x="70" y="17"/>
                  </a:lnTo>
                  <a:lnTo>
                    <a:pt x="70" y="17"/>
                  </a:lnTo>
                  <a:lnTo>
                    <a:pt x="70" y="17"/>
                  </a:lnTo>
                  <a:lnTo>
                    <a:pt x="70" y="17"/>
                  </a:lnTo>
                  <a:lnTo>
                    <a:pt x="70" y="17"/>
                  </a:lnTo>
                  <a:lnTo>
                    <a:pt x="70" y="17"/>
                  </a:lnTo>
                  <a:lnTo>
                    <a:pt x="70" y="17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0" y="15"/>
                  </a:lnTo>
                  <a:lnTo>
                    <a:pt x="70" y="15"/>
                  </a:lnTo>
                  <a:lnTo>
                    <a:pt x="70" y="15"/>
                  </a:lnTo>
                  <a:lnTo>
                    <a:pt x="70" y="15"/>
                  </a:lnTo>
                  <a:lnTo>
                    <a:pt x="70" y="15"/>
                  </a:lnTo>
                  <a:lnTo>
                    <a:pt x="70" y="15"/>
                  </a:lnTo>
                  <a:lnTo>
                    <a:pt x="70" y="14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3"/>
                  </a:lnTo>
                  <a:lnTo>
                    <a:pt x="72" y="11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3" y="8"/>
                  </a:lnTo>
                  <a:lnTo>
                    <a:pt x="73" y="8"/>
                  </a:lnTo>
                  <a:lnTo>
                    <a:pt x="73" y="8"/>
                  </a:lnTo>
                  <a:lnTo>
                    <a:pt x="73" y="8"/>
                  </a:lnTo>
                  <a:lnTo>
                    <a:pt x="73" y="8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7" y="1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9" y="2"/>
                  </a:lnTo>
                  <a:lnTo>
                    <a:pt x="80" y="2"/>
                  </a:lnTo>
                  <a:lnTo>
                    <a:pt x="80" y="2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3" name="Freeform 164"/>
            <p:cNvSpPr>
              <a:spLocks/>
            </p:cNvSpPr>
            <p:nvPr/>
          </p:nvSpPr>
          <p:spPr bwMode="auto">
            <a:xfrm>
              <a:off x="2177478" y="3471565"/>
              <a:ext cx="62947" cy="103182"/>
            </a:xfrm>
            <a:custGeom>
              <a:avLst/>
              <a:gdLst>
                <a:gd name="T0" fmla="*/ 11 w 14"/>
                <a:gd name="T1" fmla="*/ 8 h 24"/>
                <a:gd name="T2" fmla="*/ 12 w 14"/>
                <a:gd name="T3" fmla="*/ 8 h 24"/>
                <a:gd name="T4" fmla="*/ 12 w 14"/>
                <a:gd name="T5" fmla="*/ 8 h 24"/>
                <a:gd name="T6" fmla="*/ 12 w 14"/>
                <a:gd name="T7" fmla="*/ 8 h 24"/>
                <a:gd name="T8" fmla="*/ 13 w 14"/>
                <a:gd name="T9" fmla="*/ 8 h 24"/>
                <a:gd name="T10" fmla="*/ 12 w 14"/>
                <a:gd name="T11" fmla="*/ 16 h 24"/>
                <a:gd name="T12" fmla="*/ 12 w 14"/>
                <a:gd name="T13" fmla="*/ 16 h 24"/>
                <a:gd name="T14" fmla="*/ 12 w 14"/>
                <a:gd name="T15" fmla="*/ 16 h 24"/>
                <a:gd name="T16" fmla="*/ 12 w 14"/>
                <a:gd name="T17" fmla="*/ 16 h 24"/>
                <a:gd name="T18" fmla="*/ 12 w 14"/>
                <a:gd name="T19" fmla="*/ 16 h 24"/>
                <a:gd name="T20" fmla="*/ 7 w 14"/>
                <a:gd name="T21" fmla="*/ 21 h 24"/>
                <a:gd name="T22" fmla="*/ 6 w 14"/>
                <a:gd name="T23" fmla="*/ 22 h 24"/>
                <a:gd name="T24" fmla="*/ 6 w 14"/>
                <a:gd name="T25" fmla="*/ 23 h 24"/>
                <a:gd name="T26" fmla="*/ 5 w 14"/>
                <a:gd name="T27" fmla="*/ 24 h 24"/>
                <a:gd name="T28" fmla="*/ 2 w 14"/>
                <a:gd name="T29" fmla="*/ 23 h 24"/>
                <a:gd name="T30" fmla="*/ 2 w 14"/>
                <a:gd name="T31" fmla="*/ 23 h 24"/>
                <a:gd name="T32" fmla="*/ 0 w 14"/>
                <a:gd name="T33" fmla="*/ 17 h 24"/>
                <a:gd name="T34" fmla="*/ 0 w 14"/>
                <a:gd name="T35" fmla="*/ 16 h 24"/>
                <a:gd name="T36" fmla="*/ 0 w 14"/>
                <a:gd name="T37" fmla="*/ 16 h 24"/>
                <a:gd name="T38" fmla="*/ 1 w 14"/>
                <a:gd name="T39" fmla="*/ 16 h 24"/>
                <a:gd name="T40" fmla="*/ 1 w 14"/>
                <a:gd name="T41" fmla="*/ 14 h 24"/>
                <a:gd name="T42" fmla="*/ 2 w 14"/>
                <a:gd name="T43" fmla="*/ 8 h 24"/>
                <a:gd name="T44" fmla="*/ 2 w 14"/>
                <a:gd name="T45" fmla="*/ 8 h 24"/>
                <a:gd name="T46" fmla="*/ 2 w 14"/>
                <a:gd name="T47" fmla="*/ 7 h 24"/>
                <a:gd name="T48" fmla="*/ 2 w 14"/>
                <a:gd name="T49" fmla="*/ 7 h 24"/>
                <a:gd name="T50" fmla="*/ 2 w 14"/>
                <a:gd name="T51" fmla="*/ 6 h 24"/>
                <a:gd name="T52" fmla="*/ 5 w 14"/>
                <a:gd name="T53" fmla="*/ 4 h 24"/>
                <a:gd name="T54" fmla="*/ 8 w 14"/>
                <a:gd name="T55" fmla="*/ 1 h 24"/>
                <a:gd name="T56" fmla="*/ 8 w 14"/>
                <a:gd name="T57" fmla="*/ 0 h 24"/>
                <a:gd name="T58" fmla="*/ 9 w 14"/>
                <a:gd name="T59" fmla="*/ 1 h 24"/>
                <a:gd name="T60" fmla="*/ 11 w 14"/>
                <a:gd name="T61" fmla="*/ 2 h 24"/>
                <a:gd name="T62" fmla="*/ 11 w 14"/>
                <a:gd name="T63" fmla="*/ 3 h 24"/>
                <a:gd name="T64" fmla="*/ 11 w 14"/>
                <a:gd name="T65" fmla="*/ 4 h 24"/>
                <a:gd name="T66" fmla="*/ 11 w 14"/>
                <a:gd name="T67" fmla="*/ 4 h 24"/>
                <a:gd name="T68" fmla="*/ 10 w 14"/>
                <a:gd name="T69" fmla="*/ 4 h 24"/>
                <a:gd name="T70" fmla="*/ 10 w 14"/>
                <a:gd name="T71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24">
                  <a:moveTo>
                    <a:pt x="11" y="8"/>
                  </a:moveTo>
                  <a:lnTo>
                    <a:pt x="11" y="8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4" y="9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0" y="17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3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4" y="24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4" name="Freeform 165"/>
            <p:cNvSpPr>
              <a:spLocks/>
            </p:cNvSpPr>
            <p:nvPr/>
          </p:nvSpPr>
          <p:spPr bwMode="auto">
            <a:xfrm>
              <a:off x="2761989" y="4542086"/>
              <a:ext cx="49460" cy="51592"/>
            </a:xfrm>
            <a:custGeom>
              <a:avLst/>
              <a:gdLst>
                <a:gd name="T0" fmla="*/ 6 w 11"/>
                <a:gd name="T1" fmla="*/ 0 h 12"/>
                <a:gd name="T2" fmla="*/ 6 w 11"/>
                <a:gd name="T3" fmla="*/ 0 h 12"/>
                <a:gd name="T4" fmla="*/ 10 w 11"/>
                <a:gd name="T5" fmla="*/ 2 h 12"/>
                <a:gd name="T6" fmla="*/ 10 w 11"/>
                <a:gd name="T7" fmla="*/ 2 h 12"/>
                <a:gd name="T8" fmla="*/ 10 w 11"/>
                <a:gd name="T9" fmla="*/ 2 h 12"/>
                <a:gd name="T10" fmla="*/ 10 w 11"/>
                <a:gd name="T11" fmla="*/ 2 h 12"/>
                <a:gd name="T12" fmla="*/ 10 w 11"/>
                <a:gd name="T13" fmla="*/ 3 h 12"/>
                <a:gd name="T14" fmla="*/ 10 w 11"/>
                <a:gd name="T15" fmla="*/ 3 h 12"/>
                <a:gd name="T16" fmla="*/ 10 w 11"/>
                <a:gd name="T17" fmla="*/ 3 h 12"/>
                <a:gd name="T18" fmla="*/ 10 w 11"/>
                <a:gd name="T19" fmla="*/ 3 h 12"/>
                <a:gd name="T20" fmla="*/ 11 w 11"/>
                <a:gd name="T21" fmla="*/ 7 h 12"/>
                <a:gd name="T22" fmla="*/ 11 w 11"/>
                <a:gd name="T23" fmla="*/ 9 h 12"/>
                <a:gd name="T24" fmla="*/ 11 w 11"/>
                <a:gd name="T25" fmla="*/ 9 h 12"/>
                <a:gd name="T26" fmla="*/ 11 w 11"/>
                <a:gd name="T27" fmla="*/ 9 h 12"/>
                <a:gd name="T28" fmla="*/ 11 w 11"/>
                <a:gd name="T29" fmla="*/ 9 h 12"/>
                <a:gd name="T30" fmla="*/ 10 w 11"/>
                <a:gd name="T31" fmla="*/ 10 h 12"/>
                <a:gd name="T32" fmla="*/ 7 w 11"/>
                <a:gd name="T33" fmla="*/ 11 h 12"/>
                <a:gd name="T34" fmla="*/ 7 w 11"/>
                <a:gd name="T35" fmla="*/ 12 h 12"/>
                <a:gd name="T36" fmla="*/ 2 w 11"/>
                <a:gd name="T37" fmla="*/ 12 h 12"/>
                <a:gd name="T38" fmla="*/ 2 w 11"/>
                <a:gd name="T39" fmla="*/ 12 h 12"/>
                <a:gd name="T40" fmla="*/ 2 w 11"/>
                <a:gd name="T41" fmla="*/ 12 h 12"/>
                <a:gd name="T42" fmla="*/ 1 w 11"/>
                <a:gd name="T43" fmla="*/ 11 h 12"/>
                <a:gd name="T44" fmla="*/ 0 w 11"/>
                <a:gd name="T45" fmla="*/ 10 h 12"/>
                <a:gd name="T46" fmla="*/ 0 w 11"/>
                <a:gd name="T47" fmla="*/ 10 h 12"/>
                <a:gd name="T48" fmla="*/ 0 w 11"/>
                <a:gd name="T49" fmla="*/ 8 h 12"/>
                <a:gd name="T50" fmla="*/ 0 w 11"/>
                <a:gd name="T51" fmla="*/ 6 h 12"/>
                <a:gd name="T52" fmla="*/ 0 w 11"/>
                <a:gd name="T53" fmla="*/ 6 h 12"/>
                <a:gd name="T54" fmla="*/ 0 w 11"/>
                <a:gd name="T55" fmla="*/ 6 h 12"/>
                <a:gd name="T56" fmla="*/ 0 w 11"/>
                <a:gd name="T57" fmla="*/ 5 h 12"/>
                <a:gd name="T58" fmla="*/ 0 w 11"/>
                <a:gd name="T59" fmla="*/ 5 h 12"/>
                <a:gd name="T60" fmla="*/ 1 w 11"/>
                <a:gd name="T61" fmla="*/ 2 h 12"/>
                <a:gd name="T62" fmla="*/ 1 w 11"/>
                <a:gd name="T63" fmla="*/ 2 h 12"/>
                <a:gd name="T64" fmla="*/ 1 w 11"/>
                <a:gd name="T65" fmla="*/ 1 h 12"/>
                <a:gd name="T66" fmla="*/ 1 w 11"/>
                <a:gd name="T67" fmla="*/ 1 h 12"/>
                <a:gd name="T68" fmla="*/ 2 w 11"/>
                <a:gd name="T69" fmla="*/ 0 h 12"/>
                <a:gd name="T70" fmla="*/ 3 w 11"/>
                <a:gd name="T71" fmla="*/ 0 h 12"/>
                <a:gd name="T72" fmla="*/ 3 w 11"/>
                <a:gd name="T73" fmla="*/ 0 h 12"/>
                <a:gd name="T74" fmla="*/ 3 w 11"/>
                <a:gd name="T75" fmla="*/ 0 h 12"/>
                <a:gd name="T76" fmla="*/ 3 w 11"/>
                <a:gd name="T77" fmla="*/ 0 h 12"/>
                <a:gd name="T78" fmla="*/ 3 w 11"/>
                <a:gd name="T79" fmla="*/ 0 h 12"/>
                <a:gd name="T80" fmla="*/ 3 w 11"/>
                <a:gd name="T81" fmla="*/ 0 h 12"/>
                <a:gd name="T82" fmla="*/ 3 w 11"/>
                <a:gd name="T83" fmla="*/ 0 h 12"/>
                <a:gd name="T84" fmla="*/ 5 w 11"/>
                <a:gd name="T85" fmla="*/ 0 h 12"/>
                <a:gd name="T86" fmla="*/ 6 w 11"/>
                <a:gd name="T87" fmla="*/ 0 h 12"/>
                <a:gd name="T88" fmla="*/ 6 w 11"/>
                <a:gd name="T89" fmla="*/ 0 h 12"/>
                <a:gd name="T90" fmla="*/ 6 w 11"/>
                <a:gd name="T91" fmla="*/ 0 h 12"/>
                <a:gd name="T92" fmla="*/ 6 w 11"/>
                <a:gd name="T9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" h="12">
                  <a:moveTo>
                    <a:pt x="6" y="0"/>
                  </a:moveTo>
                  <a:lnTo>
                    <a:pt x="6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1" y="7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5" name="Freeform 166"/>
            <p:cNvSpPr>
              <a:spLocks/>
            </p:cNvSpPr>
            <p:nvPr/>
          </p:nvSpPr>
          <p:spPr bwMode="auto">
            <a:xfrm>
              <a:off x="2474231" y="4142252"/>
              <a:ext cx="62947" cy="77386"/>
            </a:xfrm>
            <a:custGeom>
              <a:avLst/>
              <a:gdLst>
                <a:gd name="T0" fmla="*/ 14 w 14"/>
                <a:gd name="T1" fmla="*/ 11 h 18"/>
                <a:gd name="T2" fmla="*/ 14 w 14"/>
                <a:gd name="T3" fmla="*/ 16 h 18"/>
                <a:gd name="T4" fmla="*/ 10 w 14"/>
                <a:gd name="T5" fmla="*/ 18 h 18"/>
                <a:gd name="T6" fmla="*/ 10 w 14"/>
                <a:gd name="T7" fmla="*/ 17 h 18"/>
                <a:gd name="T8" fmla="*/ 9 w 14"/>
                <a:gd name="T9" fmla="*/ 17 h 18"/>
                <a:gd name="T10" fmla="*/ 4 w 14"/>
                <a:gd name="T11" fmla="*/ 16 h 18"/>
                <a:gd name="T12" fmla="*/ 4 w 14"/>
                <a:gd name="T13" fmla="*/ 16 h 18"/>
                <a:gd name="T14" fmla="*/ 2 w 14"/>
                <a:gd name="T15" fmla="*/ 16 h 18"/>
                <a:gd name="T16" fmla="*/ 1 w 14"/>
                <a:gd name="T17" fmla="*/ 16 h 18"/>
                <a:gd name="T18" fmla="*/ 1 w 14"/>
                <a:gd name="T19" fmla="*/ 15 h 18"/>
                <a:gd name="T20" fmla="*/ 0 w 14"/>
                <a:gd name="T21" fmla="*/ 15 h 18"/>
                <a:gd name="T22" fmla="*/ 0 w 14"/>
                <a:gd name="T23" fmla="*/ 14 h 18"/>
                <a:gd name="T24" fmla="*/ 0 w 14"/>
                <a:gd name="T25" fmla="*/ 13 h 18"/>
                <a:gd name="T26" fmla="*/ 0 w 14"/>
                <a:gd name="T27" fmla="*/ 13 h 18"/>
                <a:gd name="T28" fmla="*/ 0 w 14"/>
                <a:gd name="T29" fmla="*/ 13 h 18"/>
                <a:gd name="T30" fmla="*/ 0 w 14"/>
                <a:gd name="T31" fmla="*/ 13 h 18"/>
                <a:gd name="T32" fmla="*/ 0 w 14"/>
                <a:gd name="T33" fmla="*/ 12 h 18"/>
                <a:gd name="T34" fmla="*/ 0 w 14"/>
                <a:gd name="T35" fmla="*/ 12 h 18"/>
                <a:gd name="T36" fmla="*/ 0 w 14"/>
                <a:gd name="T37" fmla="*/ 12 h 18"/>
                <a:gd name="T38" fmla="*/ 0 w 14"/>
                <a:gd name="T39" fmla="*/ 12 h 18"/>
                <a:gd name="T40" fmla="*/ 0 w 14"/>
                <a:gd name="T41" fmla="*/ 12 h 18"/>
                <a:gd name="T42" fmla="*/ 1 w 14"/>
                <a:gd name="T43" fmla="*/ 12 h 18"/>
                <a:gd name="T44" fmla="*/ 1 w 14"/>
                <a:gd name="T45" fmla="*/ 12 h 18"/>
                <a:gd name="T46" fmla="*/ 2 w 14"/>
                <a:gd name="T47" fmla="*/ 11 h 18"/>
                <a:gd name="T48" fmla="*/ 2 w 14"/>
                <a:gd name="T49" fmla="*/ 11 h 18"/>
                <a:gd name="T50" fmla="*/ 2 w 14"/>
                <a:gd name="T51" fmla="*/ 11 h 18"/>
                <a:gd name="T52" fmla="*/ 3 w 14"/>
                <a:gd name="T53" fmla="*/ 11 h 18"/>
                <a:gd name="T54" fmla="*/ 3 w 14"/>
                <a:gd name="T55" fmla="*/ 11 h 18"/>
                <a:gd name="T56" fmla="*/ 3 w 14"/>
                <a:gd name="T57" fmla="*/ 11 h 18"/>
                <a:gd name="T58" fmla="*/ 4 w 14"/>
                <a:gd name="T59" fmla="*/ 11 h 18"/>
                <a:gd name="T60" fmla="*/ 4 w 14"/>
                <a:gd name="T61" fmla="*/ 12 h 18"/>
                <a:gd name="T62" fmla="*/ 5 w 14"/>
                <a:gd name="T63" fmla="*/ 12 h 18"/>
                <a:gd name="T64" fmla="*/ 6 w 14"/>
                <a:gd name="T65" fmla="*/ 11 h 18"/>
                <a:gd name="T66" fmla="*/ 7 w 14"/>
                <a:gd name="T67" fmla="*/ 10 h 18"/>
                <a:gd name="T68" fmla="*/ 7 w 14"/>
                <a:gd name="T69" fmla="*/ 10 h 18"/>
                <a:gd name="T70" fmla="*/ 9 w 14"/>
                <a:gd name="T71" fmla="*/ 7 h 18"/>
                <a:gd name="T72" fmla="*/ 9 w 14"/>
                <a:gd name="T73" fmla="*/ 6 h 18"/>
                <a:gd name="T74" fmla="*/ 10 w 14"/>
                <a:gd name="T75" fmla="*/ 6 h 18"/>
                <a:gd name="T76" fmla="*/ 10 w 14"/>
                <a:gd name="T77" fmla="*/ 4 h 18"/>
                <a:gd name="T78" fmla="*/ 10 w 14"/>
                <a:gd name="T79" fmla="*/ 4 h 18"/>
                <a:gd name="T80" fmla="*/ 8 w 14"/>
                <a:gd name="T81" fmla="*/ 1 h 18"/>
                <a:gd name="T82" fmla="*/ 9 w 14"/>
                <a:gd name="T83" fmla="*/ 0 h 18"/>
                <a:gd name="T84" fmla="*/ 9 w 14"/>
                <a:gd name="T85" fmla="*/ 0 h 18"/>
                <a:gd name="T86" fmla="*/ 10 w 14"/>
                <a:gd name="T87" fmla="*/ 1 h 18"/>
                <a:gd name="T88" fmla="*/ 11 w 14"/>
                <a:gd name="T89" fmla="*/ 2 h 18"/>
                <a:gd name="T90" fmla="*/ 11 w 14"/>
                <a:gd name="T91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" h="18">
                  <a:moveTo>
                    <a:pt x="12" y="10"/>
                  </a:moveTo>
                  <a:lnTo>
                    <a:pt x="14" y="11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1" y="18"/>
                  </a:lnTo>
                  <a:lnTo>
                    <a:pt x="10" y="18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9" y="17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3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4"/>
                  </a:lnTo>
                  <a:lnTo>
                    <a:pt x="11" y="6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6" name="Freeform 167"/>
            <p:cNvSpPr>
              <a:spLocks/>
            </p:cNvSpPr>
            <p:nvPr/>
          </p:nvSpPr>
          <p:spPr bwMode="auto">
            <a:xfrm>
              <a:off x="2280891" y="2921257"/>
              <a:ext cx="22483" cy="30096"/>
            </a:xfrm>
            <a:custGeom>
              <a:avLst/>
              <a:gdLst>
                <a:gd name="T0" fmla="*/ 3 w 5"/>
                <a:gd name="T1" fmla="*/ 0 h 7"/>
                <a:gd name="T2" fmla="*/ 5 w 5"/>
                <a:gd name="T3" fmla="*/ 2 h 7"/>
                <a:gd name="T4" fmla="*/ 5 w 5"/>
                <a:gd name="T5" fmla="*/ 2 h 7"/>
                <a:gd name="T6" fmla="*/ 5 w 5"/>
                <a:gd name="T7" fmla="*/ 2 h 7"/>
                <a:gd name="T8" fmla="*/ 5 w 5"/>
                <a:gd name="T9" fmla="*/ 5 h 7"/>
                <a:gd name="T10" fmla="*/ 5 w 5"/>
                <a:gd name="T11" fmla="*/ 5 h 7"/>
                <a:gd name="T12" fmla="*/ 5 w 5"/>
                <a:gd name="T13" fmla="*/ 5 h 7"/>
                <a:gd name="T14" fmla="*/ 5 w 5"/>
                <a:gd name="T15" fmla="*/ 5 h 7"/>
                <a:gd name="T16" fmla="*/ 3 w 5"/>
                <a:gd name="T17" fmla="*/ 7 h 7"/>
                <a:gd name="T18" fmla="*/ 2 w 5"/>
                <a:gd name="T19" fmla="*/ 7 h 7"/>
                <a:gd name="T20" fmla="*/ 0 w 5"/>
                <a:gd name="T21" fmla="*/ 6 h 7"/>
                <a:gd name="T22" fmla="*/ 0 w 5"/>
                <a:gd name="T23" fmla="*/ 6 h 7"/>
                <a:gd name="T24" fmla="*/ 0 w 5"/>
                <a:gd name="T25" fmla="*/ 6 h 7"/>
                <a:gd name="T26" fmla="*/ 0 w 5"/>
                <a:gd name="T27" fmla="*/ 6 h 7"/>
                <a:gd name="T28" fmla="*/ 0 w 5"/>
                <a:gd name="T29" fmla="*/ 6 h 7"/>
                <a:gd name="T30" fmla="*/ 0 w 5"/>
                <a:gd name="T31" fmla="*/ 5 h 7"/>
                <a:gd name="T32" fmla="*/ 0 w 5"/>
                <a:gd name="T33" fmla="*/ 5 h 7"/>
                <a:gd name="T34" fmla="*/ 0 w 5"/>
                <a:gd name="T35" fmla="*/ 4 h 7"/>
                <a:gd name="T36" fmla="*/ 1 w 5"/>
                <a:gd name="T37" fmla="*/ 2 h 7"/>
                <a:gd name="T38" fmla="*/ 1 w 5"/>
                <a:gd name="T39" fmla="*/ 1 h 7"/>
                <a:gd name="T40" fmla="*/ 1 w 5"/>
                <a:gd name="T41" fmla="*/ 1 h 7"/>
                <a:gd name="T42" fmla="*/ 1 w 5"/>
                <a:gd name="T43" fmla="*/ 1 h 7"/>
                <a:gd name="T44" fmla="*/ 1 w 5"/>
                <a:gd name="T45" fmla="*/ 1 h 7"/>
                <a:gd name="T46" fmla="*/ 1 w 5"/>
                <a:gd name="T47" fmla="*/ 1 h 7"/>
                <a:gd name="T48" fmla="*/ 1 w 5"/>
                <a:gd name="T49" fmla="*/ 1 h 7"/>
                <a:gd name="T50" fmla="*/ 1 w 5"/>
                <a:gd name="T51" fmla="*/ 1 h 7"/>
                <a:gd name="T52" fmla="*/ 1 w 5"/>
                <a:gd name="T53" fmla="*/ 2 h 7"/>
                <a:gd name="T54" fmla="*/ 1 w 5"/>
                <a:gd name="T55" fmla="*/ 2 h 7"/>
                <a:gd name="T56" fmla="*/ 1 w 5"/>
                <a:gd name="T57" fmla="*/ 2 h 7"/>
                <a:gd name="T58" fmla="*/ 1 w 5"/>
                <a:gd name="T59" fmla="*/ 2 h 7"/>
                <a:gd name="T60" fmla="*/ 2 w 5"/>
                <a:gd name="T61" fmla="*/ 2 h 7"/>
                <a:gd name="T62" fmla="*/ 2 w 5"/>
                <a:gd name="T63" fmla="*/ 2 h 7"/>
                <a:gd name="T64" fmla="*/ 2 w 5"/>
                <a:gd name="T65" fmla="*/ 2 h 7"/>
                <a:gd name="T66" fmla="*/ 3 w 5"/>
                <a:gd name="T67" fmla="*/ 2 h 7"/>
                <a:gd name="T68" fmla="*/ 3 w 5"/>
                <a:gd name="T69" fmla="*/ 2 h 7"/>
                <a:gd name="T70" fmla="*/ 3 w 5"/>
                <a:gd name="T7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7">
                  <a:moveTo>
                    <a:pt x="3" y="0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7" name="Freeform 168"/>
            <p:cNvSpPr>
              <a:spLocks/>
            </p:cNvSpPr>
            <p:nvPr/>
          </p:nvSpPr>
          <p:spPr bwMode="auto">
            <a:xfrm>
              <a:off x="3040755" y="3776815"/>
              <a:ext cx="4497" cy="43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1 w 1"/>
                <a:gd name="T23" fmla="*/ 0 h 1"/>
                <a:gd name="T24" fmla="*/ 1 w 1"/>
                <a:gd name="T25" fmla="*/ 0 h 1"/>
                <a:gd name="T26" fmla="*/ 1 w 1"/>
                <a:gd name="T2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8" name="Freeform 169"/>
            <p:cNvSpPr>
              <a:spLocks/>
            </p:cNvSpPr>
            <p:nvPr/>
          </p:nvSpPr>
          <p:spPr bwMode="auto">
            <a:xfrm>
              <a:off x="2959824" y="3768216"/>
              <a:ext cx="4497" cy="430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1 w 1"/>
                <a:gd name="T23" fmla="*/ 1 h 1"/>
                <a:gd name="T24" fmla="*/ 0 w 1"/>
                <a:gd name="T25" fmla="*/ 1 h 1"/>
                <a:gd name="T26" fmla="*/ 0 w 1"/>
                <a:gd name="T2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9" name="Freeform 170"/>
            <p:cNvSpPr>
              <a:spLocks/>
            </p:cNvSpPr>
            <p:nvPr/>
          </p:nvSpPr>
          <p:spPr bwMode="auto">
            <a:xfrm>
              <a:off x="2847417" y="3991779"/>
              <a:ext cx="0" cy="4300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  <a:gd name="T4" fmla="*/ 0 h 1"/>
                <a:gd name="T5" fmla="*/ 0 h 1"/>
                <a:gd name="T6" fmla="*/ 0 h 1"/>
                <a:gd name="T7" fmla="*/ 0 h 1"/>
                <a:gd name="T8" fmla="*/ 0 h 1"/>
                <a:gd name="T9" fmla="*/ 0 h 1"/>
                <a:gd name="T10" fmla="*/ 0 h 1"/>
                <a:gd name="T11" fmla="*/ 0 h 1"/>
                <a:gd name="T12" fmla="*/ 0 h 1"/>
                <a:gd name="T13" fmla="*/ 0 h 1"/>
                <a:gd name="T14" fmla="*/ 0 h 1"/>
                <a:gd name="T15" fmla="*/ 1 h 1"/>
                <a:gd name="T16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0" name="Freeform 171"/>
            <p:cNvSpPr>
              <a:spLocks/>
            </p:cNvSpPr>
            <p:nvPr/>
          </p:nvSpPr>
          <p:spPr bwMode="auto">
            <a:xfrm>
              <a:off x="2541672" y="4193844"/>
              <a:ext cx="4497" cy="43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0 h 1"/>
                <a:gd name="T16" fmla="*/ 0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1 w 1"/>
                <a:gd name="T23" fmla="*/ 0 h 1"/>
                <a:gd name="T24" fmla="*/ 1 w 1"/>
                <a:gd name="T25" fmla="*/ 0 h 1"/>
                <a:gd name="T26" fmla="*/ 1 w 1"/>
                <a:gd name="T27" fmla="*/ 1 h 1"/>
                <a:gd name="T28" fmla="*/ 1 w 1"/>
                <a:gd name="T29" fmla="*/ 1 h 1"/>
                <a:gd name="T30" fmla="*/ 1 w 1"/>
                <a:gd name="T31" fmla="*/ 1 h 1"/>
                <a:gd name="T32" fmla="*/ 1 w 1"/>
                <a:gd name="T33" fmla="*/ 1 h 1"/>
                <a:gd name="T34" fmla="*/ 1 w 1"/>
                <a:gd name="T3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1" name="Freeform 172"/>
            <p:cNvSpPr>
              <a:spLocks/>
            </p:cNvSpPr>
            <p:nvPr/>
          </p:nvSpPr>
          <p:spPr bwMode="auto">
            <a:xfrm>
              <a:off x="2847417" y="3991779"/>
              <a:ext cx="4497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1 w 1"/>
                <a:gd name="T10" fmla="*/ 1 w 1"/>
                <a:gd name="T11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2" name="Freeform 173"/>
            <p:cNvSpPr>
              <a:spLocks/>
            </p:cNvSpPr>
            <p:nvPr/>
          </p:nvSpPr>
          <p:spPr bwMode="auto">
            <a:xfrm>
              <a:off x="2181974" y="353175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3" name="Freeform 174"/>
            <p:cNvSpPr>
              <a:spLocks/>
            </p:cNvSpPr>
            <p:nvPr/>
          </p:nvSpPr>
          <p:spPr bwMode="auto">
            <a:xfrm>
              <a:off x="2901371" y="376391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4" name="Freeform 175"/>
            <p:cNvSpPr>
              <a:spLocks/>
            </p:cNvSpPr>
            <p:nvPr/>
          </p:nvSpPr>
          <p:spPr bwMode="auto">
            <a:xfrm>
              <a:off x="2784469" y="3965984"/>
              <a:ext cx="4497" cy="430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1 h 1"/>
                <a:gd name="T24" fmla="*/ 0 w 1"/>
                <a:gd name="T25" fmla="*/ 1 h 1"/>
                <a:gd name="T26" fmla="*/ 1 w 1"/>
                <a:gd name="T27" fmla="*/ 1 h 1"/>
                <a:gd name="T28" fmla="*/ 1 w 1"/>
                <a:gd name="T29" fmla="*/ 1 h 1"/>
                <a:gd name="T30" fmla="*/ 0 w 1"/>
                <a:gd name="T3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5" name="Freeform 176"/>
            <p:cNvSpPr>
              <a:spLocks/>
            </p:cNvSpPr>
            <p:nvPr/>
          </p:nvSpPr>
          <p:spPr bwMode="auto">
            <a:xfrm>
              <a:off x="2501207" y="45334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7" name="Freeform 177"/>
            <p:cNvSpPr>
              <a:spLocks/>
            </p:cNvSpPr>
            <p:nvPr/>
          </p:nvSpPr>
          <p:spPr bwMode="auto">
            <a:xfrm>
              <a:off x="2797960" y="382840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8" name="Freeform 178"/>
            <p:cNvSpPr>
              <a:spLocks/>
            </p:cNvSpPr>
            <p:nvPr/>
          </p:nvSpPr>
          <p:spPr bwMode="auto">
            <a:xfrm>
              <a:off x="2959824" y="3763916"/>
              <a:ext cx="0" cy="4300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0 h 1"/>
                <a:gd name="T5" fmla="*/ 0 h 1"/>
                <a:gd name="T6" fmla="*/ 0 h 1"/>
                <a:gd name="T7" fmla="*/ 0 h 1"/>
                <a:gd name="T8" fmla="*/ 1 h 1"/>
                <a:gd name="T9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0" name="Freeform 179"/>
            <p:cNvSpPr>
              <a:spLocks/>
            </p:cNvSpPr>
            <p:nvPr/>
          </p:nvSpPr>
          <p:spPr bwMode="auto">
            <a:xfrm>
              <a:off x="2514695" y="4137955"/>
              <a:ext cx="0" cy="4300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  <a:gd name="T4" fmla="*/ 1 h 1"/>
                <a:gd name="T5" fmla="*/ 1 h 1"/>
                <a:gd name="T6" fmla="*/ 1 h 1"/>
                <a:gd name="T7" fmla="*/ 0 h 1"/>
                <a:gd name="T8" fmla="*/ 0 h 1"/>
                <a:gd name="T9" fmla="*/ 0 h 1"/>
                <a:gd name="T10" fmla="*/ 0 h 1"/>
                <a:gd name="T11" fmla="*/ 1 h 1"/>
                <a:gd name="T12" fmla="*/ 1 h 1"/>
                <a:gd name="T1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1" name="Freeform 180"/>
            <p:cNvSpPr>
              <a:spLocks/>
            </p:cNvSpPr>
            <p:nvPr/>
          </p:nvSpPr>
          <p:spPr bwMode="auto">
            <a:xfrm>
              <a:off x="2654079" y="275788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2" name="Freeform 181"/>
            <p:cNvSpPr>
              <a:spLocks/>
            </p:cNvSpPr>
            <p:nvPr/>
          </p:nvSpPr>
          <p:spPr bwMode="auto">
            <a:xfrm>
              <a:off x="2887883" y="3037339"/>
              <a:ext cx="4497" cy="4300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3" name="Freeform 182"/>
            <p:cNvSpPr>
              <a:spLocks/>
            </p:cNvSpPr>
            <p:nvPr/>
          </p:nvSpPr>
          <p:spPr bwMode="auto">
            <a:xfrm>
              <a:off x="2833928" y="400037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4" name="Freeform 183"/>
            <p:cNvSpPr>
              <a:spLocks/>
            </p:cNvSpPr>
            <p:nvPr/>
          </p:nvSpPr>
          <p:spPr bwMode="auto">
            <a:xfrm>
              <a:off x="2892379" y="40046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5" name="Freeform 184"/>
            <p:cNvSpPr>
              <a:spLocks/>
            </p:cNvSpPr>
            <p:nvPr/>
          </p:nvSpPr>
          <p:spPr bwMode="auto">
            <a:xfrm>
              <a:off x="2887883" y="3996076"/>
              <a:ext cx="0" cy="4300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0 h 1"/>
                <a:gd name="T5" fmla="*/ 1 h 1"/>
                <a:gd name="T6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6" name="Freeform 185"/>
            <p:cNvSpPr>
              <a:spLocks/>
            </p:cNvSpPr>
            <p:nvPr/>
          </p:nvSpPr>
          <p:spPr bwMode="auto">
            <a:xfrm>
              <a:off x="2833928" y="400037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7" name="Freeform 186"/>
            <p:cNvSpPr>
              <a:spLocks/>
            </p:cNvSpPr>
            <p:nvPr/>
          </p:nvSpPr>
          <p:spPr bwMode="auto">
            <a:xfrm>
              <a:off x="2847417" y="39960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8" name="Freeform 187"/>
            <p:cNvSpPr>
              <a:spLocks/>
            </p:cNvSpPr>
            <p:nvPr/>
          </p:nvSpPr>
          <p:spPr bwMode="auto">
            <a:xfrm>
              <a:off x="3036258" y="366933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9" name="Freeform 188"/>
            <p:cNvSpPr>
              <a:spLocks/>
            </p:cNvSpPr>
            <p:nvPr/>
          </p:nvSpPr>
          <p:spPr bwMode="auto">
            <a:xfrm>
              <a:off x="2690050" y="2323658"/>
              <a:ext cx="867776" cy="1079121"/>
            </a:xfrm>
            <a:custGeom>
              <a:avLst/>
              <a:gdLst>
                <a:gd name="T0" fmla="*/ 46 w 193"/>
                <a:gd name="T1" fmla="*/ 16 h 251"/>
                <a:gd name="T2" fmla="*/ 54 w 193"/>
                <a:gd name="T3" fmla="*/ 25 h 251"/>
                <a:gd name="T4" fmla="*/ 85 w 193"/>
                <a:gd name="T5" fmla="*/ 26 h 251"/>
                <a:gd name="T6" fmla="*/ 98 w 193"/>
                <a:gd name="T7" fmla="*/ 12 h 251"/>
                <a:gd name="T8" fmla="*/ 114 w 193"/>
                <a:gd name="T9" fmla="*/ 16 h 251"/>
                <a:gd name="T10" fmla="*/ 127 w 193"/>
                <a:gd name="T11" fmla="*/ 30 h 251"/>
                <a:gd name="T12" fmla="*/ 144 w 193"/>
                <a:gd name="T13" fmla="*/ 42 h 251"/>
                <a:gd name="T14" fmla="*/ 155 w 193"/>
                <a:gd name="T15" fmla="*/ 39 h 251"/>
                <a:gd name="T16" fmla="*/ 159 w 193"/>
                <a:gd name="T17" fmla="*/ 45 h 251"/>
                <a:gd name="T18" fmla="*/ 162 w 193"/>
                <a:gd name="T19" fmla="*/ 50 h 251"/>
                <a:gd name="T20" fmla="*/ 164 w 193"/>
                <a:gd name="T21" fmla="*/ 51 h 251"/>
                <a:gd name="T22" fmla="*/ 169 w 193"/>
                <a:gd name="T23" fmla="*/ 59 h 251"/>
                <a:gd name="T24" fmla="*/ 161 w 193"/>
                <a:gd name="T25" fmla="*/ 66 h 251"/>
                <a:gd name="T26" fmla="*/ 156 w 193"/>
                <a:gd name="T27" fmla="*/ 75 h 251"/>
                <a:gd name="T28" fmla="*/ 146 w 193"/>
                <a:gd name="T29" fmla="*/ 78 h 251"/>
                <a:gd name="T30" fmla="*/ 146 w 193"/>
                <a:gd name="T31" fmla="*/ 90 h 251"/>
                <a:gd name="T32" fmla="*/ 150 w 193"/>
                <a:gd name="T33" fmla="*/ 94 h 251"/>
                <a:gd name="T34" fmla="*/ 150 w 193"/>
                <a:gd name="T35" fmla="*/ 112 h 251"/>
                <a:gd name="T36" fmla="*/ 152 w 193"/>
                <a:gd name="T37" fmla="*/ 122 h 251"/>
                <a:gd name="T38" fmla="*/ 160 w 193"/>
                <a:gd name="T39" fmla="*/ 128 h 251"/>
                <a:gd name="T40" fmla="*/ 173 w 193"/>
                <a:gd name="T41" fmla="*/ 130 h 251"/>
                <a:gd name="T42" fmla="*/ 184 w 193"/>
                <a:gd name="T43" fmla="*/ 146 h 251"/>
                <a:gd name="T44" fmla="*/ 191 w 193"/>
                <a:gd name="T45" fmla="*/ 155 h 251"/>
                <a:gd name="T46" fmla="*/ 183 w 193"/>
                <a:gd name="T47" fmla="*/ 168 h 251"/>
                <a:gd name="T48" fmla="*/ 181 w 193"/>
                <a:gd name="T49" fmla="*/ 179 h 251"/>
                <a:gd name="T50" fmla="*/ 189 w 193"/>
                <a:gd name="T51" fmla="*/ 198 h 251"/>
                <a:gd name="T52" fmla="*/ 188 w 193"/>
                <a:gd name="T53" fmla="*/ 207 h 251"/>
                <a:gd name="T54" fmla="*/ 176 w 193"/>
                <a:gd name="T55" fmla="*/ 202 h 251"/>
                <a:gd name="T56" fmla="*/ 176 w 193"/>
                <a:gd name="T57" fmla="*/ 212 h 251"/>
                <a:gd name="T58" fmla="*/ 169 w 193"/>
                <a:gd name="T59" fmla="*/ 231 h 251"/>
                <a:gd name="T60" fmla="*/ 159 w 193"/>
                <a:gd name="T61" fmla="*/ 233 h 251"/>
                <a:gd name="T62" fmla="*/ 144 w 193"/>
                <a:gd name="T63" fmla="*/ 233 h 251"/>
                <a:gd name="T64" fmla="*/ 132 w 193"/>
                <a:gd name="T65" fmla="*/ 237 h 251"/>
                <a:gd name="T66" fmla="*/ 120 w 193"/>
                <a:gd name="T67" fmla="*/ 249 h 251"/>
                <a:gd name="T68" fmla="*/ 114 w 193"/>
                <a:gd name="T69" fmla="*/ 245 h 251"/>
                <a:gd name="T70" fmla="*/ 106 w 193"/>
                <a:gd name="T71" fmla="*/ 238 h 251"/>
                <a:gd name="T72" fmla="*/ 103 w 193"/>
                <a:gd name="T73" fmla="*/ 230 h 251"/>
                <a:gd name="T74" fmla="*/ 112 w 193"/>
                <a:gd name="T75" fmla="*/ 218 h 251"/>
                <a:gd name="T76" fmla="*/ 106 w 193"/>
                <a:gd name="T77" fmla="*/ 210 h 251"/>
                <a:gd name="T78" fmla="*/ 108 w 193"/>
                <a:gd name="T79" fmla="*/ 203 h 251"/>
                <a:gd name="T80" fmla="*/ 111 w 193"/>
                <a:gd name="T81" fmla="*/ 193 h 251"/>
                <a:gd name="T82" fmla="*/ 106 w 193"/>
                <a:gd name="T83" fmla="*/ 188 h 251"/>
                <a:gd name="T84" fmla="*/ 80 w 193"/>
                <a:gd name="T85" fmla="*/ 185 h 251"/>
                <a:gd name="T86" fmla="*/ 70 w 193"/>
                <a:gd name="T87" fmla="*/ 177 h 251"/>
                <a:gd name="T88" fmla="*/ 71 w 193"/>
                <a:gd name="T89" fmla="*/ 162 h 251"/>
                <a:gd name="T90" fmla="*/ 63 w 193"/>
                <a:gd name="T91" fmla="*/ 146 h 251"/>
                <a:gd name="T92" fmla="*/ 62 w 193"/>
                <a:gd name="T93" fmla="*/ 133 h 251"/>
                <a:gd name="T94" fmla="*/ 58 w 193"/>
                <a:gd name="T95" fmla="*/ 118 h 251"/>
                <a:gd name="T96" fmla="*/ 55 w 193"/>
                <a:gd name="T97" fmla="*/ 107 h 251"/>
                <a:gd name="T98" fmla="*/ 57 w 193"/>
                <a:gd name="T99" fmla="*/ 95 h 251"/>
                <a:gd name="T100" fmla="*/ 58 w 193"/>
                <a:gd name="T101" fmla="*/ 86 h 251"/>
                <a:gd name="T102" fmla="*/ 61 w 193"/>
                <a:gd name="T103" fmla="*/ 75 h 251"/>
                <a:gd name="T104" fmla="*/ 58 w 193"/>
                <a:gd name="T105" fmla="*/ 70 h 251"/>
                <a:gd name="T106" fmla="*/ 39 w 193"/>
                <a:gd name="T107" fmla="*/ 76 h 251"/>
                <a:gd name="T108" fmla="*/ 11 w 193"/>
                <a:gd name="T109" fmla="*/ 89 h 251"/>
                <a:gd name="T110" fmla="*/ 8 w 193"/>
                <a:gd name="T111" fmla="*/ 68 h 251"/>
                <a:gd name="T112" fmla="*/ 6 w 193"/>
                <a:gd name="T113" fmla="*/ 41 h 251"/>
                <a:gd name="T114" fmla="*/ 1 w 193"/>
                <a:gd name="T115" fmla="*/ 10 h 251"/>
                <a:gd name="T116" fmla="*/ 27 w 193"/>
                <a:gd name="T117" fmla="*/ 8 h 251"/>
                <a:gd name="T118" fmla="*/ 37 w 193"/>
                <a:gd name="T119" fmla="*/ 4 h 251"/>
                <a:gd name="T120" fmla="*/ 42 w 193"/>
                <a:gd name="T12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3" h="251">
                  <a:moveTo>
                    <a:pt x="43" y="4"/>
                  </a:moveTo>
                  <a:lnTo>
                    <a:pt x="45" y="9"/>
                  </a:lnTo>
                  <a:lnTo>
                    <a:pt x="45" y="9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7" y="9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9" y="12"/>
                  </a:lnTo>
                  <a:lnTo>
                    <a:pt x="49" y="12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7" y="15"/>
                  </a:lnTo>
                  <a:lnTo>
                    <a:pt x="47" y="1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7"/>
                  </a:lnTo>
                  <a:lnTo>
                    <a:pt x="46" y="17"/>
                  </a:lnTo>
                  <a:lnTo>
                    <a:pt x="46" y="17"/>
                  </a:lnTo>
                  <a:lnTo>
                    <a:pt x="46" y="19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9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4" y="24"/>
                  </a:lnTo>
                  <a:lnTo>
                    <a:pt x="54" y="25"/>
                  </a:lnTo>
                  <a:lnTo>
                    <a:pt x="54" y="25"/>
                  </a:lnTo>
                  <a:lnTo>
                    <a:pt x="54" y="25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7" y="26"/>
                  </a:lnTo>
                  <a:lnTo>
                    <a:pt x="60" y="27"/>
                  </a:lnTo>
                  <a:lnTo>
                    <a:pt x="61" y="28"/>
                  </a:lnTo>
                  <a:lnTo>
                    <a:pt x="62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65" y="26"/>
                  </a:lnTo>
                  <a:lnTo>
                    <a:pt x="68" y="26"/>
                  </a:lnTo>
                  <a:lnTo>
                    <a:pt x="69" y="26"/>
                  </a:lnTo>
                  <a:lnTo>
                    <a:pt x="69" y="26"/>
                  </a:lnTo>
                  <a:lnTo>
                    <a:pt x="69" y="26"/>
                  </a:lnTo>
                  <a:lnTo>
                    <a:pt x="71" y="27"/>
                  </a:lnTo>
                  <a:lnTo>
                    <a:pt x="73" y="28"/>
                  </a:lnTo>
                  <a:lnTo>
                    <a:pt x="74" y="29"/>
                  </a:lnTo>
                  <a:lnTo>
                    <a:pt x="75" y="29"/>
                  </a:lnTo>
                  <a:lnTo>
                    <a:pt x="75" y="30"/>
                  </a:lnTo>
                  <a:lnTo>
                    <a:pt x="75" y="29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83" y="26"/>
                  </a:lnTo>
                  <a:lnTo>
                    <a:pt x="85" y="26"/>
                  </a:lnTo>
                  <a:lnTo>
                    <a:pt x="86" y="26"/>
                  </a:lnTo>
                  <a:lnTo>
                    <a:pt x="87" y="27"/>
                  </a:lnTo>
                  <a:lnTo>
                    <a:pt x="88" y="27"/>
                  </a:lnTo>
                  <a:lnTo>
                    <a:pt x="88" y="27"/>
                  </a:lnTo>
                  <a:lnTo>
                    <a:pt x="89" y="27"/>
                  </a:lnTo>
                  <a:lnTo>
                    <a:pt x="89" y="27"/>
                  </a:lnTo>
                  <a:lnTo>
                    <a:pt x="89" y="27"/>
                  </a:lnTo>
                  <a:lnTo>
                    <a:pt x="90" y="27"/>
                  </a:lnTo>
                  <a:lnTo>
                    <a:pt x="91" y="27"/>
                  </a:lnTo>
                  <a:lnTo>
                    <a:pt x="92" y="27"/>
                  </a:lnTo>
                  <a:lnTo>
                    <a:pt x="92" y="27"/>
                  </a:lnTo>
                  <a:lnTo>
                    <a:pt x="92" y="27"/>
                  </a:lnTo>
                  <a:lnTo>
                    <a:pt x="92" y="27"/>
                  </a:lnTo>
                  <a:lnTo>
                    <a:pt x="92" y="27"/>
                  </a:lnTo>
                  <a:lnTo>
                    <a:pt x="92" y="27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95" y="20"/>
                  </a:lnTo>
                  <a:lnTo>
                    <a:pt x="95" y="20"/>
                  </a:lnTo>
                  <a:lnTo>
                    <a:pt x="97" y="13"/>
                  </a:lnTo>
                  <a:lnTo>
                    <a:pt x="98" y="13"/>
                  </a:lnTo>
                  <a:lnTo>
                    <a:pt x="98" y="13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9" y="11"/>
                  </a:lnTo>
                  <a:lnTo>
                    <a:pt x="99" y="11"/>
                  </a:lnTo>
                  <a:lnTo>
                    <a:pt x="100" y="10"/>
                  </a:lnTo>
                  <a:lnTo>
                    <a:pt x="100" y="10"/>
                  </a:lnTo>
                  <a:lnTo>
                    <a:pt x="100" y="10"/>
                  </a:lnTo>
                  <a:lnTo>
                    <a:pt x="100" y="10"/>
                  </a:lnTo>
                  <a:lnTo>
                    <a:pt x="100" y="10"/>
                  </a:lnTo>
                  <a:lnTo>
                    <a:pt x="101" y="9"/>
                  </a:lnTo>
                  <a:lnTo>
                    <a:pt x="101" y="9"/>
                  </a:lnTo>
                  <a:lnTo>
                    <a:pt x="101" y="9"/>
                  </a:lnTo>
                  <a:lnTo>
                    <a:pt x="101" y="9"/>
                  </a:lnTo>
                  <a:lnTo>
                    <a:pt x="101" y="9"/>
                  </a:lnTo>
                  <a:lnTo>
                    <a:pt x="102" y="9"/>
                  </a:lnTo>
                  <a:lnTo>
                    <a:pt x="102" y="10"/>
                  </a:lnTo>
                  <a:lnTo>
                    <a:pt x="109" y="11"/>
                  </a:lnTo>
                  <a:lnTo>
                    <a:pt x="110" y="12"/>
                  </a:lnTo>
                  <a:lnTo>
                    <a:pt x="113" y="14"/>
                  </a:lnTo>
                  <a:lnTo>
                    <a:pt x="113" y="15"/>
                  </a:lnTo>
                  <a:lnTo>
                    <a:pt x="113" y="15"/>
                  </a:lnTo>
                  <a:lnTo>
                    <a:pt x="114" y="16"/>
                  </a:lnTo>
                  <a:lnTo>
                    <a:pt x="114" y="16"/>
                  </a:lnTo>
                  <a:lnTo>
                    <a:pt x="114" y="17"/>
                  </a:lnTo>
                  <a:lnTo>
                    <a:pt x="116" y="20"/>
                  </a:lnTo>
                  <a:lnTo>
                    <a:pt x="120" y="26"/>
                  </a:lnTo>
                  <a:lnTo>
                    <a:pt x="121" y="27"/>
                  </a:lnTo>
                  <a:lnTo>
                    <a:pt x="121" y="27"/>
                  </a:lnTo>
                  <a:lnTo>
                    <a:pt x="121" y="27"/>
                  </a:lnTo>
                  <a:lnTo>
                    <a:pt x="121" y="27"/>
                  </a:lnTo>
                  <a:lnTo>
                    <a:pt x="122" y="27"/>
                  </a:lnTo>
                  <a:lnTo>
                    <a:pt x="122" y="28"/>
                  </a:lnTo>
                  <a:lnTo>
                    <a:pt x="123" y="28"/>
                  </a:lnTo>
                  <a:lnTo>
                    <a:pt x="123" y="28"/>
                  </a:lnTo>
                  <a:lnTo>
                    <a:pt x="123" y="28"/>
                  </a:lnTo>
                  <a:lnTo>
                    <a:pt x="123" y="28"/>
                  </a:lnTo>
                  <a:lnTo>
                    <a:pt x="124" y="28"/>
                  </a:lnTo>
                  <a:lnTo>
                    <a:pt x="124" y="28"/>
                  </a:lnTo>
                  <a:lnTo>
                    <a:pt x="124" y="28"/>
                  </a:lnTo>
                  <a:lnTo>
                    <a:pt x="125" y="30"/>
                  </a:lnTo>
                  <a:lnTo>
                    <a:pt x="125" y="30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27" y="30"/>
                  </a:lnTo>
                  <a:lnTo>
                    <a:pt x="127" y="30"/>
                  </a:lnTo>
                  <a:lnTo>
                    <a:pt x="127" y="31"/>
                  </a:lnTo>
                  <a:lnTo>
                    <a:pt x="128" y="32"/>
                  </a:lnTo>
                  <a:lnTo>
                    <a:pt x="128" y="32"/>
                  </a:lnTo>
                  <a:lnTo>
                    <a:pt x="130" y="33"/>
                  </a:lnTo>
                  <a:lnTo>
                    <a:pt x="130" y="33"/>
                  </a:lnTo>
                  <a:lnTo>
                    <a:pt x="131" y="33"/>
                  </a:lnTo>
                  <a:lnTo>
                    <a:pt x="131" y="32"/>
                  </a:lnTo>
                  <a:lnTo>
                    <a:pt x="131" y="32"/>
                  </a:lnTo>
                  <a:lnTo>
                    <a:pt x="131" y="33"/>
                  </a:lnTo>
                  <a:lnTo>
                    <a:pt x="132" y="34"/>
                  </a:lnTo>
                  <a:lnTo>
                    <a:pt x="133" y="35"/>
                  </a:lnTo>
                  <a:lnTo>
                    <a:pt x="135" y="39"/>
                  </a:lnTo>
                  <a:lnTo>
                    <a:pt x="136" y="42"/>
                  </a:lnTo>
                  <a:lnTo>
                    <a:pt x="136" y="42"/>
                  </a:lnTo>
                  <a:lnTo>
                    <a:pt x="136" y="43"/>
                  </a:lnTo>
                  <a:lnTo>
                    <a:pt x="136" y="43"/>
                  </a:lnTo>
                  <a:lnTo>
                    <a:pt x="138" y="44"/>
                  </a:lnTo>
                  <a:lnTo>
                    <a:pt x="143" y="44"/>
                  </a:lnTo>
                  <a:lnTo>
                    <a:pt x="143" y="44"/>
                  </a:lnTo>
                  <a:lnTo>
                    <a:pt x="143" y="44"/>
                  </a:lnTo>
                  <a:lnTo>
                    <a:pt x="143" y="43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43" y="41"/>
                  </a:lnTo>
                  <a:lnTo>
                    <a:pt x="144" y="40"/>
                  </a:lnTo>
                  <a:lnTo>
                    <a:pt x="146" y="40"/>
                  </a:lnTo>
                  <a:lnTo>
                    <a:pt x="146" y="39"/>
                  </a:lnTo>
                  <a:lnTo>
                    <a:pt x="146" y="39"/>
                  </a:lnTo>
                  <a:lnTo>
                    <a:pt x="146" y="39"/>
                  </a:lnTo>
                  <a:lnTo>
                    <a:pt x="147" y="39"/>
                  </a:lnTo>
                  <a:lnTo>
                    <a:pt x="148" y="39"/>
                  </a:lnTo>
                  <a:lnTo>
                    <a:pt x="149" y="39"/>
                  </a:lnTo>
                  <a:lnTo>
                    <a:pt x="150" y="39"/>
                  </a:lnTo>
                  <a:lnTo>
                    <a:pt x="150" y="38"/>
                  </a:lnTo>
                  <a:lnTo>
                    <a:pt x="150" y="38"/>
                  </a:lnTo>
                  <a:lnTo>
                    <a:pt x="150" y="38"/>
                  </a:lnTo>
                  <a:lnTo>
                    <a:pt x="151" y="38"/>
                  </a:lnTo>
                  <a:lnTo>
                    <a:pt x="151" y="39"/>
                  </a:lnTo>
                  <a:lnTo>
                    <a:pt x="151" y="39"/>
                  </a:lnTo>
                  <a:lnTo>
                    <a:pt x="151" y="39"/>
                  </a:lnTo>
                  <a:lnTo>
                    <a:pt x="151" y="39"/>
                  </a:lnTo>
                  <a:lnTo>
                    <a:pt x="152" y="39"/>
                  </a:lnTo>
                  <a:lnTo>
                    <a:pt x="153" y="39"/>
                  </a:lnTo>
                  <a:lnTo>
                    <a:pt x="154" y="39"/>
                  </a:lnTo>
                  <a:lnTo>
                    <a:pt x="155" y="39"/>
                  </a:lnTo>
                  <a:lnTo>
                    <a:pt x="155" y="39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57" y="40"/>
                  </a:lnTo>
                  <a:lnTo>
                    <a:pt x="157" y="41"/>
                  </a:lnTo>
                  <a:lnTo>
                    <a:pt x="157" y="41"/>
                  </a:lnTo>
                  <a:lnTo>
                    <a:pt x="157" y="41"/>
                  </a:lnTo>
                  <a:lnTo>
                    <a:pt x="157" y="41"/>
                  </a:lnTo>
                  <a:lnTo>
                    <a:pt x="157" y="41"/>
                  </a:lnTo>
                  <a:lnTo>
                    <a:pt x="157" y="41"/>
                  </a:lnTo>
                  <a:lnTo>
                    <a:pt x="159" y="42"/>
                  </a:lnTo>
                  <a:lnTo>
                    <a:pt x="159" y="42"/>
                  </a:lnTo>
                  <a:lnTo>
                    <a:pt x="159" y="42"/>
                  </a:lnTo>
                  <a:lnTo>
                    <a:pt x="159" y="42"/>
                  </a:lnTo>
                  <a:lnTo>
                    <a:pt x="160" y="42"/>
                  </a:lnTo>
                  <a:lnTo>
                    <a:pt x="160" y="43"/>
                  </a:lnTo>
                  <a:lnTo>
                    <a:pt x="160" y="43"/>
                  </a:lnTo>
                  <a:lnTo>
                    <a:pt x="160" y="44"/>
                  </a:lnTo>
                  <a:lnTo>
                    <a:pt x="159" y="45"/>
                  </a:lnTo>
                  <a:lnTo>
                    <a:pt x="159" y="45"/>
                  </a:lnTo>
                  <a:lnTo>
                    <a:pt x="159" y="45"/>
                  </a:lnTo>
                  <a:lnTo>
                    <a:pt x="159" y="45"/>
                  </a:lnTo>
                  <a:lnTo>
                    <a:pt x="159" y="45"/>
                  </a:lnTo>
                  <a:lnTo>
                    <a:pt x="159" y="45"/>
                  </a:lnTo>
                  <a:lnTo>
                    <a:pt x="159" y="46"/>
                  </a:lnTo>
                  <a:lnTo>
                    <a:pt x="159" y="46"/>
                  </a:lnTo>
                  <a:lnTo>
                    <a:pt x="159" y="46"/>
                  </a:lnTo>
                  <a:lnTo>
                    <a:pt x="159" y="47"/>
                  </a:lnTo>
                  <a:lnTo>
                    <a:pt x="160" y="47"/>
                  </a:lnTo>
                  <a:lnTo>
                    <a:pt x="160" y="48"/>
                  </a:lnTo>
                  <a:lnTo>
                    <a:pt x="160" y="48"/>
                  </a:lnTo>
                  <a:lnTo>
                    <a:pt x="160" y="48"/>
                  </a:lnTo>
                  <a:lnTo>
                    <a:pt x="160" y="48"/>
                  </a:lnTo>
                  <a:lnTo>
                    <a:pt x="161" y="48"/>
                  </a:lnTo>
                  <a:lnTo>
                    <a:pt x="161" y="48"/>
                  </a:lnTo>
                  <a:lnTo>
                    <a:pt x="161" y="49"/>
                  </a:lnTo>
                  <a:lnTo>
                    <a:pt x="161" y="49"/>
                  </a:lnTo>
                  <a:lnTo>
                    <a:pt x="161" y="49"/>
                  </a:lnTo>
                  <a:lnTo>
                    <a:pt x="161" y="49"/>
                  </a:lnTo>
                  <a:lnTo>
                    <a:pt x="162" y="49"/>
                  </a:lnTo>
                  <a:lnTo>
                    <a:pt x="162" y="49"/>
                  </a:lnTo>
                  <a:lnTo>
                    <a:pt x="162" y="49"/>
                  </a:lnTo>
                  <a:lnTo>
                    <a:pt x="162" y="49"/>
                  </a:lnTo>
                  <a:lnTo>
                    <a:pt x="162" y="49"/>
                  </a:lnTo>
                  <a:lnTo>
                    <a:pt x="162" y="49"/>
                  </a:lnTo>
                  <a:lnTo>
                    <a:pt x="162" y="49"/>
                  </a:lnTo>
                  <a:lnTo>
                    <a:pt x="162" y="50"/>
                  </a:lnTo>
                  <a:lnTo>
                    <a:pt x="162" y="50"/>
                  </a:lnTo>
                  <a:lnTo>
                    <a:pt x="162" y="50"/>
                  </a:lnTo>
                  <a:lnTo>
                    <a:pt x="162" y="50"/>
                  </a:lnTo>
                  <a:lnTo>
                    <a:pt x="162" y="50"/>
                  </a:lnTo>
                  <a:lnTo>
                    <a:pt x="162" y="50"/>
                  </a:lnTo>
                  <a:lnTo>
                    <a:pt x="162" y="50"/>
                  </a:lnTo>
                  <a:lnTo>
                    <a:pt x="162" y="50"/>
                  </a:lnTo>
                  <a:lnTo>
                    <a:pt x="162" y="50"/>
                  </a:lnTo>
                  <a:lnTo>
                    <a:pt x="162" y="51"/>
                  </a:lnTo>
                  <a:lnTo>
                    <a:pt x="162" y="51"/>
                  </a:lnTo>
                  <a:lnTo>
                    <a:pt x="162" y="51"/>
                  </a:lnTo>
                  <a:lnTo>
                    <a:pt x="162" y="51"/>
                  </a:lnTo>
                  <a:lnTo>
                    <a:pt x="162" y="51"/>
                  </a:lnTo>
                  <a:lnTo>
                    <a:pt x="162" y="51"/>
                  </a:lnTo>
                  <a:lnTo>
                    <a:pt x="162" y="51"/>
                  </a:lnTo>
                  <a:lnTo>
                    <a:pt x="163" y="51"/>
                  </a:lnTo>
                  <a:lnTo>
                    <a:pt x="163" y="51"/>
                  </a:lnTo>
                  <a:lnTo>
                    <a:pt x="163" y="51"/>
                  </a:lnTo>
                  <a:lnTo>
                    <a:pt x="163" y="51"/>
                  </a:lnTo>
                  <a:lnTo>
                    <a:pt x="163" y="51"/>
                  </a:lnTo>
                  <a:lnTo>
                    <a:pt x="163" y="51"/>
                  </a:lnTo>
                  <a:lnTo>
                    <a:pt x="163" y="51"/>
                  </a:lnTo>
                  <a:lnTo>
                    <a:pt x="164" y="51"/>
                  </a:lnTo>
                  <a:lnTo>
                    <a:pt x="164" y="51"/>
                  </a:lnTo>
                  <a:lnTo>
                    <a:pt x="164" y="51"/>
                  </a:lnTo>
                  <a:lnTo>
                    <a:pt x="164" y="51"/>
                  </a:lnTo>
                  <a:lnTo>
                    <a:pt x="164" y="51"/>
                  </a:lnTo>
                  <a:lnTo>
                    <a:pt x="164" y="51"/>
                  </a:lnTo>
                  <a:lnTo>
                    <a:pt x="164" y="5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5" y="53"/>
                  </a:lnTo>
                  <a:lnTo>
                    <a:pt x="165" y="54"/>
                  </a:lnTo>
                  <a:lnTo>
                    <a:pt x="165" y="54"/>
                  </a:lnTo>
                  <a:lnTo>
                    <a:pt x="166" y="57"/>
                  </a:lnTo>
                  <a:lnTo>
                    <a:pt x="166" y="57"/>
                  </a:lnTo>
                  <a:lnTo>
                    <a:pt x="166" y="58"/>
                  </a:lnTo>
                  <a:lnTo>
                    <a:pt x="166" y="58"/>
                  </a:lnTo>
                  <a:lnTo>
                    <a:pt x="169" y="59"/>
                  </a:lnTo>
                  <a:lnTo>
                    <a:pt x="169" y="59"/>
                  </a:lnTo>
                  <a:lnTo>
                    <a:pt x="169" y="59"/>
                  </a:lnTo>
                  <a:lnTo>
                    <a:pt x="169" y="59"/>
                  </a:lnTo>
                  <a:lnTo>
                    <a:pt x="169" y="59"/>
                  </a:lnTo>
                  <a:lnTo>
                    <a:pt x="169" y="59"/>
                  </a:lnTo>
                  <a:lnTo>
                    <a:pt x="169" y="59"/>
                  </a:lnTo>
                  <a:lnTo>
                    <a:pt x="169" y="59"/>
                  </a:lnTo>
                  <a:lnTo>
                    <a:pt x="169" y="59"/>
                  </a:lnTo>
                  <a:lnTo>
                    <a:pt x="170" y="58"/>
                  </a:lnTo>
                  <a:lnTo>
                    <a:pt x="170" y="58"/>
                  </a:lnTo>
                  <a:lnTo>
                    <a:pt x="170" y="58"/>
                  </a:lnTo>
                  <a:lnTo>
                    <a:pt x="170" y="58"/>
                  </a:lnTo>
                  <a:lnTo>
                    <a:pt x="170" y="59"/>
                  </a:lnTo>
                  <a:lnTo>
                    <a:pt x="170" y="59"/>
                  </a:lnTo>
                  <a:lnTo>
                    <a:pt x="170" y="59"/>
                  </a:lnTo>
                  <a:lnTo>
                    <a:pt x="171" y="59"/>
                  </a:lnTo>
                  <a:lnTo>
                    <a:pt x="171" y="59"/>
                  </a:lnTo>
                  <a:lnTo>
                    <a:pt x="171" y="59"/>
                  </a:lnTo>
                  <a:lnTo>
                    <a:pt x="171" y="59"/>
                  </a:lnTo>
                  <a:lnTo>
                    <a:pt x="169" y="61"/>
                  </a:lnTo>
                  <a:lnTo>
                    <a:pt x="168" y="62"/>
                  </a:lnTo>
                  <a:lnTo>
                    <a:pt x="167" y="63"/>
                  </a:lnTo>
                  <a:lnTo>
                    <a:pt x="166" y="65"/>
                  </a:lnTo>
                  <a:lnTo>
                    <a:pt x="166" y="65"/>
                  </a:lnTo>
                  <a:lnTo>
                    <a:pt x="166" y="65"/>
                  </a:lnTo>
                  <a:lnTo>
                    <a:pt x="165" y="66"/>
                  </a:lnTo>
                  <a:lnTo>
                    <a:pt x="163" y="67"/>
                  </a:lnTo>
                  <a:lnTo>
                    <a:pt x="162" y="67"/>
                  </a:lnTo>
                  <a:lnTo>
                    <a:pt x="161" y="66"/>
                  </a:lnTo>
                  <a:lnTo>
                    <a:pt x="161" y="66"/>
                  </a:lnTo>
                  <a:lnTo>
                    <a:pt x="161" y="66"/>
                  </a:lnTo>
                  <a:lnTo>
                    <a:pt x="160" y="66"/>
                  </a:lnTo>
                  <a:lnTo>
                    <a:pt x="160" y="66"/>
                  </a:lnTo>
                  <a:lnTo>
                    <a:pt x="160" y="66"/>
                  </a:lnTo>
                  <a:lnTo>
                    <a:pt x="160" y="66"/>
                  </a:lnTo>
                  <a:lnTo>
                    <a:pt x="159" y="66"/>
                  </a:lnTo>
                  <a:lnTo>
                    <a:pt x="159" y="66"/>
                  </a:lnTo>
                  <a:lnTo>
                    <a:pt x="159" y="67"/>
                  </a:lnTo>
                  <a:lnTo>
                    <a:pt x="159" y="68"/>
                  </a:lnTo>
                  <a:lnTo>
                    <a:pt x="159" y="68"/>
                  </a:lnTo>
                  <a:lnTo>
                    <a:pt x="158" y="70"/>
                  </a:lnTo>
                  <a:lnTo>
                    <a:pt x="158" y="70"/>
                  </a:lnTo>
                  <a:lnTo>
                    <a:pt x="157" y="71"/>
                  </a:lnTo>
                  <a:lnTo>
                    <a:pt x="157" y="71"/>
                  </a:lnTo>
                  <a:lnTo>
                    <a:pt x="157" y="71"/>
                  </a:lnTo>
                  <a:lnTo>
                    <a:pt x="156" y="72"/>
                  </a:lnTo>
                  <a:lnTo>
                    <a:pt x="156" y="72"/>
                  </a:lnTo>
                  <a:lnTo>
                    <a:pt x="156" y="73"/>
                  </a:lnTo>
                  <a:lnTo>
                    <a:pt x="156" y="73"/>
                  </a:lnTo>
                  <a:lnTo>
                    <a:pt x="156" y="74"/>
                  </a:lnTo>
                  <a:lnTo>
                    <a:pt x="157" y="74"/>
                  </a:lnTo>
                  <a:lnTo>
                    <a:pt x="157" y="74"/>
                  </a:lnTo>
                  <a:lnTo>
                    <a:pt x="156" y="75"/>
                  </a:lnTo>
                  <a:lnTo>
                    <a:pt x="155" y="74"/>
                  </a:lnTo>
                  <a:lnTo>
                    <a:pt x="153" y="72"/>
                  </a:lnTo>
                  <a:lnTo>
                    <a:pt x="152" y="71"/>
                  </a:lnTo>
                  <a:lnTo>
                    <a:pt x="150" y="71"/>
                  </a:lnTo>
                  <a:lnTo>
                    <a:pt x="150" y="71"/>
                  </a:lnTo>
                  <a:lnTo>
                    <a:pt x="149" y="72"/>
                  </a:lnTo>
                  <a:lnTo>
                    <a:pt x="149" y="72"/>
                  </a:lnTo>
                  <a:lnTo>
                    <a:pt x="147" y="73"/>
                  </a:lnTo>
                  <a:lnTo>
                    <a:pt x="146" y="73"/>
                  </a:lnTo>
                  <a:lnTo>
                    <a:pt x="146" y="73"/>
                  </a:lnTo>
                  <a:lnTo>
                    <a:pt x="145" y="73"/>
                  </a:lnTo>
                  <a:lnTo>
                    <a:pt x="145" y="73"/>
                  </a:lnTo>
                  <a:lnTo>
                    <a:pt x="144" y="73"/>
                  </a:lnTo>
                  <a:lnTo>
                    <a:pt x="144" y="73"/>
                  </a:lnTo>
                  <a:lnTo>
                    <a:pt x="144" y="73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43" y="75"/>
                  </a:lnTo>
                  <a:lnTo>
                    <a:pt x="144" y="76"/>
                  </a:lnTo>
                  <a:lnTo>
                    <a:pt x="145" y="76"/>
                  </a:lnTo>
                  <a:lnTo>
                    <a:pt x="145" y="76"/>
                  </a:lnTo>
                  <a:lnTo>
                    <a:pt x="145" y="76"/>
                  </a:lnTo>
                  <a:lnTo>
                    <a:pt x="146" y="78"/>
                  </a:lnTo>
                  <a:lnTo>
                    <a:pt x="146" y="78"/>
                  </a:lnTo>
                  <a:lnTo>
                    <a:pt x="146" y="79"/>
                  </a:lnTo>
                  <a:lnTo>
                    <a:pt x="146" y="79"/>
                  </a:lnTo>
                  <a:lnTo>
                    <a:pt x="147" y="82"/>
                  </a:lnTo>
                  <a:lnTo>
                    <a:pt x="147" y="82"/>
                  </a:lnTo>
                  <a:lnTo>
                    <a:pt x="148" y="83"/>
                  </a:lnTo>
                  <a:lnTo>
                    <a:pt x="148" y="83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85"/>
                  </a:lnTo>
                  <a:lnTo>
                    <a:pt x="148" y="88"/>
                  </a:lnTo>
                  <a:lnTo>
                    <a:pt x="148" y="88"/>
                  </a:lnTo>
                  <a:lnTo>
                    <a:pt x="148" y="88"/>
                  </a:lnTo>
                  <a:lnTo>
                    <a:pt x="147" y="89"/>
                  </a:lnTo>
                  <a:lnTo>
                    <a:pt x="147" y="89"/>
                  </a:lnTo>
                  <a:lnTo>
                    <a:pt x="146" y="90"/>
                  </a:lnTo>
                  <a:lnTo>
                    <a:pt x="146" y="90"/>
                  </a:lnTo>
                  <a:lnTo>
                    <a:pt x="146" y="90"/>
                  </a:lnTo>
                  <a:lnTo>
                    <a:pt x="146" y="90"/>
                  </a:lnTo>
                  <a:lnTo>
                    <a:pt x="146" y="90"/>
                  </a:lnTo>
                  <a:lnTo>
                    <a:pt x="146" y="90"/>
                  </a:lnTo>
                  <a:lnTo>
                    <a:pt x="146" y="90"/>
                  </a:lnTo>
                  <a:lnTo>
                    <a:pt x="146" y="91"/>
                  </a:lnTo>
                  <a:lnTo>
                    <a:pt x="146" y="91"/>
                  </a:lnTo>
                  <a:lnTo>
                    <a:pt x="146" y="91"/>
                  </a:lnTo>
                  <a:lnTo>
                    <a:pt x="146" y="91"/>
                  </a:lnTo>
                  <a:lnTo>
                    <a:pt x="146" y="91"/>
                  </a:lnTo>
                  <a:lnTo>
                    <a:pt x="146" y="91"/>
                  </a:lnTo>
                  <a:lnTo>
                    <a:pt x="148" y="91"/>
                  </a:lnTo>
                  <a:lnTo>
                    <a:pt x="148" y="91"/>
                  </a:lnTo>
                  <a:lnTo>
                    <a:pt x="148" y="91"/>
                  </a:lnTo>
                  <a:lnTo>
                    <a:pt x="148" y="91"/>
                  </a:lnTo>
                  <a:lnTo>
                    <a:pt x="148" y="91"/>
                  </a:lnTo>
                  <a:lnTo>
                    <a:pt x="148" y="91"/>
                  </a:lnTo>
                  <a:lnTo>
                    <a:pt x="149" y="91"/>
                  </a:lnTo>
                  <a:lnTo>
                    <a:pt x="149" y="91"/>
                  </a:lnTo>
                  <a:lnTo>
                    <a:pt x="150" y="92"/>
                  </a:lnTo>
                  <a:lnTo>
                    <a:pt x="150" y="93"/>
                  </a:lnTo>
                  <a:lnTo>
                    <a:pt x="150" y="93"/>
                  </a:lnTo>
                  <a:lnTo>
                    <a:pt x="150" y="93"/>
                  </a:lnTo>
                  <a:lnTo>
                    <a:pt x="150" y="93"/>
                  </a:lnTo>
                  <a:lnTo>
                    <a:pt x="150" y="93"/>
                  </a:lnTo>
                  <a:lnTo>
                    <a:pt x="150" y="93"/>
                  </a:lnTo>
                  <a:lnTo>
                    <a:pt x="150" y="94"/>
                  </a:lnTo>
                  <a:lnTo>
                    <a:pt x="149" y="94"/>
                  </a:lnTo>
                  <a:lnTo>
                    <a:pt x="148" y="95"/>
                  </a:lnTo>
                  <a:lnTo>
                    <a:pt x="148" y="95"/>
                  </a:lnTo>
                  <a:lnTo>
                    <a:pt x="148" y="95"/>
                  </a:lnTo>
                  <a:lnTo>
                    <a:pt x="148" y="95"/>
                  </a:lnTo>
                  <a:lnTo>
                    <a:pt x="148" y="95"/>
                  </a:lnTo>
                  <a:lnTo>
                    <a:pt x="147" y="95"/>
                  </a:lnTo>
                  <a:lnTo>
                    <a:pt x="145" y="97"/>
                  </a:lnTo>
                  <a:lnTo>
                    <a:pt x="145" y="97"/>
                  </a:lnTo>
                  <a:lnTo>
                    <a:pt x="145" y="100"/>
                  </a:lnTo>
                  <a:lnTo>
                    <a:pt x="144" y="101"/>
                  </a:lnTo>
                  <a:lnTo>
                    <a:pt x="144" y="102"/>
                  </a:lnTo>
                  <a:lnTo>
                    <a:pt x="144" y="102"/>
                  </a:lnTo>
                  <a:lnTo>
                    <a:pt x="146" y="105"/>
                  </a:lnTo>
                  <a:lnTo>
                    <a:pt x="147" y="106"/>
                  </a:lnTo>
                  <a:lnTo>
                    <a:pt x="148" y="107"/>
                  </a:lnTo>
                  <a:lnTo>
                    <a:pt x="148" y="107"/>
                  </a:lnTo>
                  <a:lnTo>
                    <a:pt x="148" y="108"/>
                  </a:lnTo>
                  <a:lnTo>
                    <a:pt x="150" y="111"/>
                  </a:lnTo>
                  <a:lnTo>
                    <a:pt x="150" y="111"/>
                  </a:lnTo>
                  <a:lnTo>
                    <a:pt x="150" y="111"/>
                  </a:lnTo>
                  <a:lnTo>
                    <a:pt x="150" y="111"/>
                  </a:lnTo>
                  <a:lnTo>
                    <a:pt x="150" y="112"/>
                  </a:lnTo>
                  <a:lnTo>
                    <a:pt x="150" y="113"/>
                  </a:lnTo>
                  <a:lnTo>
                    <a:pt x="150" y="113"/>
                  </a:lnTo>
                  <a:lnTo>
                    <a:pt x="149" y="114"/>
                  </a:lnTo>
                  <a:lnTo>
                    <a:pt x="149" y="114"/>
                  </a:lnTo>
                  <a:lnTo>
                    <a:pt x="149" y="114"/>
                  </a:lnTo>
                  <a:lnTo>
                    <a:pt x="149" y="114"/>
                  </a:lnTo>
                  <a:lnTo>
                    <a:pt x="149" y="114"/>
                  </a:lnTo>
                  <a:lnTo>
                    <a:pt x="149" y="115"/>
                  </a:lnTo>
                  <a:lnTo>
                    <a:pt x="148" y="115"/>
                  </a:lnTo>
                  <a:lnTo>
                    <a:pt x="148" y="116"/>
                  </a:lnTo>
                  <a:lnTo>
                    <a:pt x="148" y="116"/>
                  </a:lnTo>
                  <a:lnTo>
                    <a:pt x="148" y="116"/>
                  </a:lnTo>
                  <a:lnTo>
                    <a:pt x="150" y="115"/>
                  </a:lnTo>
                  <a:lnTo>
                    <a:pt x="152" y="116"/>
                  </a:lnTo>
                  <a:lnTo>
                    <a:pt x="152" y="116"/>
                  </a:lnTo>
                  <a:lnTo>
                    <a:pt x="153" y="116"/>
                  </a:lnTo>
                  <a:lnTo>
                    <a:pt x="153" y="117"/>
                  </a:lnTo>
                  <a:lnTo>
                    <a:pt x="154" y="119"/>
                  </a:lnTo>
                  <a:lnTo>
                    <a:pt x="154" y="119"/>
                  </a:lnTo>
                  <a:lnTo>
                    <a:pt x="154" y="119"/>
                  </a:lnTo>
                  <a:lnTo>
                    <a:pt x="152" y="121"/>
                  </a:lnTo>
                  <a:lnTo>
                    <a:pt x="152" y="122"/>
                  </a:lnTo>
                  <a:lnTo>
                    <a:pt x="152" y="122"/>
                  </a:lnTo>
                  <a:lnTo>
                    <a:pt x="152" y="122"/>
                  </a:lnTo>
                  <a:lnTo>
                    <a:pt x="151" y="122"/>
                  </a:lnTo>
                  <a:lnTo>
                    <a:pt x="151" y="122"/>
                  </a:lnTo>
                  <a:lnTo>
                    <a:pt x="152" y="122"/>
                  </a:lnTo>
                  <a:lnTo>
                    <a:pt x="152" y="123"/>
                  </a:lnTo>
                  <a:lnTo>
                    <a:pt x="152" y="123"/>
                  </a:lnTo>
                  <a:lnTo>
                    <a:pt x="152" y="123"/>
                  </a:lnTo>
                  <a:lnTo>
                    <a:pt x="153" y="122"/>
                  </a:lnTo>
                  <a:lnTo>
                    <a:pt x="153" y="122"/>
                  </a:lnTo>
                  <a:lnTo>
                    <a:pt x="153" y="122"/>
                  </a:lnTo>
                  <a:lnTo>
                    <a:pt x="153" y="122"/>
                  </a:lnTo>
                  <a:lnTo>
                    <a:pt x="155" y="123"/>
                  </a:lnTo>
                  <a:lnTo>
                    <a:pt x="155" y="123"/>
                  </a:lnTo>
                  <a:lnTo>
                    <a:pt x="156" y="124"/>
                  </a:lnTo>
                  <a:lnTo>
                    <a:pt x="156" y="124"/>
                  </a:lnTo>
                  <a:lnTo>
                    <a:pt x="156" y="124"/>
                  </a:lnTo>
                  <a:lnTo>
                    <a:pt x="156" y="126"/>
                  </a:lnTo>
                  <a:lnTo>
                    <a:pt x="156" y="126"/>
                  </a:lnTo>
                  <a:lnTo>
                    <a:pt x="156" y="127"/>
                  </a:lnTo>
                  <a:lnTo>
                    <a:pt x="156" y="128"/>
                  </a:lnTo>
                  <a:lnTo>
                    <a:pt x="157" y="128"/>
                  </a:lnTo>
                  <a:lnTo>
                    <a:pt x="157" y="128"/>
                  </a:lnTo>
                  <a:lnTo>
                    <a:pt x="160" y="128"/>
                  </a:lnTo>
                  <a:lnTo>
                    <a:pt x="160" y="128"/>
                  </a:lnTo>
                  <a:lnTo>
                    <a:pt x="160" y="128"/>
                  </a:lnTo>
                  <a:lnTo>
                    <a:pt x="160" y="128"/>
                  </a:lnTo>
                  <a:lnTo>
                    <a:pt x="162" y="128"/>
                  </a:lnTo>
                  <a:lnTo>
                    <a:pt x="162" y="128"/>
                  </a:lnTo>
                  <a:lnTo>
                    <a:pt x="163" y="127"/>
                  </a:lnTo>
                  <a:lnTo>
                    <a:pt x="163" y="127"/>
                  </a:lnTo>
                  <a:lnTo>
                    <a:pt x="163" y="127"/>
                  </a:lnTo>
                  <a:lnTo>
                    <a:pt x="163" y="127"/>
                  </a:lnTo>
                  <a:lnTo>
                    <a:pt x="163" y="127"/>
                  </a:lnTo>
                  <a:lnTo>
                    <a:pt x="163" y="127"/>
                  </a:lnTo>
                  <a:lnTo>
                    <a:pt x="163" y="127"/>
                  </a:lnTo>
                  <a:lnTo>
                    <a:pt x="163" y="126"/>
                  </a:lnTo>
                  <a:lnTo>
                    <a:pt x="164" y="126"/>
                  </a:lnTo>
                  <a:lnTo>
                    <a:pt x="164" y="126"/>
                  </a:lnTo>
                  <a:lnTo>
                    <a:pt x="166" y="126"/>
                  </a:lnTo>
                  <a:lnTo>
                    <a:pt x="167" y="126"/>
                  </a:lnTo>
                  <a:lnTo>
                    <a:pt x="167" y="126"/>
                  </a:lnTo>
                  <a:lnTo>
                    <a:pt x="168" y="127"/>
                  </a:lnTo>
                  <a:lnTo>
                    <a:pt x="168" y="127"/>
                  </a:lnTo>
                  <a:lnTo>
                    <a:pt x="168" y="127"/>
                  </a:lnTo>
                  <a:lnTo>
                    <a:pt x="169" y="129"/>
                  </a:lnTo>
                  <a:lnTo>
                    <a:pt x="173" y="130"/>
                  </a:lnTo>
                  <a:lnTo>
                    <a:pt x="173" y="130"/>
                  </a:lnTo>
                  <a:lnTo>
                    <a:pt x="173" y="130"/>
                  </a:lnTo>
                  <a:lnTo>
                    <a:pt x="174" y="130"/>
                  </a:lnTo>
                  <a:lnTo>
                    <a:pt x="177" y="130"/>
                  </a:lnTo>
                  <a:lnTo>
                    <a:pt x="177" y="131"/>
                  </a:lnTo>
                  <a:lnTo>
                    <a:pt x="177" y="132"/>
                  </a:lnTo>
                  <a:lnTo>
                    <a:pt x="180" y="136"/>
                  </a:lnTo>
                  <a:lnTo>
                    <a:pt x="181" y="137"/>
                  </a:lnTo>
                  <a:lnTo>
                    <a:pt x="182" y="138"/>
                  </a:lnTo>
                  <a:lnTo>
                    <a:pt x="182" y="139"/>
                  </a:lnTo>
                  <a:lnTo>
                    <a:pt x="183" y="139"/>
                  </a:lnTo>
                  <a:lnTo>
                    <a:pt x="184" y="141"/>
                  </a:lnTo>
                  <a:lnTo>
                    <a:pt x="184" y="142"/>
                  </a:lnTo>
                  <a:lnTo>
                    <a:pt x="184" y="143"/>
                  </a:lnTo>
                  <a:lnTo>
                    <a:pt x="184" y="143"/>
                  </a:lnTo>
                  <a:lnTo>
                    <a:pt x="184" y="145"/>
                  </a:lnTo>
                  <a:lnTo>
                    <a:pt x="184" y="145"/>
                  </a:lnTo>
                  <a:lnTo>
                    <a:pt x="184" y="145"/>
                  </a:lnTo>
                  <a:lnTo>
                    <a:pt x="184" y="146"/>
                  </a:lnTo>
                  <a:lnTo>
                    <a:pt x="184" y="146"/>
                  </a:lnTo>
                  <a:lnTo>
                    <a:pt x="184" y="146"/>
                  </a:lnTo>
                  <a:lnTo>
                    <a:pt x="184" y="146"/>
                  </a:lnTo>
                  <a:lnTo>
                    <a:pt x="184" y="146"/>
                  </a:lnTo>
                  <a:lnTo>
                    <a:pt x="184" y="146"/>
                  </a:lnTo>
                  <a:lnTo>
                    <a:pt x="184" y="146"/>
                  </a:lnTo>
                  <a:lnTo>
                    <a:pt x="184" y="146"/>
                  </a:lnTo>
                  <a:lnTo>
                    <a:pt x="185" y="147"/>
                  </a:lnTo>
                  <a:lnTo>
                    <a:pt x="185" y="147"/>
                  </a:lnTo>
                  <a:lnTo>
                    <a:pt x="185" y="147"/>
                  </a:lnTo>
                  <a:lnTo>
                    <a:pt x="186" y="147"/>
                  </a:lnTo>
                  <a:lnTo>
                    <a:pt x="186" y="147"/>
                  </a:lnTo>
                  <a:lnTo>
                    <a:pt x="187" y="148"/>
                  </a:lnTo>
                  <a:lnTo>
                    <a:pt x="188" y="148"/>
                  </a:lnTo>
                  <a:lnTo>
                    <a:pt x="188" y="148"/>
                  </a:lnTo>
                  <a:lnTo>
                    <a:pt x="190" y="148"/>
                  </a:lnTo>
                  <a:lnTo>
                    <a:pt x="190" y="148"/>
                  </a:lnTo>
                  <a:lnTo>
                    <a:pt x="190" y="148"/>
                  </a:lnTo>
                  <a:lnTo>
                    <a:pt x="190" y="148"/>
                  </a:lnTo>
                  <a:lnTo>
                    <a:pt x="190" y="149"/>
                  </a:lnTo>
                  <a:lnTo>
                    <a:pt x="190" y="149"/>
                  </a:lnTo>
                  <a:lnTo>
                    <a:pt x="190" y="152"/>
                  </a:lnTo>
                  <a:lnTo>
                    <a:pt x="190" y="153"/>
                  </a:lnTo>
                  <a:lnTo>
                    <a:pt x="191" y="153"/>
                  </a:lnTo>
                  <a:lnTo>
                    <a:pt x="191" y="155"/>
                  </a:lnTo>
                  <a:lnTo>
                    <a:pt x="191" y="155"/>
                  </a:lnTo>
                  <a:lnTo>
                    <a:pt x="191" y="155"/>
                  </a:lnTo>
                  <a:lnTo>
                    <a:pt x="193" y="156"/>
                  </a:lnTo>
                  <a:lnTo>
                    <a:pt x="193" y="159"/>
                  </a:lnTo>
                  <a:lnTo>
                    <a:pt x="193" y="160"/>
                  </a:lnTo>
                  <a:lnTo>
                    <a:pt x="193" y="161"/>
                  </a:lnTo>
                  <a:lnTo>
                    <a:pt x="193" y="161"/>
                  </a:lnTo>
                  <a:lnTo>
                    <a:pt x="193" y="161"/>
                  </a:lnTo>
                  <a:lnTo>
                    <a:pt x="193" y="161"/>
                  </a:lnTo>
                  <a:lnTo>
                    <a:pt x="193" y="161"/>
                  </a:lnTo>
                  <a:lnTo>
                    <a:pt x="191" y="164"/>
                  </a:lnTo>
                  <a:lnTo>
                    <a:pt x="190" y="166"/>
                  </a:lnTo>
                  <a:lnTo>
                    <a:pt x="190" y="167"/>
                  </a:lnTo>
                  <a:lnTo>
                    <a:pt x="190" y="168"/>
                  </a:lnTo>
                  <a:lnTo>
                    <a:pt x="190" y="168"/>
                  </a:lnTo>
                  <a:lnTo>
                    <a:pt x="189" y="168"/>
                  </a:lnTo>
                  <a:lnTo>
                    <a:pt x="188" y="168"/>
                  </a:lnTo>
                  <a:lnTo>
                    <a:pt x="188" y="168"/>
                  </a:lnTo>
                  <a:lnTo>
                    <a:pt x="188" y="168"/>
                  </a:lnTo>
                  <a:lnTo>
                    <a:pt x="187" y="168"/>
                  </a:lnTo>
                  <a:lnTo>
                    <a:pt x="187" y="168"/>
                  </a:lnTo>
                  <a:lnTo>
                    <a:pt x="187" y="168"/>
                  </a:lnTo>
                  <a:lnTo>
                    <a:pt x="185" y="168"/>
                  </a:lnTo>
                  <a:lnTo>
                    <a:pt x="183" y="168"/>
                  </a:lnTo>
                  <a:lnTo>
                    <a:pt x="183" y="168"/>
                  </a:lnTo>
                  <a:lnTo>
                    <a:pt x="183" y="168"/>
                  </a:lnTo>
                  <a:lnTo>
                    <a:pt x="183" y="170"/>
                  </a:lnTo>
                  <a:lnTo>
                    <a:pt x="183" y="170"/>
                  </a:lnTo>
                  <a:lnTo>
                    <a:pt x="183" y="171"/>
                  </a:lnTo>
                  <a:lnTo>
                    <a:pt x="183" y="171"/>
                  </a:lnTo>
                  <a:lnTo>
                    <a:pt x="183" y="172"/>
                  </a:lnTo>
                  <a:lnTo>
                    <a:pt x="183" y="172"/>
                  </a:lnTo>
                  <a:lnTo>
                    <a:pt x="183" y="172"/>
                  </a:lnTo>
                  <a:lnTo>
                    <a:pt x="183" y="173"/>
                  </a:lnTo>
                  <a:lnTo>
                    <a:pt x="183" y="173"/>
                  </a:lnTo>
                  <a:lnTo>
                    <a:pt x="183" y="173"/>
                  </a:lnTo>
                  <a:lnTo>
                    <a:pt x="183" y="174"/>
                  </a:lnTo>
                  <a:lnTo>
                    <a:pt x="183" y="174"/>
                  </a:lnTo>
                  <a:lnTo>
                    <a:pt x="183" y="175"/>
                  </a:lnTo>
                  <a:lnTo>
                    <a:pt x="183" y="175"/>
                  </a:lnTo>
                  <a:lnTo>
                    <a:pt x="183" y="175"/>
                  </a:lnTo>
                  <a:lnTo>
                    <a:pt x="183" y="175"/>
                  </a:lnTo>
                  <a:lnTo>
                    <a:pt x="183" y="178"/>
                  </a:lnTo>
                  <a:lnTo>
                    <a:pt x="183" y="178"/>
                  </a:lnTo>
                  <a:lnTo>
                    <a:pt x="182" y="179"/>
                  </a:lnTo>
                  <a:lnTo>
                    <a:pt x="182" y="179"/>
                  </a:lnTo>
                  <a:lnTo>
                    <a:pt x="182" y="179"/>
                  </a:lnTo>
                  <a:lnTo>
                    <a:pt x="181" y="179"/>
                  </a:lnTo>
                  <a:lnTo>
                    <a:pt x="181" y="179"/>
                  </a:lnTo>
                  <a:lnTo>
                    <a:pt x="181" y="179"/>
                  </a:lnTo>
                  <a:lnTo>
                    <a:pt x="179" y="179"/>
                  </a:lnTo>
                  <a:lnTo>
                    <a:pt x="178" y="183"/>
                  </a:lnTo>
                  <a:lnTo>
                    <a:pt x="180" y="184"/>
                  </a:lnTo>
                  <a:lnTo>
                    <a:pt x="181" y="183"/>
                  </a:lnTo>
                  <a:lnTo>
                    <a:pt x="181" y="183"/>
                  </a:lnTo>
                  <a:lnTo>
                    <a:pt x="184" y="185"/>
                  </a:lnTo>
                  <a:lnTo>
                    <a:pt x="187" y="187"/>
                  </a:lnTo>
                  <a:lnTo>
                    <a:pt x="187" y="188"/>
                  </a:lnTo>
                  <a:lnTo>
                    <a:pt x="187" y="188"/>
                  </a:lnTo>
                  <a:lnTo>
                    <a:pt x="187" y="188"/>
                  </a:lnTo>
                  <a:lnTo>
                    <a:pt x="187" y="189"/>
                  </a:lnTo>
                  <a:lnTo>
                    <a:pt x="187" y="189"/>
                  </a:lnTo>
                  <a:lnTo>
                    <a:pt x="187" y="189"/>
                  </a:lnTo>
                  <a:lnTo>
                    <a:pt x="187" y="189"/>
                  </a:lnTo>
                  <a:lnTo>
                    <a:pt x="187" y="189"/>
                  </a:lnTo>
                  <a:lnTo>
                    <a:pt x="187" y="190"/>
                  </a:lnTo>
                  <a:lnTo>
                    <a:pt x="187" y="190"/>
                  </a:lnTo>
                  <a:lnTo>
                    <a:pt x="187" y="191"/>
                  </a:lnTo>
                  <a:lnTo>
                    <a:pt x="188" y="193"/>
                  </a:lnTo>
                  <a:lnTo>
                    <a:pt x="190" y="195"/>
                  </a:lnTo>
                  <a:lnTo>
                    <a:pt x="189" y="198"/>
                  </a:lnTo>
                  <a:lnTo>
                    <a:pt x="189" y="200"/>
                  </a:lnTo>
                  <a:lnTo>
                    <a:pt x="189" y="201"/>
                  </a:lnTo>
                  <a:lnTo>
                    <a:pt x="189" y="202"/>
                  </a:lnTo>
                  <a:lnTo>
                    <a:pt x="189" y="202"/>
                  </a:lnTo>
                  <a:lnTo>
                    <a:pt x="189" y="202"/>
                  </a:lnTo>
                  <a:lnTo>
                    <a:pt x="189" y="202"/>
                  </a:lnTo>
                  <a:lnTo>
                    <a:pt x="189" y="203"/>
                  </a:lnTo>
                  <a:lnTo>
                    <a:pt x="189" y="203"/>
                  </a:lnTo>
                  <a:lnTo>
                    <a:pt x="190" y="203"/>
                  </a:lnTo>
                  <a:lnTo>
                    <a:pt x="190" y="204"/>
                  </a:lnTo>
                  <a:lnTo>
                    <a:pt x="190" y="204"/>
                  </a:lnTo>
                  <a:lnTo>
                    <a:pt x="190" y="204"/>
                  </a:lnTo>
                  <a:lnTo>
                    <a:pt x="190" y="204"/>
                  </a:lnTo>
                  <a:lnTo>
                    <a:pt x="190" y="204"/>
                  </a:lnTo>
                  <a:lnTo>
                    <a:pt x="190" y="204"/>
                  </a:lnTo>
                  <a:lnTo>
                    <a:pt x="190" y="204"/>
                  </a:lnTo>
                  <a:lnTo>
                    <a:pt x="190" y="204"/>
                  </a:lnTo>
                  <a:lnTo>
                    <a:pt x="190" y="205"/>
                  </a:lnTo>
                  <a:lnTo>
                    <a:pt x="190" y="205"/>
                  </a:lnTo>
                  <a:lnTo>
                    <a:pt x="189" y="206"/>
                  </a:lnTo>
                  <a:lnTo>
                    <a:pt x="189" y="206"/>
                  </a:lnTo>
                  <a:lnTo>
                    <a:pt x="189" y="206"/>
                  </a:lnTo>
                  <a:lnTo>
                    <a:pt x="188" y="207"/>
                  </a:lnTo>
                  <a:lnTo>
                    <a:pt x="186" y="206"/>
                  </a:lnTo>
                  <a:lnTo>
                    <a:pt x="185" y="206"/>
                  </a:lnTo>
                  <a:lnTo>
                    <a:pt x="185" y="206"/>
                  </a:lnTo>
                  <a:lnTo>
                    <a:pt x="184" y="206"/>
                  </a:lnTo>
                  <a:lnTo>
                    <a:pt x="183" y="206"/>
                  </a:lnTo>
                  <a:lnTo>
                    <a:pt x="182" y="205"/>
                  </a:lnTo>
                  <a:lnTo>
                    <a:pt x="181" y="205"/>
                  </a:lnTo>
                  <a:lnTo>
                    <a:pt x="181" y="205"/>
                  </a:lnTo>
                  <a:lnTo>
                    <a:pt x="181" y="205"/>
                  </a:lnTo>
                  <a:lnTo>
                    <a:pt x="180" y="205"/>
                  </a:lnTo>
                  <a:lnTo>
                    <a:pt x="180" y="205"/>
                  </a:lnTo>
                  <a:lnTo>
                    <a:pt x="180" y="205"/>
                  </a:lnTo>
                  <a:lnTo>
                    <a:pt x="180" y="205"/>
                  </a:lnTo>
                  <a:lnTo>
                    <a:pt x="180" y="205"/>
                  </a:lnTo>
                  <a:lnTo>
                    <a:pt x="180" y="205"/>
                  </a:lnTo>
                  <a:lnTo>
                    <a:pt x="179" y="205"/>
                  </a:lnTo>
                  <a:lnTo>
                    <a:pt x="177" y="203"/>
                  </a:lnTo>
                  <a:lnTo>
                    <a:pt x="176" y="202"/>
                  </a:lnTo>
                  <a:lnTo>
                    <a:pt x="176" y="202"/>
                  </a:lnTo>
                  <a:lnTo>
                    <a:pt x="176" y="202"/>
                  </a:lnTo>
                  <a:lnTo>
                    <a:pt x="176" y="202"/>
                  </a:lnTo>
                  <a:lnTo>
                    <a:pt x="176" y="202"/>
                  </a:lnTo>
                  <a:lnTo>
                    <a:pt x="176" y="202"/>
                  </a:lnTo>
                  <a:lnTo>
                    <a:pt x="176" y="202"/>
                  </a:lnTo>
                  <a:lnTo>
                    <a:pt x="174" y="205"/>
                  </a:lnTo>
                  <a:lnTo>
                    <a:pt x="174" y="205"/>
                  </a:lnTo>
                  <a:lnTo>
                    <a:pt x="174" y="205"/>
                  </a:lnTo>
                  <a:lnTo>
                    <a:pt x="174" y="205"/>
                  </a:lnTo>
                  <a:lnTo>
                    <a:pt x="174" y="205"/>
                  </a:lnTo>
                  <a:lnTo>
                    <a:pt x="174" y="205"/>
                  </a:lnTo>
                  <a:lnTo>
                    <a:pt x="173" y="206"/>
                  </a:lnTo>
                  <a:lnTo>
                    <a:pt x="173" y="206"/>
                  </a:lnTo>
                  <a:lnTo>
                    <a:pt x="173" y="207"/>
                  </a:lnTo>
                  <a:lnTo>
                    <a:pt x="173" y="207"/>
                  </a:lnTo>
                  <a:lnTo>
                    <a:pt x="173" y="207"/>
                  </a:lnTo>
                  <a:lnTo>
                    <a:pt x="173" y="207"/>
                  </a:lnTo>
                  <a:lnTo>
                    <a:pt x="173" y="207"/>
                  </a:lnTo>
                  <a:lnTo>
                    <a:pt x="173" y="207"/>
                  </a:lnTo>
                  <a:lnTo>
                    <a:pt x="173" y="208"/>
                  </a:lnTo>
                  <a:lnTo>
                    <a:pt x="174" y="208"/>
                  </a:lnTo>
                  <a:lnTo>
                    <a:pt x="175" y="209"/>
                  </a:lnTo>
                  <a:lnTo>
                    <a:pt x="175" y="209"/>
                  </a:lnTo>
                  <a:lnTo>
                    <a:pt x="176" y="209"/>
                  </a:lnTo>
                  <a:lnTo>
                    <a:pt x="176" y="209"/>
                  </a:lnTo>
                  <a:lnTo>
                    <a:pt x="176" y="211"/>
                  </a:lnTo>
                  <a:lnTo>
                    <a:pt x="176" y="212"/>
                  </a:lnTo>
                  <a:lnTo>
                    <a:pt x="176" y="216"/>
                  </a:lnTo>
                  <a:lnTo>
                    <a:pt x="176" y="217"/>
                  </a:lnTo>
                  <a:lnTo>
                    <a:pt x="176" y="217"/>
                  </a:lnTo>
                  <a:lnTo>
                    <a:pt x="176" y="217"/>
                  </a:lnTo>
                  <a:lnTo>
                    <a:pt x="176" y="218"/>
                  </a:lnTo>
                  <a:lnTo>
                    <a:pt x="176" y="218"/>
                  </a:lnTo>
                  <a:lnTo>
                    <a:pt x="176" y="218"/>
                  </a:lnTo>
                  <a:lnTo>
                    <a:pt x="174" y="220"/>
                  </a:lnTo>
                  <a:lnTo>
                    <a:pt x="172" y="221"/>
                  </a:lnTo>
                  <a:lnTo>
                    <a:pt x="169" y="225"/>
                  </a:lnTo>
                  <a:lnTo>
                    <a:pt x="169" y="225"/>
                  </a:lnTo>
                  <a:lnTo>
                    <a:pt x="169" y="225"/>
                  </a:lnTo>
                  <a:lnTo>
                    <a:pt x="169" y="225"/>
                  </a:lnTo>
                  <a:lnTo>
                    <a:pt x="169" y="225"/>
                  </a:lnTo>
                  <a:lnTo>
                    <a:pt x="169" y="225"/>
                  </a:lnTo>
                  <a:lnTo>
                    <a:pt x="169" y="225"/>
                  </a:lnTo>
                  <a:lnTo>
                    <a:pt x="169" y="225"/>
                  </a:lnTo>
                  <a:lnTo>
                    <a:pt x="169" y="226"/>
                  </a:lnTo>
                  <a:lnTo>
                    <a:pt x="169" y="226"/>
                  </a:lnTo>
                  <a:lnTo>
                    <a:pt x="169" y="227"/>
                  </a:lnTo>
                  <a:lnTo>
                    <a:pt x="168" y="228"/>
                  </a:lnTo>
                  <a:lnTo>
                    <a:pt x="168" y="231"/>
                  </a:lnTo>
                  <a:lnTo>
                    <a:pt x="169" y="231"/>
                  </a:lnTo>
                  <a:lnTo>
                    <a:pt x="169" y="231"/>
                  </a:lnTo>
                  <a:lnTo>
                    <a:pt x="169" y="231"/>
                  </a:lnTo>
                  <a:lnTo>
                    <a:pt x="169" y="231"/>
                  </a:lnTo>
                  <a:lnTo>
                    <a:pt x="169" y="231"/>
                  </a:lnTo>
                  <a:lnTo>
                    <a:pt x="169" y="231"/>
                  </a:lnTo>
                  <a:lnTo>
                    <a:pt x="169" y="232"/>
                  </a:lnTo>
                  <a:lnTo>
                    <a:pt x="167" y="232"/>
                  </a:lnTo>
                  <a:lnTo>
                    <a:pt x="167" y="232"/>
                  </a:lnTo>
                  <a:lnTo>
                    <a:pt x="166" y="232"/>
                  </a:lnTo>
                  <a:lnTo>
                    <a:pt x="165" y="232"/>
                  </a:lnTo>
                  <a:lnTo>
                    <a:pt x="165" y="232"/>
                  </a:lnTo>
                  <a:lnTo>
                    <a:pt x="165" y="232"/>
                  </a:lnTo>
                  <a:lnTo>
                    <a:pt x="165" y="232"/>
                  </a:lnTo>
                  <a:lnTo>
                    <a:pt x="164" y="232"/>
                  </a:lnTo>
                  <a:lnTo>
                    <a:pt x="163" y="232"/>
                  </a:lnTo>
                  <a:lnTo>
                    <a:pt x="162" y="233"/>
                  </a:lnTo>
                  <a:lnTo>
                    <a:pt x="162" y="233"/>
                  </a:lnTo>
                  <a:lnTo>
                    <a:pt x="161" y="233"/>
                  </a:lnTo>
                  <a:lnTo>
                    <a:pt x="160" y="233"/>
                  </a:lnTo>
                  <a:lnTo>
                    <a:pt x="160" y="233"/>
                  </a:lnTo>
                  <a:lnTo>
                    <a:pt x="159" y="233"/>
                  </a:lnTo>
                  <a:lnTo>
                    <a:pt x="159" y="233"/>
                  </a:lnTo>
                  <a:lnTo>
                    <a:pt x="159" y="233"/>
                  </a:lnTo>
                  <a:lnTo>
                    <a:pt x="158" y="233"/>
                  </a:lnTo>
                  <a:lnTo>
                    <a:pt x="158" y="233"/>
                  </a:lnTo>
                  <a:lnTo>
                    <a:pt x="156" y="233"/>
                  </a:lnTo>
                  <a:lnTo>
                    <a:pt x="156" y="233"/>
                  </a:lnTo>
                  <a:lnTo>
                    <a:pt x="156" y="233"/>
                  </a:lnTo>
                  <a:lnTo>
                    <a:pt x="156" y="233"/>
                  </a:lnTo>
                  <a:lnTo>
                    <a:pt x="155" y="233"/>
                  </a:lnTo>
                  <a:lnTo>
                    <a:pt x="155" y="233"/>
                  </a:lnTo>
                  <a:lnTo>
                    <a:pt x="155" y="233"/>
                  </a:lnTo>
                  <a:lnTo>
                    <a:pt x="155" y="233"/>
                  </a:lnTo>
                  <a:lnTo>
                    <a:pt x="151" y="232"/>
                  </a:lnTo>
                  <a:lnTo>
                    <a:pt x="151" y="232"/>
                  </a:lnTo>
                  <a:lnTo>
                    <a:pt x="151" y="233"/>
                  </a:lnTo>
                  <a:lnTo>
                    <a:pt x="151" y="233"/>
                  </a:lnTo>
                  <a:lnTo>
                    <a:pt x="145" y="236"/>
                  </a:lnTo>
                  <a:lnTo>
                    <a:pt x="145" y="236"/>
                  </a:lnTo>
                  <a:lnTo>
                    <a:pt x="145" y="236"/>
                  </a:lnTo>
                  <a:lnTo>
                    <a:pt x="145" y="235"/>
                  </a:lnTo>
                  <a:lnTo>
                    <a:pt x="144" y="235"/>
                  </a:lnTo>
                  <a:lnTo>
                    <a:pt x="144" y="235"/>
                  </a:lnTo>
                  <a:lnTo>
                    <a:pt x="144" y="234"/>
                  </a:lnTo>
                  <a:lnTo>
                    <a:pt x="144" y="233"/>
                  </a:lnTo>
                  <a:lnTo>
                    <a:pt x="144" y="233"/>
                  </a:lnTo>
                  <a:lnTo>
                    <a:pt x="144" y="232"/>
                  </a:lnTo>
                  <a:lnTo>
                    <a:pt x="144" y="232"/>
                  </a:lnTo>
                  <a:lnTo>
                    <a:pt x="143" y="232"/>
                  </a:lnTo>
                  <a:lnTo>
                    <a:pt x="143" y="232"/>
                  </a:lnTo>
                  <a:lnTo>
                    <a:pt x="143" y="232"/>
                  </a:lnTo>
                  <a:lnTo>
                    <a:pt x="143" y="232"/>
                  </a:lnTo>
                  <a:lnTo>
                    <a:pt x="142" y="232"/>
                  </a:lnTo>
                  <a:lnTo>
                    <a:pt x="142" y="232"/>
                  </a:lnTo>
                  <a:lnTo>
                    <a:pt x="142" y="232"/>
                  </a:lnTo>
                  <a:lnTo>
                    <a:pt x="141" y="232"/>
                  </a:lnTo>
                  <a:lnTo>
                    <a:pt x="141" y="232"/>
                  </a:lnTo>
                  <a:lnTo>
                    <a:pt x="141" y="232"/>
                  </a:lnTo>
                  <a:lnTo>
                    <a:pt x="141" y="232"/>
                  </a:lnTo>
                  <a:lnTo>
                    <a:pt x="141" y="232"/>
                  </a:lnTo>
                  <a:lnTo>
                    <a:pt x="140" y="232"/>
                  </a:lnTo>
                  <a:lnTo>
                    <a:pt x="139" y="233"/>
                  </a:lnTo>
                  <a:lnTo>
                    <a:pt x="133" y="238"/>
                  </a:lnTo>
                  <a:lnTo>
                    <a:pt x="133" y="239"/>
                  </a:lnTo>
                  <a:lnTo>
                    <a:pt x="133" y="239"/>
                  </a:lnTo>
                  <a:lnTo>
                    <a:pt x="133" y="239"/>
                  </a:lnTo>
                  <a:lnTo>
                    <a:pt x="132" y="238"/>
                  </a:lnTo>
                  <a:lnTo>
                    <a:pt x="132" y="238"/>
                  </a:lnTo>
                  <a:lnTo>
                    <a:pt x="132" y="237"/>
                  </a:lnTo>
                  <a:lnTo>
                    <a:pt x="132" y="237"/>
                  </a:lnTo>
                  <a:lnTo>
                    <a:pt x="132" y="237"/>
                  </a:lnTo>
                  <a:lnTo>
                    <a:pt x="131" y="236"/>
                  </a:lnTo>
                  <a:lnTo>
                    <a:pt x="132" y="236"/>
                  </a:lnTo>
                  <a:lnTo>
                    <a:pt x="132" y="236"/>
                  </a:lnTo>
                  <a:lnTo>
                    <a:pt x="132" y="235"/>
                  </a:lnTo>
                  <a:lnTo>
                    <a:pt x="131" y="235"/>
                  </a:lnTo>
                  <a:lnTo>
                    <a:pt x="130" y="235"/>
                  </a:lnTo>
                  <a:lnTo>
                    <a:pt x="130" y="235"/>
                  </a:lnTo>
                  <a:lnTo>
                    <a:pt x="130" y="235"/>
                  </a:lnTo>
                  <a:lnTo>
                    <a:pt x="129" y="241"/>
                  </a:lnTo>
                  <a:lnTo>
                    <a:pt x="129" y="242"/>
                  </a:lnTo>
                  <a:lnTo>
                    <a:pt x="129" y="244"/>
                  </a:lnTo>
                  <a:lnTo>
                    <a:pt x="129" y="244"/>
                  </a:lnTo>
                  <a:lnTo>
                    <a:pt x="128" y="245"/>
                  </a:lnTo>
                  <a:lnTo>
                    <a:pt x="128" y="246"/>
                  </a:lnTo>
                  <a:lnTo>
                    <a:pt x="122" y="250"/>
                  </a:lnTo>
                  <a:lnTo>
                    <a:pt x="121" y="250"/>
                  </a:lnTo>
                  <a:lnTo>
                    <a:pt x="121" y="250"/>
                  </a:lnTo>
                  <a:lnTo>
                    <a:pt x="121" y="250"/>
                  </a:lnTo>
                  <a:lnTo>
                    <a:pt x="121" y="251"/>
                  </a:lnTo>
                  <a:lnTo>
                    <a:pt x="120" y="251"/>
                  </a:lnTo>
                  <a:lnTo>
                    <a:pt x="120" y="249"/>
                  </a:lnTo>
                  <a:lnTo>
                    <a:pt x="121" y="247"/>
                  </a:lnTo>
                  <a:lnTo>
                    <a:pt x="121" y="247"/>
                  </a:lnTo>
                  <a:lnTo>
                    <a:pt x="121" y="247"/>
                  </a:lnTo>
                  <a:lnTo>
                    <a:pt x="121" y="247"/>
                  </a:lnTo>
                  <a:lnTo>
                    <a:pt x="121" y="246"/>
                  </a:lnTo>
                  <a:lnTo>
                    <a:pt x="121" y="246"/>
                  </a:lnTo>
                  <a:lnTo>
                    <a:pt x="120" y="246"/>
                  </a:lnTo>
                  <a:lnTo>
                    <a:pt x="120" y="245"/>
                  </a:lnTo>
                  <a:lnTo>
                    <a:pt x="120" y="245"/>
                  </a:lnTo>
                  <a:lnTo>
                    <a:pt x="118" y="245"/>
                  </a:lnTo>
                  <a:lnTo>
                    <a:pt x="118" y="245"/>
                  </a:lnTo>
                  <a:lnTo>
                    <a:pt x="117" y="245"/>
                  </a:lnTo>
                  <a:lnTo>
                    <a:pt x="117" y="245"/>
                  </a:lnTo>
                  <a:lnTo>
                    <a:pt x="117" y="245"/>
                  </a:lnTo>
                  <a:lnTo>
                    <a:pt x="117" y="246"/>
                  </a:lnTo>
                  <a:lnTo>
                    <a:pt x="117" y="246"/>
                  </a:lnTo>
                  <a:lnTo>
                    <a:pt x="117" y="246"/>
                  </a:lnTo>
                  <a:lnTo>
                    <a:pt x="116" y="246"/>
                  </a:lnTo>
                  <a:lnTo>
                    <a:pt x="115" y="245"/>
                  </a:lnTo>
                  <a:lnTo>
                    <a:pt x="115" y="245"/>
                  </a:lnTo>
                  <a:lnTo>
                    <a:pt x="114" y="245"/>
                  </a:lnTo>
                  <a:lnTo>
                    <a:pt x="114" y="245"/>
                  </a:lnTo>
                  <a:lnTo>
                    <a:pt x="114" y="245"/>
                  </a:lnTo>
                  <a:lnTo>
                    <a:pt x="113" y="241"/>
                  </a:lnTo>
                  <a:lnTo>
                    <a:pt x="113" y="240"/>
                  </a:lnTo>
                  <a:lnTo>
                    <a:pt x="113" y="240"/>
                  </a:lnTo>
                  <a:lnTo>
                    <a:pt x="113" y="240"/>
                  </a:lnTo>
                  <a:lnTo>
                    <a:pt x="113" y="239"/>
                  </a:lnTo>
                  <a:lnTo>
                    <a:pt x="113" y="239"/>
                  </a:lnTo>
                  <a:lnTo>
                    <a:pt x="110" y="239"/>
                  </a:lnTo>
                  <a:lnTo>
                    <a:pt x="110" y="239"/>
                  </a:lnTo>
                  <a:lnTo>
                    <a:pt x="110" y="239"/>
                  </a:lnTo>
                  <a:lnTo>
                    <a:pt x="110" y="239"/>
                  </a:lnTo>
                  <a:lnTo>
                    <a:pt x="110" y="239"/>
                  </a:lnTo>
                  <a:lnTo>
                    <a:pt x="110" y="239"/>
                  </a:lnTo>
                  <a:lnTo>
                    <a:pt x="110" y="239"/>
                  </a:lnTo>
                  <a:lnTo>
                    <a:pt x="109" y="239"/>
                  </a:lnTo>
                  <a:lnTo>
                    <a:pt x="109" y="239"/>
                  </a:lnTo>
                  <a:lnTo>
                    <a:pt x="109" y="239"/>
                  </a:lnTo>
                  <a:lnTo>
                    <a:pt x="109" y="239"/>
                  </a:lnTo>
                  <a:lnTo>
                    <a:pt x="109" y="239"/>
                  </a:lnTo>
                  <a:lnTo>
                    <a:pt x="107" y="239"/>
                  </a:lnTo>
                  <a:lnTo>
                    <a:pt x="107" y="239"/>
                  </a:lnTo>
                  <a:lnTo>
                    <a:pt x="107" y="239"/>
                  </a:lnTo>
                  <a:lnTo>
                    <a:pt x="106" y="238"/>
                  </a:lnTo>
                  <a:lnTo>
                    <a:pt x="106" y="238"/>
                  </a:lnTo>
                  <a:lnTo>
                    <a:pt x="106" y="238"/>
                  </a:lnTo>
                  <a:lnTo>
                    <a:pt x="106" y="238"/>
                  </a:lnTo>
                  <a:lnTo>
                    <a:pt x="106" y="237"/>
                  </a:lnTo>
                  <a:lnTo>
                    <a:pt x="106" y="237"/>
                  </a:lnTo>
                  <a:lnTo>
                    <a:pt x="106" y="237"/>
                  </a:lnTo>
                  <a:lnTo>
                    <a:pt x="106" y="237"/>
                  </a:lnTo>
                  <a:lnTo>
                    <a:pt x="106" y="237"/>
                  </a:lnTo>
                  <a:lnTo>
                    <a:pt x="106" y="236"/>
                  </a:lnTo>
                  <a:lnTo>
                    <a:pt x="106" y="236"/>
                  </a:lnTo>
                  <a:lnTo>
                    <a:pt x="106" y="236"/>
                  </a:lnTo>
                  <a:lnTo>
                    <a:pt x="106" y="236"/>
                  </a:lnTo>
                  <a:lnTo>
                    <a:pt x="106" y="236"/>
                  </a:lnTo>
                  <a:lnTo>
                    <a:pt x="106" y="236"/>
                  </a:lnTo>
                  <a:lnTo>
                    <a:pt x="107" y="235"/>
                  </a:lnTo>
                  <a:lnTo>
                    <a:pt x="107" y="235"/>
                  </a:lnTo>
                  <a:lnTo>
                    <a:pt x="107" y="235"/>
                  </a:lnTo>
                  <a:lnTo>
                    <a:pt x="107" y="235"/>
                  </a:lnTo>
                  <a:lnTo>
                    <a:pt x="107" y="235"/>
                  </a:lnTo>
                  <a:lnTo>
                    <a:pt x="106" y="231"/>
                  </a:lnTo>
                  <a:lnTo>
                    <a:pt x="106" y="229"/>
                  </a:lnTo>
                  <a:lnTo>
                    <a:pt x="106" y="229"/>
                  </a:lnTo>
                  <a:lnTo>
                    <a:pt x="106" y="229"/>
                  </a:lnTo>
                  <a:lnTo>
                    <a:pt x="103" y="230"/>
                  </a:lnTo>
                  <a:lnTo>
                    <a:pt x="102" y="227"/>
                  </a:lnTo>
                  <a:lnTo>
                    <a:pt x="102" y="226"/>
                  </a:lnTo>
                  <a:lnTo>
                    <a:pt x="102" y="226"/>
                  </a:lnTo>
                  <a:lnTo>
                    <a:pt x="102" y="226"/>
                  </a:lnTo>
                  <a:lnTo>
                    <a:pt x="102" y="225"/>
                  </a:lnTo>
                  <a:lnTo>
                    <a:pt x="101" y="223"/>
                  </a:lnTo>
                  <a:lnTo>
                    <a:pt x="101" y="223"/>
                  </a:lnTo>
                  <a:lnTo>
                    <a:pt x="101" y="223"/>
                  </a:lnTo>
                  <a:lnTo>
                    <a:pt x="101" y="222"/>
                  </a:lnTo>
                  <a:lnTo>
                    <a:pt x="101" y="222"/>
                  </a:lnTo>
                  <a:lnTo>
                    <a:pt x="103" y="222"/>
                  </a:lnTo>
                  <a:lnTo>
                    <a:pt x="103" y="222"/>
                  </a:lnTo>
                  <a:lnTo>
                    <a:pt x="106" y="221"/>
                  </a:lnTo>
                  <a:lnTo>
                    <a:pt x="106" y="221"/>
                  </a:lnTo>
                  <a:lnTo>
                    <a:pt x="106" y="221"/>
                  </a:lnTo>
                  <a:lnTo>
                    <a:pt x="107" y="221"/>
                  </a:lnTo>
                  <a:lnTo>
                    <a:pt x="109" y="222"/>
                  </a:lnTo>
                  <a:lnTo>
                    <a:pt x="110" y="222"/>
                  </a:lnTo>
                  <a:lnTo>
                    <a:pt x="110" y="222"/>
                  </a:lnTo>
                  <a:lnTo>
                    <a:pt x="110" y="222"/>
                  </a:lnTo>
                  <a:lnTo>
                    <a:pt x="110" y="222"/>
                  </a:lnTo>
                  <a:lnTo>
                    <a:pt x="112" y="218"/>
                  </a:lnTo>
                  <a:lnTo>
                    <a:pt x="112" y="218"/>
                  </a:lnTo>
                  <a:lnTo>
                    <a:pt x="113" y="217"/>
                  </a:lnTo>
                  <a:lnTo>
                    <a:pt x="113" y="217"/>
                  </a:lnTo>
                  <a:lnTo>
                    <a:pt x="113" y="216"/>
                  </a:lnTo>
                  <a:lnTo>
                    <a:pt x="113" y="216"/>
                  </a:lnTo>
                  <a:lnTo>
                    <a:pt x="112" y="213"/>
                  </a:lnTo>
                  <a:lnTo>
                    <a:pt x="112" y="213"/>
                  </a:lnTo>
                  <a:lnTo>
                    <a:pt x="113" y="212"/>
                  </a:lnTo>
                  <a:lnTo>
                    <a:pt x="113" y="212"/>
                  </a:lnTo>
                  <a:lnTo>
                    <a:pt x="113" y="211"/>
                  </a:lnTo>
                  <a:lnTo>
                    <a:pt x="113" y="211"/>
                  </a:lnTo>
                  <a:lnTo>
                    <a:pt x="113" y="211"/>
                  </a:lnTo>
                  <a:lnTo>
                    <a:pt x="113" y="211"/>
                  </a:lnTo>
                  <a:lnTo>
                    <a:pt x="110" y="211"/>
                  </a:lnTo>
                  <a:lnTo>
                    <a:pt x="110" y="211"/>
                  </a:lnTo>
                  <a:lnTo>
                    <a:pt x="110" y="211"/>
                  </a:lnTo>
                  <a:lnTo>
                    <a:pt x="109" y="211"/>
                  </a:lnTo>
                  <a:lnTo>
                    <a:pt x="109" y="211"/>
                  </a:lnTo>
                  <a:lnTo>
                    <a:pt x="109" y="211"/>
                  </a:lnTo>
                  <a:lnTo>
                    <a:pt x="108" y="212"/>
                  </a:lnTo>
                  <a:lnTo>
                    <a:pt x="108" y="212"/>
                  </a:lnTo>
                  <a:lnTo>
                    <a:pt x="107" y="212"/>
                  </a:lnTo>
                  <a:lnTo>
                    <a:pt x="106" y="211"/>
                  </a:lnTo>
                  <a:lnTo>
                    <a:pt x="106" y="210"/>
                  </a:lnTo>
                  <a:lnTo>
                    <a:pt x="106" y="210"/>
                  </a:lnTo>
                  <a:lnTo>
                    <a:pt x="106" y="210"/>
                  </a:lnTo>
                  <a:lnTo>
                    <a:pt x="106" y="210"/>
                  </a:lnTo>
                  <a:lnTo>
                    <a:pt x="106" y="209"/>
                  </a:lnTo>
                  <a:lnTo>
                    <a:pt x="106" y="209"/>
                  </a:lnTo>
                  <a:lnTo>
                    <a:pt x="106" y="209"/>
                  </a:lnTo>
                  <a:lnTo>
                    <a:pt x="106" y="209"/>
                  </a:lnTo>
                  <a:lnTo>
                    <a:pt x="106" y="209"/>
                  </a:lnTo>
                  <a:lnTo>
                    <a:pt x="106" y="209"/>
                  </a:lnTo>
                  <a:lnTo>
                    <a:pt x="106" y="209"/>
                  </a:lnTo>
                  <a:lnTo>
                    <a:pt x="106" y="209"/>
                  </a:lnTo>
                  <a:lnTo>
                    <a:pt x="107" y="209"/>
                  </a:lnTo>
                  <a:lnTo>
                    <a:pt x="107" y="208"/>
                  </a:lnTo>
                  <a:lnTo>
                    <a:pt x="107" y="208"/>
                  </a:lnTo>
                  <a:lnTo>
                    <a:pt x="107" y="208"/>
                  </a:lnTo>
                  <a:lnTo>
                    <a:pt x="107" y="208"/>
                  </a:lnTo>
                  <a:lnTo>
                    <a:pt x="107" y="207"/>
                  </a:lnTo>
                  <a:lnTo>
                    <a:pt x="107" y="207"/>
                  </a:lnTo>
                  <a:lnTo>
                    <a:pt x="107" y="207"/>
                  </a:lnTo>
                  <a:lnTo>
                    <a:pt x="107" y="205"/>
                  </a:lnTo>
                  <a:lnTo>
                    <a:pt x="106" y="204"/>
                  </a:lnTo>
                  <a:lnTo>
                    <a:pt x="107" y="203"/>
                  </a:lnTo>
                  <a:lnTo>
                    <a:pt x="108" y="203"/>
                  </a:lnTo>
                  <a:lnTo>
                    <a:pt x="107" y="202"/>
                  </a:lnTo>
                  <a:lnTo>
                    <a:pt x="107" y="202"/>
                  </a:lnTo>
                  <a:lnTo>
                    <a:pt x="107" y="201"/>
                  </a:lnTo>
                  <a:lnTo>
                    <a:pt x="107" y="201"/>
                  </a:lnTo>
                  <a:lnTo>
                    <a:pt x="107" y="201"/>
                  </a:lnTo>
                  <a:lnTo>
                    <a:pt x="107" y="201"/>
                  </a:lnTo>
                  <a:lnTo>
                    <a:pt x="107" y="201"/>
                  </a:lnTo>
                  <a:lnTo>
                    <a:pt x="107" y="201"/>
                  </a:lnTo>
                  <a:lnTo>
                    <a:pt x="107" y="201"/>
                  </a:lnTo>
                  <a:lnTo>
                    <a:pt x="107" y="200"/>
                  </a:lnTo>
                  <a:lnTo>
                    <a:pt x="106" y="197"/>
                  </a:lnTo>
                  <a:lnTo>
                    <a:pt x="106" y="197"/>
                  </a:lnTo>
                  <a:lnTo>
                    <a:pt x="106" y="197"/>
                  </a:lnTo>
                  <a:lnTo>
                    <a:pt x="106" y="197"/>
                  </a:lnTo>
                  <a:lnTo>
                    <a:pt x="107" y="196"/>
                  </a:lnTo>
                  <a:lnTo>
                    <a:pt x="107" y="196"/>
                  </a:lnTo>
                  <a:lnTo>
                    <a:pt x="107" y="196"/>
                  </a:lnTo>
                  <a:lnTo>
                    <a:pt x="109" y="195"/>
                  </a:lnTo>
                  <a:lnTo>
                    <a:pt x="110" y="194"/>
                  </a:lnTo>
                  <a:lnTo>
                    <a:pt x="110" y="194"/>
                  </a:lnTo>
                  <a:lnTo>
                    <a:pt x="110" y="193"/>
                  </a:lnTo>
                  <a:lnTo>
                    <a:pt x="110" y="193"/>
                  </a:lnTo>
                  <a:lnTo>
                    <a:pt x="111" y="193"/>
                  </a:lnTo>
                  <a:lnTo>
                    <a:pt x="112" y="193"/>
                  </a:lnTo>
                  <a:lnTo>
                    <a:pt x="112" y="193"/>
                  </a:lnTo>
                  <a:lnTo>
                    <a:pt x="112" y="193"/>
                  </a:lnTo>
                  <a:lnTo>
                    <a:pt x="112" y="193"/>
                  </a:lnTo>
                  <a:lnTo>
                    <a:pt x="113" y="192"/>
                  </a:lnTo>
                  <a:lnTo>
                    <a:pt x="113" y="192"/>
                  </a:lnTo>
                  <a:lnTo>
                    <a:pt x="114" y="191"/>
                  </a:lnTo>
                  <a:lnTo>
                    <a:pt x="114" y="191"/>
                  </a:lnTo>
                  <a:lnTo>
                    <a:pt x="114" y="189"/>
                  </a:lnTo>
                  <a:lnTo>
                    <a:pt x="114" y="187"/>
                  </a:lnTo>
                  <a:lnTo>
                    <a:pt x="114" y="187"/>
                  </a:lnTo>
                  <a:lnTo>
                    <a:pt x="114" y="187"/>
                  </a:lnTo>
                  <a:lnTo>
                    <a:pt x="114" y="186"/>
                  </a:lnTo>
                  <a:lnTo>
                    <a:pt x="113" y="186"/>
                  </a:lnTo>
                  <a:lnTo>
                    <a:pt x="113" y="186"/>
                  </a:lnTo>
                  <a:lnTo>
                    <a:pt x="113" y="186"/>
                  </a:lnTo>
                  <a:lnTo>
                    <a:pt x="113" y="186"/>
                  </a:lnTo>
                  <a:lnTo>
                    <a:pt x="111" y="185"/>
                  </a:lnTo>
                  <a:lnTo>
                    <a:pt x="110" y="185"/>
                  </a:lnTo>
                  <a:lnTo>
                    <a:pt x="110" y="185"/>
                  </a:lnTo>
                  <a:lnTo>
                    <a:pt x="110" y="186"/>
                  </a:lnTo>
                  <a:lnTo>
                    <a:pt x="109" y="186"/>
                  </a:lnTo>
                  <a:lnTo>
                    <a:pt x="106" y="188"/>
                  </a:lnTo>
                  <a:lnTo>
                    <a:pt x="106" y="188"/>
                  </a:lnTo>
                  <a:lnTo>
                    <a:pt x="106" y="188"/>
                  </a:lnTo>
                  <a:lnTo>
                    <a:pt x="105" y="188"/>
                  </a:lnTo>
                  <a:lnTo>
                    <a:pt x="105" y="188"/>
                  </a:lnTo>
                  <a:lnTo>
                    <a:pt x="105" y="188"/>
                  </a:lnTo>
                  <a:lnTo>
                    <a:pt x="104" y="188"/>
                  </a:lnTo>
                  <a:lnTo>
                    <a:pt x="103" y="189"/>
                  </a:lnTo>
                  <a:lnTo>
                    <a:pt x="103" y="191"/>
                  </a:lnTo>
                  <a:lnTo>
                    <a:pt x="103" y="191"/>
                  </a:lnTo>
                  <a:lnTo>
                    <a:pt x="101" y="191"/>
                  </a:lnTo>
                  <a:lnTo>
                    <a:pt x="100" y="191"/>
                  </a:lnTo>
                  <a:lnTo>
                    <a:pt x="94" y="191"/>
                  </a:lnTo>
                  <a:lnTo>
                    <a:pt x="94" y="191"/>
                  </a:lnTo>
                  <a:lnTo>
                    <a:pt x="93" y="191"/>
                  </a:lnTo>
                  <a:lnTo>
                    <a:pt x="92" y="191"/>
                  </a:lnTo>
                  <a:lnTo>
                    <a:pt x="90" y="190"/>
                  </a:lnTo>
                  <a:lnTo>
                    <a:pt x="89" y="190"/>
                  </a:lnTo>
                  <a:lnTo>
                    <a:pt x="85" y="188"/>
                  </a:lnTo>
                  <a:lnTo>
                    <a:pt x="84" y="188"/>
                  </a:lnTo>
                  <a:lnTo>
                    <a:pt x="82" y="187"/>
                  </a:lnTo>
                  <a:lnTo>
                    <a:pt x="80" y="185"/>
                  </a:lnTo>
                  <a:lnTo>
                    <a:pt x="80" y="185"/>
                  </a:lnTo>
                  <a:lnTo>
                    <a:pt x="80" y="185"/>
                  </a:lnTo>
                  <a:lnTo>
                    <a:pt x="80" y="185"/>
                  </a:lnTo>
                  <a:lnTo>
                    <a:pt x="80" y="185"/>
                  </a:lnTo>
                  <a:lnTo>
                    <a:pt x="80" y="185"/>
                  </a:lnTo>
                  <a:lnTo>
                    <a:pt x="80" y="184"/>
                  </a:lnTo>
                  <a:lnTo>
                    <a:pt x="80" y="182"/>
                  </a:lnTo>
                  <a:lnTo>
                    <a:pt x="76" y="182"/>
                  </a:lnTo>
                  <a:lnTo>
                    <a:pt x="75" y="181"/>
                  </a:lnTo>
                  <a:lnTo>
                    <a:pt x="74" y="181"/>
                  </a:lnTo>
                  <a:lnTo>
                    <a:pt x="74" y="181"/>
                  </a:lnTo>
                  <a:lnTo>
                    <a:pt x="74" y="181"/>
                  </a:lnTo>
                  <a:lnTo>
                    <a:pt x="74" y="181"/>
                  </a:lnTo>
                  <a:lnTo>
                    <a:pt x="73" y="179"/>
                  </a:lnTo>
                  <a:lnTo>
                    <a:pt x="72" y="178"/>
                  </a:lnTo>
                  <a:lnTo>
                    <a:pt x="72" y="177"/>
                  </a:lnTo>
                  <a:lnTo>
                    <a:pt x="72" y="177"/>
                  </a:lnTo>
                  <a:lnTo>
                    <a:pt x="72" y="177"/>
                  </a:lnTo>
                  <a:lnTo>
                    <a:pt x="72" y="177"/>
                  </a:lnTo>
                  <a:lnTo>
                    <a:pt x="72" y="177"/>
                  </a:lnTo>
                  <a:lnTo>
                    <a:pt x="70" y="177"/>
                  </a:lnTo>
                  <a:lnTo>
                    <a:pt x="70" y="177"/>
                  </a:lnTo>
                  <a:lnTo>
                    <a:pt x="70" y="177"/>
                  </a:lnTo>
                  <a:lnTo>
                    <a:pt x="70" y="177"/>
                  </a:lnTo>
                  <a:lnTo>
                    <a:pt x="70" y="177"/>
                  </a:lnTo>
                  <a:lnTo>
                    <a:pt x="71" y="175"/>
                  </a:lnTo>
                  <a:lnTo>
                    <a:pt x="71" y="175"/>
                  </a:lnTo>
                  <a:lnTo>
                    <a:pt x="72" y="174"/>
                  </a:lnTo>
                  <a:lnTo>
                    <a:pt x="72" y="173"/>
                  </a:lnTo>
                  <a:lnTo>
                    <a:pt x="72" y="172"/>
                  </a:lnTo>
                  <a:lnTo>
                    <a:pt x="73" y="170"/>
                  </a:lnTo>
                  <a:lnTo>
                    <a:pt x="73" y="169"/>
                  </a:lnTo>
                  <a:lnTo>
                    <a:pt x="73" y="168"/>
                  </a:lnTo>
                  <a:lnTo>
                    <a:pt x="73" y="168"/>
                  </a:lnTo>
                  <a:lnTo>
                    <a:pt x="73" y="168"/>
                  </a:lnTo>
                  <a:lnTo>
                    <a:pt x="73" y="168"/>
                  </a:lnTo>
                  <a:lnTo>
                    <a:pt x="72" y="168"/>
                  </a:lnTo>
                  <a:lnTo>
                    <a:pt x="72" y="168"/>
                  </a:lnTo>
                  <a:lnTo>
                    <a:pt x="72" y="168"/>
                  </a:lnTo>
                  <a:lnTo>
                    <a:pt x="72" y="167"/>
                  </a:lnTo>
                  <a:lnTo>
                    <a:pt x="72" y="166"/>
                  </a:lnTo>
                  <a:lnTo>
                    <a:pt x="72" y="166"/>
                  </a:lnTo>
                  <a:lnTo>
                    <a:pt x="72" y="165"/>
                  </a:lnTo>
                  <a:lnTo>
                    <a:pt x="73" y="163"/>
                  </a:lnTo>
                  <a:lnTo>
                    <a:pt x="74" y="163"/>
                  </a:lnTo>
                  <a:lnTo>
                    <a:pt x="74" y="162"/>
                  </a:lnTo>
                  <a:lnTo>
                    <a:pt x="72" y="162"/>
                  </a:lnTo>
                  <a:lnTo>
                    <a:pt x="71" y="162"/>
                  </a:lnTo>
                  <a:lnTo>
                    <a:pt x="70" y="163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67" y="164"/>
                  </a:lnTo>
                  <a:lnTo>
                    <a:pt x="66" y="164"/>
                  </a:lnTo>
                  <a:lnTo>
                    <a:pt x="66" y="164"/>
                  </a:lnTo>
                  <a:lnTo>
                    <a:pt x="66" y="164"/>
                  </a:lnTo>
                  <a:lnTo>
                    <a:pt x="65" y="162"/>
                  </a:lnTo>
                  <a:lnTo>
                    <a:pt x="64" y="159"/>
                  </a:lnTo>
                  <a:lnTo>
                    <a:pt x="63" y="156"/>
                  </a:lnTo>
                  <a:lnTo>
                    <a:pt x="64" y="153"/>
                  </a:lnTo>
                  <a:lnTo>
                    <a:pt x="64" y="153"/>
                  </a:lnTo>
                  <a:lnTo>
                    <a:pt x="63" y="153"/>
                  </a:lnTo>
                  <a:lnTo>
                    <a:pt x="63" y="153"/>
                  </a:lnTo>
                  <a:lnTo>
                    <a:pt x="62" y="151"/>
                  </a:lnTo>
                  <a:lnTo>
                    <a:pt x="62" y="151"/>
                  </a:lnTo>
                  <a:lnTo>
                    <a:pt x="62" y="151"/>
                  </a:lnTo>
                  <a:lnTo>
                    <a:pt x="62" y="151"/>
                  </a:lnTo>
                  <a:lnTo>
                    <a:pt x="62" y="148"/>
                  </a:lnTo>
                  <a:lnTo>
                    <a:pt x="63" y="147"/>
                  </a:lnTo>
                  <a:lnTo>
                    <a:pt x="63" y="147"/>
                  </a:lnTo>
                  <a:lnTo>
                    <a:pt x="63" y="147"/>
                  </a:lnTo>
                  <a:lnTo>
                    <a:pt x="63" y="146"/>
                  </a:lnTo>
                  <a:lnTo>
                    <a:pt x="64" y="146"/>
                  </a:lnTo>
                  <a:lnTo>
                    <a:pt x="64" y="146"/>
                  </a:lnTo>
                  <a:lnTo>
                    <a:pt x="64" y="146"/>
                  </a:lnTo>
                  <a:lnTo>
                    <a:pt x="64" y="144"/>
                  </a:lnTo>
                  <a:lnTo>
                    <a:pt x="64" y="143"/>
                  </a:lnTo>
                  <a:lnTo>
                    <a:pt x="65" y="140"/>
                  </a:lnTo>
                  <a:lnTo>
                    <a:pt x="65" y="140"/>
                  </a:lnTo>
                  <a:lnTo>
                    <a:pt x="65" y="140"/>
                  </a:lnTo>
                  <a:lnTo>
                    <a:pt x="64" y="138"/>
                  </a:lnTo>
                  <a:lnTo>
                    <a:pt x="64" y="138"/>
                  </a:lnTo>
                  <a:lnTo>
                    <a:pt x="64" y="138"/>
                  </a:lnTo>
                  <a:lnTo>
                    <a:pt x="64" y="138"/>
                  </a:lnTo>
                  <a:lnTo>
                    <a:pt x="60" y="138"/>
                  </a:lnTo>
                  <a:lnTo>
                    <a:pt x="61" y="137"/>
                  </a:lnTo>
                  <a:lnTo>
                    <a:pt x="63" y="135"/>
                  </a:lnTo>
                  <a:lnTo>
                    <a:pt x="63" y="134"/>
                  </a:lnTo>
                  <a:lnTo>
                    <a:pt x="63" y="134"/>
                  </a:lnTo>
                  <a:lnTo>
                    <a:pt x="63" y="134"/>
                  </a:lnTo>
                  <a:lnTo>
                    <a:pt x="63" y="133"/>
                  </a:lnTo>
                  <a:lnTo>
                    <a:pt x="63" y="133"/>
                  </a:lnTo>
                  <a:lnTo>
                    <a:pt x="63" y="133"/>
                  </a:lnTo>
                  <a:lnTo>
                    <a:pt x="63" y="133"/>
                  </a:lnTo>
                  <a:lnTo>
                    <a:pt x="62" y="133"/>
                  </a:lnTo>
                  <a:lnTo>
                    <a:pt x="61" y="132"/>
                  </a:lnTo>
                  <a:lnTo>
                    <a:pt x="61" y="131"/>
                  </a:lnTo>
                  <a:lnTo>
                    <a:pt x="61" y="131"/>
                  </a:lnTo>
                  <a:lnTo>
                    <a:pt x="61" y="131"/>
                  </a:lnTo>
                  <a:lnTo>
                    <a:pt x="61" y="131"/>
                  </a:lnTo>
                  <a:lnTo>
                    <a:pt x="61" y="130"/>
                  </a:lnTo>
                  <a:lnTo>
                    <a:pt x="61" y="130"/>
                  </a:lnTo>
                  <a:lnTo>
                    <a:pt x="61" y="130"/>
                  </a:lnTo>
                  <a:lnTo>
                    <a:pt x="61" y="130"/>
                  </a:lnTo>
                  <a:lnTo>
                    <a:pt x="61" y="130"/>
                  </a:lnTo>
                  <a:lnTo>
                    <a:pt x="61" y="130"/>
                  </a:lnTo>
                  <a:lnTo>
                    <a:pt x="61" y="130"/>
                  </a:lnTo>
                  <a:lnTo>
                    <a:pt x="61" y="130"/>
                  </a:lnTo>
                  <a:lnTo>
                    <a:pt x="61" y="130"/>
                  </a:lnTo>
                  <a:lnTo>
                    <a:pt x="61" y="129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61" y="127"/>
                  </a:lnTo>
                  <a:lnTo>
                    <a:pt x="61" y="127"/>
                  </a:lnTo>
                  <a:lnTo>
                    <a:pt x="60" y="126"/>
                  </a:lnTo>
                  <a:lnTo>
                    <a:pt x="59" y="121"/>
                  </a:lnTo>
                  <a:lnTo>
                    <a:pt x="59" y="120"/>
                  </a:lnTo>
                  <a:lnTo>
                    <a:pt x="58" y="118"/>
                  </a:lnTo>
                  <a:lnTo>
                    <a:pt x="57" y="116"/>
                  </a:lnTo>
                  <a:lnTo>
                    <a:pt x="57" y="116"/>
                  </a:lnTo>
                  <a:lnTo>
                    <a:pt x="57" y="116"/>
                  </a:lnTo>
                  <a:lnTo>
                    <a:pt x="57" y="116"/>
                  </a:lnTo>
                  <a:lnTo>
                    <a:pt x="57" y="115"/>
                  </a:lnTo>
                  <a:lnTo>
                    <a:pt x="57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4"/>
                  </a:lnTo>
                  <a:lnTo>
                    <a:pt x="56" y="113"/>
                  </a:lnTo>
                  <a:lnTo>
                    <a:pt x="56" y="113"/>
                  </a:lnTo>
                  <a:lnTo>
                    <a:pt x="56" y="112"/>
                  </a:lnTo>
                  <a:lnTo>
                    <a:pt x="57" y="110"/>
                  </a:lnTo>
                  <a:lnTo>
                    <a:pt x="57" y="110"/>
                  </a:lnTo>
                  <a:lnTo>
                    <a:pt x="57" y="110"/>
                  </a:lnTo>
                  <a:lnTo>
                    <a:pt x="56" y="110"/>
                  </a:lnTo>
                  <a:lnTo>
                    <a:pt x="56" y="109"/>
                  </a:lnTo>
                  <a:lnTo>
                    <a:pt x="55" y="109"/>
                  </a:lnTo>
                  <a:lnTo>
                    <a:pt x="55" y="109"/>
                  </a:lnTo>
                  <a:lnTo>
                    <a:pt x="55" y="109"/>
                  </a:lnTo>
                  <a:lnTo>
                    <a:pt x="55" y="109"/>
                  </a:lnTo>
                  <a:lnTo>
                    <a:pt x="55" y="107"/>
                  </a:lnTo>
                  <a:lnTo>
                    <a:pt x="54" y="107"/>
                  </a:lnTo>
                  <a:lnTo>
                    <a:pt x="54" y="104"/>
                  </a:lnTo>
                  <a:lnTo>
                    <a:pt x="54" y="103"/>
                  </a:lnTo>
                  <a:lnTo>
                    <a:pt x="54" y="103"/>
                  </a:lnTo>
                  <a:lnTo>
                    <a:pt x="53" y="103"/>
                  </a:lnTo>
                  <a:lnTo>
                    <a:pt x="53" y="102"/>
                  </a:lnTo>
                  <a:lnTo>
                    <a:pt x="54" y="102"/>
                  </a:lnTo>
                  <a:lnTo>
                    <a:pt x="54" y="102"/>
                  </a:lnTo>
                  <a:lnTo>
                    <a:pt x="54" y="101"/>
                  </a:lnTo>
                  <a:lnTo>
                    <a:pt x="55" y="101"/>
                  </a:lnTo>
                  <a:lnTo>
                    <a:pt x="56" y="99"/>
                  </a:lnTo>
                  <a:lnTo>
                    <a:pt x="57" y="98"/>
                  </a:lnTo>
                  <a:lnTo>
                    <a:pt x="57" y="98"/>
                  </a:lnTo>
                  <a:lnTo>
                    <a:pt x="57" y="98"/>
                  </a:lnTo>
                  <a:lnTo>
                    <a:pt x="57" y="98"/>
                  </a:lnTo>
                  <a:lnTo>
                    <a:pt x="57" y="97"/>
                  </a:lnTo>
                  <a:lnTo>
                    <a:pt x="57" y="97"/>
                  </a:lnTo>
                  <a:lnTo>
                    <a:pt x="57" y="96"/>
                  </a:lnTo>
                  <a:lnTo>
                    <a:pt x="57" y="96"/>
                  </a:lnTo>
                  <a:lnTo>
                    <a:pt x="57" y="95"/>
                  </a:lnTo>
                  <a:lnTo>
                    <a:pt x="57" y="95"/>
                  </a:lnTo>
                  <a:lnTo>
                    <a:pt x="57" y="95"/>
                  </a:lnTo>
                  <a:lnTo>
                    <a:pt x="57" y="95"/>
                  </a:lnTo>
                  <a:lnTo>
                    <a:pt x="57" y="95"/>
                  </a:lnTo>
                  <a:lnTo>
                    <a:pt x="57" y="95"/>
                  </a:lnTo>
                  <a:lnTo>
                    <a:pt x="57" y="94"/>
                  </a:lnTo>
                  <a:lnTo>
                    <a:pt x="56" y="93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87"/>
                  </a:lnTo>
                  <a:lnTo>
                    <a:pt x="56" y="87"/>
                  </a:lnTo>
                  <a:lnTo>
                    <a:pt x="56" y="87"/>
                  </a:lnTo>
                  <a:lnTo>
                    <a:pt x="57" y="87"/>
                  </a:lnTo>
                  <a:lnTo>
                    <a:pt x="57" y="87"/>
                  </a:lnTo>
                  <a:lnTo>
                    <a:pt x="57" y="87"/>
                  </a:lnTo>
                  <a:lnTo>
                    <a:pt x="57" y="87"/>
                  </a:lnTo>
                  <a:lnTo>
                    <a:pt x="57" y="87"/>
                  </a:lnTo>
                  <a:lnTo>
                    <a:pt x="57" y="87"/>
                  </a:lnTo>
                  <a:lnTo>
                    <a:pt x="58" y="86"/>
                  </a:lnTo>
                  <a:lnTo>
                    <a:pt x="58" y="86"/>
                  </a:lnTo>
                  <a:lnTo>
                    <a:pt x="58" y="86"/>
                  </a:lnTo>
                  <a:lnTo>
                    <a:pt x="58" y="86"/>
                  </a:lnTo>
                  <a:lnTo>
                    <a:pt x="58" y="86"/>
                  </a:lnTo>
                  <a:lnTo>
                    <a:pt x="58" y="86"/>
                  </a:lnTo>
                  <a:lnTo>
                    <a:pt x="59" y="86"/>
                  </a:lnTo>
                  <a:lnTo>
                    <a:pt x="59" y="86"/>
                  </a:lnTo>
                  <a:lnTo>
                    <a:pt x="60" y="84"/>
                  </a:lnTo>
                  <a:lnTo>
                    <a:pt x="60" y="80"/>
                  </a:lnTo>
                  <a:lnTo>
                    <a:pt x="61" y="79"/>
                  </a:lnTo>
                  <a:lnTo>
                    <a:pt x="62" y="78"/>
                  </a:lnTo>
                  <a:lnTo>
                    <a:pt x="62" y="78"/>
                  </a:lnTo>
                  <a:lnTo>
                    <a:pt x="62" y="78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1" y="77"/>
                  </a:lnTo>
                  <a:lnTo>
                    <a:pt x="61" y="77"/>
                  </a:lnTo>
                  <a:lnTo>
                    <a:pt x="61" y="76"/>
                  </a:lnTo>
                  <a:lnTo>
                    <a:pt x="61" y="76"/>
                  </a:lnTo>
                  <a:lnTo>
                    <a:pt x="61" y="76"/>
                  </a:lnTo>
                  <a:lnTo>
                    <a:pt x="61" y="76"/>
                  </a:lnTo>
                  <a:lnTo>
                    <a:pt x="61" y="76"/>
                  </a:lnTo>
                  <a:lnTo>
                    <a:pt x="61" y="76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2" y="74"/>
                  </a:lnTo>
                  <a:lnTo>
                    <a:pt x="62" y="73"/>
                  </a:lnTo>
                  <a:lnTo>
                    <a:pt x="62" y="73"/>
                  </a:lnTo>
                  <a:lnTo>
                    <a:pt x="62" y="73"/>
                  </a:lnTo>
                  <a:lnTo>
                    <a:pt x="62" y="73"/>
                  </a:lnTo>
                  <a:lnTo>
                    <a:pt x="62" y="73"/>
                  </a:lnTo>
                  <a:lnTo>
                    <a:pt x="63" y="72"/>
                  </a:lnTo>
                  <a:lnTo>
                    <a:pt x="63" y="72"/>
                  </a:lnTo>
                  <a:lnTo>
                    <a:pt x="63" y="72"/>
                  </a:lnTo>
                  <a:lnTo>
                    <a:pt x="63" y="72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4" y="71"/>
                  </a:lnTo>
                  <a:lnTo>
                    <a:pt x="64" y="71"/>
                  </a:lnTo>
                  <a:lnTo>
                    <a:pt x="62" y="72"/>
                  </a:lnTo>
                  <a:lnTo>
                    <a:pt x="58" y="71"/>
                  </a:lnTo>
                  <a:lnTo>
                    <a:pt x="58" y="70"/>
                  </a:lnTo>
                  <a:lnTo>
                    <a:pt x="57" y="70"/>
                  </a:lnTo>
                  <a:lnTo>
                    <a:pt x="57" y="70"/>
                  </a:lnTo>
                  <a:lnTo>
                    <a:pt x="57" y="70"/>
                  </a:lnTo>
                  <a:lnTo>
                    <a:pt x="57" y="70"/>
                  </a:lnTo>
                  <a:lnTo>
                    <a:pt x="57" y="70"/>
                  </a:lnTo>
                  <a:lnTo>
                    <a:pt x="56" y="70"/>
                  </a:lnTo>
                  <a:lnTo>
                    <a:pt x="54" y="70"/>
                  </a:lnTo>
                  <a:lnTo>
                    <a:pt x="51" y="70"/>
                  </a:lnTo>
                  <a:lnTo>
                    <a:pt x="49" y="70"/>
                  </a:lnTo>
                  <a:lnTo>
                    <a:pt x="48" y="70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46" y="70"/>
                  </a:lnTo>
                  <a:lnTo>
                    <a:pt x="46" y="70"/>
                  </a:lnTo>
                  <a:lnTo>
                    <a:pt x="45" y="70"/>
                  </a:lnTo>
                  <a:lnTo>
                    <a:pt x="45" y="70"/>
                  </a:lnTo>
                  <a:lnTo>
                    <a:pt x="44" y="71"/>
                  </a:lnTo>
                  <a:lnTo>
                    <a:pt x="43" y="72"/>
                  </a:lnTo>
                  <a:lnTo>
                    <a:pt x="41" y="75"/>
                  </a:lnTo>
                  <a:lnTo>
                    <a:pt x="40" y="75"/>
                  </a:lnTo>
                  <a:lnTo>
                    <a:pt x="40" y="76"/>
                  </a:lnTo>
                  <a:lnTo>
                    <a:pt x="39" y="76"/>
                  </a:lnTo>
                  <a:lnTo>
                    <a:pt x="39" y="76"/>
                  </a:lnTo>
                  <a:lnTo>
                    <a:pt x="39" y="75"/>
                  </a:lnTo>
                  <a:lnTo>
                    <a:pt x="39" y="75"/>
                  </a:lnTo>
                  <a:lnTo>
                    <a:pt x="35" y="77"/>
                  </a:lnTo>
                  <a:lnTo>
                    <a:pt x="31" y="79"/>
                  </a:lnTo>
                  <a:lnTo>
                    <a:pt x="29" y="80"/>
                  </a:lnTo>
                  <a:lnTo>
                    <a:pt x="28" y="81"/>
                  </a:lnTo>
                  <a:lnTo>
                    <a:pt x="28" y="82"/>
                  </a:lnTo>
                  <a:lnTo>
                    <a:pt x="27" y="82"/>
                  </a:lnTo>
                  <a:lnTo>
                    <a:pt x="26" y="82"/>
                  </a:lnTo>
                  <a:lnTo>
                    <a:pt x="25" y="82"/>
                  </a:lnTo>
                  <a:lnTo>
                    <a:pt x="24" y="82"/>
                  </a:lnTo>
                  <a:lnTo>
                    <a:pt x="23" y="83"/>
                  </a:lnTo>
                  <a:lnTo>
                    <a:pt x="22" y="84"/>
                  </a:lnTo>
                  <a:lnTo>
                    <a:pt x="21" y="84"/>
                  </a:lnTo>
                  <a:lnTo>
                    <a:pt x="20" y="84"/>
                  </a:lnTo>
                  <a:lnTo>
                    <a:pt x="14" y="87"/>
                  </a:lnTo>
                  <a:lnTo>
                    <a:pt x="13" y="87"/>
                  </a:lnTo>
                  <a:lnTo>
                    <a:pt x="13" y="87"/>
                  </a:lnTo>
                  <a:lnTo>
                    <a:pt x="13" y="87"/>
                  </a:lnTo>
                  <a:lnTo>
                    <a:pt x="13" y="87"/>
                  </a:lnTo>
                  <a:lnTo>
                    <a:pt x="13" y="87"/>
                  </a:lnTo>
                  <a:lnTo>
                    <a:pt x="12" y="89"/>
                  </a:lnTo>
                  <a:lnTo>
                    <a:pt x="11" y="89"/>
                  </a:lnTo>
                  <a:lnTo>
                    <a:pt x="11" y="88"/>
                  </a:lnTo>
                  <a:lnTo>
                    <a:pt x="11" y="87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10" y="83"/>
                  </a:lnTo>
                  <a:lnTo>
                    <a:pt x="9" y="82"/>
                  </a:lnTo>
                  <a:lnTo>
                    <a:pt x="9" y="80"/>
                  </a:lnTo>
                  <a:lnTo>
                    <a:pt x="9" y="79"/>
                  </a:lnTo>
                  <a:lnTo>
                    <a:pt x="9" y="79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8" y="76"/>
                  </a:lnTo>
                  <a:lnTo>
                    <a:pt x="8" y="76"/>
                  </a:lnTo>
                  <a:lnTo>
                    <a:pt x="8" y="74"/>
                  </a:lnTo>
                  <a:lnTo>
                    <a:pt x="8" y="73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7" y="62"/>
                  </a:lnTo>
                  <a:lnTo>
                    <a:pt x="6" y="60"/>
                  </a:lnTo>
                  <a:lnTo>
                    <a:pt x="4" y="58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7" y="54"/>
                  </a:lnTo>
                  <a:lnTo>
                    <a:pt x="7" y="54"/>
                  </a:lnTo>
                  <a:lnTo>
                    <a:pt x="7" y="53"/>
                  </a:lnTo>
                  <a:lnTo>
                    <a:pt x="7" y="53"/>
                  </a:lnTo>
                  <a:lnTo>
                    <a:pt x="7" y="53"/>
                  </a:lnTo>
                  <a:lnTo>
                    <a:pt x="7" y="52"/>
                  </a:lnTo>
                  <a:lnTo>
                    <a:pt x="7" y="51"/>
                  </a:lnTo>
                  <a:lnTo>
                    <a:pt x="7" y="51"/>
                  </a:lnTo>
                  <a:lnTo>
                    <a:pt x="7" y="50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6"/>
                  </a:lnTo>
                  <a:lnTo>
                    <a:pt x="6" y="44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6" y="41"/>
                  </a:lnTo>
                  <a:lnTo>
                    <a:pt x="6" y="41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1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7"/>
                  </a:lnTo>
                  <a:lnTo>
                    <a:pt x="3" y="20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7"/>
                  </a:lnTo>
                  <a:lnTo>
                    <a:pt x="5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5" y="8"/>
                  </a:lnTo>
                  <a:lnTo>
                    <a:pt x="26" y="8"/>
                  </a:lnTo>
                  <a:lnTo>
                    <a:pt x="27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3" y="7"/>
                  </a:lnTo>
                  <a:lnTo>
                    <a:pt x="34" y="6"/>
                  </a:lnTo>
                  <a:lnTo>
                    <a:pt x="35" y="6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3" y="4"/>
                  </a:lnTo>
                  <a:close/>
                </a:path>
              </a:pathLst>
            </a:custGeom>
            <a:solidFill>
              <a:srgbClr val="3F6075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0" name="Freeform 189"/>
            <p:cNvSpPr>
              <a:spLocks/>
            </p:cNvSpPr>
            <p:nvPr/>
          </p:nvSpPr>
          <p:spPr bwMode="auto">
            <a:xfrm>
              <a:off x="4596454" y="2590214"/>
              <a:ext cx="1564691" cy="1504747"/>
            </a:xfrm>
            <a:custGeom>
              <a:avLst/>
              <a:gdLst>
                <a:gd name="T0" fmla="*/ 96 w 348"/>
                <a:gd name="T1" fmla="*/ 24 h 350"/>
                <a:gd name="T2" fmla="*/ 113 w 348"/>
                <a:gd name="T3" fmla="*/ 34 h 350"/>
                <a:gd name="T4" fmla="*/ 127 w 348"/>
                <a:gd name="T5" fmla="*/ 27 h 350"/>
                <a:gd name="T6" fmla="*/ 163 w 348"/>
                <a:gd name="T7" fmla="*/ 56 h 350"/>
                <a:gd name="T8" fmla="*/ 189 w 348"/>
                <a:gd name="T9" fmla="*/ 60 h 350"/>
                <a:gd name="T10" fmla="*/ 214 w 348"/>
                <a:gd name="T11" fmla="*/ 53 h 350"/>
                <a:gd name="T12" fmla="*/ 207 w 348"/>
                <a:gd name="T13" fmla="*/ 75 h 350"/>
                <a:gd name="T14" fmla="*/ 217 w 348"/>
                <a:gd name="T15" fmla="*/ 91 h 350"/>
                <a:gd name="T16" fmla="*/ 219 w 348"/>
                <a:gd name="T17" fmla="*/ 111 h 350"/>
                <a:gd name="T18" fmla="*/ 233 w 348"/>
                <a:gd name="T19" fmla="*/ 133 h 350"/>
                <a:gd name="T20" fmla="*/ 232 w 348"/>
                <a:gd name="T21" fmla="*/ 158 h 350"/>
                <a:gd name="T22" fmla="*/ 243 w 348"/>
                <a:gd name="T23" fmla="*/ 165 h 350"/>
                <a:gd name="T24" fmla="*/ 250 w 348"/>
                <a:gd name="T25" fmla="*/ 177 h 350"/>
                <a:gd name="T26" fmla="*/ 249 w 348"/>
                <a:gd name="T27" fmla="*/ 205 h 350"/>
                <a:gd name="T28" fmla="*/ 257 w 348"/>
                <a:gd name="T29" fmla="*/ 224 h 350"/>
                <a:gd name="T30" fmla="*/ 272 w 348"/>
                <a:gd name="T31" fmla="*/ 232 h 350"/>
                <a:gd name="T32" fmla="*/ 273 w 348"/>
                <a:gd name="T33" fmla="*/ 251 h 350"/>
                <a:gd name="T34" fmla="*/ 277 w 348"/>
                <a:gd name="T35" fmla="*/ 241 h 350"/>
                <a:gd name="T36" fmla="*/ 297 w 348"/>
                <a:gd name="T37" fmla="*/ 239 h 350"/>
                <a:gd name="T38" fmla="*/ 334 w 348"/>
                <a:gd name="T39" fmla="*/ 259 h 350"/>
                <a:gd name="T40" fmla="*/ 346 w 348"/>
                <a:gd name="T41" fmla="*/ 266 h 350"/>
                <a:gd name="T42" fmla="*/ 342 w 348"/>
                <a:gd name="T43" fmla="*/ 283 h 350"/>
                <a:gd name="T44" fmla="*/ 333 w 348"/>
                <a:gd name="T45" fmla="*/ 291 h 350"/>
                <a:gd name="T46" fmla="*/ 331 w 348"/>
                <a:gd name="T47" fmla="*/ 305 h 350"/>
                <a:gd name="T48" fmla="*/ 319 w 348"/>
                <a:gd name="T49" fmla="*/ 326 h 350"/>
                <a:gd name="T50" fmla="*/ 303 w 348"/>
                <a:gd name="T51" fmla="*/ 335 h 350"/>
                <a:gd name="T52" fmla="*/ 288 w 348"/>
                <a:gd name="T53" fmla="*/ 338 h 350"/>
                <a:gd name="T54" fmla="*/ 259 w 348"/>
                <a:gd name="T55" fmla="*/ 343 h 350"/>
                <a:gd name="T56" fmla="*/ 239 w 348"/>
                <a:gd name="T57" fmla="*/ 324 h 350"/>
                <a:gd name="T58" fmla="*/ 216 w 348"/>
                <a:gd name="T59" fmla="*/ 341 h 350"/>
                <a:gd name="T60" fmla="*/ 206 w 348"/>
                <a:gd name="T61" fmla="*/ 336 h 350"/>
                <a:gd name="T62" fmla="*/ 189 w 348"/>
                <a:gd name="T63" fmla="*/ 324 h 350"/>
                <a:gd name="T64" fmla="*/ 181 w 348"/>
                <a:gd name="T65" fmla="*/ 312 h 350"/>
                <a:gd name="T66" fmla="*/ 181 w 348"/>
                <a:gd name="T67" fmla="*/ 301 h 350"/>
                <a:gd name="T68" fmla="*/ 165 w 348"/>
                <a:gd name="T69" fmla="*/ 312 h 350"/>
                <a:gd name="T70" fmla="*/ 135 w 348"/>
                <a:gd name="T71" fmla="*/ 323 h 350"/>
                <a:gd name="T72" fmla="*/ 121 w 348"/>
                <a:gd name="T73" fmla="*/ 323 h 350"/>
                <a:gd name="T74" fmla="*/ 110 w 348"/>
                <a:gd name="T75" fmla="*/ 300 h 350"/>
                <a:gd name="T76" fmla="*/ 104 w 348"/>
                <a:gd name="T77" fmla="*/ 281 h 350"/>
                <a:gd name="T78" fmla="*/ 102 w 348"/>
                <a:gd name="T79" fmla="*/ 253 h 350"/>
                <a:gd name="T80" fmla="*/ 78 w 348"/>
                <a:gd name="T81" fmla="*/ 241 h 350"/>
                <a:gd name="T82" fmla="*/ 37 w 348"/>
                <a:gd name="T83" fmla="*/ 240 h 350"/>
                <a:gd name="T84" fmla="*/ 11 w 348"/>
                <a:gd name="T85" fmla="*/ 266 h 350"/>
                <a:gd name="T86" fmla="*/ 22 w 348"/>
                <a:gd name="T87" fmla="*/ 249 h 350"/>
                <a:gd name="T88" fmla="*/ 11 w 348"/>
                <a:gd name="T89" fmla="*/ 232 h 350"/>
                <a:gd name="T90" fmla="*/ 16 w 348"/>
                <a:gd name="T91" fmla="*/ 205 h 350"/>
                <a:gd name="T92" fmla="*/ 13 w 348"/>
                <a:gd name="T93" fmla="*/ 194 h 350"/>
                <a:gd name="T94" fmla="*/ 6 w 348"/>
                <a:gd name="T95" fmla="*/ 197 h 350"/>
                <a:gd name="T96" fmla="*/ 0 w 348"/>
                <a:gd name="T97" fmla="*/ 173 h 350"/>
                <a:gd name="T98" fmla="*/ 21 w 348"/>
                <a:gd name="T99" fmla="*/ 155 h 350"/>
                <a:gd name="T100" fmla="*/ 35 w 348"/>
                <a:gd name="T101" fmla="*/ 131 h 350"/>
                <a:gd name="T102" fmla="*/ 51 w 348"/>
                <a:gd name="T103" fmla="*/ 128 h 350"/>
                <a:gd name="T104" fmla="*/ 75 w 348"/>
                <a:gd name="T105" fmla="*/ 112 h 350"/>
                <a:gd name="T106" fmla="*/ 52 w 348"/>
                <a:gd name="T107" fmla="*/ 109 h 350"/>
                <a:gd name="T108" fmla="*/ 43 w 348"/>
                <a:gd name="T109" fmla="*/ 89 h 350"/>
                <a:gd name="T110" fmla="*/ 38 w 348"/>
                <a:gd name="T111" fmla="*/ 77 h 350"/>
                <a:gd name="T112" fmla="*/ 37 w 348"/>
                <a:gd name="T113" fmla="*/ 66 h 350"/>
                <a:gd name="T114" fmla="*/ 54 w 348"/>
                <a:gd name="T115" fmla="*/ 50 h 350"/>
                <a:gd name="T116" fmla="*/ 53 w 348"/>
                <a:gd name="T117" fmla="*/ 31 h 350"/>
                <a:gd name="T118" fmla="*/ 66 w 348"/>
                <a:gd name="T119" fmla="*/ 6 h 350"/>
                <a:gd name="T120" fmla="*/ 88 w 348"/>
                <a:gd name="T121" fmla="*/ 8 h 350"/>
                <a:gd name="T122" fmla="*/ 99 w 348"/>
                <a:gd name="T123" fmla="*/ 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8" h="350">
                  <a:moveTo>
                    <a:pt x="107" y="5"/>
                  </a:moveTo>
                  <a:lnTo>
                    <a:pt x="107" y="7"/>
                  </a:lnTo>
                  <a:lnTo>
                    <a:pt x="107" y="7"/>
                  </a:lnTo>
                  <a:lnTo>
                    <a:pt x="107" y="7"/>
                  </a:lnTo>
                  <a:lnTo>
                    <a:pt x="107" y="8"/>
                  </a:lnTo>
                  <a:lnTo>
                    <a:pt x="107" y="8"/>
                  </a:lnTo>
                  <a:lnTo>
                    <a:pt x="108" y="9"/>
                  </a:lnTo>
                  <a:lnTo>
                    <a:pt x="110" y="11"/>
                  </a:lnTo>
                  <a:lnTo>
                    <a:pt x="109" y="13"/>
                  </a:lnTo>
                  <a:lnTo>
                    <a:pt x="109" y="13"/>
                  </a:lnTo>
                  <a:lnTo>
                    <a:pt x="109" y="13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07" y="15"/>
                  </a:lnTo>
                  <a:lnTo>
                    <a:pt x="106" y="18"/>
                  </a:lnTo>
                  <a:lnTo>
                    <a:pt x="103" y="22"/>
                  </a:lnTo>
                  <a:lnTo>
                    <a:pt x="103" y="22"/>
                  </a:lnTo>
                  <a:lnTo>
                    <a:pt x="103" y="22"/>
                  </a:lnTo>
                  <a:lnTo>
                    <a:pt x="103" y="22"/>
                  </a:lnTo>
                  <a:lnTo>
                    <a:pt x="103" y="22"/>
                  </a:lnTo>
                  <a:lnTo>
                    <a:pt x="103" y="22"/>
                  </a:lnTo>
                  <a:lnTo>
                    <a:pt x="102" y="22"/>
                  </a:lnTo>
                  <a:lnTo>
                    <a:pt x="102" y="22"/>
                  </a:lnTo>
                  <a:lnTo>
                    <a:pt x="101" y="22"/>
                  </a:lnTo>
                  <a:lnTo>
                    <a:pt x="101" y="22"/>
                  </a:lnTo>
                  <a:lnTo>
                    <a:pt x="101" y="22"/>
                  </a:lnTo>
                  <a:lnTo>
                    <a:pt x="101" y="22"/>
                  </a:lnTo>
                  <a:lnTo>
                    <a:pt x="101" y="22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97" y="22"/>
                  </a:lnTo>
                  <a:lnTo>
                    <a:pt x="97" y="22"/>
                  </a:lnTo>
                  <a:lnTo>
                    <a:pt x="97" y="23"/>
                  </a:lnTo>
                  <a:lnTo>
                    <a:pt x="96" y="24"/>
                  </a:lnTo>
                  <a:lnTo>
                    <a:pt x="96" y="24"/>
                  </a:lnTo>
                  <a:lnTo>
                    <a:pt x="96" y="24"/>
                  </a:lnTo>
                  <a:lnTo>
                    <a:pt x="96" y="24"/>
                  </a:lnTo>
                  <a:lnTo>
                    <a:pt x="95" y="26"/>
                  </a:lnTo>
                  <a:lnTo>
                    <a:pt x="95" y="26"/>
                  </a:lnTo>
                  <a:lnTo>
                    <a:pt x="95" y="26"/>
                  </a:lnTo>
                  <a:lnTo>
                    <a:pt x="95" y="26"/>
                  </a:lnTo>
                  <a:lnTo>
                    <a:pt x="99" y="31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101" y="33"/>
                  </a:lnTo>
                  <a:lnTo>
                    <a:pt x="101" y="33"/>
                  </a:lnTo>
                  <a:lnTo>
                    <a:pt x="102" y="33"/>
                  </a:lnTo>
                  <a:lnTo>
                    <a:pt x="104" y="33"/>
                  </a:lnTo>
                  <a:lnTo>
                    <a:pt x="104" y="33"/>
                  </a:lnTo>
                  <a:lnTo>
                    <a:pt x="105" y="33"/>
                  </a:lnTo>
                  <a:lnTo>
                    <a:pt x="105" y="33"/>
                  </a:lnTo>
                  <a:lnTo>
                    <a:pt x="105" y="33"/>
                  </a:lnTo>
                  <a:lnTo>
                    <a:pt x="106" y="32"/>
                  </a:lnTo>
                  <a:lnTo>
                    <a:pt x="106" y="32"/>
                  </a:lnTo>
                  <a:lnTo>
                    <a:pt x="106" y="32"/>
                  </a:lnTo>
                  <a:lnTo>
                    <a:pt x="106" y="32"/>
                  </a:lnTo>
                  <a:lnTo>
                    <a:pt x="106" y="32"/>
                  </a:lnTo>
                  <a:lnTo>
                    <a:pt x="106" y="32"/>
                  </a:lnTo>
                  <a:lnTo>
                    <a:pt x="106" y="32"/>
                  </a:lnTo>
                  <a:lnTo>
                    <a:pt x="106" y="31"/>
                  </a:lnTo>
                  <a:lnTo>
                    <a:pt x="106" y="31"/>
                  </a:lnTo>
                  <a:lnTo>
                    <a:pt x="106" y="31"/>
                  </a:lnTo>
                  <a:lnTo>
                    <a:pt x="107" y="31"/>
                  </a:lnTo>
                  <a:lnTo>
                    <a:pt x="109" y="29"/>
                  </a:lnTo>
                  <a:lnTo>
                    <a:pt x="114" y="32"/>
                  </a:lnTo>
                  <a:lnTo>
                    <a:pt x="114" y="32"/>
                  </a:lnTo>
                  <a:lnTo>
                    <a:pt x="114" y="33"/>
                  </a:lnTo>
                  <a:lnTo>
                    <a:pt x="114" y="33"/>
                  </a:lnTo>
                  <a:lnTo>
                    <a:pt x="114" y="33"/>
                  </a:lnTo>
                  <a:lnTo>
                    <a:pt x="114" y="33"/>
                  </a:lnTo>
                  <a:lnTo>
                    <a:pt x="114" y="33"/>
                  </a:lnTo>
                  <a:lnTo>
                    <a:pt x="114" y="33"/>
                  </a:lnTo>
                  <a:lnTo>
                    <a:pt x="114" y="33"/>
                  </a:lnTo>
                  <a:lnTo>
                    <a:pt x="114" y="33"/>
                  </a:lnTo>
                  <a:lnTo>
                    <a:pt x="113" y="34"/>
                  </a:lnTo>
                  <a:lnTo>
                    <a:pt x="113" y="35"/>
                  </a:lnTo>
                  <a:lnTo>
                    <a:pt x="114" y="36"/>
                  </a:lnTo>
                  <a:lnTo>
                    <a:pt x="114" y="36"/>
                  </a:lnTo>
                  <a:lnTo>
                    <a:pt x="114" y="36"/>
                  </a:lnTo>
                  <a:lnTo>
                    <a:pt x="114" y="37"/>
                  </a:lnTo>
                  <a:lnTo>
                    <a:pt x="115" y="37"/>
                  </a:lnTo>
                  <a:lnTo>
                    <a:pt x="115" y="37"/>
                  </a:lnTo>
                  <a:lnTo>
                    <a:pt x="115" y="37"/>
                  </a:lnTo>
                  <a:lnTo>
                    <a:pt x="115" y="37"/>
                  </a:lnTo>
                  <a:lnTo>
                    <a:pt x="115" y="37"/>
                  </a:lnTo>
                  <a:lnTo>
                    <a:pt x="116" y="37"/>
                  </a:lnTo>
                  <a:lnTo>
                    <a:pt x="116" y="37"/>
                  </a:lnTo>
                  <a:lnTo>
                    <a:pt x="116" y="37"/>
                  </a:lnTo>
                  <a:lnTo>
                    <a:pt x="117" y="37"/>
                  </a:lnTo>
                  <a:lnTo>
                    <a:pt x="118" y="37"/>
                  </a:lnTo>
                  <a:lnTo>
                    <a:pt x="118" y="37"/>
                  </a:lnTo>
                  <a:lnTo>
                    <a:pt x="118" y="36"/>
                  </a:lnTo>
                  <a:lnTo>
                    <a:pt x="118" y="36"/>
                  </a:lnTo>
                  <a:lnTo>
                    <a:pt x="118" y="33"/>
                  </a:lnTo>
                  <a:lnTo>
                    <a:pt x="119" y="32"/>
                  </a:lnTo>
                  <a:lnTo>
                    <a:pt x="119" y="32"/>
                  </a:lnTo>
                  <a:lnTo>
                    <a:pt x="120" y="30"/>
                  </a:lnTo>
                  <a:lnTo>
                    <a:pt x="120" y="30"/>
                  </a:lnTo>
                  <a:lnTo>
                    <a:pt x="122" y="28"/>
                  </a:lnTo>
                  <a:lnTo>
                    <a:pt x="122" y="28"/>
                  </a:lnTo>
                  <a:lnTo>
                    <a:pt x="122" y="28"/>
                  </a:lnTo>
                  <a:lnTo>
                    <a:pt x="122" y="28"/>
                  </a:lnTo>
                  <a:lnTo>
                    <a:pt x="122" y="27"/>
                  </a:lnTo>
                  <a:lnTo>
                    <a:pt x="123" y="27"/>
                  </a:lnTo>
                  <a:lnTo>
                    <a:pt x="123" y="27"/>
                  </a:lnTo>
                  <a:lnTo>
                    <a:pt x="123" y="27"/>
                  </a:lnTo>
                  <a:lnTo>
                    <a:pt x="126" y="26"/>
                  </a:lnTo>
                  <a:lnTo>
                    <a:pt x="127" y="26"/>
                  </a:lnTo>
                  <a:lnTo>
                    <a:pt x="127" y="26"/>
                  </a:lnTo>
                  <a:lnTo>
                    <a:pt x="127" y="27"/>
                  </a:lnTo>
                  <a:lnTo>
                    <a:pt x="127" y="27"/>
                  </a:lnTo>
                  <a:lnTo>
                    <a:pt x="127" y="27"/>
                  </a:lnTo>
                  <a:lnTo>
                    <a:pt x="127" y="27"/>
                  </a:lnTo>
                  <a:lnTo>
                    <a:pt x="132" y="33"/>
                  </a:lnTo>
                  <a:lnTo>
                    <a:pt x="133" y="34"/>
                  </a:lnTo>
                  <a:lnTo>
                    <a:pt x="135" y="33"/>
                  </a:lnTo>
                  <a:lnTo>
                    <a:pt x="136" y="32"/>
                  </a:lnTo>
                  <a:lnTo>
                    <a:pt x="137" y="31"/>
                  </a:lnTo>
                  <a:lnTo>
                    <a:pt x="137" y="30"/>
                  </a:lnTo>
                  <a:lnTo>
                    <a:pt x="138" y="30"/>
                  </a:lnTo>
                  <a:lnTo>
                    <a:pt x="138" y="30"/>
                  </a:lnTo>
                  <a:lnTo>
                    <a:pt x="138" y="30"/>
                  </a:lnTo>
                  <a:lnTo>
                    <a:pt x="139" y="30"/>
                  </a:lnTo>
                  <a:lnTo>
                    <a:pt x="139" y="30"/>
                  </a:lnTo>
                  <a:lnTo>
                    <a:pt x="143" y="32"/>
                  </a:lnTo>
                  <a:lnTo>
                    <a:pt x="143" y="32"/>
                  </a:lnTo>
                  <a:lnTo>
                    <a:pt x="143" y="32"/>
                  </a:lnTo>
                  <a:lnTo>
                    <a:pt x="144" y="33"/>
                  </a:lnTo>
                  <a:lnTo>
                    <a:pt x="144" y="33"/>
                  </a:lnTo>
                  <a:lnTo>
                    <a:pt x="144" y="33"/>
                  </a:lnTo>
                  <a:lnTo>
                    <a:pt x="146" y="34"/>
                  </a:lnTo>
                  <a:lnTo>
                    <a:pt x="147" y="36"/>
                  </a:lnTo>
                  <a:lnTo>
                    <a:pt x="147" y="36"/>
                  </a:lnTo>
                  <a:lnTo>
                    <a:pt x="148" y="37"/>
                  </a:lnTo>
                  <a:lnTo>
                    <a:pt x="149" y="38"/>
                  </a:lnTo>
                  <a:lnTo>
                    <a:pt x="149" y="38"/>
                  </a:lnTo>
                  <a:lnTo>
                    <a:pt x="149" y="38"/>
                  </a:lnTo>
                  <a:lnTo>
                    <a:pt x="149" y="38"/>
                  </a:lnTo>
                  <a:lnTo>
                    <a:pt x="149" y="39"/>
                  </a:lnTo>
                  <a:lnTo>
                    <a:pt x="149" y="39"/>
                  </a:lnTo>
                  <a:lnTo>
                    <a:pt x="149" y="39"/>
                  </a:lnTo>
                  <a:lnTo>
                    <a:pt x="149" y="40"/>
                  </a:lnTo>
                  <a:lnTo>
                    <a:pt x="149" y="40"/>
                  </a:lnTo>
                  <a:lnTo>
                    <a:pt x="152" y="43"/>
                  </a:lnTo>
                  <a:lnTo>
                    <a:pt x="154" y="46"/>
                  </a:lnTo>
                  <a:lnTo>
                    <a:pt x="156" y="47"/>
                  </a:lnTo>
                  <a:lnTo>
                    <a:pt x="157" y="48"/>
                  </a:lnTo>
                  <a:lnTo>
                    <a:pt x="157" y="49"/>
                  </a:lnTo>
                  <a:lnTo>
                    <a:pt x="160" y="52"/>
                  </a:lnTo>
                  <a:lnTo>
                    <a:pt x="161" y="53"/>
                  </a:lnTo>
                  <a:lnTo>
                    <a:pt x="163" y="56"/>
                  </a:lnTo>
                  <a:lnTo>
                    <a:pt x="164" y="56"/>
                  </a:lnTo>
                  <a:lnTo>
                    <a:pt x="165" y="57"/>
                  </a:lnTo>
                  <a:lnTo>
                    <a:pt x="166" y="58"/>
                  </a:lnTo>
                  <a:lnTo>
                    <a:pt x="166" y="58"/>
                  </a:lnTo>
                  <a:lnTo>
                    <a:pt x="166" y="58"/>
                  </a:lnTo>
                  <a:lnTo>
                    <a:pt x="167" y="58"/>
                  </a:lnTo>
                  <a:lnTo>
                    <a:pt x="167" y="58"/>
                  </a:lnTo>
                  <a:lnTo>
                    <a:pt x="167" y="58"/>
                  </a:lnTo>
                  <a:lnTo>
                    <a:pt x="167" y="58"/>
                  </a:lnTo>
                  <a:lnTo>
                    <a:pt x="167" y="58"/>
                  </a:lnTo>
                  <a:lnTo>
                    <a:pt x="169" y="58"/>
                  </a:lnTo>
                  <a:lnTo>
                    <a:pt x="170" y="59"/>
                  </a:lnTo>
                  <a:lnTo>
                    <a:pt x="170" y="59"/>
                  </a:lnTo>
                  <a:lnTo>
                    <a:pt x="170" y="59"/>
                  </a:lnTo>
                  <a:lnTo>
                    <a:pt x="171" y="59"/>
                  </a:lnTo>
                  <a:lnTo>
                    <a:pt x="172" y="60"/>
                  </a:lnTo>
                  <a:lnTo>
                    <a:pt x="174" y="62"/>
                  </a:lnTo>
                  <a:lnTo>
                    <a:pt x="175" y="63"/>
                  </a:lnTo>
                  <a:lnTo>
                    <a:pt x="175" y="63"/>
                  </a:lnTo>
                  <a:lnTo>
                    <a:pt x="175" y="64"/>
                  </a:lnTo>
                  <a:lnTo>
                    <a:pt x="175" y="64"/>
                  </a:lnTo>
                  <a:lnTo>
                    <a:pt x="175" y="64"/>
                  </a:lnTo>
                  <a:lnTo>
                    <a:pt x="175" y="65"/>
                  </a:lnTo>
                  <a:lnTo>
                    <a:pt x="175" y="65"/>
                  </a:lnTo>
                  <a:lnTo>
                    <a:pt x="175" y="65"/>
                  </a:lnTo>
                  <a:lnTo>
                    <a:pt x="175" y="65"/>
                  </a:lnTo>
                  <a:lnTo>
                    <a:pt x="175" y="65"/>
                  </a:lnTo>
                  <a:lnTo>
                    <a:pt x="175" y="67"/>
                  </a:lnTo>
                  <a:lnTo>
                    <a:pt x="176" y="65"/>
                  </a:lnTo>
                  <a:lnTo>
                    <a:pt x="179" y="62"/>
                  </a:lnTo>
                  <a:lnTo>
                    <a:pt x="179" y="61"/>
                  </a:lnTo>
                  <a:lnTo>
                    <a:pt x="179" y="61"/>
                  </a:lnTo>
                  <a:lnTo>
                    <a:pt x="179" y="61"/>
                  </a:lnTo>
                  <a:lnTo>
                    <a:pt x="180" y="61"/>
                  </a:lnTo>
                  <a:lnTo>
                    <a:pt x="180" y="60"/>
                  </a:lnTo>
                  <a:lnTo>
                    <a:pt x="185" y="59"/>
                  </a:lnTo>
                  <a:lnTo>
                    <a:pt x="186" y="59"/>
                  </a:lnTo>
                  <a:lnTo>
                    <a:pt x="189" y="60"/>
                  </a:lnTo>
                  <a:lnTo>
                    <a:pt x="189" y="60"/>
                  </a:lnTo>
                  <a:lnTo>
                    <a:pt x="189" y="60"/>
                  </a:lnTo>
                  <a:lnTo>
                    <a:pt x="190" y="60"/>
                  </a:lnTo>
                  <a:lnTo>
                    <a:pt x="190" y="61"/>
                  </a:lnTo>
                  <a:lnTo>
                    <a:pt x="190" y="61"/>
                  </a:lnTo>
                  <a:lnTo>
                    <a:pt x="190" y="61"/>
                  </a:lnTo>
                  <a:lnTo>
                    <a:pt x="192" y="62"/>
                  </a:lnTo>
                  <a:lnTo>
                    <a:pt x="194" y="62"/>
                  </a:lnTo>
                  <a:lnTo>
                    <a:pt x="196" y="63"/>
                  </a:lnTo>
                  <a:lnTo>
                    <a:pt x="197" y="63"/>
                  </a:lnTo>
                  <a:lnTo>
                    <a:pt x="197" y="63"/>
                  </a:lnTo>
                  <a:lnTo>
                    <a:pt x="197" y="63"/>
                  </a:lnTo>
                  <a:lnTo>
                    <a:pt x="197" y="63"/>
                  </a:lnTo>
                  <a:lnTo>
                    <a:pt x="198" y="57"/>
                  </a:lnTo>
                  <a:lnTo>
                    <a:pt x="198" y="57"/>
                  </a:lnTo>
                  <a:lnTo>
                    <a:pt x="198" y="55"/>
                  </a:lnTo>
                  <a:lnTo>
                    <a:pt x="200" y="53"/>
                  </a:lnTo>
                  <a:lnTo>
                    <a:pt x="201" y="52"/>
                  </a:lnTo>
                  <a:lnTo>
                    <a:pt x="202" y="50"/>
                  </a:lnTo>
                  <a:lnTo>
                    <a:pt x="203" y="49"/>
                  </a:lnTo>
                  <a:lnTo>
                    <a:pt x="206" y="49"/>
                  </a:lnTo>
                  <a:lnTo>
                    <a:pt x="206" y="49"/>
                  </a:lnTo>
                  <a:lnTo>
                    <a:pt x="206" y="49"/>
                  </a:lnTo>
                  <a:lnTo>
                    <a:pt x="206" y="49"/>
                  </a:lnTo>
                  <a:lnTo>
                    <a:pt x="206" y="49"/>
                  </a:lnTo>
                  <a:lnTo>
                    <a:pt x="206" y="49"/>
                  </a:lnTo>
                  <a:lnTo>
                    <a:pt x="206" y="49"/>
                  </a:lnTo>
                  <a:lnTo>
                    <a:pt x="206" y="50"/>
                  </a:lnTo>
                  <a:lnTo>
                    <a:pt x="206" y="50"/>
                  </a:lnTo>
                  <a:lnTo>
                    <a:pt x="208" y="50"/>
                  </a:lnTo>
                  <a:lnTo>
                    <a:pt x="209" y="51"/>
                  </a:lnTo>
                  <a:lnTo>
                    <a:pt x="209" y="51"/>
                  </a:lnTo>
                  <a:lnTo>
                    <a:pt x="209" y="51"/>
                  </a:lnTo>
                  <a:lnTo>
                    <a:pt x="211" y="50"/>
                  </a:lnTo>
                  <a:lnTo>
                    <a:pt x="211" y="50"/>
                  </a:lnTo>
                  <a:lnTo>
                    <a:pt x="212" y="51"/>
                  </a:lnTo>
                  <a:lnTo>
                    <a:pt x="213" y="52"/>
                  </a:lnTo>
                  <a:lnTo>
                    <a:pt x="214" y="53"/>
                  </a:lnTo>
                  <a:lnTo>
                    <a:pt x="213" y="54"/>
                  </a:lnTo>
                  <a:lnTo>
                    <a:pt x="213" y="54"/>
                  </a:lnTo>
                  <a:lnTo>
                    <a:pt x="213" y="54"/>
                  </a:lnTo>
                  <a:lnTo>
                    <a:pt x="212" y="54"/>
                  </a:lnTo>
                  <a:lnTo>
                    <a:pt x="212" y="55"/>
                  </a:lnTo>
                  <a:lnTo>
                    <a:pt x="211" y="55"/>
                  </a:lnTo>
                  <a:lnTo>
                    <a:pt x="211" y="55"/>
                  </a:lnTo>
                  <a:lnTo>
                    <a:pt x="211" y="59"/>
                  </a:lnTo>
                  <a:lnTo>
                    <a:pt x="211" y="61"/>
                  </a:lnTo>
                  <a:lnTo>
                    <a:pt x="211" y="61"/>
                  </a:lnTo>
                  <a:lnTo>
                    <a:pt x="211" y="62"/>
                  </a:lnTo>
                  <a:lnTo>
                    <a:pt x="212" y="62"/>
                  </a:lnTo>
                  <a:lnTo>
                    <a:pt x="212" y="62"/>
                  </a:lnTo>
                  <a:lnTo>
                    <a:pt x="212" y="62"/>
                  </a:lnTo>
                  <a:lnTo>
                    <a:pt x="212" y="62"/>
                  </a:lnTo>
                  <a:lnTo>
                    <a:pt x="212" y="63"/>
                  </a:lnTo>
                  <a:lnTo>
                    <a:pt x="212" y="63"/>
                  </a:lnTo>
                  <a:lnTo>
                    <a:pt x="212" y="63"/>
                  </a:lnTo>
                  <a:lnTo>
                    <a:pt x="213" y="63"/>
                  </a:lnTo>
                  <a:lnTo>
                    <a:pt x="214" y="64"/>
                  </a:lnTo>
                  <a:lnTo>
                    <a:pt x="215" y="65"/>
                  </a:lnTo>
                  <a:lnTo>
                    <a:pt x="215" y="66"/>
                  </a:lnTo>
                  <a:lnTo>
                    <a:pt x="214" y="70"/>
                  </a:lnTo>
                  <a:lnTo>
                    <a:pt x="214" y="70"/>
                  </a:lnTo>
                  <a:lnTo>
                    <a:pt x="214" y="70"/>
                  </a:lnTo>
                  <a:lnTo>
                    <a:pt x="214" y="70"/>
                  </a:lnTo>
                  <a:lnTo>
                    <a:pt x="213" y="71"/>
                  </a:lnTo>
                  <a:lnTo>
                    <a:pt x="211" y="72"/>
                  </a:lnTo>
                  <a:lnTo>
                    <a:pt x="211" y="72"/>
                  </a:lnTo>
                  <a:lnTo>
                    <a:pt x="211" y="72"/>
                  </a:lnTo>
                  <a:lnTo>
                    <a:pt x="210" y="72"/>
                  </a:lnTo>
                  <a:lnTo>
                    <a:pt x="209" y="72"/>
                  </a:lnTo>
                  <a:lnTo>
                    <a:pt x="209" y="72"/>
                  </a:lnTo>
                  <a:lnTo>
                    <a:pt x="209" y="72"/>
                  </a:lnTo>
                  <a:lnTo>
                    <a:pt x="209" y="72"/>
                  </a:lnTo>
                  <a:lnTo>
                    <a:pt x="209" y="72"/>
                  </a:lnTo>
                  <a:lnTo>
                    <a:pt x="207" y="74"/>
                  </a:lnTo>
                  <a:lnTo>
                    <a:pt x="207" y="75"/>
                  </a:lnTo>
                  <a:lnTo>
                    <a:pt x="208" y="78"/>
                  </a:lnTo>
                  <a:lnTo>
                    <a:pt x="208" y="78"/>
                  </a:lnTo>
                  <a:lnTo>
                    <a:pt x="208" y="78"/>
                  </a:lnTo>
                  <a:lnTo>
                    <a:pt x="208" y="78"/>
                  </a:lnTo>
                  <a:lnTo>
                    <a:pt x="208" y="79"/>
                  </a:lnTo>
                  <a:lnTo>
                    <a:pt x="210" y="79"/>
                  </a:lnTo>
                  <a:lnTo>
                    <a:pt x="210" y="80"/>
                  </a:lnTo>
                  <a:lnTo>
                    <a:pt x="210" y="80"/>
                  </a:lnTo>
                  <a:lnTo>
                    <a:pt x="210" y="80"/>
                  </a:lnTo>
                  <a:lnTo>
                    <a:pt x="210" y="80"/>
                  </a:lnTo>
                  <a:lnTo>
                    <a:pt x="210" y="80"/>
                  </a:lnTo>
                  <a:lnTo>
                    <a:pt x="210" y="80"/>
                  </a:lnTo>
                  <a:lnTo>
                    <a:pt x="210" y="80"/>
                  </a:lnTo>
                  <a:lnTo>
                    <a:pt x="210" y="80"/>
                  </a:lnTo>
                  <a:lnTo>
                    <a:pt x="210" y="81"/>
                  </a:lnTo>
                  <a:lnTo>
                    <a:pt x="211" y="82"/>
                  </a:lnTo>
                  <a:lnTo>
                    <a:pt x="211" y="82"/>
                  </a:lnTo>
                  <a:lnTo>
                    <a:pt x="211" y="82"/>
                  </a:lnTo>
                  <a:lnTo>
                    <a:pt x="211" y="82"/>
                  </a:lnTo>
                  <a:lnTo>
                    <a:pt x="211" y="83"/>
                  </a:lnTo>
                  <a:lnTo>
                    <a:pt x="211" y="83"/>
                  </a:lnTo>
                  <a:lnTo>
                    <a:pt x="211" y="83"/>
                  </a:lnTo>
                  <a:lnTo>
                    <a:pt x="211" y="83"/>
                  </a:lnTo>
                  <a:lnTo>
                    <a:pt x="211" y="83"/>
                  </a:lnTo>
                  <a:lnTo>
                    <a:pt x="212" y="84"/>
                  </a:lnTo>
                  <a:lnTo>
                    <a:pt x="212" y="84"/>
                  </a:lnTo>
                  <a:lnTo>
                    <a:pt x="212" y="84"/>
                  </a:lnTo>
                  <a:lnTo>
                    <a:pt x="213" y="84"/>
                  </a:lnTo>
                  <a:lnTo>
                    <a:pt x="213" y="84"/>
                  </a:lnTo>
                  <a:lnTo>
                    <a:pt x="213" y="85"/>
                  </a:lnTo>
                  <a:lnTo>
                    <a:pt x="214" y="85"/>
                  </a:lnTo>
                  <a:lnTo>
                    <a:pt x="214" y="87"/>
                  </a:lnTo>
                  <a:lnTo>
                    <a:pt x="217" y="90"/>
                  </a:lnTo>
                  <a:lnTo>
                    <a:pt x="217" y="90"/>
                  </a:lnTo>
                  <a:lnTo>
                    <a:pt x="217" y="90"/>
                  </a:lnTo>
                  <a:lnTo>
                    <a:pt x="217" y="90"/>
                  </a:lnTo>
                  <a:lnTo>
                    <a:pt x="217" y="90"/>
                  </a:lnTo>
                  <a:lnTo>
                    <a:pt x="217" y="91"/>
                  </a:lnTo>
                  <a:lnTo>
                    <a:pt x="219" y="92"/>
                  </a:lnTo>
                  <a:lnTo>
                    <a:pt x="219" y="92"/>
                  </a:lnTo>
                  <a:lnTo>
                    <a:pt x="219" y="92"/>
                  </a:lnTo>
                  <a:lnTo>
                    <a:pt x="219" y="92"/>
                  </a:lnTo>
                  <a:lnTo>
                    <a:pt x="219" y="92"/>
                  </a:lnTo>
                  <a:lnTo>
                    <a:pt x="219" y="93"/>
                  </a:lnTo>
                  <a:lnTo>
                    <a:pt x="220" y="93"/>
                  </a:lnTo>
                  <a:lnTo>
                    <a:pt x="220" y="93"/>
                  </a:lnTo>
                  <a:lnTo>
                    <a:pt x="220" y="93"/>
                  </a:lnTo>
                  <a:lnTo>
                    <a:pt x="220" y="93"/>
                  </a:lnTo>
                  <a:lnTo>
                    <a:pt x="220" y="93"/>
                  </a:lnTo>
                  <a:lnTo>
                    <a:pt x="221" y="97"/>
                  </a:lnTo>
                  <a:lnTo>
                    <a:pt x="221" y="97"/>
                  </a:lnTo>
                  <a:lnTo>
                    <a:pt x="222" y="103"/>
                  </a:lnTo>
                  <a:lnTo>
                    <a:pt x="223" y="103"/>
                  </a:lnTo>
                  <a:lnTo>
                    <a:pt x="223" y="103"/>
                  </a:lnTo>
                  <a:lnTo>
                    <a:pt x="223" y="103"/>
                  </a:lnTo>
                  <a:lnTo>
                    <a:pt x="223" y="104"/>
                  </a:lnTo>
                  <a:lnTo>
                    <a:pt x="223" y="104"/>
                  </a:lnTo>
                  <a:lnTo>
                    <a:pt x="223" y="105"/>
                  </a:lnTo>
                  <a:lnTo>
                    <a:pt x="222" y="107"/>
                  </a:lnTo>
                  <a:lnTo>
                    <a:pt x="222" y="107"/>
                  </a:lnTo>
                  <a:lnTo>
                    <a:pt x="222" y="108"/>
                  </a:lnTo>
                  <a:lnTo>
                    <a:pt x="222" y="108"/>
                  </a:lnTo>
                  <a:lnTo>
                    <a:pt x="222" y="109"/>
                  </a:lnTo>
                  <a:lnTo>
                    <a:pt x="222" y="109"/>
                  </a:lnTo>
                  <a:lnTo>
                    <a:pt x="222" y="109"/>
                  </a:lnTo>
                  <a:lnTo>
                    <a:pt x="221" y="109"/>
                  </a:lnTo>
                  <a:lnTo>
                    <a:pt x="221" y="109"/>
                  </a:lnTo>
                  <a:lnTo>
                    <a:pt x="221" y="109"/>
                  </a:lnTo>
                  <a:lnTo>
                    <a:pt x="221" y="109"/>
                  </a:lnTo>
                  <a:lnTo>
                    <a:pt x="220" y="110"/>
                  </a:lnTo>
                  <a:lnTo>
                    <a:pt x="220" y="110"/>
                  </a:lnTo>
                  <a:lnTo>
                    <a:pt x="220" y="110"/>
                  </a:lnTo>
                  <a:lnTo>
                    <a:pt x="219" y="111"/>
                  </a:lnTo>
                  <a:lnTo>
                    <a:pt x="219" y="111"/>
                  </a:lnTo>
                  <a:lnTo>
                    <a:pt x="219" y="111"/>
                  </a:lnTo>
                  <a:lnTo>
                    <a:pt x="219" y="111"/>
                  </a:lnTo>
                  <a:lnTo>
                    <a:pt x="219" y="111"/>
                  </a:lnTo>
                  <a:lnTo>
                    <a:pt x="220" y="111"/>
                  </a:lnTo>
                  <a:lnTo>
                    <a:pt x="220" y="112"/>
                  </a:lnTo>
                  <a:lnTo>
                    <a:pt x="221" y="113"/>
                  </a:lnTo>
                  <a:lnTo>
                    <a:pt x="224" y="115"/>
                  </a:lnTo>
                  <a:lnTo>
                    <a:pt x="224" y="115"/>
                  </a:lnTo>
                  <a:lnTo>
                    <a:pt x="224" y="115"/>
                  </a:lnTo>
                  <a:lnTo>
                    <a:pt x="225" y="115"/>
                  </a:lnTo>
                  <a:lnTo>
                    <a:pt x="229" y="117"/>
                  </a:lnTo>
                  <a:lnTo>
                    <a:pt x="230" y="118"/>
                  </a:lnTo>
                  <a:lnTo>
                    <a:pt x="230" y="120"/>
                  </a:lnTo>
                  <a:lnTo>
                    <a:pt x="230" y="120"/>
                  </a:lnTo>
                  <a:lnTo>
                    <a:pt x="230" y="121"/>
                  </a:lnTo>
                  <a:lnTo>
                    <a:pt x="230" y="121"/>
                  </a:lnTo>
                  <a:lnTo>
                    <a:pt x="230" y="121"/>
                  </a:lnTo>
                  <a:lnTo>
                    <a:pt x="229" y="121"/>
                  </a:lnTo>
                  <a:lnTo>
                    <a:pt x="229" y="123"/>
                  </a:lnTo>
                  <a:lnTo>
                    <a:pt x="229" y="123"/>
                  </a:lnTo>
                  <a:lnTo>
                    <a:pt x="230" y="127"/>
                  </a:lnTo>
                  <a:lnTo>
                    <a:pt x="230" y="127"/>
                  </a:lnTo>
                  <a:lnTo>
                    <a:pt x="230" y="128"/>
                  </a:lnTo>
                  <a:lnTo>
                    <a:pt x="231" y="128"/>
                  </a:lnTo>
                  <a:lnTo>
                    <a:pt x="231" y="128"/>
                  </a:lnTo>
                  <a:lnTo>
                    <a:pt x="231" y="128"/>
                  </a:lnTo>
                  <a:lnTo>
                    <a:pt x="231" y="129"/>
                  </a:lnTo>
                  <a:lnTo>
                    <a:pt x="231" y="129"/>
                  </a:lnTo>
                  <a:lnTo>
                    <a:pt x="231" y="129"/>
                  </a:lnTo>
                  <a:lnTo>
                    <a:pt x="232" y="129"/>
                  </a:lnTo>
                  <a:lnTo>
                    <a:pt x="232" y="129"/>
                  </a:lnTo>
                  <a:lnTo>
                    <a:pt x="232" y="129"/>
                  </a:lnTo>
                  <a:lnTo>
                    <a:pt x="232" y="129"/>
                  </a:lnTo>
                  <a:lnTo>
                    <a:pt x="233" y="131"/>
                  </a:lnTo>
                  <a:lnTo>
                    <a:pt x="233" y="132"/>
                  </a:lnTo>
                  <a:lnTo>
                    <a:pt x="233" y="132"/>
                  </a:lnTo>
                  <a:lnTo>
                    <a:pt x="233" y="132"/>
                  </a:lnTo>
                  <a:lnTo>
                    <a:pt x="233" y="133"/>
                  </a:lnTo>
                  <a:lnTo>
                    <a:pt x="233" y="133"/>
                  </a:lnTo>
                  <a:lnTo>
                    <a:pt x="233" y="133"/>
                  </a:lnTo>
                  <a:lnTo>
                    <a:pt x="236" y="136"/>
                  </a:lnTo>
                  <a:lnTo>
                    <a:pt x="239" y="135"/>
                  </a:lnTo>
                  <a:lnTo>
                    <a:pt x="239" y="135"/>
                  </a:lnTo>
                  <a:lnTo>
                    <a:pt x="239" y="135"/>
                  </a:lnTo>
                  <a:lnTo>
                    <a:pt x="239" y="136"/>
                  </a:lnTo>
                  <a:lnTo>
                    <a:pt x="240" y="137"/>
                  </a:lnTo>
                  <a:lnTo>
                    <a:pt x="241" y="141"/>
                  </a:lnTo>
                  <a:lnTo>
                    <a:pt x="241" y="143"/>
                  </a:lnTo>
                  <a:lnTo>
                    <a:pt x="241" y="143"/>
                  </a:lnTo>
                  <a:lnTo>
                    <a:pt x="241" y="143"/>
                  </a:lnTo>
                  <a:lnTo>
                    <a:pt x="241" y="143"/>
                  </a:lnTo>
                  <a:lnTo>
                    <a:pt x="240" y="148"/>
                  </a:lnTo>
                  <a:lnTo>
                    <a:pt x="240" y="151"/>
                  </a:lnTo>
                  <a:lnTo>
                    <a:pt x="240" y="151"/>
                  </a:lnTo>
                  <a:lnTo>
                    <a:pt x="240" y="151"/>
                  </a:lnTo>
                  <a:lnTo>
                    <a:pt x="238" y="155"/>
                  </a:lnTo>
                  <a:lnTo>
                    <a:pt x="238" y="155"/>
                  </a:lnTo>
                  <a:lnTo>
                    <a:pt x="238" y="155"/>
                  </a:lnTo>
                  <a:lnTo>
                    <a:pt x="238" y="155"/>
                  </a:lnTo>
                  <a:lnTo>
                    <a:pt x="238" y="155"/>
                  </a:lnTo>
                  <a:lnTo>
                    <a:pt x="238" y="155"/>
                  </a:lnTo>
                  <a:lnTo>
                    <a:pt x="237" y="155"/>
                  </a:lnTo>
                  <a:lnTo>
                    <a:pt x="237" y="155"/>
                  </a:lnTo>
                  <a:lnTo>
                    <a:pt x="237" y="156"/>
                  </a:lnTo>
                  <a:lnTo>
                    <a:pt x="237" y="156"/>
                  </a:lnTo>
                  <a:lnTo>
                    <a:pt x="236" y="156"/>
                  </a:lnTo>
                  <a:lnTo>
                    <a:pt x="236" y="156"/>
                  </a:lnTo>
                  <a:lnTo>
                    <a:pt x="235" y="157"/>
                  </a:lnTo>
                  <a:lnTo>
                    <a:pt x="234" y="157"/>
                  </a:lnTo>
                  <a:lnTo>
                    <a:pt x="233" y="158"/>
                  </a:lnTo>
                  <a:lnTo>
                    <a:pt x="233" y="158"/>
                  </a:lnTo>
                  <a:lnTo>
                    <a:pt x="232" y="158"/>
                  </a:lnTo>
                  <a:lnTo>
                    <a:pt x="232" y="158"/>
                  </a:lnTo>
                  <a:lnTo>
                    <a:pt x="232" y="158"/>
                  </a:lnTo>
                  <a:lnTo>
                    <a:pt x="232" y="158"/>
                  </a:lnTo>
                  <a:lnTo>
                    <a:pt x="232" y="158"/>
                  </a:lnTo>
                  <a:lnTo>
                    <a:pt x="232" y="158"/>
                  </a:lnTo>
                  <a:lnTo>
                    <a:pt x="232" y="158"/>
                  </a:lnTo>
                  <a:lnTo>
                    <a:pt x="232" y="160"/>
                  </a:lnTo>
                  <a:lnTo>
                    <a:pt x="232" y="160"/>
                  </a:lnTo>
                  <a:lnTo>
                    <a:pt x="232" y="160"/>
                  </a:lnTo>
                  <a:lnTo>
                    <a:pt x="233" y="160"/>
                  </a:lnTo>
                  <a:lnTo>
                    <a:pt x="233" y="161"/>
                  </a:lnTo>
                  <a:lnTo>
                    <a:pt x="233" y="161"/>
                  </a:lnTo>
                  <a:lnTo>
                    <a:pt x="233" y="161"/>
                  </a:lnTo>
                  <a:lnTo>
                    <a:pt x="234" y="162"/>
                  </a:lnTo>
                  <a:lnTo>
                    <a:pt x="234" y="162"/>
                  </a:lnTo>
                  <a:lnTo>
                    <a:pt x="234" y="162"/>
                  </a:lnTo>
                  <a:lnTo>
                    <a:pt x="234" y="162"/>
                  </a:lnTo>
                  <a:lnTo>
                    <a:pt x="234" y="163"/>
                  </a:lnTo>
                  <a:lnTo>
                    <a:pt x="235" y="164"/>
                  </a:lnTo>
                  <a:lnTo>
                    <a:pt x="235" y="164"/>
                  </a:lnTo>
                  <a:lnTo>
                    <a:pt x="235" y="164"/>
                  </a:lnTo>
                  <a:lnTo>
                    <a:pt x="235" y="164"/>
                  </a:lnTo>
                  <a:lnTo>
                    <a:pt x="235" y="165"/>
                  </a:lnTo>
                  <a:lnTo>
                    <a:pt x="235" y="165"/>
                  </a:lnTo>
                  <a:lnTo>
                    <a:pt x="235" y="165"/>
                  </a:lnTo>
                  <a:lnTo>
                    <a:pt x="235" y="165"/>
                  </a:lnTo>
                  <a:lnTo>
                    <a:pt x="235" y="165"/>
                  </a:lnTo>
                  <a:lnTo>
                    <a:pt x="235" y="165"/>
                  </a:lnTo>
                  <a:lnTo>
                    <a:pt x="235" y="166"/>
                  </a:lnTo>
                  <a:lnTo>
                    <a:pt x="235" y="166"/>
                  </a:lnTo>
                  <a:lnTo>
                    <a:pt x="236" y="166"/>
                  </a:lnTo>
                  <a:lnTo>
                    <a:pt x="236" y="166"/>
                  </a:lnTo>
                  <a:lnTo>
                    <a:pt x="236" y="166"/>
                  </a:lnTo>
                  <a:lnTo>
                    <a:pt x="236" y="166"/>
                  </a:lnTo>
                  <a:lnTo>
                    <a:pt x="236" y="166"/>
                  </a:lnTo>
                  <a:lnTo>
                    <a:pt x="236" y="166"/>
                  </a:lnTo>
                  <a:lnTo>
                    <a:pt x="236" y="166"/>
                  </a:lnTo>
                  <a:lnTo>
                    <a:pt x="238" y="166"/>
                  </a:lnTo>
                  <a:lnTo>
                    <a:pt x="238" y="166"/>
                  </a:lnTo>
                  <a:lnTo>
                    <a:pt x="238" y="166"/>
                  </a:lnTo>
                  <a:lnTo>
                    <a:pt x="239" y="166"/>
                  </a:lnTo>
                  <a:lnTo>
                    <a:pt x="239" y="165"/>
                  </a:lnTo>
                  <a:lnTo>
                    <a:pt x="240" y="165"/>
                  </a:lnTo>
                  <a:lnTo>
                    <a:pt x="243" y="165"/>
                  </a:lnTo>
                  <a:lnTo>
                    <a:pt x="243" y="165"/>
                  </a:lnTo>
                  <a:lnTo>
                    <a:pt x="244" y="165"/>
                  </a:lnTo>
                  <a:lnTo>
                    <a:pt x="244" y="165"/>
                  </a:lnTo>
                  <a:lnTo>
                    <a:pt x="244" y="166"/>
                  </a:lnTo>
                  <a:lnTo>
                    <a:pt x="244" y="166"/>
                  </a:lnTo>
                  <a:lnTo>
                    <a:pt x="245" y="166"/>
                  </a:lnTo>
                  <a:lnTo>
                    <a:pt x="245" y="166"/>
                  </a:lnTo>
                  <a:lnTo>
                    <a:pt x="245" y="166"/>
                  </a:lnTo>
                  <a:lnTo>
                    <a:pt x="245" y="166"/>
                  </a:lnTo>
                  <a:lnTo>
                    <a:pt x="245" y="166"/>
                  </a:lnTo>
                  <a:lnTo>
                    <a:pt x="245" y="166"/>
                  </a:lnTo>
                  <a:lnTo>
                    <a:pt x="246" y="166"/>
                  </a:lnTo>
                  <a:lnTo>
                    <a:pt x="246" y="166"/>
                  </a:lnTo>
                  <a:lnTo>
                    <a:pt x="246" y="167"/>
                  </a:lnTo>
                  <a:lnTo>
                    <a:pt x="246" y="167"/>
                  </a:lnTo>
                  <a:lnTo>
                    <a:pt x="246" y="167"/>
                  </a:lnTo>
                  <a:lnTo>
                    <a:pt x="246" y="167"/>
                  </a:lnTo>
                  <a:lnTo>
                    <a:pt x="246" y="167"/>
                  </a:lnTo>
                  <a:lnTo>
                    <a:pt x="246" y="168"/>
                  </a:lnTo>
                  <a:lnTo>
                    <a:pt x="246" y="170"/>
                  </a:lnTo>
                  <a:lnTo>
                    <a:pt x="246" y="170"/>
                  </a:lnTo>
                  <a:lnTo>
                    <a:pt x="246" y="171"/>
                  </a:lnTo>
                  <a:lnTo>
                    <a:pt x="246" y="171"/>
                  </a:lnTo>
                  <a:lnTo>
                    <a:pt x="246" y="171"/>
                  </a:lnTo>
                  <a:lnTo>
                    <a:pt x="246" y="171"/>
                  </a:lnTo>
                  <a:lnTo>
                    <a:pt x="247" y="174"/>
                  </a:lnTo>
                  <a:lnTo>
                    <a:pt x="247" y="174"/>
                  </a:lnTo>
                  <a:lnTo>
                    <a:pt x="247" y="174"/>
                  </a:lnTo>
                  <a:lnTo>
                    <a:pt x="247" y="174"/>
                  </a:lnTo>
                  <a:lnTo>
                    <a:pt x="247" y="174"/>
                  </a:lnTo>
                  <a:lnTo>
                    <a:pt x="249" y="176"/>
                  </a:lnTo>
                  <a:lnTo>
                    <a:pt x="249" y="176"/>
                  </a:lnTo>
                  <a:lnTo>
                    <a:pt x="249" y="176"/>
                  </a:lnTo>
                  <a:lnTo>
                    <a:pt x="249" y="176"/>
                  </a:lnTo>
                  <a:lnTo>
                    <a:pt x="249" y="176"/>
                  </a:lnTo>
                  <a:lnTo>
                    <a:pt x="249" y="176"/>
                  </a:lnTo>
                  <a:lnTo>
                    <a:pt x="250" y="176"/>
                  </a:lnTo>
                  <a:lnTo>
                    <a:pt x="250" y="177"/>
                  </a:lnTo>
                  <a:lnTo>
                    <a:pt x="250" y="181"/>
                  </a:lnTo>
                  <a:lnTo>
                    <a:pt x="249" y="184"/>
                  </a:lnTo>
                  <a:lnTo>
                    <a:pt x="249" y="186"/>
                  </a:lnTo>
                  <a:lnTo>
                    <a:pt x="249" y="186"/>
                  </a:lnTo>
                  <a:lnTo>
                    <a:pt x="249" y="186"/>
                  </a:lnTo>
                  <a:lnTo>
                    <a:pt x="249" y="188"/>
                  </a:lnTo>
                  <a:lnTo>
                    <a:pt x="249" y="188"/>
                  </a:lnTo>
                  <a:lnTo>
                    <a:pt x="249" y="188"/>
                  </a:lnTo>
                  <a:lnTo>
                    <a:pt x="249" y="189"/>
                  </a:lnTo>
                  <a:lnTo>
                    <a:pt x="249" y="191"/>
                  </a:lnTo>
                  <a:lnTo>
                    <a:pt x="249" y="191"/>
                  </a:lnTo>
                  <a:lnTo>
                    <a:pt x="249" y="191"/>
                  </a:lnTo>
                  <a:lnTo>
                    <a:pt x="249" y="192"/>
                  </a:lnTo>
                  <a:lnTo>
                    <a:pt x="250" y="192"/>
                  </a:lnTo>
                  <a:lnTo>
                    <a:pt x="250" y="192"/>
                  </a:lnTo>
                  <a:lnTo>
                    <a:pt x="250" y="192"/>
                  </a:lnTo>
                  <a:lnTo>
                    <a:pt x="250" y="192"/>
                  </a:lnTo>
                  <a:lnTo>
                    <a:pt x="251" y="193"/>
                  </a:lnTo>
                  <a:lnTo>
                    <a:pt x="251" y="193"/>
                  </a:lnTo>
                  <a:lnTo>
                    <a:pt x="251" y="193"/>
                  </a:lnTo>
                  <a:lnTo>
                    <a:pt x="251" y="193"/>
                  </a:lnTo>
                  <a:lnTo>
                    <a:pt x="251" y="193"/>
                  </a:lnTo>
                  <a:lnTo>
                    <a:pt x="252" y="195"/>
                  </a:lnTo>
                  <a:lnTo>
                    <a:pt x="253" y="195"/>
                  </a:lnTo>
                  <a:lnTo>
                    <a:pt x="253" y="196"/>
                  </a:lnTo>
                  <a:lnTo>
                    <a:pt x="253" y="199"/>
                  </a:lnTo>
                  <a:lnTo>
                    <a:pt x="251" y="199"/>
                  </a:lnTo>
                  <a:lnTo>
                    <a:pt x="250" y="201"/>
                  </a:lnTo>
                  <a:lnTo>
                    <a:pt x="250" y="201"/>
                  </a:lnTo>
                  <a:lnTo>
                    <a:pt x="250" y="202"/>
                  </a:lnTo>
                  <a:lnTo>
                    <a:pt x="249" y="204"/>
                  </a:lnTo>
                  <a:lnTo>
                    <a:pt x="249" y="204"/>
                  </a:lnTo>
                  <a:lnTo>
                    <a:pt x="249" y="204"/>
                  </a:lnTo>
                  <a:lnTo>
                    <a:pt x="249" y="204"/>
                  </a:lnTo>
                  <a:lnTo>
                    <a:pt x="249" y="204"/>
                  </a:lnTo>
                  <a:lnTo>
                    <a:pt x="249" y="205"/>
                  </a:lnTo>
                  <a:lnTo>
                    <a:pt x="249" y="205"/>
                  </a:lnTo>
                  <a:lnTo>
                    <a:pt x="249" y="205"/>
                  </a:lnTo>
                  <a:lnTo>
                    <a:pt x="249" y="205"/>
                  </a:lnTo>
                  <a:lnTo>
                    <a:pt x="249" y="205"/>
                  </a:lnTo>
                  <a:lnTo>
                    <a:pt x="249" y="205"/>
                  </a:lnTo>
                  <a:lnTo>
                    <a:pt x="249" y="206"/>
                  </a:lnTo>
                  <a:lnTo>
                    <a:pt x="249" y="206"/>
                  </a:lnTo>
                  <a:lnTo>
                    <a:pt x="251" y="208"/>
                  </a:lnTo>
                  <a:lnTo>
                    <a:pt x="251" y="208"/>
                  </a:lnTo>
                  <a:lnTo>
                    <a:pt x="253" y="212"/>
                  </a:lnTo>
                  <a:lnTo>
                    <a:pt x="254" y="212"/>
                  </a:lnTo>
                  <a:lnTo>
                    <a:pt x="254" y="213"/>
                  </a:lnTo>
                  <a:lnTo>
                    <a:pt x="254" y="213"/>
                  </a:lnTo>
                  <a:lnTo>
                    <a:pt x="254" y="213"/>
                  </a:lnTo>
                  <a:lnTo>
                    <a:pt x="254" y="213"/>
                  </a:lnTo>
                  <a:lnTo>
                    <a:pt x="255" y="213"/>
                  </a:lnTo>
                  <a:lnTo>
                    <a:pt x="255" y="213"/>
                  </a:lnTo>
                  <a:lnTo>
                    <a:pt x="254" y="215"/>
                  </a:lnTo>
                  <a:lnTo>
                    <a:pt x="254" y="215"/>
                  </a:lnTo>
                  <a:lnTo>
                    <a:pt x="253" y="216"/>
                  </a:lnTo>
                  <a:lnTo>
                    <a:pt x="253" y="216"/>
                  </a:lnTo>
                  <a:lnTo>
                    <a:pt x="253" y="216"/>
                  </a:lnTo>
                  <a:lnTo>
                    <a:pt x="253" y="216"/>
                  </a:lnTo>
                  <a:lnTo>
                    <a:pt x="253" y="216"/>
                  </a:lnTo>
                  <a:lnTo>
                    <a:pt x="253" y="216"/>
                  </a:lnTo>
                  <a:lnTo>
                    <a:pt x="252" y="217"/>
                  </a:lnTo>
                  <a:lnTo>
                    <a:pt x="252" y="217"/>
                  </a:lnTo>
                  <a:lnTo>
                    <a:pt x="252" y="217"/>
                  </a:lnTo>
                  <a:lnTo>
                    <a:pt x="252" y="217"/>
                  </a:lnTo>
                  <a:lnTo>
                    <a:pt x="252" y="218"/>
                  </a:lnTo>
                  <a:lnTo>
                    <a:pt x="252" y="218"/>
                  </a:lnTo>
                  <a:lnTo>
                    <a:pt x="252" y="219"/>
                  </a:lnTo>
                  <a:lnTo>
                    <a:pt x="252" y="220"/>
                  </a:lnTo>
                  <a:lnTo>
                    <a:pt x="252" y="221"/>
                  </a:lnTo>
                  <a:lnTo>
                    <a:pt x="257" y="224"/>
                  </a:lnTo>
                  <a:lnTo>
                    <a:pt x="257" y="224"/>
                  </a:lnTo>
                  <a:lnTo>
                    <a:pt x="257" y="224"/>
                  </a:lnTo>
                  <a:lnTo>
                    <a:pt x="257" y="224"/>
                  </a:lnTo>
                  <a:lnTo>
                    <a:pt x="257" y="224"/>
                  </a:lnTo>
                  <a:lnTo>
                    <a:pt x="257" y="224"/>
                  </a:lnTo>
                  <a:lnTo>
                    <a:pt x="257" y="224"/>
                  </a:lnTo>
                  <a:lnTo>
                    <a:pt x="257" y="224"/>
                  </a:lnTo>
                  <a:lnTo>
                    <a:pt x="257" y="223"/>
                  </a:lnTo>
                  <a:lnTo>
                    <a:pt x="258" y="223"/>
                  </a:lnTo>
                  <a:lnTo>
                    <a:pt x="258" y="223"/>
                  </a:lnTo>
                  <a:lnTo>
                    <a:pt x="258" y="223"/>
                  </a:lnTo>
                  <a:lnTo>
                    <a:pt x="258" y="223"/>
                  </a:lnTo>
                  <a:lnTo>
                    <a:pt x="260" y="223"/>
                  </a:lnTo>
                  <a:lnTo>
                    <a:pt x="260" y="224"/>
                  </a:lnTo>
                  <a:lnTo>
                    <a:pt x="260" y="224"/>
                  </a:lnTo>
                  <a:lnTo>
                    <a:pt x="260" y="224"/>
                  </a:lnTo>
                  <a:lnTo>
                    <a:pt x="260" y="224"/>
                  </a:lnTo>
                  <a:lnTo>
                    <a:pt x="260" y="224"/>
                  </a:lnTo>
                  <a:lnTo>
                    <a:pt x="260" y="224"/>
                  </a:lnTo>
                  <a:lnTo>
                    <a:pt x="261" y="225"/>
                  </a:lnTo>
                  <a:lnTo>
                    <a:pt x="261" y="225"/>
                  </a:lnTo>
                  <a:lnTo>
                    <a:pt x="261" y="225"/>
                  </a:lnTo>
                  <a:lnTo>
                    <a:pt x="261" y="225"/>
                  </a:lnTo>
                  <a:lnTo>
                    <a:pt x="261" y="225"/>
                  </a:lnTo>
                  <a:lnTo>
                    <a:pt x="261" y="226"/>
                  </a:lnTo>
                  <a:lnTo>
                    <a:pt x="261" y="226"/>
                  </a:lnTo>
                  <a:lnTo>
                    <a:pt x="262" y="227"/>
                  </a:lnTo>
                  <a:lnTo>
                    <a:pt x="262" y="227"/>
                  </a:lnTo>
                  <a:lnTo>
                    <a:pt x="263" y="227"/>
                  </a:lnTo>
                  <a:lnTo>
                    <a:pt x="264" y="228"/>
                  </a:lnTo>
                  <a:lnTo>
                    <a:pt x="264" y="228"/>
                  </a:lnTo>
                  <a:lnTo>
                    <a:pt x="264" y="228"/>
                  </a:lnTo>
                  <a:lnTo>
                    <a:pt x="265" y="228"/>
                  </a:lnTo>
                  <a:lnTo>
                    <a:pt x="265" y="228"/>
                  </a:lnTo>
                  <a:lnTo>
                    <a:pt x="265" y="228"/>
                  </a:lnTo>
                  <a:lnTo>
                    <a:pt x="265" y="228"/>
                  </a:lnTo>
                  <a:lnTo>
                    <a:pt x="266" y="232"/>
                  </a:lnTo>
                  <a:lnTo>
                    <a:pt x="267" y="232"/>
                  </a:lnTo>
                  <a:lnTo>
                    <a:pt x="269" y="232"/>
                  </a:lnTo>
                  <a:lnTo>
                    <a:pt x="270" y="232"/>
                  </a:lnTo>
                  <a:lnTo>
                    <a:pt x="270" y="232"/>
                  </a:lnTo>
                  <a:lnTo>
                    <a:pt x="271" y="232"/>
                  </a:lnTo>
                  <a:lnTo>
                    <a:pt x="272" y="232"/>
                  </a:lnTo>
                  <a:lnTo>
                    <a:pt x="272" y="232"/>
                  </a:lnTo>
                  <a:lnTo>
                    <a:pt x="272" y="232"/>
                  </a:lnTo>
                  <a:lnTo>
                    <a:pt x="272" y="232"/>
                  </a:lnTo>
                  <a:lnTo>
                    <a:pt x="272" y="232"/>
                  </a:lnTo>
                  <a:lnTo>
                    <a:pt x="273" y="233"/>
                  </a:lnTo>
                  <a:lnTo>
                    <a:pt x="273" y="233"/>
                  </a:lnTo>
                  <a:lnTo>
                    <a:pt x="273" y="233"/>
                  </a:lnTo>
                  <a:lnTo>
                    <a:pt x="273" y="233"/>
                  </a:lnTo>
                  <a:lnTo>
                    <a:pt x="273" y="233"/>
                  </a:lnTo>
                  <a:lnTo>
                    <a:pt x="273" y="233"/>
                  </a:lnTo>
                  <a:lnTo>
                    <a:pt x="273" y="233"/>
                  </a:lnTo>
                  <a:lnTo>
                    <a:pt x="273" y="233"/>
                  </a:lnTo>
                  <a:lnTo>
                    <a:pt x="273" y="234"/>
                  </a:lnTo>
                  <a:lnTo>
                    <a:pt x="273" y="234"/>
                  </a:lnTo>
                  <a:lnTo>
                    <a:pt x="273" y="235"/>
                  </a:lnTo>
                  <a:lnTo>
                    <a:pt x="273" y="235"/>
                  </a:lnTo>
                  <a:lnTo>
                    <a:pt x="273" y="235"/>
                  </a:lnTo>
                  <a:lnTo>
                    <a:pt x="273" y="235"/>
                  </a:lnTo>
                  <a:lnTo>
                    <a:pt x="272" y="235"/>
                  </a:lnTo>
                  <a:lnTo>
                    <a:pt x="272" y="239"/>
                  </a:lnTo>
                  <a:lnTo>
                    <a:pt x="271" y="241"/>
                  </a:lnTo>
                  <a:lnTo>
                    <a:pt x="271" y="242"/>
                  </a:lnTo>
                  <a:lnTo>
                    <a:pt x="272" y="245"/>
                  </a:lnTo>
                  <a:lnTo>
                    <a:pt x="273" y="245"/>
                  </a:lnTo>
                  <a:lnTo>
                    <a:pt x="273" y="245"/>
                  </a:lnTo>
                  <a:lnTo>
                    <a:pt x="273" y="245"/>
                  </a:lnTo>
                  <a:lnTo>
                    <a:pt x="273" y="246"/>
                  </a:lnTo>
                  <a:lnTo>
                    <a:pt x="273" y="247"/>
                  </a:lnTo>
                  <a:lnTo>
                    <a:pt x="273" y="247"/>
                  </a:lnTo>
                  <a:lnTo>
                    <a:pt x="273" y="247"/>
                  </a:lnTo>
                  <a:lnTo>
                    <a:pt x="273" y="247"/>
                  </a:lnTo>
                  <a:lnTo>
                    <a:pt x="273" y="248"/>
                  </a:lnTo>
                  <a:lnTo>
                    <a:pt x="273" y="249"/>
                  </a:lnTo>
                  <a:lnTo>
                    <a:pt x="273" y="249"/>
                  </a:lnTo>
                  <a:lnTo>
                    <a:pt x="273" y="249"/>
                  </a:lnTo>
                  <a:lnTo>
                    <a:pt x="273" y="250"/>
                  </a:lnTo>
                  <a:lnTo>
                    <a:pt x="273" y="251"/>
                  </a:lnTo>
                  <a:lnTo>
                    <a:pt x="273" y="251"/>
                  </a:lnTo>
                  <a:lnTo>
                    <a:pt x="274" y="252"/>
                  </a:lnTo>
                  <a:lnTo>
                    <a:pt x="276" y="253"/>
                  </a:lnTo>
                  <a:lnTo>
                    <a:pt x="277" y="252"/>
                  </a:lnTo>
                  <a:lnTo>
                    <a:pt x="277" y="252"/>
                  </a:lnTo>
                  <a:lnTo>
                    <a:pt x="277" y="252"/>
                  </a:lnTo>
                  <a:lnTo>
                    <a:pt x="277" y="252"/>
                  </a:lnTo>
                  <a:lnTo>
                    <a:pt x="278" y="249"/>
                  </a:lnTo>
                  <a:lnTo>
                    <a:pt x="278" y="248"/>
                  </a:lnTo>
                  <a:lnTo>
                    <a:pt x="278" y="248"/>
                  </a:lnTo>
                  <a:lnTo>
                    <a:pt x="278" y="247"/>
                  </a:lnTo>
                  <a:lnTo>
                    <a:pt x="278" y="247"/>
                  </a:lnTo>
                  <a:lnTo>
                    <a:pt x="278" y="247"/>
                  </a:lnTo>
                  <a:lnTo>
                    <a:pt x="278" y="247"/>
                  </a:lnTo>
                  <a:lnTo>
                    <a:pt x="278" y="247"/>
                  </a:lnTo>
                  <a:lnTo>
                    <a:pt x="279" y="247"/>
                  </a:lnTo>
                  <a:lnTo>
                    <a:pt x="279" y="246"/>
                  </a:lnTo>
                  <a:lnTo>
                    <a:pt x="279" y="246"/>
                  </a:lnTo>
                  <a:lnTo>
                    <a:pt x="279" y="246"/>
                  </a:lnTo>
                  <a:lnTo>
                    <a:pt x="280" y="245"/>
                  </a:lnTo>
                  <a:lnTo>
                    <a:pt x="280" y="244"/>
                  </a:lnTo>
                  <a:lnTo>
                    <a:pt x="280" y="244"/>
                  </a:lnTo>
                  <a:lnTo>
                    <a:pt x="280" y="243"/>
                  </a:lnTo>
                  <a:lnTo>
                    <a:pt x="280" y="243"/>
                  </a:lnTo>
                  <a:lnTo>
                    <a:pt x="280" y="243"/>
                  </a:lnTo>
                  <a:lnTo>
                    <a:pt x="280" y="243"/>
                  </a:lnTo>
                  <a:lnTo>
                    <a:pt x="280" y="243"/>
                  </a:lnTo>
                  <a:lnTo>
                    <a:pt x="280" y="243"/>
                  </a:lnTo>
                  <a:lnTo>
                    <a:pt x="280" y="243"/>
                  </a:lnTo>
                  <a:lnTo>
                    <a:pt x="279" y="242"/>
                  </a:lnTo>
                  <a:lnTo>
                    <a:pt x="279" y="242"/>
                  </a:lnTo>
                  <a:lnTo>
                    <a:pt x="279" y="242"/>
                  </a:lnTo>
                  <a:lnTo>
                    <a:pt x="279" y="242"/>
                  </a:lnTo>
                  <a:lnTo>
                    <a:pt x="279" y="242"/>
                  </a:lnTo>
                  <a:lnTo>
                    <a:pt x="279" y="242"/>
                  </a:lnTo>
                  <a:lnTo>
                    <a:pt x="278" y="242"/>
                  </a:lnTo>
                  <a:lnTo>
                    <a:pt x="277" y="242"/>
                  </a:lnTo>
                  <a:lnTo>
                    <a:pt x="277" y="242"/>
                  </a:lnTo>
                  <a:lnTo>
                    <a:pt x="277" y="241"/>
                  </a:lnTo>
                  <a:lnTo>
                    <a:pt x="277" y="241"/>
                  </a:lnTo>
                  <a:lnTo>
                    <a:pt x="277" y="241"/>
                  </a:lnTo>
                  <a:lnTo>
                    <a:pt x="279" y="239"/>
                  </a:lnTo>
                  <a:lnTo>
                    <a:pt x="281" y="239"/>
                  </a:lnTo>
                  <a:lnTo>
                    <a:pt x="281" y="239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2" y="240"/>
                  </a:lnTo>
                  <a:lnTo>
                    <a:pt x="282" y="240"/>
                  </a:lnTo>
                  <a:lnTo>
                    <a:pt x="282" y="240"/>
                  </a:lnTo>
                  <a:lnTo>
                    <a:pt x="282" y="240"/>
                  </a:lnTo>
                  <a:lnTo>
                    <a:pt x="282" y="240"/>
                  </a:lnTo>
                  <a:lnTo>
                    <a:pt x="286" y="240"/>
                  </a:lnTo>
                  <a:lnTo>
                    <a:pt x="288" y="239"/>
                  </a:lnTo>
                  <a:lnTo>
                    <a:pt x="290" y="236"/>
                  </a:lnTo>
                  <a:lnTo>
                    <a:pt x="290" y="236"/>
                  </a:lnTo>
                  <a:lnTo>
                    <a:pt x="290" y="236"/>
                  </a:lnTo>
                  <a:lnTo>
                    <a:pt x="290" y="236"/>
                  </a:lnTo>
                  <a:lnTo>
                    <a:pt x="290" y="235"/>
                  </a:lnTo>
                  <a:lnTo>
                    <a:pt x="290" y="235"/>
                  </a:lnTo>
                  <a:lnTo>
                    <a:pt x="292" y="234"/>
                  </a:lnTo>
                  <a:lnTo>
                    <a:pt x="293" y="234"/>
                  </a:lnTo>
                  <a:lnTo>
                    <a:pt x="293" y="234"/>
                  </a:lnTo>
                  <a:lnTo>
                    <a:pt x="294" y="236"/>
                  </a:lnTo>
                  <a:lnTo>
                    <a:pt x="295" y="237"/>
                  </a:lnTo>
                  <a:lnTo>
                    <a:pt x="295" y="237"/>
                  </a:lnTo>
                  <a:lnTo>
                    <a:pt x="296" y="238"/>
                  </a:lnTo>
                  <a:lnTo>
                    <a:pt x="296" y="238"/>
                  </a:lnTo>
                  <a:lnTo>
                    <a:pt x="296" y="238"/>
                  </a:lnTo>
                  <a:lnTo>
                    <a:pt x="296" y="238"/>
                  </a:lnTo>
                  <a:lnTo>
                    <a:pt x="296" y="238"/>
                  </a:lnTo>
                  <a:lnTo>
                    <a:pt x="297" y="239"/>
                  </a:lnTo>
                  <a:lnTo>
                    <a:pt x="297" y="239"/>
                  </a:lnTo>
                  <a:lnTo>
                    <a:pt x="297" y="239"/>
                  </a:lnTo>
                  <a:lnTo>
                    <a:pt x="297" y="239"/>
                  </a:lnTo>
                  <a:lnTo>
                    <a:pt x="297" y="239"/>
                  </a:lnTo>
                  <a:lnTo>
                    <a:pt x="297" y="239"/>
                  </a:lnTo>
                  <a:lnTo>
                    <a:pt x="298" y="239"/>
                  </a:lnTo>
                  <a:lnTo>
                    <a:pt x="298" y="240"/>
                  </a:lnTo>
                  <a:lnTo>
                    <a:pt x="298" y="240"/>
                  </a:lnTo>
                  <a:lnTo>
                    <a:pt x="299" y="240"/>
                  </a:lnTo>
                  <a:lnTo>
                    <a:pt x="299" y="240"/>
                  </a:lnTo>
                  <a:lnTo>
                    <a:pt x="300" y="240"/>
                  </a:lnTo>
                  <a:lnTo>
                    <a:pt x="300" y="241"/>
                  </a:lnTo>
                  <a:lnTo>
                    <a:pt x="307" y="244"/>
                  </a:lnTo>
                  <a:lnTo>
                    <a:pt x="307" y="244"/>
                  </a:lnTo>
                  <a:lnTo>
                    <a:pt x="308" y="244"/>
                  </a:lnTo>
                  <a:lnTo>
                    <a:pt x="308" y="244"/>
                  </a:lnTo>
                  <a:lnTo>
                    <a:pt x="308" y="244"/>
                  </a:lnTo>
                  <a:lnTo>
                    <a:pt x="311" y="249"/>
                  </a:lnTo>
                  <a:lnTo>
                    <a:pt x="314" y="253"/>
                  </a:lnTo>
                  <a:lnTo>
                    <a:pt x="315" y="254"/>
                  </a:lnTo>
                  <a:lnTo>
                    <a:pt x="316" y="255"/>
                  </a:lnTo>
                  <a:lnTo>
                    <a:pt x="316" y="255"/>
                  </a:lnTo>
                  <a:lnTo>
                    <a:pt x="316" y="256"/>
                  </a:lnTo>
                  <a:lnTo>
                    <a:pt x="317" y="257"/>
                  </a:lnTo>
                  <a:lnTo>
                    <a:pt x="317" y="258"/>
                  </a:lnTo>
                  <a:lnTo>
                    <a:pt x="317" y="258"/>
                  </a:lnTo>
                  <a:lnTo>
                    <a:pt x="317" y="258"/>
                  </a:lnTo>
                  <a:lnTo>
                    <a:pt x="320" y="262"/>
                  </a:lnTo>
                  <a:lnTo>
                    <a:pt x="320" y="262"/>
                  </a:lnTo>
                  <a:lnTo>
                    <a:pt x="320" y="262"/>
                  </a:lnTo>
                  <a:lnTo>
                    <a:pt x="321" y="263"/>
                  </a:lnTo>
                  <a:lnTo>
                    <a:pt x="321" y="263"/>
                  </a:lnTo>
                  <a:lnTo>
                    <a:pt x="322" y="263"/>
                  </a:lnTo>
                  <a:lnTo>
                    <a:pt x="322" y="263"/>
                  </a:lnTo>
                  <a:lnTo>
                    <a:pt x="322" y="263"/>
                  </a:lnTo>
                  <a:lnTo>
                    <a:pt x="322" y="263"/>
                  </a:lnTo>
                  <a:lnTo>
                    <a:pt x="324" y="262"/>
                  </a:lnTo>
                  <a:lnTo>
                    <a:pt x="326" y="261"/>
                  </a:lnTo>
                  <a:lnTo>
                    <a:pt x="328" y="262"/>
                  </a:lnTo>
                  <a:lnTo>
                    <a:pt x="328" y="262"/>
                  </a:lnTo>
                  <a:lnTo>
                    <a:pt x="334" y="259"/>
                  </a:lnTo>
                  <a:lnTo>
                    <a:pt x="334" y="259"/>
                  </a:lnTo>
                  <a:lnTo>
                    <a:pt x="335" y="258"/>
                  </a:lnTo>
                  <a:lnTo>
                    <a:pt x="336" y="256"/>
                  </a:lnTo>
                  <a:lnTo>
                    <a:pt x="337" y="256"/>
                  </a:lnTo>
                  <a:lnTo>
                    <a:pt x="337" y="255"/>
                  </a:lnTo>
                  <a:lnTo>
                    <a:pt x="337" y="255"/>
                  </a:lnTo>
                  <a:lnTo>
                    <a:pt x="337" y="255"/>
                  </a:lnTo>
                  <a:lnTo>
                    <a:pt x="337" y="255"/>
                  </a:lnTo>
                  <a:lnTo>
                    <a:pt x="338" y="255"/>
                  </a:lnTo>
                  <a:lnTo>
                    <a:pt x="338" y="255"/>
                  </a:lnTo>
                  <a:lnTo>
                    <a:pt x="338" y="255"/>
                  </a:lnTo>
                  <a:lnTo>
                    <a:pt x="338" y="255"/>
                  </a:lnTo>
                  <a:lnTo>
                    <a:pt x="339" y="255"/>
                  </a:lnTo>
                  <a:lnTo>
                    <a:pt x="339" y="255"/>
                  </a:lnTo>
                  <a:lnTo>
                    <a:pt x="339" y="255"/>
                  </a:lnTo>
                  <a:lnTo>
                    <a:pt x="339" y="254"/>
                  </a:lnTo>
                  <a:lnTo>
                    <a:pt x="339" y="254"/>
                  </a:lnTo>
                  <a:lnTo>
                    <a:pt x="339" y="254"/>
                  </a:lnTo>
                  <a:lnTo>
                    <a:pt x="339" y="254"/>
                  </a:lnTo>
                  <a:lnTo>
                    <a:pt x="339" y="254"/>
                  </a:lnTo>
                  <a:lnTo>
                    <a:pt x="339" y="252"/>
                  </a:lnTo>
                  <a:lnTo>
                    <a:pt x="340" y="250"/>
                  </a:lnTo>
                  <a:lnTo>
                    <a:pt x="340" y="250"/>
                  </a:lnTo>
                  <a:lnTo>
                    <a:pt x="340" y="250"/>
                  </a:lnTo>
                  <a:lnTo>
                    <a:pt x="340" y="250"/>
                  </a:lnTo>
                  <a:lnTo>
                    <a:pt x="341" y="251"/>
                  </a:lnTo>
                  <a:lnTo>
                    <a:pt x="341" y="251"/>
                  </a:lnTo>
                  <a:lnTo>
                    <a:pt x="342" y="253"/>
                  </a:lnTo>
                  <a:lnTo>
                    <a:pt x="343" y="256"/>
                  </a:lnTo>
                  <a:lnTo>
                    <a:pt x="343" y="256"/>
                  </a:lnTo>
                  <a:lnTo>
                    <a:pt x="344" y="258"/>
                  </a:lnTo>
                  <a:lnTo>
                    <a:pt x="344" y="259"/>
                  </a:lnTo>
                  <a:lnTo>
                    <a:pt x="344" y="259"/>
                  </a:lnTo>
                  <a:lnTo>
                    <a:pt x="344" y="259"/>
                  </a:lnTo>
                  <a:lnTo>
                    <a:pt x="344" y="261"/>
                  </a:lnTo>
                  <a:lnTo>
                    <a:pt x="346" y="265"/>
                  </a:lnTo>
                  <a:lnTo>
                    <a:pt x="346" y="266"/>
                  </a:lnTo>
                  <a:lnTo>
                    <a:pt x="346" y="266"/>
                  </a:lnTo>
                  <a:lnTo>
                    <a:pt x="346" y="266"/>
                  </a:lnTo>
                  <a:lnTo>
                    <a:pt x="346" y="266"/>
                  </a:lnTo>
                  <a:lnTo>
                    <a:pt x="347" y="267"/>
                  </a:lnTo>
                  <a:lnTo>
                    <a:pt x="347" y="267"/>
                  </a:lnTo>
                  <a:lnTo>
                    <a:pt x="347" y="267"/>
                  </a:lnTo>
                  <a:lnTo>
                    <a:pt x="347" y="267"/>
                  </a:lnTo>
                  <a:lnTo>
                    <a:pt x="348" y="267"/>
                  </a:lnTo>
                  <a:lnTo>
                    <a:pt x="348" y="267"/>
                  </a:lnTo>
                  <a:lnTo>
                    <a:pt x="348" y="268"/>
                  </a:lnTo>
                  <a:lnTo>
                    <a:pt x="348" y="268"/>
                  </a:lnTo>
                  <a:lnTo>
                    <a:pt x="348" y="268"/>
                  </a:lnTo>
                  <a:lnTo>
                    <a:pt x="348" y="270"/>
                  </a:lnTo>
                  <a:lnTo>
                    <a:pt x="348" y="270"/>
                  </a:lnTo>
                  <a:lnTo>
                    <a:pt x="348" y="270"/>
                  </a:lnTo>
                  <a:lnTo>
                    <a:pt x="348" y="270"/>
                  </a:lnTo>
                  <a:lnTo>
                    <a:pt x="347" y="273"/>
                  </a:lnTo>
                  <a:lnTo>
                    <a:pt x="347" y="274"/>
                  </a:lnTo>
                  <a:lnTo>
                    <a:pt x="346" y="274"/>
                  </a:lnTo>
                  <a:lnTo>
                    <a:pt x="345" y="277"/>
                  </a:lnTo>
                  <a:lnTo>
                    <a:pt x="345" y="277"/>
                  </a:lnTo>
                  <a:lnTo>
                    <a:pt x="344" y="281"/>
                  </a:lnTo>
                  <a:lnTo>
                    <a:pt x="344" y="283"/>
                  </a:lnTo>
                  <a:lnTo>
                    <a:pt x="344" y="283"/>
                  </a:lnTo>
                  <a:lnTo>
                    <a:pt x="344" y="283"/>
                  </a:lnTo>
                  <a:lnTo>
                    <a:pt x="344" y="283"/>
                  </a:lnTo>
                  <a:lnTo>
                    <a:pt x="344" y="284"/>
                  </a:lnTo>
                  <a:lnTo>
                    <a:pt x="344" y="284"/>
                  </a:lnTo>
                  <a:lnTo>
                    <a:pt x="344" y="284"/>
                  </a:lnTo>
                  <a:lnTo>
                    <a:pt x="344" y="284"/>
                  </a:lnTo>
                  <a:lnTo>
                    <a:pt x="344" y="285"/>
                  </a:lnTo>
                  <a:lnTo>
                    <a:pt x="344" y="285"/>
                  </a:lnTo>
                  <a:lnTo>
                    <a:pt x="343" y="286"/>
                  </a:lnTo>
                  <a:lnTo>
                    <a:pt x="343" y="286"/>
                  </a:lnTo>
                  <a:lnTo>
                    <a:pt x="342" y="287"/>
                  </a:lnTo>
                  <a:lnTo>
                    <a:pt x="342" y="287"/>
                  </a:lnTo>
                  <a:lnTo>
                    <a:pt x="342" y="285"/>
                  </a:lnTo>
                  <a:lnTo>
                    <a:pt x="342" y="284"/>
                  </a:lnTo>
                  <a:lnTo>
                    <a:pt x="342" y="284"/>
                  </a:lnTo>
                  <a:lnTo>
                    <a:pt x="342" y="283"/>
                  </a:lnTo>
                  <a:lnTo>
                    <a:pt x="341" y="283"/>
                  </a:lnTo>
                  <a:lnTo>
                    <a:pt x="341" y="283"/>
                  </a:lnTo>
                  <a:lnTo>
                    <a:pt x="341" y="283"/>
                  </a:lnTo>
                  <a:lnTo>
                    <a:pt x="341" y="283"/>
                  </a:lnTo>
                  <a:lnTo>
                    <a:pt x="341" y="283"/>
                  </a:lnTo>
                  <a:lnTo>
                    <a:pt x="338" y="283"/>
                  </a:lnTo>
                  <a:lnTo>
                    <a:pt x="338" y="283"/>
                  </a:lnTo>
                  <a:lnTo>
                    <a:pt x="337" y="283"/>
                  </a:lnTo>
                  <a:lnTo>
                    <a:pt x="337" y="283"/>
                  </a:lnTo>
                  <a:lnTo>
                    <a:pt x="337" y="283"/>
                  </a:lnTo>
                  <a:lnTo>
                    <a:pt x="337" y="284"/>
                  </a:lnTo>
                  <a:lnTo>
                    <a:pt x="336" y="284"/>
                  </a:lnTo>
                  <a:lnTo>
                    <a:pt x="336" y="285"/>
                  </a:lnTo>
                  <a:lnTo>
                    <a:pt x="333" y="286"/>
                  </a:lnTo>
                  <a:lnTo>
                    <a:pt x="332" y="286"/>
                  </a:lnTo>
                  <a:lnTo>
                    <a:pt x="331" y="287"/>
                  </a:lnTo>
                  <a:lnTo>
                    <a:pt x="331" y="287"/>
                  </a:lnTo>
                  <a:lnTo>
                    <a:pt x="331" y="287"/>
                  </a:lnTo>
                  <a:lnTo>
                    <a:pt x="331" y="287"/>
                  </a:lnTo>
                  <a:lnTo>
                    <a:pt x="331" y="287"/>
                  </a:lnTo>
                  <a:lnTo>
                    <a:pt x="331" y="287"/>
                  </a:lnTo>
                  <a:lnTo>
                    <a:pt x="331" y="287"/>
                  </a:lnTo>
                  <a:lnTo>
                    <a:pt x="331" y="288"/>
                  </a:lnTo>
                  <a:lnTo>
                    <a:pt x="331" y="288"/>
                  </a:lnTo>
                  <a:lnTo>
                    <a:pt x="331" y="288"/>
                  </a:lnTo>
                  <a:lnTo>
                    <a:pt x="331" y="288"/>
                  </a:lnTo>
                  <a:lnTo>
                    <a:pt x="331" y="288"/>
                  </a:lnTo>
                  <a:lnTo>
                    <a:pt x="331" y="288"/>
                  </a:lnTo>
                  <a:lnTo>
                    <a:pt x="332" y="289"/>
                  </a:lnTo>
                  <a:lnTo>
                    <a:pt x="332" y="289"/>
                  </a:lnTo>
                  <a:lnTo>
                    <a:pt x="332" y="290"/>
                  </a:lnTo>
                  <a:lnTo>
                    <a:pt x="332" y="290"/>
                  </a:lnTo>
                  <a:lnTo>
                    <a:pt x="332" y="290"/>
                  </a:lnTo>
                  <a:lnTo>
                    <a:pt x="332" y="290"/>
                  </a:lnTo>
                  <a:lnTo>
                    <a:pt x="333" y="291"/>
                  </a:lnTo>
                  <a:lnTo>
                    <a:pt x="333" y="291"/>
                  </a:lnTo>
                  <a:lnTo>
                    <a:pt x="333" y="291"/>
                  </a:lnTo>
                  <a:lnTo>
                    <a:pt x="333" y="291"/>
                  </a:lnTo>
                  <a:lnTo>
                    <a:pt x="333" y="291"/>
                  </a:lnTo>
                  <a:lnTo>
                    <a:pt x="333" y="292"/>
                  </a:lnTo>
                  <a:lnTo>
                    <a:pt x="333" y="292"/>
                  </a:lnTo>
                  <a:lnTo>
                    <a:pt x="332" y="292"/>
                  </a:lnTo>
                  <a:lnTo>
                    <a:pt x="332" y="293"/>
                  </a:lnTo>
                  <a:lnTo>
                    <a:pt x="332" y="293"/>
                  </a:lnTo>
                  <a:lnTo>
                    <a:pt x="331" y="293"/>
                  </a:lnTo>
                  <a:lnTo>
                    <a:pt x="331" y="294"/>
                  </a:lnTo>
                  <a:lnTo>
                    <a:pt x="331" y="294"/>
                  </a:lnTo>
                  <a:lnTo>
                    <a:pt x="330" y="295"/>
                  </a:lnTo>
                  <a:lnTo>
                    <a:pt x="330" y="295"/>
                  </a:lnTo>
                  <a:lnTo>
                    <a:pt x="330" y="295"/>
                  </a:lnTo>
                  <a:lnTo>
                    <a:pt x="330" y="295"/>
                  </a:lnTo>
                  <a:lnTo>
                    <a:pt x="330" y="295"/>
                  </a:lnTo>
                  <a:lnTo>
                    <a:pt x="330" y="296"/>
                  </a:lnTo>
                  <a:lnTo>
                    <a:pt x="330" y="296"/>
                  </a:lnTo>
                  <a:lnTo>
                    <a:pt x="330" y="296"/>
                  </a:lnTo>
                  <a:lnTo>
                    <a:pt x="330" y="296"/>
                  </a:lnTo>
                  <a:lnTo>
                    <a:pt x="330" y="296"/>
                  </a:lnTo>
                  <a:lnTo>
                    <a:pt x="330" y="297"/>
                  </a:lnTo>
                  <a:lnTo>
                    <a:pt x="330" y="297"/>
                  </a:lnTo>
                  <a:lnTo>
                    <a:pt x="330" y="297"/>
                  </a:lnTo>
                  <a:lnTo>
                    <a:pt x="330" y="297"/>
                  </a:lnTo>
                  <a:lnTo>
                    <a:pt x="330" y="297"/>
                  </a:lnTo>
                  <a:lnTo>
                    <a:pt x="330" y="300"/>
                  </a:lnTo>
                  <a:lnTo>
                    <a:pt x="330" y="300"/>
                  </a:lnTo>
                  <a:lnTo>
                    <a:pt x="330" y="300"/>
                  </a:lnTo>
                  <a:lnTo>
                    <a:pt x="330" y="301"/>
                  </a:lnTo>
                  <a:lnTo>
                    <a:pt x="330" y="301"/>
                  </a:lnTo>
                  <a:lnTo>
                    <a:pt x="330" y="302"/>
                  </a:lnTo>
                  <a:lnTo>
                    <a:pt x="330" y="302"/>
                  </a:lnTo>
                  <a:lnTo>
                    <a:pt x="331" y="302"/>
                  </a:lnTo>
                  <a:lnTo>
                    <a:pt x="331" y="303"/>
                  </a:lnTo>
                  <a:lnTo>
                    <a:pt x="331" y="304"/>
                  </a:lnTo>
                  <a:lnTo>
                    <a:pt x="331" y="304"/>
                  </a:lnTo>
                  <a:lnTo>
                    <a:pt x="331" y="305"/>
                  </a:lnTo>
                  <a:lnTo>
                    <a:pt x="331" y="305"/>
                  </a:lnTo>
                  <a:lnTo>
                    <a:pt x="331" y="305"/>
                  </a:lnTo>
                  <a:lnTo>
                    <a:pt x="331" y="305"/>
                  </a:lnTo>
                  <a:lnTo>
                    <a:pt x="331" y="305"/>
                  </a:lnTo>
                  <a:lnTo>
                    <a:pt x="331" y="306"/>
                  </a:lnTo>
                  <a:lnTo>
                    <a:pt x="331" y="306"/>
                  </a:lnTo>
                  <a:lnTo>
                    <a:pt x="330" y="306"/>
                  </a:lnTo>
                  <a:lnTo>
                    <a:pt x="329" y="308"/>
                  </a:lnTo>
                  <a:lnTo>
                    <a:pt x="328" y="311"/>
                  </a:lnTo>
                  <a:lnTo>
                    <a:pt x="328" y="311"/>
                  </a:lnTo>
                  <a:lnTo>
                    <a:pt x="327" y="312"/>
                  </a:lnTo>
                  <a:lnTo>
                    <a:pt x="327" y="312"/>
                  </a:lnTo>
                  <a:lnTo>
                    <a:pt x="327" y="313"/>
                  </a:lnTo>
                  <a:lnTo>
                    <a:pt x="327" y="313"/>
                  </a:lnTo>
                  <a:lnTo>
                    <a:pt x="327" y="313"/>
                  </a:lnTo>
                  <a:lnTo>
                    <a:pt x="327" y="314"/>
                  </a:lnTo>
                  <a:lnTo>
                    <a:pt x="327" y="314"/>
                  </a:lnTo>
                  <a:lnTo>
                    <a:pt x="327" y="314"/>
                  </a:lnTo>
                  <a:lnTo>
                    <a:pt x="327" y="314"/>
                  </a:lnTo>
                  <a:lnTo>
                    <a:pt x="328" y="314"/>
                  </a:lnTo>
                  <a:lnTo>
                    <a:pt x="328" y="314"/>
                  </a:lnTo>
                  <a:lnTo>
                    <a:pt x="328" y="315"/>
                  </a:lnTo>
                  <a:lnTo>
                    <a:pt x="328" y="315"/>
                  </a:lnTo>
                  <a:lnTo>
                    <a:pt x="328" y="315"/>
                  </a:lnTo>
                  <a:lnTo>
                    <a:pt x="328" y="315"/>
                  </a:lnTo>
                  <a:lnTo>
                    <a:pt x="328" y="320"/>
                  </a:lnTo>
                  <a:lnTo>
                    <a:pt x="327" y="321"/>
                  </a:lnTo>
                  <a:lnTo>
                    <a:pt x="327" y="322"/>
                  </a:lnTo>
                  <a:lnTo>
                    <a:pt x="325" y="323"/>
                  </a:lnTo>
                  <a:lnTo>
                    <a:pt x="325" y="323"/>
                  </a:lnTo>
                  <a:lnTo>
                    <a:pt x="324" y="324"/>
                  </a:lnTo>
                  <a:lnTo>
                    <a:pt x="324" y="325"/>
                  </a:lnTo>
                  <a:lnTo>
                    <a:pt x="324" y="325"/>
                  </a:lnTo>
                  <a:lnTo>
                    <a:pt x="324" y="325"/>
                  </a:lnTo>
                  <a:lnTo>
                    <a:pt x="323" y="326"/>
                  </a:lnTo>
                  <a:lnTo>
                    <a:pt x="321" y="328"/>
                  </a:lnTo>
                  <a:lnTo>
                    <a:pt x="321" y="328"/>
                  </a:lnTo>
                  <a:lnTo>
                    <a:pt x="320" y="328"/>
                  </a:lnTo>
                  <a:lnTo>
                    <a:pt x="320" y="328"/>
                  </a:lnTo>
                  <a:lnTo>
                    <a:pt x="319" y="326"/>
                  </a:lnTo>
                  <a:lnTo>
                    <a:pt x="318" y="325"/>
                  </a:lnTo>
                  <a:lnTo>
                    <a:pt x="318" y="325"/>
                  </a:lnTo>
                  <a:lnTo>
                    <a:pt x="318" y="325"/>
                  </a:lnTo>
                  <a:lnTo>
                    <a:pt x="317" y="325"/>
                  </a:lnTo>
                  <a:lnTo>
                    <a:pt x="317" y="324"/>
                  </a:lnTo>
                  <a:lnTo>
                    <a:pt x="317" y="323"/>
                  </a:lnTo>
                  <a:lnTo>
                    <a:pt x="316" y="323"/>
                  </a:lnTo>
                  <a:lnTo>
                    <a:pt x="316" y="323"/>
                  </a:lnTo>
                  <a:lnTo>
                    <a:pt x="314" y="324"/>
                  </a:lnTo>
                  <a:lnTo>
                    <a:pt x="313" y="324"/>
                  </a:lnTo>
                  <a:lnTo>
                    <a:pt x="313" y="324"/>
                  </a:lnTo>
                  <a:lnTo>
                    <a:pt x="313" y="324"/>
                  </a:lnTo>
                  <a:lnTo>
                    <a:pt x="313" y="325"/>
                  </a:lnTo>
                  <a:lnTo>
                    <a:pt x="313" y="325"/>
                  </a:lnTo>
                  <a:lnTo>
                    <a:pt x="313" y="326"/>
                  </a:lnTo>
                  <a:lnTo>
                    <a:pt x="313" y="326"/>
                  </a:lnTo>
                  <a:lnTo>
                    <a:pt x="313" y="326"/>
                  </a:lnTo>
                  <a:lnTo>
                    <a:pt x="313" y="326"/>
                  </a:lnTo>
                  <a:lnTo>
                    <a:pt x="313" y="327"/>
                  </a:lnTo>
                  <a:lnTo>
                    <a:pt x="312" y="330"/>
                  </a:lnTo>
                  <a:lnTo>
                    <a:pt x="311" y="330"/>
                  </a:lnTo>
                  <a:lnTo>
                    <a:pt x="310" y="331"/>
                  </a:lnTo>
                  <a:lnTo>
                    <a:pt x="310" y="331"/>
                  </a:lnTo>
                  <a:lnTo>
                    <a:pt x="309" y="332"/>
                  </a:lnTo>
                  <a:lnTo>
                    <a:pt x="309" y="332"/>
                  </a:lnTo>
                  <a:lnTo>
                    <a:pt x="308" y="332"/>
                  </a:lnTo>
                  <a:lnTo>
                    <a:pt x="308" y="332"/>
                  </a:lnTo>
                  <a:lnTo>
                    <a:pt x="307" y="332"/>
                  </a:lnTo>
                  <a:lnTo>
                    <a:pt x="307" y="332"/>
                  </a:lnTo>
                  <a:lnTo>
                    <a:pt x="307" y="332"/>
                  </a:lnTo>
                  <a:lnTo>
                    <a:pt x="306" y="332"/>
                  </a:lnTo>
                  <a:lnTo>
                    <a:pt x="306" y="332"/>
                  </a:lnTo>
                  <a:lnTo>
                    <a:pt x="306" y="333"/>
                  </a:lnTo>
                  <a:lnTo>
                    <a:pt x="304" y="334"/>
                  </a:lnTo>
                  <a:lnTo>
                    <a:pt x="303" y="334"/>
                  </a:lnTo>
                  <a:lnTo>
                    <a:pt x="303" y="334"/>
                  </a:lnTo>
                  <a:lnTo>
                    <a:pt x="303" y="335"/>
                  </a:lnTo>
                  <a:lnTo>
                    <a:pt x="303" y="335"/>
                  </a:lnTo>
                  <a:lnTo>
                    <a:pt x="302" y="336"/>
                  </a:lnTo>
                  <a:lnTo>
                    <a:pt x="300" y="337"/>
                  </a:lnTo>
                  <a:lnTo>
                    <a:pt x="300" y="337"/>
                  </a:lnTo>
                  <a:lnTo>
                    <a:pt x="300" y="337"/>
                  </a:lnTo>
                  <a:lnTo>
                    <a:pt x="300" y="337"/>
                  </a:lnTo>
                  <a:lnTo>
                    <a:pt x="299" y="337"/>
                  </a:lnTo>
                  <a:lnTo>
                    <a:pt x="299" y="337"/>
                  </a:lnTo>
                  <a:lnTo>
                    <a:pt x="299" y="337"/>
                  </a:lnTo>
                  <a:lnTo>
                    <a:pt x="297" y="337"/>
                  </a:lnTo>
                  <a:lnTo>
                    <a:pt x="297" y="337"/>
                  </a:lnTo>
                  <a:lnTo>
                    <a:pt x="293" y="336"/>
                  </a:lnTo>
                  <a:lnTo>
                    <a:pt x="293" y="335"/>
                  </a:lnTo>
                  <a:lnTo>
                    <a:pt x="293" y="335"/>
                  </a:lnTo>
                  <a:lnTo>
                    <a:pt x="292" y="335"/>
                  </a:lnTo>
                  <a:lnTo>
                    <a:pt x="292" y="335"/>
                  </a:lnTo>
                  <a:lnTo>
                    <a:pt x="292" y="335"/>
                  </a:lnTo>
                  <a:lnTo>
                    <a:pt x="292" y="334"/>
                  </a:lnTo>
                  <a:lnTo>
                    <a:pt x="292" y="334"/>
                  </a:lnTo>
                  <a:lnTo>
                    <a:pt x="292" y="334"/>
                  </a:lnTo>
                  <a:lnTo>
                    <a:pt x="292" y="333"/>
                  </a:lnTo>
                  <a:lnTo>
                    <a:pt x="292" y="332"/>
                  </a:lnTo>
                  <a:lnTo>
                    <a:pt x="291" y="332"/>
                  </a:lnTo>
                  <a:lnTo>
                    <a:pt x="290" y="332"/>
                  </a:lnTo>
                  <a:lnTo>
                    <a:pt x="290" y="332"/>
                  </a:lnTo>
                  <a:lnTo>
                    <a:pt x="290" y="332"/>
                  </a:lnTo>
                  <a:lnTo>
                    <a:pt x="289" y="332"/>
                  </a:lnTo>
                  <a:lnTo>
                    <a:pt x="289" y="332"/>
                  </a:lnTo>
                  <a:lnTo>
                    <a:pt x="288" y="333"/>
                  </a:lnTo>
                  <a:lnTo>
                    <a:pt x="287" y="334"/>
                  </a:lnTo>
                  <a:lnTo>
                    <a:pt x="287" y="335"/>
                  </a:lnTo>
                  <a:lnTo>
                    <a:pt x="287" y="335"/>
                  </a:lnTo>
                  <a:lnTo>
                    <a:pt x="287" y="337"/>
                  </a:lnTo>
                  <a:lnTo>
                    <a:pt x="287" y="337"/>
                  </a:lnTo>
                  <a:lnTo>
                    <a:pt x="287" y="337"/>
                  </a:lnTo>
                  <a:lnTo>
                    <a:pt x="287" y="337"/>
                  </a:lnTo>
                  <a:lnTo>
                    <a:pt x="287" y="337"/>
                  </a:lnTo>
                  <a:lnTo>
                    <a:pt x="288" y="338"/>
                  </a:lnTo>
                  <a:lnTo>
                    <a:pt x="288" y="338"/>
                  </a:lnTo>
                  <a:lnTo>
                    <a:pt x="287" y="338"/>
                  </a:lnTo>
                  <a:lnTo>
                    <a:pt x="287" y="339"/>
                  </a:lnTo>
                  <a:lnTo>
                    <a:pt x="287" y="340"/>
                  </a:lnTo>
                  <a:lnTo>
                    <a:pt x="286" y="340"/>
                  </a:lnTo>
                  <a:lnTo>
                    <a:pt x="285" y="340"/>
                  </a:lnTo>
                  <a:lnTo>
                    <a:pt x="285" y="340"/>
                  </a:lnTo>
                  <a:lnTo>
                    <a:pt x="284" y="340"/>
                  </a:lnTo>
                  <a:lnTo>
                    <a:pt x="280" y="340"/>
                  </a:lnTo>
                  <a:lnTo>
                    <a:pt x="280" y="340"/>
                  </a:lnTo>
                  <a:lnTo>
                    <a:pt x="277" y="340"/>
                  </a:lnTo>
                  <a:lnTo>
                    <a:pt x="276" y="340"/>
                  </a:lnTo>
                  <a:lnTo>
                    <a:pt x="275" y="340"/>
                  </a:lnTo>
                  <a:lnTo>
                    <a:pt x="275" y="340"/>
                  </a:lnTo>
                  <a:lnTo>
                    <a:pt x="274" y="339"/>
                  </a:lnTo>
                  <a:lnTo>
                    <a:pt x="274" y="339"/>
                  </a:lnTo>
                  <a:lnTo>
                    <a:pt x="272" y="340"/>
                  </a:lnTo>
                  <a:lnTo>
                    <a:pt x="272" y="340"/>
                  </a:lnTo>
                  <a:lnTo>
                    <a:pt x="272" y="340"/>
                  </a:lnTo>
                  <a:lnTo>
                    <a:pt x="271" y="340"/>
                  </a:lnTo>
                  <a:lnTo>
                    <a:pt x="268" y="341"/>
                  </a:lnTo>
                  <a:lnTo>
                    <a:pt x="267" y="343"/>
                  </a:lnTo>
                  <a:lnTo>
                    <a:pt x="267" y="344"/>
                  </a:lnTo>
                  <a:lnTo>
                    <a:pt x="267" y="345"/>
                  </a:lnTo>
                  <a:lnTo>
                    <a:pt x="266" y="345"/>
                  </a:lnTo>
                  <a:lnTo>
                    <a:pt x="266" y="345"/>
                  </a:lnTo>
                  <a:lnTo>
                    <a:pt x="264" y="345"/>
                  </a:lnTo>
                  <a:lnTo>
                    <a:pt x="263" y="345"/>
                  </a:lnTo>
                  <a:lnTo>
                    <a:pt x="263" y="344"/>
                  </a:lnTo>
                  <a:lnTo>
                    <a:pt x="263" y="344"/>
                  </a:lnTo>
                  <a:lnTo>
                    <a:pt x="263" y="344"/>
                  </a:lnTo>
                  <a:lnTo>
                    <a:pt x="263" y="343"/>
                  </a:lnTo>
                  <a:lnTo>
                    <a:pt x="263" y="343"/>
                  </a:lnTo>
                  <a:lnTo>
                    <a:pt x="261" y="343"/>
                  </a:lnTo>
                  <a:lnTo>
                    <a:pt x="260" y="343"/>
                  </a:lnTo>
                  <a:lnTo>
                    <a:pt x="260" y="343"/>
                  </a:lnTo>
                  <a:lnTo>
                    <a:pt x="260" y="343"/>
                  </a:lnTo>
                  <a:lnTo>
                    <a:pt x="259" y="343"/>
                  </a:lnTo>
                  <a:lnTo>
                    <a:pt x="259" y="343"/>
                  </a:lnTo>
                  <a:lnTo>
                    <a:pt x="258" y="342"/>
                  </a:lnTo>
                  <a:lnTo>
                    <a:pt x="258" y="342"/>
                  </a:lnTo>
                  <a:lnTo>
                    <a:pt x="257" y="341"/>
                  </a:lnTo>
                  <a:lnTo>
                    <a:pt x="256" y="341"/>
                  </a:lnTo>
                  <a:lnTo>
                    <a:pt x="256" y="341"/>
                  </a:lnTo>
                  <a:lnTo>
                    <a:pt x="255" y="340"/>
                  </a:lnTo>
                  <a:lnTo>
                    <a:pt x="255" y="340"/>
                  </a:lnTo>
                  <a:lnTo>
                    <a:pt x="254" y="338"/>
                  </a:lnTo>
                  <a:lnTo>
                    <a:pt x="254" y="338"/>
                  </a:lnTo>
                  <a:lnTo>
                    <a:pt x="254" y="337"/>
                  </a:lnTo>
                  <a:lnTo>
                    <a:pt x="254" y="337"/>
                  </a:lnTo>
                  <a:lnTo>
                    <a:pt x="255" y="337"/>
                  </a:lnTo>
                  <a:lnTo>
                    <a:pt x="255" y="337"/>
                  </a:lnTo>
                  <a:lnTo>
                    <a:pt x="255" y="337"/>
                  </a:lnTo>
                  <a:lnTo>
                    <a:pt x="256" y="335"/>
                  </a:lnTo>
                  <a:lnTo>
                    <a:pt x="255" y="333"/>
                  </a:lnTo>
                  <a:lnTo>
                    <a:pt x="255" y="332"/>
                  </a:lnTo>
                  <a:lnTo>
                    <a:pt x="254" y="332"/>
                  </a:lnTo>
                  <a:lnTo>
                    <a:pt x="253" y="331"/>
                  </a:lnTo>
                  <a:lnTo>
                    <a:pt x="252" y="330"/>
                  </a:lnTo>
                  <a:lnTo>
                    <a:pt x="249" y="328"/>
                  </a:lnTo>
                  <a:lnTo>
                    <a:pt x="249" y="327"/>
                  </a:lnTo>
                  <a:lnTo>
                    <a:pt x="249" y="327"/>
                  </a:lnTo>
                  <a:lnTo>
                    <a:pt x="248" y="326"/>
                  </a:lnTo>
                  <a:lnTo>
                    <a:pt x="248" y="325"/>
                  </a:lnTo>
                  <a:lnTo>
                    <a:pt x="248" y="325"/>
                  </a:lnTo>
                  <a:lnTo>
                    <a:pt x="248" y="325"/>
                  </a:lnTo>
                  <a:lnTo>
                    <a:pt x="248" y="324"/>
                  </a:lnTo>
                  <a:lnTo>
                    <a:pt x="248" y="324"/>
                  </a:lnTo>
                  <a:lnTo>
                    <a:pt x="247" y="324"/>
                  </a:lnTo>
                  <a:lnTo>
                    <a:pt x="247" y="324"/>
                  </a:lnTo>
                  <a:lnTo>
                    <a:pt x="247" y="324"/>
                  </a:lnTo>
                  <a:lnTo>
                    <a:pt x="247" y="324"/>
                  </a:lnTo>
                  <a:lnTo>
                    <a:pt x="246" y="324"/>
                  </a:lnTo>
                  <a:lnTo>
                    <a:pt x="244" y="324"/>
                  </a:lnTo>
                  <a:lnTo>
                    <a:pt x="244" y="324"/>
                  </a:lnTo>
                  <a:lnTo>
                    <a:pt x="239" y="323"/>
                  </a:lnTo>
                  <a:lnTo>
                    <a:pt x="239" y="324"/>
                  </a:lnTo>
                  <a:lnTo>
                    <a:pt x="239" y="324"/>
                  </a:lnTo>
                  <a:lnTo>
                    <a:pt x="239" y="324"/>
                  </a:lnTo>
                  <a:lnTo>
                    <a:pt x="236" y="326"/>
                  </a:lnTo>
                  <a:lnTo>
                    <a:pt x="235" y="327"/>
                  </a:lnTo>
                  <a:lnTo>
                    <a:pt x="234" y="328"/>
                  </a:lnTo>
                  <a:lnTo>
                    <a:pt x="234" y="328"/>
                  </a:lnTo>
                  <a:lnTo>
                    <a:pt x="234" y="328"/>
                  </a:lnTo>
                  <a:lnTo>
                    <a:pt x="232" y="328"/>
                  </a:lnTo>
                  <a:lnTo>
                    <a:pt x="232" y="328"/>
                  </a:lnTo>
                  <a:lnTo>
                    <a:pt x="232" y="328"/>
                  </a:lnTo>
                  <a:lnTo>
                    <a:pt x="232" y="328"/>
                  </a:lnTo>
                  <a:lnTo>
                    <a:pt x="231" y="327"/>
                  </a:lnTo>
                  <a:lnTo>
                    <a:pt x="231" y="327"/>
                  </a:lnTo>
                  <a:lnTo>
                    <a:pt x="231" y="327"/>
                  </a:lnTo>
                  <a:lnTo>
                    <a:pt x="231" y="326"/>
                  </a:lnTo>
                  <a:lnTo>
                    <a:pt x="230" y="326"/>
                  </a:lnTo>
                  <a:lnTo>
                    <a:pt x="230" y="326"/>
                  </a:lnTo>
                  <a:lnTo>
                    <a:pt x="230" y="326"/>
                  </a:lnTo>
                  <a:lnTo>
                    <a:pt x="230" y="326"/>
                  </a:lnTo>
                  <a:lnTo>
                    <a:pt x="229" y="328"/>
                  </a:lnTo>
                  <a:lnTo>
                    <a:pt x="229" y="328"/>
                  </a:lnTo>
                  <a:lnTo>
                    <a:pt x="229" y="328"/>
                  </a:lnTo>
                  <a:lnTo>
                    <a:pt x="229" y="328"/>
                  </a:lnTo>
                  <a:lnTo>
                    <a:pt x="228" y="331"/>
                  </a:lnTo>
                  <a:lnTo>
                    <a:pt x="228" y="331"/>
                  </a:lnTo>
                  <a:lnTo>
                    <a:pt x="227" y="335"/>
                  </a:lnTo>
                  <a:lnTo>
                    <a:pt x="226" y="336"/>
                  </a:lnTo>
                  <a:lnTo>
                    <a:pt x="225" y="336"/>
                  </a:lnTo>
                  <a:lnTo>
                    <a:pt x="224" y="336"/>
                  </a:lnTo>
                  <a:lnTo>
                    <a:pt x="224" y="336"/>
                  </a:lnTo>
                  <a:lnTo>
                    <a:pt x="223" y="336"/>
                  </a:lnTo>
                  <a:lnTo>
                    <a:pt x="222" y="336"/>
                  </a:lnTo>
                  <a:lnTo>
                    <a:pt x="221" y="336"/>
                  </a:lnTo>
                  <a:lnTo>
                    <a:pt x="220" y="337"/>
                  </a:lnTo>
                  <a:lnTo>
                    <a:pt x="220" y="337"/>
                  </a:lnTo>
                  <a:lnTo>
                    <a:pt x="216" y="340"/>
                  </a:lnTo>
                  <a:lnTo>
                    <a:pt x="216" y="340"/>
                  </a:lnTo>
                  <a:lnTo>
                    <a:pt x="216" y="341"/>
                  </a:lnTo>
                  <a:lnTo>
                    <a:pt x="216" y="342"/>
                  </a:lnTo>
                  <a:lnTo>
                    <a:pt x="216" y="342"/>
                  </a:lnTo>
                  <a:lnTo>
                    <a:pt x="216" y="342"/>
                  </a:lnTo>
                  <a:lnTo>
                    <a:pt x="216" y="343"/>
                  </a:lnTo>
                  <a:lnTo>
                    <a:pt x="216" y="343"/>
                  </a:lnTo>
                  <a:lnTo>
                    <a:pt x="216" y="344"/>
                  </a:lnTo>
                  <a:lnTo>
                    <a:pt x="217" y="345"/>
                  </a:lnTo>
                  <a:lnTo>
                    <a:pt x="217" y="345"/>
                  </a:lnTo>
                  <a:lnTo>
                    <a:pt x="217" y="345"/>
                  </a:lnTo>
                  <a:lnTo>
                    <a:pt x="216" y="345"/>
                  </a:lnTo>
                  <a:lnTo>
                    <a:pt x="216" y="345"/>
                  </a:lnTo>
                  <a:lnTo>
                    <a:pt x="216" y="346"/>
                  </a:lnTo>
                  <a:lnTo>
                    <a:pt x="216" y="346"/>
                  </a:lnTo>
                  <a:lnTo>
                    <a:pt x="214" y="347"/>
                  </a:lnTo>
                  <a:lnTo>
                    <a:pt x="214" y="347"/>
                  </a:lnTo>
                  <a:lnTo>
                    <a:pt x="214" y="348"/>
                  </a:lnTo>
                  <a:lnTo>
                    <a:pt x="214" y="348"/>
                  </a:lnTo>
                  <a:lnTo>
                    <a:pt x="214" y="348"/>
                  </a:lnTo>
                  <a:lnTo>
                    <a:pt x="214" y="348"/>
                  </a:lnTo>
                  <a:lnTo>
                    <a:pt x="214" y="349"/>
                  </a:lnTo>
                  <a:lnTo>
                    <a:pt x="214" y="349"/>
                  </a:lnTo>
                  <a:lnTo>
                    <a:pt x="214" y="350"/>
                  </a:lnTo>
                  <a:lnTo>
                    <a:pt x="213" y="350"/>
                  </a:lnTo>
                  <a:lnTo>
                    <a:pt x="213" y="350"/>
                  </a:lnTo>
                  <a:lnTo>
                    <a:pt x="213" y="350"/>
                  </a:lnTo>
                  <a:lnTo>
                    <a:pt x="213" y="350"/>
                  </a:lnTo>
                  <a:lnTo>
                    <a:pt x="213" y="350"/>
                  </a:lnTo>
                  <a:lnTo>
                    <a:pt x="213" y="350"/>
                  </a:lnTo>
                  <a:lnTo>
                    <a:pt x="213" y="350"/>
                  </a:lnTo>
                  <a:lnTo>
                    <a:pt x="213" y="350"/>
                  </a:lnTo>
                  <a:lnTo>
                    <a:pt x="212" y="350"/>
                  </a:lnTo>
                  <a:lnTo>
                    <a:pt x="212" y="348"/>
                  </a:lnTo>
                  <a:lnTo>
                    <a:pt x="212" y="346"/>
                  </a:lnTo>
                  <a:lnTo>
                    <a:pt x="211" y="344"/>
                  </a:lnTo>
                  <a:lnTo>
                    <a:pt x="211" y="343"/>
                  </a:lnTo>
                  <a:lnTo>
                    <a:pt x="210" y="341"/>
                  </a:lnTo>
                  <a:lnTo>
                    <a:pt x="209" y="339"/>
                  </a:lnTo>
                  <a:lnTo>
                    <a:pt x="206" y="336"/>
                  </a:lnTo>
                  <a:lnTo>
                    <a:pt x="205" y="335"/>
                  </a:lnTo>
                  <a:lnTo>
                    <a:pt x="204" y="335"/>
                  </a:lnTo>
                  <a:lnTo>
                    <a:pt x="203" y="334"/>
                  </a:lnTo>
                  <a:lnTo>
                    <a:pt x="201" y="334"/>
                  </a:lnTo>
                  <a:lnTo>
                    <a:pt x="201" y="334"/>
                  </a:lnTo>
                  <a:lnTo>
                    <a:pt x="201" y="334"/>
                  </a:lnTo>
                  <a:lnTo>
                    <a:pt x="201" y="334"/>
                  </a:lnTo>
                  <a:lnTo>
                    <a:pt x="200" y="334"/>
                  </a:lnTo>
                  <a:lnTo>
                    <a:pt x="200" y="334"/>
                  </a:lnTo>
                  <a:lnTo>
                    <a:pt x="200" y="334"/>
                  </a:lnTo>
                  <a:lnTo>
                    <a:pt x="199" y="332"/>
                  </a:lnTo>
                  <a:lnTo>
                    <a:pt x="198" y="331"/>
                  </a:lnTo>
                  <a:lnTo>
                    <a:pt x="198" y="331"/>
                  </a:lnTo>
                  <a:lnTo>
                    <a:pt x="198" y="331"/>
                  </a:lnTo>
                  <a:lnTo>
                    <a:pt x="198" y="329"/>
                  </a:lnTo>
                  <a:lnTo>
                    <a:pt x="197" y="329"/>
                  </a:lnTo>
                  <a:lnTo>
                    <a:pt x="197" y="329"/>
                  </a:lnTo>
                  <a:lnTo>
                    <a:pt x="197" y="329"/>
                  </a:lnTo>
                  <a:lnTo>
                    <a:pt x="197" y="329"/>
                  </a:lnTo>
                  <a:lnTo>
                    <a:pt x="194" y="328"/>
                  </a:lnTo>
                  <a:lnTo>
                    <a:pt x="192" y="327"/>
                  </a:lnTo>
                  <a:lnTo>
                    <a:pt x="192" y="327"/>
                  </a:lnTo>
                  <a:lnTo>
                    <a:pt x="192" y="327"/>
                  </a:lnTo>
                  <a:lnTo>
                    <a:pt x="191" y="327"/>
                  </a:lnTo>
                  <a:lnTo>
                    <a:pt x="191" y="327"/>
                  </a:lnTo>
                  <a:lnTo>
                    <a:pt x="191" y="326"/>
                  </a:lnTo>
                  <a:lnTo>
                    <a:pt x="191" y="326"/>
                  </a:lnTo>
                  <a:lnTo>
                    <a:pt x="191" y="326"/>
                  </a:lnTo>
                  <a:lnTo>
                    <a:pt x="191" y="325"/>
                  </a:lnTo>
                  <a:lnTo>
                    <a:pt x="191" y="325"/>
                  </a:lnTo>
                  <a:lnTo>
                    <a:pt x="191" y="324"/>
                  </a:lnTo>
                  <a:lnTo>
                    <a:pt x="191" y="324"/>
                  </a:lnTo>
                  <a:lnTo>
                    <a:pt x="191" y="324"/>
                  </a:lnTo>
                  <a:lnTo>
                    <a:pt x="190" y="324"/>
                  </a:lnTo>
                  <a:lnTo>
                    <a:pt x="190" y="324"/>
                  </a:lnTo>
                  <a:lnTo>
                    <a:pt x="190" y="324"/>
                  </a:lnTo>
                  <a:lnTo>
                    <a:pt x="190" y="324"/>
                  </a:lnTo>
                  <a:lnTo>
                    <a:pt x="189" y="324"/>
                  </a:lnTo>
                  <a:lnTo>
                    <a:pt x="189" y="324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7" y="324"/>
                  </a:lnTo>
                  <a:lnTo>
                    <a:pt x="187" y="324"/>
                  </a:lnTo>
                  <a:lnTo>
                    <a:pt x="187" y="324"/>
                  </a:lnTo>
                  <a:lnTo>
                    <a:pt x="186" y="324"/>
                  </a:lnTo>
                  <a:lnTo>
                    <a:pt x="185" y="322"/>
                  </a:lnTo>
                  <a:lnTo>
                    <a:pt x="185" y="321"/>
                  </a:lnTo>
                  <a:lnTo>
                    <a:pt x="185" y="321"/>
                  </a:lnTo>
                  <a:lnTo>
                    <a:pt x="185" y="321"/>
                  </a:lnTo>
                  <a:lnTo>
                    <a:pt x="185" y="320"/>
                  </a:lnTo>
                  <a:lnTo>
                    <a:pt x="185" y="320"/>
                  </a:lnTo>
                  <a:lnTo>
                    <a:pt x="185" y="320"/>
                  </a:lnTo>
                  <a:lnTo>
                    <a:pt x="184" y="317"/>
                  </a:lnTo>
                  <a:lnTo>
                    <a:pt x="182" y="317"/>
                  </a:lnTo>
                  <a:lnTo>
                    <a:pt x="180" y="318"/>
                  </a:lnTo>
                  <a:lnTo>
                    <a:pt x="178" y="319"/>
                  </a:lnTo>
                  <a:lnTo>
                    <a:pt x="177" y="319"/>
                  </a:lnTo>
                  <a:lnTo>
                    <a:pt x="177" y="320"/>
                  </a:lnTo>
                  <a:lnTo>
                    <a:pt x="176" y="320"/>
                  </a:lnTo>
                  <a:lnTo>
                    <a:pt x="176" y="320"/>
                  </a:lnTo>
                  <a:lnTo>
                    <a:pt x="176" y="318"/>
                  </a:lnTo>
                  <a:lnTo>
                    <a:pt x="176" y="317"/>
                  </a:lnTo>
                  <a:lnTo>
                    <a:pt x="175" y="317"/>
                  </a:lnTo>
                  <a:lnTo>
                    <a:pt x="175" y="314"/>
                  </a:lnTo>
                  <a:lnTo>
                    <a:pt x="175" y="314"/>
                  </a:lnTo>
                  <a:lnTo>
                    <a:pt x="177" y="312"/>
                  </a:lnTo>
                  <a:lnTo>
                    <a:pt x="177" y="312"/>
                  </a:lnTo>
                  <a:lnTo>
                    <a:pt x="178" y="312"/>
                  </a:lnTo>
                  <a:lnTo>
                    <a:pt x="178" y="312"/>
                  </a:lnTo>
                  <a:lnTo>
                    <a:pt x="178" y="312"/>
                  </a:lnTo>
                  <a:lnTo>
                    <a:pt x="179" y="312"/>
                  </a:lnTo>
                  <a:lnTo>
                    <a:pt x="181" y="312"/>
                  </a:lnTo>
                  <a:lnTo>
                    <a:pt x="181" y="312"/>
                  </a:lnTo>
                  <a:lnTo>
                    <a:pt x="182" y="312"/>
                  </a:lnTo>
                  <a:lnTo>
                    <a:pt x="182" y="312"/>
                  </a:lnTo>
                  <a:lnTo>
                    <a:pt x="183" y="313"/>
                  </a:lnTo>
                  <a:lnTo>
                    <a:pt x="183" y="313"/>
                  </a:lnTo>
                  <a:lnTo>
                    <a:pt x="183" y="313"/>
                  </a:lnTo>
                  <a:lnTo>
                    <a:pt x="184" y="313"/>
                  </a:lnTo>
                  <a:lnTo>
                    <a:pt x="184" y="313"/>
                  </a:lnTo>
                  <a:lnTo>
                    <a:pt x="185" y="313"/>
                  </a:lnTo>
                  <a:lnTo>
                    <a:pt x="185" y="312"/>
                  </a:lnTo>
                  <a:lnTo>
                    <a:pt x="185" y="312"/>
                  </a:lnTo>
                  <a:lnTo>
                    <a:pt x="185" y="312"/>
                  </a:lnTo>
                  <a:lnTo>
                    <a:pt x="186" y="312"/>
                  </a:lnTo>
                  <a:lnTo>
                    <a:pt x="186" y="312"/>
                  </a:lnTo>
                  <a:lnTo>
                    <a:pt x="186" y="312"/>
                  </a:lnTo>
                  <a:lnTo>
                    <a:pt x="186" y="312"/>
                  </a:lnTo>
                  <a:lnTo>
                    <a:pt x="186" y="312"/>
                  </a:lnTo>
                  <a:lnTo>
                    <a:pt x="186" y="311"/>
                  </a:lnTo>
                  <a:lnTo>
                    <a:pt x="187" y="308"/>
                  </a:lnTo>
                  <a:lnTo>
                    <a:pt x="187" y="308"/>
                  </a:lnTo>
                  <a:lnTo>
                    <a:pt x="186" y="308"/>
                  </a:lnTo>
                  <a:lnTo>
                    <a:pt x="183" y="308"/>
                  </a:lnTo>
                  <a:lnTo>
                    <a:pt x="183" y="308"/>
                  </a:lnTo>
                  <a:lnTo>
                    <a:pt x="183" y="308"/>
                  </a:lnTo>
                  <a:lnTo>
                    <a:pt x="182" y="307"/>
                  </a:lnTo>
                  <a:lnTo>
                    <a:pt x="182" y="307"/>
                  </a:lnTo>
                  <a:lnTo>
                    <a:pt x="182" y="306"/>
                  </a:lnTo>
                  <a:lnTo>
                    <a:pt x="182" y="306"/>
                  </a:lnTo>
                  <a:lnTo>
                    <a:pt x="182" y="306"/>
                  </a:lnTo>
                  <a:lnTo>
                    <a:pt x="181" y="305"/>
                  </a:lnTo>
                  <a:lnTo>
                    <a:pt x="181" y="305"/>
                  </a:lnTo>
                  <a:lnTo>
                    <a:pt x="181" y="304"/>
                  </a:lnTo>
                  <a:lnTo>
                    <a:pt x="181" y="304"/>
                  </a:lnTo>
                  <a:lnTo>
                    <a:pt x="181" y="303"/>
                  </a:lnTo>
                  <a:lnTo>
                    <a:pt x="181" y="303"/>
                  </a:lnTo>
                  <a:lnTo>
                    <a:pt x="181" y="302"/>
                  </a:lnTo>
                  <a:lnTo>
                    <a:pt x="181" y="302"/>
                  </a:lnTo>
                  <a:lnTo>
                    <a:pt x="181" y="302"/>
                  </a:lnTo>
                  <a:lnTo>
                    <a:pt x="181" y="301"/>
                  </a:lnTo>
                  <a:lnTo>
                    <a:pt x="181" y="301"/>
                  </a:lnTo>
                  <a:lnTo>
                    <a:pt x="180" y="300"/>
                  </a:lnTo>
                  <a:lnTo>
                    <a:pt x="180" y="300"/>
                  </a:lnTo>
                  <a:lnTo>
                    <a:pt x="180" y="300"/>
                  </a:lnTo>
                  <a:lnTo>
                    <a:pt x="180" y="300"/>
                  </a:lnTo>
                  <a:lnTo>
                    <a:pt x="179" y="300"/>
                  </a:lnTo>
                  <a:lnTo>
                    <a:pt x="179" y="299"/>
                  </a:lnTo>
                  <a:lnTo>
                    <a:pt x="178" y="299"/>
                  </a:lnTo>
                  <a:lnTo>
                    <a:pt x="178" y="299"/>
                  </a:lnTo>
                  <a:lnTo>
                    <a:pt x="177" y="299"/>
                  </a:lnTo>
                  <a:lnTo>
                    <a:pt x="177" y="299"/>
                  </a:lnTo>
                  <a:lnTo>
                    <a:pt x="176" y="298"/>
                  </a:lnTo>
                  <a:lnTo>
                    <a:pt x="176" y="298"/>
                  </a:lnTo>
                  <a:lnTo>
                    <a:pt x="176" y="299"/>
                  </a:lnTo>
                  <a:lnTo>
                    <a:pt x="176" y="299"/>
                  </a:lnTo>
                  <a:lnTo>
                    <a:pt x="175" y="299"/>
                  </a:lnTo>
                  <a:lnTo>
                    <a:pt x="175" y="300"/>
                  </a:lnTo>
                  <a:lnTo>
                    <a:pt x="174" y="302"/>
                  </a:lnTo>
                  <a:lnTo>
                    <a:pt x="174" y="302"/>
                  </a:lnTo>
                  <a:lnTo>
                    <a:pt x="174" y="302"/>
                  </a:lnTo>
                  <a:lnTo>
                    <a:pt x="174" y="303"/>
                  </a:lnTo>
                  <a:lnTo>
                    <a:pt x="174" y="304"/>
                  </a:lnTo>
                  <a:lnTo>
                    <a:pt x="175" y="309"/>
                  </a:lnTo>
                  <a:lnTo>
                    <a:pt x="175" y="309"/>
                  </a:lnTo>
                  <a:lnTo>
                    <a:pt x="174" y="310"/>
                  </a:lnTo>
                  <a:lnTo>
                    <a:pt x="173" y="311"/>
                  </a:lnTo>
                  <a:lnTo>
                    <a:pt x="173" y="311"/>
                  </a:lnTo>
                  <a:lnTo>
                    <a:pt x="172" y="311"/>
                  </a:lnTo>
                  <a:lnTo>
                    <a:pt x="171" y="311"/>
                  </a:lnTo>
                  <a:lnTo>
                    <a:pt x="171" y="311"/>
                  </a:lnTo>
                  <a:lnTo>
                    <a:pt x="170" y="310"/>
                  </a:lnTo>
                  <a:lnTo>
                    <a:pt x="170" y="310"/>
                  </a:lnTo>
                  <a:lnTo>
                    <a:pt x="170" y="310"/>
                  </a:lnTo>
                  <a:lnTo>
                    <a:pt x="169" y="310"/>
                  </a:lnTo>
                  <a:lnTo>
                    <a:pt x="169" y="310"/>
                  </a:lnTo>
                  <a:lnTo>
                    <a:pt x="166" y="311"/>
                  </a:lnTo>
                  <a:lnTo>
                    <a:pt x="165" y="312"/>
                  </a:lnTo>
                  <a:lnTo>
                    <a:pt x="165" y="312"/>
                  </a:lnTo>
                  <a:lnTo>
                    <a:pt x="164" y="312"/>
                  </a:lnTo>
                  <a:lnTo>
                    <a:pt x="163" y="312"/>
                  </a:lnTo>
                  <a:lnTo>
                    <a:pt x="159" y="310"/>
                  </a:lnTo>
                  <a:lnTo>
                    <a:pt x="158" y="310"/>
                  </a:lnTo>
                  <a:lnTo>
                    <a:pt x="158" y="309"/>
                  </a:lnTo>
                  <a:lnTo>
                    <a:pt x="158" y="308"/>
                  </a:lnTo>
                  <a:lnTo>
                    <a:pt x="158" y="308"/>
                  </a:lnTo>
                  <a:lnTo>
                    <a:pt x="158" y="308"/>
                  </a:lnTo>
                  <a:lnTo>
                    <a:pt x="158" y="308"/>
                  </a:lnTo>
                  <a:lnTo>
                    <a:pt x="158" y="307"/>
                  </a:lnTo>
                  <a:lnTo>
                    <a:pt x="158" y="306"/>
                  </a:lnTo>
                  <a:lnTo>
                    <a:pt x="158" y="306"/>
                  </a:lnTo>
                  <a:lnTo>
                    <a:pt x="157" y="305"/>
                  </a:lnTo>
                  <a:lnTo>
                    <a:pt x="157" y="305"/>
                  </a:lnTo>
                  <a:lnTo>
                    <a:pt x="157" y="305"/>
                  </a:lnTo>
                  <a:lnTo>
                    <a:pt x="157" y="305"/>
                  </a:lnTo>
                  <a:lnTo>
                    <a:pt x="156" y="306"/>
                  </a:lnTo>
                  <a:lnTo>
                    <a:pt x="156" y="306"/>
                  </a:lnTo>
                  <a:lnTo>
                    <a:pt x="155" y="306"/>
                  </a:lnTo>
                  <a:lnTo>
                    <a:pt x="155" y="305"/>
                  </a:lnTo>
                  <a:lnTo>
                    <a:pt x="153" y="305"/>
                  </a:lnTo>
                  <a:lnTo>
                    <a:pt x="153" y="305"/>
                  </a:lnTo>
                  <a:lnTo>
                    <a:pt x="152" y="306"/>
                  </a:lnTo>
                  <a:lnTo>
                    <a:pt x="152" y="306"/>
                  </a:lnTo>
                  <a:lnTo>
                    <a:pt x="152" y="306"/>
                  </a:lnTo>
                  <a:lnTo>
                    <a:pt x="152" y="308"/>
                  </a:lnTo>
                  <a:lnTo>
                    <a:pt x="150" y="310"/>
                  </a:lnTo>
                  <a:lnTo>
                    <a:pt x="148" y="311"/>
                  </a:lnTo>
                  <a:lnTo>
                    <a:pt x="147" y="313"/>
                  </a:lnTo>
                  <a:lnTo>
                    <a:pt x="145" y="315"/>
                  </a:lnTo>
                  <a:lnTo>
                    <a:pt x="145" y="315"/>
                  </a:lnTo>
                  <a:lnTo>
                    <a:pt x="144" y="315"/>
                  </a:lnTo>
                  <a:lnTo>
                    <a:pt x="142" y="316"/>
                  </a:lnTo>
                  <a:lnTo>
                    <a:pt x="141" y="317"/>
                  </a:lnTo>
                  <a:lnTo>
                    <a:pt x="138" y="320"/>
                  </a:lnTo>
                  <a:lnTo>
                    <a:pt x="137" y="322"/>
                  </a:lnTo>
                  <a:lnTo>
                    <a:pt x="136" y="323"/>
                  </a:lnTo>
                  <a:lnTo>
                    <a:pt x="135" y="323"/>
                  </a:lnTo>
                  <a:lnTo>
                    <a:pt x="135" y="323"/>
                  </a:lnTo>
                  <a:lnTo>
                    <a:pt x="135" y="324"/>
                  </a:lnTo>
                  <a:lnTo>
                    <a:pt x="134" y="324"/>
                  </a:lnTo>
                  <a:lnTo>
                    <a:pt x="133" y="324"/>
                  </a:lnTo>
                  <a:lnTo>
                    <a:pt x="133" y="322"/>
                  </a:lnTo>
                  <a:lnTo>
                    <a:pt x="133" y="319"/>
                  </a:lnTo>
                  <a:lnTo>
                    <a:pt x="133" y="318"/>
                  </a:lnTo>
                  <a:lnTo>
                    <a:pt x="133" y="317"/>
                  </a:lnTo>
                  <a:lnTo>
                    <a:pt x="133" y="317"/>
                  </a:lnTo>
                  <a:lnTo>
                    <a:pt x="133" y="317"/>
                  </a:lnTo>
                  <a:lnTo>
                    <a:pt x="133" y="317"/>
                  </a:lnTo>
                  <a:lnTo>
                    <a:pt x="133" y="317"/>
                  </a:lnTo>
                  <a:lnTo>
                    <a:pt x="132" y="317"/>
                  </a:lnTo>
                  <a:lnTo>
                    <a:pt x="132" y="317"/>
                  </a:lnTo>
                  <a:lnTo>
                    <a:pt x="131" y="317"/>
                  </a:lnTo>
                  <a:lnTo>
                    <a:pt x="131" y="317"/>
                  </a:lnTo>
                  <a:lnTo>
                    <a:pt x="130" y="317"/>
                  </a:lnTo>
                  <a:lnTo>
                    <a:pt x="130" y="318"/>
                  </a:lnTo>
                  <a:lnTo>
                    <a:pt x="130" y="318"/>
                  </a:lnTo>
                  <a:lnTo>
                    <a:pt x="129" y="319"/>
                  </a:lnTo>
                  <a:lnTo>
                    <a:pt x="129" y="320"/>
                  </a:lnTo>
                  <a:lnTo>
                    <a:pt x="129" y="320"/>
                  </a:lnTo>
                  <a:lnTo>
                    <a:pt x="129" y="321"/>
                  </a:lnTo>
                  <a:lnTo>
                    <a:pt x="129" y="322"/>
                  </a:lnTo>
                  <a:lnTo>
                    <a:pt x="129" y="322"/>
                  </a:lnTo>
                  <a:lnTo>
                    <a:pt x="129" y="322"/>
                  </a:lnTo>
                  <a:lnTo>
                    <a:pt x="129" y="323"/>
                  </a:lnTo>
                  <a:lnTo>
                    <a:pt x="129" y="323"/>
                  </a:lnTo>
                  <a:lnTo>
                    <a:pt x="129" y="324"/>
                  </a:lnTo>
                  <a:lnTo>
                    <a:pt x="129" y="325"/>
                  </a:lnTo>
                  <a:lnTo>
                    <a:pt x="129" y="326"/>
                  </a:lnTo>
                  <a:lnTo>
                    <a:pt x="129" y="326"/>
                  </a:lnTo>
                  <a:lnTo>
                    <a:pt x="126" y="327"/>
                  </a:lnTo>
                  <a:lnTo>
                    <a:pt x="126" y="327"/>
                  </a:lnTo>
                  <a:lnTo>
                    <a:pt x="126" y="327"/>
                  </a:lnTo>
                  <a:lnTo>
                    <a:pt x="126" y="326"/>
                  </a:lnTo>
                  <a:lnTo>
                    <a:pt x="125" y="325"/>
                  </a:lnTo>
                  <a:lnTo>
                    <a:pt x="121" y="323"/>
                  </a:lnTo>
                  <a:lnTo>
                    <a:pt x="121" y="322"/>
                  </a:lnTo>
                  <a:lnTo>
                    <a:pt x="121" y="322"/>
                  </a:lnTo>
                  <a:lnTo>
                    <a:pt x="122" y="320"/>
                  </a:lnTo>
                  <a:lnTo>
                    <a:pt x="121" y="316"/>
                  </a:lnTo>
                  <a:lnTo>
                    <a:pt x="122" y="316"/>
                  </a:lnTo>
                  <a:lnTo>
                    <a:pt x="123" y="315"/>
                  </a:lnTo>
                  <a:lnTo>
                    <a:pt x="123" y="315"/>
                  </a:lnTo>
                  <a:lnTo>
                    <a:pt x="122" y="314"/>
                  </a:lnTo>
                  <a:lnTo>
                    <a:pt x="122" y="313"/>
                  </a:lnTo>
                  <a:lnTo>
                    <a:pt x="122" y="313"/>
                  </a:lnTo>
                  <a:lnTo>
                    <a:pt x="122" y="313"/>
                  </a:lnTo>
                  <a:lnTo>
                    <a:pt x="122" y="313"/>
                  </a:lnTo>
                  <a:lnTo>
                    <a:pt x="122" y="313"/>
                  </a:lnTo>
                  <a:lnTo>
                    <a:pt x="121" y="313"/>
                  </a:lnTo>
                  <a:lnTo>
                    <a:pt x="121" y="314"/>
                  </a:lnTo>
                  <a:lnTo>
                    <a:pt x="121" y="314"/>
                  </a:lnTo>
                  <a:lnTo>
                    <a:pt x="121" y="314"/>
                  </a:lnTo>
                  <a:lnTo>
                    <a:pt x="121" y="314"/>
                  </a:lnTo>
                  <a:lnTo>
                    <a:pt x="118" y="311"/>
                  </a:lnTo>
                  <a:lnTo>
                    <a:pt x="118" y="311"/>
                  </a:lnTo>
                  <a:lnTo>
                    <a:pt x="118" y="310"/>
                  </a:lnTo>
                  <a:lnTo>
                    <a:pt x="117" y="308"/>
                  </a:lnTo>
                  <a:lnTo>
                    <a:pt x="117" y="308"/>
                  </a:lnTo>
                  <a:lnTo>
                    <a:pt x="116" y="307"/>
                  </a:lnTo>
                  <a:lnTo>
                    <a:pt x="115" y="306"/>
                  </a:lnTo>
                  <a:lnTo>
                    <a:pt x="115" y="305"/>
                  </a:lnTo>
                  <a:lnTo>
                    <a:pt x="115" y="305"/>
                  </a:lnTo>
                  <a:lnTo>
                    <a:pt x="114" y="305"/>
                  </a:lnTo>
                  <a:lnTo>
                    <a:pt x="114" y="305"/>
                  </a:lnTo>
                  <a:lnTo>
                    <a:pt x="114" y="305"/>
                  </a:lnTo>
                  <a:lnTo>
                    <a:pt x="112" y="302"/>
                  </a:lnTo>
                  <a:lnTo>
                    <a:pt x="112" y="302"/>
                  </a:lnTo>
                  <a:lnTo>
                    <a:pt x="111" y="300"/>
                  </a:lnTo>
                  <a:lnTo>
                    <a:pt x="110" y="300"/>
                  </a:lnTo>
                  <a:lnTo>
                    <a:pt x="110" y="300"/>
                  </a:lnTo>
                  <a:lnTo>
                    <a:pt x="110" y="300"/>
                  </a:lnTo>
                  <a:lnTo>
                    <a:pt x="110" y="300"/>
                  </a:lnTo>
                  <a:lnTo>
                    <a:pt x="110" y="300"/>
                  </a:lnTo>
                  <a:lnTo>
                    <a:pt x="110" y="300"/>
                  </a:lnTo>
                  <a:lnTo>
                    <a:pt x="109" y="301"/>
                  </a:lnTo>
                  <a:lnTo>
                    <a:pt x="109" y="301"/>
                  </a:lnTo>
                  <a:lnTo>
                    <a:pt x="109" y="301"/>
                  </a:lnTo>
                  <a:lnTo>
                    <a:pt x="109" y="302"/>
                  </a:lnTo>
                  <a:lnTo>
                    <a:pt x="109" y="302"/>
                  </a:lnTo>
                  <a:lnTo>
                    <a:pt x="109" y="303"/>
                  </a:lnTo>
                  <a:lnTo>
                    <a:pt x="108" y="303"/>
                  </a:lnTo>
                  <a:lnTo>
                    <a:pt x="108" y="304"/>
                  </a:lnTo>
                  <a:lnTo>
                    <a:pt x="107" y="304"/>
                  </a:lnTo>
                  <a:lnTo>
                    <a:pt x="107" y="304"/>
                  </a:lnTo>
                  <a:lnTo>
                    <a:pt x="106" y="303"/>
                  </a:lnTo>
                  <a:lnTo>
                    <a:pt x="106" y="303"/>
                  </a:lnTo>
                  <a:lnTo>
                    <a:pt x="105" y="302"/>
                  </a:lnTo>
                  <a:lnTo>
                    <a:pt x="104" y="302"/>
                  </a:lnTo>
                  <a:lnTo>
                    <a:pt x="104" y="302"/>
                  </a:lnTo>
                  <a:lnTo>
                    <a:pt x="104" y="302"/>
                  </a:lnTo>
                  <a:lnTo>
                    <a:pt x="103" y="302"/>
                  </a:lnTo>
                  <a:lnTo>
                    <a:pt x="103" y="302"/>
                  </a:lnTo>
                  <a:lnTo>
                    <a:pt x="103" y="302"/>
                  </a:lnTo>
                  <a:lnTo>
                    <a:pt x="103" y="302"/>
                  </a:lnTo>
                  <a:lnTo>
                    <a:pt x="102" y="302"/>
                  </a:lnTo>
                  <a:lnTo>
                    <a:pt x="102" y="301"/>
                  </a:lnTo>
                  <a:lnTo>
                    <a:pt x="102" y="301"/>
                  </a:lnTo>
                  <a:lnTo>
                    <a:pt x="101" y="296"/>
                  </a:lnTo>
                  <a:lnTo>
                    <a:pt x="100" y="292"/>
                  </a:lnTo>
                  <a:lnTo>
                    <a:pt x="100" y="291"/>
                  </a:lnTo>
                  <a:lnTo>
                    <a:pt x="102" y="291"/>
                  </a:lnTo>
                  <a:lnTo>
                    <a:pt x="103" y="290"/>
                  </a:lnTo>
                  <a:lnTo>
                    <a:pt x="103" y="290"/>
                  </a:lnTo>
                  <a:lnTo>
                    <a:pt x="103" y="289"/>
                  </a:lnTo>
                  <a:lnTo>
                    <a:pt x="103" y="287"/>
                  </a:lnTo>
                  <a:lnTo>
                    <a:pt x="103" y="287"/>
                  </a:lnTo>
                  <a:lnTo>
                    <a:pt x="102" y="286"/>
                  </a:lnTo>
                  <a:lnTo>
                    <a:pt x="102" y="286"/>
                  </a:lnTo>
                  <a:lnTo>
                    <a:pt x="103" y="285"/>
                  </a:lnTo>
                  <a:lnTo>
                    <a:pt x="104" y="282"/>
                  </a:lnTo>
                  <a:lnTo>
                    <a:pt x="104" y="281"/>
                  </a:lnTo>
                  <a:lnTo>
                    <a:pt x="104" y="281"/>
                  </a:lnTo>
                  <a:lnTo>
                    <a:pt x="104" y="279"/>
                  </a:lnTo>
                  <a:lnTo>
                    <a:pt x="104" y="278"/>
                  </a:lnTo>
                  <a:lnTo>
                    <a:pt x="104" y="276"/>
                  </a:lnTo>
                  <a:lnTo>
                    <a:pt x="105" y="272"/>
                  </a:lnTo>
                  <a:lnTo>
                    <a:pt x="107" y="271"/>
                  </a:lnTo>
                  <a:lnTo>
                    <a:pt x="107" y="270"/>
                  </a:lnTo>
                  <a:lnTo>
                    <a:pt x="108" y="270"/>
                  </a:lnTo>
                  <a:lnTo>
                    <a:pt x="108" y="266"/>
                  </a:lnTo>
                  <a:lnTo>
                    <a:pt x="109" y="266"/>
                  </a:lnTo>
                  <a:lnTo>
                    <a:pt x="108" y="265"/>
                  </a:lnTo>
                  <a:lnTo>
                    <a:pt x="108" y="264"/>
                  </a:lnTo>
                  <a:lnTo>
                    <a:pt x="108" y="264"/>
                  </a:lnTo>
                  <a:lnTo>
                    <a:pt x="107" y="263"/>
                  </a:lnTo>
                  <a:lnTo>
                    <a:pt x="107" y="263"/>
                  </a:lnTo>
                  <a:lnTo>
                    <a:pt x="107" y="263"/>
                  </a:lnTo>
                  <a:lnTo>
                    <a:pt x="107" y="262"/>
                  </a:lnTo>
                  <a:lnTo>
                    <a:pt x="107" y="262"/>
                  </a:lnTo>
                  <a:lnTo>
                    <a:pt x="107" y="262"/>
                  </a:lnTo>
                  <a:lnTo>
                    <a:pt x="109" y="259"/>
                  </a:lnTo>
                  <a:lnTo>
                    <a:pt x="109" y="257"/>
                  </a:lnTo>
                  <a:lnTo>
                    <a:pt x="108" y="256"/>
                  </a:lnTo>
                  <a:lnTo>
                    <a:pt x="108" y="255"/>
                  </a:lnTo>
                  <a:lnTo>
                    <a:pt x="108" y="254"/>
                  </a:lnTo>
                  <a:lnTo>
                    <a:pt x="109" y="253"/>
                  </a:lnTo>
                  <a:lnTo>
                    <a:pt x="109" y="253"/>
                  </a:lnTo>
                  <a:lnTo>
                    <a:pt x="107" y="252"/>
                  </a:lnTo>
                  <a:lnTo>
                    <a:pt x="106" y="252"/>
                  </a:lnTo>
                  <a:lnTo>
                    <a:pt x="106" y="252"/>
                  </a:lnTo>
                  <a:lnTo>
                    <a:pt x="106" y="253"/>
                  </a:lnTo>
                  <a:lnTo>
                    <a:pt x="106" y="253"/>
                  </a:lnTo>
                  <a:lnTo>
                    <a:pt x="105" y="253"/>
                  </a:lnTo>
                  <a:lnTo>
                    <a:pt x="105" y="254"/>
                  </a:lnTo>
                  <a:lnTo>
                    <a:pt x="104" y="253"/>
                  </a:lnTo>
                  <a:lnTo>
                    <a:pt x="103" y="253"/>
                  </a:lnTo>
                  <a:lnTo>
                    <a:pt x="103" y="253"/>
                  </a:lnTo>
                  <a:lnTo>
                    <a:pt x="102" y="253"/>
                  </a:lnTo>
                  <a:lnTo>
                    <a:pt x="102" y="253"/>
                  </a:lnTo>
                  <a:lnTo>
                    <a:pt x="102" y="251"/>
                  </a:lnTo>
                  <a:lnTo>
                    <a:pt x="102" y="251"/>
                  </a:lnTo>
                  <a:lnTo>
                    <a:pt x="102" y="250"/>
                  </a:lnTo>
                  <a:lnTo>
                    <a:pt x="103" y="250"/>
                  </a:lnTo>
                  <a:lnTo>
                    <a:pt x="103" y="250"/>
                  </a:lnTo>
                  <a:lnTo>
                    <a:pt x="103" y="250"/>
                  </a:lnTo>
                  <a:lnTo>
                    <a:pt x="105" y="249"/>
                  </a:lnTo>
                  <a:lnTo>
                    <a:pt x="105" y="248"/>
                  </a:lnTo>
                  <a:lnTo>
                    <a:pt x="105" y="247"/>
                  </a:lnTo>
                  <a:lnTo>
                    <a:pt x="106" y="247"/>
                  </a:lnTo>
                  <a:lnTo>
                    <a:pt x="106" y="246"/>
                  </a:lnTo>
                  <a:lnTo>
                    <a:pt x="106" y="244"/>
                  </a:lnTo>
                  <a:lnTo>
                    <a:pt x="106" y="244"/>
                  </a:lnTo>
                  <a:lnTo>
                    <a:pt x="106" y="244"/>
                  </a:lnTo>
                  <a:lnTo>
                    <a:pt x="105" y="244"/>
                  </a:lnTo>
                  <a:lnTo>
                    <a:pt x="105" y="244"/>
                  </a:lnTo>
                  <a:lnTo>
                    <a:pt x="105" y="244"/>
                  </a:lnTo>
                  <a:lnTo>
                    <a:pt x="105" y="244"/>
                  </a:lnTo>
                  <a:lnTo>
                    <a:pt x="104" y="244"/>
                  </a:lnTo>
                  <a:lnTo>
                    <a:pt x="104" y="244"/>
                  </a:lnTo>
                  <a:lnTo>
                    <a:pt x="104" y="245"/>
                  </a:lnTo>
                  <a:lnTo>
                    <a:pt x="104" y="245"/>
                  </a:lnTo>
                  <a:lnTo>
                    <a:pt x="99" y="243"/>
                  </a:lnTo>
                  <a:lnTo>
                    <a:pt x="97" y="242"/>
                  </a:lnTo>
                  <a:lnTo>
                    <a:pt x="97" y="241"/>
                  </a:lnTo>
                  <a:lnTo>
                    <a:pt x="97" y="241"/>
                  </a:lnTo>
                  <a:lnTo>
                    <a:pt x="97" y="241"/>
                  </a:lnTo>
                  <a:lnTo>
                    <a:pt x="96" y="241"/>
                  </a:lnTo>
                  <a:lnTo>
                    <a:pt x="92" y="241"/>
                  </a:lnTo>
                  <a:lnTo>
                    <a:pt x="92" y="241"/>
                  </a:lnTo>
                  <a:lnTo>
                    <a:pt x="91" y="242"/>
                  </a:lnTo>
                  <a:lnTo>
                    <a:pt x="89" y="243"/>
                  </a:lnTo>
                  <a:lnTo>
                    <a:pt x="84" y="243"/>
                  </a:lnTo>
                  <a:lnTo>
                    <a:pt x="83" y="243"/>
                  </a:lnTo>
                  <a:lnTo>
                    <a:pt x="83" y="242"/>
                  </a:lnTo>
                  <a:lnTo>
                    <a:pt x="82" y="241"/>
                  </a:lnTo>
                  <a:lnTo>
                    <a:pt x="81" y="240"/>
                  </a:lnTo>
                  <a:lnTo>
                    <a:pt x="78" y="241"/>
                  </a:lnTo>
                  <a:lnTo>
                    <a:pt x="77" y="240"/>
                  </a:lnTo>
                  <a:lnTo>
                    <a:pt x="76" y="239"/>
                  </a:lnTo>
                  <a:lnTo>
                    <a:pt x="75" y="238"/>
                  </a:lnTo>
                  <a:lnTo>
                    <a:pt x="72" y="237"/>
                  </a:lnTo>
                  <a:lnTo>
                    <a:pt x="72" y="237"/>
                  </a:lnTo>
                  <a:lnTo>
                    <a:pt x="69" y="238"/>
                  </a:lnTo>
                  <a:lnTo>
                    <a:pt x="68" y="239"/>
                  </a:lnTo>
                  <a:lnTo>
                    <a:pt x="67" y="239"/>
                  </a:lnTo>
                  <a:lnTo>
                    <a:pt x="67" y="238"/>
                  </a:lnTo>
                  <a:lnTo>
                    <a:pt x="62" y="237"/>
                  </a:lnTo>
                  <a:lnTo>
                    <a:pt x="59" y="238"/>
                  </a:lnTo>
                  <a:lnTo>
                    <a:pt x="58" y="238"/>
                  </a:lnTo>
                  <a:lnTo>
                    <a:pt x="57" y="236"/>
                  </a:lnTo>
                  <a:lnTo>
                    <a:pt x="57" y="236"/>
                  </a:lnTo>
                  <a:lnTo>
                    <a:pt x="57" y="236"/>
                  </a:lnTo>
                  <a:lnTo>
                    <a:pt x="56" y="236"/>
                  </a:lnTo>
                  <a:lnTo>
                    <a:pt x="56" y="236"/>
                  </a:lnTo>
                  <a:lnTo>
                    <a:pt x="56" y="236"/>
                  </a:lnTo>
                  <a:lnTo>
                    <a:pt x="55" y="237"/>
                  </a:lnTo>
                  <a:lnTo>
                    <a:pt x="54" y="237"/>
                  </a:lnTo>
                  <a:lnTo>
                    <a:pt x="54" y="237"/>
                  </a:lnTo>
                  <a:lnTo>
                    <a:pt x="53" y="237"/>
                  </a:lnTo>
                  <a:lnTo>
                    <a:pt x="51" y="237"/>
                  </a:lnTo>
                  <a:lnTo>
                    <a:pt x="50" y="237"/>
                  </a:lnTo>
                  <a:lnTo>
                    <a:pt x="48" y="237"/>
                  </a:lnTo>
                  <a:lnTo>
                    <a:pt x="47" y="237"/>
                  </a:lnTo>
                  <a:lnTo>
                    <a:pt x="47" y="237"/>
                  </a:lnTo>
                  <a:lnTo>
                    <a:pt x="46" y="237"/>
                  </a:lnTo>
                  <a:lnTo>
                    <a:pt x="44" y="238"/>
                  </a:lnTo>
                  <a:lnTo>
                    <a:pt x="42" y="239"/>
                  </a:lnTo>
                  <a:lnTo>
                    <a:pt x="41" y="239"/>
                  </a:lnTo>
                  <a:lnTo>
                    <a:pt x="40" y="240"/>
                  </a:lnTo>
                  <a:lnTo>
                    <a:pt x="40" y="240"/>
                  </a:lnTo>
                  <a:lnTo>
                    <a:pt x="38" y="238"/>
                  </a:lnTo>
                  <a:lnTo>
                    <a:pt x="37" y="238"/>
                  </a:lnTo>
                  <a:lnTo>
                    <a:pt x="37" y="238"/>
                  </a:lnTo>
                  <a:lnTo>
                    <a:pt x="37" y="240"/>
                  </a:lnTo>
                  <a:lnTo>
                    <a:pt x="37" y="240"/>
                  </a:lnTo>
                  <a:lnTo>
                    <a:pt x="36" y="240"/>
                  </a:lnTo>
                  <a:lnTo>
                    <a:pt x="35" y="240"/>
                  </a:lnTo>
                  <a:lnTo>
                    <a:pt x="35" y="240"/>
                  </a:lnTo>
                  <a:lnTo>
                    <a:pt x="34" y="241"/>
                  </a:lnTo>
                  <a:lnTo>
                    <a:pt x="33" y="241"/>
                  </a:lnTo>
                  <a:lnTo>
                    <a:pt x="32" y="242"/>
                  </a:lnTo>
                  <a:lnTo>
                    <a:pt x="32" y="242"/>
                  </a:lnTo>
                  <a:lnTo>
                    <a:pt x="31" y="244"/>
                  </a:lnTo>
                  <a:lnTo>
                    <a:pt x="31" y="245"/>
                  </a:lnTo>
                  <a:lnTo>
                    <a:pt x="30" y="246"/>
                  </a:lnTo>
                  <a:lnTo>
                    <a:pt x="28" y="249"/>
                  </a:lnTo>
                  <a:lnTo>
                    <a:pt x="27" y="248"/>
                  </a:lnTo>
                  <a:lnTo>
                    <a:pt x="27" y="248"/>
                  </a:lnTo>
                  <a:lnTo>
                    <a:pt x="25" y="248"/>
                  </a:lnTo>
                  <a:lnTo>
                    <a:pt x="25" y="248"/>
                  </a:lnTo>
                  <a:lnTo>
                    <a:pt x="25" y="248"/>
                  </a:lnTo>
                  <a:lnTo>
                    <a:pt x="24" y="249"/>
                  </a:lnTo>
                  <a:lnTo>
                    <a:pt x="25" y="249"/>
                  </a:lnTo>
                  <a:lnTo>
                    <a:pt x="26" y="250"/>
                  </a:lnTo>
                  <a:lnTo>
                    <a:pt x="27" y="250"/>
                  </a:lnTo>
                  <a:lnTo>
                    <a:pt x="27" y="253"/>
                  </a:lnTo>
                  <a:lnTo>
                    <a:pt x="27" y="255"/>
                  </a:lnTo>
                  <a:lnTo>
                    <a:pt x="30" y="257"/>
                  </a:lnTo>
                  <a:lnTo>
                    <a:pt x="32" y="258"/>
                  </a:lnTo>
                  <a:lnTo>
                    <a:pt x="31" y="259"/>
                  </a:lnTo>
                  <a:lnTo>
                    <a:pt x="29" y="259"/>
                  </a:lnTo>
                  <a:lnTo>
                    <a:pt x="29" y="259"/>
                  </a:lnTo>
                  <a:lnTo>
                    <a:pt x="29" y="259"/>
                  </a:lnTo>
                  <a:lnTo>
                    <a:pt x="28" y="259"/>
                  </a:lnTo>
                  <a:lnTo>
                    <a:pt x="27" y="259"/>
                  </a:lnTo>
                  <a:lnTo>
                    <a:pt x="27" y="259"/>
                  </a:lnTo>
                  <a:lnTo>
                    <a:pt x="26" y="260"/>
                  </a:lnTo>
                  <a:lnTo>
                    <a:pt x="25" y="261"/>
                  </a:lnTo>
                  <a:lnTo>
                    <a:pt x="23" y="262"/>
                  </a:lnTo>
                  <a:lnTo>
                    <a:pt x="20" y="263"/>
                  </a:lnTo>
                  <a:lnTo>
                    <a:pt x="16" y="264"/>
                  </a:lnTo>
                  <a:lnTo>
                    <a:pt x="11" y="265"/>
                  </a:lnTo>
                  <a:lnTo>
                    <a:pt x="11" y="266"/>
                  </a:lnTo>
                  <a:lnTo>
                    <a:pt x="11" y="266"/>
                  </a:lnTo>
                  <a:lnTo>
                    <a:pt x="10" y="266"/>
                  </a:lnTo>
                  <a:lnTo>
                    <a:pt x="9" y="266"/>
                  </a:lnTo>
                  <a:lnTo>
                    <a:pt x="9" y="266"/>
                  </a:lnTo>
                  <a:lnTo>
                    <a:pt x="9" y="265"/>
                  </a:lnTo>
                  <a:lnTo>
                    <a:pt x="8" y="265"/>
                  </a:lnTo>
                  <a:lnTo>
                    <a:pt x="8" y="264"/>
                  </a:lnTo>
                  <a:lnTo>
                    <a:pt x="8" y="264"/>
                  </a:lnTo>
                  <a:lnTo>
                    <a:pt x="8" y="263"/>
                  </a:lnTo>
                  <a:lnTo>
                    <a:pt x="8" y="263"/>
                  </a:lnTo>
                  <a:lnTo>
                    <a:pt x="9" y="263"/>
                  </a:lnTo>
                  <a:lnTo>
                    <a:pt x="10" y="262"/>
                  </a:lnTo>
                  <a:lnTo>
                    <a:pt x="11" y="262"/>
                  </a:lnTo>
                  <a:lnTo>
                    <a:pt x="11" y="263"/>
                  </a:lnTo>
                  <a:lnTo>
                    <a:pt x="11" y="263"/>
                  </a:lnTo>
                  <a:lnTo>
                    <a:pt x="12" y="263"/>
                  </a:lnTo>
                  <a:lnTo>
                    <a:pt x="12" y="263"/>
                  </a:lnTo>
                  <a:lnTo>
                    <a:pt x="14" y="263"/>
                  </a:lnTo>
                  <a:lnTo>
                    <a:pt x="14" y="263"/>
                  </a:lnTo>
                  <a:lnTo>
                    <a:pt x="14" y="261"/>
                  </a:lnTo>
                  <a:lnTo>
                    <a:pt x="15" y="261"/>
                  </a:lnTo>
                  <a:lnTo>
                    <a:pt x="16" y="259"/>
                  </a:lnTo>
                  <a:lnTo>
                    <a:pt x="16" y="258"/>
                  </a:lnTo>
                  <a:lnTo>
                    <a:pt x="17" y="257"/>
                  </a:lnTo>
                  <a:lnTo>
                    <a:pt x="17" y="256"/>
                  </a:lnTo>
                  <a:lnTo>
                    <a:pt x="17" y="256"/>
                  </a:lnTo>
                  <a:lnTo>
                    <a:pt x="18" y="256"/>
                  </a:lnTo>
                  <a:lnTo>
                    <a:pt x="18" y="256"/>
                  </a:lnTo>
                  <a:lnTo>
                    <a:pt x="18" y="256"/>
                  </a:lnTo>
                  <a:lnTo>
                    <a:pt x="18" y="256"/>
                  </a:lnTo>
                  <a:lnTo>
                    <a:pt x="20" y="256"/>
                  </a:lnTo>
                  <a:lnTo>
                    <a:pt x="20" y="255"/>
                  </a:lnTo>
                  <a:lnTo>
                    <a:pt x="21" y="255"/>
                  </a:lnTo>
                  <a:lnTo>
                    <a:pt x="22" y="253"/>
                  </a:lnTo>
                  <a:lnTo>
                    <a:pt x="23" y="251"/>
                  </a:lnTo>
                  <a:lnTo>
                    <a:pt x="24" y="249"/>
                  </a:lnTo>
                  <a:lnTo>
                    <a:pt x="23" y="249"/>
                  </a:lnTo>
                  <a:lnTo>
                    <a:pt x="22" y="249"/>
                  </a:lnTo>
                  <a:lnTo>
                    <a:pt x="21" y="249"/>
                  </a:lnTo>
                  <a:lnTo>
                    <a:pt x="19" y="248"/>
                  </a:lnTo>
                  <a:lnTo>
                    <a:pt x="19" y="248"/>
                  </a:lnTo>
                  <a:lnTo>
                    <a:pt x="19" y="248"/>
                  </a:lnTo>
                  <a:lnTo>
                    <a:pt x="19" y="248"/>
                  </a:lnTo>
                  <a:lnTo>
                    <a:pt x="19" y="248"/>
                  </a:lnTo>
                  <a:lnTo>
                    <a:pt x="17" y="249"/>
                  </a:lnTo>
                  <a:lnTo>
                    <a:pt x="16" y="249"/>
                  </a:lnTo>
                  <a:lnTo>
                    <a:pt x="14" y="247"/>
                  </a:lnTo>
                  <a:lnTo>
                    <a:pt x="14" y="247"/>
                  </a:lnTo>
                  <a:lnTo>
                    <a:pt x="13" y="247"/>
                  </a:lnTo>
                  <a:lnTo>
                    <a:pt x="13" y="247"/>
                  </a:lnTo>
                  <a:lnTo>
                    <a:pt x="13" y="247"/>
                  </a:lnTo>
                  <a:lnTo>
                    <a:pt x="12" y="248"/>
                  </a:lnTo>
                  <a:lnTo>
                    <a:pt x="12" y="248"/>
                  </a:lnTo>
                  <a:lnTo>
                    <a:pt x="12" y="252"/>
                  </a:lnTo>
                  <a:lnTo>
                    <a:pt x="11" y="252"/>
                  </a:lnTo>
                  <a:lnTo>
                    <a:pt x="10" y="252"/>
                  </a:lnTo>
                  <a:lnTo>
                    <a:pt x="9" y="252"/>
                  </a:lnTo>
                  <a:lnTo>
                    <a:pt x="9" y="252"/>
                  </a:lnTo>
                  <a:lnTo>
                    <a:pt x="8" y="252"/>
                  </a:lnTo>
                  <a:lnTo>
                    <a:pt x="8" y="251"/>
                  </a:lnTo>
                  <a:lnTo>
                    <a:pt x="7" y="251"/>
                  </a:lnTo>
                  <a:lnTo>
                    <a:pt x="7" y="250"/>
                  </a:lnTo>
                  <a:lnTo>
                    <a:pt x="7" y="250"/>
                  </a:lnTo>
                  <a:lnTo>
                    <a:pt x="7" y="249"/>
                  </a:lnTo>
                  <a:lnTo>
                    <a:pt x="8" y="247"/>
                  </a:lnTo>
                  <a:lnTo>
                    <a:pt x="8" y="245"/>
                  </a:lnTo>
                  <a:lnTo>
                    <a:pt x="8" y="243"/>
                  </a:lnTo>
                  <a:lnTo>
                    <a:pt x="9" y="239"/>
                  </a:lnTo>
                  <a:lnTo>
                    <a:pt x="10" y="239"/>
                  </a:lnTo>
                  <a:lnTo>
                    <a:pt x="12" y="236"/>
                  </a:lnTo>
                  <a:lnTo>
                    <a:pt x="12" y="236"/>
                  </a:lnTo>
                  <a:lnTo>
                    <a:pt x="12" y="235"/>
                  </a:lnTo>
                  <a:lnTo>
                    <a:pt x="12" y="234"/>
                  </a:lnTo>
                  <a:lnTo>
                    <a:pt x="12" y="233"/>
                  </a:lnTo>
                  <a:lnTo>
                    <a:pt x="11" y="233"/>
                  </a:lnTo>
                  <a:lnTo>
                    <a:pt x="11" y="232"/>
                  </a:lnTo>
                  <a:lnTo>
                    <a:pt x="11" y="232"/>
                  </a:lnTo>
                  <a:lnTo>
                    <a:pt x="11" y="232"/>
                  </a:lnTo>
                  <a:lnTo>
                    <a:pt x="11" y="231"/>
                  </a:lnTo>
                  <a:lnTo>
                    <a:pt x="11" y="231"/>
                  </a:lnTo>
                  <a:lnTo>
                    <a:pt x="11" y="230"/>
                  </a:lnTo>
                  <a:lnTo>
                    <a:pt x="11" y="229"/>
                  </a:lnTo>
                  <a:lnTo>
                    <a:pt x="11" y="228"/>
                  </a:lnTo>
                  <a:lnTo>
                    <a:pt x="11" y="228"/>
                  </a:lnTo>
                  <a:lnTo>
                    <a:pt x="11" y="227"/>
                  </a:lnTo>
                  <a:lnTo>
                    <a:pt x="11" y="227"/>
                  </a:lnTo>
                  <a:lnTo>
                    <a:pt x="11" y="226"/>
                  </a:lnTo>
                  <a:lnTo>
                    <a:pt x="12" y="225"/>
                  </a:lnTo>
                  <a:lnTo>
                    <a:pt x="12" y="225"/>
                  </a:lnTo>
                  <a:lnTo>
                    <a:pt x="12" y="225"/>
                  </a:lnTo>
                  <a:lnTo>
                    <a:pt x="12" y="224"/>
                  </a:lnTo>
                  <a:lnTo>
                    <a:pt x="13" y="221"/>
                  </a:lnTo>
                  <a:lnTo>
                    <a:pt x="13" y="221"/>
                  </a:lnTo>
                  <a:lnTo>
                    <a:pt x="13" y="219"/>
                  </a:lnTo>
                  <a:lnTo>
                    <a:pt x="14" y="217"/>
                  </a:lnTo>
                  <a:lnTo>
                    <a:pt x="14" y="215"/>
                  </a:lnTo>
                  <a:lnTo>
                    <a:pt x="15" y="214"/>
                  </a:lnTo>
                  <a:lnTo>
                    <a:pt x="15" y="212"/>
                  </a:lnTo>
                  <a:lnTo>
                    <a:pt x="15" y="212"/>
                  </a:lnTo>
                  <a:lnTo>
                    <a:pt x="15" y="211"/>
                  </a:lnTo>
                  <a:lnTo>
                    <a:pt x="16" y="211"/>
                  </a:lnTo>
                  <a:lnTo>
                    <a:pt x="16" y="211"/>
                  </a:lnTo>
                  <a:lnTo>
                    <a:pt x="16" y="211"/>
                  </a:lnTo>
                  <a:lnTo>
                    <a:pt x="16" y="210"/>
                  </a:lnTo>
                  <a:lnTo>
                    <a:pt x="16" y="210"/>
                  </a:lnTo>
                  <a:lnTo>
                    <a:pt x="16" y="210"/>
                  </a:lnTo>
                  <a:lnTo>
                    <a:pt x="16" y="210"/>
                  </a:lnTo>
                  <a:lnTo>
                    <a:pt x="16" y="210"/>
                  </a:lnTo>
                  <a:lnTo>
                    <a:pt x="16" y="209"/>
                  </a:lnTo>
                  <a:lnTo>
                    <a:pt x="16" y="209"/>
                  </a:lnTo>
                  <a:lnTo>
                    <a:pt x="16" y="209"/>
                  </a:lnTo>
                  <a:lnTo>
                    <a:pt x="16" y="209"/>
                  </a:lnTo>
                  <a:lnTo>
                    <a:pt x="16" y="205"/>
                  </a:lnTo>
                  <a:lnTo>
                    <a:pt x="16" y="205"/>
                  </a:lnTo>
                  <a:lnTo>
                    <a:pt x="16" y="204"/>
                  </a:lnTo>
                  <a:lnTo>
                    <a:pt x="17" y="203"/>
                  </a:lnTo>
                  <a:lnTo>
                    <a:pt x="17" y="203"/>
                  </a:lnTo>
                  <a:lnTo>
                    <a:pt x="17" y="203"/>
                  </a:lnTo>
                  <a:lnTo>
                    <a:pt x="17" y="203"/>
                  </a:lnTo>
                  <a:lnTo>
                    <a:pt x="17" y="203"/>
                  </a:lnTo>
                  <a:lnTo>
                    <a:pt x="17" y="203"/>
                  </a:lnTo>
                  <a:lnTo>
                    <a:pt x="17" y="203"/>
                  </a:lnTo>
                  <a:lnTo>
                    <a:pt x="17" y="202"/>
                  </a:lnTo>
                  <a:lnTo>
                    <a:pt x="17" y="202"/>
                  </a:lnTo>
                  <a:lnTo>
                    <a:pt x="17" y="202"/>
                  </a:lnTo>
                  <a:lnTo>
                    <a:pt x="18" y="202"/>
                  </a:lnTo>
                  <a:lnTo>
                    <a:pt x="18" y="202"/>
                  </a:lnTo>
                  <a:lnTo>
                    <a:pt x="18" y="202"/>
                  </a:lnTo>
                  <a:lnTo>
                    <a:pt x="18" y="202"/>
                  </a:lnTo>
                  <a:lnTo>
                    <a:pt x="18" y="202"/>
                  </a:lnTo>
                  <a:lnTo>
                    <a:pt x="18" y="202"/>
                  </a:lnTo>
                  <a:lnTo>
                    <a:pt x="18" y="202"/>
                  </a:lnTo>
                  <a:lnTo>
                    <a:pt x="18" y="201"/>
                  </a:lnTo>
                  <a:lnTo>
                    <a:pt x="18" y="201"/>
                  </a:lnTo>
                  <a:lnTo>
                    <a:pt x="18" y="200"/>
                  </a:lnTo>
                  <a:lnTo>
                    <a:pt x="18" y="200"/>
                  </a:lnTo>
                  <a:lnTo>
                    <a:pt x="18" y="200"/>
                  </a:lnTo>
                  <a:lnTo>
                    <a:pt x="18" y="200"/>
                  </a:lnTo>
                  <a:lnTo>
                    <a:pt x="18" y="198"/>
                  </a:lnTo>
                  <a:lnTo>
                    <a:pt x="18" y="198"/>
                  </a:lnTo>
                  <a:lnTo>
                    <a:pt x="18" y="198"/>
                  </a:lnTo>
                  <a:lnTo>
                    <a:pt x="17" y="197"/>
                  </a:lnTo>
                  <a:lnTo>
                    <a:pt x="17" y="197"/>
                  </a:lnTo>
                  <a:lnTo>
                    <a:pt x="17" y="197"/>
                  </a:lnTo>
                  <a:lnTo>
                    <a:pt x="16" y="196"/>
                  </a:lnTo>
                  <a:lnTo>
                    <a:pt x="16" y="196"/>
                  </a:lnTo>
                  <a:lnTo>
                    <a:pt x="16" y="196"/>
                  </a:lnTo>
                  <a:lnTo>
                    <a:pt x="15" y="195"/>
                  </a:lnTo>
                  <a:lnTo>
                    <a:pt x="14" y="195"/>
                  </a:lnTo>
                  <a:lnTo>
                    <a:pt x="14" y="195"/>
                  </a:lnTo>
                  <a:lnTo>
                    <a:pt x="13" y="195"/>
                  </a:lnTo>
                  <a:lnTo>
                    <a:pt x="13" y="194"/>
                  </a:lnTo>
                  <a:lnTo>
                    <a:pt x="13" y="194"/>
                  </a:lnTo>
                  <a:lnTo>
                    <a:pt x="13" y="194"/>
                  </a:lnTo>
                  <a:lnTo>
                    <a:pt x="12" y="194"/>
                  </a:lnTo>
                  <a:lnTo>
                    <a:pt x="11" y="194"/>
                  </a:lnTo>
                  <a:lnTo>
                    <a:pt x="11" y="194"/>
                  </a:lnTo>
                  <a:lnTo>
                    <a:pt x="11" y="194"/>
                  </a:lnTo>
                  <a:lnTo>
                    <a:pt x="11" y="194"/>
                  </a:lnTo>
                  <a:lnTo>
                    <a:pt x="10" y="195"/>
                  </a:lnTo>
                  <a:lnTo>
                    <a:pt x="10" y="195"/>
                  </a:lnTo>
                  <a:lnTo>
                    <a:pt x="10" y="195"/>
                  </a:lnTo>
                  <a:lnTo>
                    <a:pt x="10" y="195"/>
                  </a:lnTo>
                  <a:lnTo>
                    <a:pt x="10" y="195"/>
                  </a:lnTo>
                  <a:lnTo>
                    <a:pt x="10" y="196"/>
                  </a:lnTo>
                  <a:lnTo>
                    <a:pt x="10" y="196"/>
                  </a:lnTo>
                  <a:lnTo>
                    <a:pt x="10" y="196"/>
                  </a:lnTo>
                  <a:lnTo>
                    <a:pt x="10" y="197"/>
                  </a:lnTo>
                  <a:lnTo>
                    <a:pt x="10" y="197"/>
                  </a:lnTo>
                  <a:lnTo>
                    <a:pt x="10" y="197"/>
                  </a:lnTo>
                  <a:lnTo>
                    <a:pt x="10" y="198"/>
                  </a:lnTo>
                  <a:lnTo>
                    <a:pt x="9" y="199"/>
                  </a:lnTo>
                  <a:lnTo>
                    <a:pt x="9" y="199"/>
                  </a:lnTo>
                  <a:lnTo>
                    <a:pt x="9" y="199"/>
                  </a:lnTo>
                  <a:lnTo>
                    <a:pt x="8" y="199"/>
                  </a:lnTo>
                  <a:lnTo>
                    <a:pt x="8" y="199"/>
                  </a:lnTo>
                  <a:lnTo>
                    <a:pt x="8" y="200"/>
                  </a:lnTo>
                  <a:lnTo>
                    <a:pt x="8" y="200"/>
                  </a:lnTo>
                  <a:lnTo>
                    <a:pt x="8" y="200"/>
                  </a:lnTo>
                  <a:lnTo>
                    <a:pt x="7" y="200"/>
                  </a:lnTo>
                  <a:lnTo>
                    <a:pt x="7" y="199"/>
                  </a:lnTo>
                  <a:lnTo>
                    <a:pt x="6" y="199"/>
                  </a:lnTo>
                  <a:lnTo>
                    <a:pt x="6" y="199"/>
                  </a:lnTo>
                  <a:lnTo>
                    <a:pt x="6" y="198"/>
                  </a:lnTo>
                  <a:lnTo>
                    <a:pt x="6" y="198"/>
                  </a:lnTo>
                  <a:lnTo>
                    <a:pt x="6" y="198"/>
                  </a:lnTo>
                  <a:lnTo>
                    <a:pt x="6" y="198"/>
                  </a:lnTo>
                  <a:lnTo>
                    <a:pt x="6" y="198"/>
                  </a:lnTo>
                  <a:lnTo>
                    <a:pt x="6" y="197"/>
                  </a:lnTo>
                  <a:lnTo>
                    <a:pt x="6" y="197"/>
                  </a:lnTo>
                  <a:lnTo>
                    <a:pt x="5" y="195"/>
                  </a:lnTo>
                  <a:lnTo>
                    <a:pt x="5" y="195"/>
                  </a:lnTo>
                  <a:lnTo>
                    <a:pt x="4" y="193"/>
                  </a:lnTo>
                  <a:lnTo>
                    <a:pt x="3" y="192"/>
                  </a:lnTo>
                  <a:lnTo>
                    <a:pt x="3" y="192"/>
                  </a:lnTo>
                  <a:lnTo>
                    <a:pt x="3" y="192"/>
                  </a:lnTo>
                  <a:lnTo>
                    <a:pt x="3" y="190"/>
                  </a:lnTo>
                  <a:lnTo>
                    <a:pt x="3" y="189"/>
                  </a:lnTo>
                  <a:lnTo>
                    <a:pt x="3" y="189"/>
                  </a:lnTo>
                  <a:lnTo>
                    <a:pt x="3" y="189"/>
                  </a:lnTo>
                  <a:lnTo>
                    <a:pt x="3" y="189"/>
                  </a:lnTo>
                  <a:lnTo>
                    <a:pt x="3" y="189"/>
                  </a:lnTo>
                  <a:lnTo>
                    <a:pt x="3" y="188"/>
                  </a:lnTo>
                  <a:lnTo>
                    <a:pt x="4" y="188"/>
                  </a:lnTo>
                  <a:lnTo>
                    <a:pt x="4" y="188"/>
                  </a:lnTo>
                  <a:lnTo>
                    <a:pt x="4" y="188"/>
                  </a:lnTo>
                  <a:lnTo>
                    <a:pt x="5" y="187"/>
                  </a:lnTo>
                  <a:lnTo>
                    <a:pt x="5" y="187"/>
                  </a:lnTo>
                  <a:lnTo>
                    <a:pt x="5" y="187"/>
                  </a:lnTo>
                  <a:lnTo>
                    <a:pt x="5" y="187"/>
                  </a:lnTo>
                  <a:lnTo>
                    <a:pt x="5" y="187"/>
                  </a:lnTo>
                  <a:lnTo>
                    <a:pt x="5" y="186"/>
                  </a:lnTo>
                  <a:lnTo>
                    <a:pt x="5" y="186"/>
                  </a:lnTo>
                  <a:lnTo>
                    <a:pt x="5" y="186"/>
                  </a:lnTo>
                  <a:lnTo>
                    <a:pt x="5" y="186"/>
                  </a:lnTo>
                  <a:lnTo>
                    <a:pt x="5" y="186"/>
                  </a:lnTo>
                  <a:lnTo>
                    <a:pt x="4" y="185"/>
                  </a:lnTo>
                  <a:lnTo>
                    <a:pt x="2" y="177"/>
                  </a:lnTo>
                  <a:lnTo>
                    <a:pt x="2" y="177"/>
                  </a:lnTo>
                  <a:lnTo>
                    <a:pt x="1" y="177"/>
                  </a:lnTo>
                  <a:lnTo>
                    <a:pt x="1" y="177"/>
                  </a:lnTo>
                  <a:lnTo>
                    <a:pt x="1" y="176"/>
                  </a:lnTo>
                  <a:lnTo>
                    <a:pt x="0" y="175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1" y="173"/>
                  </a:lnTo>
                  <a:lnTo>
                    <a:pt x="1" y="173"/>
                  </a:lnTo>
                  <a:lnTo>
                    <a:pt x="1" y="173"/>
                  </a:lnTo>
                  <a:lnTo>
                    <a:pt x="1" y="173"/>
                  </a:lnTo>
                  <a:lnTo>
                    <a:pt x="2" y="171"/>
                  </a:lnTo>
                  <a:lnTo>
                    <a:pt x="2" y="171"/>
                  </a:lnTo>
                  <a:lnTo>
                    <a:pt x="2" y="171"/>
                  </a:lnTo>
                  <a:lnTo>
                    <a:pt x="2" y="169"/>
                  </a:lnTo>
                  <a:lnTo>
                    <a:pt x="2" y="167"/>
                  </a:lnTo>
                  <a:lnTo>
                    <a:pt x="2" y="166"/>
                  </a:lnTo>
                  <a:lnTo>
                    <a:pt x="3" y="166"/>
                  </a:lnTo>
                  <a:lnTo>
                    <a:pt x="3" y="166"/>
                  </a:lnTo>
                  <a:lnTo>
                    <a:pt x="3" y="165"/>
                  </a:lnTo>
                  <a:lnTo>
                    <a:pt x="3" y="165"/>
                  </a:lnTo>
                  <a:lnTo>
                    <a:pt x="3" y="165"/>
                  </a:lnTo>
                  <a:lnTo>
                    <a:pt x="5" y="164"/>
                  </a:lnTo>
                  <a:lnTo>
                    <a:pt x="8" y="162"/>
                  </a:lnTo>
                  <a:lnTo>
                    <a:pt x="11" y="160"/>
                  </a:lnTo>
                  <a:lnTo>
                    <a:pt x="12" y="160"/>
                  </a:lnTo>
                  <a:lnTo>
                    <a:pt x="12" y="160"/>
                  </a:lnTo>
                  <a:lnTo>
                    <a:pt x="12" y="160"/>
                  </a:lnTo>
                  <a:lnTo>
                    <a:pt x="14" y="159"/>
                  </a:lnTo>
                  <a:lnTo>
                    <a:pt x="14" y="159"/>
                  </a:lnTo>
                  <a:lnTo>
                    <a:pt x="14" y="158"/>
                  </a:lnTo>
                  <a:lnTo>
                    <a:pt x="15" y="158"/>
                  </a:lnTo>
                  <a:lnTo>
                    <a:pt x="15" y="158"/>
                  </a:lnTo>
                  <a:lnTo>
                    <a:pt x="15" y="158"/>
                  </a:lnTo>
                  <a:lnTo>
                    <a:pt x="15" y="158"/>
                  </a:lnTo>
                  <a:lnTo>
                    <a:pt x="15" y="157"/>
                  </a:lnTo>
                  <a:lnTo>
                    <a:pt x="15" y="157"/>
                  </a:lnTo>
                  <a:lnTo>
                    <a:pt x="15" y="157"/>
                  </a:lnTo>
                  <a:lnTo>
                    <a:pt x="15" y="157"/>
                  </a:lnTo>
                  <a:lnTo>
                    <a:pt x="18" y="155"/>
                  </a:lnTo>
                  <a:lnTo>
                    <a:pt x="19" y="155"/>
                  </a:lnTo>
                  <a:lnTo>
                    <a:pt x="19" y="155"/>
                  </a:lnTo>
                  <a:lnTo>
                    <a:pt x="20" y="155"/>
                  </a:lnTo>
                  <a:lnTo>
                    <a:pt x="21" y="155"/>
                  </a:lnTo>
                  <a:lnTo>
                    <a:pt x="22" y="155"/>
                  </a:lnTo>
                  <a:lnTo>
                    <a:pt x="22" y="155"/>
                  </a:lnTo>
                  <a:lnTo>
                    <a:pt x="23" y="155"/>
                  </a:lnTo>
                  <a:lnTo>
                    <a:pt x="25" y="154"/>
                  </a:lnTo>
                  <a:lnTo>
                    <a:pt x="26" y="153"/>
                  </a:lnTo>
                  <a:lnTo>
                    <a:pt x="26" y="153"/>
                  </a:lnTo>
                  <a:lnTo>
                    <a:pt x="26" y="153"/>
                  </a:lnTo>
                  <a:lnTo>
                    <a:pt x="27" y="152"/>
                  </a:lnTo>
                  <a:lnTo>
                    <a:pt x="28" y="151"/>
                  </a:lnTo>
                  <a:lnTo>
                    <a:pt x="28" y="151"/>
                  </a:lnTo>
                  <a:lnTo>
                    <a:pt x="28" y="149"/>
                  </a:lnTo>
                  <a:lnTo>
                    <a:pt x="28" y="149"/>
                  </a:lnTo>
                  <a:lnTo>
                    <a:pt x="28" y="148"/>
                  </a:lnTo>
                  <a:lnTo>
                    <a:pt x="28" y="148"/>
                  </a:lnTo>
                  <a:lnTo>
                    <a:pt x="28" y="148"/>
                  </a:lnTo>
                  <a:lnTo>
                    <a:pt x="28" y="147"/>
                  </a:lnTo>
                  <a:lnTo>
                    <a:pt x="29" y="145"/>
                  </a:lnTo>
                  <a:lnTo>
                    <a:pt x="30" y="142"/>
                  </a:lnTo>
                  <a:lnTo>
                    <a:pt x="30" y="142"/>
                  </a:lnTo>
                  <a:lnTo>
                    <a:pt x="30" y="140"/>
                  </a:lnTo>
                  <a:lnTo>
                    <a:pt x="30" y="139"/>
                  </a:lnTo>
                  <a:lnTo>
                    <a:pt x="31" y="138"/>
                  </a:lnTo>
                  <a:lnTo>
                    <a:pt x="30" y="135"/>
                  </a:lnTo>
                  <a:lnTo>
                    <a:pt x="29" y="134"/>
                  </a:lnTo>
                  <a:lnTo>
                    <a:pt x="29" y="134"/>
                  </a:lnTo>
                  <a:lnTo>
                    <a:pt x="29" y="134"/>
                  </a:lnTo>
                  <a:lnTo>
                    <a:pt x="29" y="134"/>
                  </a:lnTo>
                  <a:lnTo>
                    <a:pt x="29" y="134"/>
                  </a:lnTo>
                  <a:lnTo>
                    <a:pt x="29" y="132"/>
                  </a:lnTo>
                  <a:lnTo>
                    <a:pt x="29" y="132"/>
                  </a:lnTo>
                  <a:lnTo>
                    <a:pt x="31" y="130"/>
                  </a:lnTo>
                  <a:lnTo>
                    <a:pt x="32" y="129"/>
                  </a:lnTo>
                  <a:lnTo>
                    <a:pt x="34" y="130"/>
                  </a:lnTo>
                  <a:lnTo>
                    <a:pt x="34" y="130"/>
                  </a:lnTo>
                  <a:lnTo>
                    <a:pt x="34" y="130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6" y="131"/>
                  </a:lnTo>
                  <a:lnTo>
                    <a:pt x="37" y="132"/>
                  </a:lnTo>
                  <a:lnTo>
                    <a:pt x="37" y="132"/>
                  </a:lnTo>
                  <a:lnTo>
                    <a:pt x="38" y="132"/>
                  </a:lnTo>
                  <a:lnTo>
                    <a:pt x="39" y="132"/>
                  </a:lnTo>
                  <a:lnTo>
                    <a:pt x="39" y="132"/>
                  </a:lnTo>
                  <a:lnTo>
                    <a:pt x="39" y="132"/>
                  </a:lnTo>
                  <a:lnTo>
                    <a:pt x="39" y="132"/>
                  </a:lnTo>
                  <a:lnTo>
                    <a:pt x="40" y="133"/>
                  </a:lnTo>
                  <a:lnTo>
                    <a:pt x="41" y="134"/>
                  </a:lnTo>
                  <a:lnTo>
                    <a:pt x="41" y="134"/>
                  </a:lnTo>
                  <a:lnTo>
                    <a:pt x="41" y="134"/>
                  </a:lnTo>
                  <a:lnTo>
                    <a:pt x="41" y="134"/>
                  </a:lnTo>
                  <a:lnTo>
                    <a:pt x="42" y="135"/>
                  </a:lnTo>
                  <a:lnTo>
                    <a:pt x="42" y="135"/>
                  </a:lnTo>
                  <a:lnTo>
                    <a:pt x="42" y="135"/>
                  </a:lnTo>
                  <a:lnTo>
                    <a:pt x="42" y="135"/>
                  </a:lnTo>
                  <a:lnTo>
                    <a:pt x="44" y="135"/>
                  </a:lnTo>
                  <a:lnTo>
                    <a:pt x="44" y="135"/>
                  </a:lnTo>
                  <a:lnTo>
                    <a:pt x="44" y="135"/>
                  </a:lnTo>
                  <a:lnTo>
                    <a:pt x="44" y="135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5" y="133"/>
                  </a:lnTo>
                  <a:lnTo>
                    <a:pt x="45" y="133"/>
                  </a:lnTo>
                  <a:lnTo>
                    <a:pt x="46" y="133"/>
                  </a:lnTo>
                  <a:lnTo>
                    <a:pt x="46" y="133"/>
                  </a:lnTo>
                  <a:lnTo>
                    <a:pt x="47" y="132"/>
                  </a:lnTo>
                  <a:lnTo>
                    <a:pt x="48" y="131"/>
                  </a:lnTo>
                  <a:lnTo>
                    <a:pt x="48" y="130"/>
                  </a:lnTo>
                  <a:lnTo>
                    <a:pt x="48" y="130"/>
                  </a:lnTo>
                  <a:lnTo>
                    <a:pt x="49" y="129"/>
                  </a:lnTo>
                  <a:lnTo>
                    <a:pt x="50" y="128"/>
                  </a:lnTo>
                  <a:lnTo>
                    <a:pt x="51" y="128"/>
                  </a:lnTo>
                  <a:lnTo>
                    <a:pt x="51" y="128"/>
                  </a:lnTo>
                  <a:lnTo>
                    <a:pt x="52" y="128"/>
                  </a:lnTo>
                  <a:lnTo>
                    <a:pt x="52" y="128"/>
                  </a:lnTo>
                  <a:lnTo>
                    <a:pt x="52" y="128"/>
                  </a:lnTo>
                  <a:lnTo>
                    <a:pt x="55" y="128"/>
                  </a:lnTo>
                  <a:lnTo>
                    <a:pt x="56" y="128"/>
                  </a:lnTo>
                  <a:lnTo>
                    <a:pt x="56" y="128"/>
                  </a:lnTo>
                  <a:lnTo>
                    <a:pt x="57" y="128"/>
                  </a:lnTo>
                  <a:lnTo>
                    <a:pt x="58" y="128"/>
                  </a:lnTo>
                  <a:lnTo>
                    <a:pt x="59" y="127"/>
                  </a:lnTo>
                  <a:lnTo>
                    <a:pt x="59" y="126"/>
                  </a:lnTo>
                  <a:lnTo>
                    <a:pt x="59" y="126"/>
                  </a:lnTo>
                  <a:lnTo>
                    <a:pt x="61" y="124"/>
                  </a:lnTo>
                  <a:lnTo>
                    <a:pt x="61" y="124"/>
                  </a:lnTo>
                  <a:lnTo>
                    <a:pt x="62" y="123"/>
                  </a:lnTo>
                  <a:lnTo>
                    <a:pt x="62" y="123"/>
                  </a:lnTo>
                  <a:lnTo>
                    <a:pt x="64" y="121"/>
                  </a:lnTo>
                  <a:lnTo>
                    <a:pt x="64" y="121"/>
                  </a:lnTo>
                  <a:lnTo>
                    <a:pt x="65" y="121"/>
                  </a:lnTo>
                  <a:lnTo>
                    <a:pt x="66" y="121"/>
                  </a:lnTo>
                  <a:lnTo>
                    <a:pt x="66" y="121"/>
                  </a:lnTo>
                  <a:lnTo>
                    <a:pt x="66" y="121"/>
                  </a:lnTo>
                  <a:lnTo>
                    <a:pt x="66" y="121"/>
                  </a:lnTo>
                  <a:lnTo>
                    <a:pt x="67" y="121"/>
                  </a:lnTo>
                  <a:lnTo>
                    <a:pt x="69" y="119"/>
                  </a:lnTo>
                  <a:lnTo>
                    <a:pt x="70" y="119"/>
                  </a:lnTo>
                  <a:lnTo>
                    <a:pt x="72" y="118"/>
                  </a:lnTo>
                  <a:lnTo>
                    <a:pt x="72" y="118"/>
                  </a:lnTo>
                  <a:lnTo>
                    <a:pt x="73" y="118"/>
                  </a:lnTo>
                  <a:lnTo>
                    <a:pt x="73" y="118"/>
                  </a:lnTo>
                  <a:lnTo>
                    <a:pt x="73" y="117"/>
                  </a:lnTo>
                  <a:lnTo>
                    <a:pt x="76" y="114"/>
                  </a:lnTo>
                  <a:lnTo>
                    <a:pt x="76" y="113"/>
                  </a:lnTo>
                  <a:lnTo>
                    <a:pt x="76" y="113"/>
                  </a:lnTo>
                  <a:lnTo>
                    <a:pt x="76" y="113"/>
                  </a:lnTo>
                  <a:lnTo>
                    <a:pt x="76" y="113"/>
                  </a:lnTo>
                  <a:lnTo>
                    <a:pt x="75" y="112"/>
                  </a:lnTo>
                  <a:lnTo>
                    <a:pt x="75" y="112"/>
                  </a:lnTo>
                  <a:lnTo>
                    <a:pt x="75" y="112"/>
                  </a:lnTo>
                  <a:lnTo>
                    <a:pt x="75" y="112"/>
                  </a:lnTo>
                  <a:lnTo>
                    <a:pt x="75" y="112"/>
                  </a:lnTo>
                  <a:lnTo>
                    <a:pt x="75" y="112"/>
                  </a:lnTo>
                  <a:lnTo>
                    <a:pt x="75" y="112"/>
                  </a:lnTo>
                  <a:lnTo>
                    <a:pt x="74" y="111"/>
                  </a:lnTo>
                  <a:lnTo>
                    <a:pt x="72" y="110"/>
                  </a:lnTo>
                  <a:lnTo>
                    <a:pt x="71" y="110"/>
                  </a:lnTo>
                  <a:lnTo>
                    <a:pt x="71" y="109"/>
                  </a:lnTo>
                  <a:lnTo>
                    <a:pt x="71" y="108"/>
                  </a:lnTo>
                  <a:lnTo>
                    <a:pt x="69" y="107"/>
                  </a:lnTo>
                  <a:lnTo>
                    <a:pt x="69" y="107"/>
                  </a:lnTo>
                  <a:lnTo>
                    <a:pt x="66" y="111"/>
                  </a:lnTo>
                  <a:lnTo>
                    <a:pt x="66" y="113"/>
                  </a:lnTo>
                  <a:lnTo>
                    <a:pt x="67" y="113"/>
                  </a:lnTo>
                  <a:lnTo>
                    <a:pt x="67" y="114"/>
                  </a:lnTo>
                  <a:lnTo>
                    <a:pt x="66" y="116"/>
                  </a:lnTo>
                  <a:lnTo>
                    <a:pt x="65" y="117"/>
                  </a:lnTo>
                  <a:lnTo>
                    <a:pt x="65" y="118"/>
                  </a:lnTo>
                  <a:lnTo>
                    <a:pt x="65" y="118"/>
                  </a:lnTo>
                  <a:lnTo>
                    <a:pt x="65" y="118"/>
                  </a:lnTo>
                  <a:lnTo>
                    <a:pt x="64" y="118"/>
                  </a:lnTo>
                  <a:lnTo>
                    <a:pt x="64" y="118"/>
                  </a:lnTo>
                  <a:lnTo>
                    <a:pt x="64" y="118"/>
                  </a:lnTo>
                  <a:lnTo>
                    <a:pt x="62" y="118"/>
                  </a:lnTo>
                  <a:lnTo>
                    <a:pt x="58" y="117"/>
                  </a:lnTo>
                  <a:lnTo>
                    <a:pt x="54" y="115"/>
                  </a:lnTo>
                  <a:lnTo>
                    <a:pt x="53" y="115"/>
                  </a:lnTo>
                  <a:lnTo>
                    <a:pt x="53" y="114"/>
                  </a:lnTo>
                  <a:lnTo>
                    <a:pt x="51" y="110"/>
                  </a:lnTo>
                  <a:lnTo>
                    <a:pt x="51" y="110"/>
                  </a:lnTo>
                  <a:lnTo>
                    <a:pt x="51" y="110"/>
                  </a:lnTo>
                  <a:lnTo>
                    <a:pt x="51" y="110"/>
                  </a:lnTo>
                  <a:lnTo>
                    <a:pt x="51" y="110"/>
                  </a:lnTo>
                  <a:lnTo>
                    <a:pt x="51" y="109"/>
                  </a:lnTo>
                  <a:lnTo>
                    <a:pt x="52" y="109"/>
                  </a:lnTo>
                  <a:lnTo>
                    <a:pt x="52" y="109"/>
                  </a:lnTo>
                  <a:lnTo>
                    <a:pt x="52" y="109"/>
                  </a:lnTo>
                  <a:lnTo>
                    <a:pt x="52" y="109"/>
                  </a:lnTo>
                  <a:lnTo>
                    <a:pt x="52" y="108"/>
                  </a:lnTo>
                  <a:lnTo>
                    <a:pt x="53" y="108"/>
                  </a:lnTo>
                  <a:lnTo>
                    <a:pt x="53" y="107"/>
                  </a:lnTo>
                  <a:lnTo>
                    <a:pt x="54" y="103"/>
                  </a:lnTo>
                  <a:lnTo>
                    <a:pt x="54" y="101"/>
                  </a:lnTo>
                  <a:lnTo>
                    <a:pt x="53" y="98"/>
                  </a:lnTo>
                  <a:lnTo>
                    <a:pt x="53" y="98"/>
                  </a:lnTo>
                  <a:lnTo>
                    <a:pt x="53" y="97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52" y="94"/>
                  </a:lnTo>
                  <a:lnTo>
                    <a:pt x="51" y="94"/>
                  </a:lnTo>
                  <a:lnTo>
                    <a:pt x="51" y="94"/>
                  </a:lnTo>
                  <a:lnTo>
                    <a:pt x="51" y="93"/>
                  </a:lnTo>
                  <a:lnTo>
                    <a:pt x="51" y="93"/>
                  </a:lnTo>
                  <a:lnTo>
                    <a:pt x="51" y="93"/>
                  </a:lnTo>
                  <a:lnTo>
                    <a:pt x="51" y="93"/>
                  </a:lnTo>
                  <a:lnTo>
                    <a:pt x="50" y="92"/>
                  </a:lnTo>
                  <a:lnTo>
                    <a:pt x="50" y="92"/>
                  </a:lnTo>
                  <a:lnTo>
                    <a:pt x="50" y="92"/>
                  </a:lnTo>
                  <a:lnTo>
                    <a:pt x="50" y="92"/>
                  </a:lnTo>
                  <a:lnTo>
                    <a:pt x="50" y="92"/>
                  </a:lnTo>
                  <a:lnTo>
                    <a:pt x="50" y="91"/>
                  </a:lnTo>
                  <a:lnTo>
                    <a:pt x="50" y="91"/>
                  </a:lnTo>
                  <a:lnTo>
                    <a:pt x="49" y="90"/>
                  </a:lnTo>
                  <a:lnTo>
                    <a:pt x="48" y="90"/>
                  </a:lnTo>
                  <a:lnTo>
                    <a:pt x="47" y="89"/>
                  </a:lnTo>
                  <a:lnTo>
                    <a:pt x="47" y="88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45" y="87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44" y="88"/>
                  </a:lnTo>
                  <a:lnTo>
                    <a:pt x="43" y="89"/>
                  </a:lnTo>
                  <a:lnTo>
                    <a:pt x="43" y="89"/>
                  </a:lnTo>
                  <a:lnTo>
                    <a:pt x="43" y="89"/>
                  </a:lnTo>
                  <a:lnTo>
                    <a:pt x="43" y="89"/>
                  </a:lnTo>
                  <a:lnTo>
                    <a:pt x="43" y="89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39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89"/>
                  </a:lnTo>
                  <a:lnTo>
                    <a:pt x="37" y="89"/>
                  </a:lnTo>
                  <a:lnTo>
                    <a:pt x="37" y="89"/>
                  </a:lnTo>
                  <a:lnTo>
                    <a:pt x="37" y="88"/>
                  </a:lnTo>
                  <a:lnTo>
                    <a:pt x="37" y="85"/>
                  </a:lnTo>
                  <a:lnTo>
                    <a:pt x="37" y="84"/>
                  </a:lnTo>
                  <a:lnTo>
                    <a:pt x="37" y="83"/>
                  </a:lnTo>
                  <a:lnTo>
                    <a:pt x="37" y="82"/>
                  </a:lnTo>
                  <a:lnTo>
                    <a:pt x="37" y="82"/>
                  </a:lnTo>
                  <a:lnTo>
                    <a:pt x="37" y="81"/>
                  </a:lnTo>
                  <a:lnTo>
                    <a:pt x="37" y="81"/>
                  </a:lnTo>
                  <a:lnTo>
                    <a:pt x="37" y="81"/>
                  </a:lnTo>
                  <a:lnTo>
                    <a:pt x="37" y="81"/>
                  </a:lnTo>
                  <a:lnTo>
                    <a:pt x="37" y="81"/>
                  </a:lnTo>
                  <a:lnTo>
                    <a:pt x="37" y="80"/>
                  </a:lnTo>
                  <a:lnTo>
                    <a:pt x="38" y="80"/>
                  </a:lnTo>
                  <a:lnTo>
                    <a:pt x="38" y="79"/>
                  </a:lnTo>
                  <a:lnTo>
                    <a:pt x="38" y="79"/>
                  </a:lnTo>
                  <a:lnTo>
                    <a:pt x="38" y="79"/>
                  </a:lnTo>
                  <a:lnTo>
                    <a:pt x="38" y="79"/>
                  </a:lnTo>
                  <a:lnTo>
                    <a:pt x="38" y="79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8" y="77"/>
                  </a:lnTo>
                  <a:lnTo>
                    <a:pt x="38" y="77"/>
                  </a:lnTo>
                  <a:lnTo>
                    <a:pt x="37" y="77"/>
                  </a:lnTo>
                  <a:lnTo>
                    <a:pt x="37" y="77"/>
                  </a:lnTo>
                  <a:lnTo>
                    <a:pt x="37" y="77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36" y="77"/>
                  </a:lnTo>
                  <a:lnTo>
                    <a:pt x="35" y="77"/>
                  </a:lnTo>
                  <a:lnTo>
                    <a:pt x="35" y="77"/>
                  </a:lnTo>
                  <a:lnTo>
                    <a:pt x="33" y="78"/>
                  </a:lnTo>
                  <a:lnTo>
                    <a:pt x="32" y="79"/>
                  </a:lnTo>
                  <a:lnTo>
                    <a:pt x="27" y="78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5" y="75"/>
                  </a:lnTo>
                  <a:lnTo>
                    <a:pt x="25" y="73"/>
                  </a:lnTo>
                  <a:lnTo>
                    <a:pt x="25" y="73"/>
                  </a:lnTo>
                  <a:lnTo>
                    <a:pt x="25" y="73"/>
                  </a:lnTo>
                  <a:lnTo>
                    <a:pt x="25" y="72"/>
                  </a:lnTo>
                  <a:lnTo>
                    <a:pt x="26" y="71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7" y="70"/>
                  </a:lnTo>
                  <a:lnTo>
                    <a:pt x="28" y="69"/>
                  </a:lnTo>
                  <a:lnTo>
                    <a:pt x="31" y="68"/>
                  </a:lnTo>
                  <a:lnTo>
                    <a:pt x="31" y="68"/>
                  </a:lnTo>
                  <a:lnTo>
                    <a:pt x="31" y="67"/>
                  </a:lnTo>
                  <a:lnTo>
                    <a:pt x="31" y="67"/>
                  </a:lnTo>
                  <a:lnTo>
                    <a:pt x="31" y="66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35" y="65"/>
                  </a:lnTo>
                  <a:lnTo>
                    <a:pt x="35" y="65"/>
                  </a:lnTo>
                  <a:lnTo>
                    <a:pt x="36" y="66"/>
                  </a:lnTo>
                  <a:lnTo>
                    <a:pt x="37" y="66"/>
                  </a:lnTo>
                  <a:lnTo>
                    <a:pt x="37" y="66"/>
                  </a:lnTo>
                  <a:lnTo>
                    <a:pt x="37" y="66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39" y="66"/>
                  </a:lnTo>
                  <a:lnTo>
                    <a:pt x="40" y="65"/>
                  </a:lnTo>
                  <a:lnTo>
                    <a:pt x="42" y="62"/>
                  </a:lnTo>
                  <a:lnTo>
                    <a:pt x="43" y="62"/>
                  </a:lnTo>
                  <a:lnTo>
                    <a:pt x="43" y="62"/>
                  </a:lnTo>
                  <a:lnTo>
                    <a:pt x="43" y="61"/>
                  </a:lnTo>
                  <a:lnTo>
                    <a:pt x="43" y="61"/>
                  </a:lnTo>
                  <a:lnTo>
                    <a:pt x="43" y="61"/>
                  </a:lnTo>
                  <a:lnTo>
                    <a:pt x="43" y="61"/>
                  </a:lnTo>
                  <a:lnTo>
                    <a:pt x="43" y="60"/>
                  </a:lnTo>
                  <a:lnTo>
                    <a:pt x="43" y="60"/>
                  </a:lnTo>
                  <a:lnTo>
                    <a:pt x="43" y="60"/>
                  </a:lnTo>
                  <a:lnTo>
                    <a:pt x="43" y="60"/>
                  </a:lnTo>
                  <a:lnTo>
                    <a:pt x="43" y="59"/>
                  </a:lnTo>
                  <a:lnTo>
                    <a:pt x="43" y="59"/>
                  </a:lnTo>
                  <a:lnTo>
                    <a:pt x="43" y="59"/>
                  </a:lnTo>
                  <a:lnTo>
                    <a:pt x="43" y="58"/>
                  </a:lnTo>
                  <a:lnTo>
                    <a:pt x="43" y="58"/>
                  </a:lnTo>
                  <a:lnTo>
                    <a:pt x="44" y="57"/>
                  </a:lnTo>
                  <a:lnTo>
                    <a:pt x="45" y="56"/>
                  </a:lnTo>
                  <a:lnTo>
                    <a:pt x="45" y="56"/>
                  </a:lnTo>
                  <a:lnTo>
                    <a:pt x="49" y="54"/>
                  </a:lnTo>
                  <a:lnTo>
                    <a:pt x="52" y="54"/>
                  </a:lnTo>
                  <a:lnTo>
                    <a:pt x="52" y="54"/>
                  </a:lnTo>
                  <a:lnTo>
                    <a:pt x="53" y="53"/>
                  </a:lnTo>
                  <a:lnTo>
                    <a:pt x="54" y="53"/>
                  </a:lnTo>
                  <a:lnTo>
                    <a:pt x="54" y="53"/>
                  </a:lnTo>
                  <a:lnTo>
                    <a:pt x="54" y="52"/>
                  </a:lnTo>
                  <a:lnTo>
                    <a:pt x="54" y="51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53" y="49"/>
                  </a:lnTo>
                  <a:lnTo>
                    <a:pt x="52" y="49"/>
                  </a:lnTo>
                  <a:lnTo>
                    <a:pt x="51" y="49"/>
                  </a:lnTo>
                  <a:lnTo>
                    <a:pt x="50" y="49"/>
                  </a:lnTo>
                  <a:lnTo>
                    <a:pt x="47" y="47"/>
                  </a:lnTo>
                  <a:lnTo>
                    <a:pt x="45" y="46"/>
                  </a:lnTo>
                  <a:lnTo>
                    <a:pt x="45" y="45"/>
                  </a:lnTo>
                  <a:lnTo>
                    <a:pt x="44" y="45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1" y="44"/>
                  </a:lnTo>
                  <a:lnTo>
                    <a:pt x="41" y="43"/>
                  </a:lnTo>
                  <a:lnTo>
                    <a:pt x="41" y="43"/>
                  </a:lnTo>
                  <a:lnTo>
                    <a:pt x="40" y="43"/>
                  </a:lnTo>
                  <a:lnTo>
                    <a:pt x="40" y="43"/>
                  </a:lnTo>
                  <a:lnTo>
                    <a:pt x="40" y="43"/>
                  </a:lnTo>
                  <a:lnTo>
                    <a:pt x="40" y="43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40" y="41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39"/>
                  </a:lnTo>
                  <a:lnTo>
                    <a:pt x="40" y="39"/>
                  </a:lnTo>
                  <a:lnTo>
                    <a:pt x="40" y="39"/>
                  </a:lnTo>
                  <a:lnTo>
                    <a:pt x="41" y="35"/>
                  </a:lnTo>
                  <a:lnTo>
                    <a:pt x="41" y="35"/>
                  </a:lnTo>
                  <a:lnTo>
                    <a:pt x="43" y="33"/>
                  </a:lnTo>
                  <a:lnTo>
                    <a:pt x="44" y="32"/>
                  </a:lnTo>
                  <a:lnTo>
                    <a:pt x="46" y="33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3" y="31"/>
                  </a:lnTo>
                  <a:lnTo>
                    <a:pt x="53" y="31"/>
                  </a:lnTo>
                  <a:lnTo>
                    <a:pt x="55" y="33"/>
                  </a:lnTo>
                  <a:lnTo>
                    <a:pt x="55" y="33"/>
                  </a:lnTo>
                  <a:lnTo>
                    <a:pt x="56" y="32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7" y="27"/>
                  </a:lnTo>
                  <a:lnTo>
                    <a:pt x="57" y="27"/>
                  </a:lnTo>
                  <a:lnTo>
                    <a:pt x="57" y="27"/>
                  </a:lnTo>
                  <a:lnTo>
                    <a:pt x="57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7" y="21"/>
                  </a:lnTo>
                  <a:lnTo>
                    <a:pt x="58" y="21"/>
                  </a:lnTo>
                  <a:lnTo>
                    <a:pt x="59" y="20"/>
                  </a:lnTo>
                  <a:lnTo>
                    <a:pt x="61" y="16"/>
                  </a:lnTo>
                  <a:lnTo>
                    <a:pt x="62" y="15"/>
                  </a:lnTo>
                  <a:lnTo>
                    <a:pt x="62" y="15"/>
                  </a:lnTo>
                  <a:lnTo>
                    <a:pt x="63" y="13"/>
                  </a:lnTo>
                  <a:lnTo>
                    <a:pt x="63" y="13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5" y="12"/>
                  </a:lnTo>
                  <a:lnTo>
                    <a:pt x="65" y="12"/>
                  </a:lnTo>
                  <a:lnTo>
                    <a:pt x="65" y="11"/>
                  </a:lnTo>
                  <a:lnTo>
                    <a:pt x="65" y="10"/>
                  </a:lnTo>
                  <a:lnTo>
                    <a:pt x="65" y="10"/>
                  </a:lnTo>
                  <a:lnTo>
                    <a:pt x="65" y="10"/>
                  </a:lnTo>
                  <a:lnTo>
                    <a:pt x="65" y="9"/>
                  </a:lnTo>
                  <a:lnTo>
                    <a:pt x="65" y="9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7" y="5"/>
                  </a:lnTo>
                  <a:lnTo>
                    <a:pt x="69" y="4"/>
                  </a:lnTo>
                  <a:lnTo>
                    <a:pt x="69" y="4"/>
                  </a:lnTo>
                  <a:lnTo>
                    <a:pt x="71" y="6"/>
                  </a:lnTo>
                  <a:lnTo>
                    <a:pt x="71" y="7"/>
                  </a:lnTo>
                  <a:lnTo>
                    <a:pt x="72" y="8"/>
                  </a:lnTo>
                  <a:lnTo>
                    <a:pt x="73" y="9"/>
                  </a:lnTo>
                  <a:lnTo>
                    <a:pt x="74" y="9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81" y="11"/>
                  </a:lnTo>
                  <a:lnTo>
                    <a:pt x="81" y="11"/>
                  </a:lnTo>
                  <a:lnTo>
                    <a:pt x="81" y="11"/>
                  </a:lnTo>
                  <a:lnTo>
                    <a:pt x="81" y="11"/>
                  </a:lnTo>
                  <a:lnTo>
                    <a:pt x="82" y="11"/>
                  </a:lnTo>
                  <a:lnTo>
                    <a:pt x="82" y="11"/>
                  </a:lnTo>
                  <a:lnTo>
                    <a:pt x="82" y="11"/>
                  </a:lnTo>
                  <a:lnTo>
                    <a:pt x="82" y="11"/>
                  </a:lnTo>
                  <a:lnTo>
                    <a:pt x="82" y="11"/>
                  </a:lnTo>
                  <a:lnTo>
                    <a:pt x="82" y="10"/>
                  </a:lnTo>
                  <a:lnTo>
                    <a:pt x="83" y="10"/>
                  </a:lnTo>
                  <a:lnTo>
                    <a:pt x="83" y="10"/>
                  </a:lnTo>
                  <a:lnTo>
                    <a:pt x="83" y="10"/>
                  </a:lnTo>
                  <a:lnTo>
                    <a:pt x="83" y="10"/>
                  </a:lnTo>
                  <a:lnTo>
                    <a:pt x="83" y="10"/>
                  </a:lnTo>
                  <a:lnTo>
                    <a:pt x="83" y="10"/>
                  </a:lnTo>
                  <a:lnTo>
                    <a:pt x="83" y="10"/>
                  </a:lnTo>
                  <a:lnTo>
                    <a:pt x="83" y="10"/>
                  </a:lnTo>
                  <a:lnTo>
                    <a:pt x="83" y="9"/>
                  </a:lnTo>
                  <a:lnTo>
                    <a:pt x="83" y="9"/>
                  </a:lnTo>
                  <a:lnTo>
                    <a:pt x="83" y="9"/>
                  </a:lnTo>
                  <a:lnTo>
                    <a:pt x="83" y="9"/>
                  </a:lnTo>
                  <a:lnTo>
                    <a:pt x="83" y="9"/>
                  </a:lnTo>
                  <a:lnTo>
                    <a:pt x="84" y="9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0" y="9"/>
                  </a:lnTo>
                  <a:lnTo>
                    <a:pt x="90" y="9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0" y="11"/>
                  </a:lnTo>
                  <a:lnTo>
                    <a:pt x="90" y="11"/>
                  </a:lnTo>
                  <a:lnTo>
                    <a:pt x="90" y="11"/>
                  </a:lnTo>
                  <a:lnTo>
                    <a:pt x="90" y="11"/>
                  </a:lnTo>
                  <a:lnTo>
                    <a:pt x="91" y="11"/>
                  </a:lnTo>
                  <a:lnTo>
                    <a:pt x="91" y="11"/>
                  </a:lnTo>
                  <a:lnTo>
                    <a:pt x="91" y="11"/>
                  </a:lnTo>
                  <a:lnTo>
                    <a:pt x="93" y="10"/>
                  </a:lnTo>
                  <a:lnTo>
                    <a:pt x="93" y="10"/>
                  </a:lnTo>
                  <a:lnTo>
                    <a:pt x="93" y="10"/>
                  </a:lnTo>
                  <a:lnTo>
                    <a:pt x="93" y="10"/>
                  </a:lnTo>
                  <a:lnTo>
                    <a:pt x="93" y="9"/>
                  </a:lnTo>
                  <a:lnTo>
                    <a:pt x="94" y="9"/>
                  </a:lnTo>
                  <a:lnTo>
                    <a:pt x="94" y="7"/>
                  </a:lnTo>
                  <a:lnTo>
                    <a:pt x="94" y="7"/>
                  </a:lnTo>
                  <a:lnTo>
                    <a:pt x="94" y="7"/>
                  </a:lnTo>
                  <a:lnTo>
                    <a:pt x="94" y="7"/>
                  </a:lnTo>
                  <a:lnTo>
                    <a:pt x="94" y="7"/>
                  </a:lnTo>
                  <a:lnTo>
                    <a:pt x="94" y="6"/>
                  </a:lnTo>
                  <a:lnTo>
                    <a:pt x="95" y="6"/>
                  </a:lnTo>
                  <a:lnTo>
                    <a:pt x="95" y="6"/>
                  </a:lnTo>
                  <a:lnTo>
                    <a:pt x="95" y="6"/>
                  </a:lnTo>
                  <a:lnTo>
                    <a:pt x="95" y="6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96" y="5"/>
                  </a:lnTo>
                  <a:lnTo>
                    <a:pt x="97" y="6"/>
                  </a:lnTo>
                  <a:lnTo>
                    <a:pt x="98" y="5"/>
                  </a:lnTo>
                  <a:lnTo>
                    <a:pt x="99" y="4"/>
                  </a:lnTo>
                  <a:lnTo>
                    <a:pt x="101" y="3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04" y="1"/>
                  </a:lnTo>
                  <a:lnTo>
                    <a:pt x="104" y="1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9" y="2"/>
                  </a:lnTo>
                  <a:lnTo>
                    <a:pt x="108" y="2"/>
                  </a:lnTo>
                  <a:lnTo>
                    <a:pt x="108" y="3"/>
                  </a:lnTo>
                  <a:lnTo>
                    <a:pt x="108" y="3"/>
                  </a:lnTo>
                  <a:lnTo>
                    <a:pt x="108" y="3"/>
                  </a:lnTo>
                  <a:lnTo>
                    <a:pt x="107" y="5"/>
                  </a:lnTo>
                  <a:lnTo>
                    <a:pt x="107" y="5"/>
                  </a:lnTo>
                  <a:close/>
                </a:path>
              </a:pathLst>
            </a:custGeom>
            <a:solidFill>
              <a:srgbClr val="3F6075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1" name="Freeform 190"/>
            <p:cNvSpPr>
              <a:spLocks/>
            </p:cNvSpPr>
            <p:nvPr/>
          </p:nvSpPr>
          <p:spPr bwMode="auto">
            <a:xfrm>
              <a:off x="5131505" y="2598813"/>
              <a:ext cx="26978" cy="25795"/>
            </a:xfrm>
            <a:custGeom>
              <a:avLst/>
              <a:gdLst>
                <a:gd name="T0" fmla="*/ 6 w 6"/>
                <a:gd name="T1" fmla="*/ 6 h 6"/>
                <a:gd name="T2" fmla="*/ 5 w 6"/>
                <a:gd name="T3" fmla="*/ 6 h 6"/>
                <a:gd name="T4" fmla="*/ 5 w 6"/>
                <a:gd name="T5" fmla="*/ 6 h 6"/>
                <a:gd name="T6" fmla="*/ 4 w 6"/>
                <a:gd name="T7" fmla="*/ 6 h 6"/>
                <a:gd name="T8" fmla="*/ 4 w 6"/>
                <a:gd name="T9" fmla="*/ 6 h 6"/>
                <a:gd name="T10" fmla="*/ 3 w 6"/>
                <a:gd name="T11" fmla="*/ 5 h 6"/>
                <a:gd name="T12" fmla="*/ 3 w 6"/>
                <a:gd name="T13" fmla="*/ 5 h 6"/>
                <a:gd name="T14" fmla="*/ 3 w 6"/>
                <a:gd name="T15" fmla="*/ 5 h 6"/>
                <a:gd name="T16" fmla="*/ 3 w 6"/>
                <a:gd name="T17" fmla="*/ 4 h 6"/>
                <a:gd name="T18" fmla="*/ 2 w 6"/>
                <a:gd name="T19" fmla="*/ 4 h 6"/>
                <a:gd name="T20" fmla="*/ 2 w 6"/>
                <a:gd name="T21" fmla="*/ 4 h 6"/>
                <a:gd name="T22" fmla="*/ 0 w 6"/>
                <a:gd name="T23" fmla="*/ 3 h 6"/>
                <a:gd name="T24" fmla="*/ 0 w 6"/>
                <a:gd name="T25" fmla="*/ 2 h 6"/>
                <a:gd name="T26" fmla="*/ 1 w 6"/>
                <a:gd name="T27" fmla="*/ 2 h 6"/>
                <a:gd name="T28" fmla="*/ 1 w 6"/>
                <a:gd name="T29" fmla="*/ 1 h 6"/>
                <a:gd name="T30" fmla="*/ 1 w 6"/>
                <a:gd name="T31" fmla="*/ 1 h 6"/>
                <a:gd name="T32" fmla="*/ 1 w 6"/>
                <a:gd name="T33" fmla="*/ 1 h 6"/>
                <a:gd name="T34" fmla="*/ 1 w 6"/>
                <a:gd name="T35" fmla="*/ 1 h 6"/>
                <a:gd name="T36" fmla="*/ 1 w 6"/>
                <a:gd name="T37" fmla="*/ 1 h 6"/>
                <a:gd name="T38" fmla="*/ 1 w 6"/>
                <a:gd name="T39" fmla="*/ 1 h 6"/>
                <a:gd name="T40" fmla="*/ 1 w 6"/>
                <a:gd name="T41" fmla="*/ 1 h 6"/>
                <a:gd name="T42" fmla="*/ 1 w 6"/>
                <a:gd name="T43" fmla="*/ 0 h 6"/>
                <a:gd name="T44" fmla="*/ 2 w 6"/>
                <a:gd name="T45" fmla="*/ 0 h 6"/>
                <a:gd name="T46" fmla="*/ 3 w 6"/>
                <a:gd name="T47" fmla="*/ 0 h 6"/>
                <a:gd name="T48" fmla="*/ 3 w 6"/>
                <a:gd name="T49" fmla="*/ 0 h 6"/>
                <a:gd name="T50" fmla="*/ 4 w 6"/>
                <a:gd name="T51" fmla="*/ 0 h 6"/>
                <a:gd name="T52" fmla="*/ 5 w 6"/>
                <a:gd name="T53" fmla="*/ 1 h 6"/>
                <a:gd name="T54" fmla="*/ 5 w 6"/>
                <a:gd name="T55" fmla="*/ 2 h 6"/>
                <a:gd name="T56" fmla="*/ 6 w 6"/>
                <a:gd name="T57" fmla="*/ 2 h 6"/>
                <a:gd name="T58" fmla="*/ 6 w 6"/>
                <a:gd name="T59" fmla="*/ 3 h 6"/>
                <a:gd name="T60" fmla="*/ 6 w 6"/>
                <a:gd name="T61" fmla="*/ 3 h 6"/>
                <a:gd name="T62" fmla="*/ 6 w 6"/>
                <a:gd name="T63" fmla="*/ 3 h 6"/>
                <a:gd name="T64" fmla="*/ 6 w 6"/>
                <a:gd name="T65" fmla="*/ 3 h 6"/>
                <a:gd name="T66" fmla="*/ 6 w 6"/>
                <a:gd name="T67" fmla="*/ 6 h 6"/>
                <a:gd name="T68" fmla="*/ 6 w 6"/>
                <a:gd name="T69" fmla="*/ 6 h 6"/>
                <a:gd name="T70" fmla="*/ 6 w 6"/>
                <a:gd name="T71" fmla="*/ 6 h 6"/>
                <a:gd name="T72" fmla="*/ 6 w 6"/>
                <a:gd name="T73" fmla="*/ 6 h 6"/>
                <a:gd name="T74" fmla="*/ 6 w 6"/>
                <a:gd name="T7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5" y="6"/>
                  </a:lnTo>
                  <a:lnTo>
                    <a:pt x="5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FFFF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2" name="Freeform 191"/>
            <p:cNvSpPr>
              <a:spLocks/>
            </p:cNvSpPr>
            <p:nvPr/>
          </p:nvSpPr>
          <p:spPr bwMode="auto">
            <a:xfrm>
              <a:off x="3225100" y="3273797"/>
              <a:ext cx="1281429" cy="1233895"/>
            </a:xfrm>
            <a:custGeom>
              <a:avLst/>
              <a:gdLst>
                <a:gd name="T0" fmla="*/ 112 w 285"/>
                <a:gd name="T1" fmla="*/ 220 h 287"/>
                <a:gd name="T2" fmla="*/ 111 w 285"/>
                <a:gd name="T3" fmla="*/ 220 h 287"/>
                <a:gd name="T4" fmla="*/ 102 w 285"/>
                <a:gd name="T5" fmla="*/ 202 h 287"/>
                <a:gd name="T6" fmla="*/ 99 w 285"/>
                <a:gd name="T7" fmla="*/ 195 h 287"/>
                <a:gd name="T8" fmla="*/ 78 w 285"/>
                <a:gd name="T9" fmla="*/ 178 h 287"/>
                <a:gd name="T10" fmla="*/ 57 w 285"/>
                <a:gd name="T11" fmla="*/ 154 h 287"/>
                <a:gd name="T12" fmla="*/ 8 w 285"/>
                <a:gd name="T13" fmla="*/ 137 h 287"/>
                <a:gd name="T14" fmla="*/ 18 w 285"/>
                <a:gd name="T15" fmla="*/ 120 h 287"/>
                <a:gd name="T16" fmla="*/ 17 w 285"/>
                <a:gd name="T17" fmla="*/ 99 h 287"/>
                <a:gd name="T18" fmla="*/ 7 w 285"/>
                <a:gd name="T19" fmla="*/ 75 h 287"/>
                <a:gd name="T20" fmla="*/ 8 w 285"/>
                <a:gd name="T21" fmla="*/ 63 h 287"/>
                <a:gd name="T22" fmla="*/ 21 w 285"/>
                <a:gd name="T23" fmla="*/ 60 h 287"/>
                <a:gd name="T24" fmla="*/ 17 w 285"/>
                <a:gd name="T25" fmla="*/ 50 h 287"/>
                <a:gd name="T26" fmla="*/ 3 w 285"/>
                <a:gd name="T27" fmla="*/ 44 h 287"/>
                <a:gd name="T28" fmla="*/ 3 w 285"/>
                <a:gd name="T29" fmla="*/ 36 h 287"/>
                <a:gd name="T30" fmla="*/ 13 w 285"/>
                <a:gd name="T31" fmla="*/ 16 h 287"/>
                <a:gd name="T32" fmla="*/ 26 w 285"/>
                <a:gd name="T33" fmla="*/ 15 h 287"/>
                <a:gd name="T34" fmla="*/ 50 w 285"/>
                <a:gd name="T35" fmla="*/ 10 h 287"/>
                <a:gd name="T36" fmla="*/ 76 w 285"/>
                <a:gd name="T37" fmla="*/ 4 h 287"/>
                <a:gd name="T38" fmla="*/ 87 w 285"/>
                <a:gd name="T39" fmla="*/ 5 h 287"/>
                <a:gd name="T40" fmla="*/ 90 w 285"/>
                <a:gd name="T41" fmla="*/ 24 h 287"/>
                <a:gd name="T42" fmla="*/ 92 w 285"/>
                <a:gd name="T43" fmla="*/ 31 h 287"/>
                <a:gd name="T44" fmla="*/ 105 w 285"/>
                <a:gd name="T45" fmla="*/ 34 h 287"/>
                <a:gd name="T46" fmla="*/ 132 w 285"/>
                <a:gd name="T47" fmla="*/ 33 h 287"/>
                <a:gd name="T48" fmla="*/ 150 w 285"/>
                <a:gd name="T49" fmla="*/ 35 h 287"/>
                <a:gd name="T50" fmla="*/ 163 w 285"/>
                <a:gd name="T51" fmla="*/ 36 h 287"/>
                <a:gd name="T52" fmla="*/ 165 w 285"/>
                <a:gd name="T53" fmla="*/ 55 h 287"/>
                <a:gd name="T54" fmla="*/ 168 w 285"/>
                <a:gd name="T55" fmla="*/ 66 h 287"/>
                <a:gd name="T56" fmla="*/ 170 w 285"/>
                <a:gd name="T57" fmla="*/ 68 h 287"/>
                <a:gd name="T58" fmla="*/ 171 w 285"/>
                <a:gd name="T59" fmla="*/ 76 h 287"/>
                <a:gd name="T60" fmla="*/ 187 w 285"/>
                <a:gd name="T61" fmla="*/ 77 h 287"/>
                <a:gd name="T62" fmla="*/ 200 w 285"/>
                <a:gd name="T63" fmla="*/ 73 h 287"/>
                <a:gd name="T64" fmla="*/ 220 w 285"/>
                <a:gd name="T65" fmla="*/ 73 h 287"/>
                <a:gd name="T66" fmla="*/ 234 w 285"/>
                <a:gd name="T67" fmla="*/ 92 h 287"/>
                <a:gd name="T68" fmla="*/ 238 w 285"/>
                <a:gd name="T69" fmla="*/ 114 h 287"/>
                <a:gd name="T70" fmla="*/ 236 w 285"/>
                <a:gd name="T71" fmla="*/ 129 h 287"/>
                <a:gd name="T72" fmla="*/ 249 w 285"/>
                <a:gd name="T73" fmla="*/ 134 h 287"/>
                <a:gd name="T74" fmla="*/ 275 w 285"/>
                <a:gd name="T75" fmla="*/ 144 h 287"/>
                <a:gd name="T76" fmla="*/ 283 w 285"/>
                <a:gd name="T77" fmla="*/ 155 h 287"/>
                <a:gd name="T78" fmla="*/ 277 w 285"/>
                <a:gd name="T79" fmla="*/ 171 h 287"/>
                <a:gd name="T80" fmla="*/ 279 w 285"/>
                <a:gd name="T81" fmla="*/ 185 h 287"/>
                <a:gd name="T82" fmla="*/ 269 w 285"/>
                <a:gd name="T83" fmla="*/ 188 h 287"/>
                <a:gd name="T84" fmla="*/ 255 w 285"/>
                <a:gd name="T85" fmla="*/ 200 h 287"/>
                <a:gd name="T86" fmla="*/ 240 w 285"/>
                <a:gd name="T87" fmla="*/ 212 h 287"/>
                <a:gd name="T88" fmla="*/ 227 w 285"/>
                <a:gd name="T89" fmla="*/ 221 h 287"/>
                <a:gd name="T90" fmla="*/ 229 w 285"/>
                <a:gd name="T91" fmla="*/ 234 h 287"/>
                <a:gd name="T92" fmla="*/ 237 w 285"/>
                <a:gd name="T93" fmla="*/ 244 h 287"/>
                <a:gd name="T94" fmla="*/ 218 w 285"/>
                <a:gd name="T95" fmla="*/ 256 h 287"/>
                <a:gd name="T96" fmla="*/ 201 w 285"/>
                <a:gd name="T97" fmla="*/ 266 h 287"/>
                <a:gd name="T98" fmla="*/ 193 w 285"/>
                <a:gd name="T99" fmla="*/ 278 h 287"/>
                <a:gd name="T100" fmla="*/ 151 w 285"/>
                <a:gd name="T101" fmla="*/ 270 h 287"/>
                <a:gd name="T102" fmla="*/ 141 w 285"/>
                <a:gd name="T103" fmla="*/ 266 h 287"/>
                <a:gd name="T104" fmla="*/ 133 w 285"/>
                <a:gd name="T105" fmla="*/ 274 h 287"/>
                <a:gd name="T106" fmla="*/ 132 w 285"/>
                <a:gd name="T107" fmla="*/ 275 h 287"/>
                <a:gd name="T108" fmla="*/ 130 w 285"/>
                <a:gd name="T109" fmla="*/ 279 h 287"/>
                <a:gd name="T110" fmla="*/ 125 w 285"/>
                <a:gd name="T111" fmla="*/ 284 h 287"/>
                <a:gd name="T112" fmla="*/ 113 w 285"/>
                <a:gd name="T113" fmla="*/ 279 h 287"/>
                <a:gd name="T114" fmla="*/ 112 w 285"/>
                <a:gd name="T115" fmla="*/ 278 h 287"/>
                <a:gd name="T116" fmla="*/ 102 w 285"/>
                <a:gd name="T117" fmla="*/ 264 h 287"/>
                <a:gd name="T118" fmla="*/ 111 w 285"/>
                <a:gd name="T119" fmla="*/ 261 h 287"/>
                <a:gd name="T120" fmla="*/ 125 w 285"/>
                <a:gd name="T121" fmla="*/ 254 h 287"/>
                <a:gd name="T122" fmla="*/ 123 w 285"/>
                <a:gd name="T123" fmla="*/ 2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5" h="287">
                  <a:moveTo>
                    <a:pt x="112" y="218"/>
                  </a:moveTo>
                  <a:lnTo>
                    <a:pt x="112" y="218"/>
                  </a:lnTo>
                  <a:lnTo>
                    <a:pt x="112" y="218"/>
                  </a:lnTo>
                  <a:lnTo>
                    <a:pt x="112" y="219"/>
                  </a:lnTo>
                  <a:lnTo>
                    <a:pt x="112" y="219"/>
                  </a:lnTo>
                  <a:lnTo>
                    <a:pt x="112" y="219"/>
                  </a:lnTo>
                  <a:lnTo>
                    <a:pt x="112" y="220"/>
                  </a:lnTo>
                  <a:lnTo>
                    <a:pt x="112" y="220"/>
                  </a:lnTo>
                  <a:lnTo>
                    <a:pt x="112" y="220"/>
                  </a:lnTo>
                  <a:lnTo>
                    <a:pt x="112" y="220"/>
                  </a:lnTo>
                  <a:lnTo>
                    <a:pt x="112" y="220"/>
                  </a:lnTo>
                  <a:lnTo>
                    <a:pt x="112" y="220"/>
                  </a:lnTo>
                  <a:lnTo>
                    <a:pt x="112" y="220"/>
                  </a:lnTo>
                  <a:lnTo>
                    <a:pt x="112" y="221"/>
                  </a:lnTo>
                  <a:lnTo>
                    <a:pt x="112" y="221"/>
                  </a:lnTo>
                  <a:lnTo>
                    <a:pt x="112" y="221"/>
                  </a:lnTo>
                  <a:lnTo>
                    <a:pt x="112" y="221"/>
                  </a:lnTo>
                  <a:lnTo>
                    <a:pt x="112" y="221"/>
                  </a:lnTo>
                  <a:lnTo>
                    <a:pt x="112" y="221"/>
                  </a:lnTo>
                  <a:lnTo>
                    <a:pt x="112" y="221"/>
                  </a:lnTo>
                  <a:lnTo>
                    <a:pt x="112" y="221"/>
                  </a:lnTo>
                  <a:lnTo>
                    <a:pt x="112" y="221"/>
                  </a:lnTo>
                  <a:lnTo>
                    <a:pt x="112" y="221"/>
                  </a:lnTo>
                  <a:lnTo>
                    <a:pt x="112" y="221"/>
                  </a:lnTo>
                  <a:lnTo>
                    <a:pt x="112" y="221"/>
                  </a:lnTo>
                  <a:lnTo>
                    <a:pt x="112" y="220"/>
                  </a:lnTo>
                  <a:lnTo>
                    <a:pt x="112" y="220"/>
                  </a:lnTo>
                  <a:lnTo>
                    <a:pt x="112" y="220"/>
                  </a:lnTo>
                  <a:lnTo>
                    <a:pt x="112" y="220"/>
                  </a:lnTo>
                  <a:lnTo>
                    <a:pt x="112" y="220"/>
                  </a:lnTo>
                  <a:lnTo>
                    <a:pt x="112" y="220"/>
                  </a:lnTo>
                  <a:lnTo>
                    <a:pt x="112" y="220"/>
                  </a:lnTo>
                  <a:lnTo>
                    <a:pt x="112" y="220"/>
                  </a:lnTo>
                  <a:lnTo>
                    <a:pt x="112" y="220"/>
                  </a:lnTo>
                  <a:lnTo>
                    <a:pt x="111" y="220"/>
                  </a:lnTo>
                  <a:lnTo>
                    <a:pt x="111" y="220"/>
                  </a:lnTo>
                  <a:lnTo>
                    <a:pt x="112" y="220"/>
                  </a:lnTo>
                  <a:lnTo>
                    <a:pt x="112" y="220"/>
                  </a:lnTo>
                  <a:lnTo>
                    <a:pt x="111" y="220"/>
                  </a:lnTo>
                  <a:lnTo>
                    <a:pt x="111" y="220"/>
                  </a:lnTo>
                  <a:lnTo>
                    <a:pt x="111" y="220"/>
                  </a:lnTo>
                  <a:lnTo>
                    <a:pt x="111" y="220"/>
                  </a:lnTo>
                  <a:lnTo>
                    <a:pt x="111" y="220"/>
                  </a:lnTo>
                  <a:lnTo>
                    <a:pt x="111" y="220"/>
                  </a:lnTo>
                  <a:lnTo>
                    <a:pt x="111" y="220"/>
                  </a:lnTo>
                  <a:lnTo>
                    <a:pt x="111" y="220"/>
                  </a:lnTo>
                  <a:lnTo>
                    <a:pt x="111" y="220"/>
                  </a:lnTo>
                  <a:lnTo>
                    <a:pt x="111" y="220"/>
                  </a:lnTo>
                  <a:lnTo>
                    <a:pt x="111" y="220"/>
                  </a:lnTo>
                  <a:lnTo>
                    <a:pt x="111" y="220"/>
                  </a:lnTo>
                  <a:lnTo>
                    <a:pt x="111" y="220"/>
                  </a:lnTo>
                  <a:lnTo>
                    <a:pt x="111" y="220"/>
                  </a:lnTo>
                  <a:lnTo>
                    <a:pt x="111" y="220"/>
                  </a:lnTo>
                  <a:lnTo>
                    <a:pt x="111" y="220"/>
                  </a:lnTo>
                  <a:lnTo>
                    <a:pt x="111" y="220"/>
                  </a:lnTo>
                  <a:lnTo>
                    <a:pt x="111" y="220"/>
                  </a:lnTo>
                  <a:lnTo>
                    <a:pt x="111" y="220"/>
                  </a:lnTo>
                  <a:lnTo>
                    <a:pt x="111" y="220"/>
                  </a:lnTo>
                  <a:lnTo>
                    <a:pt x="111" y="220"/>
                  </a:lnTo>
                  <a:lnTo>
                    <a:pt x="111" y="220"/>
                  </a:lnTo>
                  <a:lnTo>
                    <a:pt x="111" y="220"/>
                  </a:lnTo>
                  <a:lnTo>
                    <a:pt x="111" y="220"/>
                  </a:lnTo>
                  <a:lnTo>
                    <a:pt x="111" y="220"/>
                  </a:lnTo>
                  <a:lnTo>
                    <a:pt x="111" y="220"/>
                  </a:lnTo>
                  <a:lnTo>
                    <a:pt x="111" y="220"/>
                  </a:lnTo>
                  <a:lnTo>
                    <a:pt x="111" y="220"/>
                  </a:lnTo>
                  <a:lnTo>
                    <a:pt x="111" y="220"/>
                  </a:lnTo>
                  <a:lnTo>
                    <a:pt x="111" y="220"/>
                  </a:lnTo>
                  <a:lnTo>
                    <a:pt x="111" y="220"/>
                  </a:lnTo>
                  <a:lnTo>
                    <a:pt x="111" y="220"/>
                  </a:lnTo>
                  <a:lnTo>
                    <a:pt x="111" y="220"/>
                  </a:lnTo>
                  <a:lnTo>
                    <a:pt x="111" y="220"/>
                  </a:lnTo>
                  <a:lnTo>
                    <a:pt x="111" y="220"/>
                  </a:lnTo>
                  <a:lnTo>
                    <a:pt x="111" y="220"/>
                  </a:lnTo>
                  <a:lnTo>
                    <a:pt x="110" y="219"/>
                  </a:lnTo>
                  <a:lnTo>
                    <a:pt x="110" y="219"/>
                  </a:lnTo>
                  <a:lnTo>
                    <a:pt x="110" y="219"/>
                  </a:lnTo>
                  <a:lnTo>
                    <a:pt x="109" y="217"/>
                  </a:lnTo>
                  <a:lnTo>
                    <a:pt x="108" y="216"/>
                  </a:lnTo>
                  <a:lnTo>
                    <a:pt x="105" y="211"/>
                  </a:lnTo>
                  <a:lnTo>
                    <a:pt x="105" y="211"/>
                  </a:lnTo>
                  <a:lnTo>
                    <a:pt x="105" y="210"/>
                  </a:lnTo>
                  <a:lnTo>
                    <a:pt x="105" y="210"/>
                  </a:lnTo>
                  <a:lnTo>
                    <a:pt x="105" y="210"/>
                  </a:lnTo>
                  <a:lnTo>
                    <a:pt x="105" y="209"/>
                  </a:lnTo>
                  <a:lnTo>
                    <a:pt x="105" y="209"/>
                  </a:lnTo>
                  <a:lnTo>
                    <a:pt x="105" y="209"/>
                  </a:lnTo>
                  <a:lnTo>
                    <a:pt x="105" y="208"/>
                  </a:lnTo>
                  <a:lnTo>
                    <a:pt x="104" y="205"/>
                  </a:lnTo>
                  <a:lnTo>
                    <a:pt x="103" y="204"/>
                  </a:lnTo>
                  <a:lnTo>
                    <a:pt x="103" y="203"/>
                  </a:lnTo>
                  <a:lnTo>
                    <a:pt x="102" y="202"/>
                  </a:lnTo>
                  <a:lnTo>
                    <a:pt x="102" y="202"/>
                  </a:lnTo>
                  <a:lnTo>
                    <a:pt x="102" y="202"/>
                  </a:lnTo>
                  <a:lnTo>
                    <a:pt x="102" y="202"/>
                  </a:lnTo>
                  <a:lnTo>
                    <a:pt x="102" y="202"/>
                  </a:lnTo>
                  <a:lnTo>
                    <a:pt x="102" y="202"/>
                  </a:lnTo>
                  <a:lnTo>
                    <a:pt x="102" y="202"/>
                  </a:lnTo>
                  <a:lnTo>
                    <a:pt x="102" y="202"/>
                  </a:lnTo>
                  <a:lnTo>
                    <a:pt x="101" y="202"/>
                  </a:lnTo>
                  <a:lnTo>
                    <a:pt x="100" y="202"/>
                  </a:lnTo>
                  <a:lnTo>
                    <a:pt x="99" y="201"/>
                  </a:lnTo>
                  <a:lnTo>
                    <a:pt x="98" y="200"/>
                  </a:lnTo>
                  <a:lnTo>
                    <a:pt x="98" y="199"/>
                  </a:lnTo>
                  <a:lnTo>
                    <a:pt x="98" y="199"/>
                  </a:lnTo>
                  <a:lnTo>
                    <a:pt x="98" y="199"/>
                  </a:lnTo>
                  <a:lnTo>
                    <a:pt x="98" y="199"/>
                  </a:lnTo>
                  <a:lnTo>
                    <a:pt x="98" y="198"/>
                  </a:lnTo>
                  <a:lnTo>
                    <a:pt x="98" y="198"/>
                  </a:lnTo>
                  <a:lnTo>
                    <a:pt x="98" y="198"/>
                  </a:lnTo>
                  <a:lnTo>
                    <a:pt x="98" y="198"/>
                  </a:lnTo>
                  <a:lnTo>
                    <a:pt x="99" y="198"/>
                  </a:lnTo>
                  <a:lnTo>
                    <a:pt x="99" y="198"/>
                  </a:lnTo>
                  <a:lnTo>
                    <a:pt x="99" y="198"/>
                  </a:lnTo>
                  <a:lnTo>
                    <a:pt x="99" y="198"/>
                  </a:lnTo>
                  <a:lnTo>
                    <a:pt x="99" y="198"/>
                  </a:lnTo>
                  <a:lnTo>
                    <a:pt x="99" y="198"/>
                  </a:lnTo>
                  <a:lnTo>
                    <a:pt x="99" y="198"/>
                  </a:lnTo>
                  <a:lnTo>
                    <a:pt x="99" y="198"/>
                  </a:lnTo>
                  <a:lnTo>
                    <a:pt x="99" y="198"/>
                  </a:lnTo>
                  <a:lnTo>
                    <a:pt x="99" y="198"/>
                  </a:lnTo>
                  <a:lnTo>
                    <a:pt x="99" y="198"/>
                  </a:lnTo>
                  <a:lnTo>
                    <a:pt x="100" y="198"/>
                  </a:lnTo>
                  <a:lnTo>
                    <a:pt x="100" y="198"/>
                  </a:lnTo>
                  <a:lnTo>
                    <a:pt x="100" y="198"/>
                  </a:lnTo>
                  <a:lnTo>
                    <a:pt x="100" y="198"/>
                  </a:lnTo>
                  <a:lnTo>
                    <a:pt x="100" y="198"/>
                  </a:lnTo>
                  <a:lnTo>
                    <a:pt x="100" y="198"/>
                  </a:lnTo>
                  <a:lnTo>
                    <a:pt x="100" y="198"/>
                  </a:lnTo>
                  <a:lnTo>
                    <a:pt x="99" y="195"/>
                  </a:lnTo>
                  <a:lnTo>
                    <a:pt x="99" y="195"/>
                  </a:lnTo>
                  <a:lnTo>
                    <a:pt x="99" y="195"/>
                  </a:lnTo>
                  <a:lnTo>
                    <a:pt x="99" y="195"/>
                  </a:lnTo>
                  <a:lnTo>
                    <a:pt x="98" y="194"/>
                  </a:lnTo>
                  <a:lnTo>
                    <a:pt x="98" y="194"/>
                  </a:lnTo>
                  <a:lnTo>
                    <a:pt x="97" y="193"/>
                  </a:lnTo>
                  <a:lnTo>
                    <a:pt x="95" y="192"/>
                  </a:lnTo>
                  <a:lnTo>
                    <a:pt x="93" y="191"/>
                  </a:lnTo>
                  <a:lnTo>
                    <a:pt x="90" y="190"/>
                  </a:lnTo>
                  <a:lnTo>
                    <a:pt x="90" y="189"/>
                  </a:lnTo>
                  <a:lnTo>
                    <a:pt x="88" y="189"/>
                  </a:lnTo>
                  <a:lnTo>
                    <a:pt x="88" y="189"/>
                  </a:lnTo>
                  <a:lnTo>
                    <a:pt x="87" y="188"/>
                  </a:lnTo>
                  <a:lnTo>
                    <a:pt x="82" y="186"/>
                  </a:lnTo>
                  <a:lnTo>
                    <a:pt x="81" y="185"/>
                  </a:lnTo>
                  <a:lnTo>
                    <a:pt x="80" y="185"/>
                  </a:lnTo>
                  <a:lnTo>
                    <a:pt x="79" y="184"/>
                  </a:lnTo>
                  <a:lnTo>
                    <a:pt x="79" y="184"/>
                  </a:lnTo>
                  <a:lnTo>
                    <a:pt x="78" y="182"/>
                  </a:lnTo>
                  <a:lnTo>
                    <a:pt x="78" y="181"/>
                  </a:lnTo>
                  <a:lnTo>
                    <a:pt x="78" y="180"/>
                  </a:lnTo>
                  <a:lnTo>
                    <a:pt x="78" y="180"/>
                  </a:lnTo>
                  <a:lnTo>
                    <a:pt x="78" y="180"/>
                  </a:lnTo>
                  <a:lnTo>
                    <a:pt x="78" y="179"/>
                  </a:lnTo>
                  <a:lnTo>
                    <a:pt x="78" y="179"/>
                  </a:lnTo>
                  <a:lnTo>
                    <a:pt x="78" y="179"/>
                  </a:lnTo>
                  <a:lnTo>
                    <a:pt x="78" y="179"/>
                  </a:lnTo>
                  <a:lnTo>
                    <a:pt x="78" y="179"/>
                  </a:lnTo>
                  <a:lnTo>
                    <a:pt x="78" y="179"/>
                  </a:lnTo>
                  <a:lnTo>
                    <a:pt x="78" y="179"/>
                  </a:lnTo>
                  <a:lnTo>
                    <a:pt x="78" y="179"/>
                  </a:lnTo>
                  <a:lnTo>
                    <a:pt x="78" y="179"/>
                  </a:lnTo>
                  <a:lnTo>
                    <a:pt x="78" y="179"/>
                  </a:lnTo>
                  <a:lnTo>
                    <a:pt x="78" y="179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75" y="171"/>
                  </a:lnTo>
                  <a:lnTo>
                    <a:pt x="75" y="171"/>
                  </a:lnTo>
                  <a:lnTo>
                    <a:pt x="72" y="166"/>
                  </a:lnTo>
                  <a:lnTo>
                    <a:pt x="71" y="165"/>
                  </a:lnTo>
                  <a:lnTo>
                    <a:pt x="71" y="164"/>
                  </a:lnTo>
                  <a:lnTo>
                    <a:pt x="71" y="164"/>
                  </a:lnTo>
                  <a:lnTo>
                    <a:pt x="71" y="164"/>
                  </a:lnTo>
                  <a:lnTo>
                    <a:pt x="71" y="164"/>
                  </a:lnTo>
                  <a:lnTo>
                    <a:pt x="70" y="163"/>
                  </a:lnTo>
                  <a:lnTo>
                    <a:pt x="69" y="162"/>
                  </a:lnTo>
                  <a:lnTo>
                    <a:pt x="69" y="162"/>
                  </a:lnTo>
                  <a:lnTo>
                    <a:pt x="69" y="162"/>
                  </a:lnTo>
                  <a:lnTo>
                    <a:pt x="69" y="162"/>
                  </a:lnTo>
                  <a:lnTo>
                    <a:pt x="69" y="162"/>
                  </a:lnTo>
                  <a:lnTo>
                    <a:pt x="68" y="161"/>
                  </a:lnTo>
                  <a:lnTo>
                    <a:pt x="68" y="161"/>
                  </a:lnTo>
                  <a:lnTo>
                    <a:pt x="67" y="160"/>
                  </a:lnTo>
                  <a:lnTo>
                    <a:pt x="67" y="160"/>
                  </a:lnTo>
                  <a:lnTo>
                    <a:pt x="64" y="158"/>
                  </a:lnTo>
                  <a:lnTo>
                    <a:pt x="64" y="158"/>
                  </a:lnTo>
                  <a:lnTo>
                    <a:pt x="63" y="157"/>
                  </a:lnTo>
                  <a:lnTo>
                    <a:pt x="62" y="157"/>
                  </a:lnTo>
                  <a:lnTo>
                    <a:pt x="62" y="156"/>
                  </a:lnTo>
                  <a:lnTo>
                    <a:pt x="62" y="156"/>
                  </a:lnTo>
                  <a:lnTo>
                    <a:pt x="61" y="156"/>
                  </a:lnTo>
                  <a:lnTo>
                    <a:pt x="60" y="155"/>
                  </a:lnTo>
                  <a:lnTo>
                    <a:pt x="60" y="155"/>
                  </a:lnTo>
                  <a:lnTo>
                    <a:pt x="59" y="155"/>
                  </a:lnTo>
                  <a:lnTo>
                    <a:pt x="59" y="154"/>
                  </a:lnTo>
                  <a:lnTo>
                    <a:pt x="58" y="154"/>
                  </a:lnTo>
                  <a:lnTo>
                    <a:pt x="58" y="154"/>
                  </a:lnTo>
                  <a:lnTo>
                    <a:pt x="57" y="154"/>
                  </a:lnTo>
                  <a:lnTo>
                    <a:pt x="56" y="153"/>
                  </a:lnTo>
                  <a:lnTo>
                    <a:pt x="56" y="153"/>
                  </a:lnTo>
                  <a:lnTo>
                    <a:pt x="54" y="152"/>
                  </a:lnTo>
                  <a:lnTo>
                    <a:pt x="51" y="151"/>
                  </a:lnTo>
                  <a:lnTo>
                    <a:pt x="50" y="151"/>
                  </a:lnTo>
                  <a:lnTo>
                    <a:pt x="49" y="151"/>
                  </a:lnTo>
                  <a:lnTo>
                    <a:pt x="43" y="149"/>
                  </a:lnTo>
                  <a:lnTo>
                    <a:pt x="40" y="148"/>
                  </a:lnTo>
                  <a:lnTo>
                    <a:pt x="39" y="148"/>
                  </a:lnTo>
                  <a:lnTo>
                    <a:pt x="37" y="147"/>
                  </a:lnTo>
                  <a:lnTo>
                    <a:pt x="37" y="147"/>
                  </a:lnTo>
                  <a:lnTo>
                    <a:pt x="34" y="146"/>
                  </a:lnTo>
                  <a:lnTo>
                    <a:pt x="32" y="146"/>
                  </a:lnTo>
                  <a:lnTo>
                    <a:pt x="28" y="145"/>
                  </a:lnTo>
                  <a:lnTo>
                    <a:pt x="27" y="145"/>
                  </a:lnTo>
                  <a:lnTo>
                    <a:pt x="27" y="145"/>
                  </a:lnTo>
                  <a:lnTo>
                    <a:pt x="26" y="145"/>
                  </a:lnTo>
                  <a:lnTo>
                    <a:pt x="24" y="145"/>
                  </a:lnTo>
                  <a:lnTo>
                    <a:pt x="24" y="145"/>
                  </a:lnTo>
                  <a:lnTo>
                    <a:pt x="23" y="145"/>
                  </a:lnTo>
                  <a:lnTo>
                    <a:pt x="23" y="145"/>
                  </a:lnTo>
                  <a:lnTo>
                    <a:pt x="23" y="145"/>
                  </a:lnTo>
                  <a:lnTo>
                    <a:pt x="23" y="145"/>
                  </a:lnTo>
                  <a:lnTo>
                    <a:pt x="23" y="145"/>
                  </a:lnTo>
                  <a:lnTo>
                    <a:pt x="23" y="146"/>
                  </a:lnTo>
                  <a:lnTo>
                    <a:pt x="22" y="146"/>
                  </a:lnTo>
                  <a:lnTo>
                    <a:pt x="21" y="145"/>
                  </a:lnTo>
                  <a:lnTo>
                    <a:pt x="15" y="141"/>
                  </a:lnTo>
                  <a:lnTo>
                    <a:pt x="10" y="137"/>
                  </a:lnTo>
                  <a:lnTo>
                    <a:pt x="10" y="137"/>
                  </a:lnTo>
                  <a:lnTo>
                    <a:pt x="10" y="137"/>
                  </a:lnTo>
                  <a:lnTo>
                    <a:pt x="8" y="137"/>
                  </a:lnTo>
                  <a:lnTo>
                    <a:pt x="8" y="137"/>
                  </a:lnTo>
                  <a:lnTo>
                    <a:pt x="8" y="136"/>
                  </a:lnTo>
                  <a:lnTo>
                    <a:pt x="8" y="136"/>
                  </a:lnTo>
                  <a:lnTo>
                    <a:pt x="11" y="135"/>
                  </a:lnTo>
                  <a:lnTo>
                    <a:pt x="12" y="135"/>
                  </a:lnTo>
                  <a:lnTo>
                    <a:pt x="13" y="134"/>
                  </a:lnTo>
                  <a:lnTo>
                    <a:pt x="13" y="134"/>
                  </a:lnTo>
                  <a:lnTo>
                    <a:pt x="13" y="134"/>
                  </a:lnTo>
                  <a:lnTo>
                    <a:pt x="13" y="134"/>
                  </a:lnTo>
                  <a:lnTo>
                    <a:pt x="13" y="134"/>
                  </a:lnTo>
                  <a:lnTo>
                    <a:pt x="13" y="134"/>
                  </a:lnTo>
                  <a:lnTo>
                    <a:pt x="13" y="134"/>
                  </a:lnTo>
                  <a:lnTo>
                    <a:pt x="14" y="134"/>
                  </a:lnTo>
                  <a:lnTo>
                    <a:pt x="14" y="134"/>
                  </a:lnTo>
                  <a:lnTo>
                    <a:pt x="14" y="134"/>
                  </a:lnTo>
                  <a:lnTo>
                    <a:pt x="14" y="133"/>
                  </a:lnTo>
                  <a:lnTo>
                    <a:pt x="15" y="133"/>
                  </a:lnTo>
                  <a:lnTo>
                    <a:pt x="15" y="133"/>
                  </a:lnTo>
                  <a:lnTo>
                    <a:pt x="15" y="133"/>
                  </a:lnTo>
                  <a:lnTo>
                    <a:pt x="15" y="132"/>
                  </a:lnTo>
                  <a:lnTo>
                    <a:pt x="15" y="132"/>
                  </a:lnTo>
                  <a:lnTo>
                    <a:pt x="15" y="132"/>
                  </a:lnTo>
                  <a:lnTo>
                    <a:pt x="15" y="131"/>
                  </a:lnTo>
                  <a:lnTo>
                    <a:pt x="16" y="131"/>
                  </a:lnTo>
                  <a:lnTo>
                    <a:pt x="17" y="129"/>
                  </a:lnTo>
                  <a:lnTo>
                    <a:pt x="17" y="128"/>
                  </a:lnTo>
                  <a:lnTo>
                    <a:pt x="17" y="126"/>
                  </a:lnTo>
                  <a:lnTo>
                    <a:pt x="18" y="126"/>
                  </a:lnTo>
                  <a:lnTo>
                    <a:pt x="18" y="125"/>
                  </a:lnTo>
                  <a:lnTo>
                    <a:pt x="18" y="123"/>
                  </a:lnTo>
                  <a:lnTo>
                    <a:pt x="18" y="121"/>
                  </a:lnTo>
                  <a:lnTo>
                    <a:pt x="18" y="121"/>
                  </a:lnTo>
                  <a:lnTo>
                    <a:pt x="18" y="120"/>
                  </a:lnTo>
                  <a:lnTo>
                    <a:pt x="18" y="120"/>
                  </a:lnTo>
                  <a:lnTo>
                    <a:pt x="18" y="118"/>
                  </a:lnTo>
                  <a:lnTo>
                    <a:pt x="18" y="117"/>
                  </a:lnTo>
                  <a:lnTo>
                    <a:pt x="18" y="117"/>
                  </a:lnTo>
                  <a:lnTo>
                    <a:pt x="18" y="117"/>
                  </a:lnTo>
                  <a:lnTo>
                    <a:pt x="18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6" y="115"/>
                  </a:lnTo>
                  <a:lnTo>
                    <a:pt x="16" y="113"/>
                  </a:lnTo>
                  <a:lnTo>
                    <a:pt x="18" y="109"/>
                  </a:lnTo>
                  <a:lnTo>
                    <a:pt x="19" y="108"/>
                  </a:lnTo>
                  <a:lnTo>
                    <a:pt x="19" y="108"/>
                  </a:lnTo>
                  <a:lnTo>
                    <a:pt x="19" y="108"/>
                  </a:lnTo>
                  <a:lnTo>
                    <a:pt x="19" y="108"/>
                  </a:lnTo>
                  <a:lnTo>
                    <a:pt x="20" y="108"/>
                  </a:lnTo>
                  <a:lnTo>
                    <a:pt x="20" y="108"/>
                  </a:lnTo>
                  <a:lnTo>
                    <a:pt x="20" y="107"/>
                  </a:lnTo>
                  <a:lnTo>
                    <a:pt x="20" y="107"/>
                  </a:lnTo>
                  <a:lnTo>
                    <a:pt x="20" y="107"/>
                  </a:lnTo>
                  <a:lnTo>
                    <a:pt x="20" y="107"/>
                  </a:lnTo>
                  <a:lnTo>
                    <a:pt x="20" y="107"/>
                  </a:lnTo>
                  <a:lnTo>
                    <a:pt x="21" y="106"/>
                  </a:lnTo>
                  <a:lnTo>
                    <a:pt x="21" y="106"/>
                  </a:lnTo>
                  <a:lnTo>
                    <a:pt x="20" y="106"/>
                  </a:lnTo>
                  <a:lnTo>
                    <a:pt x="20" y="106"/>
                  </a:lnTo>
                  <a:lnTo>
                    <a:pt x="20" y="104"/>
                  </a:lnTo>
                  <a:lnTo>
                    <a:pt x="18" y="100"/>
                  </a:lnTo>
                  <a:lnTo>
                    <a:pt x="17" y="99"/>
                  </a:lnTo>
                  <a:lnTo>
                    <a:pt x="17" y="99"/>
                  </a:lnTo>
                  <a:lnTo>
                    <a:pt x="17" y="99"/>
                  </a:lnTo>
                  <a:lnTo>
                    <a:pt x="17" y="99"/>
                  </a:lnTo>
                  <a:lnTo>
                    <a:pt x="17" y="98"/>
                  </a:lnTo>
                  <a:lnTo>
                    <a:pt x="14" y="96"/>
                  </a:lnTo>
                  <a:lnTo>
                    <a:pt x="12" y="95"/>
                  </a:lnTo>
                  <a:lnTo>
                    <a:pt x="10" y="93"/>
                  </a:lnTo>
                  <a:lnTo>
                    <a:pt x="10" y="93"/>
                  </a:lnTo>
                  <a:lnTo>
                    <a:pt x="10" y="93"/>
                  </a:lnTo>
                  <a:lnTo>
                    <a:pt x="9" y="93"/>
                  </a:lnTo>
                  <a:lnTo>
                    <a:pt x="1" y="88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6"/>
                  </a:lnTo>
                  <a:lnTo>
                    <a:pt x="1" y="84"/>
                  </a:lnTo>
                  <a:lnTo>
                    <a:pt x="1" y="83"/>
                  </a:lnTo>
                  <a:lnTo>
                    <a:pt x="2" y="82"/>
                  </a:lnTo>
                  <a:lnTo>
                    <a:pt x="2" y="82"/>
                  </a:lnTo>
                  <a:lnTo>
                    <a:pt x="2" y="81"/>
                  </a:lnTo>
                  <a:lnTo>
                    <a:pt x="3" y="81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5" y="80"/>
                  </a:lnTo>
                  <a:lnTo>
                    <a:pt x="7" y="77"/>
                  </a:lnTo>
                  <a:lnTo>
                    <a:pt x="7" y="76"/>
                  </a:lnTo>
                  <a:lnTo>
                    <a:pt x="7" y="75"/>
                  </a:lnTo>
                  <a:lnTo>
                    <a:pt x="7" y="75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9" y="73"/>
                  </a:lnTo>
                  <a:lnTo>
                    <a:pt x="9" y="73"/>
                  </a:lnTo>
                  <a:lnTo>
                    <a:pt x="9" y="73"/>
                  </a:lnTo>
                  <a:lnTo>
                    <a:pt x="10" y="73"/>
                  </a:lnTo>
                  <a:lnTo>
                    <a:pt x="10" y="73"/>
                  </a:lnTo>
                  <a:lnTo>
                    <a:pt x="10" y="73"/>
                  </a:lnTo>
                  <a:lnTo>
                    <a:pt x="10" y="73"/>
                  </a:lnTo>
                  <a:lnTo>
                    <a:pt x="10" y="73"/>
                  </a:lnTo>
                  <a:lnTo>
                    <a:pt x="10" y="73"/>
                  </a:lnTo>
                  <a:lnTo>
                    <a:pt x="10" y="73"/>
                  </a:lnTo>
                  <a:lnTo>
                    <a:pt x="10" y="73"/>
                  </a:lnTo>
                  <a:lnTo>
                    <a:pt x="11" y="73"/>
                  </a:lnTo>
                  <a:lnTo>
                    <a:pt x="11" y="73"/>
                  </a:lnTo>
                  <a:lnTo>
                    <a:pt x="11" y="73"/>
                  </a:lnTo>
                  <a:lnTo>
                    <a:pt x="11" y="73"/>
                  </a:lnTo>
                  <a:lnTo>
                    <a:pt x="11" y="71"/>
                  </a:lnTo>
                  <a:lnTo>
                    <a:pt x="11" y="71"/>
                  </a:lnTo>
                  <a:lnTo>
                    <a:pt x="11" y="71"/>
                  </a:lnTo>
                  <a:lnTo>
                    <a:pt x="11" y="71"/>
                  </a:lnTo>
                  <a:lnTo>
                    <a:pt x="11" y="71"/>
                  </a:lnTo>
                  <a:lnTo>
                    <a:pt x="11" y="71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7" y="67"/>
                  </a:lnTo>
                  <a:lnTo>
                    <a:pt x="8" y="65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62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10" y="62"/>
                  </a:lnTo>
                  <a:lnTo>
                    <a:pt x="13" y="63"/>
                  </a:lnTo>
                  <a:lnTo>
                    <a:pt x="13" y="63"/>
                  </a:lnTo>
                  <a:lnTo>
                    <a:pt x="14" y="63"/>
                  </a:lnTo>
                  <a:lnTo>
                    <a:pt x="16" y="64"/>
                  </a:lnTo>
                  <a:lnTo>
                    <a:pt x="17" y="65"/>
                  </a:lnTo>
                  <a:lnTo>
                    <a:pt x="18" y="66"/>
                  </a:lnTo>
                  <a:lnTo>
                    <a:pt x="18" y="65"/>
                  </a:lnTo>
                  <a:lnTo>
                    <a:pt x="18" y="65"/>
                  </a:lnTo>
                  <a:lnTo>
                    <a:pt x="18" y="65"/>
                  </a:lnTo>
                  <a:lnTo>
                    <a:pt x="19" y="64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20" y="62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2" y="61"/>
                  </a:lnTo>
                  <a:lnTo>
                    <a:pt x="22" y="61"/>
                  </a:lnTo>
                  <a:lnTo>
                    <a:pt x="22" y="61"/>
                  </a:lnTo>
                  <a:lnTo>
                    <a:pt x="22" y="61"/>
                  </a:lnTo>
                  <a:lnTo>
                    <a:pt x="22" y="61"/>
                  </a:lnTo>
                  <a:lnTo>
                    <a:pt x="22" y="61"/>
                  </a:lnTo>
                  <a:lnTo>
                    <a:pt x="21" y="60"/>
                  </a:lnTo>
                  <a:lnTo>
                    <a:pt x="20" y="60"/>
                  </a:lnTo>
                  <a:lnTo>
                    <a:pt x="20" y="60"/>
                  </a:lnTo>
                  <a:lnTo>
                    <a:pt x="20" y="60"/>
                  </a:lnTo>
                  <a:lnTo>
                    <a:pt x="20" y="61"/>
                  </a:lnTo>
                  <a:lnTo>
                    <a:pt x="20" y="61"/>
                  </a:lnTo>
                  <a:lnTo>
                    <a:pt x="20" y="61"/>
                  </a:lnTo>
                  <a:lnTo>
                    <a:pt x="19" y="61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7" y="58"/>
                  </a:lnTo>
                  <a:lnTo>
                    <a:pt x="17" y="58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17" y="56"/>
                  </a:lnTo>
                  <a:lnTo>
                    <a:pt x="17" y="56"/>
                  </a:lnTo>
                  <a:lnTo>
                    <a:pt x="17" y="56"/>
                  </a:lnTo>
                  <a:lnTo>
                    <a:pt x="17" y="55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3"/>
                  </a:lnTo>
                  <a:lnTo>
                    <a:pt x="16" y="53"/>
                  </a:lnTo>
                  <a:lnTo>
                    <a:pt x="16" y="52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18" y="48"/>
                  </a:lnTo>
                  <a:lnTo>
                    <a:pt x="19" y="48"/>
                  </a:lnTo>
                  <a:lnTo>
                    <a:pt x="19" y="48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15" y="44"/>
                  </a:lnTo>
                  <a:lnTo>
                    <a:pt x="14" y="43"/>
                  </a:lnTo>
                  <a:lnTo>
                    <a:pt x="13" y="42"/>
                  </a:lnTo>
                  <a:lnTo>
                    <a:pt x="12" y="42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0" y="42"/>
                  </a:lnTo>
                  <a:lnTo>
                    <a:pt x="9" y="42"/>
                  </a:lnTo>
                  <a:lnTo>
                    <a:pt x="7" y="43"/>
                  </a:lnTo>
                  <a:lnTo>
                    <a:pt x="7" y="44"/>
                  </a:lnTo>
                  <a:lnTo>
                    <a:pt x="6" y="44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1" y="43"/>
                  </a:lnTo>
                  <a:lnTo>
                    <a:pt x="0" y="42"/>
                  </a:lnTo>
                  <a:lnTo>
                    <a:pt x="1" y="42"/>
                  </a:lnTo>
                  <a:lnTo>
                    <a:pt x="1" y="41"/>
                  </a:lnTo>
                  <a:lnTo>
                    <a:pt x="1" y="41"/>
                  </a:lnTo>
                  <a:lnTo>
                    <a:pt x="1" y="41"/>
                  </a:lnTo>
                  <a:lnTo>
                    <a:pt x="2" y="41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4" y="39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1" y="30"/>
                  </a:lnTo>
                  <a:lnTo>
                    <a:pt x="2" y="30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3" y="29"/>
                  </a:lnTo>
                  <a:lnTo>
                    <a:pt x="9" y="25"/>
                  </a:lnTo>
                  <a:lnTo>
                    <a:pt x="9" y="24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1"/>
                  </a:lnTo>
                  <a:lnTo>
                    <a:pt x="10" y="20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2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7"/>
                  </a:lnTo>
                  <a:lnTo>
                    <a:pt x="20" y="12"/>
                  </a:lnTo>
                  <a:lnTo>
                    <a:pt x="21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3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6" y="14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9" y="12"/>
                  </a:lnTo>
                  <a:lnTo>
                    <a:pt x="39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1" y="12"/>
                  </a:lnTo>
                  <a:lnTo>
                    <a:pt x="41" y="12"/>
                  </a:lnTo>
                  <a:lnTo>
                    <a:pt x="42" y="12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44" y="11"/>
                  </a:lnTo>
                  <a:lnTo>
                    <a:pt x="45" y="11"/>
                  </a:lnTo>
                  <a:lnTo>
                    <a:pt x="46" y="11"/>
                  </a:lnTo>
                  <a:lnTo>
                    <a:pt x="46" y="11"/>
                  </a:lnTo>
                  <a:lnTo>
                    <a:pt x="46" y="11"/>
                  </a:lnTo>
                  <a:lnTo>
                    <a:pt x="46" y="11"/>
                  </a:lnTo>
                  <a:lnTo>
                    <a:pt x="47" y="11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50" y="11"/>
                  </a:lnTo>
                  <a:lnTo>
                    <a:pt x="50" y="10"/>
                  </a:lnTo>
                  <a:lnTo>
                    <a:pt x="51" y="10"/>
                  </a:lnTo>
                  <a:lnTo>
                    <a:pt x="57" y="10"/>
                  </a:lnTo>
                  <a:lnTo>
                    <a:pt x="57" y="10"/>
                  </a:lnTo>
                  <a:lnTo>
                    <a:pt x="57" y="11"/>
                  </a:lnTo>
                  <a:lnTo>
                    <a:pt x="57" y="11"/>
                  </a:lnTo>
                  <a:lnTo>
                    <a:pt x="58" y="11"/>
                  </a:lnTo>
                  <a:lnTo>
                    <a:pt x="58" y="11"/>
                  </a:lnTo>
                  <a:lnTo>
                    <a:pt x="58" y="11"/>
                  </a:lnTo>
                  <a:lnTo>
                    <a:pt x="58" y="11"/>
                  </a:lnTo>
                  <a:lnTo>
                    <a:pt x="58" y="11"/>
                  </a:lnTo>
                  <a:lnTo>
                    <a:pt x="62" y="9"/>
                  </a:lnTo>
                  <a:lnTo>
                    <a:pt x="63" y="8"/>
                  </a:lnTo>
                  <a:lnTo>
                    <a:pt x="65" y="7"/>
                  </a:lnTo>
                  <a:lnTo>
                    <a:pt x="65" y="7"/>
                  </a:lnTo>
                  <a:lnTo>
                    <a:pt x="65" y="7"/>
                  </a:lnTo>
                  <a:lnTo>
                    <a:pt x="65" y="7"/>
                  </a:lnTo>
                  <a:lnTo>
                    <a:pt x="65" y="6"/>
                  </a:lnTo>
                  <a:lnTo>
                    <a:pt x="66" y="6"/>
                  </a:lnTo>
                  <a:lnTo>
                    <a:pt x="66" y="5"/>
                  </a:lnTo>
                  <a:lnTo>
                    <a:pt x="66" y="5"/>
                  </a:lnTo>
                  <a:lnTo>
                    <a:pt x="66" y="5"/>
                  </a:lnTo>
                  <a:lnTo>
                    <a:pt x="66" y="5"/>
                  </a:lnTo>
                  <a:lnTo>
                    <a:pt x="69" y="4"/>
                  </a:lnTo>
                  <a:lnTo>
                    <a:pt x="69" y="4"/>
                  </a:lnTo>
                  <a:lnTo>
                    <a:pt x="69" y="4"/>
                  </a:lnTo>
                  <a:lnTo>
                    <a:pt x="73" y="4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5" y="5"/>
                  </a:lnTo>
                  <a:lnTo>
                    <a:pt x="75" y="5"/>
                  </a:lnTo>
                  <a:lnTo>
                    <a:pt x="75" y="4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77" y="3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78" y="0"/>
                  </a:lnTo>
                  <a:lnTo>
                    <a:pt x="78" y="1"/>
                  </a:lnTo>
                  <a:lnTo>
                    <a:pt x="81" y="2"/>
                  </a:lnTo>
                  <a:lnTo>
                    <a:pt x="84" y="3"/>
                  </a:lnTo>
                  <a:lnTo>
                    <a:pt x="84" y="3"/>
                  </a:lnTo>
                  <a:lnTo>
                    <a:pt x="84" y="3"/>
                  </a:lnTo>
                  <a:lnTo>
                    <a:pt x="84" y="3"/>
                  </a:lnTo>
                  <a:lnTo>
                    <a:pt x="84" y="3"/>
                  </a:lnTo>
                  <a:lnTo>
                    <a:pt x="85" y="3"/>
                  </a:lnTo>
                  <a:lnTo>
                    <a:pt x="85" y="3"/>
                  </a:lnTo>
                  <a:lnTo>
                    <a:pt x="85" y="3"/>
                  </a:lnTo>
                  <a:lnTo>
                    <a:pt x="85" y="3"/>
                  </a:lnTo>
                  <a:lnTo>
                    <a:pt x="86" y="2"/>
                  </a:lnTo>
                  <a:lnTo>
                    <a:pt x="87" y="2"/>
                  </a:lnTo>
                  <a:lnTo>
                    <a:pt x="87" y="2"/>
                  </a:lnTo>
                  <a:lnTo>
                    <a:pt x="87" y="4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7" y="6"/>
                  </a:lnTo>
                  <a:lnTo>
                    <a:pt x="87" y="6"/>
                  </a:lnTo>
                  <a:lnTo>
                    <a:pt x="87" y="6"/>
                  </a:lnTo>
                  <a:lnTo>
                    <a:pt x="87" y="6"/>
                  </a:lnTo>
                  <a:lnTo>
                    <a:pt x="87" y="6"/>
                  </a:lnTo>
                  <a:lnTo>
                    <a:pt x="87" y="7"/>
                  </a:lnTo>
                  <a:lnTo>
                    <a:pt x="87" y="7"/>
                  </a:lnTo>
                  <a:lnTo>
                    <a:pt x="87" y="7"/>
                  </a:lnTo>
                  <a:lnTo>
                    <a:pt x="87" y="7"/>
                  </a:lnTo>
                  <a:lnTo>
                    <a:pt x="88" y="8"/>
                  </a:lnTo>
                  <a:lnTo>
                    <a:pt x="88" y="9"/>
                  </a:lnTo>
                  <a:lnTo>
                    <a:pt x="88" y="11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7" y="13"/>
                  </a:lnTo>
                  <a:lnTo>
                    <a:pt x="87" y="13"/>
                  </a:lnTo>
                  <a:lnTo>
                    <a:pt x="87" y="13"/>
                  </a:lnTo>
                  <a:lnTo>
                    <a:pt x="87" y="13"/>
                  </a:lnTo>
                  <a:lnTo>
                    <a:pt x="87" y="13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86" y="16"/>
                  </a:lnTo>
                  <a:lnTo>
                    <a:pt x="88" y="20"/>
                  </a:lnTo>
                  <a:lnTo>
                    <a:pt x="89" y="21"/>
                  </a:lnTo>
                  <a:lnTo>
                    <a:pt x="91" y="23"/>
                  </a:lnTo>
                  <a:lnTo>
                    <a:pt x="91" y="23"/>
                  </a:lnTo>
                  <a:lnTo>
                    <a:pt x="91" y="23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90" y="25"/>
                  </a:lnTo>
                  <a:lnTo>
                    <a:pt x="90" y="25"/>
                  </a:lnTo>
                  <a:lnTo>
                    <a:pt x="90" y="25"/>
                  </a:lnTo>
                  <a:lnTo>
                    <a:pt x="90" y="25"/>
                  </a:lnTo>
                  <a:lnTo>
                    <a:pt x="89" y="25"/>
                  </a:lnTo>
                  <a:lnTo>
                    <a:pt x="89" y="25"/>
                  </a:lnTo>
                  <a:lnTo>
                    <a:pt x="89" y="25"/>
                  </a:lnTo>
                  <a:lnTo>
                    <a:pt x="89" y="25"/>
                  </a:lnTo>
                  <a:lnTo>
                    <a:pt x="89" y="25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89" y="27"/>
                  </a:lnTo>
                  <a:lnTo>
                    <a:pt x="89" y="27"/>
                  </a:lnTo>
                  <a:lnTo>
                    <a:pt x="89" y="27"/>
                  </a:lnTo>
                  <a:lnTo>
                    <a:pt x="89" y="27"/>
                  </a:lnTo>
                  <a:lnTo>
                    <a:pt x="89" y="27"/>
                  </a:lnTo>
                  <a:lnTo>
                    <a:pt x="89" y="27"/>
                  </a:lnTo>
                  <a:lnTo>
                    <a:pt x="89" y="27"/>
                  </a:lnTo>
                  <a:lnTo>
                    <a:pt x="89" y="27"/>
                  </a:lnTo>
                  <a:lnTo>
                    <a:pt x="91" y="29"/>
                  </a:lnTo>
                  <a:lnTo>
                    <a:pt x="91" y="29"/>
                  </a:lnTo>
                  <a:lnTo>
                    <a:pt x="91" y="30"/>
                  </a:lnTo>
                  <a:lnTo>
                    <a:pt x="91" y="30"/>
                  </a:lnTo>
                  <a:lnTo>
                    <a:pt x="91" y="30"/>
                  </a:lnTo>
                  <a:lnTo>
                    <a:pt x="91" y="30"/>
                  </a:lnTo>
                  <a:lnTo>
                    <a:pt x="91" y="30"/>
                  </a:lnTo>
                  <a:lnTo>
                    <a:pt x="91" y="30"/>
                  </a:lnTo>
                  <a:lnTo>
                    <a:pt x="92" y="30"/>
                  </a:lnTo>
                  <a:lnTo>
                    <a:pt x="92" y="31"/>
                  </a:lnTo>
                  <a:lnTo>
                    <a:pt x="92" y="31"/>
                  </a:lnTo>
                  <a:lnTo>
                    <a:pt x="92" y="31"/>
                  </a:lnTo>
                  <a:lnTo>
                    <a:pt x="92" y="31"/>
                  </a:lnTo>
                  <a:lnTo>
                    <a:pt x="92" y="31"/>
                  </a:lnTo>
                  <a:lnTo>
                    <a:pt x="92" y="31"/>
                  </a:lnTo>
                  <a:lnTo>
                    <a:pt x="92" y="31"/>
                  </a:lnTo>
                  <a:lnTo>
                    <a:pt x="92" y="31"/>
                  </a:lnTo>
                  <a:lnTo>
                    <a:pt x="91" y="31"/>
                  </a:lnTo>
                  <a:lnTo>
                    <a:pt x="91" y="31"/>
                  </a:lnTo>
                  <a:lnTo>
                    <a:pt x="91" y="31"/>
                  </a:lnTo>
                  <a:lnTo>
                    <a:pt x="91" y="31"/>
                  </a:lnTo>
                  <a:lnTo>
                    <a:pt x="91" y="31"/>
                  </a:lnTo>
                  <a:lnTo>
                    <a:pt x="91" y="32"/>
                  </a:lnTo>
                  <a:lnTo>
                    <a:pt x="91" y="32"/>
                  </a:lnTo>
                  <a:lnTo>
                    <a:pt x="91" y="32"/>
                  </a:lnTo>
                  <a:lnTo>
                    <a:pt x="91" y="32"/>
                  </a:lnTo>
                  <a:lnTo>
                    <a:pt x="92" y="34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93" y="35"/>
                  </a:lnTo>
                  <a:lnTo>
                    <a:pt x="93" y="35"/>
                  </a:lnTo>
                  <a:lnTo>
                    <a:pt x="93" y="35"/>
                  </a:lnTo>
                  <a:lnTo>
                    <a:pt x="93" y="35"/>
                  </a:lnTo>
                  <a:lnTo>
                    <a:pt x="93" y="35"/>
                  </a:lnTo>
                  <a:lnTo>
                    <a:pt x="94" y="36"/>
                  </a:lnTo>
                  <a:lnTo>
                    <a:pt x="94" y="36"/>
                  </a:lnTo>
                  <a:lnTo>
                    <a:pt x="96" y="36"/>
                  </a:lnTo>
                  <a:lnTo>
                    <a:pt x="101" y="34"/>
                  </a:lnTo>
                  <a:lnTo>
                    <a:pt x="104" y="34"/>
                  </a:lnTo>
                  <a:lnTo>
                    <a:pt x="104" y="34"/>
                  </a:lnTo>
                  <a:lnTo>
                    <a:pt x="105" y="34"/>
                  </a:lnTo>
                  <a:lnTo>
                    <a:pt x="105" y="34"/>
                  </a:lnTo>
                  <a:lnTo>
                    <a:pt x="105" y="34"/>
                  </a:lnTo>
                  <a:lnTo>
                    <a:pt x="105" y="35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07" y="36"/>
                  </a:lnTo>
                  <a:lnTo>
                    <a:pt x="111" y="37"/>
                  </a:lnTo>
                  <a:lnTo>
                    <a:pt x="114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7" y="38"/>
                  </a:lnTo>
                  <a:lnTo>
                    <a:pt x="117" y="38"/>
                  </a:lnTo>
                  <a:lnTo>
                    <a:pt x="117" y="37"/>
                  </a:lnTo>
                  <a:lnTo>
                    <a:pt x="117" y="36"/>
                  </a:lnTo>
                  <a:lnTo>
                    <a:pt x="117" y="36"/>
                  </a:lnTo>
                  <a:lnTo>
                    <a:pt x="117" y="36"/>
                  </a:lnTo>
                  <a:lnTo>
                    <a:pt x="118" y="35"/>
                  </a:lnTo>
                  <a:lnTo>
                    <a:pt x="118" y="35"/>
                  </a:lnTo>
                  <a:lnTo>
                    <a:pt x="118" y="35"/>
                  </a:lnTo>
                  <a:lnTo>
                    <a:pt x="118" y="34"/>
                  </a:lnTo>
                  <a:lnTo>
                    <a:pt x="118" y="34"/>
                  </a:lnTo>
                  <a:lnTo>
                    <a:pt x="122" y="33"/>
                  </a:lnTo>
                  <a:lnTo>
                    <a:pt x="125" y="34"/>
                  </a:lnTo>
                  <a:lnTo>
                    <a:pt x="127" y="34"/>
                  </a:lnTo>
                  <a:lnTo>
                    <a:pt x="129" y="34"/>
                  </a:lnTo>
                  <a:lnTo>
                    <a:pt x="130" y="33"/>
                  </a:lnTo>
                  <a:lnTo>
                    <a:pt x="131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3" y="34"/>
                  </a:lnTo>
                  <a:lnTo>
                    <a:pt x="133" y="34"/>
                  </a:lnTo>
                  <a:lnTo>
                    <a:pt x="135" y="35"/>
                  </a:lnTo>
                  <a:lnTo>
                    <a:pt x="135" y="35"/>
                  </a:lnTo>
                  <a:lnTo>
                    <a:pt x="135" y="35"/>
                  </a:lnTo>
                  <a:lnTo>
                    <a:pt x="141" y="36"/>
                  </a:lnTo>
                  <a:lnTo>
                    <a:pt x="141" y="36"/>
                  </a:lnTo>
                  <a:lnTo>
                    <a:pt x="142" y="36"/>
                  </a:lnTo>
                  <a:lnTo>
                    <a:pt x="142" y="36"/>
                  </a:lnTo>
                  <a:lnTo>
                    <a:pt x="142" y="36"/>
                  </a:lnTo>
                  <a:lnTo>
                    <a:pt x="142" y="36"/>
                  </a:lnTo>
                  <a:lnTo>
                    <a:pt x="142" y="36"/>
                  </a:lnTo>
                  <a:lnTo>
                    <a:pt x="144" y="35"/>
                  </a:lnTo>
                  <a:lnTo>
                    <a:pt x="144" y="35"/>
                  </a:lnTo>
                  <a:lnTo>
                    <a:pt x="144" y="35"/>
                  </a:lnTo>
                  <a:lnTo>
                    <a:pt x="144" y="35"/>
                  </a:lnTo>
                  <a:lnTo>
                    <a:pt x="145" y="35"/>
                  </a:lnTo>
                  <a:lnTo>
                    <a:pt x="145" y="35"/>
                  </a:lnTo>
                  <a:lnTo>
                    <a:pt x="145" y="35"/>
                  </a:lnTo>
                  <a:lnTo>
                    <a:pt x="146" y="36"/>
                  </a:lnTo>
                  <a:lnTo>
                    <a:pt x="149" y="37"/>
                  </a:lnTo>
                  <a:lnTo>
                    <a:pt x="149" y="37"/>
                  </a:lnTo>
                  <a:lnTo>
                    <a:pt x="149" y="37"/>
                  </a:lnTo>
                  <a:lnTo>
                    <a:pt x="150" y="36"/>
                  </a:lnTo>
                  <a:lnTo>
                    <a:pt x="150" y="36"/>
                  </a:lnTo>
                  <a:lnTo>
                    <a:pt x="150" y="36"/>
                  </a:lnTo>
                  <a:lnTo>
                    <a:pt x="150" y="35"/>
                  </a:lnTo>
                  <a:lnTo>
                    <a:pt x="150" y="35"/>
                  </a:lnTo>
                  <a:lnTo>
                    <a:pt x="151" y="34"/>
                  </a:lnTo>
                  <a:lnTo>
                    <a:pt x="152" y="33"/>
                  </a:lnTo>
                  <a:lnTo>
                    <a:pt x="152" y="33"/>
                  </a:lnTo>
                  <a:lnTo>
                    <a:pt x="152" y="33"/>
                  </a:lnTo>
                  <a:lnTo>
                    <a:pt x="152" y="33"/>
                  </a:lnTo>
                  <a:lnTo>
                    <a:pt x="152" y="33"/>
                  </a:lnTo>
                  <a:lnTo>
                    <a:pt x="152" y="33"/>
                  </a:lnTo>
                  <a:lnTo>
                    <a:pt x="152" y="34"/>
                  </a:lnTo>
                  <a:lnTo>
                    <a:pt x="152" y="34"/>
                  </a:lnTo>
                  <a:lnTo>
                    <a:pt x="155" y="35"/>
                  </a:lnTo>
                  <a:lnTo>
                    <a:pt x="155" y="35"/>
                  </a:lnTo>
                  <a:lnTo>
                    <a:pt x="155" y="35"/>
                  </a:lnTo>
                  <a:lnTo>
                    <a:pt x="156" y="34"/>
                  </a:lnTo>
                  <a:lnTo>
                    <a:pt x="156" y="33"/>
                  </a:lnTo>
                  <a:lnTo>
                    <a:pt x="156" y="33"/>
                  </a:lnTo>
                  <a:lnTo>
                    <a:pt x="156" y="33"/>
                  </a:lnTo>
                  <a:lnTo>
                    <a:pt x="156" y="32"/>
                  </a:lnTo>
                  <a:lnTo>
                    <a:pt x="156" y="32"/>
                  </a:lnTo>
                  <a:lnTo>
                    <a:pt x="156" y="32"/>
                  </a:lnTo>
                  <a:lnTo>
                    <a:pt x="157" y="32"/>
                  </a:lnTo>
                  <a:lnTo>
                    <a:pt x="157" y="32"/>
                  </a:lnTo>
                  <a:lnTo>
                    <a:pt x="158" y="32"/>
                  </a:lnTo>
                  <a:lnTo>
                    <a:pt x="158" y="33"/>
                  </a:lnTo>
                  <a:lnTo>
                    <a:pt x="159" y="33"/>
                  </a:lnTo>
                  <a:lnTo>
                    <a:pt x="159" y="33"/>
                  </a:lnTo>
                  <a:lnTo>
                    <a:pt x="159" y="33"/>
                  </a:lnTo>
                  <a:lnTo>
                    <a:pt x="159" y="33"/>
                  </a:lnTo>
                  <a:lnTo>
                    <a:pt x="159" y="33"/>
                  </a:lnTo>
                  <a:lnTo>
                    <a:pt x="159" y="33"/>
                  </a:lnTo>
                  <a:lnTo>
                    <a:pt x="159" y="33"/>
                  </a:lnTo>
                  <a:lnTo>
                    <a:pt x="163" y="36"/>
                  </a:lnTo>
                  <a:lnTo>
                    <a:pt x="163" y="36"/>
                  </a:lnTo>
                  <a:lnTo>
                    <a:pt x="163" y="36"/>
                  </a:lnTo>
                  <a:lnTo>
                    <a:pt x="163" y="36"/>
                  </a:lnTo>
                  <a:lnTo>
                    <a:pt x="163" y="36"/>
                  </a:lnTo>
                  <a:lnTo>
                    <a:pt x="163" y="36"/>
                  </a:lnTo>
                  <a:lnTo>
                    <a:pt x="163" y="36"/>
                  </a:lnTo>
                  <a:lnTo>
                    <a:pt x="164" y="36"/>
                  </a:lnTo>
                  <a:lnTo>
                    <a:pt x="164" y="36"/>
                  </a:lnTo>
                  <a:lnTo>
                    <a:pt x="164" y="36"/>
                  </a:lnTo>
                  <a:lnTo>
                    <a:pt x="164" y="36"/>
                  </a:lnTo>
                  <a:lnTo>
                    <a:pt x="164" y="35"/>
                  </a:lnTo>
                  <a:lnTo>
                    <a:pt x="164" y="35"/>
                  </a:lnTo>
                  <a:lnTo>
                    <a:pt x="164" y="35"/>
                  </a:lnTo>
                  <a:lnTo>
                    <a:pt x="164" y="35"/>
                  </a:lnTo>
                  <a:lnTo>
                    <a:pt x="165" y="35"/>
                  </a:lnTo>
                  <a:lnTo>
                    <a:pt x="165" y="35"/>
                  </a:lnTo>
                  <a:lnTo>
                    <a:pt x="165" y="35"/>
                  </a:lnTo>
                  <a:lnTo>
                    <a:pt x="165" y="35"/>
                  </a:lnTo>
                  <a:lnTo>
                    <a:pt x="166" y="35"/>
                  </a:lnTo>
                  <a:lnTo>
                    <a:pt x="166" y="35"/>
                  </a:lnTo>
                  <a:lnTo>
                    <a:pt x="166" y="36"/>
                  </a:lnTo>
                  <a:lnTo>
                    <a:pt x="166" y="36"/>
                  </a:lnTo>
                  <a:lnTo>
                    <a:pt x="166" y="40"/>
                  </a:lnTo>
                  <a:lnTo>
                    <a:pt x="166" y="42"/>
                  </a:lnTo>
                  <a:lnTo>
                    <a:pt x="166" y="45"/>
                  </a:lnTo>
                  <a:lnTo>
                    <a:pt x="166" y="48"/>
                  </a:lnTo>
                  <a:lnTo>
                    <a:pt x="166" y="48"/>
                  </a:lnTo>
                  <a:lnTo>
                    <a:pt x="166" y="49"/>
                  </a:lnTo>
                  <a:lnTo>
                    <a:pt x="166" y="49"/>
                  </a:lnTo>
                  <a:lnTo>
                    <a:pt x="166" y="49"/>
                  </a:lnTo>
                  <a:lnTo>
                    <a:pt x="165" y="49"/>
                  </a:lnTo>
                  <a:lnTo>
                    <a:pt x="165" y="49"/>
                  </a:lnTo>
                  <a:lnTo>
                    <a:pt x="165" y="49"/>
                  </a:lnTo>
                  <a:lnTo>
                    <a:pt x="165" y="53"/>
                  </a:lnTo>
                  <a:lnTo>
                    <a:pt x="165" y="55"/>
                  </a:lnTo>
                  <a:lnTo>
                    <a:pt x="166" y="57"/>
                  </a:lnTo>
                  <a:lnTo>
                    <a:pt x="166" y="60"/>
                  </a:lnTo>
                  <a:lnTo>
                    <a:pt x="166" y="61"/>
                  </a:lnTo>
                  <a:lnTo>
                    <a:pt x="166" y="61"/>
                  </a:lnTo>
                  <a:lnTo>
                    <a:pt x="166" y="62"/>
                  </a:lnTo>
                  <a:lnTo>
                    <a:pt x="166" y="62"/>
                  </a:lnTo>
                  <a:lnTo>
                    <a:pt x="166" y="62"/>
                  </a:lnTo>
                  <a:lnTo>
                    <a:pt x="166" y="62"/>
                  </a:lnTo>
                  <a:lnTo>
                    <a:pt x="167" y="62"/>
                  </a:lnTo>
                  <a:lnTo>
                    <a:pt x="167" y="62"/>
                  </a:lnTo>
                  <a:lnTo>
                    <a:pt x="167" y="62"/>
                  </a:lnTo>
                  <a:lnTo>
                    <a:pt x="167" y="61"/>
                  </a:lnTo>
                  <a:lnTo>
                    <a:pt x="168" y="61"/>
                  </a:lnTo>
                  <a:lnTo>
                    <a:pt x="169" y="62"/>
                  </a:lnTo>
                  <a:lnTo>
                    <a:pt x="170" y="64"/>
                  </a:lnTo>
                  <a:lnTo>
                    <a:pt x="171" y="64"/>
                  </a:lnTo>
                  <a:lnTo>
                    <a:pt x="171" y="65"/>
                  </a:lnTo>
                  <a:lnTo>
                    <a:pt x="171" y="65"/>
                  </a:lnTo>
                  <a:lnTo>
                    <a:pt x="171" y="65"/>
                  </a:lnTo>
                  <a:lnTo>
                    <a:pt x="171" y="65"/>
                  </a:lnTo>
                  <a:lnTo>
                    <a:pt x="171" y="65"/>
                  </a:lnTo>
                  <a:lnTo>
                    <a:pt x="171" y="65"/>
                  </a:lnTo>
                  <a:lnTo>
                    <a:pt x="170" y="66"/>
                  </a:lnTo>
                  <a:lnTo>
                    <a:pt x="170" y="66"/>
                  </a:lnTo>
                  <a:lnTo>
                    <a:pt x="170" y="66"/>
                  </a:lnTo>
                  <a:lnTo>
                    <a:pt x="170" y="66"/>
                  </a:lnTo>
                  <a:lnTo>
                    <a:pt x="169" y="66"/>
                  </a:lnTo>
                  <a:lnTo>
                    <a:pt x="169" y="66"/>
                  </a:lnTo>
                  <a:lnTo>
                    <a:pt x="169" y="66"/>
                  </a:lnTo>
                  <a:lnTo>
                    <a:pt x="169" y="66"/>
                  </a:lnTo>
                  <a:lnTo>
                    <a:pt x="168" y="66"/>
                  </a:lnTo>
                  <a:lnTo>
                    <a:pt x="168" y="66"/>
                  </a:lnTo>
                  <a:lnTo>
                    <a:pt x="168" y="66"/>
                  </a:lnTo>
                  <a:lnTo>
                    <a:pt x="168" y="66"/>
                  </a:lnTo>
                  <a:lnTo>
                    <a:pt x="168" y="66"/>
                  </a:lnTo>
                  <a:lnTo>
                    <a:pt x="168" y="65"/>
                  </a:lnTo>
                  <a:lnTo>
                    <a:pt x="168" y="65"/>
                  </a:lnTo>
                  <a:lnTo>
                    <a:pt x="168" y="65"/>
                  </a:lnTo>
                  <a:lnTo>
                    <a:pt x="168" y="65"/>
                  </a:lnTo>
                  <a:lnTo>
                    <a:pt x="167" y="65"/>
                  </a:lnTo>
                  <a:lnTo>
                    <a:pt x="167" y="65"/>
                  </a:lnTo>
                  <a:lnTo>
                    <a:pt x="167" y="65"/>
                  </a:lnTo>
                  <a:lnTo>
                    <a:pt x="167" y="65"/>
                  </a:lnTo>
                  <a:lnTo>
                    <a:pt x="167" y="66"/>
                  </a:lnTo>
                  <a:lnTo>
                    <a:pt x="167" y="66"/>
                  </a:lnTo>
                  <a:lnTo>
                    <a:pt x="167" y="66"/>
                  </a:lnTo>
                  <a:lnTo>
                    <a:pt x="167" y="66"/>
                  </a:lnTo>
                  <a:lnTo>
                    <a:pt x="167" y="66"/>
                  </a:lnTo>
                  <a:lnTo>
                    <a:pt x="167" y="67"/>
                  </a:lnTo>
                  <a:lnTo>
                    <a:pt x="167" y="67"/>
                  </a:lnTo>
                  <a:lnTo>
                    <a:pt x="168" y="68"/>
                  </a:lnTo>
                  <a:lnTo>
                    <a:pt x="168" y="68"/>
                  </a:lnTo>
                  <a:lnTo>
                    <a:pt x="168" y="68"/>
                  </a:lnTo>
                  <a:lnTo>
                    <a:pt x="168" y="68"/>
                  </a:lnTo>
                  <a:lnTo>
                    <a:pt x="168" y="68"/>
                  </a:lnTo>
                  <a:lnTo>
                    <a:pt x="168" y="68"/>
                  </a:lnTo>
                  <a:lnTo>
                    <a:pt x="168" y="68"/>
                  </a:lnTo>
                  <a:lnTo>
                    <a:pt x="169" y="68"/>
                  </a:lnTo>
                  <a:lnTo>
                    <a:pt x="169" y="68"/>
                  </a:lnTo>
                  <a:lnTo>
                    <a:pt x="169" y="68"/>
                  </a:lnTo>
                  <a:lnTo>
                    <a:pt x="169" y="68"/>
                  </a:lnTo>
                  <a:lnTo>
                    <a:pt x="169" y="68"/>
                  </a:lnTo>
                  <a:lnTo>
                    <a:pt x="169" y="68"/>
                  </a:lnTo>
                  <a:lnTo>
                    <a:pt x="169" y="68"/>
                  </a:lnTo>
                  <a:lnTo>
                    <a:pt x="169" y="68"/>
                  </a:lnTo>
                  <a:lnTo>
                    <a:pt x="170" y="68"/>
                  </a:lnTo>
                  <a:lnTo>
                    <a:pt x="170" y="68"/>
                  </a:lnTo>
                  <a:lnTo>
                    <a:pt x="170" y="68"/>
                  </a:lnTo>
                  <a:lnTo>
                    <a:pt x="170" y="68"/>
                  </a:lnTo>
                  <a:lnTo>
                    <a:pt x="170" y="69"/>
                  </a:lnTo>
                  <a:lnTo>
                    <a:pt x="170" y="69"/>
                  </a:lnTo>
                  <a:lnTo>
                    <a:pt x="170" y="69"/>
                  </a:lnTo>
                  <a:lnTo>
                    <a:pt x="170" y="69"/>
                  </a:lnTo>
                  <a:lnTo>
                    <a:pt x="170" y="69"/>
                  </a:lnTo>
                  <a:lnTo>
                    <a:pt x="170" y="70"/>
                  </a:lnTo>
                  <a:lnTo>
                    <a:pt x="170" y="71"/>
                  </a:lnTo>
                  <a:lnTo>
                    <a:pt x="170" y="71"/>
                  </a:lnTo>
                  <a:lnTo>
                    <a:pt x="170" y="71"/>
                  </a:lnTo>
                  <a:lnTo>
                    <a:pt x="169" y="71"/>
                  </a:lnTo>
                  <a:lnTo>
                    <a:pt x="169" y="71"/>
                  </a:lnTo>
                  <a:lnTo>
                    <a:pt x="168" y="72"/>
                  </a:lnTo>
                  <a:lnTo>
                    <a:pt x="168" y="72"/>
                  </a:lnTo>
                  <a:lnTo>
                    <a:pt x="168" y="72"/>
                  </a:lnTo>
                  <a:lnTo>
                    <a:pt x="168" y="72"/>
                  </a:lnTo>
                  <a:lnTo>
                    <a:pt x="167" y="72"/>
                  </a:lnTo>
                  <a:lnTo>
                    <a:pt x="166" y="71"/>
                  </a:lnTo>
                  <a:lnTo>
                    <a:pt x="166" y="71"/>
                  </a:lnTo>
                  <a:lnTo>
                    <a:pt x="164" y="73"/>
                  </a:lnTo>
                  <a:lnTo>
                    <a:pt x="163" y="73"/>
                  </a:lnTo>
                  <a:lnTo>
                    <a:pt x="165" y="75"/>
                  </a:lnTo>
                  <a:lnTo>
                    <a:pt x="168" y="75"/>
                  </a:lnTo>
                  <a:lnTo>
                    <a:pt x="168" y="75"/>
                  </a:lnTo>
                  <a:lnTo>
                    <a:pt x="169" y="75"/>
                  </a:lnTo>
                  <a:lnTo>
                    <a:pt x="169" y="75"/>
                  </a:lnTo>
                  <a:lnTo>
                    <a:pt x="169" y="75"/>
                  </a:lnTo>
                  <a:lnTo>
                    <a:pt x="170" y="75"/>
                  </a:lnTo>
                  <a:lnTo>
                    <a:pt x="170" y="75"/>
                  </a:lnTo>
                  <a:lnTo>
                    <a:pt x="170" y="75"/>
                  </a:lnTo>
                  <a:lnTo>
                    <a:pt x="171" y="76"/>
                  </a:lnTo>
                  <a:lnTo>
                    <a:pt x="171" y="76"/>
                  </a:lnTo>
                  <a:lnTo>
                    <a:pt x="171" y="76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73" y="76"/>
                  </a:lnTo>
                  <a:lnTo>
                    <a:pt x="173" y="76"/>
                  </a:lnTo>
                  <a:lnTo>
                    <a:pt x="173" y="76"/>
                  </a:lnTo>
                  <a:lnTo>
                    <a:pt x="174" y="76"/>
                  </a:lnTo>
                  <a:lnTo>
                    <a:pt x="174" y="76"/>
                  </a:lnTo>
                  <a:lnTo>
                    <a:pt x="174" y="76"/>
                  </a:lnTo>
                  <a:lnTo>
                    <a:pt x="175" y="76"/>
                  </a:lnTo>
                  <a:lnTo>
                    <a:pt x="175" y="76"/>
                  </a:lnTo>
                  <a:lnTo>
                    <a:pt x="175" y="76"/>
                  </a:lnTo>
                  <a:lnTo>
                    <a:pt x="175" y="76"/>
                  </a:lnTo>
                  <a:lnTo>
                    <a:pt x="177" y="77"/>
                  </a:lnTo>
                  <a:lnTo>
                    <a:pt x="179" y="77"/>
                  </a:lnTo>
                  <a:lnTo>
                    <a:pt x="179" y="77"/>
                  </a:lnTo>
                  <a:lnTo>
                    <a:pt x="179" y="77"/>
                  </a:lnTo>
                  <a:lnTo>
                    <a:pt x="180" y="77"/>
                  </a:lnTo>
                  <a:lnTo>
                    <a:pt x="182" y="77"/>
                  </a:lnTo>
                  <a:lnTo>
                    <a:pt x="182" y="77"/>
                  </a:lnTo>
                  <a:lnTo>
                    <a:pt x="182" y="77"/>
                  </a:lnTo>
                  <a:lnTo>
                    <a:pt x="182" y="77"/>
                  </a:lnTo>
                  <a:lnTo>
                    <a:pt x="186" y="78"/>
                  </a:lnTo>
                  <a:lnTo>
                    <a:pt x="186" y="78"/>
                  </a:lnTo>
                  <a:lnTo>
                    <a:pt x="186" y="77"/>
                  </a:lnTo>
                  <a:lnTo>
                    <a:pt x="186" y="77"/>
                  </a:lnTo>
                  <a:lnTo>
                    <a:pt x="186" y="77"/>
                  </a:lnTo>
                  <a:lnTo>
                    <a:pt x="187" y="77"/>
                  </a:lnTo>
                  <a:lnTo>
                    <a:pt x="187" y="77"/>
                  </a:lnTo>
                  <a:lnTo>
                    <a:pt x="188" y="76"/>
                  </a:lnTo>
                  <a:lnTo>
                    <a:pt x="188" y="76"/>
                  </a:lnTo>
                  <a:lnTo>
                    <a:pt x="188" y="76"/>
                  </a:lnTo>
                  <a:lnTo>
                    <a:pt x="189" y="76"/>
                  </a:lnTo>
                  <a:lnTo>
                    <a:pt x="189" y="76"/>
                  </a:lnTo>
                  <a:lnTo>
                    <a:pt x="189" y="77"/>
                  </a:lnTo>
                  <a:lnTo>
                    <a:pt x="189" y="77"/>
                  </a:lnTo>
                  <a:lnTo>
                    <a:pt x="189" y="77"/>
                  </a:lnTo>
                  <a:lnTo>
                    <a:pt x="190" y="77"/>
                  </a:lnTo>
                  <a:lnTo>
                    <a:pt x="190" y="78"/>
                  </a:lnTo>
                  <a:lnTo>
                    <a:pt x="190" y="78"/>
                  </a:lnTo>
                  <a:lnTo>
                    <a:pt x="190" y="78"/>
                  </a:lnTo>
                  <a:lnTo>
                    <a:pt x="190" y="78"/>
                  </a:lnTo>
                  <a:lnTo>
                    <a:pt x="190" y="78"/>
                  </a:lnTo>
                  <a:lnTo>
                    <a:pt x="191" y="78"/>
                  </a:lnTo>
                  <a:lnTo>
                    <a:pt x="191" y="78"/>
                  </a:lnTo>
                  <a:lnTo>
                    <a:pt x="191" y="78"/>
                  </a:lnTo>
                  <a:lnTo>
                    <a:pt x="192" y="77"/>
                  </a:lnTo>
                  <a:lnTo>
                    <a:pt x="196" y="76"/>
                  </a:lnTo>
                  <a:lnTo>
                    <a:pt x="198" y="75"/>
                  </a:lnTo>
                  <a:lnTo>
                    <a:pt x="198" y="75"/>
                  </a:lnTo>
                  <a:lnTo>
                    <a:pt x="198" y="75"/>
                  </a:lnTo>
                  <a:lnTo>
                    <a:pt x="198" y="75"/>
                  </a:lnTo>
                  <a:lnTo>
                    <a:pt x="198" y="75"/>
                  </a:lnTo>
                  <a:lnTo>
                    <a:pt x="199" y="75"/>
                  </a:lnTo>
                  <a:lnTo>
                    <a:pt x="199" y="75"/>
                  </a:lnTo>
                  <a:lnTo>
                    <a:pt x="199" y="75"/>
                  </a:lnTo>
                  <a:lnTo>
                    <a:pt x="199" y="74"/>
                  </a:lnTo>
                  <a:lnTo>
                    <a:pt x="199" y="74"/>
                  </a:lnTo>
                  <a:lnTo>
                    <a:pt x="199" y="74"/>
                  </a:lnTo>
                  <a:lnTo>
                    <a:pt x="200" y="74"/>
                  </a:lnTo>
                  <a:lnTo>
                    <a:pt x="200" y="74"/>
                  </a:lnTo>
                  <a:lnTo>
                    <a:pt x="200" y="73"/>
                  </a:lnTo>
                  <a:lnTo>
                    <a:pt x="200" y="73"/>
                  </a:lnTo>
                  <a:lnTo>
                    <a:pt x="200" y="73"/>
                  </a:lnTo>
                  <a:lnTo>
                    <a:pt x="200" y="72"/>
                  </a:lnTo>
                  <a:lnTo>
                    <a:pt x="200" y="72"/>
                  </a:lnTo>
                  <a:lnTo>
                    <a:pt x="200" y="72"/>
                  </a:lnTo>
                  <a:lnTo>
                    <a:pt x="200" y="72"/>
                  </a:lnTo>
                  <a:lnTo>
                    <a:pt x="200" y="72"/>
                  </a:lnTo>
                  <a:lnTo>
                    <a:pt x="201" y="71"/>
                  </a:lnTo>
                  <a:lnTo>
                    <a:pt x="201" y="71"/>
                  </a:lnTo>
                  <a:lnTo>
                    <a:pt x="203" y="70"/>
                  </a:lnTo>
                  <a:lnTo>
                    <a:pt x="205" y="69"/>
                  </a:lnTo>
                  <a:lnTo>
                    <a:pt x="205" y="69"/>
                  </a:lnTo>
                  <a:lnTo>
                    <a:pt x="206" y="69"/>
                  </a:lnTo>
                  <a:lnTo>
                    <a:pt x="206" y="69"/>
                  </a:lnTo>
                  <a:lnTo>
                    <a:pt x="206" y="69"/>
                  </a:lnTo>
                  <a:lnTo>
                    <a:pt x="206" y="69"/>
                  </a:lnTo>
                  <a:lnTo>
                    <a:pt x="206" y="69"/>
                  </a:lnTo>
                  <a:lnTo>
                    <a:pt x="206" y="69"/>
                  </a:lnTo>
                  <a:lnTo>
                    <a:pt x="207" y="69"/>
                  </a:lnTo>
                  <a:lnTo>
                    <a:pt x="207" y="70"/>
                  </a:lnTo>
                  <a:lnTo>
                    <a:pt x="209" y="72"/>
                  </a:lnTo>
                  <a:lnTo>
                    <a:pt x="208" y="74"/>
                  </a:lnTo>
                  <a:lnTo>
                    <a:pt x="208" y="74"/>
                  </a:lnTo>
                  <a:lnTo>
                    <a:pt x="209" y="74"/>
                  </a:lnTo>
                  <a:lnTo>
                    <a:pt x="209" y="75"/>
                  </a:lnTo>
                  <a:lnTo>
                    <a:pt x="211" y="75"/>
                  </a:lnTo>
                  <a:lnTo>
                    <a:pt x="214" y="74"/>
                  </a:lnTo>
                  <a:lnTo>
                    <a:pt x="219" y="72"/>
                  </a:lnTo>
                  <a:lnTo>
                    <a:pt x="219" y="72"/>
                  </a:lnTo>
                  <a:lnTo>
                    <a:pt x="220" y="72"/>
                  </a:lnTo>
                  <a:lnTo>
                    <a:pt x="220" y="73"/>
                  </a:lnTo>
                  <a:lnTo>
                    <a:pt x="220" y="73"/>
                  </a:lnTo>
                  <a:lnTo>
                    <a:pt x="220" y="73"/>
                  </a:lnTo>
                  <a:lnTo>
                    <a:pt x="220" y="73"/>
                  </a:lnTo>
                  <a:lnTo>
                    <a:pt x="221" y="74"/>
                  </a:lnTo>
                  <a:lnTo>
                    <a:pt x="223" y="76"/>
                  </a:lnTo>
                  <a:lnTo>
                    <a:pt x="226" y="79"/>
                  </a:lnTo>
                  <a:lnTo>
                    <a:pt x="226" y="79"/>
                  </a:lnTo>
                  <a:lnTo>
                    <a:pt x="226" y="79"/>
                  </a:lnTo>
                  <a:lnTo>
                    <a:pt x="227" y="79"/>
                  </a:lnTo>
                  <a:lnTo>
                    <a:pt x="227" y="79"/>
                  </a:lnTo>
                  <a:lnTo>
                    <a:pt x="228" y="79"/>
                  </a:lnTo>
                  <a:lnTo>
                    <a:pt x="228" y="79"/>
                  </a:lnTo>
                  <a:lnTo>
                    <a:pt x="228" y="79"/>
                  </a:lnTo>
                  <a:lnTo>
                    <a:pt x="229" y="79"/>
                  </a:lnTo>
                  <a:lnTo>
                    <a:pt x="229" y="79"/>
                  </a:lnTo>
                  <a:lnTo>
                    <a:pt x="230" y="79"/>
                  </a:lnTo>
                  <a:lnTo>
                    <a:pt x="230" y="79"/>
                  </a:lnTo>
                  <a:lnTo>
                    <a:pt x="230" y="79"/>
                  </a:lnTo>
                  <a:lnTo>
                    <a:pt x="231" y="80"/>
                  </a:lnTo>
                  <a:lnTo>
                    <a:pt x="231" y="81"/>
                  </a:lnTo>
                  <a:lnTo>
                    <a:pt x="233" y="87"/>
                  </a:lnTo>
                  <a:lnTo>
                    <a:pt x="233" y="87"/>
                  </a:lnTo>
                  <a:lnTo>
                    <a:pt x="233" y="88"/>
                  </a:lnTo>
                  <a:lnTo>
                    <a:pt x="233" y="88"/>
                  </a:lnTo>
                  <a:lnTo>
                    <a:pt x="233" y="88"/>
                  </a:lnTo>
                  <a:lnTo>
                    <a:pt x="233" y="88"/>
                  </a:lnTo>
                  <a:lnTo>
                    <a:pt x="233" y="90"/>
                  </a:lnTo>
                  <a:lnTo>
                    <a:pt x="233" y="91"/>
                  </a:lnTo>
                  <a:lnTo>
                    <a:pt x="233" y="91"/>
                  </a:lnTo>
                  <a:lnTo>
                    <a:pt x="233" y="91"/>
                  </a:lnTo>
                  <a:lnTo>
                    <a:pt x="233" y="91"/>
                  </a:lnTo>
                  <a:lnTo>
                    <a:pt x="233" y="92"/>
                  </a:lnTo>
                  <a:lnTo>
                    <a:pt x="233" y="92"/>
                  </a:lnTo>
                  <a:lnTo>
                    <a:pt x="234" y="92"/>
                  </a:lnTo>
                  <a:lnTo>
                    <a:pt x="234" y="92"/>
                  </a:lnTo>
                  <a:lnTo>
                    <a:pt x="234" y="94"/>
                  </a:lnTo>
                  <a:lnTo>
                    <a:pt x="234" y="95"/>
                  </a:lnTo>
                  <a:lnTo>
                    <a:pt x="234" y="97"/>
                  </a:lnTo>
                  <a:lnTo>
                    <a:pt x="234" y="99"/>
                  </a:lnTo>
                  <a:lnTo>
                    <a:pt x="234" y="99"/>
                  </a:lnTo>
                  <a:lnTo>
                    <a:pt x="234" y="100"/>
                  </a:lnTo>
                  <a:lnTo>
                    <a:pt x="234" y="100"/>
                  </a:lnTo>
                  <a:lnTo>
                    <a:pt x="234" y="101"/>
                  </a:lnTo>
                  <a:lnTo>
                    <a:pt x="233" y="103"/>
                  </a:lnTo>
                  <a:lnTo>
                    <a:pt x="234" y="106"/>
                  </a:lnTo>
                  <a:lnTo>
                    <a:pt x="234" y="106"/>
                  </a:lnTo>
                  <a:lnTo>
                    <a:pt x="234" y="106"/>
                  </a:lnTo>
                  <a:lnTo>
                    <a:pt x="234" y="106"/>
                  </a:lnTo>
                  <a:lnTo>
                    <a:pt x="234" y="107"/>
                  </a:lnTo>
                  <a:lnTo>
                    <a:pt x="234" y="108"/>
                  </a:lnTo>
                  <a:lnTo>
                    <a:pt x="234" y="108"/>
                  </a:lnTo>
                  <a:lnTo>
                    <a:pt x="234" y="108"/>
                  </a:lnTo>
                  <a:lnTo>
                    <a:pt x="234" y="108"/>
                  </a:lnTo>
                  <a:lnTo>
                    <a:pt x="234" y="108"/>
                  </a:lnTo>
                  <a:lnTo>
                    <a:pt x="234" y="108"/>
                  </a:lnTo>
                  <a:lnTo>
                    <a:pt x="234" y="108"/>
                  </a:lnTo>
                  <a:lnTo>
                    <a:pt x="235" y="109"/>
                  </a:lnTo>
                  <a:lnTo>
                    <a:pt x="235" y="109"/>
                  </a:lnTo>
                  <a:lnTo>
                    <a:pt x="236" y="110"/>
                  </a:lnTo>
                  <a:lnTo>
                    <a:pt x="237" y="111"/>
                  </a:lnTo>
                  <a:lnTo>
                    <a:pt x="237" y="111"/>
                  </a:lnTo>
                  <a:lnTo>
                    <a:pt x="237" y="111"/>
                  </a:lnTo>
                  <a:lnTo>
                    <a:pt x="237" y="112"/>
                  </a:lnTo>
                  <a:lnTo>
                    <a:pt x="237" y="112"/>
                  </a:lnTo>
                  <a:lnTo>
                    <a:pt x="238" y="113"/>
                  </a:lnTo>
                  <a:lnTo>
                    <a:pt x="238" y="113"/>
                  </a:lnTo>
                  <a:lnTo>
                    <a:pt x="238" y="114"/>
                  </a:lnTo>
                  <a:lnTo>
                    <a:pt x="238" y="114"/>
                  </a:lnTo>
                  <a:lnTo>
                    <a:pt x="238" y="114"/>
                  </a:lnTo>
                  <a:lnTo>
                    <a:pt x="238" y="114"/>
                  </a:lnTo>
                  <a:lnTo>
                    <a:pt x="237" y="115"/>
                  </a:lnTo>
                  <a:lnTo>
                    <a:pt x="237" y="117"/>
                  </a:lnTo>
                  <a:lnTo>
                    <a:pt x="237" y="117"/>
                  </a:lnTo>
                  <a:lnTo>
                    <a:pt x="237" y="119"/>
                  </a:lnTo>
                  <a:lnTo>
                    <a:pt x="237" y="119"/>
                  </a:lnTo>
                  <a:lnTo>
                    <a:pt x="237" y="121"/>
                  </a:lnTo>
                  <a:lnTo>
                    <a:pt x="237" y="122"/>
                  </a:lnTo>
                  <a:lnTo>
                    <a:pt x="237" y="122"/>
                  </a:lnTo>
                  <a:lnTo>
                    <a:pt x="237" y="122"/>
                  </a:lnTo>
                  <a:lnTo>
                    <a:pt x="237" y="122"/>
                  </a:lnTo>
                  <a:lnTo>
                    <a:pt x="237" y="124"/>
                  </a:lnTo>
                  <a:lnTo>
                    <a:pt x="237" y="124"/>
                  </a:lnTo>
                  <a:lnTo>
                    <a:pt x="237" y="124"/>
                  </a:lnTo>
                  <a:lnTo>
                    <a:pt x="237" y="124"/>
                  </a:lnTo>
                  <a:lnTo>
                    <a:pt x="238" y="124"/>
                  </a:lnTo>
                  <a:lnTo>
                    <a:pt x="238" y="125"/>
                  </a:lnTo>
                  <a:lnTo>
                    <a:pt x="238" y="125"/>
                  </a:lnTo>
                  <a:lnTo>
                    <a:pt x="238" y="125"/>
                  </a:lnTo>
                  <a:lnTo>
                    <a:pt x="237" y="125"/>
                  </a:lnTo>
                  <a:lnTo>
                    <a:pt x="237" y="125"/>
                  </a:lnTo>
                  <a:lnTo>
                    <a:pt x="237" y="125"/>
                  </a:lnTo>
                  <a:lnTo>
                    <a:pt x="237" y="128"/>
                  </a:lnTo>
                  <a:lnTo>
                    <a:pt x="237" y="128"/>
                  </a:lnTo>
                  <a:lnTo>
                    <a:pt x="237" y="128"/>
                  </a:lnTo>
                  <a:lnTo>
                    <a:pt x="237" y="129"/>
                  </a:lnTo>
                  <a:lnTo>
                    <a:pt x="236" y="129"/>
                  </a:lnTo>
                  <a:lnTo>
                    <a:pt x="236" y="129"/>
                  </a:lnTo>
                  <a:lnTo>
                    <a:pt x="236" y="129"/>
                  </a:lnTo>
                  <a:lnTo>
                    <a:pt x="236" y="129"/>
                  </a:lnTo>
                  <a:lnTo>
                    <a:pt x="236" y="129"/>
                  </a:lnTo>
                  <a:lnTo>
                    <a:pt x="236" y="129"/>
                  </a:lnTo>
                  <a:lnTo>
                    <a:pt x="235" y="129"/>
                  </a:lnTo>
                  <a:lnTo>
                    <a:pt x="235" y="129"/>
                  </a:lnTo>
                  <a:lnTo>
                    <a:pt x="235" y="129"/>
                  </a:lnTo>
                  <a:lnTo>
                    <a:pt x="235" y="129"/>
                  </a:lnTo>
                  <a:lnTo>
                    <a:pt x="235" y="129"/>
                  </a:lnTo>
                  <a:lnTo>
                    <a:pt x="235" y="129"/>
                  </a:lnTo>
                  <a:lnTo>
                    <a:pt x="235" y="129"/>
                  </a:lnTo>
                  <a:lnTo>
                    <a:pt x="235" y="129"/>
                  </a:lnTo>
                  <a:lnTo>
                    <a:pt x="235" y="129"/>
                  </a:lnTo>
                  <a:lnTo>
                    <a:pt x="235" y="132"/>
                  </a:lnTo>
                  <a:lnTo>
                    <a:pt x="235" y="132"/>
                  </a:lnTo>
                  <a:lnTo>
                    <a:pt x="236" y="132"/>
                  </a:lnTo>
                  <a:lnTo>
                    <a:pt x="236" y="132"/>
                  </a:lnTo>
                  <a:lnTo>
                    <a:pt x="237" y="132"/>
                  </a:lnTo>
                  <a:lnTo>
                    <a:pt x="237" y="132"/>
                  </a:lnTo>
                  <a:lnTo>
                    <a:pt x="237" y="132"/>
                  </a:lnTo>
                  <a:lnTo>
                    <a:pt x="237" y="132"/>
                  </a:lnTo>
                  <a:lnTo>
                    <a:pt x="237" y="131"/>
                  </a:lnTo>
                  <a:lnTo>
                    <a:pt x="238" y="131"/>
                  </a:lnTo>
                  <a:lnTo>
                    <a:pt x="238" y="131"/>
                  </a:lnTo>
                  <a:lnTo>
                    <a:pt x="239" y="131"/>
                  </a:lnTo>
                  <a:lnTo>
                    <a:pt x="239" y="131"/>
                  </a:lnTo>
                  <a:lnTo>
                    <a:pt x="239" y="131"/>
                  </a:lnTo>
                  <a:lnTo>
                    <a:pt x="239" y="131"/>
                  </a:lnTo>
                  <a:lnTo>
                    <a:pt x="242" y="133"/>
                  </a:lnTo>
                  <a:lnTo>
                    <a:pt x="242" y="133"/>
                  </a:lnTo>
                  <a:lnTo>
                    <a:pt x="243" y="134"/>
                  </a:lnTo>
                  <a:lnTo>
                    <a:pt x="244" y="135"/>
                  </a:lnTo>
                  <a:lnTo>
                    <a:pt x="244" y="135"/>
                  </a:lnTo>
                  <a:lnTo>
                    <a:pt x="244" y="135"/>
                  </a:lnTo>
                  <a:lnTo>
                    <a:pt x="245" y="135"/>
                  </a:lnTo>
                  <a:lnTo>
                    <a:pt x="245" y="135"/>
                  </a:lnTo>
                  <a:lnTo>
                    <a:pt x="249" y="134"/>
                  </a:lnTo>
                  <a:lnTo>
                    <a:pt x="251" y="133"/>
                  </a:lnTo>
                  <a:lnTo>
                    <a:pt x="252" y="133"/>
                  </a:lnTo>
                  <a:lnTo>
                    <a:pt x="254" y="131"/>
                  </a:lnTo>
                  <a:lnTo>
                    <a:pt x="254" y="131"/>
                  </a:lnTo>
                  <a:lnTo>
                    <a:pt x="254" y="131"/>
                  </a:lnTo>
                  <a:lnTo>
                    <a:pt x="254" y="131"/>
                  </a:lnTo>
                  <a:lnTo>
                    <a:pt x="255" y="131"/>
                  </a:lnTo>
                  <a:lnTo>
                    <a:pt x="255" y="131"/>
                  </a:lnTo>
                  <a:lnTo>
                    <a:pt x="255" y="131"/>
                  </a:lnTo>
                  <a:lnTo>
                    <a:pt x="255" y="131"/>
                  </a:lnTo>
                  <a:lnTo>
                    <a:pt x="256" y="131"/>
                  </a:lnTo>
                  <a:lnTo>
                    <a:pt x="256" y="131"/>
                  </a:lnTo>
                  <a:lnTo>
                    <a:pt x="256" y="131"/>
                  </a:lnTo>
                  <a:lnTo>
                    <a:pt x="257" y="131"/>
                  </a:lnTo>
                  <a:lnTo>
                    <a:pt x="257" y="131"/>
                  </a:lnTo>
                  <a:lnTo>
                    <a:pt x="258" y="132"/>
                  </a:lnTo>
                  <a:lnTo>
                    <a:pt x="258" y="132"/>
                  </a:lnTo>
                  <a:lnTo>
                    <a:pt x="261" y="133"/>
                  </a:lnTo>
                  <a:lnTo>
                    <a:pt x="264" y="134"/>
                  </a:lnTo>
                  <a:lnTo>
                    <a:pt x="266" y="135"/>
                  </a:lnTo>
                  <a:lnTo>
                    <a:pt x="268" y="136"/>
                  </a:lnTo>
                  <a:lnTo>
                    <a:pt x="269" y="136"/>
                  </a:lnTo>
                  <a:lnTo>
                    <a:pt x="270" y="137"/>
                  </a:lnTo>
                  <a:lnTo>
                    <a:pt x="271" y="138"/>
                  </a:lnTo>
                  <a:lnTo>
                    <a:pt x="271" y="138"/>
                  </a:lnTo>
                  <a:lnTo>
                    <a:pt x="272" y="139"/>
                  </a:lnTo>
                  <a:lnTo>
                    <a:pt x="272" y="139"/>
                  </a:lnTo>
                  <a:lnTo>
                    <a:pt x="273" y="141"/>
                  </a:lnTo>
                  <a:lnTo>
                    <a:pt x="274" y="141"/>
                  </a:lnTo>
                  <a:lnTo>
                    <a:pt x="275" y="144"/>
                  </a:lnTo>
                  <a:lnTo>
                    <a:pt x="275" y="144"/>
                  </a:lnTo>
                  <a:lnTo>
                    <a:pt x="275" y="144"/>
                  </a:lnTo>
                  <a:lnTo>
                    <a:pt x="275" y="144"/>
                  </a:lnTo>
                  <a:lnTo>
                    <a:pt x="275" y="144"/>
                  </a:lnTo>
                  <a:lnTo>
                    <a:pt x="278" y="145"/>
                  </a:lnTo>
                  <a:lnTo>
                    <a:pt x="279" y="145"/>
                  </a:lnTo>
                  <a:lnTo>
                    <a:pt x="280" y="145"/>
                  </a:lnTo>
                  <a:lnTo>
                    <a:pt x="282" y="146"/>
                  </a:lnTo>
                  <a:lnTo>
                    <a:pt x="283" y="146"/>
                  </a:lnTo>
                  <a:lnTo>
                    <a:pt x="283" y="146"/>
                  </a:lnTo>
                  <a:lnTo>
                    <a:pt x="283" y="147"/>
                  </a:lnTo>
                  <a:lnTo>
                    <a:pt x="284" y="147"/>
                  </a:lnTo>
                  <a:lnTo>
                    <a:pt x="284" y="147"/>
                  </a:lnTo>
                  <a:lnTo>
                    <a:pt x="284" y="147"/>
                  </a:lnTo>
                  <a:lnTo>
                    <a:pt x="284" y="148"/>
                  </a:lnTo>
                  <a:lnTo>
                    <a:pt x="284" y="148"/>
                  </a:lnTo>
                  <a:lnTo>
                    <a:pt x="284" y="148"/>
                  </a:lnTo>
                  <a:lnTo>
                    <a:pt x="284" y="148"/>
                  </a:lnTo>
                  <a:lnTo>
                    <a:pt x="284" y="148"/>
                  </a:lnTo>
                  <a:lnTo>
                    <a:pt x="284" y="148"/>
                  </a:lnTo>
                  <a:lnTo>
                    <a:pt x="284" y="148"/>
                  </a:lnTo>
                  <a:lnTo>
                    <a:pt x="284" y="148"/>
                  </a:lnTo>
                  <a:lnTo>
                    <a:pt x="284" y="148"/>
                  </a:lnTo>
                  <a:lnTo>
                    <a:pt x="284" y="148"/>
                  </a:lnTo>
                  <a:lnTo>
                    <a:pt x="285" y="148"/>
                  </a:lnTo>
                  <a:lnTo>
                    <a:pt x="285" y="148"/>
                  </a:lnTo>
                  <a:lnTo>
                    <a:pt x="285" y="148"/>
                  </a:lnTo>
                  <a:lnTo>
                    <a:pt x="284" y="150"/>
                  </a:lnTo>
                  <a:lnTo>
                    <a:pt x="283" y="152"/>
                  </a:lnTo>
                  <a:lnTo>
                    <a:pt x="283" y="153"/>
                  </a:lnTo>
                  <a:lnTo>
                    <a:pt x="283" y="154"/>
                  </a:lnTo>
                  <a:lnTo>
                    <a:pt x="283" y="154"/>
                  </a:lnTo>
                  <a:lnTo>
                    <a:pt x="283" y="154"/>
                  </a:lnTo>
                  <a:lnTo>
                    <a:pt x="283" y="154"/>
                  </a:lnTo>
                  <a:lnTo>
                    <a:pt x="283" y="154"/>
                  </a:lnTo>
                  <a:lnTo>
                    <a:pt x="283" y="155"/>
                  </a:lnTo>
                  <a:lnTo>
                    <a:pt x="283" y="155"/>
                  </a:lnTo>
                  <a:lnTo>
                    <a:pt x="282" y="159"/>
                  </a:lnTo>
                  <a:lnTo>
                    <a:pt x="281" y="160"/>
                  </a:lnTo>
                  <a:lnTo>
                    <a:pt x="281" y="161"/>
                  </a:lnTo>
                  <a:lnTo>
                    <a:pt x="281" y="161"/>
                  </a:lnTo>
                  <a:lnTo>
                    <a:pt x="281" y="161"/>
                  </a:lnTo>
                  <a:lnTo>
                    <a:pt x="281" y="161"/>
                  </a:lnTo>
                  <a:lnTo>
                    <a:pt x="281" y="161"/>
                  </a:lnTo>
                  <a:lnTo>
                    <a:pt x="281" y="162"/>
                  </a:lnTo>
                  <a:lnTo>
                    <a:pt x="281" y="162"/>
                  </a:lnTo>
                  <a:lnTo>
                    <a:pt x="281" y="162"/>
                  </a:lnTo>
                  <a:lnTo>
                    <a:pt x="281" y="162"/>
                  </a:lnTo>
                  <a:lnTo>
                    <a:pt x="281" y="162"/>
                  </a:lnTo>
                  <a:lnTo>
                    <a:pt x="280" y="162"/>
                  </a:lnTo>
                  <a:lnTo>
                    <a:pt x="280" y="162"/>
                  </a:lnTo>
                  <a:lnTo>
                    <a:pt x="280" y="162"/>
                  </a:lnTo>
                  <a:lnTo>
                    <a:pt x="280" y="162"/>
                  </a:lnTo>
                  <a:lnTo>
                    <a:pt x="277" y="162"/>
                  </a:lnTo>
                  <a:lnTo>
                    <a:pt x="277" y="162"/>
                  </a:lnTo>
                  <a:lnTo>
                    <a:pt x="276" y="162"/>
                  </a:lnTo>
                  <a:lnTo>
                    <a:pt x="276" y="162"/>
                  </a:lnTo>
                  <a:lnTo>
                    <a:pt x="276" y="163"/>
                  </a:lnTo>
                  <a:lnTo>
                    <a:pt x="277" y="166"/>
                  </a:lnTo>
                  <a:lnTo>
                    <a:pt x="278" y="168"/>
                  </a:lnTo>
                  <a:lnTo>
                    <a:pt x="278" y="168"/>
                  </a:lnTo>
                  <a:lnTo>
                    <a:pt x="278" y="168"/>
                  </a:lnTo>
                  <a:lnTo>
                    <a:pt x="278" y="168"/>
                  </a:lnTo>
                  <a:lnTo>
                    <a:pt x="277" y="169"/>
                  </a:lnTo>
                  <a:lnTo>
                    <a:pt x="277" y="169"/>
                  </a:lnTo>
                  <a:lnTo>
                    <a:pt x="277" y="169"/>
                  </a:lnTo>
                  <a:lnTo>
                    <a:pt x="277" y="169"/>
                  </a:lnTo>
                  <a:lnTo>
                    <a:pt x="277" y="171"/>
                  </a:lnTo>
                  <a:lnTo>
                    <a:pt x="277" y="171"/>
                  </a:lnTo>
                  <a:lnTo>
                    <a:pt x="277" y="174"/>
                  </a:lnTo>
                  <a:lnTo>
                    <a:pt x="277" y="174"/>
                  </a:lnTo>
                  <a:lnTo>
                    <a:pt x="277" y="175"/>
                  </a:lnTo>
                  <a:lnTo>
                    <a:pt x="277" y="175"/>
                  </a:lnTo>
                  <a:lnTo>
                    <a:pt x="278" y="175"/>
                  </a:lnTo>
                  <a:lnTo>
                    <a:pt x="280" y="175"/>
                  </a:lnTo>
                  <a:lnTo>
                    <a:pt x="280" y="175"/>
                  </a:lnTo>
                  <a:lnTo>
                    <a:pt x="281" y="175"/>
                  </a:lnTo>
                  <a:lnTo>
                    <a:pt x="281" y="175"/>
                  </a:lnTo>
                  <a:lnTo>
                    <a:pt x="283" y="177"/>
                  </a:lnTo>
                  <a:lnTo>
                    <a:pt x="283" y="178"/>
                  </a:lnTo>
                  <a:lnTo>
                    <a:pt x="284" y="178"/>
                  </a:lnTo>
                  <a:lnTo>
                    <a:pt x="284" y="178"/>
                  </a:lnTo>
                  <a:lnTo>
                    <a:pt x="284" y="179"/>
                  </a:lnTo>
                  <a:lnTo>
                    <a:pt x="284" y="179"/>
                  </a:lnTo>
                  <a:lnTo>
                    <a:pt x="284" y="179"/>
                  </a:lnTo>
                  <a:lnTo>
                    <a:pt x="284" y="179"/>
                  </a:lnTo>
                  <a:lnTo>
                    <a:pt x="284" y="179"/>
                  </a:lnTo>
                  <a:lnTo>
                    <a:pt x="284" y="180"/>
                  </a:lnTo>
                  <a:lnTo>
                    <a:pt x="284" y="180"/>
                  </a:lnTo>
                  <a:lnTo>
                    <a:pt x="284" y="180"/>
                  </a:lnTo>
                  <a:lnTo>
                    <a:pt x="284" y="180"/>
                  </a:lnTo>
                  <a:lnTo>
                    <a:pt x="284" y="180"/>
                  </a:lnTo>
                  <a:lnTo>
                    <a:pt x="283" y="182"/>
                  </a:lnTo>
                  <a:lnTo>
                    <a:pt x="283" y="184"/>
                  </a:lnTo>
                  <a:lnTo>
                    <a:pt x="283" y="184"/>
                  </a:lnTo>
                  <a:lnTo>
                    <a:pt x="281" y="184"/>
                  </a:lnTo>
                  <a:lnTo>
                    <a:pt x="280" y="184"/>
                  </a:lnTo>
                  <a:lnTo>
                    <a:pt x="280" y="184"/>
                  </a:lnTo>
                  <a:lnTo>
                    <a:pt x="280" y="185"/>
                  </a:lnTo>
                  <a:lnTo>
                    <a:pt x="280" y="185"/>
                  </a:lnTo>
                  <a:lnTo>
                    <a:pt x="280" y="185"/>
                  </a:lnTo>
                  <a:lnTo>
                    <a:pt x="279" y="185"/>
                  </a:lnTo>
                  <a:lnTo>
                    <a:pt x="279" y="185"/>
                  </a:lnTo>
                  <a:lnTo>
                    <a:pt x="279" y="185"/>
                  </a:lnTo>
                  <a:lnTo>
                    <a:pt x="279" y="185"/>
                  </a:lnTo>
                  <a:lnTo>
                    <a:pt x="279" y="185"/>
                  </a:lnTo>
                  <a:lnTo>
                    <a:pt x="279" y="185"/>
                  </a:lnTo>
                  <a:lnTo>
                    <a:pt x="278" y="185"/>
                  </a:lnTo>
                  <a:lnTo>
                    <a:pt x="278" y="185"/>
                  </a:lnTo>
                  <a:lnTo>
                    <a:pt x="278" y="185"/>
                  </a:lnTo>
                  <a:lnTo>
                    <a:pt x="278" y="186"/>
                  </a:lnTo>
                  <a:lnTo>
                    <a:pt x="278" y="186"/>
                  </a:lnTo>
                  <a:lnTo>
                    <a:pt x="277" y="187"/>
                  </a:lnTo>
                  <a:lnTo>
                    <a:pt x="277" y="187"/>
                  </a:lnTo>
                  <a:lnTo>
                    <a:pt x="277" y="187"/>
                  </a:lnTo>
                  <a:lnTo>
                    <a:pt x="274" y="187"/>
                  </a:lnTo>
                  <a:lnTo>
                    <a:pt x="274" y="187"/>
                  </a:lnTo>
                  <a:lnTo>
                    <a:pt x="271" y="186"/>
                  </a:lnTo>
                  <a:lnTo>
                    <a:pt x="271" y="186"/>
                  </a:lnTo>
                  <a:lnTo>
                    <a:pt x="271" y="186"/>
                  </a:lnTo>
                  <a:lnTo>
                    <a:pt x="271" y="186"/>
                  </a:lnTo>
                  <a:lnTo>
                    <a:pt x="271" y="186"/>
                  </a:lnTo>
                  <a:lnTo>
                    <a:pt x="271" y="186"/>
                  </a:lnTo>
                  <a:lnTo>
                    <a:pt x="271" y="186"/>
                  </a:lnTo>
                  <a:lnTo>
                    <a:pt x="270" y="186"/>
                  </a:lnTo>
                  <a:lnTo>
                    <a:pt x="270" y="186"/>
                  </a:lnTo>
                  <a:lnTo>
                    <a:pt x="270" y="186"/>
                  </a:lnTo>
                  <a:lnTo>
                    <a:pt x="269" y="186"/>
                  </a:lnTo>
                  <a:lnTo>
                    <a:pt x="269" y="186"/>
                  </a:lnTo>
                  <a:lnTo>
                    <a:pt x="269" y="186"/>
                  </a:lnTo>
                  <a:lnTo>
                    <a:pt x="269" y="187"/>
                  </a:lnTo>
                  <a:lnTo>
                    <a:pt x="269" y="187"/>
                  </a:lnTo>
                  <a:lnTo>
                    <a:pt x="269" y="187"/>
                  </a:lnTo>
                  <a:lnTo>
                    <a:pt x="269" y="187"/>
                  </a:lnTo>
                  <a:lnTo>
                    <a:pt x="269" y="188"/>
                  </a:lnTo>
                  <a:lnTo>
                    <a:pt x="269" y="191"/>
                  </a:lnTo>
                  <a:lnTo>
                    <a:pt x="269" y="191"/>
                  </a:lnTo>
                  <a:lnTo>
                    <a:pt x="269" y="191"/>
                  </a:lnTo>
                  <a:lnTo>
                    <a:pt x="269" y="192"/>
                  </a:lnTo>
                  <a:lnTo>
                    <a:pt x="267" y="193"/>
                  </a:lnTo>
                  <a:lnTo>
                    <a:pt x="266" y="195"/>
                  </a:lnTo>
                  <a:lnTo>
                    <a:pt x="266" y="196"/>
                  </a:lnTo>
                  <a:lnTo>
                    <a:pt x="266" y="197"/>
                  </a:lnTo>
                  <a:lnTo>
                    <a:pt x="266" y="197"/>
                  </a:lnTo>
                  <a:lnTo>
                    <a:pt x="265" y="197"/>
                  </a:lnTo>
                  <a:lnTo>
                    <a:pt x="265" y="197"/>
                  </a:lnTo>
                  <a:lnTo>
                    <a:pt x="265" y="198"/>
                  </a:lnTo>
                  <a:lnTo>
                    <a:pt x="264" y="198"/>
                  </a:lnTo>
                  <a:lnTo>
                    <a:pt x="264" y="198"/>
                  </a:lnTo>
                  <a:lnTo>
                    <a:pt x="264" y="198"/>
                  </a:lnTo>
                  <a:lnTo>
                    <a:pt x="264" y="198"/>
                  </a:lnTo>
                  <a:lnTo>
                    <a:pt x="263" y="197"/>
                  </a:lnTo>
                  <a:lnTo>
                    <a:pt x="263" y="197"/>
                  </a:lnTo>
                  <a:lnTo>
                    <a:pt x="263" y="197"/>
                  </a:lnTo>
                  <a:lnTo>
                    <a:pt x="262" y="196"/>
                  </a:lnTo>
                  <a:lnTo>
                    <a:pt x="262" y="196"/>
                  </a:lnTo>
                  <a:lnTo>
                    <a:pt x="259" y="196"/>
                  </a:lnTo>
                  <a:lnTo>
                    <a:pt x="259" y="196"/>
                  </a:lnTo>
                  <a:lnTo>
                    <a:pt x="259" y="196"/>
                  </a:lnTo>
                  <a:lnTo>
                    <a:pt x="258" y="197"/>
                  </a:lnTo>
                  <a:lnTo>
                    <a:pt x="258" y="198"/>
                  </a:lnTo>
                  <a:lnTo>
                    <a:pt x="257" y="198"/>
                  </a:lnTo>
                  <a:lnTo>
                    <a:pt x="256" y="199"/>
                  </a:lnTo>
                  <a:lnTo>
                    <a:pt x="256" y="200"/>
                  </a:lnTo>
                  <a:lnTo>
                    <a:pt x="256" y="200"/>
                  </a:lnTo>
                  <a:lnTo>
                    <a:pt x="256" y="200"/>
                  </a:lnTo>
                  <a:lnTo>
                    <a:pt x="256" y="200"/>
                  </a:lnTo>
                  <a:lnTo>
                    <a:pt x="255" y="200"/>
                  </a:lnTo>
                  <a:lnTo>
                    <a:pt x="255" y="200"/>
                  </a:lnTo>
                  <a:lnTo>
                    <a:pt x="255" y="200"/>
                  </a:lnTo>
                  <a:lnTo>
                    <a:pt x="253" y="201"/>
                  </a:lnTo>
                  <a:lnTo>
                    <a:pt x="252" y="201"/>
                  </a:lnTo>
                  <a:lnTo>
                    <a:pt x="251" y="202"/>
                  </a:lnTo>
                  <a:lnTo>
                    <a:pt x="251" y="202"/>
                  </a:lnTo>
                  <a:lnTo>
                    <a:pt x="252" y="203"/>
                  </a:lnTo>
                  <a:lnTo>
                    <a:pt x="252" y="203"/>
                  </a:lnTo>
                  <a:lnTo>
                    <a:pt x="252" y="203"/>
                  </a:lnTo>
                  <a:lnTo>
                    <a:pt x="252" y="203"/>
                  </a:lnTo>
                  <a:lnTo>
                    <a:pt x="252" y="204"/>
                  </a:lnTo>
                  <a:lnTo>
                    <a:pt x="253" y="204"/>
                  </a:lnTo>
                  <a:lnTo>
                    <a:pt x="253" y="205"/>
                  </a:lnTo>
                  <a:lnTo>
                    <a:pt x="253" y="205"/>
                  </a:lnTo>
                  <a:lnTo>
                    <a:pt x="252" y="206"/>
                  </a:lnTo>
                  <a:lnTo>
                    <a:pt x="252" y="206"/>
                  </a:lnTo>
                  <a:lnTo>
                    <a:pt x="252" y="206"/>
                  </a:lnTo>
                  <a:lnTo>
                    <a:pt x="251" y="207"/>
                  </a:lnTo>
                  <a:lnTo>
                    <a:pt x="251" y="207"/>
                  </a:lnTo>
                  <a:lnTo>
                    <a:pt x="250" y="207"/>
                  </a:lnTo>
                  <a:lnTo>
                    <a:pt x="249" y="208"/>
                  </a:lnTo>
                  <a:lnTo>
                    <a:pt x="248" y="208"/>
                  </a:lnTo>
                  <a:lnTo>
                    <a:pt x="246" y="208"/>
                  </a:lnTo>
                  <a:lnTo>
                    <a:pt x="245" y="209"/>
                  </a:lnTo>
                  <a:lnTo>
                    <a:pt x="245" y="209"/>
                  </a:lnTo>
                  <a:lnTo>
                    <a:pt x="245" y="210"/>
                  </a:lnTo>
                  <a:lnTo>
                    <a:pt x="245" y="210"/>
                  </a:lnTo>
                  <a:lnTo>
                    <a:pt x="242" y="212"/>
                  </a:lnTo>
                  <a:lnTo>
                    <a:pt x="242" y="212"/>
                  </a:lnTo>
                  <a:lnTo>
                    <a:pt x="241" y="212"/>
                  </a:lnTo>
                  <a:lnTo>
                    <a:pt x="240" y="212"/>
                  </a:lnTo>
                  <a:lnTo>
                    <a:pt x="240" y="212"/>
                  </a:lnTo>
                  <a:lnTo>
                    <a:pt x="240" y="212"/>
                  </a:lnTo>
                  <a:lnTo>
                    <a:pt x="240" y="212"/>
                  </a:lnTo>
                  <a:lnTo>
                    <a:pt x="240" y="212"/>
                  </a:lnTo>
                  <a:lnTo>
                    <a:pt x="240" y="212"/>
                  </a:lnTo>
                  <a:lnTo>
                    <a:pt x="240" y="212"/>
                  </a:lnTo>
                  <a:lnTo>
                    <a:pt x="240" y="211"/>
                  </a:lnTo>
                  <a:lnTo>
                    <a:pt x="239" y="211"/>
                  </a:lnTo>
                  <a:lnTo>
                    <a:pt x="239" y="211"/>
                  </a:lnTo>
                  <a:lnTo>
                    <a:pt x="239" y="211"/>
                  </a:lnTo>
                  <a:lnTo>
                    <a:pt x="239" y="211"/>
                  </a:lnTo>
                  <a:lnTo>
                    <a:pt x="238" y="211"/>
                  </a:lnTo>
                  <a:lnTo>
                    <a:pt x="238" y="211"/>
                  </a:lnTo>
                  <a:lnTo>
                    <a:pt x="238" y="211"/>
                  </a:lnTo>
                  <a:lnTo>
                    <a:pt x="238" y="211"/>
                  </a:lnTo>
                  <a:lnTo>
                    <a:pt x="238" y="211"/>
                  </a:lnTo>
                  <a:lnTo>
                    <a:pt x="238" y="211"/>
                  </a:lnTo>
                  <a:lnTo>
                    <a:pt x="238" y="211"/>
                  </a:lnTo>
                  <a:lnTo>
                    <a:pt x="238" y="211"/>
                  </a:lnTo>
                  <a:lnTo>
                    <a:pt x="237" y="211"/>
                  </a:lnTo>
                  <a:lnTo>
                    <a:pt x="236" y="213"/>
                  </a:lnTo>
                  <a:lnTo>
                    <a:pt x="235" y="214"/>
                  </a:lnTo>
                  <a:lnTo>
                    <a:pt x="233" y="213"/>
                  </a:lnTo>
                  <a:lnTo>
                    <a:pt x="233" y="213"/>
                  </a:lnTo>
                  <a:lnTo>
                    <a:pt x="233" y="212"/>
                  </a:lnTo>
                  <a:lnTo>
                    <a:pt x="233" y="212"/>
                  </a:lnTo>
                  <a:lnTo>
                    <a:pt x="232" y="212"/>
                  </a:lnTo>
                  <a:lnTo>
                    <a:pt x="232" y="212"/>
                  </a:lnTo>
                  <a:lnTo>
                    <a:pt x="231" y="211"/>
                  </a:lnTo>
                  <a:lnTo>
                    <a:pt x="231" y="211"/>
                  </a:lnTo>
                  <a:lnTo>
                    <a:pt x="228" y="211"/>
                  </a:lnTo>
                  <a:lnTo>
                    <a:pt x="226" y="212"/>
                  </a:lnTo>
                  <a:lnTo>
                    <a:pt x="226" y="212"/>
                  </a:lnTo>
                  <a:lnTo>
                    <a:pt x="226" y="215"/>
                  </a:lnTo>
                  <a:lnTo>
                    <a:pt x="227" y="221"/>
                  </a:lnTo>
                  <a:lnTo>
                    <a:pt x="226" y="222"/>
                  </a:lnTo>
                  <a:lnTo>
                    <a:pt x="224" y="224"/>
                  </a:lnTo>
                  <a:lnTo>
                    <a:pt x="224" y="224"/>
                  </a:lnTo>
                  <a:lnTo>
                    <a:pt x="224" y="224"/>
                  </a:lnTo>
                  <a:lnTo>
                    <a:pt x="223" y="226"/>
                  </a:lnTo>
                  <a:lnTo>
                    <a:pt x="222" y="227"/>
                  </a:lnTo>
                  <a:lnTo>
                    <a:pt x="222" y="227"/>
                  </a:lnTo>
                  <a:lnTo>
                    <a:pt x="222" y="230"/>
                  </a:lnTo>
                  <a:lnTo>
                    <a:pt x="222" y="230"/>
                  </a:lnTo>
                  <a:lnTo>
                    <a:pt x="223" y="232"/>
                  </a:lnTo>
                  <a:lnTo>
                    <a:pt x="224" y="232"/>
                  </a:lnTo>
                  <a:lnTo>
                    <a:pt x="224" y="232"/>
                  </a:lnTo>
                  <a:lnTo>
                    <a:pt x="224" y="232"/>
                  </a:lnTo>
                  <a:lnTo>
                    <a:pt x="224" y="232"/>
                  </a:lnTo>
                  <a:lnTo>
                    <a:pt x="224" y="232"/>
                  </a:lnTo>
                  <a:lnTo>
                    <a:pt x="224" y="232"/>
                  </a:lnTo>
                  <a:lnTo>
                    <a:pt x="224" y="232"/>
                  </a:lnTo>
                  <a:lnTo>
                    <a:pt x="225" y="232"/>
                  </a:lnTo>
                  <a:lnTo>
                    <a:pt x="225" y="232"/>
                  </a:lnTo>
                  <a:lnTo>
                    <a:pt x="225" y="232"/>
                  </a:lnTo>
                  <a:lnTo>
                    <a:pt x="225" y="232"/>
                  </a:lnTo>
                  <a:lnTo>
                    <a:pt x="225" y="232"/>
                  </a:lnTo>
                  <a:lnTo>
                    <a:pt x="226" y="232"/>
                  </a:lnTo>
                  <a:lnTo>
                    <a:pt x="226" y="232"/>
                  </a:lnTo>
                  <a:lnTo>
                    <a:pt x="226" y="232"/>
                  </a:lnTo>
                  <a:lnTo>
                    <a:pt x="227" y="232"/>
                  </a:lnTo>
                  <a:lnTo>
                    <a:pt x="227" y="232"/>
                  </a:lnTo>
                  <a:lnTo>
                    <a:pt x="228" y="233"/>
                  </a:lnTo>
                  <a:lnTo>
                    <a:pt x="228" y="233"/>
                  </a:lnTo>
                  <a:lnTo>
                    <a:pt x="228" y="234"/>
                  </a:lnTo>
                  <a:lnTo>
                    <a:pt x="228" y="234"/>
                  </a:lnTo>
                  <a:lnTo>
                    <a:pt x="229" y="234"/>
                  </a:lnTo>
                  <a:lnTo>
                    <a:pt x="229" y="234"/>
                  </a:lnTo>
                  <a:lnTo>
                    <a:pt x="229" y="234"/>
                  </a:lnTo>
                  <a:lnTo>
                    <a:pt x="229" y="234"/>
                  </a:lnTo>
                  <a:lnTo>
                    <a:pt x="229" y="234"/>
                  </a:lnTo>
                  <a:lnTo>
                    <a:pt x="229" y="234"/>
                  </a:lnTo>
                  <a:lnTo>
                    <a:pt x="231" y="237"/>
                  </a:lnTo>
                  <a:lnTo>
                    <a:pt x="231" y="237"/>
                  </a:lnTo>
                  <a:lnTo>
                    <a:pt x="234" y="237"/>
                  </a:lnTo>
                  <a:lnTo>
                    <a:pt x="234" y="238"/>
                  </a:lnTo>
                  <a:lnTo>
                    <a:pt x="234" y="238"/>
                  </a:lnTo>
                  <a:lnTo>
                    <a:pt x="235" y="238"/>
                  </a:lnTo>
                  <a:lnTo>
                    <a:pt x="236" y="239"/>
                  </a:lnTo>
                  <a:lnTo>
                    <a:pt x="236" y="239"/>
                  </a:lnTo>
                  <a:lnTo>
                    <a:pt x="236" y="239"/>
                  </a:lnTo>
                  <a:lnTo>
                    <a:pt x="236" y="239"/>
                  </a:lnTo>
                  <a:lnTo>
                    <a:pt x="236" y="240"/>
                  </a:lnTo>
                  <a:lnTo>
                    <a:pt x="236" y="240"/>
                  </a:lnTo>
                  <a:lnTo>
                    <a:pt x="236" y="240"/>
                  </a:lnTo>
                  <a:lnTo>
                    <a:pt x="236" y="241"/>
                  </a:lnTo>
                  <a:lnTo>
                    <a:pt x="236" y="241"/>
                  </a:lnTo>
                  <a:lnTo>
                    <a:pt x="236" y="241"/>
                  </a:lnTo>
                  <a:lnTo>
                    <a:pt x="236" y="241"/>
                  </a:lnTo>
                  <a:lnTo>
                    <a:pt x="237" y="241"/>
                  </a:lnTo>
                  <a:lnTo>
                    <a:pt x="237" y="242"/>
                  </a:lnTo>
                  <a:lnTo>
                    <a:pt x="237" y="243"/>
                  </a:lnTo>
                  <a:lnTo>
                    <a:pt x="237" y="243"/>
                  </a:lnTo>
                  <a:lnTo>
                    <a:pt x="237" y="243"/>
                  </a:lnTo>
                  <a:lnTo>
                    <a:pt x="237" y="243"/>
                  </a:lnTo>
                  <a:lnTo>
                    <a:pt x="237" y="244"/>
                  </a:lnTo>
                  <a:lnTo>
                    <a:pt x="237" y="244"/>
                  </a:lnTo>
                  <a:lnTo>
                    <a:pt x="237" y="244"/>
                  </a:lnTo>
                  <a:lnTo>
                    <a:pt x="237" y="244"/>
                  </a:lnTo>
                  <a:lnTo>
                    <a:pt x="237" y="244"/>
                  </a:lnTo>
                  <a:lnTo>
                    <a:pt x="237" y="244"/>
                  </a:lnTo>
                  <a:lnTo>
                    <a:pt x="237" y="244"/>
                  </a:lnTo>
                  <a:lnTo>
                    <a:pt x="237" y="244"/>
                  </a:lnTo>
                  <a:lnTo>
                    <a:pt x="237" y="244"/>
                  </a:lnTo>
                  <a:lnTo>
                    <a:pt x="237" y="246"/>
                  </a:lnTo>
                  <a:lnTo>
                    <a:pt x="237" y="251"/>
                  </a:lnTo>
                  <a:lnTo>
                    <a:pt x="237" y="254"/>
                  </a:lnTo>
                  <a:lnTo>
                    <a:pt x="237" y="254"/>
                  </a:lnTo>
                  <a:lnTo>
                    <a:pt x="237" y="255"/>
                  </a:lnTo>
                  <a:lnTo>
                    <a:pt x="237" y="255"/>
                  </a:lnTo>
                  <a:lnTo>
                    <a:pt x="237" y="256"/>
                  </a:lnTo>
                  <a:lnTo>
                    <a:pt x="237" y="256"/>
                  </a:lnTo>
                  <a:lnTo>
                    <a:pt x="237" y="256"/>
                  </a:lnTo>
                  <a:lnTo>
                    <a:pt x="237" y="256"/>
                  </a:lnTo>
                  <a:lnTo>
                    <a:pt x="237" y="257"/>
                  </a:lnTo>
                  <a:lnTo>
                    <a:pt x="237" y="257"/>
                  </a:lnTo>
                  <a:lnTo>
                    <a:pt x="236" y="257"/>
                  </a:lnTo>
                  <a:lnTo>
                    <a:pt x="235" y="257"/>
                  </a:lnTo>
                  <a:lnTo>
                    <a:pt x="234" y="257"/>
                  </a:lnTo>
                  <a:lnTo>
                    <a:pt x="234" y="257"/>
                  </a:lnTo>
                  <a:lnTo>
                    <a:pt x="233" y="257"/>
                  </a:lnTo>
                  <a:lnTo>
                    <a:pt x="233" y="257"/>
                  </a:lnTo>
                  <a:lnTo>
                    <a:pt x="233" y="257"/>
                  </a:lnTo>
                  <a:lnTo>
                    <a:pt x="229" y="257"/>
                  </a:lnTo>
                  <a:lnTo>
                    <a:pt x="226" y="257"/>
                  </a:lnTo>
                  <a:lnTo>
                    <a:pt x="221" y="257"/>
                  </a:lnTo>
                  <a:lnTo>
                    <a:pt x="219" y="256"/>
                  </a:lnTo>
                  <a:lnTo>
                    <a:pt x="219" y="256"/>
                  </a:lnTo>
                  <a:lnTo>
                    <a:pt x="219" y="256"/>
                  </a:lnTo>
                  <a:lnTo>
                    <a:pt x="219" y="256"/>
                  </a:lnTo>
                  <a:lnTo>
                    <a:pt x="219" y="256"/>
                  </a:lnTo>
                  <a:lnTo>
                    <a:pt x="219" y="256"/>
                  </a:lnTo>
                  <a:lnTo>
                    <a:pt x="219" y="256"/>
                  </a:lnTo>
                  <a:lnTo>
                    <a:pt x="218" y="256"/>
                  </a:lnTo>
                  <a:lnTo>
                    <a:pt x="218" y="256"/>
                  </a:lnTo>
                  <a:lnTo>
                    <a:pt x="215" y="257"/>
                  </a:lnTo>
                  <a:lnTo>
                    <a:pt x="213" y="258"/>
                  </a:lnTo>
                  <a:lnTo>
                    <a:pt x="213" y="258"/>
                  </a:lnTo>
                  <a:lnTo>
                    <a:pt x="212" y="259"/>
                  </a:lnTo>
                  <a:lnTo>
                    <a:pt x="212" y="259"/>
                  </a:lnTo>
                  <a:lnTo>
                    <a:pt x="212" y="259"/>
                  </a:lnTo>
                  <a:lnTo>
                    <a:pt x="212" y="259"/>
                  </a:lnTo>
                  <a:lnTo>
                    <a:pt x="212" y="259"/>
                  </a:lnTo>
                  <a:lnTo>
                    <a:pt x="211" y="259"/>
                  </a:lnTo>
                  <a:lnTo>
                    <a:pt x="210" y="259"/>
                  </a:lnTo>
                  <a:lnTo>
                    <a:pt x="209" y="258"/>
                  </a:lnTo>
                  <a:lnTo>
                    <a:pt x="208" y="258"/>
                  </a:lnTo>
                  <a:lnTo>
                    <a:pt x="208" y="258"/>
                  </a:lnTo>
                  <a:lnTo>
                    <a:pt x="207" y="257"/>
                  </a:lnTo>
                  <a:lnTo>
                    <a:pt x="207" y="257"/>
                  </a:lnTo>
                  <a:lnTo>
                    <a:pt x="207" y="257"/>
                  </a:lnTo>
                  <a:lnTo>
                    <a:pt x="204" y="257"/>
                  </a:lnTo>
                  <a:lnTo>
                    <a:pt x="204" y="257"/>
                  </a:lnTo>
                  <a:lnTo>
                    <a:pt x="204" y="257"/>
                  </a:lnTo>
                  <a:lnTo>
                    <a:pt x="204" y="258"/>
                  </a:lnTo>
                  <a:lnTo>
                    <a:pt x="203" y="258"/>
                  </a:lnTo>
                  <a:lnTo>
                    <a:pt x="202" y="259"/>
                  </a:lnTo>
                  <a:lnTo>
                    <a:pt x="202" y="259"/>
                  </a:lnTo>
                  <a:lnTo>
                    <a:pt x="202" y="259"/>
                  </a:lnTo>
                  <a:lnTo>
                    <a:pt x="202" y="261"/>
                  </a:lnTo>
                  <a:lnTo>
                    <a:pt x="202" y="262"/>
                  </a:lnTo>
                  <a:lnTo>
                    <a:pt x="202" y="264"/>
                  </a:lnTo>
                  <a:lnTo>
                    <a:pt x="202" y="264"/>
                  </a:lnTo>
                  <a:lnTo>
                    <a:pt x="202" y="264"/>
                  </a:lnTo>
                  <a:lnTo>
                    <a:pt x="203" y="264"/>
                  </a:lnTo>
                  <a:lnTo>
                    <a:pt x="202" y="264"/>
                  </a:lnTo>
                  <a:lnTo>
                    <a:pt x="201" y="266"/>
                  </a:lnTo>
                  <a:lnTo>
                    <a:pt x="200" y="267"/>
                  </a:lnTo>
                  <a:lnTo>
                    <a:pt x="199" y="268"/>
                  </a:lnTo>
                  <a:lnTo>
                    <a:pt x="198" y="269"/>
                  </a:lnTo>
                  <a:lnTo>
                    <a:pt x="196" y="271"/>
                  </a:lnTo>
                  <a:lnTo>
                    <a:pt x="195" y="273"/>
                  </a:lnTo>
                  <a:lnTo>
                    <a:pt x="194" y="273"/>
                  </a:lnTo>
                  <a:lnTo>
                    <a:pt x="194" y="273"/>
                  </a:lnTo>
                  <a:lnTo>
                    <a:pt x="194" y="273"/>
                  </a:lnTo>
                  <a:lnTo>
                    <a:pt x="194" y="273"/>
                  </a:lnTo>
                  <a:lnTo>
                    <a:pt x="194" y="274"/>
                  </a:lnTo>
                  <a:lnTo>
                    <a:pt x="194" y="274"/>
                  </a:lnTo>
                  <a:lnTo>
                    <a:pt x="194" y="274"/>
                  </a:lnTo>
                  <a:lnTo>
                    <a:pt x="194" y="274"/>
                  </a:lnTo>
                  <a:lnTo>
                    <a:pt x="194" y="274"/>
                  </a:lnTo>
                  <a:lnTo>
                    <a:pt x="195" y="274"/>
                  </a:lnTo>
                  <a:lnTo>
                    <a:pt x="195" y="274"/>
                  </a:lnTo>
                  <a:lnTo>
                    <a:pt x="195" y="275"/>
                  </a:lnTo>
                  <a:lnTo>
                    <a:pt x="195" y="275"/>
                  </a:lnTo>
                  <a:lnTo>
                    <a:pt x="195" y="275"/>
                  </a:lnTo>
                  <a:lnTo>
                    <a:pt x="195" y="275"/>
                  </a:lnTo>
                  <a:lnTo>
                    <a:pt x="195" y="275"/>
                  </a:lnTo>
                  <a:lnTo>
                    <a:pt x="195" y="275"/>
                  </a:lnTo>
                  <a:lnTo>
                    <a:pt x="195" y="275"/>
                  </a:lnTo>
                  <a:lnTo>
                    <a:pt x="196" y="275"/>
                  </a:lnTo>
                  <a:lnTo>
                    <a:pt x="196" y="275"/>
                  </a:lnTo>
                  <a:lnTo>
                    <a:pt x="196" y="275"/>
                  </a:lnTo>
                  <a:lnTo>
                    <a:pt x="196" y="275"/>
                  </a:lnTo>
                  <a:lnTo>
                    <a:pt x="196" y="275"/>
                  </a:lnTo>
                  <a:lnTo>
                    <a:pt x="196" y="276"/>
                  </a:lnTo>
                  <a:lnTo>
                    <a:pt x="195" y="277"/>
                  </a:lnTo>
                  <a:lnTo>
                    <a:pt x="195" y="277"/>
                  </a:lnTo>
                  <a:lnTo>
                    <a:pt x="195" y="279"/>
                  </a:lnTo>
                  <a:lnTo>
                    <a:pt x="193" y="278"/>
                  </a:lnTo>
                  <a:lnTo>
                    <a:pt x="193" y="278"/>
                  </a:lnTo>
                  <a:lnTo>
                    <a:pt x="191" y="277"/>
                  </a:lnTo>
                  <a:lnTo>
                    <a:pt x="188" y="276"/>
                  </a:lnTo>
                  <a:lnTo>
                    <a:pt x="185" y="276"/>
                  </a:lnTo>
                  <a:lnTo>
                    <a:pt x="182" y="275"/>
                  </a:lnTo>
                  <a:lnTo>
                    <a:pt x="178" y="274"/>
                  </a:lnTo>
                  <a:lnTo>
                    <a:pt x="177" y="273"/>
                  </a:lnTo>
                  <a:lnTo>
                    <a:pt x="173" y="272"/>
                  </a:lnTo>
                  <a:lnTo>
                    <a:pt x="172" y="272"/>
                  </a:lnTo>
                  <a:lnTo>
                    <a:pt x="169" y="272"/>
                  </a:lnTo>
                  <a:lnTo>
                    <a:pt x="169" y="271"/>
                  </a:lnTo>
                  <a:lnTo>
                    <a:pt x="166" y="271"/>
                  </a:lnTo>
                  <a:lnTo>
                    <a:pt x="162" y="270"/>
                  </a:lnTo>
                  <a:lnTo>
                    <a:pt x="160" y="270"/>
                  </a:lnTo>
                  <a:lnTo>
                    <a:pt x="160" y="270"/>
                  </a:lnTo>
                  <a:lnTo>
                    <a:pt x="160" y="270"/>
                  </a:lnTo>
                  <a:lnTo>
                    <a:pt x="160" y="270"/>
                  </a:lnTo>
                  <a:lnTo>
                    <a:pt x="159" y="270"/>
                  </a:lnTo>
                  <a:lnTo>
                    <a:pt x="157" y="269"/>
                  </a:lnTo>
                  <a:lnTo>
                    <a:pt x="157" y="269"/>
                  </a:lnTo>
                  <a:lnTo>
                    <a:pt x="156" y="269"/>
                  </a:lnTo>
                  <a:lnTo>
                    <a:pt x="156" y="269"/>
                  </a:lnTo>
                  <a:lnTo>
                    <a:pt x="155" y="269"/>
                  </a:lnTo>
                  <a:lnTo>
                    <a:pt x="155" y="269"/>
                  </a:lnTo>
                  <a:lnTo>
                    <a:pt x="154" y="269"/>
                  </a:lnTo>
                  <a:lnTo>
                    <a:pt x="154" y="269"/>
                  </a:lnTo>
                  <a:lnTo>
                    <a:pt x="154" y="269"/>
                  </a:lnTo>
                  <a:lnTo>
                    <a:pt x="154" y="269"/>
                  </a:lnTo>
                  <a:lnTo>
                    <a:pt x="154" y="269"/>
                  </a:lnTo>
                  <a:lnTo>
                    <a:pt x="154" y="270"/>
                  </a:lnTo>
                  <a:lnTo>
                    <a:pt x="154" y="270"/>
                  </a:lnTo>
                  <a:lnTo>
                    <a:pt x="151" y="270"/>
                  </a:lnTo>
                  <a:lnTo>
                    <a:pt x="151" y="270"/>
                  </a:lnTo>
                  <a:lnTo>
                    <a:pt x="151" y="270"/>
                  </a:lnTo>
                  <a:lnTo>
                    <a:pt x="151" y="269"/>
                  </a:lnTo>
                  <a:lnTo>
                    <a:pt x="151" y="269"/>
                  </a:lnTo>
                  <a:lnTo>
                    <a:pt x="151" y="269"/>
                  </a:lnTo>
                  <a:lnTo>
                    <a:pt x="150" y="268"/>
                  </a:lnTo>
                  <a:lnTo>
                    <a:pt x="150" y="267"/>
                  </a:lnTo>
                  <a:lnTo>
                    <a:pt x="150" y="267"/>
                  </a:lnTo>
                  <a:lnTo>
                    <a:pt x="150" y="267"/>
                  </a:lnTo>
                  <a:lnTo>
                    <a:pt x="150" y="267"/>
                  </a:lnTo>
                  <a:lnTo>
                    <a:pt x="150" y="267"/>
                  </a:lnTo>
                  <a:lnTo>
                    <a:pt x="150" y="266"/>
                  </a:lnTo>
                  <a:lnTo>
                    <a:pt x="150" y="266"/>
                  </a:lnTo>
                  <a:lnTo>
                    <a:pt x="149" y="266"/>
                  </a:lnTo>
                  <a:lnTo>
                    <a:pt x="149" y="266"/>
                  </a:lnTo>
                  <a:lnTo>
                    <a:pt x="149" y="266"/>
                  </a:lnTo>
                  <a:lnTo>
                    <a:pt x="148" y="266"/>
                  </a:lnTo>
                  <a:lnTo>
                    <a:pt x="148" y="266"/>
                  </a:lnTo>
                  <a:lnTo>
                    <a:pt x="148" y="266"/>
                  </a:lnTo>
                  <a:lnTo>
                    <a:pt x="148" y="266"/>
                  </a:lnTo>
                  <a:lnTo>
                    <a:pt x="147" y="266"/>
                  </a:lnTo>
                  <a:lnTo>
                    <a:pt x="147" y="266"/>
                  </a:lnTo>
                  <a:lnTo>
                    <a:pt x="146" y="266"/>
                  </a:lnTo>
                  <a:lnTo>
                    <a:pt x="146" y="266"/>
                  </a:lnTo>
                  <a:lnTo>
                    <a:pt x="145" y="266"/>
                  </a:lnTo>
                  <a:lnTo>
                    <a:pt x="144" y="266"/>
                  </a:lnTo>
                  <a:lnTo>
                    <a:pt x="144" y="266"/>
                  </a:lnTo>
                  <a:lnTo>
                    <a:pt x="143" y="266"/>
                  </a:lnTo>
                  <a:lnTo>
                    <a:pt x="143" y="266"/>
                  </a:lnTo>
                  <a:lnTo>
                    <a:pt x="143" y="266"/>
                  </a:lnTo>
                  <a:lnTo>
                    <a:pt x="142" y="266"/>
                  </a:lnTo>
                  <a:lnTo>
                    <a:pt x="142" y="266"/>
                  </a:lnTo>
                  <a:lnTo>
                    <a:pt x="141" y="266"/>
                  </a:lnTo>
                  <a:lnTo>
                    <a:pt x="141" y="266"/>
                  </a:lnTo>
                  <a:lnTo>
                    <a:pt x="140" y="267"/>
                  </a:lnTo>
                  <a:lnTo>
                    <a:pt x="139" y="267"/>
                  </a:lnTo>
                  <a:lnTo>
                    <a:pt x="139" y="267"/>
                  </a:lnTo>
                  <a:lnTo>
                    <a:pt x="139" y="267"/>
                  </a:lnTo>
                  <a:lnTo>
                    <a:pt x="138" y="267"/>
                  </a:lnTo>
                  <a:lnTo>
                    <a:pt x="137" y="268"/>
                  </a:lnTo>
                  <a:lnTo>
                    <a:pt x="136" y="268"/>
                  </a:lnTo>
                  <a:lnTo>
                    <a:pt x="136" y="268"/>
                  </a:lnTo>
                  <a:lnTo>
                    <a:pt x="135" y="268"/>
                  </a:lnTo>
                  <a:lnTo>
                    <a:pt x="134" y="269"/>
                  </a:lnTo>
                  <a:lnTo>
                    <a:pt x="133" y="269"/>
                  </a:lnTo>
                  <a:lnTo>
                    <a:pt x="133" y="270"/>
                  </a:lnTo>
                  <a:lnTo>
                    <a:pt x="133" y="272"/>
                  </a:lnTo>
                  <a:lnTo>
                    <a:pt x="133" y="272"/>
                  </a:lnTo>
                  <a:lnTo>
                    <a:pt x="133" y="272"/>
                  </a:lnTo>
                  <a:lnTo>
                    <a:pt x="133" y="272"/>
                  </a:lnTo>
                  <a:lnTo>
                    <a:pt x="133" y="272"/>
                  </a:lnTo>
                  <a:lnTo>
                    <a:pt x="133" y="272"/>
                  </a:lnTo>
                  <a:lnTo>
                    <a:pt x="133" y="272"/>
                  </a:lnTo>
                  <a:lnTo>
                    <a:pt x="132" y="272"/>
                  </a:lnTo>
                  <a:lnTo>
                    <a:pt x="132" y="272"/>
                  </a:lnTo>
                  <a:lnTo>
                    <a:pt x="132" y="272"/>
                  </a:lnTo>
                  <a:lnTo>
                    <a:pt x="132" y="272"/>
                  </a:lnTo>
                  <a:lnTo>
                    <a:pt x="133" y="273"/>
                  </a:lnTo>
                  <a:lnTo>
                    <a:pt x="133" y="273"/>
                  </a:lnTo>
                  <a:lnTo>
                    <a:pt x="133" y="273"/>
                  </a:lnTo>
                  <a:lnTo>
                    <a:pt x="133" y="272"/>
                  </a:lnTo>
                  <a:lnTo>
                    <a:pt x="133" y="273"/>
                  </a:lnTo>
                  <a:lnTo>
                    <a:pt x="133" y="273"/>
                  </a:lnTo>
                  <a:lnTo>
                    <a:pt x="133" y="273"/>
                  </a:lnTo>
                  <a:lnTo>
                    <a:pt x="133" y="273"/>
                  </a:lnTo>
                  <a:lnTo>
                    <a:pt x="133" y="273"/>
                  </a:lnTo>
                  <a:lnTo>
                    <a:pt x="133" y="274"/>
                  </a:lnTo>
                  <a:lnTo>
                    <a:pt x="133" y="274"/>
                  </a:lnTo>
                  <a:lnTo>
                    <a:pt x="133" y="274"/>
                  </a:lnTo>
                  <a:lnTo>
                    <a:pt x="133" y="274"/>
                  </a:lnTo>
                  <a:lnTo>
                    <a:pt x="133" y="274"/>
                  </a:lnTo>
                  <a:lnTo>
                    <a:pt x="133" y="274"/>
                  </a:lnTo>
                  <a:lnTo>
                    <a:pt x="133" y="274"/>
                  </a:lnTo>
                  <a:lnTo>
                    <a:pt x="133" y="274"/>
                  </a:lnTo>
                  <a:lnTo>
                    <a:pt x="133" y="274"/>
                  </a:lnTo>
                  <a:lnTo>
                    <a:pt x="133" y="274"/>
                  </a:lnTo>
                  <a:lnTo>
                    <a:pt x="133" y="274"/>
                  </a:lnTo>
                  <a:lnTo>
                    <a:pt x="133" y="274"/>
                  </a:lnTo>
                  <a:lnTo>
                    <a:pt x="133" y="274"/>
                  </a:lnTo>
                  <a:lnTo>
                    <a:pt x="133" y="274"/>
                  </a:lnTo>
                  <a:lnTo>
                    <a:pt x="133" y="274"/>
                  </a:lnTo>
                  <a:lnTo>
                    <a:pt x="133" y="274"/>
                  </a:lnTo>
                  <a:lnTo>
                    <a:pt x="133" y="274"/>
                  </a:lnTo>
                  <a:lnTo>
                    <a:pt x="133" y="274"/>
                  </a:lnTo>
                  <a:lnTo>
                    <a:pt x="133" y="274"/>
                  </a:lnTo>
                  <a:lnTo>
                    <a:pt x="133" y="274"/>
                  </a:lnTo>
                  <a:lnTo>
                    <a:pt x="133" y="274"/>
                  </a:lnTo>
                  <a:lnTo>
                    <a:pt x="133" y="274"/>
                  </a:lnTo>
                  <a:lnTo>
                    <a:pt x="133" y="274"/>
                  </a:lnTo>
                  <a:lnTo>
                    <a:pt x="133" y="274"/>
                  </a:lnTo>
                  <a:lnTo>
                    <a:pt x="133" y="275"/>
                  </a:lnTo>
                  <a:lnTo>
                    <a:pt x="133" y="275"/>
                  </a:lnTo>
                  <a:lnTo>
                    <a:pt x="133" y="275"/>
                  </a:lnTo>
                  <a:lnTo>
                    <a:pt x="133" y="275"/>
                  </a:lnTo>
                  <a:lnTo>
                    <a:pt x="133" y="275"/>
                  </a:lnTo>
                  <a:lnTo>
                    <a:pt x="132" y="275"/>
                  </a:lnTo>
                  <a:lnTo>
                    <a:pt x="132" y="275"/>
                  </a:lnTo>
                  <a:lnTo>
                    <a:pt x="132" y="275"/>
                  </a:lnTo>
                  <a:lnTo>
                    <a:pt x="132" y="275"/>
                  </a:lnTo>
                  <a:lnTo>
                    <a:pt x="132" y="275"/>
                  </a:lnTo>
                  <a:lnTo>
                    <a:pt x="132" y="275"/>
                  </a:lnTo>
                  <a:lnTo>
                    <a:pt x="132" y="275"/>
                  </a:lnTo>
                  <a:lnTo>
                    <a:pt x="132" y="275"/>
                  </a:lnTo>
                  <a:lnTo>
                    <a:pt x="132" y="275"/>
                  </a:lnTo>
                  <a:lnTo>
                    <a:pt x="132" y="275"/>
                  </a:lnTo>
                  <a:lnTo>
                    <a:pt x="132" y="275"/>
                  </a:lnTo>
                  <a:lnTo>
                    <a:pt x="132" y="275"/>
                  </a:lnTo>
                  <a:lnTo>
                    <a:pt x="132" y="275"/>
                  </a:lnTo>
                  <a:lnTo>
                    <a:pt x="132" y="276"/>
                  </a:lnTo>
                  <a:lnTo>
                    <a:pt x="132" y="276"/>
                  </a:lnTo>
                  <a:lnTo>
                    <a:pt x="132" y="276"/>
                  </a:lnTo>
                  <a:lnTo>
                    <a:pt x="133" y="276"/>
                  </a:lnTo>
                  <a:lnTo>
                    <a:pt x="133" y="276"/>
                  </a:lnTo>
                  <a:lnTo>
                    <a:pt x="133" y="276"/>
                  </a:lnTo>
                  <a:lnTo>
                    <a:pt x="133" y="276"/>
                  </a:lnTo>
                  <a:lnTo>
                    <a:pt x="134" y="276"/>
                  </a:lnTo>
                  <a:lnTo>
                    <a:pt x="134" y="276"/>
                  </a:lnTo>
                  <a:lnTo>
                    <a:pt x="134" y="276"/>
                  </a:lnTo>
                  <a:lnTo>
                    <a:pt x="134" y="276"/>
                  </a:lnTo>
                  <a:lnTo>
                    <a:pt x="134" y="276"/>
                  </a:lnTo>
                  <a:lnTo>
                    <a:pt x="134" y="276"/>
                  </a:lnTo>
                  <a:lnTo>
                    <a:pt x="134" y="276"/>
                  </a:lnTo>
                  <a:lnTo>
                    <a:pt x="134" y="277"/>
                  </a:lnTo>
                  <a:lnTo>
                    <a:pt x="134" y="277"/>
                  </a:lnTo>
                  <a:lnTo>
                    <a:pt x="134" y="277"/>
                  </a:lnTo>
                  <a:lnTo>
                    <a:pt x="134" y="277"/>
                  </a:lnTo>
                  <a:lnTo>
                    <a:pt x="134" y="277"/>
                  </a:lnTo>
                  <a:lnTo>
                    <a:pt x="131" y="279"/>
                  </a:lnTo>
                  <a:lnTo>
                    <a:pt x="130" y="279"/>
                  </a:lnTo>
                  <a:lnTo>
                    <a:pt x="130" y="279"/>
                  </a:lnTo>
                  <a:lnTo>
                    <a:pt x="130" y="279"/>
                  </a:lnTo>
                  <a:lnTo>
                    <a:pt x="130" y="279"/>
                  </a:lnTo>
                  <a:lnTo>
                    <a:pt x="130" y="279"/>
                  </a:lnTo>
                  <a:lnTo>
                    <a:pt x="130" y="279"/>
                  </a:lnTo>
                  <a:lnTo>
                    <a:pt x="130" y="279"/>
                  </a:lnTo>
                  <a:lnTo>
                    <a:pt x="130" y="279"/>
                  </a:lnTo>
                  <a:lnTo>
                    <a:pt x="130" y="279"/>
                  </a:lnTo>
                  <a:lnTo>
                    <a:pt x="129" y="279"/>
                  </a:lnTo>
                  <a:lnTo>
                    <a:pt x="129" y="279"/>
                  </a:lnTo>
                  <a:lnTo>
                    <a:pt x="129" y="279"/>
                  </a:lnTo>
                  <a:lnTo>
                    <a:pt x="129" y="279"/>
                  </a:lnTo>
                  <a:lnTo>
                    <a:pt x="129" y="279"/>
                  </a:lnTo>
                  <a:lnTo>
                    <a:pt x="129" y="280"/>
                  </a:lnTo>
                  <a:lnTo>
                    <a:pt x="129" y="280"/>
                  </a:lnTo>
                  <a:lnTo>
                    <a:pt x="129" y="280"/>
                  </a:lnTo>
                  <a:lnTo>
                    <a:pt x="128" y="281"/>
                  </a:lnTo>
                  <a:lnTo>
                    <a:pt x="128" y="282"/>
                  </a:lnTo>
                  <a:lnTo>
                    <a:pt x="128" y="282"/>
                  </a:lnTo>
                  <a:lnTo>
                    <a:pt x="128" y="282"/>
                  </a:lnTo>
                  <a:lnTo>
                    <a:pt x="127" y="283"/>
                  </a:lnTo>
                  <a:lnTo>
                    <a:pt x="128" y="284"/>
                  </a:lnTo>
                  <a:lnTo>
                    <a:pt x="128" y="285"/>
                  </a:lnTo>
                  <a:lnTo>
                    <a:pt x="128" y="286"/>
                  </a:lnTo>
                  <a:lnTo>
                    <a:pt x="128" y="286"/>
                  </a:lnTo>
                  <a:lnTo>
                    <a:pt x="128" y="286"/>
                  </a:lnTo>
                  <a:lnTo>
                    <a:pt x="126" y="286"/>
                  </a:lnTo>
                  <a:lnTo>
                    <a:pt x="126" y="286"/>
                  </a:lnTo>
                  <a:lnTo>
                    <a:pt x="126" y="286"/>
                  </a:lnTo>
                  <a:lnTo>
                    <a:pt x="126" y="286"/>
                  </a:lnTo>
                  <a:lnTo>
                    <a:pt x="126" y="286"/>
                  </a:lnTo>
                  <a:lnTo>
                    <a:pt x="126" y="286"/>
                  </a:lnTo>
                  <a:lnTo>
                    <a:pt x="125" y="285"/>
                  </a:lnTo>
                  <a:lnTo>
                    <a:pt x="125" y="284"/>
                  </a:lnTo>
                  <a:lnTo>
                    <a:pt x="125" y="284"/>
                  </a:lnTo>
                  <a:lnTo>
                    <a:pt x="125" y="284"/>
                  </a:lnTo>
                  <a:lnTo>
                    <a:pt x="125" y="284"/>
                  </a:lnTo>
                  <a:lnTo>
                    <a:pt x="125" y="284"/>
                  </a:lnTo>
                  <a:lnTo>
                    <a:pt x="125" y="284"/>
                  </a:lnTo>
                  <a:lnTo>
                    <a:pt x="125" y="284"/>
                  </a:lnTo>
                  <a:lnTo>
                    <a:pt x="122" y="284"/>
                  </a:lnTo>
                  <a:lnTo>
                    <a:pt x="122" y="284"/>
                  </a:lnTo>
                  <a:lnTo>
                    <a:pt x="121" y="285"/>
                  </a:lnTo>
                  <a:lnTo>
                    <a:pt x="120" y="285"/>
                  </a:lnTo>
                  <a:lnTo>
                    <a:pt x="120" y="285"/>
                  </a:lnTo>
                  <a:lnTo>
                    <a:pt x="120" y="286"/>
                  </a:lnTo>
                  <a:lnTo>
                    <a:pt x="120" y="286"/>
                  </a:lnTo>
                  <a:lnTo>
                    <a:pt x="119" y="286"/>
                  </a:lnTo>
                  <a:lnTo>
                    <a:pt x="119" y="287"/>
                  </a:lnTo>
                  <a:lnTo>
                    <a:pt x="118" y="287"/>
                  </a:lnTo>
                  <a:lnTo>
                    <a:pt x="118" y="287"/>
                  </a:lnTo>
                  <a:lnTo>
                    <a:pt x="118" y="287"/>
                  </a:lnTo>
                  <a:lnTo>
                    <a:pt x="118" y="287"/>
                  </a:lnTo>
                  <a:lnTo>
                    <a:pt x="118" y="287"/>
                  </a:lnTo>
                  <a:lnTo>
                    <a:pt x="118" y="286"/>
                  </a:lnTo>
                  <a:lnTo>
                    <a:pt x="118" y="285"/>
                  </a:lnTo>
                  <a:lnTo>
                    <a:pt x="118" y="283"/>
                  </a:lnTo>
                  <a:lnTo>
                    <a:pt x="116" y="281"/>
                  </a:lnTo>
                  <a:lnTo>
                    <a:pt x="116" y="281"/>
                  </a:lnTo>
                  <a:lnTo>
                    <a:pt x="116" y="281"/>
                  </a:lnTo>
                  <a:lnTo>
                    <a:pt x="116" y="281"/>
                  </a:lnTo>
                  <a:lnTo>
                    <a:pt x="115" y="281"/>
                  </a:lnTo>
                  <a:lnTo>
                    <a:pt x="115" y="281"/>
                  </a:lnTo>
                  <a:lnTo>
                    <a:pt x="114" y="281"/>
                  </a:lnTo>
                  <a:lnTo>
                    <a:pt x="113" y="281"/>
                  </a:lnTo>
                  <a:lnTo>
                    <a:pt x="113" y="280"/>
                  </a:lnTo>
                  <a:lnTo>
                    <a:pt x="113" y="279"/>
                  </a:lnTo>
                  <a:lnTo>
                    <a:pt x="113" y="279"/>
                  </a:lnTo>
                  <a:lnTo>
                    <a:pt x="113" y="279"/>
                  </a:lnTo>
                  <a:lnTo>
                    <a:pt x="113" y="279"/>
                  </a:lnTo>
                  <a:lnTo>
                    <a:pt x="113" y="279"/>
                  </a:lnTo>
                  <a:lnTo>
                    <a:pt x="113" y="279"/>
                  </a:lnTo>
                  <a:lnTo>
                    <a:pt x="113" y="279"/>
                  </a:lnTo>
                  <a:lnTo>
                    <a:pt x="113" y="279"/>
                  </a:lnTo>
                  <a:lnTo>
                    <a:pt x="112" y="279"/>
                  </a:lnTo>
                  <a:lnTo>
                    <a:pt x="112" y="279"/>
                  </a:lnTo>
                  <a:lnTo>
                    <a:pt x="112" y="279"/>
                  </a:lnTo>
                  <a:lnTo>
                    <a:pt x="112" y="279"/>
                  </a:lnTo>
                  <a:lnTo>
                    <a:pt x="112" y="279"/>
                  </a:lnTo>
                  <a:lnTo>
                    <a:pt x="112" y="279"/>
                  </a:lnTo>
                  <a:lnTo>
                    <a:pt x="112" y="279"/>
                  </a:lnTo>
                  <a:lnTo>
                    <a:pt x="112" y="279"/>
                  </a:lnTo>
                  <a:lnTo>
                    <a:pt x="112" y="279"/>
                  </a:lnTo>
                  <a:lnTo>
                    <a:pt x="112" y="279"/>
                  </a:lnTo>
                  <a:lnTo>
                    <a:pt x="112" y="279"/>
                  </a:lnTo>
                  <a:lnTo>
                    <a:pt x="112" y="279"/>
                  </a:lnTo>
                  <a:lnTo>
                    <a:pt x="112" y="279"/>
                  </a:lnTo>
                  <a:lnTo>
                    <a:pt x="112" y="279"/>
                  </a:lnTo>
                  <a:lnTo>
                    <a:pt x="112" y="279"/>
                  </a:lnTo>
                  <a:lnTo>
                    <a:pt x="112" y="279"/>
                  </a:lnTo>
                  <a:lnTo>
                    <a:pt x="112" y="279"/>
                  </a:lnTo>
                  <a:lnTo>
                    <a:pt x="112" y="279"/>
                  </a:lnTo>
                  <a:lnTo>
                    <a:pt x="112" y="279"/>
                  </a:lnTo>
                  <a:lnTo>
                    <a:pt x="112" y="279"/>
                  </a:lnTo>
                  <a:lnTo>
                    <a:pt x="112" y="279"/>
                  </a:lnTo>
                  <a:lnTo>
                    <a:pt x="112" y="279"/>
                  </a:lnTo>
                  <a:lnTo>
                    <a:pt x="112" y="279"/>
                  </a:lnTo>
                  <a:lnTo>
                    <a:pt x="112" y="279"/>
                  </a:lnTo>
                  <a:lnTo>
                    <a:pt x="112" y="279"/>
                  </a:lnTo>
                  <a:lnTo>
                    <a:pt x="112" y="279"/>
                  </a:lnTo>
                  <a:lnTo>
                    <a:pt x="112" y="278"/>
                  </a:lnTo>
                  <a:lnTo>
                    <a:pt x="112" y="278"/>
                  </a:lnTo>
                  <a:lnTo>
                    <a:pt x="112" y="278"/>
                  </a:lnTo>
                  <a:lnTo>
                    <a:pt x="112" y="278"/>
                  </a:lnTo>
                  <a:lnTo>
                    <a:pt x="112" y="278"/>
                  </a:lnTo>
                  <a:lnTo>
                    <a:pt x="112" y="278"/>
                  </a:lnTo>
                  <a:lnTo>
                    <a:pt x="112" y="278"/>
                  </a:lnTo>
                  <a:lnTo>
                    <a:pt x="112" y="278"/>
                  </a:lnTo>
                  <a:lnTo>
                    <a:pt x="111" y="278"/>
                  </a:lnTo>
                  <a:lnTo>
                    <a:pt x="111" y="278"/>
                  </a:lnTo>
                  <a:lnTo>
                    <a:pt x="111" y="278"/>
                  </a:lnTo>
                  <a:lnTo>
                    <a:pt x="111" y="278"/>
                  </a:lnTo>
                  <a:lnTo>
                    <a:pt x="111" y="278"/>
                  </a:lnTo>
                  <a:lnTo>
                    <a:pt x="111" y="278"/>
                  </a:lnTo>
                  <a:lnTo>
                    <a:pt x="111" y="278"/>
                  </a:lnTo>
                  <a:lnTo>
                    <a:pt x="111" y="278"/>
                  </a:lnTo>
                  <a:lnTo>
                    <a:pt x="110" y="278"/>
                  </a:lnTo>
                  <a:lnTo>
                    <a:pt x="109" y="277"/>
                  </a:lnTo>
                  <a:lnTo>
                    <a:pt x="109" y="277"/>
                  </a:lnTo>
                  <a:lnTo>
                    <a:pt x="109" y="277"/>
                  </a:lnTo>
                  <a:lnTo>
                    <a:pt x="109" y="277"/>
                  </a:lnTo>
                  <a:lnTo>
                    <a:pt x="109" y="277"/>
                  </a:lnTo>
                  <a:lnTo>
                    <a:pt x="109" y="277"/>
                  </a:lnTo>
                  <a:lnTo>
                    <a:pt x="108" y="277"/>
                  </a:lnTo>
                  <a:lnTo>
                    <a:pt x="108" y="277"/>
                  </a:lnTo>
                  <a:lnTo>
                    <a:pt x="107" y="277"/>
                  </a:lnTo>
                  <a:lnTo>
                    <a:pt x="107" y="277"/>
                  </a:lnTo>
                  <a:lnTo>
                    <a:pt x="107" y="277"/>
                  </a:lnTo>
                  <a:lnTo>
                    <a:pt x="107" y="277"/>
                  </a:lnTo>
                  <a:lnTo>
                    <a:pt x="104" y="276"/>
                  </a:lnTo>
                  <a:lnTo>
                    <a:pt x="104" y="275"/>
                  </a:lnTo>
                  <a:lnTo>
                    <a:pt x="102" y="271"/>
                  </a:lnTo>
                  <a:lnTo>
                    <a:pt x="102" y="267"/>
                  </a:lnTo>
                  <a:lnTo>
                    <a:pt x="102" y="265"/>
                  </a:lnTo>
                  <a:lnTo>
                    <a:pt x="102" y="264"/>
                  </a:lnTo>
                  <a:lnTo>
                    <a:pt x="102" y="264"/>
                  </a:lnTo>
                  <a:lnTo>
                    <a:pt x="103" y="263"/>
                  </a:lnTo>
                  <a:lnTo>
                    <a:pt x="103" y="263"/>
                  </a:lnTo>
                  <a:lnTo>
                    <a:pt x="103" y="263"/>
                  </a:lnTo>
                  <a:lnTo>
                    <a:pt x="103" y="263"/>
                  </a:lnTo>
                  <a:lnTo>
                    <a:pt x="103" y="263"/>
                  </a:lnTo>
                  <a:lnTo>
                    <a:pt x="104" y="262"/>
                  </a:lnTo>
                  <a:lnTo>
                    <a:pt x="104" y="262"/>
                  </a:lnTo>
                  <a:lnTo>
                    <a:pt x="104" y="262"/>
                  </a:lnTo>
                  <a:lnTo>
                    <a:pt x="104" y="262"/>
                  </a:lnTo>
                  <a:lnTo>
                    <a:pt x="104" y="262"/>
                  </a:lnTo>
                  <a:lnTo>
                    <a:pt x="104" y="262"/>
                  </a:lnTo>
                  <a:lnTo>
                    <a:pt x="104" y="261"/>
                  </a:lnTo>
                  <a:lnTo>
                    <a:pt x="104" y="261"/>
                  </a:lnTo>
                  <a:lnTo>
                    <a:pt x="104" y="260"/>
                  </a:lnTo>
                  <a:lnTo>
                    <a:pt x="105" y="257"/>
                  </a:lnTo>
                  <a:lnTo>
                    <a:pt x="105" y="257"/>
                  </a:lnTo>
                  <a:lnTo>
                    <a:pt x="106" y="257"/>
                  </a:lnTo>
                  <a:lnTo>
                    <a:pt x="106" y="257"/>
                  </a:lnTo>
                  <a:lnTo>
                    <a:pt x="106" y="257"/>
                  </a:lnTo>
                  <a:lnTo>
                    <a:pt x="107" y="257"/>
                  </a:lnTo>
                  <a:lnTo>
                    <a:pt x="107" y="257"/>
                  </a:lnTo>
                  <a:lnTo>
                    <a:pt x="107" y="257"/>
                  </a:lnTo>
                  <a:lnTo>
                    <a:pt x="109" y="260"/>
                  </a:lnTo>
                  <a:lnTo>
                    <a:pt x="110" y="261"/>
                  </a:lnTo>
                  <a:lnTo>
                    <a:pt x="110" y="261"/>
                  </a:lnTo>
                  <a:lnTo>
                    <a:pt x="110" y="261"/>
                  </a:lnTo>
                  <a:lnTo>
                    <a:pt x="110" y="261"/>
                  </a:lnTo>
                  <a:lnTo>
                    <a:pt x="110" y="261"/>
                  </a:lnTo>
                  <a:lnTo>
                    <a:pt x="110" y="261"/>
                  </a:lnTo>
                  <a:lnTo>
                    <a:pt x="110" y="261"/>
                  </a:lnTo>
                  <a:lnTo>
                    <a:pt x="111" y="261"/>
                  </a:lnTo>
                  <a:lnTo>
                    <a:pt x="111" y="261"/>
                  </a:lnTo>
                  <a:lnTo>
                    <a:pt x="111" y="261"/>
                  </a:lnTo>
                  <a:lnTo>
                    <a:pt x="111" y="261"/>
                  </a:lnTo>
                  <a:lnTo>
                    <a:pt x="111" y="261"/>
                  </a:lnTo>
                  <a:lnTo>
                    <a:pt x="112" y="260"/>
                  </a:lnTo>
                  <a:lnTo>
                    <a:pt x="112" y="260"/>
                  </a:lnTo>
                  <a:lnTo>
                    <a:pt x="112" y="260"/>
                  </a:lnTo>
                  <a:lnTo>
                    <a:pt x="117" y="260"/>
                  </a:lnTo>
                  <a:lnTo>
                    <a:pt x="117" y="260"/>
                  </a:lnTo>
                  <a:lnTo>
                    <a:pt x="119" y="261"/>
                  </a:lnTo>
                  <a:lnTo>
                    <a:pt x="119" y="261"/>
                  </a:lnTo>
                  <a:lnTo>
                    <a:pt x="119" y="261"/>
                  </a:lnTo>
                  <a:lnTo>
                    <a:pt x="120" y="261"/>
                  </a:lnTo>
                  <a:lnTo>
                    <a:pt x="120" y="261"/>
                  </a:lnTo>
                  <a:lnTo>
                    <a:pt x="120" y="261"/>
                  </a:lnTo>
                  <a:lnTo>
                    <a:pt x="120" y="261"/>
                  </a:lnTo>
                  <a:lnTo>
                    <a:pt x="121" y="261"/>
                  </a:lnTo>
                  <a:lnTo>
                    <a:pt x="121" y="260"/>
                  </a:lnTo>
                  <a:lnTo>
                    <a:pt x="121" y="260"/>
                  </a:lnTo>
                  <a:lnTo>
                    <a:pt x="121" y="260"/>
                  </a:lnTo>
                  <a:lnTo>
                    <a:pt x="122" y="260"/>
                  </a:lnTo>
                  <a:lnTo>
                    <a:pt x="122" y="259"/>
                  </a:lnTo>
                  <a:lnTo>
                    <a:pt x="122" y="259"/>
                  </a:lnTo>
                  <a:lnTo>
                    <a:pt x="122" y="259"/>
                  </a:lnTo>
                  <a:lnTo>
                    <a:pt x="122" y="258"/>
                  </a:lnTo>
                  <a:lnTo>
                    <a:pt x="123" y="258"/>
                  </a:lnTo>
                  <a:lnTo>
                    <a:pt x="123" y="258"/>
                  </a:lnTo>
                  <a:lnTo>
                    <a:pt x="123" y="258"/>
                  </a:lnTo>
                  <a:lnTo>
                    <a:pt x="123" y="257"/>
                  </a:lnTo>
                  <a:lnTo>
                    <a:pt x="123" y="257"/>
                  </a:lnTo>
                  <a:lnTo>
                    <a:pt x="124" y="256"/>
                  </a:lnTo>
                  <a:lnTo>
                    <a:pt x="124" y="255"/>
                  </a:lnTo>
                  <a:lnTo>
                    <a:pt x="124" y="255"/>
                  </a:lnTo>
                  <a:lnTo>
                    <a:pt x="124" y="255"/>
                  </a:lnTo>
                  <a:lnTo>
                    <a:pt x="125" y="254"/>
                  </a:lnTo>
                  <a:lnTo>
                    <a:pt x="125" y="253"/>
                  </a:lnTo>
                  <a:lnTo>
                    <a:pt x="125" y="252"/>
                  </a:lnTo>
                  <a:lnTo>
                    <a:pt x="125" y="251"/>
                  </a:lnTo>
                  <a:lnTo>
                    <a:pt x="126" y="251"/>
                  </a:lnTo>
                  <a:lnTo>
                    <a:pt x="126" y="250"/>
                  </a:lnTo>
                  <a:lnTo>
                    <a:pt x="126" y="249"/>
                  </a:lnTo>
                  <a:lnTo>
                    <a:pt x="126" y="249"/>
                  </a:lnTo>
                  <a:lnTo>
                    <a:pt x="126" y="248"/>
                  </a:lnTo>
                  <a:lnTo>
                    <a:pt x="126" y="248"/>
                  </a:lnTo>
                  <a:lnTo>
                    <a:pt x="127" y="245"/>
                  </a:lnTo>
                  <a:lnTo>
                    <a:pt x="127" y="244"/>
                  </a:lnTo>
                  <a:lnTo>
                    <a:pt x="127" y="243"/>
                  </a:lnTo>
                  <a:lnTo>
                    <a:pt x="127" y="242"/>
                  </a:lnTo>
                  <a:lnTo>
                    <a:pt x="127" y="242"/>
                  </a:lnTo>
                  <a:lnTo>
                    <a:pt x="127" y="238"/>
                  </a:lnTo>
                  <a:lnTo>
                    <a:pt x="127" y="236"/>
                  </a:lnTo>
                  <a:lnTo>
                    <a:pt x="127" y="236"/>
                  </a:lnTo>
                  <a:lnTo>
                    <a:pt x="127" y="236"/>
                  </a:lnTo>
                  <a:lnTo>
                    <a:pt x="127" y="235"/>
                  </a:lnTo>
                  <a:lnTo>
                    <a:pt x="127" y="234"/>
                  </a:lnTo>
                  <a:lnTo>
                    <a:pt x="127" y="234"/>
                  </a:lnTo>
                  <a:lnTo>
                    <a:pt x="127" y="233"/>
                  </a:lnTo>
                  <a:lnTo>
                    <a:pt x="127" y="233"/>
                  </a:lnTo>
                  <a:lnTo>
                    <a:pt x="127" y="233"/>
                  </a:lnTo>
                  <a:lnTo>
                    <a:pt x="127" y="232"/>
                  </a:lnTo>
                  <a:lnTo>
                    <a:pt x="127" y="232"/>
                  </a:lnTo>
                  <a:lnTo>
                    <a:pt x="126" y="231"/>
                  </a:lnTo>
                  <a:lnTo>
                    <a:pt x="126" y="231"/>
                  </a:lnTo>
                  <a:lnTo>
                    <a:pt x="126" y="230"/>
                  </a:lnTo>
                  <a:lnTo>
                    <a:pt x="125" y="227"/>
                  </a:lnTo>
                  <a:lnTo>
                    <a:pt x="124" y="226"/>
                  </a:lnTo>
                  <a:lnTo>
                    <a:pt x="123" y="225"/>
                  </a:lnTo>
                  <a:lnTo>
                    <a:pt x="123" y="224"/>
                  </a:lnTo>
                  <a:lnTo>
                    <a:pt x="123" y="224"/>
                  </a:lnTo>
                  <a:lnTo>
                    <a:pt x="123" y="224"/>
                  </a:lnTo>
                  <a:lnTo>
                    <a:pt x="123" y="224"/>
                  </a:lnTo>
                  <a:lnTo>
                    <a:pt x="123" y="223"/>
                  </a:lnTo>
                  <a:lnTo>
                    <a:pt x="122" y="222"/>
                  </a:lnTo>
                  <a:lnTo>
                    <a:pt x="118" y="217"/>
                  </a:lnTo>
                  <a:lnTo>
                    <a:pt x="118" y="217"/>
                  </a:lnTo>
                  <a:lnTo>
                    <a:pt x="118" y="217"/>
                  </a:lnTo>
                  <a:lnTo>
                    <a:pt x="118" y="217"/>
                  </a:lnTo>
                  <a:lnTo>
                    <a:pt x="117" y="217"/>
                  </a:lnTo>
                  <a:lnTo>
                    <a:pt x="117" y="217"/>
                  </a:lnTo>
                  <a:lnTo>
                    <a:pt x="117" y="217"/>
                  </a:lnTo>
                  <a:lnTo>
                    <a:pt x="117" y="216"/>
                  </a:lnTo>
                  <a:lnTo>
                    <a:pt x="116" y="216"/>
                  </a:lnTo>
                  <a:lnTo>
                    <a:pt x="116" y="217"/>
                  </a:lnTo>
                  <a:lnTo>
                    <a:pt x="116" y="217"/>
                  </a:lnTo>
                  <a:lnTo>
                    <a:pt x="114" y="217"/>
                  </a:lnTo>
                  <a:lnTo>
                    <a:pt x="114" y="217"/>
                  </a:lnTo>
                  <a:lnTo>
                    <a:pt x="113" y="217"/>
                  </a:lnTo>
                  <a:lnTo>
                    <a:pt x="113" y="217"/>
                  </a:lnTo>
                  <a:lnTo>
                    <a:pt x="113" y="217"/>
                  </a:lnTo>
                  <a:lnTo>
                    <a:pt x="113" y="218"/>
                  </a:lnTo>
                  <a:lnTo>
                    <a:pt x="113" y="218"/>
                  </a:lnTo>
                  <a:lnTo>
                    <a:pt x="112" y="218"/>
                  </a:lnTo>
                  <a:lnTo>
                    <a:pt x="112" y="218"/>
                  </a:lnTo>
                  <a:lnTo>
                    <a:pt x="112" y="218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3" name="Freeform 192"/>
            <p:cNvSpPr>
              <a:spLocks/>
            </p:cNvSpPr>
            <p:nvPr/>
          </p:nvSpPr>
          <p:spPr bwMode="auto">
            <a:xfrm>
              <a:off x="3422935" y="4468997"/>
              <a:ext cx="80933" cy="107483"/>
            </a:xfrm>
            <a:custGeom>
              <a:avLst/>
              <a:gdLst>
                <a:gd name="T0" fmla="*/ 6 w 18"/>
                <a:gd name="T1" fmla="*/ 0 h 25"/>
                <a:gd name="T2" fmla="*/ 6 w 18"/>
                <a:gd name="T3" fmla="*/ 0 h 25"/>
                <a:gd name="T4" fmla="*/ 6 w 18"/>
                <a:gd name="T5" fmla="*/ 0 h 25"/>
                <a:gd name="T6" fmla="*/ 11 w 18"/>
                <a:gd name="T7" fmla="*/ 3 h 25"/>
                <a:gd name="T8" fmla="*/ 11 w 18"/>
                <a:gd name="T9" fmla="*/ 3 h 25"/>
                <a:gd name="T10" fmla="*/ 11 w 18"/>
                <a:gd name="T11" fmla="*/ 4 h 25"/>
                <a:gd name="T12" fmla="*/ 12 w 18"/>
                <a:gd name="T13" fmla="*/ 5 h 25"/>
                <a:gd name="T14" fmla="*/ 14 w 18"/>
                <a:gd name="T15" fmla="*/ 9 h 25"/>
                <a:gd name="T16" fmla="*/ 15 w 18"/>
                <a:gd name="T17" fmla="*/ 10 h 25"/>
                <a:gd name="T18" fmla="*/ 17 w 18"/>
                <a:gd name="T19" fmla="*/ 12 h 25"/>
                <a:gd name="T20" fmla="*/ 17 w 18"/>
                <a:gd name="T21" fmla="*/ 12 h 25"/>
                <a:gd name="T22" fmla="*/ 16 w 18"/>
                <a:gd name="T23" fmla="*/ 12 h 25"/>
                <a:gd name="T24" fmla="*/ 16 w 18"/>
                <a:gd name="T25" fmla="*/ 12 h 25"/>
                <a:gd name="T26" fmla="*/ 15 w 18"/>
                <a:gd name="T27" fmla="*/ 12 h 25"/>
                <a:gd name="T28" fmla="*/ 15 w 18"/>
                <a:gd name="T29" fmla="*/ 13 h 25"/>
                <a:gd name="T30" fmla="*/ 15 w 18"/>
                <a:gd name="T31" fmla="*/ 13 h 25"/>
                <a:gd name="T32" fmla="*/ 15 w 18"/>
                <a:gd name="T33" fmla="*/ 13 h 25"/>
                <a:gd name="T34" fmla="*/ 15 w 18"/>
                <a:gd name="T35" fmla="*/ 13 h 25"/>
                <a:gd name="T36" fmla="*/ 15 w 18"/>
                <a:gd name="T37" fmla="*/ 14 h 25"/>
                <a:gd name="T38" fmla="*/ 15 w 18"/>
                <a:gd name="T39" fmla="*/ 14 h 25"/>
                <a:gd name="T40" fmla="*/ 15 w 18"/>
                <a:gd name="T41" fmla="*/ 14 h 25"/>
                <a:gd name="T42" fmla="*/ 15 w 18"/>
                <a:gd name="T43" fmla="*/ 14 h 25"/>
                <a:gd name="T44" fmla="*/ 15 w 18"/>
                <a:gd name="T45" fmla="*/ 14 h 25"/>
                <a:gd name="T46" fmla="*/ 15 w 18"/>
                <a:gd name="T47" fmla="*/ 14 h 25"/>
                <a:gd name="T48" fmla="*/ 15 w 18"/>
                <a:gd name="T49" fmla="*/ 14 h 25"/>
                <a:gd name="T50" fmla="*/ 15 w 18"/>
                <a:gd name="T51" fmla="*/ 14 h 25"/>
                <a:gd name="T52" fmla="*/ 15 w 18"/>
                <a:gd name="T53" fmla="*/ 14 h 25"/>
                <a:gd name="T54" fmla="*/ 16 w 18"/>
                <a:gd name="T55" fmla="*/ 14 h 25"/>
                <a:gd name="T56" fmla="*/ 16 w 18"/>
                <a:gd name="T57" fmla="*/ 14 h 25"/>
                <a:gd name="T58" fmla="*/ 16 w 18"/>
                <a:gd name="T59" fmla="*/ 14 h 25"/>
                <a:gd name="T60" fmla="*/ 16 w 18"/>
                <a:gd name="T61" fmla="*/ 14 h 25"/>
                <a:gd name="T62" fmla="*/ 16 w 18"/>
                <a:gd name="T63" fmla="*/ 14 h 25"/>
                <a:gd name="T64" fmla="*/ 16 w 18"/>
                <a:gd name="T65" fmla="*/ 14 h 25"/>
                <a:gd name="T66" fmla="*/ 16 w 18"/>
                <a:gd name="T67" fmla="*/ 15 h 25"/>
                <a:gd name="T68" fmla="*/ 16 w 18"/>
                <a:gd name="T69" fmla="*/ 15 h 25"/>
                <a:gd name="T70" fmla="*/ 15 w 18"/>
                <a:gd name="T71" fmla="*/ 15 h 25"/>
                <a:gd name="T72" fmla="*/ 15 w 18"/>
                <a:gd name="T73" fmla="*/ 15 h 25"/>
                <a:gd name="T74" fmla="*/ 15 w 18"/>
                <a:gd name="T75" fmla="*/ 16 h 25"/>
                <a:gd name="T76" fmla="*/ 17 w 18"/>
                <a:gd name="T77" fmla="*/ 17 h 25"/>
                <a:gd name="T78" fmla="*/ 18 w 18"/>
                <a:gd name="T79" fmla="*/ 17 h 25"/>
                <a:gd name="T80" fmla="*/ 18 w 18"/>
                <a:gd name="T81" fmla="*/ 20 h 25"/>
                <a:gd name="T82" fmla="*/ 18 w 18"/>
                <a:gd name="T83" fmla="*/ 21 h 25"/>
                <a:gd name="T84" fmla="*/ 17 w 18"/>
                <a:gd name="T85" fmla="*/ 23 h 25"/>
                <a:gd name="T86" fmla="*/ 14 w 18"/>
                <a:gd name="T87" fmla="*/ 25 h 25"/>
                <a:gd name="T88" fmla="*/ 10 w 18"/>
                <a:gd name="T89" fmla="*/ 21 h 25"/>
                <a:gd name="T90" fmla="*/ 6 w 18"/>
                <a:gd name="T91" fmla="*/ 16 h 25"/>
                <a:gd name="T92" fmla="*/ 5 w 18"/>
                <a:gd name="T93" fmla="*/ 14 h 25"/>
                <a:gd name="T94" fmla="*/ 3 w 18"/>
                <a:gd name="T95" fmla="*/ 13 h 25"/>
                <a:gd name="T96" fmla="*/ 1 w 18"/>
                <a:gd name="T97" fmla="*/ 13 h 25"/>
                <a:gd name="T98" fmla="*/ 0 w 18"/>
                <a:gd name="T99" fmla="*/ 10 h 25"/>
                <a:gd name="T100" fmla="*/ 1 w 18"/>
                <a:gd name="T101" fmla="*/ 8 h 25"/>
                <a:gd name="T102" fmla="*/ 3 w 18"/>
                <a:gd name="T103" fmla="*/ 9 h 25"/>
                <a:gd name="T104" fmla="*/ 4 w 18"/>
                <a:gd name="T105" fmla="*/ 9 h 25"/>
                <a:gd name="T106" fmla="*/ 5 w 18"/>
                <a:gd name="T107" fmla="*/ 8 h 25"/>
                <a:gd name="T108" fmla="*/ 5 w 18"/>
                <a:gd name="T109" fmla="*/ 5 h 25"/>
                <a:gd name="T110" fmla="*/ 5 w 18"/>
                <a:gd name="T111" fmla="*/ 4 h 25"/>
                <a:gd name="T112" fmla="*/ 4 w 18"/>
                <a:gd name="T113" fmla="*/ 1 h 25"/>
                <a:gd name="T114" fmla="*/ 5 w 18"/>
                <a:gd name="T115" fmla="*/ 1 h 25"/>
                <a:gd name="T116" fmla="*/ 6 w 18"/>
                <a:gd name="T1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" h="25">
                  <a:moveTo>
                    <a:pt x="6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14" y="9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6" y="11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8" y="17"/>
                  </a:lnTo>
                  <a:lnTo>
                    <a:pt x="18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1"/>
                  </a:lnTo>
                  <a:lnTo>
                    <a:pt x="17" y="22"/>
                  </a:lnTo>
                  <a:lnTo>
                    <a:pt x="17" y="23"/>
                  </a:lnTo>
                  <a:lnTo>
                    <a:pt x="15" y="24"/>
                  </a:lnTo>
                  <a:lnTo>
                    <a:pt x="14" y="25"/>
                  </a:lnTo>
                  <a:lnTo>
                    <a:pt x="11" y="22"/>
                  </a:lnTo>
                  <a:lnTo>
                    <a:pt x="10" y="21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8"/>
                  </a:lnTo>
                  <a:lnTo>
                    <a:pt x="3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4" name="Freeform 193"/>
            <p:cNvSpPr>
              <a:spLocks/>
            </p:cNvSpPr>
            <p:nvPr/>
          </p:nvSpPr>
          <p:spPr bwMode="auto">
            <a:xfrm>
              <a:off x="3692709" y="4653868"/>
              <a:ext cx="26978" cy="38695"/>
            </a:xfrm>
            <a:custGeom>
              <a:avLst/>
              <a:gdLst>
                <a:gd name="T0" fmla="*/ 5 w 6"/>
                <a:gd name="T1" fmla="*/ 1 h 9"/>
                <a:gd name="T2" fmla="*/ 6 w 6"/>
                <a:gd name="T3" fmla="*/ 1 h 9"/>
                <a:gd name="T4" fmla="*/ 6 w 6"/>
                <a:gd name="T5" fmla="*/ 2 h 9"/>
                <a:gd name="T6" fmla="*/ 6 w 6"/>
                <a:gd name="T7" fmla="*/ 3 h 9"/>
                <a:gd name="T8" fmla="*/ 6 w 6"/>
                <a:gd name="T9" fmla="*/ 3 h 9"/>
                <a:gd name="T10" fmla="*/ 6 w 6"/>
                <a:gd name="T11" fmla="*/ 3 h 9"/>
                <a:gd name="T12" fmla="*/ 6 w 6"/>
                <a:gd name="T13" fmla="*/ 4 h 9"/>
                <a:gd name="T14" fmla="*/ 6 w 6"/>
                <a:gd name="T15" fmla="*/ 4 h 9"/>
                <a:gd name="T16" fmla="*/ 6 w 6"/>
                <a:gd name="T17" fmla="*/ 4 h 9"/>
                <a:gd name="T18" fmla="*/ 6 w 6"/>
                <a:gd name="T19" fmla="*/ 4 h 9"/>
                <a:gd name="T20" fmla="*/ 6 w 6"/>
                <a:gd name="T21" fmla="*/ 4 h 9"/>
                <a:gd name="T22" fmla="*/ 6 w 6"/>
                <a:gd name="T23" fmla="*/ 4 h 9"/>
                <a:gd name="T24" fmla="*/ 6 w 6"/>
                <a:gd name="T25" fmla="*/ 4 h 9"/>
                <a:gd name="T26" fmla="*/ 6 w 6"/>
                <a:gd name="T27" fmla="*/ 3 h 9"/>
                <a:gd name="T28" fmla="*/ 6 w 6"/>
                <a:gd name="T29" fmla="*/ 3 h 9"/>
                <a:gd name="T30" fmla="*/ 6 w 6"/>
                <a:gd name="T31" fmla="*/ 3 h 9"/>
                <a:gd name="T32" fmla="*/ 4 w 6"/>
                <a:gd name="T33" fmla="*/ 3 h 9"/>
                <a:gd name="T34" fmla="*/ 4 w 6"/>
                <a:gd name="T35" fmla="*/ 3 h 9"/>
                <a:gd name="T36" fmla="*/ 3 w 6"/>
                <a:gd name="T37" fmla="*/ 3 h 9"/>
                <a:gd name="T38" fmla="*/ 3 w 6"/>
                <a:gd name="T39" fmla="*/ 4 h 9"/>
                <a:gd name="T40" fmla="*/ 2 w 6"/>
                <a:gd name="T41" fmla="*/ 5 h 9"/>
                <a:gd name="T42" fmla="*/ 2 w 6"/>
                <a:gd name="T43" fmla="*/ 5 h 9"/>
                <a:gd name="T44" fmla="*/ 2 w 6"/>
                <a:gd name="T45" fmla="*/ 6 h 9"/>
                <a:gd name="T46" fmla="*/ 3 w 6"/>
                <a:gd name="T47" fmla="*/ 6 h 9"/>
                <a:gd name="T48" fmla="*/ 3 w 6"/>
                <a:gd name="T49" fmla="*/ 6 h 9"/>
                <a:gd name="T50" fmla="*/ 3 w 6"/>
                <a:gd name="T51" fmla="*/ 6 h 9"/>
                <a:gd name="T52" fmla="*/ 3 w 6"/>
                <a:gd name="T53" fmla="*/ 6 h 9"/>
                <a:gd name="T54" fmla="*/ 4 w 6"/>
                <a:gd name="T55" fmla="*/ 6 h 9"/>
                <a:gd name="T56" fmla="*/ 5 w 6"/>
                <a:gd name="T57" fmla="*/ 7 h 9"/>
                <a:gd name="T58" fmla="*/ 5 w 6"/>
                <a:gd name="T59" fmla="*/ 7 h 9"/>
                <a:gd name="T60" fmla="*/ 5 w 6"/>
                <a:gd name="T61" fmla="*/ 7 h 9"/>
                <a:gd name="T62" fmla="*/ 5 w 6"/>
                <a:gd name="T63" fmla="*/ 7 h 9"/>
                <a:gd name="T64" fmla="*/ 5 w 6"/>
                <a:gd name="T65" fmla="*/ 8 h 9"/>
                <a:gd name="T66" fmla="*/ 5 w 6"/>
                <a:gd name="T67" fmla="*/ 8 h 9"/>
                <a:gd name="T68" fmla="*/ 5 w 6"/>
                <a:gd name="T69" fmla="*/ 8 h 9"/>
                <a:gd name="T70" fmla="*/ 4 w 6"/>
                <a:gd name="T71" fmla="*/ 9 h 9"/>
                <a:gd name="T72" fmla="*/ 3 w 6"/>
                <a:gd name="T73" fmla="*/ 8 h 9"/>
                <a:gd name="T74" fmla="*/ 3 w 6"/>
                <a:gd name="T75" fmla="*/ 8 h 9"/>
                <a:gd name="T76" fmla="*/ 2 w 6"/>
                <a:gd name="T77" fmla="*/ 7 h 9"/>
                <a:gd name="T78" fmla="*/ 2 w 6"/>
                <a:gd name="T79" fmla="*/ 7 h 9"/>
                <a:gd name="T80" fmla="*/ 0 w 6"/>
                <a:gd name="T81" fmla="*/ 3 h 9"/>
                <a:gd name="T82" fmla="*/ 0 w 6"/>
                <a:gd name="T83" fmla="*/ 3 h 9"/>
                <a:gd name="T84" fmla="*/ 1 w 6"/>
                <a:gd name="T85" fmla="*/ 2 h 9"/>
                <a:gd name="T86" fmla="*/ 1 w 6"/>
                <a:gd name="T87" fmla="*/ 1 h 9"/>
                <a:gd name="T88" fmla="*/ 1 w 6"/>
                <a:gd name="T89" fmla="*/ 1 h 9"/>
                <a:gd name="T90" fmla="*/ 2 w 6"/>
                <a:gd name="T91" fmla="*/ 1 h 9"/>
                <a:gd name="T92" fmla="*/ 2 w 6"/>
                <a:gd name="T93" fmla="*/ 2 h 9"/>
                <a:gd name="T94" fmla="*/ 3 w 6"/>
                <a:gd name="T95" fmla="*/ 1 h 9"/>
                <a:gd name="T96" fmla="*/ 3 w 6"/>
                <a:gd name="T97" fmla="*/ 1 h 9"/>
                <a:gd name="T98" fmla="*/ 4 w 6"/>
                <a:gd name="T99" fmla="*/ 0 h 9"/>
                <a:gd name="T100" fmla="*/ 4 w 6"/>
                <a:gd name="T101" fmla="*/ 0 h 9"/>
                <a:gd name="T102" fmla="*/ 5 w 6"/>
                <a:gd name="T103" fmla="*/ 0 h 9"/>
                <a:gd name="T104" fmla="*/ 5 w 6"/>
                <a:gd name="T105" fmla="*/ 1 h 9"/>
                <a:gd name="T106" fmla="*/ 5 w 6"/>
                <a:gd name="T10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" h="9">
                  <a:moveTo>
                    <a:pt x="5" y="1"/>
                  </a:moveTo>
                  <a:lnTo>
                    <a:pt x="6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4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5" name="Freeform 194"/>
            <p:cNvSpPr>
              <a:spLocks/>
            </p:cNvSpPr>
            <p:nvPr/>
          </p:nvSpPr>
          <p:spPr bwMode="auto">
            <a:xfrm>
              <a:off x="3431927" y="4189545"/>
              <a:ext cx="8992" cy="430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1 w 2"/>
                <a:gd name="T5" fmla="*/ 1 h 1"/>
                <a:gd name="T6" fmla="*/ 1 w 2"/>
                <a:gd name="T7" fmla="*/ 1 h 1"/>
                <a:gd name="T8" fmla="*/ 1 w 2"/>
                <a:gd name="T9" fmla="*/ 1 h 1"/>
                <a:gd name="T10" fmla="*/ 1 w 2"/>
                <a:gd name="T11" fmla="*/ 1 h 1"/>
                <a:gd name="T12" fmla="*/ 0 w 2"/>
                <a:gd name="T13" fmla="*/ 0 h 1"/>
                <a:gd name="T14" fmla="*/ 0 w 2"/>
                <a:gd name="T15" fmla="*/ 0 h 1"/>
                <a:gd name="T16" fmla="*/ 0 w 2"/>
                <a:gd name="T17" fmla="*/ 0 h 1"/>
                <a:gd name="T18" fmla="*/ 0 w 2"/>
                <a:gd name="T19" fmla="*/ 0 h 1"/>
                <a:gd name="T20" fmla="*/ 0 w 2"/>
                <a:gd name="T21" fmla="*/ 0 h 1"/>
                <a:gd name="T22" fmla="*/ 0 w 2"/>
                <a:gd name="T23" fmla="*/ 0 h 1"/>
                <a:gd name="T24" fmla="*/ 0 w 2"/>
                <a:gd name="T25" fmla="*/ 0 h 1"/>
                <a:gd name="T26" fmla="*/ 0 w 2"/>
                <a:gd name="T27" fmla="*/ 0 h 1"/>
                <a:gd name="T28" fmla="*/ 0 w 2"/>
                <a:gd name="T29" fmla="*/ 0 h 1"/>
                <a:gd name="T30" fmla="*/ 1 w 2"/>
                <a:gd name="T31" fmla="*/ 0 h 1"/>
                <a:gd name="T32" fmla="*/ 1 w 2"/>
                <a:gd name="T33" fmla="*/ 0 h 1"/>
                <a:gd name="T34" fmla="*/ 1 w 2"/>
                <a:gd name="T35" fmla="*/ 0 h 1"/>
                <a:gd name="T36" fmla="*/ 1 w 2"/>
                <a:gd name="T37" fmla="*/ 0 h 1"/>
                <a:gd name="T38" fmla="*/ 1 w 2"/>
                <a:gd name="T39" fmla="*/ 0 h 1"/>
                <a:gd name="T40" fmla="*/ 2 w 2"/>
                <a:gd name="T41" fmla="*/ 0 h 1"/>
                <a:gd name="T42" fmla="*/ 2 w 2"/>
                <a:gd name="T43" fmla="*/ 0 h 1"/>
                <a:gd name="T44" fmla="*/ 2 w 2"/>
                <a:gd name="T45" fmla="*/ 1 h 1"/>
                <a:gd name="T46" fmla="*/ 2 w 2"/>
                <a:gd name="T47" fmla="*/ 1 h 1"/>
                <a:gd name="T48" fmla="*/ 2 w 2"/>
                <a:gd name="T4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6" name="Freeform 195"/>
            <p:cNvSpPr>
              <a:spLocks/>
            </p:cNvSpPr>
            <p:nvPr/>
          </p:nvSpPr>
          <p:spPr bwMode="auto">
            <a:xfrm>
              <a:off x="3823101" y="4473297"/>
              <a:ext cx="4497" cy="43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0 h 1"/>
                <a:gd name="T40" fmla="*/ 0 w 1"/>
                <a:gd name="T41" fmla="*/ 0 h 1"/>
                <a:gd name="T42" fmla="*/ 1 w 1"/>
                <a:gd name="T43" fmla="*/ 1 h 1"/>
                <a:gd name="T44" fmla="*/ 1 w 1"/>
                <a:gd name="T45" fmla="*/ 1 h 1"/>
                <a:gd name="T46" fmla="*/ 1 w 1"/>
                <a:gd name="T47" fmla="*/ 1 h 1"/>
                <a:gd name="T48" fmla="*/ 1 w 1"/>
                <a:gd name="T49" fmla="*/ 1 h 1"/>
                <a:gd name="T50" fmla="*/ 1 w 1"/>
                <a:gd name="T51" fmla="*/ 1 h 1"/>
                <a:gd name="T52" fmla="*/ 1 w 1"/>
                <a:gd name="T53" fmla="*/ 1 h 1"/>
                <a:gd name="T54" fmla="*/ 1 w 1"/>
                <a:gd name="T55" fmla="*/ 1 h 1"/>
                <a:gd name="T56" fmla="*/ 1 w 1"/>
                <a:gd name="T5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7" name="Freeform 196"/>
            <p:cNvSpPr>
              <a:spLocks/>
            </p:cNvSpPr>
            <p:nvPr/>
          </p:nvSpPr>
          <p:spPr bwMode="auto">
            <a:xfrm>
              <a:off x="3449912" y="4206743"/>
              <a:ext cx="4497" cy="43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1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1 w 1"/>
                <a:gd name="T29" fmla="*/ 0 h 1"/>
                <a:gd name="T30" fmla="*/ 1 w 1"/>
                <a:gd name="T31" fmla="*/ 0 h 1"/>
                <a:gd name="T32" fmla="*/ 1 w 1"/>
                <a:gd name="T33" fmla="*/ 0 h 1"/>
                <a:gd name="T34" fmla="*/ 1 w 1"/>
                <a:gd name="T35" fmla="*/ 1 h 1"/>
                <a:gd name="T36" fmla="*/ 1 w 1"/>
                <a:gd name="T37" fmla="*/ 1 h 1"/>
                <a:gd name="T38" fmla="*/ 1 w 1"/>
                <a:gd name="T39" fmla="*/ 1 h 1"/>
                <a:gd name="T40" fmla="*/ 1 w 1"/>
                <a:gd name="T41" fmla="*/ 1 h 1"/>
                <a:gd name="T42" fmla="*/ 1 w 1"/>
                <a:gd name="T43" fmla="*/ 1 h 1"/>
                <a:gd name="T44" fmla="*/ 1 w 1"/>
                <a:gd name="T4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8" name="Freeform 197"/>
            <p:cNvSpPr>
              <a:spLocks/>
            </p:cNvSpPr>
            <p:nvPr/>
          </p:nvSpPr>
          <p:spPr bwMode="auto">
            <a:xfrm>
              <a:off x="3234093" y="3867098"/>
              <a:ext cx="4497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0 w 1"/>
                <a:gd name="T10" fmla="*/ 0 w 1"/>
                <a:gd name="T11" fmla="*/ 0 w 1"/>
                <a:gd name="T12" fmla="*/ 0 w 1"/>
                <a:gd name="T13" fmla="*/ 0 w 1"/>
                <a:gd name="T14" fmla="*/ 0 w 1"/>
                <a:gd name="T15" fmla="*/ 0 w 1"/>
                <a:gd name="T16" fmla="*/ 1 w 1"/>
                <a:gd name="T17" fmla="*/ 1 w 1"/>
                <a:gd name="T18" fmla="*/ 1 w 1"/>
                <a:gd name="T19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9" name="Freeform 198"/>
            <p:cNvSpPr>
              <a:spLocks/>
            </p:cNvSpPr>
            <p:nvPr/>
          </p:nvSpPr>
          <p:spPr bwMode="auto">
            <a:xfrm>
              <a:off x="3670229" y="4421706"/>
              <a:ext cx="4497" cy="430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0 h 1"/>
                <a:gd name="T20" fmla="*/ 1 w 1"/>
                <a:gd name="T2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0" name="Freeform 199"/>
            <p:cNvSpPr>
              <a:spLocks/>
            </p:cNvSpPr>
            <p:nvPr/>
          </p:nvSpPr>
          <p:spPr bwMode="auto">
            <a:xfrm>
              <a:off x="3728679" y="4481897"/>
              <a:ext cx="4497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1 w 1"/>
                <a:gd name="T7" fmla="*/ 1 w 1"/>
                <a:gd name="T8" fmla="*/ 1 w 1"/>
                <a:gd name="T9" fmla="*/ 1 w 1"/>
                <a:gd name="T10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1" name="Freeform 200"/>
            <p:cNvSpPr>
              <a:spLocks/>
            </p:cNvSpPr>
            <p:nvPr/>
          </p:nvSpPr>
          <p:spPr bwMode="auto">
            <a:xfrm>
              <a:off x="3499372" y="452058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2" name="Freeform 201"/>
            <p:cNvSpPr>
              <a:spLocks/>
            </p:cNvSpPr>
            <p:nvPr/>
          </p:nvSpPr>
          <p:spPr bwMode="auto">
            <a:xfrm>
              <a:off x="3458905" y="4219639"/>
              <a:ext cx="0" cy="4300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  <a:gd name="T4" fmla="*/ 1 h 1"/>
                <a:gd name="T5" fmla="*/ 1 h 1"/>
                <a:gd name="T6" fmla="*/ 0 h 1"/>
                <a:gd name="T7" fmla="*/ 0 h 1"/>
                <a:gd name="T8" fmla="*/ 0 h 1"/>
                <a:gd name="T9" fmla="*/ 0 h 1"/>
                <a:gd name="T10" fmla="*/ 0 h 1"/>
                <a:gd name="T11" fmla="*/ 0 h 1"/>
                <a:gd name="T12" fmla="*/ 1 h 1"/>
                <a:gd name="T13" fmla="*/ 1 h 1"/>
                <a:gd name="T1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3" name="Freeform 202"/>
            <p:cNvSpPr>
              <a:spLocks/>
            </p:cNvSpPr>
            <p:nvPr/>
          </p:nvSpPr>
          <p:spPr bwMode="auto">
            <a:xfrm>
              <a:off x="3445418" y="452918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4" name="Freeform 203"/>
            <p:cNvSpPr>
              <a:spLocks/>
            </p:cNvSpPr>
            <p:nvPr/>
          </p:nvSpPr>
          <p:spPr bwMode="auto">
            <a:xfrm>
              <a:off x="3728679" y="421534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5" name="Freeform 204"/>
            <p:cNvSpPr>
              <a:spLocks/>
            </p:cNvSpPr>
            <p:nvPr/>
          </p:nvSpPr>
          <p:spPr bwMode="auto">
            <a:xfrm>
              <a:off x="3728679" y="4211040"/>
              <a:ext cx="4497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1 w 1"/>
                <a:gd name="T5" fmla="*/ 0 w 1"/>
                <a:gd name="T6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6" name="Rectangle 206"/>
            <p:cNvSpPr>
              <a:spLocks noChangeArrowheads="1"/>
            </p:cNvSpPr>
            <p:nvPr/>
          </p:nvSpPr>
          <p:spPr bwMode="auto">
            <a:xfrm>
              <a:off x="3818607" y="4456100"/>
              <a:ext cx="4497" cy="4300"/>
            </a:xfrm>
            <a:prstGeom prst="rect">
              <a:avLst/>
            </a:pr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7" name="Rectangle 207"/>
            <p:cNvSpPr>
              <a:spLocks noChangeArrowheads="1"/>
            </p:cNvSpPr>
            <p:nvPr/>
          </p:nvSpPr>
          <p:spPr bwMode="auto">
            <a:xfrm>
              <a:off x="3728681" y="4215341"/>
              <a:ext cx="4497" cy="4300"/>
            </a:xfrm>
            <a:prstGeom prst="rect">
              <a:avLst/>
            </a:pr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8" name="Rectangle 208"/>
            <p:cNvSpPr>
              <a:spLocks noChangeArrowheads="1"/>
            </p:cNvSpPr>
            <p:nvPr/>
          </p:nvSpPr>
          <p:spPr bwMode="auto">
            <a:xfrm>
              <a:off x="3728681" y="4215341"/>
              <a:ext cx="4497" cy="4300"/>
            </a:xfrm>
            <a:prstGeom prst="rect">
              <a:avLst/>
            </a:pr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9" name="Rectangle 209"/>
            <p:cNvSpPr>
              <a:spLocks noChangeArrowheads="1"/>
            </p:cNvSpPr>
            <p:nvPr/>
          </p:nvSpPr>
          <p:spPr bwMode="auto">
            <a:xfrm>
              <a:off x="3728681" y="4211043"/>
              <a:ext cx="4497" cy="4300"/>
            </a:xfrm>
            <a:prstGeom prst="rect">
              <a:avLst/>
            </a:pr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0" name="Rectangle 210"/>
            <p:cNvSpPr>
              <a:spLocks noChangeArrowheads="1"/>
            </p:cNvSpPr>
            <p:nvPr/>
          </p:nvSpPr>
          <p:spPr bwMode="auto">
            <a:xfrm>
              <a:off x="3823101" y="4443204"/>
              <a:ext cx="4497" cy="4300"/>
            </a:xfrm>
            <a:prstGeom prst="rect">
              <a:avLst/>
            </a:pr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1" name="Rectangle 211"/>
            <p:cNvSpPr>
              <a:spLocks noChangeArrowheads="1"/>
            </p:cNvSpPr>
            <p:nvPr/>
          </p:nvSpPr>
          <p:spPr bwMode="auto">
            <a:xfrm>
              <a:off x="3818607" y="4460400"/>
              <a:ext cx="4497" cy="4300"/>
            </a:xfrm>
            <a:prstGeom prst="rect">
              <a:avLst/>
            </a:pr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2" name="Freeform 212"/>
            <p:cNvSpPr>
              <a:spLocks/>
            </p:cNvSpPr>
            <p:nvPr/>
          </p:nvSpPr>
          <p:spPr bwMode="auto">
            <a:xfrm>
              <a:off x="3445418" y="2727792"/>
              <a:ext cx="1231969" cy="1126410"/>
            </a:xfrm>
            <a:custGeom>
              <a:avLst/>
              <a:gdLst>
                <a:gd name="T0" fmla="*/ 142 w 274"/>
                <a:gd name="T1" fmla="*/ 24 h 262"/>
                <a:gd name="T2" fmla="*/ 155 w 274"/>
                <a:gd name="T3" fmla="*/ 31 h 262"/>
                <a:gd name="T4" fmla="*/ 156 w 274"/>
                <a:gd name="T5" fmla="*/ 51 h 262"/>
                <a:gd name="T6" fmla="*/ 171 w 274"/>
                <a:gd name="T7" fmla="*/ 66 h 262"/>
                <a:gd name="T8" fmla="*/ 192 w 274"/>
                <a:gd name="T9" fmla="*/ 84 h 262"/>
                <a:gd name="T10" fmla="*/ 213 w 274"/>
                <a:gd name="T11" fmla="*/ 105 h 262"/>
                <a:gd name="T12" fmla="*/ 236 w 274"/>
                <a:gd name="T13" fmla="*/ 117 h 262"/>
                <a:gd name="T14" fmla="*/ 257 w 274"/>
                <a:gd name="T15" fmla="*/ 128 h 262"/>
                <a:gd name="T16" fmla="*/ 257 w 274"/>
                <a:gd name="T17" fmla="*/ 141 h 262"/>
                <a:gd name="T18" fmla="*/ 260 w 274"/>
                <a:gd name="T19" fmla="*/ 156 h 262"/>
                <a:gd name="T20" fmla="*/ 264 w 274"/>
                <a:gd name="T21" fmla="*/ 168 h 262"/>
                <a:gd name="T22" fmla="*/ 270 w 274"/>
                <a:gd name="T23" fmla="*/ 163 h 262"/>
                <a:gd name="T24" fmla="*/ 273 w 274"/>
                <a:gd name="T25" fmla="*/ 170 h 262"/>
                <a:gd name="T26" fmla="*/ 270 w 274"/>
                <a:gd name="T27" fmla="*/ 183 h 262"/>
                <a:gd name="T28" fmla="*/ 266 w 274"/>
                <a:gd name="T29" fmla="*/ 207 h 262"/>
                <a:gd name="T30" fmla="*/ 267 w 274"/>
                <a:gd name="T31" fmla="*/ 231 h 262"/>
                <a:gd name="T32" fmla="*/ 254 w 274"/>
                <a:gd name="T33" fmla="*/ 241 h 262"/>
                <a:gd name="T34" fmla="*/ 237 w 274"/>
                <a:gd name="T35" fmla="*/ 247 h 262"/>
                <a:gd name="T36" fmla="*/ 232 w 274"/>
                <a:gd name="T37" fmla="*/ 257 h 262"/>
                <a:gd name="T38" fmla="*/ 218 w 274"/>
                <a:gd name="T39" fmla="*/ 260 h 262"/>
                <a:gd name="T40" fmla="*/ 195 w 274"/>
                <a:gd name="T41" fmla="*/ 262 h 262"/>
                <a:gd name="T42" fmla="*/ 186 w 274"/>
                <a:gd name="T43" fmla="*/ 256 h 262"/>
                <a:gd name="T44" fmla="*/ 188 w 274"/>
                <a:gd name="T45" fmla="*/ 249 h 262"/>
                <a:gd name="T46" fmla="*/ 185 w 274"/>
                <a:gd name="T47" fmla="*/ 235 h 262"/>
                <a:gd name="T48" fmla="*/ 184 w 274"/>
                <a:gd name="T49" fmla="*/ 215 h 262"/>
                <a:gd name="T50" fmla="*/ 165 w 274"/>
                <a:gd name="T51" fmla="*/ 201 h 262"/>
                <a:gd name="T52" fmla="*/ 151 w 274"/>
                <a:gd name="T53" fmla="*/ 200 h 262"/>
                <a:gd name="T54" fmla="*/ 140 w 274"/>
                <a:gd name="T55" fmla="*/ 204 h 262"/>
                <a:gd name="T56" fmla="*/ 125 w 274"/>
                <a:gd name="T57" fmla="*/ 203 h 262"/>
                <a:gd name="T58" fmla="*/ 119 w 274"/>
                <a:gd name="T59" fmla="*/ 199 h 262"/>
                <a:gd name="T60" fmla="*/ 119 w 274"/>
                <a:gd name="T61" fmla="*/ 195 h 262"/>
                <a:gd name="T62" fmla="*/ 120 w 274"/>
                <a:gd name="T63" fmla="*/ 193 h 262"/>
                <a:gd name="T64" fmla="*/ 117 w 274"/>
                <a:gd name="T65" fmla="*/ 188 h 262"/>
                <a:gd name="T66" fmla="*/ 115 w 274"/>
                <a:gd name="T67" fmla="*/ 162 h 262"/>
                <a:gd name="T68" fmla="*/ 107 w 274"/>
                <a:gd name="T69" fmla="*/ 160 h 262"/>
                <a:gd name="T70" fmla="*/ 95 w 274"/>
                <a:gd name="T71" fmla="*/ 162 h 262"/>
                <a:gd name="T72" fmla="*/ 81 w 274"/>
                <a:gd name="T73" fmla="*/ 160 h 262"/>
                <a:gd name="T74" fmla="*/ 56 w 274"/>
                <a:gd name="T75" fmla="*/ 161 h 262"/>
                <a:gd name="T76" fmla="*/ 42 w 274"/>
                <a:gd name="T77" fmla="*/ 158 h 262"/>
                <a:gd name="T78" fmla="*/ 40 w 274"/>
                <a:gd name="T79" fmla="*/ 153 h 262"/>
                <a:gd name="T80" fmla="*/ 38 w 274"/>
                <a:gd name="T81" fmla="*/ 140 h 262"/>
                <a:gd name="T82" fmla="*/ 35 w 274"/>
                <a:gd name="T83" fmla="*/ 130 h 262"/>
                <a:gd name="T84" fmla="*/ 26 w 274"/>
                <a:gd name="T85" fmla="*/ 132 h 262"/>
                <a:gd name="T86" fmla="*/ 8 w 274"/>
                <a:gd name="T87" fmla="*/ 137 h 262"/>
                <a:gd name="T88" fmla="*/ 8 w 274"/>
                <a:gd name="T89" fmla="*/ 123 h 262"/>
                <a:gd name="T90" fmla="*/ 8 w 274"/>
                <a:gd name="T91" fmla="*/ 108 h 262"/>
                <a:gd name="T92" fmla="*/ 22 w 274"/>
                <a:gd name="T93" fmla="*/ 111 h 262"/>
                <a:gd name="T94" fmla="*/ 19 w 274"/>
                <a:gd name="T95" fmla="*/ 95 h 262"/>
                <a:gd name="T96" fmla="*/ 15 w 274"/>
                <a:gd name="T97" fmla="*/ 79 h 262"/>
                <a:gd name="T98" fmla="*/ 25 w 274"/>
                <a:gd name="T99" fmla="*/ 67 h 262"/>
                <a:gd name="T100" fmla="*/ 16 w 274"/>
                <a:gd name="T101" fmla="*/ 52 h 262"/>
                <a:gd name="T102" fmla="*/ 11 w 274"/>
                <a:gd name="T103" fmla="*/ 30 h 262"/>
                <a:gd name="T104" fmla="*/ 17 w 274"/>
                <a:gd name="T105" fmla="*/ 12 h 262"/>
                <a:gd name="T106" fmla="*/ 31 w 274"/>
                <a:gd name="T107" fmla="*/ 7 h 262"/>
                <a:gd name="T108" fmla="*/ 50 w 274"/>
                <a:gd name="T109" fmla="*/ 21 h 262"/>
                <a:gd name="T110" fmla="*/ 59 w 274"/>
                <a:gd name="T111" fmla="*/ 22 h 262"/>
                <a:gd name="T112" fmla="*/ 65 w 274"/>
                <a:gd name="T113" fmla="*/ 23 h 262"/>
                <a:gd name="T114" fmla="*/ 75 w 274"/>
                <a:gd name="T115" fmla="*/ 24 h 262"/>
                <a:gd name="T116" fmla="*/ 88 w 274"/>
                <a:gd name="T117" fmla="*/ 4 h 262"/>
                <a:gd name="T118" fmla="*/ 95 w 274"/>
                <a:gd name="T119" fmla="*/ 11 h 262"/>
                <a:gd name="T120" fmla="*/ 120 w 274"/>
                <a:gd name="T121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4" h="262">
                  <a:moveTo>
                    <a:pt x="129" y="8"/>
                  </a:moveTo>
                  <a:lnTo>
                    <a:pt x="129" y="9"/>
                  </a:lnTo>
                  <a:lnTo>
                    <a:pt x="130" y="11"/>
                  </a:lnTo>
                  <a:lnTo>
                    <a:pt x="131" y="12"/>
                  </a:lnTo>
                  <a:lnTo>
                    <a:pt x="131" y="13"/>
                  </a:lnTo>
                  <a:lnTo>
                    <a:pt x="132" y="13"/>
                  </a:lnTo>
                  <a:lnTo>
                    <a:pt x="135" y="12"/>
                  </a:lnTo>
                  <a:lnTo>
                    <a:pt x="135" y="12"/>
                  </a:lnTo>
                  <a:lnTo>
                    <a:pt x="136" y="12"/>
                  </a:lnTo>
                  <a:lnTo>
                    <a:pt x="136" y="13"/>
                  </a:lnTo>
                  <a:lnTo>
                    <a:pt x="137" y="13"/>
                  </a:lnTo>
                  <a:lnTo>
                    <a:pt x="137" y="13"/>
                  </a:lnTo>
                  <a:lnTo>
                    <a:pt x="137" y="14"/>
                  </a:lnTo>
                  <a:lnTo>
                    <a:pt x="137" y="14"/>
                  </a:lnTo>
                  <a:lnTo>
                    <a:pt x="137" y="14"/>
                  </a:lnTo>
                  <a:lnTo>
                    <a:pt x="136" y="14"/>
                  </a:lnTo>
                  <a:lnTo>
                    <a:pt x="136" y="14"/>
                  </a:lnTo>
                  <a:lnTo>
                    <a:pt x="136" y="15"/>
                  </a:lnTo>
                  <a:lnTo>
                    <a:pt x="136" y="16"/>
                  </a:lnTo>
                  <a:lnTo>
                    <a:pt x="137" y="16"/>
                  </a:lnTo>
                  <a:lnTo>
                    <a:pt x="137" y="17"/>
                  </a:lnTo>
                  <a:lnTo>
                    <a:pt x="138" y="19"/>
                  </a:lnTo>
                  <a:lnTo>
                    <a:pt x="140" y="22"/>
                  </a:lnTo>
                  <a:lnTo>
                    <a:pt x="141" y="23"/>
                  </a:lnTo>
                  <a:lnTo>
                    <a:pt x="141" y="23"/>
                  </a:lnTo>
                  <a:lnTo>
                    <a:pt x="142" y="23"/>
                  </a:lnTo>
                  <a:lnTo>
                    <a:pt x="142" y="24"/>
                  </a:lnTo>
                  <a:lnTo>
                    <a:pt x="142" y="24"/>
                  </a:lnTo>
                  <a:lnTo>
                    <a:pt x="144" y="24"/>
                  </a:lnTo>
                  <a:lnTo>
                    <a:pt x="146" y="27"/>
                  </a:lnTo>
                  <a:lnTo>
                    <a:pt x="146" y="27"/>
                  </a:lnTo>
                  <a:lnTo>
                    <a:pt x="146" y="27"/>
                  </a:lnTo>
                  <a:lnTo>
                    <a:pt x="146" y="28"/>
                  </a:lnTo>
                  <a:lnTo>
                    <a:pt x="148" y="30"/>
                  </a:lnTo>
                  <a:lnTo>
                    <a:pt x="148" y="30"/>
                  </a:lnTo>
                  <a:lnTo>
                    <a:pt x="148" y="30"/>
                  </a:lnTo>
                  <a:lnTo>
                    <a:pt x="148" y="30"/>
                  </a:lnTo>
                  <a:lnTo>
                    <a:pt x="148" y="29"/>
                  </a:lnTo>
                  <a:lnTo>
                    <a:pt x="148" y="29"/>
                  </a:lnTo>
                  <a:lnTo>
                    <a:pt x="148" y="28"/>
                  </a:lnTo>
                  <a:lnTo>
                    <a:pt x="150" y="27"/>
                  </a:lnTo>
                  <a:lnTo>
                    <a:pt x="150" y="27"/>
                  </a:lnTo>
                  <a:lnTo>
                    <a:pt x="150" y="27"/>
                  </a:lnTo>
                  <a:lnTo>
                    <a:pt x="151" y="27"/>
                  </a:lnTo>
                  <a:lnTo>
                    <a:pt x="151" y="27"/>
                  </a:lnTo>
                  <a:lnTo>
                    <a:pt x="152" y="27"/>
                  </a:lnTo>
                  <a:lnTo>
                    <a:pt x="152" y="27"/>
                  </a:lnTo>
                  <a:lnTo>
                    <a:pt x="154" y="29"/>
                  </a:lnTo>
                  <a:lnTo>
                    <a:pt x="154" y="29"/>
                  </a:lnTo>
                  <a:lnTo>
                    <a:pt x="154" y="29"/>
                  </a:lnTo>
                  <a:lnTo>
                    <a:pt x="154" y="29"/>
                  </a:lnTo>
                  <a:lnTo>
                    <a:pt x="154" y="30"/>
                  </a:lnTo>
                  <a:lnTo>
                    <a:pt x="154" y="31"/>
                  </a:lnTo>
                  <a:lnTo>
                    <a:pt x="155" y="31"/>
                  </a:lnTo>
                  <a:lnTo>
                    <a:pt x="156" y="31"/>
                  </a:lnTo>
                  <a:lnTo>
                    <a:pt x="157" y="31"/>
                  </a:lnTo>
                  <a:lnTo>
                    <a:pt x="158" y="31"/>
                  </a:lnTo>
                  <a:lnTo>
                    <a:pt x="159" y="30"/>
                  </a:lnTo>
                  <a:lnTo>
                    <a:pt x="160" y="30"/>
                  </a:lnTo>
                  <a:lnTo>
                    <a:pt x="160" y="32"/>
                  </a:lnTo>
                  <a:lnTo>
                    <a:pt x="159" y="34"/>
                  </a:lnTo>
                  <a:lnTo>
                    <a:pt x="158" y="36"/>
                  </a:lnTo>
                  <a:lnTo>
                    <a:pt x="159" y="40"/>
                  </a:lnTo>
                  <a:lnTo>
                    <a:pt x="159" y="40"/>
                  </a:lnTo>
                  <a:lnTo>
                    <a:pt x="159" y="41"/>
                  </a:lnTo>
                  <a:lnTo>
                    <a:pt x="159" y="41"/>
                  </a:lnTo>
                  <a:lnTo>
                    <a:pt x="159" y="42"/>
                  </a:lnTo>
                  <a:lnTo>
                    <a:pt x="159" y="42"/>
                  </a:lnTo>
                  <a:lnTo>
                    <a:pt x="159" y="43"/>
                  </a:lnTo>
                  <a:lnTo>
                    <a:pt x="159" y="43"/>
                  </a:lnTo>
                  <a:lnTo>
                    <a:pt x="159" y="44"/>
                  </a:lnTo>
                  <a:lnTo>
                    <a:pt x="159" y="44"/>
                  </a:lnTo>
                  <a:lnTo>
                    <a:pt x="158" y="45"/>
                  </a:lnTo>
                  <a:lnTo>
                    <a:pt x="158" y="45"/>
                  </a:lnTo>
                  <a:lnTo>
                    <a:pt x="158" y="45"/>
                  </a:lnTo>
                  <a:lnTo>
                    <a:pt x="158" y="45"/>
                  </a:lnTo>
                  <a:lnTo>
                    <a:pt x="157" y="46"/>
                  </a:lnTo>
                  <a:lnTo>
                    <a:pt x="157" y="47"/>
                  </a:lnTo>
                  <a:lnTo>
                    <a:pt x="157" y="48"/>
                  </a:lnTo>
                  <a:lnTo>
                    <a:pt x="156" y="49"/>
                  </a:lnTo>
                  <a:lnTo>
                    <a:pt x="156" y="51"/>
                  </a:lnTo>
                  <a:lnTo>
                    <a:pt x="156" y="52"/>
                  </a:lnTo>
                  <a:lnTo>
                    <a:pt x="156" y="53"/>
                  </a:lnTo>
                  <a:lnTo>
                    <a:pt x="156" y="53"/>
                  </a:lnTo>
                  <a:lnTo>
                    <a:pt x="156" y="53"/>
                  </a:lnTo>
                  <a:lnTo>
                    <a:pt x="156" y="53"/>
                  </a:lnTo>
                  <a:lnTo>
                    <a:pt x="160" y="58"/>
                  </a:lnTo>
                  <a:lnTo>
                    <a:pt x="160" y="58"/>
                  </a:lnTo>
                  <a:lnTo>
                    <a:pt x="160" y="58"/>
                  </a:lnTo>
                  <a:lnTo>
                    <a:pt x="161" y="58"/>
                  </a:lnTo>
                  <a:lnTo>
                    <a:pt x="162" y="59"/>
                  </a:lnTo>
                  <a:lnTo>
                    <a:pt x="164" y="59"/>
                  </a:lnTo>
                  <a:lnTo>
                    <a:pt x="164" y="59"/>
                  </a:lnTo>
                  <a:lnTo>
                    <a:pt x="164" y="59"/>
                  </a:lnTo>
                  <a:lnTo>
                    <a:pt x="165" y="60"/>
                  </a:lnTo>
                  <a:lnTo>
                    <a:pt x="164" y="61"/>
                  </a:lnTo>
                  <a:lnTo>
                    <a:pt x="164" y="61"/>
                  </a:lnTo>
                  <a:lnTo>
                    <a:pt x="164" y="61"/>
                  </a:lnTo>
                  <a:lnTo>
                    <a:pt x="165" y="63"/>
                  </a:lnTo>
                  <a:lnTo>
                    <a:pt x="165" y="63"/>
                  </a:lnTo>
                  <a:lnTo>
                    <a:pt x="167" y="63"/>
                  </a:lnTo>
                  <a:lnTo>
                    <a:pt x="168" y="64"/>
                  </a:lnTo>
                  <a:lnTo>
                    <a:pt x="168" y="64"/>
                  </a:lnTo>
                  <a:lnTo>
                    <a:pt x="170" y="65"/>
                  </a:lnTo>
                  <a:lnTo>
                    <a:pt x="171" y="66"/>
                  </a:lnTo>
                  <a:lnTo>
                    <a:pt x="171" y="66"/>
                  </a:lnTo>
                  <a:lnTo>
                    <a:pt x="171" y="66"/>
                  </a:lnTo>
                  <a:lnTo>
                    <a:pt x="171" y="66"/>
                  </a:lnTo>
                  <a:lnTo>
                    <a:pt x="172" y="67"/>
                  </a:lnTo>
                  <a:lnTo>
                    <a:pt x="172" y="67"/>
                  </a:lnTo>
                  <a:lnTo>
                    <a:pt x="173" y="67"/>
                  </a:lnTo>
                  <a:lnTo>
                    <a:pt x="174" y="67"/>
                  </a:lnTo>
                  <a:lnTo>
                    <a:pt x="177" y="68"/>
                  </a:lnTo>
                  <a:lnTo>
                    <a:pt x="180" y="70"/>
                  </a:lnTo>
                  <a:lnTo>
                    <a:pt x="181" y="70"/>
                  </a:lnTo>
                  <a:lnTo>
                    <a:pt x="181" y="70"/>
                  </a:lnTo>
                  <a:lnTo>
                    <a:pt x="183" y="72"/>
                  </a:lnTo>
                  <a:lnTo>
                    <a:pt x="183" y="72"/>
                  </a:lnTo>
                  <a:lnTo>
                    <a:pt x="183" y="72"/>
                  </a:lnTo>
                  <a:lnTo>
                    <a:pt x="183" y="72"/>
                  </a:lnTo>
                  <a:lnTo>
                    <a:pt x="183" y="73"/>
                  </a:lnTo>
                  <a:lnTo>
                    <a:pt x="183" y="73"/>
                  </a:lnTo>
                  <a:lnTo>
                    <a:pt x="184" y="73"/>
                  </a:lnTo>
                  <a:lnTo>
                    <a:pt x="184" y="74"/>
                  </a:lnTo>
                  <a:lnTo>
                    <a:pt x="185" y="74"/>
                  </a:lnTo>
                  <a:lnTo>
                    <a:pt x="186" y="75"/>
                  </a:lnTo>
                  <a:lnTo>
                    <a:pt x="188" y="76"/>
                  </a:lnTo>
                  <a:lnTo>
                    <a:pt x="189" y="77"/>
                  </a:lnTo>
                  <a:lnTo>
                    <a:pt x="189" y="77"/>
                  </a:lnTo>
                  <a:lnTo>
                    <a:pt x="189" y="79"/>
                  </a:lnTo>
                  <a:lnTo>
                    <a:pt x="189" y="79"/>
                  </a:lnTo>
                  <a:lnTo>
                    <a:pt x="189" y="79"/>
                  </a:lnTo>
                  <a:lnTo>
                    <a:pt x="189" y="80"/>
                  </a:lnTo>
                  <a:lnTo>
                    <a:pt x="190" y="80"/>
                  </a:lnTo>
                  <a:lnTo>
                    <a:pt x="192" y="84"/>
                  </a:lnTo>
                  <a:lnTo>
                    <a:pt x="193" y="86"/>
                  </a:lnTo>
                  <a:lnTo>
                    <a:pt x="194" y="87"/>
                  </a:lnTo>
                  <a:lnTo>
                    <a:pt x="194" y="89"/>
                  </a:lnTo>
                  <a:lnTo>
                    <a:pt x="196" y="89"/>
                  </a:lnTo>
                  <a:lnTo>
                    <a:pt x="200" y="89"/>
                  </a:lnTo>
                  <a:lnTo>
                    <a:pt x="200" y="89"/>
                  </a:lnTo>
                  <a:lnTo>
                    <a:pt x="200" y="89"/>
                  </a:lnTo>
                  <a:lnTo>
                    <a:pt x="200" y="89"/>
                  </a:lnTo>
                  <a:lnTo>
                    <a:pt x="201" y="90"/>
                  </a:lnTo>
                  <a:lnTo>
                    <a:pt x="202" y="91"/>
                  </a:lnTo>
                  <a:lnTo>
                    <a:pt x="202" y="91"/>
                  </a:lnTo>
                  <a:lnTo>
                    <a:pt x="203" y="92"/>
                  </a:lnTo>
                  <a:lnTo>
                    <a:pt x="205" y="96"/>
                  </a:lnTo>
                  <a:lnTo>
                    <a:pt x="206" y="97"/>
                  </a:lnTo>
                  <a:lnTo>
                    <a:pt x="206" y="98"/>
                  </a:lnTo>
                  <a:lnTo>
                    <a:pt x="206" y="98"/>
                  </a:lnTo>
                  <a:lnTo>
                    <a:pt x="206" y="98"/>
                  </a:lnTo>
                  <a:lnTo>
                    <a:pt x="205" y="99"/>
                  </a:lnTo>
                  <a:lnTo>
                    <a:pt x="206" y="100"/>
                  </a:lnTo>
                  <a:lnTo>
                    <a:pt x="208" y="101"/>
                  </a:lnTo>
                  <a:lnTo>
                    <a:pt x="208" y="101"/>
                  </a:lnTo>
                  <a:lnTo>
                    <a:pt x="210" y="103"/>
                  </a:lnTo>
                  <a:lnTo>
                    <a:pt x="210" y="103"/>
                  </a:lnTo>
                  <a:lnTo>
                    <a:pt x="211" y="104"/>
                  </a:lnTo>
                  <a:lnTo>
                    <a:pt x="212" y="105"/>
                  </a:lnTo>
                  <a:lnTo>
                    <a:pt x="213" y="106"/>
                  </a:lnTo>
                  <a:lnTo>
                    <a:pt x="213" y="105"/>
                  </a:lnTo>
                  <a:lnTo>
                    <a:pt x="214" y="105"/>
                  </a:lnTo>
                  <a:lnTo>
                    <a:pt x="214" y="105"/>
                  </a:lnTo>
                  <a:lnTo>
                    <a:pt x="219" y="105"/>
                  </a:lnTo>
                  <a:lnTo>
                    <a:pt x="219" y="105"/>
                  </a:lnTo>
                  <a:lnTo>
                    <a:pt x="219" y="105"/>
                  </a:lnTo>
                  <a:lnTo>
                    <a:pt x="220" y="105"/>
                  </a:lnTo>
                  <a:lnTo>
                    <a:pt x="220" y="105"/>
                  </a:lnTo>
                  <a:lnTo>
                    <a:pt x="220" y="105"/>
                  </a:lnTo>
                  <a:lnTo>
                    <a:pt x="222" y="108"/>
                  </a:lnTo>
                  <a:lnTo>
                    <a:pt x="223" y="109"/>
                  </a:lnTo>
                  <a:lnTo>
                    <a:pt x="225" y="110"/>
                  </a:lnTo>
                  <a:lnTo>
                    <a:pt x="229" y="111"/>
                  </a:lnTo>
                  <a:lnTo>
                    <a:pt x="230" y="110"/>
                  </a:lnTo>
                  <a:lnTo>
                    <a:pt x="231" y="110"/>
                  </a:lnTo>
                  <a:lnTo>
                    <a:pt x="232" y="110"/>
                  </a:lnTo>
                  <a:lnTo>
                    <a:pt x="232" y="110"/>
                  </a:lnTo>
                  <a:lnTo>
                    <a:pt x="234" y="109"/>
                  </a:lnTo>
                  <a:lnTo>
                    <a:pt x="234" y="109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1"/>
                  </a:lnTo>
                  <a:lnTo>
                    <a:pt x="235" y="111"/>
                  </a:lnTo>
                  <a:lnTo>
                    <a:pt x="236" y="115"/>
                  </a:lnTo>
                  <a:lnTo>
                    <a:pt x="236" y="116"/>
                  </a:lnTo>
                  <a:lnTo>
                    <a:pt x="236" y="116"/>
                  </a:lnTo>
                  <a:lnTo>
                    <a:pt x="236" y="117"/>
                  </a:lnTo>
                  <a:lnTo>
                    <a:pt x="237" y="117"/>
                  </a:lnTo>
                  <a:lnTo>
                    <a:pt x="237" y="118"/>
                  </a:lnTo>
                  <a:lnTo>
                    <a:pt x="237" y="118"/>
                  </a:lnTo>
                  <a:lnTo>
                    <a:pt x="238" y="120"/>
                  </a:lnTo>
                  <a:lnTo>
                    <a:pt x="239" y="122"/>
                  </a:lnTo>
                  <a:lnTo>
                    <a:pt x="242" y="126"/>
                  </a:lnTo>
                  <a:lnTo>
                    <a:pt x="242" y="126"/>
                  </a:lnTo>
                  <a:lnTo>
                    <a:pt x="242" y="127"/>
                  </a:lnTo>
                  <a:lnTo>
                    <a:pt x="243" y="127"/>
                  </a:lnTo>
                  <a:lnTo>
                    <a:pt x="243" y="127"/>
                  </a:lnTo>
                  <a:lnTo>
                    <a:pt x="244" y="127"/>
                  </a:lnTo>
                  <a:lnTo>
                    <a:pt x="244" y="128"/>
                  </a:lnTo>
                  <a:lnTo>
                    <a:pt x="247" y="130"/>
                  </a:lnTo>
                  <a:lnTo>
                    <a:pt x="249" y="132"/>
                  </a:lnTo>
                  <a:lnTo>
                    <a:pt x="249" y="132"/>
                  </a:lnTo>
                  <a:lnTo>
                    <a:pt x="250" y="132"/>
                  </a:lnTo>
                  <a:lnTo>
                    <a:pt x="251" y="129"/>
                  </a:lnTo>
                  <a:lnTo>
                    <a:pt x="251" y="128"/>
                  </a:lnTo>
                  <a:lnTo>
                    <a:pt x="252" y="128"/>
                  </a:lnTo>
                  <a:lnTo>
                    <a:pt x="252" y="128"/>
                  </a:lnTo>
                  <a:lnTo>
                    <a:pt x="252" y="127"/>
                  </a:lnTo>
                  <a:lnTo>
                    <a:pt x="252" y="127"/>
                  </a:lnTo>
                  <a:lnTo>
                    <a:pt x="253" y="126"/>
                  </a:lnTo>
                  <a:lnTo>
                    <a:pt x="253" y="126"/>
                  </a:lnTo>
                  <a:lnTo>
                    <a:pt x="255" y="127"/>
                  </a:lnTo>
                  <a:lnTo>
                    <a:pt x="257" y="128"/>
                  </a:lnTo>
                  <a:lnTo>
                    <a:pt x="257" y="128"/>
                  </a:lnTo>
                  <a:lnTo>
                    <a:pt x="257" y="128"/>
                  </a:lnTo>
                  <a:lnTo>
                    <a:pt x="258" y="127"/>
                  </a:lnTo>
                  <a:lnTo>
                    <a:pt x="258" y="127"/>
                  </a:lnTo>
                  <a:lnTo>
                    <a:pt x="258" y="126"/>
                  </a:lnTo>
                  <a:lnTo>
                    <a:pt x="259" y="126"/>
                  </a:lnTo>
                  <a:lnTo>
                    <a:pt x="259" y="125"/>
                  </a:lnTo>
                  <a:lnTo>
                    <a:pt x="261" y="125"/>
                  </a:lnTo>
                  <a:lnTo>
                    <a:pt x="264" y="127"/>
                  </a:lnTo>
                  <a:lnTo>
                    <a:pt x="266" y="127"/>
                  </a:lnTo>
                  <a:lnTo>
                    <a:pt x="267" y="128"/>
                  </a:lnTo>
                  <a:lnTo>
                    <a:pt x="267" y="128"/>
                  </a:lnTo>
                  <a:lnTo>
                    <a:pt x="264" y="130"/>
                  </a:lnTo>
                  <a:lnTo>
                    <a:pt x="261" y="132"/>
                  </a:lnTo>
                  <a:lnTo>
                    <a:pt x="259" y="133"/>
                  </a:lnTo>
                  <a:lnTo>
                    <a:pt x="259" y="133"/>
                  </a:lnTo>
                  <a:lnTo>
                    <a:pt x="259" y="133"/>
                  </a:lnTo>
                  <a:lnTo>
                    <a:pt x="259" y="134"/>
                  </a:lnTo>
                  <a:lnTo>
                    <a:pt x="259" y="134"/>
                  </a:lnTo>
                  <a:lnTo>
                    <a:pt x="258" y="134"/>
                  </a:lnTo>
                  <a:lnTo>
                    <a:pt x="258" y="135"/>
                  </a:lnTo>
                  <a:lnTo>
                    <a:pt x="258" y="137"/>
                  </a:lnTo>
                  <a:lnTo>
                    <a:pt x="258" y="139"/>
                  </a:lnTo>
                  <a:lnTo>
                    <a:pt x="258" y="139"/>
                  </a:lnTo>
                  <a:lnTo>
                    <a:pt x="258" y="139"/>
                  </a:lnTo>
                  <a:lnTo>
                    <a:pt x="257" y="141"/>
                  </a:lnTo>
                  <a:lnTo>
                    <a:pt x="257" y="141"/>
                  </a:lnTo>
                  <a:lnTo>
                    <a:pt x="257" y="141"/>
                  </a:lnTo>
                  <a:lnTo>
                    <a:pt x="257" y="141"/>
                  </a:lnTo>
                  <a:lnTo>
                    <a:pt x="256" y="141"/>
                  </a:lnTo>
                  <a:lnTo>
                    <a:pt x="256" y="141"/>
                  </a:lnTo>
                  <a:lnTo>
                    <a:pt x="256" y="142"/>
                  </a:lnTo>
                  <a:lnTo>
                    <a:pt x="256" y="142"/>
                  </a:lnTo>
                  <a:lnTo>
                    <a:pt x="256" y="142"/>
                  </a:lnTo>
                  <a:lnTo>
                    <a:pt x="256" y="142"/>
                  </a:lnTo>
                  <a:lnTo>
                    <a:pt x="256" y="143"/>
                  </a:lnTo>
                  <a:lnTo>
                    <a:pt x="257" y="144"/>
                  </a:lnTo>
                  <a:lnTo>
                    <a:pt x="257" y="145"/>
                  </a:lnTo>
                  <a:lnTo>
                    <a:pt x="257" y="145"/>
                  </a:lnTo>
                  <a:lnTo>
                    <a:pt x="258" y="145"/>
                  </a:lnTo>
                  <a:lnTo>
                    <a:pt x="258" y="145"/>
                  </a:lnTo>
                  <a:lnTo>
                    <a:pt x="260" y="153"/>
                  </a:lnTo>
                  <a:lnTo>
                    <a:pt x="261" y="154"/>
                  </a:lnTo>
                  <a:lnTo>
                    <a:pt x="261" y="154"/>
                  </a:lnTo>
                  <a:lnTo>
                    <a:pt x="261" y="154"/>
                  </a:lnTo>
                  <a:lnTo>
                    <a:pt x="261" y="154"/>
                  </a:lnTo>
                  <a:lnTo>
                    <a:pt x="261" y="154"/>
                  </a:lnTo>
                  <a:lnTo>
                    <a:pt x="261" y="155"/>
                  </a:lnTo>
                  <a:lnTo>
                    <a:pt x="261" y="155"/>
                  </a:lnTo>
                  <a:lnTo>
                    <a:pt x="261" y="155"/>
                  </a:lnTo>
                  <a:lnTo>
                    <a:pt x="261" y="155"/>
                  </a:lnTo>
                  <a:lnTo>
                    <a:pt x="261" y="155"/>
                  </a:lnTo>
                  <a:lnTo>
                    <a:pt x="260" y="156"/>
                  </a:lnTo>
                  <a:lnTo>
                    <a:pt x="260" y="156"/>
                  </a:lnTo>
                  <a:lnTo>
                    <a:pt x="260" y="156"/>
                  </a:lnTo>
                  <a:lnTo>
                    <a:pt x="259" y="156"/>
                  </a:lnTo>
                  <a:lnTo>
                    <a:pt x="259" y="157"/>
                  </a:lnTo>
                  <a:lnTo>
                    <a:pt x="259" y="157"/>
                  </a:lnTo>
                  <a:lnTo>
                    <a:pt x="259" y="157"/>
                  </a:lnTo>
                  <a:lnTo>
                    <a:pt x="259" y="157"/>
                  </a:lnTo>
                  <a:lnTo>
                    <a:pt x="259" y="157"/>
                  </a:lnTo>
                  <a:lnTo>
                    <a:pt x="259" y="158"/>
                  </a:lnTo>
                  <a:lnTo>
                    <a:pt x="259" y="160"/>
                  </a:lnTo>
                  <a:lnTo>
                    <a:pt x="259" y="160"/>
                  </a:lnTo>
                  <a:lnTo>
                    <a:pt x="259" y="160"/>
                  </a:lnTo>
                  <a:lnTo>
                    <a:pt x="260" y="161"/>
                  </a:lnTo>
                  <a:lnTo>
                    <a:pt x="261" y="163"/>
                  </a:lnTo>
                  <a:lnTo>
                    <a:pt x="261" y="163"/>
                  </a:lnTo>
                  <a:lnTo>
                    <a:pt x="262" y="165"/>
                  </a:lnTo>
                  <a:lnTo>
                    <a:pt x="262" y="165"/>
                  </a:lnTo>
                  <a:lnTo>
                    <a:pt x="262" y="166"/>
                  </a:lnTo>
                  <a:lnTo>
                    <a:pt x="262" y="166"/>
                  </a:lnTo>
                  <a:lnTo>
                    <a:pt x="262" y="166"/>
                  </a:lnTo>
                  <a:lnTo>
                    <a:pt x="262" y="166"/>
                  </a:lnTo>
                  <a:lnTo>
                    <a:pt x="262" y="166"/>
                  </a:lnTo>
                  <a:lnTo>
                    <a:pt x="262" y="167"/>
                  </a:lnTo>
                  <a:lnTo>
                    <a:pt x="262" y="167"/>
                  </a:lnTo>
                  <a:lnTo>
                    <a:pt x="263" y="167"/>
                  </a:lnTo>
                  <a:lnTo>
                    <a:pt x="263" y="168"/>
                  </a:lnTo>
                  <a:lnTo>
                    <a:pt x="264" y="168"/>
                  </a:lnTo>
                  <a:lnTo>
                    <a:pt x="264" y="168"/>
                  </a:lnTo>
                  <a:lnTo>
                    <a:pt x="264" y="168"/>
                  </a:lnTo>
                  <a:lnTo>
                    <a:pt x="264" y="167"/>
                  </a:lnTo>
                  <a:lnTo>
                    <a:pt x="264" y="167"/>
                  </a:lnTo>
                  <a:lnTo>
                    <a:pt x="265" y="167"/>
                  </a:lnTo>
                  <a:lnTo>
                    <a:pt x="265" y="167"/>
                  </a:lnTo>
                  <a:lnTo>
                    <a:pt x="265" y="167"/>
                  </a:lnTo>
                  <a:lnTo>
                    <a:pt x="266" y="166"/>
                  </a:lnTo>
                  <a:lnTo>
                    <a:pt x="266" y="165"/>
                  </a:lnTo>
                  <a:lnTo>
                    <a:pt x="266" y="165"/>
                  </a:lnTo>
                  <a:lnTo>
                    <a:pt x="266" y="165"/>
                  </a:lnTo>
                  <a:lnTo>
                    <a:pt x="266" y="164"/>
                  </a:lnTo>
                  <a:lnTo>
                    <a:pt x="266" y="164"/>
                  </a:lnTo>
                  <a:lnTo>
                    <a:pt x="266" y="164"/>
                  </a:lnTo>
                  <a:lnTo>
                    <a:pt x="266" y="163"/>
                  </a:lnTo>
                  <a:lnTo>
                    <a:pt x="266" y="163"/>
                  </a:lnTo>
                  <a:lnTo>
                    <a:pt x="266" y="163"/>
                  </a:lnTo>
                  <a:lnTo>
                    <a:pt x="266" y="163"/>
                  </a:lnTo>
                  <a:lnTo>
                    <a:pt x="266" y="163"/>
                  </a:lnTo>
                  <a:lnTo>
                    <a:pt x="267" y="162"/>
                  </a:lnTo>
                  <a:lnTo>
                    <a:pt x="267" y="162"/>
                  </a:lnTo>
                  <a:lnTo>
                    <a:pt x="267" y="162"/>
                  </a:lnTo>
                  <a:lnTo>
                    <a:pt x="267" y="162"/>
                  </a:lnTo>
                  <a:lnTo>
                    <a:pt x="268" y="162"/>
                  </a:lnTo>
                  <a:lnTo>
                    <a:pt x="269" y="162"/>
                  </a:lnTo>
                  <a:lnTo>
                    <a:pt x="269" y="162"/>
                  </a:lnTo>
                  <a:lnTo>
                    <a:pt x="269" y="162"/>
                  </a:lnTo>
                  <a:lnTo>
                    <a:pt x="269" y="163"/>
                  </a:lnTo>
                  <a:lnTo>
                    <a:pt x="270" y="163"/>
                  </a:lnTo>
                  <a:lnTo>
                    <a:pt x="270" y="163"/>
                  </a:lnTo>
                  <a:lnTo>
                    <a:pt x="271" y="163"/>
                  </a:lnTo>
                  <a:lnTo>
                    <a:pt x="272" y="164"/>
                  </a:lnTo>
                  <a:lnTo>
                    <a:pt x="272" y="164"/>
                  </a:lnTo>
                  <a:lnTo>
                    <a:pt x="272" y="164"/>
                  </a:lnTo>
                  <a:lnTo>
                    <a:pt x="273" y="165"/>
                  </a:lnTo>
                  <a:lnTo>
                    <a:pt x="273" y="165"/>
                  </a:lnTo>
                  <a:lnTo>
                    <a:pt x="273" y="165"/>
                  </a:lnTo>
                  <a:lnTo>
                    <a:pt x="274" y="166"/>
                  </a:lnTo>
                  <a:lnTo>
                    <a:pt x="274" y="166"/>
                  </a:lnTo>
                  <a:lnTo>
                    <a:pt x="274" y="166"/>
                  </a:lnTo>
                  <a:lnTo>
                    <a:pt x="274" y="168"/>
                  </a:lnTo>
                  <a:lnTo>
                    <a:pt x="274" y="168"/>
                  </a:lnTo>
                  <a:lnTo>
                    <a:pt x="274" y="168"/>
                  </a:lnTo>
                  <a:lnTo>
                    <a:pt x="274" y="168"/>
                  </a:lnTo>
                  <a:lnTo>
                    <a:pt x="274" y="169"/>
                  </a:lnTo>
                  <a:lnTo>
                    <a:pt x="274" y="169"/>
                  </a:lnTo>
                  <a:lnTo>
                    <a:pt x="274" y="170"/>
                  </a:lnTo>
                  <a:lnTo>
                    <a:pt x="274" y="170"/>
                  </a:lnTo>
                  <a:lnTo>
                    <a:pt x="274" y="170"/>
                  </a:lnTo>
                  <a:lnTo>
                    <a:pt x="274" y="170"/>
                  </a:lnTo>
                  <a:lnTo>
                    <a:pt x="274" y="170"/>
                  </a:lnTo>
                  <a:lnTo>
                    <a:pt x="274" y="170"/>
                  </a:lnTo>
                  <a:lnTo>
                    <a:pt x="274" y="170"/>
                  </a:lnTo>
                  <a:lnTo>
                    <a:pt x="273" y="170"/>
                  </a:lnTo>
                  <a:lnTo>
                    <a:pt x="273" y="170"/>
                  </a:lnTo>
                  <a:lnTo>
                    <a:pt x="273" y="170"/>
                  </a:lnTo>
                  <a:lnTo>
                    <a:pt x="273" y="171"/>
                  </a:lnTo>
                  <a:lnTo>
                    <a:pt x="273" y="171"/>
                  </a:lnTo>
                  <a:lnTo>
                    <a:pt x="273" y="171"/>
                  </a:lnTo>
                  <a:lnTo>
                    <a:pt x="273" y="171"/>
                  </a:lnTo>
                  <a:lnTo>
                    <a:pt x="273" y="171"/>
                  </a:lnTo>
                  <a:lnTo>
                    <a:pt x="273" y="171"/>
                  </a:lnTo>
                  <a:lnTo>
                    <a:pt x="273" y="171"/>
                  </a:lnTo>
                  <a:lnTo>
                    <a:pt x="272" y="172"/>
                  </a:lnTo>
                  <a:lnTo>
                    <a:pt x="272" y="173"/>
                  </a:lnTo>
                  <a:lnTo>
                    <a:pt x="272" y="173"/>
                  </a:lnTo>
                  <a:lnTo>
                    <a:pt x="272" y="177"/>
                  </a:lnTo>
                  <a:lnTo>
                    <a:pt x="272" y="177"/>
                  </a:lnTo>
                  <a:lnTo>
                    <a:pt x="272" y="177"/>
                  </a:lnTo>
                  <a:lnTo>
                    <a:pt x="272" y="177"/>
                  </a:lnTo>
                  <a:lnTo>
                    <a:pt x="272" y="178"/>
                  </a:lnTo>
                  <a:lnTo>
                    <a:pt x="272" y="178"/>
                  </a:lnTo>
                  <a:lnTo>
                    <a:pt x="272" y="178"/>
                  </a:lnTo>
                  <a:lnTo>
                    <a:pt x="272" y="178"/>
                  </a:lnTo>
                  <a:lnTo>
                    <a:pt x="272" y="178"/>
                  </a:lnTo>
                  <a:lnTo>
                    <a:pt x="272" y="179"/>
                  </a:lnTo>
                  <a:lnTo>
                    <a:pt x="272" y="179"/>
                  </a:lnTo>
                  <a:lnTo>
                    <a:pt x="272" y="179"/>
                  </a:lnTo>
                  <a:lnTo>
                    <a:pt x="271" y="179"/>
                  </a:lnTo>
                  <a:lnTo>
                    <a:pt x="271" y="180"/>
                  </a:lnTo>
                  <a:lnTo>
                    <a:pt x="271" y="180"/>
                  </a:lnTo>
                  <a:lnTo>
                    <a:pt x="271" y="182"/>
                  </a:lnTo>
                  <a:lnTo>
                    <a:pt x="270" y="183"/>
                  </a:lnTo>
                  <a:lnTo>
                    <a:pt x="270" y="185"/>
                  </a:lnTo>
                  <a:lnTo>
                    <a:pt x="269" y="187"/>
                  </a:lnTo>
                  <a:lnTo>
                    <a:pt x="269" y="189"/>
                  </a:lnTo>
                  <a:lnTo>
                    <a:pt x="269" y="189"/>
                  </a:lnTo>
                  <a:lnTo>
                    <a:pt x="268" y="192"/>
                  </a:lnTo>
                  <a:lnTo>
                    <a:pt x="268" y="193"/>
                  </a:lnTo>
                  <a:lnTo>
                    <a:pt x="268" y="193"/>
                  </a:lnTo>
                  <a:lnTo>
                    <a:pt x="268" y="193"/>
                  </a:lnTo>
                  <a:lnTo>
                    <a:pt x="267" y="194"/>
                  </a:lnTo>
                  <a:lnTo>
                    <a:pt x="267" y="195"/>
                  </a:lnTo>
                  <a:lnTo>
                    <a:pt x="267" y="195"/>
                  </a:lnTo>
                  <a:lnTo>
                    <a:pt x="267" y="196"/>
                  </a:lnTo>
                  <a:lnTo>
                    <a:pt x="267" y="196"/>
                  </a:lnTo>
                  <a:lnTo>
                    <a:pt x="267" y="197"/>
                  </a:lnTo>
                  <a:lnTo>
                    <a:pt x="267" y="198"/>
                  </a:lnTo>
                  <a:lnTo>
                    <a:pt x="267" y="199"/>
                  </a:lnTo>
                  <a:lnTo>
                    <a:pt x="267" y="199"/>
                  </a:lnTo>
                  <a:lnTo>
                    <a:pt x="267" y="200"/>
                  </a:lnTo>
                  <a:lnTo>
                    <a:pt x="267" y="200"/>
                  </a:lnTo>
                  <a:lnTo>
                    <a:pt x="267" y="200"/>
                  </a:lnTo>
                  <a:lnTo>
                    <a:pt x="267" y="201"/>
                  </a:lnTo>
                  <a:lnTo>
                    <a:pt x="268" y="201"/>
                  </a:lnTo>
                  <a:lnTo>
                    <a:pt x="268" y="202"/>
                  </a:lnTo>
                  <a:lnTo>
                    <a:pt x="268" y="203"/>
                  </a:lnTo>
                  <a:lnTo>
                    <a:pt x="268" y="204"/>
                  </a:lnTo>
                  <a:lnTo>
                    <a:pt x="268" y="204"/>
                  </a:lnTo>
                  <a:lnTo>
                    <a:pt x="266" y="207"/>
                  </a:lnTo>
                  <a:lnTo>
                    <a:pt x="265" y="207"/>
                  </a:lnTo>
                  <a:lnTo>
                    <a:pt x="264" y="211"/>
                  </a:lnTo>
                  <a:lnTo>
                    <a:pt x="264" y="213"/>
                  </a:lnTo>
                  <a:lnTo>
                    <a:pt x="264" y="215"/>
                  </a:lnTo>
                  <a:lnTo>
                    <a:pt x="263" y="217"/>
                  </a:lnTo>
                  <a:lnTo>
                    <a:pt x="263" y="218"/>
                  </a:lnTo>
                  <a:lnTo>
                    <a:pt x="263" y="218"/>
                  </a:lnTo>
                  <a:lnTo>
                    <a:pt x="263" y="219"/>
                  </a:lnTo>
                  <a:lnTo>
                    <a:pt x="264" y="219"/>
                  </a:lnTo>
                  <a:lnTo>
                    <a:pt x="264" y="220"/>
                  </a:lnTo>
                  <a:lnTo>
                    <a:pt x="265" y="220"/>
                  </a:lnTo>
                  <a:lnTo>
                    <a:pt x="265" y="220"/>
                  </a:lnTo>
                  <a:lnTo>
                    <a:pt x="266" y="220"/>
                  </a:lnTo>
                  <a:lnTo>
                    <a:pt x="267" y="220"/>
                  </a:lnTo>
                  <a:lnTo>
                    <a:pt x="268" y="220"/>
                  </a:lnTo>
                  <a:lnTo>
                    <a:pt x="269" y="223"/>
                  </a:lnTo>
                  <a:lnTo>
                    <a:pt x="270" y="223"/>
                  </a:lnTo>
                  <a:lnTo>
                    <a:pt x="270" y="225"/>
                  </a:lnTo>
                  <a:lnTo>
                    <a:pt x="270" y="226"/>
                  </a:lnTo>
                  <a:lnTo>
                    <a:pt x="270" y="227"/>
                  </a:lnTo>
                  <a:lnTo>
                    <a:pt x="270" y="229"/>
                  </a:lnTo>
                  <a:lnTo>
                    <a:pt x="270" y="231"/>
                  </a:lnTo>
                  <a:lnTo>
                    <a:pt x="270" y="231"/>
                  </a:lnTo>
                  <a:lnTo>
                    <a:pt x="268" y="231"/>
                  </a:lnTo>
                  <a:lnTo>
                    <a:pt x="268" y="231"/>
                  </a:lnTo>
                  <a:lnTo>
                    <a:pt x="267" y="231"/>
                  </a:lnTo>
                  <a:lnTo>
                    <a:pt x="267" y="231"/>
                  </a:lnTo>
                  <a:lnTo>
                    <a:pt x="267" y="230"/>
                  </a:lnTo>
                  <a:lnTo>
                    <a:pt x="266" y="230"/>
                  </a:lnTo>
                  <a:lnTo>
                    <a:pt x="265" y="231"/>
                  </a:lnTo>
                  <a:lnTo>
                    <a:pt x="264" y="231"/>
                  </a:lnTo>
                  <a:lnTo>
                    <a:pt x="264" y="231"/>
                  </a:lnTo>
                  <a:lnTo>
                    <a:pt x="264" y="231"/>
                  </a:lnTo>
                  <a:lnTo>
                    <a:pt x="263" y="231"/>
                  </a:lnTo>
                  <a:lnTo>
                    <a:pt x="263" y="231"/>
                  </a:lnTo>
                  <a:lnTo>
                    <a:pt x="263" y="231"/>
                  </a:lnTo>
                  <a:lnTo>
                    <a:pt x="262" y="232"/>
                  </a:lnTo>
                  <a:lnTo>
                    <a:pt x="262" y="233"/>
                  </a:lnTo>
                  <a:lnTo>
                    <a:pt x="262" y="234"/>
                  </a:lnTo>
                  <a:lnTo>
                    <a:pt x="261" y="234"/>
                  </a:lnTo>
                  <a:lnTo>
                    <a:pt x="261" y="234"/>
                  </a:lnTo>
                  <a:lnTo>
                    <a:pt x="261" y="235"/>
                  </a:lnTo>
                  <a:lnTo>
                    <a:pt x="261" y="236"/>
                  </a:lnTo>
                  <a:lnTo>
                    <a:pt x="259" y="238"/>
                  </a:lnTo>
                  <a:lnTo>
                    <a:pt x="259" y="238"/>
                  </a:lnTo>
                  <a:lnTo>
                    <a:pt x="259" y="238"/>
                  </a:lnTo>
                  <a:lnTo>
                    <a:pt x="259" y="238"/>
                  </a:lnTo>
                  <a:lnTo>
                    <a:pt x="258" y="239"/>
                  </a:lnTo>
                  <a:lnTo>
                    <a:pt x="258" y="239"/>
                  </a:lnTo>
                  <a:lnTo>
                    <a:pt x="258" y="239"/>
                  </a:lnTo>
                  <a:lnTo>
                    <a:pt x="258" y="239"/>
                  </a:lnTo>
                  <a:lnTo>
                    <a:pt x="257" y="239"/>
                  </a:lnTo>
                  <a:lnTo>
                    <a:pt x="254" y="240"/>
                  </a:lnTo>
                  <a:lnTo>
                    <a:pt x="254" y="241"/>
                  </a:lnTo>
                  <a:lnTo>
                    <a:pt x="254" y="241"/>
                  </a:lnTo>
                  <a:lnTo>
                    <a:pt x="254" y="241"/>
                  </a:lnTo>
                  <a:lnTo>
                    <a:pt x="254" y="242"/>
                  </a:lnTo>
                  <a:lnTo>
                    <a:pt x="255" y="244"/>
                  </a:lnTo>
                  <a:lnTo>
                    <a:pt x="254" y="244"/>
                  </a:lnTo>
                  <a:lnTo>
                    <a:pt x="254" y="244"/>
                  </a:lnTo>
                  <a:lnTo>
                    <a:pt x="254" y="244"/>
                  </a:lnTo>
                  <a:lnTo>
                    <a:pt x="254" y="244"/>
                  </a:lnTo>
                  <a:lnTo>
                    <a:pt x="253" y="244"/>
                  </a:lnTo>
                  <a:lnTo>
                    <a:pt x="253" y="244"/>
                  </a:lnTo>
                  <a:lnTo>
                    <a:pt x="252" y="244"/>
                  </a:lnTo>
                  <a:lnTo>
                    <a:pt x="252" y="244"/>
                  </a:lnTo>
                  <a:lnTo>
                    <a:pt x="251" y="243"/>
                  </a:lnTo>
                  <a:lnTo>
                    <a:pt x="249" y="244"/>
                  </a:lnTo>
                  <a:lnTo>
                    <a:pt x="249" y="244"/>
                  </a:lnTo>
                  <a:lnTo>
                    <a:pt x="247" y="244"/>
                  </a:lnTo>
                  <a:lnTo>
                    <a:pt x="246" y="244"/>
                  </a:lnTo>
                  <a:lnTo>
                    <a:pt x="245" y="243"/>
                  </a:lnTo>
                  <a:lnTo>
                    <a:pt x="243" y="243"/>
                  </a:lnTo>
                  <a:lnTo>
                    <a:pt x="242" y="244"/>
                  </a:lnTo>
                  <a:lnTo>
                    <a:pt x="242" y="245"/>
                  </a:lnTo>
                  <a:lnTo>
                    <a:pt x="239" y="247"/>
                  </a:lnTo>
                  <a:lnTo>
                    <a:pt x="238" y="247"/>
                  </a:lnTo>
                  <a:lnTo>
                    <a:pt x="238" y="247"/>
                  </a:lnTo>
                  <a:lnTo>
                    <a:pt x="238" y="247"/>
                  </a:lnTo>
                  <a:lnTo>
                    <a:pt x="237" y="247"/>
                  </a:lnTo>
                  <a:lnTo>
                    <a:pt x="237" y="247"/>
                  </a:lnTo>
                  <a:lnTo>
                    <a:pt x="237" y="247"/>
                  </a:lnTo>
                  <a:lnTo>
                    <a:pt x="237" y="247"/>
                  </a:lnTo>
                  <a:lnTo>
                    <a:pt x="237" y="247"/>
                  </a:lnTo>
                  <a:lnTo>
                    <a:pt x="237" y="247"/>
                  </a:lnTo>
                  <a:lnTo>
                    <a:pt x="237" y="247"/>
                  </a:lnTo>
                  <a:lnTo>
                    <a:pt x="236" y="247"/>
                  </a:lnTo>
                  <a:lnTo>
                    <a:pt x="234" y="248"/>
                  </a:lnTo>
                  <a:lnTo>
                    <a:pt x="234" y="248"/>
                  </a:lnTo>
                  <a:lnTo>
                    <a:pt x="234" y="249"/>
                  </a:lnTo>
                  <a:lnTo>
                    <a:pt x="234" y="249"/>
                  </a:lnTo>
                  <a:lnTo>
                    <a:pt x="234" y="250"/>
                  </a:lnTo>
                  <a:lnTo>
                    <a:pt x="234" y="250"/>
                  </a:lnTo>
                  <a:lnTo>
                    <a:pt x="234" y="250"/>
                  </a:lnTo>
                  <a:lnTo>
                    <a:pt x="234" y="250"/>
                  </a:lnTo>
                  <a:lnTo>
                    <a:pt x="234" y="251"/>
                  </a:lnTo>
                  <a:lnTo>
                    <a:pt x="234" y="253"/>
                  </a:lnTo>
                  <a:lnTo>
                    <a:pt x="234" y="253"/>
                  </a:lnTo>
                  <a:lnTo>
                    <a:pt x="233" y="254"/>
                  </a:lnTo>
                  <a:lnTo>
                    <a:pt x="234" y="254"/>
                  </a:lnTo>
                  <a:lnTo>
                    <a:pt x="234" y="255"/>
                  </a:lnTo>
                  <a:lnTo>
                    <a:pt x="234" y="256"/>
                  </a:lnTo>
                  <a:lnTo>
                    <a:pt x="234" y="257"/>
                  </a:lnTo>
                  <a:lnTo>
                    <a:pt x="233" y="258"/>
                  </a:lnTo>
                  <a:lnTo>
                    <a:pt x="232" y="258"/>
                  </a:lnTo>
                  <a:lnTo>
                    <a:pt x="232" y="258"/>
                  </a:lnTo>
                  <a:lnTo>
                    <a:pt x="232" y="258"/>
                  </a:lnTo>
                  <a:lnTo>
                    <a:pt x="232" y="257"/>
                  </a:lnTo>
                  <a:lnTo>
                    <a:pt x="232" y="257"/>
                  </a:lnTo>
                  <a:lnTo>
                    <a:pt x="232" y="256"/>
                  </a:lnTo>
                  <a:lnTo>
                    <a:pt x="229" y="253"/>
                  </a:lnTo>
                  <a:lnTo>
                    <a:pt x="227" y="251"/>
                  </a:lnTo>
                  <a:lnTo>
                    <a:pt x="227" y="251"/>
                  </a:lnTo>
                  <a:lnTo>
                    <a:pt x="226" y="251"/>
                  </a:lnTo>
                  <a:lnTo>
                    <a:pt x="226" y="251"/>
                  </a:lnTo>
                  <a:lnTo>
                    <a:pt x="225" y="251"/>
                  </a:lnTo>
                  <a:lnTo>
                    <a:pt x="225" y="250"/>
                  </a:lnTo>
                  <a:lnTo>
                    <a:pt x="225" y="250"/>
                  </a:lnTo>
                  <a:lnTo>
                    <a:pt x="225" y="250"/>
                  </a:lnTo>
                  <a:lnTo>
                    <a:pt x="225" y="250"/>
                  </a:lnTo>
                  <a:lnTo>
                    <a:pt x="224" y="250"/>
                  </a:lnTo>
                  <a:lnTo>
                    <a:pt x="222" y="250"/>
                  </a:lnTo>
                  <a:lnTo>
                    <a:pt x="223" y="251"/>
                  </a:lnTo>
                  <a:lnTo>
                    <a:pt x="223" y="252"/>
                  </a:lnTo>
                  <a:lnTo>
                    <a:pt x="221" y="253"/>
                  </a:lnTo>
                  <a:lnTo>
                    <a:pt x="221" y="253"/>
                  </a:lnTo>
                  <a:lnTo>
                    <a:pt x="221" y="253"/>
                  </a:lnTo>
                  <a:lnTo>
                    <a:pt x="220" y="254"/>
                  </a:lnTo>
                  <a:lnTo>
                    <a:pt x="220" y="254"/>
                  </a:lnTo>
                  <a:lnTo>
                    <a:pt x="219" y="256"/>
                  </a:lnTo>
                  <a:lnTo>
                    <a:pt x="219" y="256"/>
                  </a:lnTo>
                  <a:lnTo>
                    <a:pt x="219" y="256"/>
                  </a:lnTo>
                  <a:lnTo>
                    <a:pt x="219" y="258"/>
                  </a:lnTo>
                  <a:lnTo>
                    <a:pt x="218" y="258"/>
                  </a:lnTo>
                  <a:lnTo>
                    <a:pt x="218" y="260"/>
                  </a:lnTo>
                  <a:lnTo>
                    <a:pt x="218" y="260"/>
                  </a:lnTo>
                  <a:lnTo>
                    <a:pt x="218" y="261"/>
                  </a:lnTo>
                  <a:lnTo>
                    <a:pt x="218" y="261"/>
                  </a:lnTo>
                  <a:lnTo>
                    <a:pt x="217" y="262"/>
                  </a:lnTo>
                  <a:lnTo>
                    <a:pt x="215" y="261"/>
                  </a:lnTo>
                  <a:lnTo>
                    <a:pt x="212" y="260"/>
                  </a:lnTo>
                  <a:lnTo>
                    <a:pt x="209" y="259"/>
                  </a:lnTo>
                  <a:lnTo>
                    <a:pt x="209" y="259"/>
                  </a:lnTo>
                  <a:lnTo>
                    <a:pt x="208" y="258"/>
                  </a:lnTo>
                  <a:lnTo>
                    <a:pt x="208" y="258"/>
                  </a:lnTo>
                  <a:lnTo>
                    <a:pt x="207" y="258"/>
                  </a:lnTo>
                  <a:lnTo>
                    <a:pt x="207" y="258"/>
                  </a:lnTo>
                  <a:lnTo>
                    <a:pt x="207" y="258"/>
                  </a:lnTo>
                  <a:lnTo>
                    <a:pt x="206" y="258"/>
                  </a:lnTo>
                  <a:lnTo>
                    <a:pt x="206" y="258"/>
                  </a:lnTo>
                  <a:lnTo>
                    <a:pt x="206" y="258"/>
                  </a:lnTo>
                  <a:lnTo>
                    <a:pt x="206" y="258"/>
                  </a:lnTo>
                  <a:lnTo>
                    <a:pt x="205" y="258"/>
                  </a:lnTo>
                  <a:lnTo>
                    <a:pt x="205" y="258"/>
                  </a:lnTo>
                  <a:lnTo>
                    <a:pt x="205" y="258"/>
                  </a:lnTo>
                  <a:lnTo>
                    <a:pt x="205" y="258"/>
                  </a:lnTo>
                  <a:lnTo>
                    <a:pt x="203" y="260"/>
                  </a:lnTo>
                  <a:lnTo>
                    <a:pt x="202" y="260"/>
                  </a:lnTo>
                  <a:lnTo>
                    <a:pt x="200" y="261"/>
                  </a:lnTo>
                  <a:lnTo>
                    <a:pt x="196" y="262"/>
                  </a:lnTo>
                  <a:lnTo>
                    <a:pt x="196" y="262"/>
                  </a:lnTo>
                  <a:lnTo>
                    <a:pt x="195" y="262"/>
                  </a:lnTo>
                  <a:lnTo>
                    <a:pt x="195" y="262"/>
                  </a:lnTo>
                  <a:lnTo>
                    <a:pt x="195" y="262"/>
                  </a:lnTo>
                  <a:lnTo>
                    <a:pt x="194" y="261"/>
                  </a:lnTo>
                  <a:lnTo>
                    <a:pt x="193" y="260"/>
                  </a:lnTo>
                  <a:lnTo>
                    <a:pt x="193" y="260"/>
                  </a:lnTo>
                  <a:lnTo>
                    <a:pt x="190" y="258"/>
                  </a:lnTo>
                  <a:lnTo>
                    <a:pt x="190" y="258"/>
                  </a:lnTo>
                  <a:lnTo>
                    <a:pt x="190" y="258"/>
                  </a:lnTo>
                  <a:lnTo>
                    <a:pt x="190" y="258"/>
                  </a:lnTo>
                  <a:lnTo>
                    <a:pt x="189" y="258"/>
                  </a:lnTo>
                  <a:lnTo>
                    <a:pt x="189" y="258"/>
                  </a:lnTo>
                  <a:lnTo>
                    <a:pt x="188" y="258"/>
                  </a:lnTo>
                  <a:lnTo>
                    <a:pt x="188" y="259"/>
                  </a:lnTo>
                  <a:lnTo>
                    <a:pt x="188" y="259"/>
                  </a:lnTo>
                  <a:lnTo>
                    <a:pt x="188" y="259"/>
                  </a:lnTo>
                  <a:lnTo>
                    <a:pt x="188" y="259"/>
                  </a:lnTo>
                  <a:lnTo>
                    <a:pt x="187" y="259"/>
                  </a:lnTo>
                  <a:lnTo>
                    <a:pt x="187" y="259"/>
                  </a:lnTo>
                  <a:lnTo>
                    <a:pt x="186" y="259"/>
                  </a:lnTo>
                  <a:lnTo>
                    <a:pt x="186" y="259"/>
                  </a:lnTo>
                  <a:lnTo>
                    <a:pt x="186" y="256"/>
                  </a:lnTo>
                  <a:lnTo>
                    <a:pt x="186" y="256"/>
                  </a:lnTo>
                  <a:lnTo>
                    <a:pt x="186" y="256"/>
                  </a:lnTo>
                  <a:lnTo>
                    <a:pt x="186" y="256"/>
                  </a:lnTo>
                  <a:lnTo>
                    <a:pt x="186" y="256"/>
                  </a:lnTo>
                  <a:lnTo>
                    <a:pt x="186" y="256"/>
                  </a:lnTo>
                  <a:lnTo>
                    <a:pt x="186" y="256"/>
                  </a:lnTo>
                  <a:lnTo>
                    <a:pt x="186" y="256"/>
                  </a:lnTo>
                  <a:lnTo>
                    <a:pt x="186" y="256"/>
                  </a:lnTo>
                  <a:lnTo>
                    <a:pt x="187" y="256"/>
                  </a:lnTo>
                  <a:lnTo>
                    <a:pt x="187" y="256"/>
                  </a:lnTo>
                  <a:lnTo>
                    <a:pt x="187" y="256"/>
                  </a:lnTo>
                  <a:lnTo>
                    <a:pt x="187" y="256"/>
                  </a:lnTo>
                  <a:lnTo>
                    <a:pt x="187" y="256"/>
                  </a:lnTo>
                  <a:lnTo>
                    <a:pt x="187" y="256"/>
                  </a:lnTo>
                  <a:lnTo>
                    <a:pt x="188" y="256"/>
                  </a:lnTo>
                  <a:lnTo>
                    <a:pt x="188" y="255"/>
                  </a:lnTo>
                  <a:lnTo>
                    <a:pt x="188" y="255"/>
                  </a:lnTo>
                  <a:lnTo>
                    <a:pt x="188" y="255"/>
                  </a:lnTo>
                  <a:lnTo>
                    <a:pt x="188" y="252"/>
                  </a:lnTo>
                  <a:lnTo>
                    <a:pt x="188" y="252"/>
                  </a:lnTo>
                  <a:lnTo>
                    <a:pt x="188" y="252"/>
                  </a:lnTo>
                  <a:lnTo>
                    <a:pt x="189" y="252"/>
                  </a:lnTo>
                  <a:lnTo>
                    <a:pt x="189" y="252"/>
                  </a:lnTo>
                  <a:lnTo>
                    <a:pt x="189" y="252"/>
                  </a:lnTo>
                  <a:lnTo>
                    <a:pt x="189" y="251"/>
                  </a:lnTo>
                  <a:lnTo>
                    <a:pt x="188" y="251"/>
                  </a:lnTo>
                  <a:lnTo>
                    <a:pt x="188" y="251"/>
                  </a:lnTo>
                  <a:lnTo>
                    <a:pt x="188" y="251"/>
                  </a:lnTo>
                  <a:lnTo>
                    <a:pt x="188" y="251"/>
                  </a:lnTo>
                  <a:lnTo>
                    <a:pt x="188" y="249"/>
                  </a:lnTo>
                  <a:lnTo>
                    <a:pt x="188" y="249"/>
                  </a:lnTo>
                  <a:lnTo>
                    <a:pt x="188" y="249"/>
                  </a:lnTo>
                  <a:lnTo>
                    <a:pt x="188" y="249"/>
                  </a:lnTo>
                  <a:lnTo>
                    <a:pt x="188" y="248"/>
                  </a:lnTo>
                  <a:lnTo>
                    <a:pt x="188" y="246"/>
                  </a:lnTo>
                  <a:lnTo>
                    <a:pt x="188" y="246"/>
                  </a:lnTo>
                  <a:lnTo>
                    <a:pt x="188" y="244"/>
                  </a:lnTo>
                  <a:lnTo>
                    <a:pt x="188" y="244"/>
                  </a:lnTo>
                  <a:lnTo>
                    <a:pt x="188" y="242"/>
                  </a:lnTo>
                  <a:lnTo>
                    <a:pt x="189" y="241"/>
                  </a:lnTo>
                  <a:lnTo>
                    <a:pt x="189" y="241"/>
                  </a:lnTo>
                  <a:lnTo>
                    <a:pt x="189" y="241"/>
                  </a:lnTo>
                  <a:lnTo>
                    <a:pt x="189" y="241"/>
                  </a:lnTo>
                  <a:lnTo>
                    <a:pt x="189" y="240"/>
                  </a:lnTo>
                  <a:lnTo>
                    <a:pt x="189" y="240"/>
                  </a:lnTo>
                  <a:lnTo>
                    <a:pt x="188" y="239"/>
                  </a:lnTo>
                  <a:lnTo>
                    <a:pt x="188" y="239"/>
                  </a:lnTo>
                  <a:lnTo>
                    <a:pt x="188" y="238"/>
                  </a:lnTo>
                  <a:lnTo>
                    <a:pt x="188" y="238"/>
                  </a:lnTo>
                  <a:lnTo>
                    <a:pt x="188" y="238"/>
                  </a:lnTo>
                  <a:lnTo>
                    <a:pt x="187" y="237"/>
                  </a:lnTo>
                  <a:lnTo>
                    <a:pt x="186" y="236"/>
                  </a:lnTo>
                  <a:lnTo>
                    <a:pt x="186" y="236"/>
                  </a:lnTo>
                  <a:lnTo>
                    <a:pt x="185" y="235"/>
                  </a:lnTo>
                  <a:lnTo>
                    <a:pt x="185" y="235"/>
                  </a:lnTo>
                  <a:lnTo>
                    <a:pt x="185" y="235"/>
                  </a:lnTo>
                  <a:lnTo>
                    <a:pt x="185" y="235"/>
                  </a:lnTo>
                  <a:lnTo>
                    <a:pt x="185" y="235"/>
                  </a:lnTo>
                  <a:lnTo>
                    <a:pt x="185" y="235"/>
                  </a:lnTo>
                  <a:lnTo>
                    <a:pt x="185" y="235"/>
                  </a:lnTo>
                  <a:lnTo>
                    <a:pt x="185" y="234"/>
                  </a:lnTo>
                  <a:lnTo>
                    <a:pt x="185" y="233"/>
                  </a:lnTo>
                  <a:lnTo>
                    <a:pt x="185" y="233"/>
                  </a:lnTo>
                  <a:lnTo>
                    <a:pt x="185" y="233"/>
                  </a:lnTo>
                  <a:lnTo>
                    <a:pt x="185" y="233"/>
                  </a:lnTo>
                  <a:lnTo>
                    <a:pt x="184" y="230"/>
                  </a:lnTo>
                  <a:lnTo>
                    <a:pt x="185" y="228"/>
                  </a:lnTo>
                  <a:lnTo>
                    <a:pt x="185" y="227"/>
                  </a:lnTo>
                  <a:lnTo>
                    <a:pt x="185" y="227"/>
                  </a:lnTo>
                  <a:lnTo>
                    <a:pt x="185" y="226"/>
                  </a:lnTo>
                  <a:lnTo>
                    <a:pt x="185" y="226"/>
                  </a:lnTo>
                  <a:lnTo>
                    <a:pt x="185" y="224"/>
                  </a:lnTo>
                  <a:lnTo>
                    <a:pt x="185" y="222"/>
                  </a:lnTo>
                  <a:lnTo>
                    <a:pt x="185" y="221"/>
                  </a:lnTo>
                  <a:lnTo>
                    <a:pt x="185" y="219"/>
                  </a:lnTo>
                  <a:lnTo>
                    <a:pt x="185" y="219"/>
                  </a:lnTo>
                  <a:lnTo>
                    <a:pt x="184" y="219"/>
                  </a:lnTo>
                  <a:lnTo>
                    <a:pt x="184" y="219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7"/>
                  </a:lnTo>
                  <a:lnTo>
                    <a:pt x="184" y="215"/>
                  </a:lnTo>
                  <a:lnTo>
                    <a:pt x="184" y="215"/>
                  </a:lnTo>
                  <a:lnTo>
                    <a:pt x="184" y="215"/>
                  </a:lnTo>
                  <a:lnTo>
                    <a:pt x="184" y="215"/>
                  </a:lnTo>
                  <a:lnTo>
                    <a:pt x="184" y="214"/>
                  </a:lnTo>
                  <a:lnTo>
                    <a:pt x="184" y="214"/>
                  </a:lnTo>
                  <a:lnTo>
                    <a:pt x="182" y="208"/>
                  </a:lnTo>
                  <a:lnTo>
                    <a:pt x="182" y="207"/>
                  </a:lnTo>
                  <a:lnTo>
                    <a:pt x="181" y="206"/>
                  </a:lnTo>
                  <a:lnTo>
                    <a:pt x="181" y="206"/>
                  </a:lnTo>
                  <a:lnTo>
                    <a:pt x="181" y="206"/>
                  </a:lnTo>
                  <a:lnTo>
                    <a:pt x="180" y="206"/>
                  </a:lnTo>
                  <a:lnTo>
                    <a:pt x="180" y="206"/>
                  </a:lnTo>
                  <a:lnTo>
                    <a:pt x="179" y="206"/>
                  </a:lnTo>
                  <a:lnTo>
                    <a:pt x="179" y="206"/>
                  </a:lnTo>
                  <a:lnTo>
                    <a:pt x="179" y="206"/>
                  </a:lnTo>
                  <a:lnTo>
                    <a:pt x="178" y="206"/>
                  </a:lnTo>
                  <a:lnTo>
                    <a:pt x="178" y="206"/>
                  </a:lnTo>
                  <a:lnTo>
                    <a:pt x="177" y="206"/>
                  </a:lnTo>
                  <a:lnTo>
                    <a:pt x="177" y="206"/>
                  </a:lnTo>
                  <a:lnTo>
                    <a:pt x="177" y="206"/>
                  </a:lnTo>
                  <a:lnTo>
                    <a:pt x="174" y="203"/>
                  </a:lnTo>
                  <a:lnTo>
                    <a:pt x="172" y="201"/>
                  </a:lnTo>
                  <a:lnTo>
                    <a:pt x="171" y="200"/>
                  </a:lnTo>
                  <a:lnTo>
                    <a:pt x="171" y="200"/>
                  </a:lnTo>
                  <a:lnTo>
                    <a:pt x="171" y="200"/>
                  </a:lnTo>
                  <a:lnTo>
                    <a:pt x="171" y="200"/>
                  </a:lnTo>
                  <a:lnTo>
                    <a:pt x="171" y="199"/>
                  </a:lnTo>
                  <a:lnTo>
                    <a:pt x="170" y="199"/>
                  </a:lnTo>
                  <a:lnTo>
                    <a:pt x="170" y="199"/>
                  </a:lnTo>
                  <a:lnTo>
                    <a:pt x="165" y="201"/>
                  </a:lnTo>
                  <a:lnTo>
                    <a:pt x="162" y="202"/>
                  </a:lnTo>
                  <a:lnTo>
                    <a:pt x="160" y="202"/>
                  </a:lnTo>
                  <a:lnTo>
                    <a:pt x="160" y="201"/>
                  </a:lnTo>
                  <a:lnTo>
                    <a:pt x="159" y="201"/>
                  </a:lnTo>
                  <a:lnTo>
                    <a:pt x="159" y="201"/>
                  </a:lnTo>
                  <a:lnTo>
                    <a:pt x="160" y="199"/>
                  </a:lnTo>
                  <a:lnTo>
                    <a:pt x="158" y="197"/>
                  </a:lnTo>
                  <a:lnTo>
                    <a:pt x="158" y="196"/>
                  </a:lnTo>
                  <a:lnTo>
                    <a:pt x="157" y="196"/>
                  </a:lnTo>
                  <a:lnTo>
                    <a:pt x="157" y="196"/>
                  </a:lnTo>
                  <a:lnTo>
                    <a:pt x="157" y="196"/>
                  </a:lnTo>
                  <a:lnTo>
                    <a:pt x="157" y="196"/>
                  </a:lnTo>
                  <a:lnTo>
                    <a:pt x="157" y="196"/>
                  </a:lnTo>
                  <a:lnTo>
                    <a:pt x="157" y="196"/>
                  </a:lnTo>
                  <a:lnTo>
                    <a:pt x="156" y="196"/>
                  </a:lnTo>
                  <a:lnTo>
                    <a:pt x="156" y="196"/>
                  </a:lnTo>
                  <a:lnTo>
                    <a:pt x="154" y="197"/>
                  </a:lnTo>
                  <a:lnTo>
                    <a:pt x="152" y="198"/>
                  </a:lnTo>
                  <a:lnTo>
                    <a:pt x="152" y="198"/>
                  </a:lnTo>
                  <a:lnTo>
                    <a:pt x="151" y="199"/>
                  </a:lnTo>
                  <a:lnTo>
                    <a:pt x="151" y="199"/>
                  </a:lnTo>
                  <a:lnTo>
                    <a:pt x="151" y="199"/>
                  </a:lnTo>
                  <a:lnTo>
                    <a:pt x="151" y="199"/>
                  </a:lnTo>
                  <a:lnTo>
                    <a:pt x="151" y="199"/>
                  </a:lnTo>
                  <a:lnTo>
                    <a:pt x="151" y="200"/>
                  </a:lnTo>
                  <a:lnTo>
                    <a:pt x="151" y="200"/>
                  </a:lnTo>
                  <a:lnTo>
                    <a:pt x="151" y="200"/>
                  </a:lnTo>
                  <a:lnTo>
                    <a:pt x="151" y="201"/>
                  </a:lnTo>
                  <a:lnTo>
                    <a:pt x="151" y="201"/>
                  </a:lnTo>
                  <a:lnTo>
                    <a:pt x="150" y="201"/>
                  </a:lnTo>
                  <a:lnTo>
                    <a:pt x="150" y="201"/>
                  </a:lnTo>
                  <a:lnTo>
                    <a:pt x="150" y="201"/>
                  </a:lnTo>
                  <a:lnTo>
                    <a:pt x="150" y="202"/>
                  </a:lnTo>
                  <a:lnTo>
                    <a:pt x="150" y="202"/>
                  </a:lnTo>
                  <a:lnTo>
                    <a:pt x="150" y="202"/>
                  </a:lnTo>
                  <a:lnTo>
                    <a:pt x="149" y="202"/>
                  </a:lnTo>
                  <a:lnTo>
                    <a:pt x="149" y="202"/>
                  </a:lnTo>
                  <a:lnTo>
                    <a:pt x="149" y="202"/>
                  </a:lnTo>
                  <a:lnTo>
                    <a:pt x="149" y="202"/>
                  </a:lnTo>
                  <a:lnTo>
                    <a:pt x="149" y="202"/>
                  </a:lnTo>
                  <a:lnTo>
                    <a:pt x="147" y="203"/>
                  </a:lnTo>
                  <a:lnTo>
                    <a:pt x="143" y="204"/>
                  </a:lnTo>
                  <a:lnTo>
                    <a:pt x="142" y="205"/>
                  </a:lnTo>
                  <a:lnTo>
                    <a:pt x="142" y="205"/>
                  </a:lnTo>
                  <a:lnTo>
                    <a:pt x="142" y="205"/>
                  </a:lnTo>
                  <a:lnTo>
                    <a:pt x="141" y="205"/>
                  </a:lnTo>
                  <a:lnTo>
                    <a:pt x="141" y="205"/>
                  </a:lnTo>
                  <a:lnTo>
                    <a:pt x="141" y="205"/>
                  </a:lnTo>
                  <a:lnTo>
                    <a:pt x="141" y="205"/>
                  </a:lnTo>
                  <a:lnTo>
                    <a:pt x="141" y="205"/>
                  </a:lnTo>
                  <a:lnTo>
                    <a:pt x="141" y="204"/>
                  </a:lnTo>
                  <a:lnTo>
                    <a:pt x="140" y="204"/>
                  </a:lnTo>
                  <a:lnTo>
                    <a:pt x="140" y="204"/>
                  </a:lnTo>
                  <a:lnTo>
                    <a:pt x="140" y="204"/>
                  </a:lnTo>
                  <a:lnTo>
                    <a:pt x="140" y="203"/>
                  </a:lnTo>
                  <a:lnTo>
                    <a:pt x="140" y="203"/>
                  </a:lnTo>
                  <a:lnTo>
                    <a:pt x="139" y="203"/>
                  </a:lnTo>
                  <a:lnTo>
                    <a:pt x="139" y="203"/>
                  </a:lnTo>
                  <a:lnTo>
                    <a:pt x="139" y="203"/>
                  </a:lnTo>
                  <a:lnTo>
                    <a:pt x="138" y="204"/>
                  </a:lnTo>
                  <a:lnTo>
                    <a:pt x="138" y="204"/>
                  </a:lnTo>
                  <a:lnTo>
                    <a:pt x="137" y="204"/>
                  </a:lnTo>
                  <a:lnTo>
                    <a:pt x="137" y="204"/>
                  </a:lnTo>
                  <a:lnTo>
                    <a:pt x="137" y="204"/>
                  </a:lnTo>
                  <a:lnTo>
                    <a:pt x="137" y="205"/>
                  </a:lnTo>
                  <a:lnTo>
                    <a:pt x="137" y="205"/>
                  </a:lnTo>
                  <a:lnTo>
                    <a:pt x="133" y="204"/>
                  </a:lnTo>
                  <a:lnTo>
                    <a:pt x="133" y="204"/>
                  </a:lnTo>
                  <a:lnTo>
                    <a:pt x="133" y="204"/>
                  </a:lnTo>
                  <a:lnTo>
                    <a:pt x="133" y="204"/>
                  </a:lnTo>
                  <a:lnTo>
                    <a:pt x="131" y="204"/>
                  </a:lnTo>
                  <a:lnTo>
                    <a:pt x="130" y="204"/>
                  </a:lnTo>
                  <a:lnTo>
                    <a:pt x="130" y="204"/>
                  </a:lnTo>
                  <a:lnTo>
                    <a:pt x="130" y="204"/>
                  </a:lnTo>
                  <a:lnTo>
                    <a:pt x="128" y="204"/>
                  </a:lnTo>
                  <a:lnTo>
                    <a:pt x="126" y="203"/>
                  </a:lnTo>
                  <a:lnTo>
                    <a:pt x="126" y="203"/>
                  </a:lnTo>
                  <a:lnTo>
                    <a:pt x="126" y="203"/>
                  </a:lnTo>
                  <a:lnTo>
                    <a:pt x="126" y="203"/>
                  </a:lnTo>
                  <a:lnTo>
                    <a:pt x="125" y="203"/>
                  </a:lnTo>
                  <a:lnTo>
                    <a:pt x="125" y="203"/>
                  </a:lnTo>
                  <a:lnTo>
                    <a:pt x="125" y="203"/>
                  </a:lnTo>
                  <a:lnTo>
                    <a:pt x="124" y="203"/>
                  </a:lnTo>
                  <a:lnTo>
                    <a:pt x="124" y="203"/>
                  </a:lnTo>
                  <a:lnTo>
                    <a:pt x="124" y="203"/>
                  </a:lnTo>
                  <a:lnTo>
                    <a:pt x="123" y="203"/>
                  </a:lnTo>
                  <a:lnTo>
                    <a:pt x="123" y="203"/>
                  </a:lnTo>
                  <a:lnTo>
                    <a:pt x="123" y="203"/>
                  </a:lnTo>
                  <a:lnTo>
                    <a:pt x="123" y="203"/>
                  </a:lnTo>
                  <a:lnTo>
                    <a:pt x="123" y="203"/>
                  </a:lnTo>
                  <a:lnTo>
                    <a:pt x="122" y="203"/>
                  </a:lnTo>
                  <a:lnTo>
                    <a:pt x="122" y="203"/>
                  </a:lnTo>
                  <a:lnTo>
                    <a:pt x="122" y="203"/>
                  </a:lnTo>
                  <a:lnTo>
                    <a:pt x="121" y="202"/>
                  </a:lnTo>
                  <a:lnTo>
                    <a:pt x="121" y="202"/>
                  </a:lnTo>
                  <a:lnTo>
                    <a:pt x="121" y="202"/>
                  </a:lnTo>
                  <a:lnTo>
                    <a:pt x="120" y="202"/>
                  </a:lnTo>
                  <a:lnTo>
                    <a:pt x="120" y="202"/>
                  </a:lnTo>
                  <a:lnTo>
                    <a:pt x="120" y="202"/>
                  </a:lnTo>
                  <a:lnTo>
                    <a:pt x="119" y="202"/>
                  </a:lnTo>
                  <a:lnTo>
                    <a:pt x="119" y="202"/>
                  </a:lnTo>
                  <a:lnTo>
                    <a:pt x="116" y="202"/>
                  </a:lnTo>
                  <a:lnTo>
                    <a:pt x="114" y="200"/>
                  </a:lnTo>
                  <a:lnTo>
                    <a:pt x="115" y="200"/>
                  </a:lnTo>
                  <a:lnTo>
                    <a:pt x="117" y="198"/>
                  </a:lnTo>
                  <a:lnTo>
                    <a:pt x="117" y="198"/>
                  </a:lnTo>
                  <a:lnTo>
                    <a:pt x="118" y="199"/>
                  </a:lnTo>
                  <a:lnTo>
                    <a:pt x="119" y="199"/>
                  </a:lnTo>
                  <a:lnTo>
                    <a:pt x="119" y="199"/>
                  </a:lnTo>
                  <a:lnTo>
                    <a:pt x="119" y="199"/>
                  </a:lnTo>
                  <a:lnTo>
                    <a:pt x="119" y="199"/>
                  </a:lnTo>
                  <a:lnTo>
                    <a:pt x="120" y="198"/>
                  </a:lnTo>
                  <a:lnTo>
                    <a:pt x="120" y="198"/>
                  </a:lnTo>
                  <a:lnTo>
                    <a:pt x="121" y="198"/>
                  </a:lnTo>
                  <a:lnTo>
                    <a:pt x="121" y="198"/>
                  </a:lnTo>
                  <a:lnTo>
                    <a:pt x="121" y="198"/>
                  </a:lnTo>
                  <a:lnTo>
                    <a:pt x="121" y="197"/>
                  </a:lnTo>
                  <a:lnTo>
                    <a:pt x="121" y="196"/>
                  </a:lnTo>
                  <a:lnTo>
                    <a:pt x="121" y="196"/>
                  </a:lnTo>
                  <a:lnTo>
                    <a:pt x="121" y="196"/>
                  </a:lnTo>
                  <a:lnTo>
                    <a:pt x="121" y="196"/>
                  </a:lnTo>
                  <a:lnTo>
                    <a:pt x="121" y="196"/>
                  </a:lnTo>
                  <a:lnTo>
                    <a:pt x="121" y="195"/>
                  </a:lnTo>
                  <a:lnTo>
                    <a:pt x="121" y="195"/>
                  </a:lnTo>
                  <a:lnTo>
                    <a:pt x="121" y="195"/>
                  </a:lnTo>
                  <a:lnTo>
                    <a:pt x="121" y="195"/>
                  </a:lnTo>
                  <a:lnTo>
                    <a:pt x="120" y="195"/>
                  </a:lnTo>
                  <a:lnTo>
                    <a:pt x="120" y="195"/>
                  </a:lnTo>
                  <a:lnTo>
                    <a:pt x="120" y="195"/>
                  </a:lnTo>
                  <a:lnTo>
                    <a:pt x="120" y="195"/>
                  </a:lnTo>
                  <a:lnTo>
                    <a:pt x="120" y="195"/>
                  </a:lnTo>
                  <a:lnTo>
                    <a:pt x="120" y="195"/>
                  </a:lnTo>
                  <a:lnTo>
                    <a:pt x="120" y="195"/>
                  </a:lnTo>
                  <a:lnTo>
                    <a:pt x="120" y="195"/>
                  </a:lnTo>
                  <a:lnTo>
                    <a:pt x="119" y="195"/>
                  </a:lnTo>
                  <a:lnTo>
                    <a:pt x="119" y="195"/>
                  </a:lnTo>
                  <a:lnTo>
                    <a:pt x="119" y="195"/>
                  </a:lnTo>
                  <a:lnTo>
                    <a:pt x="119" y="195"/>
                  </a:lnTo>
                  <a:lnTo>
                    <a:pt x="119" y="195"/>
                  </a:lnTo>
                  <a:lnTo>
                    <a:pt x="119" y="195"/>
                  </a:lnTo>
                  <a:lnTo>
                    <a:pt x="119" y="195"/>
                  </a:lnTo>
                  <a:lnTo>
                    <a:pt x="118" y="194"/>
                  </a:lnTo>
                  <a:lnTo>
                    <a:pt x="118" y="194"/>
                  </a:lnTo>
                  <a:lnTo>
                    <a:pt x="118" y="193"/>
                  </a:lnTo>
                  <a:lnTo>
                    <a:pt x="118" y="193"/>
                  </a:lnTo>
                  <a:lnTo>
                    <a:pt x="118" y="193"/>
                  </a:lnTo>
                  <a:lnTo>
                    <a:pt x="118" y="193"/>
                  </a:lnTo>
                  <a:lnTo>
                    <a:pt x="118" y="193"/>
                  </a:lnTo>
                  <a:lnTo>
                    <a:pt x="118" y="192"/>
                  </a:lnTo>
                  <a:lnTo>
                    <a:pt x="118" y="192"/>
                  </a:lnTo>
                  <a:lnTo>
                    <a:pt x="118" y="192"/>
                  </a:lnTo>
                  <a:lnTo>
                    <a:pt x="118" y="192"/>
                  </a:lnTo>
                  <a:lnTo>
                    <a:pt x="119" y="192"/>
                  </a:lnTo>
                  <a:lnTo>
                    <a:pt x="119" y="192"/>
                  </a:lnTo>
                  <a:lnTo>
                    <a:pt x="119" y="192"/>
                  </a:lnTo>
                  <a:lnTo>
                    <a:pt x="119" y="192"/>
                  </a:lnTo>
                  <a:lnTo>
                    <a:pt x="119" y="193"/>
                  </a:lnTo>
                  <a:lnTo>
                    <a:pt x="119" y="193"/>
                  </a:lnTo>
                  <a:lnTo>
                    <a:pt x="119" y="193"/>
                  </a:lnTo>
                  <a:lnTo>
                    <a:pt x="119" y="193"/>
                  </a:lnTo>
                  <a:lnTo>
                    <a:pt x="119" y="193"/>
                  </a:lnTo>
                  <a:lnTo>
                    <a:pt x="120" y="193"/>
                  </a:lnTo>
                  <a:lnTo>
                    <a:pt x="120" y="193"/>
                  </a:lnTo>
                  <a:lnTo>
                    <a:pt x="120" y="193"/>
                  </a:lnTo>
                  <a:lnTo>
                    <a:pt x="120" y="193"/>
                  </a:lnTo>
                  <a:lnTo>
                    <a:pt x="121" y="193"/>
                  </a:lnTo>
                  <a:lnTo>
                    <a:pt x="121" y="193"/>
                  </a:lnTo>
                  <a:lnTo>
                    <a:pt x="121" y="193"/>
                  </a:lnTo>
                  <a:lnTo>
                    <a:pt x="121" y="193"/>
                  </a:lnTo>
                  <a:lnTo>
                    <a:pt x="122" y="192"/>
                  </a:lnTo>
                  <a:lnTo>
                    <a:pt x="122" y="192"/>
                  </a:lnTo>
                  <a:lnTo>
                    <a:pt x="122" y="192"/>
                  </a:lnTo>
                  <a:lnTo>
                    <a:pt x="122" y="192"/>
                  </a:lnTo>
                  <a:lnTo>
                    <a:pt x="122" y="192"/>
                  </a:lnTo>
                  <a:lnTo>
                    <a:pt x="122" y="192"/>
                  </a:lnTo>
                  <a:lnTo>
                    <a:pt x="122" y="191"/>
                  </a:lnTo>
                  <a:lnTo>
                    <a:pt x="121" y="191"/>
                  </a:lnTo>
                  <a:lnTo>
                    <a:pt x="120" y="189"/>
                  </a:lnTo>
                  <a:lnTo>
                    <a:pt x="119" y="188"/>
                  </a:lnTo>
                  <a:lnTo>
                    <a:pt x="118" y="188"/>
                  </a:lnTo>
                  <a:lnTo>
                    <a:pt x="118" y="189"/>
                  </a:lnTo>
                  <a:lnTo>
                    <a:pt x="118" y="189"/>
                  </a:lnTo>
                  <a:lnTo>
                    <a:pt x="118" y="189"/>
                  </a:lnTo>
                  <a:lnTo>
                    <a:pt x="117" y="189"/>
                  </a:lnTo>
                  <a:lnTo>
                    <a:pt x="117" y="189"/>
                  </a:lnTo>
                  <a:lnTo>
                    <a:pt x="117" y="189"/>
                  </a:lnTo>
                  <a:lnTo>
                    <a:pt x="117" y="189"/>
                  </a:lnTo>
                  <a:lnTo>
                    <a:pt x="117" y="188"/>
                  </a:lnTo>
                  <a:lnTo>
                    <a:pt x="117" y="188"/>
                  </a:lnTo>
                  <a:lnTo>
                    <a:pt x="117" y="187"/>
                  </a:lnTo>
                  <a:lnTo>
                    <a:pt x="117" y="184"/>
                  </a:lnTo>
                  <a:lnTo>
                    <a:pt x="116" y="182"/>
                  </a:lnTo>
                  <a:lnTo>
                    <a:pt x="116" y="180"/>
                  </a:lnTo>
                  <a:lnTo>
                    <a:pt x="116" y="176"/>
                  </a:lnTo>
                  <a:lnTo>
                    <a:pt x="116" y="176"/>
                  </a:lnTo>
                  <a:lnTo>
                    <a:pt x="116" y="176"/>
                  </a:lnTo>
                  <a:lnTo>
                    <a:pt x="117" y="176"/>
                  </a:lnTo>
                  <a:lnTo>
                    <a:pt x="117" y="176"/>
                  </a:lnTo>
                  <a:lnTo>
                    <a:pt x="117" y="176"/>
                  </a:lnTo>
                  <a:lnTo>
                    <a:pt x="117" y="175"/>
                  </a:lnTo>
                  <a:lnTo>
                    <a:pt x="117" y="175"/>
                  </a:lnTo>
                  <a:lnTo>
                    <a:pt x="117" y="172"/>
                  </a:lnTo>
                  <a:lnTo>
                    <a:pt x="117" y="169"/>
                  </a:lnTo>
                  <a:lnTo>
                    <a:pt x="117" y="167"/>
                  </a:lnTo>
                  <a:lnTo>
                    <a:pt x="117" y="163"/>
                  </a:lnTo>
                  <a:lnTo>
                    <a:pt x="117" y="163"/>
                  </a:lnTo>
                  <a:lnTo>
                    <a:pt x="117" y="162"/>
                  </a:lnTo>
                  <a:lnTo>
                    <a:pt x="117" y="162"/>
                  </a:lnTo>
                  <a:lnTo>
                    <a:pt x="116" y="162"/>
                  </a:lnTo>
                  <a:lnTo>
                    <a:pt x="116" y="162"/>
                  </a:lnTo>
                  <a:lnTo>
                    <a:pt x="116" y="162"/>
                  </a:lnTo>
                  <a:lnTo>
                    <a:pt x="116" y="162"/>
                  </a:lnTo>
                  <a:lnTo>
                    <a:pt x="115" y="162"/>
                  </a:lnTo>
                  <a:lnTo>
                    <a:pt x="115" y="162"/>
                  </a:lnTo>
                  <a:lnTo>
                    <a:pt x="115" y="162"/>
                  </a:lnTo>
                  <a:lnTo>
                    <a:pt x="115" y="162"/>
                  </a:lnTo>
                  <a:lnTo>
                    <a:pt x="115" y="163"/>
                  </a:lnTo>
                  <a:lnTo>
                    <a:pt x="115" y="163"/>
                  </a:lnTo>
                  <a:lnTo>
                    <a:pt x="115" y="163"/>
                  </a:lnTo>
                  <a:lnTo>
                    <a:pt x="115" y="163"/>
                  </a:lnTo>
                  <a:lnTo>
                    <a:pt x="114" y="163"/>
                  </a:lnTo>
                  <a:lnTo>
                    <a:pt x="114" y="163"/>
                  </a:lnTo>
                  <a:lnTo>
                    <a:pt x="114" y="163"/>
                  </a:lnTo>
                  <a:lnTo>
                    <a:pt x="114" y="163"/>
                  </a:lnTo>
                  <a:lnTo>
                    <a:pt x="114" y="163"/>
                  </a:lnTo>
                  <a:lnTo>
                    <a:pt x="114" y="163"/>
                  </a:lnTo>
                  <a:lnTo>
                    <a:pt x="114" y="163"/>
                  </a:lnTo>
                  <a:lnTo>
                    <a:pt x="110" y="160"/>
                  </a:lnTo>
                  <a:lnTo>
                    <a:pt x="110" y="160"/>
                  </a:lnTo>
                  <a:lnTo>
                    <a:pt x="110" y="160"/>
                  </a:lnTo>
                  <a:lnTo>
                    <a:pt x="110" y="160"/>
                  </a:lnTo>
                  <a:lnTo>
                    <a:pt x="110" y="160"/>
                  </a:lnTo>
                  <a:lnTo>
                    <a:pt x="110" y="160"/>
                  </a:lnTo>
                  <a:lnTo>
                    <a:pt x="110" y="160"/>
                  </a:lnTo>
                  <a:lnTo>
                    <a:pt x="109" y="160"/>
                  </a:lnTo>
                  <a:lnTo>
                    <a:pt x="109" y="159"/>
                  </a:lnTo>
                  <a:lnTo>
                    <a:pt x="108" y="159"/>
                  </a:lnTo>
                  <a:lnTo>
                    <a:pt x="108" y="159"/>
                  </a:lnTo>
                  <a:lnTo>
                    <a:pt x="107" y="159"/>
                  </a:lnTo>
                  <a:lnTo>
                    <a:pt x="107" y="159"/>
                  </a:lnTo>
                  <a:lnTo>
                    <a:pt x="107" y="159"/>
                  </a:lnTo>
                  <a:lnTo>
                    <a:pt x="107" y="160"/>
                  </a:lnTo>
                  <a:lnTo>
                    <a:pt x="107" y="160"/>
                  </a:lnTo>
                  <a:lnTo>
                    <a:pt x="107" y="160"/>
                  </a:lnTo>
                  <a:lnTo>
                    <a:pt x="107" y="161"/>
                  </a:lnTo>
                  <a:lnTo>
                    <a:pt x="106" y="162"/>
                  </a:lnTo>
                  <a:lnTo>
                    <a:pt x="106" y="162"/>
                  </a:lnTo>
                  <a:lnTo>
                    <a:pt x="106" y="162"/>
                  </a:lnTo>
                  <a:lnTo>
                    <a:pt x="103" y="161"/>
                  </a:lnTo>
                  <a:lnTo>
                    <a:pt x="103" y="161"/>
                  </a:lnTo>
                  <a:lnTo>
                    <a:pt x="103" y="160"/>
                  </a:lnTo>
                  <a:lnTo>
                    <a:pt x="103" y="160"/>
                  </a:lnTo>
                  <a:lnTo>
                    <a:pt x="103" y="160"/>
                  </a:lnTo>
                  <a:lnTo>
                    <a:pt x="103" y="160"/>
                  </a:lnTo>
                  <a:lnTo>
                    <a:pt x="103" y="160"/>
                  </a:lnTo>
                  <a:lnTo>
                    <a:pt x="103" y="160"/>
                  </a:lnTo>
                  <a:lnTo>
                    <a:pt x="102" y="161"/>
                  </a:lnTo>
                  <a:lnTo>
                    <a:pt x="101" y="162"/>
                  </a:lnTo>
                  <a:lnTo>
                    <a:pt x="101" y="162"/>
                  </a:lnTo>
                  <a:lnTo>
                    <a:pt x="101" y="163"/>
                  </a:lnTo>
                  <a:lnTo>
                    <a:pt x="101" y="163"/>
                  </a:lnTo>
                  <a:lnTo>
                    <a:pt x="101" y="163"/>
                  </a:lnTo>
                  <a:lnTo>
                    <a:pt x="100" y="164"/>
                  </a:lnTo>
                  <a:lnTo>
                    <a:pt x="100" y="164"/>
                  </a:lnTo>
                  <a:lnTo>
                    <a:pt x="100" y="164"/>
                  </a:lnTo>
                  <a:lnTo>
                    <a:pt x="97" y="163"/>
                  </a:lnTo>
                  <a:lnTo>
                    <a:pt x="96" y="162"/>
                  </a:lnTo>
                  <a:lnTo>
                    <a:pt x="96" y="162"/>
                  </a:lnTo>
                  <a:lnTo>
                    <a:pt x="96" y="162"/>
                  </a:lnTo>
                  <a:lnTo>
                    <a:pt x="95" y="162"/>
                  </a:lnTo>
                  <a:lnTo>
                    <a:pt x="95" y="162"/>
                  </a:lnTo>
                  <a:lnTo>
                    <a:pt x="95" y="162"/>
                  </a:lnTo>
                  <a:lnTo>
                    <a:pt x="95" y="162"/>
                  </a:lnTo>
                  <a:lnTo>
                    <a:pt x="93" y="163"/>
                  </a:lnTo>
                  <a:lnTo>
                    <a:pt x="93" y="163"/>
                  </a:lnTo>
                  <a:lnTo>
                    <a:pt x="93" y="163"/>
                  </a:lnTo>
                  <a:lnTo>
                    <a:pt x="93" y="163"/>
                  </a:lnTo>
                  <a:lnTo>
                    <a:pt x="93" y="163"/>
                  </a:lnTo>
                  <a:lnTo>
                    <a:pt x="92" y="163"/>
                  </a:lnTo>
                  <a:lnTo>
                    <a:pt x="92" y="163"/>
                  </a:lnTo>
                  <a:lnTo>
                    <a:pt x="86" y="162"/>
                  </a:lnTo>
                  <a:lnTo>
                    <a:pt x="86" y="162"/>
                  </a:lnTo>
                  <a:lnTo>
                    <a:pt x="86" y="162"/>
                  </a:lnTo>
                  <a:lnTo>
                    <a:pt x="84" y="161"/>
                  </a:lnTo>
                  <a:lnTo>
                    <a:pt x="84" y="161"/>
                  </a:lnTo>
                  <a:lnTo>
                    <a:pt x="83" y="161"/>
                  </a:lnTo>
                  <a:lnTo>
                    <a:pt x="83" y="161"/>
                  </a:lnTo>
                  <a:lnTo>
                    <a:pt x="83" y="161"/>
                  </a:lnTo>
                  <a:lnTo>
                    <a:pt x="83" y="161"/>
                  </a:lnTo>
                  <a:lnTo>
                    <a:pt x="83" y="160"/>
                  </a:lnTo>
                  <a:lnTo>
                    <a:pt x="83" y="160"/>
                  </a:lnTo>
                  <a:lnTo>
                    <a:pt x="83" y="160"/>
                  </a:lnTo>
                  <a:lnTo>
                    <a:pt x="83" y="160"/>
                  </a:lnTo>
                  <a:lnTo>
                    <a:pt x="83" y="160"/>
                  </a:lnTo>
                  <a:lnTo>
                    <a:pt x="83" y="160"/>
                  </a:lnTo>
                  <a:lnTo>
                    <a:pt x="82" y="160"/>
                  </a:lnTo>
                  <a:lnTo>
                    <a:pt x="81" y="160"/>
                  </a:lnTo>
                  <a:lnTo>
                    <a:pt x="80" y="161"/>
                  </a:lnTo>
                  <a:lnTo>
                    <a:pt x="78" y="161"/>
                  </a:lnTo>
                  <a:lnTo>
                    <a:pt x="76" y="161"/>
                  </a:lnTo>
                  <a:lnTo>
                    <a:pt x="73" y="160"/>
                  </a:lnTo>
                  <a:lnTo>
                    <a:pt x="69" y="161"/>
                  </a:lnTo>
                  <a:lnTo>
                    <a:pt x="69" y="161"/>
                  </a:lnTo>
                  <a:lnTo>
                    <a:pt x="69" y="162"/>
                  </a:lnTo>
                  <a:lnTo>
                    <a:pt x="69" y="162"/>
                  </a:lnTo>
                  <a:lnTo>
                    <a:pt x="69" y="162"/>
                  </a:lnTo>
                  <a:lnTo>
                    <a:pt x="68" y="163"/>
                  </a:lnTo>
                  <a:lnTo>
                    <a:pt x="68" y="163"/>
                  </a:lnTo>
                  <a:lnTo>
                    <a:pt x="68" y="163"/>
                  </a:lnTo>
                  <a:lnTo>
                    <a:pt x="68" y="164"/>
                  </a:lnTo>
                  <a:lnTo>
                    <a:pt x="68" y="165"/>
                  </a:lnTo>
                  <a:lnTo>
                    <a:pt x="68" y="165"/>
                  </a:lnTo>
                  <a:lnTo>
                    <a:pt x="67" y="165"/>
                  </a:lnTo>
                  <a:lnTo>
                    <a:pt x="67" y="165"/>
                  </a:lnTo>
                  <a:lnTo>
                    <a:pt x="67" y="165"/>
                  </a:lnTo>
                  <a:lnTo>
                    <a:pt x="65" y="165"/>
                  </a:lnTo>
                  <a:lnTo>
                    <a:pt x="62" y="164"/>
                  </a:lnTo>
                  <a:lnTo>
                    <a:pt x="58" y="163"/>
                  </a:lnTo>
                  <a:lnTo>
                    <a:pt x="57" y="163"/>
                  </a:lnTo>
                  <a:lnTo>
                    <a:pt x="57" y="163"/>
                  </a:lnTo>
                  <a:lnTo>
                    <a:pt x="57" y="163"/>
                  </a:lnTo>
                  <a:lnTo>
                    <a:pt x="57" y="163"/>
                  </a:lnTo>
                  <a:lnTo>
                    <a:pt x="56" y="162"/>
                  </a:lnTo>
                  <a:lnTo>
                    <a:pt x="56" y="161"/>
                  </a:lnTo>
                  <a:lnTo>
                    <a:pt x="56" y="161"/>
                  </a:lnTo>
                  <a:lnTo>
                    <a:pt x="56" y="161"/>
                  </a:lnTo>
                  <a:lnTo>
                    <a:pt x="55" y="161"/>
                  </a:lnTo>
                  <a:lnTo>
                    <a:pt x="55" y="161"/>
                  </a:lnTo>
                  <a:lnTo>
                    <a:pt x="52" y="161"/>
                  </a:lnTo>
                  <a:lnTo>
                    <a:pt x="47" y="163"/>
                  </a:lnTo>
                  <a:lnTo>
                    <a:pt x="45" y="163"/>
                  </a:lnTo>
                  <a:lnTo>
                    <a:pt x="45" y="163"/>
                  </a:lnTo>
                  <a:lnTo>
                    <a:pt x="44" y="162"/>
                  </a:lnTo>
                  <a:lnTo>
                    <a:pt x="44" y="162"/>
                  </a:lnTo>
                  <a:lnTo>
                    <a:pt x="44" y="162"/>
                  </a:lnTo>
                  <a:lnTo>
                    <a:pt x="44" y="162"/>
                  </a:lnTo>
                  <a:lnTo>
                    <a:pt x="44" y="162"/>
                  </a:lnTo>
                  <a:lnTo>
                    <a:pt x="44" y="161"/>
                  </a:lnTo>
                  <a:lnTo>
                    <a:pt x="44" y="161"/>
                  </a:lnTo>
                  <a:lnTo>
                    <a:pt x="44" y="161"/>
                  </a:lnTo>
                  <a:lnTo>
                    <a:pt x="44" y="161"/>
                  </a:lnTo>
                  <a:lnTo>
                    <a:pt x="43" y="161"/>
                  </a:lnTo>
                  <a:lnTo>
                    <a:pt x="42" y="159"/>
                  </a:lnTo>
                  <a:lnTo>
                    <a:pt x="42" y="159"/>
                  </a:lnTo>
                  <a:lnTo>
                    <a:pt x="42" y="159"/>
                  </a:lnTo>
                  <a:lnTo>
                    <a:pt x="42" y="159"/>
                  </a:lnTo>
                  <a:lnTo>
                    <a:pt x="42" y="158"/>
                  </a:lnTo>
                  <a:lnTo>
                    <a:pt x="42" y="158"/>
                  </a:lnTo>
                  <a:lnTo>
                    <a:pt x="42" y="158"/>
                  </a:lnTo>
                  <a:lnTo>
                    <a:pt x="42" y="158"/>
                  </a:lnTo>
                  <a:lnTo>
                    <a:pt x="42" y="158"/>
                  </a:lnTo>
                  <a:lnTo>
                    <a:pt x="43" y="158"/>
                  </a:lnTo>
                  <a:lnTo>
                    <a:pt x="43" y="158"/>
                  </a:lnTo>
                  <a:lnTo>
                    <a:pt x="43" y="158"/>
                  </a:lnTo>
                  <a:lnTo>
                    <a:pt x="43" y="158"/>
                  </a:lnTo>
                  <a:lnTo>
                    <a:pt x="43" y="158"/>
                  </a:lnTo>
                  <a:lnTo>
                    <a:pt x="43" y="158"/>
                  </a:lnTo>
                  <a:lnTo>
                    <a:pt x="43" y="158"/>
                  </a:lnTo>
                  <a:lnTo>
                    <a:pt x="43" y="158"/>
                  </a:lnTo>
                  <a:lnTo>
                    <a:pt x="43" y="157"/>
                  </a:lnTo>
                  <a:lnTo>
                    <a:pt x="42" y="157"/>
                  </a:lnTo>
                  <a:lnTo>
                    <a:pt x="42" y="157"/>
                  </a:lnTo>
                  <a:lnTo>
                    <a:pt x="42" y="157"/>
                  </a:lnTo>
                  <a:lnTo>
                    <a:pt x="42" y="157"/>
                  </a:lnTo>
                  <a:lnTo>
                    <a:pt x="42" y="157"/>
                  </a:lnTo>
                  <a:lnTo>
                    <a:pt x="42" y="157"/>
                  </a:lnTo>
                  <a:lnTo>
                    <a:pt x="42" y="156"/>
                  </a:lnTo>
                  <a:lnTo>
                    <a:pt x="42" y="156"/>
                  </a:lnTo>
                  <a:lnTo>
                    <a:pt x="40" y="154"/>
                  </a:lnTo>
                  <a:lnTo>
                    <a:pt x="40" y="154"/>
                  </a:lnTo>
                  <a:lnTo>
                    <a:pt x="40" y="154"/>
                  </a:lnTo>
                  <a:lnTo>
                    <a:pt x="40" y="154"/>
                  </a:lnTo>
                  <a:lnTo>
                    <a:pt x="40" y="154"/>
                  </a:lnTo>
                  <a:lnTo>
                    <a:pt x="40" y="154"/>
                  </a:lnTo>
                  <a:lnTo>
                    <a:pt x="40" y="154"/>
                  </a:lnTo>
                  <a:lnTo>
                    <a:pt x="40" y="154"/>
                  </a:lnTo>
                  <a:lnTo>
                    <a:pt x="40" y="153"/>
                  </a:lnTo>
                  <a:lnTo>
                    <a:pt x="40" y="153"/>
                  </a:lnTo>
                  <a:lnTo>
                    <a:pt x="40" y="153"/>
                  </a:lnTo>
                  <a:lnTo>
                    <a:pt x="40" y="152"/>
                  </a:lnTo>
                  <a:lnTo>
                    <a:pt x="40" y="152"/>
                  </a:lnTo>
                  <a:lnTo>
                    <a:pt x="40" y="152"/>
                  </a:lnTo>
                  <a:lnTo>
                    <a:pt x="40" y="152"/>
                  </a:lnTo>
                  <a:lnTo>
                    <a:pt x="40" y="152"/>
                  </a:lnTo>
                  <a:lnTo>
                    <a:pt x="41" y="152"/>
                  </a:lnTo>
                  <a:lnTo>
                    <a:pt x="41" y="152"/>
                  </a:lnTo>
                  <a:lnTo>
                    <a:pt x="41" y="152"/>
                  </a:lnTo>
                  <a:lnTo>
                    <a:pt x="41" y="152"/>
                  </a:lnTo>
                  <a:lnTo>
                    <a:pt x="41" y="151"/>
                  </a:lnTo>
                  <a:lnTo>
                    <a:pt x="41" y="151"/>
                  </a:lnTo>
                  <a:lnTo>
                    <a:pt x="42" y="150"/>
                  </a:lnTo>
                  <a:lnTo>
                    <a:pt x="42" y="150"/>
                  </a:lnTo>
                  <a:lnTo>
                    <a:pt x="42" y="150"/>
                  </a:lnTo>
                  <a:lnTo>
                    <a:pt x="40" y="148"/>
                  </a:lnTo>
                  <a:lnTo>
                    <a:pt x="39" y="147"/>
                  </a:lnTo>
                  <a:lnTo>
                    <a:pt x="37" y="143"/>
                  </a:lnTo>
                  <a:lnTo>
                    <a:pt x="37" y="141"/>
                  </a:lnTo>
                  <a:lnTo>
                    <a:pt x="37" y="141"/>
                  </a:lnTo>
                  <a:lnTo>
                    <a:pt x="38" y="141"/>
                  </a:lnTo>
                  <a:lnTo>
                    <a:pt x="38" y="141"/>
                  </a:lnTo>
                  <a:lnTo>
                    <a:pt x="38" y="141"/>
                  </a:lnTo>
                  <a:lnTo>
                    <a:pt x="38" y="140"/>
                  </a:lnTo>
                  <a:lnTo>
                    <a:pt x="38" y="140"/>
                  </a:lnTo>
                  <a:lnTo>
                    <a:pt x="38" y="140"/>
                  </a:lnTo>
                  <a:lnTo>
                    <a:pt x="38" y="140"/>
                  </a:lnTo>
                  <a:lnTo>
                    <a:pt x="38" y="140"/>
                  </a:lnTo>
                  <a:lnTo>
                    <a:pt x="39" y="139"/>
                  </a:lnTo>
                  <a:lnTo>
                    <a:pt x="39" y="139"/>
                  </a:lnTo>
                  <a:lnTo>
                    <a:pt x="39" y="138"/>
                  </a:lnTo>
                  <a:lnTo>
                    <a:pt x="39" y="136"/>
                  </a:lnTo>
                  <a:lnTo>
                    <a:pt x="39" y="135"/>
                  </a:lnTo>
                  <a:lnTo>
                    <a:pt x="38" y="134"/>
                  </a:lnTo>
                  <a:lnTo>
                    <a:pt x="38" y="134"/>
                  </a:lnTo>
                  <a:lnTo>
                    <a:pt x="38" y="134"/>
                  </a:lnTo>
                  <a:lnTo>
                    <a:pt x="38" y="134"/>
                  </a:lnTo>
                  <a:lnTo>
                    <a:pt x="38" y="133"/>
                  </a:lnTo>
                  <a:lnTo>
                    <a:pt x="38" y="133"/>
                  </a:lnTo>
                  <a:lnTo>
                    <a:pt x="38" y="133"/>
                  </a:lnTo>
                  <a:lnTo>
                    <a:pt x="38" y="133"/>
                  </a:lnTo>
                  <a:lnTo>
                    <a:pt x="38" y="133"/>
                  </a:lnTo>
                  <a:lnTo>
                    <a:pt x="38" y="132"/>
                  </a:lnTo>
                  <a:lnTo>
                    <a:pt x="38" y="132"/>
                  </a:lnTo>
                  <a:lnTo>
                    <a:pt x="38" y="132"/>
                  </a:lnTo>
                  <a:lnTo>
                    <a:pt x="38" y="131"/>
                  </a:lnTo>
                  <a:lnTo>
                    <a:pt x="38" y="129"/>
                  </a:lnTo>
                  <a:lnTo>
                    <a:pt x="38" y="129"/>
                  </a:lnTo>
                  <a:lnTo>
                    <a:pt x="37" y="129"/>
                  </a:lnTo>
                  <a:lnTo>
                    <a:pt x="36" y="130"/>
                  </a:lnTo>
                  <a:lnTo>
                    <a:pt x="36" y="130"/>
                  </a:lnTo>
                  <a:lnTo>
                    <a:pt x="36" y="130"/>
                  </a:lnTo>
                  <a:lnTo>
                    <a:pt x="36" y="130"/>
                  </a:lnTo>
                  <a:lnTo>
                    <a:pt x="35" y="130"/>
                  </a:lnTo>
                  <a:lnTo>
                    <a:pt x="35" y="130"/>
                  </a:lnTo>
                  <a:lnTo>
                    <a:pt x="35" y="130"/>
                  </a:lnTo>
                  <a:lnTo>
                    <a:pt x="35" y="130"/>
                  </a:lnTo>
                  <a:lnTo>
                    <a:pt x="35" y="130"/>
                  </a:lnTo>
                  <a:lnTo>
                    <a:pt x="32" y="129"/>
                  </a:lnTo>
                  <a:lnTo>
                    <a:pt x="29" y="128"/>
                  </a:lnTo>
                  <a:lnTo>
                    <a:pt x="29" y="127"/>
                  </a:lnTo>
                  <a:lnTo>
                    <a:pt x="28" y="128"/>
                  </a:lnTo>
                  <a:lnTo>
                    <a:pt x="28" y="128"/>
                  </a:lnTo>
                  <a:lnTo>
                    <a:pt x="28" y="128"/>
                  </a:lnTo>
                  <a:lnTo>
                    <a:pt x="28" y="128"/>
                  </a:lnTo>
                  <a:lnTo>
                    <a:pt x="28" y="128"/>
                  </a:lnTo>
                  <a:lnTo>
                    <a:pt x="28" y="128"/>
                  </a:lnTo>
                  <a:lnTo>
                    <a:pt x="28" y="128"/>
                  </a:lnTo>
                  <a:lnTo>
                    <a:pt x="28" y="128"/>
                  </a:lnTo>
                  <a:lnTo>
                    <a:pt x="28" y="129"/>
                  </a:lnTo>
                  <a:lnTo>
                    <a:pt x="28" y="129"/>
                  </a:lnTo>
                  <a:lnTo>
                    <a:pt x="28" y="129"/>
                  </a:lnTo>
                  <a:lnTo>
                    <a:pt x="28" y="129"/>
                  </a:lnTo>
                  <a:lnTo>
                    <a:pt x="28" y="129"/>
                  </a:lnTo>
                  <a:lnTo>
                    <a:pt x="28" y="130"/>
                  </a:lnTo>
                  <a:lnTo>
                    <a:pt x="27" y="131"/>
                  </a:lnTo>
                  <a:lnTo>
                    <a:pt x="27" y="131"/>
                  </a:lnTo>
                  <a:lnTo>
                    <a:pt x="27" y="131"/>
                  </a:lnTo>
                  <a:lnTo>
                    <a:pt x="27" y="131"/>
                  </a:lnTo>
                  <a:lnTo>
                    <a:pt x="26" y="131"/>
                  </a:lnTo>
                  <a:lnTo>
                    <a:pt x="26" y="132"/>
                  </a:lnTo>
                  <a:lnTo>
                    <a:pt x="26" y="132"/>
                  </a:lnTo>
                  <a:lnTo>
                    <a:pt x="26" y="131"/>
                  </a:lnTo>
                  <a:lnTo>
                    <a:pt x="26" y="131"/>
                  </a:lnTo>
                  <a:lnTo>
                    <a:pt x="24" y="131"/>
                  </a:lnTo>
                  <a:lnTo>
                    <a:pt x="20" y="131"/>
                  </a:lnTo>
                  <a:lnTo>
                    <a:pt x="20" y="131"/>
                  </a:lnTo>
                  <a:lnTo>
                    <a:pt x="20" y="131"/>
                  </a:lnTo>
                  <a:lnTo>
                    <a:pt x="17" y="132"/>
                  </a:lnTo>
                  <a:lnTo>
                    <a:pt x="17" y="132"/>
                  </a:lnTo>
                  <a:lnTo>
                    <a:pt x="17" y="132"/>
                  </a:lnTo>
                  <a:lnTo>
                    <a:pt x="17" y="132"/>
                  </a:lnTo>
                  <a:lnTo>
                    <a:pt x="17" y="133"/>
                  </a:lnTo>
                  <a:lnTo>
                    <a:pt x="16" y="133"/>
                  </a:lnTo>
                  <a:lnTo>
                    <a:pt x="16" y="134"/>
                  </a:lnTo>
                  <a:lnTo>
                    <a:pt x="16" y="134"/>
                  </a:lnTo>
                  <a:lnTo>
                    <a:pt x="16" y="134"/>
                  </a:lnTo>
                  <a:lnTo>
                    <a:pt x="16" y="134"/>
                  </a:lnTo>
                  <a:lnTo>
                    <a:pt x="14" y="135"/>
                  </a:lnTo>
                  <a:lnTo>
                    <a:pt x="13" y="136"/>
                  </a:lnTo>
                  <a:lnTo>
                    <a:pt x="9" y="138"/>
                  </a:lnTo>
                  <a:lnTo>
                    <a:pt x="9" y="138"/>
                  </a:lnTo>
                  <a:lnTo>
                    <a:pt x="9" y="138"/>
                  </a:lnTo>
                  <a:lnTo>
                    <a:pt x="9" y="138"/>
                  </a:lnTo>
                  <a:lnTo>
                    <a:pt x="9" y="138"/>
                  </a:lnTo>
                  <a:lnTo>
                    <a:pt x="8" y="138"/>
                  </a:lnTo>
                  <a:lnTo>
                    <a:pt x="8" y="138"/>
                  </a:lnTo>
                  <a:lnTo>
                    <a:pt x="8" y="137"/>
                  </a:lnTo>
                  <a:lnTo>
                    <a:pt x="8" y="137"/>
                  </a:lnTo>
                  <a:lnTo>
                    <a:pt x="2" y="137"/>
                  </a:lnTo>
                  <a:lnTo>
                    <a:pt x="1" y="137"/>
                  </a:lnTo>
                  <a:lnTo>
                    <a:pt x="1" y="137"/>
                  </a:lnTo>
                  <a:lnTo>
                    <a:pt x="1" y="137"/>
                  </a:lnTo>
                  <a:lnTo>
                    <a:pt x="1" y="137"/>
                  </a:lnTo>
                  <a:lnTo>
                    <a:pt x="1" y="137"/>
                  </a:lnTo>
                  <a:lnTo>
                    <a:pt x="1" y="137"/>
                  </a:lnTo>
                  <a:lnTo>
                    <a:pt x="0" y="137"/>
                  </a:lnTo>
                  <a:lnTo>
                    <a:pt x="0" y="134"/>
                  </a:lnTo>
                  <a:lnTo>
                    <a:pt x="1" y="133"/>
                  </a:lnTo>
                  <a:lnTo>
                    <a:pt x="1" y="132"/>
                  </a:lnTo>
                  <a:lnTo>
                    <a:pt x="1" y="132"/>
                  </a:lnTo>
                  <a:lnTo>
                    <a:pt x="1" y="131"/>
                  </a:lnTo>
                  <a:lnTo>
                    <a:pt x="1" y="131"/>
                  </a:lnTo>
                  <a:lnTo>
                    <a:pt x="1" y="131"/>
                  </a:lnTo>
                  <a:lnTo>
                    <a:pt x="1" y="131"/>
                  </a:lnTo>
                  <a:lnTo>
                    <a:pt x="1" y="131"/>
                  </a:lnTo>
                  <a:lnTo>
                    <a:pt x="1" y="131"/>
                  </a:lnTo>
                  <a:lnTo>
                    <a:pt x="1" y="131"/>
                  </a:lnTo>
                  <a:lnTo>
                    <a:pt x="1" y="131"/>
                  </a:lnTo>
                  <a:lnTo>
                    <a:pt x="4" y="127"/>
                  </a:lnTo>
                  <a:lnTo>
                    <a:pt x="6" y="126"/>
                  </a:lnTo>
                  <a:lnTo>
                    <a:pt x="8" y="124"/>
                  </a:lnTo>
                  <a:lnTo>
                    <a:pt x="8" y="124"/>
                  </a:lnTo>
                  <a:lnTo>
                    <a:pt x="8" y="124"/>
                  </a:lnTo>
                  <a:lnTo>
                    <a:pt x="8" y="123"/>
                  </a:lnTo>
                  <a:lnTo>
                    <a:pt x="8" y="123"/>
                  </a:lnTo>
                  <a:lnTo>
                    <a:pt x="8" y="123"/>
                  </a:lnTo>
                  <a:lnTo>
                    <a:pt x="8" y="122"/>
                  </a:lnTo>
                  <a:lnTo>
                    <a:pt x="8" y="118"/>
                  </a:lnTo>
                  <a:lnTo>
                    <a:pt x="8" y="117"/>
                  </a:lnTo>
                  <a:lnTo>
                    <a:pt x="8" y="115"/>
                  </a:lnTo>
                  <a:lnTo>
                    <a:pt x="8" y="115"/>
                  </a:lnTo>
                  <a:lnTo>
                    <a:pt x="7" y="115"/>
                  </a:lnTo>
                  <a:lnTo>
                    <a:pt x="7" y="115"/>
                  </a:lnTo>
                  <a:lnTo>
                    <a:pt x="6" y="114"/>
                  </a:lnTo>
                  <a:lnTo>
                    <a:pt x="5" y="114"/>
                  </a:lnTo>
                  <a:lnTo>
                    <a:pt x="5" y="113"/>
                  </a:lnTo>
                  <a:lnTo>
                    <a:pt x="5" y="113"/>
                  </a:lnTo>
                  <a:lnTo>
                    <a:pt x="5" y="113"/>
                  </a:lnTo>
                  <a:lnTo>
                    <a:pt x="5" y="113"/>
                  </a:lnTo>
                  <a:lnTo>
                    <a:pt x="5" y="113"/>
                  </a:lnTo>
                  <a:lnTo>
                    <a:pt x="5" y="113"/>
                  </a:lnTo>
                  <a:lnTo>
                    <a:pt x="5" y="112"/>
                  </a:lnTo>
                  <a:lnTo>
                    <a:pt x="5" y="112"/>
                  </a:lnTo>
                  <a:lnTo>
                    <a:pt x="6" y="111"/>
                  </a:lnTo>
                  <a:lnTo>
                    <a:pt x="6" y="111"/>
                  </a:lnTo>
                  <a:lnTo>
                    <a:pt x="6" y="111"/>
                  </a:lnTo>
                  <a:lnTo>
                    <a:pt x="6" y="111"/>
                  </a:lnTo>
                  <a:lnTo>
                    <a:pt x="6" y="111"/>
                  </a:lnTo>
                  <a:lnTo>
                    <a:pt x="6" y="111"/>
                  </a:lnTo>
                  <a:lnTo>
                    <a:pt x="8" y="108"/>
                  </a:lnTo>
                  <a:lnTo>
                    <a:pt x="8" y="108"/>
                  </a:lnTo>
                  <a:lnTo>
                    <a:pt x="8" y="108"/>
                  </a:lnTo>
                  <a:lnTo>
                    <a:pt x="8" y="108"/>
                  </a:lnTo>
                  <a:lnTo>
                    <a:pt x="8" y="108"/>
                  </a:lnTo>
                  <a:lnTo>
                    <a:pt x="8" y="108"/>
                  </a:lnTo>
                  <a:lnTo>
                    <a:pt x="8" y="108"/>
                  </a:lnTo>
                  <a:lnTo>
                    <a:pt x="9" y="109"/>
                  </a:lnTo>
                  <a:lnTo>
                    <a:pt x="11" y="111"/>
                  </a:lnTo>
                  <a:lnTo>
                    <a:pt x="12" y="111"/>
                  </a:lnTo>
                  <a:lnTo>
                    <a:pt x="12" y="111"/>
                  </a:lnTo>
                  <a:lnTo>
                    <a:pt x="12" y="111"/>
                  </a:lnTo>
                  <a:lnTo>
                    <a:pt x="12" y="111"/>
                  </a:lnTo>
                  <a:lnTo>
                    <a:pt x="12" y="111"/>
                  </a:lnTo>
                  <a:lnTo>
                    <a:pt x="12" y="111"/>
                  </a:lnTo>
                  <a:lnTo>
                    <a:pt x="13" y="111"/>
                  </a:lnTo>
                  <a:lnTo>
                    <a:pt x="13" y="111"/>
                  </a:lnTo>
                  <a:lnTo>
                    <a:pt x="13" y="111"/>
                  </a:lnTo>
                  <a:lnTo>
                    <a:pt x="14" y="111"/>
                  </a:lnTo>
                  <a:lnTo>
                    <a:pt x="15" y="112"/>
                  </a:lnTo>
                  <a:lnTo>
                    <a:pt x="16" y="112"/>
                  </a:lnTo>
                  <a:lnTo>
                    <a:pt x="17" y="112"/>
                  </a:lnTo>
                  <a:lnTo>
                    <a:pt x="17" y="112"/>
                  </a:lnTo>
                  <a:lnTo>
                    <a:pt x="18" y="112"/>
                  </a:lnTo>
                  <a:lnTo>
                    <a:pt x="20" y="113"/>
                  </a:lnTo>
                  <a:lnTo>
                    <a:pt x="21" y="112"/>
                  </a:lnTo>
                  <a:lnTo>
                    <a:pt x="21" y="112"/>
                  </a:lnTo>
                  <a:lnTo>
                    <a:pt x="21" y="112"/>
                  </a:lnTo>
                  <a:lnTo>
                    <a:pt x="22" y="111"/>
                  </a:lnTo>
                  <a:lnTo>
                    <a:pt x="22" y="111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2" y="109"/>
                  </a:lnTo>
                  <a:lnTo>
                    <a:pt x="21" y="109"/>
                  </a:lnTo>
                  <a:lnTo>
                    <a:pt x="21" y="109"/>
                  </a:lnTo>
                  <a:lnTo>
                    <a:pt x="21" y="108"/>
                  </a:lnTo>
                  <a:lnTo>
                    <a:pt x="21" y="108"/>
                  </a:lnTo>
                  <a:lnTo>
                    <a:pt x="21" y="108"/>
                  </a:lnTo>
                  <a:lnTo>
                    <a:pt x="21" y="108"/>
                  </a:lnTo>
                  <a:lnTo>
                    <a:pt x="21" y="107"/>
                  </a:lnTo>
                  <a:lnTo>
                    <a:pt x="21" y="106"/>
                  </a:lnTo>
                  <a:lnTo>
                    <a:pt x="21" y="104"/>
                  </a:lnTo>
                  <a:lnTo>
                    <a:pt x="22" y="101"/>
                  </a:lnTo>
                  <a:lnTo>
                    <a:pt x="20" y="99"/>
                  </a:lnTo>
                  <a:lnTo>
                    <a:pt x="19" y="97"/>
                  </a:lnTo>
                  <a:lnTo>
                    <a:pt x="19" y="96"/>
                  </a:lnTo>
                  <a:lnTo>
                    <a:pt x="19" y="96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19" y="94"/>
                  </a:lnTo>
                  <a:lnTo>
                    <a:pt x="19" y="94"/>
                  </a:lnTo>
                  <a:lnTo>
                    <a:pt x="19" y="94"/>
                  </a:lnTo>
                  <a:lnTo>
                    <a:pt x="19" y="93"/>
                  </a:lnTo>
                  <a:lnTo>
                    <a:pt x="16" y="91"/>
                  </a:lnTo>
                  <a:lnTo>
                    <a:pt x="13" y="89"/>
                  </a:lnTo>
                  <a:lnTo>
                    <a:pt x="13" y="89"/>
                  </a:lnTo>
                  <a:lnTo>
                    <a:pt x="12" y="90"/>
                  </a:lnTo>
                  <a:lnTo>
                    <a:pt x="10" y="89"/>
                  </a:lnTo>
                  <a:lnTo>
                    <a:pt x="11" y="85"/>
                  </a:lnTo>
                  <a:lnTo>
                    <a:pt x="13" y="85"/>
                  </a:lnTo>
                  <a:lnTo>
                    <a:pt x="13" y="85"/>
                  </a:lnTo>
                  <a:lnTo>
                    <a:pt x="13" y="85"/>
                  </a:lnTo>
                  <a:lnTo>
                    <a:pt x="14" y="85"/>
                  </a:lnTo>
                  <a:lnTo>
                    <a:pt x="14" y="85"/>
                  </a:lnTo>
                  <a:lnTo>
                    <a:pt x="14" y="85"/>
                  </a:lnTo>
                  <a:lnTo>
                    <a:pt x="15" y="84"/>
                  </a:lnTo>
                  <a:lnTo>
                    <a:pt x="15" y="84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5" y="80"/>
                  </a:lnTo>
                  <a:lnTo>
                    <a:pt x="15" y="80"/>
                  </a:lnTo>
                  <a:lnTo>
                    <a:pt x="15" y="79"/>
                  </a:lnTo>
                  <a:lnTo>
                    <a:pt x="15" y="79"/>
                  </a:lnTo>
                  <a:lnTo>
                    <a:pt x="15" y="79"/>
                  </a:lnTo>
                  <a:lnTo>
                    <a:pt x="15" y="78"/>
                  </a:lnTo>
                  <a:lnTo>
                    <a:pt x="15" y="78"/>
                  </a:lnTo>
                  <a:lnTo>
                    <a:pt x="15" y="78"/>
                  </a:lnTo>
                  <a:lnTo>
                    <a:pt x="15" y="77"/>
                  </a:lnTo>
                  <a:lnTo>
                    <a:pt x="15" y="77"/>
                  </a:lnTo>
                  <a:lnTo>
                    <a:pt x="15" y="76"/>
                  </a:lnTo>
                  <a:lnTo>
                    <a:pt x="15" y="76"/>
                  </a:lnTo>
                  <a:lnTo>
                    <a:pt x="15" y="74"/>
                  </a:lnTo>
                  <a:lnTo>
                    <a:pt x="15" y="74"/>
                  </a:lnTo>
                  <a:lnTo>
                    <a:pt x="15" y="74"/>
                  </a:lnTo>
                  <a:lnTo>
                    <a:pt x="17" y="74"/>
                  </a:lnTo>
                  <a:lnTo>
                    <a:pt x="19" y="74"/>
                  </a:lnTo>
                  <a:lnTo>
                    <a:pt x="19" y="74"/>
                  </a:lnTo>
                  <a:lnTo>
                    <a:pt x="19" y="74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1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2" y="73"/>
                  </a:lnTo>
                  <a:lnTo>
                    <a:pt x="22" y="72"/>
                  </a:lnTo>
                  <a:lnTo>
                    <a:pt x="23" y="70"/>
                  </a:lnTo>
                  <a:lnTo>
                    <a:pt x="25" y="67"/>
                  </a:lnTo>
                  <a:lnTo>
                    <a:pt x="25" y="67"/>
                  </a:lnTo>
                  <a:lnTo>
                    <a:pt x="25" y="67"/>
                  </a:lnTo>
                  <a:lnTo>
                    <a:pt x="25" y="67"/>
                  </a:lnTo>
                  <a:lnTo>
                    <a:pt x="25" y="67"/>
                  </a:lnTo>
                  <a:lnTo>
                    <a:pt x="25" y="66"/>
                  </a:lnTo>
                  <a:lnTo>
                    <a:pt x="25" y="65"/>
                  </a:lnTo>
                  <a:lnTo>
                    <a:pt x="25" y="62"/>
                  </a:lnTo>
                  <a:lnTo>
                    <a:pt x="23" y="61"/>
                  </a:lnTo>
                  <a:lnTo>
                    <a:pt x="23" y="61"/>
                  </a:lnTo>
                  <a:lnTo>
                    <a:pt x="23" y="61"/>
                  </a:lnTo>
                  <a:lnTo>
                    <a:pt x="23" y="59"/>
                  </a:lnTo>
                  <a:lnTo>
                    <a:pt x="22" y="59"/>
                  </a:lnTo>
                  <a:lnTo>
                    <a:pt x="22" y="58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19" y="54"/>
                  </a:lnTo>
                  <a:lnTo>
                    <a:pt x="18" y="53"/>
                  </a:lnTo>
                  <a:lnTo>
                    <a:pt x="18" y="53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16" y="48"/>
                  </a:lnTo>
                  <a:lnTo>
                    <a:pt x="16" y="47"/>
                  </a:lnTo>
                  <a:lnTo>
                    <a:pt x="15" y="45"/>
                  </a:lnTo>
                  <a:lnTo>
                    <a:pt x="14" y="45"/>
                  </a:lnTo>
                  <a:lnTo>
                    <a:pt x="14" y="44"/>
                  </a:lnTo>
                  <a:lnTo>
                    <a:pt x="13" y="43"/>
                  </a:lnTo>
                  <a:lnTo>
                    <a:pt x="12" y="42"/>
                  </a:lnTo>
                  <a:lnTo>
                    <a:pt x="9" y="38"/>
                  </a:lnTo>
                  <a:lnTo>
                    <a:pt x="9" y="37"/>
                  </a:lnTo>
                  <a:lnTo>
                    <a:pt x="9" y="36"/>
                  </a:lnTo>
                  <a:lnTo>
                    <a:pt x="9" y="35"/>
                  </a:lnTo>
                  <a:lnTo>
                    <a:pt x="10" y="34"/>
                  </a:lnTo>
                  <a:lnTo>
                    <a:pt x="10" y="32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29"/>
                  </a:lnTo>
                  <a:lnTo>
                    <a:pt x="11" y="27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0" y="24"/>
                  </a:lnTo>
                  <a:lnTo>
                    <a:pt x="9" y="22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20"/>
                  </a:lnTo>
                  <a:lnTo>
                    <a:pt x="11" y="19"/>
                  </a:lnTo>
                  <a:lnTo>
                    <a:pt x="11" y="17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8" y="12"/>
                  </a:lnTo>
                  <a:lnTo>
                    <a:pt x="18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2" y="9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4" y="6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29" y="3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1" y="7"/>
                  </a:lnTo>
                  <a:lnTo>
                    <a:pt x="34" y="8"/>
                  </a:lnTo>
                  <a:lnTo>
                    <a:pt x="34" y="9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43" y="15"/>
                  </a:lnTo>
                  <a:lnTo>
                    <a:pt x="47" y="18"/>
                  </a:lnTo>
                  <a:lnTo>
                    <a:pt x="49" y="19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50" y="21"/>
                  </a:lnTo>
                  <a:lnTo>
                    <a:pt x="50" y="21"/>
                  </a:lnTo>
                  <a:lnTo>
                    <a:pt x="50" y="21"/>
                  </a:lnTo>
                  <a:lnTo>
                    <a:pt x="50" y="22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1" y="23"/>
                  </a:lnTo>
                  <a:lnTo>
                    <a:pt x="51" y="23"/>
                  </a:lnTo>
                  <a:lnTo>
                    <a:pt x="51" y="23"/>
                  </a:lnTo>
                  <a:lnTo>
                    <a:pt x="51" y="24"/>
                  </a:lnTo>
                  <a:lnTo>
                    <a:pt x="51" y="24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51" y="26"/>
                  </a:lnTo>
                  <a:lnTo>
                    <a:pt x="51" y="27"/>
                  </a:lnTo>
                  <a:lnTo>
                    <a:pt x="51" y="27"/>
                  </a:lnTo>
                  <a:lnTo>
                    <a:pt x="51" y="27"/>
                  </a:lnTo>
                  <a:lnTo>
                    <a:pt x="52" y="27"/>
                  </a:lnTo>
                  <a:lnTo>
                    <a:pt x="56" y="27"/>
                  </a:lnTo>
                  <a:lnTo>
                    <a:pt x="56" y="27"/>
                  </a:lnTo>
                  <a:lnTo>
                    <a:pt x="56" y="27"/>
                  </a:lnTo>
                  <a:lnTo>
                    <a:pt x="57" y="26"/>
                  </a:lnTo>
                  <a:lnTo>
                    <a:pt x="59" y="24"/>
                  </a:lnTo>
                  <a:lnTo>
                    <a:pt x="59" y="24"/>
                  </a:lnTo>
                  <a:lnTo>
                    <a:pt x="59" y="23"/>
                  </a:lnTo>
                  <a:lnTo>
                    <a:pt x="59" y="23"/>
                  </a:lnTo>
                  <a:lnTo>
                    <a:pt x="59" y="23"/>
                  </a:lnTo>
                  <a:lnTo>
                    <a:pt x="59" y="22"/>
                  </a:lnTo>
                  <a:lnTo>
                    <a:pt x="59" y="22"/>
                  </a:lnTo>
                  <a:lnTo>
                    <a:pt x="59" y="20"/>
                  </a:lnTo>
                  <a:lnTo>
                    <a:pt x="60" y="18"/>
                  </a:lnTo>
                  <a:lnTo>
                    <a:pt x="61" y="16"/>
                  </a:lnTo>
                  <a:lnTo>
                    <a:pt x="67" y="11"/>
                  </a:lnTo>
                  <a:lnTo>
                    <a:pt x="67" y="11"/>
                  </a:lnTo>
                  <a:lnTo>
                    <a:pt x="67" y="11"/>
                  </a:lnTo>
                  <a:lnTo>
                    <a:pt x="67" y="11"/>
                  </a:lnTo>
                  <a:lnTo>
                    <a:pt x="68" y="11"/>
                  </a:lnTo>
                  <a:lnTo>
                    <a:pt x="68" y="12"/>
                  </a:lnTo>
                  <a:lnTo>
                    <a:pt x="68" y="13"/>
                  </a:lnTo>
                  <a:lnTo>
                    <a:pt x="68" y="13"/>
                  </a:lnTo>
                  <a:lnTo>
                    <a:pt x="68" y="13"/>
                  </a:lnTo>
                  <a:lnTo>
                    <a:pt x="69" y="13"/>
                  </a:lnTo>
                  <a:lnTo>
                    <a:pt x="69" y="13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66" y="19"/>
                  </a:lnTo>
                  <a:lnTo>
                    <a:pt x="66" y="20"/>
                  </a:lnTo>
                  <a:lnTo>
                    <a:pt x="65" y="22"/>
                  </a:lnTo>
                  <a:lnTo>
                    <a:pt x="65" y="22"/>
                  </a:lnTo>
                  <a:lnTo>
                    <a:pt x="65" y="22"/>
                  </a:lnTo>
                  <a:lnTo>
                    <a:pt x="65" y="23"/>
                  </a:lnTo>
                  <a:lnTo>
                    <a:pt x="65" y="23"/>
                  </a:lnTo>
                  <a:lnTo>
                    <a:pt x="65" y="22"/>
                  </a:lnTo>
                  <a:lnTo>
                    <a:pt x="66" y="22"/>
                  </a:lnTo>
                  <a:lnTo>
                    <a:pt x="67" y="2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70" y="23"/>
                  </a:lnTo>
                  <a:lnTo>
                    <a:pt x="71" y="23"/>
                  </a:lnTo>
                  <a:lnTo>
                    <a:pt x="71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3" y="25"/>
                  </a:lnTo>
                  <a:lnTo>
                    <a:pt x="73" y="25"/>
                  </a:lnTo>
                  <a:lnTo>
                    <a:pt x="73" y="25"/>
                  </a:lnTo>
                  <a:lnTo>
                    <a:pt x="74" y="25"/>
                  </a:lnTo>
                  <a:lnTo>
                    <a:pt x="74" y="25"/>
                  </a:lnTo>
                  <a:lnTo>
                    <a:pt x="74" y="25"/>
                  </a:lnTo>
                  <a:lnTo>
                    <a:pt x="74" y="25"/>
                  </a:lnTo>
                  <a:lnTo>
                    <a:pt x="74" y="25"/>
                  </a:lnTo>
                  <a:lnTo>
                    <a:pt x="75" y="24"/>
                  </a:lnTo>
                  <a:lnTo>
                    <a:pt x="75" y="24"/>
                  </a:lnTo>
                  <a:lnTo>
                    <a:pt x="76" y="23"/>
                  </a:lnTo>
                  <a:lnTo>
                    <a:pt x="76" y="23"/>
                  </a:lnTo>
                  <a:lnTo>
                    <a:pt x="76" y="22"/>
                  </a:lnTo>
                  <a:lnTo>
                    <a:pt x="77" y="22"/>
                  </a:lnTo>
                  <a:lnTo>
                    <a:pt x="77" y="22"/>
                  </a:lnTo>
                  <a:lnTo>
                    <a:pt x="77" y="22"/>
                  </a:lnTo>
                  <a:lnTo>
                    <a:pt x="78" y="22"/>
                  </a:lnTo>
                  <a:lnTo>
                    <a:pt x="79" y="22"/>
                  </a:lnTo>
                  <a:lnTo>
                    <a:pt x="79" y="22"/>
                  </a:lnTo>
                  <a:lnTo>
                    <a:pt x="79" y="22"/>
                  </a:lnTo>
                  <a:lnTo>
                    <a:pt x="82" y="19"/>
                  </a:lnTo>
                  <a:lnTo>
                    <a:pt x="83" y="19"/>
                  </a:lnTo>
                  <a:lnTo>
                    <a:pt x="83" y="18"/>
                  </a:lnTo>
                  <a:lnTo>
                    <a:pt x="85" y="15"/>
                  </a:lnTo>
                  <a:lnTo>
                    <a:pt x="86" y="13"/>
                  </a:lnTo>
                  <a:lnTo>
                    <a:pt x="86" y="12"/>
                  </a:lnTo>
                  <a:lnTo>
                    <a:pt x="88" y="11"/>
                  </a:lnTo>
                  <a:lnTo>
                    <a:pt x="88" y="9"/>
                  </a:lnTo>
                  <a:lnTo>
                    <a:pt x="89" y="8"/>
                  </a:lnTo>
                  <a:lnTo>
                    <a:pt x="89" y="7"/>
                  </a:lnTo>
                  <a:lnTo>
                    <a:pt x="89" y="7"/>
                  </a:lnTo>
                  <a:lnTo>
                    <a:pt x="89" y="6"/>
                  </a:lnTo>
                  <a:lnTo>
                    <a:pt x="89" y="5"/>
                  </a:lnTo>
                  <a:lnTo>
                    <a:pt x="89" y="5"/>
                  </a:lnTo>
                  <a:lnTo>
                    <a:pt x="88" y="5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88" y="2"/>
                  </a:lnTo>
                  <a:lnTo>
                    <a:pt x="90" y="2"/>
                  </a:lnTo>
                  <a:lnTo>
                    <a:pt x="90" y="3"/>
                  </a:lnTo>
                  <a:lnTo>
                    <a:pt x="90" y="3"/>
                  </a:lnTo>
                  <a:lnTo>
                    <a:pt x="91" y="4"/>
                  </a:lnTo>
                  <a:lnTo>
                    <a:pt x="91" y="5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93" y="6"/>
                  </a:lnTo>
                  <a:lnTo>
                    <a:pt x="94" y="6"/>
                  </a:lnTo>
                  <a:lnTo>
                    <a:pt x="94" y="6"/>
                  </a:lnTo>
                  <a:lnTo>
                    <a:pt x="94" y="7"/>
                  </a:lnTo>
                  <a:lnTo>
                    <a:pt x="94" y="8"/>
                  </a:lnTo>
                  <a:lnTo>
                    <a:pt x="94" y="9"/>
                  </a:lnTo>
                  <a:lnTo>
                    <a:pt x="94" y="10"/>
                  </a:lnTo>
                  <a:lnTo>
                    <a:pt x="94" y="10"/>
                  </a:lnTo>
                  <a:lnTo>
                    <a:pt x="94" y="10"/>
                  </a:lnTo>
                  <a:lnTo>
                    <a:pt x="94" y="11"/>
                  </a:lnTo>
                  <a:lnTo>
                    <a:pt x="95" y="11"/>
                  </a:lnTo>
                  <a:lnTo>
                    <a:pt x="95" y="11"/>
                  </a:lnTo>
                  <a:lnTo>
                    <a:pt x="95" y="11"/>
                  </a:lnTo>
                  <a:lnTo>
                    <a:pt x="95" y="11"/>
                  </a:lnTo>
                  <a:lnTo>
                    <a:pt x="97" y="11"/>
                  </a:lnTo>
                  <a:lnTo>
                    <a:pt x="98" y="11"/>
                  </a:lnTo>
                  <a:lnTo>
                    <a:pt x="100" y="10"/>
                  </a:lnTo>
                  <a:lnTo>
                    <a:pt x="100" y="10"/>
                  </a:lnTo>
                  <a:lnTo>
                    <a:pt x="105" y="8"/>
                  </a:lnTo>
                  <a:lnTo>
                    <a:pt x="105" y="8"/>
                  </a:lnTo>
                  <a:lnTo>
                    <a:pt x="105" y="7"/>
                  </a:lnTo>
                  <a:lnTo>
                    <a:pt x="106" y="7"/>
                  </a:lnTo>
                  <a:lnTo>
                    <a:pt x="107" y="7"/>
                  </a:lnTo>
                  <a:lnTo>
                    <a:pt x="107" y="7"/>
                  </a:lnTo>
                  <a:lnTo>
                    <a:pt x="109" y="8"/>
                  </a:lnTo>
                  <a:lnTo>
                    <a:pt x="111" y="8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13" y="8"/>
                  </a:lnTo>
                  <a:lnTo>
                    <a:pt x="116" y="6"/>
                  </a:lnTo>
                  <a:lnTo>
                    <a:pt x="117" y="3"/>
                  </a:lnTo>
                  <a:lnTo>
                    <a:pt x="117" y="3"/>
                  </a:lnTo>
                  <a:lnTo>
                    <a:pt x="117" y="3"/>
                  </a:lnTo>
                  <a:lnTo>
                    <a:pt x="117" y="2"/>
                  </a:lnTo>
                  <a:lnTo>
                    <a:pt x="117" y="2"/>
                  </a:lnTo>
                  <a:lnTo>
                    <a:pt x="118" y="1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2" y="1"/>
                  </a:lnTo>
                  <a:lnTo>
                    <a:pt x="123" y="1"/>
                  </a:lnTo>
                  <a:lnTo>
                    <a:pt x="123" y="1"/>
                  </a:lnTo>
                  <a:lnTo>
                    <a:pt x="123" y="1"/>
                  </a:lnTo>
                  <a:lnTo>
                    <a:pt x="124" y="2"/>
                  </a:lnTo>
                  <a:lnTo>
                    <a:pt x="124" y="2"/>
                  </a:lnTo>
                  <a:lnTo>
                    <a:pt x="124" y="2"/>
                  </a:lnTo>
                  <a:lnTo>
                    <a:pt x="124" y="3"/>
                  </a:lnTo>
                  <a:lnTo>
                    <a:pt x="124" y="3"/>
                  </a:lnTo>
                  <a:lnTo>
                    <a:pt x="124" y="3"/>
                  </a:lnTo>
                  <a:lnTo>
                    <a:pt x="124" y="3"/>
                  </a:lnTo>
                  <a:lnTo>
                    <a:pt x="124" y="4"/>
                  </a:lnTo>
                  <a:lnTo>
                    <a:pt x="125" y="5"/>
                  </a:lnTo>
                  <a:lnTo>
                    <a:pt x="127" y="6"/>
                  </a:lnTo>
                  <a:lnTo>
                    <a:pt x="127" y="6"/>
                  </a:lnTo>
                  <a:lnTo>
                    <a:pt x="127" y="6"/>
                  </a:lnTo>
                  <a:lnTo>
                    <a:pt x="128" y="6"/>
                  </a:lnTo>
                  <a:lnTo>
                    <a:pt x="128" y="7"/>
                  </a:lnTo>
                  <a:lnTo>
                    <a:pt x="128" y="7"/>
                  </a:lnTo>
                  <a:lnTo>
                    <a:pt x="128" y="7"/>
                  </a:lnTo>
                  <a:lnTo>
                    <a:pt x="129" y="8"/>
                  </a:lnTo>
                  <a:close/>
                </a:path>
              </a:pathLst>
            </a:custGeom>
            <a:solidFill>
              <a:srgbClr val="3F6075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3" name="Freeform 213"/>
            <p:cNvSpPr>
              <a:spLocks noEditPoints="1"/>
            </p:cNvSpPr>
            <p:nvPr/>
          </p:nvSpPr>
          <p:spPr bwMode="auto">
            <a:xfrm>
              <a:off x="4439087" y="4550685"/>
              <a:ext cx="1825473" cy="1311281"/>
            </a:xfrm>
            <a:custGeom>
              <a:avLst/>
              <a:gdLst>
                <a:gd name="T0" fmla="*/ 943 w 2097"/>
                <a:gd name="T1" fmla="*/ 1151 h 1570"/>
                <a:gd name="T2" fmla="*/ 700 w 2097"/>
                <a:gd name="T3" fmla="*/ 1012 h 1570"/>
                <a:gd name="T4" fmla="*/ 696 w 2097"/>
                <a:gd name="T5" fmla="*/ 1005 h 1570"/>
                <a:gd name="T6" fmla="*/ 630 w 2097"/>
                <a:gd name="T7" fmla="*/ 814 h 1570"/>
                <a:gd name="T8" fmla="*/ 503 w 2097"/>
                <a:gd name="T9" fmla="*/ 671 h 1570"/>
                <a:gd name="T10" fmla="*/ 400 w 2097"/>
                <a:gd name="T11" fmla="*/ 587 h 1570"/>
                <a:gd name="T12" fmla="*/ 249 w 2097"/>
                <a:gd name="T13" fmla="*/ 490 h 1570"/>
                <a:gd name="T14" fmla="*/ 106 w 2097"/>
                <a:gd name="T15" fmla="*/ 449 h 1570"/>
                <a:gd name="T16" fmla="*/ 102 w 2097"/>
                <a:gd name="T17" fmla="*/ 421 h 1570"/>
                <a:gd name="T18" fmla="*/ 48 w 2097"/>
                <a:gd name="T19" fmla="*/ 352 h 1570"/>
                <a:gd name="T20" fmla="*/ 116 w 2097"/>
                <a:gd name="T21" fmla="*/ 300 h 1570"/>
                <a:gd name="T22" fmla="*/ 179 w 2097"/>
                <a:gd name="T23" fmla="*/ 168 h 1570"/>
                <a:gd name="T24" fmla="*/ 240 w 2097"/>
                <a:gd name="T25" fmla="*/ 145 h 1570"/>
                <a:gd name="T26" fmla="*/ 352 w 2097"/>
                <a:gd name="T27" fmla="*/ 263 h 1570"/>
                <a:gd name="T28" fmla="*/ 470 w 2097"/>
                <a:gd name="T29" fmla="*/ 263 h 1570"/>
                <a:gd name="T30" fmla="*/ 566 w 2097"/>
                <a:gd name="T31" fmla="*/ 255 h 1570"/>
                <a:gd name="T32" fmla="*/ 667 w 2097"/>
                <a:gd name="T33" fmla="*/ 229 h 1570"/>
                <a:gd name="T34" fmla="*/ 762 w 2097"/>
                <a:gd name="T35" fmla="*/ 256 h 1570"/>
                <a:gd name="T36" fmla="*/ 851 w 2097"/>
                <a:gd name="T37" fmla="*/ 206 h 1570"/>
                <a:gd name="T38" fmla="*/ 882 w 2097"/>
                <a:gd name="T39" fmla="*/ 119 h 1570"/>
                <a:gd name="T40" fmla="*/ 920 w 2097"/>
                <a:gd name="T41" fmla="*/ 211 h 1570"/>
                <a:gd name="T42" fmla="*/ 979 w 2097"/>
                <a:gd name="T43" fmla="*/ 116 h 1570"/>
                <a:gd name="T44" fmla="*/ 1038 w 2097"/>
                <a:gd name="T45" fmla="*/ 5 h 1570"/>
                <a:gd name="T46" fmla="*/ 1108 w 2097"/>
                <a:gd name="T47" fmla="*/ 22 h 1570"/>
                <a:gd name="T48" fmla="*/ 1145 w 2097"/>
                <a:gd name="T49" fmla="*/ 37 h 1570"/>
                <a:gd name="T50" fmla="*/ 1187 w 2097"/>
                <a:gd name="T51" fmla="*/ 79 h 1570"/>
                <a:gd name="T52" fmla="*/ 1168 w 2097"/>
                <a:gd name="T53" fmla="*/ 162 h 1570"/>
                <a:gd name="T54" fmla="*/ 1185 w 2097"/>
                <a:gd name="T55" fmla="*/ 216 h 1570"/>
                <a:gd name="T56" fmla="*/ 1246 w 2097"/>
                <a:gd name="T57" fmla="*/ 237 h 1570"/>
                <a:gd name="T58" fmla="*/ 1355 w 2097"/>
                <a:gd name="T59" fmla="*/ 192 h 1570"/>
                <a:gd name="T60" fmla="*/ 1432 w 2097"/>
                <a:gd name="T61" fmla="*/ 231 h 1570"/>
                <a:gd name="T62" fmla="*/ 1559 w 2097"/>
                <a:gd name="T63" fmla="*/ 314 h 1570"/>
                <a:gd name="T64" fmla="*/ 1713 w 2097"/>
                <a:gd name="T65" fmla="*/ 294 h 1570"/>
                <a:gd name="T66" fmla="*/ 1802 w 2097"/>
                <a:gd name="T67" fmla="*/ 480 h 1570"/>
                <a:gd name="T68" fmla="*/ 1883 w 2097"/>
                <a:gd name="T69" fmla="*/ 465 h 1570"/>
                <a:gd name="T70" fmla="*/ 2085 w 2097"/>
                <a:gd name="T71" fmla="*/ 572 h 1570"/>
                <a:gd name="T72" fmla="*/ 2029 w 2097"/>
                <a:gd name="T73" fmla="*/ 644 h 1570"/>
                <a:gd name="T74" fmla="*/ 1965 w 2097"/>
                <a:gd name="T75" fmla="*/ 757 h 1570"/>
                <a:gd name="T76" fmla="*/ 1842 w 2097"/>
                <a:gd name="T77" fmla="*/ 744 h 1570"/>
                <a:gd name="T78" fmla="*/ 1734 w 2097"/>
                <a:gd name="T79" fmla="*/ 810 h 1570"/>
                <a:gd name="T80" fmla="*/ 1788 w 2097"/>
                <a:gd name="T81" fmla="*/ 959 h 1570"/>
                <a:gd name="T82" fmla="*/ 1848 w 2097"/>
                <a:gd name="T83" fmla="*/ 1031 h 1570"/>
                <a:gd name="T84" fmla="*/ 1928 w 2097"/>
                <a:gd name="T85" fmla="*/ 1107 h 1570"/>
                <a:gd name="T86" fmla="*/ 1941 w 2097"/>
                <a:gd name="T87" fmla="*/ 1187 h 1570"/>
                <a:gd name="T88" fmla="*/ 1929 w 2097"/>
                <a:gd name="T89" fmla="*/ 1270 h 1570"/>
                <a:gd name="T90" fmla="*/ 1810 w 2097"/>
                <a:gd name="T91" fmla="*/ 1259 h 1570"/>
                <a:gd name="T92" fmla="*/ 1675 w 2097"/>
                <a:gd name="T93" fmla="*/ 1116 h 1570"/>
                <a:gd name="T94" fmla="*/ 1595 w 2097"/>
                <a:gd name="T95" fmla="*/ 1030 h 1570"/>
                <a:gd name="T96" fmla="*/ 1521 w 2097"/>
                <a:gd name="T97" fmla="*/ 1022 h 1570"/>
                <a:gd name="T98" fmla="*/ 1502 w 2097"/>
                <a:gd name="T99" fmla="*/ 1127 h 1570"/>
                <a:gd name="T100" fmla="*/ 1473 w 2097"/>
                <a:gd name="T101" fmla="*/ 1192 h 1570"/>
                <a:gd name="T102" fmla="*/ 1400 w 2097"/>
                <a:gd name="T103" fmla="*/ 1271 h 1570"/>
                <a:gd name="T104" fmla="*/ 1359 w 2097"/>
                <a:gd name="T105" fmla="*/ 1241 h 1570"/>
                <a:gd name="T106" fmla="*/ 1265 w 2097"/>
                <a:gd name="T107" fmla="*/ 1165 h 1570"/>
                <a:gd name="T108" fmla="*/ 1247 w 2097"/>
                <a:gd name="T109" fmla="*/ 1136 h 1570"/>
                <a:gd name="T110" fmla="*/ 1138 w 2097"/>
                <a:gd name="T111" fmla="*/ 1203 h 1570"/>
                <a:gd name="T112" fmla="*/ 1175 w 2097"/>
                <a:gd name="T113" fmla="*/ 1320 h 1570"/>
                <a:gd name="T114" fmla="*/ 1340 w 2097"/>
                <a:gd name="T115" fmla="*/ 1400 h 1570"/>
                <a:gd name="T116" fmla="*/ 1392 w 2097"/>
                <a:gd name="T117" fmla="*/ 1486 h 1570"/>
                <a:gd name="T118" fmla="*/ 1384 w 2097"/>
                <a:gd name="T119" fmla="*/ 1536 h 1570"/>
                <a:gd name="T120" fmla="*/ 1286 w 2097"/>
                <a:gd name="T121" fmla="*/ 1494 h 1570"/>
                <a:gd name="T122" fmla="*/ 1252 w 2097"/>
                <a:gd name="T123" fmla="*/ 1512 h 1570"/>
                <a:gd name="T124" fmla="*/ 969 w 2097"/>
                <a:gd name="T125" fmla="*/ 703 h 1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97" h="1570">
                  <a:moveTo>
                    <a:pt x="1236" y="1517"/>
                  </a:moveTo>
                  <a:lnTo>
                    <a:pt x="1233" y="1514"/>
                  </a:lnTo>
                  <a:lnTo>
                    <a:pt x="1230" y="1505"/>
                  </a:lnTo>
                  <a:lnTo>
                    <a:pt x="1216" y="1479"/>
                  </a:lnTo>
                  <a:lnTo>
                    <a:pt x="1213" y="1474"/>
                  </a:lnTo>
                  <a:lnTo>
                    <a:pt x="1202" y="1458"/>
                  </a:lnTo>
                  <a:lnTo>
                    <a:pt x="1179" y="1423"/>
                  </a:lnTo>
                  <a:lnTo>
                    <a:pt x="1168" y="1406"/>
                  </a:lnTo>
                  <a:lnTo>
                    <a:pt x="1165" y="1402"/>
                  </a:lnTo>
                  <a:lnTo>
                    <a:pt x="1161" y="1396"/>
                  </a:lnTo>
                  <a:lnTo>
                    <a:pt x="1159" y="1394"/>
                  </a:lnTo>
                  <a:lnTo>
                    <a:pt x="1153" y="1386"/>
                  </a:lnTo>
                  <a:lnTo>
                    <a:pt x="1143" y="1371"/>
                  </a:lnTo>
                  <a:lnTo>
                    <a:pt x="1135" y="1361"/>
                  </a:lnTo>
                  <a:lnTo>
                    <a:pt x="1122" y="1344"/>
                  </a:lnTo>
                  <a:lnTo>
                    <a:pt x="1119" y="1341"/>
                  </a:lnTo>
                  <a:lnTo>
                    <a:pt x="1116" y="1337"/>
                  </a:lnTo>
                  <a:lnTo>
                    <a:pt x="1108" y="1327"/>
                  </a:lnTo>
                  <a:lnTo>
                    <a:pt x="1102" y="1320"/>
                  </a:lnTo>
                  <a:lnTo>
                    <a:pt x="1086" y="1302"/>
                  </a:lnTo>
                  <a:lnTo>
                    <a:pt x="1069" y="1284"/>
                  </a:lnTo>
                  <a:lnTo>
                    <a:pt x="1061" y="1275"/>
                  </a:lnTo>
                  <a:lnTo>
                    <a:pt x="1057" y="1269"/>
                  </a:lnTo>
                  <a:lnTo>
                    <a:pt x="1051" y="1262"/>
                  </a:lnTo>
                  <a:lnTo>
                    <a:pt x="1043" y="1254"/>
                  </a:lnTo>
                  <a:lnTo>
                    <a:pt x="1042" y="1251"/>
                  </a:lnTo>
                  <a:lnTo>
                    <a:pt x="1039" y="1248"/>
                  </a:lnTo>
                  <a:lnTo>
                    <a:pt x="1039" y="1247"/>
                  </a:lnTo>
                  <a:lnTo>
                    <a:pt x="1020" y="1226"/>
                  </a:lnTo>
                  <a:lnTo>
                    <a:pt x="1015" y="1221"/>
                  </a:lnTo>
                  <a:lnTo>
                    <a:pt x="972" y="1176"/>
                  </a:lnTo>
                  <a:lnTo>
                    <a:pt x="962" y="1167"/>
                  </a:lnTo>
                  <a:lnTo>
                    <a:pt x="949" y="1156"/>
                  </a:lnTo>
                  <a:lnTo>
                    <a:pt x="944" y="1152"/>
                  </a:lnTo>
                  <a:lnTo>
                    <a:pt x="943" y="1151"/>
                  </a:lnTo>
                  <a:lnTo>
                    <a:pt x="932" y="1142"/>
                  </a:lnTo>
                  <a:lnTo>
                    <a:pt x="920" y="1131"/>
                  </a:lnTo>
                  <a:lnTo>
                    <a:pt x="917" y="1128"/>
                  </a:lnTo>
                  <a:lnTo>
                    <a:pt x="914" y="1124"/>
                  </a:lnTo>
                  <a:lnTo>
                    <a:pt x="906" y="1118"/>
                  </a:lnTo>
                  <a:lnTo>
                    <a:pt x="906" y="1117"/>
                  </a:lnTo>
                  <a:lnTo>
                    <a:pt x="884" y="1101"/>
                  </a:lnTo>
                  <a:lnTo>
                    <a:pt x="876" y="1095"/>
                  </a:lnTo>
                  <a:lnTo>
                    <a:pt x="863" y="1086"/>
                  </a:lnTo>
                  <a:lnTo>
                    <a:pt x="860" y="1084"/>
                  </a:lnTo>
                  <a:lnTo>
                    <a:pt x="858" y="1083"/>
                  </a:lnTo>
                  <a:lnTo>
                    <a:pt x="855" y="1081"/>
                  </a:lnTo>
                  <a:lnTo>
                    <a:pt x="829" y="1066"/>
                  </a:lnTo>
                  <a:lnTo>
                    <a:pt x="809" y="1055"/>
                  </a:lnTo>
                  <a:lnTo>
                    <a:pt x="798" y="1049"/>
                  </a:lnTo>
                  <a:lnTo>
                    <a:pt x="793" y="1046"/>
                  </a:lnTo>
                  <a:lnTo>
                    <a:pt x="763" y="1032"/>
                  </a:lnTo>
                  <a:lnTo>
                    <a:pt x="758" y="1030"/>
                  </a:lnTo>
                  <a:lnTo>
                    <a:pt x="754" y="1028"/>
                  </a:lnTo>
                  <a:lnTo>
                    <a:pt x="731" y="1018"/>
                  </a:lnTo>
                  <a:lnTo>
                    <a:pt x="729" y="1018"/>
                  </a:lnTo>
                  <a:lnTo>
                    <a:pt x="724" y="1016"/>
                  </a:lnTo>
                  <a:lnTo>
                    <a:pt x="714" y="1012"/>
                  </a:lnTo>
                  <a:lnTo>
                    <a:pt x="709" y="1010"/>
                  </a:lnTo>
                  <a:lnTo>
                    <a:pt x="707" y="1010"/>
                  </a:lnTo>
                  <a:lnTo>
                    <a:pt x="707" y="1010"/>
                  </a:lnTo>
                  <a:lnTo>
                    <a:pt x="704" y="1010"/>
                  </a:lnTo>
                  <a:lnTo>
                    <a:pt x="702" y="1010"/>
                  </a:lnTo>
                  <a:lnTo>
                    <a:pt x="701" y="1011"/>
                  </a:lnTo>
                  <a:lnTo>
                    <a:pt x="701" y="1011"/>
                  </a:lnTo>
                  <a:lnTo>
                    <a:pt x="701" y="1011"/>
                  </a:lnTo>
                  <a:lnTo>
                    <a:pt x="701" y="1011"/>
                  </a:lnTo>
                  <a:lnTo>
                    <a:pt x="700" y="1011"/>
                  </a:lnTo>
                  <a:lnTo>
                    <a:pt x="700" y="1012"/>
                  </a:lnTo>
                  <a:lnTo>
                    <a:pt x="700" y="1012"/>
                  </a:lnTo>
                  <a:lnTo>
                    <a:pt x="700" y="1012"/>
                  </a:lnTo>
                  <a:lnTo>
                    <a:pt x="700" y="1012"/>
                  </a:lnTo>
                  <a:lnTo>
                    <a:pt x="700" y="1012"/>
                  </a:lnTo>
                  <a:lnTo>
                    <a:pt x="699" y="1012"/>
                  </a:lnTo>
                  <a:lnTo>
                    <a:pt x="697" y="1012"/>
                  </a:lnTo>
                  <a:lnTo>
                    <a:pt x="696" y="1012"/>
                  </a:lnTo>
                  <a:lnTo>
                    <a:pt x="696" y="1011"/>
                  </a:lnTo>
                  <a:lnTo>
                    <a:pt x="695" y="1011"/>
                  </a:lnTo>
                  <a:lnTo>
                    <a:pt x="695" y="1011"/>
                  </a:lnTo>
                  <a:lnTo>
                    <a:pt x="694" y="1010"/>
                  </a:lnTo>
                  <a:lnTo>
                    <a:pt x="694" y="1008"/>
                  </a:lnTo>
                  <a:lnTo>
                    <a:pt x="694" y="1008"/>
                  </a:lnTo>
                  <a:lnTo>
                    <a:pt x="703" y="1004"/>
                  </a:lnTo>
                  <a:lnTo>
                    <a:pt x="707" y="1002"/>
                  </a:lnTo>
                  <a:lnTo>
                    <a:pt x="710" y="1001"/>
                  </a:lnTo>
                  <a:lnTo>
                    <a:pt x="714" y="1001"/>
                  </a:lnTo>
                  <a:lnTo>
                    <a:pt x="716" y="1000"/>
                  </a:lnTo>
                  <a:lnTo>
                    <a:pt x="717" y="1000"/>
                  </a:lnTo>
                  <a:lnTo>
                    <a:pt x="719" y="999"/>
                  </a:lnTo>
                  <a:lnTo>
                    <a:pt x="721" y="999"/>
                  </a:lnTo>
                  <a:lnTo>
                    <a:pt x="721" y="998"/>
                  </a:lnTo>
                  <a:lnTo>
                    <a:pt x="723" y="997"/>
                  </a:lnTo>
                  <a:lnTo>
                    <a:pt x="720" y="998"/>
                  </a:lnTo>
                  <a:lnTo>
                    <a:pt x="717" y="999"/>
                  </a:lnTo>
                  <a:lnTo>
                    <a:pt x="714" y="1000"/>
                  </a:lnTo>
                  <a:lnTo>
                    <a:pt x="712" y="1000"/>
                  </a:lnTo>
                  <a:lnTo>
                    <a:pt x="710" y="1000"/>
                  </a:lnTo>
                  <a:lnTo>
                    <a:pt x="709" y="1000"/>
                  </a:lnTo>
                  <a:lnTo>
                    <a:pt x="709" y="1000"/>
                  </a:lnTo>
                  <a:lnTo>
                    <a:pt x="707" y="1001"/>
                  </a:lnTo>
                  <a:lnTo>
                    <a:pt x="706" y="1001"/>
                  </a:lnTo>
                  <a:lnTo>
                    <a:pt x="704" y="1002"/>
                  </a:lnTo>
                  <a:lnTo>
                    <a:pt x="703" y="1002"/>
                  </a:lnTo>
                  <a:lnTo>
                    <a:pt x="702" y="1002"/>
                  </a:lnTo>
                  <a:lnTo>
                    <a:pt x="696" y="1005"/>
                  </a:lnTo>
                  <a:lnTo>
                    <a:pt x="681" y="1001"/>
                  </a:lnTo>
                  <a:lnTo>
                    <a:pt x="682" y="1001"/>
                  </a:lnTo>
                  <a:lnTo>
                    <a:pt x="683" y="1000"/>
                  </a:lnTo>
                  <a:lnTo>
                    <a:pt x="684" y="999"/>
                  </a:lnTo>
                  <a:lnTo>
                    <a:pt x="685" y="999"/>
                  </a:lnTo>
                  <a:lnTo>
                    <a:pt x="687" y="996"/>
                  </a:lnTo>
                  <a:lnTo>
                    <a:pt x="687" y="996"/>
                  </a:lnTo>
                  <a:lnTo>
                    <a:pt x="687" y="995"/>
                  </a:lnTo>
                  <a:lnTo>
                    <a:pt x="687" y="993"/>
                  </a:lnTo>
                  <a:lnTo>
                    <a:pt x="687" y="989"/>
                  </a:lnTo>
                  <a:lnTo>
                    <a:pt x="687" y="989"/>
                  </a:lnTo>
                  <a:lnTo>
                    <a:pt x="687" y="987"/>
                  </a:lnTo>
                  <a:lnTo>
                    <a:pt x="680" y="972"/>
                  </a:lnTo>
                  <a:lnTo>
                    <a:pt x="678" y="967"/>
                  </a:lnTo>
                  <a:lnTo>
                    <a:pt x="676" y="963"/>
                  </a:lnTo>
                  <a:lnTo>
                    <a:pt x="672" y="956"/>
                  </a:lnTo>
                  <a:lnTo>
                    <a:pt x="673" y="953"/>
                  </a:lnTo>
                  <a:lnTo>
                    <a:pt x="675" y="953"/>
                  </a:lnTo>
                  <a:lnTo>
                    <a:pt x="675" y="952"/>
                  </a:lnTo>
                  <a:lnTo>
                    <a:pt x="676" y="952"/>
                  </a:lnTo>
                  <a:lnTo>
                    <a:pt x="676" y="952"/>
                  </a:lnTo>
                  <a:lnTo>
                    <a:pt x="676" y="951"/>
                  </a:lnTo>
                  <a:lnTo>
                    <a:pt x="676" y="949"/>
                  </a:lnTo>
                  <a:lnTo>
                    <a:pt x="677" y="936"/>
                  </a:lnTo>
                  <a:lnTo>
                    <a:pt x="677" y="935"/>
                  </a:lnTo>
                  <a:lnTo>
                    <a:pt x="677" y="935"/>
                  </a:lnTo>
                  <a:lnTo>
                    <a:pt x="675" y="926"/>
                  </a:lnTo>
                  <a:lnTo>
                    <a:pt x="663" y="892"/>
                  </a:lnTo>
                  <a:lnTo>
                    <a:pt x="655" y="872"/>
                  </a:lnTo>
                  <a:lnTo>
                    <a:pt x="652" y="864"/>
                  </a:lnTo>
                  <a:lnTo>
                    <a:pt x="647" y="851"/>
                  </a:lnTo>
                  <a:lnTo>
                    <a:pt x="643" y="841"/>
                  </a:lnTo>
                  <a:lnTo>
                    <a:pt x="641" y="837"/>
                  </a:lnTo>
                  <a:lnTo>
                    <a:pt x="639" y="832"/>
                  </a:lnTo>
                  <a:lnTo>
                    <a:pt x="630" y="814"/>
                  </a:lnTo>
                  <a:lnTo>
                    <a:pt x="630" y="813"/>
                  </a:lnTo>
                  <a:lnTo>
                    <a:pt x="629" y="811"/>
                  </a:lnTo>
                  <a:lnTo>
                    <a:pt x="627" y="806"/>
                  </a:lnTo>
                  <a:lnTo>
                    <a:pt x="621" y="796"/>
                  </a:lnTo>
                  <a:lnTo>
                    <a:pt x="619" y="791"/>
                  </a:lnTo>
                  <a:lnTo>
                    <a:pt x="613" y="781"/>
                  </a:lnTo>
                  <a:lnTo>
                    <a:pt x="609" y="774"/>
                  </a:lnTo>
                  <a:lnTo>
                    <a:pt x="604" y="764"/>
                  </a:lnTo>
                  <a:lnTo>
                    <a:pt x="601" y="760"/>
                  </a:lnTo>
                  <a:lnTo>
                    <a:pt x="594" y="749"/>
                  </a:lnTo>
                  <a:lnTo>
                    <a:pt x="589" y="741"/>
                  </a:lnTo>
                  <a:lnTo>
                    <a:pt x="587" y="739"/>
                  </a:lnTo>
                  <a:lnTo>
                    <a:pt x="582" y="732"/>
                  </a:lnTo>
                  <a:lnTo>
                    <a:pt x="571" y="716"/>
                  </a:lnTo>
                  <a:lnTo>
                    <a:pt x="569" y="713"/>
                  </a:lnTo>
                  <a:lnTo>
                    <a:pt x="567" y="711"/>
                  </a:lnTo>
                  <a:lnTo>
                    <a:pt x="565" y="709"/>
                  </a:lnTo>
                  <a:lnTo>
                    <a:pt x="564" y="706"/>
                  </a:lnTo>
                  <a:lnTo>
                    <a:pt x="557" y="699"/>
                  </a:lnTo>
                  <a:lnTo>
                    <a:pt x="557" y="699"/>
                  </a:lnTo>
                  <a:lnTo>
                    <a:pt x="543" y="688"/>
                  </a:lnTo>
                  <a:lnTo>
                    <a:pt x="539" y="685"/>
                  </a:lnTo>
                  <a:lnTo>
                    <a:pt x="535" y="682"/>
                  </a:lnTo>
                  <a:lnTo>
                    <a:pt x="531" y="679"/>
                  </a:lnTo>
                  <a:lnTo>
                    <a:pt x="529" y="678"/>
                  </a:lnTo>
                  <a:lnTo>
                    <a:pt x="527" y="677"/>
                  </a:lnTo>
                  <a:lnTo>
                    <a:pt x="524" y="675"/>
                  </a:lnTo>
                  <a:lnTo>
                    <a:pt x="513" y="671"/>
                  </a:lnTo>
                  <a:lnTo>
                    <a:pt x="510" y="671"/>
                  </a:lnTo>
                  <a:lnTo>
                    <a:pt x="509" y="671"/>
                  </a:lnTo>
                  <a:lnTo>
                    <a:pt x="509" y="671"/>
                  </a:lnTo>
                  <a:lnTo>
                    <a:pt x="508" y="672"/>
                  </a:lnTo>
                  <a:lnTo>
                    <a:pt x="508" y="672"/>
                  </a:lnTo>
                  <a:lnTo>
                    <a:pt x="505" y="671"/>
                  </a:lnTo>
                  <a:lnTo>
                    <a:pt x="503" y="671"/>
                  </a:lnTo>
                  <a:lnTo>
                    <a:pt x="498" y="669"/>
                  </a:lnTo>
                  <a:lnTo>
                    <a:pt x="496" y="669"/>
                  </a:lnTo>
                  <a:lnTo>
                    <a:pt x="491" y="666"/>
                  </a:lnTo>
                  <a:lnTo>
                    <a:pt x="489" y="665"/>
                  </a:lnTo>
                  <a:lnTo>
                    <a:pt x="486" y="661"/>
                  </a:lnTo>
                  <a:lnTo>
                    <a:pt x="484" y="660"/>
                  </a:lnTo>
                  <a:lnTo>
                    <a:pt x="484" y="659"/>
                  </a:lnTo>
                  <a:lnTo>
                    <a:pt x="483" y="658"/>
                  </a:lnTo>
                  <a:lnTo>
                    <a:pt x="482" y="657"/>
                  </a:lnTo>
                  <a:lnTo>
                    <a:pt x="477" y="653"/>
                  </a:lnTo>
                  <a:lnTo>
                    <a:pt x="473" y="649"/>
                  </a:lnTo>
                  <a:lnTo>
                    <a:pt x="471" y="648"/>
                  </a:lnTo>
                  <a:lnTo>
                    <a:pt x="468" y="646"/>
                  </a:lnTo>
                  <a:lnTo>
                    <a:pt x="464" y="644"/>
                  </a:lnTo>
                  <a:lnTo>
                    <a:pt x="462" y="643"/>
                  </a:lnTo>
                  <a:lnTo>
                    <a:pt x="452" y="638"/>
                  </a:lnTo>
                  <a:lnTo>
                    <a:pt x="451" y="638"/>
                  </a:lnTo>
                  <a:lnTo>
                    <a:pt x="449" y="637"/>
                  </a:lnTo>
                  <a:lnTo>
                    <a:pt x="439" y="633"/>
                  </a:lnTo>
                  <a:lnTo>
                    <a:pt x="434" y="632"/>
                  </a:lnTo>
                  <a:lnTo>
                    <a:pt x="433" y="631"/>
                  </a:lnTo>
                  <a:lnTo>
                    <a:pt x="430" y="626"/>
                  </a:lnTo>
                  <a:lnTo>
                    <a:pt x="428" y="625"/>
                  </a:lnTo>
                  <a:lnTo>
                    <a:pt x="427" y="624"/>
                  </a:lnTo>
                  <a:lnTo>
                    <a:pt x="427" y="623"/>
                  </a:lnTo>
                  <a:lnTo>
                    <a:pt x="425" y="621"/>
                  </a:lnTo>
                  <a:lnTo>
                    <a:pt x="424" y="622"/>
                  </a:lnTo>
                  <a:lnTo>
                    <a:pt x="419" y="614"/>
                  </a:lnTo>
                  <a:lnTo>
                    <a:pt x="416" y="607"/>
                  </a:lnTo>
                  <a:lnTo>
                    <a:pt x="414" y="605"/>
                  </a:lnTo>
                  <a:lnTo>
                    <a:pt x="412" y="600"/>
                  </a:lnTo>
                  <a:lnTo>
                    <a:pt x="407" y="595"/>
                  </a:lnTo>
                  <a:lnTo>
                    <a:pt x="405" y="592"/>
                  </a:lnTo>
                  <a:lnTo>
                    <a:pt x="402" y="588"/>
                  </a:lnTo>
                  <a:lnTo>
                    <a:pt x="400" y="587"/>
                  </a:lnTo>
                  <a:lnTo>
                    <a:pt x="399" y="586"/>
                  </a:lnTo>
                  <a:lnTo>
                    <a:pt x="398" y="584"/>
                  </a:lnTo>
                  <a:lnTo>
                    <a:pt x="397" y="584"/>
                  </a:lnTo>
                  <a:lnTo>
                    <a:pt x="396" y="583"/>
                  </a:lnTo>
                  <a:lnTo>
                    <a:pt x="384" y="576"/>
                  </a:lnTo>
                  <a:lnTo>
                    <a:pt x="374" y="570"/>
                  </a:lnTo>
                  <a:lnTo>
                    <a:pt x="359" y="567"/>
                  </a:lnTo>
                  <a:lnTo>
                    <a:pt x="337" y="563"/>
                  </a:lnTo>
                  <a:lnTo>
                    <a:pt x="337" y="563"/>
                  </a:lnTo>
                  <a:lnTo>
                    <a:pt x="336" y="563"/>
                  </a:lnTo>
                  <a:lnTo>
                    <a:pt x="333" y="561"/>
                  </a:lnTo>
                  <a:lnTo>
                    <a:pt x="332" y="560"/>
                  </a:lnTo>
                  <a:lnTo>
                    <a:pt x="330" y="557"/>
                  </a:lnTo>
                  <a:lnTo>
                    <a:pt x="329" y="557"/>
                  </a:lnTo>
                  <a:lnTo>
                    <a:pt x="328" y="555"/>
                  </a:lnTo>
                  <a:lnTo>
                    <a:pt x="327" y="554"/>
                  </a:lnTo>
                  <a:lnTo>
                    <a:pt x="327" y="553"/>
                  </a:lnTo>
                  <a:lnTo>
                    <a:pt x="327" y="552"/>
                  </a:lnTo>
                  <a:lnTo>
                    <a:pt x="325" y="548"/>
                  </a:lnTo>
                  <a:lnTo>
                    <a:pt x="324" y="547"/>
                  </a:lnTo>
                  <a:lnTo>
                    <a:pt x="322" y="543"/>
                  </a:lnTo>
                  <a:lnTo>
                    <a:pt x="322" y="542"/>
                  </a:lnTo>
                  <a:lnTo>
                    <a:pt x="321" y="540"/>
                  </a:lnTo>
                  <a:lnTo>
                    <a:pt x="320" y="539"/>
                  </a:lnTo>
                  <a:lnTo>
                    <a:pt x="318" y="536"/>
                  </a:lnTo>
                  <a:lnTo>
                    <a:pt x="316" y="534"/>
                  </a:lnTo>
                  <a:lnTo>
                    <a:pt x="315" y="532"/>
                  </a:lnTo>
                  <a:lnTo>
                    <a:pt x="314" y="531"/>
                  </a:lnTo>
                  <a:lnTo>
                    <a:pt x="313" y="531"/>
                  </a:lnTo>
                  <a:lnTo>
                    <a:pt x="311" y="530"/>
                  </a:lnTo>
                  <a:lnTo>
                    <a:pt x="299" y="523"/>
                  </a:lnTo>
                  <a:lnTo>
                    <a:pt x="288" y="517"/>
                  </a:lnTo>
                  <a:lnTo>
                    <a:pt x="273" y="506"/>
                  </a:lnTo>
                  <a:lnTo>
                    <a:pt x="255" y="493"/>
                  </a:lnTo>
                  <a:lnTo>
                    <a:pt x="249" y="490"/>
                  </a:lnTo>
                  <a:lnTo>
                    <a:pt x="238" y="487"/>
                  </a:lnTo>
                  <a:lnTo>
                    <a:pt x="221" y="489"/>
                  </a:lnTo>
                  <a:lnTo>
                    <a:pt x="201" y="493"/>
                  </a:lnTo>
                  <a:lnTo>
                    <a:pt x="190" y="497"/>
                  </a:lnTo>
                  <a:lnTo>
                    <a:pt x="164" y="506"/>
                  </a:lnTo>
                  <a:lnTo>
                    <a:pt x="155" y="509"/>
                  </a:lnTo>
                  <a:lnTo>
                    <a:pt x="147" y="511"/>
                  </a:lnTo>
                  <a:lnTo>
                    <a:pt x="142" y="511"/>
                  </a:lnTo>
                  <a:lnTo>
                    <a:pt x="139" y="508"/>
                  </a:lnTo>
                  <a:lnTo>
                    <a:pt x="139" y="508"/>
                  </a:lnTo>
                  <a:lnTo>
                    <a:pt x="138" y="507"/>
                  </a:lnTo>
                  <a:lnTo>
                    <a:pt x="138" y="505"/>
                  </a:lnTo>
                  <a:lnTo>
                    <a:pt x="139" y="504"/>
                  </a:lnTo>
                  <a:lnTo>
                    <a:pt x="139" y="504"/>
                  </a:lnTo>
                  <a:lnTo>
                    <a:pt x="139" y="502"/>
                  </a:lnTo>
                  <a:lnTo>
                    <a:pt x="139" y="502"/>
                  </a:lnTo>
                  <a:lnTo>
                    <a:pt x="139" y="500"/>
                  </a:lnTo>
                  <a:lnTo>
                    <a:pt x="139" y="497"/>
                  </a:lnTo>
                  <a:lnTo>
                    <a:pt x="138" y="497"/>
                  </a:lnTo>
                  <a:lnTo>
                    <a:pt x="138" y="496"/>
                  </a:lnTo>
                  <a:lnTo>
                    <a:pt x="131" y="489"/>
                  </a:lnTo>
                  <a:lnTo>
                    <a:pt x="121" y="476"/>
                  </a:lnTo>
                  <a:lnTo>
                    <a:pt x="121" y="475"/>
                  </a:lnTo>
                  <a:lnTo>
                    <a:pt x="121" y="471"/>
                  </a:lnTo>
                  <a:lnTo>
                    <a:pt x="120" y="465"/>
                  </a:lnTo>
                  <a:lnTo>
                    <a:pt x="120" y="465"/>
                  </a:lnTo>
                  <a:lnTo>
                    <a:pt x="119" y="464"/>
                  </a:lnTo>
                  <a:lnTo>
                    <a:pt x="119" y="463"/>
                  </a:lnTo>
                  <a:lnTo>
                    <a:pt x="118" y="462"/>
                  </a:lnTo>
                  <a:lnTo>
                    <a:pt x="111" y="458"/>
                  </a:lnTo>
                  <a:lnTo>
                    <a:pt x="109" y="456"/>
                  </a:lnTo>
                  <a:lnTo>
                    <a:pt x="107" y="454"/>
                  </a:lnTo>
                  <a:lnTo>
                    <a:pt x="106" y="452"/>
                  </a:lnTo>
                  <a:lnTo>
                    <a:pt x="106" y="451"/>
                  </a:lnTo>
                  <a:lnTo>
                    <a:pt x="106" y="449"/>
                  </a:lnTo>
                  <a:lnTo>
                    <a:pt x="106" y="448"/>
                  </a:lnTo>
                  <a:lnTo>
                    <a:pt x="106" y="446"/>
                  </a:lnTo>
                  <a:lnTo>
                    <a:pt x="106" y="446"/>
                  </a:lnTo>
                  <a:lnTo>
                    <a:pt x="107" y="446"/>
                  </a:lnTo>
                  <a:lnTo>
                    <a:pt x="107" y="447"/>
                  </a:lnTo>
                  <a:lnTo>
                    <a:pt x="106" y="448"/>
                  </a:lnTo>
                  <a:lnTo>
                    <a:pt x="106" y="448"/>
                  </a:lnTo>
                  <a:lnTo>
                    <a:pt x="106" y="449"/>
                  </a:lnTo>
                  <a:lnTo>
                    <a:pt x="106" y="450"/>
                  </a:lnTo>
                  <a:lnTo>
                    <a:pt x="106" y="450"/>
                  </a:lnTo>
                  <a:lnTo>
                    <a:pt x="107" y="451"/>
                  </a:lnTo>
                  <a:lnTo>
                    <a:pt x="107" y="451"/>
                  </a:lnTo>
                  <a:lnTo>
                    <a:pt x="107" y="452"/>
                  </a:lnTo>
                  <a:lnTo>
                    <a:pt x="107" y="453"/>
                  </a:lnTo>
                  <a:lnTo>
                    <a:pt x="108" y="454"/>
                  </a:lnTo>
                  <a:lnTo>
                    <a:pt x="108" y="455"/>
                  </a:lnTo>
                  <a:lnTo>
                    <a:pt x="109" y="455"/>
                  </a:lnTo>
                  <a:lnTo>
                    <a:pt x="110" y="456"/>
                  </a:lnTo>
                  <a:lnTo>
                    <a:pt x="110" y="456"/>
                  </a:lnTo>
                  <a:lnTo>
                    <a:pt x="111" y="457"/>
                  </a:lnTo>
                  <a:lnTo>
                    <a:pt x="111" y="457"/>
                  </a:lnTo>
                  <a:lnTo>
                    <a:pt x="111" y="457"/>
                  </a:lnTo>
                  <a:lnTo>
                    <a:pt x="112" y="457"/>
                  </a:lnTo>
                  <a:lnTo>
                    <a:pt x="112" y="457"/>
                  </a:lnTo>
                  <a:lnTo>
                    <a:pt x="112" y="457"/>
                  </a:lnTo>
                  <a:lnTo>
                    <a:pt x="112" y="457"/>
                  </a:lnTo>
                  <a:lnTo>
                    <a:pt x="113" y="457"/>
                  </a:lnTo>
                  <a:lnTo>
                    <a:pt x="113" y="457"/>
                  </a:lnTo>
                  <a:lnTo>
                    <a:pt x="113" y="456"/>
                  </a:lnTo>
                  <a:lnTo>
                    <a:pt x="113" y="456"/>
                  </a:lnTo>
                  <a:lnTo>
                    <a:pt x="113" y="456"/>
                  </a:lnTo>
                  <a:lnTo>
                    <a:pt x="113" y="454"/>
                  </a:lnTo>
                  <a:lnTo>
                    <a:pt x="111" y="445"/>
                  </a:lnTo>
                  <a:lnTo>
                    <a:pt x="102" y="423"/>
                  </a:lnTo>
                  <a:lnTo>
                    <a:pt x="102" y="421"/>
                  </a:lnTo>
                  <a:lnTo>
                    <a:pt x="101" y="421"/>
                  </a:lnTo>
                  <a:lnTo>
                    <a:pt x="92" y="411"/>
                  </a:lnTo>
                  <a:lnTo>
                    <a:pt x="91" y="410"/>
                  </a:lnTo>
                  <a:lnTo>
                    <a:pt x="84" y="407"/>
                  </a:lnTo>
                  <a:lnTo>
                    <a:pt x="84" y="406"/>
                  </a:lnTo>
                  <a:lnTo>
                    <a:pt x="83" y="406"/>
                  </a:lnTo>
                  <a:lnTo>
                    <a:pt x="83" y="406"/>
                  </a:lnTo>
                  <a:lnTo>
                    <a:pt x="82" y="406"/>
                  </a:lnTo>
                  <a:lnTo>
                    <a:pt x="82" y="406"/>
                  </a:lnTo>
                  <a:lnTo>
                    <a:pt x="78" y="407"/>
                  </a:lnTo>
                  <a:lnTo>
                    <a:pt x="75" y="407"/>
                  </a:lnTo>
                  <a:lnTo>
                    <a:pt x="75" y="407"/>
                  </a:lnTo>
                  <a:lnTo>
                    <a:pt x="75" y="407"/>
                  </a:lnTo>
                  <a:lnTo>
                    <a:pt x="75" y="407"/>
                  </a:lnTo>
                  <a:lnTo>
                    <a:pt x="74" y="407"/>
                  </a:lnTo>
                  <a:lnTo>
                    <a:pt x="74" y="407"/>
                  </a:lnTo>
                  <a:lnTo>
                    <a:pt x="65" y="400"/>
                  </a:lnTo>
                  <a:lnTo>
                    <a:pt x="62" y="396"/>
                  </a:lnTo>
                  <a:lnTo>
                    <a:pt x="61" y="396"/>
                  </a:lnTo>
                  <a:lnTo>
                    <a:pt x="57" y="390"/>
                  </a:lnTo>
                  <a:lnTo>
                    <a:pt x="54" y="388"/>
                  </a:lnTo>
                  <a:lnTo>
                    <a:pt x="59" y="392"/>
                  </a:lnTo>
                  <a:lnTo>
                    <a:pt x="62" y="396"/>
                  </a:lnTo>
                  <a:lnTo>
                    <a:pt x="75" y="406"/>
                  </a:lnTo>
                  <a:lnTo>
                    <a:pt x="77" y="405"/>
                  </a:lnTo>
                  <a:lnTo>
                    <a:pt x="79" y="402"/>
                  </a:lnTo>
                  <a:lnTo>
                    <a:pt x="79" y="401"/>
                  </a:lnTo>
                  <a:lnTo>
                    <a:pt x="77" y="396"/>
                  </a:lnTo>
                  <a:lnTo>
                    <a:pt x="76" y="394"/>
                  </a:lnTo>
                  <a:lnTo>
                    <a:pt x="62" y="382"/>
                  </a:lnTo>
                  <a:lnTo>
                    <a:pt x="58" y="385"/>
                  </a:lnTo>
                  <a:lnTo>
                    <a:pt x="51" y="375"/>
                  </a:lnTo>
                  <a:lnTo>
                    <a:pt x="50" y="363"/>
                  </a:lnTo>
                  <a:lnTo>
                    <a:pt x="48" y="352"/>
                  </a:lnTo>
                  <a:lnTo>
                    <a:pt x="48" y="352"/>
                  </a:lnTo>
                  <a:lnTo>
                    <a:pt x="46" y="350"/>
                  </a:lnTo>
                  <a:lnTo>
                    <a:pt x="39" y="347"/>
                  </a:lnTo>
                  <a:lnTo>
                    <a:pt x="36" y="345"/>
                  </a:lnTo>
                  <a:lnTo>
                    <a:pt x="35" y="344"/>
                  </a:lnTo>
                  <a:lnTo>
                    <a:pt x="34" y="344"/>
                  </a:lnTo>
                  <a:lnTo>
                    <a:pt x="30" y="340"/>
                  </a:lnTo>
                  <a:lnTo>
                    <a:pt x="18" y="321"/>
                  </a:lnTo>
                  <a:lnTo>
                    <a:pt x="13" y="312"/>
                  </a:lnTo>
                  <a:lnTo>
                    <a:pt x="14" y="304"/>
                  </a:lnTo>
                  <a:lnTo>
                    <a:pt x="14" y="303"/>
                  </a:lnTo>
                  <a:lnTo>
                    <a:pt x="13" y="302"/>
                  </a:lnTo>
                  <a:lnTo>
                    <a:pt x="12" y="300"/>
                  </a:lnTo>
                  <a:lnTo>
                    <a:pt x="11" y="299"/>
                  </a:lnTo>
                  <a:lnTo>
                    <a:pt x="10" y="297"/>
                  </a:lnTo>
                  <a:lnTo>
                    <a:pt x="5" y="292"/>
                  </a:lnTo>
                  <a:lnTo>
                    <a:pt x="0" y="285"/>
                  </a:lnTo>
                  <a:lnTo>
                    <a:pt x="3" y="283"/>
                  </a:lnTo>
                  <a:lnTo>
                    <a:pt x="13" y="280"/>
                  </a:lnTo>
                  <a:lnTo>
                    <a:pt x="15" y="279"/>
                  </a:lnTo>
                  <a:lnTo>
                    <a:pt x="17" y="278"/>
                  </a:lnTo>
                  <a:lnTo>
                    <a:pt x="38" y="276"/>
                  </a:lnTo>
                  <a:lnTo>
                    <a:pt x="58" y="276"/>
                  </a:lnTo>
                  <a:lnTo>
                    <a:pt x="73" y="280"/>
                  </a:lnTo>
                  <a:lnTo>
                    <a:pt x="77" y="279"/>
                  </a:lnTo>
                  <a:lnTo>
                    <a:pt x="79" y="279"/>
                  </a:lnTo>
                  <a:lnTo>
                    <a:pt x="81" y="280"/>
                  </a:lnTo>
                  <a:lnTo>
                    <a:pt x="86" y="281"/>
                  </a:lnTo>
                  <a:lnTo>
                    <a:pt x="88" y="281"/>
                  </a:lnTo>
                  <a:lnTo>
                    <a:pt x="88" y="281"/>
                  </a:lnTo>
                  <a:lnTo>
                    <a:pt x="89" y="282"/>
                  </a:lnTo>
                  <a:lnTo>
                    <a:pt x="91" y="283"/>
                  </a:lnTo>
                  <a:lnTo>
                    <a:pt x="93" y="286"/>
                  </a:lnTo>
                  <a:lnTo>
                    <a:pt x="107" y="295"/>
                  </a:lnTo>
                  <a:lnTo>
                    <a:pt x="113" y="298"/>
                  </a:lnTo>
                  <a:lnTo>
                    <a:pt x="116" y="300"/>
                  </a:lnTo>
                  <a:lnTo>
                    <a:pt x="119" y="302"/>
                  </a:lnTo>
                  <a:lnTo>
                    <a:pt x="121" y="300"/>
                  </a:lnTo>
                  <a:lnTo>
                    <a:pt x="122" y="299"/>
                  </a:lnTo>
                  <a:lnTo>
                    <a:pt x="124" y="296"/>
                  </a:lnTo>
                  <a:lnTo>
                    <a:pt x="126" y="294"/>
                  </a:lnTo>
                  <a:lnTo>
                    <a:pt x="129" y="282"/>
                  </a:lnTo>
                  <a:lnTo>
                    <a:pt x="129" y="281"/>
                  </a:lnTo>
                  <a:lnTo>
                    <a:pt x="127" y="275"/>
                  </a:lnTo>
                  <a:lnTo>
                    <a:pt x="125" y="270"/>
                  </a:lnTo>
                  <a:lnTo>
                    <a:pt x="124" y="270"/>
                  </a:lnTo>
                  <a:lnTo>
                    <a:pt x="124" y="268"/>
                  </a:lnTo>
                  <a:lnTo>
                    <a:pt x="124" y="267"/>
                  </a:lnTo>
                  <a:lnTo>
                    <a:pt x="124" y="266"/>
                  </a:lnTo>
                  <a:lnTo>
                    <a:pt x="125" y="265"/>
                  </a:lnTo>
                  <a:lnTo>
                    <a:pt x="128" y="260"/>
                  </a:lnTo>
                  <a:lnTo>
                    <a:pt x="133" y="253"/>
                  </a:lnTo>
                  <a:lnTo>
                    <a:pt x="133" y="252"/>
                  </a:lnTo>
                  <a:lnTo>
                    <a:pt x="136" y="250"/>
                  </a:lnTo>
                  <a:lnTo>
                    <a:pt x="137" y="250"/>
                  </a:lnTo>
                  <a:lnTo>
                    <a:pt x="140" y="249"/>
                  </a:lnTo>
                  <a:lnTo>
                    <a:pt x="149" y="241"/>
                  </a:lnTo>
                  <a:lnTo>
                    <a:pt x="150" y="238"/>
                  </a:lnTo>
                  <a:lnTo>
                    <a:pt x="152" y="231"/>
                  </a:lnTo>
                  <a:lnTo>
                    <a:pt x="153" y="229"/>
                  </a:lnTo>
                  <a:lnTo>
                    <a:pt x="153" y="227"/>
                  </a:lnTo>
                  <a:lnTo>
                    <a:pt x="154" y="227"/>
                  </a:lnTo>
                  <a:lnTo>
                    <a:pt x="155" y="226"/>
                  </a:lnTo>
                  <a:lnTo>
                    <a:pt x="166" y="216"/>
                  </a:lnTo>
                  <a:lnTo>
                    <a:pt x="176" y="204"/>
                  </a:lnTo>
                  <a:lnTo>
                    <a:pt x="175" y="204"/>
                  </a:lnTo>
                  <a:lnTo>
                    <a:pt x="173" y="195"/>
                  </a:lnTo>
                  <a:lnTo>
                    <a:pt x="173" y="192"/>
                  </a:lnTo>
                  <a:lnTo>
                    <a:pt x="176" y="186"/>
                  </a:lnTo>
                  <a:lnTo>
                    <a:pt x="181" y="172"/>
                  </a:lnTo>
                  <a:lnTo>
                    <a:pt x="179" y="168"/>
                  </a:lnTo>
                  <a:lnTo>
                    <a:pt x="179" y="165"/>
                  </a:lnTo>
                  <a:lnTo>
                    <a:pt x="181" y="164"/>
                  </a:lnTo>
                  <a:lnTo>
                    <a:pt x="182" y="165"/>
                  </a:lnTo>
                  <a:lnTo>
                    <a:pt x="183" y="167"/>
                  </a:lnTo>
                  <a:lnTo>
                    <a:pt x="183" y="168"/>
                  </a:lnTo>
                  <a:lnTo>
                    <a:pt x="182" y="170"/>
                  </a:lnTo>
                  <a:lnTo>
                    <a:pt x="182" y="171"/>
                  </a:lnTo>
                  <a:lnTo>
                    <a:pt x="188" y="167"/>
                  </a:lnTo>
                  <a:lnTo>
                    <a:pt x="189" y="166"/>
                  </a:lnTo>
                  <a:lnTo>
                    <a:pt x="192" y="160"/>
                  </a:lnTo>
                  <a:lnTo>
                    <a:pt x="193" y="157"/>
                  </a:lnTo>
                  <a:lnTo>
                    <a:pt x="192" y="156"/>
                  </a:lnTo>
                  <a:lnTo>
                    <a:pt x="190" y="156"/>
                  </a:lnTo>
                  <a:lnTo>
                    <a:pt x="189" y="154"/>
                  </a:lnTo>
                  <a:lnTo>
                    <a:pt x="191" y="152"/>
                  </a:lnTo>
                  <a:lnTo>
                    <a:pt x="192" y="151"/>
                  </a:lnTo>
                  <a:lnTo>
                    <a:pt x="194" y="150"/>
                  </a:lnTo>
                  <a:lnTo>
                    <a:pt x="195" y="151"/>
                  </a:lnTo>
                  <a:lnTo>
                    <a:pt x="206" y="149"/>
                  </a:lnTo>
                  <a:lnTo>
                    <a:pt x="208" y="149"/>
                  </a:lnTo>
                  <a:lnTo>
                    <a:pt x="209" y="148"/>
                  </a:lnTo>
                  <a:lnTo>
                    <a:pt x="210" y="147"/>
                  </a:lnTo>
                  <a:lnTo>
                    <a:pt x="209" y="145"/>
                  </a:lnTo>
                  <a:lnTo>
                    <a:pt x="208" y="145"/>
                  </a:lnTo>
                  <a:lnTo>
                    <a:pt x="206" y="144"/>
                  </a:lnTo>
                  <a:lnTo>
                    <a:pt x="205" y="143"/>
                  </a:lnTo>
                  <a:lnTo>
                    <a:pt x="205" y="142"/>
                  </a:lnTo>
                  <a:lnTo>
                    <a:pt x="206" y="141"/>
                  </a:lnTo>
                  <a:lnTo>
                    <a:pt x="207" y="139"/>
                  </a:lnTo>
                  <a:lnTo>
                    <a:pt x="208" y="138"/>
                  </a:lnTo>
                  <a:lnTo>
                    <a:pt x="231" y="129"/>
                  </a:lnTo>
                  <a:lnTo>
                    <a:pt x="232" y="129"/>
                  </a:lnTo>
                  <a:lnTo>
                    <a:pt x="233" y="131"/>
                  </a:lnTo>
                  <a:lnTo>
                    <a:pt x="239" y="144"/>
                  </a:lnTo>
                  <a:lnTo>
                    <a:pt x="240" y="145"/>
                  </a:lnTo>
                  <a:lnTo>
                    <a:pt x="244" y="149"/>
                  </a:lnTo>
                  <a:lnTo>
                    <a:pt x="250" y="153"/>
                  </a:lnTo>
                  <a:lnTo>
                    <a:pt x="269" y="167"/>
                  </a:lnTo>
                  <a:lnTo>
                    <a:pt x="271" y="167"/>
                  </a:lnTo>
                  <a:lnTo>
                    <a:pt x="275" y="166"/>
                  </a:lnTo>
                  <a:lnTo>
                    <a:pt x="276" y="166"/>
                  </a:lnTo>
                  <a:lnTo>
                    <a:pt x="280" y="167"/>
                  </a:lnTo>
                  <a:lnTo>
                    <a:pt x="281" y="168"/>
                  </a:lnTo>
                  <a:lnTo>
                    <a:pt x="283" y="170"/>
                  </a:lnTo>
                  <a:lnTo>
                    <a:pt x="283" y="170"/>
                  </a:lnTo>
                  <a:lnTo>
                    <a:pt x="284" y="170"/>
                  </a:lnTo>
                  <a:lnTo>
                    <a:pt x="285" y="171"/>
                  </a:lnTo>
                  <a:lnTo>
                    <a:pt x="285" y="172"/>
                  </a:lnTo>
                  <a:lnTo>
                    <a:pt x="285" y="173"/>
                  </a:lnTo>
                  <a:lnTo>
                    <a:pt x="287" y="175"/>
                  </a:lnTo>
                  <a:lnTo>
                    <a:pt x="296" y="179"/>
                  </a:lnTo>
                  <a:lnTo>
                    <a:pt x="306" y="180"/>
                  </a:lnTo>
                  <a:lnTo>
                    <a:pt x="309" y="181"/>
                  </a:lnTo>
                  <a:lnTo>
                    <a:pt x="309" y="181"/>
                  </a:lnTo>
                  <a:lnTo>
                    <a:pt x="310" y="180"/>
                  </a:lnTo>
                  <a:lnTo>
                    <a:pt x="311" y="178"/>
                  </a:lnTo>
                  <a:lnTo>
                    <a:pt x="311" y="177"/>
                  </a:lnTo>
                  <a:lnTo>
                    <a:pt x="312" y="176"/>
                  </a:lnTo>
                  <a:lnTo>
                    <a:pt x="312" y="176"/>
                  </a:lnTo>
                  <a:lnTo>
                    <a:pt x="315" y="175"/>
                  </a:lnTo>
                  <a:lnTo>
                    <a:pt x="316" y="176"/>
                  </a:lnTo>
                  <a:lnTo>
                    <a:pt x="323" y="187"/>
                  </a:lnTo>
                  <a:lnTo>
                    <a:pt x="323" y="188"/>
                  </a:lnTo>
                  <a:lnTo>
                    <a:pt x="327" y="200"/>
                  </a:lnTo>
                  <a:lnTo>
                    <a:pt x="335" y="219"/>
                  </a:lnTo>
                  <a:lnTo>
                    <a:pt x="339" y="229"/>
                  </a:lnTo>
                  <a:lnTo>
                    <a:pt x="346" y="241"/>
                  </a:lnTo>
                  <a:lnTo>
                    <a:pt x="350" y="250"/>
                  </a:lnTo>
                  <a:lnTo>
                    <a:pt x="352" y="262"/>
                  </a:lnTo>
                  <a:lnTo>
                    <a:pt x="352" y="263"/>
                  </a:lnTo>
                  <a:lnTo>
                    <a:pt x="357" y="273"/>
                  </a:lnTo>
                  <a:lnTo>
                    <a:pt x="358" y="274"/>
                  </a:lnTo>
                  <a:lnTo>
                    <a:pt x="386" y="280"/>
                  </a:lnTo>
                  <a:lnTo>
                    <a:pt x="394" y="282"/>
                  </a:lnTo>
                  <a:lnTo>
                    <a:pt x="403" y="282"/>
                  </a:lnTo>
                  <a:lnTo>
                    <a:pt x="413" y="279"/>
                  </a:lnTo>
                  <a:lnTo>
                    <a:pt x="413" y="279"/>
                  </a:lnTo>
                  <a:lnTo>
                    <a:pt x="415" y="279"/>
                  </a:lnTo>
                  <a:lnTo>
                    <a:pt x="419" y="279"/>
                  </a:lnTo>
                  <a:lnTo>
                    <a:pt x="422" y="280"/>
                  </a:lnTo>
                  <a:lnTo>
                    <a:pt x="423" y="280"/>
                  </a:lnTo>
                  <a:lnTo>
                    <a:pt x="424" y="279"/>
                  </a:lnTo>
                  <a:lnTo>
                    <a:pt x="425" y="279"/>
                  </a:lnTo>
                  <a:lnTo>
                    <a:pt x="426" y="279"/>
                  </a:lnTo>
                  <a:lnTo>
                    <a:pt x="427" y="278"/>
                  </a:lnTo>
                  <a:lnTo>
                    <a:pt x="427" y="277"/>
                  </a:lnTo>
                  <a:lnTo>
                    <a:pt x="428" y="277"/>
                  </a:lnTo>
                  <a:lnTo>
                    <a:pt x="429" y="275"/>
                  </a:lnTo>
                  <a:lnTo>
                    <a:pt x="430" y="274"/>
                  </a:lnTo>
                  <a:lnTo>
                    <a:pt x="430" y="273"/>
                  </a:lnTo>
                  <a:lnTo>
                    <a:pt x="430" y="260"/>
                  </a:lnTo>
                  <a:lnTo>
                    <a:pt x="446" y="259"/>
                  </a:lnTo>
                  <a:lnTo>
                    <a:pt x="451" y="264"/>
                  </a:lnTo>
                  <a:lnTo>
                    <a:pt x="452" y="265"/>
                  </a:lnTo>
                  <a:lnTo>
                    <a:pt x="454" y="265"/>
                  </a:lnTo>
                  <a:lnTo>
                    <a:pt x="455" y="266"/>
                  </a:lnTo>
                  <a:lnTo>
                    <a:pt x="459" y="265"/>
                  </a:lnTo>
                  <a:lnTo>
                    <a:pt x="459" y="265"/>
                  </a:lnTo>
                  <a:lnTo>
                    <a:pt x="460" y="264"/>
                  </a:lnTo>
                  <a:lnTo>
                    <a:pt x="462" y="264"/>
                  </a:lnTo>
                  <a:lnTo>
                    <a:pt x="463" y="263"/>
                  </a:lnTo>
                  <a:lnTo>
                    <a:pt x="464" y="263"/>
                  </a:lnTo>
                  <a:lnTo>
                    <a:pt x="467" y="263"/>
                  </a:lnTo>
                  <a:lnTo>
                    <a:pt x="469" y="263"/>
                  </a:lnTo>
                  <a:lnTo>
                    <a:pt x="470" y="263"/>
                  </a:lnTo>
                  <a:lnTo>
                    <a:pt x="471" y="263"/>
                  </a:lnTo>
                  <a:lnTo>
                    <a:pt x="473" y="264"/>
                  </a:lnTo>
                  <a:lnTo>
                    <a:pt x="474" y="264"/>
                  </a:lnTo>
                  <a:lnTo>
                    <a:pt x="478" y="264"/>
                  </a:lnTo>
                  <a:lnTo>
                    <a:pt x="479" y="264"/>
                  </a:lnTo>
                  <a:lnTo>
                    <a:pt x="482" y="262"/>
                  </a:lnTo>
                  <a:lnTo>
                    <a:pt x="484" y="261"/>
                  </a:lnTo>
                  <a:lnTo>
                    <a:pt x="486" y="261"/>
                  </a:lnTo>
                  <a:lnTo>
                    <a:pt x="510" y="262"/>
                  </a:lnTo>
                  <a:lnTo>
                    <a:pt x="512" y="263"/>
                  </a:lnTo>
                  <a:lnTo>
                    <a:pt x="518" y="267"/>
                  </a:lnTo>
                  <a:lnTo>
                    <a:pt x="525" y="271"/>
                  </a:lnTo>
                  <a:lnTo>
                    <a:pt x="530" y="276"/>
                  </a:lnTo>
                  <a:lnTo>
                    <a:pt x="532" y="279"/>
                  </a:lnTo>
                  <a:lnTo>
                    <a:pt x="533" y="280"/>
                  </a:lnTo>
                  <a:lnTo>
                    <a:pt x="534" y="282"/>
                  </a:lnTo>
                  <a:lnTo>
                    <a:pt x="535" y="283"/>
                  </a:lnTo>
                  <a:lnTo>
                    <a:pt x="535" y="285"/>
                  </a:lnTo>
                  <a:lnTo>
                    <a:pt x="535" y="286"/>
                  </a:lnTo>
                  <a:lnTo>
                    <a:pt x="542" y="279"/>
                  </a:lnTo>
                  <a:lnTo>
                    <a:pt x="544" y="274"/>
                  </a:lnTo>
                  <a:lnTo>
                    <a:pt x="545" y="273"/>
                  </a:lnTo>
                  <a:lnTo>
                    <a:pt x="545" y="272"/>
                  </a:lnTo>
                  <a:lnTo>
                    <a:pt x="547" y="272"/>
                  </a:lnTo>
                  <a:lnTo>
                    <a:pt x="550" y="270"/>
                  </a:lnTo>
                  <a:lnTo>
                    <a:pt x="551" y="267"/>
                  </a:lnTo>
                  <a:lnTo>
                    <a:pt x="553" y="262"/>
                  </a:lnTo>
                  <a:lnTo>
                    <a:pt x="556" y="261"/>
                  </a:lnTo>
                  <a:lnTo>
                    <a:pt x="558" y="260"/>
                  </a:lnTo>
                  <a:lnTo>
                    <a:pt x="559" y="260"/>
                  </a:lnTo>
                  <a:lnTo>
                    <a:pt x="561" y="259"/>
                  </a:lnTo>
                  <a:lnTo>
                    <a:pt x="562" y="258"/>
                  </a:lnTo>
                  <a:lnTo>
                    <a:pt x="564" y="257"/>
                  </a:lnTo>
                  <a:lnTo>
                    <a:pt x="565" y="256"/>
                  </a:lnTo>
                  <a:lnTo>
                    <a:pt x="566" y="255"/>
                  </a:lnTo>
                  <a:lnTo>
                    <a:pt x="572" y="250"/>
                  </a:lnTo>
                  <a:lnTo>
                    <a:pt x="573" y="249"/>
                  </a:lnTo>
                  <a:lnTo>
                    <a:pt x="573" y="249"/>
                  </a:lnTo>
                  <a:lnTo>
                    <a:pt x="573" y="248"/>
                  </a:lnTo>
                  <a:lnTo>
                    <a:pt x="576" y="238"/>
                  </a:lnTo>
                  <a:lnTo>
                    <a:pt x="577" y="235"/>
                  </a:lnTo>
                  <a:lnTo>
                    <a:pt x="584" y="230"/>
                  </a:lnTo>
                  <a:lnTo>
                    <a:pt x="585" y="229"/>
                  </a:lnTo>
                  <a:lnTo>
                    <a:pt x="586" y="229"/>
                  </a:lnTo>
                  <a:lnTo>
                    <a:pt x="587" y="229"/>
                  </a:lnTo>
                  <a:lnTo>
                    <a:pt x="587" y="228"/>
                  </a:lnTo>
                  <a:lnTo>
                    <a:pt x="588" y="228"/>
                  </a:lnTo>
                  <a:lnTo>
                    <a:pt x="588" y="228"/>
                  </a:lnTo>
                  <a:lnTo>
                    <a:pt x="590" y="228"/>
                  </a:lnTo>
                  <a:lnTo>
                    <a:pt x="592" y="228"/>
                  </a:lnTo>
                  <a:lnTo>
                    <a:pt x="596" y="228"/>
                  </a:lnTo>
                  <a:lnTo>
                    <a:pt x="604" y="228"/>
                  </a:lnTo>
                  <a:lnTo>
                    <a:pt x="610" y="228"/>
                  </a:lnTo>
                  <a:lnTo>
                    <a:pt x="613" y="227"/>
                  </a:lnTo>
                  <a:lnTo>
                    <a:pt x="615" y="227"/>
                  </a:lnTo>
                  <a:lnTo>
                    <a:pt x="621" y="224"/>
                  </a:lnTo>
                  <a:lnTo>
                    <a:pt x="622" y="224"/>
                  </a:lnTo>
                  <a:lnTo>
                    <a:pt x="622" y="223"/>
                  </a:lnTo>
                  <a:lnTo>
                    <a:pt x="622" y="222"/>
                  </a:lnTo>
                  <a:lnTo>
                    <a:pt x="622" y="221"/>
                  </a:lnTo>
                  <a:lnTo>
                    <a:pt x="623" y="220"/>
                  </a:lnTo>
                  <a:lnTo>
                    <a:pt x="623" y="219"/>
                  </a:lnTo>
                  <a:lnTo>
                    <a:pt x="625" y="217"/>
                  </a:lnTo>
                  <a:lnTo>
                    <a:pt x="627" y="216"/>
                  </a:lnTo>
                  <a:lnTo>
                    <a:pt x="631" y="214"/>
                  </a:lnTo>
                  <a:lnTo>
                    <a:pt x="639" y="212"/>
                  </a:lnTo>
                  <a:lnTo>
                    <a:pt x="646" y="219"/>
                  </a:lnTo>
                  <a:lnTo>
                    <a:pt x="658" y="222"/>
                  </a:lnTo>
                  <a:lnTo>
                    <a:pt x="666" y="229"/>
                  </a:lnTo>
                  <a:lnTo>
                    <a:pt x="667" y="229"/>
                  </a:lnTo>
                  <a:lnTo>
                    <a:pt x="685" y="228"/>
                  </a:lnTo>
                  <a:lnTo>
                    <a:pt x="688" y="227"/>
                  </a:lnTo>
                  <a:lnTo>
                    <a:pt x="693" y="225"/>
                  </a:lnTo>
                  <a:lnTo>
                    <a:pt x="706" y="220"/>
                  </a:lnTo>
                  <a:lnTo>
                    <a:pt x="713" y="218"/>
                  </a:lnTo>
                  <a:lnTo>
                    <a:pt x="717" y="225"/>
                  </a:lnTo>
                  <a:lnTo>
                    <a:pt x="716" y="226"/>
                  </a:lnTo>
                  <a:lnTo>
                    <a:pt x="716" y="226"/>
                  </a:lnTo>
                  <a:lnTo>
                    <a:pt x="715" y="228"/>
                  </a:lnTo>
                  <a:lnTo>
                    <a:pt x="715" y="231"/>
                  </a:lnTo>
                  <a:lnTo>
                    <a:pt x="714" y="232"/>
                  </a:lnTo>
                  <a:lnTo>
                    <a:pt x="715" y="233"/>
                  </a:lnTo>
                  <a:lnTo>
                    <a:pt x="716" y="235"/>
                  </a:lnTo>
                  <a:lnTo>
                    <a:pt x="717" y="236"/>
                  </a:lnTo>
                  <a:lnTo>
                    <a:pt x="718" y="236"/>
                  </a:lnTo>
                  <a:lnTo>
                    <a:pt x="719" y="236"/>
                  </a:lnTo>
                  <a:lnTo>
                    <a:pt x="723" y="236"/>
                  </a:lnTo>
                  <a:lnTo>
                    <a:pt x="727" y="235"/>
                  </a:lnTo>
                  <a:lnTo>
                    <a:pt x="728" y="235"/>
                  </a:lnTo>
                  <a:lnTo>
                    <a:pt x="729" y="234"/>
                  </a:lnTo>
                  <a:lnTo>
                    <a:pt x="730" y="234"/>
                  </a:lnTo>
                  <a:lnTo>
                    <a:pt x="730" y="233"/>
                  </a:lnTo>
                  <a:lnTo>
                    <a:pt x="731" y="232"/>
                  </a:lnTo>
                  <a:lnTo>
                    <a:pt x="732" y="231"/>
                  </a:lnTo>
                  <a:lnTo>
                    <a:pt x="732" y="231"/>
                  </a:lnTo>
                  <a:lnTo>
                    <a:pt x="740" y="236"/>
                  </a:lnTo>
                  <a:lnTo>
                    <a:pt x="745" y="239"/>
                  </a:lnTo>
                  <a:lnTo>
                    <a:pt x="747" y="242"/>
                  </a:lnTo>
                  <a:lnTo>
                    <a:pt x="749" y="244"/>
                  </a:lnTo>
                  <a:lnTo>
                    <a:pt x="751" y="248"/>
                  </a:lnTo>
                  <a:lnTo>
                    <a:pt x="751" y="248"/>
                  </a:lnTo>
                  <a:lnTo>
                    <a:pt x="752" y="249"/>
                  </a:lnTo>
                  <a:lnTo>
                    <a:pt x="759" y="255"/>
                  </a:lnTo>
                  <a:lnTo>
                    <a:pt x="761" y="255"/>
                  </a:lnTo>
                  <a:lnTo>
                    <a:pt x="762" y="256"/>
                  </a:lnTo>
                  <a:lnTo>
                    <a:pt x="757" y="263"/>
                  </a:lnTo>
                  <a:lnTo>
                    <a:pt x="757" y="263"/>
                  </a:lnTo>
                  <a:lnTo>
                    <a:pt x="757" y="265"/>
                  </a:lnTo>
                  <a:lnTo>
                    <a:pt x="757" y="267"/>
                  </a:lnTo>
                  <a:lnTo>
                    <a:pt x="757" y="268"/>
                  </a:lnTo>
                  <a:lnTo>
                    <a:pt x="757" y="268"/>
                  </a:lnTo>
                  <a:lnTo>
                    <a:pt x="761" y="271"/>
                  </a:lnTo>
                  <a:lnTo>
                    <a:pt x="765" y="274"/>
                  </a:lnTo>
                  <a:lnTo>
                    <a:pt x="766" y="275"/>
                  </a:lnTo>
                  <a:lnTo>
                    <a:pt x="767" y="275"/>
                  </a:lnTo>
                  <a:lnTo>
                    <a:pt x="768" y="271"/>
                  </a:lnTo>
                  <a:lnTo>
                    <a:pt x="768" y="271"/>
                  </a:lnTo>
                  <a:lnTo>
                    <a:pt x="769" y="270"/>
                  </a:lnTo>
                  <a:lnTo>
                    <a:pt x="769" y="270"/>
                  </a:lnTo>
                  <a:lnTo>
                    <a:pt x="770" y="270"/>
                  </a:lnTo>
                  <a:lnTo>
                    <a:pt x="773" y="271"/>
                  </a:lnTo>
                  <a:lnTo>
                    <a:pt x="780" y="274"/>
                  </a:lnTo>
                  <a:lnTo>
                    <a:pt x="784" y="277"/>
                  </a:lnTo>
                  <a:lnTo>
                    <a:pt x="786" y="278"/>
                  </a:lnTo>
                  <a:lnTo>
                    <a:pt x="787" y="279"/>
                  </a:lnTo>
                  <a:lnTo>
                    <a:pt x="788" y="279"/>
                  </a:lnTo>
                  <a:lnTo>
                    <a:pt x="793" y="278"/>
                  </a:lnTo>
                  <a:lnTo>
                    <a:pt x="812" y="266"/>
                  </a:lnTo>
                  <a:lnTo>
                    <a:pt x="813" y="266"/>
                  </a:lnTo>
                  <a:lnTo>
                    <a:pt x="813" y="264"/>
                  </a:lnTo>
                  <a:lnTo>
                    <a:pt x="815" y="258"/>
                  </a:lnTo>
                  <a:lnTo>
                    <a:pt x="818" y="250"/>
                  </a:lnTo>
                  <a:lnTo>
                    <a:pt x="823" y="242"/>
                  </a:lnTo>
                  <a:lnTo>
                    <a:pt x="825" y="240"/>
                  </a:lnTo>
                  <a:lnTo>
                    <a:pt x="833" y="237"/>
                  </a:lnTo>
                  <a:lnTo>
                    <a:pt x="843" y="232"/>
                  </a:lnTo>
                  <a:lnTo>
                    <a:pt x="845" y="229"/>
                  </a:lnTo>
                  <a:lnTo>
                    <a:pt x="845" y="228"/>
                  </a:lnTo>
                  <a:lnTo>
                    <a:pt x="845" y="227"/>
                  </a:lnTo>
                  <a:lnTo>
                    <a:pt x="851" y="206"/>
                  </a:lnTo>
                  <a:lnTo>
                    <a:pt x="848" y="190"/>
                  </a:lnTo>
                  <a:lnTo>
                    <a:pt x="847" y="171"/>
                  </a:lnTo>
                  <a:lnTo>
                    <a:pt x="846" y="170"/>
                  </a:lnTo>
                  <a:lnTo>
                    <a:pt x="845" y="169"/>
                  </a:lnTo>
                  <a:lnTo>
                    <a:pt x="844" y="168"/>
                  </a:lnTo>
                  <a:lnTo>
                    <a:pt x="843" y="168"/>
                  </a:lnTo>
                  <a:lnTo>
                    <a:pt x="843" y="167"/>
                  </a:lnTo>
                  <a:lnTo>
                    <a:pt x="843" y="166"/>
                  </a:lnTo>
                  <a:lnTo>
                    <a:pt x="844" y="163"/>
                  </a:lnTo>
                  <a:lnTo>
                    <a:pt x="844" y="160"/>
                  </a:lnTo>
                  <a:lnTo>
                    <a:pt x="845" y="159"/>
                  </a:lnTo>
                  <a:lnTo>
                    <a:pt x="846" y="159"/>
                  </a:lnTo>
                  <a:lnTo>
                    <a:pt x="847" y="158"/>
                  </a:lnTo>
                  <a:lnTo>
                    <a:pt x="848" y="157"/>
                  </a:lnTo>
                  <a:lnTo>
                    <a:pt x="850" y="157"/>
                  </a:lnTo>
                  <a:lnTo>
                    <a:pt x="852" y="156"/>
                  </a:lnTo>
                  <a:lnTo>
                    <a:pt x="853" y="157"/>
                  </a:lnTo>
                  <a:lnTo>
                    <a:pt x="854" y="157"/>
                  </a:lnTo>
                  <a:lnTo>
                    <a:pt x="855" y="157"/>
                  </a:lnTo>
                  <a:lnTo>
                    <a:pt x="856" y="157"/>
                  </a:lnTo>
                  <a:lnTo>
                    <a:pt x="860" y="154"/>
                  </a:lnTo>
                  <a:lnTo>
                    <a:pt x="864" y="150"/>
                  </a:lnTo>
                  <a:lnTo>
                    <a:pt x="874" y="136"/>
                  </a:lnTo>
                  <a:lnTo>
                    <a:pt x="874" y="135"/>
                  </a:lnTo>
                  <a:lnTo>
                    <a:pt x="877" y="128"/>
                  </a:lnTo>
                  <a:lnTo>
                    <a:pt x="876" y="128"/>
                  </a:lnTo>
                  <a:lnTo>
                    <a:pt x="876" y="126"/>
                  </a:lnTo>
                  <a:lnTo>
                    <a:pt x="877" y="125"/>
                  </a:lnTo>
                  <a:lnTo>
                    <a:pt x="877" y="124"/>
                  </a:lnTo>
                  <a:lnTo>
                    <a:pt x="877" y="123"/>
                  </a:lnTo>
                  <a:lnTo>
                    <a:pt x="878" y="122"/>
                  </a:lnTo>
                  <a:lnTo>
                    <a:pt x="878" y="121"/>
                  </a:lnTo>
                  <a:lnTo>
                    <a:pt x="880" y="120"/>
                  </a:lnTo>
                  <a:lnTo>
                    <a:pt x="881" y="120"/>
                  </a:lnTo>
                  <a:lnTo>
                    <a:pt x="882" y="119"/>
                  </a:lnTo>
                  <a:lnTo>
                    <a:pt x="884" y="125"/>
                  </a:lnTo>
                  <a:lnTo>
                    <a:pt x="885" y="125"/>
                  </a:lnTo>
                  <a:lnTo>
                    <a:pt x="885" y="126"/>
                  </a:lnTo>
                  <a:lnTo>
                    <a:pt x="887" y="126"/>
                  </a:lnTo>
                  <a:lnTo>
                    <a:pt x="888" y="126"/>
                  </a:lnTo>
                  <a:lnTo>
                    <a:pt x="889" y="126"/>
                  </a:lnTo>
                  <a:lnTo>
                    <a:pt x="891" y="126"/>
                  </a:lnTo>
                  <a:lnTo>
                    <a:pt x="892" y="125"/>
                  </a:lnTo>
                  <a:lnTo>
                    <a:pt x="893" y="125"/>
                  </a:lnTo>
                  <a:lnTo>
                    <a:pt x="897" y="112"/>
                  </a:lnTo>
                  <a:lnTo>
                    <a:pt x="897" y="110"/>
                  </a:lnTo>
                  <a:lnTo>
                    <a:pt x="897" y="109"/>
                  </a:lnTo>
                  <a:lnTo>
                    <a:pt x="897" y="108"/>
                  </a:lnTo>
                  <a:lnTo>
                    <a:pt x="897" y="107"/>
                  </a:lnTo>
                  <a:lnTo>
                    <a:pt x="891" y="97"/>
                  </a:lnTo>
                  <a:lnTo>
                    <a:pt x="888" y="93"/>
                  </a:lnTo>
                  <a:lnTo>
                    <a:pt x="889" y="86"/>
                  </a:lnTo>
                  <a:lnTo>
                    <a:pt x="894" y="82"/>
                  </a:lnTo>
                  <a:lnTo>
                    <a:pt x="894" y="80"/>
                  </a:lnTo>
                  <a:lnTo>
                    <a:pt x="895" y="75"/>
                  </a:lnTo>
                  <a:lnTo>
                    <a:pt x="898" y="87"/>
                  </a:lnTo>
                  <a:lnTo>
                    <a:pt x="902" y="95"/>
                  </a:lnTo>
                  <a:lnTo>
                    <a:pt x="903" y="102"/>
                  </a:lnTo>
                  <a:lnTo>
                    <a:pt x="903" y="103"/>
                  </a:lnTo>
                  <a:lnTo>
                    <a:pt x="904" y="108"/>
                  </a:lnTo>
                  <a:lnTo>
                    <a:pt x="906" y="116"/>
                  </a:lnTo>
                  <a:lnTo>
                    <a:pt x="908" y="144"/>
                  </a:lnTo>
                  <a:lnTo>
                    <a:pt x="908" y="145"/>
                  </a:lnTo>
                  <a:lnTo>
                    <a:pt x="905" y="173"/>
                  </a:lnTo>
                  <a:lnTo>
                    <a:pt x="900" y="205"/>
                  </a:lnTo>
                  <a:lnTo>
                    <a:pt x="900" y="210"/>
                  </a:lnTo>
                  <a:lnTo>
                    <a:pt x="904" y="213"/>
                  </a:lnTo>
                  <a:lnTo>
                    <a:pt x="905" y="213"/>
                  </a:lnTo>
                  <a:lnTo>
                    <a:pt x="907" y="213"/>
                  </a:lnTo>
                  <a:lnTo>
                    <a:pt x="920" y="211"/>
                  </a:lnTo>
                  <a:lnTo>
                    <a:pt x="922" y="208"/>
                  </a:lnTo>
                  <a:lnTo>
                    <a:pt x="923" y="206"/>
                  </a:lnTo>
                  <a:lnTo>
                    <a:pt x="923" y="206"/>
                  </a:lnTo>
                  <a:lnTo>
                    <a:pt x="925" y="204"/>
                  </a:lnTo>
                  <a:lnTo>
                    <a:pt x="929" y="196"/>
                  </a:lnTo>
                  <a:lnTo>
                    <a:pt x="929" y="195"/>
                  </a:lnTo>
                  <a:lnTo>
                    <a:pt x="930" y="193"/>
                  </a:lnTo>
                  <a:lnTo>
                    <a:pt x="930" y="189"/>
                  </a:lnTo>
                  <a:lnTo>
                    <a:pt x="930" y="188"/>
                  </a:lnTo>
                  <a:lnTo>
                    <a:pt x="929" y="184"/>
                  </a:lnTo>
                  <a:lnTo>
                    <a:pt x="929" y="180"/>
                  </a:lnTo>
                  <a:lnTo>
                    <a:pt x="930" y="176"/>
                  </a:lnTo>
                  <a:lnTo>
                    <a:pt x="944" y="168"/>
                  </a:lnTo>
                  <a:lnTo>
                    <a:pt x="952" y="168"/>
                  </a:lnTo>
                  <a:lnTo>
                    <a:pt x="952" y="169"/>
                  </a:lnTo>
                  <a:lnTo>
                    <a:pt x="954" y="170"/>
                  </a:lnTo>
                  <a:lnTo>
                    <a:pt x="956" y="171"/>
                  </a:lnTo>
                  <a:lnTo>
                    <a:pt x="959" y="171"/>
                  </a:lnTo>
                  <a:lnTo>
                    <a:pt x="960" y="171"/>
                  </a:lnTo>
                  <a:lnTo>
                    <a:pt x="965" y="165"/>
                  </a:lnTo>
                  <a:lnTo>
                    <a:pt x="965" y="165"/>
                  </a:lnTo>
                  <a:lnTo>
                    <a:pt x="969" y="150"/>
                  </a:lnTo>
                  <a:lnTo>
                    <a:pt x="969" y="149"/>
                  </a:lnTo>
                  <a:lnTo>
                    <a:pt x="969" y="146"/>
                  </a:lnTo>
                  <a:lnTo>
                    <a:pt x="968" y="145"/>
                  </a:lnTo>
                  <a:lnTo>
                    <a:pt x="967" y="143"/>
                  </a:lnTo>
                  <a:lnTo>
                    <a:pt x="967" y="142"/>
                  </a:lnTo>
                  <a:lnTo>
                    <a:pt x="967" y="142"/>
                  </a:lnTo>
                  <a:lnTo>
                    <a:pt x="973" y="119"/>
                  </a:lnTo>
                  <a:lnTo>
                    <a:pt x="973" y="118"/>
                  </a:lnTo>
                  <a:lnTo>
                    <a:pt x="974" y="117"/>
                  </a:lnTo>
                  <a:lnTo>
                    <a:pt x="975" y="116"/>
                  </a:lnTo>
                  <a:lnTo>
                    <a:pt x="976" y="116"/>
                  </a:lnTo>
                  <a:lnTo>
                    <a:pt x="977" y="116"/>
                  </a:lnTo>
                  <a:lnTo>
                    <a:pt x="979" y="116"/>
                  </a:lnTo>
                  <a:lnTo>
                    <a:pt x="981" y="116"/>
                  </a:lnTo>
                  <a:lnTo>
                    <a:pt x="982" y="116"/>
                  </a:lnTo>
                  <a:lnTo>
                    <a:pt x="985" y="114"/>
                  </a:lnTo>
                  <a:lnTo>
                    <a:pt x="986" y="114"/>
                  </a:lnTo>
                  <a:lnTo>
                    <a:pt x="987" y="113"/>
                  </a:lnTo>
                  <a:lnTo>
                    <a:pt x="987" y="113"/>
                  </a:lnTo>
                  <a:lnTo>
                    <a:pt x="987" y="108"/>
                  </a:lnTo>
                  <a:lnTo>
                    <a:pt x="986" y="104"/>
                  </a:lnTo>
                  <a:lnTo>
                    <a:pt x="986" y="103"/>
                  </a:lnTo>
                  <a:lnTo>
                    <a:pt x="986" y="103"/>
                  </a:lnTo>
                  <a:lnTo>
                    <a:pt x="987" y="102"/>
                  </a:lnTo>
                  <a:lnTo>
                    <a:pt x="987" y="102"/>
                  </a:lnTo>
                  <a:lnTo>
                    <a:pt x="988" y="101"/>
                  </a:lnTo>
                  <a:lnTo>
                    <a:pt x="989" y="101"/>
                  </a:lnTo>
                  <a:lnTo>
                    <a:pt x="991" y="100"/>
                  </a:lnTo>
                  <a:lnTo>
                    <a:pt x="982" y="88"/>
                  </a:lnTo>
                  <a:lnTo>
                    <a:pt x="986" y="82"/>
                  </a:lnTo>
                  <a:lnTo>
                    <a:pt x="991" y="63"/>
                  </a:lnTo>
                  <a:lnTo>
                    <a:pt x="996" y="49"/>
                  </a:lnTo>
                  <a:lnTo>
                    <a:pt x="997" y="49"/>
                  </a:lnTo>
                  <a:lnTo>
                    <a:pt x="998" y="49"/>
                  </a:lnTo>
                  <a:lnTo>
                    <a:pt x="1009" y="48"/>
                  </a:lnTo>
                  <a:lnTo>
                    <a:pt x="1009" y="48"/>
                  </a:lnTo>
                  <a:lnTo>
                    <a:pt x="1009" y="47"/>
                  </a:lnTo>
                  <a:lnTo>
                    <a:pt x="1010" y="47"/>
                  </a:lnTo>
                  <a:lnTo>
                    <a:pt x="1011" y="47"/>
                  </a:lnTo>
                  <a:lnTo>
                    <a:pt x="1018" y="40"/>
                  </a:lnTo>
                  <a:lnTo>
                    <a:pt x="1018" y="38"/>
                  </a:lnTo>
                  <a:lnTo>
                    <a:pt x="1017" y="34"/>
                  </a:lnTo>
                  <a:lnTo>
                    <a:pt x="1030" y="15"/>
                  </a:lnTo>
                  <a:lnTo>
                    <a:pt x="1035" y="3"/>
                  </a:lnTo>
                  <a:lnTo>
                    <a:pt x="1036" y="4"/>
                  </a:lnTo>
                  <a:lnTo>
                    <a:pt x="1037" y="4"/>
                  </a:lnTo>
                  <a:lnTo>
                    <a:pt x="1037" y="5"/>
                  </a:lnTo>
                  <a:lnTo>
                    <a:pt x="1038" y="5"/>
                  </a:lnTo>
                  <a:lnTo>
                    <a:pt x="1039" y="6"/>
                  </a:lnTo>
                  <a:lnTo>
                    <a:pt x="1041" y="7"/>
                  </a:lnTo>
                  <a:lnTo>
                    <a:pt x="1041" y="7"/>
                  </a:lnTo>
                  <a:lnTo>
                    <a:pt x="1043" y="7"/>
                  </a:lnTo>
                  <a:lnTo>
                    <a:pt x="1043" y="7"/>
                  </a:lnTo>
                  <a:lnTo>
                    <a:pt x="1044" y="7"/>
                  </a:lnTo>
                  <a:lnTo>
                    <a:pt x="1047" y="7"/>
                  </a:lnTo>
                  <a:lnTo>
                    <a:pt x="1052" y="5"/>
                  </a:lnTo>
                  <a:lnTo>
                    <a:pt x="1052" y="5"/>
                  </a:lnTo>
                  <a:lnTo>
                    <a:pt x="1053" y="3"/>
                  </a:lnTo>
                  <a:lnTo>
                    <a:pt x="1053" y="3"/>
                  </a:lnTo>
                  <a:lnTo>
                    <a:pt x="1054" y="2"/>
                  </a:lnTo>
                  <a:lnTo>
                    <a:pt x="1056" y="0"/>
                  </a:lnTo>
                  <a:lnTo>
                    <a:pt x="1062" y="0"/>
                  </a:lnTo>
                  <a:lnTo>
                    <a:pt x="1076" y="4"/>
                  </a:lnTo>
                  <a:lnTo>
                    <a:pt x="1085" y="10"/>
                  </a:lnTo>
                  <a:lnTo>
                    <a:pt x="1086" y="11"/>
                  </a:lnTo>
                  <a:lnTo>
                    <a:pt x="1087" y="15"/>
                  </a:lnTo>
                  <a:lnTo>
                    <a:pt x="1089" y="31"/>
                  </a:lnTo>
                  <a:lnTo>
                    <a:pt x="1089" y="33"/>
                  </a:lnTo>
                  <a:lnTo>
                    <a:pt x="1089" y="36"/>
                  </a:lnTo>
                  <a:lnTo>
                    <a:pt x="1087" y="42"/>
                  </a:lnTo>
                  <a:lnTo>
                    <a:pt x="1086" y="43"/>
                  </a:lnTo>
                  <a:lnTo>
                    <a:pt x="1086" y="44"/>
                  </a:lnTo>
                  <a:lnTo>
                    <a:pt x="1087" y="46"/>
                  </a:lnTo>
                  <a:lnTo>
                    <a:pt x="1088" y="46"/>
                  </a:lnTo>
                  <a:lnTo>
                    <a:pt x="1089" y="46"/>
                  </a:lnTo>
                  <a:lnTo>
                    <a:pt x="1110" y="39"/>
                  </a:lnTo>
                  <a:lnTo>
                    <a:pt x="1111" y="38"/>
                  </a:lnTo>
                  <a:lnTo>
                    <a:pt x="1112" y="35"/>
                  </a:lnTo>
                  <a:lnTo>
                    <a:pt x="1111" y="33"/>
                  </a:lnTo>
                  <a:lnTo>
                    <a:pt x="1110" y="28"/>
                  </a:lnTo>
                  <a:lnTo>
                    <a:pt x="1109" y="26"/>
                  </a:lnTo>
                  <a:lnTo>
                    <a:pt x="1108" y="24"/>
                  </a:lnTo>
                  <a:lnTo>
                    <a:pt x="1108" y="22"/>
                  </a:lnTo>
                  <a:lnTo>
                    <a:pt x="1107" y="20"/>
                  </a:lnTo>
                  <a:lnTo>
                    <a:pt x="1108" y="19"/>
                  </a:lnTo>
                  <a:lnTo>
                    <a:pt x="1108" y="18"/>
                  </a:lnTo>
                  <a:lnTo>
                    <a:pt x="1109" y="17"/>
                  </a:lnTo>
                  <a:lnTo>
                    <a:pt x="1110" y="17"/>
                  </a:lnTo>
                  <a:lnTo>
                    <a:pt x="1112" y="16"/>
                  </a:lnTo>
                  <a:lnTo>
                    <a:pt x="1113" y="16"/>
                  </a:lnTo>
                  <a:lnTo>
                    <a:pt x="1117" y="17"/>
                  </a:lnTo>
                  <a:lnTo>
                    <a:pt x="1121" y="18"/>
                  </a:lnTo>
                  <a:lnTo>
                    <a:pt x="1122" y="20"/>
                  </a:lnTo>
                  <a:lnTo>
                    <a:pt x="1123" y="23"/>
                  </a:lnTo>
                  <a:lnTo>
                    <a:pt x="1122" y="24"/>
                  </a:lnTo>
                  <a:lnTo>
                    <a:pt x="1121" y="25"/>
                  </a:lnTo>
                  <a:lnTo>
                    <a:pt x="1120" y="27"/>
                  </a:lnTo>
                  <a:lnTo>
                    <a:pt x="1118" y="30"/>
                  </a:lnTo>
                  <a:lnTo>
                    <a:pt x="1116" y="32"/>
                  </a:lnTo>
                  <a:lnTo>
                    <a:pt x="1115" y="35"/>
                  </a:lnTo>
                  <a:lnTo>
                    <a:pt x="1113" y="39"/>
                  </a:lnTo>
                  <a:lnTo>
                    <a:pt x="1112" y="43"/>
                  </a:lnTo>
                  <a:lnTo>
                    <a:pt x="1112" y="47"/>
                  </a:lnTo>
                  <a:lnTo>
                    <a:pt x="1113" y="51"/>
                  </a:lnTo>
                  <a:lnTo>
                    <a:pt x="1114" y="51"/>
                  </a:lnTo>
                  <a:lnTo>
                    <a:pt x="1114" y="52"/>
                  </a:lnTo>
                  <a:lnTo>
                    <a:pt x="1116" y="54"/>
                  </a:lnTo>
                  <a:lnTo>
                    <a:pt x="1117" y="55"/>
                  </a:lnTo>
                  <a:lnTo>
                    <a:pt x="1117" y="54"/>
                  </a:lnTo>
                  <a:lnTo>
                    <a:pt x="1120" y="54"/>
                  </a:lnTo>
                  <a:lnTo>
                    <a:pt x="1121" y="53"/>
                  </a:lnTo>
                  <a:lnTo>
                    <a:pt x="1127" y="50"/>
                  </a:lnTo>
                  <a:lnTo>
                    <a:pt x="1140" y="42"/>
                  </a:lnTo>
                  <a:lnTo>
                    <a:pt x="1141" y="41"/>
                  </a:lnTo>
                  <a:lnTo>
                    <a:pt x="1142" y="40"/>
                  </a:lnTo>
                  <a:lnTo>
                    <a:pt x="1143" y="39"/>
                  </a:lnTo>
                  <a:lnTo>
                    <a:pt x="1144" y="38"/>
                  </a:lnTo>
                  <a:lnTo>
                    <a:pt x="1145" y="37"/>
                  </a:lnTo>
                  <a:lnTo>
                    <a:pt x="1146" y="36"/>
                  </a:lnTo>
                  <a:lnTo>
                    <a:pt x="1147" y="35"/>
                  </a:lnTo>
                  <a:lnTo>
                    <a:pt x="1148" y="35"/>
                  </a:lnTo>
                  <a:lnTo>
                    <a:pt x="1150" y="34"/>
                  </a:lnTo>
                  <a:lnTo>
                    <a:pt x="1151" y="35"/>
                  </a:lnTo>
                  <a:lnTo>
                    <a:pt x="1152" y="36"/>
                  </a:lnTo>
                  <a:lnTo>
                    <a:pt x="1153" y="37"/>
                  </a:lnTo>
                  <a:lnTo>
                    <a:pt x="1153" y="39"/>
                  </a:lnTo>
                  <a:lnTo>
                    <a:pt x="1154" y="42"/>
                  </a:lnTo>
                  <a:lnTo>
                    <a:pt x="1154" y="43"/>
                  </a:lnTo>
                  <a:lnTo>
                    <a:pt x="1154" y="44"/>
                  </a:lnTo>
                  <a:lnTo>
                    <a:pt x="1154" y="47"/>
                  </a:lnTo>
                  <a:lnTo>
                    <a:pt x="1154" y="50"/>
                  </a:lnTo>
                  <a:lnTo>
                    <a:pt x="1153" y="52"/>
                  </a:lnTo>
                  <a:lnTo>
                    <a:pt x="1153" y="53"/>
                  </a:lnTo>
                  <a:lnTo>
                    <a:pt x="1153" y="54"/>
                  </a:lnTo>
                  <a:lnTo>
                    <a:pt x="1152" y="57"/>
                  </a:lnTo>
                  <a:lnTo>
                    <a:pt x="1152" y="58"/>
                  </a:lnTo>
                  <a:lnTo>
                    <a:pt x="1151" y="59"/>
                  </a:lnTo>
                  <a:lnTo>
                    <a:pt x="1152" y="60"/>
                  </a:lnTo>
                  <a:lnTo>
                    <a:pt x="1153" y="61"/>
                  </a:lnTo>
                  <a:lnTo>
                    <a:pt x="1154" y="62"/>
                  </a:lnTo>
                  <a:lnTo>
                    <a:pt x="1155" y="62"/>
                  </a:lnTo>
                  <a:lnTo>
                    <a:pt x="1164" y="69"/>
                  </a:lnTo>
                  <a:lnTo>
                    <a:pt x="1167" y="73"/>
                  </a:lnTo>
                  <a:lnTo>
                    <a:pt x="1169" y="75"/>
                  </a:lnTo>
                  <a:lnTo>
                    <a:pt x="1172" y="77"/>
                  </a:lnTo>
                  <a:lnTo>
                    <a:pt x="1174" y="78"/>
                  </a:lnTo>
                  <a:lnTo>
                    <a:pt x="1176" y="79"/>
                  </a:lnTo>
                  <a:lnTo>
                    <a:pt x="1178" y="79"/>
                  </a:lnTo>
                  <a:lnTo>
                    <a:pt x="1179" y="79"/>
                  </a:lnTo>
                  <a:lnTo>
                    <a:pt x="1181" y="79"/>
                  </a:lnTo>
                  <a:lnTo>
                    <a:pt x="1183" y="79"/>
                  </a:lnTo>
                  <a:lnTo>
                    <a:pt x="1185" y="79"/>
                  </a:lnTo>
                  <a:lnTo>
                    <a:pt x="1187" y="79"/>
                  </a:lnTo>
                  <a:lnTo>
                    <a:pt x="1189" y="80"/>
                  </a:lnTo>
                  <a:lnTo>
                    <a:pt x="1190" y="80"/>
                  </a:lnTo>
                  <a:lnTo>
                    <a:pt x="1190" y="80"/>
                  </a:lnTo>
                  <a:lnTo>
                    <a:pt x="1192" y="96"/>
                  </a:lnTo>
                  <a:lnTo>
                    <a:pt x="1198" y="99"/>
                  </a:lnTo>
                  <a:lnTo>
                    <a:pt x="1200" y="100"/>
                  </a:lnTo>
                  <a:lnTo>
                    <a:pt x="1200" y="101"/>
                  </a:lnTo>
                  <a:lnTo>
                    <a:pt x="1201" y="103"/>
                  </a:lnTo>
                  <a:lnTo>
                    <a:pt x="1202" y="106"/>
                  </a:lnTo>
                  <a:lnTo>
                    <a:pt x="1202" y="109"/>
                  </a:lnTo>
                  <a:lnTo>
                    <a:pt x="1202" y="110"/>
                  </a:lnTo>
                  <a:lnTo>
                    <a:pt x="1201" y="113"/>
                  </a:lnTo>
                  <a:lnTo>
                    <a:pt x="1201" y="114"/>
                  </a:lnTo>
                  <a:lnTo>
                    <a:pt x="1201" y="115"/>
                  </a:lnTo>
                  <a:lnTo>
                    <a:pt x="1200" y="116"/>
                  </a:lnTo>
                  <a:lnTo>
                    <a:pt x="1199" y="120"/>
                  </a:lnTo>
                  <a:lnTo>
                    <a:pt x="1198" y="130"/>
                  </a:lnTo>
                  <a:lnTo>
                    <a:pt x="1198" y="139"/>
                  </a:lnTo>
                  <a:lnTo>
                    <a:pt x="1198" y="142"/>
                  </a:lnTo>
                  <a:lnTo>
                    <a:pt x="1198" y="144"/>
                  </a:lnTo>
                  <a:lnTo>
                    <a:pt x="1198" y="145"/>
                  </a:lnTo>
                  <a:lnTo>
                    <a:pt x="1198" y="147"/>
                  </a:lnTo>
                  <a:lnTo>
                    <a:pt x="1198" y="148"/>
                  </a:lnTo>
                  <a:lnTo>
                    <a:pt x="1198" y="151"/>
                  </a:lnTo>
                  <a:lnTo>
                    <a:pt x="1198" y="151"/>
                  </a:lnTo>
                  <a:lnTo>
                    <a:pt x="1195" y="153"/>
                  </a:lnTo>
                  <a:lnTo>
                    <a:pt x="1186" y="156"/>
                  </a:lnTo>
                  <a:lnTo>
                    <a:pt x="1184" y="156"/>
                  </a:lnTo>
                  <a:lnTo>
                    <a:pt x="1182" y="157"/>
                  </a:lnTo>
                  <a:lnTo>
                    <a:pt x="1180" y="156"/>
                  </a:lnTo>
                  <a:lnTo>
                    <a:pt x="1176" y="156"/>
                  </a:lnTo>
                  <a:lnTo>
                    <a:pt x="1175" y="156"/>
                  </a:lnTo>
                  <a:lnTo>
                    <a:pt x="1173" y="157"/>
                  </a:lnTo>
                  <a:lnTo>
                    <a:pt x="1171" y="159"/>
                  </a:lnTo>
                  <a:lnTo>
                    <a:pt x="1168" y="162"/>
                  </a:lnTo>
                  <a:lnTo>
                    <a:pt x="1166" y="163"/>
                  </a:lnTo>
                  <a:lnTo>
                    <a:pt x="1166" y="169"/>
                  </a:lnTo>
                  <a:lnTo>
                    <a:pt x="1171" y="177"/>
                  </a:lnTo>
                  <a:lnTo>
                    <a:pt x="1172" y="179"/>
                  </a:lnTo>
                  <a:lnTo>
                    <a:pt x="1172" y="181"/>
                  </a:lnTo>
                  <a:lnTo>
                    <a:pt x="1173" y="183"/>
                  </a:lnTo>
                  <a:lnTo>
                    <a:pt x="1173" y="184"/>
                  </a:lnTo>
                  <a:lnTo>
                    <a:pt x="1173" y="185"/>
                  </a:lnTo>
                  <a:lnTo>
                    <a:pt x="1172" y="186"/>
                  </a:lnTo>
                  <a:lnTo>
                    <a:pt x="1172" y="186"/>
                  </a:lnTo>
                  <a:lnTo>
                    <a:pt x="1171" y="188"/>
                  </a:lnTo>
                  <a:lnTo>
                    <a:pt x="1170" y="188"/>
                  </a:lnTo>
                  <a:lnTo>
                    <a:pt x="1165" y="192"/>
                  </a:lnTo>
                  <a:lnTo>
                    <a:pt x="1164" y="193"/>
                  </a:lnTo>
                  <a:lnTo>
                    <a:pt x="1163" y="194"/>
                  </a:lnTo>
                  <a:lnTo>
                    <a:pt x="1162" y="195"/>
                  </a:lnTo>
                  <a:lnTo>
                    <a:pt x="1162" y="197"/>
                  </a:lnTo>
                  <a:lnTo>
                    <a:pt x="1161" y="198"/>
                  </a:lnTo>
                  <a:lnTo>
                    <a:pt x="1161" y="199"/>
                  </a:lnTo>
                  <a:lnTo>
                    <a:pt x="1161" y="199"/>
                  </a:lnTo>
                  <a:lnTo>
                    <a:pt x="1161" y="200"/>
                  </a:lnTo>
                  <a:lnTo>
                    <a:pt x="1162" y="201"/>
                  </a:lnTo>
                  <a:lnTo>
                    <a:pt x="1163" y="201"/>
                  </a:lnTo>
                  <a:lnTo>
                    <a:pt x="1164" y="202"/>
                  </a:lnTo>
                  <a:lnTo>
                    <a:pt x="1165" y="202"/>
                  </a:lnTo>
                  <a:lnTo>
                    <a:pt x="1167" y="201"/>
                  </a:lnTo>
                  <a:lnTo>
                    <a:pt x="1168" y="201"/>
                  </a:lnTo>
                  <a:lnTo>
                    <a:pt x="1170" y="201"/>
                  </a:lnTo>
                  <a:lnTo>
                    <a:pt x="1171" y="201"/>
                  </a:lnTo>
                  <a:lnTo>
                    <a:pt x="1178" y="205"/>
                  </a:lnTo>
                  <a:lnTo>
                    <a:pt x="1179" y="206"/>
                  </a:lnTo>
                  <a:lnTo>
                    <a:pt x="1180" y="208"/>
                  </a:lnTo>
                  <a:lnTo>
                    <a:pt x="1182" y="211"/>
                  </a:lnTo>
                  <a:lnTo>
                    <a:pt x="1183" y="213"/>
                  </a:lnTo>
                  <a:lnTo>
                    <a:pt x="1185" y="216"/>
                  </a:lnTo>
                  <a:lnTo>
                    <a:pt x="1188" y="218"/>
                  </a:lnTo>
                  <a:lnTo>
                    <a:pt x="1190" y="220"/>
                  </a:lnTo>
                  <a:lnTo>
                    <a:pt x="1191" y="220"/>
                  </a:lnTo>
                  <a:lnTo>
                    <a:pt x="1192" y="220"/>
                  </a:lnTo>
                  <a:lnTo>
                    <a:pt x="1197" y="218"/>
                  </a:lnTo>
                  <a:lnTo>
                    <a:pt x="1199" y="220"/>
                  </a:lnTo>
                  <a:lnTo>
                    <a:pt x="1200" y="221"/>
                  </a:lnTo>
                  <a:lnTo>
                    <a:pt x="1207" y="225"/>
                  </a:lnTo>
                  <a:lnTo>
                    <a:pt x="1209" y="226"/>
                  </a:lnTo>
                  <a:lnTo>
                    <a:pt x="1212" y="229"/>
                  </a:lnTo>
                  <a:lnTo>
                    <a:pt x="1217" y="237"/>
                  </a:lnTo>
                  <a:lnTo>
                    <a:pt x="1217" y="238"/>
                  </a:lnTo>
                  <a:lnTo>
                    <a:pt x="1217" y="239"/>
                  </a:lnTo>
                  <a:lnTo>
                    <a:pt x="1218" y="242"/>
                  </a:lnTo>
                  <a:lnTo>
                    <a:pt x="1217" y="242"/>
                  </a:lnTo>
                  <a:lnTo>
                    <a:pt x="1217" y="243"/>
                  </a:lnTo>
                  <a:lnTo>
                    <a:pt x="1216" y="243"/>
                  </a:lnTo>
                  <a:lnTo>
                    <a:pt x="1216" y="243"/>
                  </a:lnTo>
                  <a:lnTo>
                    <a:pt x="1215" y="243"/>
                  </a:lnTo>
                  <a:lnTo>
                    <a:pt x="1214" y="244"/>
                  </a:lnTo>
                  <a:lnTo>
                    <a:pt x="1214" y="245"/>
                  </a:lnTo>
                  <a:lnTo>
                    <a:pt x="1214" y="248"/>
                  </a:lnTo>
                  <a:lnTo>
                    <a:pt x="1214" y="250"/>
                  </a:lnTo>
                  <a:lnTo>
                    <a:pt x="1214" y="250"/>
                  </a:lnTo>
                  <a:lnTo>
                    <a:pt x="1215" y="251"/>
                  </a:lnTo>
                  <a:lnTo>
                    <a:pt x="1216" y="251"/>
                  </a:lnTo>
                  <a:lnTo>
                    <a:pt x="1217" y="252"/>
                  </a:lnTo>
                  <a:lnTo>
                    <a:pt x="1221" y="254"/>
                  </a:lnTo>
                  <a:lnTo>
                    <a:pt x="1227" y="253"/>
                  </a:lnTo>
                  <a:lnTo>
                    <a:pt x="1228" y="252"/>
                  </a:lnTo>
                  <a:lnTo>
                    <a:pt x="1230" y="249"/>
                  </a:lnTo>
                  <a:lnTo>
                    <a:pt x="1231" y="246"/>
                  </a:lnTo>
                  <a:lnTo>
                    <a:pt x="1232" y="245"/>
                  </a:lnTo>
                  <a:lnTo>
                    <a:pt x="1240" y="239"/>
                  </a:lnTo>
                  <a:lnTo>
                    <a:pt x="1246" y="237"/>
                  </a:lnTo>
                  <a:lnTo>
                    <a:pt x="1247" y="237"/>
                  </a:lnTo>
                  <a:lnTo>
                    <a:pt x="1248" y="237"/>
                  </a:lnTo>
                  <a:lnTo>
                    <a:pt x="1248" y="237"/>
                  </a:lnTo>
                  <a:lnTo>
                    <a:pt x="1255" y="238"/>
                  </a:lnTo>
                  <a:lnTo>
                    <a:pt x="1257" y="239"/>
                  </a:lnTo>
                  <a:lnTo>
                    <a:pt x="1257" y="239"/>
                  </a:lnTo>
                  <a:lnTo>
                    <a:pt x="1267" y="244"/>
                  </a:lnTo>
                  <a:lnTo>
                    <a:pt x="1268" y="246"/>
                  </a:lnTo>
                  <a:lnTo>
                    <a:pt x="1267" y="248"/>
                  </a:lnTo>
                  <a:lnTo>
                    <a:pt x="1267" y="248"/>
                  </a:lnTo>
                  <a:lnTo>
                    <a:pt x="1291" y="248"/>
                  </a:lnTo>
                  <a:lnTo>
                    <a:pt x="1292" y="248"/>
                  </a:lnTo>
                  <a:lnTo>
                    <a:pt x="1300" y="245"/>
                  </a:lnTo>
                  <a:lnTo>
                    <a:pt x="1305" y="243"/>
                  </a:lnTo>
                  <a:lnTo>
                    <a:pt x="1306" y="242"/>
                  </a:lnTo>
                  <a:lnTo>
                    <a:pt x="1307" y="242"/>
                  </a:lnTo>
                  <a:lnTo>
                    <a:pt x="1308" y="238"/>
                  </a:lnTo>
                  <a:lnTo>
                    <a:pt x="1309" y="233"/>
                  </a:lnTo>
                  <a:lnTo>
                    <a:pt x="1311" y="228"/>
                  </a:lnTo>
                  <a:lnTo>
                    <a:pt x="1316" y="222"/>
                  </a:lnTo>
                  <a:lnTo>
                    <a:pt x="1317" y="221"/>
                  </a:lnTo>
                  <a:lnTo>
                    <a:pt x="1331" y="219"/>
                  </a:lnTo>
                  <a:lnTo>
                    <a:pt x="1333" y="219"/>
                  </a:lnTo>
                  <a:lnTo>
                    <a:pt x="1334" y="219"/>
                  </a:lnTo>
                  <a:lnTo>
                    <a:pt x="1334" y="220"/>
                  </a:lnTo>
                  <a:lnTo>
                    <a:pt x="1335" y="220"/>
                  </a:lnTo>
                  <a:lnTo>
                    <a:pt x="1340" y="220"/>
                  </a:lnTo>
                  <a:lnTo>
                    <a:pt x="1341" y="220"/>
                  </a:lnTo>
                  <a:lnTo>
                    <a:pt x="1342" y="219"/>
                  </a:lnTo>
                  <a:lnTo>
                    <a:pt x="1344" y="213"/>
                  </a:lnTo>
                  <a:lnTo>
                    <a:pt x="1350" y="200"/>
                  </a:lnTo>
                  <a:lnTo>
                    <a:pt x="1351" y="199"/>
                  </a:lnTo>
                  <a:lnTo>
                    <a:pt x="1353" y="195"/>
                  </a:lnTo>
                  <a:lnTo>
                    <a:pt x="1354" y="194"/>
                  </a:lnTo>
                  <a:lnTo>
                    <a:pt x="1355" y="192"/>
                  </a:lnTo>
                  <a:lnTo>
                    <a:pt x="1358" y="189"/>
                  </a:lnTo>
                  <a:lnTo>
                    <a:pt x="1359" y="188"/>
                  </a:lnTo>
                  <a:lnTo>
                    <a:pt x="1360" y="187"/>
                  </a:lnTo>
                  <a:lnTo>
                    <a:pt x="1372" y="180"/>
                  </a:lnTo>
                  <a:lnTo>
                    <a:pt x="1373" y="179"/>
                  </a:lnTo>
                  <a:lnTo>
                    <a:pt x="1378" y="178"/>
                  </a:lnTo>
                  <a:lnTo>
                    <a:pt x="1380" y="178"/>
                  </a:lnTo>
                  <a:lnTo>
                    <a:pt x="1382" y="178"/>
                  </a:lnTo>
                  <a:lnTo>
                    <a:pt x="1387" y="179"/>
                  </a:lnTo>
                  <a:lnTo>
                    <a:pt x="1394" y="183"/>
                  </a:lnTo>
                  <a:lnTo>
                    <a:pt x="1404" y="184"/>
                  </a:lnTo>
                  <a:lnTo>
                    <a:pt x="1410" y="191"/>
                  </a:lnTo>
                  <a:lnTo>
                    <a:pt x="1409" y="197"/>
                  </a:lnTo>
                  <a:lnTo>
                    <a:pt x="1408" y="198"/>
                  </a:lnTo>
                  <a:lnTo>
                    <a:pt x="1408" y="199"/>
                  </a:lnTo>
                  <a:lnTo>
                    <a:pt x="1406" y="203"/>
                  </a:lnTo>
                  <a:lnTo>
                    <a:pt x="1405" y="203"/>
                  </a:lnTo>
                  <a:lnTo>
                    <a:pt x="1403" y="205"/>
                  </a:lnTo>
                  <a:lnTo>
                    <a:pt x="1401" y="205"/>
                  </a:lnTo>
                  <a:lnTo>
                    <a:pt x="1397" y="206"/>
                  </a:lnTo>
                  <a:lnTo>
                    <a:pt x="1391" y="208"/>
                  </a:lnTo>
                  <a:lnTo>
                    <a:pt x="1390" y="209"/>
                  </a:lnTo>
                  <a:lnTo>
                    <a:pt x="1390" y="210"/>
                  </a:lnTo>
                  <a:lnTo>
                    <a:pt x="1390" y="213"/>
                  </a:lnTo>
                  <a:lnTo>
                    <a:pt x="1391" y="216"/>
                  </a:lnTo>
                  <a:lnTo>
                    <a:pt x="1392" y="217"/>
                  </a:lnTo>
                  <a:lnTo>
                    <a:pt x="1392" y="217"/>
                  </a:lnTo>
                  <a:lnTo>
                    <a:pt x="1393" y="217"/>
                  </a:lnTo>
                  <a:lnTo>
                    <a:pt x="1400" y="218"/>
                  </a:lnTo>
                  <a:lnTo>
                    <a:pt x="1405" y="219"/>
                  </a:lnTo>
                  <a:lnTo>
                    <a:pt x="1412" y="222"/>
                  </a:lnTo>
                  <a:lnTo>
                    <a:pt x="1412" y="222"/>
                  </a:lnTo>
                  <a:lnTo>
                    <a:pt x="1414" y="224"/>
                  </a:lnTo>
                  <a:lnTo>
                    <a:pt x="1417" y="232"/>
                  </a:lnTo>
                  <a:lnTo>
                    <a:pt x="1432" y="231"/>
                  </a:lnTo>
                  <a:lnTo>
                    <a:pt x="1438" y="239"/>
                  </a:lnTo>
                  <a:lnTo>
                    <a:pt x="1450" y="239"/>
                  </a:lnTo>
                  <a:lnTo>
                    <a:pt x="1451" y="239"/>
                  </a:lnTo>
                  <a:lnTo>
                    <a:pt x="1452" y="240"/>
                  </a:lnTo>
                  <a:lnTo>
                    <a:pt x="1455" y="242"/>
                  </a:lnTo>
                  <a:lnTo>
                    <a:pt x="1459" y="246"/>
                  </a:lnTo>
                  <a:lnTo>
                    <a:pt x="1473" y="250"/>
                  </a:lnTo>
                  <a:lnTo>
                    <a:pt x="1476" y="250"/>
                  </a:lnTo>
                  <a:lnTo>
                    <a:pt x="1478" y="251"/>
                  </a:lnTo>
                  <a:lnTo>
                    <a:pt x="1480" y="252"/>
                  </a:lnTo>
                  <a:lnTo>
                    <a:pt x="1485" y="254"/>
                  </a:lnTo>
                  <a:lnTo>
                    <a:pt x="1485" y="254"/>
                  </a:lnTo>
                  <a:lnTo>
                    <a:pt x="1486" y="259"/>
                  </a:lnTo>
                  <a:lnTo>
                    <a:pt x="1485" y="260"/>
                  </a:lnTo>
                  <a:lnTo>
                    <a:pt x="1485" y="261"/>
                  </a:lnTo>
                  <a:lnTo>
                    <a:pt x="1484" y="263"/>
                  </a:lnTo>
                  <a:lnTo>
                    <a:pt x="1493" y="280"/>
                  </a:lnTo>
                  <a:lnTo>
                    <a:pt x="1498" y="283"/>
                  </a:lnTo>
                  <a:lnTo>
                    <a:pt x="1506" y="305"/>
                  </a:lnTo>
                  <a:lnTo>
                    <a:pt x="1510" y="316"/>
                  </a:lnTo>
                  <a:lnTo>
                    <a:pt x="1511" y="324"/>
                  </a:lnTo>
                  <a:lnTo>
                    <a:pt x="1535" y="323"/>
                  </a:lnTo>
                  <a:lnTo>
                    <a:pt x="1535" y="325"/>
                  </a:lnTo>
                  <a:lnTo>
                    <a:pt x="1535" y="326"/>
                  </a:lnTo>
                  <a:lnTo>
                    <a:pt x="1535" y="328"/>
                  </a:lnTo>
                  <a:lnTo>
                    <a:pt x="1536" y="329"/>
                  </a:lnTo>
                  <a:lnTo>
                    <a:pt x="1537" y="329"/>
                  </a:lnTo>
                  <a:lnTo>
                    <a:pt x="1538" y="329"/>
                  </a:lnTo>
                  <a:lnTo>
                    <a:pt x="1549" y="329"/>
                  </a:lnTo>
                  <a:lnTo>
                    <a:pt x="1550" y="328"/>
                  </a:lnTo>
                  <a:lnTo>
                    <a:pt x="1551" y="328"/>
                  </a:lnTo>
                  <a:lnTo>
                    <a:pt x="1552" y="328"/>
                  </a:lnTo>
                  <a:lnTo>
                    <a:pt x="1553" y="327"/>
                  </a:lnTo>
                  <a:lnTo>
                    <a:pt x="1554" y="326"/>
                  </a:lnTo>
                  <a:lnTo>
                    <a:pt x="1559" y="314"/>
                  </a:lnTo>
                  <a:lnTo>
                    <a:pt x="1560" y="311"/>
                  </a:lnTo>
                  <a:lnTo>
                    <a:pt x="1566" y="304"/>
                  </a:lnTo>
                  <a:lnTo>
                    <a:pt x="1567" y="303"/>
                  </a:lnTo>
                  <a:lnTo>
                    <a:pt x="1569" y="302"/>
                  </a:lnTo>
                  <a:lnTo>
                    <a:pt x="1582" y="300"/>
                  </a:lnTo>
                  <a:lnTo>
                    <a:pt x="1586" y="306"/>
                  </a:lnTo>
                  <a:lnTo>
                    <a:pt x="1602" y="319"/>
                  </a:lnTo>
                  <a:lnTo>
                    <a:pt x="1615" y="337"/>
                  </a:lnTo>
                  <a:lnTo>
                    <a:pt x="1621" y="345"/>
                  </a:lnTo>
                  <a:lnTo>
                    <a:pt x="1623" y="345"/>
                  </a:lnTo>
                  <a:lnTo>
                    <a:pt x="1624" y="344"/>
                  </a:lnTo>
                  <a:lnTo>
                    <a:pt x="1624" y="343"/>
                  </a:lnTo>
                  <a:lnTo>
                    <a:pt x="1631" y="330"/>
                  </a:lnTo>
                  <a:lnTo>
                    <a:pt x="1634" y="322"/>
                  </a:lnTo>
                  <a:lnTo>
                    <a:pt x="1633" y="315"/>
                  </a:lnTo>
                  <a:lnTo>
                    <a:pt x="1640" y="304"/>
                  </a:lnTo>
                  <a:lnTo>
                    <a:pt x="1644" y="299"/>
                  </a:lnTo>
                  <a:lnTo>
                    <a:pt x="1644" y="296"/>
                  </a:lnTo>
                  <a:lnTo>
                    <a:pt x="1644" y="289"/>
                  </a:lnTo>
                  <a:lnTo>
                    <a:pt x="1658" y="270"/>
                  </a:lnTo>
                  <a:lnTo>
                    <a:pt x="1662" y="272"/>
                  </a:lnTo>
                  <a:lnTo>
                    <a:pt x="1678" y="271"/>
                  </a:lnTo>
                  <a:lnTo>
                    <a:pt x="1680" y="277"/>
                  </a:lnTo>
                  <a:lnTo>
                    <a:pt x="1685" y="281"/>
                  </a:lnTo>
                  <a:lnTo>
                    <a:pt x="1686" y="281"/>
                  </a:lnTo>
                  <a:lnTo>
                    <a:pt x="1687" y="280"/>
                  </a:lnTo>
                  <a:lnTo>
                    <a:pt x="1688" y="280"/>
                  </a:lnTo>
                  <a:lnTo>
                    <a:pt x="1706" y="284"/>
                  </a:lnTo>
                  <a:lnTo>
                    <a:pt x="1707" y="285"/>
                  </a:lnTo>
                  <a:lnTo>
                    <a:pt x="1708" y="286"/>
                  </a:lnTo>
                  <a:lnTo>
                    <a:pt x="1709" y="288"/>
                  </a:lnTo>
                  <a:lnTo>
                    <a:pt x="1709" y="290"/>
                  </a:lnTo>
                  <a:lnTo>
                    <a:pt x="1710" y="292"/>
                  </a:lnTo>
                  <a:lnTo>
                    <a:pt x="1711" y="293"/>
                  </a:lnTo>
                  <a:lnTo>
                    <a:pt x="1713" y="294"/>
                  </a:lnTo>
                  <a:lnTo>
                    <a:pt x="1715" y="294"/>
                  </a:lnTo>
                  <a:lnTo>
                    <a:pt x="1717" y="294"/>
                  </a:lnTo>
                  <a:lnTo>
                    <a:pt x="1728" y="293"/>
                  </a:lnTo>
                  <a:lnTo>
                    <a:pt x="1731" y="294"/>
                  </a:lnTo>
                  <a:lnTo>
                    <a:pt x="1732" y="295"/>
                  </a:lnTo>
                  <a:lnTo>
                    <a:pt x="1732" y="296"/>
                  </a:lnTo>
                  <a:lnTo>
                    <a:pt x="1732" y="308"/>
                  </a:lnTo>
                  <a:lnTo>
                    <a:pt x="1732" y="309"/>
                  </a:lnTo>
                  <a:lnTo>
                    <a:pt x="1727" y="320"/>
                  </a:lnTo>
                  <a:lnTo>
                    <a:pt x="1723" y="329"/>
                  </a:lnTo>
                  <a:lnTo>
                    <a:pt x="1722" y="335"/>
                  </a:lnTo>
                  <a:lnTo>
                    <a:pt x="1716" y="359"/>
                  </a:lnTo>
                  <a:lnTo>
                    <a:pt x="1717" y="364"/>
                  </a:lnTo>
                  <a:lnTo>
                    <a:pt x="1716" y="365"/>
                  </a:lnTo>
                  <a:lnTo>
                    <a:pt x="1716" y="366"/>
                  </a:lnTo>
                  <a:lnTo>
                    <a:pt x="1716" y="366"/>
                  </a:lnTo>
                  <a:lnTo>
                    <a:pt x="1721" y="383"/>
                  </a:lnTo>
                  <a:lnTo>
                    <a:pt x="1722" y="384"/>
                  </a:lnTo>
                  <a:lnTo>
                    <a:pt x="1723" y="385"/>
                  </a:lnTo>
                  <a:lnTo>
                    <a:pt x="1723" y="386"/>
                  </a:lnTo>
                  <a:lnTo>
                    <a:pt x="1725" y="386"/>
                  </a:lnTo>
                  <a:lnTo>
                    <a:pt x="1729" y="402"/>
                  </a:lnTo>
                  <a:lnTo>
                    <a:pt x="1729" y="410"/>
                  </a:lnTo>
                  <a:lnTo>
                    <a:pt x="1736" y="416"/>
                  </a:lnTo>
                  <a:lnTo>
                    <a:pt x="1744" y="423"/>
                  </a:lnTo>
                  <a:lnTo>
                    <a:pt x="1753" y="432"/>
                  </a:lnTo>
                  <a:lnTo>
                    <a:pt x="1756" y="435"/>
                  </a:lnTo>
                  <a:lnTo>
                    <a:pt x="1757" y="437"/>
                  </a:lnTo>
                  <a:lnTo>
                    <a:pt x="1759" y="445"/>
                  </a:lnTo>
                  <a:lnTo>
                    <a:pt x="1761" y="456"/>
                  </a:lnTo>
                  <a:lnTo>
                    <a:pt x="1774" y="470"/>
                  </a:lnTo>
                  <a:lnTo>
                    <a:pt x="1783" y="475"/>
                  </a:lnTo>
                  <a:lnTo>
                    <a:pt x="1784" y="476"/>
                  </a:lnTo>
                  <a:lnTo>
                    <a:pt x="1793" y="478"/>
                  </a:lnTo>
                  <a:lnTo>
                    <a:pt x="1802" y="480"/>
                  </a:lnTo>
                  <a:lnTo>
                    <a:pt x="1803" y="480"/>
                  </a:lnTo>
                  <a:lnTo>
                    <a:pt x="1806" y="480"/>
                  </a:lnTo>
                  <a:lnTo>
                    <a:pt x="1816" y="480"/>
                  </a:lnTo>
                  <a:lnTo>
                    <a:pt x="1817" y="481"/>
                  </a:lnTo>
                  <a:lnTo>
                    <a:pt x="1818" y="481"/>
                  </a:lnTo>
                  <a:lnTo>
                    <a:pt x="1819" y="481"/>
                  </a:lnTo>
                  <a:lnTo>
                    <a:pt x="1820" y="481"/>
                  </a:lnTo>
                  <a:lnTo>
                    <a:pt x="1822" y="482"/>
                  </a:lnTo>
                  <a:lnTo>
                    <a:pt x="1831" y="481"/>
                  </a:lnTo>
                  <a:lnTo>
                    <a:pt x="1832" y="480"/>
                  </a:lnTo>
                  <a:lnTo>
                    <a:pt x="1832" y="478"/>
                  </a:lnTo>
                  <a:lnTo>
                    <a:pt x="1831" y="477"/>
                  </a:lnTo>
                  <a:lnTo>
                    <a:pt x="1831" y="475"/>
                  </a:lnTo>
                  <a:lnTo>
                    <a:pt x="1831" y="474"/>
                  </a:lnTo>
                  <a:lnTo>
                    <a:pt x="1830" y="473"/>
                  </a:lnTo>
                  <a:lnTo>
                    <a:pt x="1829" y="472"/>
                  </a:lnTo>
                  <a:lnTo>
                    <a:pt x="1828" y="471"/>
                  </a:lnTo>
                  <a:lnTo>
                    <a:pt x="1824" y="460"/>
                  </a:lnTo>
                  <a:lnTo>
                    <a:pt x="1824" y="460"/>
                  </a:lnTo>
                  <a:lnTo>
                    <a:pt x="1824" y="456"/>
                  </a:lnTo>
                  <a:lnTo>
                    <a:pt x="1825" y="451"/>
                  </a:lnTo>
                  <a:lnTo>
                    <a:pt x="1825" y="450"/>
                  </a:lnTo>
                  <a:lnTo>
                    <a:pt x="1826" y="448"/>
                  </a:lnTo>
                  <a:lnTo>
                    <a:pt x="1831" y="447"/>
                  </a:lnTo>
                  <a:lnTo>
                    <a:pt x="1834" y="448"/>
                  </a:lnTo>
                  <a:lnTo>
                    <a:pt x="1835" y="448"/>
                  </a:lnTo>
                  <a:lnTo>
                    <a:pt x="1839" y="450"/>
                  </a:lnTo>
                  <a:lnTo>
                    <a:pt x="1840" y="450"/>
                  </a:lnTo>
                  <a:lnTo>
                    <a:pt x="1841" y="451"/>
                  </a:lnTo>
                  <a:lnTo>
                    <a:pt x="1844" y="452"/>
                  </a:lnTo>
                  <a:lnTo>
                    <a:pt x="1847" y="454"/>
                  </a:lnTo>
                  <a:lnTo>
                    <a:pt x="1860" y="461"/>
                  </a:lnTo>
                  <a:lnTo>
                    <a:pt x="1868" y="462"/>
                  </a:lnTo>
                  <a:lnTo>
                    <a:pt x="1874" y="463"/>
                  </a:lnTo>
                  <a:lnTo>
                    <a:pt x="1883" y="465"/>
                  </a:lnTo>
                  <a:lnTo>
                    <a:pt x="1894" y="471"/>
                  </a:lnTo>
                  <a:lnTo>
                    <a:pt x="1895" y="472"/>
                  </a:lnTo>
                  <a:lnTo>
                    <a:pt x="1908" y="483"/>
                  </a:lnTo>
                  <a:lnTo>
                    <a:pt x="1912" y="486"/>
                  </a:lnTo>
                  <a:lnTo>
                    <a:pt x="1918" y="491"/>
                  </a:lnTo>
                  <a:lnTo>
                    <a:pt x="1918" y="491"/>
                  </a:lnTo>
                  <a:lnTo>
                    <a:pt x="1921" y="493"/>
                  </a:lnTo>
                  <a:lnTo>
                    <a:pt x="1923" y="494"/>
                  </a:lnTo>
                  <a:lnTo>
                    <a:pt x="1930" y="497"/>
                  </a:lnTo>
                  <a:lnTo>
                    <a:pt x="1931" y="498"/>
                  </a:lnTo>
                  <a:lnTo>
                    <a:pt x="1933" y="497"/>
                  </a:lnTo>
                  <a:lnTo>
                    <a:pt x="1935" y="498"/>
                  </a:lnTo>
                  <a:lnTo>
                    <a:pt x="1941" y="499"/>
                  </a:lnTo>
                  <a:lnTo>
                    <a:pt x="1957" y="509"/>
                  </a:lnTo>
                  <a:lnTo>
                    <a:pt x="1964" y="513"/>
                  </a:lnTo>
                  <a:lnTo>
                    <a:pt x="1972" y="512"/>
                  </a:lnTo>
                  <a:lnTo>
                    <a:pt x="1978" y="511"/>
                  </a:lnTo>
                  <a:lnTo>
                    <a:pt x="1987" y="511"/>
                  </a:lnTo>
                  <a:lnTo>
                    <a:pt x="2006" y="519"/>
                  </a:lnTo>
                  <a:lnTo>
                    <a:pt x="2008" y="519"/>
                  </a:lnTo>
                  <a:lnTo>
                    <a:pt x="2008" y="521"/>
                  </a:lnTo>
                  <a:lnTo>
                    <a:pt x="2012" y="528"/>
                  </a:lnTo>
                  <a:lnTo>
                    <a:pt x="2024" y="537"/>
                  </a:lnTo>
                  <a:lnTo>
                    <a:pt x="2029" y="538"/>
                  </a:lnTo>
                  <a:lnTo>
                    <a:pt x="2047" y="541"/>
                  </a:lnTo>
                  <a:lnTo>
                    <a:pt x="2051" y="542"/>
                  </a:lnTo>
                  <a:lnTo>
                    <a:pt x="2055" y="544"/>
                  </a:lnTo>
                  <a:lnTo>
                    <a:pt x="2056" y="545"/>
                  </a:lnTo>
                  <a:lnTo>
                    <a:pt x="2056" y="546"/>
                  </a:lnTo>
                  <a:lnTo>
                    <a:pt x="2058" y="549"/>
                  </a:lnTo>
                  <a:lnTo>
                    <a:pt x="2061" y="553"/>
                  </a:lnTo>
                  <a:lnTo>
                    <a:pt x="2064" y="555"/>
                  </a:lnTo>
                  <a:lnTo>
                    <a:pt x="2081" y="569"/>
                  </a:lnTo>
                  <a:lnTo>
                    <a:pt x="2083" y="572"/>
                  </a:lnTo>
                  <a:lnTo>
                    <a:pt x="2085" y="572"/>
                  </a:lnTo>
                  <a:lnTo>
                    <a:pt x="2087" y="573"/>
                  </a:lnTo>
                  <a:lnTo>
                    <a:pt x="2094" y="574"/>
                  </a:lnTo>
                  <a:lnTo>
                    <a:pt x="2095" y="575"/>
                  </a:lnTo>
                  <a:lnTo>
                    <a:pt x="2096" y="574"/>
                  </a:lnTo>
                  <a:lnTo>
                    <a:pt x="2096" y="574"/>
                  </a:lnTo>
                  <a:lnTo>
                    <a:pt x="2097" y="574"/>
                  </a:lnTo>
                  <a:lnTo>
                    <a:pt x="2095" y="579"/>
                  </a:lnTo>
                  <a:lnTo>
                    <a:pt x="2092" y="587"/>
                  </a:lnTo>
                  <a:lnTo>
                    <a:pt x="2092" y="588"/>
                  </a:lnTo>
                  <a:lnTo>
                    <a:pt x="2091" y="589"/>
                  </a:lnTo>
                  <a:lnTo>
                    <a:pt x="2090" y="591"/>
                  </a:lnTo>
                  <a:lnTo>
                    <a:pt x="2089" y="592"/>
                  </a:lnTo>
                  <a:lnTo>
                    <a:pt x="2087" y="593"/>
                  </a:lnTo>
                  <a:lnTo>
                    <a:pt x="2080" y="600"/>
                  </a:lnTo>
                  <a:lnTo>
                    <a:pt x="2077" y="603"/>
                  </a:lnTo>
                  <a:lnTo>
                    <a:pt x="2073" y="612"/>
                  </a:lnTo>
                  <a:lnTo>
                    <a:pt x="2072" y="616"/>
                  </a:lnTo>
                  <a:lnTo>
                    <a:pt x="2071" y="616"/>
                  </a:lnTo>
                  <a:lnTo>
                    <a:pt x="2069" y="616"/>
                  </a:lnTo>
                  <a:lnTo>
                    <a:pt x="2066" y="617"/>
                  </a:lnTo>
                  <a:lnTo>
                    <a:pt x="2065" y="618"/>
                  </a:lnTo>
                  <a:lnTo>
                    <a:pt x="2064" y="620"/>
                  </a:lnTo>
                  <a:lnTo>
                    <a:pt x="2064" y="622"/>
                  </a:lnTo>
                  <a:lnTo>
                    <a:pt x="2063" y="628"/>
                  </a:lnTo>
                  <a:lnTo>
                    <a:pt x="2062" y="633"/>
                  </a:lnTo>
                  <a:lnTo>
                    <a:pt x="2061" y="635"/>
                  </a:lnTo>
                  <a:lnTo>
                    <a:pt x="2061" y="635"/>
                  </a:lnTo>
                  <a:lnTo>
                    <a:pt x="2059" y="635"/>
                  </a:lnTo>
                  <a:lnTo>
                    <a:pt x="2057" y="635"/>
                  </a:lnTo>
                  <a:lnTo>
                    <a:pt x="2054" y="634"/>
                  </a:lnTo>
                  <a:lnTo>
                    <a:pt x="2052" y="634"/>
                  </a:lnTo>
                  <a:lnTo>
                    <a:pt x="2045" y="634"/>
                  </a:lnTo>
                  <a:lnTo>
                    <a:pt x="2043" y="635"/>
                  </a:lnTo>
                  <a:lnTo>
                    <a:pt x="2030" y="639"/>
                  </a:lnTo>
                  <a:lnTo>
                    <a:pt x="2029" y="644"/>
                  </a:lnTo>
                  <a:lnTo>
                    <a:pt x="2028" y="648"/>
                  </a:lnTo>
                  <a:lnTo>
                    <a:pt x="2028" y="650"/>
                  </a:lnTo>
                  <a:lnTo>
                    <a:pt x="2026" y="659"/>
                  </a:lnTo>
                  <a:lnTo>
                    <a:pt x="2027" y="660"/>
                  </a:lnTo>
                  <a:lnTo>
                    <a:pt x="2029" y="661"/>
                  </a:lnTo>
                  <a:lnTo>
                    <a:pt x="2030" y="662"/>
                  </a:lnTo>
                  <a:lnTo>
                    <a:pt x="2033" y="664"/>
                  </a:lnTo>
                  <a:lnTo>
                    <a:pt x="2034" y="665"/>
                  </a:lnTo>
                  <a:lnTo>
                    <a:pt x="2033" y="667"/>
                  </a:lnTo>
                  <a:lnTo>
                    <a:pt x="2033" y="668"/>
                  </a:lnTo>
                  <a:lnTo>
                    <a:pt x="2032" y="669"/>
                  </a:lnTo>
                  <a:lnTo>
                    <a:pt x="2032" y="671"/>
                  </a:lnTo>
                  <a:lnTo>
                    <a:pt x="2022" y="684"/>
                  </a:lnTo>
                  <a:lnTo>
                    <a:pt x="2021" y="685"/>
                  </a:lnTo>
                  <a:lnTo>
                    <a:pt x="1993" y="711"/>
                  </a:lnTo>
                  <a:lnTo>
                    <a:pt x="1987" y="715"/>
                  </a:lnTo>
                  <a:lnTo>
                    <a:pt x="1986" y="716"/>
                  </a:lnTo>
                  <a:lnTo>
                    <a:pt x="1984" y="716"/>
                  </a:lnTo>
                  <a:lnTo>
                    <a:pt x="1981" y="717"/>
                  </a:lnTo>
                  <a:lnTo>
                    <a:pt x="1980" y="717"/>
                  </a:lnTo>
                  <a:lnTo>
                    <a:pt x="1979" y="717"/>
                  </a:lnTo>
                  <a:lnTo>
                    <a:pt x="1978" y="718"/>
                  </a:lnTo>
                  <a:lnTo>
                    <a:pt x="1973" y="721"/>
                  </a:lnTo>
                  <a:lnTo>
                    <a:pt x="1968" y="724"/>
                  </a:lnTo>
                  <a:lnTo>
                    <a:pt x="1965" y="729"/>
                  </a:lnTo>
                  <a:lnTo>
                    <a:pt x="1965" y="731"/>
                  </a:lnTo>
                  <a:lnTo>
                    <a:pt x="1964" y="738"/>
                  </a:lnTo>
                  <a:lnTo>
                    <a:pt x="1964" y="739"/>
                  </a:lnTo>
                  <a:lnTo>
                    <a:pt x="1963" y="740"/>
                  </a:lnTo>
                  <a:lnTo>
                    <a:pt x="1965" y="747"/>
                  </a:lnTo>
                  <a:lnTo>
                    <a:pt x="1965" y="750"/>
                  </a:lnTo>
                  <a:lnTo>
                    <a:pt x="1966" y="755"/>
                  </a:lnTo>
                  <a:lnTo>
                    <a:pt x="1965" y="756"/>
                  </a:lnTo>
                  <a:lnTo>
                    <a:pt x="1965" y="756"/>
                  </a:lnTo>
                  <a:lnTo>
                    <a:pt x="1965" y="757"/>
                  </a:lnTo>
                  <a:lnTo>
                    <a:pt x="1961" y="760"/>
                  </a:lnTo>
                  <a:lnTo>
                    <a:pt x="1956" y="765"/>
                  </a:lnTo>
                  <a:lnTo>
                    <a:pt x="1951" y="763"/>
                  </a:lnTo>
                  <a:lnTo>
                    <a:pt x="1950" y="762"/>
                  </a:lnTo>
                  <a:lnTo>
                    <a:pt x="1947" y="762"/>
                  </a:lnTo>
                  <a:lnTo>
                    <a:pt x="1941" y="760"/>
                  </a:lnTo>
                  <a:lnTo>
                    <a:pt x="1940" y="759"/>
                  </a:lnTo>
                  <a:lnTo>
                    <a:pt x="1939" y="759"/>
                  </a:lnTo>
                  <a:lnTo>
                    <a:pt x="1932" y="759"/>
                  </a:lnTo>
                  <a:lnTo>
                    <a:pt x="1929" y="759"/>
                  </a:lnTo>
                  <a:lnTo>
                    <a:pt x="1926" y="760"/>
                  </a:lnTo>
                  <a:lnTo>
                    <a:pt x="1923" y="761"/>
                  </a:lnTo>
                  <a:lnTo>
                    <a:pt x="1922" y="762"/>
                  </a:lnTo>
                  <a:lnTo>
                    <a:pt x="1921" y="764"/>
                  </a:lnTo>
                  <a:lnTo>
                    <a:pt x="1920" y="766"/>
                  </a:lnTo>
                  <a:lnTo>
                    <a:pt x="1918" y="770"/>
                  </a:lnTo>
                  <a:lnTo>
                    <a:pt x="1917" y="771"/>
                  </a:lnTo>
                  <a:lnTo>
                    <a:pt x="1911" y="771"/>
                  </a:lnTo>
                  <a:lnTo>
                    <a:pt x="1897" y="772"/>
                  </a:lnTo>
                  <a:lnTo>
                    <a:pt x="1895" y="772"/>
                  </a:lnTo>
                  <a:lnTo>
                    <a:pt x="1893" y="772"/>
                  </a:lnTo>
                  <a:lnTo>
                    <a:pt x="1878" y="768"/>
                  </a:lnTo>
                  <a:lnTo>
                    <a:pt x="1876" y="768"/>
                  </a:lnTo>
                  <a:lnTo>
                    <a:pt x="1874" y="767"/>
                  </a:lnTo>
                  <a:lnTo>
                    <a:pt x="1873" y="766"/>
                  </a:lnTo>
                  <a:lnTo>
                    <a:pt x="1869" y="763"/>
                  </a:lnTo>
                  <a:lnTo>
                    <a:pt x="1865" y="761"/>
                  </a:lnTo>
                  <a:lnTo>
                    <a:pt x="1862" y="759"/>
                  </a:lnTo>
                  <a:lnTo>
                    <a:pt x="1862" y="759"/>
                  </a:lnTo>
                  <a:lnTo>
                    <a:pt x="1858" y="758"/>
                  </a:lnTo>
                  <a:lnTo>
                    <a:pt x="1856" y="756"/>
                  </a:lnTo>
                  <a:lnTo>
                    <a:pt x="1854" y="754"/>
                  </a:lnTo>
                  <a:lnTo>
                    <a:pt x="1852" y="752"/>
                  </a:lnTo>
                  <a:lnTo>
                    <a:pt x="1845" y="745"/>
                  </a:lnTo>
                  <a:lnTo>
                    <a:pt x="1842" y="744"/>
                  </a:lnTo>
                  <a:lnTo>
                    <a:pt x="1840" y="744"/>
                  </a:lnTo>
                  <a:lnTo>
                    <a:pt x="1838" y="744"/>
                  </a:lnTo>
                  <a:lnTo>
                    <a:pt x="1834" y="747"/>
                  </a:lnTo>
                  <a:lnTo>
                    <a:pt x="1831" y="749"/>
                  </a:lnTo>
                  <a:lnTo>
                    <a:pt x="1816" y="755"/>
                  </a:lnTo>
                  <a:lnTo>
                    <a:pt x="1810" y="756"/>
                  </a:lnTo>
                  <a:lnTo>
                    <a:pt x="1809" y="756"/>
                  </a:lnTo>
                  <a:lnTo>
                    <a:pt x="1808" y="756"/>
                  </a:lnTo>
                  <a:lnTo>
                    <a:pt x="1805" y="758"/>
                  </a:lnTo>
                  <a:lnTo>
                    <a:pt x="1804" y="759"/>
                  </a:lnTo>
                  <a:lnTo>
                    <a:pt x="1804" y="763"/>
                  </a:lnTo>
                  <a:lnTo>
                    <a:pt x="1803" y="766"/>
                  </a:lnTo>
                  <a:lnTo>
                    <a:pt x="1799" y="795"/>
                  </a:lnTo>
                  <a:lnTo>
                    <a:pt x="1799" y="799"/>
                  </a:lnTo>
                  <a:lnTo>
                    <a:pt x="1790" y="805"/>
                  </a:lnTo>
                  <a:lnTo>
                    <a:pt x="1787" y="807"/>
                  </a:lnTo>
                  <a:lnTo>
                    <a:pt x="1786" y="807"/>
                  </a:lnTo>
                  <a:lnTo>
                    <a:pt x="1784" y="806"/>
                  </a:lnTo>
                  <a:lnTo>
                    <a:pt x="1783" y="805"/>
                  </a:lnTo>
                  <a:lnTo>
                    <a:pt x="1783" y="800"/>
                  </a:lnTo>
                  <a:lnTo>
                    <a:pt x="1783" y="799"/>
                  </a:lnTo>
                  <a:lnTo>
                    <a:pt x="1778" y="798"/>
                  </a:lnTo>
                  <a:lnTo>
                    <a:pt x="1765" y="799"/>
                  </a:lnTo>
                  <a:lnTo>
                    <a:pt x="1759" y="800"/>
                  </a:lnTo>
                  <a:lnTo>
                    <a:pt x="1759" y="800"/>
                  </a:lnTo>
                  <a:lnTo>
                    <a:pt x="1758" y="800"/>
                  </a:lnTo>
                  <a:lnTo>
                    <a:pt x="1758" y="801"/>
                  </a:lnTo>
                  <a:lnTo>
                    <a:pt x="1757" y="801"/>
                  </a:lnTo>
                  <a:lnTo>
                    <a:pt x="1757" y="802"/>
                  </a:lnTo>
                  <a:lnTo>
                    <a:pt x="1756" y="803"/>
                  </a:lnTo>
                  <a:lnTo>
                    <a:pt x="1756" y="810"/>
                  </a:lnTo>
                  <a:lnTo>
                    <a:pt x="1748" y="817"/>
                  </a:lnTo>
                  <a:lnTo>
                    <a:pt x="1746" y="815"/>
                  </a:lnTo>
                  <a:lnTo>
                    <a:pt x="1741" y="810"/>
                  </a:lnTo>
                  <a:lnTo>
                    <a:pt x="1734" y="810"/>
                  </a:lnTo>
                  <a:lnTo>
                    <a:pt x="1729" y="811"/>
                  </a:lnTo>
                  <a:lnTo>
                    <a:pt x="1725" y="813"/>
                  </a:lnTo>
                  <a:lnTo>
                    <a:pt x="1724" y="815"/>
                  </a:lnTo>
                  <a:lnTo>
                    <a:pt x="1723" y="821"/>
                  </a:lnTo>
                  <a:lnTo>
                    <a:pt x="1723" y="822"/>
                  </a:lnTo>
                  <a:lnTo>
                    <a:pt x="1724" y="824"/>
                  </a:lnTo>
                  <a:lnTo>
                    <a:pt x="1727" y="828"/>
                  </a:lnTo>
                  <a:lnTo>
                    <a:pt x="1730" y="832"/>
                  </a:lnTo>
                  <a:lnTo>
                    <a:pt x="1731" y="833"/>
                  </a:lnTo>
                  <a:lnTo>
                    <a:pt x="1732" y="836"/>
                  </a:lnTo>
                  <a:lnTo>
                    <a:pt x="1732" y="838"/>
                  </a:lnTo>
                  <a:lnTo>
                    <a:pt x="1731" y="842"/>
                  </a:lnTo>
                  <a:lnTo>
                    <a:pt x="1730" y="842"/>
                  </a:lnTo>
                  <a:lnTo>
                    <a:pt x="1728" y="842"/>
                  </a:lnTo>
                  <a:lnTo>
                    <a:pt x="1725" y="845"/>
                  </a:lnTo>
                  <a:lnTo>
                    <a:pt x="1722" y="848"/>
                  </a:lnTo>
                  <a:lnTo>
                    <a:pt x="1722" y="849"/>
                  </a:lnTo>
                  <a:lnTo>
                    <a:pt x="1717" y="863"/>
                  </a:lnTo>
                  <a:lnTo>
                    <a:pt x="1716" y="873"/>
                  </a:lnTo>
                  <a:lnTo>
                    <a:pt x="1715" y="882"/>
                  </a:lnTo>
                  <a:lnTo>
                    <a:pt x="1710" y="899"/>
                  </a:lnTo>
                  <a:lnTo>
                    <a:pt x="1707" y="908"/>
                  </a:lnTo>
                  <a:lnTo>
                    <a:pt x="1706" y="916"/>
                  </a:lnTo>
                  <a:lnTo>
                    <a:pt x="1710" y="913"/>
                  </a:lnTo>
                  <a:lnTo>
                    <a:pt x="1724" y="912"/>
                  </a:lnTo>
                  <a:lnTo>
                    <a:pt x="1728" y="914"/>
                  </a:lnTo>
                  <a:lnTo>
                    <a:pt x="1731" y="920"/>
                  </a:lnTo>
                  <a:lnTo>
                    <a:pt x="1743" y="938"/>
                  </a:lnTo>
                  <a:lnTo>
                    <a:pt x="1754" y="951"/>
                  </a:lnTo>
                  <a:lnTo>
                    <a:pt x="1757" y="952"/>
                  </a:lnTo>
                  <a:lnTo>
                    <a:pt x="1762" y="954"/>
                  </a:lnTo>
                  <a:lnTo>
                    <a:pt x="1765" y="955"/>
                  </a:lnTo>
                  <a:lnTo>
                    <a:pt x="1767" y="955"/>
                  </a:lnTo>
                  <a:lnTo>
                    <a:pt x="1765" y="958"/>
                  </a:lnTo>
                  <a:lnTo>
                    <a:pt x="1788" y="959"/>
                  </a:lnTo>
                  <a:lnTo>
                    <a:pt x="1788" y="960"/>
                  </a:lnTo>
                  <a:lnTo>
                    <a:pt x="1792" y="966"/>
                  </a:lnTo>
                  <a:lnTo>
                    <a:pt x="1793" y="971"/>
                  </a:lnTo>
                  <a:lnTo>
                    <a:pt x="1794" y="981"/>
                  </a:lnTo>
                  <a:lnTo>
                    <a:pt x="1798" y="985"/>
                  </a:lnTo>
                  <a:lnTo>
                    <a:pt x="1802" y="986"/>
                  </a:lnTo>
                  <a:lnTo>
                    <a:pt x="1801" y="985"/>
                  </a:lnTo>
                  <a:lnTo>
                    <a:pt x="1801" y="984"/>
                  </a:lnTo>
                  <a:lnTo>
                    <a:pt x="1802" y="983"/>
                  </a:lnTo>
                  <a:lnTo>
                    <a:pt x="1803" y="981"/>
                  </a:lnTo>
                  <a:lnTo>
                    <a:pt x="1804" y="979"/>
                  </a:lnTo>
                  <a:lnTo>
                    <a:pt x="1806" y="979"/>
                  </a:lnTo>
                  <a:lnTo>
                    <a:pt x="1807" y="980"/>
                  </a:lnTo>
                  <a:lnTo>
                    <a:pt x="1808" y="982"/>
                  </a:lnTo>
                  <a:lnTo>
                    <a:pt x="1807" y="985"/>
                  </a:lnTo>
                  <a:lnTo>
                    <a:pt x="1807" y="986"/>
                  </a:lnTo>
                  <a:lnTo>
                    <a:pt x="1807" y="988"/>
                  </a:lnTo>
                  <a:lnTo>
                    <a:pt x="1809" y="989"/>
                  </a:lnTo>
                  <a:lnTo>
                    <a:pt x="1811" y="990"/>
                  </a:lnTo>
                  <a:lnTo>
                    <a:pt x="1818" y="989"/>
                  </a:lnTo>
                  <a:lnTo>
                    <a:pt x="1820" y="989"/>
                  </a:lnTo>
                  <a:lnTo>
                    <a:pt x="1821" y="991"/>
                  </a:lnTo>
                  <a:lnTo>
                    <a:pt x="1821" y="993"/>
                  </a:lnTo>
                  <a:lnTo>
                    <a:pt x="1822" y="994"/>
                  </a:lnTo>
                  <a:lnTo>
                    <a:pt x="1824" y="995"/>
                  </a:lnTo>
                  <a:lnTo>
                    <a:pt x="1832" y="999"/>
                  </a:lnTo>
                  <a:lnTo>
                    <a:pt x="1833" y="999"/>
                  </a:lnTo>
                  <a:lnTo>
                    <a:pt x="1834" y="999"/>
                  </a:lnTo>
                  <a:lnTo>
                    <a:pt x="1837" y="998"/>
                  </a:lnTo>
                  <a:lnTo>
                    <a:pt x="1836" y="1001"/>
                  </a:lnTo>
                  <a:lnTo>
                    <a:pt x="1835" y="1002"/>
                  </a:lnTo>
                  <a:lnTo>
                    <a:pt x="1836" y="1004"/>
                  </a:lnTo>
                  <a:lnTo>
                    <a:pt x="1839" y="1007"/>
                  </a:lnTo>
                  <a:lnTo>
                    <a:pt x="1849" y="1022"/>
                  </a:lnTo>
                  <a:lnTo>
                    <a:pt x="1848" y="1031"/>
                  </a:lnTo>
                  <a:lnTo>
                    <a:pt x="1847" y="1033"/>
                  </a:lnTo>
                  <a:lnTo>
                    <a:pt x="1846" y="1037"/>
                  </a:lnTo>
                  <a:lnTo>
                    <a:pt x="1846" y="1041"/>
                  </a:lnTo>
                  <a:lnTo>
                    <a:pt x="1845" y="1045"/>
                  </a:lnTo>
                  <a:lnTo>
                    <a:pt x="1845" y="1051"/>
                  </a:lnTo>
                  <a:lnTo>
                    <a:pt x="1846" y="1055"/>
                  </a:lnTo>
                  <a:lnTo>
                    <a:pt x="1853" y="1054"/>
                  </a:lnTo>
                  <a:lnTo>
                    <a:pt x="1857" y="1069"/>
                  </a:lnTo>
                  <a:lnTo>
                    <a:pt x="1858" y="1068"/>
                  </a:lnTo>
                  <a:lnTo>
                    <a:pt x="1859" y="1067"/>
                  </a:lnTo>
                  <a:lnTo>
                    <a:pt x="1860" y="1067"/>
                  </a:lnTo>
                  <a:lnTo>
                    <a:pt x="1862" y="1067"/>
                  </a:lnTo>
                  <a:lnTo>
                    <a:pt x="1863" y="1068"/>
                  </a:lnTo>
                  <a:lnTo>
                    <a:pt x="1868" y="1074"/>
                  </a:lnTo>
                  <a:lnTo>
                    <a:pt x="1870" y="1076"/>
                  </a:lnTo>
                  <a:lnTo>
                    <a:pt x="1872" y="1077"/>
                  </a:lnTo>
                  <a:lnTo>
                    <a:pt x="1879" y="1081"/>
                  </a:lnTo>
                  <a:lnTo>
                    <a:pt x="1881" y="1082"/>
                  </a:lnTo>
                  <a:lnTo>
                    <a:pt x="1881" y="1085"/>
                  </a:lnTo>
                  <a:lnTo>
                    <a:pt x="1891" y="1094"/>
                  </a:lnTo>
                  <a:lnTo>
                    <a:pt x="1904" y="1096"/>
                  </a:lnTo>
                  <a:lnTo>
                    <a:pt x="1905" y="1096"/>
                  </a:lnTo>
                  <a:lnTo>
                    <a:pt x="1908" y="1096"/>
                  </a:lnTo>
                  <a:lnTo>
                    <a:pt x="1909" y="1096"/>
                  </a:lnTo>
                  <a:lnTo>
                    <a:pt x="1910" y="1097"/>
                  </a:lnTo>
                  <a:lnTo>
                    <a:pt x="1922" y="1099"/>
                  </a:lnTo>
                  <a:lnTo>
                    <a:pt x="1923" y="1099"/>
                  </a:lnTo>
                  <a:lnTo>
                    <a:pt x="1925" y="1100"/>
                  </a:lnTo>
                  <a:lnTo>
                    <a:pt x="1926" y="1101"/>
                  </a:lnTo>
                  <a:lnTo>
                    <a:pt x="1926" y="1101"/>
                  </a:lnTo>
                  <a:lnTo>
                    <a:pt x="1927" y="1102"/>
                  </a:lnTo>
                  <a:lnTo>
                    <a:pt x="1928" y="1104"/>
                  </a:lnTo>
                  <a:lnTo>
                    <a:pt x="1928" y="1104"/>
                  </a:lnTo>
                  <a:lnTo>
                    <a:pt x="1928" y="1105"/>
                  </a:lnTo>
                  <a:lnTo>
                    <a:pt x="1928" y="1107"/>
                  </a:lnTo>
                  <a:lnTo>
                    <a:pt x="1928" y="1108"/>
                  </a:lnTo>
                  <a:lnTo>
                    <a:pt x="1928" y="1110"/>
                  </a:lnTo>
                  <a:lnTo>
                    <a:pt x="1928" y="1113"/>
                  </a:lnTo>
                  <a:lnTo>
                    <a:pt x="1929" y="1114"/>
                  </a:lnTo>
                  <a:lnTo>
                    <a:pt x="1932" y="1120"/>
                  </a:lnTo>
                  <a:lnTo>
                    <a:pt x="1933" y="1122"/>
                  </a:lnTo>
                  <a:lnTo>
                    <a:pt x="1933" y="1122"/>
                  </a:lnTo>
                  <a:lnTo>
                    <a:pt x="1934" y="1125"/>
                  </a:lnTo>
                  <a:lnTo>
                    <a:pt x="1935" y="1128"/>
                  </a:lnTo>
                  <a:lnTo>
                    <a:pt x="1941" y="1145"/>
                  </a:lnTo>
                  <a:lnTo>
                    <a:pt x="1941" y="1146"/>
                  </a:lnTo>
                  <a:lnTo>
                    <a:pt x="1941" y="1147"/>
                  </a:lnTo>
                  <a:lnTo>
                    <a:pt x="1941" y="1148"/>
                  </a:lnTo>
                  <a:lnTo>
                    <a:pt x="1942" y="1150"/>
                  </a:lnTo>
                  <a:lnTo>
                    <a:pt x="1941" y="1151"/>
                  </a:lnTo>
                  <a:lnTo>
                    <a:pt x="1941" y="1152"/>
                  </a:lnTo>
                  <a:lnTo>
                    <a:pt x="1941" y="1153"/>
                  </a:lnTo>
                  <a:lnTo>
                    <a:pt x="1940" y="1154"/>
                  </a:lnTo>
                  <a:lnTo>
                    <a:pt x="1938" y="1156"/>
                  </a:lnTo>
                  <a:lnTo>
                    <a:pt x="1938" y="1156"/>
                  </a:lnTo>
                  <a:lnTo>
                    <a:pt x="1937" y="1157"/>
                  </a:lnTo>
                  <a:lnTo>
                    <a:pt x="1937" y="1158"/>
                  </a:lnTo>
                  <a:lnTo>
                    <a:pt x="1937" y="1159"/>
                  </a:lnTo>
                  <a:lnTo>
                    <a:pt x="1936" y="1160"/>
                  </a:lnTo>
                  <a:lnTo>
                    <a:pt x="1936" y="1161"/>
                  </a:lnTo>
                  <a:lnTo>
                    <a:pt x="1936" y="1162"/>
                  </a:lnTo>
                  <a:lnTo>
                    <a:pt x="1936" y="1162"/>
                  </a:lnTo>
                  <a:lnTo>
                    <a:pt x="1937" y="1169"/>
                  </a:lnTo>
                  <a:lnTo>
                    <a:pt x="1937" y="1169"/>
                  </a:lnTo>
                  <a:lnTo>
                    <a:pt x="1939" y="1173"/>
                  </a:lnTo>
                  <a:lnTo>
                    <a:pt x="1940" y="1173"/>
                  </a:lnTo>
                  <a:lnTo>
                    <a:pt x="1942" y="1174"/>
                  </a:lnTo>
                  <a:lnTo>
                    <a:pt x="1947" y="1176"/>
                  </a:lnTo>
                  <a:lnTo>
                    <a:pt x="1942" y="1180"/>
                  </a:lnTo>
                  <a:lnTo>
                    <a:pt x="1941" y="1187"/>
                  </a:lnTo>
                  <a:lnTo>
                    <a:pt x="1938" y="1194"/>
                  </a:lnTo>
                  <a:lnTo>
                    <a:pt x="1935" y="1196"/>
                  </a:lnTo>
                  <a:lnTo>
                    <a:pt x="1934" y="1197"/>
                  </a:lnTo>
                  <a:lnTo>
                    <a:pt x="1934" y="1197"/>
                  </a:lnTo>
                  <a:lnTo>
                    <a:pt x="1933" y="1198"/>
                  </a:lnTo>
                  <a:lnTo>
                    <a:pt x="1933" y="1199"/>
                  </a:lnTo>
                  <a:lnTo>
                    <a:pt x="1933" y="1199"/>
                  </a:lnTo>
                  <a:lnTo>
                    <a:pt x="1933" y="1200"/>
                  </a:lnTo>
                  <a:lnTo>
                    <a:pt x="1933" y="1213"/>
                  </a:lnTo>
                  <a:lnTo>
                    <a:pt x="1936" y="1219"/>
                  </a:lnTo>
                  <a:lnTo>
                    <a:pt x="1940" y="1225"/>
                  </a:lnTo>
                  <a:lnTo>
                    <a:pt x="1945" y="1231"/>
                  </a:lnTo>
                  <a:lnTo>
                    <a:pt x="1956" y="1234"/>
                  </a:lnTo>
                  <a:lnTo>
                    <a:pt x="1959" y="1234"/>
                  </a:lnTo>
                  <a:lnTo>
                    <a:pt x="1961" y="1233"/>
                  </a:lnTo>
                  <a:lnTo>
                    <a:pt x="1963" y="1233"/>
                  </a:lnTo>
                  <a:lnTo>
                    <a:pt x="1963" y="1233"/>
                  </a:lnTo>
                  <a:lnTo>
                    <a:pt x="1966" y="1234"/>
                  </a:lnTo>
                  <a:lnTo>
                    <a:pt x="1967" y="1234"/>
                  </a:lnTo>
                  <a:lnTo>
                    <a:pt x="1967" y="1235"/>
                  </a:lnTo>
                  <a:lnTo>
                    <a:pt x="1963" y="1245"/>
                  </a:lnTo>
                  <a:lnTo>
                    <a:pt x="1962" y="1247"/>
                  </a:lnTo>
                  <a:lnTo>
                    <a:pt x="1959" y="1251"/>
                  </a:lnTo>
                  <a:lnTo>
                    <a:pt x="1957" y="1253"/>
                  </a:lnTo>
                  <a:lnTo>
                    <a:pt x="1953" y="1254"/>
                  </a:lnTo>
                  <a:lnTo>
                    <a:pt x="1950" y="1255"/>
                  </a:lnTo>
                  <a:lnTo>
                    <a:pt x="1947" y="1255"/>
                  </a:lnTo>
                  <a:lnTo>
                    <a:pt x="1946" y="1255"/>
                  </a:lnTo>
                  <a:lnTo>
                    <a:pt x="1943" y="1257"/>
                  </a:lnTo>
                  <a:lnTo>
                    <a:pt x="1932" y="1263"/>
                  </a:lnTo>
                  <a:lnTo>
                    <a:pt x="1931" y="1265"/>
                  </a:lnTo>
                  <a:lnTo>
                    <a:pt x="1931" y="1266"/>
                  </a:lnTo>
                  <a:lnTo>
                    <a:pt x="1931" y="1267"/>
                  </a:lnTo>
                  <a:lnTo>
                    <a:pt x="1930" y="1269"/>
                  </a:lnTo>
                  <a:lnTo>
                    <a:pt x="1929" y="1270"/>
                  </a:lnTo>
                  <a:lnTo>
                    <a:pt x="1920" y="1274"/>
                  </a:lnTo>
                  <a:lnTo>
                    <a:pt x="1911" y="1278"/>
                  </a:lnTo>
                  <a:lnTo>
                    <a:pt x="1909" y="1278"/>
                  </a:lnTo>
                  <a:lnTo>
                    <a:pt x="1901" y="1285"/>
                  </a:lnTo>
                  <a:lnTo>
                    <a:pt x="1901" y="1286"/>
                  </a:lnTo>
                  <a:lnTo>
                    <a:pt x="1901" y="1288"/>
                  </a:lnTo>
                  <a:lnTo>
                    <a:pt x="1902" y="1296"/>
                  </a:lnTo>
                  <a:lnTo>
                    <a:pt x="1903" y="1297"/>
                  </a:lnTo>
                  <a:lnTo>
                    <a:pt x="1903" y="1298"/>
                  </a:lnTo>
                  <a:lnTo>
                    <a:pt x="1902" y="1298"/>
                  </a:lnTo>
                  <a:lnTo>
                    <a:pt x="1901" y="1297"/>
                  </a:lnTo>
                  <a:lnTo>
                    <a:pt x="1899" y="1297"/>
                  </a:lnTo>
                  <a:lnTo>
                    <a:pt x="1886" y="1292"/>
                  </a:lnTo>
                  <a:lnTo>
                    <a:pt x="1884" y="1292"/>
                  </a:lnTo>
                  <a:lnTo>
                    <a:pt x="1882" y="1293"/>
                  </a:lnTo>
                  <a:lnTo>
                    <a:pt x="1880" y="1296"/>
                  </a:lnTo>
                  <a:lnTo>
                    <a:pt x="1878" y="1298"/>
                  </a:lnTo>
                  <a:lnTo>
                    <a:pt x="1877" y="1301"/>
                  </a:lnTo>
                  <a:lnTo>
                    <a:pt x="1874" y="1308"/>
                  </a:lnTo>
                  <a:lnTo>
                    <a:pt x="1872" y="1305"/>
                  </a:lnTo>
                  <a:lnTo>
                    <a:pt x="1871" y="1304"/>
                  </a:lnTo>
                  <a:lnTo>
                    <a:pt x="1865" y="1295"/>
                  </a:lnTo>
                  <a:lnTo>
                    <a:pt x="1864" y="1293"/>
                  </a:lnTo>
                  <a:lnTo>
                    <a:pt x="1864" y="1292"/>
                  </a:lnTo>
                  <a:lnTo>
                    <a:pt x="1856" y="1288"/>
                  </a:lnTo>
                  <a:lnTo>
                    <a:pt x="1855" y="1288"/>
                  </a:lnTo>
                  <a:lnTo>
                    <a:pt x="1852" y="1288"/>
                  </a:lnTo>
                  <a:lnTo>
                    <a:pt x="1842" y="1281"/>
                  </a:lnTo>
                  <a:lnTo>
                    <a:pt x="1836" y="1276"/>
                  </a:lnTo>
                  <a:lnTo>
                    <a:pt x="1829" y="1269"/>
                  </a:lnTo>
                  <a:lnTo>
                    <a:pt x="1826" y="1267"/>
                  </a:lnTo>
                  <a:lnTo>
                    <a:pt x="1824" y="1265"/>
                  </a:lnTo>
                  <a:lnTo>
                    <a:pt x="1819" y="1263"/>
                  </a:lnTo>
                  <a:lnTo>
                    <a:pt x="1810" y="1260"/>
                  </a:lnTo>
                  <a:lnTo>
                    <a:pt x="1810" y="1259"/>
                  </a:lnTo>
                  <a:lnTo>
                    <a:pt x="1807" y="1254"/>
                  </a:lnTo>
                  <a:lnTo>
                    <a:pt x="1801" y="1247"/>
                  </a:lnTo>
                  <a:lnTo>
                    <a:pt x="1793" y="1254"/>
                  </a:lnTo>
                  <a:lnTo>
                    <a:pt x="1778" y="1264"/>
                  </a:lnTo>
                  <a:lnTo>
                    <a:pt x="1752" y="1258"/>
                  </a:lnTo>
                  <a:lnTo>
                    <a:pt x="1750" y="1257"/>
                  </a:lnTo>
                  <a:lnTo>
                    <a:pt x="1747" y="1254"/>
                  </a:lnTo>
                  <a:lnTo>
                    <a:pt x="1743" y="1250"/>
                  </a:lnTo>
                  <a:lnTo>
                    <a:pt x="1748" y="1244"/>
                  </a:lnTo>
                  <a:lnTo>
                    <a:pt x="1748" y="1243"/>
                  </a:lnTo>
                  <a:lnTo>
                    <a:pt x="1749" y="1242"/>
                  </a:lnTo>
                  <a:lnTo>
                    <a:pt x="1750" y="1241"/>
                  </a:lnTo>
                  <a:lnTo>
                    <a:pt x="1753" y="1230"/>
                  </a:lnTo>
                  <a:lnTo>
                    <a:pt x="1753" y="1228"/>
                  </a:lnTo>
                  <a:lnTo>
                    <a:pt x="1753" y="1225"/>
                  </a:lnTo>
                  <a:lnTo>
                    <a:pt x="1755" y="1224"/>
                  </a:lnTo>
                  <a:lnTo>
                    <a:pt x="1764" y="1216"/>
                  </a:lnTo>
                  <a:lnTo>
                    <a:pt x="1756" y="1196"/>
                  </a:lnTo>
                  <a:lnTo>
                    <a:pt x="1752" y="1195"/>
                  </a:lnTo>
                  <a:lnTo>
                    <a:pt x="1747" y="1192"/>
                  </a:lnTo>
                  <a:lnTo>
                    <a:pt x="1736" y="1183"/>
                  </a:lnTo>
                  <a:lnTo>
                    <a:pt x="1728" y="1172"/>
                  </a:lnTo>
                  <a:lnTo>
                    <a:pt x="1726" y="1169"/>
                  </a:lnTo>
                  <a:lnTo>
                    <a:pt x="1724" y="1165"/>
                  </a:lnTo>
                  <a:lnTo>
                    <a:pt x="1723" y="1162"/>
                  </a:lnTo>
                  <a:lnTo>
                    <a:pt x="1722" y="1158"/>
                  </a:lnTo>
                  <a:lnTo>
                    <a:pt x="1721" y="1156"/>
                  </a:lnTo>
                  <a:lnTo>
                    <a:pt x="1719" y="1154"/>
                  </a:lnTo>
                  <a:lnTo>
                    <a:pt x="1716" y="1151"/>
                  </a:lnTo>
                  <a:lnTo>
                    <a:pt x="1710" y="1144"/>
                  </a:lnTo>
                  <a:lnTo>
                    <a:pt x="1708" y="1136"/>
                  </a:lnTo>
                  <a:lnTo>
                    <a:pt x="1704" y="1135"/>
                  </a:lnTo>
                  <a:lnTo>
                    <a:pt x="1702" y="1134"/>
                  </a:lnTo>
                  <a:lnTo>
                    <a:pt x="1690" y="1126"/>
                  </a:lnTo>
                  <a:lnTo>
                    <a:pt x="1675" y="1116"/>
                  </a:lnTo>
                  <a:lnTo>
                    <a:pt x="1672" y="1114"/>
                  </a:lnTo>
                  <a:lnTo>
                    <a:pt x="1670" y="1113"/>
                  </a:lnTo>
                  <a:lnTo>
                    <a:pt x="1669" y="1111"/>
                  </a:lnTo>
                  <a:lnTo>
                    <a:pt x="1668" y="1109"/>
                  </a:lnTo>
                  <a:lnTo>
                    <a:pt x="1666" y="1107"/>
                  </a:lnTo>
                  <a:lnTo>
                    <a:pt x="1665" y="1105"/>
                  </a:lnTo>
                  <a:lnTo>
                    <a:pt x="1664" y="1104"/>
                  </a:lnTo>
                  <a:lnTo>
                    <a:pt x="1651" y="1091"/>
                  </a:lnTo>
                  <a:lnTo>
                    <a:pt x="1648" y="1087"/>
                  </a:lnTo>
                  <a:lnTo>
                    <a:pt x="1646" y="1075"/>
                  </a:lnTo>
                  <a:lnTo>
                    <a:pt x="1647" y="1064"/>
                  </a:lnTo>
                  <a:lnTo>
                    <a:pt x="1648" y="1062"/>
                  </a:lnTo>
                  <a:lnTo>
                    <a:pt x="1649" y="1061"/>
                  </a:lnTo>
                  <a:lnTo>
                    <a:pt x="1651" y="1060"/>
                  </a:lnTo>
                  <a:lnTo>
                    <a:pt x="1653" y="1059"/>
                  </a:lnTo>
                  <a:lnTo>
                    <a:pt x="1654" y="1058"/>
                  </a:lnTo>
                  <a:lnTo>
                    <a:pt x="1658" y="1052"/>
                  </a:lnTo>
                  <a:lnTo>
                    <a:pt x="1659" y="1051"/>
                  </a:lnTo>
                  <a:lnTo>
                    <a:pt x="1659" y="1050"/>
                  </a:lnTo>
                  <a:lnTo>
                    <a:pt x="1659" y="1050"/>
                  </a:lnTo>
                  <a:lnTo>
                    <a:pt x="1655" y="1048"/>
                  </a:lnTo>
                  <a:lnTo>
                    <a:pt x="1654" y="1047"/>
                  </a:lnTo>
                  <a:lnTo>
                    <a:pt x="1653" y="1046"/>
                  </a:lnTo>
                  <a:lnTo>
                    <a:pt x="1651" y="1044"/>
                  </a:lnTo>
                  <a:lnTo>
                    <a:pt x="1648" y="1036"/>
                  </a:lnTo>
                  <a:lnTo>
                    <a:pt x="1643" y="1029"/>
                  </a:lnTo>
                  <a:lnTo>
                    <a:pt x="1641" y="1020"/>
                  </a:lnTo>
                  <a:lnTo>
                    <a:pt x="1640" y="1018"/>
                  </a:lnTo>
                  <a:lnTo>
                    <a:pt x="1624" y="1021"/>
                  </a:lnTo>
                  <a:lnTo>
                    <a:pt x="1617" y="1024"/>
                  </a:lnTo>
                  <a:lnTo>
                    <a:pt x="1608" y="1029"/>
                  </a:lnTo>
                  <a:lnTo>
                    <a:pt x="1599" y="1031"/>
                  </a:lnTo>
                  <a:lnTo>
                    <a:pt x="1599" y="1031"/>
                  </a:lnTo>
                  <a:lnTo>
                    <a:pt x="1597" y="1031"/>
                  </a:lnTo>
                  <a:lnTo>
                    <a:pt x="1595" y="1030"/>
                  </a:lnTo>
                  <a:lnTo>
                    <a:pt x="1593" y="1030"/>
                  </a:lnTo>
                  <a:lnTo>
                    <a:pt x="1588" y="1026"/>
                  </a:lnTo>
                  <a:lnTo>
                    <a:pt x="1582" y="1024"/>
                  </a:lnTo>
                  <a:lnTo>
                    <a:pt x="1580" y="1024"/>
                  </a:lnTo>
                  <a:lnTo>
                    <a:pt x="1578" y="1024"/>
                  </a:lnTo>
                  <a:lnTo>
                    <a:pt x="1565" y="1028"/>
                  </a:lnTo>
                  <a:lnTo>
                    <a:pt x="1563" y="1029"/>
                  </a:lnTo>
                  <a:lnTo>
                    <a:pt x="1561" y="1029"/>
                  </a:lnTo>
                  <a:lnTo>
                    <a:pt x="1560" y="1031"/>
                  </a:lnTo>
                  <a:lnTo>
                    <a:pt x="1559" y="1033"/>
                  </a:lnTo>
                  <a:lnTo>
                    <a:pt x="1562" y="1042"/>
                  </a:lnTo>
                  <a:lnTo>
                    <a:pt x="1560" y="1040"/>
                  </a:lnTo>
                  <a:lnTo>
                    <a:pt x="1558" y="1039"/>
                  </a:lnTo>
                  <a:lnTo>
                    <a:pt x="1557" y="1038"/>
                  </a:lnTo>
                  <a:lnTo>
                    <a:pt x="1556" y="1038"/>
                  </a:lnTo>
                  <a:lnTo>
                    <a:pt x="1555" y="1038"/>
                  </a:lnTo>
                  <a:lnTo>
                    <a:pt x="1553" y="1038"/>
                  </a:lnTo>
                  <a:lnTo>
                    <a:pt x="1551" y="1039"/>
                  </a:lnTo>
                  <a:lnTo>
                    <a:pt x="1550" y="1040"/>
                  </a:lnTo>
                  <a:lnTo>
                    <a:pt x="1548" y="1040"/>
                  </a:lnTo>
                  <a:lnTo>
                    <a:pt x="1546" y="1041"/>
                  </a:lnTo>
                  <a:lnTo>
                    <a:pt x="1545" y="1040"/>
                  </a:lnTo>
                  <a:lnTo>
                    <a:pt x="1539" y="1035"/>
                  </a:lnTo>
                  <a:lnTo>
                    <a:pt x="1539" y="1034"/>
                  </a:lnTo>
                  <a:lnTo>
                    <a:pt x="1540" y="1032"/>
                  </a:lnTo>
                  <a:lnTo>
                    <a:pt x="1540" y="1030"/>
                  </a:lnTo>
                  <a:lnTo>
                    <a:pt x="1541" y="1027"/>
                  </a:lnTo>
                  <a:lnTo>
                    <a:pt x="1540" y="1025"/>
                  </a:lnTo>
                  <a:lnTo>
                    <a:pt x="1540" y="1024"/>
                  </a:lnTo>
                  <a:lnTo>
                    <a:pt x="1538" y="1022"/>
                  </a:lnTo>
                  <a:lnTo>
                    <a:pt x="1537" y="1022"/>
                  </a:lnTo>
                  <a:lnTo>
                    <a:pt x="1535" y="1023"/>
                  </a:lnTo>
                  <a:lnTo>
                    <a:pt x="1530" y="1028"/>
                  </a:lnTo>
                  <a:lnTo>
                    <a:pt x="1521" y="1020"/>
                  </a:lnTo>
                  <a:lnTo>
                    <a:pt x="1521" y="1022"/>
                  </a:lnTo>
                  <a:lnTo>
                    <a:pt x="1514" y="1029"/>
                  </a:lnTo>
                  <a:lnTo>
                    <a:pt x="1514" y="1029"/>
                  </a:lnTo>
                  <a:lnTo>
                    <a:pt x="1512" y="1031"/>
                  </a:lnTo>
                  <a:lnTo>
                    <a:pt x="1510" y="1033"/>
                  </a:lnTo>
                  <a:lnTo>
                    <a:pt x="1509" y="1034"/>
                  </a:lnTo>
                  <a:lnTo>
                    <a:pt x="1508" y="1034"/>
                  </a:lnTo>
                  <a:lnTo>
                    <a:pt x="1505" y="1037"/>
                  </a:lnTo>
                  <a:lnTo>
                    <a:pt x="1504" y="1039"/>
                  </a:lnTo>
                  <a:lnTo>
                    <a:pt x="1503" y="1040"/>
                  </a:lnTo>
                  <a:lnTo>
                    <a:pt x="1503" y="1041"/>
                  </a:lnTo>
                  <a:lnTo>
                    <a:pt x="1514" y="1050"/>
                  </a:lnTo>
                  <a:lnTo>
                    <a:pt x="1523" y="1045"/>
                  </a:lnTo>
                  <a:lnTo>
                    <a:pt x="1523" y="1045"/>
                  </a:lnTo>
                  <a:lnTo>
                    <a:pt x="1527" y="1051"/>
                  </a:lnTo>
                  <a:lnTo>
                    <a:pt x="1527" y="1053"/>
                  </a:lnTo>
                  <a:lnTo>
                    <a:pt x="1528" y="1059"/>
                  </a:lnTo>
                  <a:lnTo>
                    <a:pt x="1528" y="1062"/>
                  </a:lnTo>
                  <a:lnTo>
                    <a:pt x="1527" y="1065"/>
                  </a:lnTo>
                  <a:lnTo>
                    <a:pt x="1526" y="1068"/>
                  </a:lnTo>
                  <a:lnTo>
                    <a:pt x="1526" y="1068"/>
                  </a:lnTo>
                  <a:lnTo>
                    <a:pt x="1525" y="1071"/>
                  </a:lnTo>
                  <a:lnTo>
                    <a:pt x="1523" y="1075"/>
                  </a:lnTo>
                  <a:lnTo>
                    <a:pt x="1522" y="1078"/>
                  </a:lnTo>
                  <a:lnTo>
                    <a:pt x="1522" y="1082"/>
                  </a:lnTo>
                  <a:lnTo>
                    <a:pt x="1521" y="1085"/>
                  </a:lnTo>
                  <a:lnTo>
                    <a:pt x="1523" y="1088"/>
                  </a:lnTo>
                  <a:lnTo>
                    <a:pt x="1526" y="1104"/>
                  </a:lnTo>
                  <a:lnTo>
                    <a:pt x="1526" y="1107"/>
                  </a:lnTo>
                  <a:lnTo>
                    <a:pt x="1510" y="1111"/>
                  </a:lnTo>
                  <a:lnTo>
                    <a:pt x="1512" y="1124"/>
                  </a:lnTo>
                  <a:lnTo>
                    <a:pt x="1510" y="1129"/>
                  </a:lnTo>
                  <a:lnTo>
                    <a:pt x="1509" y="1130"/>
                  </a:lnTo>
                  <a:lnTo>
                    <a:pt x="1505" y="1133"/>
                  </a:lnTo>
                  <a:lnTo>
                    <a:pt x="1505" y="1133"/>
                  </a:lnTo>
                  <a:lnTo>
                    <a:pt x="1502" y="1127"/>
                  </a:lnTo>
                  <a:lnTo>
                    <a:pt x="1498" y="1122"/>
                  </a:lnTo>
                  <a:lnTo>
                    <a:pt x="1497" y="1121"/>
                  </a:lnTo>
                  <a:lnTo>
                    <a:pt x="1494" y="1123"/>
                  </a:lnTo>
                  <a:lnTo>
                    <a:pt x="1493" y="1124"/>
                  </a:lnTo>
                  <a:lnTo>
                    <a:pt x="1489" y="1128"/>
                  </a:lnTo>
                  <a:lnTo>
                    <a:pt x="1488" y="1129"/>
                  </a:lnTo>
                  <a:lnTo>
                    <a:pt x="1484" y="1137"/>
                  </a:lnTo>
                  <a:lnTo>
                    <a:pt x="1483" y="1138"/>
                  </a:lnTo>
                  <a:lnTo>
                    <a:pt x="1484" y="1141"/>
                  </a:lnTo>
                  <a:lnTo>
                    <a:pt x="1485" y="1142"/>
                  </a:lnTo>
                  <a:lnTo>
                    <a:pt x="1489" y="1145"/>
                  </a:lnTo>
                  <a:lnTo>
                    <a:pt x="1492" y="1149"/>
                  </a:lnTo>
                  <a:lnTo>
                    <a:pt x="1493" y="1150"/>
                  </a:lnTo>
                  <a:lnTo>
                    <a:pt x="1493" y="1151"/>
                  </a:lnTo>
                  <a:lnTo>
                    <a:pt x="1493" y="1153"/>
                  </a:lnTo>
                  <a:lnTo>
                    <a:pt x="1492" y="1154"/>
                  </a:lnTo>
                  <a:lnTo>
                    <a:pt x="1491" y="1155"/>
                  </a:lnTo>
                  <a:lnTo>
                    <a:pt x="1486" y="1158"/>
                  </a:lnTo>
                  <a:lnTo>
                    <a:pt x="1485" y="1158"/>
                  </a:lnTo>
                  <a:lnTo>
                    <a:pt x="1481" y="1159"/>
                  </a:lnTo>
                  <a:lnTo>
                    <a:pt x="1480" y="1160"/>
                  </a:lnTo>
                  <a:lnTo>
                    <a:pt x="1478" y="1159"/>
                  </a:lnTo>
                  <a:lnTo>
                    <a:pt x="1477" y="1159"/>
                  </a:lnTo>
                  <a:lnTo>
                    <a:pt x="1476" y="1159"/>
                  </a:lnTo>
                  <a:lnTo>
                    <a:pt x="1474" y="1158"/>
                  </a:lnTo>
                  <a:lnTo>
                    <a:pt x="1472" y="1158"/>
                  </a:lnTo>
                  <a:lnTo>
                    <a:pt x="1472" y="1159"/>
                  </a:lnTo>
                  <a:lnTo>
                    <a:pt x="1471" y="1160"/>
                  </a:lnTo>
                  <a:lnTo>
                    <a:pt x="1471" y="1161"/>
                  </a:lnTo>
                  <a:lnTo>
                    <a:pt x="1472" y="1164"/>
                  </a:lnTo>
                  <a:lnTo>
                    <a:pt x="1473" y="1168"/>
                  </a:lnTo>
                  <a:lnTo>
                    <a:pt x="1474" y="1176"/>
                  </a:lnTo>
                  <a:lnTo>
                    <a:pt x="1475" y="1192"/>
                  </a:lnTo>
                  <a:lnTo>
                    <a:pt x="1475" y="1192"/>
                  </a:lnTo>
                  <a:lnTo>
                    <a:pt x="1473" y="1192"/>
                  </a:lnTo>
                  <a:lnTo>
                    <a:pt x="1458" y="1190"/>
                  </a:lnTo>
                  <a:lnTo>
                    <a:pt x="1457" y="1189"/>
                  </a:lnTo>
                  <a:lnTo>
                    <a:pt x="1456" y="1189"/>
                  </a:lnTo>
                  <a:lnTo>
                    <a:pt x="1455" y="1188"/>
                  </a:lnTo>
                  <a:lnTo>
                    <a:pt x="1455" y="1188"/>
                  </a:lnTo>
                  <a:lnTo>
                    <a:pt x="1452" y="1187"/>
                  </a:lnTo>
                  <a:lnTo>
                    <a:pt x="1452" y="1187"/>
                  </a:lnTo>
                  <a:lnTo>
                    <a:pt x="1451" y="1188"/>
                  </a:lnTo>
                  <a:lnTo>
                    <a:pt x="1437" y="1208"/>
                  </a:lnTo>
                  <a:lnTo>
                    <a:pt x="1436" y="1215"/>
                  </a:lnTo>
                  <a:lnTo>
                    <a:pt x="1435" y="1222"/>
                  </a:lnTo>
                  <a:lnTo>
                    <a:pt x="1433" y="1226"/>
                  </a:lnTo>
                  <a:lnTo>
                    <a:pt x="1433" y="1227"/>
                  </a:lnTo>
                  <a:lnTo>
                    <a:pt x="1432" y="1229"/>
                  </a:lnTo>
                  <a:lnTo>
                    <a:pt x="1430" y="1232"/>
                  </a:lnTo>
                  <a:lnTo>
                    <a:pt x="1430" y="1233"/>
                  </a:lnTo>
                  <a:lnTo>
                    <a:pt x="1429" y="1234"/>
                  </a:lnTo>
                  <a:lnTo>
                    <a:pt x="1429" y="1234"/>
                  </a:lnTo>
                  <a:lnTo>
                    <a:pt x="1427" y="1234"/>
                  </a:lnTo>
                  <a:lnTo>
                    <a:pt x="1426" y="1235"/>
                  </a:lnTo>
                  <a:lnTo>
                    <a:pt x="1425" y="1235"/>
                  </a:lnTo>
                  <a:lnTo>
                    <a:pt x="1425" y="1236"/>
                  </a:lnTo>
                  <a:lnTo>
                    <a:pt x="1424" y="1237"/>
                  </a:lnTo>
                  <a:lnTo>
                    <a:pt x="1424" y="1238"/>
                  </a:lnTo>
                  <a:lnTo>
                    <a:pt x="1422" y="1241"/>
                  </a:lnTo>
                  <a:lnTo>
                    <a:pt x="1422" y="1242"/>
                  </a:lnTo>
                  <a:lnTo>
                    <a:pt x="1421" y="1249"/>
                  </a:lnTo>
                  <a:lnTo>
                    <a:pt x="1420" y="1257"/>
                  </a:lnTo>
                  <a:lnTo>
                    <a:pt x="1415" y="1267"/>
                  </a:lnTo>
                  <a:lnTo>
                    <a:pt x="1414" y="1268"/>
                  </a:lnTo>
                  <a:lnTo>
                    <a:pt x="1413" y="1269"/>
                  </a:lnTo>
                  <a:lnTo>
                    <a:pt x="1407" y="1278"/>
                  </a:lnTo>
                  <a:lnTo>
                    <a:pt x="1406" y="1279"/>
                  </a:lnTo>
                  <a:lnTo>
                    <a:pt x="1405" y="1280"/>
                  </a:lnTo>
                  <a:lnTo>
                    <a:pt x="1400" y="1271"/>
                  </a:lnTo>
                  <a:lnTo>
                    <a:pt x="1392" y="1270"/>
                  </a:lnTo>
                  <a:lnTo>
                    <a:pt x="1390" y="1270"/>
                  </a:lnTo>
                  <a:lnTo>
                    <a:pt x="1381" y="1269"/>
                  </a:lnTo>
                  <a:lnTo>
                    <a:pt x="1379" y="1269"/>
                  </a:lnTo>
                  <a:lnTo>
                    <a:pt x="1378" y="1269"/>
                  </a:lnTo>
                  <a:lnTo>
                    <a:pt x="1374" y="1267"/>
                  </a:lnTo>
                  <a:lnTo>
                    <a:pt x="1374" y="1267"/>
                  </a:lnTo>
                  <a:lnTo>
                    <a:pt x="1374" y="1267"/>
                  </a:lnTo>
                  <a:lnTo>
                    <a:pt x="1373" y="1267"/>
                  </a:lnTo>
                  <a:lnTo>
                    <a:pt x="1373" y="1267"/>
                  </a:lnTo>
                  <a:lnTo>
                    <a:pt x="1373" y="1266"/>
                  </a:lnTo>
                  <a:lnTo>
                    <a:pt x="1373" y="1265"/>
                  </a:lnTo>
                  <a:lnTo>
                    <a:pt x="1374" y="1261"/>
                  </a:lnTo>
                  <a:lnTo>
                    <a:pt x="1374" y="1260"/>
                  </a:lnTo>
                  <a:lnTo>
                    <a:pt x="1375" y="1259"/>
                  </a:lnTo>
                  <a:lnTo>
                    <a:pt x="1379" y="1253"/>
                  </a:lnTo>
                  <a:lnTo>
                    <a:pt x="1380" y="1252"/>
                  </a:lnTo>
                  <a:lnTo>
                    <a:pt x="1381" y="1251"/>
                  </a:lnTo>
                  <a:lnTo>
                    <a:pt x="1383" y="1244"/>
                  </a:lnTo>
                  <a:lnTo>
                    <a:pt x="1383" y="1243"/>
                  </a:lnTo>
                  <a:lnTo>
                    <a:pt x="1383" y="1240"/>
                  </a:lnTo>
                  <a:lnTo>
                    <a:pt x="1383" y="1238"/>
                  </a:lnTo>
                  <a:lnTo>
                    <a:pt x="1383" y="1228"/>
                  </a:lnTo>
                  <a:lnTo>
                    <a:pt x="1383" y="1227"/>
                  </a:lnTo>
                  <a:lnTo>
                    <a:pt x="1382" y="1226"/>
                  </a:lnTo>
                  <a:lnTo>
                    <a:pt x="1381" y="1225"/>
                  </a:lnTo>
                  <a:lnTo>
                    <a:pt x="1378" y="1225"/>
                  </a:lnTo>
                  <a:lnTo>
                    <a:pt x="1377" y="1225"/>
                  </a:lnTo>
                  <a:lnTo>
                    <a:pt x="1376" y="1225"/>
                  </a:lnTo>
                  <a:lnTo>
                    <a:pt x="1374" y="1225"/>
                  </a:lnTo>
                  <a:lnTo>
                    <a:pt x="1363" y="1232"/>
                  </a:lnTo>
                  <a:lnTo>
                    <a:pt x="1362" y="1232"/>
                  </a:lnTo>
                  <a:lnTo>
                    <a:pt x="1362" y="1233"/>
                  </a:lnTo>
                  <a:lnTo>
                    <a:pt x="1360" y="1238"/>
                  </a:lnTo>
                  <a:lnTo>
                    <a:pt x="1359" y="1241"/>
                  </a:lnTo>
                  <a:lnTo>
                    <a:pt x="1359" y="1241"/>
                  </a:lnTo>
                  <a:lnTo>
                    <a:pt x="1356" y="1244"/>
                  </a:lnTo>
                  <a:lnTo>
                    <a:pt x="1354" y="1245"/>
                  </a:lnTo>
                  <a:lnTo>
                    <a:pt x="1350" y="1245"/>
                  </a:lnTo>
                  <a:lnTo>
                    <a:pt x="1347" y="1245"/>
                  </a:lnTo>
                  <a:lnTo>
                    <a:pt x="1333" y="1243"/>
                  </a:lnTo>
                  <a:lnTo>
                    <a:pt x="1325" y="1229"/>
                  </a:lnTo>
                  <a:lnTo>
                    <a:pt x="1324" y="1224"/>
                  </a:lnTo>
                  <a:lnTo>
                    <a:pt x="1324" y="1217"/>
                  </a:lnTo>
                  <a:lnTo>
                    <a:pt x="1314" y="1222"/>
                  </a:lnTo>
                  <a:lnTo>
                    <a:pt x="1287" y="1236"/>
                  </a:lnTo>
                  <a:lnTo>
                    <a:pt x="1279" y="1239"/>
                  </a:lnTo>
                  <a:lnTo>
                    <a:pt x="1277" y="1240"/>
                  </a:lnTo>
                  <a:lnTo>
                    <a:pt x="1266" y="1228"/>
                  </a:lnTo>
                  <a:lnTo>
                    <a:pt x="1265" y="1227"/>
                  </a:lnTo>
                  <a:lnTo>
                    <a:pt x="1264" y="1225"/>
                  </a:lnTo>
                  <a:lnTo>
                    <a:pt x="1264" y="1224"/>
                  </a:lnTo>
                  <a:lnTo>
                    <a:pt x="1264" y="1223"/>
                  </a:lnTo>
                  <a:lnTo>
                    <a:pt x="1263" y="1217"/>
                  </a:lnTo>
                  <a:lnTo>
                    <a:pt x="1263" y="1216"/>
                  </a:lnTo>
                  <a:lnTo>
                    <a:pt x="1264" y="1214"/>
                  </a:lnTo>
                  <a:lnTo>
                    <a:pt x="1264" y="1213"/>
                  </a:lnTo>
                  <a:lnTo>
                    <a:pt x="1265" y="1213"/>
                  </a:lnTo>
                  <a:lnTo>
                    <a:pt x="1265" y="1210"/>
                  </a:lnTo>
                  <a:lnTo>
                    <a:pt x="1265" y="1207"/>
                  </a:lnTo>
                  <a:lnTo>
                    <a:pt x="1266" y="1188"/>
                  </a:lnTo>
                  <a:lnTo>
                    <a:pt x="1265" y="1185"/>
                  </a:lnTo>
                  <a:lnTo>
                    <a:pt x="1264" y="1184"/>
                  </a:lnTo>
                  <a:lnTo>
                    <a:pt x="1264" y="1183"/>
                  </a:lnTo>
                  <a:lnTo>
                    <a:pt x="1263" y="1180"/>
                  </a:lnTo>
                  <a:lnTo>
                    <a:pt x="1262" y="1174"/>
                  </a:lnTo>
                  <a:lnTo>
                    <a:pt x="1263" y="1172"/>
                  </a:lnTo>
                  <a:lnTo>
                    <a:pt x="1263" y="1170"/>
                  </a:lnTo>
                  <a:lnTo>
                    <a:pt x="1264" y="1166"/>
                  </a:lnTo>
                  <a:lnTo>
                    <a:pt x="1265" y="1165"/>
                  </a:lnTo>
                  <a:lnTo>
                    <a:pt x="1265" y="1164"/>
                  </a:lnTo>
                  <a:lnTo>
                    <a:pt x="1266" y="1163"/>
                  </a:lnTo>
                  <a:lnTo>
                    <a:pt x="1266" y="1162"/>
                  </a:lnTo>
                  <a:lnTo>
                    <a:pt x="1267" y="1161"/>
                  </a:lnTo>
                  <a:lnTo>
                    <a:pt x="1267" y="1160"/>
                  </a:lnTo>
                  <a:lnTo>
                    <a:pt x="1266" y="1149"/>
                  </a:lnTo>
                  <a:lnTo>
                    <a:pt x="1264" y="1145"/>
                  </a:lnTo>
                  <a:lnTo>
                    <a:pt x="1263" y="1143"/>
                  </a:lnTo>
                  <a:lnTo>
                    <a:pt x="1263" y="1142"/>
                  </a:lnTo>
                  <a:lnTo>
                    <a:pt x="1262" y="1140"/>
                  </a:lnTo>
                  <a:lnTo>
                    <a:pt x="1262" y="1137"/>
                  </a:lnTo>
                  <a:lnTo>
                    <a:pt x="1261" y="1133"/>
                  </a:lnTo>
                  <a:lnTo>
                    <a:pt x="1261" y="1132"/>
                  </a:lnTo>
                  <a:lnTo>
                    <a:pt x="1260" y="1126"/>
                  </a:lnTo>
                  <a:lnTo>
                    <a:pt x="1260" y="1126"/>
                  </a:lnTo>
                  <a:lnTo>
                    <a:pt x="1260" y="1126"/>
                  </a:lnTo>
                  <a:lnTo>
                    <a:pt x="1260" y="1127"/>
                  </a:lnTo>
                  <a:lnTo>
                    <a:pt x="1254" y="1130"/>
                  </a:lnTo>
                  <a:lnTo>
                    <a:pt x="1253" y="1131"/>
                  </a:lnTo>
                  <a:lnTo>
                    <a:pt x="1253" y="1132"/>
                  </a:lnTo>
                  <a:lnTo>
                    <a:pt x="1253" y="1132"/>
                  </a:lnTo>
                  <a:lnTo>
                    <a:pt x="1254" y="1132"/>
                  </a:lnTo>
                  <a:lnTo>
                    <a:pt x="1255" y="1133"/>
                  </a:lnTo>
                  <a:lnTo>
                    <a:pt x="1255" y="1134"/>
                  </a:lnTo>
                  <a:lnTo>
                    <a:pt x="1256" y="1135"/>
                  </a:lnTo>
                  <a:lnTo>
                    <a:pt x="1256" y="1136"/>
                  </a:lnTo>
                  <a:lnTo>
                    <a:pt x="1256" y="1137"/>
                  </a:lnTo>
                  <a:lnTo>
                    <a:pt x="1256" y="1140"/>
                  </a:lnTo>
                  <a:lnTo>
                    <a:pt x="1255" y="1140"/>
                  </a:lnTo>
                  <a:lnTo>
                    <a:pt x="1248" y="1141"/>
                  </a:lnTo>
                  <a:lnTo>
                    <a:pt x="1247" y="1141"/>
                  </a:lnTo>
                  <a:lnTo>
                    <a:pt x="1247" y="1140"/>
                  </a:lnTo>
                  <a:lnTo>
                    <a:pt x="1245" y="1137"/>
                  </a:lnTo>
                  <a:lnTo>
                    <a:pt x="1246" y="1136"/>
                  </a:lnTo>
                  <a:lnTo>
                    <a:pt x="1247" y="1136"/>
                  </a:lnTo>
                  <a:lnTo>
                    <a:pt x="1248" y="1135"/>
                  </a:lnTo>
                  <a:lnTo>
                    <a:pt x="1249" y="1133"/>
                  </a:lnTo>
                  <a:lnTo>
                    <a:pt x="1251" y="1131"/>
                  </a:lnTo>
                  <a:lnTo>
                    <a:pt x="1251" y="1131"/>
                  </a:lnTo>
                  <a:lnTo>
                    <a:pt x="1252" y="1118"/>
                  </a:lnTo>
                  <a:lnTo>
                    <a:pt x="1252" y="1118"/>
                  </a:lnTo>
                  <a:lnTo>
                    <a:pt x="1251" y="1118"/>
                  </a:lnTo>
                  <a:lnTo>
                    <a:pt x="1248" y="1118"/>
                  </a:lnTo>
                  <a:lnTo>
                    <a:pt x="1234" y="1110"/>
                  </a:lnTo>
                  <a:lnTo>
                    <a:pt x="1232" y="1111"/>
                  </a:lnTo>
                  <a:lnTo>
                    <a:pt x="1231" y="1111"/>
                  </a:lnTo>
                  <a:lnTo>
                    <a:pt x="1227" y="1115"/>
                  </a:lnTo>
                  <a:lnTo>
                    <a:pt x="1201" y="1137"/>
                  </a:lnTo>
                  <a:lnTo>
                    <a:pt x="1188" y="1148"/>
                  </a:lnTo>
                  <a:lnTo>
                    <a:pt x="1188" y="1149"/>
                  </a:lnTo>
                  <a:lnTo>
                    <a:pt x="1187" y="1150"/>
                  </a:lnTo>
                  <a:lnTo>
                    <a:pt x="1187" y="1151"/>
                  </a:lnTo>
                  <a:lnTo>
                    <a:pt x="1187" y="1151"/>
                  </a:lnTo>
                  <a:lnTo>
                    <a:pt x="1187" y="1152"/>
                  </a:lnTo>
                  <a:lnTo>
                    <a:pt x="1187" y="1153"/>
                  </a:lnTo>
                  <a:lnTo>
                    <a:pt x="1184" y="1159"/>
                  </a:lnTo>
                  <a:lnTo>
                    <a:pt x="1184" y="1160"/>
                  </a:lnTo>
                  <a:lnTo>
                    <a:pt x="1183" y="1161"/>
                  </a:lnTo>
                  <a:lnTo>
                    <a:pt x="1175" y="1166"/>
                  </a:lnTo>
                  <a:lnTo>
                    <a:pt x="1165" y="1173"/>
                  </a:lnTo>
                  <a:lnTo>
                    <a:pt x="1159" y="1179"/>
                  </a:lnTo>
                  <a:lnTo>
                    <a:pt x="1157" y="1180"/>
                  </a:lnTo>
                  <a:lnTo>
                    <a:pt x="1157" y="1181"/>
                  </a:lnTo>
                  <a:lnTo>
                    <a:pt x="1157" y="1181"/>
                  </a:lnTo>
                  <a:lnTo>
                    <a:pt x="1157" y="1182"/>
                  </a:lnTo>
                  <a:lnTo>
                    <a:pt x="1156" y="1184"/>
                  </a:lnTo>
                  <a:lnTo>
                    <a:pt x="1152" y="1189"/>
                  </a:lnTo>
                  <a:lnTo>
                    <a:pt x="1140" y="1201"/>
                  </a:lnTo>
                  <a:lnTo>
                    <a:pt x="1139" y="1202"/>
                  </a:lnTo>
                  <a:lnTo>
                    <a:pt x="1138" y="1203"/>
                  </a:lnTo>
                  <a:lnTo>
                    <a:pt x="1133" y="1206"/>
                  </a:lnTo>
                  <a:lnTo>
                    <a:pt x="1131" y="1219"/>
                  </a:lnTo>
                  <a:lnTo>
                    <a:pt x="1131" y="1219"/>
                  </a:lnTo>
                  <a:lnTo>
                    <a:pt x="1132" y="1220"/>
                  </a:lnTo>
                  <a:lnTo>
                    <a:pt x="1133" y="1222"/>
                  </a:lnTo>
                  <a:lnTo>
                    <a:pt x="1132" y="1225"/>
                  </a:lnTo>
                  <a:lnTo>
                    <a:pt x="1132" y="1226"/>
                  </a:lnTo>
                  <a:lnTo>
                    <a:pt x="1131" y="1228"/>
                  </a:lnTo>
                  <a:lnTo>
                    <a:pt x="1128" y="1232"/>
                  </a:lnTo>
                  <a:lnTo>
                    <a:pt x="1126" y="1234"/>
                  </a:lnTo>
                  <a:lnTo>
                    <a:pt x="1115" y="1238"/>
                  </a:lnTo>
                  <a:lnTo>
                    <a:pt x="1107" y="1242"/>
                  </a:lnTo>
                  <a:lnTo>
                    <a:pt x="1104" y="1244"/>
                  </a:lnTo>
                  <a:lnTo>
                    <a:pt x="1101" y="1246"/>
                  </a:lnTo>
                  <a:lnTo>
                    <a:pt x="1100" y="1247"/>
                  </a:lnTo>
                  <a:lnTo>
                    <a:pt x="1100" y="1248"/>
                  </a:lnTo>
                  <a:lnTo>
                    <a:pt x="1101" y="1248"/>
                  </a:lnTo>
                  <a:lnTo>
                    <a:pt x="1101" y="1249"/>
                  </a:lnTo>
                  <a:lnTo>
                    <a:pt x="1101" y="1249"/>
                  </a:lnTo>
                  <a:lnTo>
                    <a:pt x="1102" y="1248"/>
                  </a:lnTo>
                  <a:lnTo>
                    <a:pt x="1104" y="1247"/>
                  </a:lnTo>
                  <a:lnTo>
                    <a:pt x="1108" y="1248"/>
                  </a:lnTo>
                  <a:lnTo>
                    <a:pt x="1114" y="1249"/>
                  </a:lnTo>
                  <a:lnTo>
                    <a:pt x="1116" y="1250"/>
                  </a:lnTo>
                  <a:lnTo>
                    <a:pt x="1118" y="1251"/>
                  </a:lnTo>
                  <a:lnTo>
                    <a:pt x="1124" y="1256"/>
                  </a:lnTo>
                  <a:lnTo>
                    <a:pt x="1135" y="1267"/>
                  </a:lnTo>
                  <a:lnTo>
                    <a:pt x="1136" y="1268"/>
                  </a:lnTo>
                  <a:lnTo>
                    <a:pt x="1139" y="1273"/>
                  </a:lnTo>
                  <a:lnTo>
                    <a:pt x="1142" y="1279"/>
                  </a:lnTo>
                  <a:lnTo>
                    <a:pt x="1151" y="1280"/>
                  </a:lnTo>
                  <a:lnTo>
                    <a:pt x="1156" y="1282"/>
                  </a:lnTo>
                  <a:lnTo>
                    <a:pt x="1156" y="1282"/>
                  </a:lnTo>
                  <a:lnTo>
                    <a:pt x="1167" y="1302"/>
                  </a:lnTo>
                  <a:lnTo>
                    <a:pt x="1175" y="1320"/>
                  </a:lnTo>
                  <a:lnTo>
                    <a:pt x="1180" y="1332"/>
                  </a:lnTo>
                  <a:lnTo>
                    <a:pt x="1181" y="1336"/>
                  </a:lnTo>
                  <a:lnTo>
                    <a:pt x="1182" y="1340"/>
                  </a:lnTo>
                  <a:lnTo>
                    <a:pt x="1182" y="1343"/>
                  </a:lnTo>
                  <a:lnTo>
                    <a:pt x="1190" y="1345"/>
                  </a:lnTo>
                  <a:lnTo>
                    <a:pt x="1205" y="1342"/>
                  </a:lnTo>
                  <a:lnTo>
                    <a:pt x="1221" y="1338"/>
                  </a:lnTo>
                  <a:lnTo>
                    <a:pt x="1221" y="1339"/>
                  </a:lnTo>
                  <a:lnTo>
                    <a:pt x="1222" y="1341"/>
                  </a:lnTo>
                  <a:lnTo>
                    <a:pt x="1222" y="1341"/>
                  </a:lnTo>
                  <a:lnTo>
                    <a:pt x="1223" y="1343"/>
                  </a:lnTo>
                  <a:lnTo>
                    <a:pt x="1223" y="1344"/>
                  </a:lnTo>
                  <a:lnTo>
                    <a:pt x="1223" y="1346"/>
                  </a:lnTo>
                  <a:lnTo>
                    <a:pt x="1224" y="1347"/>
                  </a:lnTo>
                  <a:lnTo>
                    <a:pt x="1225" y="1349"/>
                  </a:lnTo>
                  <a:lnTo>
                    <a:pt x="1226" y="1349"/>
                  </a:lnTo>
                  <a:lnTo>
                    <a:pt x="1227" y="1350"/>
                  </a:lnTo>
                  <a:lnTo>
                    <a:pt x="1244" y="1352"/>
                  </a:lnTo>
                  <a:lnTo>
                    <a:pt x="1254" y="1353"/>
                  </a:lnTo>
                  <a:lnTo>
                    <a:pt x="1271" y="1356"/>
                  </a:lnTo>
                  <a:lnTo>
                    <a:pt x="1285" y="1366"/>
                  </a:lnTo>
                  <a:lnTo>
                    <a:pt x="1288" y="1368"/>
                  </a:lnTo>
                  <a:lnTo>
                    <a:pt x="1294" y="1371"/>
                  </a:lnTo>
                  <a:lnTo>
                    <a:pt x="1299" y="1373"/>
                  </a:lnTo>
                  <a:lnTo>
                    <a:pt x="1300" y="1374"/>
                  </a:lnTo>
                  <a:lnTo>
                    <a:pt x="1301" y="1375"/>
                  </a:lnTo>
                  <a:lnTo>
                    <a:pt x="1302" y="1377"/>
                  </a:lnTo>
                  <a:lnTo>
                    <a:pt x="1307" y="1384"/>
                  </a:lnTo>
                  <a:lnTo>
                    <a:pt x="1308" y="1387"/>
                  </a:lnTo>
                  <a:lnTo>
                    <a:pt x="1309" y="1394"/>
                  </a:lnTo>
                  <a:lnTo>
                    <a:pt x="1309" y="1398"/>
                  </a:lnTo>
                  <a:lnTo>
                    <a:pt x="1309" y="1399"/>
                  </a:lnTo>
                  <a:lnTo>
                    <a:pt x="1328" y="1401"/>
                  </a:lnTo>
                  <a:lnTo>
                    <a:pt x="1333" y="1400"/>
                  </a:lnTo>
                  <a:lnTo>
                    <a:pt x="1340" y="1400"/>
                  </a:lnTo>
                  <a:lnTo>
                    <a:pt x="1345" y="1401"/>
                  </a:lnTo>
                  <a:lnTo>
                    <a:pt x="1361" y="1403"/>
                  </a:lnTo>
                  <a:lnTo>
                    <a:pt x="1364" y="1403"/>
                  </a:lnTo>
                  <a:lnTo>
                    <a:pt x="1365" y="1403"/>
                  </a:lnTo>
                  <a:lnTo>
                    <a:pt x="1365" y="1404"/>
                  </a:lnTo>
                  <a:lnTo>
                    <a:pt x="1365" y="1404"/>
                  </a:lnTo>
                  <a:lnTo>
                    <a:pt x="1367" y="1407"/>
                  </a:lnTo>
                  <a:lnTo>
                    <a:pt x="1367" y="1408"/>
                  </a:lnTo>
                  <a:lnTo>
                    <a:pt x="1367" y="1408"/>
                  </a:lnTo>
                  <a:lnTo>
                    <a:pt x="1362" y="1414"/>
                  </a:lnTo>
                  <a:lnTo>
                    <a:pt x="1363" y="1417"/>
                  </a:lnTo>
                  <a:lnTo>
                    <a:pt x="1364" y="1418"/>
                  </a:lnTo>
                  <a:lnTo>
                    <a:pt x="1365" y="1420"/>
                  </a:lnTo>
                  <a:lnTo>
                    <a:pt x="1373" y="1441"/>
                  </a:lnTo>
                  <a:lnTo>
                    <a:pt x="1374" y="1442"/>
                  </a:lnTo>
                  <a:lnTo>
                    <a:pt x="1375" y="1443"/>
                  </a:lnTo>
                  <a:lnTo>
                    <a:pt x="1380" y="1445"/>
                  </a:lnTo>
                  <a:lnTo>
                    <a:pt x="1384" y="1447"/>
                  </a:lnTo>
                  <a:lnTo>
                    <a:pt x="1386" y="1447"/>
                  </a:lnTo>
                  <a:lnTo>
                    <a:pt x="1389" y="1447"/>
                  </a:lnTo>
                  <a:lnTo>
                    <a:pt x="1390" y="1447"/>
                  </a:lnTo>
                  <a:lnTo>
                    <a:pt x="1391" y="1446"/>
                  </a:lnTo>
                  <a:lnTo>
                    <a:pt x="1392" y="1446"/>
                  </a:lnTo>
                  <a:lnTo>
                    <a:pt x="1396" y="1448"/>
                  </a:lnTo>
                  <a:lnTo>
                    <a:pt x="1398" y="1450"/>
                  </a:lnTo>
                  <a:lnTo>
                    <a:pt x="1398" y="1451"/>
                  </a:lnTo>
                  <a:lnTo>
                    <a:pt x="1402" y="1457"/>
                  </a:lnTo>
                  <a:lnTo>
                    <a:pt x="1402" y="1458"/>
                  </a:lnTo>
                  <a:lnTo>
                    <a:pt x="1403" y="1472"/>
                  </a:lnTo>
                  <a:lnTo>
                    <a:pt x="1402" y="1475"/>
                  </a:lnTo>
                  <a:lnTo>
                    <a:pt x="1401" y="1481"/>
                  </a:lnTo>
                  <a:lnTo>
                    <a:pt x="1399" y="1484"/>
                  </a:lnTo>
                  <a:lnTo>
                    <a:pt x="1398" y="1484"/>
                  </a:lnTo>
                  <a:lnTo>
                    <a:pt x="1394" y="1485"/>
                  </a:lnTo>
                  <a:lnTo>
                    <a:pt x="1392" y="1486"/>
                  </a:lnTo>
                  <a:lnTo>
                    <a:pt x="1391" y="1486"/>
                  </a:lnTo>
                  <a:lnTo>
                    <a:pt x="1390" y="1488"/>
                  </a:lnTo>
                  <a:lnTo>
                    <a:pt x="1392" y="1506"/>
                  </a:lnTo>
                  <a:lnTo>
                    <a:pt x="1395" y="1507"/>
                  </a:lnTo>
                  <a:lnTo>
                    <a:pt x="1400" y="1510"/>
                  </a:lnTo>
                  <a:lnTo>
                    <a:pt x="1403" y="1510"/>
                  </a:lnTo>
                  <a:lnTo>
                    <a:pt x="1407" y="1511"/>
                  </a:lnTo>
                  <a:lnTo>
                    <a:pt x="1410" y="1509"/>
                  </a:lnTo>
                  <a:lnTo>
                    <a:pt x="1411" y="1508"/>
                  </a:lnTo>
                  <a:lnTo>
                    <a:pt x="1412" y="1507"/>
                  </a:lnTo>
                  <a:lnTo>
                    <a:pt x="1412" y="1507"/>
                  </a:lnTo>
                  <a:lnTo>
                    <a:pt x="1413" y="1507"/>
                  </a:lnTo>
                  <a:lnTo>
                    <a:pt x="1431" y="1525"/>
                  </a:lnTo>
                  <a:lnTo>
                    <a:pt x="1431" y="1525"/>
                  </a:lnTo>
                  <a:lnTo>
                    <a:pt x="1439" y="1543"/>
                  </a:lnTo>
                  <a:lnTo>
                    <a:pt x="1439" y="1553"/>
                  </a:lnTo>
                  <a:lnTo>
                    <a:pt x="1441" y="1559"/>
                  </a:lnTo>
                  <a:lnTo>
                    <a:pt x="1439" y="1559"/>
                  </a:lnTo>
                  <a:lnTo>
                    <a:pt x="1436" y="1562"/>
                  </a:lnTo>
                  <a:lnTo>
                    <a:pt x="1435" y="1564"/>
                  </a:lnTo>
                  <a:lnTo>
                    <a:pt x="1434" y="1564"/>
                  </a:lnTo>
                  <a:lnTo>
                    <a:pt x="1434" y="1565"/>
                  </a:lnTo>
                  <a:lnTo>
                    <a:pt x="1433" y="1565"/>
                  </a:lnTo>
                  <a:lnTo>
                    <a:pt x="1433" y="1565"/>
                  </a:lnTo>
                  <a:lnTo>
                    <a:pt x="1432" y="1567"/>
                  </a:lnTo>
                  <a:lnTo>
                    <a:pt x="1431" y="1570"/>
                  </a:lnTo>
                  <a:lnTo>
                    <a:pt x="1425" y="1567"/>
                  </a:lnTo>
                  <a:lnTo>
                    <a:pt x="1408" y="1556"/>
                  </a:lnTo>
                  <a:lnTo>
                    <a:pt x="1401" y="1551"/>
                  </a:lnTo>
                  <a:lnTo>
                    <a:pt x="1398" y="1548"/>
                  </a:lnTo>
                  <a:lnTo>
                    <a:pt x="1396" y="1547"/>
                  </a:lnTo>
                  <a:lnTo>
                    <a:pt x="1396" y="1546"/>
                  </a:lnTo>
                  <a:lnTo>
                    <a:pt x="1394" y="1544"/>
                  </a:lnTo>
                  <a:lnTo>
                    <a:pt x="1391" y="1542"/>
                  </a:lnTo>
                  <a:lnTo>
                    <a:pt x="1384" y="1536"/>
                  </a:lnTo>
                  <a:lnTo>
                    <a:pt x="1383" y="1535"/>
                  </a:lnTo>
                  <a:lnTo>
                    <a:pt x="1378" y="1531"/>
                  </a:lnTo>
                  <a:lnTo>
                    <a:pt x="1362" y="1520"/>
                  </a:lnTo>
                  <a:lnTo>
                    <a:pt x="1358" y="1518"/>
                  </a:lnTo>
                  <a:lnTo>
                    <a:pt x="1347" y="1511"/>
                  </a:lnTo>
                  <a:lnTo>
                    <a:pt x="1345" y="1510"/>
                  </a:lnTo>
                  <a:lnTo>
                    <a:pt x="1342" y="1508"/>
                  </a:lnTo>
                  <a:lnTo>
                    <a:pt x="1336" y="1505"/>
                  </a:lnTo>
                  <a:lnTo>
                    <a:pt x="1333" y="1504"/>
                  </a:lnTo>
                  <a:lnTo>
                    <a:pt x="1324" y="1500"/>
                  </a:lnTo>
                  <a:lnTo>
                    <a:pt x="1322" y="1499"/>
                  </a:lnTo>
                  <a:lnTo>
                    <a:pt x="1319" y="1499"/>
                  </a:lnTo>
                  <a:lnTo>
                    <a:pt x="1303" y="1494"/>
                  </a:lnTo>
                  <a:lnTo>
                    <a:pt x="1298" y="1493"/>
                  </a:lnTo>
                  <a:lnTo>
                    <a:pt x="1295" y="1493"/>
                  </a:lnTo>
                  <a:lnTo>
                    <a:pt x="1295" y="1493"/>
                  </a:lnTo>
                  <a:lnTo>
                    <a:pt x="1291" y="1493"/>
                  </a:lnTo>
                  <a:lnTo>
                    <a:pt x="1287" y="1494"/>
                  </a:lnTo>
                  <a:lnTo>
                    <a:pt x="1287" y="1494"/>
                  </a:lnTo>
                  <a:lnTo>
                    <a:pt x="1287" y="1495"/>
                  </a:lnTo>
                  <a:lnTo>
                    <a:pt x="1287" y="1495"/>
                  </a:lnTo>
                  <a:lnTo>
                    <a:pt x="1290" y="1495"/>
                  </a:lnTo>
                  <a:lnTo>
                    <a:pt x="1290" y="1495"/>
                  </a:lnTo>
                  <a:lnTo>
                    <a:pt x="1287" y="1495"/>
                  </a:lnTo>
                  <a:lnTo>
                    <a:pt x="1287" y="1496"/>
                  </a:lnTo>
                  <a:lnTo>
                    <a:pt x="1290" y="1496"/>
                  </a:lnTo>
                  <a:lnTo>
                    <a:pt x="1290" y="1496"/>
                  </a:lnTo>
                  <a:lnTo>
                    <a:pt x="1287" y="1496"/>
                  </a:lnTo>
                  <a:lnTo>
                    <a:pt x="1287" y="1496"/>
                  </a:lnTo>
                  <a:lnTo>
                    <a:pt x="1288" y="1497"/>
                  </a:lnTo>
                  <a:lnTo>
                    <a:pt x="1288" y="1497"/>
                  </a:lnTo>
                  <a:lnTo>
                    <a:pt x="1288" y="1497"/>
                  </a:lnTo>
                  <a:lnTo>
                    <a:pt x="1287" y="1496"/>
                  </a:lnTo>
                  <a:lnTo>
                    <a:pt x="1287" y="1496"/>
                  </a:lnTo>
                  <a:lnTo>
                    <a:pt x="1286" y="1494"/>
                  </a:lnTo>
                  <a:lnTo>
                    <a:pt x="1286" y="1494"/>
                  </a:lnTo>
                  <a:lnTo>
                    <a:pt x="1283" y="1494"/>
                  </a:lnTo>
                  <a:lnTo>
                    <a:pt x="1279" y="1495"/>
                  </a:lnTo>
                  <a:lnTo>
                    <a:pt x="1275" y="1496"/>
                  </a:lnTo>
                  <a:lnTo>
                    <a:pt x="1270" y="1497"/>
                  </a:lnTo>
                  <a:lnTo>
                    <a:pt x="1269" y="1497"/>
                  </a:lnTo>
                  <a:lnTo>
                    <a:pt x="1269" y="1498"/>
                  </a:lnTo>
                  <a:lnTo>
                    <a:pt x="1262" y="1500"/>
                  </a:lnTo>
                  <a:lnTo>
                    <a:pt x="1259" y="1501"/>
                  </a:lnTo>
                  <a:lnTo>
                    <a:pt x="1258" y="1502"/>
                  </a:lnTo>
                  <a:lnTo>
                    <a:pt x="1257" y="1502"/>
                  </a:lnTo>
                  <a:lnTo>
                    <a:pt x="1257" y="1503"/>
                  </a:lnTo>
                  <a:lnTo>
                    <a:pt x="1256" y="1503"/>
                  </a:lnTo>
                  <a:lnTo>
                    <a:pt x="1255" y="1504"/>
                  </a:lnTo>
                  <a:lnTo>
                    <a:pt x="1254" y="1504"/>
                  </a:lnTo>
                  <a:lnTo>
                    <a:pt x="1254" y="1505"/>
                  </a:lnTo>
                  <a:lnTo>
                    <a:pt x="1253" y="1505"/>
                  </a:lnTo>
                  <a:lnTo>
                    <a:pt x="1252" y="1507"/>
                  </a:lnTo>
                  <a:lnTo>
                    <a:pt x="1251" y="1508"/>
                  </a:lnTo>
                  <a:lnTo>
                    <a:pt x="1250" y="1509"/>
                  </a:lnTo>
                  <a:lnTo>
                    <a:pt x="1251" y="1510"/>
                  </a:lnTo>
                  <a:lnTo>
                    <a:pt x="1251" y="1511"/>
                  </a:lnTo>
                  <a:lnTo>
                    <a:pt x="1252" y="1512"/>
                  </a:lnTo>
                  <a:lnTo>
                    <a:pt x="1252" y="1512"/>
                  </a:lnTo>
                  <a:lnTo>
                    <a:pt x="1252" y="1512"/>
                  </a:lnTo>
                  <a:lnTo>
                    <a:pt x="1252" y="1512"/>
                  </a:lnTo>
                  <a:lnTo>
                    <a:pt x="1252" y="1513"/>
                  </a:lnTo>
                  <a:lnTo>
                    <a:pt x="1252" y="1513"/>
                  </a:lnTo>
                  <a:lnTo>
                    <a:pt x="1252" y="1513"/>
                  </a:lnTo>
                  <a:lnTo>
                    <a:pt x="1252" y="1513"/>
                  </a:lnTo>
                  <a:lnTo>
                    <a:pt x="1252" y="1513"/>
                  </a:lnTo>
                  <a:lnTo>
                    <a:pt x="1252" y="1512"/>
                  </a:lnTo>
                  <a:lnTo>
                    <a:pt x="1252" y="1512"/>
                  </a:lnTo>
                  <a:lnTo>
                    <a:pt x="1252" y="1512"/>
                  </a:lnTo>
                  <a:lnTo>
                    <a:pt x="1252" y="1512"/>
                  </a:lnTo>
                  <a:lnTo>
                    <a:pt x="1251" y="1511"/>
                  </a:lnTo>
                  <a:lnTo>
                    <a:pt x="1251" y="1510"/>
                  </a:lnTo>
                  <a:lnTo>
                    <a:pt x="1250" y="1509"/>
                  </a:lnTo>
                  <a:lnTo>
                    <a:pt x="1249" y="1509"/>
                  </a:lnTo>
                  <a:lnTo>
                    <a:pt x="1249" y="1509"/>
                  </a:lnTo>
                  <a:lnTo>
                    <a:pt x="1246" y="1512"/>
                  </a:lnTo>
                  <a:lnTo>
                    <a:pt x="1236" y="1517"/>
                  </a:lnTo>
                  <a:moveTo>
                    <a:pt x="1259" y="997"/>
                  </a:moveTo>
                  <a:lnTo>
                    <a:pt x="1265" y="995"/>
                  </a:lnTo>
                  <a:lnTo>
                    <a:pt x="1256" y="985"/>
                  </a:lnTo>
                  <a:lnTo>
                    <a:pt x="1252" y="980"/>
                  </a:lnTo>
                  <a:lnTo>
                    <a:pt x="1251" y="978"/>
                  </a:lnTo>
                  <a:lnTo>
                    <a:pt x="1250" y="976"/>
                  </a:lnTo>
                  <a:lnTo>
                    <a:pt x="1250" y="975"/>
                  </a:lnTo>
                  <a:lnTo>
                    <a:pt x="1250" y="975"/>
                  </a:lnTo>
                  <a:lnTo>
                    <a:pt x="1251" y="975"/>
                  </a:lnTo>
                  <a:lnTo>
                    <a:pt x="1251" y="973"/>
                  </a:lnTo>
                  <a:lnTo>
                    <a:pt x="1250" y="973"/>
                  </a:lnTo>
                  <a:lnTo>
                    <a:pt x="1249" y="971"/>
                  </a:lnTo>
                  <a:lnTo>
                    <a:pt x="1248" y="972"/>
                  </a:lnTo>
                  <a:lnTo>
                    <a:pt x="1248" y="972"/>
                  </a:lnTo>
                  <a:lnTo>
                    <a:pt x="1248" y="975"/>
                  </a:lnTo>
                  <a:lnTo>
                    <a:pt x="1248" y="975"/>
                  </a:lnTo>
                  <a:lnTo>
                    <a:pt x="1253" y="987"/>
                  </a:lnTo>
                  <a:lnTo>
                    <a:pt x="1257" y="996"/>
                  </a:lnTo>
                  <a:lnTo>
                    <a:pt x="1258" y="997"/>
                  </a:lnTo>
                  <a:lnTo>
                    <a:pt x="1259" y="997"/>
                  </a:lnTo>
                  <a:moveTo>
                    <a:pt x="981" y="701"/>
                  </a:moveTo>
                  <a:lnTo>
                    <a:pt x="978" y="698"/>
                  </a:lnTo>
                  <a:lnTo>
                    <a:pt x="978" y="698"/>
                  </a:lnTo>
                  <a:lnTo>
                    <a:pt x="978" y="698"/>
                  </a:lnTo>
                  <a:lnTo>
                    <a:pt x="974" y="700"/>
                  </a:lnTo>
                  <a:lnTo>
                    <a:pt x="972" y="700"/>
                  </a:lnTo>
                  <a:lnTo>
                    <a:pt x="971" y="700"/>
                  </a:lnTo>
                  <a:lnTo>
                    <a:pt x="969" y="703"/>
                  </a:lnTo>
                  <a:lnTo>
                    <a:pt x="965" y="709"/>
                  </a:lnTo>
                  <a:lnTo>
                    <a:pt x="968" y="710"/>
                  </a:lnTo>
                  <a:lnTo>
                    <a:pt x="973" y="711"/>
                  </a:lnTo>
                  <a:lnTo>
                    <a:pt x="975" y="711"/>
                  </a:lnTo>
                  <a:lnTo>
                    <a:pt x="977" y="711"/>
                  </a:lnTo>
                  <a:lnTo>
                    <a:pt x="980" y="711"/>
                  </a:lnTo>
                  <a:lnTo>
                    <a:pt x="982" y="709"/>
                  </a:lnTo>
                  <a:lnTo>
                    <a:pt x="982" y="709"/>
                  </a:lnTo>
                  <a:lnTo>
                    <a:pt x="982" y="709"/>
                  </a:lnTo>
                  <a:lnTo>
                    <a:pt x="982" y="709"/>
                  </a:lnTo>
                  <a:lnTo>
                    <a:pt x="982" y="708"/>
                  </a:lnTo>
                  <a:lnTo>
                    <a:pt x="982" y="708"/>
                  </a:lnTo>
                  <a:lnTo>
                    <a:pt x="982" y="708"/>
                  </a:lnTo>
                  <a:lnTo>
                    <a:pt x="982" y="708"/>
                  </a:lnTo>
                  <a:lnTo>
                    <a:pt x="982" y="708"/>
                  </a:lnTo>
                  <a:lnTo>
                    <a:pt x="981" y="701"/>
                  </a:lnTo>
                  <a:lnTo>
                    <a:pt x="981" y="701"/>
                  </a:lnTo>
                </a:path>
              </a:pathLst>
            </a:custGeom>
            <a:solidFill>
              <a:srgbClr val="3F6075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4" name="Rectangle 214"/>
            <p:cNvSpPr>
              <a:spLocks noChangeArrowheads="1"/>
            </p:cNvSpPr>
            <p:nvPr/>
          </p:nvSpPr>
          <p:spPr bwMode="auto">
            <a:xfrm>
              <a:off x="5563147" y="5801776"/>
              <a:ext cx="4497" cy="4300"/>
            </a:xfrm>
            <a:prstGeom prst="rect">
              <a:avLst/>
            </a:prstGeom>
            <a:solidFill>
              <a:srgbClr val="FFFF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5" name="Freeform 215"/>
            <p:cNvSpPr>
              <a:spLocks/>
            </p:cNvSpPr>
            <p:nvPr/>
          </p:nvSpPr>
          <p:spPr bwMode="auto">
            <a:xfrm>
              <a:off x="5518185" y="581897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6" name="Rectangle 216"/>
            <p:cNvSpPr>
              <a:spLocks noChangeArrowheads="1"/>
            </p:cNvSpPr>
            <p:nvPr/>
          </p:nvSpPr>
          <p:spPr bwMode="auto">
            <a:xfrm>
              <a:off x="5531672" y="5814673"/>
              <a:ext cx="4497" cy="4300"/>
            </a:xfrm>
            <a:prstGeom prst="rect">
              <a:avLst/>
            </a:prstGeom>
            <a:solidFill>
              <a:srgbClr val="FFFF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7" name="Freeform 217"/>
            <p:cNvSpPr>
              <a:spLocks/>
            </p:cNvSpPr>
            <p:nvPr/>
          </p:nvSpPr>
          <p:spPr bwMode="auto">
            <a:xfrm>
              <a:off x="4587461" y="3604844"/>
              <a:ext cx="1164527" cy="846958"/>
            </a:xfrm>
            <a:custGeom>
              <a:avLst/>
              <a:gdLst>
                <a:gd name="T0" fmla="*/ 94 w 259"/>
                <a:gd name="T1" fmla="*/ 5 h 197"/>
                <a:gd name="T2" fmla="*/ 107 w 259"/>
                <a:gd name="T3" fmla="*/ 12 h 197"/>
                <a:gd name="T4" fmla="*/ 110 w 259"/>
                <a:gd name="T5" fmla="*/ 18 h 197"/>
                <a:gd name="T6" fmla="*/ 106 w 259"/>
                <a:gd name="T7" fmla="*/ 43 h 197"/>
                <a:gd name="T8" fmla="*/ 105 w 259"/>
                <a:gd name="T9" fmla="*/ 66 h 197"/>
                <a:gd name="T10" fmla="*/ 112 w 259"/>
                <a:gd name="T11" fmla="*/ 64 h 197"/>
                <a:gd name="T12" fmla="*/ 124 w 259"/>
                <a:gd name="T13" fmla="*/ 77 h 197"/>
                <a:gd name="T14" fmla="*/ 131 w 259"/>
                <a:gd name="T15" fmla="*/ 87 h 197"/>
                <a:gd name="T16" fmla="*/ 135 w 259"/>
                <a:gd name="T17" fmla="*/ 83 h 197"/>
                <a:gd name="T18" fmla="*/ 155 w 259"/>
                <a:gd name="T19" fmla="*/ 69 h 197"/>
                <a:gd name="T20" fmla="*/ 167 w 259"/>
                <a:gd name="T21" fmla="*/ 76 h 197"/>
                <a:gd name="T22" fmla="*/ 177 w 259"/>
                <a:gd name="T23" fmla="*/ 63 h 197"/>
                <a:gd name="T24" fmla="*/ 183 w 259"/>
                <a:gd name="T25" fmla="*/ 68 h 197"/>
                <a:gd name="T26" fmla="*/ 187 w 259"/>
                <a:gd name="T27" fmla="*/ 76 h 197"/>
                <a:gd name="T28" fmla="*/ 178 w 259"/>
                <a:gd name="T29" fmla="*/ 82 h 197"/>
                <a:gd name="T30" fmla="*/ 190 w 259"/>
                <a:gd name="T31" fmla="*/ 88 h 197"/>
                <a:gd name="T32" fmla="*/ 196 w 259"/>
                <a:gd name="T33" fmla="*/ 92 h 197"/>
                <a:gd name="T34" fmla="*/ 212 w 259"/>
                <a:gd name="T35" fmla="*/ 105 h 197"/>
                <a:gd name="T36" fmla="*/ 216 w 259"/>
                <a:gd name="T37" fmla="*/ 111 h 197"/>
                <a:gd name="T38" fmla="*/ 226 w 259"/>
                <a:gd name="T39" fmla="*/ 100 h 197"/>
                <a:gd name="T40" fmla="*/ 234 w 259"/>
                <a:gd name="T41" fmla="*/ 92 h 197"/>
                <a:gd name="T42" fmla="*/ 250 w 259"/>
                <a:gd name="T43" fmla="*/ 90 h 197"/>
                <a:gd name="T44" fmla="*/ 258 w 259"/>
                <a:gd name="T45" fmla="*/ 106 h 197"/>
                <a:gd name="T46" fmla="*/ 252 w 259"/>
                <a:gd name="T47" fmla="*/ 126 h 197"/>
                <a:gd name="T48" fmla="*/ 233 w 259"/>
                <a:gd name="T49" fmla="*/ 135 h 197"/>
                <a:gd name="T50" fmla="*/ 221 w 259"/>
                <a:gd name="T51" fmla="*/ 144 h 197"/>
                <a:gd name="T52" fmla="*/ 222 w 259"/>
                <a:gd name="T53" fmla="*/ 158 h 197"/>
                <a:gd name="T54" fmla="*/ 199 w 259"/>
                <a:gd name="T55" fmla="*/ 168 h 197"/>
                <a:gd name="T56" fmla="*/ 192 w 259"/>
                <a:gd name="T57" fmla="*/ 159 h 197"/>
                <a:gd name="T58" fmla="*/ 190 w 259"/>
                <a:gd name="T59" fmla="*/ 175 h 197"/>
                <a:gd name="T60" fmla="*/ 174 w 259"/>
                <a:gd name="T61" fmla="*/ 190 h 197"/>
                <a:gd name="T62" fmla="*/ 165 w 259"/>
                <a:gd name="T63" fmla="*/ 186 h 197"/>
                <a:gd name="T64" fmla="*/ 156 w 259"/>
                <a:gd name="T65" fmla="*/ 183 h 197"/>
                <a:gd name="T66" fmla="*/ 149 w 259"/>
                <a:gd name="T67" fmla="*/ 185 h 197"/>
                <a:gd name="T68" fmla="*/ 149 w 259"/>
                <a:gd name="T69" fmla="*/ 176 h 197"/>
                <a:gd name="T70" fmla="*/ 139 w 259"/>
                <a:gd name="T71" fmla="*/ 176 h 197"/>
                <a:gd name="T72" fmla="*/ 138 w 259"/>
                <a:gd name="T73" fmla="*/ 170 h 197"/>
                <a:gd name="T74" fmla="*/ 142 w 259"/>
                <a:gd name="T75" fmla="*/ 165 h 197"/>
                <a:gd name="T76" fmla="*/ 140 w 259"/>
                <a:gd name="T77" fmla="*/ 157 h 197"/>
                <a:gd name="T78" fmla="*/ 128 w 259"/>
                <a:gd name="T79" fmla="*/ 157 h 197"/>
                <a:gd name="T80" fmla="*/ 115 w 259"/>
                <a:gd name="T81" fmla="*/ 153 h 197"/>
                <a:gd name="T82" fmla="*/ 106 w 259"/>
                <a:gd name="T83" fmla="*/ 155 h 197"/>
                <a:gd name="T84" fmla="*/ 106 w 259"/>
                <a:gd name="T85" fmla="*/ 148 h 197"/>
                <a:gd name="T86" fmla="*/ 105 w 259"/>
                <a:gd name="T87" fmla="*/ 145 h 197"/>
                <a:gd name="T88" fmla="*/ 101 w 259"/>
                <a:gd name="T89" fmla="*/ 138 h 197"/>
                <a:gd name="T90" fmla="*/ 92 w 259"/>
                <a:gd name="T91" fmla="*/ 127 h 197"/>
                <a:gd name="T92" fmla="*/ 89 w 259"/>
                <a:gd name="T93" fmla="*/ 115 h 197"/>
                <a:gd name="T94" fmla="*/ 83 w 259"/>
                <a:gd name="T95" fmla="*/ 99 h 197"/>
                <a:gd name="T96" fmla="*/ 68 w 259"/>
                <a:gd name="T97" fmla="*/ 97 h 197"/>
                <a:gd name="T98" fmla="*/ 60 w 259"/>
                <a:gd name="T99" fmla="*/ 102 h 197"/>
                <a:gd name="T100" fmla="*/ 54 w 259"/>
                <a:gd name="T101" fmla="*/ 100 h 197"/>
                <a:gd name="T102" fmla="*/ 37 w 259"/>
                <a:gd name="T103" fmla="*/ 105 h 197"/>
                <a:gd name="T104" fmla="*/ 14 w 259"/>
                <a:gd name="T105" fmla="*/ 91 h 197"/>
                <a:gd name="T106" fmla="*/ 11 w 259"/>
                <a:gd name="T107" fmla="*/ 82 h 197"/>
                <a:gd name="T108" fmla="*/ 24 w 259"/>
                <a:gd name="T109" fmla="*/ 67 h 197"/>
                <a:gd name="T110" fmla="*/ 9 w 259"/>
                <a:gd name="T111" fmla="*/ 58 h 197"/>
                <a:gd name="T112" fmla="*/ 0 w 259"/>
                <a:gd name="T113" fmla="*/ 37 h 197"/>
                <a:gd name="T114" fmla="*/ 9 w 259"/>
                <a:gd name="T115" fmla="*/ 27 h 197"/>
                <a:gd name="T116" fmla="*/ 31 w 259"/>
                <a:gd name="T117" fmla="*/ 23 h 197"/>
                <a:gd name="T118" fmla="*/ 35 w 259"/>
                <a:gd name="T119" fmla="*/ 5 h 197"/>
                <a:gd name="T120" fmla="*/ 56 w 259"/>
                <a:gd name="T121" fmla="*/ 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9" h="197">
                  <a:moveTo>
                    <a:pt x="59" y="0"/>
                  </a:moveTo>
                  <a:lnTo>
                    <a:pt x="60" y="2"/>
                  </a:lnTo>
                  <a:lnTo>
                    <a:pt x="61" y="2"/>
                  </a:lnTo>
                  <a:lnTo>
                    <a:pt x="64" y="1"/>
                  </a:lnTo>
                  <a:lnTo>
                    <a:pt x="69" y="2"/>
                  </a:lnTo>
                  <a:lnTo>
                    <a:pt x="69" y="3"/>
                  </a:lnTo>
                  <a:lnTo>
                    <a:pt x="70" y="3"/>
                  </a:lnTo>
                  <a:lnTo>
                    <a:pt x="71" y="2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77" y="2"/>
                  </a:lnTo>
                  <a:lnTo>
                    <a:pt x="78" y="3"/>
                  </a:lnTo>
                  <a:lnTo>
                    <a:pt x="79" y="4"/>
                  </a:lnTo>
                  <a:lnTo>
                    <a:pt x="80" y="5"/>
                  </a:lnTo>
                  <a:lnTo>
                    <a:pt x="83" y="4"/>
                  </a:lnTo>
                  <a:lnTo>
                    <a:pt x="84" y="5"/>
                  </a:lnTo>
                  <a:lnTo>
                    <a:pt x="85" y="6"/>
                  </a:lnTo>
                  <a:lnTo>
                    <a:pt x="85" y="7"/>
                  </a:lnTo>
                  <a:lnTo>
                    <a:pt x="86" y="7"/>
                  </a:lnTo>
                  <a:lnTo>
                    <a:pt x="91" y="7"/>
                  </a:lnTo>
                  <a:lnTo>
                    <a:pt x="93" y="6"/>
                  </a:lnTo>
                  <a:lnTo>
                    <a:pt x="94" y="5"/>
                  </a:lnTo>
                  <a:lnTo>
                    <a:pt x="94" y="5"/>
                  </a:lnTo>
                  <a:lnTo>
                    <a:pt x="98" y="5"/>
                  </a:lnTo>
                  <a:lnTo>
                    <a:pt x="99" y="5"/>
                  </a:lnTo>
                  <a:lnTo>
                    <a:pt x="99" y="5"/>
                  </a:lnTo>
                  <a:lnTo>
                    <a:pt x="99" y="5"/>
                  </a:lnTo>
                  <a:lnTo>
                    <a:pt x="99" y="6"/>
                  </a:lnTo>
                  <a:lnTo>
                    <a:pt x="101" y="7"/>
                  </a:lnTo>
                  <a:lnTo>
                    <a:pt x="106" y="9"/>
                  </a:lnTo>
                  <a:lnTo>
                    <a:pt x="106" y="9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7" y="8"/>
                  </a:lnTo>
                  <a:lnTo>
                    <a:pt x="107" y="8"/>
                  </a:lnTo>
                  <a:lnTo>
                    <a:pt x="107" y="8"/>
                  </a:lnTo>
                  <a:lnTo>
                    <a:pt x="107" y="8"/>
                  </a:lnTo>
                  <a:lnTo>
                    <a:pt x="108" y="8"/>
                  </a:lnTo>
                  <a:lnTo>
                    <a:pt x="108" y="8"/>
                  </a:lnTo>
                  <a:lnTo>
                    <a:pt x="108" y="8"/>
                  </a:lnTo>
                  <a:lnTo>
                    <a:pt x="108" y="10"/>
                  </a:lnTo>
                  <a:lnTo>
                    <a:pt x="108" y="11"/>
                  </a:lnTo>
                  <a:lnTo>
                    <a:pt x="107" y="11"/>
                  </a:lnTo>
                  <a:lnTo>
                    <a:pt x="107" y="12"/>
                  </a:lnTo>
                  <a:lnTo>
                    <a:pt x="107" y="13"/>
                  </a:lnTo>
                  <a:lnTo>
                    <a:pt x="105" y="14"/>
                  </a:lnTo>
                  <a:lnTo>
                    <a:pt x="105" y="14"/>
                  </a:lnTo>
                  <a:lnTo>
                    <a:pt x="105" y="14"/>
                  </a:lnTo>
                  <a:lnTo>
                    <a:pt x="104" y="14"/>
                  </a:lnTo>
                  <a:lnTo>
                    <a:pt x="104" y="15"/>
                  </a:lnTo>
                  <a:lnTo>
                    <a:pt x="104" y="15"/>
                  </a:lnTo>
                  <a:lnTo>
                    <a:pt x="104" y="17"/>
                  </a:lnTo>
                  <a:lnTo>
                    <a:pt x="104" y="17"/>
                  </a:lnTo>
                  <a:lnTo>
                    <a:pt x="105" y="17"/>
                  </a:lnTo>
                  <a:lnTo>
                    <a:pt x="105" y="17"/>
                  </a:lnTo>
                  <a:lnTo>
                    <a:pt x="106" y="17"/>
                  </a:lnTo>
                  <a:lnTo>
                    <a:pt x="107" y="18"/>
                  </a:lnTo>
                  <a:lnTo>
                    <a:pt x="107" y="17"/>
                  </a:lnTo>
                  <a:lnTo>
                    <a:pt x="108" y="17"/>
                  </a:lnTo>
                  <a:lnTo>
                    <a:pt x="108" y="17"/>
                  </a:lnTo>
                  <a:lnTo>
                    <a:pt x="108" y="16"/>
                  </a:lnTo>
                  <a:lnTo>
                    <a:pt x="108" y="16"/>
                  </a:lnTo>
                  <a:lnTo>
                    <a:pt x="109" y="16"/>
                  </a:lnTo>
                  <a:lnTo>
                    <a:pt x="111" y="17"/>
                  </a:lnTo>
                  <a:lnTo>
                    <a:pt x="111" y="17"/>
                  </a:lnTo>
                  <a:lnTo>
                    <a:pt x="110" y="18"/>
                  </a:lnTo>
                  <a:lnTo>
                    <a:pt x="110" y="19"/>
                  </a:lnTo>
                  <a:lnTo>
                    <a:pt x="110" y="20"/>
                  </a:lnTo>
                  <a:lnTo>
                    <a:pt x="111" y="21"/>
                  </a:lnTo>
                  <a:lnTo>
                    <a:pt x="111" y="23"/>
                  </a:lnTo>
                  <a:lnTo>
                    <a:pt x="109" y="26"/>
                  </a:lnTo>
                  <a:lnTo>
                    <a:pt x="109" y="26"/>
                  </a:lnTo>
                  <a:lnTo>
                    <a:pt x="109" y="26"/>
                  </a:lnTo>
                  <a:lnTo>
                    <a:pt x="109" y="27"/>
                  </a:lnTo>
                  <a:lnTo>
                    <a:pt x="109" y="27"/>
                  </a:lnTo>
                  <a:lnTo>
                    <a:pt x="109" y="27"/>
                  </a:lnTo>
                  <a:lnTo>
                    <a:pt x="110" y="28"/>
                  </a:lnTo>
                  <a:lnTo>
                    <a:pt x="110" y="28"/>
                  </a:lnTo>
                  <a:lnTo>
                    <a:pt x="110" y="29"/>
                  </a:lnTo>
                  <a:lnTo>
                    <a:pt x="111" y="30"/>
                  </a:lnTo>
                  <a:lnTo>
                    <a:pt x="110" y="30"/>
                  </a:lnTo>
                  <a:lnTo>
                    <a:pt x="110" y="34"/>
                  </a:lnTo>
                  <a:lnTo>
                    <a:pt x="109" y="34"/>
                  </a:lnTo>
                  <a:lnTo>
                    <a:pt x="109" y="35"/>
                  </a:lnTo>
                  <a:lnTo>
                    <a:pt x="107" y="36"/>
                  </a:lnTo>
                  <a:lnTo>
                    <a:pt x="106" y="40"/>
                  </a:lnTo>
                  <a:lnTo>
                    <a:pt x="106" y="42"/>
                  </a:lnTo>
                  <a:lnTo>
                    <a:pt x="106" y="43"/>
                  </a:lnTo>
                  <a:lnTo>
                    <a:pt x="106" y="45"/>
                  </a:lnTo>
                  <a:lnTo>
                    <a:pt x="106" y="45"/>
                  </a:lnTo>
                  <a:lnTo>
                    <a:pt x="106" y="46"/>
                  </a:lnTo>
                  <a:lnTo>
                    <a:pt x="105" y="49"/>
                  </a:lnTo>
                  <a:lnTo>
                    <a:pt x="104" y="50"/>
                  </a:lnTo>
                  <a:lnTo>
                    <a:pt x="104" y="50"/>
                  </a:lnTo>
                  <a:lnTo>
                    <a:pt x="105" y="51"/>
                  </a:lnTo>
                  <a:lnTo>
                    <a:pt x="105" y="51"/>
                  </a:lnTo>
                  <a:lnTo>
                    <a:pt x="105" y="53"/>
                  </a:lnTo>
                  <a:lnTo>
                    <a:pt x="105" y="54"/>
                  </a:lnTo>
                  <a:lnTo>
                    <a:pt x="105" y="54"/>
                  </a:lnTo>
                  <a:lnTo>
                    <a:pt x="104" y="55"/>
                  </a:lnTo>
                  <a:lnTo>
                    <a:pt x="102" y="55"/>
                  </a:lnTo>
                  <a:lnTo>
                    <a:pt x="102" y="56"/>
                  </a:lnTo>
                  <a:lnTo>
                    <a:pt x="103" y="60"/>
                  </a:lnTo>
                  <a:lnTo>
                    <a:pt x="104" y="65"/>
                  </a:lnTo>
                  <a:lnTo>
                    <a:pt x="104" y="65"/>
                  </a:lnTo>
                  <a:lnTo>
                    <a:pt x="104" y="66"/>
                  </a:lnTo>
                  <a:lnTo>
                    <a:pt x="105" y="66"/>
                  </a:lnTo>
                  <a:lnTo>
                    <a:pt x="105" y="66"/>
                  </a:lnTo>
                  <a:lnTo>
                    <a:pt x="105" y="66"/>
                  </a:lnTo>
                  <a:lnTo>
                    <a:pt x="105" y="66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7" y="66"/>
                  </a:lnTo>
                  <a:lnTo>
                    <a:pt x="108" y="67"/>
                  </a:lnTo>
                  <a:lnTo>
                    <a:pt x="108" y="67"/>
                  </a:lnTo>
                  <a:lnTo>
                    <a:pt x="109" y="68"/>
                  </a:lnTo>
                  <a:lnTo>
                    <a:pt x="109" y="68"/>
                  </a:lnTo>
                  <a:lnTo>
                    <a:pt x="110" y="68"/>
                  </a:lnTo>
                  <a:lnTo>
                    <a:pt x="110" y="67"/>
                  </a:lnTo>
                  <a:lnTo>
                    <a:pt x="111" y="67"/>
                  </a:lnTo>
                  <a:lnTo>
                    <a:pt x="111" y="66"/>
                  </a:lnTo>
                  <a:lnTo>
                    <a:pt x="111" y="66"/>
                  </a:lnTo>
                  <a:lnTo>
                    <a:pt x="111" y="65"/>
                  </a:lnTo>
                  <a:lnTo>
                    <a:pt x="111" y="65"/>
                  </a:lnTo>
                  <a:lnTo>
                    <a:pt x="111" y="65"/>
                  </a:lnTo>
                  <a:lnTo>
                    <a:pt x="112" y="64"/>
                  </a:lnTo>
                  <a:lnTo>
                    <a:pt x="112" y="64"/>
                  </a:lnTo>
                  <a:lnTo>
                    <a:pt x="112" y="64"/>
                  </a:lnTo>
                  <a:lnTo>
                    <a:pt x="112" y="64"/>
                  </a:lnTo>
                  <a:lnTo>
                    <a:pt x="112" y="64"/>
                  </a:lnTo>
                  <a:lnTo>
                    <a:pt x="112" y="64"/>
                  </a:lnTo>
                  <a:lnTo>
                    <a:pt x="113" y="64"/>
                  </a:lnTo>
                  <a:lnTo>
                    <a:pt x="114" y="66"/>
                  </a:lnTo>
                  <a:lnTo>
                    <a:pt x="114" y="66"/>
                  </a:lnTo>
                  <a:lnTo>
                    <a:pt x="116" y="69"/>
                  </a:lnTo>
                  <a:lnTo>
                    <a:pt x="116" y="69"/>
                  </a:lnTo>
                  <a:lnTo>
                    <a:pt x="116" y="69"/>
                  </a:lnTo>
                  <a:lnTo>
                    <a:pt x="117" y="69"/>
                  </a:lnTo>
                  <a:lnTo>
                    <a:pt x="117" y="69"/>
                  </a:lnTo>
                  <a:lnTo>
                    <a:pt x="117" y="70"/>
                  </a:lnTo>
                  <a:lnTo>
                    <a:pt x="118" y="71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20" y="74"/>
                  </a:lnTo>
                  <a:lnTo>
                    <a:pt x="120" y="75"/>
                  </a:lnTo>
                  <a:lnTo>
                    <a:pt x="120" y="75"/>
                  </a:lnTo>
                  <a:lnTo>
                    <a:pt x="123" y="78"/>
                  </a:lnTo>
                  <a:lnTo>
                    <a:pt x="123" y="78"/>
                  </a:lnTo>
                  <a:lnTo>
                    <a:pt x="123" y="78"/>
                  </a:lnTo>
                  <a:lnTo>
                    <a:pt x="123" y="78"/>
                  </a:lnTo>
                  <a:lnTo>
                    <a:pt x="123" y="77"/>
                  </a:lnTo>
                  <a:lnTo>
                    <a:pt x="124" y="77"/>
                  </a:lnTo>
                  <a:lnTo>
                    <a:pt x="124" y="77"/>
                  </a:lnTo>
                  <a:lnTo>
                    <a:pt x="124" y="77"/>
                  </a:lnTo>
                  <a:lnTo>
                    <a:pt x="124" y="77"/>
                  </a:lnTo>
                  <a:lnTo>
                    <a:pt x="124" y="77"/>
                  </a:lnTo>
                  <a:lnTo>
                    <a:pt x="124" y="78"/>
                  </a:lnTo>
                  <a:lnTo>
                    <a:pt x="125" y="79"/>
                  </a:lnTo>
                  <a:lnTo>
                    <a:pt x="125" y="79"/>
                  </a:lnTo>
                  <a:lnTo>
                    <a:pt x="124" y="80"/>
                  </a:lnTo>
                  <a:lnTo>
                    <a:pt x="123" y="80"/>
                  </a:lnTo>
                  <a:lnTo>
                    <a:pt x="124" y="84"/>
                  </a:lnTo>
                  <a:lnTo>
                    <a:pt x="123" y="86"/>
                  </a:lnTo>
                  <a:lnTo>
                    <a:pt x="123" y="86"/>
                  </a:lnTo>
                  <a:lnTo>
                    <a:pt x="123" y="87"/>
                  </a:lnTo>
                  <a:lnTo>
                    <a:pt x="127" y="89"/>
                  </a:lnTo>
                  <a:lnTo>
                    <a:pt x="128" y="90"/>
                  </a:lnTo>
                  <a:lnTo>
                    <a:pt x="128" y="91"/>
                  </a:lnTo>
                  <a:lnTo>
                    <a:pt x="128" y="91"/>
                  </a:lnTo>
                  <a:lnTo>
                    <a:pt x="128" y="91"/>
                  </a:lnTo>
                  <a:lnTo>
                    <a:pt x="131" y="90"/>
                  </a:lnTo>
                  <a:lnTo>
                    <a:pt x="131" y="90"/>
                  </a:lnTo>
                  <a:lnTo>
                    <a:pt x="131" y="89"/>
                  </a:lnTo>
                  <a:lnTo>
                    <a:pt x="131" y="88"/>
                  </a:lnTo>
                  <a:lnTo>
                    <a:pt x="131" y="87"/>
                  </a:lnTo>
                  <a:lnTo>
                    <a:pt x="131" y="87"/>
                  </a:lnTo>
                  <a:lnTo>
                    <a:pt x="131" y="86"/>
                  </a:lnTo>
                  <a:lnTo>
                    <a:pt x="131" y="86"/>
                  </a:lnTo>
                  <a:lnTo>
                    <a:pt x="131" y="86"/>
                  </a:lnTo>
                  <a:lnTo>
                    <a:pt x="131" y="85"/>
                  </a:lnTo>
                  <a:lnTo>
                    <a:pt x="131" y="84"/>
                  </a:lnTo>
                  <a:lnTo>
                    <a:pt x="131" y="84"/>
                  </a:lnTo>
                  <a:lnTo>
                    <a:pt x="131" y="83"/>
                  </a:lnTo>
                  <a:lnTo>
                    <a:pt x="132" y="82"/>
                  </a:lnTo>
                  <a:lnTo>
                    <a:pt x="132" y="82"/>
                  </a:lnTo>
                  <a:lnTo>
                    <a:pt x="132" y="81"/>
                  </a:lnTo>
                  <a:lnTo>
                    <a:pt x="133" y="81"/>
                  </a:lnTo>
                  <a:lnTo>
                    <a:pt x="133" y="81"/>
                  </a:lnTo>
                  <a:lnTo>
                    <a:pt x="134" y="81"/>
                  </a:lnTo>
                  <a:lnTo>
                    <a:pt x="134" y="81"/>
                  </a:lnTo>
                  <a:lnTo>
                    <a:pt x="135" y="81"/>
                  </a:lnTo>
                  <a:lnTo>
                    <a:pt x="135" y="81"/>
                  </a:lnTo>
                  <a:lnTo>
                    <a:pt x="135" y="81"/>
                  </a:lnTo>
                  <a:lnTo>
                    <a:pt x="135" y="81"/>
                  </a:lnTo>
                  <a:lnTo>
                    <a:pt x="135" y="81"/>
                  </a:lnTo>
                  <a:lnTo>
                    <a:pt x="135" y="82"/>
                  </a:lnTo>
                  <a:lnTo>
                    <a:pt x="135" y="83"/>
                  </a:lnTo>
                  <a:lnTo>
                    <a:pt x="135" y="86"/>
                  </a:lnTo>
                  <a:lnTo>
                    <a:pt x="135" y="88"/>
                  </a:lnTo>
                  <a:lnTo>
                    <a:pt x="136" y="88"/>
                  </a:lnTo>
                  <a:lnTo>
                    <a:pt x="137" y="88"/>
                  </a:lnTo>
                  <a:lnTo>
                    <a:pt x="137" y="87"/>
                  </a:lnTo>
                  <a:lnTo>
                    <a:pt x="137" y="87"/>
                  </a:lnTo>
                  <a:lnTo>
                    <a:pt x="138" y="87"/>
                  </a:lnTo>
                  <a:lnTo>
                    <a:pt x="139" y="86"/>
                  </a:lnTo>
                  <a:lnTo>
                    <a:pt x="140" y="84"/>
                  </a:lnTo>
                  <a:lnTo>
                    <a:pt x="143" y="81"/>
                  </a:lnTo>
                  <a:lnTo>
                    <a:pt x="144" y="80"/>
                  </a:lnTo>
                  <a:lnTo>
                    <a:pt x="146" y="79"/>
                  </a:lnTo>
                  <a:lnTo>
                    <a:pt x="147" y="79"/>
                  </a:lnTo>
                  <a:lnTo>
                    <a:pt x="147" y="79"/>
                  </a:lnTo>
                  <a:lnTo>
                    <a:pt x="149" y="77"/>
                  </a:lnTo>
                  <a:lnTo>
                    <a:pt x="150" y="75"/>
                  </a:lnTo>
                  <a:lnTo>
                    <a:pt x="152" y="74"/>
                  </a:lnTo>
                  <a:lnTo>
                    <a:pt x="154" y="72"/>
                  </a:lnTo>
                  <a:lnTo>
                    <a:pt x="154" y="70"/>
                  </a:lnTo>
                  <a:lnTo>
                    <a:pt x="154" y="70"/>
                  </a:lnTo>
                  <a:lnTo>
                    <a:pt x="154" y="70"/>
                  </a:lnTo>
                  <a:lnTo>
                    <a:pt x="155" y="69"/>
                  </a:lnTo>
                  <a:lnTo>
                    <a:pt x="155" y="69"/>
                  </a:lnTo>
                  <a:lnTo>
                    <a:pt x="157" y="69"/>
                  </a:lnTo>
                  <a:lnTo>
                    <a:pt x="157" y="70"/>
                  </a:lnTo>
                  <a:lnTo>
                    <a:pt x="158" y="70"/>
                  </a:lnTo>
                  <a:lnTo>
                    <a:pt x="158" y="70"/>
                  </a:lnTo>
                  <a:lnTo>
                    <a:pt x="159" y="69"/>
                  </a:lnTo>
                  <a:lnTo>
                    <a:pt x="159" y="69"/>
                  </a:lnTo>
                  <a:lnTo>
                    <a:pt x="159" y="69"/>
                  </a:lnTo>
                  <a:lnTo>
                    <a:pt x="159" y="69"/>
                  </a:lnTo>
                  <a:lnTo>
                    <a:pt x="160" y="70"/>
                  </a:lnTo>
                  <a:lnTo>
                    <a:pt x="160" y="70"/>
                  </a:lnTo>
                  <a:lnTo>
                    <a:pt x="160" y="71"/>
                  </a:lnTo>
                  <a:lnTo>
                    <a:pt x="160" y="72"/>
                  </a:lnTo>
                  <a:lnTo>
                    <a:pt x="160" y="72"/>
                  </a:lnTo>
                  <a:lnTo>
                    <a:pt x="160" y="72"/>
                  </a:lnTo>
                  <a:lnTo>
                    <a:pt x="160" y="72"/>
                  </a:lnTo>
                  <a:lnTo>
                    <a:pt x="160" y="73"/>
                  </a:lnTo>
                  <a:lnTo>
                    <a:pt x="160" y="74"/>
                  </a:lnTo>
                  <a:lnTo>
                    <a:pt x="161" y="74"/>
                  </a:lnTo>
                  <a:lnTo>
                    <a:pt x="165" y="76"/>
                  </a:lnTo>
                  <a:lnTo>
                    <a:pt x="166" y="76"/>
                  </a:lnTo>
                  <a:lnTo>
                    <a:pt x="167" y="76"/>
                  </a:lnTo>
                  <a:lnTo>
                    <a:pt x="167" y="76"/>
                  </a:lnTo>
                  <a:lnTo>
                    <a:pt x="168" y="75"/>
                  </a:lnTo>
                  <a:lnTo>
                    <a:pt x="171" y="74"/>
                  </a:lnTo>
                  <a:lnTo>
                    <a:pt x="171" y="74"/>
                  </a:lnTo>
                  <a:lnTo>
                    <a:pt x="172" y="74"/>
                  </a:lnTo>
                  <a:lnTo>
                    <a:pt x="172" y="74"/>
                  </a:lnTo>
                  <a:lnTo>
                    <a:pt x="172" y="74"/>
                  </a:lnTo>
                  <a:lnTo>
                    <a:pt x="173" y="75"/>
                  </a:lnTo>
                  <a:lnTo>
                    <a:pt x="173" y="75"/>
                  </a:lnTo>
                  <a:lnTo>
                    <a:pt x="174" y="75"/>
                  </a:lnTo>
                  <a:lnTo>
                    <a:pt x="175" y="75"/>
                  </a:lnTo>
                  <a:lnTo>
                    <a:pt x="175" y="75"/>
                  </a:lnTo>
                  <a:lnTo>
                    <a:pt x="176" y="74"/>
                  </a:lnTo>
                  <a:lnTo>
                    <a:pt x="177" y="73"/>
                  </a:lnTo>
                  <a:lnTo>
                    <a:pt x="177" y="73"/>
                  </a:lnTo>
                  <a:lnTo>
                    <a:pt x="176" y="68"/>
                  </a:lnTo>
                  <a:lnTo>
                    <a:pt x="176" y="67"/>
                  </a:lnTo>
                  <a:lnTo>
                    <a:pt x="176" y="66"/>
                  </a:lnTo>
                  <a:lnTo>
                    <a:pt x="176" y="66"/>
                  </a:lnTo>
                  <a:lnTo>
                    <a:pt x="176" y="66"/>
                  </a:lnTo>
                  <a:lnTo>
                    <a:pt x="177" y="64"/>
                  </a:lnTo>
                  <a:lnTo>
                    <a:pt x="177" y="63"/>
                  </a:lnTo>
                  <a:lnTo>
                    <a:pt x="178" y="63"/>
                  </a:lnTo>
                  <a:lnTo>
                    <a:pt x="178" y="63"/>
                  </a:lnTo>
                  <a:lnTo>
                    <a:pt x="178" y="62"/>
                  </a:lnTo>
                  <a:lnTo>
                    <a:pt x="178" y="62"/>
                  </a:lnTo>
                  <a:lnTo>
                    <a:pt x="179" y="63"/>
                  </a:lnTo>
                  <a:lnTo>
                    <a:pt x="179" y="63"/>
                  </a:lnTo>
                  <a:lnTo>
                    <a:pt x="180" y="63"/>
                  </a:lnTo>
                  <a:lnTo>
                    <a:pt x="180" y="63"/>
                  </a:lnTo>
                  <a:lnTo>
                    <a:pt x="181" y="63"/>
                  </a:lnTo>
                  <a:lnTo>
                    <a:pt x="181" y="64"/>
                  </a:lnTo>
                  <a:lnTo>
                    <a:pt x="182" y="64"/>
                  </a:lnTo>
                  <a:lnTo>
                    <a:pt x="182" y="64"/>
                  </a:lnTo>
                  <a:lnTo>
                    <a:pt x="182" y="64"/>
                  </a:lnTo>
                  <a:lnTo>
                    <a:pt x="182" y="64"/>
                  </a:lnTo>
                  <a:lnTo>
                    <a:pt x="183" y="65"/>
                  </a:lnTo>
                  <a:lnTo>
                    <a:pt x="183" y="65"/>
                  </a:lnTo>
                  <a:lnTo>
                    <a:pt x="183" y="66"/>
                  </a:lnTo>
                  <a:lnTo>
                    <a:pt x="183" y="66"/>
                  </a:lnTo>
                  <a:lnTo>
                    <a:pt x="183" y="66"/>
                  </a:lnTo>
                  <a:lnTo>
                    <a:pt x="183" y="67"/>
                  </a:lnTo>
                  <a:lnTo>
                    <a:pt x="183" y="67"/>
                  </a:lnTo>
                  <a:lnTo>
                    <a:pt x="183" y="68"/>
                  </a:lnTo>
                  <a:lnTo>
                    <a:pt x="183" y="68"/>
                  </a:lnTo>
                  <a:lnTo>
                    <a:pt x="183" y="69"/>
                  </a:lnTo>
                  <a:lnTo>
                    <a:pt x="183" y="69"/>
                  </a:lnTo>
                  <a:lnTo>
                    <a:pt x="184" y="70"/>
                  </a:lnTo>
                  <a:lnTo>
                    <a:pt x="184" y="70"/>
                  </a:lnTo>
                  <a:lnTo>
                    <a:pt x="184" y="70"/>
                  </a:lnTo>
                  <a:lnTo>
                    <a:pt x="184" y="71"/>
                  </a:lnTo>
                  <a:lnTo>
                    <a:pt x="184" y="71"/>
                  </a:lnTo>
                  <a:lnTo>
                    <a:pt x="185" y="72"/>
                  </a:lnTo>
                  <a:lnTo>
                    <a:pt x="185" y="72"/>
                  </a:lnTo>
                  <a:lnTo>
                    <a:pt x="185" y="72"/>
                  </a:lnTo>
                  <a:lnTo>
                    <a:pt x="188" y="72"/>
                  </a:lnTo>
                  <a:lnTo>
                    <a:pt x="189" y="72"/>
                  </a:lnTo>
                  <a:lnTo>
                    <a:pt x="189" y="72"/>
                  </a:lnTo>
                  <a:lnTo>
                    <a:pt x="188" y="75"/>
                  </a:lnTo>
                  <a:lnTo>
                    <a:pt x="188" y="76"/>
                  </a:lnTo>
                  <a:lnTo>
                    <a:pt x="188" y="76"/>
                  </a:lnTo>
                  <a:lnTo>
                    <a:pt x="188" y="76"/>
                  </a:lnTo>
                  <a:lnTo>
                    <a:pt x="188" y="76"/>
                  </a:lnTo>
                  <a:lnTo>
                    <a:pt x="188" y="76"/>
                  </a:lnTo>
                  <a:lnTo>
                    <a:pt x="187" y="76"/>
                  </a:lnTo>
                  <a:lnTo>
                    <a:pt x="187" y="76"/>
                  </a:lnTo>
                  <a:lnTo>
                    <a:pt x="187" y="76"/>
                  </a:lnTo>
                  <a:lnTo>
                    <a:pt x="187" y="77"/>
                  </a:lnTo>
                  <a:lnTo>
                    <a:pt x="186" y="77"/>
                  </a:lnTo>
                  <a:lnTo>
                    <a:pt x="186" y="77"/>
                  </a:lnTo>
                  <a:lnTo>
                    <a:pt x="185" y="77"/>
                  </a:lnTo>
                  <a:lnTo>
                    <a:pt x="185" y="77"/>
                  </a:lnTo>
                  <a:lnTo>
                    <a:pt x="185" y="77"/>
                  </a:lnTo>
                  <a:lnTo>
                    <a:pt x="184" y="76"/>
                  </a:lnTo>
                  <a:lnTo>
                    <a:pt x="184" y="76"/>
                  </a:lnTo>
                  <a:lnTo>
                    <a:pt x="183" y="76"/>
                  </a:lnTo>
                  <a:lnTo>
                    <a:pt x="183" y="76"/>
                  </a:lnTo>
                  <a:lnTo>
                    <a:pt x="181" y="76"/>
                  </a:lnTo>
                  <a:lnTo>
                    <a:pt x="180" y="76"/>
                  </a:lnTo>
                  <a:lnTo>
                    <a:pt x="180" y="76"/>
                  </a:lnTo>
                  <a:lnTo>
                    <a:pt x="180" y="76"/>
                  </a:lnTo>
                  <a:lnTo>
                    <a:pt x="179" y="76"/>
                  </a:lnTo>
                  <a:lnTo>
                    <a:pt x="179" y="76"/>
                  </a:lnTo>
                  <a:lnTo>
                    <a:pt x="177" y="78"/>
                  </a:lnTo>
                  <a:lnTo>
                    <a:pt x="177" y="78"/>
                  </a:lnTo>
                  <a:lnTo>
                    <a:pt x="177" y="81"/>
                  </a:lnTo>
                  <a:lnTo>
                    <a:pt x="178" y="81"/>
                  </a:lnTo>
                  <a:lnTo>
                    <a:pt x="178" y="82"/>
                  </a:lnTo>
                  <a:lnTo>
                    <a:pt x="178" y="84"/>
                  </a:lnTo>
                  <a:lnTo>
                    <a:pt x="178" y="84"/>
                  </a:lnTo>
                  <a:lnTo>
                    <a:pt x="179" y="84"/>
                  </a:lnTo>
                  <a:lnTo>
                    <a:pt x="179" y="83"/>
                  </a:lnTo>
                  <a:lnTo>
                    <a:pt x="180" y="83"/>
                  </a:lnTo>
                  <a:lnTo>
                    <a:pt x="182" y="82"/>
                  </a:lnTo>
                  <a:lnTo>
                    <a:pt x="184" y="81"/>
                  </a:lnTo>
                  <a:lnTo>
                    <a:pt x="186" y="81"/>
                  </a:lnTo>
                  <a:lnTo>
                    <a:pt x="187" y="84"/>
                  </a:lnTo>
                  <a:lnTo>
                    <a:pt x="187" y="84"/>
                  </a:lnTo>
                  <a:lnTo>
                    <a:pt x="187" y="84"/>
                  </a:lnTo>
                  <a:lnTo>
                    <a:pt x="187" y="85"/>
                  </a:lnTo>
                  <a:lnTo>
                    <a:pt x="187" y="85"/>
                  </a:lnTo>
                  <a:lnTo>
                    <a:pt x="187" y="85"/>
                  </a:lnTo>
                  <a:lnTo>
                    <a:pt x="187" y="86"/>
                  </a:lnTo>
                  <a:lnTo>
                    <a:pt x="188" y="88"/>
                  </a:lnTo>
                  <a:lnTo>
                    <a:pt x="189" y="88"/>
                  </a:lnTo>
                  <a:lnTo>
                    <a:pt x="189" y="88"/>
                  </a:lnTo>
                  <a:lnTo>
                    <a:pt x="189" y="88"/>
                  </a:lnTo>
                  <a:lnTo>
                    <a:pt x="190" y="88"/>
                  </a:lnTo>
                  <a:lnTo>
                    <a:pt x="190" y="88"/>
                  </a:lnTo>
                  <a:lnTo>
                    <a:pt x="190" y="88"/>
                  </a:lnTo>
                  <a:lnTo>
                    <a:pt x="190" y="88"/>
                  </a:lnTo>
                  <a:lnTo>
                    <a:pt x="190" y="88"/>
                  </a:lnTo>
                  <a:lnTo>
                    <a:pt x="191" y="88"/>
                  </a:lnTo>
                  <a:lnTo>
                    <a:pt x="191" y="88"/>
                  </a:lnTo>
                  <a:lnTo>
                    <a:pt x="192" y="88"/>
                  </a:lnTo>
                  <a:lnTo>
                    <a:pt x="192" y="88"/>
                  </a:lnTo>
                  <a:lnTo>
                    <a:pt x="192" y="88"/>
                  </a:lnTo>
                  <a:lnTo>
                    <a:pt x="192" y="88"/>
                  </a:lnTo>
                  <a:lnTo>
                    <a:pt x="193" y="88"/>
                  </a:lnTo>
                  <a:lnTo>
                    <a:pt x="193" y="88"/>
                  </a:lnTo>
                  <a:lnTo>
                    <a:pt x="193" y="88"/>
                  </a:lnTo>
                  <a:lnTo>
                    <a:pt x="193" y="89"/>
                  </a:lnTo>
                  <a:lnTo>
                    <a:pt x="193" y="89"/>
                  </a:lnTo>
                  <a:lnTo>
                    <a:pt x="193" y="90"/>
                  </a:lnTo>
                  <a:lnTo>
                    <a:pt x="193" y="90"/>
                  </a:lnTo>
                  <a:lnTo>
                    <a:pt x="193" y="90"/>
                  </a:lnTo>
                  <a:lnTo>
                    <a:pt x="193" y="91"/>
                  </a:lnTo>
                  <a:lnTo>
                    <a:pt x="193" y="91"/>
                  </a:lnTo>
                  <a:lnTo>
                    <a:pt x="194" y="91"/>
                  </a:lnTo>
                  <a:lnTo>
                    <a:pt x="194" y="91"/>
                  </a:lnTo>
                  <a:lnTo>
                    <a:pt x="194" y="91"/>
                  </a:lnTo>
                  <a:lnTo>
                    <a:pt x="196" y="92"/>
                  </a:lnTo>
                  <a:lnTo>
                    <a:pt x="199" y="93"/>
                  </a:lnTo>
                  <a:lnTo>
                    <a:pt x="199" y="93"/>
                  </a:lnTo>
                  <a:lnTo>
                    <a:pt x="199" y="93"/>
                  </a:lnTo>
                  <a:lnTo>
                    <a:pt x="199" y="93"/>
                  </a:lnTo>
                  <a:lnTo>
                    <a:pt x="200" y="93"/>
                  </a:lnTo>
                  <a:lnTo>
                    <a:pt x="200" y="95"/>
                  </a:lnTo>
                  <a:lnTo>
                    <a:pt x="200" y="95"/>
                  </a:lnTo>
                  <a:lnTo>
                    <a:pt x="200" y="95"/>
                  </a:lnTo>
                  <a:lnTo>
                    <a:pt x="201" y="96"/>
                  </a:lnTo>
                  <a:lnTo>
                    <a:pt x="202" y="98"/>
                  </a:lnTo>
                  <a:lnTo>
                    <a:pt x="202" y="98"/>
                  </a:lnTo>
                  <a:lnTo>
                    <a:pt x="202" y="98"/>
                  </a:lnTo>
                  <a:lnTo>
                    <a:pt x="203" y="98"/>
                  </a:lnTo>
                  <a:lnTo>
                    <a:pt x="203" y="98"/>
                  </a:lnTo>
                  <a:lnTo>
                    <a:pt x="203" y="98"/>
                  </a:lnTo>
                  <a:lnTo>
                    <a:pt x="203" y="98"/>
                  </a:lnTo>
                  <a:lnTo>
                    <a:pt x="205" y="98"/>
                  </a:lnTo>
                  <a:lnTo>
                    <a:pt x="206" y="99"/>
                  </a:lnTo>
                  <a:lnTo>
                    <a:pt x="207" y="99"/>
                  </a:lnTo>
                  <a:lnTo>
                    <a:pt x="208" y="100"/>
                  </a:lnTo>
                  <a:lnTo>
                    <a:pt x="211" y="103"/>
                  </a:lnTo>
                  <a:lnTo>
                    <a:pt x="212" y="105"/>
                  </a:lnTo>
                  <a:lnTo>
                    <a:pt x="213" y="107"/>
                  </a:lnTo>
                  <a:lnTo>
                    <a:pt x="213" y="108"/>
                  </a:lnTo>
                  <a:lnTo>
                    <a:pt x="214" y="110"/>
                  </a:lnTo>
                  <a:lnTo>
                    <a:pt x="214" y="112"/>
                  </a:lnTo>
                  <a:lnTo>
                    <a:pt x="214" y="114"/>
                  </a:lnTo>
                  <a:lnTo>
                    <a:pt x="215" y="114"/>
                  </a:lnTo>
                  <a:lnTo>
                    <a:pt x="215" y="114"/>
                  </a:lnTo>
                  <a:lnTo>
                    <a:pt x="215" y="114"/>
                  </a:lnTo>
                  <a:lnTo>
                    <a:pt x="215" y="114"/>
                  </a:lnTo>
                  <a:lnTo>
                    <a:pt x="215" y="114"/>
                  </a:lnTo>
                  <a:lnTo>
                    <a:pt x="215" y="114"/>
                  </a:lnTo>
                  <a:lnTo>
                    <a:pt x="215" y="114"/>
                  </a:lnTo>
                  <a:lnTo>
                    <a:pt x="215" y="114"/>
                  </a:lnTo>
                  <a:lnTo>
                    <a:pt x="216" y="114"/>
                  </a:lnTo>
                  <a:lnTo>
                    <a:pt x="216" y="113"/>
                  </a:lnTo>
                  <a:lnTo>
                    <a:pt x="216" y="113"/>
                  </a:lnTo>
                  <a:lnTo>
                    <a:pt x="216" y="112"/>
                  </a:lnTo>
                  <a:lnTo>
                    <a:pt x="216" y="112"/>
                  </a:lnTo>
                  <a:lnTo>
                    <a:pt x="216" y="112"/>
                  </a:lnTo>
                  <a:lnTo>
                    <a:pt x="216" y="112"/>
                  </a:lnTo>
                  <a:lnTo>
                    <a:pt x="216" y="111"/>
                  </a:lnTo>
                  <a:lnTo>
                    <a:pt x="216" y="111"/>
                  </a:lnTo>
                  <a:lnTo>
                    <a:pt x="218" y="110"/>
                  </a:lnTo>
                  <a:lnTo>
                    <a:pt x="218" y="110"/>
                  </a:lnTo>
                  <a:lnTo>
                    <a:pt x="218" y="109"/>
                  </a:lnTo>
                  <a:lnTo>
                    <a:pt x="218" y="109"/>
                  </a:lnTo>
                  <a:lnTo>
                    <a:pt x="219" y="109"/>
                  </a:lnTo>
                  <a:lnTo>
                    <a:pt x="219" y="109"/>
                  </a:lnTo>
                  <a:lnTo>
                    <a:pt x="219" y="109"/>
                  </a:lnTo>
                  <a:lnTo>
                    <a:pt x="218" y="108"/>
                  </a:lnTo>
                  <a:lnTo>
                    <a:pt x="218" y="107"/>
                  </a:lnTo>
                  <a:lnTo>
                    <a:pt x="218" y="107"/>
                  </a:lnTo>
                  <a:lnTo>
                    <a:pt x="218" y="106"/>
                  </a:lnTo>
                  <a:lnTo>
                    <a:pt x="218" y="106"/>
                  </a:lnTo>
                  <a:lnTo>
                    <a:pt x="218" y="106"/>
                  </a:lnTo>
                  <a:lnTo>
                    <a:pt x="218" y="105"/>
                  </a:lnTo>
                  <a:lnTo>
                    <a:pt x="218" y="104"/>
                  </a:lnTo>
                  <a:lnTo>
                    <a:pt x="218" y="104"/>
                  </a:lnTo>
                  <a:lnTo>
                    <a:pt x="222" y="101"/>
                  </a:lnTo>
                  <a:lnTo>
                    <a:pt x="222" y="101"/>
                  </a:lnTo>
                  <a:lnTo>
                    <a:pt x="223" y="100"/>
                  </a:lnTo>
                  <a:lnTo>
                    <a:pt x="224" y="100"/>
                  </a:lnTo>
                  <a:lnTo>
                    <a:pt x="225" y="100"/>
                  </a:lnTo>
                  <a:lnTo>
                    <a:pt x="226" y="100"/>
                  </a:lnTo>
                  <a:lnTo>
                    <a:pt x="226" y="100"/>
                  </a:lnTo>
                  <a:lnTo>
                    <a:pt x="227" y="100"/>
                  </a:lnTo>
                  <a:lnTo>
                    <a:pt x="228" y="100"/>
                  </a:lnTo>
                  <a:lnTo>
                    <a:pt x="229" y="99"/>
                  </a:lnTo>
                  <a:lnTo>
                    <a:pt x="230" y="95"/>
                  </a:lnTo>
                  <a:lnTo>
                    <a:pt x="230" y="95"/>
                  </a:lnTo>
                  <a:lnTo>
                    <a:pt x="231" y="92"/>
                  </a:lnTo>
                  <a:lnTo>
                    <a:pt x="231" y="92"/>
                  </a:lnTo>
                  <a:lnTo>
                    <a:pt x="231" y="92"/>
                  </a:lnTo>
                  <a:lnTo>
                    <a:pt x="231" y="92"/>
                  </a:lnTo>
                  <a:lnTo>
                    <a:pt x="232" y="90"/>
                  </a:lnTo>
                  <a:lnTo>
                    <a:pt x="232" y="90"/>
                  </a:lnTo>
                  <a:lnTo>
                    <a:pt x="232" y="90"/>
                  </a:lnTo>
                  <a:lnTo>
                    <a:pt x="232" y="90"/>
                  </a:lnTo>
                  <a:lnTo>
                    <a:pt x="233" y="90"/>
                  </a:lnTo>
                  <a:lnTo>
                    <a:pt x="233" y="91"/>
                  </a:lnTo>
                  <a:lnTo>
                    <a:pt x="233" y="91"/>
                  </a:lnTo>
                  <a:lnTo>
                    <a:pt x="233" y="91"/>
                  </a:lnTo>
                  <a:lnTo>
                    <a:pt x="234" y="92"/>
                  </a:lnTo>
                  <a:lnTo>
                    <a:pt x="234" y="92"/>
                  </a:lnTo>
                  <a:lnTo>
                    <a:pt x="234" y="92"/>
                  </a:lnTo>
                  <a:lnTo>
                    <a:pt x="234" y="92"/>
                  </a:lnTo>
                  <a:lnTo>
                    <a:pt x="236" y="92"/>
                  </a:lnTo>
                  <a:lnTo>
                    <a:pt x="236" y="92"/>
                  </a:lnTo>
                  <a:lnTo>
                    <a:pt x="236" y="92"/>
                  </a:lnTo>
                  <a:lnTo>
                    <a:pt x="237" y="91"/>
                  </a:lnTo>
                  <a:lnTo>
                    <a:pt x="238" y="90"/>
                  </a:lnTo>
                  <a:lnTo>
                    <a:pt x="241" y="88"/>
                  </a:lnTo>
                  <a:lnTo>
                    <a:pt x="241" y="88"/>
                  </a:lnTo>
                  <a:lnTo>
                    <a:pt x="241" y="88"/>
                  </a:lnTo>
                  <a:lnTo>
                    <a:pt x="241" y="87"/>
                  </a:lnTo>
                  <a:lnTo>
                    <a:pt x="246" y="88"/>
                  </a:lnTo>
                  <a:lnTo>
                    <a:pt x="246" y="88"/>
                  </a:lnTo>
                  <a:lnTo>
                    <a:pt x="248" y="88"/>
                  </a:lnTo>
                  <a:lnTo>
                    <a:pt x="249" y="88"/>
                  </a:lnTo>
                  <a:lnTo>
                    <a:pt x="249" y="88"/>
                  </a:lnTo>
                  <a:lnTo>
                    <a:pt x="249" y="88"/>
                  </a:lnTo>
                  <a:lnTo>
                    <a:pt x="249" y="88"/>
                  </a:lnTo>
                  <a:lnTo>
                    <a:pt x="250" y="88"/>
                  </a:lnTo>
                  <a:lnTo>
                    <a:pt x="250" y="88"/>
                  </a:lnTo>
                  <a:lnTo>
                    <a:pt x="250" y="89"/>
                  </a:lnTo>
                  <a:lnTo>
                    <a:pt x="250" y="89"/>
                  </a:lnTo>
                  <a:lnTo>
                    <a:pt x="250" y="89"/>
                  </a:lnTo>
                  <a:lnTo>
                    <a:pt x="250" y="90"/>
                  </a:lnTo>
                  <a:lnTo>
                    <a:pt x="251" y="91"/>
                  </a:lnTo>
                  <a:lnTo>
                    <a:pt x="251" y="91"/>
                  </a:lnTo>
                  <a:lnTo>
                    <a:pt x="251" y="92"/>
                  </a:lnTo>
                  <a:lnTo>
                    <a:pt x="254" y="94"/>
                  </a:lnTo>
                  <a:lnTo>
                    <a:pt x="255" y="95"/>
                  </a:lnTo>
                  <a:lnTo>
                    <a:pt x="256" y="96"/>
                  </a:lnTo>
                  <a:lnTo>
                    <a:pt x="257" y="96"/>
                  </a:lnTo>
                  <a:lnTo>
                    <a:pt x="257" y="97"/>
                  </a:lnTo>
                  <a:lnTo>
                    <a:pt x="258" y="99"/>
                  </a:lnTo>
                  <a:lnTo>
                    <a:pt x="257" y="101"/>
                  </a:lnTo>
                  <a:lnTo>
                    <a:pt x="257" y="101"/>
                  </a:lnTo>
                  <a:lnTo>
                    <a:pt x="257" y="101"/>
                  </a:lnTo>
                  <a:lnTo>
                    <a:pt x="256" y="101"/>
                  </a:lnTo>
                  <a:lnTo>
                    <a:pt x="256" y="101"/>
                  </a:lnTo>
                  <a:lnTo>
                    <a:pt x="256" y="102"/>
                  </a:lnTo>
                  <a:lnTo>
                    <a:pt x="256" y="102"/>
                  </a:lnTo>
                  <a:lnTo>
                    <a:pt x="257" y="104"/>
                  </a:lnTo>
                  <a:lnTo>
                    <a:pt x="257" y="104"/>
                  </a:lnTo>
                  <a:lnTo>
                    <a:pt x="258" y="105"/>
                  </a:lnTo>
                  <a:lnTo>
                    <a:pt x="258" y="105"/>
                  </a:lnTo>
                  <a:lnTo>
                    <a:pt x="259" y="105"/>
                  </a:lnTo>
                  <a:lnTo>
                    <a:pt x="258" y="106"/>
                  </a:lnTo>
                  <a:lnTo>
                    <a:pt x="255" y="108"/>
                  </a:lnTo>
                  <a:lnTo>
                    <a:pt x="255" y="108"/>
                  </a:lnTo>
                  <a:lnTo>
                    <a:pt x="255" y="110"/>
                  </a:lnTo>
                  <a:lnTo>
                    <a:pt x="256" y="112"/>
                  </a:lnTo>
                  <a:lnTo>
                    <a:pt x="257" y="114"/>
                  </a:lnTo>
                  <a:lnTo>
                    <a:pt x="257" y="115"/>
                  </a:lnTo>
                  <a:lnTo>
                    <a:pt x="258" y="115"/>
                  </a:lnTo>
                  <a:lnTo>
                    <a:pt x="258" y="116"/>
                  </a:lnTo>
                  <a:lnTo>
                    <a:pt x="259" y="118"/>
                  </a:lnTo>
                  <a:lnTo>
                    <a:pt x="259" y="119"/>
                  </a:lnTo>
                  <a:lnTo>
                    <a:pt x="259" y="120"/>
                  </a:lnTo>
                  <a:lnTo>
                    <a:pt x="259" y="121"/>
                  </a:lnTo>
                  <a:lnTo>
                    <a:pt x="259" y="123"/>
                  </a:lnTo>
                  <a:lnTo>
                    <a:pt x="259" y="124"/>
                  </a:lnTo>
                  <a:lnTo>
                    <a:pt x="259" y="123"/>
                  </a:lnTo>
                  <a:lnTo>
                    <a:pt x="259" y="123"/>
                  </a:lnTo>
                  <a:lnTo>
                    <a:pt x="258" y="123"/>
                  </a:lnTo>
                  <a:lnTo>
                    <a:pt x="257" y="124"/>
                  </a:lnTo>
                  <a:lnTo>
                    <a:pt x="257" y="124"/>
                  </a:lnTo>
                  <a:lnTo>
                    <a:pt x="254" y="125"/>
                  </a:lnTo>
                  <a:lnTo>
                    <a:pt x="254" y="125"/>
                  </a:lnTo>
                  <a:lnTo>
                    <a:pt x="252" y="126"/>
                  </a:lnTo>
                  <a:lnTo>
                    <a:pt x="248" y="128"/>
                  </a:lnTo>
                  <a:lnTo>
                    <a:pt x="248" y="128"/>
                  </a:lnTo>
                  <a:lnTo>
                    <a:pt x="247" y="128"/>
                  </a:lnTo>
                  <a:lnTo>
                    <a:pt x="247" y="128"/>
                  </a:lnTo>
                  <a:lnTo>
                    <a:pt x="247" y="129"/>
                  </a:lnTo>
                  <a:lnTo>
                    <a:pt x="245" y="131"/>
                  </a:lnTo>
                  <a:lnTo>
                    <a:pt x="242" y="134"/>
                  </a:lnTo>
                  <a:lnTo>
                    <a:pt x="241" y="134"/>
                  </a:lnTo>
                  <a:lnTo>
                    <a:pt x="241" y="134"/>
                  </a:lnTo>
                  <a:lnTo>
                    <a:pt x="241" y="135"/>
                  </a:lnTo>
                  <a:lnTo>
                    <a:pt x="238" y="134"/>
                  </a:lnTo>
                  <a:lnTo>
                    <a:pt x="238" y="134"/>
                  </a:lnTo>
                  <a:lnTo>
                    <a:pt x="238" y="134"/>
                  </a:lnTo>
                  <a:lnTo>
                    <a:pt x="237" y="134"/>
                  </a:lnTo>
                  <a:lnTo>
                    <a:pt x="237" y="134"/>
                  </a:lnTo>
                  <a:lnTo>
                    <a:pt x="236" y="134"/>
                  </a:lnTo>
                  <a:lnTo>
                    <a:pt x="236" y="135"/>
                  </a:lnTo>
                  <a:lnTo>
                    <a:pt x="236" y="135"/>
                  </a:lnTo>
                  <a:lnTo>
                    <a:pt x="235" y="135"/>
                  </a:lnTo>
                  <a:lnTo>
                    <a:pt x="235" y="135"/>
                  </a:lnTo>
                  <a:lnTo>
                    <a:pt x="233" y="135"/>
                  </a:lnTo>
                  <a:lnTo>
                    <a:pt x="233" y="135"/>
                  </a:lnTo>
                  <a:lnTo>
                    <a:pt x="232" y="135"/>
                  </a:lnTo>
                  <a:lnTo>
                    <a:pt x="232" y="135"/>
                  </a:lnTo>
                  <a:lnTo>
                    <a:pt x="231" y="136"/>
                  </a:lnTo>
                  <a:lnTo>
                    <a:pt x="230" y="136"/>
                  </a:lnTo>
                  <a:lnTo>
                    <a:pt x="229" y="136"/>
                  </a:lnTo>
                  <a:lnTo>
                    <a:pt x="229" y="136"/>
                  </a:lnTo>
                  <a:lnTo>
                    <a:pt x="229" y="140"/>
                  </a:lnTo>
                  <a:lnTo>
                    <a:pt x="229" y="140"/>
                  </a:lnTo>
                  <a:lnTo>
                    <a:pt x="229" y="140"/>
                  </a:lnTo>
                  <a:lnTo>
                    <a:pt x="229" y="140"/>
                  </a:lnTo>
                  <a:lnTo>
                    <a:pt x="230" y="141"/>
                  </a:lnTo>
                  <a:lnTo>
                    <a:pt x="230" y="142"/>
                  </a:lnTo>
                  <a:lnTo>
                    <a:pt x="229" y="142"/>
                  </a:lnTo>
                  <a:lnTo>
                    <a:pt x="229" y="143"/>
                  </a:lnTo>
                  <a:lnTo>
                    <a:pt x="229" y="143"/>
                  </a:lnTo>
                  <a:lnTo>
                    <a:pt x="228" y="143"/>
                  </a:lnTo>
                  <a:lnTo>
                    <a:pt x="227" y="143"/>
                  </a:lnTo>
                  <a:lnTo>
                    <a:pt x="226" y="143"/>
                  </a:lnTo>
                  <a:lnTo>
                    <a:pt x="224" y="143"/>
                  </a:lnTo>
                  <a:lnTo>
                    <a:pt x="222" y="145"/>
                  </a:lnTo>
                  <a:lnTo>
                    <a:pt x="222" y="144"/>
                  </a:lnTo>
                  <a:lnTo>
                    <a:pt x="221" y="144"/>
                  </a:lnTo>
                  <a:lnTo>
                    <a:pt x="219" y="144"/>
                  </a:lnTo>
                  <a:lnTo>
                    <a:pt x="218" y="144"/>
                  </a:lnTo>
                  <a:lnTo>
                    <a:pt x="218" y="144"/>
                  </a:lnTo>
                  <a:lnTo>
                    <a:pt x="217" y="145"/>
                  </a:lnTo>
                  <a:lnTo>
                    <a:pt x="216" y="146"/>
                  </a:lnTo>
                  <a:lnTo>
                    <a:pt x="216" y="146"/>
                  </a:lnTo>
                  <a:lnTo>
                    <a:pt x="215" y="147"/>
                  </a:lnTo>
                  <a:lnTo>
                    <a:pt x="214" y="147"/>
                  </a:lnTo>
                  <a:lnTo>
                    <a:pt x="215" y="150"/>
                  </a:lnTo>
                  <a:lnTo>
                    <a:pt x="215" y="150"/>
                  </a:lnTo>
                  <a:lnTo>
                    <a:pt x="215" y="151"/>
                  </a:lnTo>
                  <a:lnTo>
                    <a:pt x="216" y="153"/>
                  </a:lnTo>
                  <a:lnTo>
                    <a:pt x="217" y="153"/>
                  </a:lnTo>
                  <a:lnTo>
                    <a:pt x="217" y="154"/>
                  </a:lnTo>
                  <a:lnTo>
                    <a:pt x="218" y="154"/>
                  </a:lnTo>
                  <a:lnTo>
                    <a:pt x="219" y="155"/>
                  </a:lnTo>
                  <a:lnTo>
                    <a:pt x="220" y="155"/>
                  </a:lnTo>
                  <a:lnTo>
                    <a:pt x="221" y="157"/>
                  </a:lnTo>
                  <a:lnTo>
                    <a:pt x="221" y="157"/>
                  </a:lnTo>
                  <a:lnTo>
                    <a:pt x="222" y="157"/>
                  </a:lnTo>
                  <a:lnTo>
                    <a:pt x="222" y="157"/>
                  </a:lnTo>
                  <a:lnTo>
                    <a:pt x="222" y="158"/>
                  </a:lnTo>
                  <a:lnTo>
                    <a:pt x="221" y="158"/>
                  </a:lnTo>
                  <a:lnTo>
                    <a:pt x="221" y="158"/>
                  </a:lnTo>
                  <a:lnTo>
                    <a:pt x="220" y="159"/>
                  </a:lnTo>
                  <a:lnTo>
                    <a:pt x="220" y="159"/>
                  </a:lnTo>
                  <a:lnTo>
                    <a:pt x="218" y="160"/>
                  </a:lnTo>
                  <a:lnTo>
                    <a:pt x="218" y="161"/>
                  </a:lnTo>
                  <a:lnTo>
                    <a:pt x="215" y="161"/>
                  </a:lnTo>
                  <a:lnTo>
                    <a:pt x="214" y="160"/>
                  </a:lnTo>
                  <a:lnTo>
                    <a:pt x="212" y="161"/>
                  </a:lnTo>
                  <a:lnTo>
                    <a:pt x="212" y="163"/>
                  </a:lnTo>
                  <a:lnTo>
                    <a:pt x="211" y="164"/>
                  </a:lnTo>
                  <a:lnTo>
                    <a:pt x="211" y="164"/>
                  </a:lnTo>
                  <a:lnTo>
                    <a:pt x="209" y="166"/>
                  </a:lnTo>
                  <a:lnTo>
                    <a:pt x="205" y="168"/>
                  </a:lnTo>
                  <a:lnTo>
                    <a:pt x="205" y="168"/>
                  </a:lnTo>
                  <a:lnTo>
                    <a:pt x="204" y="168"/>
                  </a:lnTo>
                  <a:lnTo>
                    <a:pt x="203" y="169"/>
                  </a:lnTo>
                  <a:lnTo>
                    <a:pt x="202" y="169"/>
                  </a:lnTo>
                  <a:lnTo>
                    <a:pt x="202" y="169"/>
                  </a:lnTo>
                  <a:lnTo>
                    <a:pt x="200" y="168"/>
                  </a:lnTo>
                  <a:lnTo>
                    <a:pt x="199" y="168"/>
                  </a:lnTo>
                  <a:lnTo>
                    <a:pt x="199" y="168"/>
                  </a:lnTo>
                  <a:lnTo>
                    <a:pt x="199" y="168"/>
                  </a:lnTo>
                  <a:lnTo>
                    <a:pt x="199" y="167"/>
                  </a:lnTo>
                  <a:lnTo>
                    <a:pt x="199" y="167"/>
                  </a:lnTo>
                  <a:lnTo>
                    <a:pt x="199" y="167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197" y="165"/>
                  </a:lnTo>
                  <a:lnTo>
                    <a:pt x="197" y="164"/>
                  </a:lnTo>
                  <a:lnTo>
                    <a:pt x="196" y="164"/>
                  </a:lnTo>
                  <a:lnTo>
                    <a:pt x="196" y="164"/>
                  </a:lnTo>
                  <a:lnTo>
                    <a:pt x="196" y="163"/>
                  </a:lnTo>
                  <a:lnTo>
                    <a:pt x="196" y="163"/>
                  </a:lnTo>
                  <a:lnTo>
                    <a:pt x="196" y="162"/>
                  </a:lnTo>
                  <a:lnTo>
                    <a:pt x="196" y="162"/>
                  </a:lnTo>
                  <a:lnTo>
                    <a:pt x="197" y="161"/>
                  </a:lnTo>
                  <a:lnTo>
                    <a:pt x="197" y="161"/>
                  </a:lnTo>
                  <a:lnTo>
                    <a:pt x="197" y="160"/>
                  </a:lnTo>
                  <a:lnTo>
                    <a:pt x="196" y="159"/>
                  </a:lnTo>
                  <a:lnTo>
                    <a:pt x="196" y="159"/>
                  </a:lnTo>
                  <a:lnTo>
                    <a:pt x="195" y="159"/>
                  </a:lnTo>
                  <a:lnTo>
                    <a:pt x="194" y="159"/>
                  </a:lnTo>
                  <a:lnTo>
                    <a:pt x="192" y="159"/>
                  </a:lnTo>
                  <a:lnTo>
                    <a:pt x="191" y="159"/>
                  </a:lnTo>
                  <a:lnTo>
                    <a:pt x="191" y="159"/>
                  </a:lnTo>
                  <a:lnTo>
                    <a:pt x="191" y="159"/>
                  </a:lnTo>
                  <a:lnTo>
                    <a:pt x="191" y="159"/>
                  </a:lnTo>
                  <a:lnTo>
                    <a:pt x="190" y="161"/>
                  </a:lnTo>
                  <a:lnTo>
                    <a:pt x="190" y="161"/>
                  </a:lnTo>
                  <a:lnTo>
                    <a:pt x="189" y="161"/>
                  </a:lnTo>
                  <a:lnTo>
                    <a:pt x="190" y="161"/>
                  </a:lnTo>
                  <a:lnTo>
                    <a:pt x="190" y="162"/>
                  </a:lnTo>
                  <a:lnTo>
                    <a:pt x="191" y="162"/>
                  </a:lnTo>
                  <a:lnTo>
                    <a:pt x="191" y="162"/>
                  </a:lnTo>
                  <a:lnTo>
                    <a:pt x="191" y="163"/>
                  </a:lnTo>
                  <a:lnTo>
                    <a:pt x="191" y="165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190" y="167"/>
                  </a:lnTo>
                  <a:lnTo>
                    <a:pt x="189" y="171"/>
                  </a:lnTo>
                  <a:lnTo>
                    <a:pt x="189" y="172"/>
                  </a:lnTo>
                  <a:lnTo>
                    <a:pt x="189" y="174"/>
                  </a:lnTo>
                  <a:lnTo>
                    <a:pt x="190" y="174"/>
                  </a:lnTo>
                  <a:lnTo>
                    <a:pt x="190" y="174"/>
                  </a:lnTo>
                  <a:lnTo>
                    <a:pt x="190" y="175"/>
                  </a:lnTo>
                  <a:lnTo>
                    <a:pt x="190" y="175"/>
                  </a:lnTo>
                  <a:lnTo>
                    <a:pt x="190" y="176"/>
                  </a:lnTo>
                  <a:lnTo>
                    <a:pt x="190" y="176"/>
                  </a:lnTo>
                  <a:lnTo>
                    <a:pt x="190" y="177"/>
                  </a:lnTo>
                  <a:lnTo>
                    <a:pt x="190" y="178"/>
                  </a:lnTo>
                  <a:lnTo>
                    <a:pt x="190" y="179"/>
                  </a:lnTo>
                  <a:lnTo>
                    <a:pt x="190" y="179"/>
                  </a:lnTo>
                  <a:lnTo>
                    <a:pt x="190" y="179"/>
                  </a:lnTo>
                  <a:lnTo>
                    <a:pt x="190" y="179"/>
                  </a:lnTo>
                  <a:lnTo>
                    <a:pt x="189" y="179"/>
                  </a:lnTo>
                  <a:lnTo>
                    <a:pt x="188" y="181"/>
                  </a:lnTo>
                  <a:lnTo>
                    <a:pt x="188" y="181"/>
                  </a:lnTo>
                  <a:lnTo>
                    <a:pt x="188" y="182"/>
                  </a:lnTo>
                  <a:lnTo>
                    <a:pt x="187" y="183"/>
                  </a:lnTo>
                  <a:lnTo>
                    <a:pt x="187" y="183"/>
                  </a:lnTo>
                  <a:lnTo>
                    <a:pt x="186" y="183"/>
                  </a:lnTo>
                  <a:lnTo>
                    <a:pt x="186" y="183"/>
                  </a:lnTo>
                  <a:lnTo>
                    <a:pt x="181" y="188"/>
                  </a:lnTo>
                  <a:lnTo>
                    <a:pt x="181" y="188"/>
                  </a:lnTo>
                  <a:lnTo>
                    <a:pt x="178" y="190"/>
                  </a:lnTo>
                  <a:lnTo>
                    <a:pt x="177" y="189"/>
                  </a:lnTo>
                  <a:lnTo>
                    <a:pt x="174" y="190"/>
                  </a:lnTo>
                  <a:lnTo>
                    <a:pt x="173" y="191"/>
                  </a:lnTo>
                  <a:lnTo>
                    <a:pt x="171" y="193"/>
                  </a:lnTo>
                  <a:lnTo>
                    <a:pt x="171" y="193"/>
                  </a:lnTo>
                  <a:lnTo>
                    <a:pt x="170" y="195"/>
                  </a:lnTo>
                  <a:lnTo>
                    <a:pt x="170" y="195"/>
                  </a:lnTo>
                  <a:lnTo>
                    <a:pt x="170" y="196"/>
                  </a:lnTo>
                  <a:lnTo>
                    <a:pt x="170" y="196"/>
                  </a:lnTo>
                  <a:lnTo>
                    <a:pt x="169" y="197"/>
                  </a:lnTo>
                  <a:lnTo>
                    <a:pt x="169" y="197"/>
                  </a:lnTo>
                  <a:lnTo>
                    <a:pt x="168" y="197"/>
                  </a:lnTo>
                  <a:lnTo>
                    <a:pt x="168" y="197"/>
                  </a:lnTo>
                  <a:lnTo>
                    <a:pt x="167" y="196"/>
                  </a:lnTo>
                  <a:lnTo>
                    <a:pt x="166" y="196"/>
                  </a:lnTo>
                  <a:lnTo>
                    <a:pt x="166" y="195"/>
                  </a:lnTo>
                  <a:lnTo>
                    <a:pt x="166" y="195"/>
                  </a:lnTo>
                  <a:lnTo>
                    <a:pt x="165" y="191"/>
                  </a:lnTo>
                  <a:lnTo>
                    <a:pt x="165" y="187"/>
                  </a:lnTo>
                  <a:lnTo>
                    <a:pt x="165" y="186"/>
                  </a:lnTo>
                  <a:lnTo>
                    <a:pt x="165" y="186"/>
                  </a:lnTo>
                  <a:lnTo>
                    <a:pt x="165" y="186"/>
                  </a:lnTo>
                  <a:lnTo>
                    <a:pt x="165" y="186"/>
                  </a:lnTo>
                  <a:lnTo>
                    <a:pt x="165" y="186"/>
                  </a:lnTo>
                  <a:lnTo>
                    <a:pt x="165" y="186"/>
                  </a:lnTo>
                  <a:lnTo>
                    <a:pt x="165" y="186"/>
                  </a:lnTo>
                  <a:lnTo>
                    <a:pt x="166" y="185"/>
                  </a:lnTo>
                  <a:lnTo>
                    <a:pt x="166" y="185"/>
                  </a:lnTo>
                  <a:lnTo>
                    <a:pt x="166" y="185"/>
                  </a:lnTo>
                  <a:lnTo>
                    <a:pt x="166" y="185"/>
                  </a:lnTo>
                  <a:lnTo>
                    <a:pt x="166" y="185"/>
                  </a:lnTo>
                  <a:lnTo>
                    <a:pt x="165" y="184"/>
                  </a:lnTo>
                  <a:lnTo>
                    <a:pt x="164" y="183"/>
                  </a:lnTo>
                  <a:lnTo>
                    <a:pt x="164" y="184"/>
                  </a:lnTo>
                  <a:lnTo>
                    <a:pt x="163" y="183"/>
                  </a:lnTo>
                  <a:lnTo>
                    <a:pt x="162" y="184"/>
                  </a:lnTo>
                  <a:lnTo>
                    <a:pt x="162" y="184"/>
                  </a:lnTo>
                  <a:lnTo>
                    <a:pt x="160" y="185"/>
                  </a:lnTo>
                  <a:lnTo>
                    <a:pt x="160" y="185"/>
                  </a:lnTo>
                  <a:lnTo>
                    <a:pt x="159" y="186"/>
                  </a:lnTo>
                  <a:lnTo>
                    <a:pt x="159" y="185"/>
                  </a:lnTo>
                  <a:lnTo>
                    <a:pt x="158" y="185"/>
                  </a:lnTo>
                  <a:lnTo>
                    <a:pt x="158" y="185"/>
                  </a:lnTo>
                  <a:lnTo>
                    <a:pt x="158" y="185"/>
                  </a:lnTo>
                  <a:lnTo>
                    <a:pt x="158" y="185"/>
                  </a:lnTo>
                  <a:lnTo>
                    <a:pt x="156" y="183"/>
                  </a:lnTo>
                  <a:lnTo>
                    <a:pt x="156" y="183"/>
                  </a:lnTo>
                  <a:lnTo>
                    <a:pt x="155" y="184"/>
                  </a:lnTo>
                  <a:lnTo>
                    <a:pt x="155" y="184"/>
                  </a:lnTo>
                  <a:lnTo>
                    <a:pt x="154" y="184"/>
                  </a:lnTo>
                  <a:lnTo>
                    <a:pt x="154" y="184"/>
                  </a:lnTo>
                  <a:lnTo>
                    <a:pt x="154" y="185"/>
                  </a:lnTo>
                  <a:lnTo>
                    <a:pt x="153" y="185"/>
                  </a:lnTo>
                  <a:lnTo>
                    <a:pt x="153" y="185"/>
                  </a:lnTo>
                  <a:lnTo>
                    <a:pt x="152" y="186"/>
                  </a:lnTo>
                  <a:lnTo>
                    <a:pt x="152" y="186"/>
                  </a:lnTo>
                  <a:lnTo>
                    <a:pt x="152" y="187"/>
                  </a:lnTo>
                  <a:lnTo>
                    <a:pt x="152" y="187"/>
                  </a:lnTo>
                  <a:lnTo>
                    <a:pt x="152" y="186"/>
                  </a:lnTo>
                  <a:lnTo>
                    <a:pt x="151" y="186"/>
                  </a:lnTo>
                  <a:lnTo>
                    <a:pt x="150" y="186"/>
                  </a:lnTo>
                  <a:lnTo>
                    <a:pt x="149" y="186"/>
                  </a:lnTo>
                  <a:lnTo>
                    <a:pt x="149" y="186"/>
                  </a:lnTo>
                  <a:lnTo>
                    <a:pt x="148" y="186"/>
                  </a:lnTo>
                  <a:lnTo>
                    <a:pt x="147" y="186"/>
                  </a:lnTo>
                  <a:lnTo>
                    <a:pt x="147" y="186"/>
                  </a:lnTo>
                  <a:lnTo>
                    <a:pt x="149" y="185"/>
                  </a:lnTo>
                  <a:lnTo>
                    <a:pt x="149" y="185"/>
                  </a:lnTo>
                  <a:lnTo>
                    <a:pt x="150" y="184"/>
                  </a:lnTo>
                  <a:lnTo>
                    <a:pt x="150" y="184"/>
                  </a:lnTo>
                  <a:lnTo>
                    <a:pt x="150" y="184"/>
                  </a:lnTo>
                  <a:lnTo>
                    <a:pt x="150" y="184"/>
                  </a:lnTo>
                  <a:lnTo>
                    <a:pt x="150" y="184"/>
                  </a:lnTo>
                  <a:lnTo>
                    <a:pt x="151" y="180"/>
                  </a:lnTo>
                  <a:lnTo>
                    <a:pt x="152" y="178"/>
                  </a:lnTo>
                  <a:lnTo>
                    <a:pt x="152" y="178"/>
                  </a:lnTo>
                  <a:lnTo>
                    <a:pt x="152" y="177"/>
                  </a:lnTo>
                  <a:lnTo>
                    <a:pt x="152" y="177"/>
                  </a:lnTo>
                  <a:lnTo>
                    <a:pt x="152" y="175"/>
                  </a:lnTo>
                  <a:lnTo>
                    <a:pt x="151" y="175"/>
                  </a:lnTo>
                  <a:lnTo>
                    <a:pt x="151" y="175"/>
                  </a:lnTo>
                  <a:lnTo>
                    <a:pt x="151" y="175"/>
                  </a:lnTo>
                  <a:lnTo>
                    <a:pt x="151" y="175"/>
                  </a:lnTo>
                  <a:lnTo>
                    <a:pt x="151" y="175"/>
                  </a:lnTo>
                  <a:lnTo>
                    <a:pt x="151" y="175"/>
                  </a:lnTo>
                  <a:lnTo>
                    <a:pt x="150" y="175"/>
                  </a:lnTo>
                  <a:lnTo>
                    <a:pt x="150" y="175"/>
                  </a:lnTo>
                  <a:lnTo>
                    <a:pt x="149" y="175"/>
                  </a:lnTo>
                  <a:lnTo>
                    <a:pt x="149" y="176"/>
                  </a:lnTo>
                  <a:lnTo>
                    <a:pt x="149" y="176"/>
                  </a:lnTo>
                  <a:lnTo>
                    <a:pt x="148" y="177"/>
                  </a:lnTo>
                  <a:lnTo>
                    <a:pt x="148" y="177"/>
                  </a:lnTo>
                  <a:lnTo>
                    <a:pt x="148" y="177"/>
                  </a:lnTo>
                  <a:lnTo>
                    <a:pt x="147" y="177"/>
                  </a:lnTo>
                  <a:lnTo>
                    <a:pt x="146" y="176"/>
                  </a:lnTo>
                  <a:lnTo>
                    <a:pt x="146" y="176"/>
                  </a:lnTo>
                  <a:lnTo>
                    <a:pt x="146" y="176"/>
                  </a:lnTo>
                  <a:lnTo>
                    <a:pt x="145" y="176"/>
                  </a:lnTo>
                  <a:lnTo>
                    <a:pt x="145" y="176"/>
                  </a:lnTo>
                  <a:lnTo>
                    <a:pt x="145" y="176"/>
                  </a:lnTo>
                  <a:lnTo>
                    <a:pt x="144" y="176"/>
                  </a:lnTo>
                  <a:lnTo>
                    <a:pt x="144" y="177"/>
                  </a:lnTo>
                  <a:lnTo>
                    <a:pt x="143" y="177"/>
                  </a:lnTo>
                  <a:lnTo>
                    <a:pt x="141" y="178"/>
                  </a:lnTo>
                  <a:lnTo>
                    <a:pt x="141" y="178"/>
                  </a:lnTo>
                  <a:lnTo>
                    <a:pt x="140" y="178"/>
                  </a:lnTo>
                  <a:lnTo>
                    <a:pt x="140" y="178"/>
                  </a:lnTo>
                  <a:lnTo>
                    <a:pt x="140" y="178"/>
                  </a:lnTo>
                  <a:lnTo>
                    <a:pt x="139" y="177"/>
                  </a:lnTo>
                  <a:lnTo>
                    <a:pt x="138" y="176"/>
                  </a:lnTo>
                  <a:lnTo>
                    <a:pt x="139" y="176"/>
                  </a:lnTo>
                  <a:lnTo>
                    <a:pt x="139" y="176"/>
                  </a:lnTo>
                  <a:lnTo>
                    <a:pt x="139" y="175"/>
                  </a:lnTo>
                  <a:lnTo>
                    <a:pt x="139" y="175"/>
                  </a:lnTo>
                  <a:lnTo>
                    <a:pt x="139" y="175"/>
                  </a:lnTo>
                  <a:lnTo>
                    <a:pt x="140" y="175"/>
                  </a:lnTo>
                  <a:lnTo>
                    <a:pt x="140" y="175"/>
                  </a:lnTo>
                  <a:lnTo>
                    <a:pt x="140" y="174"/>
                  </a:lnTo>
                  <a:lnTo>
                    <a:pt x="140" y="173"/>
                  </a:lnTo>
                  <a:lnTo>
                    <a:pt x="140" y="173"/>
                  </a:lnTo>
                  <a:lnTo>
                    <a:pt x="140" y="173"/>
                  </a:lnTo>
                  <a:lnTo>
                    <a:pt x="140" y="172"/>
                  </a:lnTo>
                  <a:lnTo>
                    <a:pt x="140" y="172"/>
                  </a:lnTo>
                  <a:lnTo>
                    <a:pt x="140" y="172"/>
                  </a:lnTo>
                  <a:lnTo>
                    <a:pt x="140" y="172"/>
                  </a:lnTo>
                  <a:lnTo>
                    <a:pt x="139" y="171"/>
                  </a:lnTo>
                  <a:lnTo>
                    <a:pt x="139" y="171"/>
                  </a:lnTo>
                  <a:lnTo>
                    <a:pt x="139" y="171"/>
                  </a:lnTo>
                  <a:lnTo>
                    <a:pt x="138" y="171"/>
                  </a:lnTo>
                  <a:lnTo>
                    <a:pt x="138" y="171"/>
                  </a:lnTo>
                  <a:lnTo>
                    <a:pt x="138" y="171"/>
                  </a:lnTo>
                  <a:lnTo>
                    <a:pt x="138" y="171"/>
                  </a:lnTo>
                  <a:lnTo>
                    <a:pt x="138" y="170"/>
                  </a:lnTo>
                  <a:lnTo>
                    <a:pt x="138" y="170"/>
                  </a:lnTo>
                  <a:lnTo>
                    <a:pt x="138" y="170"/>
                  </a:lnTo>
                  <a:lnTo>
                    <a:pt x="138" y="170"/>
                  </a:lnTo>
                  <a:lnTo>
                    <a:pt x="138" y="167"/>
                  </a:lnTo>
                  <a:lnTo>
                    <a:pt x="138" y="167"/>
                  </a:lnTo>
                  <a:lnTo>
                    <a:pt x="138" y="166"/>
                  </a:lnTo>
                  <a:lnTo>
                    <a:pt x="138" y="166"/>
                  </a:lnTo>
                  <a:lnTo>
                    <a:pt x="139" y="166"/>
                  </a:lnTo>
                  <a:lnTo>
                    <a:pt x="139" y="165"/>
                  </a:lnTo>
                  <a:lnTo>
                    <a:pt x="139" y="165"/>
                  </a:lnTo>
                  <a:lnTo>
                    <a:pt x="139" y="165"/>
                  </a:lnTo>
                  <a:lnTo>
                    <a:pt x="140" y="165"/>
                  </a:lnTo>
                  <a:lnTo>
                    <a:pt x="140" y="166"/>
                  </a:lnTo>
                  <a:lnTo>
                    <a:pt x="140" y="166"/>
                  </a:lnTo>
                  <a:lnTo>
                    <a:pt x="140" y="166"/>
                  </a:lnTo>
                  <a:lnTo>
                    <a:pt x="141" y="166"/>
                  </a:lnTo>
                  <a:lnTo>
                    <a:pt x="141" y="166"/>
                  </a:lnTo>
                  <a:lnTo>
                    <a:pt x="141" y="166"/>
                  </a:lnTo>
                  <a:lnTo>
                    <a:pt x="142" y="166"/>
                  </a:lnTo>
                  <a:lnTo>
                    <a:pt x="142" y="166"/>
                  </a:lnTo>
                  <a:lnTo>
                    <a:pt x="142" y="166"/>
                  </a:lnTo>
                  <a:lnTo>
                    <a:pt x="142" y="165"/>
                  </a:lnTo>
                  <a:lnTo>
                    <a:pt x="142" y="165"/>
                  </a:lnTo>
                  <a:lnTo>
                    <a:pt x="142" y="165"/>
                  </a:lnTo>
                  <a:lnTo>
                    <a:pt x="141" y="163"/>
                  </a:lnTo>
                  <a:lnTo>
                    <a:pt x="140" y="163"/>
                  </a:lnTo>
                  <a:lnTo>
                    <a:pt x="140" y="162"/>
                  </a:lnTo>
                  <a:lnTo>
                    <a:pt x="139" y="162"/>
                  </a:lnTo>
                  <a:lnTo>
                    <a:pt x="139" y="162"/>
                  </a:lnTo>
                  <a:lnTo>
                    <a:pt x="138" y="162"/>
                  </a:lnTo>
                  <a:lnTo>
                    <a:pt x="138" y="162"/>
                  </a:lnTo>
                  <a:lnTo>
                    <a:pt x="138" y="162"/>
                  </a:lnTo>
                  <a:lnTo>
                    <a:pt x="138" y="162"/>
                  </a:lnTo>
                  <a:lnTo>
                    <a:pt x="138" y="162"/>
                  </a:lnTo>
                  <a:lnTo>
                    <a:pt x="138" y="162"/>
                  </a:lnTo>
                  <a:lnTo>
                    <a:pt x="138" y="162"/>
                  </a:lnTo>
                  <a:lnTo>
                    <a:pt x="138" y="162"/>
                  </a:lnTo>
                  <a:lnTo>
                    <a:pt x="138" y="159"/>
                  </a:lnTo>
                  <a:lnTo>
                    <a:pt x="138" y="158"/>
                  </a:lnTo>
                  <a:lnTo>
                    <a:pt x="138" y="158"/>
                  </a:lnTo>
                  <a:lnTo>
                    <a:pt x="139" y="157"/>
                  </a:lnTo>
                  <a:lnTo>
                    <a:pt x="139" y="157"/>
                  </a:lnTo>
                  <a:lnTo>
                    <a:pt x="140" y="157"/>
                  </a:lnTo>
                  <a:lnTo>
                    <a:pt x="140" y="157"/>
                  </a:lnTo>
                  <a:lnTo>
                    <a:pt x="140" y="157"/>
                  </a:lnTo>
                  <a:lnTo>
                    <a:pt x="140" y="156"/>
                  </a:lnTo>
                  <a:lnTo>
                    <a:pt x="141" y="156"/>
                  </a:lnTo>
                  <a:lnTo>
                    <a:pt x="141" y="155"/>
                  </a:lnTo>
                  <a:lnTo>
                    <a:pt x="141" y="155"/>
                  </a:lnTo>
                  <a:lnTo>
                    <a:pt x="140" y="153"/>
                  </a:lnTo>
                  <a:lnTo>
                    <a:pt x="137" y="152"/>
                  </a:lnTo>
                  <a:lnTo>
                    <a:pt x="135" y="152"/>
                  </a:lnTo>
                  <a:lnTo>
                    <a:pt x="135" y="151"/>
                  </a:lnTo>
                  <a:lnTo>
                    <a:pt x="135" y="151"/>
                  </a:lnTo>
                  <a:lnTo>
                    <a:pt x="133" y="151"/>
                  </a:lnTo>
                  <a:lnTo>
                    <a:pt x="132" y="152"/>
                  </a:lnTo>
                  <a:lnTo>
                    <a:pt x="132" y="152"/>
                  </a:lnTo>
                  <a:lnTo>
                    <a:pt x="131" y="153"/>
                  </a:lnTo>
                  <a:lnTo>
                    <a:pt x="130" y="155"/>
                  </a:lnTo>
                  <a:lnTo>
                    <a:pt x="128" y="156"/>
                  </a:lnTo>
                  <a:lnTo>
                    <a:pt x="128" y="156"/>
                  </a:lnTo>
                  <a:lnTo>
                    <a:pt x="128" y="156"/>
                  </a:lnTo>
                  <a:lnTo>
                    <a:pt x="128" y="156"/>
                  </a:lnTo>
                  <a:lnTo>
                    <a:pt x="128" y="157"/>
                  </a:lnTo>
                  <a:lnTo>
                    <a:pt x="128" y="157"/>
                  </a:lnTo>
                  <a:lnTo>
                    <a:pt x="128" y="157"/>
                  </a:lnTo>
                  <a:lnTo>
                    <a:pt x="128" y="157"/>
                  </a:lnTo>
                  <a:lnTo>
                    <a:pt x="128" y="158"/>
                  </a:lnTo>
                  <a:lnTo>
                    <a:pt x="128" y="158"/>
                  </a:lnTo>
                  <a:lnTo>
                    <a:pt x="125" y="159"/>
                  </a:lnTo>
                  <a:lnTo>
                    <a:pt x="124" y="160"/>
                  </a:lnTo>
                  <a:lnTo>
                    <a:pt x="122" y="160"/>
                  </a:lnTo>
                  <a:lnTo>
                    <a:pt x="122" y="161"/>
                  </a:lnTo>
                  <a:lnTo>
                    <a:pt x="121" y="160"/>
                  </a:lnTo>
                  <a:lnTo>
                    <a:pt x="121" y="159"/>
                  </a:lnTo>
                  <a:lnTo>
                    <a:pt x="121" y="159"/>
                  </a:lnTo>
                  <a:lnTo>
                    <a:pt x="121" y="159"/>
                  </a:lnTo>
                  <a:lnTo>
                    <a:pt x="121" y="158"/>
                  </a:lnTo>
                  <a:lnTo>
                    <a:pt x="120" y="158"/>
                  </a:lnTo>
                  <a:lnTo>
                    <a:pt x="120" y="157"/>
                  </a:lnTo>
                  <a:lnTo>
                    <a:pt x="120" y="157"/>
                  </a:lnTo>
                  <a:lnTo>
                    <a:pt x="120" y="157"/>
                  </a:lnTo>
                  <a:lnTo>
                    <a:pt x="120" y="157"/>
                  </a:lnTo>
                  <a:lnTo>
                    <a:pt x="118" y="156"/>
                  </a:lnTo>
                  <a:lnTo>
                    <a:pt x="117" y="155"/>
                  </a:lnTo>
                  <a:lnTo>
                    <a:pt x="116" y="154"/>
                  </a:lnTo>
                  <a:lnTo>
                    <a:pt x="116" y="154"/>
                  </a:lnTo>
                  <a:lnTo>
                    <a:pt x="115" y="154"/>
                  </a:lnTo>
                  <a:lnTo>
                    <a:pt x="115" y="153"/>
                  </a:lnTo>
                  <a:lnTo>
                    <a:pt x="115" y="153"/>
                  </a:lnTo>
                  <a:lnTo>
                    <a:pt x="115" y="153"/>
                  </a:lnTo>
                  <a:lnTo>
                    <a:pt x="115" y="153"/>
                  </a:lnTo>
                  <a:lnTo>
                    <a:pt x="115" y="153"/>
                  </a:lnTo>
                  <a:lnTo>
                    <a:pt x="115" y="154"/>
                  </a:lnTo>
                  <a:lnTo>
                    <a:pt x="114" y="154"/>
                  </a:lnTo>
                  <a:lnTo>
                    <a:pt x="114" y="154"/>
                  </a:lnTo>
                  <a:lnTo>
                    <a:pt x="114" y="155"/>
                  </a:lnTo>
                  <a:lnTo>
                    <a:pt x="113" y="156"/>
                  </a:lnTo>
                  <a:lnTo>
                    <a:pt x="113" y="156"/>
                  </a:lnTo>
                  <a:lnTo>
                    <a:pt x="112" y="156"/>
                  </a:lnTo>
                  <a:lnTo>
                    <a:pt x="112" y="156"/>
                  </a:lnTo>
                  <a:lnTo>
                    <a:pt x="112" y="156"/>
                  </a:lnTo>
                  <a:lnTo>
                    <a:pt x="110" y="156"/>
                  </a:lnTo>
                  <a:lnTo>
                    <a:pt x="109" y="156"/>
                  </a:lnTo>
                  <a:lnTo>
                    <a:pt x="108" y="156"/>
                  </a:lnTo>
                  <a:lnTo>
                    <a:pt x="108" y="156"/>
                  </a:lnTo>
                  <a:lnTo>
                    <a:pt x="108" y="156"/>
                  </a:lnTo>
                  <a:lnTo>
                    <a:pt x="107" y="156"/>
                  </a:lnTo>
                  <a:lnTo>
                    <a:pt x="107" y="156"/>
                  </a:lnTo>
                  <a:lnTo>
                    <a:pt x="106" y="155"/>
                  </a:lnTo>
                  <a:lnTo>
                    <a:pt x="106" y="155"/>
                  </a:lnTo>
                  <a:lnTo>
                    <a:pt x="106" y="155"/>
                  </a:lnTo>
                  <a:lnTo>
                    <a:pt x="106" y="155"/>
                  </a:lnTo>
                  <a:lnTo>
                    <a:pt x="106" y="155"/>
                  </a:lnTo>
                  <a:lnTo>
                    <a:pt x="106" y="154"/>
                  </a:lnTo>
                  <a:lnTo>
                    <a:pt x="106" y="154"/>
                  </a:lnTo>
                  <a:lnTo>
                    <a:pt x="106" y="154"/>
                  </a:lnTo>
                  <a:lnTo>
                    <a:pt x="106" y="154"/>
                  </a:lnTo>
                  <a:lnTo>
                    <a:pt x="108" y="154"/>
                  </a:lnTo>
                  <a:lnTo>
                    <a:pt x="108" y="154"/>
                  </a:lnTo>
                  <a:lnTo>
                    <a:pt x="109" y="155"/>
                  </a:lnTo>
                  <a:lnTo>
                    <a:pt x="110" y="153"/>
                  </a:lnTo>
                  <a:lnTo>
                    <a:pt x="110" y="153"/>
                  </a:lnTo>
                  <a:lnTo>
                    <a:pt x="110" y="153"/>
                  </a:lnTo>
                  <a:lnTo>
                    <a:pt x="110" y="153"/>
                  </a:lnTo>
                  <a:lnTo>
                    <a:pt x="110" y="153"/>
                  </a:lnTo>
                  <a:lnTo>
                    <a:pt x="109" y="152"/>
                  </a:lnTo>
                  <a:lnTo>
                    <a:pt x="109" y="152"/>
                  </a:lnTo>
                  <a:lnTo>
                    <a:pt x="109" y="151"/>
                  </a:lnTo>
                  <a:lnTo>
                    <a:pt x="108" y="150"/>
                  </a:lnTo>
                  <a:lnTo>
                    <a:pt x="106" y="149"/>
                  </a:lnTo>
                  <a:lnTo>
                    <a:pt x="106" y="148"/>
                  </a:lnTo>
                  <a:lnTo>
                    <a:pt x="106" y="148"/>
                  </a:lnTo>
                  <a:lnTo>
                    <a:pt x="105" y="149"/>
                  </a:lnTo>
                  <a:lnTo>
                    <a:pt x="104" y="149"/>
                  </a:lnTo>
                  <a:lnTo>
                    <a:pt x="104" y="149"/>
                  </a:lnTo>
                  <a:lnTo>
                    <a:pt x="104" y="150"/>
                  </a:lnTo>
                  <a:lnTo>
                    <a:pt x="103" y="150"/>
                  </a:lnTo>
                  <a:lnTo>
                    <a:pt x="103" y="150"/>
                  </a:lnTo>
                  <a:lnTo>
                    <a:pt x="103" y="150"/>
                  </a:lnTo>
                  <a:lnTo>
                    <a:pt x="103" y="150"/>
                  </a:lnTo>
                  <a:lnTo>
                    <a:pt x="103" y="150"/>
                  </a:lnTo>
                  <a:lnTo>
                    <a:pt x="102" y="149"/>
                  </a:lnTo>
                  <a:lnTo>
                    <a:pt x="102" y="149"/>
                  </a:lnTo>
                  <a:lnTo>
                    <a:pt x="102" y="149"/>
                  </a:lnTo>
                  <a:lnTo>
                    <a:pt x="102" y="149"/>
                  </a:lnTo>
                  <a:lnTo>
                    <a:pt x="102" y="149"/>
                  </a:lnTo>
                  <a:lnTo>
                    <a:pt x="102" y="148"/>
                  </a:lnTo>
                  <a:lnTo>
                    <a:pt x="102" y="147"/>
                  </a:lnTo>
                  <a:lnTo>
                    <a:pt x="104" y="146"/>
                  </a:lnTo>
                  <a:lnTo>
                    <a:pt x="104" y="146"/>
                  </a:lnTo>
                  <a:lnTo>
                    <a:pt x="105" y="146"/>
                  </a:lnTo>
                  <a:lnTo>
                    <a:pt x="106" y="146"/>
                  </a:lnTo>
                  <a:lnTo>
                    <a:pt x="105" y="145"/>
                  </a:lnTo>
                  <a:lnTo>
                    <a:pt x="105" y="145"/>
                  </a:lnTo>
                  <a:lnTo>
                    <a:pt x="105" y="145"/>
                  </a:lnTo>
                  <a:lnTo>
                    <a:pt x="105" y="145"/>
                  </a:lnTo>
                  <a:lnTo>
                    <a:pt x="105" y="145"/>
                  </a:lnTo>
                  <a:lnTo>
                    <a:pt x="105" y="145"/>
                  </a:lnTo>
                  <a:lnTo>
                    <a:pt x="102" y="144"/>
                  </a:lnTo>
                  <a:lnTo>
                    <a:pt x="102" y="144"/>
                  </a:lnTo>
                  <a:lnTo>
                    <a:pt x="102" y="144"/>
                  </a:lnTo>
                  <a:lnTo>
                    <a:pt x="102" y="144"/>
                  </a:lnTo>
                  <a:lnTo>
                    <a:pt x="100" y="143"/>
                  </a:lnTo>
                  <a:lnTo>
                    <a:pt x="100" y="142"/>
                  </a:lnTo>
                  <a:lnTo>
                    <a:pt x="100" y="141"/>
                  </a:lnTo>
                  <a:lnTo>
                    <a:pt x="99" y="141"/>
                  </a:lnTo>
                  <a:lnTo>
                    <a:pt x="99" y="140"/>
                  </a:lnTo>
                  <a:lnTo>
                    <a:pt x="99" y="140"/>
                  </a:lnTo>
                  <a:lnTo>
                    <a:pt x="99" y="140"/>
                  </a:lnTo>
                  <a:lnTo>
                    <a:pt x="99" y="140"/>
                  </a:lnTo>
                  <a:lnTo>
                    <a:pt x="99" y="140"/>
                  </a:lnTo>
                  <a:lnTo>
                    <a:pt x="99" y="140"/>
                  </a:lnTo>
                  <a:lnTo>
                    <a:pt x="101" y="140"/>
                  </a:lnTo>
                  <a:lnTo>
                    <a:pt x="101" y="139"/>
                  </a:lnTo>
                  <a:lnTo>
                    <a:pt x="101" y="138"/>
                  </a:lnTo>
                  <a:lnTo>
                    <a:pt x="101" y="138"/>
                  </a:lnTo>
                  <a:lnTo>
                    <a:pt x="102" y="138"/>
                  </a:lnTo>
                  <a:lnTo>
                    <a:pt x="102" y="138"/>
                  </a:lnTo>
                  <a:lnTo>
                    <a:pt x="102" y="136"/>
                  </a:lnTo>
                  <a:lnTo>
                    <a:pt x="102" y="135"/>
                  </a:lnTo>
                  <a:lnTo>
                    <a:pt x="102" y="135"/>
                  </a:lnTo>
                  <a:lnTo>
                    <a:pt x="102" y="135"/>
                  </a:lnTo>
                  <a:lnTo>
                    <a:pt x="102" y="134"/>
                  </a:lnTo>
                  <a:lnTo>
                    <a:pt x="101" y="132"/>
                  </a:lnTo>
                  <a:lnTo>
                    <a:pt x="101" y="132"/>
                  </a:lnTo>
                  <a:lnTo>
                    <a:pt x="101" y="132"/>
                  </a:lnTo>
                  <a:lnTo>
                    <a:pt x="101" y="132"/>
                  </a:lnTo>
                  <a:lnTo>
                    <a:pt x="101" y="131"/>
                  </a:lnTo>
                  <a:lnTo>
                    <a:pt x="100" y="131"/>
                  </a:lnTo>
                  <a:lnTo>
                    <a:pt x="100" y="131"/>
                  </a:lnTo>
                  <a:lnTo>
                    <a:pt x="99" y="132"/>
                  </a:lnTo>
                  <a:lnTo>
                    <a:pt x="98" y="132"/>
                  </a:lnTo>
                  <a:lnTo>
                    <a:pt x="93" y="128"/>
                  </a:lnTo>
                  <a:lnTo>
                    <a:pt x="92" y="128"/>
                  </a:lnTo>
                  <a:lnTo>
                    <a:pt x="92" y="128"/>
                  </a:lnTo>
                  <a:lnTo>
                    <a:pt x="92" y="128"/>
                  </a:lnTo>
                  <a:lnTo>
                    <a:pt x="92" y="128"/>
                  </a:lnTo>
                  <a:lnTo>
                    <a:pt x="92" y="127"/>
                  </a:lnTo>
                  <a:lnTo>
                    <a:pt x="92" y="127"/>
                  </a:lnTo>
                  <a:lnTo>
                    <a:pt x="91" y="125"/>
                  </a:lnTo>
                  <a:lnTo>
                    <a:pt x="91" y="124"/>
                  </a:lnTo>
                  <a:lnTo>
                    <a:pt x="92" y="122"/>
                  </a:lnTo>
                  <a:lnTo>
                    <a:pt x="92" y="122"/>
                  </a:lnTo>
                  <a:lnTo>
                    <a:pt x="92" y="122"/>
                  </a:lnTo>
                  <a:lnTo>
                    <a:pt x="92" y="120"/>
                  </a:lnTo>
                  <a:lnTo>
                    <a:pt x="92" y="120"/>
                  </a:lnTo>
                  <a:lnTo>
                    <a:pt x="92" y="120"/>
                  </a:lnTo>
                  <a:lnTo>
                    <a:pt x="92" y="119"/>
                  </a:lnTo>
                  <a:lnTo>
                    <a:pt x="92" y="119"/>
                  </a:lnTo>
                  <a:lnTo>
                    <a:pt x="92" y="119"/>
                  </a:lnTo>
                  <a:lnTo>
                    <a:pt x="92" y="119"/>
                  </a:lnTo>
                  <a:lnTo>
                    <a:pt x="93" y="119"/>
                  </a:lnTo>
                  <a:lnTo>
                    <a:pt x="94" y="119"/>
                  </a:lnTo>
                  <a:lnTo>
                    <a:pt x="93" y="118"/>
                  </a:lnTo>
                  <a:lnTo>
                    <a:pt x="91" y="115"/>
                  </a:lnTo>
                  <a:lnTo>
                    <a:pt x="91" y="115"/>
                  </a:lnTo>
                  <a:lnTo>
                    <a:pt x="91" y="115"/>
                  </a:lnTo>
                  <a:lnTo>
                    <a:pt x="90" y="115"/>
                  </a:lnTo>
                  <a:lnTo>
                    <a:pt x="90" y="115"/>
                  </a:lnTo>
                  <a:lnTo>
                    <a:pt x="89" y="115"/>
                  </a:lnTo>
                  <a:lnTo>
                    <a:pt x="89" y="114"/>
                  </a:lnTo>
                  <a:lnTo>
                    <a:pt x="89" y="114"/>
                  </a:lnTo>
                  <a:lnTo>
                    <a:pt x="89" y="113"/>
                  </a:lnTo>
                  <a:lnTo>
                    <a:pt x="89" y="113"/>
                  </a:lnTo>
                  <a:lnTo>
                    <a:pt x="90" y="111"/>
                  </a:lnTo>
                  <a:lnTo>
                    <a:pt x="90" y="110"/>
                  </a:lnTo>
                  <a:lnTo>
                    <a:pt x="91" y="110"/>
                  </a:lnTo>
                  <a:lnTo>
                    <a:pt x="91" y="110"/>
                  </a:lnTo>
                  <a:lnTo>
                    <a:pt x="91" y="110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1" y="107"/>
                  </a:lnTo>
                  <a:lnTo>
                    <a:pt x="89" y="106"/>
                  </a:lnTo>
                  <a:lnTo>
                    <a:pt x="88" y="106"/>
                  </a:lnTo>
                  <a:lnTo>
                    <a:pt x="88" y="106"/>
                  </a:lnTo>
                  <a:lnTo>
                    <a:pt x="88" y="106"/>
                  </a:lnTo>
                  <a:lnTo>
                    <a:pt x="88" y="105"/>
                  </a:lnTo>
                  <a:lnTo>
                    <a:pt x="88" y="105"/>
                  </a:lnTo>
                  <a:lnTo>
                    <a:pt x="88" y="105"/>
                  </a:lnTo>
                  <a:lnTo>
                    <a:pt x="88" y="103"/>
                  </a:lnTo>
                  <a:lnTo>
                    <a:pt x="86" y="102"/>
                  </a:lnTo>
                  <a:lnTo>
                    <a:pt x="83" y="99"/>
                  </a:lnTo>
                  <a:lnTo>
                    <a:pt x="82" y="97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79" y="96"/>
                  </a:lnTo>
                  <a:lnTo>
                    <a:pt x="79" y="97"/>
                  </a:lnTo>
                  <a:lnTo>
                    <a:pt x="78" y="97"/>
                  </a:lnTo>
                  <a:lnTo>
                    <a:pt x="78" y="97"/>
                  </a:lnTo>
                  <a:lnTo>
                    <a:pt x="77" y="96"/>
                  </a:lnTo>
                  <a:lnTo>
                    <a:pt x="77" y="95"/>
                  </a:lnTo>
                  <a:lnTo>
                    <a:pt x="77" y="95"/>
                  </a:lnTo>
                  <a:lnTo>
                    <a:pt x="77" y="95"/>
                  </a:lnTo>
                  <a:lnTo>
                    <a:pt x="76" y="94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71" y="92"/>
                  </a:lnTo>
                  <a:lnTo>
                    <a:pt x="71" y="92"/>
                  </a:lnTo>
                  <a:lnTo>
                    <a:pt x="71" y="92"/>
                  </a:lnTo>
                  <a:lnTo>
                    <a:pt x="71" y="92"/>
                  </a:lnTo>
                  <a:lnTo>
                    <a:pt x="69" y="94"/>
                  </a:lnTo>
                  <a:lnTo>
                    <a:pt x="68" y="96"/>
                  </a:lnTo>
                  <a:lnTo>
                    <a:pt x="68" y="96"/>
                  </a:lnTo>
                  <a:lnTo>
                    <a:pt x="68" y="97"/>
                  </a:lnTo>
                  <a:lnTo>
                    <a:pt x="68" y="97"/>
                  </a:lnTo>
                  <a:lnTo>
                    <a:pt x="68" y="98"/>
                  </a:lnTo>
                  <a:lnTo>
                    <a:pt x="67" y="98"/>
                  </a:lnTo>
                  <a:lnTo>
                    <a:pt x="67" y="98"/>
                  </a:lnTo>
                  <a:lnTo>
                    <a:pt x="67" y="98"/>
                  </a:lnTo>
                  <a:lnTo>
                    <a:pt x="65" y="99"/>
                  </a:lnTo>
                  <a:lnTo>
                    <a:pt x="65" y="99"/>
                  </a:lnTo>
                  <a:lnTo>
                    <a:pt x="63" y="98"/>
                  </a:lnTo>
                  <a:lnTo>
                    <a:pt x="63" y="98"/>
                  </a:lnTo>
                  <a:lnTo>
                    <a:pt x="63" y="99"/>
                  </a:lnTo>
                  <a:lnTo>
                    <a:pt x="62" y="100"/>
                  </a:lnTo>
                  <a:lnTo>
                    <a:pt x="62" y="100"/>
                  </a:lnTo>
                  <a:lnTo>
                    <a:pt x="62" y="101"/>
                  </a:lnTo>
                  <a:lnTo>
                    <a:pt x="62" y="101"/>
                  </a:lnTo>
                  <a:lnTo>
                    <a:pt x="62" y="101"/>
                  </a:lnTo>
                  <a:lnTo>
                    <a:pt x="62" y="101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60" y="102"/>
                  </a:lnTo>
                  <a:lnTo>
                    <a:pt x="60" y="101"/>
                  </a:lnTo>
                  <a:lnTo>
                    <a:pt x="59" y="101"/>
                  </a:lnTo>
                  <a:lnTo>
                    <a:pt x="59" y="101"/>
                  </a:lnTo>
                  <a:lnTo>
                    <a:pt x="59" y="100"/>
                  </a:lnTo>
                  <a:lnTo>
                    <a:pt x="59" y="100"/>
                  </a:lnTo>
                  <a:lnTo>
                    <a:pt x="59" y="100"/>
                  </a:lnTo>
                  <a:lnTo>
                    <a:pt x="59" y="99"/>
                  </a:lnTo>
                  <a:lnTo>
                    <a:pt x="59" y="99"/>
                  </a:lnTo>
                  <a:lnTo>
                    <a:pt x="58" y="99"/>
                  </a:lnTo>
                  <a:lnTo>
                    <a:pt x="58" y="99"/>
                  </a:lnTo>
                  <a:lnTo>
                    <a:pt x="58" y="99"/>
                  </a:lnTo>
                  <a:lnTo>
                    <a:pt x="58" y="99"/>
                  </a:lnTo>
                  <a:lnTo>
                    <a:pt x="57" y="98"/>
                  </a:lnTo>
                  <a:lnTo>
                    <a:pt x="57" y="98"/>
                  </a:lnTo>
                  <a:lnTo>
                    <a:pt x="57" y="97"/>
                  </a:lnTo>
                  <a:lnTo>
                    <a:pt x="56" y="97"/>
                  </a:lnTo>
                  <a:lnTo>
                    <a:pt x="55" y="98"/>
                  </a:lnTo>
                  <a:lnTo>
                    <a:pt x="54" y="99"/>
                  </a:lnTo>
                  <a:lnTo>
                    <a:pt x="54" y="99"/>
                  </a:lnTo>
                  <a:lnTo>
                    <a:pt x="54" y="99"/>
                  </a:lnTo>
                  <a:lnTo>
                    <a:pt x="54" y="99"/>
                  </a:lnTo>
                  <a:lnTo>
                    <a:pt x="54" y="100"/>
                  </a:lnTo>
                  <a:lnTo>
                    <a:pt x="53" y="100"/>
                  </a:lnTo>
                  <a:lnTo>
                    <a:pt x="50" y="100"/>
                  </a:lnTo>
                  <a:lnTo>
                    <a:pt x="50" y="100"/>
                  </a:lnTo>
                  <a:lnTo>
                    <a:pt x="48" y="100"/>
                  </a:lnTo>
                  <a:lnTo>
                    <a:pt x="47" y="101"/>
                  </a:lnTo>
                  <a:lnTo>
                    <a:pt x="46" y="101"/>
                  </a:lnTo>
                  <a:lnTo>
                    <a:pt x="46" y="101"/>
                  </a:lnTo>
                  <a:lnTo>
                    <a:pt x="42" y="103"/>
                  </a:lnTo>
                  <a:lnTo>
                    <a:pt x="40" y="103"/>
                  </a:lnTo>
                  <a:lnTo>
                    <a:pt x="40" y="103"/>
                  </a:lnTo>
                  <a:lnTo>
                    <a:pt x="40" y="103"/>
                  </a:lnTo>
                  <a:lnTo>
                    <a:pt x="40" y="103"/>
                  </a:lnTo>
                  <a:lnTo>
                    <a:pt x="40" y="103"/>
                  </a:lnTo>
                  <a:lnTo>
                    <a:pt x="40" y="103"/>
                  </a:lnTo>
                  <a:lnTo>
                    <a:pt x="39" y="103"/>
                  </a:lnTo>
                  <a:lnTo>
                    <a:pt x="39" y="104"/>
                  </a:lnTo>
                  <a:lnTo>
                    <a:pt x="38" y="105"/>
                  </a:lnTo>
                  <a:lnTo>
                    <a:pt x="38" y="105"/>
                  </a:lnTo>
                  <a:lnTo>
                    <a:pt x="38" y="105"/>
                  </a:lnTo>
                  <a:lnTo>
                    <a:pt x="38" y="105"/>
                  </a:lnTo>
                  <a:lnTo>
                    <a:pt x="38" y="105"/>
                  </a:lnTo>
                  <a:lnTo>
                    <a:pt x="37" y="105"/>
                  </a:lnTo>
                  <a:lnTo>
                    <a:pt x="37" y="105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33" y="100"/>
                  </a:lnTo>
                  <a:lnTo>
                    <a:pt x="31" y="98"/>
                  </a:lnTo>
                  <a:lnTo>
                    <a:pt x="30" y="98"/>
                  </a:lnTo>
                  <a:lnTo>
                    <a:pt x="28" y="97"/>
                  </a:lnTo>
                  <a:lnTo>
                    <a:pt x="28" y="97"/>
                  </a:lnTo>
                  <a:lnTo>
                    <a:pt x="27" y="96"/>
                  </a:lnTo>
                  <a:lnTo>
                    <a:pt x="24" y="94"/>
                  </a:lnTo>
                  <a:lnTo>
                    <a:pt x="22" y="94"/>
                  </a:lnTo>
                  <a:lnTo>
                    <a:pt x="19" y="93"/>
                  </a:lnTo>
                  <a:lnTo>
                    <a:pt x="17" y="93"/>
                  </a:lnTo>
                  <a:lnTo>
                    <a:pt x="15" y="92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14" y="91"/>
                  </a:lnTo>
                  <a:lnTo>
                    <a:pt x="15" y="89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16" y="87"/>
                  </a:lnTo>
                  <a:lnTo>
                    <a:pt x="15" y="87"/>
                  </a:lnTo>
                  <a:lnTo>
                    <a:pt x="15" y="87"/>
                  </a:lnTo>
                  <a:lnTo>
                    <a:pt x="14" y="87"/>
                  </a:lnTo>
                  <a:lnTo>
                    <a:pt x="13" y="86"/>
                  </a:lnTo>
                  <a:lnTo>
                    <a:pt x="13" y="86"/>
                  </a:lnTo>
                  <a:lnTo>
                    <a:pt x="13" y="86"/>
                  </a:lnTo>
                  <a:lnTo>
                    <a:pt x="13" y="86"/>
                  </a:lnTo>
                  <a:lnTo>
                    <a:pt x="12" y="86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10" y="84"/>
                  </a:lnTo>
                  <a:lnTo>
                    <a:pt x="11" y="82"/>
                  </a:lnTo>
                  <a:lnTo>
                    <a:pt x="11" y="82"/>
                  </a:lnTo>
                  <a:lnTo>
                    <a:pt x="11" y="82"/>
                  </a:lnTo>
                  <a:lnTo>
                    <a:pt x="11" y="82"/>
                  </a:lnTo>
                  <a:lnTo>
                    <a:pt x="11" y="82"/>
                  </a:lnTo>
                  <a:lnTo>
                    <a:pt x="11" y="82"/>
                  </a:lnTo>
                  <a:lnTo>
                    <a:pt x="11" y="81"/>
                  </a:lnTo>
                  <a:lnTo>
                    <a:pt x="12" y="81"/>
                  </a:lnTo>
                  <a:lnTo>
                    <a:pt x="13" y="80"/>
                  </a:lnTo>
                  <a:lnTo>
                    <a:pt x="14" y="79"/>
                  </a:lnTo>
                  <a:lnTo>
                    <a:pt x="14" y="79"/>
                  </a:lnTo>
                  <a:lnTo>
                    <a:pt x="14" y="79"/>
                  </a:lnTo>
                  <a:lnTo>
                    <a:pt x="15" y="77"/>
                  </a:lnTo>
                  <a:lnTo>
                    <a:pt x="15" y="77"/>
                  </a:lnTo>
                  <a:lnTo>
                    <a:pt x="16" y="76"/>
                  </a:lnTo>
                  <a:lnTo>
                    <a:pt x="18" y="76"/>
                  </a:lnTo>
                  <a:lnTo>
                    <a:pt x="21" y="74"/>
                  </a:lnTo>
                  <a:lnTo>
                    <a:pt x="21" y="72"/>
                  </a:lnTo>
                  <a:lnTo>
                    <a:pt x="21" y="70"/>
                  </a:lnTo>
                  <a:lnTo>
                    <a:pt x="22" y="69"/>
                  </a:lnTo>
                  <a:lnTo>
                    <a:pt x="22" y="69"/>
                  </a:lnTo>
                  <a:lnTo>
                    <a:pt x="22" y="68"/>
                  </a:lnTo>
                  <a:lnTo>
                    <a:pt x="23" y="68"/>
                  </a:lnTo>
                  <a:lnTo>
                    <a:pt x="24" y="67"/>
                  </a:lnTo>
                  <a:lnTo>
                    <a:pt x="24" y="67"/>
                  </a:lnTo>
                  <a:lnTo>
                    <a:pt x="24" y="67"/>
                  </a:lnTo>
                  <a:lnTo>
                    <a:pt x="24" y="67"/>
                  </a:lnTo>
                  <a:lnTo>
                    <a:pt x="24" y="67"/>
                  </a:lnTo>
                  <a:lnTo>
                    <a:pt x="23" y="65"/>
                  </a:lnTo>
                  <a:lnTo>
                    <a:pt x="23" y="63"/>
                  </a:lnTo>
                  <a:lnTo>
                    <a:pt x="22" y="63"/>
                  </a:lnTo>
                  <a:lnTo>
                    <a:pt x="20" y="63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18" y="61"/>
                  </a:lnTo>
                  <a:lnTo>
                    <a:pt x="18" y="61"/>
                  </a:lnTo>
                  <a:lnTo>
                    <a:pt x="18" y="61"/>
                  </a:lnTo>
                  <a:lnTo>
                    <a:pt x="18" y="61"/>
                  </a:lnTo>
                  <a:lnTo>
                    <a:pt x="17" y="61"/>
                  </a:lnTo>
                  <a:lnTo>
                    <a:pt x="15" y="60"/>
                  </a:lnTo>
                  <a:lnTo>
                    <a:pt x="14" y="60"/>
                  </a:lnTo>
                  <a:lnTo>
                    <a:pt x="13" y="60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10" y="58"/>
                  </a:lnTo>
                  <a:lnTo>
                    <a:pt x="9" y="58"/>
                  </a:lnTo>
                  <a:lnTo>
                    <a:pt x="9" y="57"/>
                  </a:lnTo>
                  <a:lnTo>
                    <a:pt x="8" y="53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1"/>
                  </a:lnTo>
                  <a:lnTo>
                    <a:pt x="6" y="49"/>
                  </a:lnTo>
                  <a:lnTo>
                    <a:pt x="6" y="49"/>
                  </a:lnTo>
                  <a:lnTo>
                    <a:pt x="6" y="49"/>
                  </a:lnTo>
                  <a:lnTo>
                    <a:pt x="6" y="48"/>
                  </a:lnTo>
                  <a:lnTo>
                    <a:pt x="5" y="48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3" y="42"/>
                  </a:lnTo>
                  <a:lnTo>
                    <a:pt x="2" y="41"/>
                  </a:lnTo>
                  <a:lnTo>
                    <a:pt x="1" y="40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7" y="32"/>
                  </a:lnTo>
                  <a:lnTo>
                    <a:pt x="7" y="31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8" y="30"/>
                  </a:lnTo>
                  <a:lnTo>
                    <a:pt x="8" y="29"/>
                  </a:lnTo>
                  <a:lnTo>
                    <a:pt x="8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0" y="29"/>
                  </a:lnTo>
                  <a:lnTo>
                    <a:pt x="11" y="29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2" y="30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29"/>
                  </a:lnTo>
                  <a:lnTo>
                    <a:pt x="18" y="28"/>
                  </a:lnTo>
                  <a:lnTo>
                    <a:pt x="22" y="27"/>
                  </a:lnTo>
                  <a:lnTo>
                    <a:pt x="25" y="26"/>
                  </a:lnTo>
                  <a:lnTo>
                    <a:pt x="27" y="25"/>
                  </a:lnTo>
                  <a:lnTo>
                    <a:pt x="28" y="24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30" y="23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3" y="23"/>
                  </a:lnTo>
                  <a:lnTo>
                    <a:pt x="34" y="22"/>
                  </a:lnTo>
                  <a:lnTo>
                    <a:pt x="32" y="21"/>
                  </a:lnTo>
                  <a:lnTo>
                    <a:pt x="29" y="19"/>
                  </a:lnTo>
                  <a:lnTo>
                    <a:pt x="29" y="17"/>
                  </a:lnTo>
                  <a:lnTo>
                    <a:pt x="29" y="14"/>
                  </a:lnTo>
                  <a:lnTo>
                    <a:pt x="28" y="14"/>
                  </a:lnTo>
                  <a:lnTo>
                    <a:pt x="27" y="13"/>
                  </a:lnTo>
                  <a:lnTo>
                    <a:pt x="26" y="13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30" y="13"/>
                  </a:lnTo>
                  <a:lnTo>
                    <a:pt x="32" y="10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8" y="4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3" y="3"/>
                  </a:lnTo>
                  <a:lnTo>
                    <a:pt x="44" y="3"/>
                  </a:lnTo>
                  <a:lnTo>
                    <a:pt x="46" y="2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2" y="1"/>
                  </a:lnTo>
                  <a:lnTo>
                    <a:pt x="53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8" name="Freeform 218"/>
            <p:cNvSpPr>
              <a:spLocks/>
            </p:cNvSpPr>
            <p:nvPr/>
          </p:nvSpPr>
          <p:spPr bwMode="auto">
            <a:xfrm>
              <a:off x="4650409" y="3652138"/>
              <a:ext cx="53955" cy="60189"/>
            </a:xfrm>
            <a:custGeom>
              <a:avLst/>
              <a:gdLst>
                <a:gd name="T0" fmla="*/ 2 w 12"/>
                <a:gd name="T1" fmla="*/ 0 h 14"/>
                <a:gd name="T2" fmla="*/ 4 w 12"/>
                <a:gd name="T3" fmla="*/ 2 h 14"/>
                <a:gd name="T4" fmla="*/ 5 w 12"/>
                <a:gd name="T5" fmla="*/ 2 h 14"/>
                <a:gd name="T6" fmla="*/ 7 w 12"/>
                <a:gd name="T7" fmla="*/ 1 h 14"/>
                <a:gd name="T8" fmla="*/ 7 w 12"/>
                <a:gd name="T9" fmla="*/ 1 h 14"/>
                <a:gd name="T10" fmla="*/ 7 w 12"/>
                <a:gd name="T11" fmla="*/ 1 h 14"/>
                <a:gd name="T12" fmla="*/ 7 w 12"/>
                <a:gd name="T13" fmla="*/ 1 h 14"/>
                <a:gd name="T14" fmla="*/ 7 w 12"/>
                <a:gd name="T15" fmla="*/ 1 h 14"/>
                <a:gd name="T16" fmla="*/ 9 w 12"/>
                <a:gd name="T17" fmla="*/ 2 h 14"/>
                <a:gd name="T18" fmla="*/ 10 w 12"/>
                <a:gd name="T19" fmla="*/ 2 h 14"/>
                <a:gd name="T20" fmla="*/ 11 w 12"/>
                <a:gd name="T21" fmla="*/ 2 h 14"/>
                <a:gd name="T22" fmla="*/ 12 w 12"/>
                <a:gd name="T23" fmla="*/ 2 h 14"/>
                <a:gd name="T24" fmla="*/ 11 w 12"/>
                <a:gd name="T25" fmla="*/ 4 h 14"/>
                <a:gd name="T26" fmla="*/ 10 w 12"/>
                <a:gd name="T27" fmla="*/ 6 h 14"/>
                <a:gd name="T28" fmla="*/ 9 w 12"/>
                <a:gd name="T29" fmla="*/ 8 h 14"/>
                <a:gd name="T30" fmla="*/ 8 w 12"/>
                <a:gd name="T31" fmla="*/ 8 h 14"/>
                <a:gd name="T32" fmla="*/ 8 w 12"/>
                <a:gd name="T33" fmla="*/ 9 h 14"/>
                <a:gd name="T34" fmla="*/ 6 w 12"/>
                <a:gd name="T35" fmla="*/ 9 h 14"/>
                <a:gd name="T36" fmla="*/ 6 w 12"/>
                <a:gd name="T37" fmla="*/ 9 h 14"/>
                <a:gd name="T38" fmla="*/ 6 w 12"/>
                <a:gd name="T39" fmla="*/ 9 h 14"/>
                <a:gd name="T40" fmla="*/ 6 w 12"/>
                <a:gd name="T41" fmla="*/ 9 h 14"/>
                <a:gd name="T42" fmla="*/ 5 w 12"/>
                <a:gd name="T43" fmla="*/ 9 h 14"/>
                <a:gd name="T44" fmla="*/ 5 w 12"/>
                <a:gd name="T45" fmla="*/ 9 h 14"/>
                <a:gd name="T46" fmla="*/ 5 w 12"/>
                <a:gd name="T47" fmla="*/ 10 h 14"/>
                <a:gd name="T48" fmla="*/ 4 w 12"/>
                <a:gd name="T49" fmla="*/ 11 h 14"/>
                <a:gd name="T50" fmla="*/ 4 w 12"/>
                <a:gd name="T51" fmla="*/ 12 h 14"/>
                <a:gd name="T52" fmla="*/ 3 w 12"/>
                <a:gd name="T53" fmla="*/ 14 h 14"/>
                <a:gd name="T54" fmla="*/ 2 w 12"/>
                <a:gd name="T55" fmla="*/ 14 h 14"/>
                <a:gd name="T56" fmla="*/ 2 w 12"/>
                <a:gd name="T57" fmla="*/ 12 h 14"/>
                <a:gd name="T58" fmla="*/ 2 w 12"/>
                <a:gd name="T59" fmla="*/ 11 h 14"/>
                <a:gd name="T60" fmla="*/ 2 w 12"/>
                <a:gd name="T61" fmla="*/ 10 h 14"/>
                <a:gd name="T62" fmla="*/ 2 w 12"/>
                <a:gd name="T63" fmla="*/ 8 h 14"/>
                <a:gd name="T64" fmla="*/ 1 w 12"/>
                <a:gd name="T65" fmla="*/ 8 h 14"/>
                <a:gd name="T66" fmla="*/ 0 w 12"/>
                <a:gd name="T67" fmla="*/ 5 h 14"/>
                <a:gd name="T68" fmla="*/ 0 w 12"/>
                <a:gd name="T69" fmla="*/ 1 h 14"/>
                <a:gd name="T70" fmla="*/ 0 w 12"/>
                <a:gd name="T71" fmla="*/ 1 h 14"/>
                <a:gd name="T72" fmla="*/ 1 w 12"/>
                <a:gd name="T73" fmla="*/ 0 h 14"/>
                <a:gd name="T74" fmla="*/ 1 w 12"/>
                <a:gd name="T75" fmla="*/ 0 h 14"/>
                <a:gd name="T76" fmla="*/ 1 w 12"/>
                <a:gd name="T77" fmla="*/ 0 h 14"/>
                <a:gd name="T78" fmla="*/ 2 w 12"/>
                <a:gd name="T79" fmla="*/ 0 h 14"/>
                <a:gd name="T80" fmla="*/ 2 w 12"/>
                <a:gd name="T8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" h="14">
                  <a:moveTo>
                    <a:pt x="2" y="0"/>
                  </a:moveTo>
                  <a:lnTo>
                    <a:pt x="4" y="2"/>
                  </a:lnTo>
                  <a:lnTo>
                    <a:pt x="5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1" y="4"/>
                  </a:lnTo>
                  <a:lnTo>
                    <a:pt x="10" y="6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8"/>
                  </a:lnTo>
                  <a:lnTo>
                    <a:pt x="1" y="8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3F6075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9" name="Freeform 219"/>
            <p:cNvSpPr>
              <a:spLocks/>
            </p:cNvSpPr>
            <p:nvPr/>
          </p:nvSpPr>
          <p:spPr bwMode="auto">
            <a:xfrm>
              <a:off x="4097373" y="3772517"/>
              <a:ext cx="1245460" cy="1031827"/>
            </a:xfrm>
            <a:custGeom>
              <a:avLst/>
              <a:gdLst>
                <a:gd name="T0" fmla="*/ 115 w 277"/>
                <a:gd name="T1" fmla="*/ 10 h 240"/>
                <a:gd name="T2" fmla="*/ 132 w 277"/>
                <a:gd name="T3" fmla="*/ 26 h 240"/>
                <a:gd name="T4" fmla="*/ 120 w 277"/>
                <a:gd name="T5" fmla="*/ 43 h 240"/>
                <a:gd name="T6" fmla="*/ 123 w 277"/>
                <a:gd name="T7" fmla="*/ 53 h 240"/>
                <a:gd name="T8" fmla="*/ 149 w 277"/>
                <a:gd name="T9" fmla="*/ 64 h 240"/>
                <a:gd name="T10" fmla="*/ 167 w 277"/>
                <a:gd name="T11" fmla="*/ 60 h 240"/>
                <a:gd name="T12" fmla="*/ 174 w 277"/>
                <a:gd name="T13" fmla="*/ 60 h 240"/>
                <a:gd name="T14" fmla="*/ 189 w 277"/>
                <a:gd name="T15" fmla="*/ 57 h 240"/>
                <a:gd name="T16" fmla="*/ 199 w 277"/>
                <a:gd name="T17" fmla="*/ 76 h 240"/>
                <a:gd name="T18" fmla="*/ 207 w 277"/>
                <a:gd name="T19" fmla="*/ 93 h 240"/>
                <a:gd name="T20" fmla="*/ 208 w 277"/>
                <a:gd name="T21" fmla="*/ 102 h 240"/>
                <a:gd name="T22" fmla="*/ 212 w 277"/>
                <a:gd name="T23" fmla="*/ 111 h 240"/>
                <a:gd name="T24" fmla="*/ 215 w 277"/>
                <a:gd name="T25" fmla="*/ 115 h 240"/>
                <a:gd name="T26" fmla="*/ 224 w 277"/>
                <a:gd name="T27" fmla="*/ 114 h 240"/>
                <a:gd name="T28" fmla="*/ 237 w 277"/>
                <a:gd name="T29" fmla="*/ 117 h 240"/>
                <a:gd name="T30" fmla="*/ 247 w 277"/>
                <a:gd name="T31" fmla="*/ 123 h 240"/>
                <a:gd name="T32" fmla="*/ 248 w 277"/>
                <a:gd name="T33" fmla="*/ 126 h 240"/>
                <a:gd name="T34" fmla="*/ 249 w 277"/>
                <a:gd name="T35" fmla="*/ 135 h 240"/>
                <a:gd name="T36" fmla="*/ 257 w 277"/>
                <a:gd name="T37" fmla="*/ 138 h 240"/>
                <a:gd name="T38" fmla="*/ 256 w 277"/>
                <a:gd name="T39" fmla="*/ 147 h 240"/>
                <a:gd name="T40" fmla="*/ 261 w 277"/>
                <a:gd name="T41" fmla="*/ 162 h 240"/>
                <a:gd name="T42" fmla="*/ 263 w 277"/>
                <a:gd name="T43" fmla="*/ 171 h 240"/>
                <a:gd name="T44" fmla="*/ 268 w 277"/>
                <a:gd name="T45" fmla="*/ 174 h 240"/>
                <a:gd name="T46" fmla="*/ 270 w 277"/>
                <a:gd name="T47" fmla="*/ 182 h 240"/>
                <a:gd name="T48" fmla="*/ 267 w 277"/>
                <a:gd name="T49" fmla="*/ 201 h 240"/>
                <a:gd name="T50" fmla="*/ 263 w 277"/>
                <a:gd name="T51" fmla="*/ 213 h 240"/>
                <a:gd name="T52" fmla="*/ 250 w 277"/>
                <a:gd name="T53" fmla="*/ 221 h 240"/>
                <a:gd name="T54" fmla="*/ 248 w 277"/>
                <a:gd name="T55" fmla="*/ 206 h 240"/>
                <a:gd name="T56" fmla="*/ 240 w 277"/>
                <a:gd name="T57" fmla="*/ 212 h 240"/>
                <a:gd name="T58" fmla="*/ 230 w 277"/>
                <a:gd name="T59" fmla="*/ 235 h 240"/>
                <a:gd name="T60" fmla="*/ 222 w 277"/>
                <a:gd name="T61" fmla="*/ 230 h 240"/>
                <a:gd name="T62" fmla="*/ 214 w 277"/>
                <a:gd name="T63" fmla="*/ 224 h 240"/>
                <a:gd name="T64" fmla="*/ 190 w 277"/>
                <a:gd name="T65" fmla="*/ 226 h 240"/>
                <a:gd name="T66" fmla="*/ 182 w 277"/>
                <a:gd name="T67" fmla="*/ 234 h 240"/>
                <a:gd name="T68" fmla="*/ 166 w 277"/>
                <a:gd name="T69" fmla="*/ 232 h 240"/>
                <a:gd name="T70" fmla="*/ 156 w 277"/>
                <a:gd name="T71" fmla="*/ 236 h 240"/>
                <a:gd name="T72" fmla="*/ 132 w 277"/>
                <a:gd name="T73" fmla="*/ 215 h 240"/>
                <a:gd name="T74" fmla="*/ 116 w 277"/>
                <a:gd name="T75" fmla="*/ 210 h 240"/>
                <a:gd name="T76" fmla="*/ 110 w 277"/>
                <a:gd name="T77" fmla="*/ 218 h 240"/>
                <a:gd name="T78" fmla="*/ 101 w 277"/>
                <a:gd name="T79" fmla="*/ 236 h 240"/>
                <a:gd name="T80" fmla="*/ 76 w 277"/>
                <a:gd name="T81" fmla="*/ 237 h 240"/>
                <a:gd name="T82" fmla="*/ 69 w 277"/>
                <a:gd name="T83" fmla="*/ 218 h 240"/>
                <a:gd name="T84" fmla="*/ 62 w 277"/>
                <a:gd name="T85" fmla="*/ 207 h 240"/>
                <a:gd name="T86" fmla="*/ 36 w 277"/>
                <a:gd name="T87" fmla="*/ 182 h 240"/>
                <a:gd name="T88" fmla="*/ 2 w 277"/>
                <a:gd name="T89" fmla="*/ 159 h 240"/>
                <a:gd name="T90" fmla="*/ 7 w 277"/>
                <a:gd name="T91" fmla="*/ 150 h 240"/>
                <a:gd name="T92" fmla="*/ 18 w 277"/>
                <a:gd name="T93" fmla="*/ 143 h 240"/>
                <a:gd name="T94" fmla="*/ 43 w 277"/>
                <a:gd name="T95" fmla="*/ 141 h 240"/>
                <a:gd name="T96" fmla="*/ 42 w 277"/>
                <a:gd name="T97" fmla="*/ 125 h 240"/>
                <a:gd name="T98" fmla="*/ 34 w 277"/>
                <a:gd name="T99" fmla="*/ 117 h 240"/>
                <a:gd name="T100" fmla="*/ 30 w 277"/>
                <a:gd name="T101" fmla="*/ 108 h 240"/>
                <a:gd name="T102" fmla="*/ 45 w 277"/>
                <a:gd name="T103" fmla="*/ 95 h 240"/>
                <a:gd name="T104" fmla="*/ 58 w 277"/>
                <a:gd name="T105" fmla="*/ 90 h 240"/>
                <a:gd name="T106" fmla="*/ 65 w 277"/>
                <a:gd name="T107" fmla="*/ 80 h 240"/>
                <a:gd name="T108" fmla="*/ 75 w 277"/>
                <a:gd name="T109" fmla="*/ 71 h 240"/>
                <a:gd name="T110" fmla="*/ 85 w 277"/>
                <a:gd name="T111" fmla="*/ 69 h 240"/>
                <a:gd name="T112" fmla="*/ 89 w 277"/>
                <a:gd name="T113" fmla="*/ 62 h 240"/>
                <a:gd name="T114" fmla="*/ 83 w 277"/>
                <a:gd name="T115" fmla="*/ 46 h 240"/>
                <a:gd name="T116" fmla="*/ 90 w 277"/>
                <a:gd name="T117" fmla="*/ 34 h 240"/>
                <a:gd name="T118" fmla="*/ 81 w 277"/>
                <a:gd name="T119" fmla="*/ 28 h 240"/>
                <a:gd name="T120" fmla="*/ 76 w 277"/>
                <a:gd name="T121" fmla="*/ 10 h 240"/>
                <a:gd name="T122" fmla="*/ 88 w 277"/>
                <a:gd name="T123" fmla="*/ 11 h 240"/>
                <a:gd name="T124" fmla="*/ 98 w 277"/>
                <a:gd name="T1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7" h="240">
                  <a:moveTo>
                    <a:pt x="101" y="1"/>
                  </a:moveTo>
                  <a:lnTo>
                    <a:pt x="102" y="1"/>
                  </a:lnTo>
                  <a:lnTo>
                    <a:pt x="104" y="1"/>
                  </a:lnTo>
                  <a:lnTo>
                    <a:pt x="104" y="1"/>
                  </a:lnTo>
                  <a:lnTo>
                    <a:pt x="106" y="0"/>
                  </a:lnTo>
                  <a:lnTo>
                    <a:pt x="107" y="1"/>
                  </a:lnTo>
                  <a:lnTo>
                    <a:pt x="107" y="1"/>
                  </a:lnTo>
                  <a:lnTo>
                    <a:pt x="108" y="1"/>
                  </a:lnTo>
                  <a:lnTo>
                    <a:pt x="108" y="1"/>
                  </a:lnTo>
                  <a:lnTo>
                    <a:pt x="109" y="1"/>
                  </a:lnTo>
                  <a:lnTo>
                    <a:pt x="109" y="1"/>
                  </a:lnTo>
                  <a:lnTo>
                    <a:pt x="109" y="1"/>
                  </a:lnTo>
                  <a:lnTo>
                    <a:pt x="109" y="1"/>
                  </a:lnTo>
                  <a:lnTo>
                    <a:pt x="110" y="1"/>
                  </a:lnTo>
                  <a:lnTo>
                    <a:pt x="111" y="2"/>
                  </a:lnTo>
                  <a:lnTo>
                    <a:pt x="112" y="3"/>
                  </a:lnTo>
                  <a:lnTo>
                    <a:pt x="113" y="5"/>
                  </a:lnTo>
                  <a:lnTo>
                    <a:pt x="113" y="7"/>
                  </a:lnTo>
                  <a:lnTo>
                    <a:pt x="113" y="7"/>
                  </a:lnTo>
                  <a:lnTo>
                    <a:pt x="113" y="7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14" y="9"/>
                  </a:lnTo>
                  <a:lnTo>
                    <a:pt x="115" y="9"/>
                  </a:lnTo>
                  <a:lnTo>
                    <a:pt x="115" y="10"/>
                  </a:lnTo>
                  <a:lnTo>
                    <a:pt x="115" y="10"/>
                  </a:lnTo>
                  <a:lnTo>
                    <a:pt x="115" y="10"/>
                  </a:lnTo>
                  <a:lnTo>
                    <a:pt x="116" y="12"/>
                  </a:lnTo>
                  <a:lnTo>
                    <a:pt x="116" y="13"/>
                  </a:lnTo>
                  <a:lnTo>
                    <a:pt x="116" y="13"/>
                  </a:lnTo>
                  <a:lnTo>
                    <a:pt x="116" y="13"/>
                  </a:lnTo>
                  <a:lnTo>
                    <a:pt x="117" y="14"/>
                  </a:lnTo>
                  <a:lnTo>
                    <a:pt x="118" y="18"/>
                  </a:lnTo>
                  <a:lnTo>
                    <a:pt x="118" y="19"/>
                  </a:lnTo>
                  <a:lnTo>
                    <a:pt x="119" y="19"/>
                  </a:lnTo>
                  <a:lnTo>
                    <a:pt x="119" y="20"/>
                  </a:lnTo>
                  <a:lnTo>
                    <a:pt x="119" y="20"/>
                  </a:lnTo>
                  <a:lnTo>
                    <a:pt x="122" y="21"/>
                  </a:lnTo>
                  <a:lnTo>
                    <a:pt x="123" y="21"/>
                  </a:lnTo>
                  <a:lnTo>
                    <a:pt x="124" y="21"/>
                  </a:lnTo>
                  <a:lnTo>
                    <a:pt x="126" y="22"/>
                  </a:lnTo>
                  <a:lnTo>
                    <a:pt x="127" y="22"/>
                  </a:lnTo>
                  <a:lnTo>
                    <a:pt x="127" y="22"/>
                  </a:lnTo>
                  <a:lnTo>
                    <a:pt x="127" y="22"/>
                  </a:lnTo>
                  <a:lnTo>
                    <a:pt x="127" y="22"/>
                  </a:lnTo>
                  <a:lnTo>
                    <a:pt x="128" y="23"/>
                  </a:lnTo>
                  <a:lnTo>
                    <a:pt x="128" y="23"/>
                  </a:lnTo>
                  <a:lnTo>
                    <a:pt x="128" y="23"/>
                  </a:lnTo>
                  <a:lnTo>
                    <a:pt x="129" y="24"/>
                  </a:lnTo>
                  <a:lnTo>
                    <a:pt x="131" y="24"/>
                  </a:lnTo>
                  <a:lnTo>
                    <a:pt x="132" y="24"/>
                  </a:lnTo>
                  <a:lnTo>
                    <a:pt x="132" y="26"/>
                  </a:lnTo>
                  <a:lnTo>
                    <a:pt x="133" y="28"/>
                  </a:lnTo>
                  <a:lnTo>
                    <a:pt x="133" y="28"/>
                  </a:lnTo>
                  <a:lnTo>
                    <a:pt x="133" y="28"/>
                  </a:lnTo>
                  <a:lnTo>
                    <a:pt x="133" y="28"/>
                  </a:lnTo>
                  <a:lnTo>
                    <a:pt x="133" y="28"/>
                  </a:lnTo>
                  <a:lnTo>
                    <a:pt x="132" y="29"/>
                  </a:lnTo>
                  <a:lnTo>
                    <a:pt x="131" y="29"/>
                  </a:lnTo>
                  <a:lnTo>
                    <a:pt x="131" y="30"/>
                  </a:lnTo>
                  <a:lnTo>
                    <a:pt x="131" y="30"/>
                  </a:lnTo>
                  <a:lnTo>
                    <a:pt x="130" y="31"/>
                  </a:lnTo>
                  <a:lnTo>
                    <a:pt x="130" y="33"/>
                  </a:lnTo>
                  <a:lnTo>
                    <a:pt x="130" y="35"/>
                  </a:lnTo>
                  <a:lnTo>
                    <a:pt x="127" y="37"/>
                  </a:lnTo>
                  <a:lnTo>
                    <a:pt x="125" y="37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3" y="40"/>
                  </a:lnTo>
                  <a:lnTo>
                    <a:pt x="123" y="40"/>
                  </a:lnTo>
                  <a:lnTo>
                    <a:pt x="123" y="40"/>
                  </a:lnTo>
                  <a:lnTo>
                    <a:pt x="122" y="41"/>
                  </a:lnTo>
                  <a:lnTo>
                    <a:pt x="121" y="42"/>
                  </a:lnTo>
                  <a:lnTo>
                    <a:pt x="120" y="42"/>
                  </a:lnTo>
                  <a:lnTo>
                    <a:pt x="120" y="43"/>
                  </a:lnTo>
                  <a:lnTo>
                    <a:pt x="120" y="43"/>
                  </a:lnTo>
                  <a:lnTo>
                    <a:pt x="120" y="43"/>
                  </a:lnTo>
                  <a:lnTo>
                    <a:pt x="120" y="43"/>
                  </a:lnTo>
                  <a:lnTo>
                    <a:pt x="120" y="43"/>
                  </a:lnTo>
                  <a:lnTo>
                    <a:pt x="120" y="43"/>
                  </a:lnTo>
                  <a:lnTo>
                    <a:pt x="119" y="45"/>
                  </a:lnTo>
                  <a:lnTo>
                    <a:pt x="119" y="46"/>
                  </a:lnTo>
                  <a:lnTo>
                    <a:pt x="119" y="46"/>
                  </a:lnTo>
                  <a:lnTo>
                    <a:pt x="119" y="46"/>
                  </a:lnTo>
                  <a:lnTo>
                    <a:pt x="119" y="46"/>
                  </a:lnTo>
                  <a:lnTo>
                    <a:pt x="121" y="47"/>
                  </a:lnTo>
                  <a:lnTo>
                    <a:pt x="122" y="47"/>
                  </a:lnTo>
                  <a:lnTo>
                    <a:pt x="122" y="47"/>
                  </a:lnTo>
                  <a:lnTo>
                    <a:pt x="122" y="47"/>
                  </a:lnTo>
                  <a:lnTo>
                    <a:pt x="122" y="47"/>
                  </a:lnTo>
                  <a:lnTo>
                    <a:pt x="123" y="48"/>
                  </a:lnTo>
                  <a:lnTo>
                    <a:pt x="124" y="48"/>
                  </a:lnTo>
                  <a:lnTo>
                    <a:pt x="124" y="48"/>
                  </a:lnTo>
                  <a:lnTo>
                    <a:pt x="125" y="48"/>
                  </a:lnTo>
                  <a:lnTo>
                    <a:pt x="125" y="49"/>
                  </a:lnTo>
                  <a:lnTo>
                    <a:pt x="125" y="49"/>
                  </a:lnTo>
                  <a:lnTo>
                    <a:pt x="125" y="49"/>
                  </a:lnTo>
                  <a:lnTo>
                    <a:pt x="125" y="49"/>
                  </a:lnTo>
                  <a:lnTo>
                    <a:pt x="124" y="50"/>
                  </a:lnTo>
                  <a:lnTo>
                    <a:pt x="123" y="52"/>
                  </a:lnTo>
                  <a:lnTo>
                    <a:pt x="123" y="53"/>
                  </a:lnTo>
                  <a:lnTo>
                    <a:pt x="123" y="53"/>
                  </a:lnTo>
                  <a:lnTo>
                    <a:pt x="123" y="53"/>
                  </a:lnTo>
                  <a:lnTo>
                    <a:pt x="123" y="53"/>
                  </a:lnTo>
                  <a:lnTo>
                    <a:pt x="124" y="53"/>
                  </a:lnTo>
                  <a:lnTo>
                    <a:pt x="126" y="54"/>
                  </a:lnTo>
                  <a:lnTo>
                    <a:pt x="128" y="54"/>
                  </a:lnTo>
                  <a:lnTo>
                    <a:pt x="131" y="55"/>
                  </a:lnTo>
                  <a:lnTo>
                    <a:pt x="133" y="55"/>
                  </a:lnTo>
                  <a:lnTo>
                    <a:pt x="136" y="57"/>
                  </a:lnTo>
                  <a:lnTo>
                    <a:pt x="137" y="58"/>
                  </a:lnTo>
                  <a:lnTo>
                    <a:pt x="137" y="58"/>
                  </a:lnTo>
                  <a:lnTo>
                    <a:pt x="139" y="59"/>
                  </a:lnTo>
                  <a:lnTo>
                    <a:pt x="140" y="59"/>
                  </a:lnTo>
                  <a:lnTo>
                    <a:pt x="142" y="61"/>
                  </a:lnTo>
                  <a:lnTo>
                    <a:pt x="145" y="63"/>
                  </a:lnTo>
                  <a:lnTo>
                    <a:pt x="145" y="63"/>
                  </a:lnTo>
                  <a:lnTo>
                    <a:pt x="146" y="63"/>
                  </a:lnTo>
                  <a:lnTo>
                    <a:pt x="146" y="63"/>
                  </a:lnTo>
                  <a:lnTo>
                    <a:pt x="146" y="63"/>
                  </a:lnTo>
                  <a:lnTo>
                    <a:pt x="146" y="66"/>
                  </a:lnTo>
                  <a:lnTo>
                    <a:pt x="146" y="66"/>
                  </a:lnTo>
                  <a:lnTo>
                    <a:pt x="147" y="66"/>
                  </a:lnTo>
                  <a:lnTo>
                    <a:pt x="147" y="66"/>
                  </a:lnTo>
                  <a:lnTo>
                    <a:pt x="147" y="66"/>
                  </a:lnTo>
                  <a:lnTo>
                    <a:pt x="147" y="66"/>
                  </a:lnTo>
                  <a:lnTo>
                    <a:pt x="147" y="66"/>
                  </a:lnTo>
                  <a:lnTo>
                    <a:pt x="148" y="65"/>
                  </a:lnTo>
                  <a:lnTo>
                    <a:pt x="148" y="64"/>
                  </a:lnTo>
                  <a:lnTo>
                    <a:pt x="149" y="64"/>
                  </a:lnTo>
                  <a:lnTo>
                    <a:pt x="149" y="64"/>
                  </a:lnTo>
                  <a:lnTo>
                    <a:pt x="149" y="64"/>
                  </a:lnTo>
                  <a:lnTo>
                    <a:pt x="149" y="64"/>
                  </a:lnTo>
                  <a:lnTo>
                    <a:pt x="149" y="64"/>
                  </a:lnTo>
                  <a:lnTo>
                    <a:pt x="149" y="64"/>
                  </a:lnTo>
                  <a:lnTo>
                    <a:pt x="151" y="64"/>
                  </a:lnTo>
                  <a:lnTo>
                    <a:pt x="155" y="62"/>
                  </a:lnTo>
                  <a:lnTo>
                    <a:pt x="155" y="62"/>
                  </a:lnTo>
                  <a:lnTo>
                    <a:pt x="156" y="62"/>
                  </a:lnTo>
                  <a:lnTo>
                    <a:pt x="157" y="61"/>
                  </a:lnTo>
                  <a:lnTo>
                    <a:pt x="159" y="61"/>
                  </a:lnTo>
                  <a:lnTo>
                    <a:pt x="159" y="61"/>
                  </a:lnTo>
                  <a:lnTo>
                    <a:pt x="162" y="61"/>
                  </a:lnTo>
                  <a:lnTo>
                    <a:pt x="163" y="61"/>
                  </a:lnTo>
                  <a:lnTo>
                    <a:pt x="163" y="60"/>
                  </a:lnTo>
                  <a:lnTo>
                    <a:pt x="163" y="60"/>
                  </a:lnTo>
                  <a:lnTo>
                    <a:pt x="163" y="60"/>
                  </a:lnTo>
                  <a:lnTo>
                    <a:pt x="163" y="60"/>
                  </a:lnTo>
                  <a:lnTo>
                    <a:pt x="164" y="59"/>
                  </a:lnTo>
                  <a:lnTo>
                    <a:pt x="165" y="58"/>
                  </a:lnTo>
                  <a:lnTo>
                    <a:pt x="166" y="58"/>
                  </a:lnTo>
                  <a:lnTo>
                    <a:pt x="166" y="59"/>
                  </a:lnTo>
                  <a:lnTo>
                    <a:pt x="166" y="59"/>
                  </a:lnTo>
                  <a:lnTo>
                    <a:pt x="167" y="60"/>
                  </a:lnTo>
                  <a:lnTo>
                    <a:pt x="167" y="60"/>
                  </a:lnTo>
                  <a:lnTo>
                    <a:pt x="167" y="60"/>
                  </a:lnTo>
                  <a:lnTo>
                    <a:pt x="167" y="60"/>
                  </a:lnTo>
                  <a:lnTo>
                    <a:pt x="168" y="60"/>
                  </a:lnTo>
                  <a:lnTo>
                    <a:pt x="168" y="60"/>
                  </a:lnTo>
                  <a:lnTo>
                    <a:pt x="168" y="61"/>
                  </a:lnTo>
                  <a:lnTo>
                    <a:pt x="168" y="61"/>
                  </a:lnTo>
                  <a:lnTo>
                    <a:pt x="168" y="61"/>
                  </a:lnTo>
                  <a:lnTo>
                    <a:pt x="168" y="62"/>
                  </a:lnTo>
                  <a:lnTo>
                    <a:pt x="168" y="62"/>
                  </a:lnTo>
                  <a:lnTo>
                    <a:pt x="169" y="62"/>
                  </a:lnTo>
                  <a:lnTo>
                    <a:pt x="169" y="63"/>
                  </a:lnTo>
                  <a:lnTo>
                    <a:pt x="170" y="63"/>
                  </a:lnTo>
                  <a:lnTo>
                    <a:pt x="170" y="63"/>
                  </a:lnTo>
                  <a:lnTo>
                    <a:pt x="171" y="63"/>
                  </a:lnTo>
                  <a:lnTo>
                    <a:pt x="171" y="63"/>
                  </a:lnTo>
                  <a:lnTo>
                    <a:pt x="171" y="63"/>
                  </a:lnTo>
                  <a:lnTo>
                    <a:pt x="171" y="62"/>
                  </a:lnTo>
                  <a:lnTo>
                    <a:pt x="171" y="62"/>
                  </a:lnTo>
                  <a:lnTo>
                    <a:pt x="171" y="62"/>
                  </a:lnTo>
                  <a:lnTo>
                    <a:pt x="171" y="62"/>
                  </a:lnTo>
                  <a:lnTo>
                    <a:pt x="171" y="61"/>
                  </a:lnTo>
                  <a:lnTo>
                    <a:pt x="171" y="61"/>
                  </a:lnTo>
                  <a:lnTo>
                    <a:pt x="172" y="60"/>
                  </a:lnTo>
                  <a:lnTo>
                    <a:pt x="172" y="59"/>
                  </a:lnTo>
                  <a:lnTo>
                    <a:pt x="172" y="59"/>
                  </a:lnTo>
                  <a:lnTo>
                    <a:pt x="174" y="60"/>
                  </a:lnTo>
                  <a:lnTo>
                    <a:pt x="174" y="60"/>
                  </a:lnTo>
                  <a:lnTo>
                    <a:pt x="176" y="59"/>
                  </a:lnTo>
                  <a:lnTo>
                    <a:pt x="176" y="59"/>
                  </a:lnTo>
                  <a:lnTo>
                    <a:pt x="176" y="59"/>
                  </a:lnTo>
                  <a:lnTo>
                    <a:pt x="177" y="59"/>
                  </a:lnTo>
                  <a:lnTo>
                    <a:pt x="177" y="58"/>
                  </a:lnTo>
                  <a:lnTo>
                    <a:pt x="177" y="58"/>
                  </a:lnTo>
                  <a:lnTo>
                    <a:pt x="177" y="57"/>
                  </a:lnTo>
                  <a:lnTo>
                    <a:pt x="177" y="57"/>
                  </a:lnTo>
                  <a:lnTo>
                    <a:pt x="178" y="55"/>
                  </a:lnTo>
                  <a:lnTo>
                    <a:pt x="180" y="53"/>
                  </a:lnTo>
                  <a:lnTo>
                    <a:pt x="180" y="53"/>
                  </a:lnTo>
                  <a:lnTo>
                    <a:pt x="180" y="53"/>
                  </a:lnTo>
                  <a:lnTo>
                    <a:pt x="180" y="53"/>
                  </a:lnTo>
                  <a:lnTo>
                    <a:pt x="183" y="54"/>
                  </a:lnTo>
                  <a:lnTo>
                    <a:pt x="183" y="54"/>
                  </a:lnTo>
                  <a:lnTo>
                    <a:pt x="185" y="55"/>
                  </a:lnTo>
                  <a:lnTo>
                    <a:pt x="186" y="56"/>
                  </a:lnTo>
                  <a:lnTo>
                    <a:pt x="186" y="56"/>
                  </a:lnTo>
                  <a:lnTo>
                    <a:pt x="186" y="56"/>
                  </a:lnTo>
                  <a:lnTo>
                    <a:pt x="186" y="57"/>
                  </a:lnTo>
                  <a:lnTo>
                    <a:pt x="187" y="58"/>
                  </a:lnTo>
                  <a:lnTo>
                    <a:pt x="187" y="58"/>
                  </a:lnTo>
                  <a:lnTo>
                    <a:pt x="188" y="58"/>
                  </a:lnTo>
                  <a:lnTo>
                    <a:pt x="188" y="57"/>
                  </a:lnTo>
                  <a:lnTo>
                    <a:pt x="189" y="57"/>
                  </a:lnTo>
                  <a:lnTo>
                    <a:pt x="189" y="57"/>
                  </a:lnTo>
                  <a:lnTo>
                    <a:pt x="191" y="58"/>
                  </a:lnTo>
                  <a:lnTo>
                    <a:pt x="192" y="60"/>
                  </a:lnTo>
                  <a:lnTo>
                    <a:pt x="195" y="63"/>
                  </a:lnTo>
                  <a:lnTo>
                    <a:pt x="197" y="64"/>
                  </a:lnTo>
                  <a:lnTo>
                    <a:pt x="197" y="66"/>
                  </a:lnTo>
                  <a:lnTo>
                    <a:pt x="197" y="66"/>
                  </a:lnTo>
                  <a:lnTo>
                    <a:pt x="197" y="66"/>
                  </a:lnTo>
                  <a:lnTo>
                    <a:pt x="197" y="67"/>
                  </a:lnTo>
                  <a:lnTo>
                    <a:pt x="197" y="67"/>
                  </a:lnTo>
                  <a:lnTo>
                    <a:pt x="197" y="67"/>
                  </a:lnTo>
                  <a:lnTo>
                    <a:pt x="198" y="67"/>
                  </a:lnTo>
                  <a:lnTo>
                    <a:pt x="200" y="68"/>
                  </a:lnTo>
                  <a:lnTo>
                    <a:pt x="201" y="69"/>
                  </a:lnTo>
                  <a:lnTo>
                    <a:pt x="201" y="69"/>
                  </a:lnTo>
                  <a:lnTo>
                    <a:pt x="200" y="71"/>
                  </a:lnTo>
                  <a:lnTo>
                    <a:pt x="200" y="71"/>
                  </a:lnTo>
                  <a:lnTo>
                    <a:pt x="200" y="71"/>
                  </a:lnTo>
                  <a:lnTo>
                    <a:pt x="199" y="71"/>
                  </a:lnTo>
                  <a:lnTo>
                    <a:pt x="199" y="72"/>
                  </a:lnTo>
                  <a:lnTo>
                    <a:pt x="198" y="74"/>
                  </a:lnTo>
                  <a:lnTo>
                    <a:pt x="198" y="74"/>
                  </a:lnTo>
                  <a:lnTo>
                    <a:pt x="198" y="75"/>
                  </a:lnTo>
                  <a:lnTo>
                    <a:pt x="198" y="75"/>
                  </a:lnTo>
                  <a:lnTo>
                    <a:pt x="198" y="76"/>
                  </a:lnTo>
                  <a:lnTo>
                    <a:pt x="199" y="76"/>
                  </a:lnTo>
                  <a:lnTo>
                    <a:pt x="199" y="76"/>
                  </a:lnTo>
                  <a:lnTo>
                    <a:pt x="200" y="76"/>
                  </a:lnTo>
                  <a:lnTo>
                    <a:pt x="200" y="76"/>
                  </a:lnTo>
                  <a:lnTo>
                    <a:pt x="200" y="76"/>
                  </a:lnTo>
                  <a:lnTo>
                    <a:pt x="202" y="79"/>
                  </a:lnTo>
                  <a:lnTo>
                    <a:pt x="203" y="80"/>
                  </a:lnTo>
                  <a:lnTo>
                    <a:pt x="202" y="80"/>
                  </a:lnTo>
                  <a:lnTo>
                    <a:pt x="201" y="80"/>
                  </a:lnTo>
                  <a:lnTo>
                    <a:pt x="201" y="80"/>
                  </a:lnTo>
                  <a:lnTo>
                    <a:pt x="201" y="80"/>
                  </a:lnTo>
                  <a:lnTo>
                    <a:pt x="201" y="80"/>
                  </a:lnTo>
                  <a:lnTo>
                    <a:pt x="201" y="81"/>
                  </a:lnTo>
                  <a:lnTo>
                    <a:pt x="201" y="81"/>
                  </a:lnTo>
                  <a:lnTo>
                    <a:pt x="201" y="81"/>
                  </a:lnTo>
                  <a:lnTo>
                    <a:pt x="201" y="83"/>
                  </a:lnTo>
                  <a:lnTo>
                    <a:pt x="201" y="83"/>
                  </a:lnTo>
                  <a:lnTo>
                    <a:pt x="201" y="83"/>
                  </a:lnTo>
                  <a:lnTo>
                    <a:pt x="200" y="85"/>
                  </a:lnTo>
                  <a:lnTo>
                    <a:pt x="200" y="86"/>
                  </a:lnTo>
                  <a:lnTo>
                    <a:pt x="201" y="88"/>
                  </a:lnTo>
                  <a:lnTo>
                    <a:pt x="201" y="88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202" y="89"/>
                  </a:lnTo>
                  <a:lnTo>
                    <a:pt x="207" y="93"/>
                  </a:lnTo>
                  <a:lnTo>
                    <a:pt x="208" y="93"/>
                  </a:lnTo>
                  <a:lnTo>
                    <a:pt x="209" y="92"/>
                  </a:lnTo>
                  <a:lnTo>
                    <a:pt x="209" y="92"/>
                  </a:lnTo>
                  <a:lnTo>
                    <a:pt x="210" y="92"/>
                  </a:lnTo>
                  <a:lnTo>
                    <a:pt x="210" y="93"/>
                  </a:lnTo>
                  <a:lnTo>
                    <a:pt x="210" y="93"/>
                  </a:lnTo>
                  <a:lnTo>
                    <a:pt x="210" y="93"/>
                  </a:lnTo>
                  <a:lnTo>
                    <a:pt x="210" y="93"/>
                  </a:lnTo>
                  <a:lnTo>
                    <a:pt x="211" y="95"/>
                  </a:lnTo>
                  <a:lnTo>
                    <a:pt x="211" y="96"/>
                  </a:lnTo>
                  <a:lnTo>
                    <a:pt x="211" y="96"/>
                  </a:lnTo>
                  <a:lnTo>
                    <a:pt x="211" y="96"/>
                  </a:lnTo>
                  <a:lnTo>
                    <a:pt x="211" y="97"/>
                  </a:lnTo>
                  <a:lnTo>
                    <a:pt x="211" y="99"/>
                  </a:lnTo>
                  <a:lnTo>
                    <a:pt x="211" y="99"/>
                  </a:lnTo>
                  <a:lnTo>
                    <a:pt x="210" y="99"/>
                  </a:lnTo>
                  <a:lnTo>
                    <a:pt x="210" y="99"/>
                  </a:lnTo>
                  <a:lnTo>
                    <a:pt x="210" y="100"/>
                  </a:lnTo>
                  <a:lnTo>
                    <a:pt x="210" y="101"/>
                  </a:lnTo>
                  <a:lnTo>
                    <a:pt x="208" y="101"/>
                  </a:lnTo>
                  <a:lnTo>
                    <a:pt x="208" y="101"/>
                  </a:lnTo>
                  <a:lnTo>
                    <a:pt x="208" y="101"/>
                  </a:lnTo>
                  <a:lnTo>
                    <a:pt x="208" y="101"/>
                  </a:lnTo>
                  <a:lnTo>
                    <a:pt x="208" y="101"/>
                  </a:lnTo>
                  <a:lnTo>
                    <a:pt x="208" y="101"/>
                  </a:lnTo>
                  <a:lnTo>
                    <a:pt x="208" y="102"/>
                  </a:lnTo>
                  <a:lnTo>
                    <a:pt x="209" y="102"/>
                  </a:lnTo>
                  <a:lnTo>
                    <a:pt x="209" y="103"/>
                  </a:lnTo>
                  <a:lnTo>
                    <a:pt x="209" y="104"/>
                  </a:lnTo>
                  <a:lnTo>
                    <a:pt x="211" y="105"/>
                  </a:lnTo>
                  <a:lnTo>
                    <a:pt x="211" y="105"/>
                  </a:lnTo>
                  <a:lnTo>
                    <a:pt x="211" y="105"/>
                  </a:lnTo>
                  <a:lnTo>
                    <a:pt x="211" y="105"/>
                  </a:lnTo>
                  <a:lnTo>
                    <a:pt x="214" y="106"/>
                  </a:lnTo>
                  <a:lnTo>
                    <a:pt x="214" y="106"/>
                  </a:lnTo>
                  <a:lnTo>
                    <a:pt x="214" y="106"/>
                  </a:lnTo>
                  <a:lnTo>
                    <a:pt x="214" y="106"/>
                  </a:lnTo>
                  <a:lnTo>
                    <a:pt x="214" y="106"/>
                  </a:lnTo>
                  <a:lnTo>
                    <a:pt x="214" y="106"/>
                  </a:lnTo>
                  <a:lnTo>
                    <a:pt x="215" y="107"/>
                  </a:lnTo>
                  <a:lnTo>
                    <a:pt x="214" y="107"/>
                  </a:lnTo>
                  <a:lnTo>
                    <a:pt x="213" y="107"/>
                  </a:lnTo>
                  <a:lnTo>
                    <a:pt x="213" y="107"/>
                  </a:lnTo>
                  <a:lnTo>
                    <a:pt x="211" y="108"/>
                  </a:lnTo>
                  <a:lnTo>
                    <a:pt x="211" y="109"/>
                  </a:lnTo>
                  <a:lnTo>
                    <a:pt x="211" y="110"/>
                  </a:lnTo>
                  <a:lnTo>
                    <a:pt x="211" y="110"/>
                  </a:lnTo>
                  <a:lnTo>
                    <a:pt x="211" y="110"/>
                  </a:lnTo>
                  <a:lnTo>
                    <a:pt x="211" y="110"/>
                  </a:lnTo>
                  <a:lnTo>
                    <a:pt x="211" y="110"/>
                  </a:lnTo>
                  <a:lnTo>
                    <a:pt x="212" y="111"/>
                  </a:lnTo>
                  <a:lnTo>
                    <a:pt x="212" y="111"/>
                  </a:lnTo>
                  <a:lnTo>
                    <a:pt x="212" y="111"/>
                  </a:lnTo>
                  <a:lnTo>
                    <a:pt x="212" y="111"/>
                  </a:lnTo>
                  <a:lnTo>
                    <a:pt x="212" y="111"/>
                  </a:lnTo>
                  <a:lnTo>
                    <a:pt x="213" y="111"/>
                  </a:lnTo>
                  <a:lnTo>
                    <a:pt x="213" y="110"/>
                  </a:lnTo>
                  <a:lnTo>
                    <a:pt x="213" y="110"/>
                  </a:lnTo>
                  <a:lnTo>
                    <a:pt x="214" y="110"/>
                  </a:lnTo>
                  <a:lnTo>
                    <a:pt x="215" y="109"/>
                  </a:lnTo>
                  <a:lnTo>
                    <a:pt x="215" y="109"/>
                  </a:lnTo>
                  <a:lnTo>
                    <a:pt x="215" y="110"/>
                  </a:lnTo>
                  <a:lnTo>
                    <a:pt x="217" y="111"/>
                  </a:lnTo>
                  <a:lnTo>
                    <a:pt x="218" y="112"/>
                  </a:lnTo>
                  <a:lnTo>
                    <a:pt x="218" y="113"/>
                  </a:lnTo>
                  <a:lnTo>
                    <a:pt x="218" y="113"/>
                  </a:lnTo>
                  <a:lnTo>
                    <a:pt x="219" y="114"/>
                  </a:lnTo>
                  <a:lnTo>
                    <a:pt x="219" y="114"/>
                  </a:lnTo>
                  <a:lnTo>
                    <a:pt x="219" y="114"/>
                  </a:lnTo>
                  <a:lnTo>
                    <a:pt x="219" y="114"/>
                  </a:lnTo>
                  <a:lnTo>
                    <a:pt x="219" y="114"/>
                  </a:lnTo>
                  <a:lnTo>
                    <a:pt x="218" y="116"/>
                  </a:lnTo>
                  <a:lnTo>
                    <a:pt x="217" y="115"/>
                  </a:lnTo>
                  <a:lnTo>
                    <a:pt x="217" y="115"/>
                  </a:lnTo>
                  <a:lnTo>
                    <a:pt x="215" y="115"/>
                  </a:lnTo>
                  <a:lnTo>
                    <a:pt x="215" y="115"/>
                  </a:lnTo>
                  <a:lnTo>
                    <a:pt x="215" y="115"/>
                  </a:lnTo>
                  <a:lnTo>
                    <a:pt x="215" y="115"/>
                  </a:lnTo>
                  <a:lnTo>
                    <a:pt x="215" y="116"/>
                  </a:lnTo>
                  <a:lnTo>
                    <a:pt x="215" y="116"/>
                  </a:lnTo>
                  <a:lnTo>
                    <a:pt x="215" y="116"/>
                  </a:lnTo>
                  <a:lnTo>
                    <a:pt x="215" y="116"/>
                  </a:lnTo>
                  <a:lnTo>
                    <a:pt x="215" y="116"/>
                  </a:lnTo>
                  <a:lnTo>
                    <a:pt x="216" y="117"/>
                  </a:lnTo>
                  <a:lnTo>
                    <a:pt x="216" y="117"/>
                  </a:lnTo>
                  <a:lnTo>
                    <a:pt x="217" y="117"/>
                  </a:lnTo>
                  <a:lnTo>
                    <a:pt x="217" y="117"/>
                  </a:lnTo>
                  <a:lnTo>
                    <a:pt x="217" y="117"/>
                  </a:lnTo>
                  <a:lnTo>
                    <a:pt x="218" y="117"/>
                  </a:lnTo>
                  <a:lnTo>
                    <a:pt x="219" y="117"/>
                  </a:lnTo>
                  <a:lnTo>
                    <a:pt x="221" y="117"/>
                  </a:lnTo>
                  <a:lnTo>
                    <a:pt x="221" y="117"/>
                  </a:lnTo>
                  <a:lnTo>
                    <a:pt x="221" y="117"/>
                  </a:lnTo>
                  <a:lnTo>
                    <a:pt x="222" y="117"/>
                  </a:lnTo>
                  <a:lnTo>
                    <a:pt x="222" y="117"/>
                  </a:lnTo>
                  <a:lnTo>
                    <a:pt x="223" y="116"/>
                  </a:lnTo>
                  <a:lnTo>
                    <a:pt x="223" y="115"/>
                  </a:lnTo>
                  <a:lnTo>
                    <a:pt x="223" y="115"/>
                  </a:lnTo>
                  <a:lnTo>
                    <a:pt x="224" y="115"/>
                  </a:lnTo>
                  <a:lnTo>
                    <a:pt x="224" y="114"/>
                  </a:lnTo>
                  <a:lnTo>
                    <a:pt x="224" y="114"/>
                  </a:lnTo>
                  <a:lnTo>
                    <a:pt x="224" y="114"/>
                  </a:lnTo>
                  <a:lnTo>
                    <a:pt x="224" y="114"/>
                  </a:lnTo>
                  <a:lnTo>
                    <a:pt x="224" y="114"/>
                  </a:lnTo>
                  <a:lnTo>
                    <a:pt x="224" y="115"/>
                  </a:lnTo>
                  <a:lnTo>
                    <a:pt x="225" y="115"/>
                  </a:lnTo>
                  <a:lnTo>
                    <a:pt x="225" y="115"/>
                  </a:lnTo>
                  <a:lnTo>
                    <a:pt x="226" y="116"/>
                  </a:lnTo>
                  <a:lnTo>
                    <a:pt x="227" y="117"/>
                  </a:lnTo>
                  <a:lnTo>
                    <a:pt x="229" y="118"/>
                  </a:lnTo>
                  <a:lnTo>
                    <a:pt x="229" y="118"/>
                  </a:lnTo>
                  <a:lnTo>
                    <a:pt x="229" y="118"/>
                  </a:lnTo>
                  <a:lnTo>
                    <a:pt x="229" y="118"/>
                  </a:lnTo>
                  <a:lnTo>
                    <a:pt x="229" y="119"/>
                  </a:lnTo>
                  <a:lnTo>
                    <a:pt x="230" y="119"/>
                  </a:lnTo>
                  <a:lnTo>
                    <a:pt x="230" y="120"/>
                  </a:lnTo>
                  <a:lnTo>
                    <a:pt x="230" y="120"/>
                  </a:lnTo>
                  <a:lnTo>
                    <a:pt x="230" y="120"/>
                  </a:lnTo>
                  <a:lnTo>
                    <a:pt x="230" y="121"/>
                  </a:lnTo>
                  <a:lnTo>
                    <a:pt x="231" y="122"/>
                  </a:lnTo>
                  <a:lnTo>
                    <a:pt x="231" y="121"/>
                  </a:lnTo>
                  <a:lnTo>
                    <a:pt x="233" y="121"/>
                  </a:lnTo>
                  <a:lnTo>
                    <a:pt x="234" y="120"/>
                  </a:lnTo>
                  <a:lnTo>
                    <a:pt x="237" y="119"/>
                  </a:lnTo>
                  <a:lnTo>
                    <a:pt x="237" y="119"/>
                  </a:lnTo>
                  <a:lnTo>
                    <a:pt x="237" y="118"/>
                  </a:lnTo>
                  <a:lnTo>
                    <a:pt x="237" y="118"/>
                  </a:lnTo>
                  <a:lnTo>
                    <a:pt x="237" y="118"/>
                  </a:lnTo>
                  <a:lnTo>
                    <a:pt x="237" y="118"/>
                  </a:lnTo>
                  <a:lnTo>
                    <a:pt x="237" y="117"/>
                  </a:lnTo>
                  <a:lnTo>
                    <a:pt x="237" y="117"/>
                  </a:lnTo>
                  <a:lnTo>
                    <a:pt x="237" y="117"/>
                  </a:lnTo>
                  <a:lnTo>
                    <a:pt x="237" y="117"/>
                  </a:lnTo>
                  <a:lnTo>
                    <a:pt x="239" y="116"/>
                  </a:lnTo>
                  <a:lnTo>
                    <a:pt x="240" y="114"/>
                  </a:lnTo>
                  <a:lnTo>
                    <a:pt x="241" y="113"/>
                  </a:lnTo>
                  <a:lnTo>
                    <a:pt x="241" y="113"/>
                  </a:lnTo>
                  <a:lnTo>
                    <a:pt x="242" y="112"/>
                  </a:lnTo>
                  <a:lnTo>
                    <a:pt x="244" y="112"/>
                  </a:lnTo>
                  <a:lnTo>
                    <a:pt x="244" y="112"/>
                  </a:lnTo>
                  <a:lnTo>
                    <a:pt x="244" y="113"/>
                  </a:lnTo>
                  <a:lnTo>
                    <a:pt x="246" y="113"/>
                  </a:lnTo>
                  <a:lnTo>
                    <a:pt x="249" y="114"/>
                  </a:lnTo>
                  <a:lnTo>
                    <a:pt x="250" y="116"/>
                  </a:lnTo>
                  <a:lnTo>
                    <a:pt x="250" y="116"/>
                  </a:lnTo>
                  <a:lnTo>
                    <a:pt x="250" y="117"/>
                  </a:lnTo>
                  <a:lnTo>
                    <a:pt x="249" y="117"/>
                  </a:lnTo>
                  <a:lnTo>
                    <a:pt x="249" y="118"/>
                  </a:lnTo>
                  <a:lnTo>
                    <a:pt x="249" y="118"/>
                  </a:lnTo>
                  <a:lnTo>
                    <a:pt x="249" y="118"/>
                  </a:lnTo>
                  <a:lnTo>
                    <a:pt x="248" y="118"/>
                  </a:lnTo>
                  <a:lnTo>
                    <a:pt x="248" y="118"/>
                  </a:lnTo>
                  <a:lnTo>
                    <a:pt x="247" y="119"/>
                  </a:lnTo>
                  <a:lnTo>
                    <a:pt x="247" y="119"/>
                  </a:lnTo>
                  <a:lnTo>
                    <a:pt x="247" y="120"/>
                  </a:lnTo>
                  <a:lnTo>
                    <a:pt x="247" y="123"/>
                  </a:lnTo>
                  <a:lnTo>
                    <a:pt x="247" y="123"/>
                  </a:lnTo>
                  <a:lnTo>
                    <a:pt x="247" y="123"/>
                  </a:lnTo>
                  <a:lnTo>
                    <a:pt x="247" y="123"/>
                  </a:lnTo>
                  <a:lnTo>
                    <a:pt x="247" y="123"/>
                  </a:lnTo>
                  <a:lnTo>
                    <a:pt x="247" y="123"/>
                  </a:lnTo>
                  <a:lnTo>
                    <a:pt x="247" y="123"/>
                  </a:lnTo>
                  <a:lnTo>
                    <a:pt x="247" y="123"/>
                  </a:lnTo>
                  <a:lnTo>
                    <a:pt x="248" y="123"/>
                  </a:lnTo>
                  <a:lnTo>
                    <a:pt x="248" y="123"/>
                  </a:lnTo>
                  <a:lnTo>
                    <a:pt x="249" y="123"/>
                  </a:lnTo>
                  <a:lnTo>
                    <a:pt x="249" y="124"/>
                  </a:lnTo>
                  <a:lnTo>
                    <a:pt x="250" y="124"/>
                  </a:lnTo>
                  <a:lnTo>
                    <a:pt x="251" y="126"/>
                  </a:lnTo>
                  <a:lnTo>
                    <a:pt x="251" y="126"/>
                  </a:lnTo>
                  <a:lnTo>
                    <a:pt x="251" y="126"/>
                  </a:lnTo>
                  <a:lnTo>
                    <a:pt x="251" y="127"/>
                  </a:lnTo>
                  <a:lnTo>
                    <a:pt x="251" y="127"/>
                  </a:lnTo>
                  <a:lnTo>
                    <a:pt x="251" y="127"/>
                  </a:lnTo>
                  <a:lnTo>
                    <a:pt x="250" y="127"/>
                  </a:lnTo>
                  <a:lnTo>
                    <a:pt x="250" y="127"/>
                  </a:lnTo>
                  <a:lnTo>
                    <a:pt x="250" y="127"/>
                  </a:lnTo>
                  <a:lnTo>
                    <a:pt x="249" y="127"/>
                  </a:lnTo>
                  <a:lnTo>
                    <a:pt x="249" y="127"/>
                  </a:lnTo>
                  <a:lnTo>
                    <a:pt x="249" y="127"/>
                  </a:lnTo>
                  <a:lnTo>
                    <a:pt x="249" y="126"/>
                  </a:lnTo>
                  <a:lnTo>
                    <a:pt x="248" y="126"/>
                  </a:lnTo>
                  <a:lnTo>
                    <a:pt x="248" y="126"/>
                  </a:lnTo>
                  <a:lnTo>
                    <a:pt x="248" y="126"/>
                  </a:lnTo>
                  <a:lnTo>
                    <a:pt x="248" y="127"/>
                  </a:lnTo>
                  <a:lnTo>
                    <a:pt x="247" y="127"/>
                  </a:lnTo>
                  <a:lnTo>
                    <a:pt x="247" y="127"/>
                  </a:lnTo>
                  <a:lnTo>
                    <a:pt x="247" y="128"/>
                  </a:lnTo>
                  <a:lnTo>
                    <a:pt x="247" y="128"/>
                  </a:lnTo>
                  <a:lnTo>
                    <a:pt x="247" y="131"/>
                  </a:lnTo>
                  <a:lnTo>
                    <a:pt x="247" y="131"/>
                  </a:lnTo>
                  <a:lnTo>
                    <a:pt x="247" y="131"/>
                  </a:lnTo>
                  <a:lnTo>
                    <a:pt x="247" y="131"/>
                  </a:lnTo>
                  <a:lnTo>
                    <a:pt x="247" y="132"/>
                  </a:lnTo>
                  <a:lnTo>
                    <a:pt x="247" y="132"/>
                  </a:lnTo>
                  <a:lnTo>
                    <a:pt x="247" y="132"/>
                  </a:lnTo>
                  <a:lnTo>
                    <a:pt x="247" y="132"/>
                  </a:lnTo>
                  <a:lnTo>
                    <a:pt x="248" y="132"/>
                  </a:lnTo>
                  <a:lnTo>
                    <a:pt x="248" y="132"/>
                  </a:lnTo>
                  <a:lnTo>
                    <a:pt x="248" y="132"/>
                  </a:lnTo>
                  <a:lnTo>
                    <a:pt x="249" y="133"/>
                  </a:lnTo>
                  <a:lnTo>
                    <a:pt x="249" y="133"/>
                  </a:lnTo>
                  <a:lnTo>
                    <a:pt x="249" y="133"/>
                  </a:lnTo>
                  <a:lnTo>
                    <a:pt x="249" y="133"/>
                  </a:lnTo>
                  <a:lnTo>
                    <a:pt x="249" y="134"/>
                  </a:lnTo>
                  <a:lnTo>
                    <a:pt x="249" y="134"/>
                  </a:lnTo>
                  <a:lnTo>
                    <a:pt x="249" y="134"/>
                  </a:lnTo>
                  <a:lnTo>
                    <a:pt x="249" y="135"/>
                  </a:lnTo>
                  <a:lnTo>
                    <a:pt x="249" y="136"/>
                  </a:lnTo>
                  <a:lnTo>
                    <a:pt x="249" y="136"/>
                  </a:lnTo>
                  <a:lnTo>
                    <a:pt x="248" y="136"/>
                  </a:lnTo>
                  <a:lnTo>
                    <a:pt x="248" y="136"/>
                  </a:lnTo>
                  <a:lnTo>
                    <a:pt x="248" y="136"/>
                  </a:lnTo>
                  <a:lnTo>
                    <a:pt x="248" y="137"/>
                  </a:lnTo>
                  <a:lnTo>
                    <a:pt x="248" y="137"/>
                  </a:lnTo>
                  <a:lnTo>
                    <a:pt x="247" y="137"/>
                  </a:lnTo>
                  <a:lnTo>
                    <a:pt x="248" y="138"/>
                  </a:lnTo>
                  <a:lnTo>
                    <a:pt x="249" y="139"/>
                  </a:lnTo>
                  <a:lnTo>
                    <a:pt x="249" y="139"/>
                  </a:lnTo>
                  <a:lnTo>
                    <a:pt x="249" y="139"/>
                  </a:lnTo>
                  <a:lnTo>
                    <a:pt x="250" y="139"/>
                  </a:lnTo>
                  <a:lnTo>
                    <a:pt x="250" y="139"/>
                  </a:lnTo>
                  <a:lnTo>
                    <a:pt x="252" y="138"/>
                  </a:lnTo>
                  <a:lnTo>
                    <a:pt x="253" y="138"/>
                  </a:lnTo>
                  <a:lnTo>
                    <a:pt x="253" y="137"/>
                  </a:lnTo>
                  <a:lnTo>
                    <a:pt x="254" y="137"/>
                  </a:lnTo>
                  <a:lnTo>
                    <a:pt x="254" y="137"/>
                  </a:lnTo>
                  <a:lnTo>
                    <a:pt x="254" y="137"/>
                  </a:lnTo>
                  <a:lnTo>
                    <a:pt x="255" y="137"/>
                  </a:lnTo>
                  <a:lnTo>
                    <a:pt x="255" y="137"/>
                  </a:lnTo>
                  <a:lnTo>
                    <a:pt x="255" y="137"/>
                  </a:lnTo>
                  <a:lnTo>
                    <a:pt x="256" y="138"/>
                  </a:lnTo>
                  <a:lnTo>
                    <a:pt x="257" y="138"/>
                  </a:lnTo>
                  <a:lnTo>
                    <a:pt x="257" y="138"/>
                  </a:lnTo>
                  <a:lnTo>
                    <a:pt x="257" y="138"/>
                  </a:lnTo>
                  <a:lnTo>
                    <a:pt x="258" y="137"/>
                  </a:lnTo>
                  <a:lnTo>
                    <a:pt x="258" y="137"/>
                  </a:lnTo>
                  <a:lnTo>
                    <a:pt x="258" y="136"/>
                  </a:lnTo>
                  <a:lnTo>
                    <a:pt x="259" y="136"/>
                  </a:lnTo>
                  <a:lnTo>
                    <a:pt x="259" y="136"/>
                  </a:lnTo>
                  <a:lnTo>
                    <a:pt x="260" y="136"/>
                  </a:lnTo>
                  <a:lnTo>
                    <a:pt x="260" y="136"/>
                  </a:lnTo>
                  <a:lnTo>
                    <a:pt x="260" y="136"/>
                  </a:lnTo>
                  <a:lnTo>
                    <a:pt x="260" y="136"/>
                  </a:lnTo>
                  <a:lnTo>
                    <a:pt x="260" y="136"/>
                  </a:lnTo>
                  <a:lnTo>
                    <a:pt x="260" y="136"/>
                  </a:lnTo>
                  <a:lnTo>
                    <a:pt x="261" y="136"/>
                  </a:lnTo>
                  <a:lnTo>
                    <a:pt x="261" y="138"/>
                  </a:lnTo>
                  <a:lnTo>
                    <a:pt x="261" y="138"/>
                  </a:lnTo>
                  <a:lnTo>
                    <a:pt x="261" y="139"/>
                  </a:lnTo>
                  <a:lnTo>
                    <a:pt x="261" y="139"/>
                  </a:lnTo>
                  <a:lnTo>
                    <a:pt x="260" y="141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8" y="146"/>
                  </a:lnTo>
                  <a:lnTo>
                    <a:pt x="258" y="146"/>
                  </a:lnTo>
                  <a:lnTo>
                    <a:pt x="256" y="147"/>
                  </a:lnTo>
                  <a:lnTo>
                    <a:pt x="254" y="148"/>
                  </a:lnTo>
                  <a:lnTo>
                    <a:pt x="255" y="148"/>
                  </a:lnTo>
                  <a:lnTo>
                    <a:pt x="255" y="149"/>
                  </a:lnTo>
                  <a:lnTo>
                    <a:pt x="255" y="149"/>
                  </a:lnTo>
                  <a:lnTo>
                    <a:pt x="255" y="149"/>
                  </a:lnTo>
                  <a:lnTo>
                    <a:pt x="254" y="150"/>
                  </a:lnTo>
                  <a:lnTo>
                    <a:pt x="254" y="151"/>
                  </a:lnTo>
                  <a:lnTo>
                    <a:pt x="254" y="151"/>
                  </a:lnTo>
                  <a:lnTo>
                    <a:pt x="254" y="151"/>
                  </a:lnTo>
                  <a:lnTo>
                    <a:pt x="254" y="151"/>
                  </a:lnTo>
                  <a:lnTo>
                    <a:pt x="254" y="151"/>
                  </a:lnTo>
                  <a:lnTo>
                    <a:pt x="254" y="151"/>
                  </a:lnTo>
                  <a:lnTo>
                    <a:pt x="254" y="151"/>
                  </a:lnTo>
                  <a:lnTo>
                    <a:pt x="254" y="151"/>
                  </a:lnTo>
                  <a:lnTo>
                    <a:pt x="255" y="152"/>
                  </a:lnTo>
                  <a:lnTo>
                    <a:pt x="255" y="152"/>
                  </a:lnTo>
                  <a:lnTo>
                    <a:pt x="256" y="152"/>
                  </a:lnTo>
                  <a:lnTo>
                    <a:pt x="259" y="153"/>
                  </a:lnTo>
                  <a:lnTo>
                    <a:pt x="259" y="158"/>
                  </a:lnTo>
                  <a:lnTo>
                    <a:pt x="259" y="158"/>
                  </a:lnTo>
                  <a:lnTo>
                    <a:pt x="259" y="159"/>
                  </a:lnTo>
                  <a:lnTo>
                    <a:pt x="259" y="161"/>
                  </a:lnTo>
                  <a:lnTo>
                    <a:pt x="261" y="162"/>
                  </a:lnTo>
                  <a:lnTo>
                    <a:pt x="261" y="162"/>
                  </a:lnTo>
                  <a:lnTo>
                    <a:pt x="261" y="162"/>
                  </a:lnTo>
                  <a:lnTo>
                    <a:pt x="261" y="162"/>
                  </a:lnTo>
                  <a:lnTo>
                    <a:pt x="262" y="162"/>
                  </a:lnTo>
                  <a:lnTo>
                    <a:pt x="263" y="161"/>
                  </a:lnTo>
                  <a:lnTo>
                    <a:pt x="264" y="161"/>
                  </a:lnTo>
                  <a:lnTo>
                    <a:pt x="264" y="161"/>
                  </a:lnTo>
                  <a:lnTo>
                    <a:pt x="264" y="161"/>
                  </a:lnTo>
                  <a:lnTo>
                    <a:pt x="264" y="161"/>
                  </a:lnTo>
                  <a:lnTo>
                    <a:pt x="264" y="161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3"/>
                  </a:lnTo>
                  <a:lnTo>
                    <a:pt x="263" y="163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2" y="164"/>
                  </a:lnTo>
                  <a:lnTo>
                    <a:pt x="262" y="164"/>
                  </a:lnTo>
                  <a:lnTo>
                    <a:pt x="261" y="165"/>
                  </a:lnTo>
                  <a:lnTo>
                    <a:pt x="261" y="165"/>
                  </a:lnTo>
                  <a:lnTo>
                    <a:pt x="261" y="165"/>
                  </a:lnTo>
                  <a:lnTo>
                    <a:pt x="261" y="168"/>
                  </a:lnTo>
                  <a:lnTo>
                    <a:pt x="261" y="168"/>
                  </a:lnTo>
                  <a:lnTo>
                    <a:pt x="261" y="168"/>
                  </a:lnTo>
                  <a:lnTo>
                    <a:pt x="262" y="170"/>
                  </a:lnTo>
                  <a:lnTo>
                    <a:pt x="263" y="171"/>
                  </a:lnTo>
                  <a:lnTo>
                    <a:pt x="263" y="171"/>
                  </a:lnTo>
                  <a:lnTo>
                    <a:pt x="263" y="171"/>
                  </a:lnTo>
                  <a:lnTo>
                    <a:pt x="264" y="172"/>
                  </a:lnTo>
                  <a:lnTo>
                    <a:pt x="265" y="172"/>
                  </a:lnTo>
                  <a:lnTo>
                    <a:pt x="265" y="172"/>
                  </a:lnTo>
                  <a:lnTo>
                    <a:pt x="265" y="172"/>
                  </a:lnTo>
                  <a:lnTo>
                    <a:pt x="265" y="172"/>
                  </a:lnTo>
                  <a:lnTo>
                    <a:pt x="265" y="172"/>
                  </a:lnTo>
                  <a:lnTo>
                    <a:pt x="266" y="172"/>
                  </a:lnTo>
                  <a:lnTo>
                    <a:pt x="266" y="172"/>
                  </a:lnTo>
                  <a:lnTo>
                    <a:pt x="266" y="172"/>
                  </a:lnTo>
                  <a:lnTo>
                    <a:pt x="266" y="172"/>
                  </a:lnTo>
                  <a:lnTo>
                    <a:pt x="266" y="172"/>
                  </a:lnTo>
                  <a:lnTo>
                    <a:pt x="266" y="172"/>
                  </a:lnTo>
                  <a:lnTo>
                    <a:pt x="267" y="172"/>
                  </a:lnTo>
                  <a:lnTo>
                    <a:pt x="267" y="172"/>
                  </a:lnTo>
                  <a:lnTo>
                    <a:pt x="268" y="173"/>
                  </a:lnTo>
                  <a:lnTo>
                    <a:pt x="268" y="173"/>
                  </a:lnTo>
                  <a:lnTo>
                    <a:pt x="268" y="173"/>
                  </a:lnTo>
                  <a:lnTo>
                    <a:pt x="268" y="174"/>
                  </a:lnTo>
                  <a:lnTo>
                    <a:pt x="268" y="174"/>
                  </a:lnTo>
                  <a:lnTo>
                    <a:pt x="268" y="174"/>
                  </a:lnTo>
                  <a:lnTo>
                    <a:pt x="268" y="174"/>
                  </a:lnTo>
                  <a:lnTo>
                    <a:pt x="268" y="174"/>
                  </a:lnTo>
                  <a:lnTo>
                    <a:pt x="268" y="174"/>
                  </a:lnTo>
                  <a:lnTo>
                    <a:pt x="268" y="174"/>
                  </a:lnTo>
                  <a:lnTo>
                    <a:pt x="268" y="174"/>
                  </a:lnTo>
                  <a:lnTo>
                    <a:pt x="268" y="174"/>
                  </a:lnTo>
                  <a:lnTo>
                    <a:pt x="267" y="174"/>
                  </a:lnTo>
                  <a:lnTo>
                    <a:pt x="267" y="174"/>
                  </a:lnTo>
                  <a:lnTo>
                    <a:pt x="266" y="174"/>
                  </a:lnTo>
                  <a:lnTo>
                    <a:pt x="266" y="174"/>
                  </a:lnTo>
                  <a:lnTo>
                    <a:pt x="266" y="174"/>
                  </a:lnTo>
                  <a:lnTo>
                    <a:pt x="266" y="174"/>
                  </a:lnTo>
                  <a:lnTo>
                    <a:pt x="265" y="174"/>
                  </a:lnTo>
                  <a:lnTo>
                    <a:pt x="265" y="174"/>
                  </a:lnTo>
                  <a:lnTo>
                    <a:pt x="265" y="175"/>
                  </a:lnTo>
                  <a:lnTo>
                    <a:pt x="265" y="175"/>
                  </a:lnTo>
                  <a:lnTo>
                    <a:pt x="265" y="175"/>
                  </a:lnTo>
                  <a:lnTo>
                    <a:pt x="265" y="175"/>
                  </a:lnTo>
                  <a:lnTo>
                    <a:pt x="265" y="175"/>
                  </a:lnTo>
                  <a:lnTo>
                    <a:pt x="265" y="175"/>
                  </a:lnTo>
                  <a:lnTo>
                    <a:pt x="267" y="179"/>
                  </a:lnTo>
                  <a:lnTo>
                    <a:pt x="268" y="181"/>
                  </a:lnTo>
                  <a:lnTo>
                    <a:pt x="268" y="181"/>
                  </a:lnTo>
                  <a:lnTo>
                    <a:pt x="269" y="182"/>
                  </a:lnTo>
                  <a:lnTo>
                    <a:pt x="269" y="182"/>
                  </a:lnTo>
                  <a:lnTo>
                    <a:pt x="270" y="182"/>
                  </a:lnTo>
                  <a:lnTo>
                    <a:pt x="270" y="182"/>
                  </a:lnTo>
                  <a:lnTo>
                    <a:pt x="270" y="182"/>
                  </a:lnTo>
                  <a:lnTo>
                    <a:pt x="270" y="182"/>
                  </a:lnTo>
                  <a:lnTo>
                    <a:pt x="270" y="182"/>
                  </a:lnTo>
                  <a:lnTo>
                    <a:pt x="270" y="182"/>
                  </a:lnTo>
                  <a:lnTo>
                    <a:pt x="270" y="182"/>
                  </a:lnTo>
                  <a:lnTo>
                    <a:pt x="272" y="181"/>
                  </a:lnTo>
                  <a:lnTo>
                    <a:pt x="272" y="181"/>
                  </a:lnTo>
                  <a:lnTo>
                    <a:pt x="273" y="181"/>
                  </a:lnTo>
                  <a:lnTo>
                    <a:pt x="273" y="181"/>
                  </a:lnTo>
                  <a:lnTo>
                    <a:pt x="276" y="182"/>
                  </a:lnTo>
                  <a:lnTo>
                    <a:pt x="276" y="182"/>
                  </a:lnTo>
                  <a:lnTo>
                    <a:pt x="277" y="182"/>
                  </a:lnTo>
                  <a:lnTo>
                    <a:pt x="276" y="184"/>
                  </a:lnTo>
                  <a:lnTo>
                    <a:pt x="273" y="188"/>
                  </a:lnTo>
                  <a:lnTo>
                    <a:pt x="273" y="189"/>
                  </a:lnTo>
                  <a:lnTo>
                    <a:pt x="273" y="189"/>
                  </a:lnTo>
                  <a:lnTo>
                    <a:pt x="272" y="191"/>
                  </a:lnTo>
                  <a:lnTo>
                    <a:pt x="272" y="191"/>
                  </a:lnTo>
                  <a:lnTo>
                    <a:pt x="272" y="191"/>
                  </a:lnTo>
                  <a:lnTo>
                    <a:pt x="272" y="191"/>
                  </a:lnTo>
                  <a:lnTo>
                    <a:pt x="272" y="191"/>
                  </a:lnTo>
                  <a:lnTo>
                    <a:pt x="269" y="191"/>
                  </a:lnTo>
                  <a:lnTo>
                    <a:pt x="269" y="191"/>
                  </a:lnTo>
                  <a:lnTo>
                    <a:pt x="269" y="191"/>
                  </a:lnTo>
                  <a:lnTo>
                    <a:pt x="268" y="194"/>
                  </a:lnTo>
                  <a:lnTo>
                    <a:pt x="267" y="197"/>
                  </a:lnTo>
                  <a:lnTo>
                    <a:pt x="266" y="198"/>
                  </a:lnTo>
                  <a:lnTo>
                    <a:pt x="268" y="201"/>
                  </a:lnTo>
                  <a:lnTo>
                    <a:pt x="268" y="201"/>
                  </a:lnTo>
                  <a:lnTo>
                    <a:pt x="268" y="201"/>
                  </a:lnTo>
                  <a:lnTo>
                    <a:pt x="267" y="201"/>
                  </a:lnTo>
                  <a:lnTo>
                    <a:pt x="267" y="201"/>
                  </a:lnTo>
                  <a:lnTo>
                    <a:pt x="267" y="201"/>
                  </a:lnTo>
                  <a:lnTo>
                    <a:pt x="267" y="201"/>
                  </a:lnTo>
                  <a:lnTo>
                    <a:pt x="267" y="202"/>
                  </a:lnTo>
                  <a:lnTo>
                    <a:pt x="267" y="202"/>
                  </a:lnTo>
                  <a:lnTo>
                    <a:pt x="267" y="203"/>
                  </a:lnTo>
                  <a:lnTo>
                    <a:pt x="267" y="203"/>
                  </a:lnTo>
                  <a:lnTo>
                    <a:pt x="267" y="204"/>
                  </a:lnTo>
                  <a:lnTo>
                    <a:pt x="267" y="204"/>
                  </a:lnTo>
                  <a:lnTo>
                    <a:pt x="266" y="204"/>
                  </a:lnTo>
                  <a:lnTo>
                    <a:pt x="266" y="204"/>
                  </a:lnTo>
                  <a:lnTo>
                    <a:pt x="266" y="204"/>
                  </a:lnTo>
                  <a:lnTo>
                    <a:pt x="265" y="204"/>
                  </a:lnTo>
                  <a:lnTo>
                    <a:pt x="265" y="204"/>
                  </a:lnTo>
                  <a:lnTo>
                    <a:pt x="265" y="204"/>
                  </a:lnTo>
                  <a:lnTo>
                    <a:pt x="265" y="204"/>
                  </a:lnTo>
                  <a:lnTo>
                    <a:pt x="265" y="204"/>
                  </a:lnTo>
                  <a:lnTo>
                    <a:pt x="265" y="205"/>
                  </a:lnTo>
                  <a:lnTo>
                    <a:pt x="263" y="209"/>
                  </a:lnTo>
                  <a:lnTo>
                    <a:pt x="263" y="209"/>
                  </a:lnTo>
                  <a:lnTo>
                    <a:pt x="263" y="209"/>
                  </a:lnTo>
                  <a:lnTo>
                    <a:pt x="264" y="210"/>
                  </a:lnTo>
                  <a:lnTo>
                    <a:pt x="264" y="210"/>
                  </a:lnTo>
                  <a:lnTo>
                    <a:pt x="264" y="210"/>
                  </a:lnTo>
                  <a:lnTo>
                    <a:pt x="264" y="211"/>
                  </a:lnTo>
                  <a:lnTo>
                    <a:pt x="263" y="213"/>
                  </a:lnTo>
                  <a:lnTo>
                    <a:pt x="263" y="213"/>
                  </a:lnTo>
                  <a:lnTo>
                    <a:pt x="262" y="215"/>
                  </a:lnTo>
                  <a:lnTo>
                    <a:pt x="262" y="215"/>
                  </a:lnTo>
                  <a:lnTo>
                    <a:pt x="261" y="215"/>
                  </a:lnTo>
                  <a:lnTo>
                    <a:pt x="261" y="214"/>
                  </a:lnTo>
                  <a:lnTo>
                    <a:pt x="261" y="214"/>
                  </a:lnTo>
                  <a:lnTo>
                    <a:pt x="261" y="214"/>
                  </a:lnTo>
                  <a:lnTo>
                    <a:pt x="259" y="214"/>
                  </a:lnTo>
                  <a:lnTo>
                    <a:pt x="256" y="216"/>
                  </a:lnTo>
                  <a:lnTo>
                    <a:pt x="256" y="216"/>
                  </a:lnTo>
                  <a:lnTo>
                    <a:pt x="256" y="217"/>
                  </a:lnTo>
                  <a:lnTo>
                    <a:pt x="256" y="218"/>
                  </a:lnTo>
                  <a:lnTo>
                    <a:pt x="256" y="218"/>
                  </a:lnTo>
                  <a:lnTo>
                    <a:pt x="256" y="219"/>
                  </a:lnTo>
                  <a:lnTo>
                    <a:pt x="256" y="219"/>
                  </a:lnTo>
                  <a:lnTo>
                    <a:pt x="256" y="219"/>
                  </a:lnTo>
                  <a:lnTo>
                    <a:pt x="255" y="221"/>
                  </a:lnTo>
                  <a:lnTo>
                    <a:pt x="255" y="221"/>
                  </a:lnTo>
                  <a:lnTo>
                    <a:pt x="255" y="221"/>
                  </a:lnTo>
                  <a:lnTo>
                    <a:pt x="255" y="222"/>
                  </a:lnTo>
                  <a:lnTo>
                    <a:pt x="254" y="222"/>
                  </a:lnTo>
                  <a:lnTo>
                    <a:pt x="252" y="223"/>
                  </a:lnTo>
                  <a:lnTo>
                    <a:pt x="251" y="223"/>
                  </a:lnTo>
                  <a:lnTo>
                    <a:pt x="251" y="223"/>
                  </a:lnTo>
                  <a:lnTo>
                    <a:pt x="250" y="222"/>
                  </a:lnTo>
                  <a:lnTo>
                    <a:pt x="250" y="221"/>
                  </a:lnTo>
                  <a:lnTo>
                    <a:pt x="251" y="215"/>
                  </a:lnTo>
                  <a:lnTo>
                    <a:pt x="252" y="210"/>
                  </a:lnTo>
                  <a:lnTo>
                    <a:pt x="252" y="209"/>
                  </a:lnTo>
                  <a:lnTo>
                    <a:pt x="252" y="204"/>
                  </a:lnTo>
                  <a:lnTo>
                    <a:pt x="251" y="202"/>
                  </a:lnTo>
                  <a:lnTo>
                    <a:pt x="251" y="201"/>
                  </a:lnTo>
                  <a:lnTo>
                    <a:pt x="251" y="201"/>
                  </a:lnTo>
                  <a:lnTo>
                    <a:pt x="251" y="200"/>
                  </a:lnTo>
                  <a:lnTo>
                    <a:pt x="250" y="198"/>
                  </a:lnTo>
                  <a:lnTo>
                    <a:pt x="249" y="196"/>
                  </a:lnTo>
                  <a:lnTo>
                    <a:pt x="249" y="197"/>
                  </a:lnTo>
                  <a:lnTo>
                    <a:pt x="249" y="197"/>
                  </a:lnTo>
                  <a:lnTo>
                    <a:pt x="248" y="198"/>
                  </a:lnTo>
                  <a:lnTo>
                    <a:pt x="248" y="199"/>
                  </a:lnTo>
                  <a:lnTo>
                    <a:pt x="249" y="200"/>
                  </a:lnTo>
                  <a:lnTo>
                    <a:pt x="250" y="202"/>
                  </a:lnTo>
                  <a:lnTo>
                    <a:pt x="250" y="202"/>
                  </a:lnTo>
                  <a:lnTo>
                    <a:pt x="250" y="203"/>
                  </a:lnTo>
                  <a:lnTo>
                    <a:pt x="250" y="203"/>
                  </a:lnTo>
                  <a:lnTo>
                    <a:pt x="250" y="203"/>
                  </a:lnTo>
                  <a:lnTo>
                    <a:pt x="249" y="206"/>
                  </a:lnTo>
                  <a:lnTo>
                    <a:pt x="249" y="206"/>
                  </a:lnTo>
                  <a:lnTo>
                    <a:pt x="249" y="206"/>
                  </a:lnTo>
                  <a:lnTo>
                    <a:pt x="248" y="206"/>
                  </a:lnTo>
                  <a:lnTo>
                    <a:pt x="248" y="206"/>
                  </a:lnTo>
                  <a:lnTo>
                    <a:pt x="248" y="206"/>
                  </a:lnTo>
                  <a:lnTo>
                    <a:pt x="248" y="206"/>
                  </a:lnTo>
                  <a:lnTo>
                    <a:pt x="248" y="206"/>
                  </a:lnTo>
                  <a:lnTo>
                    <a:pt x="247" y="206"/>
                  </a:lnTo>
                  <a:lnTo>
                    <a:pt x="247" y="205"/>
                  </a:lnTo>
                  <a:lnTo>
                    <a:pt x="247" y="205"/>
                  </a:lnTo>
                  <a:lnTo>
                    <a:pt x="247" y="205"/>
                  </a:lnTo>
                  <a:lnTo>
                    <a:pt x="246" y="205"/>
                  </a:lnTo>
                  <a:lnTo>
                    <a:pt x="246" y="205"/>
                  </a:lnTo>
                  <a:lnTo>
                    <a:pt x="246" y="205"/>
                  </a:lnTo>
                  <a:lnTo>
                    <a:pt x="246" y="205"/>
                  </a:lnTo>
                  <a:lnTo>
                    <a:pt x="246" y="206"/>
                  </a:lnTo>
                  <a:lnTo>
                    <a:pt x="246" y="206"/>
                  </a:lnTo>
                  <a:lnTo>
                    <a:pt x="246" y="206"/>
                  </a:lnTo>
                  <a:lnTo>
                    <a:pt x="246" y="206"/>
                  </a:lnTo>
                  <a:lnTo>
                    <a:pt x="245" y="208"/>
                  </a:lnTo>
                  <a:lnTo>
                    <a:pt x="245" y="208"/>
                  </a:lnTo>
                  <a:lnTo>
                    <a:pt x="243" y="211"/>
                  </a:lnTo>
                  <a:lnTo>
                    <a:pt x="243" y="211"/>
                  </a:lnTo>
                  <a:lnTo>
                    <a:pt x="242" y="212"/>
                  </a:lnTo>
                  <a:lnTo>
                    <a:pt x="242" y="212"/>
                  </a:lnTo>
                  <a:lnTo>
                    <a:pt x="242" y="212"/>
                  </a:lnTo>
                  <a:lnTo>
                    <a:pt x="241" y="212"/>
                  </a:lnTo>
                  <a:lnTo>
                    <a:pt x="241" y="212"/>
                  </a:lnTo>
                  <a:lnTo>
                    <a:pt x="241" y="212"/>
                  </a:lnTo>
                  <a:lnTo>
                    <a:pt x="240" y="212"/>
                  </a:lnTo>
                  <a:lnTo>
                    <a:pt x="240" y="212"/>
                  </a:lnTo>
                  <a:lnTo>
                    <a:pt x="240" y="212"/>
                  </a:lnTo>
                  <a:lnTo>
                    <a:pt x="240" y="212"/>
                  </a:lnTo>
                  <a:lnTo>
                    <a:pt x="240" y="212"/>
                  </a:lnTo>
                  <a:lnTo>
                    <a:pt x="240" y="213"/>
                  </a:lnTo>
                  <a:lnTo>
                    <a:pt x="239" y="214"/>
                  </a:lnTo>
                  <a:lnTo>
                    <a:pt x="239" y="214"/>
                  </a:lnTo>
                  <a:lnTo>
                    <a:pt x="239" y="214"/>
                  </a:lnTo>
                  <a:lnTo>
                    <a:pt x="240" y="214"/>
                  </a:lnTo>
                  <a:lnTo>
                    <a:pt x="240" y="214"/>
                  </a:lnTo>
                  <a:lnTo>
                    <a:pt x="240" y="214"/>
                  </a:lnTo>
                  <a:lnTo>
                    <a:pt x="240" y="215"/>
                  </a:lnTo>
                  <a:lnTo>
                    <a:pt x="240" y="218"/>
                  </a:lnTo>
                  <a:lnTo>
                    <a:pt x="241" y="221"/>
                  </a:lnTo>
                  <a:lnTo>
                    <a:pt x="240" y="225"/>
                  </a:lnTo>
                  <a:lnTo>
                    <a:pt x="240" y="226"/>
                  </a:lnTo>
                  <a:lnTo>
                    <a:pt x="240" y="226"/>
                  </a:lnTo>
                  <a:lnTo>
                    <a:pt x="239" y="226"/>
                  </a:lnTo>
                  <a:lnTo>
                    <a:pt x="237" y="227"/>
                  </a:lnTo>
                  <a:lnTo>
                    <a:pt x="236" y="228"/>
                  </a:lnTo>
                  <a:lnTo>
                    <a:pt x="236" y="228"/>
                  </a:lnTo>
                  <a:lnTo>
                    <a:pt x="235" y="230"/>
                  </a:lnTo>
                  <a:lnTo>
                    <a:pt x="234" y="231"/>
                  </a:lnTo>
                  <a:lnTo>
                    <a:pt x="234" y="233"/>
                  </a:lnTo>
                  <a:lnTo>
                    <a:pt x="234" y="233"/>
                  </a:lnTo>
                  <a:lnTo>
                    <a:pt x="233" y="233"/>
                  </a:lnTo>
                  <a:lnTo>
                    <a:pt x="230" y="235"/>
                  </a:lnTo>
                  <a:lnTo>
                    <a:pt x="229" y="236"/>
                  </a:lnTo>
                  <a:lnTo>
                    <a:pt x="229" y="236"/>
                  </a:lnTo>
                  <a:lnTo>
                    <a:pt x="228" y="235"/>
                  </a:lnTo>
                  <a:lnTo>
                    <a:pt x="228" y="235"/>
                  </a:lnTo>
                  <a:lnTo>
                    <a:pt x="227" y="235"/>
                  </a:lnTo>
                  <a:lnTo>
                    <a:pt x="226" y="234"/>
                  </a:lnTo>
                  <a:lnTo>
                    <a:pt x="225" y="234"/>
                  </a:lnTo>
                  <a:lnTo>
                    <a:pt x="225" y="234"/>
                  </a:lnTo>
                  <a:lnTo>
                    <a:pt x="225" y="234"/>
                  </a:lnTo>
                  <a:lnTo>
                    <a:pt x="225" y="234"/>
                  </a:lnTo>
                  <a:lnTo>
                    <a:pt x="225" y="234"/>
                  </a:lnTo>
                  <a:lnTo>
                    <a:pt x="225" y="235"/>
                  </a:lnTo>
                  <a:lnTo>
                    <a:pt x="224" y="235"/>
                  </a:lnTo>
                  <a:lnTo>
                    <a:pt x="224" y="235"/>
                  </a:lnTo>
                  <a:lnTo>
                    <a:pt x="224" y="234"/>
                  </a:lnTo>
                  <a:lnTo>
                    <a:pt x="223" y="233"/>
                  </a:lnTo>
                  <a:lnTo>
                    <a:pt x="223" y="233"/>
                  </a:lnTo>
                  <a:lnTo>
                    <a:pt x="223" y="233"/>
                  </a:lnTo>
                  <a:lnTo>
                    <a:pt x="223" y="233"/>
                  </a:lnTo>
                  <a:lnTo>
                    <a:pt x="223" y="232"/>
                  </a:lnTo>
                  <a:lnTo>
                    <a:pt x="223" y="232"/>
                  </a:lnTo>
                  <a:lnTo>
                    <a:pt x="224" y="231"/>
                  </a:lnTo>
                  <a:lnTo>
                    <a:pt x="224" y="231"/>
                  </a:lnTo>
                  <a:lnTo>
                    <a:pt x="223" y="231"/>
                  </a:lnTo>
                  <a:lnTo>
                    <a:pt x="222" y="230"/>
                  </a:lnTo>
                  <a:lnTo>
                    <a:pt x="222" y="230"/>
                  </a:lnTo>
                  <a:lnTo>
                    <a:pt x="222" y="230"/>
                  </a:lnTo>
                  <a:lnTo>
                    <a:pt x="221" y="229"/>
                  </a:lnTo>
                  <a:lnTo>
                    <a:pt x="221" y="228"/>
                  </a:lnTo>
                  <a:lnTo>
                    <a:pt x="220" y="228"/>
                  </a:lnTo>
                  <a:lnTo>
                    <a:pt x="219" y="227"/>
                  </a:lnTo>
                  <a:lnTo>
                    <a:pt x="218" y="226"/>
                  </a:lnTo>
                  <a:lnTo>
                    <a:pt x="218" y="226"/>
                  </a:lnTo>
                  <a:lnTo>
                    <a:pt x="218" y="226"/>
                  </a:lnTo>
                  <a:lnTo>
                    <a:pt x="218" y="227"/>
                  </a:lnTo>
                  <a:lnTo>
                    <a:pt x="218" y="227"/>
                  </a:lnTo>
                  <a:lnTo>
                    <a:pt x="217" y="227"/>
                  </a:lnTo>
                  <a:lnTo>
                    <a:pt x="217" y="227"/>
                  </a:lnTo>
                  <a:lnTo>
                    <a:pt x="217" y="227"/>
                  </a:lnTo>
                  <a:lnTo>
                    <a:pt x="216" y="227"/>
                  </a:lnTo>
                  <a:lnTo>
                    <a:pt x="215" y="227"/>
                  </a:lnTo>
                  <a:lnTo>
                    <a:pt x="215" y="227"/>
                  </a:lnTo>
                  <a:lnTo>
                    <a:pt x="215" y="227"/>
                  </a:lnTo>
                  <a:lnTo>
                    <a:pt x="215" y="227"/>
                  </a:lnTo>
                  <a:lnTo>
                    <a:pt x="215" y="227"/>
                  </a:lnTo>
                  <a:lnTo>
                    <a:pt x="214" y="226"/>
                  </a:lnTo>
                  <a:lnTo>
                    <a:pt x="215" y="226"/>
                  </a:lnTo>
                  <a:lnTo>
                    <a:pt x="215" y="226"/>
                  </a:lnTo>
                  <a:lnTo>
                    <a:pt x="215" y="225"/>
                  </a:lnTo>
                  <a:lnTo>
                    <a:pt x="215" y="225"/>
                  </a:lnTo>
                  <a:lnTo>
                    <a:pt x="215" y="225"/>
                  </a:lnTo>
                  <a:lnTo>
                    <a:pt x="214" y="224"/>
                  </a:lnTo>
                  <a:lnTo>
                    <a:pt x="213" y="224"/>
                  </a:lnTo>
                  <a:lnTo>
                    <a:pt x="210" y="225"/>
                  </a:lnTo>
                  <a:lnTo>
                    <a:pt x="209" y="225"/>
                  </a:lnTo>
                  <a:lnTo>
                    <a:pt x="209" y="226"/>
                  </a:lnTo>
                  <a:lnTo>
                    <a:pt x="205" y="226"/>
                  </a:lnTo>
                  <a:lnTo>
                    <a:pt x="205" y="226"/>
                  </a:lnTo>
                  <a:lnTo>
                    <a:pt x="204" y="224"/>
                  </a:lnTo>
                  <a:lnTo>
                    <a:pt x="201" y="224"/>
                  </a:lnTo>
                  <a:lnTo>
                    <a:pt x="200" y="223"/>
                  </a:lnTo>
                  <a:lnTo>
                    <a:pt x="198" y="223"/>
                  </a:lnTo>
                  <a:lnTo>
                    <a:pt x="198" y="223"/>
                  </a:lnTo>
                  <a:lnTo>
                    <a:pt x="197" y="224"/>
                  </a:lnTo>
                  <a:lnTo>
                    <a:pt x="197" y="224"/>
                  </a:lnTo>
                  <a:lnTo>
                    <a:pt x="197" y="224"/>
                  </a:lnTo>
                  <a:lnTo>
                    <a:pt x="197" y="224"/>
                  </a:lnTo>
                  <a:lnTo>
                    <a:pt x="197" y="224"/>
                  </a:lnTo>
                  <a:lnTo>
                    <a:pt x="197" y="225"/>
                  </a:lnTo>
                  <a:lnTo>
                    <a:pt x="197" y="225"/>
                  </a:lnTo>
                  <a:lnTo>
                    <a:pt x="196" y="225"/>
                  </a:lnTo>
                  <a:lnTo>
                    <a:pt x="195" y="225"/>
                  </a:lnTo>
                  <a:lnTo>
                    <a:pt x="195" y="225"/>
                  </a:lnTo>
                  <a:lnTo>
                    <a:pt x="194" y="226"/>
                  </a:lnTo>
                  <a:lnTo>
                    <a:pt x="193" y="226"/>
                  </a:lnTo>
                  <a:lnTo>
                    <a:pt x="192" y="226"/>
                  </a:lnTo>
                  <a:lnTo>
                    <a:pt x="191" y="226"/>
                  </a:lnTo>
                  <a:lnTo>
                    <a:pt x="190" y="226"/>
                  </a:lnTo>
                  <a:lnTo>
                    <a:pt x="190" y="226"/>
                  </a:lnTo>
                  <a:lnTo>
                    <a:pt x="190" y="226"/>
                  </a:lnTo>
                  <a:lnTo>
                    <a:pt x="190" y="226"/>
                  </a:lnTo>
                  <a:lnTo>
                    <a:pt x="190" y="226"/>
                  </a:lnTo>
                  <a:lnTo>
                    <a:pt x="190" y="226"/>
                  </a:lnTo>
                  <a:lnTo>
                    <a:pt x="189" y="226"/>
                  </a:lnTo>
                  <a:lnTo>
                    <a:pt x="189" y="226"/>
                  </a:lnTo>
                  <a:lnTo>
                    <a:pt x="188" y="227"/>
                  </a:lnTo>
                  <a:lnTo>
                    <a:pt x="188" y="228"/>
                  </a:lnTo>
                  <a:lnTo>
                    <a:pt x="187" y="230"/>
                  </a:lnTo>
                  <a:lnTo>
                    <a:pt x="187" y="230"/>
                  </a:lnTo>
                  <a:lnTo>
                    <a:pt x="187" y="230"/>
                  </a:lnTo>
                  <a:lnTo>
                    <a:pt x="187" y="230"/>
                  </a:lnTo>
                  <a:lnTo>
                    <a:pt x="186" y="231"/>
                  </a:lnTo>
                  <a:lnTo>
                    <a:pt x="186" y="231"/>
                  </a:lnTo>
                  <a:lnTo>
                    <a:pt x="185" y="231"/>
                  </a:lnTo>
                  <a:lnTo>
                    <a:pt x="185" y="231"/>
                  </a:lnTo>
                  <a:lnTo>
                    <a:pt x="185" y="232"/>
                  </a:lnTo>
                  <a:lnTo>
                    <a:pt x="184" y="232"/>
                  </a:lnTo>
                  <a:lnTo>
                    <a:pt x="184" y="232"/>
                  </a:lnTo>
                  <a:lnTo>
                    <a:pt x="184" y="232"/>
                  </a:lnTo>
                  <a:lnTo>
                    <a:pt x="183" y="232"/>
                  </a:lnTo>
                  <a:lnTo>
                    <a:pt x="183" y="233"/>
                  </a:lnTo>
                  <a:lnTo>
                    <a:pt x="183" y="234"/>
                  </a:lnTo>
                  <a:lnTo>
                    <a:pt x="182" y="234"/>
                  </a:lnTo>
                  <a:lnTo>
                    <a:pt x="182" y="234"/>
                  </a:lnTo>
                  <a:lnTo>
                    <a:pt x="182" y="234"/>
                  </a:lnTo>
                  <a:lnTo>
                    <a:pt x="181" y="235"/>
                  </a:lnTo>
                  <a:lnTo>
                    <a:pt x="181" y="236"/>
                  </a:lnTo>
                  <a:lnTo>
                    <a:pt x="180" y="237"/>
                  </a:lnTo>
                  <a:lnTo>
                    <a:pt x="180" y="237"/>
                  </a:lnTo>
                  <a:lnTo>
                    <a:pt x="180" y="236"/>
                  </a:lnTo>
                  <a:lnTo>
                    <a:pt x="180" y="236"/>
                  </a:lnTo>
                  <a:lnTo>
                    <a:pt x="179" y="236"/>
                  </a:lnTo>
                  <a:lnTo>
                    <a:pt x="179" y="236"/>
                  </a:lnTo>
                  <a:lnTo>
                    <a:pt x="179" y="235"/>
                  </a:lnTo>
                  <a:lnTo>
                    <a:pt x="178" y="234"/>
                  </a:lnTo>
                  <a:lnTo>
                    <a:pt x="176" y="233"/>
                  </a:lnTo>
                  <a:lnTo>
                    <a:pt x="175" y="232"/>
                  </a:lnTo>
                  <a:lnTo>
                    <a:pt x="175" y="232"/>
                  </a:lnTo>
                  <a:lnTo>
                    <a:pt x="170" y="232"/>
                  </a:lnTo>
                  <a:lnTo>
                    <a:pt x="170" y="232"/>
                  </a:lnTo>
                  <a:lnTo>
                    <a:pt x="169" y="232"/>
                  </a:lnTo>
                  <a:lnTo>
                    <a:pt x="169" y="233"/>
                  </a:lnTo>
                  <a:lnTo>
                    <a:pt x="169" y="233"/>
                  </a:lnTo>
                  <a:lnTo>
                    <a:pt x="168" y="233"/>
                  </a:lnTo>
                  <a:lnTo>
                    <a:pt x="168" y="233"/>
                  </a:lnTo>
                  <a:lnTo>
                    <a:pt x="167" y="232"/>
                  </a:lnTo>
                  <a:lnTo>
                    <a:pt x="167" y="232"/>
                  </a:lnTo>
                  <a:lnTo>
                    <a:pt x="167" y="232"/>
                  </a:lnTo>
                  <a:lnTo>
                    <a:pt x="167" y="232"/>
                  </a:lnTo>
                  <a:lnTo>
                    <a:pt x="166" y="232"/>
                  </a:lnTo>
                  <a:lnTo>
                    <a:pt x="166" y="232"/>
                  </a:lnTo>
                  <a:lnTo>
                    <a:pt x="166" y="233"/>
                  </a:lnTo>
                  <a:lnTo>
                    <a:pt x="165" y="233"/>
                  </a:lnTo>
                  <a:lnTo>
                    <a:pt x="165" y="233"/>
                  </a:lnTo>
                  <a:lnTo>
                    <a:pt x="165" y="233"/>
                  </a:lnTo>
                  <a:lnTo>
                    <a:pt x="164" y="233"/>
                  </a:lnTo>
                  <a:lnTo>
                    <a:pt x="164" y="233"/>
                  </a:lnTo>
                  <a:lnTo>
                    <a:pt x="164" y="233"/>
                  </a:lnTo>
                  <a:lnTo>
                    <a:pt x="163" y="233"/>
                  </a:lnTo>
                  <a:lnTo>
                    <a:pt x="162" y="232"/>
                  </a:lnTo>
                  <a:lnTo>
                    <a:pt x="159" y="232"/>
                  </a:lnTo>
                  <a:lnTo>
                    <a:pt x="159" y="234"/>
                  </a:lnTo>
                  <a:lnTo>
                    <a:pt x="159" y="235"/>
                  </a:lnTo>
                  <a:lnTo>
                    <a:pt x="159" y="235"/>
                  </a:lnTo>
                  <a:lnTo>
                    <a:pt x="159" y="235"/>
                  </a:lnTo>
                  <a:lnTo>
                    <a:pt x="159" y="235"/>
                  </a:lnTo>
                  <a:lnTo>
                    <a:pt x="159" y="235"/>
                  </a:lnTo>
                  <a:lnTo>
                    <a:pt x="159" y="236"/>
                  </a:lnTo>
                  <a:lnTo>
                    <a:pt x="158" y="236"/>
                  </a:lnTo>
                  <a:lnTo>
                    <a:pt x="158" y="236"/>
                  </a:lnTo>
                  <a:lnTo>
                    <a:pt x="158" y="236"/>
                  </a:lnTo>
                  <a:lnTo>
                    <a:pt x="158" y="236"/>
                  </a:lnTo>
                  <a:lnTo>
                    <a:pt x="157" y="236"/>
                  </a:lnTo>
                  <a:lnTo>
                    <a:pt x="156" y="236"/>
                  </a:lnTo>
                  <a:lnTo>
                    <a:pt x="156" y="236"/>
                  </a:lnTo>
                  <a:lnTo>
                    <a:pt x="156" y="236"/>
                  </a:lnTo>
                  <a:lnTo>
                    <a:pt x="154" y="236"/>
                  </a:lnTo>
                  <a:lnTo>
                    <a:pt x="152" y="236"/>
                  </a:lnTo>
                  <a:lnTo>
                    <a:pt x="151" y="236"/>
                  </a:lnTo>
                  <a:lnTo>
                    <a:pt x="145" y="235"/>
                  </a:lnTo>
                  <a:lnTo>
                    <a:pt x="145" y="234"/>
                  </a:lnTo>
                  <a:lnTo>
                    <a:pt x="144" y="232"/>
                  </a:lnTo>
                  <a:lnTo>
                    <a:pt x="144" y="232"/>
                  </a:lnTo>
                  <a:lnTo>
                    <a:pt x="144" y="230"/>
                  </a:lnTo>
                  <a:lnTo>
                    <a:pt x="143" y="228"/>
                  </a:lnTo>
                  <a:lnTo>
                    <a:pt x="142" y="226"/>
                  </a:lnTo>
                  <a:lnTo>
                    <a:pt x="141" y="224"/>
                  </a:lnTo>
                  <a:lnTo>
                    <a:pt x="139" y="220"/>
                  </a:lnTo>
                  <a:lnTo>
                    <a:pt x="139" y="218"/>
                  </a:lnTo>
                  <a:lnTo>
                    <a:pt x="139" y="218"/>
                  </a:lnTo>
                  <a:lnTo>
                    <a:pt x="137" y="216"/>
                  </a:lnTo>
                  <a:lnTo>
                    <a:pt x="137" y="215"/>
                  </a:lnTo>
                  <a:lnTo>
                    <a:pt x="137" y="216"/>
                  </a:lnTo>
                  <a:lnTo>
                    <a:pt x="137" y="216"/>
                  </a:lnTo>
                  <a:lnTo>
                    <a:pt x="136" y="216"/>
                  </a:lnTo>
                  <a:lnTo>
                    <a:pt x="136" y="216"/>
                  </a:lnTo>
                  <a:lnTo>
                    <a:pt x="136" y="216"/>
                  </a:lnTo>
                  <a:lnTo>
                    <a:pt x="136" y="217"/>
                  </a:lnTo>
                  <a:lnTo>
                    <a:pt x="136" y="217"/>
                  </a:lnTo>
                  <a:lnTo>
                    <a:pt x="135" y="216"/>
                  </a:lnTo>
                  <a:lnTo>
                    <a:pt x="133" y="216"/>
                  </a:lnTo>
                  <a:lnTo>
                    <a:pt x="132" y="215"/>
                  </a:lnTo>
                  <a:lnTo>
                    <a:pt x="131" y="215"/>
                  </a:lnTo>
                  <a:lnTo>
                    <a:pt x="131" y="215"/>
                  </a:lnTo>
                  <a:lnTo>
                    <a:pt x="131" y="215"/>
                  </a:lnTo>
                  <a:lnTo>
                    <a:pt x="131" y="214"/>
                  </a:lnTo>
                  <a:lnTo>
                    <a:pt x="131" y="214"/>
                  </a:lnTo>
                  <a:lnTo>
                    <a:pt x="131" y="214"/>
                  </a:lnTo>
                  <a:lnTo>
                    <a:pt x="130" y="214"/>
                  </a:lnTo>
                  <a:lnTo>
                    <a:pt x="130" y="214"/>
                  </a:lnTo>
                  <a:lnTo>
                    <a:pt x="130" y="214"/>
                  </a:lnTo>
                  <a:lnTo>
                    <a:pt x="129" y="214"/>
                  </a:lnTo>
                  <a:lnTo>
                    <a:pt x="129" y="214"/>
                  </a:lnTo>
                  <a:lnTo>
                    <a:pt x="128" y="214"/>
                  </a:lnTo>
                  <a:lnTo>
                    <a:pt x="124" y="211"/>
                  </a:lnTo>
                  <a:lnTo>
                    <a:pt x="123" y="210"/>
                  </a:lnTo>
                  <a:lnTo>
                    <a:pt x="123" y="210"/>
                  </a:lnTo>
                  <a:lnTo>
                    <a:pt x="122" y="209"/>
                  </a:lnTo>
                  <a:lnTo>
                    <a:pt x="121" y="207"/>
                  </a:lnTo>
                  <a:lnTo>
                    <a:pt x="121" y="206"/>
                  </a:lnTo>
                  <a:lnTo>
                    <a:pt x="121" y="206"/>
                  </a:lnTo>
                  <a:lnTo>
                    <a:pt x="116" y="208"/>
                  </a:lnTo>
                  <a:lnTo>
                    <a:pt x="116" y="208"/>
                  </a:lnTo>
                  <a:lnTo>
                    <a:pt x="116" y="209"/>
                  </a:lnTo>
                  <a:lnTo>
                    <a:pt x="116" y="209"/>
                  </a:lnTo>
                  <a:lnTo>
                    <a:pt x="116" y="209"/>
                  </a:lnTo>
                  <a:lnTo>
                    <a:pt x="116" y="209"/>
                  </a:lnTo>
                  <a:lnTo>
                    <a:pt x="116" y="210"/>
                  </a:lnTo>
                  <a:lnTo>
                    <a:pt x="117" y="210"/>
                  </a:lnTo>
                  <a:lnTo>
                    <a:pt x="117" y="210"/>
                  </a:lnTo>
                  <a:lnTo>
                    <a:pt x="117" y="210"/>
                  </a:lnTo>
                  <a:lnTo>
                    <a:pt x="116" y="210"/>
                  </a:lnTo>
                  <a:lnTo>
                    <a:pt x="116" y="210"/>
                  </a:lnTo>
                  <a:lnTo>
                    <a:pt x="114" y="211"/>
                  </a:lnTo>
                  <a:lnTo>
                    <a:pt x="114" y="211"/>
                  </a:lnTo>
                  <a:lnTo>
                    <a:pt x="113" y="211"/>
                  </a:lnTo>
                  <a:lnTo>
                    <a:pt x="113" y="211"/>
                  </a:lnTo>
                  <a:lnTo>
                    <a:pt x="113" y="211"/>
                  </a:lnTo>
                  <a:lnTo>
                    <a:pt x="113" y="212"/>
                  </a:lnTo>
                  <a:lnTo>
                    <a:pt x="113" y="212"/>
                  </a:lnTo>
                  <a:lnTo>
                    <a:pt x="113" y="212"/>
                  </a:lnTo>
                  <a:lnTo>
                    <a:pt x="113" y="212"/>
                  </a:lnTo>
                  <a:lnTo>
                    <a:pt x="113" y="214"/>
                  </a:lnTo>
                  <a:lnTo>
                    <a:pt x="112" y="214"/>
                  </a:lnTo>
                  <a:lnTo>
                    <a:pt x="111" y="215"/>
                  </a:lnTo>
                  <a:lnTo>
                    <a:pt x="111" y="214"/>
                  </a:lnTo>
                  <a:lnTo>
                    <a:pt x="112" y="214"/>
                  </a:lnTo>
                  <a:lnTo>
                    <a:pt x="112" y="214"/>
                  </a:lnTo>
                  <a:lnTo>
                    <a:pt x="111" y="213"/>
                  </a:lnTo>
                  <a:lnTo>
                    <a:pt x="111" y="213"/>
                  </a:lnTo>
                  <a:lnTo>
                    <a:pt x="111" y="213"/>
                  </a:lnTo>
                  <a:lnTo>
                    <a:pt x="111" y="214"/>
                  </a:lnTo>
                  <a:lnTo>
                    <a:pt x="111" y="215"/>
                  </a:lnTo>
                  <a:lnTo>
                    <a:pt x="110" y="218"/>
                  </a:lnTo>
                  <a:lnTo>
                    <a:pt x="110" y="219"/>
                  </a:lnTo>
                  <a:lnTo>
                    <a:pt x="110" y="219"/>
                  </a:lnTo>
                  <a:lnTo>
                    <a:pt x="110" y="221"/>
                  </a:lnTo>
                  <a:lnTo>
                    <a:pt x="110" y="221"/>
                  </a:lnTo>
                  <a:lnTo>
                    <a:pt x="108" y="223"/>
                  </a:lnTo>
                  <a:lnTo>
                    <a:pt x="106" y="225"/>
                  </a:lnTo>
                  <a:lnTo>
                    <a:pt x="106" y="225"/>
                  </a:lnTo>
                  <a:lnTo>
                    <a:pt x="106" y="225"/>
                  </a:lnTo>
                  <a:lnTo>
                    <a:pt x="106" y="226"/>
                  </a:lnTo>
                  <a:lnTo>
                    <a:pt x="105" y="226"/>
                  </a:lnTo>
                  <a:lnTo>
                    <a:pt x="105" y="228"/>
                  </a:lnTo>
                  <a:lnTo>
                    <a:pt x="105" y="228"/>
                  </a:lnTo>
                  <a:lnTo>
                    <a:pt x="103" y="230"/>
                  </a:lnTo>
                  <a:lnTo>
                    <a:pt x="103" y="230"/>
                  </a:lnTo>
                  <a:lnTo>
                    <a:pt x="102" y="230"/>
                  </a:lnTo>
                  <a:lnTo>
                    <a:pt x="102" y="230"/>
                  </a:lnTo>
                  <a:lnTo>
                    <a:pt x="102" y="231"/>
                  </a:lnTo>
                  <a:lnTo>
                    <a:pt x="101" y="232"/>
                  </a:lnTo>
                  <a:lnTo>
                    <a:pt x="100" y="233"/>
                  </a:lnTo>
                  <a:lnTo>
                    <a:pt x="100" y="233"/>
                  </a:lnTo>
                  <a:lnTo>
                    <a:pt x="100" y="233"/>
                  </a:lnTo>
                  <a:lnTo>
                    <a:pt x="100" y="233"/>
                  </a:lnTo>
                  <a:lnTo>
                    <a:pt x="100" y="234"/>
                  </a:lnTo>
                  <a:lnTo>
                    <a:pt x="100" y="234"/>
                  </a:lnTo>
                  <a:lnTo>
                    <a:pt x="101" y="235"/>
                  </a:lnTo>
                  <a:lnTo>
                    <a:pt x="101" y="236"/>
                  </a:lnTo>
                  <a:lnTo>
                    <a:pt x="101" y="236"/>
                  </a:lnTo>
                  <a:lnTo>
                    <a:pt x="100" y="238"/>
                  </a:lnTo>
                  <a:lnTo>
                    <a:pt x="100" y="239"/>
                  </a:lnTo>
                  <a:lnTo>
                    <a:pt x="100" y="239"/>
                  </a:lnTo>
                  <a:lnTo>
                    <a:pt x="99" y="240"/>
                  </a:lnTo>
                  <a:lnTo>
                    <a:pt x="99" y="240"/>
                  </a:lnTo>
                  <a:lnTo>
                    <a:pt x="99" y="240"/>
                  </a:lnTo>
                  <a:lnTo>
                    <a:pt x="98" y="239"/>
                  </a:lnTo>
                  <a:lnTo>
                    <a:pt x="97" y="239"/>
                  </a:lnTo>
                  <a:lnTo>
                    <a:pt x="94" y="237"/>
                  </a:lnTo>
                  <a:lnTo>
                    <a:pt x="94" y="236"/>
                  </a:lnTo>
                  <a:lnTo>
                    <a:pt x="93" y="236"/>
                  </a:lnTo>
                  <a:lnTo>
                    <a:pt x="93" y="236"/>
                  </a:lnTo>
                  <a:lnTo>
                    <a:pt x="93" y="236"/>
                  </a:lnTo>
                  <a:lnTo>
                    <a:pt x="93" y="236"/>
                  </a:lnTo>
                  <a:lnTo>
                    <a:pt x="92" y="236"/>
                  </a:lnTo>
                  <a:lnTo>
                    <a:pt x="91" y="236"/>
                  </a:lnTo>
                  <a:lnTo>
                    <a:pt x="91" y="236"/>
                  </a:lnTo>
                  <a:lnTo>
                    <a:pt x="90" y="236"/>
                  </a:lnTo>
                  <a:lnTo>
                    <a:pt x="87" y="235"/>
                  </a:lnTo>
                  <a:lnTo>
                    <a:pt x="83" y="235"/>
                  </a:lnTo>
                  <a:lnTo>
                    <a:pt x="79" y="235"/>
                  </a:lnTo>
                  <a:lnTo>
                    <a:pt x="79" y="236"/>
                  </a:lnTo>
                  <a:lnTo>
                    <a:pt x="79" y="236"/>
                  </a:lnTo>
                  <a:lnTo>
                    <a:pt x="77" y="236"/>
                  </a:lnTo>
                  <a:lnTo>
                    <a:pt x="76" y="237"/>
                  </a:lnTo>
                  <a:lnTo>
                    <a:pt x="76" y="235"/>
                  </a:lnTo>
                  <a:lnTo>
                    <a:pt x="77" y="234"/>
                  </a:lnTo>
                  <a:lnTo>
                    <a:pt x="77" y="234"/>
                  </a:lnTo>
                  <a:lnTo>
                    <a:pt x="77" y="234"/>
                  </a:lnTo>
                  <a:lnTo>
                    <a:pt x="77" y="234"/>
                  </a:lnTo>
                  <a:lnTo>
                    <a:pt x="77" y="234"/>
                  </a:lnTo>
                  <a:lnTo>
                    <a:pt x="77" y="234"/>
                  </a:lnTo>
                  <a:lnTo>
                    <a:pt x="77" y="233"/>
                  </a:lnTo>
                  <a:lnTo>
                    <a:pt x="78" y="233"/>
                  </a:lnTo>
                  <a:lnTo>
                    <a:pt x="78" y="233"/>
                  </a:lnTo>
                  <a:lnTo>
                    <a:pt x="78" y="233"/>
                  </a:lnTo>
                  <a:lnTo>
                    <a:pt x="77" y="233"/>
                  </a:lnTo>
                  <a:lnTo>
                    <a:pt x="77" y="232"/>
                  </a:lnTo>
                  <a:lnTo>
                    <a:pt x="77" y="232"/>
                  </a:lnTo>
                  <a:lnTo>
                    <a:pt x="77" y="232"/>
                  </a:lnTo>
                  <a:lnTo>
                    <a:pt x="77" y="232"/>
                  </a:lnTo>
                  <a:lnTo>
                    <a:pt x="77" y="232"/>
                  </a:lnTo>
                  <a:lnTo>
                    <a:pt x="77" y="231"/>
                  </a:lnTo>
                  <a:lnTo>
                    <a:pt x="75" y="229"/>
                  </a:lnTo>
                  <a:lnTo>
                    <a:pt x="75" y="229"/>
                  </a:lnTo>
                  <a:lnTo>
                    <a:pt x="75" y="229"/>
                  </a:lnTo>
                  <a:lnTo>
                    <a:pt x="72" y="226"/>
                  </a:lnTo>
                  <a:lnTo>
                    <a:pt x="70" y="221"/>
                  </a:lnTo>
                  <a:lnTo>
                    <a:pt x="69" y="218"/>
                  </a:lnTo>
                  <a:lnTo>
                    <a:pt x="69" y="218"/>
                  </a:lnTo>
                  <a:lnTo>
                    <a:pt x="69" y="218"/>
                  </a:lnTo>
                  <a:lnTo>
                    <a:pt x="69" y="217"/>
                  </a:lnTo>
                  <a:lnTo>
                    <a:pt x="69" y="217"/>
                  </a:lnTo>
                  <a:lnTo>
                    <a:pt x="69" y="217"/>
                  </a:lnTo>
                  <a:lnTo>
                    <a:pt x="69" y="217"/>
                  </a:lnTo>
                  <a:lnTo>
                    <a:pt x="69" y="216"/>
                  </a:lnTo>
                  <a:lnTo>
                    <a:pt x="68" y="216"/>
                  </a:lnTo>
                  <a:lnTo>
                    <a:pt x="67" y="213"/>
                  </a:lnTo>
                  <a:lnTo>
                    <a:pt x="67" y="213"/>
                  </a:lnTo>
                  <a:lnTo>
                    <a:pt x="66" y="211"/>
                  </a:lnTo>
                  <a:lnTo>
                    <a:pt x="66" y="211"/>
                  </a:lnTo>
                  <a:lnTo>
                    <a:pt x="65" y="211"/>
                  </a:lnTo>
                  <a:lnTo>
                    <a:pt x="65" y="210"/>
                  </a:lnTo>
                  <a:lnTo>
                    <a:pt x="65" y="210"/>
                  </a:lnTo>
                  <a:lnTo>
                    <a:pt x="64" y="209"/>
                  </a:lnTo>
                  <a:lnTo>
                    <a:pt x="64" y="209"/>
                  </a:lnTo>
                  <a:lnTo>
                    <a:pt x="64" y="209"/>
                  </a:lnTo>
                  <a:lnTo>
                    <a:pt x="63" y="208"/>
                  </a:lnTo>
                  <a:lnTo>
                    <a:pt x="63" y="208"/>
                  </a:lnTo>
                  <a:lnTo>
                    <a:pt x="63" y="208"/>
                  </a:lnTo>
                  <a:lnTo>
                    <a:pt x="62" y="208"/>
                  </a:lnTo>
                  <a:lnTo>
                    <a:pt x="62" y="208"/>
                  </a:lnTo>
                  <a:lnTo>
                    <a:pt x="62" y="208"/>
                  </a:lnTo>
                  <a:lnTo>
                    <a:pt x="62" y="207"/>
                  </a:lnTo>
                  <a:lnTo>
                    <a:pt x="62" y="207"/>
                  </a:lnTo>
                  <a:lnTo>
                    <a:pt x="62" y="207"/>
                  </a:lnTo>
                  <a:lnTo>
                    <a:pt x="62" y="207"/>
                  </a:lnTo>
                  <a:lnTo>
                    <a:pt x="61" y="207"/>
                  </a:lnTo>
                  <a:lnTo>
                    <a:pt x="58" y="202"/>
                  </a:lnTo>
                  <a:lnTo>
                    <a:pt x="58" y="200"/>
                  </a:lnTo>
                  <a:lnTo>
                    <a:pt x="57" y="200"/>
                  </a:lnTo>
                  <a:lnTo>
                    <a:pt x="57" y="199"/>
                  </a:lnTo>
                  <a:lnTo>
                    <a:pt x="57" y="199"/>
                  </a:lnTo>
                  <a:lnTo>
                    <a:pt x="57" y="199"/>
                  </a:lnTo>
                  <a:lnTo>
                    <a:pt x="56" y="198"/>
                  </a:lnTo>
                  <a:lnTo>
                    <a:pt x="54" y="196"/>
                  </a:lnTo>
                  <a:lnTo>
                    <a:pt x="54" y="196"/>
                  </a:lnTo>
                  <a:lnTo>
                    <a:pt x="53" y="195"/>
                  </a:lnTo>
                  <a:lnTo>
                    <a:pt x="52" y="194"/>
                  </a:lnTo>
                  <a:lnTo>
                    <a:pt x="50" y="192"/>
                  </a:lnTo>
                  <a:lnTo>
                    <a:pt x="48" y="190"/>
                  </a:lnTo>
                  <a:lnTo>
                    <a:pt x="47" y="189"/>
                  </a:lnTo>
                  <a:lnTo>
                    <a:pt x="46" y="188"/>
                  </a:lnTo>
                  <a:lnTo>
                    <a:pt x="45" y="188"/>
                  </a:lnTo>
                  <a:lnTo>
                    <a:pt x="44" y="187"/>
                  </a:lnTo>
                  <a:lnTo>
                    <a:pt x="43" y="186"/>
                  </a:lnTo>
                  <a:lnTo>
                    <a:pt x="42" y="186"/>
                  </a:lnTo>
                  <a:lnTo>
                    <a:pt x="42" y="186"/>
                  </a:lnTo>
                  <a:lnTo>
                    <a:pt x="42" y="185"/>
                  </a:lnTo>
                  <a:lnTo>
                    <a:pt x="39" y="184"/>
                  </a:lnTo>
                  <a:lnTo>
                    <a:pt x="37" y="183"/>
                  </a:lnTo>
                  <a:lnTo>
                    <a:pt x="36" y="182"/>
                  </a:lnTo>
                  <a:lnTo>
                    <a:pt x="36" y="182"/>
                  </a:lnTo>
                  <a:lnTo>
                    <a:pt x="36" y="181"/>
                  </a:lnTo>
                  <a:lnTo>
                    <a:pt x="34" y="180"/>
                  </a:lnTo>
                  <a:lnTo>
                    <a:pt x="31" y="178"/>
                  </a:lnTo>
                  <a:lnTo>
                    <a:pt x="30" y="177"/>
                  </a:lnTo>
                  <a:lnTo>
                    <a:pt x="29" y="176"/>
                  </a:lnTo>
                  <a:lnTo>
                    <a:pt x="28" y="176"/>
                  </a:lnTo>
                  <a:lnTo>
                    <a:pt x="27" y="175"/>
                  </a:lnTo>
                  <a:lnTo>
                    <a:pt x="26" y="174"/>
                  </a:lnTo>
                  <a:lnTo>
                    <a:pt x="25" y="174"/>
                  </a:lnTo>
                  <a:lnTo>
                    <a:pt x="25" y="174"/>
                  </a:lnTo>
                  <a:lnTo>
                    <a:pt x="24" y="173"/>
                  </a:lnTo>
                  <a:lnTo>
                    <a:pt x="18" y="170"/>
                  </a:lnTo>
                  <a:lnTo>
                    <a:pt x="17" y="170"/>
                  </a:lnTo>
                  <a:lnTo>
                    <a:pt x="14" y="169"/>
                  </a:lnTo>
                  <a:lnTo>
                    <a:pt x="13" y="168"/>
                  </a:lnTo>
                  <a:lnTo>
                    <a:pt x="10" y="167"/>
                  </a:lnTo>
                  <a:lnTo>
                    <a:pt x="9" y="166"/>
                  </a:lnTo>
                  <a:lnTo>
                    <a:pt x="7" y="166"/>
                  </a:lnTo>
                  <a:lnTo>
                    <a:pt x="3" y="164"/>
                  </a:lnTo>
                  <a:lnTo>
                    <a:pt x="2" y="164"/>
                  </a:lnTo>
                  <a:lnTo>
                    <a:pt x="1" y="163"/>
                  </a:lnTo>
                  <a:lnTo>
                    <a:pt x="1" y="161"/>
                  </a:lnTo>
                  <a:lnTo>
                    <a:pt x="2" y="160"/>
                  </a:lnTo>
                  <a:lnTo>
                    <a:pt x="2" y="159"/>
                  </a:lnTo>
                  <a:lnTo>
                    <a:pt x="2" y="159"/>
                  </a:lnTo>
                  <a:lnTo>
                    <a:pt x="2" y="159"/>
                  </a:lnTo>
                  <a:lnTo>
                    <a:pt x="2" y="159"/>
                  </a:lnTo>
                  <a:lnTo>
                    <a:pt x="2" y="159"/>
                  </a:lnTo>
                  <a:lnTo>
                    <a:pt x="1" y="159"/>
                  </a:lnTo>
                  <a:lnTo>
                    <a:pt x="1" y="159"/>
                  </a:lnTo>
                  <a:lnTo>
                    <a:pt x="1" y="159"/>
                  </a:lnTo>
                  <a:lnTo>
                    <a:pt x="1" y="159"/>
                  </a:lnTo>
                  <a:lnTo>
                    <a:pt x="1" y="159"/>
                  </a:lnTo>
                  <a:lnTo>
                    <a:pt x="1" y="159"/>
                  </a:lnTo>
                  <a:lnTo>
                    <a:pt x="1" y="159"/>
                  </a:lnTo>
                  <a:lnTo>
                    <a:pt x="1" y="158"/>
                  </a:lnTo>
                  <a:lnTo>
                    <a:pt x="1" y="15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1" y="157"/>
                  </a:lnTo>
                  <a:lnTo>
                    <a:pt x="2" y="155"/>
                  </a:lnTo>
                  <a:lnTo>
                    <a:pt x="4" y="153"/>
                  </a:lnTo>
                  <a:lnTo>
                    <a:pt x="5" y="152"/>
                  </a:lnTo>
                  <a:lnTo>
                    <a:pt x="6" y="151"/>
                  </a:lnTo>
                  <a:lnTo>
                    <a:pt x="7" y="150"/>
                  </a:lnTo>
                  <a:lnTo>
                    <a:pt x="8" y="148"/>
                  </a:lnTo>
                  <a:lnTo>
                    <a:pt x="9" y="148"/>
                  </a:lnTo>
                  <a:lnTo>
                    <a:pt x="8" y="148"/>
                  </a:lnTo>
                  <a:lnTo>
                    <a:pt x="8" y="148"/>
                  </a:lnTo>
                  <a:lnTo>
                    <a:pt x="8" y="148"/>
                  </a:lnTo>
                  <a:lnTo>
                    <a:pt x="8" y="146"/>
                  </a:lnTo>
                  <a:lnTo>
                    <a:pt x="8" y="145"/>
                  </a:lnTo>
                  <a:lnTo>
                    <a:pt x="8" y="143"/>
                  </a:lnTo>
                  <a:lnTo>
                    <a:pt x="8" y="143"/>
                  </a:lnTo>
                  <a:lnTo>
                    <a:pt x="8" y="143"/>
                  </a:lnTo>
                  <a:lnTo>
                    <a:pt x="9" y="142"/>
                  </a:lnTo>
                  <a:lnTo>
                    <a:pt x="10" y="142"/>
                  </a:lnTo>
                  <a:lnTo>
                    <a:pt x="10" y="141"/>
                  </a:lnTo>
                  <a:lnTo>
                    <a:pt x="10" y="141"/>
                  </a:lnTo>
                  <a:lnTo>
                    <a:pt x="10" y="141"/>
                  </a:lnTo>
                  <a:lnTo>
                    <a:pt x="13" y="141"/>
                  </a:lnTo>
                  <a:lnTo>
                    <a:pt x="13" y="141"/>
                  </a:lnTo>
                  <a:lnTo>
                    <a:pt x="13" y="141"/>
                  </a:lnTo>
                  <a:lnTo>
                    <a:pt x="14" y="142"/>
                  </a:lnTo>
                  <a:lnTo>
                    <a:pt x="14" y="142"/>
                  </a:lnTo>
                  <a:lnTo>
                    <a:pt x="15" y="142"/>
                  </a:lnTo>
                  <a:lnTo>
                    <a:pt x="16" y="143"/>
                  </a:lnTo>
                  <a:lnTo>
                    <a:pt x="17" y="143"/>
                  </a:lnTo>
                  <a:lnTo>
                    <a:pt x="18" y="143"/>
                  </a:lnTo>
                  <a:lnTo>
                    <a:pt x="18" y="143"/>
                  </a:lnTo>
                  <a:lnTo>
                    <a:pt x="18" y="143"/>
                  </a:lnTo>
                  <a:lnTo>
                    <a:pt x="18" y="143"/>
                  </a:lnTo>
                  <a:lnTo>
                    <a:pt x="18" y="143"/>
                  </a:lnTo>
                  <a:lnTo>
                    <a:pt x="19" y="142"/>
                  </a:lnTo>
                  <a:lnTo>
                    <a:pt x="19" y="142"/>
                  </a:lnTo>
                  <a:lnTo>
                    <a:pt x="21" y="141"/>
                  </a:lnTo>
                  <a:lnTo>
                    <a:pt x="24" y="140"/>
                  </a:lnTo>
                  <a:lnTo>
                    <a:pt x="24" y="140"/>
                  </a:lnTo>
                  <a:lnTo>
                    <a:pt x="25" y="140"/>
                  </a:lnTo>
                  <a:lnTo>
                    <a:pt x="25" y="140"/>
                  </a:lnTo>
                  <a:lnTo>
                    <a:pt x="25" y="140"/>
                  </a:lnTo>
                  <a:lnTo>
                    <a:pt x="25" y="140"/>
                  </a:lnTo>
                  <a:lnTo>
                    <a:pt x="25" y="140"/>
                  </a:lnTo>
                  <a:lnTo>
                    <a:pt x="25" y="140"/>
                  </a:lnTo>
                  <a:lnTo>
                    <a:pt x="25" y="140"/>
                  </a:lnTo>
                  <a:lnTo>
                    <a:pt x="27" y="141"/>
                  </a:lnTo>
                  <a:lnTo>
                    <a:pt x="32" y="141"/>
                  </a:lnTo>
                  <a:lnTo>
                    <a:pt x="35" y="141"/>
                  </a:lnTo>
                  <a:lnTo>
                    <a:pt x="39" y="141"/>
                  </a:lnTo>
                  <a:lnTo>
                    <a:pt x="39" y="141"/>
                  </a:lnTo>
                  <a:lnTo>
                    <a:pt x="39" y="141"/>
                  </a:lnTo>
                  <a:lnTo>
                    <a:pt x="40" y="141"/>
                  </a:lnTo>
                  <a:lnTo>
                    <a:pt x="40" y="141"/>
                  </a:lnTo>
                  <a:lnTo>
                    <a:pt x="41" y="141"/>
                  </a:lnTo>
                  <a:lnTo>
                    <a:pt x="42" y="141"/>
                  </a:lnTo>
                  <a:lnTo>
                    <a:pt x="43" y="141"/>
                  </a:lnTo>
                  <a:lnTo>
                    <a:pt x="43" y="141"/>
                  </a:lnTo>
                  <a:lnTo>
                    <a:pt x="43" y="140"/>
                  </a:lnTo>
                  <a:lnTo>
                    <a:pt x="43" y="140"/>
                  </a:lnTo>
                  <a:lnTo>
                    <a:pt x="43" y="140"/>
                  </a:lnTo>
                  <a:lnTo>
                    <a:pt x="43" y="140"/>
                  </a:lnTo>
                  <a:lnTo>
                    <a:pt x="43" y="139"/>
                  </a:lnTo>
                  <a:lnTo>
                    <a:pt x="43" y="139"/>
                  </a:lnTo>
                  <a:lnTo>
                    <a:pt x="43" y="138"/>
                  </a:lnTo>
                  <a:lnTo>
                    <a:pt x="43" y="138"/>
                  </a:lnTo>
                  <a:lnTo>
                    <a:pt x="43" y="135"/>
                  </a:lnTo>
                  <a:lnTo>
                    <a:pt x="43" y="130"/>
                  </a:lnTo>
                  <a:lnTo>
                    <a:pt x="43" y="128"/>
                  </a:lnTo>
                  <a:lnTo>
                    <a:pt x="43" y="128"/>
                  </a:lnTo>
                  <a:lnTo>
                    <a:pt x="43" y="128"/>
                  </a:lnTo>
                  <a:lnTo>
                    <a:pt x="43" y="128"/>
                  </a:lnTo>
                  <a:lnTo>
                    <a:pt x="43" y="128"/>
                  </a:lnTo>
                  <a:lnTo>
                    <a:pt x="43" y="128"/>
                  </a:lnTo>
                  <a:lnTo>
                    <a:pt x="43" y="128"/>
                  </a:lnTo>
                  <a:lnTo>
                    <a:pt x="43" y="128"/>
                  </a:lnTo>
                  <a:lnTo>
                    <a:pt x="43" y="128"/>
                  </a:lnTo>
                  <a:lnTo>
                    <a:pt x="43" y="127"/>
                  </a:lnTo>
                  <a:lnTo>
                    <a:pt x="43" y="127"/>
                  </a:lnTo>
                  <a:lnTo>
                    <a:pt x="43" y="127"/>
                  </a:lnTo>
                  <a:lnTo>
                    <a:pt x="43" y="127"/>
                  </a:lnTo>
                  <a:lnTo>
                    <a:pt x="43" y="126"/>
                  </a:lnTo>
                  <a:lnTo>
                    <a:pt x="43" y="125"/>
                  </a:lnTo>
                  <a:lnTo>
                    <a:pt x="42" y="125"/>
                  </a:lnTo>
                  <a:lnTo>
                    <a:pt x="42" y="125"/>
                  </a:lnTo>
                  <a:lnTo>
                    <a:pt x="42" y="125"/>
                  </a:lnTo>
                  <a:lnTo>
                    <a:pt x="42" y="125"/>
                  </a:lnTo>
                  <a:lnTo>
                    <a:pt x="42" y="124"/>
                  </a:lnTo>
                  <a:lnTo>
                    <a:pt x="42" y="124"/>
                  </a:lnTo>
                  <a:lnTo>
                    <a:pt x="42" y="124"/>
                  </a:lnTo>
                  <a:lnTo>
                    <a:pt x="42" y="123"/>
                  </a:lnTo>
                  <a:lnTo>
                    <a:pt x="42" y="123"/>
                  </a:lnTo>
                  <a:lnTo>
                    <a:pt x="42" y="123"/>
                  </a:lnTo>
                  <a:lnTo>
                    <a:pt x="42" y="123"/>
                  </a:lnTo>
                  <a:lnTo>
                    <a:pt x="41" y="122"/>
                  </a:lnTo>
                  <a:lnTo>
                    <a:pt x="40" y="122"/>
                  </a:lnTo>
                  <a:lnTo>
                    <a:pt x="40" y="122"/>
                  </a:lnTo>
                  <a:lnTo>
                    <a:pt x="40" y="121"/>
                  </a:lnTo>
                  <a:lnTo>
                    <a:pt x="37" y="121"/>
                  </a:lnTo>
                  <a:lnTo>
                    <a:pt x="37" y="121"/>
                  </a:lnTo>
                  <a:lnTo>
                    <a:pt x="35" y="118"/>
                  </a:lnTo>
                  <a:lnTo>
                    <a:pt x="35" y="118"/>
                  </a:lnTo>
                  <a:lnTo>
                    <a:pt x="35" y="118"/>
                  </a:lnTo>
                  <a:lnTo>
                    <a:pt x="35" y="118"/>
                  </a:lnTo>
                  <a:lnTo>
                    <a:pt x="35" y="118"/>
                  </a:lnTo>
                  <a:lnTo>
                    <a:pt x="35" y="118"/>
                  </a:lnTo>
                  <a:lnTo>
                    <a:pt x="34" y="118"/>
                  </a:lnTo>
                  <a:lnTo>
                    <a:pt x="34" y="118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33" y="116"/>
                  </a:lnTo>
                  <a:lnTo>
                    <a:pt x="33" y="116"/>
                  </a:lnTo>
                  <a:lnTo>
                    <a:pt x="32" y="116"/>
                  </a:lnTo>
                  <a:lnTo>
                    <a:pt x="32" y="116"/>
                  </a:lnTo>
                  <a:lnTo>
                    <a:pt x="32" y="116"/>
                  </a:lnTo>
                  <a:lnTo>
                    <a:pt x="31" y="116"/>
                  </a:lnTo>
                  <a:lnTo>
                    <a:pt x="31" y="116"/>
                  </a:lnTo>
                  <a:lnTo>
                    <a:pt x="31" y="116"/>
                  </a:lnTo>
                  <a:lnTo>
                    <a:pt x="31" y="116"/>
                  </a:lnTo>
                  <a:lnTo>
                    <a:pt x="31" y="116"/>
                  </a:lnTo>
                  <a:lnTo>
                    <a:pt x="30" y="116"/>
                  </a:lnTo>
                  <a:lnTo>
                    <a:pt x="30" y="116"/>
                  </a:lnTo>
                  <a:lnTo>
                    <a:pt x="30" y="116"/>
                  </a:lnTo>
                  <a:lnTo>
                    <a:pt x="30" y="116"/>
                  </a:lnTo>
                  <a:lnTo>
                    <a:pt x="30" y="116"/>
                  </a:lnTo>
                  <a:lnTo>
                    <a:pt x="30" y="116"/>
                  </a:lnTo>
                  <a:lnTo>
                    <a:pt x="30" y="116"/>
                  </a:lnTo>
                  <a:lnTo>
                    <a:pt x="29" y="116"/>
                  </a:lnTo>
                  <a:lnTo>
                    <a:pt x="28" y="114"/>
                  </a:lnTo>
                  <a:lnTo>
                    <a:pt x="28" y="114"/>
                  </a:lnTo>
                  <a:lnTo>
                    <a:pt x="28" y="111"/>
                  </a:lnTo>
                  <a:lnTo>
                    <a:pt x="28" y="111"/>
                  </a:lnTo>
                  <a:lnTo>
                    <a:pt x="29" y="110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32" y="106"/>
                  </a:lnTo>
                  <a:lnTo>
                    <a:pt x="33" y="105"/>
                  </a:lnTo>
                  <a:lnTo>
                    <a:pt x="32" y="99"/>
                  </a:lnTo>
                  <a:lnTo>
                    <a:pt x="32" y="96"/>
                  </a:lnTo>
                  <a:lnTo>
                    <a:pt x="32" y="96"/>
                  </a:lnTo>
                  <a:lnTo>
                    <a:pt x="34" y="95"/>
                  </a:lnTo>
                  <a:lnTo>
                    <a:pt x="37" y="95"/>
                  </a:lnTo>
                  <a:lnTo>
                    <a:pt x="37" y="95"/>
                  </a:lnTo>
                  <a:lnTo>
                    <a:pt x="38" y="96"/>
                  </a:lnTo>
                  <a:lnTo>
                    <a:pt x="38" y="96"/>
                  </a:lnTo>
                  <a:lnTo>
                    <a:pt x="39" y="96"/>
                  </a:lnTo>
                  <a:lnTo>
                    <a:pt x="39" y="96"/>
                  </a:lnTo>
                  <a:lnTo>
                    <a:pt x="39" y="97"/>
                  </a:lnTo>
                  <a:lnTo>
                    <a:pt x="39" y="97"/>
                  </a:lnTo>
                  <a:lnTo>
                    <a:pt x="41" y="98"/>
                  </a:lnTo>
                  <a:lnTo>
                    <a:pt x="42" y="97"/>
                  </a:lnTo>
                  <a:lnTo>
                    <a:pt x="43" y="95"/>
                  </a:lnTo>
                  <a:lnTo>
                    <a:pt x="44" y="95"/>
                  </a:lnTo>
                  <a:lnTo>
                    <a:pt x="44" y="95"/>
                  </a:lnTo>
                  <a:lnTo>
                    <a:pt x="44" y="95"/>
                  </a:lnTo>
                  <a:lnTo>
                    <a:pt x="44" y="95"/>
                  </a:lnTo>
                  <a:lnTo>
                    <a:pt x="44" y="95"/>
                  </a:lnTo>
                  <a:lnTo>
                    <a:pt x="44" y="95"/>
                  </a:lnTo>
                  <a:lnTo>
                    <a:pt x="44" y="95"/>
                  </a:lnTo>
                  <a:lnTo>
                    <a:pt x="44" y="95"/>
                  </a:lnTo>
                  <a:lnTo>
                    <a:pt x="45" y="95"/>
                  </a:lnTo>
                  <a:lnTo>
                    <a:pt x="45" y="95"/>
                  </a:lnTo>
                  <a:lnTo>
                    <a:pt x="45" y="95"/>
                  </a:lnTo>
                  <a:lnTo>
                    <a:pt x="45" y="95"/>
                  </a:lnTo>
                  <a:lnTo>
                    <a:pt x="46" y="95"/>
                  </a:lnTo>
                  <a:lnTo>
                    <a:pt x="46" y="96"/>
                  </a:lnTo>
                  <a:lnTo>
                    <a:pt x="46" y="96"/>
                  </a:lnTo>
                  <a:lnTo>
                    <a:pt x="46" y="96"/>
                  </a:lnTo>
                  <a:lnTo>
                    <a:pt x="46" y="96"/>
                  </a:lnTo>
                  <a:lnTo>
                    <a:pt x="46" y="96"/>
                  </a:lnTo>
                  <a:lnTo>
                    <a:pt x="46" y="96"/>
                  </a:lnTo>
                  <a:lnTo>
                    <a:pt x="46" y="96"/>
                  </a:lnTo>
                  <a:lnTo>
                    <a:pt x="47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51" y="94"/>
                  </a:lnTo>
                  <a:lnTo>
                    <a:pt x="51" y="94"/>
                  </a:lnTo>
                  <a:lnTo>
                    <a:pt x="51" y="93"/>
                  </a:lnTo>
                  <a:lnTo>
                    <a:pt x="51" y="93"/>
                  </a:lnTo>
                  <a:lnTo>
                    <a:pt x="52" y="92"/>
                  </a:lnTo>
                  <a:lnTo>
                    <a:pt x="54" y="92"/>
                  </a:lnTo>
                  <a:lnTo>
                    <a:pt x="55" y="92"/>
                  </a:lnTo>
                  <a:lnTo>
                    <a:pt x="56" y="91"/>
                  </a:lnTo>
                  <a:lnTo>
                    <a:pt x="57" y="91"/>
                  </a:lnTo>
                  <a:lnTo>
                    <a:pt x="57" y="91"/>
                  </a:lnTo>
                  <a:lnTo>
                    <a:pt x="58" y="90"/>
                  </a:lnTo>
                  <a:lnTo>
                    <a:pt x="58" y="90"/>
                  </a:lnTo>
                  <a:lnTo>
                    <a:pt x="58" y="90"/>
                  </a:lnTo>
                  <a:lnTo>
                    <a:pt x="59" y="89"/>
                  </a:lnTo>
                  <a:lnTo>
                    <a:pt x="59" y="89"/>
                  </a:lnTo>
                  <a:lnTo>
                    <a:pt x="59" y="88"/>
                  </a:lnTo>
                  <a:lnTo>
                    <a:pt x="58" y="88"/>
                  </a:lnTo>
                  <a:lnTo>
                    <a:pt x="58" y="87"/>
                  </a:lnTo>
                  <a:lnTo>
                    <a:pt x="58" y="87"/>
                  </a:lnTo>
                  <a:lnTo>
                    <a:pt x="58" y="87"/>
                  </a:lnTo>
                  <a:lnTo>
                    <a:pt x="58" y="87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8" y="85"/>
                  </a:lnTo>
                  <a:lnTo>
                    <a:pt x="59" y="85"/>
                  </a:lnTo>
                  <a:lnTo>
                    <a:pt x="61" y="84"/>
                  </a:lnTo>
                  <a:lnTo>
                    <a:pt x="61" y="84"/>
                  </a:lnTo>
                  <a:lnTo>
                    <a:pt x="61" y="84"/>
                  </a:lnTo>
                  <a:lnTo>
                    <a:pt x="62" y="84"/>
                  </a:lnTo>
                  <a:lnTo>
                    <a:pt x="62" y="84"/>
                  </a:lnTo>
                  <a:lnTo>
                    <a:pt x="62" y="84"/>
                  </a:lnTo>
                  <a:lnTo>
                    <a:pt x="62" y="84"/>
                  </a:lnTo>
                  <a:lnTo>
                    <a:pt x="62" y="83"/>
                  </a:lnTo>
                  <a:lnTo>
                    <a:pt x="63" y="82"/>
                  </a:lnTo>
                  <a:lnTo>
                    <a:pt x="64" y="82"/>
                  </a:lnTo>
                  <a:lnTo>
                    <a:pt x="64" y="81"/>
                  </a:lnTo>
                  <a:lnTo>
                    <a:pt x="65" y="80"/>
                  </a:lnTo>
                  <a:lnTo>
                    <a:pt x="65" y="80"/>
                  </a:lnTo>
                  <a:lnTo>
                    <a:pt x="65" y="80"/>
                  </a:lnTo>
                  <a:lnTo>
                    <a:pt x="68" y="80"/>
                  </a:lnTo>
                  <a:lnTo>
                    <a:pt x="68" y="80"/>
                  </a:lnTo>
                  <a:lnTo>
                    <a:pt x="69" y="81"/>
                  </a:lnTo>
                  <a:lnTo>
                    <a:pt x="69" y="81"/>
                  </a:lnTo>
                  <a:lnTo>
                    <a:pt x="69" y="81"/>
                  </a:lnTo>
                  <a:lnTo>
                    <a:pt x="70" y="82"/>
                  </a:lnTo>
                  <a:lnTo>
                    <a:pt x="70" y="82"/>
                  </a:lnTo>
                  <a:lnTo>
                    <a:pt x="70" y="82"/>
                  </a:lnTo>
                  <a:lnTo>
                    <a:pt x="70" y="82"/>
                  </a:lnTo>
                  <a:lnTo>
                    <a:pt x="71" y="82"/>
                  </a:lnTo>
                  <a:lnTo>
                    <a:pt x="71" y="81"/>
                  </a:lnTo>
                  <a:lnTo>
                    <a:pt x="71" y="81"/>
                  </a:lnTo>
                  <a:lnTo>
                    <a:pt x="72" y="81"/>
                  </a:lnTo>
                  <a:lnTo>
                    <a:pt x="72" y="81"/>
                  </a:lnTo>
                  <a:lnTo>
                    <a:pt x="72" y="80"/>
                  </a:lnTo>
                  <a:lnTo>
                    <a:pt x="72" y="79"/>
                  </a:lnTo>
                  <a:lnTo>
                    <a:pt x="73" y="77"/>
                  </a:lnTo>
                  <a:lnTo>
                    <a:pt x="75" y="76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75" y="72"/>
                  </a:lnTo>
                  <a:lnTo>
                    <a:pt x="75" y="71"/>
                  </a:lnTo>
                  <a:lnTo>
                    <a:pt x="75" y="71"/>
                  </a:lnTo>
                  <a:lnTo>
                    <a:pt x="75" y="71"/>
                  </a:lnTo>
                  <a:lnTo>
                    <a:pt x="75" y="71"/>
                  </a:lnTo>
                  <a:lnTo>
                    <a:pt x="75" y="70"/>
                  </a:lnTo>
                  <a:lnTo>
                    <a:pt x="75" y="70"/>
                  </a:lnTo>
                  <a:lnTo>
                    <a:pt x="75" y="70"/>
                  </a:lnTo>
                  <a:lnTo>
                    <a:pt x="76" y="70"/>
                  </a:lnTo>
                  <a:lnTo>
                    <a:pt x="76" y="70"/>
                  </a:lnTo>
                  <a:lnTo>
                    <a:pt x="76" y="70"/>
                  </a:lnTo>
                  <a:lnTo>
                    <a:pt x="77" y="70"/>
                  </a:lnTo>
                  <a:lnTo>
                    <a:pt x="77" y="70"/>
                  </a:lnTo>
                  <a:lnTo>
                    <a:pt x="77" y="70"/>
                  </a:lnTo>
                  <a:lnTo>
                    <a:pt x="77" y="70"/>
                  </a:lnTo>
                  <a:lnTo>
                    <a:pt x="77" y="70"/>
                  </a:lnTo>
                  <a:lnTo>
                    <a:pt x="77" y="70"/>
                  </a:lnTo>
                  <a:lnTo>
                    <a:pt x="77" y="70"/>
                  </a:lnTo>
                  <a:lnTo>
                    <a:pt x="80" y="71"/>
                  </a:lnTo>
                  <a:lnTo>
                    <a:pt x="80" y="71"/>
                  </a:lnTo>
                  <a:lnTo>
                    <a:pt x="83" y="71"/>
                  </a:lnTo>
                  <a:lnTo>
                    <a:pt x="83" y="71"/>
                  </a:lnTo>
                  <a:lnTo>
                    <a:pt x="83" y="71"/>
                  </a:lnTo>
                  <a:lnTo>
                    <a:pt x="84" y="70"/>
                  </a:lnTo>
                  <a:lnTo>
                    <a:pt x="84" y="70"/>
                  </a:lnTo>
                  <a:lnTo>
                    <a:pt x="84" y="69"/>
                  </a:lnTo>
                  <a:lnTo>
                    <a:pt x="84" y="69"/>
                  </a:lnTo>
                  <a:lnTo>
                    <a:pt x="84" y="69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6" y="69"/>
                  </a:lnTo>
                  <a:lnTo>
                    <a:pt x="86" y="69"/>
                  </a:lnTo>
                  <a:lnTo>
                    <a:pt x="86" y="69"/>
                  </a:lnTo>
                  <a:lnTo>
                    <a:pt x="86" y="68"/>
                  </a:lnTo>
                  <a:lnTo>
                    <a:pt x="86" y="68"/>
                  </a:lnTo>
                  <a:lnTo>
                    <a:pt x="87" y="68"/>
                  </a:lnTo>
                  <a:lnTo>
                    <a:pt x="89" y="68"/>
                  </a:lnTo>
                  <a:lnTo>
                    <a:pt x="89" y="68"/>
                  </a:lnTo>
                  <a:lnTo>
                    <a:pt x="89" y="66"/>
                  </a:lnTo>
                  <a:lnTo>
                    <a:pt x="90" y="64"/>
                  </a:lnTo>
                  <a:lnTo>
                    <a:pt x="90" y="64"/>
                  </a:lnTo>
                  <a:lnTo>
                    <a:pt x="90" y="64"/>
                  </a:lnTo>
                  <a:lnTo>
                    <a:pt x="90" y="64"/>
                  </a:lnTo>
                  <a:lnTo>
                    <a:pt x="90" y="64"/>
                  </a:lnTo>
                  <a:lnTo>
                    <a:pt x="90" y="63"/>
                  </a:lnTo>
                  <a:lnTo>
                    <a:pt x="90" y="63"/>
                  </a:lnTo>
                  <a:lnTo>
                    <a:pt x="90" y="63"/>
                  </a:lnTo>
                  <a:lnTo>
                    <a:pt x="90" y="63"/>
                  </a:lnTo>
                  <a:lnTo>
                    <a:pt x="90" y="63"/>
                  </a:lnTo>
                  <a:lnTo>
                    <a:pt x="90" y="62"/>
                  </a:lnTo>
                  <a:lnTo>
                    <a:pt x="90" y="62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87" y="59"/>
                  </a:lnTo>
                  <a:lnTo>
                    <a:pt x="87" y="59"/>
                  </a:lnTo>
                  <a:lnTo>
                    <a:pt x="86" y="59"/>
                  </a:lnTo>
                  <a:lnTo>
                    <a:pt x="86" y="59"/>
                  </a:lnTo>
                  <a:lnTo>
                    <a:pt x="84" y="59"/>
                  </a:lnTo>
                  <a:lnTo>
                    <a:pt x="83" y="59"/>
                  </a:lnTo>
                  <a:lnTo>
                    <a:pt x="83" y="59"/>
                  </a:lnTo>
                  <a:lnTo>
                    <a:pt x="83" y="58"/>
                  </a:lnTo>
                  <a:lnTo>
                    <a:pt x="83" y="58"/>
                  </a:lnTo>
                  <a:lnTo>
                    <a:pt x="83" y="55"/>
                  </a:lnTo>
                  <a:lnTo>
                    <a:pt x="83" y="55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4" y="52"/>
                  </a:lnTo>
                  <a:lnTo>
                    <a:pt x="84" y="52"/>
                  </a:lnTo>
                  <a:lnTo>
                    <a:pt x="84" y="52"/>
                  </a:lnTo>
                  <a:lnTo>
                    <a:pt x="84" y="52"/>
                  </a:lnTo>
                  <a:lnTo>
                    <a:pt x="83" y="50"/>
                  </a:lnTo>
                  <a:lnTo>
                    <a:pt x="82" y="47"/>
                  </a:lnTo>
                  <a:lnTo>
                    <a:pt x="82" y="46"/>
                  </a:lnTo>
                  <a:lnTo>
                    <a:pt x="82" y="46"/>
                  </a:lnTo>
                  <a:lnTo>
                    <a:pt x="83" y="46"/>
                  </a:lnTo>
                  <a:lnTo>
                    <a:pt x="83" y="46"/>
                  </a:lnTo>
                  <a:lnTo>
                    <a:pt x="86" y="46"/>
                  </a:lnTo>
                  <a:lnTo>
                    <a:pt x="86" y="46"/>
                  </a:lnTo>
                  <a:lnTo>
                    <a:pt x="86" y="46"/>
                  </a:lnTo>
                  <a:lnTo>
                    <a:pt x="86" y="46"/>
                  </a:lnTo>
                  <a:lnTo>
                    <a:pt x="87" y="46"/>
                  </a:lnTo>
                  <a:lnTo>
                    <a:pt x="87" y="46"/>
                  </a:lnTo>
                  <a:lnTo>
                    <a:pt x="87" y="46"/>
                  </a:lnTo>
                  <a:lnTo>
                    <a:pt x="87" y="46"/>
                  </a:lnTo>
                  <a:lnTo>
                    <a:pt x="87" y="46"/>
                  </a:lnTo>
                  <a:lnTo>
                    <a:pt x="87" y="45"/>
                  </a:lnTo>
                  <a:lnTo>
                    <a:pt x="87" y="45"/>
                  </a:lnTo>
                  <a:lnTo>
                    <a:pt x="87" y="45"/>
                  </a:lnTo>
                  <a:lnTo>
                    <a:pt x="87" y="45"/>
                  </a:lnTo>
                  <a:lnTo>
                    <a:pt x="87" y="45"/>
                  </a:lnTo>
                  <a:lnTo>
                    <a:pt x="87" y="44"/>
                  </a:lnTo>
                  <a:lnTo>
                    <a:pt x="88" y="43"/>
                  </a:lnTo>
                  <a:lnTo>
                    <a:pt x="89" y="39"/>
                  </a:lnTo>
                  <a:lnTo>
                    <a:pt x="89" y="39"/>
                  </a:lnTo>
                  <a:lnTo>
                    <a:pt x="89" y="38"/>
                  </a:lnTo>
                  <a:lnTo>
                    <a:pt x="89" y="38"/>
                  </a:lnTo>
                  <a:lnTo>
                    <a:pt x="89" y="38"/>
                  </a:lnTo>
                  <a:lnTo>
                    <a:pt x="89" y="38"/>
                  </a:lnTo>
                  <a:lnTo>
                    <a:pt x="89" y="38"/>
                  </a:lnTo>
                  <a:lnTo>
                    <a:pt x="89" y="37"/>
                  </a:lnTo>
                  <a:lnTo>
                    <a:pt x="89" y="36"/>
                  </a:lnTo>
                  <a:lnTo>
                    <a:pt x="90" y="34"/>
                  </a:lnTo>
                  <a:lnTo>
                    <a:pt x="91" y="32"/>
                  </a:lnTo>
                  <a:lnTo>
                    <a:pt x="91" y="32"/>
                  </a:lnTo>
                  <a:lnTo>
                    <a:pt x="91" y="3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90" y="31"/>
                  </a:lnTo>
                  <a:lnTo>
                    <a:pt x="90" y="31"/>
                  </a:lnTo>
                  <a:lnTo>
                    <a:pt x="90" y="31"/>
                  </a:lnTo>
                  <a:lnTo>
                    <a:pt x="89" y="31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88" y="30"/>
                  </a:lnTo>
                  <a:lnTo>
                    <a:pt x="86" y="29"/>
                  </a:lnTo>
                  <a:lnTo>
                    <a:pt x="85" y="29"/>
                  </a:lnTo>
                  <a:lnTo>
                    <a:pt x="84" y="29"/>
                  </a:lnTo>
                  <a:lnTo>
                    <a:pt x="81" y="28"/>
                  </a:lnTo>
                  <a:lnTo>
                    <a:pt x="81" y="28"/>
                  </a:lnTo>
                  <a:lnTo>
                    <a:pt x="81" y="28"/>
                  </a:lnTo>
                  <a:lnTo>
                    <a:pt x="81" y="28"/>
                  </a:lnTo>
                  <a:lnTo>
                    <a:pt x="81" y="28"/>
                  </a:lnTo>
                  <a:lnTo>
                    <a:pt x="80" y="25"/>
                  </a:lnTo>
                  <a:lnTo>
                    <a:pt x="79" y="25"/>
                  </a:lnTo>
                  <a:lnTo>
                    <a:pt x="78" y="23"/>
                  </a:lnTo>
                  <a:lnTo>
                    <a:pt x="78" y="23"/>
                  </a:lnTo>
                  <a:lnTo>
                    <a:pt x="77" y="22"/>
                  </a:lnTo>
                  <a:lnTo>
                    <a:pt x="77" y="22"/>
                  </a:lnTo>
                  <a:lnTo>
                    <a:pt x="76" y="21"/>
                  </a:lnTo>
                  <a:lnTo>
                    <a:pt x="75" y="20"/>
                  </a:lnTo>
                  <a:lnTo>
                    <a:pt x="74" y="20"/>
                  </a:lnTo>
                  <a:lnTo>
                    <a:pt x="72" y="19"/>
                  </a:lnTo>
                  <a:lnTo>
                    <a:pt x="73" y="18"/>
                  </a:lnTo>
                  <a:lnTo>
                    <a:pt x="73" y="18"/>
                  </a:lnTo>
                  <a:lnTo>
                    <a:pt x="73" y="17"/>
                  </a:lnTo>
                  <a:lnTo>
                    <a:pt x="73" y="17"/>
                  </a:lnTo>
                  <a:lnTo>
                    <a:pt x="73" y="15"/>
                  </a:lnTo>
                  <a:lnTo>
                    <a:pt x="74" y="15"/>
                  </a:lnTo>
                  <a:lnTo>
                    <a:pt x="74" y="13"/>
                  </a:lnTo>
                  <a:lnTo>
                    <a:pt x="74" y="13"/>
                  </a:lnTo>
                  <a:lnTo>
                    <a:pt x="74" y="13"/>
                  </a:lnTo>
                  <a:lnTo>
                    <a:pt x="75" y="11"/>
                  </a:lnTo>
                  <a:lnTo>
                    <a:pt x="75" y="11"/>
                  </a:lnTo>
                  <a:lnTo>
                    <a:pt x="76" y="10"/>
                  </a:lnTo>
                  <a:lnTo>
                    <a:pt x="76" y="10"/>
                  </a:lnTo>
                  <a:lnTo>
                    <a:pt x="76" y="10"/>
                  </a:lnTo>
                  <a:lnTo>
                    <a:pt x="78" y="9"/>
                  </a:lnTo>
                  <a:lnTo>
                    <a:pt x="78" y="8"/>
                  </a:lnTo>
                  <a:lnTo>
                    <a:pt x="77" y="7"/>
                  </a:lnTo>
                  <a:lnTo>
                    <a:pt x="79" y="7"/>
                  </a:lnTo>
                  <a:lnTo>
                    <a:pt x="80" y="7"/>
                  </a:lnTo>
                  <a:lnTo>
                    <a:pt x="80" y="7"/>
                  </a:lnTo>
                  <a:lnTo>
                    <a:pt x="80" y="7"/>
                  </a:lnTo>
                  <a:lnTo>
                    <a:pt x="80" y="7"/>
                  </a:lnTo>
                  <a:lnTo>
                    <a:pt x="80" y="8"/>
                  </a:lnTo>
                  <a:lnTo>
                    <a:pt x="81" y="8"/>
                  </a:lnTo>
                  <a:lnTo>
                    <a:pt x="81" y="8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4" y="10"/>
                  </a:lnTo>
                  <a:lnTo>
                    <a:pt x="87" y="13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5"/>
                  </a:lnTo>
                  <a:lnTo>
                    <a:pt x="87" y="15"/>
                  </a:lnTo>
                  <a:lnTo>
                    <a:pt x="87" y="15"/>
                  </a:lnTo>
                  <a:lnTo>
                    <a:pt x="88" y="15"/>
                  </a:lnTo>
                  <a:lnTo>
                    <a:pt x="89" y="14"/>
                  </a:lnTo>
                  <a:lnTo>
                    <a:pt x="89" y="13"/>
                  </a:lnTo>
                  <a:lnTo>
                    <a:pt x="89" y="12"/>
                  </a:lnTo>
                  <a:lnTo>
                    <a:pt x="89" y="11"/>
                  </a:lnTo>
                  <a:lnTo>
                    <a:pt x="88" y="11"/>
                  </a:lnTo>
                  <a:lnTo>
                    <a:pt x="89" y="10"/>
                  </a:lnTo>
                  <a:lnTo>
                    <a:pt x="89" y="10"/>
                  </a:lnTo>
                  <a:lnTo>
                    <a:pt x="89" y="8"/>
                  </a:lnTo>
                  <a:lnTo>
                    <a:pt x="89" y="7"/>
                  </a:lnTo>
                  <a:lnTo>
                    <a:pt x="89" y="7"/>
                  </a:lnTo>
                  <a:lnTo>
                    <a:pt x="89" y="7"/>
                  </a:lnTo>
                  <a:lnTo>
                    <a:pt x="89" y="7"/>
                  </a:lnTo>
                  <a:lnTo>
                    <a:pt x="89" y="6"/>
                  </a:lnTo>
                  <a:lnTo>
                    <a:pt x="89" y="6"/>
                  </a:lnTo>
                  <a:lnTo>
                    <a:pt x="89" y="5"/>
                  </a:lnTo>
                  <a:lnTo>
                    <a:pt x="89" y="5"/>
                  </a:lnTo>
                  <a:lnTo>
                    <a:pt x="91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4" y="4"/>
                  </a:lnTo>
                  <a:lnTo>
                    <a:pt x="97" y="2"/>
                  </a:lnTo>
                  <a:lnTo>
                    <a:pt x="97" y="1"/>
                  </a:lnTo>
                  <a:lnTo>
                    <a:pt x="98" y="0"/>
                  </a:lnTo>
                  <a:lnTo>
                    <a:pt x="100" y="0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0" name="Freeform 220"/>
            <p:cNvSpPr>
              <a:spLocks/>
            </p:cNvSpPr>
            <p:nvPr/>
          </p:nvSpPr>
          <p:spPr bwMode="auto">
            <a:xfrm>
              <a:off x="5270890" y="4391613"/>
              <a:ext cx="26978" cy="25795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2 w 6"/>
                <a:gd name="T5" fmla="*/ 6 h 6"/>
                <a:gd name="T6" fmla="*/ 1 w 6"/>
                <a:gd name="T7" fmla="*/ 5 h 6"/>
                <a:gd name="T8" fmla="*/ 1 w 6"/>
                <a:gd name="T9" fmla="*/ 5 h 6"/>
                <a:gd name="T10" fmla="*/ 0 w 6"/>
                <a:gd name="T11" fmla="*/ 5 h 6"/>
                <a:gd name="T12" fmla="*/ 0 w 6"/>
                <a:gd name="T13" fmla="*/ 4 h 6"/>
                <a:gd name="T14" fmla="*/ 0 w 6"/>
                <a:gd name="T15" fmla="*/ 4 h 6"/>
                <a:gd name="T16" fmla="*/ 0 w 6"/>
                <a:gd name="T17" fmla="*/ 4 h 6"/>
                <a:gd name="T18" fmla="*/ 0 w 6"/>
                <a:gd name="T19" fmla="*/ 3 h 6"/>
                <a:gd name="T20" fmla="*/ 0 w 6"/>
                <a:gd name="T21" fmla="*/ 3 h 6"/>
                <a:gd name="T22" fmla="*/ 1 w 6"/>
                <a:gd name="T23" fmla="*/ 2 h 6"/>
                <a:gd name="T24" fmla="*/ 1 w 6"/>
                <a:gd name="T25" fmla="*/ 2 h 6"/>
                <a:gd name="T26" fmla="*/ 2 w 6"/>
                <a:gd name="T27" fmla="*/ 2 h 6"/>
                <a:gd name="T28" fmla="*/ 2 w 6"/>
                <a:gd name="T29" fmla="*/ 1 h 6"/>
                <a:gd name="T30" fmla="*/ 2 w 6"/>
                <a:gd name="T31" fmla="*/ 1 h 6"/>
                <a:gd name="T32" fmla="*/ 3 w 6"/>
                <a:gd name="T33" fmla="*/ 1 h 6"/>
                <a:gd name="T34" fmla="*/ 3 w 6"/>
                <a:gd name="T35" fmla="*/ 1 h 6"/>
                <a:gd name="T36" fmla="*/ 4 w 6"/>
                <a:gd name="T37" fmla="*/ 0 h 6"/>
                <a:gd name="T38" fmla="*/ 4 w 6"/>
                <a:gd name="T39" fmla="*/ 0 h 6"/>
                <a:gd name="T40" fmla="*/ 6 w 6"/>
                <a:gd name="T41" fmla="*/ 2 h 6"/>
                <a:gd name="T42" fmla="*/ 6 w 6"/>
                <a:gd name="T43" fmla="*/ 2 h 6"/>
                <a:gd name="T44" fmla="*/ 6 w 6"/>
                <a:gd name="T45" fmla="*/ 3 h 6"/>
                <a:gd name="T46" fmla="*/ 5 w 6"/>
                <a:gd name="T47" fmla="*/ 4 h 6"/>
                <a:gd name="T48" fmla="*/ 3 w 6"/>
                <a:gd name="T4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5" y="4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1" name="Freeform 221"/>
            <p:cNvSpPr>
              <a:spLocks/>
            </p:cNvSpPr>
            <p:nvPr/>
          </p:nvSpPr>
          <p:spPr bwMode="auto">
            <a:xfrm>
              <a:off x="5239418" y="3849904"/>
              <a:ext cx="1106075" cy="988834"/>
            </a:xfrm>
            <a:custGeom>
              <a:avLst/>
              <a:gdLst>
                <a:gd name="T0" fmla="*/ 218 w 246"/>
                <a:gd name="T1" fmla="*/ 4 h 230"/>
                <a:gd name="T2" fmla="*/ 228 w 246"/>
                <a:gd name="T3" fmla="*/ 14 h 230"/>
                <a:gd name="T4" fmla="*/ 237 w 246"/>
                <a:gd name="T5" fmla="*/ 30 h 230"/>
                <a:gd name="T6" fmla="*/ 242 w 246"/>
                <a:gd name="T7" fmla="*/ 44 h 230"/>
                <a:gd name="T8" fmla="*/ 228 w 246"/>
                <a:gd name="T9" fmla="*/ 57 h 230"/>
                <a:gd name="T10" fmla="*/ 215 w 246"/>
                <a:gd name="T11" fmla="*/ 57 h 230"/>
                <a:gd name="T12" fmla="*/ 200 w 246"/>
                <a:gd name="T13" fmla="*/ 57 h 230"/>
                <a:gd name="T14" fmla="*/ 186 w 246"/>
                <a:gd name="T15" fmla="*/ 63 h 230"/>
                <a:gd name="T16" fmla="*/ 188 w 246"/>
                <a:gd name="T17" fmla="*/ 81 h 230"/>
                <a:gd name="T18" fmla="*/ 176 w 246"/>
                <a:gd name="T19" fmla="*/ 106 h 230"/>
                <a:gd name="T20" fmla="*/ 186 w 246"/>
                <a:gd name="T21" fmla="*/ 136 h 230"/>
                <a:gd name="T22" fmla="*/ 198 w 246"/>
                <a:gd name="T23" fmla="*/ 144 h 230"/>
                <a:gd name="T24" fmla="*/ 206 w 246"/>
                <a:gd name="T25" fmla="*/ 159 h 230"/>
                <a:gd name="T26" fmla="*/ 218 w 246"/>
                <a:gd name="T27" fmla="*/ 173 h 230"/>
                <a:gd name="T28" fmla="*/ 233 w 246"/>
                <a:gd name="T29" fmla="*/ 184 h 230"/>
                <a:gd name="T30" fmla="*/ 243 w 246"/>
                <a:gd name="T31" fmla="*/ 194 h 230"/>
                <a:gd name="T32" fmla="*/ 234 w 246"/>
                <a:gd name="T33" fmla="*/ 199 h 230"/>
                <a:gd name="T34" fmla="*/ 229 w 246"/>
                <a:gd name="T35" fmla="*/ 206 h 230"/>
                <a:gd name="T36" fmla="*/ 208 w 246"/>
                <a:gd name="T37" fmla="*/ 210 h 230"/>
                <a:gd name="T38" fmla="*/ 192 w 246"/>
                <a:gd name="T39" fmla="*/ 206 h 230"/>
                <a:gd name="T40" fmla="*/ 170 w 246"/>
                <a:gd name="T41" fmla="*/ 199 h 230"/>
                <a:gd name="T42" fmla="*/ 164 w 246"/>
                <a:gd name="T43" fmla="*/ 217 h 230"/>
                <a:gd name="T44" fmla="*/ 141 w 246"/>
                <a:gd name="T45" fmla="*/ 221 h 230"/>
                <a:gd name="T46" fmla="*/ 122 w 246"/>
                <a:gd name="T47" fmla="*/ 227 h 230"/>
                <a:gd name="T48" fmla="*/ 107 w 246"/>
                <a:gd name="T49" fmla="*/ 212 h 230"/>
                <a:gd name="T50" fmla="*/ 94 w 246"/>
                <a:gd name="T51" fmla="*/ 203 h 230"/>
                <a:gd name="T52" fmla="*/ 84 w 246"/>
                <a:gd name="T53" fmla="*/ 202 h 230"/>
                <a:gd name="T54" fmla="*/ 68 w 246"/>
                <a:gd name="T55" fmla="*/ 211 h 230"/>
                <a:gd name="T56" fmla="*/ 57 w 246"/>
                <a:gd name="T57" fmla="*/ 211 h 230"/>
                <a:gd name="T58" fmla="*/ 51 w 246"/>
                <a:gd name="T59" fmla="*/ 204 h 230"/>
                <a:gd name="T60" fmla="*/ 49 w 246"/>
                <a:gd name="T61" fmla="*/ 200 h 230"/>
                <a:gd name="T62" fmla="*/ 54 w 246"/>
                <a:gd name="T63" fmla="*/ 192 h 230"/>
                <a:gd name="T64" fmla="*/ 51 w 246"/>
                <a:gd name="T65" fmla="*/ 179 h 230"/>
                <a:gd name="T66" fmla="*/ 46 w 246"/>
                <a:gd name="T67" fmla="*/ 172 h 230"/>
                <a:gd name="T68" fmla="*/ 38 w 246"/>
                <a:gd name="T69" fmla="*/ 173 h 230"/>
                <a:gd name="T70" fmla="*/ 37 w 246"/>
                <a:gd name="T71" fmla="*/ 168 h 230"/>
                <a:gd name="T72" fmla="*/ 26 w 246"/>
                <a:gd name="T73" fmla="*/ 164 h 230"/>
                <a:gd name="T74" fmla="*/ 16 w 246"/>
                <a:gd name="T75" fmla="*/ 164 h 230"/>
                <a:gd name="T76" fmla="*/ 13 w 246"/>
                <a:gd name="T77" fmla="*/ 156 h 230"/>
                <a:gd name="T78" fmla="*/ 11 w 246"/>
                <a:gd name="T79" fmla="*/ 154 h 230"/>
                <a:gd name="T80" fmla="*/ 10 w 246"/>
                <a:gd name="T81" fmla="*/ 144 h 230"/>
                <a:gd name="T82" fmla="*/ 0 w 246"/>
                <a:gd name="T83" fmla="*/ 133 h 230"/>
                <a:gd name="T84" fmla="*/ 8 w 246"/>
                <a:gd name="T85" fmla="*/ 131 h 230"/>
                <a:gd name="T86" fmla="*/ 21 w 246"/>
                <a:gd name="T87" fmla="*/ 128 h 230"/>
                <a:gd name="T88" fmla="*/ 26 w 246"/>
                <a:gd name="T89" fmla="*/ 136 h 230"/>
                <a:gd name="T90" fmla="*/ 45 w 246"/>
                <a:gd name="T91" fmla="*/ 118 h 230"/>
                <a:gd name="T92" fmla="*/ 47 w 246"/>
                <a:gd name="T93" fmla="*/ 102 h 230"/>
                <a:gd name="T94" fmla="*/ 54 w 246"/>
                <a:gd name="T95" fmla="*/ 111 h 230"/>
                <a:gd name="T96" fmla="*/ 77 w 246"/>
                <a:gd name="T97" fmla="*/ 100 h 230"/>
                <a:gd name="T98" fmla="*/ 79 w 246"/>
                <a:gd name="T99" fmla="*/ 86 h 230"/>
                <a:gd name="T100" fmla="*/ 91 w 246"/>
                <a:gd name="T101" fmla="*/ 78 h 230"/>
                <a:gd name="T102" fmla="*/ 113 w 246"/>
                <a:gd name="T103" fmla="*/ 66 h 230"/>
                <a:gd name="T104" fmla="*/ 117 w 246"/>
                <a:gd name="T105" fmla="*/ 50 h 230"/>
                <a:gd name="T106" fmla="*/ 132 w 246"/>
                <a:gd name="T107" fmla="*/ 47 h 230"/>
                <a:gd name="T108" fmla="*/ 145 w 246"/>
                <a:gd name="T109" fmla="*/ 40 h 230"/>
                <a:gd name="T110" fmla="*/ 157 w 246"/>
                <a:gd name="T111" fmla="*/ 44 h 230"/>
                <a:gd name="T112" fmla="*/ 169 w 246"/>
                <a:gd name="T113" fmla="*/ 37 h 230"/>
                <a:gd name="T114" fmla="*/ 178 w 246"/>
                <a:gd name="T115" fmla="*/ 35 h 230"/>
                <a:gd name="T116" fmla="*/ 184 w 246"/>
                <a:gd name="T117" fmla="*/ 20 h 230"/>
                <a:gd name="T118" fmla="*/ 187 w 246"/>
                <a:gd name="T119" fmla="*/ 7 h 230"/>
                <a:gd name="T120" fmla="*/ 206 w 246"/>
                <a:gd name="T121" fmla="*/ 5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6" h="230">
                  <a:moveTo>
                    <a:pt x="210" y="0"/>
                  </a:moveTo>
                  <a:lnTo>
                    <a:pt x="211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12" y="1"/>
                  </a:lnTo>
                  <a:lnTo>
                    <a:pt x="212" y="1"/>
                  </a:lnTo>
                  <a:lnTo>
                    <a:pt x="213" y="2"/>
                  </a:lnTo>
                  <a:lnTo>
                    <a:pt x="213" y="3"/>
                  </a:lnTo>
                  <a:lnTo>
                    <a:pt x="213" y="3"/>
                  </a:lnTo>
                  <a:lnTo>
                    <a:pt x="214" y="3"/>
                  </a:lnTo>
                  <a:lnTo>
                    <a:pt x="214" y="3"/>
                  </a:lnTo>
                  <a:lnTo>
                    <a:pt x="214" y="4"/>
                  </a:lnTo>
                  <a:lnTo>
                    <a:pt x="215" y="4"/>
                  </a:lnTo>
                  <a:lnTo>
                    <a:pt x="215" y="4"/>
                  </a:lnTo>
                  <a:lnTo>
                    <a:pt x="215" y="4"/>
                  </a:lnTo>
                  <a:lnTo>
                    <a:pt x="215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18" y="5"/>
                  </a:lnTo>
                  <a:lnTo>
                    <a:pt x="219" y="5"/>
                  </a:lnTo>
                  <a:lnTo>
                    <a:pt x="221" y="6"/>
                  </a:lnTo>
                  <a:lnTo>
                    <a:pt x="222" y="7"/>
                  </a:lnTo>
                  <a:lnTo>
                    <a:pt x="223" y="8"/>
                  </a:lnTo>
                  <a:lnTo>
                    <a:pt x="223" y="8"/>
                  </a:lnTo>
                  <a:lnTo>
                    <a:pt x="223" y="8"/>
                  </a:lnTo>
                  <a:lnTo>
                    <a:pt x="223" y="8"/>
                  </a:lnTo>
                  <a:lnTo>
                    <a:pt x="223" y="9"/>
                  </a:lnTo>
                  <a:lnTo>
                    <a:pt x="223" y="10"/>
                  </a:lnTo>
                  <a:lnTo>
                    <a:pt x="223" y="10"/>
                  </a:lnTo>
                  <a:lnTo>
                    <a:pt x="226" y="12"/>
                  </a:lnTo>
                  <a:lnTo>
                    <a:pt x="227" y="13"/>
                  </a:lnTo>
                  <a:lnTo>
                    <a:pt x="227" y="13"/>
                  </a:lnTo>
                  <a:lnTo>
                    <a:pt x="227" y="13"/>
                  </a:lnTo>
                  <a:lnTo>
                    <a:pt x="227" y="13"/>
                  </a:lnTo>
                  <a:lnTo>
                    <a:pt x="227" y="13"/>
                  </a:lnTo>
                  <a:lnTo>
                    <a:pt x="228" y="14"/>
                  </a:lnTo>
                  <a:lnTo>
                    <a:pt x="231" y="15"/>
                  </a:lnTo>
                  <a:lnTo>
                    <a:pt x="231" y="15"/>
                  </a:lnTo>
                  <a:lnTo>
                    <a:pt x="230" y="19"/>
                  </a:lnTo>
                  <a:lnTo>
                    <a:pt x="229" y="20"/>
                  </a:lnTo>
                  <a:lnTo>
                    <a:pt x="229" y="20"/>
                  </a:lnTo>
                  <a:lnTo>
                    <a:pt x="229" y="23"/>
                  </a:lnTo>
                  <a:lnTo>
                    <a:pt x="229" y="24"/>
                  </a:lnTo>
                  <a:lnTo>
                    <a:pt x="230" y="24"/>
                  </a:lnTo>
                  <a:lnTo>
                    <a:pt x="231" y="25"/>
                  </a:lnTo>
                  <a:lnTo>
                    <a:pt x="231" y="25"/>
                  </a:lnTo>
                  <a:lnTo>
                    <a:pt x="232" y="26"/>
                  </a:lnTo>
                  <a:lnTo>
                    <a:pt x="232" y="26"/>
                  </a:lnTo>
                  <a:lnTo>
                    <a:pt x="233" y="29"/>
                  </a:lnTo>
                  <a:lnTo>
                    <a:pt x="235" y="31"/>
                  </a:lnTo>
                  <a:lnTo>
                    <a:pt x="235" y="31"/>
                  </a:lnTo>
                  <a:lnTo>
                    <a:pt x="235" y="31"/>
                  </a:lnTo>
                  <a:lnTo>
                    <a:pt x="235" y="31"/>
                  </a:lnTo>
                  <a:lnTo>
                    <a:pt x="235" y="31"/>
                  </a:lnTo>
                  <a:lnTo>
                    <a:pt x="235" y="31"/>
                  </a:lnTo>
                  <a:lnTo>
                    <a:pt x="237" y="31"/>
                  </a:lnTo>
                  <a:lnTo>
                    <a:pt x="237" y="31"/>
                  </a:lnTo>
                  <a:lnTo>
                    <a:pt x="237" y="30"/>
                  </a:lnTo>
                  <a:lnTo>
                    <a:pt x="237" y="30"/>
                  </a:lnTo>
                  <a:lnTo>
                    <a:pt x="237" y="30"/>
                  </a:lnTo>
                  <a:lnTo>
                    <a:pt x="238" y="31"/>
                  </a:lnTo>
                  <a:lnTo>
                    <a:pt x="241" y="32"/>
                  </a:lnTo>
                  <a:lnTo>
                    <a:pt x="244" y="32"/>
                  </a:lnTo>
                  <a:lnTo>
                    <a:pt x="245" y="32"/>
                  </a:lnTo>
                  <a:lnTo>
                    <a:pt x="245" y="34"/>
                  </a:lnTo>
                  <a:lnTo>
                    <a:pt x="245" y="34"/>
                  </a:lnTo>
                  <a:lnTo>
                    <a:pt x="245" y="34"/>
                  </a:lnTo>
                  <a:lnTo>
                    <a:pt x="245" y="35"/>
                  </a:lnTo>
                  <a:lnTo>
                    <a:pt x="245" y="37"/>
                  </a:lnTo>
                  <a:lnTo>
                    <a:pt x="245" y="37"/>
                  </a:lnTo>
                  <a:lnTo>
                    <a:pt x="245" y="38"/>
                  </a:lnTo>
                  <a:lnTo>
                    <a:pt x="243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42" y="42"/>
                  </a:lnTo>
                  <a:lnTo>
                    <a:pt x="243" y="42"/>
                  </a:lnTo>
                  <a:lnTo>
                    <a:pt x="243" y="42"/>
                  </a:lnTo>
                  <a:lnTo>
                    <a:pt x="242" y="43"/>
                  </a:lnTo>
                  <a:lnTo>
                    <a:pt x="242" y="43"/>
                  </a:lnTo>
                  <a:lnTo>
                    <a:pt x="242" y="43"/>
                  </a:lnTo>
                  <a:lnTo>
                    <a:pt x="242" y="44"/>
                  </a:lnTo>
                  <a:lnTo>
                    <a:pt x="242" y="44"/>
                  </a:lnTo>
                  <a:lnTo>
                    <a:pt x="241" y="44"/>
                  </a:lnTo>
                  <a:lnTo>
                    <a:pt x="241" y="44"/>
                  </a:lnTo>
                  <a:lnTo>
                    <a:pt x="241" y="44"/>
                  </a:lnTo>
                  <a:lnTo>
                    <a:pt x="241" y="45"/>
                  </a:lnTo>
                  <a:lnTo>
                    <a:pt x="241" y="45"/>
                  </a:lnTo>
                  <a:lnTo>
                    <a:pt x="241" y="47"/>
                  </a:lnTo>
                  <a:lnTo>
                    <a:pt x="241" y="50"/>
                  </a:lnTo>
                  <a:lnTo>
                    <a:pt x="242" y="51"/>
                  </a:lnTo>
                  <a:lnTo>
                    <a:pt x="242" y="51"/>
                  </a:lnTo>
                  <a:lnTo>
                    <a:pt x="240" y="53"/>
                  </a:lnTo>
                  <a:lnTo>
                    <a:pt x="239" y="53"/>
                  </a:lnTo>
                  <a:lnTo>
                    <a:pt x="240" y="53"/>
                  </a:lnTo>
                  <a:lnTo>
                    <a:pt x="240" y="53"/>
                  </a:lnTo>
                  <a:lnTo>
                    <a:pt x="240" y="53"/>
                  </a:lnTo>
                  <a:lnTo>
                    <a:pt x="240" y="53"/>
                  </a:lnTo>
                  <a:lnTo>
                    <a:pt x="239" y="54"/>
                  </a:lnTo>
                  <a:lnTo>
                    <a:pt x="239" y="54"/>
                  </a:lnTo>
                  <a:lnTo>
                    <a:pt x="234" y="55"/>
                  </a:lnTo>
                  <a:lnTo>
                    <a:pt x="232" y="56"/>
                  </a:lnTo>
                  <a:lnTo>
                    <a:pt x="229" y="57"/>
                  </a:lnTo>
                  <a:lnTo>
                    <a:pt x="229" y="57"/>
                  </a:lnTo>
                  <a:lnTo>
                    <a:pt x="229" y="57"/>
                  </a:lnTo>
                  <a:lnTo>
                    <a:pt x="228" y="57"/>
                  </a:lnTo>
                  <a:lnTo>
                    <a:pt x="228" y="57"/>
                  </a:lnTo>
                  <a:lnTo>
                    <a:pt x="228" y="56"/>
                  </a:lnTo>
                  <a:lnTo>
                    <a:pt x="228" y="56"/>
                  </a:lnTo>
                  <a:lnTo>
                    <a:pt x="227" y="56"/>
                  </a:lnTo>
                  <a:lnTo>
                    <a:pt x="227" y="56"/>
                  </a:lnTo>
                  <a:lnTo>
                    <a:pt x="225" y="55"/>
                  </a:lnTo>
                  <a:lnTo>
                    <a:pt x="225" y="55"/>
                  </a:lnTo>
                  <a:lnTo>
                    <a:pt x="224" y="56"/>
                  </a:lnTo>
                  <a:lnTo>
                    <a:pt x="224" y="56"/>
                  </a:lnTo>
                  <a:lnTo>
                    <a:pt x="224" y="56"/>
                  </a:lnTo>
                  <a:lnTo>
                    <a:pt x="224" y="56"/>
                  </a:lnTo>
                  <a:lnTo>
                    <a:pt x="224" y="57"/>
                  </a:lnTo>
                  <a:lnTo>
                    <a:pt x="222" y="57"/>
                  </a:lnTo>
                  <a:lnTo>
                    <a:pt x="221" y="58"/>
                  </a:lnTo>
                  <a:lnTo>
                    <a:pt x="220" y="58"/>
                  </a:lnTo>
                  <a:lnTo>
                    <a:pt x="218" y="59"/>
                  </a:lnTo>
                  <a:lnTo>
                    <a:pt x="218" y="59"/>
                  </a:lnTo>
                  <a:lnTo>
                    <a:pt x="217" y="59"/>
                  </a:lnTo>
                  <a:lnTo>
                    <a:pt x="217" y="59"/>
                  </a:lnTo>
                  <a:lnTo>
                    <a:pt x="217" y="59"/>
                  </a:lnTo>
                  <a:lnTo>
                    <a:pt x="217" y="59"/>
                  </a:lnTo>
                  <a:lnTo>
                    <a:pt x="216" y="59"/>
                  </a:lnTo>
                  <a:lnTo>
                    <a:pt x="215" y="57"/>
                  </a:lnTo>
                  <a:lnTo>
                    <a:pt x="214" y="55"/>
                  </a:lnTo>
                  <a:lnTo>
                    <a:pt x="214" y="55"/>
                  </a:lnTo>
                  <a:lnTo>
                    <a:pt x="213" y="55"/>
                  </a:lnTo>
                  <a:lnTo>
                    <a:pt x="213" y="55"/>
                  </a:lnTo>
                  <a:lnTo>
                    <a:pt x="208" y="55"/>
                  </a:lnTo>
                  <a:lnTo>
                    <a:pt x="208" y="55"/>
                  </a:lnTo>
                  <a:lnTo>
                    <a:pt x="208" y="55"/>
                  </a:lnTo>
                  <a:lnTo>
                    <a:pt x="207" y="55"/>
                  </a:lnTo>
                  <a:lnTo>
                    <a:pt x="207" y="56"/>
                  </a:lnTo>
                  <a:lnTo>
                    <a:pt x="206" y="56"/>
                  </a:lnTo>
                  <a:lnTo>
                    <a:pt x="206" y="56"/>
                  </a:lnTo>
                  <a:lnTo>
                    <a:pt x="206" y="56"/>
                  </a:lnTo>
                  <a:lnTo>
                    <a:pt x="207" y="57"/>
                  </a:lnTo>
                  <a:lnTo>
                    <a:pt x="205" y="58"/>
                  </a:lnTo>
                  <a:lnTo>
                    <a:pt x="205" y="59"/>
                  </a:lnTo>
                  <a:lnTo>
                    <a:pt x="204" y="59"/>
                  </a:lnTo>
                  <a:lnTo>
                    <a:pt x="203" y="59"/>
                  </a:lnTo>
                  <a:lnTo>
                    <a:pt x="202" y="58"/>
                  </a:lnTo>
                  <a:lnTo>
                    <a:pt x="201" y="58"/>
                  </a:lnTo>
                  <a:lnTo>
                    <a:pt x="201" y="58"/>
                  </a:lnTo>
                  <a:lnTo>
                    <a:pt x="201" y="57"/>
                  </a:lnTo>
                  <a:lnTo>
                    <a:pt x="201" y="57"/>
                  </a:lnTo>
                  <a:lnTo>
                    <a:pt x="200" y="57"/>
                  </a:lnTo>
                  <a:lnTo>
                    <a:pt x="200" y="56"/>
                  </a:lnTo>
                  <a:lnTo>
                    <a:pt x="200" y="56"/>
                  </a:lnTo>
                  <a:lnTo>
                    <a:pt x="200" y="56"/>
                  </a:lnTo>
                  <a:lnTo>
                    <a:pt x="200" y="56"/>
                  </a:lnTo>
                  <a:lnTo>
                    <a:pt x="197" y="56"/>
                  </a:lnTo>
                  <a:lnTo>
                    <a:pt x="196" y="56"/>
                  </a:lnTo>
                  <a:lnTo>
                    <a:pt x="195" y="55"/>
                  </a:lnTo>
                  <a:lnTo>
                    <a:pt x="194" y="55"/>
                  </a:lnTo>
                  <a:lnTo>
                    <a:pt x="193" y="55"/>
                  </a:lnTo>
                  <a:lnTo>
                    <a:pt x="193" y="55"/>
                  </a:lnTo>
                  <a:lnTo>
                    <a:pt x="192" y="55"/>
                  </a:lnTo>
                  <a:lnTo>
                    <a:pt x="190" y="55"/>
                  </a:lnTo>
                  <a:lnTo>
                    <a:pt x="191" y="56"/>
                  </a:lnTo>
                  <a:lnTo>
                    <a:pt x="191" y="56"/>
                  </a:lnTo>
                  <a:lnTo>
                    <a:pt x="191" y="57"/>
                  </a:lnTo>
                  <a:lnTo>
                    <a:pt x="191" y="58"/>
                  </a:lnTo>
                  <a:lnTo>
                    <a:pt x="190" y="58"/>
                  </a:lnTo>
                  <a:lnTo>
                    <a:pt x="190" y="59"/>
                  </a:lnTo>
                  <a:lnTo>
                    <a:pt x="188" y="60"/>
                  </a:lnTo>
                  <a:lnTo>
                    <a:pt x="187" y="61"/>
                  </a:lnTo>
                  <a:lnTo>
                    <a:pt x="187" y="62"/>
                  </a:lnTo>
                  <a:lnTo>
                    <a:pt x="186" y="62"/>
                  </a:lnTo>
                  <a:lnTo>
                    <a:pt x="186" y="63"/>
                  </a:lnTo>
                  <a:lnTo>
                    <a:pt x="186" y="63"/>
                  </a:lnTo>
                  <a:lnTo>
                    <a:pt x="187" y="64"/>
                  </a:lnTo>
                  <a:lnTo>
                    <a:pt x="187" y="64"/>
                  </a:lnTo>
                  <a:lnTo>
                    <a:pt x="187" y="67"/>
                  </a:lnTo>
                  <a:lnTo>
                    <a:pt x="187" y="67"/>
                  </a:lnTo>
                  <a:lnTo>
                    <a:pt x="187" y="68"/>
                  </a:lnTo>
                  <a:lnTo>
                    <a:pt x="187" y="68"/>
                  </a:lnTo>
                  <a:lnTo>
                    <a:pt x="187" y="69"/>
                  </a:lnTo>
                  <a:lnTo>
                    <a:pt x="187" y="69"/>
                  </a:lnTo>
                  <a:lnTo>
                    <a:pt x="187" y="69"/>
                  </a:lnTo>
                  <a:lnTo>
                    <a:pt x="187" y="69"/>
                  </a:lnTo>
                  <a:lnTo>
                    <a:pt x="185" y="71"/>
                  </a:lnTo>
                  <a:lnTo>
                    <a:pt x="184" y="72"/>
                  </a:lnTo>
                  <a:lnTo>
                    <a:pt x="182" y="71"/>
                  </a:lnTo>
                  <a:lnTo>
                    <a:pt x="182" y="73"/>
                  </a:lnTo>
                  <a:lnTo>
                    <a:pt x="183" y="76"/>
                  </a:lnTo>
                  <a:lnTo>
                    <a:pt x="183" y="76"/>
                  </a:lnTo>
                  <a:lnTo>
                    <a:pt x="183" y="77"/>
                  </a:lnTo>
                  <a:lnTo>
                    <a:pt x="184" y="78"/>
                  </a:lnTo>
                  <a:lnTo>
                    <a:pt x="185" y="80"/>
                  </a:lnTo>
                  <a:lnTo>
                    <a:pt x="187" y="80"/>
                  </a:lnTo>
                  <a:lnTo>
                    <a:pt x="187" y="80"/>
                  </a:lnTo>
                  <a:lnTo>
                    <a:pt x="188" y="81"/>
                  </a:lnTo>
                  <a:lnTo>
                    <a:pt x="188" y="81"/>
                  </a:lnTo>
                  <a:lnTo>
                    <a:pt x="188" y="82"/>
                  </a:lnTo>
                  <a:lnTo>
                    <a:pt x="188" y="82"/>
                  </a:lnTo>
                  <a:lnTo>
                    <a:pt x="188" y="82"/>
                  </a:lnTo>
                  <a:lnTo>
                    <a:pt x="188" y="85"/>
                  </a:lnTo>
                  <a:lnTo>
                    <a:pt x="187" y="90"/>
                  </a:lnTo>
                  <a:lnTo>
                    <a:pt x="187" y="90"/>
                  </a:lnTo>
                  <a:lnTo>
                    <a:pt x="187" y="91"/>
                  </a:lnTo>
                  <a:lnTo>
                    <a:pt x="187" y="91"/>
                  </a:lnTo>
                  <a:lnTo>
                    <a:pt x="187" y="91"/>
                  </a:lnTo>
                  <a:lnTo>
                    <a:pt x="188" y="92"/>
                  </a:lnTo>
                  <a:lnTo>
                    <a:pt x="188" y="92"/>
                  </a:lnTo>
                  <a:lnTo>
                    <a:pt x="189" y="92"/>
                  </a:lnTo>
                  <a:lnTo>
                    <a:pt x="187" y="94"/>
                  </a:lnTo>
                  <a:lnTo>
                    <a:pt x="183" y="98"/>
                  </a:lnTo>
                  <a:lnTo>
                    <a:pt x="183" y="98"/>
                  </a:lnTo>
                  <a:lnTo>
                    <a:pt x="181" y="99"/>
                  </a:lnTo>
                  <a:lnTo>
                    <a:pt x="181" y="99"/>
                  </a:lnTo>
                  <a:lnTo>
                    <a:pt x="178" y="100"/>
                  </a:lnTo>
                  <a:lnTo>
                    <a:pt x="178" y="100"/>
                  </a:lnTo>
                  <a:lnTo>
                    <a:pt x="176" y="102"/>
                  </a:lnTo>
                  <a:lnTo>
                    <a:pt x="174" y="105"/>
                  </a:lnTo>
                  <a:lnTo>
                    <a:pt x="176" y="106"/>
                  </a:lnTo>
                  <a:lnTo>
                    <a:pt x="178" y="108"/>
                  </a:lnTo>
                  <a:lnTo>
                    <a:pt x="180" y="110"/>
                  </a:lnTo>
                  <a:lnTo>
                    <a:pt x="180" y="110"/>
                  </a:lnTo>
                  <a:lnTo>
                    <a:pt x="183" y="114"/>
                  </a:lnTo>
                  <a:lnTo>
                    <a:pt x="184" y="115"/>
                  </a:lnTo>
                  <a:lnTo>
                    <a:pt x="185" y="116"/>
                  </a:lnTo>
                  <a:lnTo>
                    <a:pt x="185" y="116"/>
                  </a:lnTo>
                  <a:lnTo>
                    <a:pt x="186" y="116"/>
                  </a:lnTo>
                  <a:lnTo>
                    <a:pt x="188" y="117"/>
                  </a:lnTo>
                  <a:lnTo>
                    <a:pt x="190" y="118"/>
                  </a:lnTo>
                  <a:lnTo>
                    <a:pt x="193" y="120"/>
                  </a:lnTo>
                  <a:lnTo>
                    <a:pt x="193" y="120"/>
                  </a:lnTo>
                  <a:lnTo>
                    <a:pt x="194" y="123"/>
                  </a:lnTo>
                  <a:lnTo>
                    <a:pt x="194" y="123"/>
                  </a:lnTo>
                  <a:lnTo>
                    <a:pt x="193" y="126"/>
                  </a:lnTo>
                  <a:lnTo>
                    <a:pt x="193" y="127"/>
                  </a:lnTo>
                  <a:lnTo>
                    <a:pt x="193" y="127"/>
                  </a:lnTo>
                  <a:lnTo>
                    <a:pt x="193" y="127"/>
                  </a:lnTo>
                  <a:lnTo>
                    <a:pt x="188" y="130"/>
                  </a:lnTo>
                  <a:lnTo>
                    <a:pt x="188" y="131"/>
                  </a:lnTo>
                  <a:lnTo>
                    <a:pt x="186" y="133"/>
                  </a:lnTo>
                  <a:lnTo>
                    <a:pt x="185" y="135"/>
                  </a:lnTo>
                  <a:lnTo>
                    <a:pt x="186" y="136"/>
                  </a:lnTo>
                  <a:lnTo>
                    <a:pt x="187" y="137"/>
                  </a:lnTo>
                  <a:lnTo>
                    <a:pt x="189" y="137"/>
                  </a:lnTo>
                  <a:lnTo>
                    <a:pt x="189" y="138"/>
                  </a:lnTo>
                  <a:lnTo>
                    <a:pt x="193" y="140"/>
                  </a:lnTo>
                  <a:lnTo>
                    <a:pt x="193" y="141"/>
                  </a:lnTo>
                  <a:lnTo>
                    <a:pt x="193" y="141"/>
                  </a:lnTo>
                  <a:lnTo>
                    <a:pt x="193" y="141"/>
                  </a:lnTo>
                  <a:lnTo>
                    <a:pt x="193" y="142"/>
                  </a:lnTo>
                  <a:lnTo>
                    <a:pt x="193" y="142"/>
                  </a:lnTo>
                  <a:lnTo>
                    <a:pt x="193" y="142"/>
                  </a:lnTo>
                  <a:lnTo>
                    <a:pt x="194" y="142"/>
                  </a:lnTo>
                  <a:lnTo>
                    <a:pt x="194" y="143"/>
                  </a:lnTo>
                  <a:lnTo>
                    <a:pt x="195" y="143"/>
                  </a:lnTo>
                  <a:lnTo>
                    <a:pt x="195" y="143"/>
                  </a:lnTo>
                  <a:lnTo>
                    <a:pt x="195" y="143"/>
                  </a:lnTo>
                  <a:lnTo>
                    <a:pt x="196" y="143"/>
                  </a:lnTo>
                  <a:lnTo>
                    <a:pt x="196" y="143"/>
                  </a:lnTo>
                  <a:lnTo>
                    <a:pt x="196" y="143"/>
                  </a:lnTo>
                  <a:lnTo>
                    <a:pt x="197" y="143"/>
                  </a:lnTo>
                  <a:lnTo>
                    <a:pt x="197" y="143"/>
                  </a:lnTo>
                  <a:lnTo>
                    <a:pt x="198" y="143"/>
                  </a:lnTo>
                  <a:lnTo>
                    <a:pt x="198" y="144"/>
                  </a:lnTo>
                  <a:lnTo>
                    <a:pt x="198" y="144"/>
                  </a:lnTo>
                  <a:lnTo>
                    <a:pt x="199" y="144"/>
                  </a:lnTo>
                  <a:lnTo>
                    <a:pt x="199" y="144"/>
                  </a:lnTo>
                  <a:lnTo>
                    <a:pt x="199" y="144"/>
                  </a:lnTo>
                  <a:lnTo>
                    <a:pt x="200" y="145"/>
                  </a:lnTo>
                  <a:lnTo>
                    <a:pt x="201" y="146"/>
                  </a:lnTo>
                  <a:lnTo>
                    <a:pt x="202" y="147"/>
                  </a:lnTo>
                  <a:lnTo>
                    <a:pt x="202" y="147"/>
                  </a:lnTo>
                  <a:lnTo>
                    <a:pt x="202" y="147"/>
                  </a:lnTo>
                  <a:lnTo>
                    <a:pt x="203" y="147"/>
                  </a:lnTo>
                  <a:lnTo>
                    <a:pt x="203" y="147"/>
                  </a:lnTo>
                  <a:lnTo>
                    <a:pt x="204" y="147"/>
                  </a:lnTo>
                  <a:lnTo>
                    <a:pt x="204" y="147"/>
                  </a:lnTo>
                  <a:lnTo>
                    <a:pt x="204" y="147"/>
                  </a:lnTo>
                  <a:lnTo>
                    <a:pt x="204" y="149"/>
                  </a:lnTo>
                  <a:lnTo>
                    <a:pt x="204" y="150"/>
                  </a:lnTo>
                  <a:lnTo>
                    <a:pt x="204" y="151"/>
                  </a:lnTo>
                  <a:lnTo>
                    <a:pt x="205" y="153"/>
                  </a:lnTo>
                  <a:lnTo>
                    <a:pt x="205" y="156"/>
                  </a:lnTo>
                  <a:lnTo>
                    <a:pt x="205" y="157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05" y="159"/>
                  </a:lnTo>
                  <a:lnTo>
                    <a:pt x="206" y="159"/>
                  </a:lnTo>
                  <a:lnTo>
                    <a:pt x="206" y="159"/>
                  </a:lnTo>
                  <a:lnTo>
                    <a:pt x="206" y="160"/>
                  </a:lnTo>
                  <a:lnTo>
                    <a:pt x="206" y="160"/>
                  </a:lnTo>
                  <a:lnTo>
                    <a:pt x="207" y="161"/>
                  </a:lnTo>
                  <a:lnTo>
                    <a:pt x="207" y="161"/>
                  </a:lnTo>
                  <a:lnTo>
                    <a:pt x="207" y="161"/>
                  </a:lnTo>
                  <a:lnTo>
                    <a:pt x="208" y="163"/>
                  </a:lnTo>
                  <a:lnTo>
                    <a:pt x="209" y="164"/>
                  </a:lnTo>
                  <a:lnTo>
                    <a:pt x="209" y="164"/>
                  </a:lnTo>
                  <a:lnTo>
                    <a:pt x="213" y="166"/>
                  </a:lnTo>
                  <a:lnTo>
                    <a:pt x="213" y="166"/>
                  </a:lnTo>
                  <a:lnTo>
                    <a:pt x="216" y="169"/>
                  </a:lnTo>
                  <a:lnTo>
                    <a:pt x="217" y="169"/>
                  </a:lnTo>
                  <a:lnTo>
                    <a:pt x="217" y="169"/>
                  </a:lnTo>
                  <a:lnTo>
                    <a:pt x="217" y="170"/>
                  </a:lnTo>
                  <a:lnTo>
                    <a:pt x="217" y="170"/>
                  </a:lnTo>
                  <a:lnTo>
                    <a:pt x="218" y="171"/>
                  </a:lnTo>
                  <a:lnTo>
                    <a:pt x="218" y="172"/>
                  </a:lnTo>
                  <a:lnTo>
                    <a:pt x="218" y="172"/>
                  </a:lnTo>
                  <a:lnTo>
                    <a:pt x="218" y="172"/>
                  </a:lnTo>
                  <a:lnTo>
                    <a:pt x="218" y="173"/>
                  </a:lnTo>
                  <a:lnTo>
                    <a:pt x="218" y="173"/>
                  </a:lnTo>
                  <a:lnTo>
                    <a:pt x="218" y="173"/>
                  </a:lnTo>
                  <a:lnTo>
                    <a:pt x="218" y="173"/>
                  </a:lnTo>
                  <a:lnTo>
                    <a:pt x="219" y="174"/>
                  </a:lnTo>
                  <a:lnTo>
                    <a:pt x="220" y="175"/>
                  </a:lnTo>
                  <a:lnTo>
                    <a:pt x="222" y="176"/>
                  </a:lnTo>
                  <a:lnTo>
                    <a:pt x="222" y="176"/>
                  </a:lnTo>
                  <a:lnTo>
                    <a:pt x="224" y="177"/>
                  </a:lnTo>
                  <a:lnTo>
                    <a:pt x="224" y="177"/>
                  </a:lnTo>
                  <a:lnTo>
                    <a:pt x="226" y="177"/>
                  </a:lnTo>
                  <a:lnTo>
                    <a:pt x="227" y="177"/>
                  </a:lnTo>
                  <a:lnTo>
                    <a:pt x="229" y="177"/>
                  </a:lnTo>
                  <a:lnTo>
                    <a:pt x="230" y="177"/>
                  </a:lnTo>
                  <a:lnTo>
                    <a:pt x="230" y="177"/>
                  </a:lnTo>
                  <a:lnTo>
                    <a:pt x="230" y="177"/>
                  </a:lnTo>
                  <a:lnTo>
                    <a:pt x="231" y="178"/>
                  </a:lnTo>
                  <a:lnTo>
                    <a:pt x="231" y="179"/>
                  </a:lnTo>
                  <a:lnTo>
                    <a:pt x="232" y="179"/>
                  </a:lnTo>
                  <a:lnTo>
                    <a:pt x="232" y="179"/>
                  </a:lnTo>
                  <a:lnTo>
                    <a:pt x="233" y="179"/>
                  </a:lnTo>
                  <a:lnTo>
                    <a:pt x="234" y="179"/>
                  </a:lnTo>
                  <a:lnTo>
                    <a:pt x="235" y="181"/>
                  </a:lnTo>
                  <a:lnTo>
                    <a:pt x="235" y="181"/>
                  </a:lnTo>
                  <a:lnTo>
                    <a:pt x="233" y="183"/>
                  </a:lnTo>
                  <a:lnTo>
                    <a:pt x="233" y="184"/>
                  </a:lnTo>
                  <a:lnTo>
                    <a:pt x="235" y="187"/>
                  </a:lnTo>
                  <a:lnTo>
                    <a:pt x="236" y="187"/>
                  </a:lnTo>
                  <a:lnTo>
                    <a:pt x="239" y="190"/>
                  </a:lnTo>
                  <a:lnTo>
                    <a:pt x="241" y="190"/>
                  </a:lnTo>
                  <a:lnTo>
                    <a:pt x="244" y="191"/>
                  </a:lnTo>
                  <a:lnTo>
                    <a:pt x="244" y="191"/>
                  </a:lnTo>
                  <a:lnTo>
                    <a:pt x="244" y="191"/>
                  </a:lnTo>
                  <a:lnTo>
                    <a:pt x="244" y="191"/>
                  </a:lnTo>
                  <a:lnTo>
                    <a:pt x="245" y="191"/>
                  </a:lnTo>
                  <a:lnTo>
                    <a:pt x="245" y="192"/>
                  </a:lnTo>
                  <a:lnTo>
                    <a:pt x="245" y="192"/>
                  </a:lnTo>
                  <a:lnTo>
                    <a:pt x="245" y="192"/>
                  </a:lnTo>
                  <a:lnTo>
                    <a:pt x="245" y="192"/>
                  </a:lnTo>
                  <a:lnTo>
                    <a:pt x="246" y="192"/>
                  </a:lnTo>
                  <a:lnTo>
                    <a:pt x="246" y="192"/>
                  </a:lnTo>
                  <a:lnTo>
                    <a:pt x="246" y="193"/>
                  </a:lnTo>
                  <a:lnTo>
                    <a:pt x="246" y="193"/>
                  </a:lnTo>
                  <a:lnTo>
                    <a:pt x="246" y="193"/>
                  </a:lnTo>
                  <a:lnTo>
                    <a:pt x="246" y="193"/>
                  </a:lnTo>
                  <a:lnTo>
                    <a:pt x="246" y="193"/>
                  </a:lnTo>
                  <a:lnTo>
                    <a:pt x="245" y="193"/>
                  </a:lnTo>
                  <a:lnTo>
                    <a:pt x="243" y="193"/>
                  </a:lnTo>
                  <a:lnTo>
                    <a:pt x="243" y="194"/>
                  </a:lnTo>
                  <a:lnTo>
                    <a:pt x="242" y="194"/>
                  </a:lnTo>
                  <a:lnTo>
                    <a:pt x="242" y="194"/>
                  </a:lnTo>
                  <a:lnTo>
                    <a:pt x="241" y="194"/>
                  </a:lnTo>
                  <a:lnTo>
                    <a:pt x="241" y="195"/>
                  </a:lnTo>
                  <a:lnTo>
                    <a:pt x="240" y="195"/>
                  </a:lnTo>
                  <a:lnTo>
                    <a:pt x="239" y="196"/>
                  </a:lnTo>
                  <a:lnTo>
                    <a:pt x="239" y="196"/>
                  </a:lnTo>
                  <a:lnTo>
                    <a:pt x="238" y="196"/>
                  </a:lnTo>
                  <a:lnTo>
                    <a:pt x="238" y="195"/>
                  </a:lnTo>
                  <a:lnTo>
                    <a:pt x="238" y="195"/>
                  </a:lnTo>
                  <a:lnTo>
                    <a:pt x="237" y="195"/>
                  </a:lnTo>
                  <a:lnTo>
                    <a:pt x="236" y="195"/>
                  </a:lnTo>
                  <a:lnTo>
                    <a:pt x="240" y="198"/>
                  </a:lnTo>
                  <a:lnTo>
                    <a:pt x="239" y="198"/>
                  </a:lnTo>
                  <a:lnTo>
                    <a:pt x="239" y="199"/>
                  </a:lnTo>
                  <a:lnTo>
                    <a:pt x="239" y="199"/>
                  </a:lnTo>
                  <a:lnTo>
                    <a:pt x="238" y="199"/>
                  </a:lnTo>
                  <a:lnTo>
                    <a:pt x="238" y="199"/>
                  </a:lnTo>
                  <a:lnTo>
                    <a:pt x="237" y="199"/>
                  </a:lnTo>
                  <a:lnTo>
                    <a:pt x="236" y="199"/>
                  </a:lnTo>
                  <a:lnTo>
                    <a:pt x="236" y="199"/>
                  </a:lnTo>
                  <a:lnTo>
                    <a:pt x="235" y="199"/>
                  </a:lnTo>
                  <a:lnTo>
                    <a:pt x="234" y="199"/>
                  </a:lnTo>
                  <a:lnTo>
                    <a:pt x="233" y="200"/>
                  </a:lnTo>
                  <a:lnTo>
                    <a:pt x="232" y="201"/>
                  </a:lnTo>
                  <a:lnTo>
                    <a:pt x="232" y="201"/>
                  </a:lnTo>
                  <a:lnTo>
                    <a:pt x="232" y="201"/>
                  </a:lnTo>
                  <a:lnTo>
                    <a:pt x="232" y="201"/>
                  </a:lnTo>
                  <a:lnTo>
                    <a:pt x="232" y="201"/>
                  </a:lnTo>
                  <a:lnTo>
                    <a:pt x="232" y="202"/>
                  </a:lnTo>
                  <a:lnTo>
                    <a:pt x="233" y="203"/>
                  </a:lnTo>
                  <a:lnTo>
                    <a:pt x="233" y="203"/>
                  </a:lnTo>
                  <a:lnTo>
                    <a:pt x="232" y="204"/>
                  </a:lnTo>
                  <a:lnTo>
                    <a:pt x="232" y="204"/>
                  </a:lnTo>
                  <a:lnTo>
                    <a:pt x="232" y="204"/>
                  </a:lnTo>
                  <a:lnTo>
                    <a:pt x="231" y="204"/>
                  </a:lnTo>
                  <a:lnTo>
                    <a:pt x="231" y="203"/>
                  </a:lnTo>
                  <a:lnTo>
                    <a:pt x="231" y="203"/>
                  </a:lnTo>
                  <a:lnTo>
                    <a:pt x="231" y="203"/>
                  </a:lnTo>
                  <a:lnTo>
                    <a:pt x="231" y="203"/>
                  </a:lnTo>
                  <a:lnTo>
                    <a:pt x="230" y="203"/>
                  </a:lnTo>
                  <a:lnTo>
                    <a:pt x="230" y="203"/>
                  </a:lnTo>
                  <a:lnTo>
                    <a:pt x="229" y="205"/>
                  </a:lnTo>
                  <a:lnTo>
                    <a:pt x="229" y="205"/>
                  </a:lnTo>
                  <a:lnTo>
                    <a:pt x="229" y="205"/>
                  </a:lnTo>
                  <a:lnTo>
                    <a:pt x="229" y="206"/>
                  </a:lnTo>
                  <a:lnTo>
                    <a:pt x="228" y="206"/>
                  </a:lnTo>
                  <a:lnTo>
                    <a:pt x="228" y="207"/>
                  </a:lnTo>
                  <a:lnTo>
                    <a:pt x="228" y="208"/>
                  </a:lnTo>
                  <a:lnTo>
                    <a:pt x="227" y="209"/>
                  </a:lnTo>
                  <a:lnTo>
                    <a:pt x="222" y="211"/>
                  </a:lnTo>
                  <a:lnTo>
                    <a:pt x="221" y="210"/>
                  </a:lnTo>
                  <a:lnTo>
                    <a:pt x="220" y="209"/>
                  </a:lnTo>
                  <a:lnTo>
                    <a:pt x="218" y="210"/>
                  </a:lnTo>
                  <a:lnTo>
                    <a:pt x="217" y="210"/>
                  </a:lnTo>
                  <a:lnTo>
                    <a:pt x="217" y="210"/>
                  </a:lnTo>
                  <a:lnTo>
                    <a:pt x="217" y="210"/>
                  </a:lnTo>
                  <a:lnTo>
                    <a:pt x="217" y="210"/>
                  </a:lnTo>
                  <a:lnTo>
                    <a:pt x="215" y="212"/>
                  </a:lnTo>
                  <a:lnTo>
                    <a:pt x="215" y="212"/>
                  </a:lnTo>
                  <a:lnTo>
                    <a:pt x="213" y="213"/>
                  </a:lnTo>
                  <a:lnTo>
                    <a:pt x="213" y="213"/>
                  </a:lnTo>
                  <a:lnTo>
                    <a:pt x="213" y="213"/>
                  </a:lnTo>
                  <a:lnTo>
                    <a:pt x="210" y="213"/>
                  </a:lnTo>
                  <a:lnTo>
                    <a:pt x="210" y="213"/>
                  </a:lnTo>
                  <a:lnTo>
                    <a:pt x="210" y="212"/>
                  </a:lnTo>
                  <a:lnTo>
                    <a:pt x="210" y="212"/>
                  </a:lnTo>
                  <a:lnTo>
                    <a:pt x="210" y="212"/>
                  </a:lnTo>
                  <a:lnTo>
                    <a:pt x="208" y="210"/>
                  </a:lnTo>
                  <a:lnTo>
                    <a:pt x="206" y="208"/>
                  </a:lnTo>
                  <a:lnTo>
                    <a:pt x="206" y="208"/>
                  </a:lnTo>
                  <a:lnTo>
                    <a:pt x="206" y="208"/>
                  </a:lnTo>
                  <a:lnTo>
                    <a:pt x="205" y="208"/>
                  </a:lnTo>
                  <a:lnTo>
                    <a:pt x="204" y="208"/>
                  </a:lnTo>
                  <a:lnTo>
                    <a:pt x="204" y="208"/>
                  </a:lnTo>
                  <a:lnTo>
                    <a:pt x="204" y="208"/>
                  </a:lnTo>
                  <a:lnTo>
                    <a:pt x="202" y="207"/>
                  </a:lnTo>
                  <a:lnTo>
                    <a:pt x="201" y="206"/>
                  </a:lnTo>
                  <a:lnTo>
                    <a:pt x="200" y="206"/>
                  </a:lnTo>
                  <a:lnTo>
                    <a:pt x="200" y="206"/>
                  </a:lnTo>
                  <a:lnTo>
                    <a:pt x="198" y="203"/>
                  </a:lnTo>
                  <a:lnTo>
                    <a:pt x="196" y="203"/>
                  </a:lnTo>
                  <a:lnTo>
                    <a:pt x="196" y="204"/>
                  </a:lnTo>
                  <a:lnTo>
                    <a:pt x="196" y="204"/>
                  </a:lnTo>
                  <a:lnTo>
                    <a:pt x="196" y="204"/>
                  </a:lnTo>
                  <a:lnTo>
                    <a:pt x="195" y="204"/>
                  </a:lnTo>
                  <a:lnTo>
                    <a:pt x="194" y="205"/>
                  </a:lnTo>
                  <a:lnTo>
                    <a:pt x="194" y="206"/>
                  </a:lnTo>
                  <a:lnTo>
                    <a:pt x="194" y="206"/>
                  </a:lnTo>
                  <a:lnTo>
                    <a:pt x="194" y="206"/>
                  </a:lnTo>
                  <a:lnTo>
                    <a:pt x="193" y="206"/>
                  </a:lnTo>
                  <a:lnTo>
                    <a:pt x="192" y="206"/>
                  </a:lnTo>
                  <a:lnTo>
                    <a:pt x="192" y="205"/>
                  </a:lnTo>
                  <a:lnTo>
                    <a:pt x="192" y="205"/>
                  </a:lnTo>
                  <a:lnTo>
                    <a:pt x="190" y="205"/>
                  </a:lnTo>
                  <a:lnTo>
                    <a:pt x="189" y="204"/>
                  </a:lnTo>
                  <a:lnTo>
                    <a:pt x="188" y="204"/>
                  </a:lnTo>
                  <a:lnTo>
                    <a:pt x="187" y="203"/>
                  </a:lnTo>
                  <a:lnTo>
                    <a:pt x="183" y="200"/>
                  </a:lnTo>
                  <a:lnTo>
                    <a:pt x="181" y="199"/>
                  </a:lnTo>
                  <a:lnTo>
                    <a:pt x="180" y="198"/>
                  </a:lnTo>
                  <a:lnTo>
                    <a:pt x="180" y="198"/>
                  </a:lnTo>
                  <a:lnTo>
                    <a:pt x="180" y="198"/>
                  </a:lnTo>
                  <a:lnTo>
                    <a:pt x="179" y="198"/>
                  </a:lnTo>
                  <a:lnTo>
                    <a:pt x="179" y="198"/>
                  </a:lnTo>
                  <a:lnTo>
                    <a:pt x="178" y="198"/>
                  </a:lnTo>
                  <a:lnTo>
                    <a:pt x="178" y="199"/>
                  </a:lnTo>
                  <a:lnTo>
                    <a:pt x="177" y="199"/>
                  </a:lnTo>
                  <a:lnTo>
                    <a:pt x="177" y="199"/>
                  </a:lnTo>
                  <a:lnTo>
                    <a:pt x="175" y="198"/>
                  </a:lnTo>
                  <a:lnTo>
                    <a:pt x="174" y="198"/>
                  </a:lnTo>
                  <a:lnTo>
                    <a:pt x="174" y="198"/>
                  </a:lnTo>
                  <a:lnTo>
                    <a:pt x="170" y="198"/>
                  </a:lnTo>
                  <a:lnTo>
                    <a:pt x="170" y="198"/>
                  </a:lnTo>
                  <a:lnTo>
                    <a:pt x="170" y="199"/>
                  </a:lnTo>
                  <a:lnTo>
                    <a:pt x="170" y="199"/>
                  </a:lnTo>
                  <a:lnTo>
                    <a:pt x="170" y="200"/>
                  </a:lnTo>
                  <a:lnTo>
                    <a:pt x="171" y="200"/>
                  </a:lnTo>
                  <a:lnTo>
                    <a:pt x="172" y="202"/>
                  </a:lnTo>
                  <a:lnTo>
                    <a:pt x="172" y="204"/>
                  </a:lnTo>
                  <a:lnTo>
                    <a:pt x="172" y="206"/>
                  </a:lnTo>
                  <a:lnTo>
                    <a:pt x="171" y="207"/>
                  </a:lnTo>
                  <a:lnTo>
                    <a:pt x="171" y="208"/>
                  </a:lnTo>
                  <a:lnTo>
                    <a:pt x="171" y="209"/>
                  </a:lnTo>
                  <a:lnTo>
                    <a:pt x="171" y="209"/>
                  </a:lnTo>
                  <a:lnTo>
                    <a:pt x="171" y="209"/>
                  </a:lnTo>
                  <a:lnTo>
                    <a:pt x="171" y="210"/>
                  </a:lnTo>
                  <a:lnTo>
                    <a:pt x="171" y="210"/>
                  </a:lnTo>
                  <a:lnTo>
                    <a:pt x="170" y="210"/>
                  </a:lnTo>
                  <a:lnTo>
                    <a:pt x="170" y="211"/>
                  </a:lnTo>
                  <a:lnTo>
                    <a:pt x="170" y="211"/>
                  </a:lnTo>
                  <a:lnTo>
                    <a:pt x="170" y="211"/>
                  </a:lnTo>
                  <a:lnTo>
                    <a:pt x="169" y="212"/>
                  </a:lnTo>
                  <a:lnTo>
                    <a:pt x="168" y="213"/>
                  </a:lnTo>
                  <a:lnTo>
                    <a:pt x="168" y="214"/>
                  </a:lnTo>
                  <a:lnTo>
                    <a:pt x="168" y="214"/>
                  </a:lnTo>
                  <a:lnTo>
                    <a:pt x="165" y="217"/>
                  </a:lnTo>
                  <a:lnTo>
                    <a:pt x="164" y="217"/>
                  </a:lnTo>
                  <a:lnTo>
                    <a:pt x="159" y="219"/>
                  </a:lnTo>
                  <a:lnTo>
                    <a:pt x="157" y="218"/>
                  </a:lnTo>
                  <a:lnTo>
                    <a:pt x="157" y="220"/>
                  </a:lnTo>
                  <a:lnTo>
                    <a:pt x="155" y="220"/>
                  </a:lnTo>
                  <a:lnTo>
                    <a:pt x="154" y="220"/>
                  </a:lnTo>
                  <a:lnTo>
                    <a:pt x="154" y="220"/>
                  </a:lnTo>
                  <a:lnTo>
                    <a:pt x="154" y="220"/>
                  </a:lnTo>
                  <a:lnTo>
                    <a:pt x="153" y="220"/>
                  </a:lnTo>
                  <a:lnTo>
                    <a:pt x="153" y="220"/>
                  </a:lnTo>
                  <a:lnTo>
                    <a:pt x="153" y="219"/>
                  </a:lnTo>
                  <a:lnTo>
                    <a:pt x="153" y="219"/>
                  </a:lnTo>
                  <a:lnTo>
                    <a:pt x="153" y="219"/>
                  </a:lnTo>
                  <a:lnTo>
                    <a:pt x="153" y="219"/>
                  </a:lnTo>
                  <a:lnTo>
                    <a:pt x="149" y="218"/>
                  </a:lnTo>
                  <a:lnTo>
                    <a:pt x="149" y="218"/>
                  </a:lnTo>
                  <a:lnTo>
                    <a:pt x="149" y="218"/>
                  </a:lnTo>
                  <a:lnTo>
                    <a:pt x="149" y="218"/>
                  </a:lnTo>
                  <a:lnTo>
                    <a:pt x="148" y="217"/>
                  </a:lnTo>
                  <a:lnTo>
                    <a:pt x="147" y="216"/>
                  </a:lnTo>
                  <a:lnTo>
                    <a:pt x="144" y="216"/>
                  </a:lnTo>
                  <a:lnTo>
                    <a:pt x="143" y="216"/>
                  </a:lnTo>
                  <a:lnTo>
                    <a:pt x="141" y="219"/>
                  </a:lnTo>
                  <a:lnTo>
                    <a:pt x="141" y="221"/>
                  </a:lnTo>
                  <a:lnTo>
                    <a:pt x="141" y="221"/>
                  </a:lnTo>
                  <a:lnTo>
                    <a:pt x="140" y="222"/>
                  </a:lnTo>
                  <a:lnTo>
                    <a:pt x="138" y="225"/>
                  </a:lnTo>
                  <a:lnTo>
                    <a:pt x="139" y="226"/>
                  </a:lnTo>
                  <a:lnTo>
                    <a:pt x="138" y="227"/>
                  </a:lnTo>
                  <a:lnTo>
                    <a:pt x="137" y="230"/>
                  </a:lnTo>
                  <a:lnTo>
                    <a:pt x="137" y="230"/>
                  </a:lnTo>
                  <a:lnTo>
                    <a:pt x="137" y="230"/>
                  </a:lnTo>
                  <a:lnTo>
                    <a:pt x="136" y="230"/>
                  </a:lnTo>
                  <a:lnTo>
                    <a:pt x="135" y="229"/>
                  </a:lnTo>
                  <a:lnTo>
                    <a:pt x="132" y="225"/>
                  </a:lnTo>
                  <a:lnTo>
                    <a:pt x="129" y="223"/>
                  </a:lnTo>
                  <a:lnTo>
                    <a:pt x="129" y="222"/>
                  </a:lnTo>
                  <a:lnTo>
                    <a:pt x="126" y="222"/>
                  </a:lnTo>
                  <a:lnTo>
                    <a:pt x="126" y="222"/>
                  </a:lnTo>
                  <a:lnTo>
                    <a:pt x="126" y="222"/>
                  </a:lnTo>
                  <a:lnTo>
                    <a:pt x="124" y="224"/>
                  </a:lnTo>
                  <a:lnTo>
                    <a:pt x="124" y="224"/>
                  </a:lnTo>
                  <a:lnTo>
                    <a:pt x="123" y="227"/>
                  </a:lnTo>
                  <a:lnTo>
                    <a:pt x="123" y="227"/>
                  </a:lnTo>
                  <a:lnTo>
                    <a:pt x="123" y="227"/>
                  </a:lnTo>
                  <a:lnTo>
                    <a:pt x="123" y="227"/>
                  </a:lnTo>
                  <a:lnTo>
                    <a:pt x="122" y="227"/>
                  </a:lnTo>
                  <a:lnTo>
                    <a:pt x="122" y="227"/>
                  </a:lnTo>
                  <a:lnTo>
                    <a:pt x="120" y="227"/>
                  </a:lnTo>
                  <a:lnTo>
                    <a:pt x="120" y="227"/>
                  </a:lnTo>
                  <a:lnTo>
                    <a:pt x="120" y="227"/>
                  </a:lnTo>
                  <a:lnTo>
                    <a:pt x="120" y="227"/>
                  </a:lnTo>
                  <a:lnTo>
                    <a:pt x="120" y="227"/>
                  </a:lnTo>
                  <a:lnTo>
                    <a:pt x="120" y="226"/>
                  </a:lnTo>
                  <a:lnTo>
                    <a:pt x="120" y="226"/>
                  </a:lnTo>
                  <a:lnTo>
                    <a:pt x="115" y="226"/>
                  </a:lnTo>
                  <a:lnTo>
                    <a:pt x="115" y="225"/>
                  </a:lnTo>
                  <a:lnTo>
                    <a:pt x="114" y="223"/>
                  </a:lnTo>
                  <a:lnTo>
                    <a:pt x="112" y="218"/>
                  </a:lnTo>
                  <a:lnTo>
                    <a:pt x="111" y="218"/>
                  </a:lnTo>
                  <a:lnTo>
                    <a:pt x="110" y="214"/>
                  </a:lnTo>
                  <a:lnTo>
                    <a:pt x="110" y="214"/>
                  </a:lnTo>
                  <a:lnTo>
                    <a:pt x="110" y="214"/>
                  </a:lnTo>
                  <a:lnTo>
                    <a:pt x="110" y="214"/>
                  </a:lnTo>
                  <a:lnTo>
                    <a:pt x="110" y="213"/>
                  </a:lnTo>
                  <a:lnTo>
                    <a:pt x="110" y="213"/>
                  </a:lnTo>
                  <a:lnTo>
                    <a:pt x="109" y="212"/>
                  </a:lnTo>
                  <a:lnTo>
                    <a:pt x="108" y="212"/>
                  </a:lnTo>
                  <a:lnTo>
                    <a:pt x="108" y="212"/>
                  </a:lnTo>
                  <a:lnTo>
                    <a:pt x="107" y="212"/>
                  </a:lnTo>
                  <a:lnTo>
                    <a:pt x="105" y="211"/>
                  </a:lnTo>
                  <a:lnTo>
                    <a:pt x="104" y="210"/>
                  </a:lnTo>
                  <a:lnTo>
                    <a:pt x="103" y="210"/>
                  </a:lnTo>
                  <a:lnTo>
                    <a:pt x="103" y="210"/>
                  </a:lnTo>
                  <a:lnTo>
                    <a:pt x="103" y="210"/>
                  </a:lnTo>
                  <a:lnTo>
                    <a:pt x="101" y="210"/>
                  </a:lnTo>
                  <a:lnTo>
                    <a:pt x="100" y="208"/>
                  </a:lnTo>
                  <a:lnTo>
                    <a:pt x="97" y="208"/>
                  </a:lnTo>
                  <a:lnTo>
                    <a:pt x="96" y="207"/>
                  </a:lnTo>
                  <a:lnTo>
                    <a:pt x="96" y="206"/>
                  </a:lnTo>
                  <a:lnTo>
                    <a:pt x="96" y="206"/>
                  </a:lnTo>
                  <a:lnTo>
                    <a:pt x="94" y="206"/>
                  </a:lnTo>
                  <a:lnTo>
                    <a:pt x="93" y="206"/>
                  </a:lnTo>
                  <a:lnTo>
                    <a:pt x="92" y="206"/>
                  </a:lnTo>
                  <a:lnTo>
                    <a:pt x="92" y="206"/>
                  </a:lnTo>
                  <a:lnTo>
                    <a:pt x="92" y="206"/>
                  </a:lnTo>
                  <a:lnTo>
                    <a:pt x="92" y="205"/>
                  </a:lnTo>
                  <a:lnTo>
                    <a:pt x="91" y="205"/>
                  </a:lnTo>
                  <a:lnTo>
                    <a:pt x="91" y="204"/>
                  </a:lnTo>
                  <a:lnTo>
                    <a:pt x="91" y="204"/>
                  </a:lnTo>
                  <a:lnTo>
                    <a:pt x="92" y="204"/>
                  </a:lnTo>
                  <a:lnTo>
                    <a:pt x="93" y="203"/>
                  </a:lnTo>
                  <a:lnTo>
                    <a:pt x="94" y="203"/>
                  </a:lnTo>
                  <a:lnTo>
                    <a:pt x="94" y="203"/>
                  </a:lnTo>
                  <a:lnTo>
                    <a:pt x="94" y="203"/>
                  </a:lnTo>
                  <a:lnTo>
                    <a:pt x="95" y="203"/>
                  </a:lnTo>
                  <a:lnTo>
                    <a:pt x="95" y="202"/>
                  </a:lnTo>
                  <a:lnTo>
                    <a:pt x="95" y="202"/>
                  </a:lnTo>
                  <a:lnTo>
                    <a:pt x="95" y="202"/>
                  </a:lnTo>
                  <a:lnTo>
                    <a:pt x="95" y="200"/>
                  </a:lnTo>
                  <a:lnTo>
                    <a:pt x="94" y="199"/>
                  </a:lnTo>
                  <a:lnTo>
                    <a:pt x="92" y="199"/>
                  </a:lnTo>
                  <a:lnTo>
                    <a:pt x="91" y="198"/>
                  </a:lnTo>
                  <a:lnTo>
                    <a:pt x="90" y="198"/>
                  </a:lnTo>
                  <a:lnTo>
                    <a:pt x="89" y="198"/>
                  </a:lnTo>
                  <a:lnTo>
                    <a:pt x="89" y="198"/>
                  </a:lnTo>
                  <a:lnTo>
                    <a:pt x="88" y="198"/>
                  </a:lnTo>
                  <a:lnTo>
                    <a:pt x="88" y="198"/>
                  </a:lnTo>
                  <a:lnTo>
                    <a:pt x="86" y="200"/>
                  </a:lnTo>
                  <a:lnTo>
                    <a:pt x="85" y="200"/>
                  </a:lnTo>
                  <a:lnTo>
                    <a:pt x="85" y="200"/>
                  </a:lnTo>
                  <a:lnTo>
                    <a:pt x="85" y="201"/>
                  </a:lnTo>
                  <a:lnTo>
                    <a:pt x="84" y="201"/>
                  </a:lnTo>
                  <a:lnTo>
                    <a:pt x="84" y="201"/>
                  </a:lnTo>
                  <a:lnTo>
                    <a:pt x="84" y="202"/>
                  </a:lnTo>
                  <a:lnTo>
                    <a:pt x="84" y="202"/>
                  </a:lnTo>
                  <a:lnTo>
                    <a:pt x="82" y="205"/>
                  </a:lnTo>
                  <a:lnTo>
                    <a:pt x="82" y="206"/>
                  </a:lnTo>
                  <a:lnTo>
                    <a:pt x="82" y="206"/>
                  </a:lnTo>
                  <a:lnTo>
                    <a:pt x="82" y="206"/>
                  </a:lnTo>
                  <a:lnTo>
                    <a:pt x="81" y="206"/>
                  </a:lnTo>
                  <a:lnTo>
                    <a:pt x="81" y="206"/>
                  </a:lnTo>
                  <a:lnTo>
                    <a:pt x="81" y="206"/>
                  </a:lnTo>
                  <a:lnTo>
                    <a:pt x="80" y="206"/>
                  </a:lnTo>
                  <a:lnTo>
                    <a:pt x="80" y="206"/>
                  </a:lnTo>
                  <a:lnTo>
                    <a:pt x="77" y="206"/>
                  </a:lnTo>
                  <a:lnTo>
                    <a:pt x="77" y="206"/>
                  </a:lnTo>
                  <a:lnTo>
                    <a:pt x="76" y="208"/>
                  </a:lnTo>
                  <a:lnTo>
                    <a:pt x="76" y="209"/>
                  </a:lnTo>
                  <a:lnTo>
                    <a:pt x="76" y="210"/>
                  </a:lnTo>
                  <a:lnTo>
                    <a:pt x="75" y="210"/>
                  </a:lnTo>
                  <a:lnTo>
                    <a:pt x="75" y="210"/>
                  </a:lnTo>
                  <a:lnTo>
                    <a:pt x="75" y="211"/>
                  </a:lnTo>
                  <a:lnTo>
                    <a:pt x="74" y="211"/>
                  </a:lnTo>
                  <a:lnTo>
                    <a:pt x="72" y="212"/>
                  </a:lnTo>
                  <a:lnTo>
                    <a:pt x="72" y="212"/>
                  </a:lnTo>
                  <a:lnTo>
                    <a:pt x="68" y="212"/>
                  </a:lnTo>
                  <a:lnTo>
                    <a:pt x="68" y="212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66" y="210"/>
                  </a:lnTo>
                  <a:lnTo>
                    <a:pt x="66" y="210"/>
                  </a:lnTo>
                  <a:lnTo>
                    <a:pt x="65" y="210"/>
                  </a:lnTo>
                  <a:lnTo>
                    <a:pt x="64" y="209"/>
                  </a:lnTo>
                  <a:lnTo>
                    <a:pt x="64" y="209"/>
                  </a:lnTo>
                  <a:lnTo>
                    <a:pt x="64" y="209"/>
                  </a:lnTo>
                  <a:lnTo>
                    <a:pt x="63" y="209"/>
                  </a:lnTo>
                  <a:lnTo>
                    <a:pt x="62" y="210"/>
                  </a:lnTo>
                  <a:lnTo>
                    <a:pt x="61" y="211"/>
                  </a:lnTo>
                  <a:lnTo>
                    <a:pt x="61" y="211"/>
                  </a:lnTo>
                  <a:lnTo>
                    <a:pt x="60" y="212"/>
                  </a:lnTo>
                  <a:lnTo>
                    <a:pt x="60" y="212"/>
                  </a:lnTo>
                  <a:lnTo>
                    <a:pt x="60" y="213"/>
                  </a:lnTo>
                  <a:lnTo>
                    <a:pt x="59" y="213"/>
                  </a:lnTo>
                  <a:lnTo>
                    <a:pt x="58" y="212"/>
                  </a:lnTo>
                  <a:lnTo>
                    <a:pt x="58" y="212"/>
                  </a:lnTo>
                  <a:lnTo>
                    <a:pt x="57" y="212"/>
                  </a:lnTo>
                  <a:lnTo>
                    <a:pt x="57" y="212"/>
                  </a:lnTo>
                  <a:lnTo>
                    <a:pt x="57" y="212"/>
                  </a:lnTo>
                  <a:lnTo>
                    <a:pt x="57" y="212"/>
                  </a:lnTo>
                  <a:lnTo>
                    <a:pt x="57" y="211"/>
                  </a:lnTo>
                  <a:lnTo>
                    <a:pt x="57" y="211"/>
                  </a:lnTo>
                  <a:lnTo>
                    <a:pt x="57" y="211"/>
                  </a:lnTo>
                  <a:lnTo>
                    <a:pt x="58" y="211"/>
                  </a:lnTo>
                  <a:lnTo>
                    <a:pt x="58" y="211"/>
                  </a:lnTo>
                  <a:lnTo>
                    <a:pt x="58" y="211"/>
                  </a:lnTo>
                  <a:lnTo>
                    <a:pt x="58" y="210"/>
                  </a:lnTo>
                  <a:lnTo>
                    <a:pt x="58" y="210"/>
                  </a:lnTo>
                  <a:lnTo>
                    <a:pt x="58" y="210"/>
                  </a:lnTo>
                  <a:lnTo>
                    <a:pt x="58" y="210"/>
                  </a:lnTo>
                  <a:lnTo>
                    <a:pt x="58" y="209"/>
                  </a:lnTo>
                  <a:lnTo>
                    <a:pt x="57" y="208"/>
                  </a:lnTo>
                  <a:lnTo>
                    <a:pt x="56" y="207"/>
                  </a:lnTo>
                  <a:lnTo>
                    <a:pt x="56" y="207"/>
                  </a:lnTo>
                  <a:lnTo>
                    <a:pt x="55" y="206"/>
                  </a:lnTo>
                  <a:lnTo>
                    <a:pt x="54" y="206"/>
                  </a:lnTo>
                  <a:lnTo>
                    <a:pt x="54" y="206"/>
                  </a:lnTo>
                  <a:lnTo>
                    <a:pt x="53" y="206"/>
                  </a:lnTo>
                  <a:lnTo>
                    <a:pt x="53" y="206"/>
                  </a:lnTo>
                  <a:lnTo>
                    <a:pt x="53" y="206"/>
                  </a:lnTo>
                  <a:lnTo>
                    <a:pt x="52" y="206"/>
                  </a:lnTo>
                  <a:lnTo>
                    <a:pt x="52" y="205"/>
                  </a:lnTo>
                  <a:lnTo>
                    <a:pt x="51" y="205"/>
                  </a:lnTo>
                  <a:lnTo>
                    <a:pt x="51" y="204"/>
                  </a:lnTo>
                  <a:lnTo>
                    <a:pt x="51" y="204"/>
                  </a:lnTo>
                  <a:lnTo>
                    <a:pt x="51" y="203"/>
                  </a:lnTo>
                  <a:lnTo>
                    <a:pt x="50" y="203"/>
                  </a:lnTo>
                  <a:lnTo>
                    <a:pt x="49" y="202"/>
                  </a:lnTo>
                  <a:lnTo>
                    <a:pt x="49" y="202"/>
                  </a:lnTo>
                  <a:lnTo>
                    <a:pt x="48" y="202"/>
                  </a:lnTo>
                  <a:lnTo>
                    <a:pt x="48" y="202"/>
                  </a:lnTo>
                  <a:lnTo>
                    <a:pt x="48" y="203"/>
                  </a:lnTo>
                  <a:lnTo>
                    <a:pt x="48" y="203"/>
                  </a:lnTo>
                  <a:lnTo>
                    <a:pt x="47" y="202"/>
                  </a:lnTo>
                  <a:lnTo>
                    <a:pt x="47" y="202"/>
                  </a:lnTo>
                  <a:lnTo>
                    <a:pt x="47" y="202"/>
                  </a:lnTo>
                  <a:lnTo>
                    <a:pt x="47" y="202"/>
                  </a:lnTo>
                  <a:lnTo>
                    <a:pt x="47" y="202"/>
                  </a:lnTo>
                  <a:lnTo>
                    <a:pt x="47" y="202"/>
                  </a:lnTo>
                  <a:lnTo>
                    <a:pt x="47" y="202"/>
                  </a:lnTo>
                  <a:lnTo>
                    <a:pt x="47" y="201"/>
                  </a:lnTo>
                  <a:lnTo>
                    <a:pt x="47" y="201"/>
                  </a:lnTo>
                  <a:lnTo>
                    <a:pt x="48" y="201"/>
                  </a:lnTo>
                  <a:lnTo>
                    <a:pt x="48" y="201"/>
                  </a:lnTo>
                  <a:lnTo>
                    <a:pt x="49" y="200"/>
                  </a:lnTo>
                  <a:lnTo>
                    <a:pt x="49" y="200"/>
                  </a:lnTo>
                  <a:lnTo>
                    <a:pt x="49" y="200"/>
                  </a:lnTo>
                  <a:lnTo>
                    <a:pt x="49" y="200"/>
                  </a:lnTo>
                  <a:lnTo>
                    <a:pt x="49" y="199"/>
                  </a:lnTo>
                  <a:lnTo>
                    <a:pt x="49" y="199"/>
                  </a:lnTo>
                  <a:lnTo>
                    <a:pt x="49" y="199"/>
                  </a:lnTo>
                  <a:lnTo>
                    <a:pt x="49" y="199"/>
                  </a:lnTo>
                  <a:lnTo>
                    <a:pt x="49" y="198"/>
                  </a:lnTo>
                  <a:lnTo>
                    <a:pt x="49" y="198"/>
                  </a:lnTo>
                  <a:lnTo>
                    <a:pt x="48" y="196"/>
                  </a:lnTo>
                  <a:lnTo>
                    <a:pt x="48" y="195"/>
                  </a:lnTo>
                  <a:lnTo>
                    <a:pt x="48" y="195"/>
                  </a:lnTo>
                  <a:lnTo>
                    <a:pt x="49" y="194"/>
                  </a:lnTo>
                  <a:lnTo>
                    <a:pt x="49" y="194"/>
                  </a:lnTo>
                  <a:lnTo>
                    <a:pt x="50" y="194"/>
                  </a:lnTo>
                  <a:lnTo>
                    <a:pt x="50" y="194"/>
                  </a:lnTo>
                  <a:lnTo>
                    <a:pt x="51" y="194"/>
                  </a:lnTo>
                  <a:lnTo>
                    <a:pt x="51" y="194"/>
                  </a:lnTo>
                  <a:lnTo>
                    <a:pt x="51" y="194"/>
                  </a:lnTo>
                  <a:lnTo>
                    <a:pt x="52" y="194"/>
                  </a:lnTo>
                  <a:lnTo>
                    <a:pt x="54" y="193"/>
                  </a:lnTo>
                  <a:lnTo>
                    <a:pt x="54" y="193"/>
                  </a:lnTo>
                  <a:lnTo>
                    <a:pt x="54" y="193"/>
                  </a:lnTo>
                  <a:lnTo>
                    <a:pt x="54" y="192"/>
                  </a:lnTo>
                  <a:lnTo>
                    <a:pt x="54" y="192"/>
                  </a:lnTo>
                  <a:lnTo>
                    <a:pt x="54" y="192"/>
                  </a:lnTo>
                  <a:lnTo>
                    <a:pt x="54" y="191"/>
                  </a:lnTo>
                  <a:lnTo>
                    <a:pt x="54" y="191"/>
                  </a:lnTo>
                  <a:lnTo>
                    <a:pt x="54" y="190"/>
                  </a:lnTo>
                  <a:lnTo>
                    <a:pt x="54" y="189"/>
                  </a:lnTo>
                  <a:lnTo>
                    <a:pt x="54" y="187"/>
                  </a:lnTo>
                  <a:lnTo>
                    <a:pt x="55" y="186"/>
                  </a:lnTo>
                  <a:lnTo>
                    <a:pt x="55" y="186"/>
                  </a:lnTo>
                  <a:lnTo>
                    <a:pt x="55" y="186"/>
                  </a:lnTo>
                  <a:lnTo>
                    <a:pt x="55" y="185"/>
                  </a:lnTo>
                  <a:lnTo>
                    <a:pt x="55" y="185"/>
                  </a:lnTo>
                  <a:lnTo>
                    <a:pt x="55" y="185"/>
                  </a:lnTo>
                  <a:lnTo>
                    <a:pt x="55" y="184"/>
                  </a:lnTo>
                  <a:lnTo>
                    <a:pt x="55" y="183"/>
                  </a:lnTo>
                  <a:lnTo>
                    <a:pt x="55" y="183"/>
                  </a:lnTo>
                  <a:lnTo>
                    <a:pt x="55" y="183"/>
                  </a:lnTo>
                  <a:lnTo>
                    <a:pt x="54" y="183"/>
                  </a:lnTo>
                  <a:lnTo>
                    <a:pt x="53" y="182"/>
                  </a:lnTo>
                  <a:lnTo>
                    <a:pt x="53" y="179"/>
                  </a:lnTo>
                  <a:lnTo>
                    <a:pt x="53" y="179"/>
                  </a:lnTo>
                  <a:lnTo>
                    <a:pt x="52" y="179"/>
                  </a:lnTo>
                  <a:lnTo>
                    <a:pt x="52" y="179"/>
                  </a:lnTo>
                  <a:lnTo>
                    <a:pt x="52" y="179"/>
                  </a:lnTo>
                  <a:lnTo>
                    <a:pt x="51" y="179"/>
                  </a:lnTo>
                  <a:lnTo>
                    <a:pt x="51" y="179"/>
                  </a:lnTo>
                  <a:lnTo>
                    <a:pt x="51" y="179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50" y="179"/>
                  </a:lnTo>
                  <a:lnTo>
                    <a:pt x="49" y="178"/>
                  </a:lnTo>
                  <a:lnTo>
                    <a:pt x="49" y="178"/>
                  </a:lnTo>
                  <a:lnTo>
                    <a:pt x="48" y="178"/>
                  </a:lnTo>
                  <a:lnTo>
                    <a:pt x="48" y="177"/>
                  </a:lnTo>
                  <a:lnTo>
                    <a:pt x="46" y="175"/>
                  </a:lnTo>
                  <a:lnTo>
                    <a:pt x="46" y="175"/>
                  </a:lnTo>
                  <a:lnTo>
                    <a:pt x="45" y="175"/>
                  </a:lnTo>
                  <a:lnTo>
                    <a:pt x="45" y="175"/>
                  </a:lnTo>
                  <a:lnTo>
                    <a:pt x="45" y="175"/>
                  </a:lnTo>
                  <a:lnTo>
                    <a:pt x="45" y="175"/>
                  </a:lnTo>
                  <a:lnTo>
                    <a:pt x="45" y="174"/>
                  </a:lnTo>
                  <a:lnTo>
                    <a:pt x="45" y="174"/>
                  </a:lnTo>
                  <a:lnTo>
                    <a:pt x="45" y="174"/>
                  </a:lnTo>
                  <a:lnTo>
                    <a:pt x="45" y="174"/>
                  </a:lnTo>
                  <a:lnTo>
                    <a:pt x="46" y="173"/>
                  </a:lnTo>
                  <a:lnTo>
                    <a:pt x="46" y="173"/>
                  </a:lnTo>
                  <a:lnTo>
                    <a:pt x="46" y="172"/>
                  </a:lnTo>
                  <a:lnTo>
                    <a:pt x="46" y="172"/>
                  </a:lnTo>
                  <a:lnTo>
                    <a:pt x="46" y="172"/>
                  </a:lnTo>
                  <a:lnTo>
                    <a:pt x="45" y="171"/>
                  </a:lnTo>
                  <a:lnTo>
                    <a:pt x="45" y="171"/>
                  </a:lnTo>
                  <a:lnTo>
                    <a:pt x="45" y="170"/>
                  </a:lnTo>
                  <a:lnTo>
                    <a:pt x="45" y="170"/>
                  </a:lnTo>
                  <a:lnTo>
                    <a:pt x="45" y="170"/>
                  </a:lnTo>
                  <a:lnTo>
                    <a:pt x="45" y="170"/>
                  </a:lnTo>
                  <a:lnTo>
                    <a:pt x="44" y="170"/>
                  </a:lnTo>
                  <a:lnTo>
                    <a:pt x="44" y="170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3" y="171"/>
                  </a:lnTo>
                  <a:lnTo>
                    <a:pt x="43" y="171"/>
                  </a:lnTo>
                  <a:lnTo>
                    <a:pt x="43" y="172"/>
                  </a:lnTo>
                  <a:lnTo>
                    <a:pt x="40" y="173"/>
                  </a:lnTo>
                  <a:lnTo>
                    <a:pt x="39" y="174"/>
                  </a:lnTo>
                  <a:lnTo>
                    <a:pt x="39" y="174"/>
                  </a:lnTo>
                  <a:lnTo>
                    <a:pt x="38" y="174"/>
                  </a:lnTo>
                  <a:lnTo>
                    <a:pt x="38" y="174"/>
                  </a:lnTo>
                  <a:lnTo>
                    <a:pt x="38" y="174"/>
                  </a:lnTo>
                  <a:lnTo>
                    <a:pt x="38" y="174"/>
                  </a:lnTo>
                  <a:lnTo>
                    <a:pt x="38" y="173"/>
                  </a:lnTo>
                  <a:lnTo>
                    <a:pt x="38" y="173"/>
                  </a:lnTo>
                  <a:lnTo>
                    <a:pt x="38" y="173"/>
                  </a:lnTo>
                  <a:lnTo>
                    <a:pt x="38" y="172"/>
                  </a:lnTo>
                  <a:lnTo>
                    <a:pt x="38" y="171"/>
                  </a:lnTo>
                  <a:lnTo>
                    <a:pt x="38" y="170"/>
                  </a:lnTo>
                  <a:lnTo>
                    <a:pt x="38" y="170"/>
                  </a:lnTo>
                  <a:lnTo>
                    <a:pt x="39" y="169"/>
                  </a:lnTo>
                  <a:lnTo>
                    <a:pt x="39" y="169"/>
                  </a:lnTo>
                  <a:lnTo>
                    <a:pt x="39" y="168"/>
                  </a:lnTo>
                  <a:lnTo>
                    <a:pt x="39" y="168"/>
                  </a:lnTo>
                  <a:lnTo>
                    <a:pt x="40" y="168"/>
                  </a:lnTo>
                  <a:lnTo>
                    <a:pt x="39" y="167"/>
                  </a:lnTo>
                  <a:lnTo>
                    <a:pt x="39" y="167"/>
                  </a:lnTo>
                  <a:lnTo>
                    <a:pt x="38" y="167"/>
                  </a:lnTo>
                  <a:lnTo>
                    <a:pt x="38" y="167"/>
                  </a:lnTo>
                  <a:lnTo>
                    <a:pt x="38" y="167"/>
                  </a:lnTo>
                  <a:lnTo>
                    <a:pt x="37" y="167"/>
                  </a:lnTo>
                  <a:lnTo>
                    <a:pt x="37" y="167"/>
                  </a:lnTo>
                  <a:lnTo>
                    <a:pt x="37" y="167"/>
                  </a:lnTo>
                  <a:lnTo>
                    <a:pt x="37" y="167"/>
                  </a:lnTo>
                  <a:lnTo>
                    <a:pt x="37" y="167"/>
                  </a:lnTo>
                  <a:lnTo>
                    <a:pt x="37" y="168"/>
                  </a:lnTo>
                  <a:lnTo>
                    <a:pt x="37" y="168"/>
                  </a:lnTo>
                  <a:lnTo>
                    <a:pt x="37" y="168"/>
                  </a:lnTo>
                  <a:lnTo>
                    <a:pt x="37" y="169"/>
                  </a:lnTo>
                  <a:lnTo>
                    <a:pt x="37" y="170"/>
                  </a:lnTo>
                  <a:lnTo>
                    <a:pt x="38" y="170"/>
                  </a:lnTo>
                  <a:lnTo>
                    <a:pt x="37" y="171"/>
                  </a:lnTo>
                  <a:lnTo>
                    <a:pt x="37" y="171"/>
                  </a:lnTo>
                  <a:lnTo>
                    <a:pt x="33" y="172"/>
                  </a:lnTo>
                  <a:lnTo>
                    <a:pt x="33" y="172"/>
                  </a:lnTo>
                  <a:lnTo>
                    <a:pt x="33" y="172"/>
                  </a:lnTo>
                  <a:lnTo>
                    <a:pt x="32" y="172"/>
                  </a:lnTo>
                  <a:lnTo>
                    <a:pt x="32" y="172"/>
                  </a:lnTo>
                  <a:lnTo>
                    <a:pt x="33" y="172"/>
                  </a:lnTo>
                  <a:lnTo>
                    <a:pt x="33" y="170"/>
                  </a:lnTo>
                  <a:lnTo>
                    <a:pt x="33" y="170"/>
                  </a:lnTo>
                  <a:lnTo>
                    <a:pt x="33" y="169"/>
                  </a:lnTo>
                  <a:lnTo>
                    <a:pt x="33" y="166"/>
                  </a:lnTo>
                  <a:lnTo>
                    <a:pt x="32" y="166"/>
                  </a:lnTo>
                  <a:lnTo>
                    <a:pt x="32" y="165"/>
                  </a:lnTo>
                  <a:lnTo>
                    <a:pt x="31" y="164"/>
                  </a:lnTo>
                  <a:lnTo>
                    <a:pt x="28" y="163"/>
                  </a:lnTo>
                  <a:lnTo>
                    <a:pt x="27" y="163"/>
                  </a:lnTo>
                  <a:lnTo>
                    <a:pt x="26" y="164"/>
                  </a:lnTo>
                  <a:lnTo>
                    <a:pt x="26" y="164"/>
                  </a:lnTo>
                  <a:lnTo>
                    <a:pt x="26" y="164"/>
                  </a:lnTo>
                  <a:lnTo>
                    <a:pt x="26" y="164"/>
                  </a:lnTo>
                  <a:lnTo>
                    <a:pt x="26" y="164"/>
                  </a:lnTo>
                  <a:lnTo>
                    <a:pt x="25" y="165"/>
                  </a:lnTo>
                  <a:lnTo>
                    <a:pt x="24" y="165"/>
                  </a:lnTo>
                  <a:lnTo>
                    <a:pt x="24" y="165"/>
                  </a:lnTo>
                  <a:lnTo>
                    <a:pt x="24" y="165"/>
                  </a:lnTo>
                  <a:lnTo>
                    <a:pt x="24" y="165"/>
                  </a:lnTo>
                  <a:lnTo>
                    <a:pt x="24" y="165"/>
                  </a:lnTo>
                  <a:lnTo>
                    <a:pt x="23" y="165"/>
                  </a:lnTo>
                  <a:lnTo>
                    <a:pt x="23" y="164"/>
                  </a:lnTo>
                  <a:lnTo>
                    <a:pt x="23" y="164"/>
                  </a:lnTo>
                  <a:lnTo>
                    <a:pt x="23" y="164"/>
                  </a:lnTo>
                  <a:lnTo>
                    <a:pt x="23" y="164"/>
                  </a:lnTo>
                  <a:lnTo>
                    <a:pt x="23" y="164"/>
                  </a:lnTo>
                  <a:lnTo>
                    <a:pt x="22" y="164"/>
                  </a:lnTo>
                  <a:lnTo>
                    <a:pt x="22" y="164"/>
                  </a:lnTo>
                  <a:lnTo>
                    <a:pt x="19" y="163"/>
                  </a:lnTo>
                  <a:lnTo>
                    <a:pt x="19" y="163"/>
                  </a:lnTo>
                  <a:lnTo>
                    <a:pt x="18" y="163"/>
                  </a:lnTo>
                  <a:lnTo>
                    <a:pt x="18" y="163"/>
                  </a:lnTo>
                  <a:lnTo>
                    <a:pt x="16" y="164"/>
                  </a:lnTo>
                  <a:lnTo>
                    <a:pt x="16" y="164"/>
                  </a:lnTo>
                  <a:lnTo>
                    <a:pt x="16" y="164"/>
                  </a:lnTo>
                  <a:lnTo>
                    <a:pt x="16" y="164"/>
                  </a:lnTo>
                  <a:lnTo>
                    <a:pt x="16" y="164"/>
                  </a:lnTo>
                  <a:lnTo>
                    <a:pt x="16" y="164"/>
                  </a:lnTo>
                  <a:lnTo>
                    <a:pt x="16" y="164"/>
                  </a:lnTo>
                  <a:lnTo>
                    <a:pt x="15" y="164"/>
                  </a:lnTo>
                  <a:lnTo>
                    <a:pt x="15" y="164"/>
                  </a:lnTo>
                  <a:lnTo>
                    <a:pt x="14" y="163"/>
                  </a:lnTo>
                  <a:lnTo>
                    <a:pt x="14" y="163"/>
                  </a:lnTo>
                  <a:lnTo>
                    <a:pt x="13" y="161"/>
                  </a:lnTo>
                  <a:lnTo>
                    <a:pt x="11" y="157"/>
                  </a:lnTo>
                  <a:lnTo>
                    <a:pt x="11" y="157"/>
                  </a:lnTo>
                  <a:lnTo>
                    <a:pt x="11" y="157"/>
                  </a:lnTo>
                  <a:lnTo>
                    <a:pt x="11" y="157"/>
                  </a:lnTo>
                  <a:lnTo>
                    <a:pt x="11" y="157"/>
                  </a:lnTo>
                  <a:lnTo>
                    <a:pt x="11" y="157"/>
                  </a:lnTo>
                  <a:lnTo>
                    <a:pt x="11" y="156"/>
                  </a:lnTo>
                  <a:lnTo>
                    <a:pt x="11" y="156"/>
                  </a:lnTo>
                  <a:lnTo>
                    <a:pt x="12" y="156"/>
                  </a:lnTo>
                  <a:lnTo>
                    <a:pt x="12" y="156"/>
                  </a:lnTo>
                  <a:lnTo>
                    <a:pt x="12" y="156"/>
                  </a:lnTo>
                  <a:lnTo>
                    <a:pt x="12" y="156"/>
                  </a:lnTo>
                  <a:lnTo>
                    <a:pt x="13" y="156"/>
                  </a:lnTo>
                  <a:lnTo>
                    <a:pt x="13" y="156"/>
                  </a:lnTo>
                  <a:lnTo>
                    <a:pt x="14" y="156"/>
                  </a:lnTo>
                  <a:lnTo>
                    <a:pt x="14" y="156"/>
                  </a:lnTo>
                  <a:lnTo>
                    <a:pt x="14" y="156"/>
                  </a:lnTo>
                  <a:lnTo>
                    <a:pt x="14" y="156"/>
                  </a:lnTo>
                  <a:lnTo>
                    <a:pt x="14" y="156"/>
                  </a:lnTo>
                  <a:lnTo>
                    <a:pt x="14" y="156"/>
                  </a:lnTo>
                  <a:lnTo>
                    <a:pt x="14" y="156"/>
                  </a:lnTo>
                  <a:lnTo>
                    <a:pt x="14" y="156"/>
                  </a:lnTo>
                  <a:lnTo>
                    <a:pt x="14" y="156"/>
                  </a:lnTo>
                  <a:lnTo>
                    <a:pt x="14" y="155"/>
                  </a:lnTo>
                  <a:lnTo>
                    <a:pt x="14" y="155"/>
                  </a:lnTo>
                  <a:lnTo>
                    <a:pt x="14" y="155"/>
                  </a:lnTo>
                  <a:lnTo>
                    <a:pt x="13" y="154"/>
                  </a:lnTo>
                  <a:lnTo>
                    <a:pt x="13" y="154"/>
                  </a:lnTo>
                  <a:lnTo>
                    <a:pt x="12" y="154"/>
                  </a:lnTo>
                  <a:lnTo>
                    <a:pt x="12" y="154"/>
                  </a:lnTo>
                  <a:lnTo>
                    <a:pt x="12" y="154"/>
                  </a:lnTo>
                  <a:lnTo>
                    <a:pt x="12" y="154"/>
                  </a:lnTo>
                  <a:lnTo>
                    <a:pt x="12" y="154"/>
                  </a:lnTo>
                  <a:lnTo>
                    <a:pt x="12" y="154"/>
                  </a:lnTo>
                  <a:lnTo>
                    <a:pt x="11" y="154"/>
                  </a:lnTo>
                  <a:lnTo>
                    <a:pt x="11" y="154"/>
                  </a:lnTo>
                  <a:lnTo>
                    <a:pt x="11" y="154"/>
                  </a:lnTo>
                  <a:lnTo>
                    <a:pt x="11" y="154"/>
                  </a:lnTo>
                  <a:lnTo>
                    <a:pt x="11" y="154"/>
                  </a:lnTo>
                  <a:lnTo>
                    <a:pt x="10" y="154"/>
                  </a:lnTo>
                  <a:lnTo>
                    <a:pt x="9" y="153"/>
                  </a:lnTo>
                  <a:lnTo>
                    <a:pt x="9" y="153"/>
                  </a:lnTo>
                  <a:lnTo>
                    <a:pt x="9" y="153"/>
                  </a:lnTo>
                  <a:lnTo>
                    <a:pt x="8" y="152"/>
                  </a:lnTo>
                  <a:lnTo>
                    <a:pt x="7" y="150"/>
                  </a:lnTo>
                  <a:lnTo>
                    <a:pt x="7" y="150"/>
                  </a:lnTo>
                  <a:lnTo>
                    <a:pt x="7" y="150"/>
                  </a:lnTo>
                  <a:lnTo>
                    <a:pt x="7" y="147"/>
                  </a:lnTo>
                  <a:lnTo>
                    <a:pt x="7" y="147"/>
                  </a:lnTo>
                  <a:lnTo>
                    <a:pt x="7" y="147"/>
                  </a:lnTo>
                  <a:lnTo>
                    <a:pt x="8" y="146"/>
                  </a:lnTo>
                  <a:lnTo>
                    <a:pt x="8" y="146"/>
                  </a:lnTo>
                  <a:lnTo>
                    <a:pt x="9" y="146"/>
                  </a:lnTo>
                  <a:lnTo>
                    <a:pt x="9" y="146"/>
                  </a:lnTo>
                  <a:lnTo>
                    <a:pt x="9" y="145"/>
                  </a:lnTo>
                  <a:lnTo>
                    <a:pt x="10" y="145"/>
                  </a:lnTo>
                  <a:lnTo>
                    <a:pt x="10" y="144"/>
                  </a:lnTo>
                  <a:lnTo>
                    <a:pt x="10" y="144"/>
                  </a:lnTo>
                  <a:lnTo>
                    <a:pt x="10" y="144"/>
                  </a:lnTo>
                  <a:lnTo>
                    <a:pt x="10" y="143"/>
                  </a:lnTo>
                  <a:lnTo>
                    <a:pt x="10" y="143"/>
                  </a:lnTo>
                  <a:lnTo>
                    <a:pt x="10" y="143"/>
                  </a:lnTo>
                  <a:lnTo>
                    <a:pt x="10" y="143"/>
                  </a:lnTo>
                  <a:lnTo>
                    <a:pt x="10" y="143"/>
                  </a:lnTo>
                  <a:lnTo>
                    <a:pt x="9" y="143"/>
                  </a:lnTo>
                  <a:lnTo>
                    <a:pt x="8" y="144"/>
                  </a:lnTo>
                  <a:lnTo>
                    <a:pt x="7" y="144"/>
                  </a:lnTo>
                  <a:lnTo>
                    <a:pt x="7" y="144"/>
                  </a:lnTo>
                  <a:lnTo>
                    <a:pt x="7" y="144"/>
                  </a:lnTo>
                  <a:lnTo>
                    <a:pt x="7" y="144"/>
                  </a:lnTo>
                  <a:lnTo>
                    <a:pt x="5" y="143"/>
                  </a:lnTo>
                  <a:lnTo>
                    <a:pt x="5" y="141"/>
                  </a:lnTo>
                  <a:lnTo>
                    <a:pt x="5" y="140"/>
                  </a:lnTo>
                  <a:lnTo>
                    <a:pt x="5" y="140"/>
                  </a:lnTo>
                  <a:lnTo>
                    <a:pt x="5" y="135"/>
                  </a:lnTo>
                  <a:lnTo>
                    <a:pt x="2" y="134"/>
                  </a:lnTo>
                  <a:lnTo>
                    <a:pt x="1" y="134"/>
                  </a:lnTo>
                  <a:lnTo>
                    <a:pt x="1" y="134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32"/>
                  </a:lnTo>
                  <a:lnTo>
                    <a:pt x="1" y="131"/>
                  </a:lnTo>
                  <a:lnTo>
                    <a:pt x="1" y="131"/>
                  </a:lnTo>
                  <a:lnTo>
                    <a:pt x="1" y="131"/>
                  </a:lnTo>
                  <a:lnTo>
                    <a:pt x="1" y="130"/>
                  </a:lnTo>
                  <a:lnTo>
                    <a:pt x="0" y="130"/>
                  </a:lnTo>
                  <a:lnTo>
                    <a:pt x="2" y="129"/>
                  </a:lnTo>
                  <a:lnTo>
                    <a:pt x="2" y="129"/>
                  </a:lnTo>
                  <a:lnTo>
                    <a:pt x="3" y="129"/>
                  </a:lnTo>
                  <a:lnTo>
                    <a:pt x="4" y="129"/>
                  </a:lnTo>
                  <a:lnTo>
                    <a:pt x="4" y="129"/>
                  </a:lnTo>
                  <a:lnTo>
                    <a:pt x="5" y="129"/>
                  </a:lnTo>
                  <a:lnTo>
                    <a:pt x="6" y="129"/>
                  </a:lnTo>
                  <a:lnTo>
                    <a:pt x="7" y="129"/>
                  </a:lnTo>
                  <a:lnTo>
                    <a:pt x="7" y="130"/>
                  </a:lnTo>
                  <a:lnTo>
                    <a:pt x="7" y="130"/>
                  </a:lnTo>
                  <a:lnTo>
                    <a:pt x="7" y="131"/>
                  </a:lnTo>
                  <a:lnTo>
                    <a:pt x="8" y="131"/>
                  </a:lnTo>
                  <a:lnTo>
                    <a:pt x="8" y="131"/>
                  </a:lnTo>
                  <a:lnTo>
                    <a:pt x="9" y="132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2" y="130"/>
                  </a:lnTo>
                  <a:lnTo>
                    <a:pt x="13" y="129"/>
                  </a:lnTo>
                  <a:lnTo>
                    <a:pt x="13" y="128"/>
                  </a:lnTo>
                  <a:lnTo>
                    <a:pt x="13" y="128"/>
                  </a:lnTo>
                  <a:lnTo>
                    <a:pt x="13" y="128"/>
                  </a:lnTo>
                  <a:lnTo>
                    <a:pt x="14" y="128"/>
                  </a:lnTo>
                  <a:lnTo>
                    <a:pt x="14" y="129"/>
                  </a:lnTo>
                  <a:lnTo>
                    <a:pt x="15" y="128"/>
                  </a:lnTo>
                  <a:lnTo>
                    <a:pt x="15" y="128"/>
                  </a:lnTo>
                  <a:lnTo>
                    <a:pt x="17" y="127"/>
                  </a:lnTo>
                  <a:lnTo>
                    <a:pt x="17" y="127"/>
                  </a:lnTo>
                  <a:lnTo>
                    <a:pt x="18" y="126"/>
                  </a:lnTo>
                  <a:lnTo>
                    <a:pt x="19" y="127"/>
                  </a:lnTo>
                  <a:lnTo>
                    <a:pt x="19" y="126"/>
                  </a:lnTo>
                  <a:lnTo>
                    <a:pt x="20" y="127"/>
                  </a:lnTo>
                  <a:lnTo>
                    <a:pt x="21" y="128"/>
                  </a:lnTo>
                  <a:lnTo>
                    <a:pt x="21" y="128"/>
                  </a:lnTo>
                  <a:lnTo>
                    <a:pt x="21" y="128"/>
                  </a:lnTo>
                  <a:lnTo>
                    <a:pt x="21" y="128"/>
                  </a:lnTo>
                  <a:lnTo>
                    <a:pt x="21" y="128"/>
                  </a:lnTo>
                  <a:lnTo>
                    <a:pt x="20" y="129"/>
                  </a:lnTo>
                  <a:lnTo>
                    <a:pt x="20" y="129"/>
                  </a:lnTo>
                  <a:lnTo>
                    <a:pt x="20" y="129"/>
                  </a:lnTo>
                  <a:lnTo>
                    <a:pt x="20" y="129"/>
                  </a:lnTo>
                  <a:lnTo>
                    <a:pt x="20" y="129"/>
                  </a:lnTo>
                  <a:lnTo>
                    <a:pt x="20" y="129"/>
                  </a:lnTo>
                  <a:lnTo>
                    <a:pt x="20" y="129"/>
                  </a:lnTo>
                  <a:lnTo>
                    <a:pt x="20" y="130"/>
                  </a:lnTo>
                  <a:lnTo>
                    <a:pt x="20" y="134"/>
                  </a:lnTo>
                  <a:lnTo>
                    <a:pt x="21" y="138"/>
                  </a:lnTo>
                  <a:lnTo>
                    <a:pt x="21" y="138"/>
                  </a:lnTo>
                  <a:lnTo>
                    <a:pt x="21" y="139"/>
                  </a:lnTo>
                  <a:lnTo>
                    <a:pt x="22" y="139"/>
                  </a:lnTo>
                  <a:lnTo>
                    <a:pt x="23" y="140"/>
                  </a:lnTo>
                  <a:lnTo>
                    <a:pt x="23" y="140"/>
                  </a:lnTo>
                  <a:lnTo>
                    <a:pt x="24" y="140"/>
                  </a:lnTo>
                  <a:lnTo>
                    <a:pt x="24" y="140"/>
                  </a:lnTo>
                  <a:lnTo>
                    <a:pt x="25" y="139"/>
                  </a:lnTo>
                  <a:lnTo>
                    <a:pt x="25" y="139"/>
                  </a:lnTo>
                  <a:lnTo>
                    <a:pt x="25" y="138"/>
                  </a:lnTo>
                  <a:lnTo>
                    <a:pt x="25" y="138"/>
                  </a:lnTo>
                  <a:lnTo>
                    <a:pt x="26" y="136"/>
                  </a:lnTo>
                  <a:lnTo>
                    <a:pt x="26" y="136"/>
                  </a:lnTo>
                  <a:lnTo>
                    <a:pt x="28" y="134"/>
                  </a:lnTo>
                  <a:lnTo>
                    <a:pt x="29" y="133"/>
                  </a:lnTo>
                  <a:lnTo>
                    <a:pt x="32" y="132"/>
                  </a:lnTo>
                  <a:lnTo>
                    <a:pt x="33" y="133"/>
                  </a:lnTo>
                  <a:lnTo>
                    <a:pt x="36" y="131"/>
                  </a:lnTo>
                  <a:lnTo>
                    <a:pt x="36" y="131"/>
                  </a:lnTo>
                  <a:lnTo>
                    <a:pt x="41" y="126"/>
                  </a:lnTo>
                  <a:lnTo>
                    <a:pt x="41" y="126"/>
                  </a:lnTo>
                  <a:lnTo>
                    <a:pt x="42" y="126"/>
                  </a:lnTo>
                  <a:lnTo>
                    <a:pt x="42" y="126"/>
                  </a:lnTo>
                  <a:lnTo>
                    <a:pt x="43" y="125"/>
                  </a:lnTo>
                  <a:lnTo>
                    <a:pt x="43" y="124"/>
                  </a:lnTo>
                  <a:lnTo>
                    <a:pt x="43" y="124"/>
                  </a:lnTo>
                  <a:lnTo>
                    <a:pt x="44" y="122"/>
                  </a:lnTo>
                  <a:lnTo>
                    <a:pt x="45" y="122"/>
                  </a:lnTo>
                  <a:lnTo>
                    <a:pt x="45" y="122"/>
                  </a:lnTo>
                  <a:lnTo>
                    <a:pt x="45" y="122"/>
                  </a:lnTo>
                  <a:lnTo>
                    <a:pt x="45" y="122"/>
                  </a:lnTo>
                  <a:lnTo>
                    <a:pt x="45" y="121"/>
                  </a:lnTo>
                  <a:lnTo>
                    <a:pt x="45" y="120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5" y="118"/>
                  </a:lnTo>
                  <a:lnTo>
                    <a:pt x="45" y="118"/>
                  </a:lnTo>
                  <a:lnTo>
                    <a:pt x="45" y="117"/>
                  </a:lnTo>
                  <a:lnTo>
                    <a:pt x="45" y="117"/>
                  </a:lnTo>
                  <a:lnTo>
                    <a:pt x="44" y="117"/>
                  </a:lnTo>
                  <a:lnTo>
                    <a:pt x="44" y="115"/>
                  </a:lnTo>
                  <a:lnTo>
                    <a:pt x="44" y="114"/>
                  </a:lnTo>
                  <a:lnTo>
                    <a:pt x="45" y="110"/>
                  </a:lnTo>
                  <a:lnTo>
                    <a:pt x="46" y="109"/>
                  </a:lnTo>
                  <a:lnTo>
                    <a:pt x="46" y="109"/>
                  </a:lnTo>
                  <a:lnTo>
                    <a:pt x="46" y="108"/>
                  </a:lnTo>
                  <a:lnTo>
                    <a:pt x="46" y="106"/>
                  </a:lnTo>
                  <a:lnTo>
                    <a:pt x="46" y="105"/>
                  </a:lnTo>
                  <a:lnTo>
                    <a:pt x="46" y="105"/>
                  </a:lnTo>
                  <a:lnTo>
                    <a:pt x="45" y="105"/>
                  </a:lnTo>
                  <a:lnTo>
                    <a:pt x="45" y="104"/>
                  </a:lnTo>
                  <a:lnTo>
                    <a:pt x="44" y="104"/>
                  </a:lnTo>
                  <a:lnTo>
                    <a:pt x="45" y="104"/>
                  </a:lnTo>
                  <a:lnTo>
                    <a:pt x="45" y="104"/>
                  </a:lnTo>
                  <a:lnTo>
                    <a:pt x="46" y="102"/>
                  </a:lnTo>
                  <a:lnTo>
                    <a:pt x="46" y="102"/>
                  </a:lnTo>
                  <a:lnTo>
                    <a:pt x="46" y="102"/>
                  </a:lnTo>
                  <a:lnTo>
                    <a:pt x="46" y="102"/>
                  </a:lnTo>
                  <a:lnTo>
                    <a:pt x="47" y="102"/>
                  </a:lnTo>
                  <a:lnTo>
                    <a:pt x="49" y="102"/>
                  </a:lnTo>
                  <a:lnTo>
                    <a:pt x="50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2" y="103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51" y="105"/>
                  </a:lnTo>
                  <a:lnTo>
                    <a:pt x="51" y="105"/>
                  </a:lnTo>
                  <a:lnTo>
                    <a:pt x="51" y="106"/>
                  </a:lnTo>
                  <a:lnTo>
                    <a:pt x="51" y="106"/>
                  </a:lnTo>
                  <a:lnTo>
                    <a:pt x="51" y="107"/>
                  </a:lnTo>
                  <a:lnTo>
                    <a:pt x="51" y="107"/>
                  </a:lnTo>
                  <a:lnTo>
                    <a:pt x="52" y="107"/>
                  </a:lnTo>
                  <a:lnTo>
                    <a:pt x="52" y="108"/>
                  </a:lnTo>
                  <a:lnTo>
                    <a:pt x="53" y="108"/>
                  </a:lnTo>
                  <a:lnTo>
                    <a:pt x="53" y="108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54" y="111"/>
                  </a:lnTo>
                  <a:lnTo>
                    <a:pt x="54" y="111"/>
                  </a:lnTo>
                  <a:lnTo>
                    <a:pt x="54" y="111"/>
                  </a:lnTo>
                  <a:lnTo>
                    <a:pt x="55" y="111"/>
                  </a:lnTo>
                  <a:lnTo>
                    <a:pt x="57" y="112"/>
                  </a:lnTo>
                  <a:lnTo>
                    <a:pt x="57" y="112"/>
                  </a:lnTo>
                  <a:lnTo>
                    <a:pt x="58" y="112"/>
                  </a:lnTo>
                  <a:lnTo>
                    <a:pt x="59" y="111"/>
                  </a:lnTo>
                  <a:lnTo>
                    <a:pt x="60" y="111"/>
                  </a:lnTo>
                  <a:lnTo>
                    <a:pt x="60" y="111"/>
                  </a:lnTo>
                  <a:lnTo>
                    <a:pt x="64" y="109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7" y="106"/>
                  </a:lnTo>
                  <a:lnTo>
                    <a:pt x="67" y="104"/>
                  </a:lnTo>
                  <a:lnTo>
                    <a:pt x="69" y="103"/>
                  </a:lnTo>
                  <a:lnTo>
                    <a:pt x="70" y="104"/>
                  </a:lnTo>
                  <a:lnTo>
                    <a:pt x="73" y="104"/>
                  </a:lnTo>
                  <a:lnTo>
                    <a:pt x="73" y="103"/>
                  </a:lnTo>
                  <a:lnTo>
                    <a:pt x="75" y="102"/>
                  </a:lnTo>
                  <a:lnTo>
                    <a:pt x="75" y="102"/>
                  </a:lnTo>
                  <a:lnTo>
                    <a:pt x="76" y="101"/>
                  </a:lnTo>
                  <a:lnTo>
                    <a:pt x="76" y="101"/>
                  </a:lnTo>
                  <a:lnTo>
                    <a:pt x="77" y="101"/>
                  </a:lnTo>
                  <a:lnTo>
                    <a:pt x="77" y="100"/>
                  </a:lnTo>
                  <a:lnTo>
                    <a:pt x="77" y="100"/>
                  </a:lnTo>
                  <a:lnTo>
                    <a:pt x="76" y="100"/>
                  </a:lnTo>
                  <a:lnTo>
                    <a:pt x="76" y="100"/>
                  </a:lnTo>
                  <a:lnTo>
                    <a:pt x="75" y="98"/>
                  </a:lnTo>
                  <a:lnTo>
                    <a:pt x="74" y="98"/>
                  </a:lnTo>
                  <a:lnTo>
                    <a:pt x="73" y="97"/>
                  </a:lnTo>
                  <a:lnTo>
                    <a:pt x="72" y="97"/>
                  </a:lnTo>
                  <a:lnTo>
                    <a:pt x="72" y="96"/>
                  </a:lnTo>
                  <a:lnTo>
                    <a:pt x="71" y="96"/>
                  </a:lnTo>
                  <a:lnTo>
                    <a:pt x="70" y="94"/>
                  </a:lnTo>
                  <a:lnTo>
                    <a:pt x="70" y="93"/>
                  </a:lnTo>
                  <a:lnTo>
                    <a:pt x="70" y="93"/>
                  </a:lnTo>
                  <a:lnTo>
                    <a:pt x="69" y="90"/>
                  </a:lnTo>
                  <a:lnTo>
                    <a:pt x="70" y="90"/>
                  </a:lnTo>
                  <a:lnTo>
                    <a:pt x="71" y="89"/>
                  </a:lnTo>
                  <a:lnTo>
                    <a:pt x="71" y="89"/>
                  </a:lnTo>
                  <a:lnTo>
                    <a:pt x="72" y="88"/>
                  </a:lnTo>
                  <a:lnTo>
                    <a:pt x="73" y="87"/>
                  </a:lnTo>
                  <a:lnTo>
                    <a:pt x="73" y="87"/>
                  </a:lnTo>
                  <a:lnTo>
                    <a:pt x="74" y="87"/>
                  </a:lnTo>
                  <a:lnTo>
                    <a:pt x="76" y="87"/>
                  </a:lnTo>
                  <a:lnTo>
                    <a:pt x="77" y="87"/>
                  </a:lnTo>
                  <a:lnTo>
                    <a:pt x="77" y="88"/>
                  </a:lnTo>
                  <a:lnTo>
                    <a:pt x="79" y="86"/>
                  </a:lnTo>
                  <a:lnTo>
                    <a:pt x="81" y="86"/>
                  </a:lnTo>
                  <a:lnTo>
                    <a:pt x="82" y="86"/>
                  </a:lnTo>
                  <a:lnTo>
                    <a:pt x="83" y="86"/>
                  </a:lnTo>
                  <a:lnTo>
                    <a:pt x="84" y="86"/>
                  </a:lnTo>
                  <a:lnTo>
                    <a:pt x="84" y="86"/>
                  </a:lnTo>
                  <a:lnTo>
                    <a:pt x="84" y="85"/>
                  </a:lnTo>
                  <a:lnTo>
                    <a:pt x="85" y="85"/>
                  </a:lnTo>
                  <a:lnTo>
                    <a:pt x="85" y="84"/>
                  </a:lnTo>
                  <a:lnTo>
                    <a:pt x="84" y="83"/>
                  </a:lnTo>
                  <a:lnTo>
                    <a:pt x="84" y="83"/>
                  </a:lnTo>
                  <a:lnTo>
                    <a:pt x="84" y="83"/>
                  </a:lnTo>
                  <a:lnTo>
                    <a:pt x="84" y="83"/>
                  </a:lnTo>
                  <a:lnTo>
                    <a:pt x="84" y="79"/>
                  </a:lnTo>
                  <a:lnTo>
                    <a:pt x="84" y="79"/>
                  </a:lnTo>
                  <a:lnTo>
                    <a:pt x="85" y="79"/>
                  </a:lnTo>
                  <a:lnTo>
                    <a:pt x="86" y="79"/>
                  </a:lnTo>
                  <a:lnTo>
                    <a:pt x="87" y="78"/>
                  </a:lnTo>
                  <a:lnTo>
                    <a:pt x="87" y="78"/>
                  </a:lnTo>
                  <a:lnTo>
                    <a:pt x="88" y="78"/>
                  </a:lnTo>
                  <a:lnTo>
                    <a:pt x="88" y="78"/>
                  </a:lnTo>
                  <a:lnTo>
                    <a:pt x="90" y="78"/>
                  </a:lnTo>
                  <a:lnTo>
                    <a:pt x="90" y="78"/>
                  </a:lnTo>
                  <a:lnTo>
                    <a:pt x="91" y="78"/>
                  </a:lnTo>
                  <a:lnTo>
                    <a:pt x="91" y="78"/>
                  </a:lnTo>
                  <a:lnTo>
                    <a:pt x="91" y="77"/>
                  </a:lnTo>
                  <a:lnTo>
                    <a:pt x="92" y="77"/>
                  </a:lnTo>
                  <a:lnTo>
                    <a:pt x="92" y="77"/>
                  </a:lnTo>
                  <a:lnTo>
                    <a:pt x="93" y="77"/>
                  </a:lnTo>
                  <a:lnTo>
                    <a:pt x="93" y="77"/>
                  </a:lnTo>
                  <a:lnTo>
                    <a:pt x="93" y="77"/>
                  </a:lnTo>
                  <a:lnTo>
                    <a:pt x="96" y="78"/>
                  </a:lnTo>
                  <a:lnTo>
                    <a:pt x="96" y="77"/>
                  </a:lnTo>
                  <a:lnTo>
                    <a:pt x="96" y="77"/>
                  </a:lnTo>
                  <a:lnTo>
                    <a:pt x="97" y="77"/>
                  </a:lnTo>
                  <a:lnTo>
                    <a:pt x="100" y="74"/>
                  </a:lnTo>
                  <a:lnTo>
                    <a:pt x="102" y="72"/>
                  </a:lnTo>
                  <a:lnTo>
                    <a:pt x="102" y="71"/>
                  </a:lnTo>
                  <a:lnTo>
                    <a:pt x="102" y="71"/>
                  </a:lnTo>
                  <a:lnTo>
                    <a:pt x="103" y="71"/>
                  </a:lnTo>
                  <a:lnTo>
                    <a:pt x="103" y="71"/>
                  </a:lnTo>
                  <a:lnTo>
                    <a:pt x="107" y="69"/>
                  </a:lnTo>
                  <a:lnTo>
                    <a:pt x="109" y="68"/>
                  </a:lnTo>
                  <a:lnTo>
                    <a:pt x="109" y="68"/>
                  </a:lnTo>
                  <a:lnTo>
                    <a:pt x="112" y="67"/>
                  </a:lnTo>
                  <a:lnTo>
                    <a:pt x="112" y="67"/>
                  </a:lnTo>
                  <a:lnTo>
                    <a:pt x="113" y="66"/>
                  </a:lnTo>
                  <a:lnTo>
                    <a:pt x="114" y="66"/>
                  </a:lnTo>
                  <a:lnTo>
                    <a:pt x="114" y="66"/>
                  </a:lnTo>
                  <a:lnTo>
                    <a:pt x="114" y="67"/>
                  </a:lnTo>
                  <a:lnTo>
                    <a:pt x="114" y="66"/>
                  </a:lnTo>
                  <a:lnTo>
                    <a:pt x="114" y="64"/>
                  </a:lnTo>
                  <a:lnTo>
                    <a:pt x="114" y="63"/>
                  </a:lnTo>
                  <a:lnTo>
                    <a:pt x="114" y="62"/>
                  </a:lnTo>
                  <a:lnTo>
                    <a:pt x="114" y="61"/>
                  </a:lnTo>
                  <a:lnTo>
                    <a:pt x="113" y="59"/>
                  </a:lnTo>
                  <a:lnTo>
                    <a:pt x="113" y="58"/>
                  </a:lnTo>
                  <a:lnTo>
                    <a:pt x="112" y="58"/>
                  </a:lnTo>
                  <a:lnTo>
                    <a:pt x="112" y="57"/>
                  </a:lnTo>
                  <a:lnTo>
                    <a:pt x="111" y="55"/>
                  </a:lnTo>
                  <a:lnTo>
                    <a:pt x="110" y="53"/>
                  </a:lnTo>
                  <a:lnTo>
                    <a:pt x="110" y="51"/>
                  </a:lnTo>
                  <a:lnTo>
                    <a:pt x="110" y="51"/>
                  </a:lnTo>
                  <a:lnTo>
                    <a:pt x="113" y="49"/>
                  </a:lnTo>
                  <a:lnTo>
                    <a:pt x="114" y="48"/>
                  </a:lnTo>
                  <a:lnTo>
                    <a:pt x="115" y="49"/>
                  </a:lnTo>
                  <a:lnTo>
                    <a:pt x="115" y="49"/>
                  </a:lnTo>
                  <a:lnTo>
                    <a:pt x="116" y="50"/>
                  </a:lnTo>
                  <a:lnTo>
                    <a:pt x="116" y="50"/>
                  </a:lnTo>
                  <a:lnTo>
                    <a:pt x="117" y="50"/>
                  </a:lnTo>
                  <a:lnTo>
                    <a:pt x="117" y="50"/>
                  </a:lnTo>
                  <a:lnTo>
                    <a:pt x="117" y="50"/>
                  </a:lnTo>
                  <a:lnTo>
                    <a:pt x="118" y="50"/>
                  </a:lnTo>
                  <a:lnTo>
                    <a:pt x="120" y="50"/>
                  </a:lnTo>
                  <a:lnTo>
                    <a:pt x="120" y="50"/>
                  </a:lnTo>
                  <a:lnTo>
                    <a:pt x="120" y="51"/>
                  </a:lnTo>
                  <a:lnTo>
                    <a:pt x="120" y="51"/>
                  </a:lnTo>
                  <a:lnTo>
                    <a:pt x="120" y="51"/>
                  </a:lnTo>
                  <a:lnTo>
                    <a:pt x="120" y="52"/>
                  </a:lnTo>
                  <a:lnTo>
                    <a:pt x="121" y="52"/>
                  </a:lnTo>
                  <a:lnTo>
                    <a:pt x="123" y="52"/>
                  </a:lnTo>
                  <a:lnTo>
                    <a:pt x="123" y="52"/>
                  </a:lnTo>
                  <a:lnTo>
                    <a:pt x="124" y="52"/>
                  </a:lnTo>
                  <a:lnTo>
                    <a:pt x="124" y="51"/>
                  </a:lnTo>
                  <a:lnTo>
                    <a:pt x="124" y="50"/>
                  </a:lnTo>
                  <a:lnTo>
                    <a:pt x="125" y="48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29" y="47"/>
                  </a:lnTo>
                  <a:lnTo>
                    <a:pt x="129" y="47"/>
                  </a:lnTo>
                  <a:lnTo>
                    <a:pt x="131" y="46"/>
                  </a:lnTo>
                  <a:lnTo>
                    <a:pt x="131" y="46"/>
                  </a:lnTo>
                  <a:lnTo>
                    <a:pt x="132" y="47"/>
                  </a:lnTo>
                  <a:lnTo>
                    <a:pt x="132" y="47"/>
                  </a:lnTo>
                  <a:lnTo>
                    <a:pt x="133" y="47"/>
                  </a:lnTo>
                  <a:lnTo>
                    <a:pt x="134" y="47"/>
                  </a:lnTo>
                  <a:lnTo>
                    <a:pt x="137" y="47"/>
                  </a:lnTo>
                  <a:lnTo>
                    <a:pt x="137" y="47"/>
                  </a:lnTo>
                  <a:lnTo>
                    <a:pt x="141" y="47"/>
                  </a:lnTo>
                  <a:lnTo>
                    <a:pt x="142" y="47"/>
                  </a:lnTo>
                  <a:lnTo>
                    <a:pt x="142" y="47"/>
                  </a:lnTo>
                  <a:lnTo>
                    <a:pt x="143" y="47"/>
                  </a:lnTo>
                  <a:lnTo>
                    <a:pt x="144" y="47"/>
                  </a:lnTo>
                  <a:lnTo>
                    <a:pt x="144" y="46"/>
                  </a:lnTo>
                  <a:lnTo>
                    <a:pt x="144" y="45"/>
                  </a:lnTo>
                  <a:lnTo>
                    <a:pt x="145" y="45"/>
                  </a:lnTo>
                  <a:lnTo>
                    <a:pt x="145" y="45"/>
                  </a:lnTo>
                  <a:lnTo>
                    <a:pt x="144" y="44"/>
                  </a:lnTo>
                  <a:lnTo>
                    <a:pt x="144" y="44"/>
                  </a:lnTo>
                  <a:lnTo>
                    <a:pt x="144" y="44"/>
                  </a:lnTo>
                  <a:lnTo>
                    <a:pt x="144" y="44"/>
                  </a:lnTo>
                  <a:lnTo>
                    <a:pt x="144" y="44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44" y="41"/>
                  </a:lnTo>
                  <a:lnTo>
                    <a:pt x="145" y="40"/>
                  </a:lnTo>
                  <a:lnTo>
                    <a:pt x="146" y="39"/>
                  </a:lnTo>
                  <a:lnTo>
                    <a:pt x="146" y="39"/>
                  </a:lnTo>
                  <a:lnTo>
                    <a:pt x="147" y="39"/>
                  </a:lnTo>
                  <a:lnTo>
                    <a:pt x="147" y="39"/>
                  </a:lnTo>
                  <a:lnTo>
                    <a:pt x="147" y="39"/>
                  </a:lnTo>
                  <a:lnTo>
                    <a:pt x="148" y="39"/>
                  </a:lnTo>
                  <a:lnTo>
                    <a:pt x="149" y="39"/>
                  </a:lnTo>
                  <a:lnTo>
                    <a:pt x="149" y="40"/>
                  </a:lnTo>
                  <a:lnTo>
                    <a:pt x="149" y="41"/>
                  </a:lnTo>
                  <a:lnTo>
                    <a:pt x="149" y="41"/>
                  </a:lnTo>
                  <a:lnTo>
                    <a:pt x="149" y="41"/>
                  </a:lnTo>
                  <a:lnTo>
                    <a:pt x="149" y="42"/>
                  </a:lnTo>
                  <a:lnTo>
                    <a:pt x="149" y="42"/>
                  </a:lnTo>
                  <a:lnTo>
                    <a:pt x="149" y="42"/>
                  </a:lnTo>
                  <a:lnTo>
                    <a:pt x="150" y="42"/>
                  </a:lnTo>
                  <a:lnTo>
                    <a:pt x="150" y="42"/>
                  </a:lnTo>
                  <a:lnTo>
                    <a:pt x="150" y="43"/>
                  </a:lnTo>
                  <a:lnTo>
                    <a:pt x="154" y="44"/>
                  </a:lnTo>
                  <a:lnTo>
                    <a:pt x="154" y="44"/>
                  </a:lnTo>
                  <a:lnTo>
                    <a:pt x="156" y="44"/>
                  </a:lnTo>
                  <a:lnTo>
                    <a:pt x="156" y="44"/>
                  </a:lnTo>
                  <a:lnTo>
                    <a:pt x="156" y="44"/>
                  </a:lnTo>
                  <a:lnTo>
                    <a:pt x="157" y="44"/>
                  </a:lnTo>
                  <a:lnTo>
                    <a:pt x="157" y="44"/>
                  </a:lnTo>
                  <a:lnTo>
                    <a:pt x="157" y="44"/>
                  </a:lnTo>
                  <a:lnTo>
                    <a:pt x="157" y="44"/>
                  </a:lnTo>
                  <a:lnTo>
                    <a:pt x="159" y="43"/>
                  </a:lnTo>
                  <a:lnTo>
                    <a:pt x="160" y="42"/>
                  </a:lnTo>
                  <a:lnTo>
                    <a:pt x="160" y="42"/>
                  </a:lnTo>
                  <a:lnTo>
                    <a:pt x="160" y="41"/>
                  </a:lnTo>
                  <a:lnTo>
                    <a:pt x="160" y="41"/>
                  </a:lnTo>
                  <a:lnTo>
                    <a:pt x="161" y="41"/>
                  </a:lnTo>
                  <a:lnTo>
                    <a:pt x="163" y="40"/>
                  </a:lnTo>
                  <a:lnTo>
                    <a:pt x="163" y="39"/>
                  </a:lnTo>
                  <a:lnTo>
                    <a:pt x="163" y="39"/>
                  </a:lnTo>
                  <a:lnTo>
                    <a:pt x="164" y="39"/>
                  </a:lnTo>
                  <a:lnTo>
                    <a:pt x="164" y="39"/>
                  </a:lnTo>
                  <a:lnTo>
                    <a:pt x="164" y="39"/>
                  </a:lnTo>
                  <a:lnTo>
                    <a:pt x="165" y="39"/>
                  </a:lnTo>
                  <a:lnTo>
                    <a:pt x="165" y="39"/>
                  </a:lnTo>
                  <a:lnTo>
                    <a:pt x="166" y="39"/>
                  </a:lnTo>
                  <a:lnTo>
                    <a:pt x="166" y="39"/>
                  </a:lnTo>
                  <a:lnTo>
                    <a:pt x="167" y="38"/>
                  </a:lnTo>
                  <a:lnTo>
                    <a:pt x="167" y="38"/>
                  </a:lnTo>
                  <a:lnTo>
                    <a:pt x="168" y="37"/>
                  </a:lnTo>
                  <a:lnTo>
                    <a:pt x="169" y="37"/>
                  </a:lnTo>
                  <a:lnTo>
                    <a:pt x="170" y="34"/>
                  </a:lnTo>
                  <a:lnTo>
                    <a:pt x="170" y="33"/>
                  </a:lnTo>
                  <a:lnTo>
                    <a:pt x="170" y="33"/>
                  </a:lnTo>
                  <a:lnTo>
                    <a:pt x="170" y="33"/>
                  </a:lnTo>
                  <a:lnTo>
                    <a:pt x="170" y="33"/>
                  </a:lnTo>
                  <a:lnTo>
                    <a:pt x="170" y="32"/>
                  </a:lnTo>
                  <a:lnTo>
                    <a:pt x="170" y="32"/>
                  </a:lnTo>
                  <a:lnTo>
                    <a:pt x="170" y="31"/>
                  </a:lnTo>
                  <a:lnTo>
                    <a:pt x="170" y="31"/>
                  </a:lnTo>
                  <a:lnTo>
                    <a:pt x="170" y="31"/>
                  </a:lnTo>
                  <a:lnTo>
                    <a:pt x="171" y="31"/>
                  </a:lnTo>
                  <a:lnTo>
                    <a:pt x="173" y="30"/>
                  </a:lnTo>
                  <a:lnTo>
                    <a:pt x="173" y="30"/>
                  </a:lnTo>
                  <a:lnTo>
                    <a:pt x="174" y="30"/>
                  </a:lnTo>
                  <a:lnTo>
                    <a:pt x="174" y="31"/>
                  </a:lnTo>
                  <a:lnTo>
                    <a:pt x="174" y="32"/>
                  </a:lnTo>
                  <a:lnTo>
                    <a:pt x="175" y="32"/>
                  </a:lnTo>
                  <a:lnTo>
                    <a:pt x="175" y="32"/>
                  </a:lnTo>
                  <a:lnTo>
                    <a:pt x="175" y="32"/>
                  </a:lnTo>
                  <a:lnTo>
                    <a:pt x="176" y="33"/>
                  </a:lnTo>
                  <a:lnTo>
                    <a:pt x="177" y="35"/>
                  </a:lnTo>
                  <a:lnTo>
                    <a:pt x="177" y="35"/>
                  </a:lnTo>
                  <a:lnTo>
                    <a:pt x="178" y="35"/>
                  </a:lnTo>
                  <a:lnTo>
                    <a:pt x="178" y="35"/>
                  </a:lnTo>
                  <a:lnTo>
                    <a:pt x="180" y="33"/>
                  </a:lnTo>
                  <a:lnTo>
                    <a:pt x="181" y="32"/>
                  </a:lnTo>
                  <a:lnTo>
                    <a:pt x="181" y="32"/>
                  </a:lnTo>
                  <a:lnTo>
                    <a:pt x="181" y="32"/>
                  </a:lnTo>
                  <a:lnTo>
                    <a:pt x="181" y="31"/>
                  </a:lnTo>
                  <a:lnTo>
                    <a:pt x="182" y="30"/>
                  </a:lnTo>
                  <a:lnTo>
                    <a:pt x="182" y="30"/>
                  </a:lnTo>
                  <a:lnTo>
                    <a:pt x="184" y="29"/>
                  </a:lnTo>
                  <a:lnTo>
                    <a:pt x="184" y="28"/>
                  </a:lnTo>
                  <a:lnTo>
                    <a:pt x="185" y="27"/>
                  </a:lnTo>
                  <a:lnTo>
                    <a:pt x="185" y="22"/>
                  </a:lnTo>
                  <a:lnTo>
                    <a:pt x="185" y="22"/>
                  </a:lnTo>
                  <a:lnTo>
                    <a:pt x="185" y="22"/>
                  </a:lnTo>
                  <a:lnTo>
                    <a:pt x="185" y="22"/>
                  </a:lnTo>
                  <a:lnTo>
                    <a:pt x="185" y="21"/>
                  </a:lnTo>
                  <a:lnTo>
                    <a:pt x="185" y="21"/>
                  </a:lnTo>
                  <a:lnTo>
                    <a:pt x="184" y="21"/>
                  </a:lnTo>
                  <a:lnTo>
                    <a:pt x="184" y="21"/>
                  </a:lnTo>
                  <a:lnTo>
                    <a:pt x="184" y="21"/>
                  </a:lnTo>
                  <a:lnTo>
                    <a:pt x="184" y="21"/>
                  </a:lnTo>
                  <a:lnTo>
                    <a:pt x="184" y="20"/>
                  </a:lnTo>
                  <a:lnTo>
                    <a:pt x="184" y="20"/>
                  </a:lnTo>
                  <a:lnTo>
                    <a:pt x="184" y="20"/>
                  </a:lnTo>
                  <a:lnTo>
                    <a:pt x="184" y="19"/>
                  </a:lnTo>
                  <a:lnTo>
                    <a:pt x="184" y="19"/>
                  </a:lnTo>
                  <a:lnTo>
                    <a:pt x="185" y="18"/>
                  </a:lnTo>
                  <a:lnTo>
                    <a:pt x="185" y="18"/>
                  </a:lnTo>
                  <a:lnTo>
                    <a:pt x="186" y="15"/>
                  </a:lnTo>
                  <a:lnTo>
                    <a:pt x="187" y="13"/>
                  </a:lnTo>
                  <a:lnTo>
                    <a:pt x="188" y="13"/>
                  </a:lnTo>
                  <a:lnTo>
                    <a:pt x="188" y="13"/>
                  </a:lnTo>
                  <a:lnTo>
                    <a:pt x="188" y="12"/>
                  </a:lnTo>
                  <a:lnTo>
                    <a:pt x="188" y="12"/>
                  </a:lnTo>
                  <a:lnTo>
                    <a:pt x="188" y="12"/>
                  </a:lnTo>
                  <a:lnTo>
                    <a:pt x="188" y="12"/>
                  </a:lnTo>
                  <a:lnTo>
                    <a:pt x="188" y="12"/>
                  </a:lnTo>
                  <a:lnTo>
                    <a:pt x="188" y="11"/>
                  </a:lnTo>
                  <a:lnTo>
                    <a:pt x="188" y="11"/>
                  </a:lnTo>
                  <a:lnTo>
                    <a:pt x="188" y="10"/>
                  </a:lnTo>
                  <a:lnTo>
                    <a:pt x="188" y="9"/>
                  </a:lnTo>
                  <a:lnTo>
                    <a:pt x="187" y="9"/>
                  </a:lnTo>
                  <a:lnTo>
                    <a:pt x="187" y="9"/>
                  </a:lnTo>
                  <a:lnTo>
                    <a:pt x="187" y="8"/>
                  </a:lnTo>
                  <a:lnTo>
                    <a:pt x="187" y="8"/>
                  </a:lnTo>
                  <a:lnTo>
                    <a:pt x="187" y="7"/>
                  </a:lnTo>
                  <a:lnTo>
                    <a:pt x="187" y="7"/>
                  </a:lnTo>
                  <a:lnTo>
                    <a:pt x="187" y="7"/>
                  </a:lnTo>
                  <a:lnTo>
                    <a:pt x="187" y="4"/>
                  </a:lnTo>
                  <a:lnTo>
                    <a:pt x="189" y="3"/>
                  </a:lnTo>
                  <a:lnTo>
                    <a:pt x="189" y="3"/>
                  </a:lnTo>
                  <a:lnTo>
                    <a:pt x="190" y="3"/>
                  </a:lnTo>
                  <a:lnTo>
                    <a:pt x="190" y="3"/>
                  </a:lnTo>
                  <a:lnTo>
                    <a:pt x="190" y="3"/>
                  </a:lnTo>
                  <a:lnTo>
                    <a:pt x="190" y="3"/>
                  </a:lnTo>
                  <a:lnTo>
                    <a:pt x="191" y="4"/>
                  </a:lnTo>
                  <a:lnTo>
                    <a:pt x="192" y="5"/>
                  </a:lnTo>
                  <a:lnTo>
                    <a:pt x="198" y="6"/>
                  </a:lnTo>
                  <a:lnTo>
                    <a:pt x="200" y="6"/>
                  </a:lnTo>
                  <a:lnTo>
                    <a:pt x="203" y="7"/>
                  </a:lnTo>
                  <a:lnTo>
                    <a:pt x="203" y="7"/>
                  </a:lnTo>
                  <a:lnTo>
                    <a:pt x="203" y="7"/>
                  </a:lnTo>
                  <a:lnTo>
                    <a:pt x="204" y="7"/>
                  </a:lnTo>
                  <a:lnTo>
                    <a:pt x="204" y="7"/>
                  </a:lnTo>
                  <a:lnTo>
                    <a:pt x="204" y="7"/>
                  </a:lnTo>
                  <a:lnTo>
                    <a:pt x="205" y="7"/>
                  </a:lnTo>
                  <a:lnTo>
                    <a:pt x="205" y="6"/>
                  </a:lnTo>
                  <a:lnTo>
                    <a:pt x="205" y="6"/>
                  </a:lnTo>
                  <a:lnTo>
                    <a:pt x="206" y="5"/>
                  </a:lnTo>
                  <a:lnTo>
                    <a:pt x="206" y="5"/>
                  </a:lnTo>
                  <a:lnTo>
                    <a:pt x="206" y="5"/>
                  </a:lnTo>
                  <a:lnTo>
                    <a:pt x="206" y="5"/>
                  </a:lnTo>
                  <a:lnTo>
                    <a:pt x="206" y="5"/>
                  </a:lnTo>
                  <a:lnTo>
                    <a:pt x="206" y="4"/>
                  </a:lnTo>
                  <a:lnTo>
                    <a:pt x="206" y="4"/>
                  </a:lnTo>
                  <a:lnTo>
                    <a:pt x="205" y="4"/>
                  </a:lnTo>
                  <a:lnTo>
                    <a:pt x="205" y="4"/>
                  </a:lnTo>
                  <a:lnTo>
                    <a:pt x="206" y="3"/>
                  </a:lnTo>
                  <a:lnTo>
                    <a:pt x="206" y="3"/>
                  </a:lnTo>
                  <a:lnTo>
                    <a:pt x="206" y="3"/>
                  </a:lnTo>
                  <a:lnTo>
                    <a:pt x="206" y="1"/>
                  </a:lnTo>
                  <a:lnTo>
                    <a:pt x="206" y="1"/>
                  </a:lnTo>
                  <a:lnTo>
                    <a:pt x="206" y="1"/>
                  </a:lnTo>
                  <a:lnTo>
                    <a:pt x="207" y="1"/>
                  </a:lnTo>
                  <a:lnTo>
                    <a:pt x="210" y="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2" name="Freeform 222"/>
            <p:cNvSpPr>
              <a:spLocks/>
            </p:cNvSpPr>
            <p:nvPr/>
          </p:nvSpPr>
          <p:spPr bwMode="auto">
            <a:xfrm>
              <a:off x="5396785" y="5401942"/>
              <a:ext cx="1623144" cy="726579"/>
            </a:xfrm>
            <a:custGeom>
              <a:avLst/>
              <a:gdLst>
                <a:gd name="T0" fmla="*/ 110 w 361"/>
                <a:gd name="T1" fmla="*/ 17 h 169"/>
                <a:gd name="T2" fmla="*/ 127 w 361"/>
                <a:gd name="T3" fmla="*/ 34 h 169"/>
                <a:gd name="T4" fmla="*/ 141 w 361"/>
                <a:gd name="T5" fmla="*/ 48 h 169"/>
                <a:gd name="T6" fmla="*/ 156 w 361"/>
                <a:gd name="T7" fmla="*/ 54 h 169"/>
                <a:gd name="T8" fmla="*/ 167 w 361"/>
                <a:gd name="T9" fmla="*/ 44 h 169"/>
                <a:gd name="T10" fmla="*/ 175 w 361"/>
                <a:gd name="T11" fmla="*/ 43 h 169"/>
                <a:gd name="T12" fmla="*/ 191 w 361"/>
                <a:gd name="T13" fmla="*/ 58 h 169"/>
                <a:gd name="T14" fmla="*/ 200 w 361"/>
                <a:gd name="T15" fmla="*/ 75 h 169"/>
                <a:gd name="T16" fmla="*/ 193 w 361"/>
                <a:gd name="T17" fmla="*/ 90 h 169"/>
                <a:gd name="T18" fmla="*/ 213 w 361"/>
                <a:gd name="T19" fmla="*/ 101 h 169"/>
                <a:gd name="T20" fmla="*/ 230 w 361"/>
                <a:gd name="T21" fmla="*/ 102 h 169"/>
                <a:gd name="T22" fmla="*/ 240 w 361"/>
                <a:gd name="T23" fmla="*/ 92 h 169"/>
                <a:gd name="T24" fmla="*/ 250 w 361"/>
                <a:gd name="T25" fmla="*/ 87 h 169"/>
                <a:gd name="T26" fmla="*/ 270 w 361"/>
                <a:gd name="T27" fmla="*/ 96 h 169"/>
                <a:gd name="T28" fmla="*/ 277 w 361"/>
                <a:gd name="T29" fmla="*/ 107 h 169"/>
                <a:gd name="T30" fmla="*/ 284 w 361"/>
                <a:gd name="T31" fmla="*/ 120 h 169"/>
                <a:gd name="T32" fmla="*/ 297 w 361"/>
                <a:gd name="T33" fmla="*/ 127 h 169"/>
                <a:gd name="T34" fmla="*/ 309 w 361"/>
                <a:gd name="T35" fmla="*/ 113 h 169"/>
                <a:gd name="T36" fmla="*/ 324 w 361"/>
                <a:gd name="T37" fmla="*/ 129 h 169"/>
                <a:gd name="T38" fmla="*/ 340 w 361"/>
                <a:gd name="T39" fmla="*/ 123 h 169"/>
                <a:gd name="T40" fmla="*/ 355 w 361"/>
                <a:gd name="T41" fmla="*/ 118 h 169"/>
                <a:gd name="T42" fmla="*/ 358 w 361"/>
                <a:gd name="T43" fmla="*/ 134 h 169"/>
                <a:gd name="T44" fmla="*/ 345 w 361"/>
                <a:gd name="T45" fmla="*/ 149 h 169"/>
                <a:gd name="T46" fmla="*/ 330 w 361"/>
                <a:gd name="T47" fmla="*/ 154 h 169"/>
                <a:gd name="T48" fmla="*/ 313 w 361"/>
                <a:gd name="T49" fmla="*/ 149 h 169"/>
                <a:gd name="T50" fmla="*/ 303 w 361"/>
                <a:gd name="T51" fmla="*/ 151 h 169"/>
                <a:gd name="T52" fmla="*/ 282 w 361"/>
                <a:gd name="T53" fmla="*/ 153 h 169"/>
                <a:gd name="T54" fmla="*/ 277 w 361"/>
                <a:gd name="T55" fmla="*/ 160 h 169"/>
                <a:gd name="T56" fmla="*/ 283 w 361"/>
                <a:gd name="T57" fmla="*/ 166 h 169"/>
                <a:gd name="T58" fmla="*/ 278 w 361"/>
                <a:gd name="T59" fmla="*/ 168 h 169"/>
                <a:gd name="T60" fmla="*/ 274 w 361"/>
                <a:gd name="T61" fmla="*/ 166 h 169"/>
                <a:gd name="T62" fmla="*/ 267 w 361"/>
                <a:gd name="T63" fmla="*/ 163 h 169"/>
                <a:gd name="T64" fmla="*/ 252 w 361"/>
                <a:gd name="T65" fmla="*/ 158 h 169"/>
                <a:gd name="T66" fmla="*/ 225 w 361"/>
                <a:gd name="T67" fmla="*/ 144 h 169"/>
                <a:gd name="T68" fmla="*/ 203 w 361"/>
                <a:gd name="T69" fmla="*/ 140 h 169"/>
                <a:gd name="T70" fmla="*/ 197 w 361"/>
                <a:gd name="T71" fmla="*/ 142 h 169"/>
                <a:gd name="T72" fmla="*/ 181 w 361"/>
                <a:gd name="T73" fmla="*/ 146 h 169"/>
                <a:gd name="T74" fmla="*/ 156 w 361"/>
                <a:gd name="T75" fmla="*/ 162 h 169"/>
                <a:gd name="T76" fmla="*/ 137 w 361"/>
                <a:gd name="T77" fmla="*/ 160 h 169"/>
                <a:gd name="T78" fmla="*/ 119 w 361"/>
                <a:gd name="T79" fmla="*/ 128 h 169"/>
                <a:gd name="T80" fmla="*/ 87 w 361"/>
                <a:gd name="T81" fmla="*/ 105 h 169"/>
                <a:gd name="T82" fmla="*/ 76 w 361"/>
                <a:gd name="T83" fmla="*/ 105 h 169"/>
                <a:gd name="T84" fmla="*/ 67 w 361"/>
                <a:gd name="T85" fmla="*/ 104 h 169"/>
                <a:gd name="T86" fmla="*/ 57 w 361"/>
                <a:gd name="T87" fmla="*/ 91 h 169"/>
                <a:gd name="T88" fmla="*/ 51 w 361"/>
                <a:gd name="T89" fmla="*/ 78 h 169"/>
                <a:gd name="T90" fmla="*/ 39 w 361"/>
                <a:gd name="T91" fmla="*/ 69 h 169"/>
                <a:gd name="T92" fmla="*/ 16 w 361"/>
                <a:gd name="T93" fmla="*/ 62 h 169"/>
                <a:gd name="T94" fmla="*/ 0 w 361"/>
                <a:gd name="T95" fmla="*/ 45 h 169"/>
                <a:gd name="T96" fmla="*/ 11 w 361"/>
                <a:gd name="T97" fmla="*/ 32 h 169"/>
                <a:gd name="T98" fmla="*/ 29 w 361"/>
                <a:gd name="T99" fmla="*/ 19 h 169"/>
                <a:gd name="T100" fmla="*/ 30 w 361"/>
                <a:gd name="T101" fmla="*/ 22 h 169"/>
                <a:gd name="T102" fmla="*/ 32 w 361"/>
                <a:gd name="T103" fmla="*/ 29 h 169"/>
                <a:gd name="T104" fmla="*/ 36 w 361"/>
                <a:gd name="T105" fmla="*/ 42 h 169"/>
                <a:gd name="T106" fmla="*/ 55 w 361"/>
                <a:gd name="T107" fmla="*/ 40 h 169"/>
                <a:gd name="T108" fmla="*/ 56 w 361"/>
                <a:gd name="T109" fmla="*/ 49 h 169"/>
                <a:gd name="T110" fmla="*/ 64 w 361"/>
                <a:gd name="T111" fmla="*/ 41 h 169"/>
                <a:gd name="T112" fmla="*/ 72 w 361"/>
                <a:gd name="T113" fmla="*/ 27 h 169"/>
                <a:gd name="T114" fmla="*/ 75 w 361"/>
                <a:gd name="T115" fmla="*/ 21 h 169"/>
                <a:gd name="T116" fmla="*/ 83 w 361"/>
                <a:gd name="T117" fmla="*/ 10 h 169"/>
                <a:gd name="T118" fmla="*/ 85 w 361"/>
                <a:gd name="T119" fmla="*/ 1 h 169"/>
                <a:gd name="T120" fmla="*/ 89 w 361"/>
                <a:gd name="T121" fmla="*/ 3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1" h="169">
                  <a:moveTo>
                    <a:pt x="105" y="2"/>
                  </a:moveTo>
                  <a:lnTo>
                    <a:pt x="106" y="3"/>
                  </a:lnTo>
                  <a:lnTo>
                    <a:pt x="107" y="5"/>
                  </a:lnTo>
                  <a:lnTo>
                    <a:pt x="107" y="5"/>
                  </a:lnTo>
                  <a:lnTo>
                    <a:pt x="108" y="6"/>
                  </a:lnTo>
                  <a:lnTo>
                    <a:pt x="108" y="6"/>
                  </a:lnTo>
                  <a:lnTo>
                    <a:pt x="109" y="6"/>
                  </a:lnTo>
                  <a:lnTo>
                    <a:pt x="109" y="6"/>
                  </a:lnTo>
                  <a:lnTo>
                    <a:pt x="109" y="6"/>
                  </a:lnTo>
                  <a:lnTo>
                    <a:pt x="108" y="7"/>
                  </a:lnTo>
                  <a:lnTo>
                    <a:pt x="108" y="8"/>
                  </a:lnTo>
                  <a:lnTo>
                    <a:pt x="107" y="8"/>
                  </a:lnTo>
                  <a:lnTo>
                    <a:pt x="107" y="8"/>
                  </a:lnTo>
                  <a:lnTo>
                    <a:pt x="107" y="8"/>
                  </a:lnTo>
                  <a:lnTo>
                    <a:pt x="106" y="8"/>
                  </a:lnTo>
                  <a:lnTo>
                    <a:pt x="106" y="9"/>
                  </a:lnTo>
                  <a:lnTo>
                    <a:pt x="106" y="11"/>
                  </a:lnTo>
                  <a:lnTo>
                    <a:pt x="106" y="13"/>
                  </a:lnTo>
                  <a:lnTo>
                    <a:pt x="107" y="14"/>
                  </a:lnTo>
                  <a:lnTo>
                    <a:pt x="109" y="17"/>
                  </a:lnTo>
                  <a:lnTo>
                    <a:pt x="110" y="17"/>
                  </a:lnTo>
                  <a:lnTo>
                    <a:pt x="110" y="17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11" y="18"/>
                  </a:lnTo>
                  <a:lnTo>
                    <a:pt x="111" y="19"/>
                  </a:lnTo>
                  <a:lnTo>
                    <a:pt x="112" y="19"/>
                  </a:lnTo>
                  <a:lnTo>
                    <a:pt x="115" y="21"/>
                  </a:lnTo>
                  <a:lnTo>
                    <a:pt x="117" y="22"/>
                  </a:lnTo>
                  <a:lnTo>
                    <a:pt x="117" y="23"/>
                  </a:lnTo>
                  <a:lnTo>
                    <a:pt x="118" y="23"/>
                  </a:lnTo>
                  <a:lnTo>
                    <a:pt x="118" y="24"/>
                  </a:lnTo>
                  <a:lnTo>
                    <a:pt x="120" y="26"/>
                  </a:lnTo>
                  <a:lnTo>
                    <a:pt x="120" y="26"/>
                  </a:lnTo>
                  <a:lnTo>
                    <a:pt x="121" y="27"/>
                  </a:lnTo>
                  <a:lnTo>
                    <a:pt x="121" y="27"/>
                  </a:lnTo>
                  <a:lnTo>
                    <a:pt x="121" y="28"/>
                  </a:lnTo>
                  <a:lnTo>
                    <a:pt x="121" y="28"/>
                  </a:lnTo>
                  <a:lnTo>
                    <a:pt x="122" y="29"/>
                  </a:lnTo>
                  <a:lnTo>
                    <a:pt x="122" y="30"/>
                  </a:lnTo>
                  <a:lnTo>
                    <a:pt x="123" y="32"/>
                  </a:lnTo>
                  <a:lnTo>
                    <a:pt x="126" y="34"/>
                  </a:lnTo>
                  <a:lnTo>
                    <a:pt x="127" y="34"/>
                  </a:lnTo>
                  <a:lnTo>
                    <a:pt x="127" y="34"/>
                  </a:lnTo>
                  <a:lnTo>
                    <a:pt x="129" y="38"/>
                  </a:lnTo>
                  <a:lnTo>
                    <a:pt x="127" y="40"/>
                  </a:lnTo>
                  <a:lnTo>
                    <a:pt x="127" y="40"/>
                  </a:lnTo>
                  <a:lnTo>
                    <a:pt x="127" y="41"/>
                  </a:lnTo>
                  <a:lnTo>
                    <a:pt x="127" y="41"/>
                  </a:lnTo>
                  <a:lnTo>
                    <a:pt x="126" y="43"/>
                  </a:lnTo>
                  <a:lnTo>
                    <a:pt x="126" y="43"/>
                  </a:lnTo>
                  <a:lnTo>
                    <a:pt x="126" y="44"/>
                  </a:lnTo>
                  <a:lnTo>
                    <a:pt x="126" y="44"/>
                  </a:lnTo>
                  <a:lnTo>
                    <a:pt x="125" y="45"/>
                  </a:lnTo>
                  <a:lnTo>
                    <a:pt x="126" y="46"/>
                  </a:lnTo>
                  <a:lnTo>
                    <a:pt x="126" y="46"/>
                  </a:lnTo>
                  <a:lnTo>
                    <a:pt x="127" y="46"/>
                  </a:lnTo>
                  <a:lnTo>
                    <a:pt x="132" y="48"/>
                  </a:lnTo>
                  <a:lnTo>
                    <a:pt x="134" y="46"/>
                  </a:lnTo>
                  <a:lnTo>
                    <a:pt x="136" y="44"/>
                  </a:lnTo>
                  <a:lnTo>
                    <a:pt x="137" y="46"/>
                  </a:lnTo>
                  <a:lnTo>
                    <a:pt x="138" y="47"/>
                  </a:lnTo>
                  <a:lnTo>
                    <a:pt x="138" y="47"/>
                  </a:lnTo>
                  <a:lnTo>
                    <a:pt x="140" y="47"/>
                  </a:lnTo>
                  <a:lnTo>
                    <a:pt x="141" y="48"/>
                  </a:lnTo>
                  <a:lnTo>
                    <a:pt x="141" y="48"/>
                  </a:lnTo>
                  <a:lnTo>
                    <a:pt x="141" y="49"/>
                  </a:lnTo>
                  <a:lnTo>
                    <a:pt x="143" y="50"/>
                  </a:lnTo>
                  <a:lnTo>
                    <a:pt x="144" y="51"/>
                  </a:lnTo>
                  <a:lnTo>
                    <a:pt x="146" y="52"/>
                  </a:lnTo>
                  <a:lnTo>
                    <a:pt x="147" y="52"/>
                  </a:lnTo>
                  <a:lnTo>
                    <a:pt x="147" y="52"/>
                  </a:lnTo>
                  <a:lnTo>
                    <a:pt x="148" y="53"/>
                  </a:lnTo>
                  <a:lnTo>
                    <a:pt x="148" y="53"/>
                  </a:lnTo>
                  <a:lnTo>
                    <a:pt x="148" y="54"/>
                  </a:lnTo>
                  <a:lnTo>
                    <a:pt x="150" y="55"/>
                  </a:lnTo>
                  <a:lnTo>
                    <a:pt x="150" y="56"/>
                  </a:lnTo>
                  <a:lnTo>
                    <a:pt x="150" y="56"/>
                  </a:lnTo>
                  <a:lnTo>
                    <a:pt x="151" y="55"/>
                  </a:lnTo>
                  <a:lnTo>
                    <a:pt x="151" y="54"/>
                  </a:lnTo>
                  <a:lnTo>
                    <a:pt x="151" y="54"/>
                  </a:lnTo>
                  <a:lnTo>
                    <a:pt x="152" y="53"/>
                  </a:lnTo>
                  <a:lnTo>
                    <a:pt x="152" y="53"/>
                  </a:lnTo>
                  <a:lnTo>
                    <a:pt x="153" y="53"/>
                  </a:lnTo>
                  <a:lnTo>
                    <a:pt x="155" y="54"/>
                  </a:lnTo>
                  <a:lnTo>
                    <a:pt x="155" y="54"/>
                  </a:lnTo>
                  <a:lnTo>
                    <a:pt x="156" y="54"/>
                  </a:lnTo>
                  <a:lnTo>
                    <a:pt x="156" y="54"/>
                  </a:lnTo>
                  <a:lnTo>
                    <a:pt x="156" y="54"/>
                  </a:lnTo>
                  <a:lnTo>
                    <a:pt x="156" y="54"/>
                  </a:lnTo>
                  <a:lnTo>
                    <a:pt x="155" y="52"/>
                  </a:lnTo>
                  <a:lnTo>
                    <a:pt x="155" y="52"/>
                  </a:lnTo>
                  <a:lnTo>
                    <a:pt x="155" y="52"/>
                  </a:lnTo>
                  <a:lnTo>
                    <a:pt x="157" y="50"/>
                  </a:lnTo>
                  <a:lnTo>
                    <a:pt x="157" y="50"/>
                  </a:lnTo>
                  <a:lnTo>
                    <a:pt x="159" y="50"/>
                  </a:lnTo>
                  <a:lnTo>
                    <a:pt x="161" y="49"/>
                  </a:lnTo>
                  <a:lnTo>
                    <a:pt x="161" y="49"/>
                  </a:lnTo>
                  <a:lnTo>
                    <a:pt x="161" y="48"/>
                  </a:lnTo>
                  <a:lnTo>
                    <a:pt x="161" y="48"/>
                  </a:lnTo>
                  <a:lnTo>
                    <a:pt x="161" y="48"/>
                  </a:lnTo>
                  <a:lnTo>
                    <a:pt x="161" y="47"/>
                  </a:lnTo>
                  <a:lnTo>
                    <a:pt x="164" y="46"/>
                  </a:lnTo>
                  <a:lnTo>
                    <a:pt x="164" y="46"/>
                  </a:lnTo>
                  <a:lnTo>
                    <a:pt x="164" y="46"/>
                  </a:lnTo>
                  <a:lnTo>
                    <a:pt x="165" y="46"/>
                  </a:lnTo>
                  <a:lnTo>
                    <a:pt x="166" y="46"/>
                  </a:lnTo>
                  <a:lnTo>
                    <a:pt x="166" y="46"/>
                  </a:lnTo>
                  <a:lnTo>
                    <a:pt x="167" y="45"/>
                  </a:lnTo>
                  <a:lnTo>
                    <a:pt x="167" y="44"/>
                  </a:lnTo>
                  <a:lnTo>
                    <a:pt x="167" y="44"/>
                  </a:lnTo>
                  <a:lnTo>
                    <a:pt x="168" y="42"/>
                  </a:lnTo>
                  <a:lnTo>
                    <a:pt x="169" y="42"/>
                  </a:lnTo>
                  <a:lnTo>
                    <a:pt x="170" y="42"/>
                  </a:lnTo>
                  <a:lnTo>
                    <a:pt x="171" y="42"/>
                  </a:lnTo>
                  <a:lnTo>
                    <a:pt x="171" y="41"/>
                  </a:lnTo>
                  <a:lnTo>
                    <a:pt x="171" y="41"/>
                  </a:lnTo>
                  <a:lnTo>
                    <a:pt x="171" y="41"/>
                  </a:lnTo>
                  <a:lnTo>
                    <a:pt x="171" y="40"/>
                  </a:lnTo>
                  <a:lnTo>
                    <a:pt x="171" y="40"/>
                  </a:lnTo>
                  <a:lnTo>
                    <a:pt x="172" y="40"/>
                  </a:lnTo>
                  <a:lnTo>
                    <a:pt x="172" y="40"/>
                  </a:lnTo>
                  <a:lnTo>
                    <a:pt x="172" y="40"/>
                  </a:lnTo>
                  <a:lnTo>
                    <a:pt x="173" y="40"/>
                  </a:lnTo>
                  <a:lnTo>
                    <a:pt x="174" y="40"/>
                  </a:lnTo>
                  <a:lnTo>
                    <a:pt x="174" y="40"/>
                  </a:lnTo>
                  <a:lnTo>
                    <a:pt x="174" y="41"/>
                  </a:lnTo>
                  <a:lnTo>
                    <a:pt x="174" y="41"/>
                  </a:lnTo>
                  <a:lnTo>
                    <a:pt x="174" y="41"/>
                  </a:lnTo>
                  <a:lnTo>
                    <a:pt x="174" y="41"/>
                  </a:lnTo>
                  <a:lnTo>
                    <a:pt x="175" y="43"/>
                  </a:lnTo>
                  <a:lnTo>
                    <a:pt x="175" y="43"/>
                  </a:lnTo>
                  <a:lnTo>
                    <a:pt x="175" y="44"/>
                  </a:lnTo>
                  <a:lnTo>
                    <a:pt x="175" y="45"/>
                  </a:lnTo>
                  <a:lnTo>
                    <a:pt x="175" y="45"/>
                  </a:lnTo>
                  <a:lnTo>
                    <a:pt x="175" y="46"/>
                  </a:lnTo>
                  <a:lnTo>
                    <a:pt x="175" y="46"/>
                  </a:lnTo>
                  <a:lnTo>
                    <a:pt x="175" y="46"/>
                  </a:lnTo>
                  <a:lnTo>
                    <a:pt x="175" y="47"/>
                  </a:lnTo>
                  <a:lnTo>
                    <a:pt x="175" y="51"/>
                  </a:lnTo>
                  <a:lnTo>
                    <a:pt x="175" y="51"/>
                  </a:lnTo>
                  <a:lnTo>
                    <a:pt x="177" y="53"/>
                  </a:lnTo>
                  <a:lnTo>
                    <a:pt x="179" y="56"/>
                  </a:lnTo>
                  <a:lnTo>
                    <a:pt x="180" y="56"/>
                  </a:lnTo>
                  <a:lnTo>
                    <a:pt x="181" y="57"/>
                  </a:lnTo>
                  <a:lnTo>
                    <a:pt x="185" y="57"/>
                  </a:lnTo>
                  <a:lnTo>
                    <a:pt x="186" y="57"/>
                  </a:lnTo>
                  <a:lnTo>
                    <a:pt x="187" y="57"/>
                  </a:lnTo>
                  <a:lnTo>
                    <a:pt x="188" y="57"/>
                  </a:lnTo>
                  <a:lnTo>
                    <a:pt x="189" y="57"/>
                  </a:lnTo>
                  <a:lnTo>
                    <a:pt x="189" y="57"/>
                  </a:lnTo>
                  <a:lnTo>
                    <a:pt x="190" y="57"/>
                  </a:lnTo>
                  <a:lnTo>
                    <a:pt x="190" y="58"/>
                  </a:lnTo>
                  <a:lnTo>
                    <a:pt x="191" y="58"/>
                  </a:lnTo>
                  <a:lnTo>
                    <a:pt x="191" y="58"/>
                  </a:lnTo>
                  <a:lnTo>
                    <a:pt x="192" y="59"/>
                  </a:lnTo>
                  <a:lnTo>
                    <a:pt x="192" y="59"/>
                  </a:lnTo>
                  <a:lnTo>
                    <a:pt x="194" y="61"/>
                  </a:lnTo>
                  <a:lnTo>
                    <a:pt x="194" y="62"/>
                  </a:lnTo>
                  <a:lnTo>
                    <a:pt x="195" y="62"/>
                  </a:lnTo>
                  <a:lnTo>
                    <a:pt x="195" y="63"/>
                  </a:lnTo>
                  <a:lnTo>
                    <a:pt x="196" y="65"/>
                  </a:lnTo>
                  <a:lnTo>
                    <a:pt x="196" y="66"/>
                  </a:lnTo>
                  <a:lnTo>
                    <a:pt x="197" y="67"/>
                  </a:lnTo>
                  <a:lnTo>
                    <a:pt x="197" y="68"/>
                  </a:lnTo>
                  <a:lnTo>
                    <a:pt x="197" y="70"/>
                  </a:lnTo>
                  <a:lnTo>
                    <a:pt x="197" y="70"/>
                  </a:lnTo>
                  <a:lnTo>
                    <a:pt x="197" y="70"/>
                  </a:lnTo>
                  <a:lnTo>
                    <a:pt x="197" y="71"/>
                  </a:lnTo>
                  <a:lnTo>
                    <a:pt x="200" y="72"/>
                  </a:lnTo>
                  <a:lnTo>
                    <a:pt x="199" y="73"/>
                  </a:lnTo>
                  <a:lnTo>
                    <a:pt x="199" y="74"/>
                  </a:lnTo>
                  <a:lnTo>
                    <a:pt x="199" y="74"/>
                  </a:lnTo>
                  <a:lnTo>
                    <a:pt x="199" y="74"/>
                  </a:lnTo>
                  <a:lnTo>
                    <a:pt x="200" y="75"/>
                  </a:lnTo>
                  <a:lnTo>
                    <a:pt x="200" y="75"/>
                  </a:lnTo>
                  <a:lnTo>
                    <a:pt x="201" y="76"/>
                  </a:lnTo>
                  <a:lnTo>
                    <a:pt x="201" y="76"/>
                  </a:lnTo>
                  <a:lnTo>
                    <a:pt x="201" y="76"/>
                  </a:lnTo>
                  <a:lnTo>
                    <a:pt x="202" y="79"/>
                  </a:lnTo>
                  <a:lnTo>
                    <a:pt x="202" y="80"/>
                  </a:lnTo>
                  <a:lnTo>
                    <a:pt x="201" y="82"/>
                  </a:lnTo>
                  <a:lnTo>
                    <a:pt x="201" y="82"/>
                  </a:lnTo>
                  <a:lnTo>
                    <a:pt x="200" y="82"/>
                  </a:lnTo>
                  <a:lnTo>
                    <a:pt x="200" y="82"/>
                  </a:lnTo>
                  <a:lnTo>
                    <a:pt x="199" y="82"/>
                  </a:lnTo>
                  <a:lnTo>
                    <a:pt x="198" y="83"/>
                  </a:lnTo>
                  <a:lnTo>
                    <a:pt x="198" y="83"/>
                  </a:lnTo>
                  <a:lnTo>
                    <a:pt x="197" y="83"/>
                  </a:lnTo>
                  <a:lnTo>
                    <a:pt x="197" y="84"/>
                  </a:lnTo>
                  <a:lnTo>
                    <a:pt x="196" y="85"/>
                  </a:lnTo>
                  <a:lnTo>
                    <a:pt x="195" y="86"/>
                  </a:lnTo>
                  <a:lnTo>
                    <a:pt x="194" y="86"/>
                  </a:lnTo>
                  <a:lnTo>
                    <a:pt x="194" y="86"/>
                  </a:lnTo>
                  <a:lnTo>
                    <a:pt x="193" y="88"/>
                  </a:lnTo>
                  <a:lnTo>
                    <a:pt x="193" y="88"/>
                  </a:lnTo>
                  <a:lnTo>
                    <a:pt x="193" y="89"/>
                  </a:lnTo>
                  <a:lnTo>
                    <a:pt x="193" y="90"/>
                  </a:lnTo>
                  <a:lnTo>
                    <a:pt x="192" y="93"/>
                  </a:lnTo>
                  <a:lnTo>
                    <a:pt x="191" y="93"/>
                  </a:lnTo>
                  <a:lnTo>
                    <a:pt x="192" y="94"/>
                  </a:lnTo>
                  <a:lnTo>
                    <a:pt x="199" y="96"/>
                  </a:lnTo>
                  <a:lnTo>
                    <a:pt x="199" y="96"/>
                  </a:lnTo>
                  <a:lnTo>
                    <a:pt x="200" y="96"/>
                  </a:lnTo>
                  <a:lnTo>
                    <a:pt x="202" y="98"/>
                  </a:lnTo>
                  <a:lnTo>
                    <a:pt x="202" y="98"/>
                  </a:lnTo>
                  <a:lnTo>
                    <a:pt x="203" y="98"/>
                  </a:lnTo>
                  <a:lnTo>
                    <a:pt x="203" y="100"/>
                  </a:lnTo>
                  <a:lnTo>
                    <a:pt x="205" y="102"/>
                  </a:lnTo>
                  <a:lnTo>
                    <a:pt x="206" y="103"/>
                  </a:lnTo>
                  <a:lnTo>
                    <a:pt x="207" y="103"/>
                  </a:lnTo>
                  <a:lnTo>
                    <a:pt x="207" y="103"/>
                  </a:lnTo>
                  <a:lnTo>
                    <a:pt x="209" y="103"/>
                  </a:lnTo>
                  <a:lnTo>
                    <a:pt x="209" y="102"/>
                  </a:lnTo>
                  <a:lnTo>
                    <a:pt x="209" y="102"/>
                  </a:lnTo>
                  <a:lnTo>
                    <a:pt x="209" y="102"/>
                  </a:lnTo>
                  <a:lnTo>
                    <a:pt x="209" y="101"/>
                  </a:lnTo>
                  <a:lnTo>
                    <a:pt x="210" y="101"/>
                  </a:lnTo>
                  <a:lnTo>
                    <a:pt x="211" y="101"/>
                  </a:lnTo>
                  <a:lnTo>
                    <a:pt x="213" y="101"/>
                  </a:lnTo>
                  <a:lnTo>
                    <a:pt x="215" y="101"/>
                  </a:lnTo>
                  <a:lnTo>
                    <a:pt x="215" y="101"/>
                  </a:lnTo>
                  <a:lnTo>
                    <a:pt x="217" y="102"/>
                  </a:lnTo>
                  <a:lnTo>
                    <a:pt x="220" y="104"/>
                  </a:lnTo>
                  <a:lnTo>
                    <a:pt x="221" y="104"/>
                  </a:lnTo>
                  <a:lnTo>
                    <a:pt x="221" y="104"/>
                  </a:lnTo>
                  <a:lnTo>
                    <a:pt x="221" y="104"/>
                  </a:lnTo>
                  <a:lnTo>
                    <a:pt x="222" y="103"/>
                  </a:lnTo>
                  <a:lnTo>
                    <a:pt x="222" y="103"/>
                  </a:lnTo>
                  <a:lnTo>
                    <a:pt x="222" y="103"/>
                  </a:lnTo>
                  <a:lnTo>
                    <a:pt x="222" y="103"/>
                  </a:lnTo>
                  <a:lnTo>
                    <a:pt x="223" y="102"/>
                  </a:lnTo>
                  <a:lnTo>
                    <a:pt x="223" y="102"/>
                  </a:lnTo>
                  <a:lnTo>
                    <a:pt x="223" y="102"/>
                  </a:lnTo>
                  <a:lnTo>
                    <a:pt x="227" y="101"/>
                  </a:lnTo>
                  <a:lnTo>
                    <a:pt x="227" y="101"/>
                  </a:lnTo>
                  <a:lnTo>
                    <a:pt x="227" y="101"/>
                  </a:lnTo>
                  <a:lnTo>
                    <a:pt x="228" y="102"/>
                  </a:lnTo>
                  <a:lnTo>
                    <a:pt x="229" y="102"/>
                  </a:lnTo>
                  <a:lnTo>
                    <a:pt x="229" y="102"/>
                  </a:lnTo>
                  <a:lnTo>
                    <a:pt x="229" y="102"/>
                  </a:lnTo>
                  <a:lnTo>
                    <a:pt x="230" y="102"/>
                  </a:lnTo>
                  <a:lnTo>
                    <a:pt x="230" y="102"/>
                  </a:lnTo>
                  <a:lnTo>
                    <a:pt x="230" y="102"/>
                  </a:lnTo>
                  <a:lnTo>
                    <a:pt x="231" y="102"/>
                  </a:lnTo>
                  <a:lnTo>
                    <a:pt x="231" y="102"/>
                  </a:lnTo>
                  <a:lnTo>
                    <a:pt x="231" y="102"/>
                  </a:lnTo>
                  <a:lnTo>
                    <a:pt x="231" y="102"/>
                  </a:lnTo>
                  <a:lnTo>
                    <a:pt x="232" y="103"/>
                  </a:lnTo>
                  <a:lnTo>
                    <a:pt x="232" y="103"/>
                  </a:lnTo>
                  <a:lnTo>
                    <a:pt x="232" y="103"/>
                  </a:lnTo>
                  <a:lnTo>
                    <a:pt x="233" y="104"/>
                  </a:lnTo>
                  <a:lnTo>
                    <a:pt x="233" y="104"/>
                  </a:lnTo>
                  <a:lnTo>
                    <a:pt x="234" y="104"/>
                  </a:lnTo>
                  <a:lnTo>
                    <a:pt x="237" y="103"/>
                  </a:lnTo>
                  <a:lnTo>
                    <a:pt x="237" y="101"/>
                  </a:lnTo>
                  <a:lnTo>
                    <a:pt x="237" y="101"/>
                  </a:lnTo>
                  <a:lnTo>
                    <a:pt x="238" y="99"/>
                  </a:lnTo>
                  <a:lnTo>
                    <a:pt x="238" y="98"/>
                  </a:lnTo>
                  <a:lnTo>
                    <a:pt x="239" y="98"/>
                  </a:lnTo>
                  <a:lnTo>
                    <a:pt x="239" y="98"/>
                  </a:lnTo>
                  <a:lnTo>
                    <a:pt x="240" y="93"/>
                  </a:lnTo>
                  <a:lnTo>
                    <a:pt x="240" y="93"/>
                  </a:lnTo>
                  <a:lnTo>
                    <a:pt x="240" y="92"/>
                  </a:lnTo>
                  <a:lnTo>
                    <a:pt x="238" y="88"/>
                  </a:lnTo>
                  <a:lnTo>
                    <a:pt x="237" y="86"/>
                  </a:lnTo>
                  <a:lnTo>
                    <a:pt x="237" y="85"/>
                  </a:lnTo>
                  <a:lnTo>
                    <a:pt x="237" y="85"/>
                  </a:lnTo>
                  <a:lnTo>
                    <a:pt x="236" y="85"/>
                  </a:lnTo>
                  <a:lnTo>
                    <a:pt x="236" y="85"/>
                  </a:lnTo>
                  <a:lnTo>
                    <a:pt x="236" y="85"/>
                  </a:lnTo>
                  <a:lnTo>
                    <a:pt x="236" y="83"/>
                  </a:lnTo>
                  <a:lnTo>
                    <a:pt x="236" y="83"/>
                  </a:lnTo>
                  <a:lnTo>
                    <a:pt x="237" y="82"/>
                  </a:lnTo>
                  <a:lnTo>
                    <a:pt x="239" y="81"/>
                  </a:lnTo>
                  <a:lnTo>
                    <a:pt x="241" y="80"/>
                  </a:lnTo>
                  <a:lnTo>
                    <a:pt x="242" y="81"/>
                  </a:lnTo>
                  <a:lnTo>
                    <a:pt x="243" y="84"/>
                  </a:lnTo>
                  <a:lnTo>
                    <a:pt x="243" y="85"/>
                  </a:lnTo>
                  <a:lnTo>
                    <a:pt x="244" y="85"/>
                  </a:lnTo>
                  <a:lnTo>
                    <a:pt x="244" y="85"/>
                  </a:lnTo>
                  <a:lnTo>
                    <a:pt x="247" y="86"/>
                  </a:lnTo>
                  <a:lnTo>
                    <a:pt x="247" y="87"/>
                  </a:lnTo>
                  <a:lnTo>
                    <a:pt x="248" y="87"/>
                  </a:lnTo>
                  <a:lnTo>
                    <a:pt x="248" y="87"/>
                  </a:lnTo>
                  <a:lnTo>
                    <a:pt x="250" y="87"/>
                  </a:lnTo>
                  <a:lnTo>
                    <a:pt x="251" y="88"/>
                  </a:lnTo>
                  <a:lnTo>
                    <a:pt x="252" y="89"/>
                  </a:lnTo>
                  <a:lnTo>
                    <a:pt x="254" y="89"/>
                  </a:lnTo>
                  <a:lnTo>
                    <a:pt x="254" y="89"/>
                  </a:lnTo>
                  <a:lnTo>
                    <a:pt x="254" y="89"/>
                  </a:lnTo>
                  <a:lnTo>
                    <a:pt x="254" y="89"/>
                  </a:lnTo>
                  <a:lnTo>
                    <a:pt x="255" y="89"/>
                  </a:lnTo>
                  <a:lnTo>
                    <a:pt x="256" y="89"/>
                  </a:lnTo>
                  <a:lnTo>
                    <a:pt x="257" y="89"/>
                  </a:lnTo>
                  <a:lnTo>
                    <a:pt x="257" y="89"/>
                  </a:lnTo>
                  <a:lnTo>
                    <a:pt x="259" y="90"/>
                  </a:lnTo>
                  <a:lnTo>
                    <a:pt x="259" y="93"/>
                  </a:lnTo>
                  <a:lnTo>
                    <a:pt x="262" y="93"/>
                  </a:lnTo>
                  <a:lnTo>
                    <a:pt x="264" y="92"/>
                  </a:lnTo>
                  <a:lnTo>
                    <a:pt x="266" y="92"/>
                  </a:lnTo>
                  <a:lnTo>
                    <a:pt x="266" y="93"/>
                  </a:lnTo>
                  <a:lnTo>
                    <a:pt x="266" y="93"/>
                  </a:lnTo>
                  <a:lnTo>
                    <a:pt x="267" y="93"/>
                  </a:lnTo>
                  <a:lnTo>
                    <a:pt x="268" y="94"/>
                  </a:lnTo>
                  <a:lnTo>
                    <a:pt x="268" y="94"/>
                  </a:lnTo>
                  <a:lnTo>
                    <a:pt x="269" y="96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71" y="98"/>
                  </a:lnTo>
                  <a:lnTo>
                    <a:pt x="271" y="98"/>
                  </a:lnTo>
                  <a:lnTo>
                    <a:pt x="271" y="98"/>
                  </a:lnTo>
                  <a:lnTo>
                    <a:pt x="271" y="98"/>
                  </a:lnTo>
                  <a:lnTo>
                    <a:pt x="271" y="99"/>
                  </a:lnTo>
                  <a:lnTo>
                    <a:pt x="271" y="99"/>
                  </a:lnTo>
                  <a:lnTo>
                    <a:pt x="271" y="99"/>
                  </a:lnTo>
                  <a:lnTo>
                    <a:pt x="272" y="100"/>
                  </a:lnTo>
                  <a:lnTo>
                    <a:pt x="272" y="100"/>
                  </a:lnTo>
                  <a:lnTo>
                    <a:pt x="272" y="100"/>
                  </a:lnTo>
                  <a:lnTo>
                    <a:pt x="272" y="101"/>
                  </a:lnTo>
                  <a:lnTo>
                    <a:pt x="273" y="101"/>
                  </a:lnTo>
                  <a:lnTo>
                    <a:pt x="273" y="101"/>
                  </a:lnTo>
                  <a:lnTo>
                    <a:pt x="275" y="103"/>
                  </a:lnTo>
                  <a:lnTo>
                    <a:pt x="276" y="104"/>
                  </a:lnTo>
                  <a:lnTo>
                    <a:pt x="276" y="105"/>
                  </a:lnTo>
                  <a:lnTo>
                    <a:pt x="276" y="105"/>
                  </a:lnTo>
                  <a:lnTo>
                    <a:pt x="277" y="106"/>
                  </a:lnTo>
                  <a:lnTo>
                    <a:pt x="277" y="107"/>
                  </a:lnTo>
                  <a:lnTo>
                    <a:pt x="277" y="107"/>
                  </a:lnTo>
                  <a:lnTo>
                    <a:pt x="277" y="107"/>
                  </a:lnTo>
                  <a:lnTo>
                    <a:pt x="276" y="107"/>
                  </a:lnTo>
                  <a:lnTo>
                    <a:pt x="276" y="107"/>
                  </a:lnTo>
                  <a:lnTo>
                    <a:pt x="276" y="107"/>
                  </a:lnTo>
                  <a:lnTo>
                    <a:pt x="276" y="108"/>
                  </a:lnTo>
                  <a:lnTo>
                    <a:pt x="275" y="108"/>
                  </a:lnTo>
                  <a:lnTo>
                    <a:pt x="274" y="109"/>
                  </a:lnTo>
                  <a:lnTo>
                    <a:pt x="274" y="109"/>
                  </a:lnTo>
                  <a:lnTo>
                    <a:pt x="274" y="109"/>
                  </a:lnTo>
                  <a:lnTo>
                    <a:pt x="274" y="109"/>
                  </a:lnTo>
                  <a:lnTo>
                    <a:pt x="272" y="112"/>
                  </a:lnTo>
                  <a:lnTo>
                    <a:pt x="274" y="112"/>
                  </a:lnTo>
                  <a:lnTo>
                    <a:pt x="275" y="112"/>
                  </a:lnTo>
                  <a:lnTo>
                    <a:pt x="276" y="113"/>
                  </a:lnTo>
                  <a:lnTo>
                    <a:pt x="276" y="113"/>
                  </a:lnTo>
                  <a:lnTo>
                    <a:pt x="276" y="113"/>
                  </a:lnTo>
                  <a:lnTo>
                    <a:pt x="276" y="113"/>
                  </a:lnTo>
                  <a:lnTo>
                    <a:pt x="278" y="114"/>
                  </a:lnTo>
                  <a:lnTo>
                    <a:pt x="279" y="114"/>
                  </a:lnTo>
                  <a:lnTo>
                    <a:pt x="279" y="115"/>
                  </a:lnTo>
                  <a:lnTo>
                    <a:pt x="281" y="116"/>
                  </a:lnTo>
                  <a:lnTo>
                    <a:pt x="281" y="117"/>
                  </a:lnTo>
                  <a:lnTo>
                    <a:pt x="284" y="120"/>
                  </a:lnTo>
                  <a:lnTo>
                    <a:pt x="284" y="121"/>
                  </a:lnTo>
                  <a:lnTo>
                    <a:pt x="284" y="121"/>
                  </a:lnTo>
                  <a:lnTo>
                    <a:pt x="284" y="122"/>
                  </a:lnTo>
                  <a:lnTo>
                    <a:pt x="284" y="122"/>
                  </a:lnTo>
                  <a:lnTo>
                    <a:pt x="284" y="122"/>
                  </a:lnTo>
                  <a:lnTo>
                    <a:pt x="284" y="122"/>
                  </a:lnTo>
                  <a:lnTo>
                    <a:pt x="284" y="122"/>
                  </a:lnTo>
                  <a:lnTo>
                    <a:pt x="284" y="122"/>
                  </a:lnTo>
                  <a:lnTo>
                    <a:pt x="285" y="123"/>
                  </a:lnTo>
                  <a:lnTo>
                    <a:pt x="286" y="124"/>
                  </a:lnTo>
                  <a:lnTo>
                    <a:pt x="288" y="127"/>
                  </a:lnTo>
                  <a:lnTo>
                    <a:pt x="288" y="128"/>
                  </a:lnTo>
                  <a:lnTo>
                    <a:pt x="289" y="128"/>
                  </a:lnTo>
                  <a:lnTo>
                    <a:pt x="290" y="129"/>
                  </a:lnTo>
                  <a:lnTo>
                    <a:pt x="291" y="128"/>
                  </a:lnTo>
                  <a:lnTo>
                    <a:pt x="292" y="128"/>
                  </a:lnTo>
                  <a:lnTo>
                    <a:pt x="293" y="128"/>
                  </a:lnTo>
                  <a:lnTo>
                    <a:pt x="295" y="127"/>
                  </a:lnTo>
                  <a:lnTo>
                    <a:pt x="296" y="127"/>
                  </a:lnTo>
                  <a:lnTo>
                    <a:pt x="296" y="127"/>
                  </a:lnTo>
                  <a:lnTo>
                    <a:pt x="297" y="128"/>
                  </a:lnTo>
                  <a:lnTo>
                    <a:pt x="297" y="127"/>
                  </a:lnTo>
                  <a:lnTo>
                    <a:pt x="297" y="127"/>
                  </a:lnTo>
                  <a:lnTo>
                    <a:pt x="298" y="127"/>
                  </a:lnTo>
                  <a:lnTo>
                    <a:pt x="298" y="127"/>
                  </a:lnTo>
                  <a:lnTo>
                    <a:pt x="297" y="126"/>
                  </a:lnTo>
                  <a:lnTo>
                    <a:pt x="297" y="125"/>
                  </a:lnTo>
                  <a:lnTo>
                    <a:pt x="297" y="125"/>
                  </a:lnTo>
                  <a:lnTo>
                    <a:pt x="297" y="124"/>
                  </a:lnTo>
                  <a:lnTo>
                    <a:pt x="298" y="121"/>
                  </a:lnTo>
                  <a:lnTo>
                    <a:pt x="298" y="121"/>
                  </a:lnTo>
                  <a:lnTo>
                    <a:pt x="298" y="121"/>
                  </a:lnTo>
                  <a:lnTo>
                    <a:pt x="300" y="119"/>
                  </a:lnTo>
                  <a:lnTo>
                    <a:pt x="301" y="119"/>
                  </a:lnTo>
                  <a:lnTo>
                    <a:pt x="301" y="119"/>
                  </a:lnTo>
                  <a:lnTo>
                    <a:pt x="302" y="119"/>
                  </a:lnTo>
                  <a:lnTo>
                    <a:pt x="304" y="120"/>
                  </a:lnTo>
                  <a:lnTo>
                    <a:pt x="304" y="120"/>
                  </a:lnTo>
                  <a:lnTo>
                    <a:pt x="305" y="120"/>
                  </a:lnTo>
                  <a:lnTo>
                    <a:pt x="307" y="118"/>
                  </a:lnTo>
                  <a:lnTo>
                    <a:pt x="307" y="118"/>
                  </a:lnTo>
                  <a:lnTo>
                    <a:pt x="307" y="116"/>
                  </a:lnTo>
                  <a:lnTo>
                    <a:pt x="309" y="113"/>
                  </a:lnTo>
                  <a:lnTo>
                    <a:pt x="309" y="113"/>
                  </a:lnTo>
                  <a:lnTo>
                    <a:pt x="310" y="113"/>
                  </a:lnTo>
                  <a:lnTo>
                    <a:pt x="310" y="113"/>
                  </a:lnTo>
                  <a:lnTo>
                    <a:pt x="310" y="113"/>
                  </a:lnTo>
                  <a:lnTo>
                    <a:pt x="311" y="113"/>
                  </a:lnTo>
                  <a:lnTo>
                    <a:pt x="312" y="113"/>
                  </a:lnTo>
                  <a:lnTo>
                    <a:pt x="312" y="113"/>
                  </a:lnTo>
                  <a:lnTo>
                    <a:pt x="312" y="114"/>
                  </a:lnTo>
                  <a:lnTo>
                    <a:pt x="312" y="114"/>
                  </a:lnTo>
                  <a:lnTo>
                    <a:pt x="313" y="117"/>
                  </a:lnTo>
                  <a:lnTo>
                    <a:pt x="313" y="118"/>
                  </a:lnTo>
                  <a:lnTo>
                    <a:pt x="312" y="119"/>
                  </a:lnTo>
                  <a:lnTo>
                    <a:pt x="313" y="121"/>
                  </a:lnTo>
                  <a:lnTo>
                    <a:pt x="315" y="122"/>
                  </a:lnTo>
                  <a:lnTo>
                    <a:pt x="318" y="123"/>
                  </a:lnTo>
                  <a:lnTo>
                    <a:pt x="319" y="123"/>
                  </a:lnTo>
                  <a:lnTo>
                    <a:pt x="320" y="124"/>
                  </a:lnTo>
                  <a:lnTo>
                    <a:pt x="320" y="124"/>
                  </a:lnTo>
                  <a:lnTo>
                    <a:pt x="321" y="125"/>
                  </a:lnTo>
                  <a:lnTo>
                    <a:pt x="322" y="127"/>
                  </a:lnTo>
                  <a:lnTo>
                    <a:pt x="323" y="127"/>
                  </a:lnTo>
                  <a:lnTo>
                    <a:pt x="323" y="127"/>
                  </a:lnTo>
                  <a:lnTo>
                    <a:pt x="324" y="129"/>
                  </a:lnTo>
                  <a:lnTo>
                    <a:pt x="326" y="130"/>
                  </a:lnTo>
                  <a:lnTo>
                    <a:pt x="327" y="132"/>
                  </a:lnTo>
                  <a:lnTo>
                    <a:pt x="328" y="131"/>
                  </a:lnTo>
                  <a:lnTo>
                    <a:pt x="331" y="129"/>
                  </a:lnTo>
                  <a:lnTo>
                    <a:pt x="333" y="128"/>
                  </a:lnTo>
                  <a:lnTo>
                    <a:pt x="333" y="128"/>
                  </a:lnTo>
                  <a:lnTo>
                    <a:pt x="334" y="129"/>
                  </a:lnTo>
                  <a:lnTo>
                    <a:pt x="334" y="129"/>
                  </a:lnTo>
                  <a:lnTo>
                    <a:pt x="334" y="127"/>
                  </a:lnTo>
                  <a:lnTo>
                    <a:pt x="334" y="127"/>
                  </a:lnTo>
                  <a:lnTo>
                    <a:pt x="335" y="126"/>
                  </a:lnTo>
                  <a:lnTo>
                    <a:pt x="335" y="125"/>
                  </a:lnTo>
                  <a:lnTo>
                    <a:pt x="335" y="125"/>
                  </a:lnTo>
                  <a:lnTo>
                    <a:pt x="336" y="125"/>
                  </a:lnTo>
                  <a:lnTo>
                    <a:pt x="336" y="125"/>
                  </a:lnTo>
                  <a:lnTo>
                    <a:pt x="336" y="125"/>
                  </a:lnTo>
                  <a:lnTo>
                    <a:pt x="337" y="125"/>
                  </a:lnTo>
                  <a:lnTo>
                    <a:pt x="337" y="125"/>
                  </a:lnTo>
                  <a:lnTo>
                    <a:pt x="337" y="125"/>
                  </a:lnTo>
                  <a:lnTo>
                    <a:pt x="340" y="125"/>
                  </a:lnTo>
                  <a:lnTo>
                    <a:pt x="341" y="124"/>
                  </a:lnTo>
                  <a:lnTo>
                    <a:pt x="340" y="123"/>
                  </a:lnTo>
                  <a:lnTo>
                    <a:pt x="340" y="123"/>
                  </a:lnTo>
                  <a:lnTo>
                    <a:pt x="340" y="123"/>
                  </a:lnTo>
                  <a:lnTo>
                    <a:pt x="340" y="119"/>
                  </a:lnTo>
                  <a:lnTo>
                    <a:pt x="340" y="119"/>
                  </a:lnTo>
                  <a:lnTo>
                    <a:pt x="341" y="118"/>
                  </a:lnTo>
                  <a:lnTo>
                    <a:pt x="341" y="118"/>
                  </a:lnTo>
                  <a:lnTo>
                    <a:pt x="343" y="118"/>
                  </a:lnTo>
                  <a:lnTo>
                    <a:pt x="343" y="118"/>
                  </a:lnTo>
                  <a:lnTo>
                    <a:pt x="343" y="118"/>
                  </a:lnTo>
                  <a:lnTo>
                    <a:pt x="344" y="119"/>
                  </a:lnTo>
                  <a:lnTo>
                    <a:pt x="344" y="119"/>
                  </a:lnTo>
                  <a:lnTo>
                    <a:pt x="344" y="119"/>
                  </a:lnTo>
                  <a:lnTo>
                    <a:pt x="345" y="120"/>
                  </a:lnTo>
                  <a:lnTo>
                    <a:pt x="346" y="120"/>
                  </a:lnTo>
                  <a:lnTo>
                    <a:pt x="347" y="120"/>
                  </a:lnTo>
                  <a:lnTo>
                    <a:pt x="347" y="121"/>
                  </a:lnTo>
                  <a:lnTo>
                    <a:pt x="351" y="120"/>
                  </a:lnTo>
                  <a:lnTo>
                    <a:pt x="352" y="119"/>
                  </a:lnTo>
                  <a:lnTo>
                    <a:pt x="353" y="118"/>
                  </a:lnTo>
                  <a:lnTo>
                    <a:pt x="355" y="117"/>
                  </a:lnTo>
                  <a:lnTo>
                    <a:pt x="355" y="118"/>
                  </a:lnTo>
                  <a:lnTo>
                    <a:pt x="355" y="118"/>
                  </a:lnTo>
                  <a:lnTo>
                    <a:pt x="355" y="118"/>
                  </a:lnTo>
                  <a:lnTo>
                    <a:pt x="355" y="118"/>
                  </a:lnTo>
                  <a:lnTo>
                    <a:pt x="355" y="118"/>
                  </a:lnTo>
                  <a:lnTo>
                    <a:pt x="356" y="121"/>
                  </a:lnTo>
                  <a:lnTo>
                    <a:pt x="357" y="121"/>
                  </a:lnTo>
                  <a:lnTo>
                    <a:pt x="357" y="121"/>
                  </a:lnTo>
                  <a:lnTo>
                    <a:pt x="357" y="122"/>
                  </a:lnTo>
                  <a:lnTo>
                    <a:pt x="357" y="122"/>
                  </a:lnTo>
                  <a:lnTo>
                    <a:pt x="358" y="122"/>
                  </a:lnTo>
                  <a:lnTo>
                    <a:pt x="358" y="123"/>
                  </a:lnTo>
                  <a:lnTo>
                    <a:pt x="358" y="123"/>
                  </a:lnTo>
                  <a:lnTo>
                    <a:pt x="359" y="123"/>
                  </a:lnTo>
                  <a:lnTo>
                    <a:pt x="359" y="123"/>
                  </a:lnTo>
                  <a:lnTo>
                    <a:pt x="359" y="124"/>
                  </a:lnTo>
                  <a:lnTo>
                    <a:pt x="360" y="125"/>
                  </a:lnTo>
                  <a:lnTo>
                    <a:pt x="360" y="125"/>
                  </a:lnTo>
                  <a:lnTo>
                    <a:pt x="361" y="126"/>
                  </a:lnTo>
                  <a:lnTo>
                    <a:pt x="361" y="127"/>
                  </a:lnTo>
                  <a:lnTo>
                    <a:pt x="360" y="131"/>
                  </a:lnTo>
                  <a:lnTo>
                    <a:pt x="359" y="133"/>
                  </a:lnTo>
                  <a:lnTo>
                    <a:pt x="358" y="134"/>
                  </a:lnTo>
                  <a:lnTo>
                    <a:pt x="358" y="134"/>
                  </a:lnTo>
                  <a:lnTo>
                    <a:pt x="357" y="134"/>
                  </a:lnTo>
                  <a:lnTo>
                    <a:pt x="357" y="134"/>
                  </a:lnTo>
                  <a:lnTo>
                    <a:pt x="356" y="134"/>
                  </a:lnTo>
                  <a:lnTo>
                    <a:pt x="356" y="134"/>
                  </a:lnTo>
                  <a:lnTo>
                    <a:pt x="354" y="134"/>
                  </a:lnTo>
                  <a:lnTo>
                    <a:pt x="351" y="134"/>
                  </a:lnTo>
                  <a:lnTo>
                    <a:pt x="350" y="135"/>
                  </a:lnTo>
                  <a:lnTo>
                    <a:pt x="345" y="138"/>
                  </a:lnTo>
                  <a:lnTo>
                    <a:pt x="344" y="138"/>
                  </a:lnTo>
                  <a:lnTo>
                    <a:pt x="344" y="138"/>
                  </a:lnTo>
                  <a:lnTo>
                    <a:pt x="344" y="138"/>
                  </a:lnTo>
                  <a:lnTo>
                    <a:pt x="344" y="138"/>
                  </a:lnTo>
                  <a:lnTo>
                    <a:pt x="344" y="139"/>
                  </a:lnTo>
                  <a:lnTo>
                    <a:pt x="344" y="139"/>
                  </a:lnTo>
                  <a:lnTo>
                    <a:pt x="346" y="143"/>
                  </a:lnTo>
                  <a:lnTo>
                    <a:pt x="346" y="143"/>
                  </a:lnTo>
                  <a:lnTo>
                    <a:pt x="347" y="144"/>
                  </a:lnTo>
                  <a:lnTo>
                    <a:pt x="347" y="144"/>
                  </a:lnTo>
                  <a:lnTo>
                    <a:pt x="347" y="145"/>
                  </a:lnTo>
                  <a:lnTo>
                    <a:pt x="346" y="148"/>
                  </a:lnTo>
                  <a:lnTo>
                    <a:pt x="345" y="149"/>
                  </a:lnTo>
                  <a:lnTo>
                    <a:pt x="345" y="149"/>
                  </a:lnTo>
                  <a:lnTo>
                    <a:pt x="342" y="151"/>
                  </a:lnTo>
                  <a:lnTo>
                    <a:pt x="342" y="151"/>
                  </a:lnTo>
                  <a:lnTo>
                    <a:pt x="341" y="151"/>
                  </a:lnTo>
                  <a:lnTo>
                    <a:pt x="339" y="151"/>
                  </a:lnTo>
                  <a:lnTo>
                    <a:pt x="338" y="151"/>
                  </a:lnTo>
                  <a:lnTo>
                    <a:pt x="335" y="151"/>
                  </a:lnTo>
                  <a:lnTo>
                    <a:pt x="335" y="151"/>
                  </a:lnTo>
                  <a:lnTo>
                    <a:pt x="335" y="151"/>
                  </a:lnTo>
                  <a:lnTo>
                    <a:pt x="335" y="151"/>
                  </a:lnTo>
                  <a:lnTo>
                    <a:pt x="335" y="151"/>
                  </a:lnTo>
                  <a:lnTo>
                    <a:pt x="334" y="152"/>
                  </a:lnTo>
                  <a:lnTo>
                    <a:pt x="332" y="152"/>
                  </a:lnTo>
                  <a:lnTo>
                    <a:pt x="330" y="152"/>
                  </a:lnTo>
                  <a:lnTo>
                    <a:pt x="330" y="152"/>
                  </a:lnTo>
                  <a:lnTo>
                    <a:pt x="330" y="152"/>
                  </a:lnTo>
                  <a:lnTo>
                    <a:pt x="330" y="152"/>
                  </a:lnTo>
                  <a:lnTo>
                    <a:pt x="330" y="153"/>
                  </a:lnTo>
                  <a:lnTo>
                    <a:pt x="330" y="153"/>
                  </a:lnTo>
                  <a:lnTo>
                    <a:pt x="330" y="153"/>
                  </a:lnTo>
                  <a:lnTo>
                    <a:pt x="330" y="154"/>
                  </a:lnTo>
                  <a:lnTo>
                    <a:pt x="330" y="154"/>
                  </a:lnTo>
                  <a:lnTo>
                    <a:pt x="330" y="154"/>
                  </a:lnTo>
                  <a:lnTo>
                    <a:pt x="330" y="155"/>
                  </a:lnTo>
                  <a:lnTo>
                    <a:pt x="330" y="155"/>
                  </a:lnTo>
                  <a:lnTo>
                    <a:pt x="329" y="157"/>
                  </a:lnTo>
                  <a:lnTo>
                    <a:pt x="328" y="158"/>
                  </a:lnTo>
                  <a:lnTo>
                    <a:pt x="328" y="158"/>
                  </a:lnTo>
                  <a:lnTo>
                    <a:pt x="328" y="159"/>
                  </a:lnTo>
                  <a:lnTo>
                    <a:pt x="328" y="159"/>
                  </a:lnTo>
                  <a:lnTo>
                    <a:pt x="325" y="157"/>
                  </a:lnTo>
                  <a:lnTo>
                    <a:pt x="325" y="157"/>
                  </a:lnTo>
                  <a:lnTo>
                    <a:pt x="324" y="156"/>
                  </a:lnTo>
                  <a:lnTo>
                    <a:pt x="322" y="155"/>
                  </a:lnTo>
                  <a:lnTo>
                    <a:pt x="322" y="154"/>
                  </a:lnTo>
                  <a:lnTo>
                    <a:pt x="321" y="154"/>
                  </a:lnTo>
                  <a:lnTo>
                    <a:pt x="319" y="153"/>
                  </a:lnTo>
                  <a:lnTo>
                    <a:pt x="319" y="153"/>
                  </a:lnTo>
                  <a:lnTo>
                    <a:pt x="317" y="151"/>
                  </a:lnTo>
                  <a:lnTo>
                    <a:pt x="317" y="151"/>
                  </a:lnTo>
                  <a:lnTo>
                    <a:pt x="316" y="151"/>
                  </a:lnTo>
                  <a:lnTo>
                    <a:pt x="315" y="150"/>
                  </a:lnTo>
                  <a:lnTo>
                    <a:pt x="315" y="150"/>
                  </a:lnTo>
                  <a:lnTo>
                    <a:pt x="314" y="150"/>
                  </a:lnTo>
                  <a:lnTo>
                    <a:pt x="313" y="149"/>
                  </a:lnTo>
                  <a:lnTo>
                    <a:pt x="313" y="149"/>
                  </a:lnTo>
                  <a:lnTo>
                    <a:pt x="313" y="149"/>
                  </a:lnTo>
                  <a:lnTo>
                    <a:pt x="312" y="149"/>
                  </a:lnTo>
                  <a:lnTo>
                    <a:pt x="312" y="149"/>
                  </a:lnTo>
                  <a:lnTo>
                    <a:pt x="312" y="149"/>
                  </a:lnTo>
                  <a:lnTo>
                    <a:pt x="311" y="149"/>
                  </a:lnTo>
                  <a:lnTo>
                    <a:pt x="311" y="149"/>
                  </a:lnTo>
                  <a:lnTo>
                    <a:pt x="309" y="151"/>
                  </a:lnTo>
                  <a:lnTo>
                    <a:pt x="308" y="152"/>
                  </a:lnTo>
                  <a:lnTo>
                    <a:pt x="307" y="153"/>
                  </a:lnTo>
                  <a:lnTo>
                    <a:pt x="307" y="153"/>
                  </a:lnTo>
                  <a:lnTo>
                    <a:pt x="307" y="153"/>
                  </a:lnTo>
                  <a:lnTo>
                    <a:pt x="307" y="153"/>
                  </a:lnTo>
                  <a:lnTo>
                    <a:pt x="306" y="153"/>
                  </a:lnTo>
                  <a:lnTo>
                    <a:pt x="306" y="153"/>
                  </a:lnTo>
                  <a:lnTo>
                    <a:pt x="306" y="153"/>
                  </a:lnTo>
                  <a:lnTo>
                    <a:pt x="303" y="152"/>
                  </a:lnTo>
                  <a:lnTo>
                    <a:pt x="303" y="152"/>
                  </a:lnTo>
                  <a:lnTo>
                    <a:pt x="303" y="152"/>
                  </a:lnTo>
                  <a:lnTo>
                    <a:pt x="303" y="152"/>
                  </a:lnTo>
                  <a:lnTo>
                    <a:pt x="303" y="151"/>
                  </a:lnTo>
                  <a:lnTo>
                    <a:pt x="303" y="151"/>
                  </a:lnTo>
                  <a:lnTo>
                    <a:pt x="302" y="151"/>
                  </a:lnTo>
                  <a:lnTo>
                    <a:pt x="302" y="151"/>
                  </a:lnTo>
                  <a:lnTo>
                    <a:pt x="302" y="150"/>
                  </a:lnTo>
                  <a:lnTo>
                    <a:pt x="302" y="150"/>
                  </a:lnTo>
                  <a:lnTo>
                    <a:pt x="299" y="149"/>
                  </a:lnTo>
                  <a:lnTo>
                    <a:pt x="298" y="149"/>
                  </a:lnTo>
                  <a:lnTo>
                    <a:pt x="298" y="149"/>
                  </a:lnTo>
                  <a:lnTo>
                    <a:pt x="297" y="148"/>
                  </a:lnTo>
                  <a:lnTo>
                    <a:pt x="296" y="148"/>
                  </a:lnTo>
                  <a:lnTo>
                    <a:pt x="295" y="148"/>
                  </a:lnTo>
                  <a:lnTo>
                    <a:pt x="295" y="148"/>
                  </a:lnTo>
                  <a:lnTo>
                    <a:pt x="295" y="148"/>
                  </a:lnTo>
                  <a:lnTo>
                    <a:pt x="293" y="148"/>
                  </a:lnTo>
                  <a:lnTo>
                    <a:pt x="292" y="148"/>
                  </a:lnTo>
                  <a:lnTo>
                    <a:pt x="291" y="148"/>
                  </a:lnTo>
                  <a:lnTo>
                    <a:pt x="290" y="148"/>
                  </a:lnTo>
                  <a:lnTo>
                    <a:pt x="290" y="148"/>
                  </a:lnTo>
                  <a:lnTo>
                    <a:pt x="289" y="149"/>
                  </a:lnTo>
                  <a:lnTo>
                    <a:pt x="288" y="149"/>
                  </a:lnTo>
                  <a:lnTo>
                    <a:pt x="288" y="149"/>
                  </a:lnTo>
                  <a:lnTo>
                    <a:pt x="287" y="150"/>
                  </a:lnTo>
                  <a:lnTo>
                    <a:pt x="282" y="153"/>
                  </a:lnTo>
                  <a:lnTo>
                    <a:pt x="282" y="153"/>
                  </a:lnTo>
                  <a:lnTo>
                    <a:pt x="282" y="153"/>
                  </a:lnTo>
                  <a:lnTo>
                    <a:pt x="282" y="153"/>
                  </a:lnTo>
                  <a:lnTo>
                    <a:pt x="282" y="153"/>
                  </a:lnTo>
                  <a:lnTo>
                    <a:pt x="281" y="153"/>
                  </a:lnTo>
                  <a:lnTo>
                    <a:pt x="281" y="153"/>
                  </a:lnTo>
                  <a:lnTo>
                    <a:pt x="280" y="154"/>
                  </a:lnTo>
                  <a:lnTo>
                    <a:pt x="280" y="154"/>
                  </a:lnTo>
                  <a:lnTo>
                    <a:pt x="280" y="154"/>
                  </a:lnTo>
                  <a:lnTo>
                    <a:pt x="280" y="154"/>
                  </a:lnTo>
                  <a:lnTo>
                    <a:pt x="280" y="154"/>
                  </a:lnTo>
                  <a:lnTo>
                    <a:pt x="279" y="155"/>
                  </a:lnTo>
                  <a:lnTo>
                    <a:pt x="279" y="155"/>
                  </a:lnTo>
                  <a:lnTo>
                    <a:pt x="279" y="155"/>
                  </a:lnTo>
                  <a:lnTo>
                    <a:pt x="279" y="155"/>
                  </a:lnTo>
                  <a:lnTo>
                    <a:pt x="278" y="156"/>
                  </a:lnTo>
                  <a:lnTo>
                    <a:pt x="278" y="156"/>
                  </a:lnTo>
                  <a:lnTo>
                    <a:pt x="278" y="157"/>
                  </a:lnTo>
                  <a:lnTo>
                    <a:pt x="277" y="159"/>
                  </a:lnTo>
                  <a:lnTo>
                    <a:pt x="277" y="159"/>
                  </a:lnTo>
                  <a:lnTo>
                    <a:pt x="277" y="159"/>
                  </a:lnTo>
                  <a:lnTo>
                    <a:pt x="277" y="160"/>
                  </a:lnTo>
                  <a:lnTo>
                    <a:pt x="277" y="160"/>
                  </a:lnTo>
                  <a:lnTo>
                    <a:pt x="277" y="161"/>
                  </a:lnTo>
                  <a:lnTo>
                    <a:pt x="277" y="161"/>
                  </a:lnTo>
                  <a:lnTo>
                    <a:pt x="278" y="164"/>
                  </a:lnTo>
                  <a:lnTo>
                    <a:pt x="278" y="164"/>
                  </a:lnTo>
                  <a:lnTo>
                    <a:pt x="278" y="165"/>
                  </a:lnTo>
                  <a:lnTo>
                    <a:pt x="279" y="165"/>
                  </a:lnTo>
                  <a:lnTo>
                    <a:pt x="282" y="166"/>
                  </a:lnTo>
                  <a:lnTo>
                    <a:pt x="282" y="166"/>
                  </a:lnTo>
                  <a:lnTo>
                    <a:pt x="282" y="166"/>
                  </a:lnTo>
                  <a:lnTo>
                    <a:pt x="283" y="166"/>
                  </a:lnTo>
                  <a:lnTo>
                    <a:pt x="283" y="166"/>
                  </a:lnTo>
                  <a:lnTo>
                    <a:pt x="283" y="166"/>
                  </a:lnTo>
                  <a:lnTo>
                    <a:pt x="283" y="166"/>
                  </a:lnTo>
                  <a:lnTo>
                    <a:pt x="283" y="166"/>
                  </a:lnTo>
                  <a:lnTo>
                    <a:pt x="283" y="166"/>
                  </a:lnTo>
                  <a:lnTo>
                    <a:pt x="283" y="166"/>
                  </a:lnTo>
                  <a:lnTo>
                    <a:pt x="283" y="166"/>
                  </a:lnTo>
                  <a:lnTo>
                    <a:pt x="283" y="166"/>
                  </a:lnTo>
                  <a:lnTo>
                    <a:pt x="283" y="166"/>
                  </a:lnTo>
                  <a:lnTo>
                    <a:pt x="283" y="166"/>
                  </a:lnTo>
                  <a:lnTo>
                    <a:pt x="283" y="166"/>
                  </a:lnTo>
                  <a:lnTo>
                    <a:pt x="283" y="166"/>
                  </a:lnTo>
                  <a:lnTo>
                    <a:pt x="283" y="166"/>
                  </a:lnTo>
                  <a:lnTo>
                    <a:pt x="283" y="166"/>
                  </a:lnTo>
                  <a:lnTo>
                    <a:pt x="283" y="166"/>
                  </a:lnTo>
                  <a:lnTo>
                    <a:pt x="283" y="166"/>
                  </a:lnTo>
                  <a:lnTo>
                    <a:pt x="283" y="166"/>
                  </a:lnTo>
                  <a:lnTo>
                    <a:pt x="283" y="166"/>
                  </a:lnTo>
                  <a:lnTo>
                    <a:pt x="283" y="166"/>
                  </a:lnTo>
                  <a:lnTo>
                    <a:pt x="283" y="166"/>
                  </a:lnTo>
                  <a:lnTo>
                    <a:pt x="283" y="167"/>
                  </a:lnTo>
                  <a:lnTo>
                    <a:pt x="282" y="167"/>
                  </a:lnTo>
                  <a:lnTo>
                    <a:pt x="279" y="168"/>
                  </a:lnTo>
                  <a:lnTo>
                    <a:pt x="278" y="168"/>
                  </a:lnTo>
                  <a:lnTo>
                    <a:pt x="278" y="168"/>
                  </a:lnTo>
                  <a:lnTo>
                    <a:pt x="278" y="168"/>
                  </a:lnTo>
                  <a:lnTo>
                    <a:pt x="278" y="168"/>
                  </a:lnTo>
                  <a:lnTo>
                    <a:pt x="278" y="168"/>
                  </a:lnTo>
                  <a:lnTo>
                    <a:pt x="278" y="168"/>
                  </a:lnTo>
                  <a:lnTo>
                    <a:pt x="278" y="168"/>
                  </a:lnTo>
                  <a:lnTo>
                    <a:pt x="278" y="168"/>
                  </a:lnTo>
                  <a:lnTo>
                    <a:pt x="278" y="168"/>
                  </a:lnTo>
                  <a:lnTo>
                    <a:pt x="278" y="168"/>
                  </a:lnTo>
                  <a:lnTo>
                    <a:pt x="278" y="168"/>
                  </a:lnTo>
                  <a:lnTo>
                    <a:pt x="278" y="168"/>
                  </a:lnTo>
                  <a:lnTo>
                    <a:pt x="278" y="168"/>
                  </a:lnTo>
                  <a:lnTo>
                    <a:pt x="278" y="168"/>
                  </a:lnTo>
                  <a:lnTo>
                    <a:pt x="278" y="167"/>
                  </a:lnTo>
                  <a:lnTo>
                    <a:pt x="278" y="167"/>
                  </a:lnTo>
                  <a:lnTo>
                    <a:pt x="278" y="167"/>
                  </a:lnTo>
                  <a:lnTo>
                    <a:pt x="278" y="167"/>
                  </a:lnTo>
                  <a:lnTo>
                    <a:pt x="278" y="167"/>
                  </a:lnTo>
                  <a:lnTo>
                    <a:pt x="278" y="167"/>
                  </a:lnTo>
                  <a:lnTo>
                    <a:pt x="278" y="167"/>
                  </a:lnTo>
                  <a:lnTo>
                    <a:pt x="277" y="167"/>
                  </a:lnTo>
                  <a:lnTo>
                    <a:pt x="277" y="167"/>
                  </a:lnTo>
                  <a:lnTo>
                    <a:pt x="277" y="167"/>
                  </a:lnTo>
                  <a:lnTo>
                    <a:pt x="276" y="166"/>
                  </a:lnTo>
                  <a:lnTo>
                    <a:pt x="275" y="166"/>
                  </a:lnTo>
                  <a:lnTo>
                    <a:pt x="275" y="166"/>
                  </a:lnTo>
                  <a:lnTo>
                    <a:pt x="275" y="166"/>
                  </a:lnTo>
                  <a:lnTo>
                    <a:pt x="275" y="166"/>
                  </a:lnTo>
                  <a:lnTo>
                    <a:pt x="275" y="166"/>
                  </a:lnTo>
                  <a:lnTo>
                    <a:pt x="274" y="166"/>
                  </a:lnTo>
                  <a:lnTo>
                    <a:pt x="274" y="166"/>
                  </a:lnTo>
                  <a:lnTo>
                    <a:pt x="274" y="166"/>
                  </a:lnTo>
                  <a:lnTo>
                    <a:pt x="274" y="166"/>
                  </a:lnTo>
                  <a:lnTo>
                    <a:pt x="274" y="166"/>
                  </a:lnTo>
                  <a:lnTo>
                    <a:pt x="274" y="166"/>
                  </a:lnTo>
                  <a:lnTo>
                    <a:pt x="273" y="167"/>
                  </a:lnTo>
                  <a:lnTo>
                    <a:pt x="273" y="167"/>
                  </a:lnTo>
                  <a:lnTo>
                    <a:pt x="273" y="167"/>
                  </a:lnTo>
                  <a:lnTo>
                    <a:pt x="273" y="167"/>
                  </a:lnTo>
                  <a:lnTo>
                    <a:pt x="273" y="168"/>
                  </a:lnTo>
                  <a:lnTo>
                    <a:pt x="273" y="168"/>
                  </a:lnTo>
                  <a:lnTo>
                    <a:pt x="273" y="168"/>
                  </a:lnTo>
                  <a:lnTo>
                    <a:pt x="273" y="168"/>
                  </a:lnTo>
                  <a:lnTo>
                    <a:pt x="272" y="168"/>
                  </a:lnTo>
                  <a:lnTo>
                    <a:pt x="272" y="168"/>
                  </a:lnTo>
                  <a:lnTo>
                    <a:pt x="272" y="168"/>
                  </a:lnTo>
                  <a:lnTo>
                    <a:pt x="272" y="168"/>
                  </a:lnTo>
                  <a:lnTo>
                    <a:pt x="272" y="168"/>
                  </a:lnTo>
                  <a:lnTo>
                    <a:pt x="269" y="165"/>
                  </a:lnTo>
                  <a:lnTo>
                    <a:pt x="268" y="164"/>
                  </a:lnTo>
                  <a:lnTo>
                    <a:pt x="268" y="164"/>
                  </a:lnTo>
                  <a:lnTo>
                    <a:pt x="267" y="163"/>
                  </a:lnTo>
                  <a:lnTo>
                    <a:pt x="267" y="163"/>
                  </a:lnTo>
                  <a:lnTo>
                    <a:pt x="265" y="162"/>
                  </a:lnTo>
                  <a:lnTo>
                    <a:pt x="265" y="162"/>
                  </a:lnTo>
                  <a:lnTo>
                    <a:pt x="265" y="162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3" y="162"/>
                  </a:lnTo>
                  <a:lnTo>
                    <a:pt x="263" y="162"/>
                  </a:lnTo>
                  <a:lnTo>
                    <a:pt x="263" y="162"/>
                  </a:lnTo>
                  <a:lnTo>
                    <a:pt x="263" y="162"/>
                  </a:lnTo>
                  <a:lnTo>
                    <a:pt x="259" y="161"/>
                  </a:lnTo>
                  <a:lnTo>
                    <a:pt x="259" y="161"/>
                  </a:lnTo>
                  <a:lnTo>
                    <a:pt x="259" y="160"/>
                  </a:lnTo>
                  <a:lnTo>
                    <a:pt x="258" y="160"/>
                  </a:lnTo>
                  <a:lnTo>
                    <a:pt x="258" y="160"/>
                  </a:lnTo>
                  <a:lnTo>
                    <a:pt x="255" y="158"/>
                  </a:lnTo>
                  <a:lnTo>
                    <a:pt x="253" y="157"/>
                  </a:lnTo>
                  <a:lnTo>
                    <a:pt x="252" y="158"/>
                  </a:lnTo>
                  <a:lnTo>
                    <a:pt x="252" y="158"/>
                  </a:lnTo>
                  <a:lnTo>
                    <a:pt x="252" y="158"/>
                  </a:lnTo>
                  <a:lnTo>
                    <a:pt x="252" y="158"/>
                  </a:lnTo>
                  <a:lnTo>
                    <a:pt x="252" y="158"/>
                  </a:lnTo>
                  <a:lnTo>
                    <a:pt x="251" y="158"/>
                  </a:lnTo>
                  <a:lnTo>
                    <a:pt x="249" y="157"/>
                  </a:lnTo>
                  <a:lnTo>
                    <a:pt x="248" y="156"/>
                  </a:lnTo>
                  <a:lnTo>
                    <a:pt x="248" y="156"/>
                  </a:lnTo>
                  <a:lnTo>
                    <a:pt x="248" y="156"/>
                  </a:lnTo>
                  <a:lnTo>
                    <a:pt x="247" y="155"/>
                  </a:lnTo>
                  <a:lnTo>
                    <a:pt x="245" y="153"/>
                  </a:lnTo>
                  <a:lnTo>
                    <a:pt x="244" y="153"/>
                  </a:lnTo>
                  <a:lnTo>
                    <a:pt x="244" y="153"/>
                  </a:lnTo>
                  <a:lnTo>
                    <a:pt x="244" y="153"/>
                  </a:lnTo>
                  <a:lnTo>
                    <a:pt x="243" y="153"/>
                  </a:lnTo>
                  <a:lnTo>
                    <a:pt x="243" y="153"/>
                  </a:lnTo>
                  <a:lnTo>
                    <a:pt x="238" y="150"/>
                  </a:lnTo>
                  <a:lnTo>
                    <a:pt x="234" y="148"/>
                  </a:lnTo>
                  <a:lnTo>
                    <a:pt x="231" y="147"/>
                  </a:lnTo>
                  <a:lnTo>
                    <a:pt x="231" y="147"/>
                  </a:lnTo>
                  <a:lnTo>
                    <a:pt x="230" y="146"/>
                  </a:lnTo>
                  <a:lnTo>
                    <a:pt x="230" y="146"/>
                  </a:lnTo>
                  <a:lnTo>
                    <a:pt x="228" y="145"/>
                  </a:lnTo>
                  <a:lnTo>
                    <a:pt x="227" y="145"/>
                  </a:lnTo>
                  <a:lnTo>
                    <a:pt x="227" y="145"/>
                  </a:lnTo>
                  <a:lnTo>
                    <a:pt x="225" y="144"/>
                  </a:lnTo>
                  <a:lnTo>
                    <a:pt x="224" y="144"/>
                  </a:lnTo>
                  <a:lnTo>
                    <a:pt x="223" y="143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1" y="143"/>
                  </a:lnTo>
                  <a:lnTo>
                    <a:pt x="221" y="143"/>
                  </a:lnTo>
                  <a:lnTo>
                    <a:pt x="220" y="143"/>
                  </a:lnTo>
                  <a:lnTo>
                    <a:pt x="219" y="142"/>
                  </a:lnTo>
                  <a:lnTo>
                    <a:pt x="218" y="142"/>
                  </a:lnTo>
                  <a:lnTo>
                    <a:pt x="217" y="142"/>
                  </a:lnTo>
                  <a:lnTo>
                    <a:pt x="214" y="141"/>
                  </a:lnTo>
                  <a:lnTo>
                    <a:pt x="213" y="141"/>
                  </a:lnTo>
                  <a:lnTo>
                    <a:pt x="212" y="141"/>
                  </a:lnTo>
                  <a:lnTo>
                    <a:pt x="211" y="141"/>
                  </a:lnTo>
                  <a:lnTo>
                    <a:pt x="209" y="140"/>
                  </a:lnTo>
                  <a:lnTo>
                    <a:pt x="209" y="140"/>
                  </a:lnTo>
                  <a:lnTo>
                    <a:pt x="208" y="140"/>
                  </a:lnTo>
                  <a:lnTo>
                    <a:pt x="206" y="140"/>
                  </a:lnTo>
                  <a:lnTo>
                    <a:pt x="205" y="140"/>
                  </a:lnTo>
                  <a:lnTo>
                    <a:pt x="205" y="140"/>
                  </a:lnTo>
                  <a:lnTo>
                    <a:pt x="204" y="140"/>
                  </a:lnTo>
                  <a:lnTo>
                    <a:pt x="203" y="140"/>
                  </a:lnTo>
                  <a:lnTo>
                    <a:pt x="203" y="140"/>
                  </a:lnTo>
                  <a:lnTo>
                    <a:pt x="201" y="140"/>
                  </a:lnTo>
                  <a:lnTo>
                    <a:pt x="201" y="140"/>
                  </a:lnTo>
                  <a:lnTo>
                    <a:pt x="201" y="140"/>
                  </a:lnTo>
                  <a:lnTo>
                    <a:pt x="201" y="140"/>
                  </a:lnTo>
                  <a:lnTo>
                    <a:pt x="200" y="140"/>
                  </a:lnTo>
                  <a:lnTo>
                    <a:pt x="200" y="140"/>
                  </a:lnTo>
                  <a:lnTo>
                    <a:pt x="200" y="140"/>
                  </a:lnTo>
                  <a:lnTo>
                    <a:pt x="199" y="140"/>
                  </a:lnTo>
                  <a:lnTo>
                    <a:pt x="199" y="140"/>
                  </a:lnTo>
                  <a:lnTo>
                    <a:pt x="199" y="140"/>
                  </a:lnTo>
                  <a:lnTo>
                    <a:pt x="198" y="140"/>
                  </a:lnTo>
                  <a:lnTo>
                    <a:pt x="198" y="140"/>
                  </a:lnTo>
                  <a:lnTo>
                    <a:pt x="198" y="141"/>
                  </a:lnTo>
                  <a:lnTo>
                    <a:pt x="197" y="141"/>
                  </a:lnTo>
                  <a:lnTo>
                    <a:pt x="197" y="141"/>
                  </a:lnTo>
                  <a:lnTo>
                    <a:pt x="197" y="141"/>
                  </a:lnTo>
                  <a:lnTo>
                    <a:pt x="197" y="141"/>
                  </a:lnTo>
                  <a:lnTo>
                    <a:pt x="197" y="142"/>
                  </a:lnTo>
                  <a:lnTo>
                    <a:pt x="197" y="142"/>
                  </a:lnTo>
                  <a:lnTo>
                    <a:pt x="197" y="142"/>
                  </a:lnTo>
                  <a:lnTo>
                    <a:pt x="197" y="142"/>
                  </a:lnTo>
                  <a:lnTo>
                    <a:pt x="197" y="143"/>
                  </a:lnTo>
                  <a:lnTo>
                    <a:pt x="196" y="143"/>
                  </a:lnTo>
                  <a:lnTo>
                    <a:pt x="196" y="143"/>
                  </a:lnTo>
                  <a:lnTo>
                    <a:pt x="195" y="144"/>
                  </a:lnTo>
                  <a:lnTo>
                    <a:pt x="193" y="145"/>
                  </a:lnTo>
                  <a:lnTo>
                    <a:pt x="193" y="145"/>
                  </a:lnTo>
                  <a:lnTo>
                    <a:pt x="193" y="145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191" y="145"/>
                  </a:lnTo>
                  <a:lnTo>
                    <a:pt x="190" y="145"/>
                  </a:lnTo>
                  <a:lnTo>
                    <a:pt x="189" y="145"/>
                  </a:lnTo>
                  <a:lnTo>
                    <a:pt x="188" y="145"/>
                  </a:lnTo>
                  <a:lnTo>
                    <a:pt x="187" y="145"/>
                  </a:lnTo>
                  <a:lnTo>
                    <a:pt x="186" y="145"/>
                  </a:lnTo>
                  <a:lnTo>
                    <a:pt x="186" y="145"/>
                  </a:lnTo>
                  <a:lnTo>
                    <a:pt x="185" y="145"/>
                  </a:lnTo>
                  <a:lnTo>
                    <a:pt x="184" y="145"/>
                  </a:lnTo>
                  <a:lnTo>
                    <a:pt x="184" y="145"/>
                  </a:lnTo>
                  <a:lnTo>
                    <a:pt x="182" y="146"/>
                  </a:lnTo>
                  <a:lnTo>
                    <a:pt x="182" y="146"/>
                  </a:lnTo>
                  <a:lnTo>
                    <a:pt x="181" y="146"/>
                  </a:lnTo>
                  <a:lnTo>
                    <a:pt x="176" y="147"/>
                  </a:lnTo>
                  <a:lnTo>
                    <a:pt x="176" y="148"/>
                  </a:lnTo>
                  <a:lnTo>
                    <a:pt x="175" y="148"/>
                  </a:lnTo>
                  <a:lnTo>
                    <a:pt x="175" y="148"/>
                  </a:lnTo>
                  <a:lnTo>
                    <a:pt x="174" y="148"/>
                  </a:lnTo>
                  <a:lnTo>
                    <a:pt x="173" y="149"/>
                  </a:lnTo>
                  <a:lnTo>
                    <a:pt x="173" y="149"/>
                  </a:lnTo>
                  <a:lnTo>
                    <a:pt x="171" y="150"/>
                  </a:lnTo>
                  <a:lnTo>
                    <a:pt x="170" y="150"/>
                  </a:lnTo>
                  <a:lnTo>
                    <a:pt x="168" y="151"/>
                  </a:lnTo>
                  <a:lnTo>
                    <a:pt x="167" y="152"/>
                  </a:lnTo>
                  <a:lnTo>
                    <a:pt x="165" y="153"/>
                  </a:lnTo>
                  <a:lnTo>
                    <a:pt x="164" y="155"/>
                  </a:lnTo>
                  <a:lnTo>
                    <a:pt x="163" y="155"/>
                  </a:lnTo>
                  <a:lnTo>
                    <a:pt x="163" y="155"/>
                  </a:lnTo>
                  <a:lnTo>
                    <a:pt x="163" y="155"/>
                  </a:lnTo>
                  <a:lnTo>
                    <a:pt x="163" y="155"/>
                  </a:lnTo>
                  <a:lnTo>
                    <a:pt x="163" y="156"/>
                  </a:lnTo>
                  <a:lnTo>
                    <a:pt x="163" y="156"/>
                  </a:lnTo>
                  <a:lnTo>
                    <a:pt x="162" y="156"/>
                  </a:lnTo>
                  <a:lnTo>
                    <a:pt x="159" y="159"/>
                  </a:lnTo>
                  <a:lnTo>
                    <a:pt x="156" y="162"/>
                  </a:lnTo>
                  <a:lnTo>
                    <a:pt x="155" y="162"/>
                  </a:lnTo>
                  <a:lnTo>
                    <a:pt x="153" y="166"/>
                  </a:lnTo>
                  <a:lnTo>
                    <a:pt x="153" y="166"/>
                  </a:lnTo>
                  <a:lnTo>
                    <a:pt x="153" y="167"/>
                  </a:lnTo>
                  <a:lnTo>
                    <a:pt x="153" y="167"/>
                  </a:lnTo>
                  <a:lnTo>
                    <a:pt x="153" y="167"/>
                  </a:lnTo>
                  <a:lnTo>
                    <a:pt x="153" y="168"/>
                  </a:lnTo>
                  <a:lnTo>
                    <a:pt x="146" y="169"/>
                  </a:lnTo>
                  <a:lnTo>
                    <a:pt x="146" y="169"/>
                  </a:lnTo>
                  <a:lnTo>
                    <a:pt x="143" y="168"/>
                  </a:lnTo>
                  <a:lnTo>
                    <a:pt x="141" y="168"/>
                  </a:lnTo>
                  <a:lnTo>
                    <a:pt x="140" y="167"/>
                  </a:lnTo>
                  <a:lnTo>
                    <a:pt x="140" y="167"/>
                  </a:lnTo>
                  <a:lnTo>
                    <a:pt x="140" y="167"/>
                  </a:lnTo>
                  <a:lnTo>
                    <a:pt x="140" y="167"/>
                  </a:lnTo>
                  <a:lnTo>
                    <a:pt x="139" y="166"/>
                  </a:lnTo>
                  <a:lnTo>
                    <a:pt x="139" y="166"/>
                  </a:lnTo>
                  <a:lnTo>
                    <a:pt x="137" y="162"/>
                  </a:lnTo>
                  <a:lnTo>
                    <a:pt x="137" y="162"/>
                  </a:lnTo>
                  <a:lnTo>
                    <a:pt x="137" y="160"/>
                  </a:lnTo>
                  <a:lnTo>
                    <a:pt x="137" y="160"/>
                  </a:lnTo>
                  <a:lnTo>
                    <a:pt x="137" y="160"/>
                  </a:lnTo>
                  <a:lnTo>
                    <a:pt x="137" y="160"/>
                  </a:lnTo>
                  <a:lnTo>
                    <a:pt x="137" y="160"/>
                  </a:lnTo>
                  <a:lnTo>
                    <a:pt x="137" y="159"/>
                  </a:lnTo>
                  <a:lnTo>
                    <a:pt x="136" y="156"/>
                  </a:lnTo>
                  <a:lnTo>
                    <a:pt x="136" y="156"/>
                  </a:lnTo>
                  <a:lnTo>
                    <a:pt x="135" y="155"/>
                  </a:lnTo>
                  <a:lnTo>
                    <a:pt x="135" y="154"/>
                  </a:lnTo>
                  <a:lnTo>
                    <a:pt x="135" y="154"/>
                  </a:lnTo>
                  <a:lnTo>
                    <a:pt x="134" y="152"/>
                  </a:lnTo>
                  <a:lnTo>
                    <a:pt x="134" y="152"/>
                  </a:lnTo>
                  <a:lnTo>
                    <a:pt x="134" y="150"/>
                  </a:lnTo>
                  <a:lnTo>
                    <a:pt x="132" y="147"/>
                  </a:lnTo>
                  <a:lnTo>
                    <a:pt x="130" y="144"/>
                  </a:lnTo>
                  <a:lnTo>
                    <a:pt x="130" y="143"/>
                  </a:lnTo>
                  <a:lnTo>
                    <a:pt x="128" y="141"/>
                  </a:lnTo>
                  <a:lnTo>
                    <a:pt x="125" y="136"/>
                  </a:lnTo>
                  <a:lnTo>
                    <a:pt x="125" y="135"/>
                  </a:lnTo>
                  <a:lnTo>
                    <a:pt x="124" y="134"/>
                  </a:lnTo>
                  <a:lnTo>
                    <a:pt x="124" y="134"/>
                  </a:lnTo>
                  <a:lnTo>
                    <a:pt x="124" y="133"/>
                  </a:lnTo>
                  <a:lnTo>
                    <a:pt x="122" y="130"/>
                  </a:lnTo>
                  <a:lnTo>
                    <a:pt x="119" y="128"/>
                  </a:lnTo>
                  <a:lnTo>
                    <a:pt x="117" y="125"/>
                  </a:lnTo>
                  <a:lnTo>
                    <a:pt x="116" y="124"/>
                  </a:lnTo>
                  <a:lnTo>
                    <a:pt x="116" y="123"/>
                  </a:lnTo>
                  <a:lnTo>
                    <a:pt x="113" y="121"/>
                  </a:lnTo>
                  <a:lnTo>
                    <a:pt x="109" y="118"/>
                  </a:lnTo>
                  <a:lnTo>
                    <a:pt x="108" y="117"/>
                  </a:lnTo>
                  <a:lnTo>
                    <a:pt x="106" y="116"/>
                  </a:lnTo>
                  <a:lnTo>
                    <a:pt x="105" y="115"/>
                  </a:lnTo>
                  <a:lnTo>
                    <a:pt x="105" y="115"/>
                  </a:lnTo>
                  <a:lnTo>
                    <a:pt x="104" y="115"/>
                  </a:lnTo>
                  <a:lnTo>
                    <a:pt x="104" y="115"/>
                  </a:lnTo>
                  <a:lnTo>
                    <a:pt x="104" y="115"/>
                  </a:lnTo>
                  <a:lnTo>
                    <a:pt x="102" y="113"/>
                  </a:lnTo>
                  <a:lnTo>
                    <a:pt x="101" y="112"/>
                  </a:lnTo>
                  <a:lnTo>
                    <a:pt x="100" y="112"/>
                  </a:lnTo>
                  <a:lnTo>
                    <a:pt x="96" y="109"/>
                  </a:lnTo>
                  <a:lnTo>
                    <a:pt x="95" y="109"/>
                  </a:lnTo>
                  <a:lnTo>
                    <a:pt x="93" y="108"/>
                  </a:lnTo>
                  <a:lnTo>
                    <a:pt x="90" y="106"/>
                  </a:lnTo>
                  <a:lnTo>
                    <a:pt x="89" y="106"/>
                  </a:lnTo>
                  <a:lnTo>
                    <a:pt x="89" y="106"/>
                  </a:lnTo>
                  <a:lnTo>
                    <a:pt x="87" y="105"/>
                  </a:lnTo>
                  <a:lnTo>
                    <a:pt x="87" y="105"/>
                  </a:lnTo>
                  <a:lnTo>
                    <a:pt x="87" y="105"/>
                  </a:lnTo>
                  <a:lnTo>
                    <a:pt x="86" y="105"/>
                  </a:lnTo>
                  <a:lnTo>
                    <a:pt x="86" y="105"/>
                  </a:lnTo>
                  <a:lnTo>
                    <a:pt x="86" y="105"/>
                  </a:lnTo>
                  <a:lnTo>
                    <a:pt x="86" y="105"/>
                  </a:lnTo>
                  <a:lnTo>
                    <a:pt x="85" y="105"/>
                  </a:lnTo>
                  <a:lnTo>
                    <a:pt x="85" y="105"/>
                  </a:lnTo>
                  <a:lnTo>
                    <a:pt x="85" y="105"/>
                  </a:lnTo>
                  <a:lnTo>
                    <a:pt x="84" y="105"/>
                  </a:lnTo>
                  <a:lnTo>
                    <a:pt x="82" y="104"/>
                  </a:lnTo>
                  <a:lnTo>
                    <a:pt x="81" y="104"/>
                  </a:lnTo>
                  <a:lnTo>
                    <a:pt x="81" y="104"/>
                  </a:lnTo>
                  <a:lnTo>
                    <a:pt x="80" y="104"/>
                  </a:lnTo>
                  <a:lnTo>
                    <a:pt x="80" y="104"/>
                  </a:lnTo>
                  <a:lnTo>
                    <a:pt x="80" y="104"/>
                  </a:lnTo>
                  <a:lnTo>
                    <a:pt x="78" y="105"/>
                  </a:lnTo>
                  <a:lnTo>
                    <a:pt x="78" y="105"/>
                  </a:lnTo>
                  <a:lnTo>
                    <a:pt x="78" y="105"/>
                  </a:lnTo>
                  <a:lnTo>
                    <a:pt x="77" y="105"/>
                  </a:lnTo>
                  <a:lnTo>
                    <a:pt x="77" y="105"/>
                  </a:lnTo>
                  <a:lnTo>
                    <a:pt x="76" y="105"/>
                  </a:lnTo>
                  <a:lnTo>
                    <a:pt x="76" y="105"/>
                  </a:lnTo>
                  <a:lnTo>
                    <a:pt x="75" y="105"/>
                  </a:lnTo>
                  <a:lnTo>
                    <a:pt x="75" y="105"/>
                  </a:lnTo>
                  <a:lnTo>
                    <a:pt x="74" y="105"/>
                  </a:lnTo>
                  <a:lnTo>
                    <a:pt x="73" y="104"/>
                  </a:lnTo>
                  <a:lnTo>
                    <a:pt x="73" y="104"/>
                  </a:lnTo>
                  <a:lnTo>
                    <a:pt x="72" y="104"/>
                  </a:lnTo>
                  <a:lnTo>
                    <a:pt x="72" y="104"/>
                  </a:lnTo>
                  <a:lnTo>
                    <a:pt x="72" y="104"/>
                  </a:lnTo>
                  <a:lnTo>
                    <a:pt x="72" y="104"/>
                  </a:lnTo>
                  <a:lnTo>
                    <a:pt x="71" y="104"/>
                  </a:lnTo>
                  <a:lnTo>
                    <a:pt x="71" y="104"/>
                  </a:lnTo>
                  <a:lnTo>
                    <a:pt x="71" y="104"/>
                  </a:lnTo>
                  <a:lnTo>
                    <a:pt x="70" y="104"/>
                  </a:lnTo>
                  <a:lnTo>
                    <a:pt x="69" y="104"/>
                  </a:lnTo>
                  <a:lnTo>
                    <a:pt x="69" y="104"/>
                  </a:lnTo>
                  <a:lnTo>
                    <a:pt x="68" y="104"/>
                  </a:lnTo>
                  <a:lnTo>
                    <a:pt x="68" y="104"/>
                  </a:lnTo>
                  <a:lnTo>
                    <a:pt x="68" y="104"/>
                  </a:lnTo>
                  <a:lnTo>
                    <a:pt x="68" y="104"/>
                  </a:lnTo>
                  <a:lnTo>
                    <a:pt x="67" y="104"/>
                  </a:lnTo>
                  <a:lnTo>
                    <a:pt x="67" y="104"/>
                  </a:lnTo>
                  <a:lnTo>
                    <a:pt x="67" y="104"/>
                  </a:lnTo>
                  <a:lnTo>
                    <a:pt x="67" y="105"/>
                  </a:lnTo>
                  <a:lnTo>
                    <a:pt x="66" y="105"/>
                  </a:lnTo>
                  <a:lnTo>
                    <a:pt x="66" y="105"/>
                  </a:lnTo>
                  <a:lnTo>
                    <a:pt x="66" y="104"/>
                  </a:lnTo>
                  <a:lnTo>
                    <a:pt x="66" y="102"/>
                  </a:lnTo>
                  <a:lnTo>
                    <a:pt x="64" y="98"/>
                  </a:lnTo>
                  <a:lnTo>
                    <a:pt x="64" y="98"/>
                  </a:lnTo>
                  <a:lnTo>
                    <a:pt x="61" y="95"/>
                  </a:lnTo>
                  <a:lnTo>
                    <a:pt x="61" y="95"/>
                  </a:lnTo>
                  <a:lnTo>
                    <a:pt x="61" y="95"/>
                  </a:lnTo>
                  <a:lnTo>
                    <a:pt x="60" y="95"/>
                  </a:lnTo>
                  <a:lnTo>
                    <a:pt x="60" y="95"/>
                  </a:lnTo>
                  <a:lnTo>
                    <a:pt x="60" y="96"/>
                  </a:lnTo>
                  <a:lnTo>
                    <a:pt x="59" y="95"/>
                  </a:lnTo>
                  <a:lnTo>
                    <a:pt x="58" y="95"/>
                  </a:lnTo>
                  <a:lnTo>
                    <a:pt x="57" y="95"/>
                  </a:lnTo>
                  <a:lnTo>
                    <a:pt x="57" y="95"/>
                  </a:lnTo>
                  <a:lnTo>
                    <a:pt x="56" y="91"/>
                  </a:lnTo>
                  <a:lnTo>
                    <a:pt x="57" y="91"/>
                  </a:lnTo>
                  <a:lnTo>
                    <a:pt x="57" y="91"/>
                  </a:lnTo>
                  <a:lnTo>
                    <a:pt x="57" y="91"/>
                  </a:lnTo>
                  <a:lnTo>
                    <a:pt x="58" y="90"/>
                  </a:lnTo>
                  <a:lnTo>
                    <a:pt x="58" y="90"/>
                  </a:lnTo>
                  <a:lnTo>
                    <a:pt x="59" y="90"/>
                  </a:lnTo>
                  <a:lnTo>
                    <a:pt x="59" y="89"/>
                  </a:lnTo>
                  <a:lnTo>
                    <a:pt x="59" y="88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58" y="84"/>
                  </a:lnTo>
                  <a:lnTo>
                    <a:pt x="58" y="84"/>
                  </a:lnTo>
                  <a:lnTo>
                    <a:pt x="58" y="83"/>
                  </a:lnTo>
                  <a:lnTo>
                    <a:pt x="57" y="83"/>
                  </a:lnTo>
                  <a:lnTo>
                    <a:pt x="57" y="83"/>
                  </a:lnTo>
                  <a:lnTo>
                    <a:pt x="56" y="83"/>
                  </a:lnTo>
                  <a:lnTo>
                    <a:pt x="56" y="83"/>
                  </a:lnTo>
                  <a:lnTo>
                    <a:pt x="56" y="83"/>
                  </a:lnTo>
                  <a:lnTo>
                    <a:pt x="55" y="83"/>
                  </a:lnTo>
                  <a:lnTo>
                    <a:pt x="54" y="83"/>
                  </a:lnTo>
                  <a:lnTo>
                    <a:pt x="53" y="82"/>
                  </a:lnTo>
                  <a:lnTo>
                    <a:pt x="53" y="82"/>
                  </a:lnTo>
                  <a:lnTo>
                    <a:pt x="53" y="82"/>
                  </a:lnTo>
                  <a:lnTo>
                    <a:pt x="52" y="78"/>
                  </a:lnTo>
                  <a:lnTo>
                    <a:pt x="51" y="78"/>
                  </a:lnTo>
                  <a:lnTo>
                    <a:pt x="51" y="77"/>
                  </a:lnTo>
                  <a:lnTo>
                    <a:pt x="51" y="77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2" y="75"/>
                  </a:lnTo>
                  <a:lnTo>
                    <a:pt x="52" y="75"/>
                  </a:lnTo>
                  <a:lnTo>
                    <a:pt x="52" y="75"/>
                  </a:lnTo>
                  <a:lnTo>
                    <a:pt x="52" y="75"/>
                  </a:lnTo>
                  <a:lnTo>
                    <a:pt x="51" y="75"/>
                  </a:lnTo>
                  <a:lnTo>
                    <a:pt x="51" y="75"/>
                  </a:lnTo>
                  <a:lnTo>
                    <a:pt x="48" y="74"/>
                  </a:lnTo>
                  <a:lnTo>
                    <a:pt x="47" y="74"/>
                  </a:lnTo>
                  <a:lnTo>
                    <a:pt x="45" y="74"/>
                  </a:lnTo>
                  <a:lnTo>
                    <a:pt x="44" y="74"/>
                  </a:lnTo>
                  <a:lnTo>
                    <a:pt x="41" y="74"/>
                  </a:lnTo>
                  <a:lnTo>
                    <a:pt x="41" y="74"/>
                  </a:lnTo>
                  <a:lnTo>
                    <a:pt x="41" y="73"/>
                  </a:lnTo>
                  <a:lnTo>
                    <a:pt x="41" y="72"/>
                  </a:lnTo>
                  <a:lnTo>
                    <a:pt x="40" y="71"/>
                  </a:lnTo>
                  <a:lnTo>
                    <a:pt x="39" y="70"/>
                  </a:lnTo>
                  <a:lnTo>
                    <a:pt x="39" y="69"/>
                  </a:lnTo>
                  <a:lnTo>
                    <a:pt x="39" y="69"/>
                  </a:lnTo>
                  <a:lnTo>
                    <a:pt x="39" y="69"/>
                  </a:lnTo>
                  <a:lnTo>
                    <a:pt x="38" y="68"/>
                  </a:lnTo>
                  <a:lnTo>
                    <a:pt x="37" y="68"/>
                  </a:lnTo>
                  <a:lnTo>
                    <a:pt x="36" y="67"/>
                  </a:lnTo>
                  <a:lnTo>
                    <a:pt x="33" y="65"/>
                  </a:lnTo>
                  <a:lnTo>
                    <a:pt x="30" y="65"/>
                  </a:lnTo>
                  <a:lnTo>
                    <a:pt x="28" y="65"/>
                  </a:lnTo>
                  <a:lnTo>
                    <a:pt x="25" y="64"/>
                  </a:lnTo>
                  <a:lnTo>
                    <a:pt x="25" y="6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4" y="63"/>
                  </a:lnTo>
                  <a:lnTo>
                    <a:pt x="24" y="63"/>
                  </a:lnTo>
                  <a:lnTo>
                    <a:pt x="24" y="63"/>
                  </a:lnTo>
                  <a:lnTo>
                    <a:pt x="24" y="63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1" y="63"/>
                  </a:lnTo>
                  <a:lnTo>
                    <a:pt x="18" y="63"/>
                  </a:lnTo>
                  <a:lnTo>
                    <a:pt x="16" y="63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16" y="61"/>
                  </a:lnTo>
                  <a:lnTo>
                    <a:pt x="15" y="59"/>
                  </a:lnTo>
                  <a:lnTo>
                    <a:pt x="13" y="55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0" y="51"/>
                  </a:lnTo>
                  <a:lnTo>
                    <a:pt x="8" y="51"/>
                  </a:lnTo>
                  <a:lnTo>
                    <a:pt x="8" y="49"/>
                  </a:lnTo>
                  <a:lnTo>
                    <a:pt x="7" y="48"/>
                  </a:lnTo>
                  <a:lnTo>
                    <a:pt x="7" y="48"/>
                  </a:lnTo>
                  <a:lnTo>
                    <a:pt x="5" y="46"/>
                  </a:lnTo>
                  <a:lnTo>
                    <a:pt x="4" y="45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2" y="45"/>
                  </a:lnTo>
                  <a:lnTo>
                    <a:pt x="1" y="44"/>
                  </a:lnTo>
                  <a:lnTo>
                    <a:pt x="1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" y="44"/>
                  </a:lnTo>
                  <a:lnTo>
                    <a:pt x="2" y="43"/>
                  </a:lnTo>
                  <a:lnTo>
                    <a:pt x="3" y="43"/>
                  </a:lnTo>
                  <a:lnTo>
                    <a:pt x="5" y="42"/>
                  </a:lnTo>
                  <a:lnTo>
                    <a:pt x="6" y="41"/>
                  </a:lnTo>
                  <a:lnTo>
                    <a:pt x="6" y="41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7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7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5"/>
                  </a:lnTo>
                  <a:lnTo>
                    <a:pt x="10" y="33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1"/>
                  </a:lnTo>
                  <a:lnTo>
                    <a:pt x="12" y="31"/>
                  </a:lnTo>
                  <a:lnTo>
                    <a:pt x="13" y="30"/>
                  </a:lnTo>
                  <a:lnTo>
                    <a:pt x="15" y="29"/>
                  </a:lnTo>
                  <a:lnTo>
                    <a:pt x="16" y="28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20" y="23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9" y="22"/>
                  </a:lnTo>
                  <a:lnTo>
                    <a:pt x="29" y="22"/>
                  </a:lnTo>
                  <a:lnTo>
                    <a:pt x="29" y="22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2" y="23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2" y="25"/>
                  </a:lnTo>
                  <a:lnTo>
                    <a:pt x="32" y="25"/>
                  </a:lnTo>
                  <a:lnTo>
                    <a:pt x="33" y="27"/>
                  </a:lnTo>
                  <a:lnTo>
                    <a:pt x="33" y="2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2" y="31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3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2" y="39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2" y="41"/>
                  </a:lnTo>
                  <a:lnTo>
                    <a:pt x="35" y="43"/>
                  </a:lnTo>
                  <a:lnTo>
                    <a:pt x="35" y="43"/>
                  </a:lnTo>
                  <a:lnTo>
                    <a:pt x="36" y="42"/>
                  </a:lnTo>
                  <a:lnTo>
                    <a:pt x="42" y="39"/>
                  </a:lnTo>
                  <a:lnTo>
                    <a:pt x="44" y="39"/>
                  </a:lnTo>
                  <a:lnTo>
                    <a:pt x="44" y="40"/>
                  </a:lnTo>
                  <a:lnTo>
                    <a:pt x="44" y="41"/>
                  </a:lnTo>
                  <a:lnTo>
                    <a:pt x="45" y="44"/>
                  </a:lnTo>
                  <a:lnTo>
                    <a:pt x="48" y="44"/>
                  </a:lnTo>
                  <a:lnTo>
                    <a:pt x="49" y="44"/>
                  </a:lnTo>
                  <a:lnTo>
                    <a:pt x="49" y="44"/>
                  </a:lnTo>
                  <a:lnTo>
                    <a:pt x="50" y="44"/>
                  </a:lnTo>
                  <a:lnTo>
                    <a:pt x="50" y="43"/>
                  </a:lnTo>
                  <a:lnTo>
                    <a:pt x="50" y="43"/>
                  </a:lnTo>
                  <a:lnTo>
                    <a:pt x="51" y="43"/>
                  </a:lnTo>
                  <a:lnTo>
                    <a:pt x="51" y="42"/>
                  </a:lnTo>
                  <a:lnTo>
                    <a:pt x="51" y="41"/>
                  </a:lnTo>
                  <a:lnTo>
                    <a:pt x="51" y="41"/>
                  </a:lnTo>
                  <a:lnTo>
                    <a:pt x="53" y="40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55" y="40"/>
                  </a:lnTo>
                  <a:lnTo>
                    <a:pt x="55" y="40"/>
                  </a:lnTo>
                  <a:lnTo>
                    <a:pt x="55" y="40"/>
                  </a:lnTo>
                  <a:lnTo>
                    <a:pt x="55" y="41"/>
                  </a:lnTo>
                  <a:lnTo>
                    <a:pt x="55" y="43"/>
                  </a:lnTo>
                  <a:lnTo>
                    <a:pt x="55" y="43"/>
                  </a:lnTo>
                  <a:lnTo>
                    <a:pt x="55" y="44"/>
                  </a:lnTo>
                  <a:lnTo>
                    <a:pt x="55" y="44"/>
                  </a:lnTo>
                  <a:lnTo>
                    <a:pt x="55" y="45"/>
                  </a:lnTo>
                  <a:lnTo>
                    <a:pt x="54" y="45"/>
                  </a:lnTo>
                  <a:lnTo>
                    <a:pt x="54" y="46"/>
                  </a:lnTo>
                  <a:lnTo>
                    <a:pt x="53" y="47"/>
                  </a:lnTo>
                  <a:lnTo>
                    <a:pt x="53" y="47"/>
                  </a:lnTo>
                  <a:lnTo>
                    <a:pt x="53" y="47"/>
                  </a:lnTo>
                  <a:lnTo>
                    <a:pt x="53" y="48"/>
                  </a:lnTo>
                  <a:lnTo>
                    <a:pt x="53" y="48"/>
                  </a:lnTo>
                  <a:lnTo>
                    <a:pt x="53" y="48"/>
                  </a:lnTo>
                  <a:lnTo>
                    <a:pt x="53" y="48"/>
                  </a:lnTo>
                  <a:lnTo>
                    <a:pt x="53" y="48"/>
                  </a:lnTo>
                  <a:lnTo>
                    <a:pt x="53" y="48"/>
                  </a:lnTo>
                  <a:lnTo>
                    <a:pt x="53" y="48"/>
                  </a:lnTo>
                  <a:lnTo>
                    <a:pt x="54" y="49"/>
                  </a:lnTo>
                  <a:lnTo>
                    <a:pt x="54" y="49"/>
                  </a:lnTo>
                  <a:lnTo>
                    <a:pt x="55" y="49"/>
                  </a:lnTo>
                  <a:lnTo>
                    <a:pt x="56" y="49"/>
                  </a:lnTo>
                  <a:lnTo>
                    <a:pt x="57" y="49"/>
                  </a:lnTo>
                  <a:lnTo>
                    <a:pt x="58" y="49"/>
                  </a:lnTo>
                  <a:lnTo>
                    <a:pt x="59" y="51"/>
                  </a:lnTo>
                  <a:lnTo>
                    <a:pt x="60" y="51"/>
                  </a:lnTo>
                  <a:lnTo>
                    <a:pt x="60" y="50"/>
                  </a:lnTo>
                  <a:lnTo>
                    <a:pt x="61" y="49"/>
                  </a:lnTo>
                  <a:lnTo>
                    <a:pt x="61" y="48"/>
                  </a:lnTo>
                  <a:lnTo>
                    <a:pt x="61" y="48"/>
                  </a:lnTo>
                  <a:lnTo>
                    <a:pt x="62" y="46"/>
                  </a:lnTo>
                  <a:lnTo>
                    <a:pt x="62" y="45"/>
                  </a:lnTo>
                  <a:lnTo>
                    <a:pt x="63" y="43"/>
                  </a:lnTo>
                  <a:lnTo>
                    <a:pt x="63" y="43"/>
                  </a:lnTo>
                  <a:lnTo>
                    <a:pt x="63" y="43"/>
                  </a:lnTo>
                  <a:lnTo>
                    <a:pt x="63" y="42"/>
                  </a:lnTo>
                  <a:lnTo>
                    <a:pt x="63" y="42"/>
                  </a:lnTo>
                  <a:lnTo>
                    <a:pt x="63" y="42"/>
                  </a:lnTo>
                  <a:lnTo>
                    <a:pt x="63" y="42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4" y="41"/>
                  </a:lnTo>
                  <a:lnTo>
                    <a:pt x="65" y="41"/>
                  </a:lnTo>
                  <a:lnTo>
                    <a:pt x="65" y="40"/>
                  </a:lnTo>
                  <a:lnTo>
                    <a:pt x="65" y="40"/>
                  </a:lnTo>
                  <a:lnTo>
                    <a:pt x="65" y="39"/>
                  </a:lnTo>
                  <a:lnTo>
                    <a:pt x="65" y="38"/>
                  </a:lnTo>
                  <a:lnTo>
                    <a:pt x="66" y="37"/>
                  </a:lnTo>
                  <a:lnTo>
                    <a:pt x="68" y="33"/>
                  </a:lnTo>
                  <a:lnTo>
                    <a:pt x="68" y="33"/>
                  </a:lnTo>
                  <a:lnTo>
                    <a:pt x="68" y="33"/>
                  </a:lnTo>
                  <a:lnTo>
                    <a:pt x="69" y="33"/>
                  </a:lnTo>
                  <a:lnTo>
                    <a:pt x="69" y="33"/>
                  </a:lnTo>
                  <a:lnTo>
                    <a:pt x="69" y="33"/>
                  </a:lnTo>
                  <a:lnTo>
                    <a:pt x="69" y="33"/>
                  </a:lnTo>
                  <a:lnTo>
                    <a:pt x="70" y="33"/>
                  </a:lnTo>
                  <a:lnTo>
                    <a:pt x="72" y="34"/>
                  </a:lnTo>
                  <a:lnTo>
                    <a:pt x="73" y="34"/>
                  </a:lnTo>
                  <a:lnTo>
                    <a:pt x="73" y="34"/>
                  </a:lnTo>
                  <a:lnTo>
                    <a:pt x="73" y="31"/>
                  </a:lnTo>
                  <a:lnTo>
                    <a:pt x="72" y="29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2" y="27"/>
                  </a:lnTo>
                  <a:lnTo>
                    <a:pt x="72" y="27"/>
                  </a:lnTo>
                  <a:lnTo>
                    <a:pt x="72" y="27"/>
                  </a:lnTo>
                  <a:lnTo>
                    <a:pt x="73" y="27"/>
                  </a:lnTo>
                  <a:lnTo>
                    <a:pt x="73" y="27"/>
                  </a:lnTo>
                  <a:lnTo>
                    <a:pt x="73" y="27"/>
                  </a:lnTo>
                  <a:lnTo>
                    <a:pt x="73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5" y="27"/>
                  </a:lnTo>
                  <a:lnTo>
                    <a:pt x="75" y="27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5"/>
                  </a:lnTo>
                  <a:lnTo>
                    <a:pt x="76" y="25"/>
                  </a:lnTo>
                  <a:lnTo>
                    <a:pt x="75" y="24"/>
                  </a:lnTo>
                  <a:lnTo>
                    <a:pt x="75" y="24"/>
                  </a:lnTo>
                  <a:lnTo>
                    <a:pt x="74" y="23"/>
                  </a:lnTo>
                  <a:lnTo>
                    <a:pt x="75" y="23"/>
                  </a:lnTo>
                  <a:lnTo>
                    <a:pt x="75" y="21"/>
                  </a:lnTo>
                  <a:lnTo>
                    <a:pt x="76" y="21"/>
                  </a:lnTo>
                  <a:lnTo>
                    <a:pt x="76" y="20"/>
                  </a:lnTo>
                  <a:lnTo>
                    <a:pt x="77" y="20"/>
                  </a:lnTo>
                  <a:lnTo>
                    <a:pt x="77" y="20"/>
                  </a:lnTo>
                  <a:lnTo>
                    <a:pt x="77" y="20"/>
                  </a:lnTo>
                  <a:lnTo>
                    <a:pt x="78" y="21"/>
                  </a:lnTo>
                  <a:lnTo>
                    <a:pt x="79" y="22"/>
                  </a:lnTo>
                  <a:lnTo>
                    <a:pt x="79" y="22"/>
                  </a:lnTo>
                  <a:lnTo>
                    <a:pt x="79" y="22"/>
                  </a:lnTo>
                  <a:lnTo>
                    <a:pt x="80" y="21"/>
                  </a:lnTo>
                  <a:lnTo>
                    <a:pt x="80" y="20"/>
                  </a:lnTo>
                  <a:lnTo>
                    <a:pt x="80" y="18"/>
                  </a:lnTo>
                  <a:lnTo>
                    <a:pt x="83" y="17"/>
                  </a:lnTo>
                  <a:lnTo>
                    <a:pt x="83" y="17"/>
                  </a:lnTo>
                  <a:lnTo>
                    <a:pt x="82" y="13"/>
                  </a:lnTo>
                  <a:lnTo>
                    <a:pt x="82" y="13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82" y="11"/>
                  </a:lnTo>
                  <a:lnTo>
                    <a:pt x="83" y="10"/>
                  </a:lnTo>
                  <a:lnTo>
                    <a:pt x="83" y="10"/>
                  </a:lnTo>
                  <a:lnTo>
                    <a:pt x="83" y="10"/>
                  </a:lnTo>
                  <a:lnTo>
                    <a:pt x="83" y="9"/>
                  </a:lnTo>
                  <a:lnTo>
                    <a:pt x="83" y="8"/>
                  </a:lnTo>
                  <a:lnTo>
                    <a:pt x="83" y="8"/>
                  </a:lnTo>
                  <a:lnTo>
                    <a:pt x="83" y="7"/>
                  </a:lnTo>
                  <a:lnTo>
                    <a:pt x="83" y="6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80" y="6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9" y="4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80" y="3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2" y="1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86" y="2"/>
                  </a:lnTo>
                  <a:lnTo>
                    <a:pt x="85" y="2"/>
                  </a:lnTo>
                  <a:lnTo>
                    <a:pt x="85" y="3"/>
                  </a:lnTo>
                  <a:lnTo>
                    <a:pt x="85" y="3"/>
                  </a:lnTo>
                  <a:lnTo>
                    <a:pt x="85" y="3"/>
                  </a:lnTo>
                  <a:lnTo>
                    <a:pt x="86" y="4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90" y="5"/>
                  </a:lnTo>
                  <a:lnTo>
                    <a:pt x="89" y="3"/>
                  </a:lnTo>
                  <a:lnTo>
                    <a:pt x="89" y="2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93" y="1"/>
                  </a:lnTo>
                  <a:lnTo>
                    <a:pt x="93" y="1"/>
                  </a:lnTo>
                  <a:lnTo>
                    <a:pt x="94" y="1"/>
                  </a:lnTo>
                  <a:lnTo>
                    <a:pt x="95" y="1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97" y="2"/>
                  </a:lnTo>
                  <a:lnTo>
                    <a:pt x="97" y="2"/>
                  </a:lnTo>
                  <a:lnTo>
                    <a:pt x="97" y="2"/>
                  </a:lnTo>
                  <a:lnTo>
                    <a:pt x="99" y="2"/>
                  </a:lnTo>
                  <a:lnTo>
                    <a:pt x="100" y="1"/>
                  </a:lnTo>
                  <a:lnTo>
                    <a:pt x="102" y="0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05" y="2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3" name="Freeform 223"/>
            <p:cNvSpPr>
              <a:spLocks/>
            </p:cNvSpPr>
            <p:nvPr/>
          </p:nvSpPr>
          <p:spPr bwMode="auto">
            <a:xfrm>
              <a:off x="5927340" y="6558448"/>
              <a:ext cx="62947" cy="85986"/>
            </a:xfrm>
            <a:custGeom>
              <a:avLst/>
              <a:gdLst>
                <a:gd name="T0" fmla="*/ 6 w 14"/>
                <a:gd name="T1" fmla="*/ 7 h 20"/>
                <a:gd name="T2" fmla="*/ 6 w 14"/>
                <a:gd name="T3" fmla="*/ 8 h 20"/>
                <a:gd name="T4" fmla="*/ 6 w 14"/>
                <a:gd name="T5" fmla="*/ 9 h 20"/>
                <a:gd name="T6" fmla="*/ 5 w 14"/>
                <a:gd name="T7" fmla="*/ 14 h 20"/>
                <a:gd name="T8" fmla="*/ 5 w 14"/>
                <a:gd name="T9" fmla="*/ 15 h 20"/>
                <a:gd name="T10" fmla="*/ 6 w 14"/>
                <a:gd name="T11" fmla="*/ 15 h 20"/>
                <a:gd name="T12" fmla="*/ 7 w 14"/>
                <a:gd name="T13" fmla="*/ 15 h 20"/>
                <a:gd name="T14" fmla="*/ 5 w 14"/>
                <a:gd name="T15" fmla="*/ 19 h 20"/>
                <a:gd name="T16" fmla="*/ 5 w 14"/>
                <a:gd name="T17" fmla="*/ 19 h 20"/>
                <a:gd name="T18" fmla="*/ 5 w 14"/>
                <a:gd name="T19" fmla="*/ 19 h 20"/>
                <a:gd name="T20" fmla="*/ 4 w 14"/>
                <a:gd name="T21" fmla="*/ 20 h 20"/>
                <a:gd name="T22" fmla="*/ 3 w 14"/>
                <a:gd name="T23" fmla="*/ 18 h 20"/>
                <a:gd name="T24" fmla="*/ 2 w 14"/>
                <a:gd name="T25" fmla="*/ 17 h 20"/>
                <a:gd name="T26" fmla="*/ 3 w 14"/>
                <a:gd name="T27" fmla="*/ 17 h 20"/>
                <a:gd name="T28" fmla="*/ 4 w 14"/>
                <a:gd name="T29" fmla="*/ 15 h 20"/>
                <a:gd name="T30" fmla="*/ 4 w 14"/>
                <a:gd name="T31" fmla="*/ 15 h 20"/>
                <a:gd name="T32" fmla="*/ 3 w 14"/>
                <a:gd name="T33" fmla="*/ 14 h 20"/>
                <a:gd name="T34" fmla="*/ 3 w 14"/>
                <a:gd name="T35" fmla="*/ 14 h 20"/>
                <a:gd name="T36" fmla="*/ 0 w 14"/>
                <a:gd name="T37" fmla="*/ 13 h 20"/>
                <a:gd name="T38" fmla="*/ 2 w 14"/>
                <a:gd name="T39" fmla="*/ 7 h 20"/>
                <a:gd name="T40" fmla="*/ 4 w 14"/>
                <a:gd name="T41" fmla="*/ 6 h 20"/>
                <a:gd name="T42" fmla="*/ 5 w 14"/>
                <a:gd name="T43" fmla="*/ 6 h 20"/>
                <a:gd name="T44" fmla="*/ 7 w 14"/>
                <a:gd name="T45" fmla="*/ 4 h 20"/>
                <a:gd name="T46" fmla="*/ 7 w 14"/>
                <a:gd name="T47" fmla="*/ 3 h 20"/>
                <a:gd name="T48" fmla="*/ 7 w 14"/>
                <a:gd name="T49" fmla="*/ 2 h 20"/>
                <a:gd name="T50" fmla="*/ 10 w 14"/>
                <a:gd name="T51" fmla="*/ 0 h 20"/>
                <a:gd name="T52" fmla="*/ 11 w 14"/>
                <a:gd name="T53" fmla="*/ 0 h 20"/>
                <a:gd name="T54" fmla="*/ 13 w 14"/>
                <a:gd name="T55" fmla="*/ 0 h 20"/>
                <a:gd name="T56" fmla="*/ 14 w 14"/>
                <a:gd name="T57" fmla="*/ 0 h 20"/>
                <a:gd name="T58" fmla="*/ 14 w 14"/>
                <a:gd name="T59" fmla="*/ 1 h 20"/>
                <a:gd name="T60" fmla="*/ 13 w 14"/>
                <a:gd name="T61" fmla="*/ 2 h 20"/>
                <a:gd name="T62" fmla="*/ 11 w 14"/>
                <a:gd name="T63" fmla="*/ 2 h 20"/>
                <a:gd name="T64" fmla="*/ 9 w 14"/>
                <a:gd name="T65" fmla="*/ 3 h 20"/>
                <a:gd name="T66" fmla="*/ 7 w 14"/>
                <a:gd name="T6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" h="20">
                  <a:moveTo>
                    <a:pt x="7" y="5"/>
                  </a:moveTo>
                  <a:lnTo>
                    <a:pt x="6" y="7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6" y="18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0" y="13"/>
                  </a:lnTo>
                  <a:lnTo>
                    <a:pt x="2" y="9"/>
                  </a:lnTo>
                  <a:lnTo>
                    <a:pt x="2" y="7"/>
                  </a:lnTo>
                  <a:lnTo>
                    <a:pt x="4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7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4" name="Freeform 224"/>
            <p:cNvSpPr>
              <a:spLocks/>
            </p:cNvSpPr>
            <p:nvPr/>
          </p:nvSpPr>
          <p:spPr bwMode="auto">
            <a:xfrm>
              <a:off x="6489372" y="6730420"/>
              <a:ext cx="31475" cy="30096"/>
            </a:xfrm>
            <a:custGeom>
              <a:avLst/>
              <a:gdLst>
                <a:gd name="T0" fmla="*/ 5 w 7"/>
                <a:gd name="T1" fmla="*/ 5 h 7"/>
                <a:gd name="T2" fmla="*/ 2 w 7"/>
                <a:gd name="T3" fmla="*/ 6 h 7"/>
                <a:gd name="T4" fmla="*/ 2 w 7"/>
                <a:gd name="T5" fmla="*/ 7 h 7"/>
                <a:gd name="T6" fmla="*/ 2 w 7"/>
                <a:gd name="T7" fmla="*/ 7 h 7"/>
                <a:gd name="T8" fmla="*/ 2 w 7"/>
                <a:gd name="T9" fmla="*/ 7 h 7"/>
                <a:gd name="T10" fmla="*/ 2 w 7"/>
                <a:gd name="T11" fmla="*/ 7 h 7"/>
                <a:gd name="T12" fmla="*/ 1 w 7"/>
                <a:gd name="T13" fmla="*/ 7 h 7"/>
                <a:gd name="T14" fmla="*/ 1 w 7"/>
                <a:gd name="T15" fmla="*/ 7 h 7"/>
                <a:gd name="T16" fmla="*/ 0 w 7"/>
                <a:gd name="T17" fmla="*/ 7 h 7"/>
                <a:gd name="T18" fmla="*/ 0 w 7"/>
                <a:gd name="T19" fmla="*/ 7 h 7"/>
                <a:gd name="T20" fmla="*/ 0 w 7"/>
                <a:gd name="T21" fmla="*/ 7 h 7"/>
                <a:gd name="T22" fmla="*/ 0 w 7"/>
                <a:gd name="T23" fmla="*/ 7 h 7"/>
                <a:gd name="T24" fmla="*/ 0 w 7"/>
                <a:gd name="T25" fmla="*/ 7 h 7"/>
                <a:gd name="T26" fmla="*/ 0 w 7"/>
                <a:gd name="T27" fmla="*/ 7 h 7"/>
                <a:gd name="T28" fmla="*/ 0 w 7"/>
                <a:gd name="T29" fmla="*/ 7 h 7"/>
                <a:gd name="T30" fmla="*/ 0 w 7"/>
                <a:gd name="T31" fmla="*/ 6 h 7"/>
                <a:gd name="T32" fmla="*/ 0 w 7"/>
                <a:gd name="T33" fmla="*/ 6 h 7"/>
                <a:gd name="T34" fmla="*/ 1 w 7"/>
                <a:gd name="T35" fmla="*/ 6 h 7"/>
                <a:gd name="T36" fmla="*/ 1 w 7"/>
                <a:gd name="T37" fmla="*/ 6 h 7"/>
                <a:gd name="T38" fmla="*/ 1 w 7"/>
                <a:gd name="T39" fmla="*/ 6 h 7"/>
                <a:gd name="T40" fmla="*/ 1 w 7"/>
                <a:gd name="T41" fmla="*/ 6 h 7"/>
                <a:gd name="T42" fmla="*/ 1 w 7"/>
                <a:gd name="T43" fmla="*/ 6 h 7"/>
                <a:gd name="T44" fmla="*/ 2 w 7"/>
                <a:gd name="T45" fmla="*/ 6 h 7"/>
                <a:gd name="T46" fmla="*/ 2 w 7"/>
                <a:gd name="T47" fmla="*/ 6 h 7"/>
                <a:gd name="T48" fmla="*/ 2 w 7"/>
                <a:gd name="T49" fmla="*/ 6 h 7"/>
                <a:gd name="T50" fmla="*/ 2 w 7"/>
                <a:gd name="T51" fmla="*/ 6 h 7"/>
                <a:gd name="T52" fmla="*/ 2 w 7"/>
                <a:gd name="T53" fmla="*/ 5 h 7"/>
                <a:gd name="T54" fmla="*/ 2 w 7"/>
                <a:gd name="T55" fmla="*/ 5 h 7"/>
                <a:gd name="T56" fmla="*/ 5 w 7"/>
                <a:gd name="T57" fmla="*/ 2 h 7"/>
                <a:gd name="T58" fmla="*/ 6 w 7"/>
                <a:gd name="T59" fmla="*/ 0 h 7"/>
                <a:gd name="T60" fmla="*/ 7 w 7"/>
                <a:gd name="T61" fmla="*/ 2 h 7"/>
                <a:gd name="T62" fmla="*/ 7 w 7"/>
                <a:gd name="T63" fmla="*/ 2 h 7"/>
                <a:gd name="T64" fmla="*/ 7 w 7"/>
                <a:gd name="T65" fmla="*/ 3 h 7"/>
                <a:gd name="T66" fmla="*/ 6 w 7"/>
                <a:gd name="T67" fmla="*/ 4 h 7"/>
                <a:gd name="T68" fmla="*/ 5 w 7"/>
                <a:gd name="T69" fmla="*/ 5 h 7"/>
                <a:gd name="T70" fmla="*/ 5 w 7"/>
                <a:gd name="T7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" h="7">
                  <a:moveTo>
                    <a:pt x="5" y="5"/>
                  </a:moveTo>
                  <a:lnTo>
                    <a:pt x="2" y="6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5" y="2"/>
                  </a:lnTo>
                  <a:lnTo>
                    <a:pt x="6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5" name="Freeform 225"/>
            <p:cNvSpPr>
              <a:spLocks/>
            </p:cNvSpPr>
            <p:nvPr/>
          </p:nvSpPr>
          <p:spPr bwMode="auto">
            <a:xfrm>
              <a:off x="5819431" y="6545549"/>
              <a:ext cx="13490" cy="34394"/>
            </a:xfrm>
            <a:custGeom>
              <a:avLst/>
              <a:gdLst>
                <a:gd name="T0" fmla="*/ 2 w 3"/>
                <a:gd name="T1" fmla="*/ 6 h 8"/>
                <a:gd name="T2" fmla="*/ 0 w 3"/>
                <a:gd name="T3" fmla="*/ 8 h 8"/>
                <a:gd name="T4" fmla="*/ 0 w 3"/>
                <a:gd name="T5" fmla="*/ 8 h 8"/>
                <a:gd name="T6" fmla="*/ 0 w 3"/>
                <a:gd name="T7" fmla="*/ 8 h 8"/>
                <a:gd name="T8" fmla="*/ 0 w 3"/>
                <a:gd name="T9" fmla="*/ 8 h 8"/>
                <a:gd name="T10" fmla="*/ 0 w 3"/>
                <a:gd name="T11" fmla="*/ 8 h 8"/>
                <a:gd name="T12" fmla="*/ 0 w 3"/>
                <a:gd name="T13" fmla="*/ 7 h 8"/>
                <a:gd name="T14" fmla="*/ 0 w 3"/>
                <a:gd name="T15" fmla="*/ 7 h 8"/>
                <a:gd name="T16" fmla="*/ 0 w 3"/>
                <a:gd name="T17" fmla="*/ 7 h 8"/>
                <a:gd name="T18" fmla="*/ 0 w 3"/>
                <a:gd name="T19" fmla="*/ 7 h 8"/>
                <a:gd name="T20" fmla="*/ 0 w 3"/>
                <a:gd name="T21" fmla="*/ 7 h 8"/>
                <a:gd name="T22" fmla="*/ 0 w 3"/>
                <a:gd name="T23" fmla="*/ 7 h 8"/>
                <a:gd name="T24" fmla="*/ 0 w 3"/>
                <a:gd name="T25" fmla="*/ 7 h 8"/>
                <a:gd name="T26" fmla="*/ 0 w 3"/>
                <a:gd name="T27" fmla="*/ 7 h 8"/>
                <a:gd name="T28" fmla="*/ 0 w 3"/>
                <a:gd name="T29" fmla="*/ 7 h 8"/>
                <a:gd name="T30" fmla="*/ 1 w 3"/>
                <a:gd name="T31" fmla="*/ 6 h 8"/>
                <a:gd name="T32" fmla="*/ 1 w 3"/>
                <a:gd name="T33" fmla="*/ 6 h 8"/>
                <a:gd name="T34" fmla="*/ 1 w 3"/>
                <a:gd name="T35" fmla="*/ 3 h 8"/>
                <a:gd name="T36" fmla="*/ 1 w 3"/>
                <a:gd name="T37" fmla="*/ 3 h 8"/>
                <a:gd name="T38" fmla="*/ 1 w 3"/>
                <a:gd name="T39" fmla="*/ 3 h 8"/>
                <a:gd name="T40" fmla="*/ 1 w 3"/>
                <a:gd name="T41" fmla="*/ 2 h 8"/>
                <a:gd name="T42" fmla="*/ 1 w 3"/>
                <a:gd name="T43" fmla="*/ 2 h 8"/>
                <a:gd name="T44" fmla="*/ 1 w 3"/>
                <a:gd name="T45" fmla="*/ 2 h 8"/>
                <a:gd name="T46" fmla="*/ 1 w 3"/>
                <a:gd name="T47" fmla="*/ 2 h 8"/>
                <a:gd name="T48" fmla="*/ 1 w 3"/>
                <a:gd name="T49" fmla="*/ 2 h 8"/>
                <a:gd name="T50" fmla="*/ 1 w 3"/>
                <a:gd name="T51" fmla="*/ 2 h 8"/>
                <a:gd name="T52" fmla="*/ 1 w 3"/>
                <a:gd name="T53" fmla="*/ 2 h 8"/>
                <a:gd name="T54" fmla="*/ 1 w 3"/>
                <a:gd name="T55" fmla="*/ 2 h 8"/>
                <a:gd name="T56" fmla="*/ 0 w 3"/>
                <a:gd name="T57" fmla="*/ 0 h 8"/>
                <a:gd name="T58" fmla="*/ 0 w 3"/>
                <a:gd name="T59" fmla="*/ 0 h 8"/>
                <a:gd name="T60" fmla="*/ 0 w 3"/>
                <a:gd name="T61" fmla="*/ 0 h 8"/>
                <a:gd name="T62" fmla="*/ 0 w 3"/>
                <a:gd name="T63" fmla="*/ 0 h 8"/>
                <a:gd name="T64" fmla="*/ 1 w 3"/>
                <a:gd name="T65" fmla="*/ 0 h 8"/>
                <a:gd name="T66" fmla="*/ 1 w 3"/>
                <a:gd name="T67" fmla="*/ 0 h 8"/>
                <a:gd name="T68" fmla="*/ 2 w 3"/>
                <a:gd name="T69" fmla="*/ 0 h 8"/>
                <a:gd name="T70" fmla="*/ 2 w 3"/>
                <a:gd name="T71" fmla="*/ 1 h 8"/>
                <a:gd name="T72" fmla="*/ 3 w 3"/>
                <a:gd name="T73" fmla="*/ 2 h 8"/>
                <a:gd name="T74" fmla="*/ 3 w 3"/>
                <a:gd name="T75" fmla="*/ 3 h 8"/>
                <a:gd name="T76" fmla="*/ 2 w 3"/>
                <a:gd name="T7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" h="8">
                  <a:moveTo>
                    <a:pt x="2" y="6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6" name="Freeform 226"/>
            <p:cNvSpPr>
              <a:spLocks/>
            </p:cNvSpPr>
            <p:nvPr/>
          </p:nvSpPr>
          <p:spPr bwMode="auto">
            <a:xfrm>
              <a:off x="6048740" y="6498259"/>
              <a:ext cx="22483" cy="12900"/>
            </a:xfrm>
            <a:custGeom>
              <a:avLst/>
              <a:gdLst>
                <a:gd name="T0" fmla="*/ 3 w 5"/>
                <a:gd name="T1" fmla="*/ 3 h 3"/>
                <a:gd name="T2" fmla="*/ 1 w 5"/>
                <a:gd name="T3" fmla="*/ 3 h 3"/>
                <a:gd name="T4" fmla="*/ 1 w 5"/>
                <a:gd name="T5" fmla="*/ 3 h 3"/>
                <a:gd name="T6" fmla="*/ 1 w 5"/>
                <a:gd name="T7" fmla="*/ 3 h 3"/>
                <a:gd name="T8" fmla="*/ 0 w 5"/>
                <a:gd name="T9" fmla="*/ 2 h 3"/>
                <a:gd name="T10" fmla="*/ 0 w 5"/>
                <a:gd name="T11" fmla="*/ 2 h 3"/>
                <a:gd name="T12" fmla="*/ 0 w 5"/>
                <a:gd name="T13" fmla="*/ 2 h 3"/>
                <a:gd name="T14" fmla="*/ 0 w 5"/>
                <a:gd name="T15" fmla="*/ 2 h 3"/>
                <a:gd name="T16" fmla="*/ 0 w 5"/>
                <a:gd name="T17" fmla="*/ 2 h 3"/>
                <a:gd name="T18" fmla="*/ 0 w 5"/>
                <a:gd name="T19" fmla="*/ 1 h 3"/>
                <a:gd name="T20" fmla="*/ 0 w 5"/>
                <a:gd name="T21" fmla="*/ 1 h 3"/>
                <a:gd name="T22" fmla="*/ 2 w 5"/>
                <a:gd name="T23" fmla="*/ 0 h 3"/>
                <a:gd name="T24" fmla="*/ 2 w 5"/>
                <a:gd name="T25" fmla="*/ 0 h 3"/>
                <a:gd name="T26" fmla="*/ 3 w 5"/>
                <a:gd name="T27" fmla="*/ 0 h 3"/>
                <a:gd name="T28" fmla="*/ 3 w 5"/>
                <a:gd name="T29" fmla="*/ 0 h 3"/>
                <a:gd name="T30" fmla="*/ 3 w 5"/>
                <a:gd name="T31" fmla="*/ 0 h 3"/>
                <a:gd name="T32" fmla="*/ 4 w 5"/>
                <a:gd name="T33" fmla="*/ 0 h 3"/>
                <a:gd name="T34" fmla="*/ 4 w 5"/>
                <a:gd name="T35" fmla="*/ 1 h 3"/>
                <a:gd name="T36" fmla="*/ 5 w 5"/>
                <a:gd name="T37" fmla="*/ 1 h 3"/>
                <a:gd name="T38" fmla="*/ 5 w 5"/>
                <a:gd name="T39" fmla="*/ 2 h 3"/>
                <a:gd name="T40" fmla="*/ 5 w 5"/>
                <a:gd name="T41" fmla="*/ 2 h 3"/>
                <a:gd name="T42" fmla="*/ 5 w 5"/>
                <a:gd name="T43" fmla="*/ 2 h 3"/>
                <a:gd name="T44" fmla="*/ 4 w 5"/>
                <a:gd name="T45" fmla="*/ 2 h 3"/>
                <a:gd name="T46" fmla="*/ 4 w 5"/>
                <a:gd name="T47" fmla="*/ 3 h 3"/>
                <a:gd name="T48" fmla="*/ 4 w 5"/>
                <a:gd name="T49" fmla="*/ 3 h 3"/>
                <a:gd name="T50" fmla="*/ 3 w 5"/>
                <a:gd name="T5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7" name="Freeform 227"/>
            <p:cNvSpPr>
              <a:spLocks/>
            </p:cNvSpPr>
            <p:nvPr/>
          </p:nvSpPr>
          <p:spPr bwMode="auto">
            <a:xfrm>
              <a:off x="6538829" y="6747616"/>
              <a:ext cx="8992" cy="8598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1 w 2"/>
                <a:gd name="T5" fmla="*/ 2 h 2"/>
                <a:gd name="T6" fmla="*/ 0 w 2"/>
                <a:gd name="T7" fmla="*/ 1 h 2"/>
                <a:gd name="T8" fmla="*/ 0 w 2"/>
                <a:gd name="T9" fmla="*/ 1 h 2"/>
                <a:gd name="T10" fmla="*/ 0 w 2"/>
                <a:gd name="T11" fmla="*/ 1 h 2"/>
                <a:gd name="T12" fmla="*/ 0 w 2"/>
                <a:gd name="T13" fmla="*/ 1 h 2"/>
                <a:gd name="T14" fmla="*/ 0 w 2"/>
                <a:gd name="T15" fmla="*/ 1 h 2"/>
                <a:gd name="T16" fmla="*/ 0 w 2"/>
                <a:gd name="T17" fmla="*/ 1 h 2"/>
                <a:gd name="T18" fmla="*/ 0 w 2"/>
                <a:gd name="T19" fmla="*/ 0 h 2"/>
                <a:gd name="T20" fmla="*/ 0 w 2"/>
                <a:gd name="T21" fmla="*/ 0 h 2"/>
                <a:gd name="T22" fmla="*/ 0 w 2"/>
                <a:gd name="T23" fmla="*/ 0 h 2"/>
                <a:gd name="T24" fmla="*/ 0 w 2"/>
                <a:gd name="T25" fmla="*/ 0 h 2"/>
                <a:gd name="T26" fmla="*/ 0 w 2"/>
                <a:gd name="T27" fmla="*/ 0 h 2"/>
                <a:gd name="T28" fmla="*/ 0 w 2"/>
                <a:gd name="T29" fmla="*/ 0 h 2"/>
                <a:gd name="T30" fmla="*/ 1 w 2"/>
                <a:gd name="T31" fmla="*/ 0 h 2"/>
                <a:gd name="T32" fmla="*/ 1 w 2"/>
                <a:gd name="T33" fmla="*/ 0 h 2"/>
                <a:gd name="T34" fmla="*/ 1 w 2"/>
                <a:gd name="T35" fmla="*/ 0 h 2"/>
                <a:gd name="T36" fmla="*/ 2 w 2"/>
                <a:gd name="T37" fmla="*/ 0 h 2"/>
                <a:gd name="T38" fmla="*/ 2 w 2"/>
                <a:gd name="T39" fmla="*/ 0 h 2"/>
                <a:gd name="T40" fmla="*/ 2 w 2"/>
                <a:gd name="T41" fmla="*/ 1 h 2"/>
                <a:gd name="T42" fmla="*/ 2 w 2"/>
                <a:gd name="T43" fmla="*/ 1 h 2"/>
                <a:gd name="T44" fmla="*/ 2 w 2"/>
                <a:gd name="T45" fmla="*/ 1 h 2"/>
                <a:gd name="T46" fmla="*/ 2 w 2"/>
                <a:gd name="T47" fmla="*/ 1 h 2"/>
                <a:gd name="T48" fmla="*/ 2 w 2"/>
                <a:gd name="T49" fmla="*/ 1 h 2"/>
                <a:gd name="T50" fmla="*/ 2 w 2"/>
                <a:gd name="T51" fmla="*/ 1 h 2"/>
                <a:gd name="T52" fmla="*/ 2 w 2"/>
                <a:gd name="T53" fmla="*/ 1 h 2"/>
                <a:gd name="T54" fmla="*/ 2 w 2"/>
                <a:gd name="T55" fmla="*/ 1 h 2"/>
                <a:gd name="T56" fmla="*/ 1 w 2"/>
                <a:gd name="T57" fmla="*/ 1 h 2"/>
                <a:gd name="T58" fmla="*/ 1 w 2"/>
                <a:gd name="T5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8" name="Freeform 228"/>
            <p:cNvSpPr>
              <a:spLocks/>
            </p:cNvSpPr>
            <p:nvPr/>
          </p:nvSpPr>
          <p:spPr bwMode="auto">
            <a:xfrm>
              <a:off x="5990288" y="6554148"/>
              <a:ext cx="8992" cy="8598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0 w 2"/>
                <a:gd name="T5" fmla="*/ 2 h 2"/>
                <a:gd name="T6" fmla="*/ 0 w 2"/>
                <a:gd name="T7" fmla="*/ 2 h 2"/>
                <a:gd name="T8" fmla="*/ 0 w 2"/>
                <a:gd name="T9" fmla="*/ 2 h 2"/>
                <a:gd name="T10" fmla="*/ 0 w 2"/>
                <a:gd name="T11" fmla="*/ 1 h 2"/>
                <a:gd name="T12" fmla="*/ 0 w 2"/>
                <a:gd name="T13" fmla="*/ 1 h 2"/>
                <a:gd name="T14" fmla="*/ 2 w 2"/>
                <a:gd name="T15" fmla="*/ 0 h 2"/>
                <a:gd name="T16" fmla="*/ 2 w 2"/>
                <a:gd name="T17" fmla="*/ 0 h 2"/>
                <a:gd name="T18" fmla="*/ 2 w 2"/>
                <a:gd name="T19" fmla="*/ 0 h 2"/>
                <a:gd name="T20" fmla="*/ 2 w 2"/>
                <a:gd name="T21" fmla="*/ 0 h 2"/>
                <a:gd name="T22" fmla="*/ 2 w 2"/>
                <a:gd name="T23" fmla="*/ 1 h 2"/>
                <a:gd name="T24" fmla="*/ 2 w 2"/>
                <a:gd name="T25" fmla="*/ 1 h 2"/>
                <a:gd name="T26" fmla="*/ 2 w 2"/>
                <a:gd name="T27" fmla="*/ 1 h 2"/>
                <a:gd name="T28" fmla="*/ 2 w 2"/>
                <a:gd name="T29" fmla="*/ 1 h 2"/>
                <a:gd name="T30" fmla="*/ 2 w 2"/>
                <a:gd name="T31" fmla="*/ 1 h 2"/>
                <a:gd name="T32" fmla="*/ 2 w 2"/>
                <a:gd name="T33" fmla="*/ 1 h 2"/>
                <a:gd name="T34" fmla="*/ 2 w 2"/>
                <a:gd name="T35" fmla="*/ 1 h 2"/>
                <a:gd name="T36" fmla="*/ 2 w 2"/>
                <a:gd name="T37" fmla="*/ 2 h 2"/>
                <a:gd name="T38" fmla="*/ 2 w 2"/>
                <a:gd name="T39" fmla="*/ 2 h 2"/>
                <a:gd name="T40" fmla="*/ 1 w 2"/>
                <a:gd name="T41" fmla="*/ 2 h 2"/>
                <a:gd name="T42" fmla="*/ 1 w 2"/>
                <a:gd name="T4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9" name="Freeform 229"/>
            <p:cNvSpPr>
              <a:spLocks/>
            </p:cNvSpPr>
            <p:nvPr/>
          </p:nvSpPr>
          <p:spPr bwMode="auto">
            <a:xfrm>
              <a:off x="5814935" y="6579944"/>
              <a:ext cx="4497" cy="430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1 h 1"/>
                <a:gd name="T20" fmla="*/ 0 w 1"/>
                <a:gd name="T21" fmla="*/ 1 h 1"/>
                <a:gd name="T22" fmla="*/ 0 w 1"/>
                <a:gd name="T23" fmla="*/ 1 h 1"/>
                <a:gd name="T24" fmla="*/ 0 w 1"/>
                <a:gd name="T25" fmla="*/ 1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0 h 1"/>
                <a:gd name="T40" fmla="*/ 0 w 1"/>
                <a:gd name="T41" fmla="*/ 0 h 1"/>
                <a:gd name="T42" fmla="*/ 0 w 1"/>
                <a:gd name="T43" fmla="*/ 0 h 1"/>
                <a:gd name="T44" fmla="*/ 0 w 1"/>
                <a:gd name="T4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0" name="Freeform 230"/>
            <p:cNvSpPr>
              <a:spLocks/>
            </p:cNvSpPr>
            <p:nvPr/>
          </p:nvSpPr>
          <p:spPr bwMode="auto">
            <a:xfrm>
              <a:off x="5814935" y="6584245"/>
              <a:ext cx="4497" cy="430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1 w 1"/>
                <a:gd name="T23" fmla="*/ 0 h 1"/>
                <a:gd name="T24" fmla="*/ 1 w 1"/>
                <a:gd name="T25" fmla="*/ 0 h 1"/>
                <a:gd name="T26" fmla="*/ 1 w 1"/>
                <a:gd name="T27" fmla="*/ 0 h 1"/>
                <a:gd name="T28" fmla="*/ 1 w 1"/>
                <a:gd name="T29" fmla="*/ 0 h 1"/>
                <a:gd name="T30" fmla="*/ 1 w 1"/>
                <a:gd name="T31" fmla="*/ 1 h 1"/>
                <a:gd name="T32" fmla="*/ 1 w 1"/>
                <a:gd name="T33" fmla="*/ 1 h 1"/>
                <a:gd name="T34" fmla="*/ 1 w 1"/>
                <a:gd name="T35" fmla="*/ 1 h 1"/>
                <a:gd name="T36" fmla="*/ 1 w 1"/>
                <a:gd name="T3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1" name="Freeform 231"/>
            <p:cNvSpPr>
              <a:spLocks/>
            </p:cNvSpPr>
            <p:nvPr/>
          </p:nvSpPr>
          <p:spPr bwMode="auto">
            <a:xfrm>
              <a:off x="5814935" y="6554148"/>
              <a:ext cx="4497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  <a:gd name="T9" fmla="*/ 1 w 1"/>
                <a:gd name="T10" fmla="*/ 1 w 1"/>
                <a:gd name="T11" fmla="*/ 1 w 1"/>
                <a:gd name="T12" fmla="*/ 1 w 1"/>
                <a:gd name="T13" fmla="*/ 0 w 1"/>
                <a:gd name="T14" fmla="*/ 0 w 1"/>
                <a:gd name="T15" fmla="*/ 0 w 1"/>
                <a:gd name="T16" fmla="*/ 0 w 1"/>
                <a:gd name="T17" fmla="*/ 0 w 1"/>
                <a:gd name="T18" fmla="*/ 0 w 1"/>
                <a:gd name="T19" fmla="*/ 1 w 1"/>
                <a:gd name="T20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2" name="Freeform 232"/>
            <p:cNvSpPr>
              <a:spLocks/>
            </p:cNvSpPr>
            <p:nvPr/>
          </p:nvSpPr>
          <p:spPr bwMode="auto">
            <a:xfrm>
              <a:off x="5819431" y="65541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3" name="Freeform 233"/>
            <p:cNvSpPr>
              <a:spLocks/>
            </p:cNvSpPr>
            <p:nvPr/>
          </p:nvSpPr>
          <p:spPr bwMode="auto">
            <a:xfrm>
              <a:off x="5958816" y="66358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4" name="Freeform 234"/>
            <p:cNvSpPr>
              <a:spLocks/>
            </p:cNvSpPr>
            <p:nvPr/>
          </p:nvSpPr>
          <p:spPr bwMode="auto">
            <a:xfrm>
              <a:off x="5814935" y="6584245"/>
              <a:ext cx="0" cy="4300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0 h 1"/>
                <a:gd name="T5" fmla="*/ 0 h 1"/>
                <a:gd name="T6" fmla="*/ 0 h 1"/>
                <a:gd name="T7" fmla="*/ 0 h 1"/>
                <a:gd name="T8" fmla="*/ 0 h 1"/>
                <a:gd name="T9" fmla="*/ 1 h 1"/>
                <a:gd name="T10" fmla="*/ 1 h 1"/>
                <a:gd name="T11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5" name="Freeform 235"/>
            <p:cNvSpPr>
              <a:spLocks/>
            </p:cNvSpPr>
            <p:nvPr/>
          </p:nvSpPr>
          <p:spPr bwMode="auto">
            <a:xfrm>
              <a:off x="5819431" y="65885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6" name="Freeform 236"/>
            <p:cNvSpPr>
              <a:spLocks/>
            </p:cNvSpPr>
            <p:nvPr/>
          </p:nvSpPr>
          <p:spPr bwMode="auto">
            <a:xfrm>
              <a:off x="6125175" y="66960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7" name="Freeform 239"/>
            <p:cNvSpPr>
              <a:spLocks/>
            </p:cNvSpPr>
            <p:nvPr/>
          </p:nvSpPr>
          <p:spPr bwMode="auto">
            <a:xfrm>
              <a:off x="5927340" y="5023605"/>
              <a:ext cx="1227474" cy="945841"/>
            </a:xfrm>
            <a:custGeom>
              <a:avLst/>
              <a:gdLst>
                <a:gd name="T0" fmla="*/ 99 w 273"/>
                <a:gd name="T1" fmla="*/ 15 h 220"/>
                <a:gd name="T2" fmla="*/ 95 w 273"/>
                <a:gd name="T3" fmla="*/ 31 h 220"/>
                <a:gd name="T4" fmla="*/ 100 w 273"/>
                <a:gd name="T5" fmla="*/ 46 h 220"/>
                <a:gd name="T6" fmla="*/ 110 w 273"/>
                <a:gd name="T7" fmla="*/ 41 h 220"/>
                <a:gd name="T8" fmla="*/ 128 w 273"/>
                <a:gd name="T9" fmla="*/ 50 h 220"/>
                <a:gd name="T10" fmla="*/ 137 w 273"/>
                <a:gd name="T11" fmla="*/ 60 h 220"/>
                <a:gd name="T12" fmla="*/ 150 w 273"/>
                <a:gd name="T13" fmla="*/ 65 h 220"/>
                <a:gd name="T14" fmla="*/ 160 w 273"/>
                <a:gd name="T15" fmla="*/ 58 h 220"/>
                <a:gd name="T16" fmla="*/ 167 w 273"/>
                <a:gd name="T17" fmla="*/ 48 h 220"/>
                <a:gd name="T18" fmla="*/ 179 w 273"/>
                <a:gd name="T19" fmla="*/ 49 h 220"/>
                <a:gd name="T20" fmla="*/ 189 w 273"/>
                <a:gd name="T21" fmla="*/ 49 h 220"/>
                <a:gd name="T22" fmla="*/ 194 w 273"/>
                <a:gd name="T23" fmla="*/ 54 h 220"/>
                <a:gd name="T24" fmla="*/ 206 w 273"/>
                <a:gd name="T25" fmla="*/ 66 h 220"/>
                <a:gd name="T26" fmla="*/ 216 w 273"/>
                <a:gd name="T27" fmla="*/ 67 h 220"/>
                <a:gd name="T28" fmla="*/ 239 w 273"/>
                <a:gd name="T29" fmla="*/ 73 h 220"/>
                <a:gd name="T30" fmla="*/ 245 w 273"/>
                <a:gd name="T31" fmla="*/ 81 h 220"/>
                <a:gd name="T32" fmla="*/ 252 w 273"/>
                <a:gd name="T33" fmla="*/ 86 h 220"/>
                <a:gd name="T34" fmla="*/ 265 w 273"/>
                <a:gd name="T35" fmla="*/ 107 h 220"/>
                <a:gd name="T36" fmla="*/ 266 w 273"/>
                <a:gd name="T37" fmla="*/ 123 h 220"/>
                <a:gd name="T38" fmla="*/ 272 w 273"/>
                <a:gd name="T39" fmla="*/ 128 h 220"/>
                <a:gd name="T40" fmla="*/ 272 w 273"/>
                <a:gd name="T41" fmla="*/ 138 h 220"/>
                <a:gd name="T42" fmla="*/ 270 w 273"/>
                <a:gd name="T43" fmla="*/ 142 h 220"/>
                <a:gd name="T44" fmla="*/ 265 w 273"/>
                <a:gd name="T45" fmla="*/ 143 h 220"/>
                <a:gd name="T46" fmla="*/ 260 w 273"/>
                <a:gd name="T47" fmla="*/ 150 h 220"/>
                <a:gd name="T48" fmla="*/ 258 w 273"/>
                <a:gd name="T49" fmla="*/ 160 h 220"/>
                <a:gd name="T50" fmla="*/ 239 w 273"/>
                <a:gd name="T51" fmla="*/ 175 h 220"/>
                <a:gd name="T52" fmla="*/ 238 w 273"/>
                <a:gd name="T53" fmla="*/ 190 h 220"/>
                <a:gd name="T54" fmla="*/ 238 w 273"/>
                <a:gd name="T55" fmla="*/ 205 h 220"/>
                <a:gd name="T56" fmla="*/ 222 w 273"/>
                <a:gd name="T57" fmla="*/ 207 h 220"/>
                <a:gd name="T58" fmla="*/ 215 w 273"/>
                <a:gd name="T59" fmla="*/ 216 h 220"/>
                <a:gd name="T60" fmla="*/ 194 w 273"/>
                <a:gd name="T61" fmla="*/ 202 h 220"/>
                <a:gd name="T62" fmla="*/ 180 w 273"/>
                <a:gd name="T63" fmla="*/ 209 h 220"/>
                <a:gd name="T64" fmla="*/ 170 w 273"/>
                <a:gd name="T65" fmla="*/ 215 h 220"/>
                <a:gd name="T66" fmla="*/ 158 w 273"/>
                <a:gd name="T67" fmla="*/ 201 h 220"/>
                <a:gd name="T68" fmla="*/ 157 w 273"/>
                <a:gd name="T69" fmla="*/ 191 h 220"/>
                <a:gd name="T70" fmla="*/ 148 w 273"/>
                <a:gd name="T71" fmla="*/ 181 h 220"/>
                <a:gd name="T72" fmla="*/ 129 w 273"/>
                <a:gd name="T73" fmla="*/ 175 h 220"/>
                <a:gd name="T74" fmla="*/ 122 w 273"/>
                <a:gd name="T75" fmla="*/ 181 h 220"/>
                <a:gd name="T76" fmla="*/ 112 w 273"/>
                <a:gd name="T77" fmla="*/ 190 h 220"/>
                <a:gd name="T78" fmla="*/ 99 w 273"/>
                <a:gd name="T79" fmla="*/ 190 h 220"/>
                <a:gd name="T80" fmla="*/ 81 w 273"/>
                <a:gd name="T81" fmla="*/ 184 h 220"/>
                <a:gd name="T82" fmla="*/ 83 w 273"/>
                <a:gd name="T83" fmla="*/ 170 h 220"/>
                <a:gd name="T84" fmla="*/ 78 w 273"/>
                <a:gd name="T85" fmla="*/ 154 h 220"/>
                <a:gd name="T86" fmla="*/ 61 w 273"/>
                <a:gd name="T87" fmla="*/ 144 h 220"/>
                <a:gd name="T88" fmla="*/ 54 w 273"/>
                <a:gd name="T89" fmla="*/ 128 h 220"/>
                <a:gd name="T90" fmla="*/ 45 w 273"/>
                <a:gd name="T91" fmla="*/ 128 h 220"/>
                <a:gd name="T92" fmla="*/ 44 w 273"/>
                <a:gd name="T93" fmla="*/ 116 h 220"/>
                <a:gd name="T94" fmla="*/ 44 w 273"/>
                <a:gd name="T95" fmla="*/ 108 h 220"/>
                <a:gd name="T96" fmla="*/ 38 w 273"/>
                <a:gd name="T97" fmla="*/ 103 h 220"/>
                <a:gd name="T98" fmla="*/ 27 w 273"/>
                <a:gd name="T99" fmla="*/ 91 h 220"/>
                <a:gd name="T100" fmla="*/ 19 w 273"/>
                <a:gd name="T101" fmla="*/ 82 h 220"/>
                <a:gd name="T102" fmla="*/ 10 w 273"/>
                <a:gd name="T103" fmla="*/ 75 h 220"/>
                <a:gd name="T104" fmla="*/ 5 w 273"/>
                <a:gd name="T105" fmla="*/ 53 h 220"/>
                <a:gd name="T106" fmla="*/ 10 w 273"/>
                <a:gd name="T107" fmla="*/ 46 h 220"/>
                <a:gd name="T108" fmla="*/ 20 w 273"/>
                <a:gd name="T109" fmla="*/ 37 h 220"/>
                <a:gd name="T110" fmla="*/ 36 w 273"/>
                <a:gd name="T111" fmla="*/ 40 h 220"/>
                <a:gd name="T112" fmla="*/ 49 w 273"/>
                <a:gd name="T113" fmla="*/ 38 h 220"/>
                <a:gd name="T114" fmla="*/ 54 w 273"/>
                <a:gd name="T115" fmla="*/ 29 h 220"/>
                <a:gd name="T116" fmla="*/ 67 w 273"/>
                <a:gd name="T117" fmla="*/ 13 h 220"/>
                <a:gd name="T118" fmla="*/ 74 w 273"/>
                <a:gd name="T119" fmla="*/ 5 h 220"/>
                <a:gd name="T120" fmla="*/ 86 w 273"/>
                <a:gd name="T121" fmla="*/ 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3" h="220">
                  <a:moveTo>
                    <a:pt x="86" y="9"/>
                  </a:moveTo>
                  <a:lnTo>
                    <a:pt x="89" y="10"/>
                  </a:lnTo>
                  <a:lnTo>
                    <a:pt x="90" y="11"/>
                  </a:lnTo>
                  <a:lnTo>
                    <a:pt x="90" y="11"/>
                  </a:lnTo>
                  <a:lnTo>
                    <a:pt x="90" y="10"/>
                  </a:lnTo>
                  <a:lnTo>
                    <a:pt x="91" y="10"/>
                  </a:lnTo>
                  <a:lnTo>
                    <a:pt x="91" y="9"/>
                  </a:lnTo>
                  <a:lnTo>
                    <a:pt x="92" y="9"/>
                  </a:lnTo>
                  <a:lnTo>
                    <a:pt x="92" y="9"/>
                  </a:lnTo>
                  <a:lnTo>
                    <a:pt x="93" y="9"/>
                  </a:lnTo>
                  <a:lnTo>
                    <a:pt x="94" y="9"/>
                  </a:lnTo>
                  <a:lnTo>
                    <a:pt x="94" y="10"/>
                  </a:lnTo>
                  <a:lnTo>
                    <a:pt x="94" y="10"/>
                  </a:lnTo>
                  <a:lnTo>
                    <a:pt x="94" y="10"/>
                  </a:lnTo>
                  <a:lnTo>
                    <a:pt x="94" y="11"/>
                  </a:lnTo>
                  <a:lnTo>
                    <a:pt x="94" y="11"/>
                  </a:lnTo>
                  <a:lnTo>
                    <a:pt x="95" y="11"/>
                  </a:lnTo>
                  <a:lnTo>
                    <a:pt x="95" y="12"/>
                  </a:lnTo>
                  <a:lnTo>
                    <a:pt x="97" y="13"/>
                  </a:lnTo>
                  <a:lnTo>
                    <a:pt x="99" y="15"/>
                  </a:lnTo>
                  <a:lnTo>
                    <a:pt x="99" y="16"/>
                  </a:lnTo>
                  <a:lnTo>
                    <a:pt x="99" y="16"/>
                  </a:lnTo>
                  <a:lnTo>
                    <a:pt x="99" y="17"/>
                  </a:lnTo>
                  <a:lnTo>
                    <a:pt x="99" y="17"/>
                  </a:lnTo>
                  <a:lnTo>
                    <a:pt x="98" y="19"/>
                  </a:lnTo>
                  <a:lnTo>
                    <a:pt x="98" y="21"/>
                  </a:lnTo>
                  <a:lnTo>
                    <a:pt x="97" y="23"/>
                  </a:lnTo>
                  <a:lnTo>
                    <a:pt x="95" y="24"/>
                  </a:lnTo>
                  <a:lnTo>
                    <a:pt x="95" y="24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94" y="27"/>
                  </a:lnTo>
                  <a:lnTo>
                    <a:pt x="93" y="29"/>
                  </a:lnTo>
                  <a:lnTo>
                    <a:pt x="93" y="29"/>
                  </a:lnTo>
                  <a:lnTo>
                    <a:pt x="95" y="30"/>
                  </a:lnTo>
                  <a:lnTo>
                    <a:pt x="95" y="30"/>
                  </a:lnTo>
                  <a:lnTo>
                    <a:pt x="95" y="30"/>
                  </a:lnTo>
                  <a:lnTo>
                    <a:pt x="95" y="31"/>
                  </a:lnTo>
                  <a:lnTo>
                    <a:pt x="95" y="31"/>
                  </a:lnTo>
                  <a:lnTo>
                    <a:pt x="95" y="32"/>
                  </a:lnTo>
                  <a:lnTo>
                    <a:pt x="95" y="33"/>
                  </a:lnTo>
                  <a:lnTo>
                    <a:pt x="95" y="33"/>
                  </a:lnTo>
                  <a:lnTo>
                    <a:pt x="95" y="33"/>
                  </a:lnTo>
                  <a:lnTo>
                    <a:pt x="95" y="34"/>
                  </a:lnTo>
                  <a:lnTo>
                    <a:pt x="95" y="34"/>
                  </a:lnTo>
                  <a:lnTo>
                    <a:pt x="96" y="37"/>
                  </a:lnTo>
                  <a:lnTo>
                    <a:pt x="96" y="38"/>
                  </a:lnTo>
                  <a:lnTo>
                    <a:pt x="96" y="41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8" y="43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98" y="45"/>
                  </a:lnTo>
                  <a:lnTo>
                    <a:pt x="98" y="45"/>
                  </a:lnTo>
                  <a:lnTo>
                    <a:pt x="99" y="46"/>
                  </a:lnTo>
                  <a:lnTo>
                    <a:pt x="99" y="46"/>
                  </a:lnTo>
                  <a:lnTo>
                    <a:pt x="100" y="46"/>
                  </a:lnTo>
                  <a:lnTo>
                    <a:pt x="100" y="46"/>
                  </a:lnTo>
                  <a:lnTo>
                    <a:pt x="100" y="46"/>
                  </a:lnTo>
                  <a:lnTo>
                    <a:pt x="101" y="46"/>
                  </a:lnTo>
                  <a:lnTo>
                    <a:pt x="102" y="46"/>
                  </a:lnTo>
                  <a:lnTo>
                    <a:pt x="102" y="45"/>
                  </a:lnTo>
                  <a:lnTo>
                    <a:pt x="102" y="45"/>
                  </a:lnTo>
                  <a:lnTo>
                    <a:pt x="103" y="43"/>
                  </a:lnTo>
                  <a:lnTo>
                    <a:pt x="103" y="41"/>
                  </a:lnTo>
                  <a:lnTo>
                    <a:pt x="103" y="40"/>
                  </a:lnTo>
                  <a:lnTo>
                    <a:pt x="104" y="40"/>
                  </a:lnTo>
                  <a:lnTo>
                    <a:pt x="105" y="39"/>
                  </a:lnTo>
                  <a:lnTo>
                    <a:pt x="106" y="39"/>
                  </a:lnTo>
                  <a:lnTo>
                    <a:pt x="106" y="39"/>
                  </a:lnTo>
                  <a:lnTo>
                    <a:pt x="106" y="39"/>
                  </a:lnTo>
                  <a:lnTo>
                    <a:pt x="107" y="39"/>
                  </a:lnTo>
                  <a:lnTo>
                    <a:pt x="109" y="40"/>
                  </a:lnTo>
                  <a:lnTo>
                    <a:pt x="109" y="40"/>
                  </a:lnTo>
                  <a:lnTo>
                    <a:pt x="109" y="40"/>
                  </a:lnTo>
                  <a:lnTo>
                    <a:pt x="110" y="40"/>
                  </a:lnTo>
                  <a:lnTo>
                    <a:pt x="110" y="41"/>
                  </a:lnTo>
                  <a:lnTo>
                    <a:pt x="111" y="41"/>
                  </a:lnTo>
                  <a:lnTo>
                    <a:pt x="111" y="41"/>
                  </a:lnTo>
                  <a:lnTo>
                    <a:pt x="112" y="42"/>
                  </a:lnTo>
                  <a:lnTo>
                    <a:pt x="117" y="43"/>
                  </a:lnTo>
                  <a:lnTo>
                    <a:pt x="117" y="43"/>
                  </a:lnTo>
                  <a:lnTo>
                    <a:pt x="117" y="43"/>
                  </a:lnTo>
                  <a:lnTo>
                    <a:pt x="118" y="43"/>
                  </a:lnTo>
                  <a:lnTo>
                    <a:pt x="120" y="46"/>
                  </a:lnTo>
                  <a:lnTo>
                    <a:pt x="121" y="46"/>
                  </a:lnTo>
                  <a:lnTo>
                    <a:pt x="121" y="47"/>
                  </a:lnTo>
                  <a:lnTo>
                    <a:pt x="121" y="48"/>
                  </a:lnTo>
                  <a:lnTo>
                    <a:pt x="121" y="48"/>
                  </a:lnTo>
                  <a:lnTo>
                    <a:pt x="123" y="49"/>
                  </a:lnTo>
                  <a:lnTo>
                    <a:pt x="123" y="49"/>
                  </a:lnTo>
                  <a:lnTo>
                    <a:pt x="127" y="50"/>
                  </a:lnTo>
                  <a:lnTo>
                    <a:pt x="127" y="50"/>
                  </a:lnTo>
                  <a:lnTo>
                    <a:pt x="127" y="50"/>
                  </a:lnTo>
                  <a:lnTo>
                    <a:pt x="128" y="50"/>
                  </a:lnTo>
                  <a:lnTo>
                    <a:pt x="128" y="50"/>
                  </a:lnTo>
                  <a:lnTo>
                    <a:pt x="128" y="50"/>
                  </a:lnTo>
                  <a:lnTo>
                    <a:pt x="129" y="50"/>
                  </a:lnTo>
                  <a:lnTo>
                    <a:pt x="132" y="50"/>
                  </a:lnTo>
                  <a:lnTo>
                    <a:pt x="132" y="50"/>
                  </a:lnTo>
                  <a:lnTo>
                    <a:pt x="132" y="50"/>
                  </a:lnTo>
                  <a:lnTo>
                    <a:pt x="132" y="50"/>
                  </a:lnTo>
                  <a:lnTo>
                    <a:pt x="133" y="50"/>
                  </a:lnTo>
                  <a:lnTo>
                    <a:pt x="133" y="51"/>
                  </a:lnTo>
                  <a:lnTo>
                    <a:pt x="134" y="53"/>
                  </a:lnTo>
                  <a:lnTo>
                    <a:pt x="134" y="54"/>
                  </a:lnTo>
                  <a:lnTo>
                    <a:pt x="134" y="54"/>
                  </a:lnTo>
                  <a:lnTo>
                    <a:pt x="134" y="54"/>
                  </a:lnTo>
                  <a:lnTo>
                    <a:pt x="134" y="55"/>
                  </a:lnTo>
                  <a:lnTo>
                    <a:pt x="134" y="55"/>
                  </a:lnTo>
                  <a:lnTo>
                    <a:pt x="135" y="56"/>
                  </a:lnTo>
                  <a:lnTo>
                    <a:pt x="136" y="57"/>
                  </a:lnTo>
                  <a:lnTo>
                    <a:pt x="136" y="57"/>
                  </a:lnTo>
                  <a:lnTo>
                    <a:pt x="137" y="57"/>
                  </a:lnTo>
                  <a:lnTo>
                    <a:pt x="137" y="60"/>
                  </a:lnTo>
                  <a:lnTo>
                    <a:pt x="137" y="60"/>
                  </a:lnTo>
                  <a:lnTo>
                    <a:pt x="137" y="60"/>
                  </a:lnTo>
                  <a:lnTo>
                    <a:pt x="137" y="60"/>
                  </a:lnTo>
                  <a:lnTo>
                    <a:pt x="139" y="61"/>
                  </a:lnTo>
                  <a:lnTo>
                    <a:pt x="140" y="61"/>
                  </a:lnTo>
                  <a:lnTo>
                    <a:pt x="142" y="62"/>
                  </a:lnTo>
                  <a:lnTo>
                    <a:pt x="143" y="63"/>
                  </a:lnTo>
                  <a:lnTo>
                    <a:pt x="144" y="63"/>
                  </a:lnTo>
                  <a:lnTo>
                    <a:pt x="144" y="63"/>
                  </a:lnTo>
                  <a:lnTo>
                    <a:pt x="144" y="63"/>
                  </a:lnTo>
                  <a:lnTo>
                    <a:pt x="145" y="63"/>
                  </a:lnTo>
                  <a:lnTo>
                    <a:pt x="145" y="63"/>
                  </a:lnTo>
                  <a:lnTo>
                    <a:pt x="145" y="63"/>
                  </a:lnTo>
                  <a:lnTo>
                    <a:pt x="146" y="63"/>
                  </a:lnTo>
                  <a:lnTo>
                    <a:pt x="147" y="63"/>
                  </a:lnTo>
                  <a:lnTo>
                    <a:pt x="148" y="63"/>
                  </a:lnTo>
                  <a:lnTo>
                    <a:pt x="148" y="64"/>
                  </a:lnTo>
                  <a:lnTo>
                    <a:pt x="148" y="64"/>
                  </a:lnTo>
                  <a:lnTo>
                    <a:pt x="149" y="65"/>
                  </a:lnTo>
                  <a:lnTo>
                    <a:pt x="149" y="65"/>
                  </a:lnTo>
                  <a:lnTo>
                    <a:pt x="150" y="65"/>
                  </a:lnTo>
                  <a:lnTo>
                    <a:pt x="150" y="65"/>
                  </a:lnTo>
                  <a:lnTo>
                    <a:pt x="151" y="65"/>
                  </a:lnTo>
                  <a:lnTo>
                    <a:pt x="151" y="65"/>
                  </a:lnTo>
                  <a:lnTo>
                    <a:pt x="151" y="65"/>
                  </a:lnTo>
                  <a:lnTo>
                    <a:pt x="152" y="65"/>
                  </a:lnTo>
                  <a:lnTo>
                    <a:pt x="152" y="64"/>
                  </a:lnTo>
                  <a:lnTo>
                    <a:pt x="152" y="63"/>
                  </a:lnTo>
                  <a:lnTo>
                    <a:pt x="153" y="62"/>
                  </a:lnTo>
                  <a:lnTo>
                    <a:pt x="153" y="62"/>
                  </a:lnTo>
                  <a:lnTo>
                    <a:pt x="154" y="61"/>
                  </a:lnTo>
                  <a:lnTo>
                    <a:pt x="155" y="61"/>
                  </a:lnTo>
                  <a:lnTo>
                    <a:pt x="155" y="61"/>
                  </a:lnTo>
                  <a:lnTo>
                    <a:pt x="155" y="61"/>
                  </a:lnTo>
                  <a:lnTo>
                    <a:pt x="155" y="60"/>
                  </a:lnTo>
                  <a:lnTo>
                    <a:pt x="156" y="60"/>
                  </a:lnTo>
                  <a:lnTo>
                    <a:pt x="158" y="60"/>
                  </a:lnTo>
                  <a:lnTo>
                    <a:pt x="158" y="60"/>
                  </a:lnTo>
                  <a:lnTo>
                    <a:pt x="159" y="59"/>
                  </a:lnTo>
                  <a:lnTo>
                    <a:pt x="159" y="59"/>
                  </a:lnTo>
                  <a:lnTo>
                    <a:pt x="159" y="59"/>
                  </a:lnTo>
                  <a:lnTo>
                    <a:pt x="160" y="58"/>
                  </a:lnTo>
                  <a:lnTo>
                    <a:pt x="160" y="58"/>
                  </a:lnTo>
                  <a:lnTo>
                    <a:pt x="160" y="58"/>
                  </a:lnTo>
                  <a:lnTo>
                    <a:pt x="161" y="57"/>
                  </a:lnTo>
                  <a:lnTo>
                    <a:pt x="162" y="56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4" y="56"/>
                  </a:lnTo>
                  <a:lnTo>
                    <a:pt x="164" y="56"/>
                  </a:lnTo>
                  <a:lnTo>
                    <a:pt x="165" y="55"/>
                  </a:lnTo>
                  <a:lnTo>
                    <a:pt x="165" y="55"/>
                  </a:lnTo>
                  <a:lnTo>
                    <a:pt x="165" y="55"/>
                  </a:lnTo>
                  <a:lnTo>
                    <a:pt x="165" y="55"/>
                  </a:lnTo>
                  <a:lnTo>
                    <a:pt x="166" y="54"/>
                  </a:lnTo>
                  <a:lnTo>
                    <a:pt x="166" y="54"/>
                  </a:lnTo>
                  <a:lnTo>
                    <a:pt x="168" y="52"/>
                  </a:lnTo>
                  <a:lnTo>
                    <a:pt x="168" y="51"/>
                  </a:lnTo>
                  <a:lnTo>
                    <a:pt x="168" y="51"/>
                  </a:lnTo>
                  <a:lnTo>
                    <a:pt x="167" y="49"/>
                  </a:lnTo>
                  <a:lnTo>
                    <a:pt x="167" y="48"/>
                  </a:lnTo>
                  <a:lnTo>
                    <a:pt x="167" y="48"/>
                  </a:lnTo>
                  <a:lnTo>
                    <a:pt x="166" y="48"/>
                  </a:lnTo>
                  <a:lnTo>
                    <a:pt x="166" y="48"/>
                  </a:lnTo>
                  <a:lnTo>
                    <a:pt x="166" y="47"/>
                  </a:lnTo>
                  <a:lnTo>
                    <a:pt x="167" y="47"/>
                  </a:lnTo>
                  <a:lnTo>
                    <a:pt x="168" y="45"/>
                  </a:lnTo>
                  <a:lnTo>
                    <a:pt x="169" y="45"/>
                  </a:lnTo>
                  <a:lnTo>
                    <a:pt x="170" y="45"/>
                  </a:lnTo>
                  <a:lnTo>
                    <a:pt x="172" y="44"/>
                  </a:lnTo>
                  <a:lnTo>
                    <a:pt x="173" y="44"/>
                  </a:lnTo>
                  <a:lnTo>
                    <a:pt x="173" y="45"/>
                  </a:lnTo>
                  <a:lnTo>
                    <a:pt x="173" y="45"/>
                  </a:lnTo>
                  <a:lnTo>
                    <a:pt x="173" y="45"/>
                  </a:lnTo>
                  <a:lnTo>
                    <a:pt x="174" y="45"/>
                  </a:lnTo>
                  <a:lnTo>
                    <a:pt x="175" y="46"/>
                  </a:lnTo>
                  <a:lnTo>
                    <a:pt x="177" y="46"/>
                  </a:lnTo>
                  <a:lnTo>
                    <a:pt x="177" y="47"/>
                  </a:lnTo>
                  <a:lnTo>
                    <a:pt x="179" y="48"/>
                  </a:lnTo>
                  <a:lnTo>
                    <a:pt x="179" y="48"/>
                  </a:lnTo>
                  <a:lnTo>
                    <a:pt x="179" y="49"/>
                  </a:lnTo>
                  <a:lnTo>
                    <a:pt x="179" y="49"/>
                  </a:lnTo>
                  <a:lnTo>
                    <a:pt x="180" y="50"/>
                  </a:lnTo>
                  <a:lnTo>
                    <a:pt x="181" y="51"/>
                  </a:lnTo>
                  <a:lnTo>
                    <a:pt x="181" y="51"/>
                  </a:lnTo>
                  <a:lnTo>
                    <a:pt x="183" y="52"/>
                  </a:lnTo>
                  <a:lnTo>
                    <a:pt x="184" y="52"/>
                  </a:lnTo>
                  <a:lnTo>
                    <a:pt x="185" y="52"/>
                  </a:lnTo>
                  <a:lnTo>
                    <a:pt x="185" y="52"/>
                  </a:lnTo>
                  <a:lnTo>
                    <a:pt x="186" y="50"/>
                  </a:lnTo>
                  <a:lnTo>
                    <a:pt x="186" y="50"/>
                  </a:lnTo>
                  <a:lnTo>
                    <a:pt x="186" y="50"/>
                  </a:lnTo>
                  <a:lnTo>
                    <a:pt x="186" y="49"/>
                  </a:lnTo>
                  <a:lnTo>
                    <a:pt x="187" y="49"/>
                  </a:lnTo>
                  <a:lnTo>
                    <a:pt x="187" y="48"/>
                  </a:lnTo>
                  <a:lnTo>
                    <a:pt x="187" y="48"/>
                  </a:lnTo>
                  <a:lnTo>
                    <a:pt x="188" y="48"/>
                  </a:lnTo>
                  <a:lnTo>
                    <a:pt x="188" y="48"/>
                  </a:lnTo>
                  <a:lnTo>
                    <a:pt x="188" y="49"/>
                  </a:lnTo>
                  <a:lnTo>
                    <a:pt x="189" y="49"/>
                  </a:lnTo>
                  <a:lnTo>
                    <a:pt x="189" y="49"/>
                  </a:lnTo>
                  <a:lnTo>
                    <a:pt x="189" y="49"/>
                  </a:lnTo>
                  <a:lnTo>
                    <a:pt x="190" y="49"/>
                  </a:lnTo>
                  <a:lnTo>
                    <a:pt x="190" y="48"/>
                  </a:lnTo>
                  <a:lnTo>
                    <a:pt x="190" y="49"/>
                  </a:lnTo>
                  <a:lnTo>
                    <a:pt x="190" y="50"/>
                  </a:lnTo>
                  <a:lnTo>
                    <a:pt x="191" y="51"/>
                  </a:lnTo>
                  <a:lnTo>
                    <a:pt x="191" y="51"/>
                  </a:lnTo>
                  <a:lnTo>
                    <a:pt x="191" y="51"/>
                  </a:lnTo>
                  <a:lnTo>
                    <a:pt x="191" y="51"/>
                  </a:lnTo>
                  <a:lnTo>
                    <a:pt x="191" y="51"/>
                  </a:lnTo>
                  <a:lnTo>
                    <a:pt x="191" y="52"/>
                  </a:lnTo>
                  <a:lnTo>
                    <a:pt x="191" y="52"/>
                  </a:lnTo>
                  <a:lnTo>
                    <a:pt x="191" y="52"/>
                  </a:lnTo>
                  <a:lnTo>
                    <a:pt x="191" y="52"/>
                  </a:lnTo>
                  <a:lnTo>
                    <a:pt x="192" y="52"/>
                  </a:lnTo>
                  <a:lnTo>
                    <a:pt x="192" y="52"/>
                  </a:lnTo>
                  <a:lnTo>
                    <a:pt x="192" y="53"/>
                  </a:lnTo>
                  <a:lnTo>
                    <a:pt x="193" y="53"/>
                  </a:lnTo>
                  <a:lnTo>
                    <a:pt x="194" y="54"/>
                  </a:lnTo>
                  <a:lnTo>
                    <a:pt x="194" y="54"/>
                  </a:lnTo>
                  <a:lnTo>
                    <a:pt x="194" y="54"/>
                  </a:lnTo>
                  <a:lnTo>
                    <a:pt x="196" y="56"/>
                  </a:lnTo>
                  <a:lnTo>
                    <a:pt x="196" y="57"/>
                  </a:lnTo>
                  <a:lnTo>
                    <a:pt x="196" y="57"/>
                  </a:lnTo>
                  <a:lnTo>
                    <a:pt x="196" y="57"/>
                  </a:lnTo>
                  <a:lnTo>
                    <a:pt x="196" y="57"/>
                  </a:lnTo>
                  <a:lnTo>
                    <a:pt x="196" y="57"/>
                  </a:lnTo>
                  <a:lnTo>
                    <a:pt x="196" y="58"/>
                  </a:lnTo>
                  <a:lnTo>
                    <a:pt x="196" y="60"/>
                  </a:lnTo>
                  <a:lnTo>
                    <a:pt x="196" y="61"/>
                  </a:lnTo>
                  <a:lnTo>
                    <a:pt x="196" y="61"/>
                  </a:lnTo>
                  <a:lnTo>
                    <a:pt x="197" y="61"/>
                  </a:lnTo>
                  <a:lnTo>
                    <a:pt x="198" y="62"/>
                  </a:lnTo>
                  <a:lnTo>
                    <a:pt x="200" y="64"/>
                  </a:lnTo>
                  <a:lnTo>
                    <a:pt x="201" y="65"/>
                  </a:lnTo>
                  <a:lnTo>
                    <a:pt x="201" y="65"/>
                  </a:lnTo>
                  <a:lnTo>
                    <a:pt x="202" y="64"/>
                  </a:lnTo>
                  <a:lnTo>
                    <a:pt x="203" y="64"/>
                  </a:lnTo>
                  <a:lnTo>
                    <a:pt x="203" y="65"/>
                  </a:lnTo>
                  <a:lnTo>
                    <a:pt x="204" y="65"/>
                  </a:lnTo>
                  <a:lnTo>
                    <a:pt x="206" y="66"/>
                  </a:lnTo>
                  <a:lnTo>
                    <a:pt x="207" y="66"/>
                  </a:lnTo>
                  <a:lnTo>
                    <a:pt x="207" y="66"/>
                  </a:lnTo>
                  <a:lnTo>
                    <a:pt x="207" y="66"/>
                  </a:lnTo>
                  <a:lnTo>
                    <a:pt x="208" y="65"/>
                  </a:lnTo>
                  <a:lnTo>
                    <a:pt x="209" y="64"/>
                  </a:lnTo>
                  <a:lnTo>
                    <a:pt x="212" y="62"/>
                  </a:lnTo>
                  <a:lnTo>
                    <a:pt x="212" y="62"/>
                  </a:lnTo>
                  <a:lnTo>
                    <a:pt x="212" y="62"/>
                  </a:lnTo>
                  <a:lnTo>
                    <a:pt x="213" y="62"/>
                  </a:lnTo>
                  <a:lnTo>
                    <a:pt x="213" y="62"/>
                  </a:lnTo>
                  <a:lnTo>
                    <a:pt x="213" y="62"/>
                  </a:lnTo>
                  <a:lnTo>
                    <a:pt x="213" y="62"/>
                  </a:lnTo>
                  <a:lnTo>
                    <a:pt x="213" y="63"/>
                  </a:lnTo>
                  <a:lnTo>
                    <a:pt x="214" y="63"/>
                  </a:lnTo>
                  <a:lnTo>
                    <a:pt x="214" y="63"/>
                  </a:lnTo>
                  <a:lnTo>
                    <a:pt x="214" y="64"/>
                  </a:lnTo>
                  <a:lnTo>
                    <a:pt x="215" y="66"/>
                  </a:lnTo>
                  <a:lnTo>
                    <a:pt x="216" y="66"/>
                  </a:lnTo>
                  <a:lnTo>
                    <a:pt x="216" y="67"/>
                  </a:lnTo>
                  <a:lnTo>
                    <a:pt x="216" y="67"/>
                  </a:lnTo>
                  <a:lnTo>
                    <a:pt x="217" y="67"/>
                  </a:lnTo>
                  <a:lnTo>
                    <a:pt x="217" y="67"/>
                  </a:lnTo>
                  <a:lnTo>
                    <a:pt x="217" y="67"/>
                  </a:lnTo>
                  <a:lnTo>
                    <a:pt x="220" y="68"/>
                  </a:lnTo>
                  <a:lnTo>
                    <a:pt x="220" y="67"/>
                  </a:lnTo>
                  <a:lnTo>
                    <a:pt x="223" y="68"/>
                  </a:lnTo>
                  <a:lnTo>
                    <a:pt x="225" y="69"/>
                  </a:lnTo>
                  <a:lnTo>
                    <a:pt x="225" y="69"/>
                  </a:lnTo>
                  <a:lnTo>
                    <a:pt x="225" y="69"/>
                  </a:lnTo>
                  <a:lnTo>
                    <a:pt x="231" y="70"/>
                  </a:lnTo>
                  <a:lnTo>
                    <a:pt x="231" y="70"/>
                  </a:lnTo>
                  <a:lnTo>
                    <a:pt x="231" y="70"/>
                  </a:lnTo>
                  <a:lnTo>
                    <a:pt x="233" y="69"/>
                  </a:lnTo>
                  <a:lnTo>
                    <a:pt x="233" y="69"/>
                  </a:lnTo>
                  <a:lnTo>
                    <a:pt x="234" y="68"/>
                  </a:lnTo>
                  <a:lnTo>
                    <a:pt x="235" y="69"/>
                  </a:lnTo>
                  <a:lnTo>
                    <a:pt x="237" y="73"/>
                  </a:lnTo>
                  <a:lnTo>
                    <a:pt x="238" y="73"/>
                  </a:lnTo>
                  <a:lnTo>
                    <a:pt x="239" y="73"/>
                  </a:lnTo>
                  <a:lnTo>
                    <a:pt x="239" y="73"/>
                  </a:lnTo>
                  <a:lnTo>
                    <a:pt x="241" y="73"/>
                  </a:lnTo>
                  <a:lnTo>
                    <a:pt x="241" y="73"/>
                  </a:lnTo>
                  <a:lnTo>
                    <a:pt x="241" y="73"/>
                  </a:lnTo>
                  <a:lnTo>
                    <a:pt x="241" y="73"/>
                  </a:lnTo>
                  <a:lnTo>
                    <a:pt x="242" y="75"/>
                  </a:lnTo>
                  <a:lnTo>
                    <a:pt x="242" y="75"/>
                  </a:lnTo>
                  <a:lnTo>
                    <a:pt x="242" y="75"/>
                  </a:lnTo>
                  <a:lnTo>
                    <a:pt x="242" y="76"/>
                  </a:lnTo>
                  <a:lnTo>
                    <a:pt x="242" y="76"/>
                  </a:lnTo>
                  <a:lnTo>
                    <a:pt x="242" y="76"/>
                  </a:lnTo>
                  <a:lnTo>
                    <a:pt x="242" y="77"/>
                  </a:lnTo>
                  <a:lnTo>
                    <a:pt x="243" y="77"/>
                  </a:lnTo>
                  <a:lnTo>
                    <a:pt x="243" y="77"/>
                  </a:lnTo>
                  <a:lnTo>
                    <a:pt x="243" y="77"/>
                  </a:lnTo>
                  <a:lnTo>
                    <a:pt x="243" y="78"/>
                  </a:lnTo>
                  <a:lnTo>
                    <a:pt x="243" y="78"/>
                  </a:lnTo>
                  <a:lnTo>
                    <a:pt x="244" y="78"/>
                  </a:lnTo>
                  <a:lnTo>
                    <a:pt x="244" y="79"/>
                  </a:lnTo>
                  <a:lnTo>
                    <a:pt x="244" y="79"/>
                  </a:lnTo>
                  <a:lnTo>
                    <a:pt x="245" y="81"/>
                  </a:lnTo>
                  <a:lnTo>
                    <a:pt x="245" y="82"/>
                  </a:lnTo>
                  <a:lnTo>
                    <a:pt x="246" y="83"/>
                  </a:lnTo>
                  <a:lnTo>
                    <a:pt x="247" y="83"/>
                  </a:lnTo>
                  <a:lnTo>
                    <a:pt x="247" y="83"/>
                  </a:lnTo>
                  <a:lnTo>
                    <a:pt x="247" y="83"/>
                  </a:lnTo>
                  <a:lnTo>
                    <a:pt x="247" y="83"/>
                  </a:lnTo>
                  <a:lnTo>
                    <a:pt x="248" y="84"/>
                  </a:lnTo>
                  <a:lnTo>
                    <a:pt x="248" y="84"/>
                  </a:lnTo>
                  <a:lnTo>
                    <a:pt x="250" y="85"/>
                  </a:lnTo>
                  <a:lnTo>
                    <a:pt x="250" y="86"/>
                  </a:lnTo>
                  <a:lnTo>
                    <a:pt x="250" y="86"/>
                  </a:lnTo>
                  <a:lnTo>
                    <a:pt x="250" y="86"/>
                  </a:lnTo>
                  <a:lnTo>
                    <a:pt x="250" y="86"/>
                  </a:lnTo>
                  <a:lnTo>
                    <a:pt x="250" y="86"/>
                  </a:lnTo>
                  <a:lnTo>
                    <a:pt x="251" y="86"/>
                  </a:lnTo>
                  <a:lnTo>
                    <a:pt x="251" y="86"/>
                  </a:lnTo>
                  <a:lnTo>
                    <a:pt x="251" y="86"/>
                  </a:lnTo>
                  <a:lnTo>
                    <a:pt x="251" y="86"/>
                  </a:lnTo>
                  <a:lnTo>
                    <a:pt x="252" y="86"/>
                  </a:lnTo>
                  <a:lnTo>
                    <a:pt x="252" y="86"/>
                  </a:lnTo>
                  <a:lnTo>
                    <a:pt x="252" y="86"/>
                  </a:lnTo>
                  <a:lnTo>
                    <a:pt x="252" y="86"/>
                  </a:lnTo>
                  <a:lnTo>
                    <a:pt x="254" y="88"/>
                  </a:lnTo>
                  <a:lnTo>
                    <a:pt x="256" y="90"/>
                  </a:lnTo>
                  <a:lnTo>
                    <a:pt x="256" y="90"/>
                  </a:lnTo>
                  <a:lnTo>
                    <a:pt x="257" y="91"/>
                  </a:lnTo>
                  <a:lnTo>
                    <a:pt x="258" y="92"/>
                  </a:lnTo>
                  <a:lnTo>
                    <a:pt x="260" y="94"/>
                  </a:lnTo>
                  <a:lnTo>
                    <a:pt x="260" y="95"/>
                  </a:lnTo>
                  <a:lnTo>
                    <a:pt x="260" y="96"/>
                  </a:lnTo>
                  <a:lnTo>
                    <a:pt x="260" y="96"/>
                  </a:lnTo>
                  <a:lnTo>
                    <a:pt x="260" y="96"/>
                  </a:lnTo>
                  <a:lnTo>
                    <a:pt x="260" y="96"/>
                  </a:lnTo>
                  <a:lnTo>
                    <a:pt x="260" y="96"/>
                  </a:lnTo>
                  <a:lnTo>
                    <a:pt x="261" y="98"/>
                  </a:lnTo>
                  <a:lnTo>
                    <a:pt x="261" y="98"/>
                  </a:lnTo>
                  <a:lnTo>
                    <a:pt x="262" y="99"/>
                  </a:lnTo>
                  <a:lnTo>
                    <a:pt x="263" y="105"/>
                  </a:lnTo>
                  <a:lnTo>
                    <a:pt x="264" y="105"/>
                  </a:lnTo>
                  <a:lnTo>
                    <a:pt x="265" y="107"/>
                  </a:lnTo>
                  <a:lnTo>
                    <a:pt x="265" y="107"/>
                  </a:lnTo>
                  <a:lnTo>
                    <a:pt x="267" y="110"/>
                  </a:lnTo>
                  <a:lnTo>
                    <a:pt x="267" y="115"/>
                  </a:lnTo>
                  <a:lnTo>
                    <a:pt x="266" y="118"/>
                  </a:lnTo>
                  <a:lnTo>
                    <a:pt x="265" y="120"/>
                  </a:lnTo>
                  <a:lnTo>
                    <a:pt x="264" y="120"/>
                  </a:lnTo>
                  <a:lnTo>
                    <a:pt x="264" y="120"/>
                  </a:lnTo>
                  <a:lnTo>
                    <a:pt x="264" y="120"/>
                  </a:lnTo>
                  <a:lnTo>
                    <a:pt x="264" y="121"/>
                  </a:lnTo>
                  <a:lnTo>
                    <a:pt x="265" y="121"/>
                  </a:lnTo>
                  <a:lnTo>
                    <a:pt x="265" y="122"/>
                  </a:lnTo>
                  <a:lnTo>
                    <a:pt x="265" y="122"/>
                  </a:lnTo>
                  <a:lnTo>
                    <a:pt x="265" y="122"/>
                  </a:lnTo>
                  <a:lnTo>
                    <a:pt x="265" y="122"/>
                  </a:lnTo>
                  <a:lnTo>
                    <a:pt x="265" y="122"/>
                  </a:lnTo>
                  <a:lnTo>
                    <a:pt x="266" y="122"/>
                  </a:lnTo>
                  <a:lnTo>
                    <a:pt x="266" y="122"/>
                  </a:lnTo>
                  <a:lnTo>
                    <a:pt x="266" y="122"/>
                  </a:lnTo>
                  <a:lnTo>
                    <a:pt x="266" y="122"/>
                  </a:lnTo>
                  <a:lnTo>
                    <a:pt x="266" y="123"/>
                  </a:lnTo>
                  <a:lnTo>
                    <a:pt x="266" y="123"/>
                  </a:lnTo>
                  <a:lnTo>
                    <a:pt x="266" y="123"/>
                  </a:lnTo>
                  <a:lnTo>
                    <a:pt x="266" y="123"/>
                  </a:lnTo>
                  <a:lnTo>
                    <a:pt x="266" y="123"/>
                  </a:lnTo>
                  <a:lnTo>
                    <a:pt x="266" y="123"/>
                  </a:lnTo>
                  <a:lnTo>
                    <a:pt x="266" y="124"/>
                  </a:lnTo>
                  <a:lnTo>
                    <a:pt x="266" y="124"/>
                  </a:lnTo>
                  <a:lnTo>
                    <a:pt x="266" y="124"/>
                  </a:lnTo>
                  <a:lnTo>
                    <a:pt x="266" y="124"/>
                  </a:lnTo>
                  <a:lnTo>
                    <a:pt x="266" y="124"/>
                  </a:lnTo>
                  <a:lnTo>
                    <a:pt x="267" y="124"/>
                  </a:lnTo>
                  <a:lnTo>
                    <a:pt x="267" y="124"/>
                  </a:lnTo>
                  <a:lnTo>
                    <a:pt x="268" y="125"/>
                  </a:lnTo>
                  <a:lnTo>
                    <a:pt x="268" y="125"/>
                  </a:lnTo>
                  <a:lnTo>
                    <a:pt x="268" y="125"/>
                  </a:lnTo>
                  <a:lnTo>
                    <a:pt x="270" y="125"/>
                  </a:lnTo>
                  <a:lnTo>
                    <a:pt x="270" y="125"/>
                  </a:lnTo>
                  <a:lnTo>
                    <a:pt x="271" y="126"/>
                  </a:lnTo>
                  <a:lnTo>
                    <a:pt x="272" y="127"/>
                  </a:lnTo>
                  <a:lnTo>
                    <a:pt x="272" y="128"/>
                  </a:lnTo>
                  <a:lnTo>
                    <a:pt x="272" y="128"/>
                  </a:lnTo>
                  <a:lnTo>
                    <a:pt x="272" y="128"/>
                  </a:lnTo>
                  <a:lnTo>
                    <a:pt x="272" y="128"/>
                  </a:lnTo>
                  <a:lnTo>
                    <a:pt x="272" y="131"/>
                  </a:lnTo>
                  <a:lnTo>
                    <a:pt x="271" y="131"/>
                  </a:lnTo>
                  <a:lnTo>
                    <a:pt x="271" y="131"/>
                  </a:lnTo>
                  <a:lnTo>
                    <a:pt x="271" y="133"/>
                  </a:lnTo>
                  <a:lnTo>
                    <a:pt x="267" y="134"/>
                  </a:lnTo>
                  <a:lnTo>
                    <a:pt x="267" y="134"/>
                  </a:lnTo>
                  <a:lnTo>
                    <a:pt x="267" y="134"/>
                  </a:lnTo>
                  <a:lnTo>
                    <a:pt x="267" y="134"/>
                  </a:lnTo>
                  <a:lnTo>
                    <a:pt x="268" y="135"/>
                  </a:lnTo>
                  <a:lnTo>
                    <a:pt x="268" y="135"/>
                  </a:lnTo>
                  <a:lnTo>
                    <a:pt x="268" y="135"/>
                  </a:lnTo>
                  <a:lnTo>
                    <a:pt x="268" y="135"/>
                  </a:lnTo>
                  <a:lnTo>
                    <a:pt x="268" y="135"/>
                  </a:lnTo>
                  <a:lnTo>
                    <a:pt x="269" y="136"/>
                  </a:lnTo>
                  <a:lnTo>
                    <a:pt x="271" y="137"/>
                  </a:lnTo>
                  <a:lnTo>
                    <a:pt x="272" y="138"/>
                  </a:lnTo>
                  <a:lnTo>
                    <a:pt x="272" y="138"/>
                  </a:lnTo>
                  <a:lnTo>
                    <a:pt x="272" y="138"/>
                  </a:lnTo>
                  <a:lnTo>
                    <a:pt x="272" y="138"/>
                  </a:lnTo>
                  <a:lnTo>
                    <a:pt x="272" y="138"/>
                  </a:lnTo>
                  <a:lnTo>
                    <a:pt x="273" y="138"/>
                  </a:lnTo>
                  <a:lnTo>
                    <a:pt x="273" y="139"/>
                  </a:lnTo>
                  <a:lnTo>
                    <a:pt x="273" y="139"/>
                  </a:lnTo>
                  <a:lnTo>
                    <a:pt x="273" y="139"/>
                  </a:lnTo>
                  <a:lnTo>
                    <a:pt x="273" y="139"/>
                  </a:lnTo>
                  <a:lnTo>
                    <a:pt x="273" y="139"/>
                  </a:lnTo>
                  <a:lnTo>
                    <a:pt x="273" y="139"/>
                  </a:lnTo>
                  <a:lnTo>
                    <a:pt x="273" y="139"/>
                  </a:lnTo>
                  <a:lnTo>
                    <a:pt x="272" y="140"/>
                  </a:lnTo>
                  <a:lnTo>
                    <a:pt x="272" y="140"/>
                  </a:lnTo>
                  <a:lnTo>
                    <a:pt x="272" y="140"/>
                  </a:lnTo>
                  <a:lnTo>
                    <a:pt x="271" y="140"/>
                  </a:lnTo>
                  <a:lnTo>
                    <a:pt x="270" y="141"/>
                  </a:lnTo>
                  <a:lnTo>
                    <a:pt x="270" y="142"/>
                  </a:lnTo>
                  <a:lnTo>
                    <a:pt x="270" y="142"/>
                  </a:lnTo>
                  <a:lnTo>
                    <a:pt x="270" y="142"/>
                  </a:lnTo>
                  <a:lnTo>
                    <a:pt x="270" y="142"/>
                  </a:lnTo>
                  <a:lnTo>
                    <a:pt x="270" y="142"/>
                  </a:lnTo>
                  <a:lnTo>
                    <a:pt x="270" y="142"/>
                  </a:lnTo>
                  <a:lnTo>
                    <a:pt x="269" y="142"/>
                  </a:lnTo>
                  <a:lnTo>
                    <a:pt x="269" y="142"/>
                  </a:lnTo>
                  <a:lnTo>
                    <a:pt x="269" y="142"/>
                  </a:lnTo>
                  <a:lnTo>
                    <a:pt x="269" y="142"/>
                  </a:lnTo>
                  <a:lnTo>
                    <a:pt x="267" y="142"/>
                  </a:lnTo>
                  <a:lnTo>
                    <a:pt x="266" y="143"/>
                  </a:lnTo>
                  <a:lnTo>
                    <a:pt x="266" y="143"/>
                  </a:lnTo>
                  <a:lnTo>
                    <a:pt x="266" y="143"/>
                  </a:lnTo>
                  <a:lnTo>
                    <a:pt x="266" y="143"/>
                  </a:lnTo>
                  <a:lnTo>
                    <a:pt x="266" y="143"/>
                  </a:lnTo>
                  <a:lnTo>
                    <a:pt x="265" y="143"/>
                  </a:lnTo>
                  <a:lnTo>
                    <a:pt x="265" y="143"/>
                  </a:lnTo>
                  <a:lnTo>
                    <a:pt x="265" y="143"/>
                  </a:lnTo>
                  <a:lnTo>
                    <a:pt x="265" y="143"/>
                  </a:lnTo>
                  <a:lnTo>
                    <a:pt x="265" y="143"/>
                  </a:lnTo>
                  <a:lnTo>
                    <a:pt x="265" y="143"/>
                  </a:lnTo>
                  <a:lnTo>
                    <a:pt x="265" y="143"/>
                  </a:lnTo>
                  <a:lnTo>
                    <a:pt x="265" y="143"/>
                  </a:lnTo>
                  <a:lnTo>
                    <a:pt x="265" y="144"/>
                  </a:lnTo>
                  <a:lnTo>
                    <a:pt x="264" y="144"/>
                  </a:lnTo>
                  <a:lnTo>
                    <a:pt x="264" y="145"/>
                  </a:lnTo>
                  <a:lnTo>
                    <a:pt x="264" y="145"/>
                  </a:lnTo>
                  <a:lnTo>
                    <a:pt x="264" y="145"/>
                  </a:lnTo>
                  <a:lnTo>
                    <a:pt x="264" y="145"/>
                  </a:lnTo>
                  <a:lnTo>
                    <a:pt x="264" y="145"/>
                  </a:lnTo>
                  <a:lnTo>
                    <a:pt x="264" y="146"/>
                  </a:lnTo>
                  <a:lnTo>
                    <a:pt x="264" y="146"/>
                  </a:lnTo>
                  <a:lnTo>
                    <a:pt x="262" y="147"/>
                  </a:lnTo>
                  <a:lnTo>
                    <a:pt x="261" y="147"/>
                  </a:lnTo>
                  <a:lnTo>
                    <a:pt x="260" y="149"/>
                  </a:lnTo>
                  <a:lnTo>
                    <a:pt x="260" y="149"/>
                  </a:lnTo>
                  <a:lnTo>
                    <a:pt x="260" y="149"/>
                  </a:lnTo>
                  <a:lnTo>
                    <a:pt x="260" y="150"/>
                  </a:lnTo>
                  <a:lnTo>
                    <a:pt x="260" y="150"/>
                  </a:lnTo>
                  <a:lnTo>
                    <a:pt x="260" y="150"/>
                  </a:lnTo>
                  <a:lnTo>
                    <a:pt x="260" y="150"/>
                  </a:lnTo>
                  <a:lnTo>
                    <a:pt x="260" y="150"/>
                  </a:lnTo>
                  <a:lnTo>
                    <a:pt x="260" y="150"/>
                  </a:lnTo>
                  <a:lnTo>
                    <a:pt x="260" y="151"/>
                  </a:lnTo>
                  <a:lnTo>
                    <a:pt x="260" y="151"/>
                  </a:lnTo>
                  <a:lnTo>
                    <a:pt x="260" y="151"/>
                  </a:lnTo>
                  <a:lnTo>
                    <a:pt x="260" y="151"/>
                  </a:lnTo>
                  <a:lnTo>
                    <a:pt x="260" y="151"/>
                  </a:lnTo>
                  <a:lnTo>
                    <a:pt x="260" y="151"/>
                  </a:lnTo>
                  <a:lnTo>
                    <a:pt x="260" y="151"/>
                  </a:lnTo>
                  <a:lnTo>
                    <a:pt x="260" y="151"/>
                  </a:lnTo>
                  <a:lnTo>
                    <a:pt x="261" y="151"/>
                  </a:lnTo>
                  <a:lnTo>
                    <a:pt x="261" y="151"/>
                  </a:lnTo>
                  <a:lnTo>
                    <a:pt x="261" y="151"/>
                  </a:lnTo>
                  <a:lnTo>
                    <a:pt x="264" y="153"/>
                  </a:lnTo>
                  <a:lnTo>
                    <a:pt x="265" y="154"/>
                  </a:lnTo>
                  <a:lnTo>
                    <a:pt x="265" y="154"/>
                  </a:lnTo>
                  <a:lnTo>
                    <a:pt x="264" y="155"/>
                  </a:lnTo>
                  <a:lnTo>
                    <a:pt x="263" y="157"/>
                  </a:lnTo>
                  <a:lnTo>
                    <a:pt x="262" y="158"/>
                  </a:lnTo>
                  <a:lnTo>
                    <a:pt x="261" y="161"/>
                  </a:lnTo>
                  <a:lnTo>
                    <a:pt x="259" y="161"/>
                  </a:lnTo>
                  <a:lnTo>
                    <a:pt x="258" y="160"/>
                  </a:lnTo>
                  <a:lnTo>
                    <a:pt x="258" y="160"/>
                  </a:lnTo>
                  <a:lnTo>
                    <a:pt x="258" y="160"/>
                  </a:lnTo>
                  <a:lnTo>
                    <a:pt x="257" y="160"/>
                  </a:lnTo>
                  <a:lnTo>
                    <a:pt x="257" y="161"/>
                  </a:lnTo>
                  <a:lnTo>
                    <a:pt x="257" y="161"/>
                  </a:lnTo>
                  <a:lnTo>
                    <a:pt x="255" y="164"/>
                  </a:lnTo>
                  <a:lnTo>
                    <a:pt x="253" y="165"/>
                  </a:lnTo>
                  <a:lnTo>
                    <a:pt x="253" y="166"/>
                  </a:lnTo>
                  <a:lnTo>
                    <a:pt x="250" y="168"/>
                  </a:lnTo>
                  <a:lnTo>
                    <a:pt x="250" y="169"/>
                  </a:lnTo>
                  <a:lnTo>
                    <a:pt x="248" y="170"/>
                  </a:lnTo>
                  <a:lnTo>
                    <a:pt x="245" y="172"/>
                  </a:lnTo>
                  <a:lnTo>
                    <a:pt x="245" y="173"/>
                  </a:lnTo>
                  <a:lnTo>
                    <a:pt x="245" y="174"/>
                  </a:lnTo>
                  <a:lnTo>
                    <a:pt x="244" y="174"/>
                  </a:lnTo>
                  <a:lnTo>
                    <a:pt x="243" y="174"/>
                  </a:lnTo>
                  <a:lnTo>
                    <a:pt x="242" y="175"/>
                  </a:lnTo>
                  <a:lnTo>
                    <a:pt x="240" y="175"/>
                  </a:lnTo>
                  <a:lnTo>
                    <a:pt x="239" y="175"/>
                  </a:lnTo>
                  <a:lnTo>
                    <a:pt x="239" y="175"/>
                  </a:lnTo>
                  <a:lnTo>
                    <a:pt x="238" y="174"/>
                  </a:lnTo>
                  <a:lnTo>
                    <a:pt x="238" y="174"/>
                  </a:lnTo>
                  <a:lnTo>
                    <a:pt x="235" y="175"/>
                  </a:lnTo>
                  <a:lnTo>
                    <a:pt x="232" y="178"/>
                  </a:lnTo>
                  <a:lnTo>
                    <a:pt x="232" y="178"/>
                  </a:lnTo>
                  <a:lnTo>
                    <a:pt x="232" y="178"/>
                  </a:lnTo>
                  <a:lnTo>
                    <a:pt x="232" y="179"/>
                  </a:lnTo>
                  <a:lnTo>
                    <a:pt x="233" y="181"/>
                  </a:lnTo>
                  <a:lnTo>
                    <a:pt x="233" y="181"/>
                  </a:lnTo>
                  <a:lnTo>
                    <a:pt x="233" y="181"/>
                  </a:lnTo>
                  <a:lnTo>
                    <a:pt x="234" y="182"/>
                  </a:lnTo>
                  <a:lnTo>
                    <a:pt x="235" y="183"/>
                  </a:lnTo>
                  <a:lnTo>
                    <a:pt x="236" y="186"/>
                  </a:lnTo>
                  <a:lnTo>
                    <a:pt x="239" y="189"/>
                  </a:lnTo>
                  <a:lnTo>
                    <a:pt x="239" y="189"/>
                  </a:lnTo>
                  <a:lnTo>
                    <a:pt x="239" y="189"/>
                  </a:lnTo>
                  <a:lnTo>
                    <a:pt x="239" y="190"/>
                  </a:lnTo>
                  <a:lnTo>
                    <a:pt x="239" y="190"/>
                  </a:lnTo>
                  <a:lnTo>
                    <a:pt x="239" y="190"/>
                  </a:lnTo>
                  <a:lnTo>
                    <a:pt x="238" y="190"/>
                  </a:lnTo>
                  <a:lnTo>
                    <a:pt x="238" y="190"/>
                  </a:lnTo>
                  <a:lnTo>
                    <a:pt x="238" y="190"/>
                  </a:lnTo>
                  <a:lnTo>
                    <a:pt x="237" y="191"/>
                  </a:lnTo>
                  <a:lnTo>
                    <a:pt x="237" y="191"/>
                  </a:lnTo>
                  <a:lnTo>
                    <a:pt x="237" y="191"/>
                  </a:lnTo>
                  <a:lnTo>
                    <a:pt x="237" y="192"/>
                  </a:lnTo>
                  <a:lnTo>
                    <a:pt x="236" y="192"/>
                  </a:lnTo>
                  <a:lnTo>
                    <a:pt x="236" y="193"/>
                  </a:lnTo>
                  <a:lnTo>
                    <a:pt x="236" y="193"/>
                  </a:lnTo>
                  <a:lnTo>
                    <a:pt x="236" y="199"/>
                  </a:lnTo>
                  <a:lnTo>
                    <a:pt x="236" y="202"/>
                  </a:lnTo>
                  <a:lnTo>
                    <a:pt x="237" y="203"/>
                  </a:lnTo>
                  <a:lnTo>
                    <a:pt x="237" y="203"/>
                  </a:lnTo>
                  <a:lnTo>
                    <a:pt x="238" y="203"/>
                  </a:lnTo>
                  <a:lnTo>
                    <a:pt x="238" y="204"/>
                  </a:lnTo>
                  <a:lnTo>
                    <a:pt x="238" y="204"/>
                  </a:lnTo>
                  <a:lnTo>
                    <a:pt x="238" y="204"/>
                  </a:lnTo>
                  <a:lnTo>
                    <a:pt x="238" y="205"/>
                  </a:lnTo>
                  <a:lnTo>
                    <a:pt x="238" y="205"/>
                  </a:lnTo>
                  <a:lnTo>
                    <a:pt x="238" y="205"/>
                  </a:lnTo>
                  <a:lnTo>
                    <a:pt x="238" y="205"/>
                  </a:lnTo>
                  <a:lnTo>
                    <a:pt x="237" y="205"/>
                  </a:lnTo>
                  <a:lnTo>
                    <a:pt x="237" y="205"/>
                  </a:lnTo>
                  <a:lnTo>
                    <a:pt x="235" y="206"/>
                  </a:lnTo>
                  <a:lnTo>
                    <a:pt x="234" y="207"/>
                  </a:lnTo>
                  <a:lnTo>
                    <a:pt x="233" y="208"/>
                  </a:lnTo>
                  <a:lnTo>
                    <a:pt x="229" y="209"/>
                  </a:lnTo>
                  <a:lnTo>
                    <a:pt x="229" y="208"/>
                  </a:lnTo>
                  <a:lnTo>
                    <a:pt x="228" y="208"/>
                  </a:lnTo>
                  <a:lnTo>
                    <a:pt x="227" y="208"/>
                  </a:lnTo>
                  <a:lnTo>
                    <a:pt x="226" y="207"/>
                  </a:lnTo>
                  <a:lnTo>
                    <a:pt x="226" y="207"/>
                  </a:lnTo>
                  <a:lnTo>
                    <a:pt x="226" y="207"/>
                  </a:lnTo>
                  <a:lnTo>
                    <a:pt x="225" y="206"/>
                  </a:lnTo>
                  <a:lnTo>
                    <a:pt x="225" y="206"/>
                  </a:lnTo>
                  <a:lnTo>
                    <a:pt x="225" y="206"/>
                  </a:lnTo>
                  <a:lnTo>
                    <a:pt x="223" y="206"/>
                  </a:lnTo>
                  <a:lnTo>
                    <a:pt x="223" y="206"/>
                  </a:lnTo>
                  <a:lnTo>
                    <a:pt x="222" y="207"/>
                  </a:lnTo>
                  <a:lnTo>
                    <a:pt x="222" y="207"/>
                  </a:lnTo>
                  <a:lnTo>
                    <a:pt x="222" y="211"/>
                  </a:lnTo>
                  <a:lnTo>
                    <a:pt x="222" y="211"/>
                  </a:lnTo>
                  <a:lnTo>
                    <a:pt x="222" y="211"/>
                  </a:lnTo>
                  <a:lnTo>
                    <a:pt x="223" y="212"/>
                  </a:lnTo>
                  <a:lnTo>
                    <a:pt x="222" y="213"/>
                  </a:lnTo>
                  <a:lnTo>
                    <a:pt x="219" y="213"/>
                  </a:lnTo>
                  <a:lnTo>
                    <a:pt x="219" y="213"/>
                  </a:lnTo>
                  <a:lnTo>
                    <a:pt x="219" y="213"/>
                  </a:lnTo>
                  <a:lnTo>
                    <a:pt x="218" y="213"/>
                  </a:lnTo>
                  <a:lnTo>
                    <a:pt x="218" y="213"/>
                  </a:lnTo>
                  <a:lnTo>
                    <a:pt x="218" y="213"/>
                  </a:lnTo>
                  <a:lnTo>
                    <a:pt x="217" y="213"/>
                  </a:lnTo>
                  <a:lnTo>
                    <a:pt x="217" y="213"/>
                  </a:lnTo>
                  <a:lnTo>
                    <a:pt x="217" y="214"/>
                  </a:lnTo>
                  <a:lnTo>
                    <a:pt x="216" y="215"/>
                  </a:lnTo>
                  <a:lnTo>
                    <a:pt x="216" y="215"/>
                  </a:lnTo>
                  <a:lnTo>
                    <a:pt x="216" y="217"/>
                  </a:lnTo>
                  <a:lnTo>
                    <a:pt x="216" y="217"/>
                  </a:lnTo>
                  <a:lnTo>
                    <a:pt x="215" y="216"/>
                  </a:lnTo>
                  <a:lnTo>
                    <a:pt x="215" y="216"/>
                  </a:lnTo>
                  <a:lnTo>
                    <a:pt x="213" y="217"/>
                  </a:lnTo>
                  <a:lnTo>
                    <a:pt x="210" y="219"/>
                  </a:lnTo>
                  <a:lnTo>
                    <a:pt x="209" y="220"/>
                  </a:lnTo>
                  <a:lnTo>
                    <a:pt x="208" y="218"/>
                  </a:lnTo>
                  <a:lnTo>
                    <a:pt x="206" y="217"/>
                  </a:lnTo>
                  <a:lnTo>
                    <a:pt x="205" y="215"/>
                  </a:lnTo>
                  <a:lnTo>
                    <a:pt x="205" y="215"/>
                  </a:lnTo>
                  <a:lnTo>
                    <a:pt x="204" y="215"/>
                  </a:lnTo>
                  <a:lnTo>
                    <a:pt x="203" y="213"/>
                  </a:lnTo>
                  <a:lnTo>
                    <a:pt x="202" y="212"/>
                  </a:lnTo>
                  <a:lnTo>
                    <a:pt x="202" y="212"/>
                  </a:lnTo>
                  <a:lnTo>
                    <a:pt x="201" y="211"/>
                  </a:lnTo>
                  <a:lnTo>
                    <a:pt x="200" y="211"/>
                  </a:lnTo>
                  <a:lnTo>
                    <a:pt x="197" y="210"/>
                  </a:lnTo>
                  <a:lnTo>
                    <a:pt x="195" y="209"/>
                  </a:lnTo>
                  <a:lnTo>
                    <a:pt x="194" y="207"/>
                  </a:lnTo>
                  <a:lnTo>
                    <a:pt x="195" y="206"/>
                  </a:lnTo>
                  <a:lnTo>
                    <a:pt x="195" y="205"/>
                  </a:lnTo>
                  <a:lnTo>
                    <a:pt x="194" y="202"/>
                  </a:lnTo>
                  <a:lnTo>
                    <a:pt x="194" y="202"/>
                  </a:lnTo>
                  <a:lnTo>
                    <a:pt x="194" y="201"/>
                  </a:lnTo>
                  <a:lnTo>
                    <a:pt x="194" y="201"/>
                  </a:lnTo>
                  <a:lnTo>
                    <a:pt x="193" y="201"/>
                  </a:lnTo>
                  <a:lnTo>
                    <a:pt x="192" y="201"/>
                  </a:lnTo>
                  <a:lnTo>
                    <a:pt x="192" y="201"/>
                  </a:lnTo>
                  <a:lnTo>
                    <a:pt x="192" y="201"/>
                  </a:lnTo>
                  <a:lnTo>
                    <a:pt x="191" y="201"/>
                  </a:lnTo>
                  <a:lnTo>
                    <a:pt x="191" y="201"/>
                  </a:lnTo>
                  <a:lnTo>
                    <a:pt x="189" y="204"/>
                  </a:lnTo>
                  <a:lnTo>
                    <a:pt x="189" y="206"/>
                  </a:lnTo>
                  <a:lnTo>
                    <a:pt x="189" y="206"/>
                  </a:lnTo>
                  <a:lnTo>
                    <a:pt x="187" y="208"/>
                  </a:lnTo>
                  <a:lnTo>
                    <a:pt x="186" y="208"/>
                  </a:lnTo>
                  <a:lnTo>
                    <a:pt x="186" y="208"/>
                  </a:lnTo>
                  <a:lnTo>
                    <a:pt x="184" y="207"/>
                  </a:lnTo>
                  <a:lnTo>
                    <a:pt x="183" y="207"/>
                  </a:lnTo>
                  <a:lnTo>
                    <a:pt x="183" y="207"/>
                  </a:lnTo>
                  <a:lnTo>
                    <a:pt x="182" y="207"/>
                  </a:lnTo>
                  <a:lnTo>
                    <a:pt x="180" y="209"/>
                  </a:lnTo>
                  <a:lnTo>
                    <a:pt x="180" y="209"/>
                  </a:lnTo>
                  <a:lnTo>
                    <a:pt x="180" y="209"/>
                  </a:lnTo>
                  <a:lnTo>
                    <a:pt x="179" y="212"/>
                  </a:lnTo>
                  <a:lnTo>
                    <a:pt x="179" y="213"/>
                  </a:lnTo>
                  <a:lnTo>
                    <a:pt x="179" y="213"/>
                  </a:lnTo>
                  <a:lnTo>
                    <a:pt x="179" y="214"/>
                  </a:lnTo>
                  <a:lnTo>
                    <a:pt x="180" y="215"/>
                  </a:lnTo>
                  <a:lnTo>
                    <a:pt x="180" y="215"/>
                  </a:lnTo>
                  <a:lnTo>
                    <a:pt x="179" y="215"/>
                  </a:lnTo>
                  <a:lnTo>
                    <a:pt x="179" y="215"/>
                  </a:lnTo>
                  <a:lnTo>
                    <a:pt x="179" y="216"/>
                  </a:lnTo>
                  <a:lnTo>
                    <a:pt x="178" y="215"/>
                  </a:lnTo>
                  <a:lnTo>
                    <a:pt x="178" y="215"/>
                  </a:lnTo>
                  <a:lnTo>
                    <a:pt x="177" y="215"/>
                  </a:lnTo>
                  <a:lnTo>
                    <a:pt x="175" y="216"/>
                  </a:lnTo>
                  <a:lnTo>
                    <a:pt x="174" y="216"/>
                  </a:lnTo>
                  <a:lnTo>
                    <a:pt x="173" y="216"/>
                  </a:lnTo>
                  <a:lnTo>
                    <a:pt x="172" y="217"/>
                  </a:lnTo>
                  <a:lnTo>
                    <a:pt x="171" y="216"/>
                  </a:lnTo>
                  <a:lnTo>
                    <a:pt x="170" y="216"/>
                  </a:lnTo>
                  <a:lnTo>
                    <a:pt x="170" y="215"/>
                  </a:lnTo>
                  <a:lnTo>
                    <a:pt x="168" y="212"/>
                  </a:lnTo>
                  <a:lnTo>
                    <a:pt x="167" y="211"/>
                  </a:lnTo>
                  <a:lnTo>
                    <a:pt x="166" y="210"/>
                  </a:lnTo>
                  <a:lnTo>
                    <a:pt x="166" y="210"/>
                  </a:lnTo>
                  <a:lnTo>
                    <a:pt x="166" y="210"/>
                  </a:lnTo>
                  <a:lnTo>
                    <a:pt x="166" y="210"/>
                  </a:lnTo>
                  <a:lnTo>
                    <a:pt x="166" y="210"/>
                  </a:lnTo>
                  <a:lnTo>
                    <a:pt x="166" y="210"/>
                  </a:lnTo>
                  <a:lnTo>
                    <a:pt x="166" y="209"/>
                  </a:lnTo>
                  <a:lnTo>
                    <a:pt x="166" y="209"/>
                  </a:lnTo>
                  <a:lnTo>
                    <a:pt x="166" y="208"/>
                  </a:lnTo>
                  <a:lnTo>
                    <a:pt x="163" y="205"/>
                  </a:lnTo>
                  <a:lnTo>
                    <a:pt x="163" y="204"/>
                  </a:lnTo>
                  <a:lnTo>
                    <a:pt x="161" y="203"/>
                  </a:lnTo>
                  <a:lnTo>
                    <a:pt x="161" y="202"/>
                  </a:lnTo>
                  <a:lnTo>
                    <a:pt x="160" y="202"/>
                  </a:lnTo>
                  <a:lnTo>
                    <a:pt x="158" y="201"/>
                  </a:lnTo>
                  <a:lnTo>
                    <a:pt x="158" y="201"/>
                  </a:lnTo>
                  <a:lnTo>
                    <a:pt x="158" y="201"/>
                  </a:lnTo>
                  <a:lnTo>
                    <a:pt x="158" y="201"/>
                  </a:lnTo>
                  <a:lnTo>
                    <a:pt x="157" y="200"/>
                  </a:lnTo>
                  <a:lnTo>
                    <a:pt x="156" y="200"/>
                  </a:lnTo>
                  <a:lnTo>
                    <a:pt x="154" y="200"/>
                  </a:lnTo>
                  <a:lnTo>
                    <a:pt x="156" y="197"/>
                  </a:lnTo>
                  <a:lnTo>
                    <a:pt x="156" y="197"/>
                  </a:lnTo>
                  <a:lnTo>
                    <a:pt x="156" y="197"/>
                  </a:lnTo>
                  <a:lnTo>
                    <a:pt x="156" y="197"/>
                  </a:lnTo>
                  <a:lnTo>
                    <a:pt x="157" y="196"/>
                  </a:lnTo>
                  <a:lnTo>
                    <a:pt x="158" y="196"/>
                  </a:lnTo>
                  <a:lnTo>
                    <a:pt x="158" y="195"/>
                  </a:lnTo>
                  <a:lnTo>
                    <a:pt x="158" y="195"/>
                  </a:lnTo>
                  <a:lnTo>
                    <a:pt x="158" y="195"/>
                  </a:lnTo>
                  <a:lnTo>
                    <a:pt x="159" y="195"/>
                  </a:lnTo>
                  <a:lnTo>
                    <a:pt x="159" y="195"/>
                  </a:lnTo>
                  <a:lnTo>
                    <a:pt x="159" y="195"/>
                  </a:lnTo>
                  <a:lnTo>
                    <a:pt x="159" y="194"/>
                  </a:lnTo>
                  <a:lnTo>
                    <a:pt x="158" y="193"/>
                  </a:lnTo>
                  <a:lnTo>
                    <a:pt x="158" y="193"/>
                  </a:lnTo>
                  <a:lnTo>
                    <a:pt x="158" y="192"/>
                  </a:lnTo>
                  <a:lnTo>
                    <a:pt x="157" y="191"/>
                  </a:lnTo>
                  <a:lnTo>
                    <a:pt x="155" y="189"/>
                  </a:lnTo>
                  <a:lnTo>
                    <a:pt x="155" y="189"/>
                  </a:lnTo>
                  <a:lnTo>
                    <a:pt x="154" y="189"/>
                  </a:lnTo>
                  <a:lnTo>
                    <a:pt x="154" y="188"/>
                  </a:lnTo>
                  <a:lnTo>
                    <a:pt x="154" y="188"/>
                  </a:lnTo>
                  <a:lnTo>
                    <a:pt x="154" y="188"/>
                  </a:lnTo>
                  <a:lnTo>
                    <a:pt x="153" y="187"/>
                  </a:lnTo>
                  <a:lnTo>
                    <a:pt x="153" y="187"/>
                  </a:lnTo>
                  <a:lnTo>
                    <a:pt x="153" y="187"/>
                  </a:lnTo>
                  <a:lnTo>
                    <a:pt x="153" y="186"/>
                  </a:lnTo>
                  <a:lnTo>
                    <a:pt x="153" y="186"/>
                  </a:lnTo>
                  <a:lnTo>
                    <a:pt x="153" y="186"/>
                  </a:lnTo>
                  <a:lnTo>
                    <a:pt x="153" y="186"/>
                  </a:lnTo>
                  <a:lnTo>
                    <a:pt x="152" y="184"/>
                  </a:lnTo>
                  <a:lnTo>
                    <a:pt x="152" y="184"/>
                  </a:lnTo>
                  <a:lnTo>
                    <a:pt x="151" y="184"/>
                  </a:lnTo>
                  <a:lnTo>
                    <a:pt x="150" y="182"/>
                  </a:lnTo>
                  <a:lnTo>
                    <a:pt x="150" y="182"/>
                  </a:lnTo>
                  <a:lnTo>
                    <a:pt x="149" y="181"/>
                  </a:lnTo>
                  <a:lnTo>
                    <a:pt x="148" y="181"/>
                  </a:lnTo>
                  <a:lnTo>
                    <a:pt x="148" y="181"/>
                  </a:lnTo>
                  <a:lnTo>
                    <a:pt x="148" y="180"/>
                  </a:lnTo>
                  <a:lnTo>
                    <a:pt x="146" y="180"/>
                  </a:lnTo>
                  <a:lnTo>
                    <a:pt x="144" y="181"/>
                  </a:lnTo>
                  <a:lnTo>
                    <a:pt x="141" y="181"/>
                  </a:lnTo>
                  <a:lnTo>
                    <a:pt x="141" y="178"/>
                  </a:lnTo>
                  <a:lnTo>
                    <a:pt x="139" y="177"/>
                  </a:lnTo>
                  <a:lnTo>
                    <a:pt x="139" y="177"/>
                  </a:lnTo>
                  <a:lnTo>
                    <a:pt x="138" y="177"/>
                  </a:lnTo>
                  <a:lnTo>
                    <a:pt x="137" y="177"/>
                  </a:lnTo>
                  <a:lnTo>
                    <a:pt x="136" y="177"/>
                  </a:lnTo>
                  <a:lnTo>
                    <a:pt x="136" y="177"/>
                  </a:lnTo>
                  <a:lnTo>
                    <a:pt x="136" y="177"/>
                  </a:lnTo>
                  <a:lnTo>
                    <a:pt x="136" y="177"/>
                  </a:lnTo>
                  <a:lnTo>
                    <a:pt x="134" y="177"/>
                  </a:lnTo>
                  <a:lnTo>
                    <a:pt x="133" y="176"/>
                  </a:lnTo>
                  <a:lnTo>
                    <a:pt x="132" y="175"/>
                  </a:lnTo>
                  <a:lnTo>
                    <a:pt x="130" y="175"/>
                  </a:lnTo>
                  <a:lnTo>
                    <a:pt x="130" y="175"/>
                  </a:lnTo>
                  <a:lnTo>
                    <a:pt x="129" y="175"/>
                  </a:lnTo>
                  <a:lnTo>
                    <a:pt x="129" y="174"/>
                  </a:lnTo>
                  <a:lnTo>
                    <a:pt x="126" y="173"/>
                  </a:lnTo>
                  <a:lnTo>
                    <a:pt x="126" y="173"/>
                  </a:lnTo>
                  <a:lnTo>
                    <a:pt x="125" y="173"/>
                  </a:lnTo>
                  <a:lnTo>
                    <a:pt x="125" y="172"/>
                  </a:lnTo>
                  <a:lnTo>
                    <a:pt x="124" y="169"/>
                  </a:lnTo>
                  <a:lnTo>
                    <a:pt x="123" y="168"/>
                  </a:lnTo>
                  <a:lnTo>
                    <a:pt x="121" y="169"/>
                  </a:lnTo>
                  <a:lnTo>
                    <a:pt x="119" y="170"/>
                  </a:lnTo>
                  <a:lnTo>
                    <a:pt x="118" y="171"/>
                  </a:lnTo>
                  <a:lnTo>
                    <a:pt x="118" y="171"/>
                  </a:lnTo>
                  <a:lnTo>
                    <a:pt x="118" y="173"/>
                  </a:lnTo>
                  <a:lnTo>
                    <a:pt x="118" y="173"/>
                  </a:lnTo>
                  <a:lnTo>
                    <a:pt x="118" y="173"/>
                  </a:lnTo>
                  <a:lnTo>
                    <a:pt x="119" y="173"/>
                  </a:lnTo>
                  <a:lnTo>
                    <a:pt x="119" y="173"/>
                  </a:lnTo>
                  <a:lnTo>
                    <a:pt x="119" y="174"/>
                  </a:lnTo>
                  <a:lnTo>
                    <a:pt x="120" y="176"/>
                  </a:lnTo>
                  <a:lnTo>
                    <a:pt x="122" y="180"/>
                  </a:lnTo>
                  <a:lnTo>
                    <a:pt x="122" y="181"/>
                  </a:lnTo>
                  <a:lnTo>
                    <a:pt x="122" y="181"/>
                  </a:lnTo>
                  <a:lnTo>
                    <a:pt x="121" y="186"/>
                  </a:lnTo>
                  <a:lnTo>
                    <a:pt x="121" y="186"/>
                  </a:lnTo>
                  <a:lnTo>
                    <a:pt x="120" y="186"/>
                  </a:lnTo>
                  <a:lnTo>
                    <a:pt x="120" y="187"/>
                  </a:lnTo>
                  <a:lnTo>
                    <a:pt x="119" y="189"/>
                  </a:lnTo>
                  <a:lnTo>
                    <a:pt x="119" y="189"/>
                  </a:lnTo>
                  <a:lnTo>
                    <a:pt x="119" y="191"/>
                  </a:lnTo>
                  <a:lnTo>
                    <a:pt x="116" y="192"/>
                  </a:lnTo>
                  <a:lnTo>
                    <a:pt x="115" y="192"/>
                  </a:lnTo>
                  <a:lnTo>
                    <a:pt x="115" y="192"/>
                  </a:lnTo>
                  <a:lnTo>
                    <a:pt x="114" y="191"/>
                  </a:lnTo>
                  <a:lnTo>
                    <a:pt x="114" y="191"/>
                  </a:lnTo>
                  <a:lnTo>
                    <a:pt x="114" y="191"/>
                  </a:lnTo>
                  <a:lnTo>
                    <a:pt x="113" y="190"/>
                  </a:lnTo>
                  <a:lnTo>
                    <a:pt x="113" y="190"/>
                  </a:lnTo>
                  <a:lnTo>
                    <a:pt x="113" y="190"/>
                  </a:lnTo>
                  <a:lnTo>
                    <a:pt x="113" y="190"/>
                  </a:lnTo>
                  <a:lnTo>
                    <a:pt x="112" y="190"/>
                  </a:lnTo>
                  <a:lnTo>
                    <a:pt x="112" y="190"/>
                  </a:lnTo>
                  <a:lnTo>
                    <a:pt x="112" y="190"/>
                  </a:lnTo>
                  <a:lnTo>
                    <a:pt x="111" y="190"/>
                  </a:lnTo>
                  <a:lnTo>
                    <a:pt x="111" y="190"/>
                  </a:lnTo>
                  <a:lnTo>
                    <a:pt x="111" y="190"/>
                  </a:lnTo>
                  <a:lnTo>
                    <a:pt x="110" y="190"/>
                  </a:lnTo>
                  <a:lnTo>
                    <a:pt x="109" y="189"/>
                  </a:lnTo>
                  <a:lnTo>
                    <a:pt x="109" y="189"/>
                  </a:lnTo>
                  <a:lnTo>
                    <a:pt x="109" y="189"/>
                  </a:lnTo>
                  <a:lnTo>
                    <a:pt x="105" y="190"/>
                  </a:lnTo>
                  <a:lnTo>
                    <a:pt x="105" y="190"/>
                  </a:lnTo>
                  <a:lnTo>
                    <a:pt x="105" y="190"/>
                  </a:lnTo>
                  <a:lnTo>
                    <a:pt x="104" y="191"/>
                  </a:lnTo>
                  <a:lnTo>
                    <a:pt x="104" y="191"/>
                  </a:lnTo>
                  <a:lnTo>
                    <a:pt x="104" y="191"/>
                  </a:lnTo>
                  <a:lnTo>
                    <a:pt x="104" y="191"/>
                  </a:lnTo>
                  <a:lnTo>
                    <a:pt x="103" y="192"/>
                  </a:lnTo>
                  <a:lnTo>
                    <a:pt x="103" y="192"/>
                  </a:lnTo>
                  <a:lnTo>
                    <a:pt x="103" y="192"/>
                  </a:lnTo>
                  <a:lnTo>
                    <a:pt x="102" y="192"/>
                  </a:lnTo>
                  <a:lnTo>
                    <a:pt x="99" y="190"/>
                  </a:lnTo>
                  <a:lnTo>
                    <a:pt x="97" y="189"/>
                  </a:lnTo>
                  <a:lnTo>
                    <a:pt x="97" y="189"/>
                  </a:lnTo>
                  <a:lnTo>
                    <a:pt x="95" y="189"/>
                  </a:lnTo>
                  <a:lnTo>
                    <a:pt x="93" y="189"/>
                  </a:lnTo>
                  <a:lnTo>
                    <a:pt x="92" y="189"/>
                  </a:lnTo>
                  <a:lnTo>
                    <a:pt x="91" y="189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1"/>
                  </a:lnTo>
                  <a:lnTo>
                    <a:pt x="89" y="191"/>
                  </a:lnTo>
                  <a:lnTo>
                    <a:pt x="89" y="191"/>
                  </a:lnTo>
                  <a:lnTo>
                    <a:pt x="88" y="191"/>
                  </a:lnTo>
                  <a:lnTo>
                    <a:pt x="87" y="190"/>
                  </a:lnTo>
                  <a:lnTo>
                    <a:pt x="85" y="188"/>
                  </a:lnTo>
                  <a:lnTo>
                    <a:pt x="85" y="186"/>
                  </a:lnTo>
                  <a:lnTo>
                    <a:pt x="84" y="186"/>
                  </a:lnTo>
                  <a:lnTo>
                    <a:pt x="84" y="186"/>
                  </a:lnTo>
                  <a:lnTo>
                    <a:pt x="82" y="184"/>
                  </a:lnTo>
                  <a:lnTo>
                    <a:pt x="81" y="184"/>
                  </a:lnTo>
                  <a:lnTo>
                    <a:pt x="81" y="184"/>
                  </a:lnTo>
                  <a:lnTo>
                    <a:pt x="74" y="182"/>
                  </a:lnTo>
                  <a:lnTo>
                    <a:pt x="73" y="181"/>
                  </a:lnTo>
                  <a:lnTo>
                    <a:pt x="74" y="181"/>
                  </a:lnTo>
                  <a:lnTo>
                    <a:pt x="75" y="178"/>
                  </a:lnTo>
                  <a:lnTo>
                    <a:pt x="75" y="177"/>
                  </a:lnTo>
                  <a:lnTo>
                    <a:pt x="75" y="176"/>
                  </a:lnTo>
                  <a:lnTo>
                    <a:pt x="75" y="176"/>
                  </a:lnTo>
                  <a:lnTo>
                    <a:pt x="76" y="174"/>
                  </a:lnTo>
                  <a:lnTo>
                    <a:pt x="76" y="174"/>
                  </a:lnTo>
                  <a:lnTo>
                    <a:pt x="77" y="174"/>
                  </a:lnTo>
                  <a:lnTo>
                    <a:pt x="78" y="173"/>
                  </a:lnTo>
                  <a:lnTo>
                    <a:pt x="79" y="172"/>
                  </a:lnTo>
                  <a:lnTo>
                    <a:pt x="79" y="171"/>
                  </a:lnTo>
                  <a:lnTo>
                    <a:pt x="80" y="171"/>
                  </a:lnTo>
                  <a:lnTo>
                    <a:pt x="80" y="171"/>
                  </a:lnTo>
                  <a:lnTo>
                    <a:pt x="81" y="170"/>
                  </a:lnTo>
                  <a:lnTo>
                    <a:pt x="82" y="170"/>
                  </a:lnTo>
                  <a:lnTo>
                    <a:pt x="82" y="170"/>
                  </a:lnTo>
                  <a:lnTo>
                    <a:pt x="83" y="170"/>
                  </a:lnTo>
                  <a:lnTo>
                    <a:pt x="83" y="170"/>
                  </a:lnTo>
                  <a:lnTo>
                    <a:pt x="84" y="168"/>
                  </a:lnTo>
                  <a:lnTo>
                    <a:pt x="84" y="167"/>
                  </a:lnTo>
                  <a:lnTo>
                    <a:pt x="83" y="164"/>
                  </a:lnTo>
                  <a:lnTo>
                    <a:pt x="83" y="164"/>
                  </a:lnTo>
                  <a:lnTo>
                    <a:pt x="83" y="164"/>
                  </a:lnTo>
                  <a:lnTo>
                    <a:pt x="82" y="163"/>
                  </a:lnTo>
                  <a:lnTo>
                    <a:pt x="82" y="163"/>
                  </a:lnTo>
                  <a:lnTo>
                    <a:pt x="81" y="162"/>
                  </a:lnTo>
                  <a:lnTo>
                    <a:pt x="81" y="162"/>
                  </a:lnTo>
                  <a:lnTo>
                    <a:pt x="81" y="162"/>
                  </a:lnTo>
                  <a:lnTo>
                    <a:pt x="81" y="161"/>
                  </a:lnTo>
                  <a:lnTo>
                    <a:pt x="82" y="160"/>
                  </a:lnTo>
                  <a:lnTo>
                    <a:pt x="79" y="159"/>
                  </a:lnTo>
                  <a:lnTo>
                    <a:pt x="79" y="158"/>
                  </a:lnTo>
                  <a:lnTo>
                    <a:pt x="79" y="158"/>
                  </a:lnTo>
                  <a:lnTo>
                    <a:pt x="79" y="158"/>
                  </a:lnTo>
                  <a:lnTo>
                    <a:pt x="79" y="156"/>
                  </a:lnTo>
                  <a:lnTo>
                    <a:pt x="79" y="155"/>
                  </a:lnTo>
                  <a:lnTo>
                    <a:pt x="78" y="154"/>
                  </a:lnTo>
                  <a:lnTo>
                    <a:pt x="78" y="153"/>
                  </a:lnTo>
                  <a:lnTo>
                    <a:pt x="77" y="151"/>
                  </a:lnTo>
                  <a:lnTo>
                    <a:pt x="77" y="150"/>
                  </a:lnTo>
                  <a:lnTo>
                    <a:pt x="76" y="150"/>
                  </a:lnTo>
                  <a:lnTo>
                    <a:pt x="76" y="149"/>
                  </a:lnTo>
                  <a:lnTo>
                    <a:pt x="74" y="147"/>
                  </a:lnTo>
                  <a:lnTo>
                    <a:pt x="74" y="147"/>
                  </a:lnTo>
                  <a:lnTo>
                    <a:pt x="73" y="146"/>
                  </a:lnTo>
                  <a:lnTo>
                    <a:pt x="73" y="146"/>
                  </a:lnTo>
                  <a:lnTo>
                    <a:pt x="72" y="146"/>
                  </a:lnTo>
                  <a:lnTo>
                    <a:pt x="72" y="145"/>
                  </a:lnTo>
                  <a:lnTo>
                    <a:pt x="71" y="145"/>
                  </a:lnTo>
                  <a:lnTo>
                    <a:pt x="71" y="145"/>
                  </a:lnTo>
                  <a:lnTo>
                    <a:pt x="70" y="145"/>
                  </a:lnTo>
                  <a:lnTo>
                    <a:pt x="69" y="145"/>
                  </a:lnTo>
                  <a:lnTo>
                    <a:pt x="68" y="145"/>
                  </a:lnTo>
                  <a:lnTo>
                    <a:pt x="67" y="145"/>
                  </a:lnTo>
                  <a:lnTo>
                    <a:pt x="63" y="145"/>
                  </a:lnTo>
                  <a:lnTo>
                    <a:pt x="62" y="144"/>
                  </a:lnTo>
                  <a:lnTo>
                    <a:pt x="61" y="144"/>
                  </a:lnTo>
                  <a:lnTo>
                    <a:pt x="59" y="141"/>
                  </a:lnTo>
                  <a:lnTo>
                    <a:pt x="57" y="139"/>
                  </a:lnTo>
                  <a:lnTo>
                    <a:pt x="57" y="139"/>
                  </a:lnTo>
                  <a:lnTo>
                    <a:pt x="57" y="135"/>
                  </a:lnTo>
                  <a:lnTo>
                    <a:pt x="57" y="134"/>
                  </a:lnTo>
                  <a:lnTo>
                    <a:pt x="57" y="134"/>
                  </a:lnTo>
                  <a:lnTo>
                    <a:pt x="57" y="134"/>
                  </a:lnTo>
                  <a:lnTo>
                    <a:pt x="57" y="133"/>
                  </a:lnTo>
                  <a:lnTo>
                    <a:pt x="57" y="133"/>
                  </a:lnTo>
                  <a:lnTo>
                    <a:pt x="57" y="132"/>
                  </a:lnTo>
                  <a:lnTo>
                    <a:pt x="57" y="131"/>
                  </a:lnTo>
                  <a:lnTo>
                    <a:pt x="57" y="131"/>
                  </a:lnTo>
                  <a:lnTo>
                    <a:pt x="56" y="129"/>
                  </a:lnTo>
                  <a:lnTo>
                    <a:pt x="56" y="129"/>
                  </a:lnTo>
                  <a:lnTo>
                    <a:pt x="56" y="129"/>
                  </a:lnTo>
                  <a:lnTo>
                    <a:pt x="56" y="129"/>
                  </a:lnTo>
                  <a:lnTo>
                    <a:pt x="56" y="128"/>
                  </a:lnTo>
                  <a:lnTo>
                    <a:pt x="56" y="128"/>
                  </a:lnTo>
                  <a:lnTo>
                    <a:pt x="55" y="128"/>
                  </a:lnTo>
                  <a:lnTo>
                    <a:pt x="54" y="128"/>
                  </a:lnTo>
                  <a:lnTo>
                    <a:pt x="54" y="128"/>
                  </a:lnTo>
                  <a:lnTo>
                    <a:pt x="54" y="128"/>
                  </a:lnTo>
                  <a:lnTo>
                    <a:pt x="53" y="128"/>
                  </a:lnTo>
                  <a:lnTo>
                    <a:pt x="53" y="128"/>
                  </a:lnTo>
                  <a:lnTo>
                    <a:pt x="53" y="129"/>
                  </a:lnTo>
                  <a:lnTo>
                    <a:pt x="53" y="129"/>
                  </a:lnTo>
                  <a:lnTo>
                    <a:pt x="53" y="129"/>
                  </a:lnTo>
                  <a:lnTo>
                    <a:pt x="53" y="130"/>
                  </a:lnTo>
                  <a:lnTo>
                    <a:pt x="52" y="130"/>
                  </a:lnTo>
                  <a:lnTo>
                    <a:pt x="51" y="130"/>
                  </a:lnTo>
                  <a:lnTo>
                    <a:pt x="50" y="130"/>
                  </a:lnTo>
                  <a:lnTo>
                    <a:pt x="50" y="130"/>
                  </a:lnTo>
                  <a:lnTo>
                    <a:pt x="50" y="130"/>
                  </a:lnTo>
                  <a:lnTo>
                    <a:pt x="49" y="130"/>
                  </a:lnTo>
                  <a:lnTo>
                    <a:pt x="49" y="130"/>
                  </a:lnTo>
                  <a:lnTo>
                    <a:pt x="49" y="130"/>
                  </a:lnTo>
                  <a:lnTo>
                    <a:pt x="49" y="130"/>
                  </a:lnTo>
                  <a:lnTo>
                    <a:pt x="48" y="130"/>
                  </a:lnTo>
                  <a:lnTo>
                    <a:pt x="46" y="129"/>
                  </a:lnTo>
                  <a:lnTo>
                    <a:pt x="45" y="128"/>
                  </a:lnTo>
                  <a:lnTo>
                    <a:pt x="44" y="127"/>
                  </a:lnTo>
                  <a:lnTo>
                    <a:pt x="44" y="126"/>
                  </a:lnTo>
                  <a:lnTo>
                    <a:pt x="44" y="123"/>
                  </a:lnTo>
                  <a:lnTo>
                    <a:pt x="44" y="123"/>
                  </a:lnTo>
                  <a:lnTo>
                    <a:pt x="44" y="123"/>
                  </a:lnTo>
                  <a:lnTo>
                    <a:pt x="44" y="123"/>
                  </a:lnTo>
                  <a:lnTo>
                    <a:pt x="44" y="123"/>
                  </a:lnTo>
                  <a:lnTo>
                    <a:pt x="44" y="123"/>
                  </a:lnTo>
                  <a:lnTo>
                    <a:pt x="44" y="122"/>
                  </a:lnTo>
                  <a:lnTo>
                    <a:pt x="45" y="122"/>
                  </a:lnTo>
                  <a:lnTo>
                    <a:pt x="45" y="121"/>
                  </a:lnTo>
                  <a:lnTo>
                    <a:pt x="45" y="119"/>
                  </a:lnTo>
                  <a:lnTo>
                    <a:pt x="46" y="119"/>
                  </a:lnTo>
                  <a:lnTo>
                    <a:pt x="45" y="118"/>
                  </a:lnTo>
                  <a:lnTo>
                    <a:pt x="45" y="118"/>
                  </a:lnTo>
                  <a:lnTo>
                    <a:pt x="45" y="118"/>
                  </a:lnTo>
                  <a:lnTo>
                    <a:pt x="44" y="117"/>
                  </a:lnTo>
                  <a:lnTo>
                    <a:pt x="44" y="117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5" y="113"/>
                  </a:lnTo>
                  <a:lnTo>
                    <a:pt x="45" y="113"/>
                  </a:lnTo>
                  <a:lnTo>
                    <a:pt x="45" y="113"/>
                  </a:lnTo>
                  <a:lnTo>
                    <a:pt x="45" y="113"/>
                  </a:lnTo>
                  <a:lnTo>
                    <a:pt x="44" y="109"/>
                  </a:lnTo>
                  <a:lnTo>
                    <a:pt x="44" y="109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43" y="108"/>
                  </a:lnTo>
                  <a:lnTo>
                    <a:pt x="43" y="107"/>
                  </a:lnTo>
                  <a:lnTo>
                    <a:pt x="43" y="106"/>
                  </a:lnTo>
                  <a:lnTo>
                    <a:pt x="43" y="106"/>
                  </a:lnTo>
                  <a:lnTo>
                    <a:pt x="43" y="105"/>
                  </a:lnTo>
                  <a:lnTo>
                    <a:pt x="43" y="105"/>
                  </a:lnTo>
                  <a:lnTo>
                    <a:pt x="43" y="105"/>
                  </a:lnTo>
                  <a:lnTo>
                    <a:pt x="43" y="105"/>
                  </a:lnTo>
                  <a:lnTo>
                    <a:pt x="43" y="105"/>
                  </a:lnTo>
                  <a:lnTo>
                    <a:pt x="42" y="104"/>
                  </a:lnTo>
                  <a:lnTo>
                    <a:pt x="42" y="104"/>
                  </a:lnTo>
                  <a:lnTo>
                    <a:pt x="42" y="104"/>
                  </a:lnTo>
                  <a:lnTo>
                    <a:pt x="42" y="104"/>
                  </a:lnTo>
                  <a:lnTo>
                    <a:pt x="42" y="104"/>
                  </a:lnTo>
                  <a:lnTo>
                    <a:pt x="41" y="104"/>
                  </a:lnTo>
                  <a:lnTo>
                    <a:pt x="39" y="103"/>
                  </a:lnTo>
                  <a:lnTo>
                    <a:pt x="39" y="103"/>
                  </a:lnTo>
                  <a:lnTo>
                    <a:pt x="39" y="103"/>
                  </a:lnTo>
                  <a:lnTo>
                    <a:pt x="38" y="103"/>
                  </a:lnTo>
                  <a:lnTo>
                    <a:pt x="38" y="103"/>
                  </a:lnTo>
                  <a:lnTo>
                    <a:pt x="35" y="103"/>
                  </a:lnTo>
                  <a:lnTo>
                    <a:pt x="34" y="101"/>
                  </a:lnTo>
                  <a:lnTo>
                    <a:pt x="34" y="100"/>
                  </a:lnTo>
                  <a:lnTo>
                    <a:pt x="33" y="100"/>
                  </a:lnTo>
                  <a:lnTo>
                    <a:pt x="32" y="99"/>
                  </a:lnTo>
                  <a:lnTo>
                    <a:pt x="31" y="99"/>
                  </a:lnTo>
                  <a:lnTo>
                    <a:pt x="31" y="99"/>
                  </a:lnTo>
                  <a:lnTo>
                    <a:pt x="30" y="98"/>
                  </a:lnTo>
                  <a:lnTo>
                    <a:pt x="30" y="97"/>
                  </a:lnTo>
                  <a:lnTo>
                    <a:pt x="29" y="97"/>
                  </a:lnTo>
                  <a:lnTo>
                    <a:pt x="29" y="97"/>
                  </a:lnTo>
                  <a:lnTo>
                    <a:pt x="29" y="98"/>
                  </a:lnTo>
                  <a:lnTo>
                    <a:pt x="29" y="98"/>
                  </a:lnTo>
                  <a:lnTo>
                    <a:pt x="28" y="95"/>
                  </a:lnTo>
                  <a:lnTo>
                    <a:pt x="27" y="95"/>
                  </a:lnTo>
                  <a:lnTo>
                    <a:pt x="27" y="94"/>
                  </a:lnTo>
                  <a:lnTo>
                    <a:pt x="27" y="93"/>
                  </a:lnTo>
                  <a:lnTo>
                    <a:pt x="27" y="92"/>
                  </a:lnTo>
                  <a:lnTo>
                    <a:pt x="27" y="92"/>
                  </a:lnTo>
                  <a:lnTo>
                    <a:pt x="27" y="91"/>
                  </a:lnTo>
                  <a:lnTo>
                    <a:pt x="27" y="90"/>
                  </a:lnTo>
                  <a:lnTo>
                    <a:pt x="27" y="89"/>
                  </a:lnTo>
                  <a:lnTo>
                    <a:pt x="25" y="86"/>
                  </a:lnTo>
                  <a:lnTo>
                    <a:pt x="25" y="85"/>
                  </a:lnTo>
                  <a:lnTo>
                    <a:pt x="25" y="85"/>
                  </a:lnTo>
                  <a:lnTo>
                    <a:pt x="25" y="85"/>
                  </a:lnTo>
                  <a:lnTo>
                    <a:pt x="25" y="84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23" y="83"/>
                  </a:lnTo>
                  <a:lnTo>
                    <a:pt x="22" y="83"/>
                  </a:lnTo>
                  <a:lnTo>
                    <a:pt x="22" y="83"/>
                  </a:lnTo>
                  <a:lnTo>
                    <a:pt x="22" y="83"/>
                  </a:lnTo>
                  <a:lnTo>
                    <a:pt x="22" y="82"/>
                  </a:lnTo>
                  <a:lnTo>
                    <a:pt x="21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19" y="81"/>
                  </a:lnTo>
                  <a:lnTo>
                    <a:pt x="19" y="81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8" y="81"/>
                  </a:lnTo>
                  <a:lnTo>
                    <a:pt x="18" y="81"/>
                  </a:lnTo>
                  <a:lnTo>
                    <a:pt x="18" y="81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7" y="82"/>
                  </a:lnTo>
                  <a:lnTo>
                    <a:pt x="17" y="81"/>
                  </a:lnTo>
                  <a:lnTo>
                    <a:pt x="16" y="79"/>
                  </a:lnTo>
                  <a:lnTo>
                    <a:pt x="16" y="78"/>
                  </a:lnTo>
                  <a:lnTo>
                    <a:pt x="16" y="77"/>
                  </a:lnTo>
                  <a:lnTo>
                    <a:pt x="16" y="76"/>
                  </a:lnTo>
                  <a:lnTo>
                    <a:pt x="11" y="76"/>
                  </a:lnTo>
                  <a:lnTo>
                    <a:pt x="11" y="76"/>
                  </a:lnTo>
                  <a:lnTo>
                    <a:pt x="11" y="76"/>
                  </a:lnTo>
                  <a:lnTo>
                    <a:pt x="10" y="75"/>
                  </a:lnTo>
                  <a:lnTo>
                    <a:pt x="10" y="75"/>
                  </a:lnTo>
                  <a:lnTo>
                    <a:pt x="9" y="75"/>
                  </a:lnTo>
                  <a:lnTo>
                    <a:pt x="7" y="72"/>
                  </a:lnTo>
                  <a:lnTo>
                    <a:pt x="4" y="69"/>
                  </a:lnTo>
                  <a:lnTo>
                    <a:pt x="4" y="68"/>
                  </a:lnTo>
                  <a:lnTo>
                    <a:pt x="3" y="67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1" y="62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1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3" y="49"/>
                  </a:lnTo>
                  <a:lnTo>
                    <a:pt x="3" y="48"/>
                  </a:lnTo>
                  <a:lnTo>
                    <a:pt x="4" y="48"/>
                  </a:lnTo>
                  <a:lnTo>
                    <a:pt x="5" y="48"/>
                  </a:lnTo>
                  <a:lnTo>
                    <a:pt x="6" y="48"/>
                  </a:lnTo>
                  <a:lnTo>
                    <a:pt x="7" y="49"/>
                  </a:lnTo>
                  <a:lnTo>
                    <a:pt x="8" y="49"/>
                  </a:lnTo>
                  <a:lnTo>
                    <a:pt x="9" y="48"/>
                  </a:lnTo>
                  <a:lnTo>
                    <a:pt x="9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1" y="45"/>
                  </a:lnTo>
                  <a:lnTo>
                    <a:pt x="14" y="45"/>
                  </a:lnTo>
                  <a:lnTo>
                    <a:pt x="15" y="45"/>
                  </a:lnTo>
                  <a:lnTo>
                    <a:pt x="15" y="46"/>
                  </a:lnTo>
                  <a:lnTo>
                    <a:pt x="15" y="47"/>
                  </a:lnTo>
                  <a:lnTo>
                    <a:pt x="15" y="47"/>
                  </a:lnTo>
                  <a:lnTo>
                    <a:pt x="15" y="47"/>
                  </a:lnTo>
                  <a:lnTo>
                    <a:pt x="15" y="47"/>
                  </a:lnTo>
                  <a:lnTo>
                    <a:pt x="16" y="47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18" y="39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20" y="37"/>
                  </a:lnTo>
                  <a:lnTo>
                    <a:pt x="20" y="37"/>
                  </a:lnTo>
                  <a:lnTo>
                    <a:pt x="21" y="37"/>
                  </a:lnTo>
                  <a:lnTo>
                    <a:pt x="24" y="36"/>
                  </a:lnTo>
                  <a:lnTo>
                    <a:pt x="24" y="35"/>
                  </a:lnTo>
                  <a:lnTo>
                    <a:pt x="25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7" y="35"/>
                  </a:lnTo>
                  <a:lnTo>
                    <a:pt x="28" y="36"/>
                  </a:lnTo>
                  <a:lnTo>
                    <a:pt x="28" y="37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1" y="38"/>
                  </a:lnTo>
                  <a:lnTo>
                    <a:pt x="32" y="39"/>
                  </a:lnTo>
                  <a:lnTo>
                    <a:pt x="32" y="39"/>
                  </a:lnTo>
                  <a:lnTo>
                    <a:pt x="33" y="39"/>
                  </a:lnTo>
                  <a:lnTo>
                    <a:pt x="33" y="39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37" y="40"/>
                  </a:lnTo>
                  <a:lnTo>
                    <a:pt x="39" y="40"/>
                  </a:lnTo>
                  <a:lnTo>
                    <a:pt x="41" y="40"/>
                  </a:lnTo>
                  <a:lnTo>
                    <a:pt x="41" y="40"/>
                  </a:lnTo>
                  <a:lnTo>
                    <a:pt x="41" y="39"/>
                  </a:lnTo>
                  <a:lnTo>
                    <a:pt x="41" y="39"/>
                  </a:lnTo>
                  <a:lnTo>
                    <a:pt x="41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3" y="38"/>
                  </a:lnTo>
                  <a:lnTo>
                    <a:pt x="45" y="38"/>
                  </a:lnTo>
                  <a:lnTo>
                    <a:pt x="45" y="38"/>
                  </a:lnTo>
                  <a:lnTo>
                    <a:pt x="45" y="38"/>
                  </a:lnTo>
                  <a:lnTo>
                    <a:pt x="46" y="38"/>
                  </a:lnTo>
                  <a:lnTo>
                    <a:pt x="47" y="38"/>
                  </a:lnTo>
                  <a:lnTo>
                    <a:pt x="47" y="38"/>
                  </a:lnTo>
                  <a:lnTo>
                    <a:pt x="48" y="39"/>
                  </a:lnTo>
                  <a:lnTo>
                    <a:pt x="49" y="38"/>
                  </a:lnTo>
                  <a:lnTo>
                    <a:pt x="50" y="37"/>
                  </a:lnTo>
                  <a:lnTo>
                    <a:pt x="50" y="37"/>
                  </a:lnTo>
                  <a:lnTo>
                    <a:pt x="50" y="37"/>
                  </a:lnTo>
                  <a:lnTo>
                    <a:pt x="50" y="37"/>
                  </a:lnTo>
                  <a:lnTo>
                    <a:pt x="50" y="36"/>
                  </a:lnTo>
                  <a:lnTo>
                    <a:pt x="50" y="35"/>
                  </a:lnTo>
                  <a:lnTo>
                    <a:pt x="49" y="34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32"/>
                  </a:lnTo>
                  <a:lnTo>
                    <a:pt x="50" y="32"/>
                  </a:lnTo>
                  <a:lnTo>
                    <a:pt x="50" y="31"/>
                  </a:lnTo>
                  <a:lnTo>
                    <a:pt x="51" y="30"/>
                  </a:lnTo>
                  <a:lnTo>
                    <a:pt x="52" y="30"/>
                  </a:lnTo>
                  <a:lnTo>
                    <a:pt x="53" y="30"/>
                  </a:lnTo>
                  <a:lnTo>
                    <a:pt x="53" y="30"/>
                  </a:lnTo>
                  <a:lnTo>
                    <a:pt x="53" y="30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5" y="28"/>
                  </a:lnTo>
                  <a:lnTo>
                    <a:pt x="61" y="23"/>
                  </a:lnTo>
                  <a:lnTo>
                    <a:pt x="61" y="23"/>
                  </a:lnTo>
                  <a:lnTo>
                    <a:pt x="63" y="21"/>
                  </a:lnTo>
                  <a:lnTo>
                    <a:pt x="63" y="20"/>
                  </a:lnTo>
                  <a:lnTo>
                    <a:pt x="63" y="20"/>
                  </a:lnTo>
                  <a:lnTo>
                    <a:pt x="63" y="20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2" y="19"/>
                  </a:lnTo>
                  <a:lnTo>
                    <a:pt x="62" y="19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2" y="17"/>
                  </a:lnTo>
                  <a:lnTo>
                    <a:pt x="62" y="16"/>
                  </a:lnTo>
                  <a:lnTo>
                    <a:pt x="62" y="15"/>
                  </a:lnTo>
                  <a:lnTo>
                    <a:pt x="62" y="14"/>
                  </a:lnTo>
                  <a:lnTo>
                    <a:pt x="65" y="14"/>
                  </a:lnTo>
                  <a:lnTo>
                    <a:pt x="65" y="13"/>
                  </a:lnTo>
                  <a:lnTo>
                    <a:pt x="67" y="13"/>
                  </a:lnTo>
                  <a:lnTo>
                    <a:pt x="67" y="13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9" y="13"/>
                  </a:lnTo>
                  <a:lnTo>
                    <a:pt x="69" y="12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69" y="10"/>
                  </a:lnTo>
                  <a:lnTo>
                    <a:pt x="69" y="10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71" y="10"/>
                  </a:lnTo>
                  <a:lnTo>
                    <a:pt x="71" y="9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3" y="5"/>
                  </a:lnTo>
                  <a:lnTo>
                    <a:pt x="74" y="5"/>
                  </a:lnTo>
                  <a:lnTo>
                    <a:pt x="74" y="5"/>
                  </a:lnTo>
                  <a:lnTo>
                    <a:pt x="74" y="5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5" y="3"/>
                  </a:lnTo>
                  <a:lnTo>
                    <a:pt x="75" y="2"/>
                  </a:lnTo>
                  <a:lnTo>
                    <a:pt x="76" y="0"/>
                  </a:lnTo>
                  <a:lnTo>
                    <a:pt x="77" y="0"/>
                  </a:lnTo>
                  <a:lnTo>
                    <a:pt x="79" y="1"/>
                  </a:lnTo>
                  <a:lnTo>
                    <a:pt x="82" y="3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84" y="4"/>
                  </a:lnTo>
                  <a:lnTo>
                    <a:pt x="84" y="5"/>
                  </a:lnTo>
                  <a:lnTo>
                    <a:pt x="85" y="6"/>
                  </a:lnTo>
                  <a:lnTo>
                    <a:pt x="86" y="7"/>
                  </a:lnTo>
                  <a:lnTo>
                    <a:pt x="86" y="7"/>
                  </a:lnTo>
                  <a:lnTo>
                    <a:pt x="86" y="8"/>
                  </a:lnTo>
                  <a:lnTo>
                    <a:pt x="86" y="9"/>
                  </a:lnTo>
                  <a:lnTo>
                    <a:pt x="86" y="9"/>
                  </a:lnTo>
                  <a:lnTo>
                    <a:pt x="86" y="9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8" name="Freeform 450"/>
            <p:cNvSpPr>
              <a:spLocks/>
            </p:cNvSpPr>
            <p:nvPr/>
          </p:nvSpPr>
          <p:spPr bwMode="auto">
            <a:xfrm>
              <a:off x="6093700" y="2998644"/>
              <a:ext cx="714903" cy="627694"/>
            </a:xfrm>
            <a:custGeom>
              <a:avLst/>
              <a:gdLst>
                <a:gd name="T0" fmla="*/ 139 w 159"/>
                <a:gd name="T1" fmla="*/ 24 h 146"/>
                <a:gd name="T2" fmla="*/ 144 w 159"/>
                <a:gd name="T3" fmla="*/ 37 h 146"/>
                <a:gd name="T4" fmla="*/ 148 w 159"/>
                <a:gd name="T5" fmla="*/ 43 h 146"/>
                <a:gd name="T6" fmla="*/ 148 w 159"/>
                <a:gd name="T7" fmla="*/ 45 h 146"/>
                <a:gd name="T8" fmla="*/ 152 w 159"/>
                <a:gd name="T9" fmla="*/ 55 h 146"/>
                <a:gd name="T10" fmla="*/ 158 w 159"/>
                <a:gd name="T11" fmla="*/ 70 h 146"/>
                <a:gd name="T12" fmla="*/ 158 w 159"/>
                <a:gd name="T13" fmla="*/ 72 h 146"/>
                <a:gd name="T14" fmla="*/ 148 w 159"/>
                <a:gd name="T15" fmla="*/ 79 h 146"/>
                <a:gd name="T16" fmla="*/ 129 w 159"/>
                <a:gd name="T17" fmla="*/ 80 h 146"/>
                <a:gd name="T18" fmla="*/ 116 w 159"/>
                <a:gd name="T19" fmla="*/ 88 h 146"/>
                <a:gd name="T20" fmla="*/ 111 w 159"/>
                <a:gd name="T21" fmla="*/ 89 h 146"/>
                <a:gd name="T22" fmla="*/ 108 w 159"/>
                <a:gd name="T23" fmla="*/ 91 h 146"/>
                <a:gd name="T24" fmla="*/ 103 w 159"/>
                <a:gd name="T25" fmla="*/ 95 h 146"/>
                <a:gd name="T26" fmla="*/ 97 w 159"/>
                <a:gd name="T27" fmla="*/ 101 h 146"/>
                <a:gd name="T28" fmla="*/ 88 w 159"/>
                <a:gd name="T29" fmla="*/ 108 h 146"/>
                <a:gd name="T30" fmla="*/ 75 w 159"/>
                <a:gd name="T31" fmla="*/ 109 h 146"/>
                <a:gd name="T32" fmla="*/ 66 w 159"/>
                <a:gd name="T33" fmla="*/ 111 h 146"/>
                <a:gd name="T34" fmla="*/ 62 w 159"/>
                <a:gd name="T35" fmla="*/ 116 h 146"/>
                <a:gd name="T36" fmla="*/ 60 w 159"/>
                <a:gd name="T37" fmla="*/ 118 h 146"/>
                <a:gd name="T38" fmla="*/ 50 w 159"/>
                <a:gd name="T39" fmla="*/ 116 h 146"/>
                <a:gd name="T40" fmla="*/ 48 w 159"/>
                <a:gd name="T41" fmla="*/ 117 h 146"/>
                <a:gd name="T42" fmla="*/ 45 w 159"/>
                <a:gd name="T43" fmla="*/ 119 h 146"/>
                <a:gd name="T44" fmla="*/ 47 w 159"/>
                <a:gd name="T45" fmla="*/ 120 h 146"/>
                <a:gd name="T46" fmla="*/ 46 w 159"/>
                <a:gd name="T47" fmla="*/ 125 h 146"/>
                <a:gd name="T48" fmla="*/ 49 w 159"/>
                <a:gd name="T49" fmla="*/ 130 h 146"/>
                <a:gd name="T50" fmla="*/ 48 w 159"/>
                <a:gd name="T51" fmla="*/ 137 h 146"/>
                <a:gd name="T52" fmla="*/ 43 w 159"/>
                <a:gd name="T53" fmla="*/ 140 h 146"/>
                <a:gd name="T54" fmla="*/ 42 w 159"/>
                <a:gd name="T55" fmla="*/ 145 h 146"/>
                <a:gd name="T56" fmla="*/ 37 w 159"/>
                <a:gd name="T57" fmla="*/ 137 h 146"/>
                <a:gd name="T58" fmla="*/ 27 w 159"/>
                <a:gd name="T59" fmla="*/ 135 h 146"/>
                <a:gd name="T60" fmla="*/ 18 w 159"/>
                <a:gd name="T61" fmla="*/ 138 h 146"/>
                <a:gd name="T62" fmla="*/ 12 w 159"/>
                <a:gd name="T63" fmla="*/ 143 h 146"/>
                <a:gd name="T64" fmla="*/ 4 w 159"/>
                <a:gd name="T65" fmla="*/ 136 h 146"/>
                <a:gd name="T66" fmla="*/ 1 w 159"/>
                <a:gd name="T67" fmla="*/ 128 h 146"/>
                <a:gd name="T68" fmla="*/ 1 w 159"/>
                <a:gd name="T69" fmla="*/ 125 h 146"/>
                <a:gd name="T70" fmla="*/ 9 w 159"/>
                <a:gd name="T71" fmla="*/ 119 h 146"/>
                <a:gd name="T72" fmla="*/ 26 w 159"/>
                <a:gd name="T73" fmla="*/ 107 h 146"/>
                <a:gd name="T74" fmla="*/ 34 w 159"/>
                <a:gd name="T75" fmla="*/ 96 h 146"/>
                <a:gd name="T76" fmla="*/ 41 w 159"/>
                <a:gd name="T77" fmla="*/ 94 h 146"/>
                <a:gd name="T78" fmla="*/ 41 w 159"/>
                <a:gd name="T79" fmla="*/ 97 h 146"/>
                <a:gd name="T80" fmla="*/ 51 w 159"/>
                <a:gd name="T81" fmla="*/ 100 h 146"/>
                <a:gd name="T82" fmla="*/ 57 w 159"/>
                <a:gd name="T83" fmla="*/ 100 h 146"/>
                <a:gd name="T84" fmla="*/ 62 w 159"/>
                <a:gd name="T85" fmla="*/ 90 h 146"/>
                <a:gd name="T86" fmla="*/ 63 w 159"/>
                <a:gd name="T87" fmla="*/ 80 h 146"/>
                <a:gd name="T88" fmla="*/ 53 w 159"/>
                <a:gd name="T89" fmla="*/ 77 h 146"/>
                <a:gd name="T90" fmla="*/ 54 w 159"/>
                <a:gd name="T91" fmla="*/ 65 h 146"/>
                <a:gd name="T92" fmla="*/ 54 w 159"/>
                <a:gd name="T93" fmla="*/ 55 h 146"/>
                <a:gd name="T94" fmla="*/ 57 w 159"/>
                <a:gd name="T95" fmla="*/ 53 h 146"/>
                <a:gd name="T96" fmla="*/ 73 w 159"/>
                <a:gd name="T97" fmla="*/ 45 h 146"/>
                <a:gd name="T98" fmla="*/ 74 w 159"/>
                <a:gd name="T99" fmla="*/ 39 h 146"/>
                <a:gd name="T100" fmla="*/ 75 w 159"/>
                <a:gd name="T101" fmla="*/ 35 h 146"/>
                <a:gd name="T102" fmla="*/ 75 w 159"/>
                <a:gd name="T103" fmla="*/ 31 h 146"/>
                <a:gd name="T104" fmla="*/ 91 w 159"/>
                <a:gd name="T105" fmla="*/ 32 h 146"/>
                <a:gd name="T106" fmla="*/ 92 w 159"/>
                <a:gd name="T107" fmla="*/ 28 h 146"/>
                <a:gd name="T108" fmla="*/ 93 w 159"/>
                <a:gd name="T109" fmla="*/ 15 h 146"/>
                <a:gd name="T110" fmla="*/ 95 w 159"/>
                <a:gd name="T111" fmla="*/ 9 h 146"/>
                <a:gd name="T112" fmla="*/ 103 w 159"/>
                <a:gd name="T113" fmla="*/ 9 h 146"/>
                <a:gd name="T114" fmla="*/ 116 w 159"/>
                <a:gd name="T115" fmla="*/ 5 h 146"/>
                <a:gd name="T116" fmla="*/ 122 w 159"/>
                <a:gd name="T117" fmla="*/ 2 h 146"/>
                <a:gd name="T118" fmla="*/ 128 w 159"/>
                <a:gd name="T11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9" h="146">
                  <a:moveTo>
                    <a:pt x="128" y="0"/>
                  </a:moveTo>
                  <a:lnTo>
                    <a:pt x="130" y="5"/>
                  </a:lnTo>
                  <a:lnTo>
                    <a:pt x="131" y="8"/>
                  </a:lnTo>
                  <a:lnTo>
                    <a:pt x="132" y="8"/>
                  </a:lnTo>
                  <a:lnTo>
                    <a:pt x="132" y="9"/>
                  </a:lnTo>
                  <a:lnTo>
                    <a:pt x="133" y="10"/>
                  </a:lnTo>
                  <a:lnTo>
                    <a:pt x="134" y="12"/>
                  </a:lnTo>
                  <a:lnTo>
                    <a:pt x="135" y="14"/>
                  </a:lnTo>
                  <a:lnTo>
                    <a:pt x="135" y="15"/>
                  </a:lnTo>
                  <a:lnTo>
                    <a:pt x="137" y="18"/>
                  </a:lnTo>
                  <a:lnTo>
                    <a:pt x="138" y="20"/>
                  </a:lnTo>
                  <a:lnTo>
                    <a:pt x="139" y="22"/>
                  </a:lnTo>
                  <a:lnTo>
                    <a:pt x="139" y="23"/>
                  </a:lnTo>
                  <a:lnTo>
                    <a:pt x="139" y="24"/>
                  </a:lnTo>
                  <a:lnTo>
                    <a:pt x="139" y="24"/>
                  </a:lnTo>
                  <a:lnTo>
                    <a:pt x="139" y="25"/>
                  </a:lnTo>
                  <a:lnTo>
                    <a:pt x="141" y="29"/>
                  </a:lnTo>
                  <a:lnTo>
                    <a:pt x="141" y="30"/>
                  </a:lnTo>
                  <a:lnTo>
                    <a:pt x="142" y="31"/>
                  </a:lnTo>
                  <a:lnTo>
                    <a:pt x="142" y="31"/>
                  </a:lnTo>
                  <a:lnTo>
                    <a:pt x="142" y="32"/>
                  </a:lnTo>
                  <a:lnTo>
                    <a:pt x="142" y="33"/>
                  </a:lnTo>
                  <a:lnTo>
                    <a:pt x="142" y="33"/>
                  </a:lnTo>
                  <a:lnTo>
                    <a:pt x="143" y="35"/>
                  </a:lnTo>
                  <a:lnTo>
                    <a:pt x="143" y="35"/>
                  </a:lnTo>
                  <a:lnTo>
                    <a:pt x="144" y="36"/>
                  </a:lnTo>
                  <a:lnTo>
                    <a:pt x="144" y="36"/>
                  </a:lnTo>
                  <a:lnTo>
                    <a:pt x="144" y="37"/>
                  </a:lnTo>
                  <a:lnTo>
                    <a:pt x="144" y="37"/>
                  </a:lnTo>
                  <a:lnTo>
                    <a:pt x="145" y="39"/>
                  </a:lnTo>
                  <a:lnTo>
                    <a:pt x="145" y="41"/>
                  </a:lnTo>
                  <a:lnTo>
                    <a:pt x="145" y="41"/>
                  </a:lnTo>
                  <a:lnTo>
                    <a:pt x="145" y="41"/>
                  </a:lnTo>
                  <a:lnTo>
                    <a:pt x="146" y="41"/>
                  </a:lnTo>
                  <a:lnTo>
                    <a:pt x="147" y="43"/>
                  </a:lnTo>
                  <a:lnTo>
                    <a:pt x="147" y="44"/>
                  </a:lnTo>
                  <a:lnTo>
                    <a:pt x="147" y="44"/>
                  </a:lnTo>
                  <a:lnTo>
                    <a:pt x="148" y="44"/>
                  </a:lnTo>
                  <a:lnTo>
                    <a:pt x="148" y="44"/>
                  </a:lnTo>
                  <a:lnTo>
                    <a:pt x="148" y="44"/>
                  </a:lnTo>
                  <a:lnTo>
                    <a:pt x="148" y="43"/>
                  </a:lnTo>
                  <a:lnTo>
                    <a:pt x="148" y="43"/>
                  </a:lnTo>
                  <a:lnTo>
                    <a:pt x="148" y="42"/>
                  </a:lnTo>
                  <a:lnTo>
                    <a:pt x="148" y="42"/>
                  </a:lnTo>
                  <a:lnTo>
                    <a:pt x="148" y="42"/>
                  </a:lnTo>
                  <a:lnTo>
                    <a:pt x="148" y="42"/>
                  </a:lnTo>
                  <a:lnTo>
                    <a:pt x="148" y="42"/>
                  </a:lnTo>
                  <a:lnTo>
                    <a:pt x="148" y="42"/>
                  </a:lnTo>
                  <a:lnTo>
                    <a:pt x="148" y="42"/>
                  </a:lnTo>
                  <a:lnTo>
                    <a:pt x="148" y="42"/>
                  </a:lnTo>
                  <a:lnTo>
                    <a:pt x="148" y="42"/>
                  </a:lnTo>
                  <a:lnTo>
                    <a:pt x="148" y="44"/>
                  </a:lnTo>
                  <a:lnTo>
                    <a:pt x="148" y="44"/>
                  </a:lnTo>
                  <a:lnTo>
                    <a:pt x="148" y="44"/>
                  </a:lnTo>
                  <a:lnTo>
                    <a:pt x="148" y="44"/>
                  </a:lnTo>
                  <a:lnTo>
                    <a:pt x="148" y="45"/>
                  </a:lnTo>
                  <a:lnTo>
                    <a:pt x="148" y="45"/>
                  </a:lnTo>
                  <a:lnTo>
                    <a:pt x="148" y="45"/>
                  </a:lnTo>
                  <a:lnTo>
                    <a:pt x="148" y="45"/>
                  </a:lnTo>
                  <a:lnTo>
                    <a:pt x="148" y="46"/>
                  </a:lnTo>
                  <a:lnTo>
                    <a:pt x="148" y="46"/>
                  </a:lnTo>
                  <a:lnTo>
                    <a:pt x="148" y="46"/>
                  </a:lnTo>
                  <a:lnTo>
                    <a:pt x="148" y="47"/>
                  </a:lnTo>
                  <a:lnTo>
                    <a:pt x="148" y="47"/>
                  </a:lnTo>
                  <a:lnTo>
                    <a:pt x="149" y="48"/>
                  </a:lnTo>
                  <a:lnTo>
                    <a:pt x="149" y="50"/>
                  </a:lnTo>
                  <a:lnTo>
                    <a:pt x="151" y="53"/>
                  </a:lnTo>
                  <a:lnTo>
                    <a:pt x="151" y="53"/>
                  </a:lnTo>
                  <a:lnTo>
                    <a:pt x="151" y="54"/>
                  </a:lnTo>
                  <a:lnTo>
                    <a:pt x="152" y="55"/>
                  </a:lnTo>
                  <a:lnTo>
                    <a:pt x="152" y="55"/>
                  </a:lnTo>
                  <a:lnTo>
                    <a:pt x="152" y="55"/>
                  </a:lnTo>
                  <a:lnTo>
                    <a:pt x="153" y="57"/>
                  </a:lnTo>
                  <a:lnTo>
                    <a:pt x="153" y="57"/>
                  </a:lnTo>
                  <a:lnTo>
                    <a:pt x="154" y="60"/>
                  </a:lnTo>
                  <a:lnTo>
                    <a:pt x="155" y="61"/>
                  </a:lnTo>
                  <a:lnTo>
                    <a:pt x="156" y="63"/>
                  </a:lnTo>
                  <a:lnTo>
                    <a:pt x="156" y="64"/>
                  </a:lnTo>
                  <a:lnTo>
                    <a:pt x="157" y="65"/>
                  </a:lnTo>
                  <a:lnTo>
                    <a:pt x="157" y="65"/>
                  </a:lnTo>
                  <a:lnTo>
                    <a:pt x="157" y="67"/>
                  </a:lnTo>
                  <a:lnTo>
                    <a:pt x="158" y="68"/>
                  </a:lnTo>
                  <a:lnTo>
                    <a:pt x="158" y="69"/>
                  </a:lnTo>
                  <a:lnTo>
                    <a:pt x="158" y="70"/>
                  </a:lnTo>
                  <a:lnTo>
                    <a:pt x="158" y="70"/>
                  </a:lnTo>
                  <a:lnTo>
                    <a:pt x="158" y="70"/>
                  </a:lnTo>
                  <a:lnTo>
                    <a:pt x="158" y="70"/>
                  </a:lnTo>
                  <a:lnTo>
                    <a:pt x="158" y="70"/>
                  </a:lnTo>
                  <a:lnTo>
                    <a:pt x="158" y="70"/>
                  </a:lnTo>
                  <a:lnTo>
                    <a:pt x="158" y="71"/>
                  </a:lnTo>
                  <a:lnTo>
                    <a:pt x="158" y="71"/>
                  </a:lnTo>
                  <a:lnTo>
                    <a:pt x="158" y="71"/>
                  </a:lnTo>
                  <a:lnTo>
                    <a:pt x="158" y="71"/>
                  </a:lnTo>
                  <a:lnTo>
                    <a:pt x="158" y="71"/>
                  </a:lnTo>
                  <a:lnTo>
                    <a:pt x="158" y="71"/>
                  </a:lnTo>
                  <a:lnTo>
                    <a:pt x="158" y="72"/>
                  </a:lnTo>
                  <a:lnTo>
                    <a:pt x="158" y="72"/>
                  </a:lnTo>
                  <a:lnTo>
                    <a:pt x="158" y="72"/>
                  </a:lnTo>
                  <a:lnTo>
                    <a:pt x="158" y="73"/>
                  </a:lnTo>
                  <a:lnTo>
                    <a:pt x="159" y="77"/>
                  </a:lnTo>
                  <a:lnTo>
                    <a:pt x="159" y="77"/>
                  </a:lnTo>
                  <a:lnTo>
                    <a:pt x="158" y="78"/>
                  </a:lnTo>
                  <a:lnTo>
                    <a:pt x="156" y="79"/>
                  </a:lnTo>
                  <a:lnTo>
                    <a:pt x="155" y="79"/>
                  </a:lnTo>
                  <a:lnTo>
                    <a:pt x="155" y="79"/>
                  </a:lnTo>
                  <a:lnTo>
                    <a:pt x="155" y="79"/>
                  </a:lnTo>
                  <a:lnTo>
                    <a:pt x="154" y="78"/>
                  </a:lnTo>
                  <a:lnTo>
                    <a:pt x="154" y="78"/>
                  </a:lnTo>
                  <a:lnTo>
                    <a:pt x="154" y="78"/>
                  </a:lnTo>
                  <a:lnTo>
                    <a:pt x="154" y="78"/>
                  </a:lnTo>
                  <a:lnTo>
                    <a:pt x="152" y="79"/>
                  </a:lnTo>
                  <a:lnTo>
                    <a:pt x="148" y="79"/>
                  </a:lnTo>
                  <a:lnTo>
                    <a:pt x="147" y="79"/>
                  </a:lnTo>
                  <a:lnTo>
                    <a:pt x="147" y="79"/>
                  </a:lnTo>
                  <a:lnTo>
                    <a:pt x="146" y="80"/>
                  </a:lnTo>
                  <a:lnTo>
                    <a:pt x="143" y="77"/>
                  </a:lnTo>
                  <a:lnTo>
                    <a:pt x="143" y="74"/>
                  </a:lnTo>
                  <a:lnTo>
                    <a:pt x="141" y="75"/>
                  </a:lnTo>
                  <a:lnTo>
                    <a:pt x="140" y="76"/>
                  </a:lnTo>
                  <a:lnTo>
                    <a:pt x="135" y="78"/>
                  </a:lnTo>
                  <a:lnTo>
                    <a:pt x="134" y="78"/>
                  </a:lnTo>
                  <a:lnTo>
                    <a:pt x="133" y="79"/>
                  </a:lnTo>
                  <a:lnTo>
                    <a:pt x="133" y="79"/>
                  </a:lnTo>
                  <a:lnTo>
                    <a:pt x="132" y="79"/>
                  </a:lnTo>
                  <a:lnTo>
                    <a:pt x="129" y="80"/>
                  </a:lnTo>
                  <a:lnTo>
                    <a:pt x="129" y="80"/>
                  </a:lnTo>
                  <a:lnTo>
                    <a:pt x="129" y="80"/>
                  </a:lnTo>
                  <a:lnTo>
                    <a:pt x="127" y="81"/>
                  </a:lnTo>
                  <a:lnTo>
                    <a:pt x="127" y="81"/>
                  </a:lnTo>
                  <a:lnTo>
                    <a:pt x="127" y="82"/>
                  </a:lnTo>
                  <a:lnTo>
                    <a:pt x="124" y="83"/>
                  </a:lnTo>
                  <a:lnTo>
                    <a:pt x="122" y="86"/>
                  </a:lnTo>
                  <a:lnTo>
                    <a:pt x="122" y="86"/>
                  </a:lnTo>
                  <a:lnTo>
                    <a:pt x="122" y="86"/>
                  </a:lnTo>
                  <a:lnTo>
                    <a:pt x="121" y="86"/>
                  </a:lnTo>
                  <a:lnTo>
                    <a:pt x="120" y="87"/>
                  </a:lnTo>
                  <a:lnTo>
                    <a:pt x="117" y="88"/>
                  </a:lnTo>
                  <a:lnTo>
                    <a:pt x="117" y="88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5" y="88"/>
                  </a:lnTo>
                  <a:lnTo>
                    <a:pt x="115" y="88"/>
                  </a:lnTo>
                  <a:lnTo>
                    <a:pt x="115" y="88"/>
                  </a:lnTo>
                  <a:lnTo>
                    <a:pt x="115" y="88"/>
                  </a:lnTo>
                  <a:lnTo>
                    <a:pt x="115" y="88"/>
                  </a:lnTo>
                  <a:lnTo>
                    <a:pt x="114" y="88"/>
                  </a:lnTo>
                  <a:lnTo>
                    <a:pt x="114" y="88"/>
                  </a:lnTo>
                  <a:lnTo>
                    <a:pt x="114" y="88"/>
                  </a:lnTo>
                  <a:lnTo>
                    <a:pt x="113" y="88"/>
                  </a:lnTo>
                  <a:lnTo>
                    <a:pt x="111" y="88"/>
                  </a:lnTo>
                  <a:lnTo>
                    <a:pt x="111" y="89"/>
                  </a:lnTo>
                  <a:lnTo>
                    <a:pt x="111" y="89"/>
                  </a:lnTo>
                  <a:lnTo>
                    <a:pt x="111" y="89"/>
                  </a:lnTo>
                  <a:lnTo>
                    <a:pt x="111" y="89"/>
                  </a:lnTo>
                  <a:lnTo>
                    <a:pt x="111" y="89"/>
                  </a:lnTo>
                  <a:lnTo>
                    <a:pt x="111" y="90"/>
                  </a:lnTo>
                  <a:lnTo>
                    <a:pt x="111" y="90"/>
                  </a:lnTo>
                  <a:lnTo>
                    <a:pt x="111" y="90"/>
                  </a:lnTo>
                  <a:lnTo>
                    <a:pt x="111" y="91"/>
                  </a:lnTo>
                  <a:lnTo>
                    <a:pt x="111" y="91"/>
                  </a:lnTo>
                  <a:lnTo>
                    <a:pt x="111" y="91"/>
                  </a:lnTo>
                  <a:lnTo>
                    <a:pt x="111" y="92"/>
                  </a:lnTo>
                  <a:lnTo>
                    <a:pt x="111" y="93"/>
                  </a:lnTo>
                  <a:lnTo>
                    <a:pt x="111" y="93"/>
                  </a:lnTo>
                  <a:lnTo>
                    <a:pt x="111" y="93"/>
                  </a:lnTo>
                  <a:lnTo>
                    <a:pt x="111" y="93"/>
                  </a:lnTo>
                  <a:lnTo>
                    <a:pt x="111" y="93"/>
                  </a:lnTo>
                  <a:lnTo>
                    <a:pt x="108" y="91"/>
                  </a:lnTo>
                  <a:lnTo>
                    <a:pt x="108" y="91"/>
                  </a:lnTo>
                  <a:lnTo>
                    <a:pt x="108" y="91"/>
                  </a:lnTo>
                  <a:lnTo>
                    <a:pt x="108" y="91"/>
                  </a:lnTo>
                  <a:lnTo>
                    <a:pt x="107" y="90"/>
                  </a:lnTo>
                  <a:lnTo>
                    <a:pt x="107" y="90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3" y="94"/>
                  </a:lnTo>
                  <a:lnTo>
                    <a:pt x="103" y="94"/>
                  </a:lnTo>
                  <a:lnTo>
                    <a:pt x="103" y="94"/>
                  </a:lnTo>
                  <a:lnTo>
                    <a:pt x="103" y="94"/>
                  </a:lnTo>
                  <a:lnTo>
                    <a:pt x="103" y="95"/>
                  </a:lnTo>
                  <a:lnTo>
                    <a:pt x="103" y="95"/>
                  </a:lnTo>
                  <a:lnTo>
                    <a:pt x="103" y="95"/>
                  </a:lnTo>
                  <a:lnTo>
                    <a:pt x="103" y="95"/>
                  </a:lnTo>
                  <a:lnTo>
                    <a:pt x="103" y="95"/>
                  </a:lnTo>
                  <a:lnTo>
                    <a:pt x="102" y="96"/>
                  </a:lnTo>
                  <a:lnTo>
                    <a:pt x="102" y="96"/>
                  </a:lnTo>
                  <a:lnTo>
                    <a:pt x="102" y="96"/>
                  </a:lnTo>
                  <a:lnTo>
                    <a:pt x="102" y="96"/>
                  </a:lnTo>
                  <a:lnTo>
                    <a:pt x="101" y="97"/>
                  </a:lnTo>
                  <a:lnTo>
                    <a:pt x="100" y="97"/>
                  </a:lnTo>
                  <a:lnTo>
                    <a:pt x="100" y="97"/>
                  </a:lnTo>
                  <a:lnTo>
                    <a:pt x="100" y="98"/>
                  </a:lnTo>
                  <a:lnTo>
                    <a:pt x="97" y="100"/>
                  </a:lnTo>
                  <a:lnTo>
                    <a:pt x="97" y="101"/>
                  </a:lnTo>
                  <a:lnTo>
                    <a:pt x="97" y="101"/>
                  </a:lnTo>
                  <a:lnTo>
                    <a:pt x="97" y="101"/>
                  </a:lnTo>
                  <a:lnTo>
                    <a:pt x="96" y="101"/>
                  </a:lnTo>
                  <a:lnTo>
                    <a:pt x="96" y="101"/>
                  </a:lnTo>
                  <a:lnTo>
                    <a:pt x="94" y="100"/>
                  </a:lnTo>
                  <a:lnTo>
                    <a:pt x="93" y="100"/>
                  </a:lnTo>
                  <a:lnTo>
                    <a:pt x="92" y="101"/>
                  </a:lnTo>
                  <a:lnTo>
                    <a:pt x="91" y="102"/>
                  </a:lnTo>
                  <a:lnTo>
                    <a:pt x="91" y="102"/>
                  </a:lnTo>
                  <a:lnTo>
                    <a:pt x="91" y="104"/>
                  </a:lnTo>
                  <a:lnTo>
                    <a:pt x="91" y="105"/>
                  </a:lnTo>
                  <a:lnTo>
                    <a:pt x="90" y="105"/>
                  </a:lnTo>
                  <a:lnTo>
                    <a:pt x="89" y="107"/>
                  </a:lnTo>
                  <a:lnTo>
                    <a:pt x="89" y="107"/>
                  </a:lnTo>
                  <a:lnTo>
                    <a:pt x="88" y="108"/>
                  </a:lnTo>
                  <a:lnTo>
                    <a:pt x="88" y="108"/>
                  </a:lnTo>
                  <a:lnTo>
                    <a:pt x="86" y="109"/>
                  </a:lnTo>
                  <a:lnTo>
                    <a:pt x="86" y="109"/>
                  </a:lnTo>
                  <a:lnTo>
                    <a:pt x="86" y="109"/>
                  </a:lnTo>
                  <a:lnTo>
                    <a:pt x="86" y="109"/>
                  </a:lnTo>
                  <a:lnTo>
                    <a:pt x="85" y="109"/>
                  </a:lnTo>
                  <a:lnTo>
                    <a:pt x="85" y="109"/>
                  </a:lnTo>
                  <a:lnTo>
                    <a:pt x="84" y="108"/>
                  </a:lnTo>
                  <a:lnTo>
                    <a:pt x="83" y="108"/>
                  </a:lnTo>
                  <a:lnTo>
                    <a:pt x="80" y="108"/>
                  </a:lnTo>
                  <a:lnTo>
                    <a:pt x="78" y="108"/>
                  </a:lnTo>
                  <a:lnTo>
                    <a:pt x="76" y="108"/>
                  </a:lnTo>
                  <a:lnTo>
                    <a:pt x="75" y="108"/>
                  </a:lnTo>
                  <a:lnTo>
                    <a:pt x="75" y="109"/>
                  </a:lnTo>
                  <a:lnTo>
                    <a:pt x="75" y="109"/>
                  </a:lnTo>
                  <a:lnTo>
                    <a:pt x="75" y="109"/>
                  </a:lnTo>
                  <a:lnTo>
                    <a:pt x="75" y="109"/>
                  </a:lnTo>
                  <a:lnTo>
                    <a:pt x="75" y="109"/>
                  </a:lnTo>
                  <a:lnTo>
                    <a:pt x="74" y="109"/>
                  </a:lnTo>
                  <a:lnTo>
                    <a:pt x="74" y="109"/>
                  </a:lnTo>
                  <a:lnTo>
                    <a:pt x="74" y="109"/>
                  </a:lnTo>
                  <a:lnTo>
                    <a:pt x="73" y="110"/>
                  </a:lnTo>
                  <a:lnTo>
                    <a:pt x="71" y="110"/>
                  </a:lnTo>
                  <a:lnTo>
                    <a:pt x="71" y="110"/>
                  </a:lnTo>
                  <a:lnTo>
                    <a:pt x="70" y="109"/>
                  </a:lnTo>
                  <a:lnTo>
                    <a:pt x="69" y="110"/>
                  </a:lnTo>
                  <a:lnTo>
                    <a:pt x="66" y="111"/>
                  </a:lnTo>
                  <a:lnTo>
                    <a:pt x="66" y="111"/>
                  </a:lnTo>
                  <a:lnTo>
                    <a:pt x="66" y="111"/>
                  </a:lnTo>
                  <a:lnTo>
                    <a:pt x="65" y="113"/>
                  </a:lnTo>
                  <a:lnTo>
                    <a:pt x="65" y="113"/>
                  </a:lnTo>
                  <a:lnTo>
                    <a:pt x="65" y="113"/>
                  </a:lnTo>
                  <a:lnTo>
                    <a:pt x="64" y="114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6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2" y="116"/>
                  </a:lnTo>
                  <a:lnTo>
                    <a:pt x="62" y="116"/>
                  </a:lnTo>
                  <a:lnTo>
                    <a:pt x="62" y="116"/>
                  </a:lnTo>
                  <a:lnTo>
                    <a:pt x="62" y="116"/>
                  </a:lnTo>
                  <a:lnTo>
                    <a:pt x="62" y="116"/>
                  </a:lnTo>
                  <a:lnTo>
                    <a:pt x="62" y="116"/>
                  </a:lnTo>
                  <a:lnTo>
                    <a:pt x="62" y="116"/>
                  </a:lnTo>
                  <a:lnTo>
                    <a:pt x="62" y="117"/>
                  </a:lnTo>
                  <a:lnTo>
                    <a:pt x="62" y="117"/>
                  </a:lnTo>
                  <a:lnTo>
                    <a:pt x="61" y="117"/>
                  </a:lnTo>
                  <a:lnTo>
                    <a:pt x="61" y="117"/>
                  </a:lnTo>
                  <a:lnTo>
                    <a:pt x="61" y="117"/>
                  </a:lnTo>
                  <a:lnTo>
                    <a:pt x="61" y="117"/>
                  </a:lnTo>
                  <a:lnTo>
                    <a:pt x="61" y="117"/>
                  </a:lnTo>
                  <a:lnTo>
                    <a:pt x="61" y="118"/>
                  </a:lnTo>
                  <a:lnTo>
                    <a:pt x="60" y="118"/>
                  </a:lnTo>
                  <a:lnTo>
                    <a:pt x="60" y="118"/>
                  </a:lnTo>
                  <a:lnTo>
                    <a:pt x="59" y="117"/>
                  </a:lnTo>
                  <a:lnTo>
                    <a:pt x="59" y="117"/>
                  </a:lnTo>
                  <a:lnTo>
                    <a:pt x="58" y="117"/>
                  </a:lnTo>
                  <a:lnTo>
                    <a:pt x="57" y="117"/>
                  </a:lnTo>
                  <a:lnTo>
                    <a:pt x="56" y="117"/>
                  </a:lnTo>
                  <a:lnTo>
                    <a:pt x="54" y="115"/>
                  </a:lnTo>
                  <a:lnTo>
                    <a:pt x="53" y="114"/>
                  </a:lnTo>
                  <a:lnTo>
                    <a:pt x="51" y="114"/>
                  </a:lnTo>
                  <a:lnTo>
                    <a:pt x="51" y="115"/>
                  </a:lnTo>
                  <a:lnTo>
                    <a:pt x="51" y="115"/>
                  </a:lnTo>
                  <a:lnTo>
                    <a:pt x="51" y="115"/>
                  </a:lnTo>
                  <a:lnTo>
                    <a:pt x="51" y="115"/>
                  </a:lnTo>
                  <a:lnTo>
                    <a:pt x="51" y="115"/>
                  </a:lnTo>
                  <a:lnTo>
                    <a:pt x="50" y="116"/>
                  </a:lnTo>
                  <a:lnTo>
                    <a:pt x="50" y="117"/>
                  </a:lnTo>
                  <a:lnTo>
                    <a:pt x="50" y="117"/>
                  </a:lnTo>
                  <a:lnTo>
                    <a:pt x="49" y="117"/>
                  </a:lnTo>
                  <a:lnTo>
                    <a:pt x="49" y="117"/>
                  </a:lnTo>
                  <a:lnTo>
                    <a:pt x="48" y="117"/>
                  </a:lnTo>
                  <a:lnTo>
                    <a:pt x="48" y="117"/>
                  </a:lnTo>
                  <a:lnTo>
                    <a:pt x="48" y="117"/>
                  </a:lnTo>
                  <a:lnTo>
                    <a:pt x="48" y="117"/>
                  </a:lnTo>
                  <a:lnTo>
                    <a:pt x="48" y="117"/>
                  </a:lnTo>
                  <a:lnTo>
                    <a:pt x="48" y="117"/>
                  </a:lnTo>
                  <a:lnTo>
                    <a:pt x="48" y="117"/>
                  </a:lnTo>
                  <a:lnTo>
                    <a:pt x="48" y="117"/>
                  </a:lnTo>
                  <a:lnTo>
                    <a:pt x="48" y="117"/>
                  </a:lnTo>
                  <a:lnTo>
                    <a:pt x="48" y="117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7" y="116"/>
                  </a:lnTo>
                  <a:lnTo>
                    <a:pt x="46" y="117"/>
                  </a:lnTo>
                  <a:lnTo>
                    <a:pt x="46" y="117"/>
                  </a:lnTo>
                  <a:lnTo>
                    <a:pt x="46" y="117"/>
                  </a:lnTo>
                  <a:lnTo>
                    <a:pt x="45" y="118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6" y="120"/>
                  </a:lnTo>
                  <a:lnTo>
                    <a:pt x="46" y="120"/>
                  </a:lnTo>
                  <a:lnTo>
                    <a:pt x="46" y="120"/>
                  </a:lnTo>
                  <a:lnTo>
                    <a:pt x="46" y="120"/>
                  </a:lnTo>
                  <a:lnTo>
                    <a:pt x="46" y="120"/>
                  </a:lnTo>
                  <a:lnTo>
                    <a:pt x="46" y="120"/>
                  </a:lnTo>
                  <a:lnTo>
                    <a:pt x="46" y="119"/>
                  </a:lnTo>
                  <a:lnTo>
                    <a:pt x="46" y="119"/>
                  </a:lnTo>
                  <a:lnTo>
                    <a:pt x="47" y="120"/>
                  </a:lnTo>
                  <a:lnTo>
                    <a:pt x="47" y="120"/>
                  </a:lnTo>
                  <a:lnTo>
                    <a:pt x="47" y="120"/>
                  </a:lnTo>
                  <a:lnTo>
                    <a:pt x="47" y="120"/>
                  </a:lnTo>
                  <a:lnTo>
                    <a:pt x="47" y="120"/>
                  </a:lnTo>
                  <a:lnTo>
                    <a:pt x="47" y="120"/>
                  </a:lnTo>
                  <a:lnTo>
                    <a:pt x="47" y="121"/>
                  </a:lnTo>
                  <a:lnTo>
                    <a:pt x="46" y="122"/>
                  </a:lnTo>
                  <a:lnTo>
                    <a:pt x="46" y="122"/>
                  </a:lnTo>
                  <a:lnTo>
                    <a:pt x="45" y="123"/>
                  </a:lnTo>
                  <a:lnTo>
                    <a:pt x="45" y="123"/>
                  </a:lnTo>
                  <a:lnTo>
                    <a:pt x="45" y="123"/>
                  </a:lnTo>
                  <a:lnTo>
                    <a:pt x="45" y="123"/>
                  </a:lnTo>
                  <a:lnTo>
                    <a:pt x="46" y="125"/>
                  </a:lnTo>
                  <a:lnTo>
                    <a:pt x="46" y="125"/>
                  </a:lnTo>
                  <a:lnTo>
                    <a:pt x="46" y="125"/>
                  </a:lnTo>
                  <a:lnTo>
                    <a:pt x="46" y="125"/>
                  </a:lnTo>
                  <a:lnTo>
                    <a:pt x="46" y="125"/>
                  </a:lnTo>
                  <a:lnTo>
                    <a:pt x="46" y="125"/>
                  </a:lnTo>
                  <a:lnTo>
                    <a:pt x="46" y="125"/>
                  </a:lnTo>
                  <a:lnTo>
                    <a:pt x="46" y="126"/>
                  </a:lnTo>
                  <a:lnTo>
                    <a:pt x="46" y="126"/>
                  </a:lnTo>
                  <a:lnTo>
                    <a:pt x="45" y="127"/>
                  </a:lnTo>
                  <a:lnTo>
                    <a:pt x="45" y="128"/>
                  </a:lnTo>
                  <a:lnTo>
                    <a:pt x="45" y="128"/>
                  </a:lnTo>
                  <a:lnTo>
                    <a:pt x="45" y="128"/>
                  </a:lnTo>
                  <a:lnTo>
                    <a:pt x="46" y="128"/>
                  </a:lnTo>
                  <a:lnTo>
                    <a:pt x="46" y="128"/>
                  </a:lnTo>
                  <a:lnTo>
                    <a:pt x="46" y="129"/>
                  </a:lnTo>
                  <a:lnTo>
                    <a:pt x="49" y="130"/>
                  </a:lnTo>
                  <a:lnTo>
                    <a:pt x="50" y="131"/>
                  </a:lnTo>
                  <a:lnTo>
                    <a:pt x="50" y="131"/>
                  </a:lnTo>
                  <a:lnTo>
                    <a:pt x="50" y="131"/>
                  </a:lnTo>
                  <a:lnTo>
                    <a:pt x="50" y="131"/>
                  </a:lnTo>
                  <a:lnTo>
                    <a:pt x="50" y="131"/>
                  </a:lnTo>
                  <a:lnTo>
                    <a:pt x="50" y="131"/>
                  </a:lnTo>
                  <a:lnTo>
                    <a:pt x="50" y="131"/>
                  </a:lnTo>
                  <a:lnTo>
                    <a:pt x="50" y="132"/>
                  </a:lnTo>
                  <a:lnTo>
                    <a:pt x="50" y="133"/>
                  </a:lnTo>
                  <a:lnTo>
                    <a:pt x="50" y="133"/>
                  </a:lnTo>
                  <a:lnTo>
                    <a:pt x="48" y="137"/>
                  </a:lnTo>
                  <a:lnTo>
                    <a:pt x="48" y="137"/>
                  </a:lnTo>
                  <a:lnTo>
                    <a:pt x="48" y="137"/>
                  </a:lnTo>
                  <a:lnTo>
                    <a:pt x="48" y="137"/>
                  </a:lnTo>
                  <a:lnTo>
                    <a:pt x="48" y="137"/>
                  </a:lnTo>
                  <a:lnTo>
                    <a:pt x="48" y="137"/>
                  </a:lnTo>
                  <a:lnTo>
                    <a:pt x="48" y="137"/>
                  </a:lnTo>
                  <a:lnTo>
                    <a:pt x="48" y="137"/>
                  </a:lnTo>
                  <a:lnTo>
                    <a:pt x="46" y="138"/>
                  </a:lnTo>
                  <a:lnTo>
                    <a:pt x="44" y="139"/>
                  </a:lnTo>
                  <a:lnTo>
                    <a:pt x="44" y="139"/>
                  </a:lnTo>
                  <a:lnTo>
                    <a:pt x="43" y="140"/>
                  </a:lnTo>
                  <a:lnTo>
                    <a:pt x="43" y="140"/>
                  </a:lnTo>
                  <a:lnTo>
                    <a:pt x="43" y="140"/>
                  </a:lnTo>
                  <a:lnTo>
                    <a:pt x="43" y="140"/>
                  </a:lnTo>
                  <a:lnTo>
                    <a:pt x="43" y="140"/>
                  </a:lnTo>
                  <a:lnTo>
                    <a:pt x="43" y="140"/>
                  </a:lnTo>
                  <a:lnTo>
                    <a:pt x="43" y="140"/>
                  </a:lnTo>
                  <a:lnTo>
                    <a:pt x="43" y="140"/>
                  </a:lnTo>
                  <a:lnTo>
                    <a:pt x="43" y="140"/>
                  </a:lnTo>
                  <a:lnTo>
                    <a:pt x="43" y="141"/>
                  </a:lnTo>
                  <a:lnTo>
                    <a:pt x="43" y="141"/>
                  </a:lnTo>
                  <a:lnTo>
                    <a:pt x="44" y="142"/>
                  </a:lnTo>
                  <a:lnTo>
                    <a:pt x="44" y="143"/>
                  </a:lnTo>
                  <a:lnTo>
                    <a:pt x="44" y="144"/>
                  </a:lnTo>
                  <a:lnTo>
                    <a:pt x="44" y="144"/>
                  </a:lnTo>
                  <a:lnTo>
                    <a:pt x="44" y="144"/>
                  </a:lnTo>
                  <a:lnTo>
                    <a:pt x="44" y="144"/>
                  </a:lnTo>
                  <a:lnTo>
                    <a:pt x="42" y="145"/>
                  </a:lnTo>
                  <a:lnTo>
                    <a:pt x="42" y="145"/>
                  </a:lnTo>
                  <a:lnTo>
                    <a:pt x="42" y="145"/>
                  </a:lnTo>
                  <a:lnTo>
                    <a:pt x="42" y="145"/>
                  </a:lnTo>
                  <a:lnTo>
                    <a:pt x="42" y="145"/>
                  </a:lnTo>
                  <a:lnTo>
                    <a:pt x="42" y="144"/>
                  </a:lnTo>
                  <a:lnTo>
                    <a:pt x="41" y="144"/>
                  </a:lnTo>
                  <a:lnTo>
                    <a:pt x="41" y="144"/>
                  </a:lnTo>
                  <a:lnTo>
                    <a:pt x="41" y="144"/>
                  </a:lnTo>
                  <a:lnTo>
                    <a:pt x="41" y="143"/>
                  </a:lnTo>
                  <a:lnTo>
                    <a:pt x="40" y="143"/>
                  </a:lnTo>
                  <a:lnTo>
                    <a:pt x="39" y="140"/>
                  </a:lnTo>
                  <a:lnTo>
                    <a:pt x="39" y="140"/>
                  </a:lnTo>
                  <a:lnTo>
                    <a:pt x="39" y="140"/>
                  </a:lnTo>
                  <a:lnTo>
                    <a:pt x="38" y="139"/>
                  </a:lnTo>
                  <a:lnTo>
                    <a:pt x="38" y="139"/>
                  </a:lnTo>
                  <a:lnTo>
                    <a:pt x="38" y="139"/>
                  </a:lnTo>
                  <a:lnTo>
                    <a:pt x="37" y="137"/>
                  </a:lnTo>
                  <a:lnTo>
                    <a:pt x="37" y="137"/>
                  </a:lnTo>
                  <a:lnTo>
                    <a:pt x="36" y="137"/>
                  </a:lnTo>
                  <a:lnTo>
                    <a:pt x="36" y="137"/>
                  </a:lnTo>
                  <a:lnTo>
                    <a:pt x="35" y="137"/>
                  </a:lnTo>
                  <a:lnTo>
                    <a:pt x="31" y="137"/>
                  </a:lnTo>
                  <a:lnTo>
                    <a:pt x="31" y="137"/>
                  </a:lnTo>
                  <a:lnTo>
                    <a:pt x="31" y="137"/>
                  </a:lnTo>
                  <a:lnTo>
                    <a:pt x="30" y="136"/>
                  </a:lnTo>
                  <a:lnTo>
                    <a:pt x="30" y="135"/>
                  </a:lnTo>
                  <a:lnTo>
                    <a:pt x="30" y="135"/>
                  </a:lnTo>
                  <a:lnTo>
                    <a:pt x="30" y="135"/>
                  </a:lnTo>
                  <a:lnTo>
                    <a:pt x="29" y="135"/>
                  </a:lnTo>
                  <a:lnTo>
                    <a:pt x="29" y="135"/>
                  </a:lnTo>
                  <a:lnTo>
                    <a:pt x="27" y="135"/>
                  </a:lnTo>
                  <a:lnTo>
                    <a:pt x="22" y="134"/>
                  </a:lnTo>
                  <a:lnTo>
                    <a:pt x="21" y="134"/>
                  </a:lnTo>
                  <a:lnTo>
                    <a:pt x="20" y="134"/>
                  </a:lnTo>
                  <a:lnTo>
                    <a:pt x="20" y="134"/>
                  </a:lnTo>
                  <a:lnTo>
                    <a:pt x="20" y="134"/>
                  </a:lnTo>
                  <a:lnTo>
                    <a:pt x="20" y="134"/>
                  </a:lnTo>
                  <a:lnTo>
                    <a:pt x="20" y="134"/>
                  </a:lnTo>
                  <a:lnTo>
                    <a:pt x="20" y="134"/>
                  </a:lnTo>
                  <a:lnTo>
                    <a:pt x="19" y="136"/>
                  </a:lnTo>
                  <a:lnTo>
                    <a:pt x="18" y="136"/>
                  </a:lnTo>
                  <a:lnTo>
                    <a:pt x="18" y="137"/>
                  </a:lnTo>
                  <a:lnTo>
                    <a:pt x="18" y="137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18" y="139"/>
                  </a:lnTo>
                  <a:lnTo>
                    <a:pt x="18" y="139"/>
                  </a:lnTo>
                  <a:lnTo>
                    <a:pt x="18" y="139"/>
                  </a:lnTo>
                  <a:lnTo>
                    <a:pt x="17" y="139"/>
                  </a:lnTo>
                  <a:lnTo>
                    <a:pt x="17" y="139"/>
                  </a:lnTo>
                  <a:lnTo>
                    <a:pt x="17" y="139"/>
                  </a:lnTo>
                  <a:lnTo>
                    <a:pt x="16" y="139"/>
                  </a:lnTo>
                  <a:lnTo>
                    <a:pt x="15" y="139"/>
                  </a:lnTo>
                  <a:lnTo>
                    <a:pt x="14" y="139"/>
                  </a:lnTo>
                  <a:lnTo>
                    <a:pt x="12" y="140"/>
                  </a:lnTo>
                  <a:lnTo>
                    <a:pt x="12" y="143"/>
                  </a:lnTo>
                  <a:lnTo>
                    <a:pt x="9" y="145"/>
                  </a:lnTo>
                  <a:lnTo>
                    <a:pt x="8" y="146"/>
                  </a:lnTo>
                  <a:lnTo>
                    <a:pt x="8" y="146"/>
                  </a:lnTo>
                  <a:lnTo>
                    <a:pt x="8" y="146"/>
                  </a:lnTo>
                  <a:lnTo>
                    <a:pt x="7" y="144"/>
                  </a:lnTo>
                  <a:lnTo>
                    <a:pt x="6" y="143"/>
                  </a:lnTo>
                  <a:lnTo>
                    <a:pt x="6" y="139"/>
                  </a:lnTo>
                  <a:lnTo>
                    <a:pt x="5" y="139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6"/>
                  </a:lnTo>
                  <a:lnTo>
                    <a:pt x="5" y="136"/>
                  </a:lnTo>
                  <a:lnTo>
                    <a:pt x="4" y="136"/>
                  </a:lnTo>
                  <a:lnTo>
                    <a:pt x="4" y="136"/>
                  </a:lnTo>
                  <a:lnTo>
                    <a:pt x="4" y="136"/>
                  </a:lnTo>
                  <a:lnTo>
                    <a:pt x="4" y="135"/>
                  </a:lnTo>
                  <a:lnTo>
                    <a:pt x="4" y="135"/>
                  </a:lnTo>
                  <a:lnTo>
                    <a:pt x="4" y="135"/>
                  </a:lnTo>
                  <a:lnTo>
                    <a:pt x="4" y="135"/>
                  </a:lnTo>
                  <a:lnTo>
                    <a:pt x="4" y="134"/>
                  </a:lnTo>
                  <a:lnTo>
                    <a:pt x="3" y="134"/>
                  </a:lnTo>
                  <a:lnTo>
                    <a:pt x="3" y="134"/>
                  </a:lnTo>
                  <a:lnTo>
                    <a:pt x="2" y="133"/>
                  </a:lnTo>
                  <a:lnTo>
                    <a:pt x="1" y="129"/>
                  </a:lnTo>
                  <a:lnTo>
                    <a:pt x="1" y="129"/>
                  </a:lnTo>
                  <a:lnTo>
                    <a:pt x="1" y="128"/>
                  </a:lnTo>
                  <a:lnTo>
                    <a:pt x="1" y="128"/>
                  </a:lnTo>
                  <a:lnTo>
                    <a:pt x="1" y="128"/>
                  </a:lnTo>
                  <a:lnTo>
                    <a:pt x="1" y="128"/>
                  </a:lnTo>
                  <a:lnTo>
                    <a:pt x="1" y="128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1" y="126"/>
                  </a:lnTo>
                  <a:lnTo>
                    <a:pt x="0" y="126"/>
                  </a:lnTo>
                  <a:lnTo>
                    <a:pt x="1" y="125"/>
                  </a:lnTo>
                  <a:lnTo>
                    <a:pt x="1" y="125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3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4" y="122"/>
                  </a:lnTo>
                  <a:lnTo>
                    <a:pt x="4" y="122"/>
                  </a:lnTo>
                  <a:lnTo>
                    <a:pt x="6" y="121"/>
                  </a:lnTo>
                  <a:lnTo>
                    <a:pt x="7" y="120"/>
                  </a:lnTo>
                  <a:lnTo>
                    <a:pt x="7" y="121"/>
                  </a:lnTo>
                  <a:lnTo>
                    <a:pt x="9" y="121"/>
                  </a:lnTo>
                  <a:lnTo>
                    <a:pt x="9" y="120"/>
                  </a:lnTo>
                  <a:lnTo>
                    <a:pt x="9" y="119"/>
                  </a:lnTo>
                  <a:lnTo>
                    <a:pt x="10" y="119"/>
                  </a:lnTo>
                  <a:lnTo>
                    <a:pt x="11" y="119"/>
                  </a:lnTo>
                  <a:lnTo>
                    <a:pt x="11" y="119"/>
                  </a:lnTo>
                  <a:lnTo>
                    <a:pt x="13" y="117"/>
                  </a:lnTo>
                  <a:lnTo>
                    <a:pt x="17" y="114"/>
                  </a:lnTo>
                  <a:lnTo>
                    <a:pt x="17" y="114"/>
                  </a:lnTo>
                  <a:lnTo>
                    <a:pt x="18" y="113"/>
                  </a:lnTo>
                  <a:lnTo>
                    <a:pt x="19" y="112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22" y="108"/>
                  </a:lnTo>
                  <a:lnTo>
                    <a:pt x="22" y="107"/>
                  </a:lnTo>
                  <a:lnTo>
                    <a:pt x="25" y="107"/>
                  </a:lnTo>
                  <a:lnTo>
                    <a:pt x="26" y="107"/>
                  </a:lnTo>
                  <a:lnTo>
                    <a:pt x="26" y="107"/>
                  </a:lnTo>
                  <a:lnTo>
                    <a:pt x="26" y="107"/>
                  </a:lnTo>
                  <a:lnTo>
                    <a:pt x="26" y="107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6" y="105"/>
                  </a:lnTo>
                  <a:lnTo>
                    <a:pt x="29" y="100"/>
                  </a:lnTo>
                  <a:lnTo>
                    <a:pt x="29" y="99"/>
                  </a:lnTo>
                  <a:lnTo>
                    <a:pt x="30" y="98"/>
                  </a:lnTo>
                  <a:lnTo>
                    <a:pt x="30" y="98"/>
                  </a:lnTo>
                  <a:lnTo>
                    <a:pt x="30" y="98"/>
                  </a:lnTo>
                  <a:lnTo>
                    <a:pt x="31" y="97"/>
                  </a:lnTo>
                  <a:lnTo>
                    <a:pt x="33" y="96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35" y="96"/>
                  </a:lnTo>
                  <a:lnTo>
                    <a:pt x="35" y="96"/>
                  </a:lnTo>
                  <a:lnTo>
                    <a:pt x="36" y="95"/>
                  </a:lnTo>
                  <a:lnTo>
                    <a:pt x="36" y="95"/>
                  </a:lnTo>
                  <a:lnTo>
                    <a:pt x="36" y="95"/>
                  </a:lnTo>
                  <a:lnTo>
                    <a:pt x="38" y="93"/>
                  </a:lnTo>
                  <a:lnTo>
                    <a:pt x="39" y="93"/>
                  </a:lnTo>
                  <a:lnTo>
                    <a:pt x="40" y="92"/>
                  </a:lnTo>
                  <a:lnTo>
                    <a:pt x="40" y="93"/>
                  </a:lnTo>
                  <a:lnTo>
                    <a:pt x="41" y="93"/>
                  </a:lnTo>
                  <a:lnTo>
                    <a:pt x="41" y="93"/>
                  </a:lnTo>
                  <a:lnTo>
                    <a:pt x="41" y="94"/>
                  </a:lnTo>
                  <a:lnTo>
                    <a:pt x="41" y="94"/>
                  </a:lnTo>
                  <a:lnTo>
                    <a:pt x="41" y="94"/>
                  </a:lnTo>
                  <a:lnTo>
                    <a:pt x="41" y="94"/>
                  </a:lnTo>
                  <a:lnTo>
                    <a:pt x="41" y="94"/>
                  </a:lnTo>
                  <a:lnTo>
                    <a:pt x="41" y="95"/>
                  </a:lnTo>
                  <a:lnTo>
                    <a:pt x="41" y="95"/>
                  </a:lnTo>
                  <a:lnTo>
                    <a:pt x="41" y="95"/>
                  </a:lnTo>
                  <a:lnTo>
                    <a:pt x="41" y="95"/>
                  </a:lnTo>
                  <a:lnTo>
                    <a:pt x="41" y="95"/>
                  </a:lnTo>
                  <a:lnTo>
                    <a:pt x="42" y="96"/>
                  </a:lnTo>
                  <a:lnTo>
                    <a:pt x="42" y="96"/>
                  </a:lnTo>
                  <a:lnTo>
                    <a:pt x="41" y="96"/>
                  </a:lnTo>
                  <a:lnTo>
                    <a:pt x="41" y="97"/>
                  </a:lnTo>
                  <a:lnTo>
                    <a:pt x="41" y="97"/>
                  </a:lnTo>
                  <a:lnTo>
                    <a:pt x="41" y="97"/>
                  </a:lnTo>
                  <a:lnTo>
                    <a:pt x="41" y="97"/>
                  </a:lnTo>
                  <a:lnTo>
                    <a:pt x="42" y="99"/>
                  </a:lnTo>
                  <a:lnTo>
                    <a:pt x="44" y="103"/>
                  </a:lnTo>
                  <a:lnTo>
                    <a:pt x="44" y="103"/>
                  </a:lnTo>
                  <a:lnTo>
                    <a:pt x="44" y="103"/>
                  </a:lnTo>
                  <a:lnTo>
                    <a:pt x="45" y="103"/>
                  </a:lnTo>
                  <a:lnTo>
                    <a:pt x="46" y="103"/>
                  </a:lnTo>
                  <a:lnTo>
                    <a:pt x="48" y="104"/>
                  </a:lnTo>
                  <a:lnTo>
                    <a:pt x="49" y="104"/>
                  </a:lnTo>
                  <a:lnTo>
                    <a:pt x="49" y="104"/>
                  </a:lnTo>
                  <a:lnTo>
                    <a:pt x="49" y="103"/>
                  </a:lnTo>
                  <a:lnTo>
                    <a:pt x="49" y="103"/>
                  </a:lnTo>
                  <a:lnTo>
                    <a:pt x="49" y="103"/>
                  </a:lnTo>
                  <a:lnTo>
                    <a:pt x="51" y="100"/>
                  </a:lnTo>
                  <a:lnTo>
                    <a:pt x="51" y="100"/>
                  </a:lnTo>
                  <a:lnTo>
                    <a:pt x="53" y="99"/>
                  </a:lnTo>
                  <a:lnTo>
                    <a:pt x="54" y="99"/>
                  </a:lnTo>
                  <a:lnTo>
                    <a:pt x="54" y="99"/>
                  </a:lnTo>
                  <a:lnTo>
                    <a:pt x="54" y="99"/>
                  </a:lnTo>
                  <a:lnTo>
                    <a:pt x="54" y="99"/>
                  </a:lnTo>
                  <a:lnTo>
                    <a:pt x="54" y="99"/>
                  </a:lnTo>
                  <a:lnTo>
                    <a:pt x="54" y="99"/>
                  </a:lnTo>
                  <a:lnTo>
                    <a:pt x="55" y="99"/>
                  </a:lnTo>
                  <a:lnTo>
                    <a:pt x="55" y="99"/>
                  </a:lnTo>
                  <a:lnTo>
                    <a:pt x="56" y="100"/>
                  </a:lnTo>
                  <a:lnTo>
                    <a:pt x="56" y="100"/>
                  </a:lnTo>
                  <a:lnTo>
                    <a:pt x="57" y="100"/>
                  </a:lnTo>
                  <a:lnTo>
                    <a:pt x="57" y="100"/>
                  </a:lnTo>
                  <a:lnTo>
                    <a:pt x="60" y="100"/>
                  </a:lnTo>
                  <a:lnTo>
                    <a:pt x="61" y="99"/>
                  </a:lnTo>
                  <a:lnTo>
                    <a:pt x="61" y="99"/>
                  </a:lnTo>
                  <a:lnTo>
                    <a:pt x="61" y="97"/>
                  </a:lnTo>
                  <a:lnTo>
                    <a:pt x="61" y="95"/>
                  </a:lnTo>
                  <a:lnTo>
                    <a:pt x="61" y="95"/>
                  </a:lnTo>
                  <a:lnTo>
                    <a:pt x="61" y="95"/>
                  </a:lnTo>
                  <a:lnTo>
                    <a:pt x="61" y="94"/>
                  </a:lnTo>
                  <a:lnTo>
                    <a:pt x="61" y="94"/>
                  </a:lnTo>
                  <a:lnTo>
                    <a:pt x="62" y="94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2" y="92"/>
                  </a:lnTo>
                  <a:lnTo>
                    <a:pt x="62" y="90"/>
                  </a:lnTo>
                  <a:lnTo>
                    <a:pt x="62" y="90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1" y="85"/>
                  </a:lnTo>
                  <a:lnTo>
                    <a:pt x="61" y="84"/>
                  </a:lnTo>
                  <a:lnTo>
                    <a:pt x="61" y="84"/>
                  </a:lnTo>
                  <a:lnTo>
                    <a:pt x="61" y="84"/>
                  </a:lnTo>
                  <a:lnTo>
                    <a:pt x="61" y="84"/>
                  </a:lnTo>
                  <a:lnTo>
                    <a:pt x="61" y="83"/>
                  </a:lnTo>
                  <a:lnTo>
                    <a:pt x="61" y="83"/>
                  </a:lnTo>
                  <a:lnTo>
                    <a:pt x="61" y="83"/>
                  </a:lnTo>
                  <a:lnTo>
                    <a:pt x="61" y="83"/>
                  </a:lnTo>
                  <a:lnTo>
                    <a:pt x="61" y="83"/>
                  </a:lnTo>
                  <a:lnTo>
                    <a:pt x="63" y="80"/>
                  </a:lnTo>
                  <a:lnTo>
                    <a:pt x="66" y="78"/>
                  </a:lnTo>
                  <a:lnTo>
                    <a:pt x="65" y="77"/>
                  </a:lnTo>
                  <a:lnTo>
                    <a:pt x="65" y="77"/>
                  </a:lnTo>
                  <a:lnTo>
                    <a:pt x="64" y="77"/>
                  </a:lnTo>
                  <a:lnTo>
                    <a:pt x="64" y="77"/>
                  </a:lnTo>
                  <a:lnTo>
                    <a:pt x="64" y="77"/>
                  </a:lnTo>
                  <a:lnTo>
                    <a:pt x="64" y="77"/>
                  </a:lnTo>
                  <a:lnTo>
                    <a:pt x="62" y="78"/>
                  </a:lnTo>
                  <a:lnTo>
                    <a:pt x="61" y="78"/>
                  </a:lnTo>
                  <a:lnTo>
                    <a:pt x="58" y="80"/>
                  </a:lnTo>
                  <a:lnTo>
                    <a:pt x="58" y="80"/>
                  </a:lnTo>
                  <a:lnTo>
                    <a:pt x="56" y="80"/>
                  </a:lnTo>
                  <a:lnTo>
                    <a:pt x="54" y="78"/>
                  </a:lnTo>
                  <a:lnTo>
                    <a:pt x="53" y="77"/>
                  </a:lnTo>
                  <a:lnTo>
                    <a:pt x="53" y="74"/>
                  </a:lnTo>
                  <a:lnTo>
                    <a:pt x="53" y="73"/>
                  </a:lnTo>
                  <a:lnTo>
                    <a:pt x="52" y="72"/>
                  </a:lnTo>
                  <a:lnTo>
                    <a:pt x="52" y="68"/>
                  </a:lnTo>
                  <a:lnTo>
                    <a:pt x="52" y="68"/>
                  </a:lnTo>
                  <a:lnTo>
                    <a:pt x="52" y="66"/>
                  </a:lnTo>
                  <a:lnTo>
                    <a:pt x="53" y="66"/>
                  </a:lnTo>
                  <a:lnTo>
                    <a:pt x="53" y="66"/>
                  </a:lnTo>
                  <a:lnTo>
                    <a:pt x="53" y="66"/>
                  </a:lnTo>
                  <a:lnTo>
                    <a:pt x="53" y="66"/>
                  </a:lnTo>
                  <a:lnTo>
                    <a:pt x="53" y="66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54" y="65"/>
                  </a:lnTo>
                  <a:lnTo>
                    <a:pt x="54" y="64"/>
                  </a:lnTo>
                  <a:lnTo>
                    <a:pt x="54" y="64"/>
                  </a:lnTo>
                  <a:lnTo>
                    <a:pt x="54" y="64"/>
                  </a:lnTo>
                  <a:lnTo>
                    <a:pt x="54" y="64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53" y="61"/>
                  </a:lnTo>
                  <a:lnTo>
                    <a:pt x="54" y="60"/>
                  </a:lnTo>
                  <a:lnTo>
                    <a:pt x="54" y="57"/>
                  </a:lnTo>
                  <a:lnTo>
                    <a:pt x="54" y="56"/>
                  </a:lnTo>
                  <a:lnTo>
                    <a:pt x="54" y="55"/>
                  </a:lnTo>
                  <a:lnTo>
                    <a:pt x="54" y="55"/>
                  </a:lnTo>
                  <a:lnTo>
                    <a:pt x="54" y="55"/>
                  </a:lnTo>
                  <a:lnTo>
                    <a:pt x="54" y="55"/>
                  </a:lnTo>
                  <a:lnTo>
                    <a:pt x="54" y="55"/>
                  </a:lnTo>
                  <a:lnTo>
                    <a:pt x="54" y="55"/>
                  </a:lnTo>
                  <a:lnTo>
                    <a:pt x="54" y="54"/>
                  </a:lnTo>
                  <a:lnTo>
                    <a:pt x="54" y="54"/>
                  </a:lnTo>
                  <a:lnTo>
                    <a:pt x="55" y="54"/>
                  </a:lnTo>
                  <a:lnTo>
                    <a:pt x="55" y="54"/>
                  </a:lnTo>
                  <a:lnTo>
                    <a:pt x="55" y="54"/>
                  </a:lnTo>
                  <a:lnTo>
                    <a:pt x="55" y="54"/>
                  </a:lnTo>
                  <a:lnTo>
                    <a:pt x="55" y="54"/>
                  </a:lnTo>
                  <a:lnTo>
                    <a:pt x="56" y="54"/>
                  </a:lnTo>
                  <a:lnTo>
                    <a:pt x="56" y="53"/>
                  </a:lnTo>
                  <a:lnTo>
                    <a:pt x="57" y="53"/>
                  </a:lnTo>
                  <a:lnTo>
                    <a:pt x="57" y="53"/>
                  </a:lnTo>
                  <a:lnTo>
                    <a:pt x="57" y="53"/>
                  </a:lnTo>
                  <a:lnTo>
                    <a:pt x="59" y="49"/>
                  </a:lnTo>
                  <a:lnTo>
                    <a:pt x="63" y="48"/>
                  </a:lnTo>
                  <a:lnTo>
                    <a:pt x="66" y="48"/>
                  </a:lnTo>
                  <a:lnTo>
                    <a:pt x="66" y="48"/>
                  </a:lnTo>
                  <a:lnTo>
                    <a:pt x="67" y="49"/>
                  </a:lnTo>
                  <a:lnTo>
                    <a:pt x="67" y="48"/>
                  </a:lnTo>
                  <a:lnTo>
                    <a:pt x="67" y="47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70" y="45"/>
                  </a:lnTo>
                  <a:lnTo>
                    <a:pt x="71" y="45"/>
                  </a:lnTo>
                  <a:lnTo>
                    <a:pt x="73" y="45"/>
                  </a:lnTo>
                  <a:lnTo>
                    <a:pt x="73" y="45"/>
                  </a:lnTo>
                  <a:lnTo>
                    <a:pt x="73" y="44"/>
                  </a:lnTo>
                  <a:lnTo>
                    <a:pt x="73" y="44"/>
                  </a:lnTo>
                  <a:lnTo>
                    <a:pt x="73" y="43"/>
                  </a:lnTo>
                  <a:lnTo>
                    <a:pt x="73" y="43"/>
                  </a:lnTo>
                  <a:lnTo>
                    <a:pt x="73" y="43"/>
                  </a:lnTo>
                  <a:lnTo>
                    <a:pt x="73" y="43"/>
                  </a:lnTo>
                  <a:lnTo>
                    <a:pt x="73" y="43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4" y="38"/>
                  </a:lnTo>
                  <a:lnTo>
                    <a:pt x="75" y="38"/>
                  </a:lnTo>
                  <a:lnTo>
                    <a:pt x="75" y="38"/>
                  </a:lnTo>
                  <a:lnTo>
                    <a:pt x="75" y="38"/>
                  </a:lnTo>
                  <a:lnTo>
                    <a:pt x="75" y="38"/>
                  </a:lnTo>
                  <a:lnTo>
                    <a:pt x="75" y="38"/>
                  </a:lnTo>
                  <a:lnTo>
                    <a:pt x="75" y="38"/>
                  </a:lnTo>
                  <a:lnTo>
                    <a:pt x="75" y="38"/>
                  </a:lnTo>
                  <a:lnTo>
                    <a:pt x="75" y="36"/>
                  </a:lnTo>
                  <a:lnTo>
                    <a:pt x="75" y="36"/>
                  </a:lnTo>
                  <a:lnTo>
                    <a:pt x="75" y="36"/>
                  </a:lnTo>
                  <a:lnTo>
                    <a:pt x="75" y="35"/>
                  </a:lnTo>
                  <a:lnTo>
                    <a:pt x="74" y="35"/>
                  </a:lnTo>
                  <a:lnTo>
                    <a:pt x="74" y="35"/>
                  </a:lnTo>
                  <a:lnTo>
                    <a:pt x="74" y="35"/>
                  </a:lnTo>
                  <a:lnTo>
                    <a:pt x="74" y="35"/>
                  </a:lnTo>
                  <a:lnTo>
                    <a:pt x="74" y="35"/>
                  </a:lnTo>
                  <a:lnTo>
                    <a:pt x="74" y="35"/>
                  </a:lnTo>
                  <a:lnTo>
                    <a:pt x="74" y="35"/>
                  </a:lnTo>
                  <a:lnTo>
                    <a:pt x="74" y="35"/>
                  </a:lnTo>
                  <a:lnTo>
                    <a:pt x="74" y="34"/>
                  </a:lnTo>
                  <a:lnTo>
                    <a:pt x="73" y="34"/>
                  </a:lnTo>
                  <a:lnTo>
                    <a:pt x="73" y="33"/>
                  </a:lnTo>
                  <a:lnTo>
                    <a:pt x="73" y="33"/>
                  </a:lnTo>
                  <a:lnTo>
                    <a:pt x="73" y="33"/>
                  </a:lnTo>
                  <a:lnTo>
                    <a:pt x="75" y="31"/>
                  </a:lnTo>
                  <a:lnTo>
                    <a:pt x="81" y="31"/>
                  </a:lnTo>
                  <a:lnTo>
                    <a:pt x="82" y="30"/>
                  </a:lnTo>
                  <a:lnTo>
                    <a:pt x="85" y="29"/>
                  </a:lnTo>
                  <a:lnTo>
                    <a:pt x="87" y="29"/>
                  </a:lnTo>
                  <a:lnTo>
                    <a:pt x="87" y="29"/>
                  </a:lnTo>
                  <a:lnTo>
                    <a:pt x="87" y="29"/>
                  </a:lnTo>
                  <a:lnTo>
                    <a:pt x="87" y="30"/>
                  </a:lnTo>
                  <a:lnTo>
                    <a:pt x="89" y="31"/>
                  </a:lnTo>
                  <a:lnTo>
                    <a:pt x="90" y="31"/>
                  </a:lnTo>
                  <a:lnTo>
                    <a:pt x="90" y="31"/>
                  </a:lnTo>
                  <a:lnTo>
                    <a:pt x="90" y="31"/>
                  </a:lnTo>
                  <a:lnTo>
                    <a:pt x="91" y="32"/>
                  </a:lnTo>
                  <a:lnTo>
                    <a:pt x="91" y="32"/>
                  </a:lnTo>
                  <a:lnTo>
                    <a:pt x="91" y="32"/>
                  </a:lnTo>
                  <a:lnTo>
                    <a:pt x="91" y="32"/>
                  </a:lnTo>
                  <a:lnTo>
                    <a:pt x="91" y="32"/>
                  </a:lnTo>
                  <a:lnTo>
                    <a:pt x="91" y="32"/>
                  </a:lnTo>
                  <a:lnTo>
                    <a:pt x="91" y="32"/>
                  </a:lnTo>
                  <a:lnTo>
                    <a:pt x="91" y="32"/>
                  </a:lnTo>
                  <a:lnTo>
                    <a:pt x="92" y="31"/>
                  </a:lnTo>
                  <a:lnTo>
                    <a:pt x="92" y="31"/>
                  </a:lnTo>
                  <a:lnTo>
                    <a:pt x="92" y="30"/>
                  </a:lnTo>
                  <a:lnTo>
                    <a:pt x="92" y="30"/>
                  </a:lnTo>
                  <a:lnTo>
                    <a:pt x="92" y="30"/>
                  </a:lnTo>
                  <a:lnTo>
                    <a:pt x="92" y="29"/>
                  </a:lnTo>
                  <a:lnTo>
                    <a:pt x="92" y="29"/>
                  </a:lnTo>
                  <a:lnTo>
                    <a:pt x="92" y="28"/>
                  </a:lnTo>
                  <a:lnTo>
                    <a:pt x="92" y="28"/>
                  </a:lnTo>
                  <a:lnTo>
                    <a:pt x="92" y="28"/>
                  </a:lnTo>
                  <a:lnTo>
                    <a:pt x="92" y="28"/>
                  </a:lnTo>
                  <a:lnTo>
                    <a:pt x="92" y="28"/>
                  </a:lnTo>
                  <a:lnTo>
                    <a:pt x="92" y="28"/>
                  </a:lnTo>
                  <a:lnTo>
                    <a:pt x="92" y="28"/>
                  </a:lnTo>
                  <a:lnTo>
                    <a:pt x="93" y="27"/>
                  </a:lnTo>
                  <a:lnTo>
                    <a:pt x="93" y="27"/>
                  </a:lnTo>
                  <a:lnTo>
                    <a:pt x="93" y="27"/>
                  </a:lnTo>
                  <a:lnTo>
                    <a:pt x="93" y="27"/>
                  </a:lnTo>
                  <a:lnTo>
                    <a:pt x="93" y="27"/>
                  </a:lnTo>
                  <a:lnTo>
                    <a:pt x="95" y="22"/>
                  </a:lnTo>
                  <a:lnTo>
                    <a:pt x="95" y="18"/>
                  </a:lnTo>
                  <a:lnTo>
                    <a:pt x="94" y="17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3" y="14"/>
                  </a:lnTo>
                  <a:lnTo>
                    <a:pt x="93" y="14"/>
                  </a:lnTo>
                  <a:lnTo>
                    <a:pt x="93" y="14"/>
                  </a:lnTo>
                  <a:lnTo>
                    <a:pt x="92" y="11"/>
                  </a:lnTo>
                  <a:lnTo>
                    <a:pt x="92" y="11"/>
                  </a:lnTo>
                  <a:lnTo>
                    <a:pt x="93" y="11"/>
                  </a:lnTo>
                  <a:lnTo>
                    <a:pt x="94" y="10"/>
                  </a:lnTo>
                  <a:lnTo>
                    <a:pt x="94" y="10"/>
                  </a:lnTo>
                  <a:lnTo>
                    <a:pt x="94" y="10"/>
                  </a:lnTo>
                  <a:lnTo>
                    <a:pt x="94" y="9"/>
                  </a:lnTo>
                  <a:lnTo>
                    <a:pt x="95" y="9"/>
                  </a:lnTo>
                  <a:lnTo>
                    <a:pt x="95" y="9"/>
                  </a:lnTo>
                  <a:lnTo>
                    <a:pt x="95" y="9"/>
                  </a:lnTo>
                  <a:lnTo>
                    <a:pt x="95" y="9"/>
                  </a:lnTo>
                  <a:lnTo>
                    <a:pt x="95" y="9"/>
                  </a:lnTo>
                  <a:lnTo>
                    <a:pt x="96" y="9"/>
                  </a:lnTo>
                  <a:lnTo>
                    <a:pt x="97" y="10"/>
                  </a:lnTo>
                  <a:lnTo>
                    <a:pt x="97" y="10"/>
                  </a:lnTo>
                  <a:lnTo>
                    <a:pt x="98" y="10"/>
                  </a:lnTo>
                  <a:lnTo>
                    <a:pt x="99" y="10"/>
                  </a:lnTo>
                  <a:lnTo>
                    <a:pt x="100" y="10"/>
                  </a:lnTo>
                  <a:lnTo>
                    <a:pt x="100" y="10"/>
                  </a:lnTo>
                  <a:lnTo>
                    <a:pt x="101" y="10"/>
                  </a:lnTo>
                  <a:lnTo>
                    <a:pt x="102" y="10"/>
                  </a:lnTo>
                  <a:lnTo>
                    <a:pt x="103" y="9"/>
                  </a:lnTo>
                  <a:lnTo>
                    <a:pt x="103" y="9"/>
                  </a:lnTo>
                  <a:lnTo>
                    <a:pt x="103" y="9"/>
                  </a:lnTo>
                  <a:lnTo>
                    <a:pt x="104" y="9"/>
                  </a:lnTo>
                  <a:lnTo>
                    <a:pt x="104" y="9"/>
                  </a:lnTo>
                  <a:lnTo>
                    <a:pt x="105" y="8"/>
                  </a:lnTo>
                  <a:lnTo>
                    <a:pt x="106" y="8"/>
                  </a:lnTo>
                  <a:lnTo>
                    <a:pt x="107" y="8"/>
                  </a:lnTo>
                  <a:lnTo>
                    <a:pt x="107" y="8"/>
                  </a:lnTo>
                  <a:lnTo>
                    <a:pt x="113" y="7"/>
                  </a:lnTo>
                  <a:lnTo>
                    <a:pt x="113" y="7"/>
                  </a:lnTo>
                  <a:lnTo>
                    <a:pt x="114" y="6"/>
                  </a:lnTo>
                  <a:lnTo>
                    <a:pt x="114" y="6"/>
                  </a:lnTo>
                  <a:lnTo>
                    <a:pt x="114" y="6"/>
                  </a:lnTo>
                  <a:lnTo>
                    <a:pt x="114" y="6"/>
                  </a:lnTo>
                  <a:lnTo>
                    <a:pt x="115" y="5"/>
                  </a:lnTo>
                  <a:lnTo>
                    <a:pt x="116" y="5"/>
                  </a:lnTo>
                  <a:lnTo>
                    <a:pt x="116" y="5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7" y="4"/>
                  </a:lnTo>
                  <a:lnTo>
                    <a:pt x="117" y="4"/>
                  </a:lnTo>
                  <a:lnTo>
                    <a:pt x="117" y="4"/>
                  </a:lnTo>
                  <a:lnTo>
                    <a:pt x="119" y="3"/>
                  </a:lnTo>
                  <a:lnTo>
                    <a:pt x="119" y="3"/>
                  </a:lnTo>
                  <a:lnTo>
                    <a:pt x="121" y="2"/>
                  </a:lnTo>
                  <a:lnTo>
                    <a:pt x="121" y="2"/>
                  </a:lnTo>
                  <a:lnTo>
                    <a:pt x="122" y="2"/>
                  </a:lnTo>
                  <a:lnTo>
                    <a:pt x="122" y="2"/>
                  </a:lnTo>
                  <a:lnTo>
                    <a:pt x="122" y="2"/>
                  </a:lnTo>
                  <a:lnTo>
                    <a:pt x="122" y="2"/>
                  </a:lnTo>
                  <a:lnTo>
                    <a:pt x="123" y="2"/>
                  </a:lnTo>
                  <a:lnTo>
                    <a:pt x="123" y="2"/>
                  </a:lnTo>
                  <a:lnTo>
                    <a:pt x="123" y="2"/>
                  </a:lnTo>
                  <a:lnTo>
                    <a:pt x="123" y="2"/>
                  </a:lnTo>
                  <a:lnTo>
                    <a:pt x="123" y="2"/>
                  </a:lnTo>
                  <a:lnTo>
                    <a:pt x="123" y="2"/>
                  </a:lnTo>
                  <a:lnTo>
                    <a:pt x="123" y="2"/>
                  </a:lnTo>
                  <a:lnTo>
                    <a:pt x="124" y="2"/>
                  </a:lnTo>
                  <a:lnTo>
                    <a:pt x="124" y="2"/>
                  </a:lnTo>
                  <a:lnTo>
                    <a:pt x="124" y="2"/>
                  </a:lnTo>
                  <a:lnTo>
                    <a:pt x="124" y="2"/>
                  </a:lnTo>
                  <a:lnTo>
                    <a:pt x="124" y="2"/>
                  </a:lnTo>
                  <a:lnTo>
                    <a:pt x="125" y="1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9" name="Freeform 459"/>
            <p:cNvSpPr>
              <a:spLocks/>
            </p:cNvSpPr>
            <p:nvPr/>
          </p:nvSpPr>
          <p:spPr bwMode="auto">
            <a:xfrm>
              <a:off x="3485882" y="1893731"/>
              <a:ext cx="260782" cy="533110"/>
            </a:xfrm>
            <a:custGeom>
              <a:avLst/>
              <a:gdLst>
                <a:gd name="T0" fmla="*/ 57 w 58"/>
                <a:gd name="T1" fmla="*/ 4 h 124"/>
                <a:gd name="T2" fmla="*/ 57 w 58"/>
                <a:gd name="T3" fmla="*/ 6 h 124"/>
                <a:gd name="T4" fmla="*/ 54 w 58"/>
                <a:gd name="T5" fmla="*/ 12 h 124"/>
                <a:gd name="T6" fmla="*/ 54 w 58"/>
                <a:gd name="T7" fmla="*/ 19 h 124"/>
                <a:gd name="T8" fmla="*/ 53 w 58"/>
                <a:gd name="T9" fmla="*/ 21 h 124"/>
                <a:gd name="T10" fmla="*/ 55 w 58"/>
                <a:gd name="T11" fmla="*/ 27 h 124"/>
                <a:gd name="T12" fmla="*/ 52 w 58"/>
                <a:gd name="T13" fmla="*/ 35 h 124"/>
                <a:gd name="T14" fmla="*/ 52 w 58"/>
                <a:gd name="T15" fmla="*/ 44 h 124"/>
                <a:gd name="T16" fmla="*/ 51 w 58"/>
                <a:gd name="T17" fmla="*/ 48 h 124"/>
                <a:gd name="T18" fmla="*/ 51 w 58"/>
                <a:gd name="T19" fmla="*/ 58 h 124"/>
                <a:gd name="T20" fmla="*/ 51 w 58"/>
                <a:gd name="T21" fmla="*/ 67 h 124"/>
                <a:gd name="T22" fmla="*/ 50 w 58"/>
                <a:gd name="T23" fmla="*/ 68 h 124"/>
                <a:gd name="T24" fmla="*/ 44 w 58"/>
                <a:gd name="T25" fmla="*/ 72 h 124"/>
                <a:gd name="T26" fmla="*/ 44 w 58"/>
                <a:gd name="T27" fmla="*/ 76 h 124"/>
                <a:gd name="T28" fmla="*/ 42 w 58"/>
                <a:gd name="T29" fmla="*/ 79 h 124"/>
                <a:gd name="T30" fmla="*/ 46 w 58"/>
                <a:gd name="T31" fmla="*/ 85 h 124"/>
                <a:gd name="T32" fmla="*/ 36 w 58"/>
                <a:gd name="T33" fmla="*/ 98 h 124"/>
                <a:gd name="T34" fmla="*/ 30 w 58"/>
                <a:gd name="T35" fmla="*/ 103 h 124"/>
                <a:gd name="T36" fmla="*/ 29 w 58"/>
                <a:gd name="T37" fmla="*/ 102 h 124"/>
                <a:gd name="T38" fmla="*/ 25 w 58"/>
                <a:gd name="T39" fmla="*/ 103 h 124"/>
                <a:gd name="T40" fmla="*/ 26 w 58"/>
                <a:gd name="T41" fmla="*/ 110 h 124"/>
                <a:gd name="T42" fmla="*/ 24 w 58"/>
                <a:gd name="T43" fmla="*/ 115 h 124"/>
                <a:gd name="T44" fmla="*/ 26 w 58"/>
                <a:gd name="T45" fmla="*/ 117 h 124"/>
                <a:gd name="T46" fmla="*/ 24 w 58"/>
                <a:gd name="T47" fmla="*/ 123 h 124"/>
                <a:gd name="T48" fmla="*/ 22 w 58"/>
                <a:gd name="T49" fmla="*/ 123 h 124"/>
                <a:gd name="T50" fmla="*/ 17 w 58"/>
                <a:gd name="T51" fmla="*/ 118 h 124"/>
                <a:gd name="T52" fmla="*/ 16 w 58"/>
                <a:gd name="T53" fmla="*/ 116 h 124"/>
                <a:gd name="T54" fmla="*/ 10 w 58"/>
                <a:gd name="T55" fmla="*/ 118 h 124"/>
                <a:gd name="T56" fmla="*/ 5 w 58"/>
                <a:gd name="T57" fmla="*/ 115 h 124"/>
                <a:gd name="T58" fmla="*/ 4 w 58"/>
                <a:gd name="T59" fmla="*/ 111 h 124"/>
                <a:gd name="T60" fmla="*/ 2 w 58"/>
                <a:gd name="T61" fmla="*/ 108 h 124"/>
                <a:gd name="T62" fmla="*/ 5 w 58"/>
                <a:gd name="T63" fmla="*/ 101 h 124"/>
                <a:gd name="T64" fmla="*/ 10 w 58"/>
                <a:gd name="T65" fmla="*/ 99 h 124"/>
                <a:gd name="T66" fmla="*/ 12 w 58"/>
                <a:gd name="T67" fmla="*/ 98 h 124"/>
                <a:gd name="T68" fmla="*/ 15 w 58"/>
                <a:gd name="T69" fmla="*/ 95 h 124"/>
                <a:gd name="T70" fmla="*/ 15 w 58"/>
                <a:gd name="T71" fmla="*/ 92 h 124"/>
                <a:gd name="T72" fmla="*/ 12 w 58"/>
                <a:gd name="T73" fmla="*/ 82 h 124"/>
                <a:gd name="T74" fmla="*/ 15 w 58"/>
                <a:gd name="T75" fmla="*/ 76 h 124"/>
                <a:gd name="T76" fmla="*/ 14 w 58"/>
                <a:gd name="T77" fmla="*/ 72 h 124"/>
                <a:gd name="T78" fmla="*/ 15 w 58"/>
                <a:gd name="T79" fmla="*/ 62 h 124"/>
                <a:gd name="T80" fmla="*/ 16 w 58"/>
                <a:gd name="T81" fmla="*/ 60 h 124"/>
                <a:gd name="T82" fmla="*/ 21 w 58"/>
                <a:gd name="T83" fmla="*/ 53 h 124"/>
                <a:gd name="T84" fmla="*/ 24 w 58"/>
                <a:gd name="T85" fmla="*/ 51 h 124"/>
                <a:gd name="T86" fmla="*/ 19 w 58"/>
                <a:gd name="T87" fmla="*/ 42 h 124"/>
                <a:gd name="T88" fmla="*/ 16 w 58"/>
                <a:gd name="T89" fmla="*/ 40 h 124"/>
                <a:gd name="T90" fmla="*/ 16 w 58"/>
                <a:gd name="T91" fmla="*/ 32 h 124"/>
                <a:gd name="T92" fmla="*/ 17 w 58"/>
                <a:gd name="T93" fmla="*/ 28 h 124"/>
                <a:gd name="T94" fmla="*/ 18 w 58"/>
                <a:gd name="T95" fmla="*/ 23 h 124"/>
                <a:gd name="T96" fmla="*/ 21 w 58"/>
                <a:gd name="T97" fmla="*/ 15 h 124"/>
                <a:gd name="T98" fmla="*/ 20 w 58"/>
                <a:gd name="T99" fmla="*/ 8 h 124"/>
                <a:gd name="T100" fmla="*/ 29 w 58"/>
                <a:gd name="T101" fmla="*/ 8 h 124"/>
                <a:gd name="T102" fmla="*/ 32 w 58"/>
                <a:gd name="T103" fmla="*/ 6 h 124"/>
                <a:gd name="T104" fmla="*/ 39 w 58"/>
                <a:gd name="T105" fmla="*/ 1 h 124"/>
                <a:gd name="T106" fmla="*/ 42 w 58"/>
                <a:gd name="T107" fmla="*/ 2 h 124"/>
                <a:gd name="T108" fmla="*/ 47 w 58"/>
                <a:gd name="T109" fmla="*/ 0 h 124"/>
                <a:gd name="T110" fmla="*/ 48 w 58"/>
                <a:gd name="T111" fmla="*/ 1 h 124"/>
                <a:gd name="T112" fmla="*/ 50 w 58"/>
                <a:gd name="T113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8" h="124">
                  <a:moveTo>
                    <a:pt x="50" y="2"/>
                  </a:moveTo>
                  <a:lnTo>
                    <a:pt x="50" y="2"/>
                  </a:lnTo>
                  <a:lnTo>
                    <a:pt x="50" y="2"/>
                  </a:lnTo>
                  <a:lnTo>
                    <a:pt x="53" y="2"/>
                  </a:lnTo>
                  <a:lnTo>
                    <a:pt x="55" y="3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7" y="7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7" y="9"/>
                  </a:lnTo>
                  <a:lnTo>
                    <a:pt x="57" y="10"/>
                  </a:lnTo>
                  <a:lnTo>
                    <a:pt x="57" y="10"/>
                  </a:lnTo>
                  <a:lnTo>
                    <a:pt x="54" y="12"/>
                  </a:lnTo>
                  <a:lnTo>
                    <a:pt x="54" y="13"/>
                  </a:lnTo>
                  <a:lnTo>
                    <a:pt x="54" y="14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4" y="17"/>
                  </a:lnTo>
                  <a:lnTo>
                    <a:pt x="54" y="19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1"/>
                  </a:lnTo>
                  <a:lnTo>
                    <a:pt x="53" y="21"/>
                  </a:lnTo>
                  <a:lnTo>
                    <a:pt x="53" y="21"/>
                  </a:lnTo>
                  <a:lnTo>
                    <a:pt x="52" y="21"/>
                  </a:lnTo>
                  <a:lnTo>
                    <a:pt x="52" y="21"/>
                  </a:lnTo>
                  <a:lnTo>
                    <a:pt x="52" y="21"/>
                  </a:lnTo>
                  <a:lnTo>
                    <a:pt x="52" y="23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53" y="26"/>
                  </a:lnTo>
                  <a:lnTo>
                    <a:pt x="55" y="27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55" y="29"/>
                  </a:lnTo>
                  <a:lnTo>
                    <a:pt x="55" y="33"/>
                  </a:lnTo>
                  <a:lnTo>
                    <a:pt x="54" y="33"/>
                  </a:lnTo>
                  <a:lnTo>
                    <a:pt x="54" y="33"/>
                  </a:lnTo>
                  <a:lnTo>
                    <a:pt x="53" y="34"/>
                  </a:lnTo>
                  <a:lnTo>
                    <a:pt x="52" y="35"/>
                  </a:lnTo>
                  <a:lnTo>
                    <a:pt x="51" y="36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2" y="37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3" y="42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1" y="46"/>
                  </a:lnTo>
                  <a:lnTo>
                    <a:pt x="51" y="46"/>
                  </a:lnTo>
                  <a:lnTo>
                    <a:pt x="51" y="47"/>
                  </a:lnTo>
                  <a:lnTo>
                    <a:pt x="51" y="47"/>
                  </a:lnTo>
                  <a:lnTo>
                    <a:pt x="51" y="47"/>
                  </a:lnTo>
                  <a:lnTo>
                    <a:pt x="51" y="47"/>
                  </a:lnTo>
                  <a:lnTo>
                    <a:pt x="51" y="48"/>
                  </a:lnTo>
                  <a:lnTo>
                    <a:pt x="51" y="51"/>
                  </a:lnTo>
                  <a:lnTo>
                    <a:pt x="51" y="52"/>
                  </a:lnTo>
                  <a:lnTo>
                    <a:pt x="50" y="52"/>
                  </a:lnTo>
                  <a:lnTo>
                    <a:pt x="50" y="52"/>
                  </a:lnTo>
                  <a:lnTo>
                    <a:pt x="51" y="54"/>
                  </a:lnTo>
                  <a:lnTo>
                    <a:pt x="52" y="55"/>
                  </a:lnTo>
                  <a:lnTo>
                    <a:pt x="52" y="56"/>
                  </a:lnTo>
                  <a:lnTo>
                    <a:pt x="51" y="58"/>
                  </a:lnTo>
                  <a:lnTo>
                    <a:pt x="51" y="59"/>
                  </a:lnTo>
                  <a:lnTo>
                    <a:pt x="51" y="59"/>
                  </a:lnTo>
                  <a:lnTo>
                    <a:pt x="50" y="60"/>
                  </a:lnTo>
                  <a:lnTo>
                    <a:pt x="49" y="60"/>
                  </a:lnTo>
                  <a:lnTo>
                    <a:pt x="48" y="61"/>
                  </a:lnTo>
                  <a:lnTo>
                    <a:pt x="48" y="62"/>
                  </a:lnTo>
                  <a:lnTo>
                    <a:pt x="49" y="64"/>
                  </a:lnTo>
                  <a:lnTo>
                    <a:pt x="51" y="67"/>
                  </a:lnTo>
                  <a:lnTo>
                    <a:pt x="51" y="67"/>
                  </a:lnTo>
                  <a:lnTo>
                    <a:pt x="51" y="67"/>
                  </a:lnTo>
                  <a:lnTo>
                    <a:pt x="51" y="67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49" y="68"/>
                  </a:lnTo>
                  <a:lnTo>
                    <a:pt x="48" y="68"/>
                  </a:lnTo>
                  <a:lnTo>
                    <a:pt x="47" y="68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5" y="72"/>
                  </a:lnTo>
                  <a:lnTo>
                    <a:pt x="45" y="73"/>
                  </a:lnTo>
                  <a:lnTo>
                    <a:pt x="45" y="73"/>
                  </a:lnTo>
                  <a:lnTo>
                    <a:pt x="45" y="73"/>
                  </a:lnTo>
                  <a:lnTo>
                    <a:pt x="45" y="73"/>
                  </a:lnTo>
                  <a:lnTo>
                    <a:pt x="45" y="75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4" y="77"/>
                  </a:lnTo>
                  <a:lnTo>
                    <a:pt x="43" y="77"/>
                  </a:lnTo>
                  <a:lnTo>
                    <a:pt x="43" y="77"/>
                  </a:lnTo>
                  <a:lnTo>
                    <a:pt x="43" y="78"/>
                  </a:lnTo>
                  <a:lnTo>
                    <a:pt x="43" y="78"/>
                  </a:lnTo>
                  <a:lnTo>
                    <a:pt x="43" y="78"/>
                  </a:lnTo>
                  <a:lnTo>
                    <a:pt x="42" y="79"/>
                  </a:lnTo>
                  <a:lnTo>
                    <a:pt x="42" y="79"/>
                  </a:lnTo>
                  <a:lnTo>
                    <a:pt x="42" y="79"/>
                  </a:lnTo>
                  <a:lnTo>
                    <a:pt x="42" y="79"/>
                  </a:lnTo>
                  <a:lnTo>
                    <a:pt x="44" y="81"/>
                  </a:lnTo>
                  <a:lnTo>
                    <a:pt x="44" y="81"/>
                  </a:lnTo>
                  <a:lnTo>
                    <a:pt x="45" y="83"/>
                  </a:lnTo>
                  <a:lnTo>
                    <a:pt x="46" y="84"/>
                  </a:lnTo>
                  <a:lnTo>
                    <a:pt x="46" y="85"/>
                  </a:lnTo>
                  <a:lnTo>
                    <a:pt x="46" y="85"/>
                  </a:lnTo>
                  <a:lnTo>
                    <a:pt x="45" y="87"/>
                  </a:lnTo>
                  <a:lnTo>
                    <a:pt x="45" y="88"/>
                  </a:lnTo>
                  <a:lnTo>
                    <a:pt x="45" y="88"/>
                  </a:lnTo>
                  <a:lnTo>
                    <a:pt x="44" y="88"/>
                  </a:lnTo>
                  <a:lnTo>
                    <a:pt x="43" y="89"/>
                  </a:lnTo>
                  <a:lnTo>
                    <a:pt x="43" y="90"/>
                  </a:lnTo>
                  <a:lnTo>
                    <a:pt x="40" y="91"/>
                  </a:lnTo>
                  <a:lnTo>
                    <a:pt x="36" y="98"/>
                  </a:lnTo>
                  <a:lnTo>
                    <a:pt x="35" y="99"/>
                  </a:lnTo>
                  <a:lnTo>
                    <a:pt x="35" y="99"/>
                  </a:lnTo>
                  <a:lnTo>
                    <a:pt x="35" y="99"/>
                  </a:lnTo>
                  <a:lnTo>
                    <a:pt x="35" y="100"/>
                  </a:lnTo>
                  <a:lnTo>
                    <a:pt x="35" y="100"/>
                  </a:lnTo>
                  <a:lnTo>
                    <a:pt x="33" y="102"/>
                  </a:lnTo>
                  <a:lnTo>
                    <a:pt x="32" y="102"/>
                  </a:lnTo>
                  <a:lnTo>
                    <a:pt x="30" y="103"/>
                  </a:lnTo>
                  <a:lnTo>
                    <a:pt x="30" y="103"/>
                  </a:lnTo>
                  <a:lnTo>
                    <a:pt x="29" y="102"/>
                  </a:lnTo>
                  <a:lnTo>
                    <a:pt x="29" y="102"/>
                  </a:lnTo>
                  <a:lnTo>
                    <a:pt x="29" y="102"/>
                  </a:lnTo>
                  <a:lnTo>
                    <a:pt x="29" y="102"/>
                  </a:lnTo>
                  <a:lnTo>
                    <a:pt x="29" y="102"/>
                  </a:lnTo>
                  <a:lnTo>
                    <a:pt x="29" y="102"/>
                  </a:lnTo>
                  <a:lnTo>
                    <a:pt x="29" y="102"/>
                  </a:lnTo>
                  <a:lnTo>
                    <a:pt x="29" y="102"/>
                  </a:lnTo>
                  <a:lnTo>
                    <a:pt x="29" y="101"/>
                  </a:lnTo>
                  <a:lnTo>
                    <a:pt x="29" y="101"/>
                  </a:lnTo>
                  <a:lnTo>
                    <a:pt x="28" y="101"/>
                  </a:lnTo>
                  <a:lnTo>
                    <a:pt x="27" y="100"/>
                  </a:lnTo>
                  <a:lnTo>
                    <a:pt x="26" y="101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5" y="104"/>
                  </a:lnTo>
                  <a:lnTo>
                    <a:pt x="25" y="104"/>
                  </a:lnTo>
                  <a:lnTo>
                    <a:pt x="25" y="107"/>
                  </a:lnTo>
                  <a:lnTo>
                    <a:pt x="25" y="108"/>
                  </a:lnTo>
                  <a:lnTo>
                    <a:pt x="26" y="109"/>
                  </a:lnTo>
                  <a:lnTo>
                    <a:pt x="26" y="110"/>
                  </a:lnTo>
                  <a:lnTo>
                    <a:pt x="26" y="110"/>
                  </a:lnTo>
                  <a:lnTo>
                    <a:pt x="28" y="111"/>
                  </a:lnTo>
                  <a:lnTo>
                    <a:pt x="28" y="111"/>
                  </a:lnTo>
                  <a:lnTo>
                    <a:pt x="29" y="111"/>
                  </a:lnTo>
                  <a:lnTo>
                    <a:pt x="26" y="113"/>
                  </a:lnTo>
                  <a:lnTo>
                    <a:pt x="25" y="114"/>
                  </a:lnTo>
                  <a:lnTo>
                    <a:pt x="24" y="115"/>
                  </a:lnTo>
                  <a:lnTo>
                    <a:pt x="24" y="115"/>
                  </a:lnTo>
                  <a:lnTo>
                    <a:pt x="24" y="115"/>
                  </a:lnTo>
                  <a:lnTo>
                    <a:pt x="23" y="116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4" y="117"/>
                  </a:lnTo>
                  <a:lnTo>
                    <a:pt x="26" y="117"/>
                  </a:lnTo>
                  <a:lnTo>
                    <a:pt x="26" y="117"/>
                  </a:lnTo>
                  <a:lnTo>
                    <a:pt x="26" y="117"/>
                  </a:lnTo>
                  <a:lnTo>
                    <a:pt x="25" y="118"/>
                  </a:lnTo>
                  <a:lnTo>
                    <a:pt x="25" y="118"/>
                  </a:lnTo>
                  <a:lnTo>
                    <a:pt x="25" y="118"/>
                  </a:lnTo>
                  <a:lnTo>
                    <a:pt x="24" y="121"/>
                  </a:lnTo>
                  <a:lnTo>
                    <a:pt x="24" y="122"/>
                  </a:lnTo>
                  <a:lnTo>
                    <a:pt x="24" y="122"/>
                  </a:lnTo>
                  <a:lnTo>
                    <a:pt x="24" y="123"/>
                  </a:lnTo>
                  <a:lnTo>
                    <a:pt x="24" y="123"/>
                  </a:lnTo>
                  <a:lnTo>
                    <a:pt x="24" y="123"/>
                  </a:lnTo>
                  <a:lnTo>
                    <a:pt x="24" y="124"/>
                  </a:lnTo>
                  <a:lnTo>
                    <a:pt x="24" y="124"/>
                  </a:lnTo>
                  <a:lnTo>
                    <a:pt x="23" y="124"/>
                  </a:lnTo>
                  <a:lnTo>
                    <a:pt x="23" y="124"/>
                  </a:lnTo>
                  <a:lnTo>
                    <a:pt x="23" y="124"/>
                  </a:lnTo>
                  <a:lnTo>
                    <a:pt x="23" y="123"/>
                  </a:lnTo>
                  <a:lnTo>
                    <a:pt x="22" y="123"/>
                  </a:lnTo>
                  <a:lnTo>
                    <a:pt x="22" y="123"/>
                  </a:lnTo>
                  <a:lnTo>
                    <a:pt x="22" y="123"/>
                  </a:lnTo>
                  <a:lnTo>
                    <a:pt x="22" y="123"/>
                  </a:lnTo>
                  <a:lnTo>
                    <a:pt x="21" y="122"/>
                  </a:lnTo>
                  <a:lnTo>
                    <a:pt x="21" y="122"/>
                  </a:lnTo>
                  <a:lnTo>
                    <a:pt x="18" y="121"/>
                  </a:lnTo>
                  <a:lnTo>
                    <a:pt x="17" y="119"/>
                  </a:lnTo>
                  <a:lnTo>
                    <a:pt x="17" y="118"/>
                  </a:lnTo>
                  <a:lnTo>
                    <a:pt x="17" y="118"/>
                  </a:lnTo>
                  <a:lnTo>
                    <a:pt x="17" y="118"/>
                  </a:lnTo>
                  <a:lnTo>
                    <a:pt x="17" y="117"/>
                  </a:lnTo>
                  <a:lnTo>
                    <a:pt x="17" y="117"/>
                  </a:lnTo>
                  <a:lnTo>
                    <a:pt x="17" y="117"/>
                  </a:lnTo>
                  <a:lnTo>
                    <a:pt x="17" y="117"/>
                  </a:lnTo>
                  <a:lnTo>
                    <a:pt x="17" y="117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14" y="117"/>
                  </a:lnTo>
                  <a:lnTo>
                    <a:pt x="13" y="117"/>
                  </a:lnTo>
                  <a:lnTo>
                    <a:pt x="13" y="118"/>
                  </a:lnTo>
                  <a:lnTo>
                    <a:pt x="12" y="118"/>
                  </a:lnTo>
                  <a:lnTo>
                    <a:pt x="10" y="118"/>
                  </a:lnTo>
                  <a:lnTo>
                    <a:pt x="10" y="118"/>
                  </a:lnTo>
                  <a:lnTo>
                    <a:pt x="9" y="118"/>
                  </a:lnTo>
                  <a:lnTo>
                    <a:pt x="9" y="117"/>
                  </a:lnTo>
                  <a:lnTo>
                    <a:pt x="8" y="117"/>
                  </a:lnTo>
                  <a:lnTo>
                    <a:pt x="7" y="116"/>
                  </a:lnTo>
                  <a:lnTo>
                    <a:pt x="7" y="116"/>
                  </a:lnTo>
                  <a:lnTo>
                    <a:pt x="7" y="116"/>
                  </a:lnTo>
                  <a:lnTo>
                    <a:pt x="6" y="115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4" y="115"/>
                  </a:lnTo>
                  <a:lnTo>
                    <a:pt x="4" y="115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4" y="112"/>
                  </a:lnTo>
                  <a:lnTo>
                    <a:pt x="4" y="112"/>
                  </a:lnTo>
                  <a:lnTo>
                    <a:pt x="4" y="111"/>
                  </a:lnTo>
                  <a:lnTo>
                    <a:pt x="4" y="110"/>
                  </a:lnTo>
                  <a:lnTo>
                    <a:pt x="3" y="110"/>
                  </a:lnTo>
                  <a:lnTo>
                    <a:pt x="3" y="109"/>
                  </a:lnTo>
                  <a:lnTo>
                    <a:pt x="3" y="109"/>
                  </a:lnTo>
                  <a:lnTo>
                    <a:pt x="2" y="109"/>
                  </a:lnTo>
                  <a:lnTo>
                    <a:pt x="2" y="109"/>
                  </a:lnTo>
                  <a:lnTo>
                    <a:pt x="2" y="109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1" y="107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" y="105"/>
                  </a:lnTo>
                  <a:lnTo>
                    <a:pt x="3" y="103"/>
                  </a:lnTo>
                  <a:lnTo>
                    <a:pt x="5" y="101"/>
                  </a:lnTo>
                  <a:lnTo>
                    <a:pt x="5" y="101"/>
                  </a:lnTo>
                  <a:lnTo>
                    <a:pt x="5" y="101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99"/>
                  </a:lnTo>
                  <a:lnTo>
                    <a:pt x="10" y="99"/>
                  </a:lnTo>
                  <a:lnTo>
                    <a:pt x="10" y="99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12" y="99"/>
                  </a:lnTo>
                  <a:lnTo>
                    <a:pt x="12" y="99"/>
                  </a:lnTo>
                  <a:lnTo>
                    <a:pt x="12" y="98"/>
                  </a:lnTo>
                  <a:lnTo>
                    <a:pt x="13" y="97"/>
                  </a:lnTo>
                  <a:lnTo>
                    <a:pt x="14" y="96"/>
                  </a:lnTo>
                  <a:lnTo>
                    <a:pt x="14" y="96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7" y="96"/>
                  </a:lnTo>
                  <a:lnTo>
                    <a:pt x="15" y="94"/>
                  </a:lnTo>
                  <a:lnTo>
                    <a:pt x="15" y="94"/>
                  </a:lnTo>
                  <a:lnTo>
                    <a:pt x="15" y="93"/>
                  </a:lnTo>
                  <a:lnTo>
                    <a:pt x="15" y="92"/>
                  </a:lnTo>
                  <a:lnTo>
                    <a:pt x="15" y="92"/>
                  </a:lnTo>
                  <a:lnTo>
                    <a:pt x="15" y="91"/>
                  </a:lnTo>
                  <a:lnTo>
                    <a:pt x="15" y="90"/>
                  </a:lnTo>
                  <a:lnTo>
                    <a:pt x="15" y="90"/>
                  </a:lnTo>
                  <a:lnTo>
                    <a:pt x="14" y="88"/>
                  </a:lnTo>
                  <a:lnTo>
                    <a:pt x="13" y="86"/>
                  </a:lnTo>
                  <a:lnTo>
                    <a:pt x="12" y="86"/>
                  </a:lnTo>
                  <a:lnTo>
                    <a:pt x="12" y="85"/>
                  </a:lnTo>
                  <a:lnTo>
                    <a:pt x="12" y="82"/>
                  </a:lnTo>
                  <a:lnTo>
                    <a:pt x="13" y="80"/>
                  </a:lnTo>
                  <a:lnTo>
                    <a:pt x="14" y="78"/>
                  </a:lnTo>
                  <a:lnTo>
                    <a:pt x="14" y="77"/>
                  </a:lnTo>
                  <a:lnTo>
                    <a:pt x="14" y="77"/>
                  </a:lnTo>
                  <a:lnTo>
                    <a:pt x="15" y="77"/>
                  </a:lnTo>
                  <a:lnTo>
                    <a:pt x="15" y="76"/>
                  </a:lnTo>
                  <a:lnTo>
                    <a:pt x="15" y="76"/>
                  </a:lnTo>
                  <a:lnTo>
                    <a:pt x="15" y="76"/>
                  </a:lnTo>
                  <a:lnTo>
                    <a:pt x="15" y="75"/>
                  </a:lnTo>
                  <a:lnTo>
                    <a:pt x="15" y="75"/>
                  </a:lnTo>
                  <a:lnTo>
                    <a:pt x="15" y="75"/>
                  </a:lnTo>
                  <a:lnTo>
                    <a:pt x="15" y="74"/>
                  </a:lnTo>
                  <a:lnTo>
                    <a:pt x="15" y="74"/>
                  </a:lnTo>
                  <a:lnTo>
                    <a:pt x="14" y="73"/>
                  </a:lnTo>
                  <a:lnTo>
                    <a:pt x="14" y="73"/>
                  </a:lnTo>
                  <a:lnTo>
                    <a:pt x="14" y="72"/>
                  </a:lnTo>
                  <a:lnTo>
                    <a:pt x="13" y="71"/>
                  </a:lnTo>
                  <a:lnTo>
                    <a:pt x="13" y="71"/>
                  </a:lnTo>
                  <a:lnTo>
                    <a:pt x="13" y="71"/>
                  </a:lnTo>
                  <a:lnTo>
                    <a:pt x="13" y="68"/>
                  </a:lnTo>
                  <a:lnTo>
                    <a:pt x="14" y="65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5" y="62"/>
                  </a:lnTo>
                  <a:lnTo>
                    <a:pt x="15" y="62"/>
                  </a:lnTo>
                  <a:lnTo>
                    <a:pt x="15" y="62"/>
                  </a:lnTo>
                  <a:lnTo>
                    <a:pt x="15" y="62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59"/>
                  </a:lnTo>
                  <a:lnTo>
                    <a:pt x="18" y="55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9" y="54"/>
                  </a:lnTo>
                  <a:lnTo>
                    <a:pt x="20" y="53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1" y="52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3" y="52"/>
                  </a:lnTo>
                  <a:lnTo>
                    <a:pt x="24" y="51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5" y="47"/>
                  </a:lnTo>
                  <a:lnTo>
                    <a:pt x="25" y="46"/>
                  </a:lnTo>
                  <a:lnTo>
                    <a:pt x="24" y="45"/>
                  </a:lnTo>
                  <a:lnTo>
                    <a:pt x="21" y="43"/>
                  </a:lnTo>
                  <a:lnTo>
                    <a:pt x="19" y="42"/>
                  </a:lnTo>
                  <a:lnTo>
                    <a:pt x="18" y="41"/>
                  </a:lnTo>
                  <a:lnTo>
                    <a:pt x="17" y="41"/>
                  </a:lnTo>
                  <a:lnTo>
                    <a:pt x="17" y="41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5" y="40"/>
                  </a:lnTo>
                  <a:lnTo>
                    <a:pt x="13" y="41"/>
                  </a:lnTo>
                  <a:lnTo>
                    <a:pt x="11" y="42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3" y="36"/>
                  </a:lnTo>
                  <a:lnTo>
                    <a:pt x="15" y="34"/>
                  </a:lnTo>
                  <a:lnTo>
                    <a:pt x="16" y="32"/>
                  </a:lnTo>
                  <a:lnTo>
                    <a:pt x="17" y="31"/>
                  </a:lnTo>
                  <a:lnTo>
                    <a:pt x="17" y="30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0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0" y="13"/>
                  </a:lnTo>
                  <a:lnTo>
                    <a:pt x="19" y="11"/>
                  </a:lnTo>
                  <a:lnTo>
                    <a:pt x="19" y="10"/>
                  </a:lnTo>
                  <a:lnTo>
                    <a:pt x="19" y="9"/>
                  </a:lnTo>
                  <a:lnTo>
                    <a:pt x="19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5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8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6" y="4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9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1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50" y="2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0" name="CasellaDiTesto 449"/>
            <p:cNvSpPr txBox="1"/>
            <p:nvPr/>
          </p:nvSpPr>
          <p:spPr>
            <a:xfrm>
              <a:off x="3746664" y="3086404"/>
              <a:ext cx="477824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SIENA</a:t>
              </a:r>
              <a:endParaRPr lang="it-IT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1" name="CasellaDiTesto 450"/>
            <p:cNvSpPr txBox="1"/>
            <p:nvPr/>
          </p:nvSpPr>
          <p:spPr>
            <a:xfrm>
              <a:off x="3472471" y="2391064"/>
              <a:ext cx="610552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FIRENZE</a:t>
              </a:r>
              <a:endParaRPr lang="it-IT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2" name="CasellaDiTesto 451"/>
            <p:cNvSpPr txBox="1"/>
            <p:nvPr/>
          </p:nvSpPr>
          <p:spPr>
            <a:xfrm>
              <a:off x="1947847" y="1556824"/>
              <a:ext cx="809645" cy="166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MASSA - CARRARA</a:t>
              </a:r>
              <a:endParaRPr lang="it-IT" sz="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CasellaDiTesto 452"/>
            <p:cNvSpPr txBox="1"/>
            <p:nvPr/>
          </p:nvSpPr>
          <p:spPr>
            <a:xfrm>
              <a:off x="2676559" y="1985032"/>
              <a:ext cx="402802" cy="166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LUCCA</a:t>
              </a:r>
              <a:endParaRPr lang="it-IT" sz="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CasellaDiTesto 453"/>
            <p:cNvSpPr txBox="1"/>
            <p:nvPr/>
          </p:nvSpPr>
          <p:spPr>
            <a:xfrm>
              <a:off x="3089760" y="2048505"/>
              <a:ext cx="575927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PISTOIA</a:t>
              </a:r>
              <a:endParaRPr lang="it-IT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CasellaDiTesto 454"/>
            <p:cNvSpPr txBox="1"/>
            <p:nvPr/>
          </p:nvSpPr>
          <p:spPr>
            <a:xfrm>
              <a:off x="3419410" y="1564233"/>
              <a:ext cx="404246" cy="166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PRATO</a:t>
              </a:r>
              <a:endParaRPr lang="it-IT" sz="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56" name="Connettore 1 455"/>
            <p:cNvCxnSpPr>
              <a:stCxn id="455" idx="2"/>
              <a:endCxn id="449" idx="53"/>
            </p:cNvCxnSpPr>
            <p:nvPr/>
          </p:nvCxnSpPr>
          <p:spPr>
            <a:xfrm>
              <a:off x="3621533" y="1730432"/>
              <a:ext cx="53192" cy="17189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7" name="CasellaDiTesto 456"/>
            <p:cNvSpPr txBox="1"/>
            <p:nvPr/>
          </p:nvSpPr>
          <p:spPr>
            <a:xfrm>
              <a:off x="2979488" y="2759344"/>
              <a:ext cx="402802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PISA</a:t>
              </a:r>
              <a:endParaRPr lang="it-IT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CasellaDiTesto 457"/>
            <p:cNvSpPr txBox="1"/>
            <p:nvPr/>
          </p:nvSpPr>
          <p:spPr>
            <a:xfrm>
              <a:off x="2804577" y="3412142"/>
              <a:ext cx="633635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LIVORNO</a:t>
              </a:r>
              <a:endParaRPr lang="it-IT" sz="9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59" name="Connettore 1 458"/>
            <p:cNvCxnSpPr>
              <a:stCxn id="458" idx="3"/>
              <a:endCxn id="341" idx="8"/>
            </p:cNvCxnSpPr>
            <p:nvPr/>
          </p:nvCxnSpPr>
          <p:spPr>
            <a:xfrm flipH="1" flipV="1">
              <a:off x="2991296" y="3162019"/>
              <a:ext cx="446917" cy="35399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0" name="CasellaDiTesto 459"/>
            <p:cNvSpPr txBox="1"/>
            <p:nvPr/>
          </p:nvSpPr>
          <p:spPr>
            <a:xfrm>
              <a:off x="3621533" y="3825476"/>
              <a:ext cx="557172" cy="166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GROSSETO</a:t>
              </a:r>
              <a:endParaRPr lang="it-IT" sz="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CasellaDiTesto 460"/>
            <p:cNvSpPr txBox="1"/>
            <p:nvPr/>
          </p:nvSpPr>
          <p:spPr>
            <a:xfrm>
              <a:off x="4178705" y="2654010"/>
              <a:ext cx="587469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AREZZO</a:t>
              </a:r>
              <a:endParaRPr lang="it-IT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CasellaDiTesto 461"/>
            <p:cNvSpPr txBox="1"/>
            <p:nvPr/>
          </p:nvSpPr>
          <p:spPr>
            <a:xfrm>
              <a:off x="5047362" y="2330840"/>
              <a:ext cx="808203" cy="166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PESARO E URBINO</a:t>
              </a:r>
              <a:endParaRPr lang="it-IT" sz="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3" name="CasellaDiTesto 462"/>
            <p:cNvSpPr txBox="1"/>
            <p:nvPr/>
          </p:nvSpPr>
          <p:spPr>
            <a:xfrm>
              <a:off x="5709274" y="2548872"/>
              <a:ext cx="610552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ANCONA</a:t>
              </a:r>
              <a:endParaRPr lang="it-IT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4" name="CasellaDiTesto 463"/>
            <p:cNvSpPr txBox="1"/>
            <p:nvPr/>
          </p:nvSpPr>
          <p:spPr>
            <a:xfrm>
              <a:off x="4457002" y="4281305"/>
              <a:ext cx="469167" cy="166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VITERBO</a:t>
              </a:r>
              <a:endParaRPr lang="it-IT" sz="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CasellaDiTesto 464"/>
            <p:cNvSpPr txBox="1"/>
            <p:nvPr/>
          </p:nvSpPr>
          <p:spPr>
            <a:xfrm>
              <a:off x="5136550" y="4037788"/>
              <a:ext cx="373948" cy="166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TERNI</a:t>
              </a:r>
              <a:endParaRPr lang="it-IT" sz="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CasellaDiTesto 465"/>
            <p:cNvSpPr txBox="1"/>
            <p:nvPr/>
          </p:nvSpPr>
          <p:spPr>
            <a:xfrm>
              <a:off x="5634592" y="4360104"/>
              <a:ext cx="342209" cy="166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RIETI</a:t>
              </a:r>
              <a:endParaRPr lang="it-IT" sz="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CasellaDiTesto 466"/>
            <p:cNvSpPr txBox="1"/>
            <p:nvPr/>
          </p:nvSpPr>
          <p:spPr>
            <a:xfrm>
              <a:off x="5818936" y="3150592"/>
              <a:ext cx="551401" cy="166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MACERATA</a:t>
              </a:r>
              <a:endParaRPr lang="it-IT" sz="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CasellaDiTesto 467"/>
            <p:cNvSpPr txBox="1"/>
            <p:nvPr/>
          </p:nvSpPr>
          <p:spPr>
            <a:xfrm>
              <a:off x="6362331" y="3173184"/>
              <a:ext cx="415787" cy="166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FERMO</a:t>
              </a:r>
              <a:endParaRPr lang="it-IT" sz="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CasellaDiTesto 468"/>
            <p:cNvSpPr txBox="1"/>
            <p:nvPr/>
          </p:nvSpPr>
          <p:spPr>
            <a:xfrm>
              <a:off x="6203879" y="3500174"/>
              <a:ext cx="704328" cy="166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ASCOLI PICENO</a:t>
              </a:r>
              <a:endParaRPr lang="it-IT" sz="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CasellaDiTesto 469"/>
            <p:cNvSpPr txBox="1"/>
            <p:nvPr/>
          </p:nvSpPr>
          <p:spPr>
            <a:xfrm>
              <a:off x="5145901" y="4919731"/>
              <a:ext cx="477824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ROMA</a:t>
              </a:r>
              <a:endParaRPr lang="it-IT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CasellaDiTesto 470"/>
            <p:cNvSpPr txBox="1"/>
            <p:nvPr/>
          </p:nvSpPr>
          <p:spPr>
            <a:xfrm>
              <a:off x="6329216" y="5399976"/>
              <a:ext cx="577370" cy="166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FROSINONE</a:t>
              </a:r>
              <a:endParaRPr lang="it-IT" sz="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CasellaDiTesto 471"/>
            <p:cNvSpPr txBox="1"/>
            <p:nvPr/>
          </p:nvSpPr>
          <p:spPr>
            <a:xfrm>
              <a:off x="5904858" y="5798196"/>
              <a:ext cx="408573" cy="166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LATINA</a:t>
              </a:r>
              <a:endParaRPr lang="it-IT" sz="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CasellaDiTesto 472"/>
            <p:cNvSpPr txBox="1"/>
            <p:nvPr/>
          </p:nvSpPr>
          <p:spPr>
            <a:xfrm>
              <a:off x="4915960" y="3243079"/>
              <a:ext cx="70403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PERUGIA</a:t>
              </a:r>
              <a:endParaRPr lang="it-IT" sz="9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663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CasellaDiTesto 473"/>
          <p:cNvSpPr txBox="1"/>
          <p:nvPr/>
        </p:nvSpPr>
        <p:spPr>
          <a:xfrm>
            <a:off x="251520" y="116632"/>
            <a:ext cx="87129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PROVINCE DEL SUD ITALIA CON UN VALORE DI EXPORT DI VINI E BEVANDE SUPERIORE A 20 MILIONI DI EURO NEL 2015</a:t>
            </a:r>
          </a:p>
          <a:p>
            <a:pPr algn="ctr"/>
            <a:r>
              <a:rPr lang="it-IT" dirty="0" smtClean="0"/>
              <a:t>(Fonte: elaborazione Fondazione Edison su dati Istat)</a:t>
            </a:r>
            <a:endParaRPr lang="it-IT" sz="2400" dirty="0"/>
          </a:p>
        </p:txBody>
      </p:sp>
      <p:grpSp>
        <p:nvGrpSpPr>
          <p:cNvPr id="475" name="Gruppo 474"/>
          <p:cNvGrpSpPr>
            <a:grpSpLocks noChangeAspect="1"/>
          </p:cNvGrpSpPr>
          <p:nvPr/>
        </p:nvGrpSpPr>
        <p:grpSpPr>
          <a:xfrm>
            <a:off x="827584" y="1333318"/>
            <a:ext cx="7351436" cy="5408050"/>
            <a:chOff x="294309" y="272148"/>
            <a:chExt cx="8598171" cy="6325204"/>
          </a:xfrm>
        </p:grpSpPr>
        <p:sp>
          <p:nvSpPr>
            <p:cNvPr id="556" name="Rectangle 214"/>
            <p:cNvSpPr>
              <a:spLocks noChangeArrowheads="1"/>
            </p:cNvSpPr>
            <p:nvPr/>
          </p:nvSpPr>
          <p:spPr bwMode="auto">
            <a:xfrm>
              <a:off x="4169740" y="1790904"/>
              <a:ext cx="2945" cy="2945"/>
            </a:xfrm>
            <a:prstGeom prst="rect">
              <a:avLst/>
            </a:prstGeom>
            <a:solidFill>
              <a:srgbClr val="FFFF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57" name="Freeform 215"/>
            <p:cNvSpPr>
              <a:spLocks/>
            </p:cNvSpPr>
            <p:nvPr/>
          </p:nvSpPr>
          <p:spPr bwMode="auto">
            <a:xfrm>
              <a:off x="4140306" y="18026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58" name="Rectangle 216"/>
            <p:cNvSpPr>
              <a:spLocks noChangeArrowheads="1"/>
            </p:cNvSpPr>
            <p:nvPr/>
          </p:nvSpPr>
          <p:spPr bwMode="auto">
            <a:xfrm>
              <a:off x="4149135" y="1799733"/>
              <a:ext cx="2945" cy="2945"/>
            </a:xfrm>
            <a:prstGeom prst="rect">
              <a:avLst/>
            </a:prstGeom>
            <a:solidFill>
              <a:srgbClr val="FFFF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59" name="Freeform 223"/>
            <p:cNvSpPr>
              <a:spLocks/>
            </p:cNvSpPr>
            <p:nvPr/>
          </p:nvSpPr>
          <p:spPr bwMode="auto">
            <a:xfrm>
              <a:off x="4408148" y="2308929"/>
              <a:ext cx="41207" cy="58867"/>
            </a:xfrm>
            <a:custGeom>
              <a:avLst/>
              <a:gdLst>
                <a:gd name="T0" fmla="*/ 6 w 14"/>
                <a:gd name="T1" fmla="*/ 7 h 20"/>
                <a:gd name="T2" fmla="*/ 6 w 14"/>
                <a:gd name="T3" fmla="*/ 8 h 20"/>
                <a:gd name="T4" fmla="*/ 6 w 14"/>
                <a:gd name="T5" fmla="*/ 9 h 20"/>
                <a:gd name="T6" fmla="*/ 5 w 14"/>
                <a:gd name="T7" fmla="*/ 14 h 20"/>
                <a:gd name="T8" fmla="*/ 5 w 14"/>
                <a:gd name="T9" fmla="*/ 15 h 20"/>
                <a:gd name="T10" fmla="*/ 6 w 14"/>
                <a:gd name="T11" fmla="*/ 15 h 20"/>
                <a:gd name="T12" fmla="*/ 7 w 14"/>
                <a:gd name="T13" fmla="*/ 15 h 20"/>
                <a:gd name="T14" fmla="*/ 5 w 14"/>
                <a:gd name="T15" fmla="*/ 19 h 20"/>
                <a:gd name="T16" fmla="*/ 5 w 14"/>
                <a:gd name="T17" fmla="*/ 19 h 20"/>
                <a:gd name="T18" fmla="*/ 5 w 14"/>
                <a:gd name="T19" fmla="*/ 19 h 20"/>
                <a:gd name="T20" fmla="*/ 4 w 14"/>
                <a:gd name="T21" fmla="*/ 20 h 20"/>
                <a:gd name="T22" fmla="*/ 3 w 14"/>
                <a:gd name="T23" fmla="*/ 18 h 20"/>
                <a:gd name="T24" fmla="*/ 2 w 14"/>
                <a:gd name="T25" fmla="*/ 17 h 20"/>
                <a:gd name="T26" fmla="*/ 3 w 14"/>
                <a:gd name="T27" fmla="*/ 17 h 20"/>
                <a:gd name="T28" fmla="*/ 4 w 14"/>
                <a:gd name="T29" fmla="*/ 15 h 20"/>
                <a:gd name="T30" fmla="*/ 4 w 14"/>
                <a:gd name="T31" fmla="*/ 15 h 20"/>
                <a:gd name="T32" fmla="*/ 3 w 14"/>
                <a:gd name="T33" fmla="*/ 14 h 20"/>
                <a:gd name="T34" fmla="*/ 3 w 14"/>
                <a:gd name="T35" fmla="*/ 14 h 20"/>
                <a:gd name="T36" fmla="*/ 0 w 14"/>
                <a:gd name="T37" fmla="*/ 13 h 20"/>
                <a:gd name="T38" fmla="*/ 2 w 14"/>
                <a:gd name="T39" fmla="*/ 7 h 20"/>
                <a:gd name="T40" fmla="*/ 4 w 14"/>
                <a:gd name="T41" fmla="*/ 6 h 20"/>
                <a:gd name="T42" fmla="*/ 5 w 14"/>
                <a:gd name="T43" fmla="*/ 6 h 20"/>
                <a:gd name="T44" fmla="*/ 7 w 14"/>
                <a:gd name="T45" fmla="*/ 4 h 20"/>
                <a:gd name="T46" fmla="*/ 7 w 14"/>
                <a:gd name="T47" fmla="*/ 3 h 20"/>
                <a:gd name="T48" fmla="*/ 7 w 14"/>
                <a:gd name="T49" fmla="*/ 2 h 20"/>
                <a:gd name="T50" fmla="*/ 10 w 14"/>
                <a:gd name="T51" fmla="*/ 0 h 20"/>
                <a:gd name="T52" fmla="*/ 11 w 14"/>
                <a:gd name="T53" fmla="*/ 0 h 20"/>
                <a:gd name="T54" fmla="*/ 13 w 14"/>
                <a:gd name="T55" fmla="*/ 0 h 20"/>
                <a:gd name="T56" fmla="*/ 14 w 14"/>
                <a:gd name="T57" fmla="*/ 0 h 20"/>
                <a:gd name="T58" fmla="*/ 14 w 14"/>
                <a:gd name="T59" fmla="*/ 1 h 20"/>
                <a:gd name="T60" fmla="*/ 13 w 14"/>
                <a:gd name="T61" fmla="*/ 2 h 20"/>
                <a:gd name="T62" fmla="*/ 11 w 14"/>
                <a:gd name="T63" fmla="*/ 2 h 20"/>
                <a:gd name="T64" fmla="*/ 9 w 14"/>
                <a:gd name="T65" fmla="*/ 3 h 20"/>
                <a:gd name="T66" fmla="*/ 7 w 14"/>
                <a:gd name="T6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" h="20">
                  <a:moveTo>
                    <a:pt x="7" y="5"/>
                  </a:moveTo>
                  <a:lnTo>
                    <a:pt x="6" y="7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6" y="18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0" y="13"/>
                  </a:lnTo>
                  <a:lnTo>
                    <a:pt x="2" y="9"/>
                  </a:lnTo>
                  <a:lnTo>
                    <a:pt x="2" y="7"/>
                  </a:lnTo>
                  <a:lnTo>
                    <a:pt x="4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7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60" name="Freeform 224"/>
            <p:cNvSpPr>
              <a:spLocks/>
            </p:cNvSpPr>
            <p:nvPr/>
          </p:nvSpPr>
          <p:spPr bwMode="auto">
            <a:xfrm>
              <a:off x="4776064" y="2426662"/>
              <a:ext cx="20605" cy="20605"/>
            </a:xfrm>
            <a:custGeom>
              <a:avLst/>
              <a:gdLst>
                <a:gd name="T0" fmla="*/ 5 w 7"/>
                <a:gd name="T1" fmla="*/ 5 h 7"/>
                <a:gd name="T2" fmla="*/ 2 w 7"/>
                <a:gd name="T3" fmla="*/ 6 h 7"/>
                <a:gd name="T4" fmla="*/ 2 w 7"/>
                <a:gd name="T5" fmla="*/ 7 h 7"/>
                <a:gd name="T6" fmla="*/ 2 w 7"/>
                <a:gd name="T7" fmla="*/ 7 h 7"/>
                <a:gd name="T8" fmla="*/ 2 w 7"/>
                <a:gd name="T9" fmla="*/ 7 h 7"/>
                <a:gd name="T10" fmla="*/ 2 w 7"/>
                <a:gd name="T11" fmla="*/ 7 h 7"/>
                <a:gd name="T12" fmla="*/ 1 w 7"/>
                <a:gd name="T13" fmla="*/ 7 h 7"/>
                <a:gd name="T14" fmla="*/ 1 w 7"/>
                <a:gd name="T15" fmla="*/ 7 h 7"/>
                <a:gd name="T16" fmla="*/ 0 w 7"/>
                <a:gd name="T17" fmla="*/ 7 h 7"/>
                <a:gd name="T18" fmla="*/ 0 w 7"/>
                <a:gd name="T19" fmla="*/ 7 h 7"/>
                <a:gd name="T20" fmla="*/ 0 w 7"/>
                <a:gd name="T21" fmla="*/ 7 h 7"/>
                <a:gd name="T22" fmla="*/ 0 w 7"/>
                <a:gd name="T23" fmla="*/ 7 h 7"/>
                <a:gd name="T24" fmla="*/ 0 w 7"/>
                <a:gd name="T25" fmla="*/ 7 h 7"/>
                <a:gd name="T26" fmla="*/ 0 w 7"/>
                <a:gd name="T27" fmla="*/ 7 h 7"/>
                <a:gd name="T28" fmla="*/ 0 w 7"/>
                <a:gd name="T29" fmla="*/ 7 h 7"/>
                <a:gd name="T30" fmla="*/ 0 w 7"/>
                <a:gd name="T31" fmla="*/ 6 h 7"/>
                <a:gd name="T32" fmla="*/ 0 w 7"/>
                <a:gd name="T33" fmla="*/ 6 h 7"/>
                <a:gd name="T34" fmla="*/ 1 w 7"/>
                <a:gd name="T35" fmla="*/ 6 h 7"/>
                <a:gd name="T36" fmla="*/ 1 w 7"/>
                <a:gd name="T37" fmla="*/ 6 h 7"/>
                <a:gd name="T38" fmla="*/ 1 w 7"/>
                <a:gd name="T39" fmla="*/ 6 h 7"/>
                <a:gd name="T40" fmla="*/ 1 w 7"/>
                <a:gd name="T41" fmla="*/ 6 h 7"/>
                <a:gd name="T42" fmla="*/ 1 w 7"/>
                <a:gd name="T43" fmla="*/ 6 h 7"/>
                <a:gd name="T44" fmla="*/ 2 w 7"/>
                <a:gd name="T45" fmla="*/ 6 h 7"/>
                <a:gd name="T46" fmla="*/ 2 w 7"/>
                <a:gd name="T47" fmla="*/ 6 h 7"/>
                <a:gd name="T48" fmla="*/ 2 w 7"/>
                <a:gd name="T49" fmla="*/ 6 h 7"/>
                <a:gd name="T50" fmla="*/ 2 w 7"/>
                <a:gd name="T51" fmla="*/ 6 h 7"/>
                <a:gd name="T52" fmla="*/ 2 w 7"/>
                <a:gd name="T53" fmla="*/ 5 h 7"/>
                <a:gd name="T54" fmla="*/ 2 w 7"/>
                <a:gd name="T55" fmla="*/ 5 h 7"/>
                <a:gd name="T56" fmla="*/ 5 w 7"/>
                <a:gd name="T57" fmla="*/ 2 h 7"/>
                <a:gd name="T58" fmla="*/ 6 w 7"/>
                <a:gd name="T59" fmla="*/ 0 h 7"/>
                <a:gd name="T60" fmla="*/ 7 w 7"/>
                <a:gd name="T61" fmla="*/ 2 h 7"/>
                <a:gd name="T62" fmla="*/ 7 w 7"/>
                <a:gd name="T63" fmla="*/ 2 h 7"/>
                <a:gd name="T64" fmla="*/ 7 w 7"/>
                <a:gd name="T65" fmla="*/ 3 h 7"/>
                <a:gd name="T66" fmla="*/ 6 w 7"/>
                <a:gd name="T67" fmla="*/ 4 h 7"/>
                <a:gd name="T68" fmla="*/ 5 w 7"/>
                <a:gd name="T69" fmla="*/ 5 h 7"/>
                <a:gd name="T70" fmla="*/ 5 w 7"/>
                <a:gd name="T7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" h="7">
                  <a:moveTo>
                    <a:pt x="5" y="5"/>
                  </a:moveTo>
                  <a:lnTo>
                    <a:pt x="2" y="6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5" y="2"/>
                  </a:lnTo>
                  <a:lnTo>
                    <a:pt x="6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61" name="Freeform 225"/>
            <p:cNvSpPr>
              <a:spLocks/>
            </p:cNvSpPr>
            <p:nvPr/>
          </p:nvSpPr>
          <p:spPr bwMode="auto">
            <a:xfrm>
              <a:off x="4337508" y="2300098"/>
              <a:ext cx="8831" cy="23547"/>
            </a:xfrm>
            <a:custGeom>
              <a:avLst/>
              <a:gdLst>
                <a:gd name="T0" fmla="*/ 2 w 3"/>
                <a:gd name="T1" fmla="*/ 6 h 8"/>
                <a:gd name="T2" fmla="*/ 0 w 3"/>
                <a:gd name="T3" fmla="*/ 8 h 8"/>
                <a:gd name="T4" fmla="*/ 0 w 3"/>
                <a:gd name="T5" fmla="*/ 8 h 8"/>
                <a:gd name="T6" fmla="*/ 0 w 3"/>
                <a:gd name="T7" fmla="*/ 8 h 8"/>
                <a:gd name="T8" fmla="*/ 0 w 3"/>
                <a:gd name="T9" fmla="*/ 8 h 8"/>
                <a:gd name="T10" fmla="*/ 0 w 3"/>
                <a:gd name="T11" fmla="*/ 8 h 8"/>
                <a:gd name="T12" fmla="*/ 0 w 3"/>
                <a:gd name="T13" fmla="*/ 7 h 8"/>
                <a:gd name="T14" fmla="*/ 0 w 3"/>
                <a:gd name="T15" fmla="*/ 7 h 8"/>
                <a:gd name="T16" fmla="*/ 0 w 3"/>
                <a:gd name="T17" fmla="*/ 7 h 8"/>
                <a:gd name="T18" fmla="*/ 0 w 3"/>
                <a:gd name="T19" fmla="*/ 7 h 8"/>
                <a:gd name="T20" fmla="*/ 0 w 3"/>
                <a:gd name="T21" fmla="*/ 7 h 8"/>
                <a:gd name="T22" fmla="*/ 0 w 3"/>
                <a:gd name="T23" fmla="*/ 7 h 8"/>
                <a:gd name="T24" fmla="*/ 0 w 3"/>
                <a:gd name="T25" fmla="*/ 7 h 8"/>
                <a:gd name="T26" fmla="*/ 0 w 3"/>
                <a:gd name="T27" fmla="*/ 7 h 8"/>
                <a:gd name="T28" fmla="*/ 0 w 3"/>
                <a:gd name="T29" fmla="*/ 7 h 8"/>
                <a:gd name="T30" fmla="*/ 1 w 3"/>
                <a:gd name="T31" fmla="*/ 6 h 8"/>
                <a:gd name="T32" fmla="*/ 1 w 3"/>
                <a:gd name="T33" fmla="*/ 6 h 8"/>
                <a:gd name="T34" fmla="*/ 1 w 3"/>
                <a:gd name="T35" fmla="*/ 3 h 8"/>
                <a:gd name="T36" fmla="*/ 1 w 3"/>
                <a:gd name="T37" fmla="*/ 3 h 8"/>
                <a:gd name="T38" fmla="*/ 1 w 3"/>
                <a:gd name="T39" fmla="*/ 3 h 8"/>
                <a:gd name="T40" fmla="*/ 1 w 3"/>
                <a:gd name="T41" fmla="*/ 2 h 8"/>
                <a:gd name="T42" fmla="*/ 1 w 3"/>
                <a:gd name="T43" fmla="*/ 2 h 8"/>
                <a:gd name="T44" fmla="*/ 1 w 3"/>
                <a:gd name="T45" fmla="*/ 2 h 8"/>
                <a:gd name="T46" fmla="*/ 1 w 3"/>
                <a:gd name="T47" fmla="*/ 2 h 8"/>
                <a:gd name="T48" fmla="*/ 1 w 3"/>
                <a:gd name="T49" fmla="*/ 2 h 8"/>
                <a:gd name="T50" fmla="*/ 1 w 3"/>
                <a:gd name="T51" fmla="*/ 2 h 8"/>
                <a:gd name="T52" fmla="*/ 1 w 3"/>
                <a:gd name="T53" fmla="*/ 2 h 8"/>
                <a:gd name="T54" fmla="*/ 1 w 3"/>
                <a:gd name="T55" fmla="*/ 2 h 8"/>
                <a:gd name="T56" fmla="*/ 0 w 3"/>
                <a:gd name="T57" fmla="*/ 0 h 8"/>
                <a:gd name="T58" fmla="*/ 0 w 3"/>
                <a:gd name="T59" fmla="*/ 0 h 8"/>
                <a:gd name="T60" fmla="*/ 0 w 3"/>
                <a:gd name="T61" fmla="*/ 0 h 8"/>
                <a:gd name="T62" fmla="*/ 0 w 3"/>
                <a:gd name="T63" fmla="*/ 0 h 8"/>
                <a:gd name="T64" fmla="*/ 1 w 3"/>
                <a:gd name="T65" fmla="*/ 0 h 8"/>
                <a:gd name="T66" fmla="*/ 1 w 3"/>
                <a:gd name="T67" fmla="*/ 0 h 8"/>
                <a:gd name="T68" fmla="*/ 2 w 3"/>
                <a:gd name="T69" fmla="*/ 0 h 8"/>
                <a:gd name="T70" fmla="*/ 2 w 3"/>
                <a:gd name="T71" fmla="*/ 1 h 8"/>
                <a:gd name="T72" fmla="*/ 3 w 3"/>
                <a:gd name="T73" fmla="*/ 2 h 8"/>
                <a:gd name="T74" fmla="*/ 3 w 3"/>
                <a:gd name="T75" fmla="*/ 3 h 8"/>
                <a:gd name="T76" fmla="*/ 2 w 3"/>
                <a:gd name="T7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" h="8">
                  <a:moveTo>
                    <a:pt x="2" y="6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62" name="Freeform 226"/>
            <p:cNvSpPr>
              <a:spLocks/>
            </p:cNvSpPr>
            <p:nvPr/>
          </p:nvSpPr>
          <p:spPr bwMode="auto">
            <a:xfrm>
              <a:off x="4487618" y="2267722"/>
              <a:ext cx="14718" cy="8831"/>
            </a:xfrm>
            <a:custGeom>
              <a:avLst/>
              <a:gdLst>
                <a:gd name="T0" fmla="*/ 3 w 5"/>
                <a:gd name="T1" fmla="*/ 3 h 3"/>
                <a:gd name="T2" fmla="*/ 1 w 5"/>
                <a:gd name="T3" fmla="*/ 3 h 3"/>
                <a:gd name="T4" fmla="*/ 1 w 5"/>
                <a:gd name="T5" fmla="*/ 3 h 3"/>
                <a:gd name="T6" fmla="*/ 1 w 5"/>
                <a:gd name="T7" fmla="*/ 3 h 3"/>
                <a:gd name="T8" fmla="*/ 0 w 5"/>
                <a:gd name="T9" fmla="*/ 2 h 3"/>
                <a:gd name="T10" fmla="*/ 0 w 5"/>
                <a:gd name="T11" fmla="*/ 2 h 3"/>
                <a:gd name="T12" fmla="*/ 0 w 5"/>
                <a:gd name="T13" fmla="*/ 2 h 3"/>
                <a:gd name="T14" fmla="*/ 0 w 5"/>
                <a:gd name="T15" fmla="*/ 2 h 3"/>
                <a:gd name="T16" fmla="*/ 0 w 5"/>
                <a:gd name="T17" fmla="*/ 2 h 3"/>
                <a:gd name="T18" fmla="*/ 0 w 5"/>
                <a:gd name="T19" fmla="*/ 1 h 3"/>
                <a:gd name="T20" fmla="*/ 0 w 5"/>
                <a:gd name="T21" fmla="*/ 1 h 3"/>
                <a:gd name="T22" fmla="*/ 2 w 5"/>
                <a:gd name="T23" fmla="*/ 0 h 3"/>
                <a:gd name="T24" fmla="*/ 2 w 5"/>
                <a:gd name="T25" fmla="*/ 0 h 3"/>
                <a:gd name="T26" fmla="*/ 3 w 5"/>
                <a:gd name="T27" fmla="*/ 0 h 3"/>
                <a:gd name="T28" fmla="*/ 3 w 5"/>
                <a:gd name="T29" fmla="*/ 0 h 3"/>
                <a:gd name="T30" fmla="*/ 3 w 5"/>
                <a:gd name="T31" fmla="*/ 0 h 3"/>
                <a:gd name="T32" fmla="*/ 4 w 5"/>
                <a:gd name="T33" fmla="*/ 0 h 3"/>
                <a:gd name="T34" fmla="*/ 4 w 5"/>
                <a:gd name="T35" fmla="*/ 1 h 3"/>
                <a:gd name="T36" fmla="*/ 5 w 5"/>
                <a:gd name="T37" fmla="*/ 1 h 3"/>
                <a:gd name="T38" fmla="*/ 5 w 5"/>
                <a:gd name="T39" fmla="*/ 2 h 3"/>
                <a:gd name="T40" fmla="*/ 5 w 5"/>
                <a:gd name="T41" fmla="*/ 2 h 3"/>
                <a:gd name="T42" fmla="*/ 5 w 5"/>
                <a:gd name="T43" fmla="*/ 2 h 3"/>
                <a:gd name="T44" fmla="*/ 4 w 5"/>
                <a:gd name="T45" fmla="*/ 2 h 3"/>
                <a:gd name="T46" fmla="*/ 4 w 5"/>
                <a:gd name="T47" fmla="*/ 3 h 3"/>
                <a:gd name="T48" fmla="*/ 4 w 5"/>
                <a:gd name="T49" fmla="*/ 3 h 3"/>
                <a:gd name="T50" fmla="*/ 3 w 5"/>
                <a:gd name="T5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63" name="Freeform 227"/>
            <p:cNvSpPr>
              <a:spLocks/>
            </p:cNvSpPr>
            <p:nvPr/>
          </p:nvSpPr>
          <p:spPr bwMode="auto">
            <a:xfrm>
              <a:off x="4808440" y="2438435"/>
              <a:ext cx="5887" cy="5887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1 w 2"/>
                <a:gd name="T5" fmla="*/ 2 h 2"/>
                <a:gd name="T6" fmla="*/ 0 w 2"/>
                <a:gd name="T7" fmla="*/ 1 h 2"/>
                <a:gd name="T8" fmla="*/ 0 w 2"/>
                <a:gd name="T9" fmla="*/ 1 h 2"/>
                <a:gd name="T10" fmla="*/ 0 w 2"/>
                <a:gd name="T11" fmla="*/ 1 h 2"/>
                <a:gd name="T12" fmla="*/ 0 w 2"/>
                <a:gd name="T13" fmla="*/ 1 h 2"/>
                <a:gd name="T14" fmla="*/ 0 w 2"/>
                <a:gd name="T15" fmla="*/ 1 h 2"/>
                <a:gd name="T16" fmla="*/ 0 w 2"/>
                <a:gd name="T17" fmla="*/ 1 h 2"/>
                <a:gd name="T18" fmla="*/ 0 w 2"/>
                <a:gd name="T19" fmla="*/ 0 h 2"/>
                <a:gd name="T20" fmla="*/ 0 w 2"/>
                <a:gd name="T21" fmla="*/ 0 h 2"/>
                <a:gd name="T22" fmla="*/ 0 w 2"/>
                <a:gd name="T23" fmla="*/ 0 h 2"/>
                <a:gd name="T24" fmla="*/ 0 w 2"/>
                <a:gd name="T25" fmla="*/ 0 h 2"/>
                <a:gd name="T26" fmla="*/ 0 w 2"/>
                <a:gd name="T27" fmla="*/ 0 h 2"/>
                <a:gd name="T28" fmla="*/ 0 w 2"/>
                <a:gd name="T29" fmla="*/ 0 h 2"/>
                <a:gd name="T30" fmla="*/ 1 w 2"/>
                <a:gd name="T31" fmla="*/ 0 h 2"/>
                <a:gd name="T32" fmla="*/ 1 w 2"/>
                <a:gd name="T33" fmla="*/ 0 h 2"/>
                <a:gd name="T34" fmla="*/ 1 w 2"/>
                <a:gd name="T35" fmla="*/ 0 h 2"/>
                <a:gd name="T36" fmla="*/ 2 w 2"/>
                <a:gd name="T37" fmla="*/ 0 h 2"/>
                <a:gd name="T38" fmla="*/ 2 w 2"/>
                <a:gd name="T39" fmla="*/ 0 h 2"/>
                <a:gd name="T40" fmla="*/ 2 w 2"/>
                <a:gd name="T41" fmla="*/ 1 h 2"/>
                <a:gd name="T42" fmla="*/ 2 w 2"/>
                <a:gd name="T43" fmla="*/ 1 h 2"/>
                <a:gd name="T44" fmla="*/ 2 w 2"/>
                <a:gd name="T45" fmla="*/ 1 h 2"/>
                <a:gd name="T46" fmla="*/ 2 w 2"/>
                <a:gd name="T47" fmla="*/ 1 h 2"/>
                <a:gd name="T48" fmla="*/ 2 w 2"/>
                <a:gd name="T49" fmla="*/ 1 h 2"/>
                <a:gd name="T50" fmla="*/ 2 w 2"/>
                <a:gd name="T51" fmla="*/ 1 h 2"/>
                <a:gd name="T52" fmla="*/ 2 w 2"/>
                <a:gd name="T53" fmla="*/ 1 h 2"/>
                <a:gd name="T54" fmla="*/ 2 w 2"/>
                <a:gd name="T55" fmla="*/ 1 h 2"/>
                <a:gd name="T56" fmla="*/ 1 w 2"/>
                <a:gd name="T57" fmla="*/ 1 h 2"/>
                <a:gd name="T58" fmla="*/ 1 w 2"/>
                <a:gd name="T5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64" name="Freeform 228"/>
            <p:cNvSpPr>
              <a:spLocks/>
            </p:cNvSpPr>
            <p:nvPr/>
          </p:nvSpPr>
          <p:spPr bwMode="auto">
            <a:xfrm>
              <a:off x="4449355" y="2305984"/>
              <a:ext cx="5887" cy="5887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0 w 2"/>
                <a:gd name="T5" fmla="*/ 2 h 2"/>
                <a:gd name="T6" fmla="*/ 0 w 2"/>
                <a:gd name="T7" fmla="*/ 2 h 2"/>
                <a:gd name="T8" fmla="*/ 0 w 2"/>
                <a:gd name="T9" fmla="*/ 2 h 2"/>
                <a:gd name="T10" fmla="*/ 0 w 2"/>
                <a:gd name="T11" fmla="*/ 1 h 2"/>
                <a:gd name="T12" fmla="*/ 0 w 2"/>
                <a:gd name="T13" fmla="*/ 1 h 2"/>
                <a:gd name="T14" fmla="*/ 2 w 2"/>
                <a:gd name="T15" fmla="*/ 0 h 2"/>
                <a:gd name="T16" fmla="*/ 2 w 2"/>
                <a:gd name="T17" fmla="*/ 0 h 2"/>
                <a:gd name="T18" fmla="*/ 2 w 2"/>
                <a:gd name="T19" fmla="*/ 0 h 2"/>
                <a:gd name="T20" fmla="*/ 2 w 2"/>
                <a:gd name="T21" fmla="*/ 0 h 2"/>
                <a:gd name="T22" fmla="*/ 2 w 2"/>
                <a:gd name="T23" fmla="*/ 1 h 2"/>
                <a:gd name="T24" fmla="*/ 2 w 2"/>
                <a:gd name="T25" fmla="*/ 1 h 2"/>
                <a:gd name="T26" fmla="*/ 2 w 2"/>
                <a:gd name="T27" fmla="*/ 1 h 2"/>
                <a:gd name="T28" fmla="*/ 2 w 2"/>
                <a:gd name="T29" fmla="*/ 1 h 2"/>
                <a:gd name="T30" fmla="*/ 2 w 2"/>
                <a:gd name="T31" fmla="*/ 1 h 2"/>
                <a:gd name="T32" fmla="*/ 2 w 2"/>
                <a:gd name="T33" fmla="*/ 1 h 2"/>
                <a:gd name="T34" fmla="*/ 2 w 2"/>
                <a:gd name="T35" fmla="*/ 1 h 2"/>
                <a:gd name="T36" fmla="*/ 2 w 2"/>
                <a:gd name="T37" fmla="*/ 2 h 2"/>
                <a:gd name="T38" fmla="*/ 2 w 2"/>
                <a:gd name="T39" fmla="*/ 2 h 2"/>
                <a:gd name="T40" fmla="*/ 1 w 2"/>
                <a:gd name="T41" fmla="*/ 2 h 2"/>
                <a:gd name="T42" fmla="*/ 1 w 2"/>
                <a:gd name="T4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65" name="Freeform 229"/>
            <p:cNvSpPr>
              <a:spLocks/>
            </p:cNvSpPr>
            <p:nvPr/>
          </p:nvSpPr>
          <p:spPr bwMode="auto">
            <a:xfrm>
              <a:off x="4334565" y="2323645"/>
              <a:ext cx="2945" cy="294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1 h 1"/>
                <a:gd name="T20" fmla="*/ 0 w 1"/>
                <a:gd name="T21" fmla="*/ 1 h 1"/>
                <a:gd name="T22" fmla="*/ 0 w 1"/>
                <a:gd name="T23" fmla="*/ 1 h 1"/>
                <a:gd name="T24" fmla="*/ 0 w 1"/>
                <a:gd name="T25" fmla="*/ 1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0 h 1"/>
                <a:gd name="T40" fmla="*/ 0 w 1"/>
                <a:gd name="T41" fmla="*/ 0 h 1"/>
                <a:gd name="T42" fmla="*/ 0 w 1"/>
                <a:gd name="T43" fmla="*/ 0 h 1"/>
                <a:gd name="T44" fmla="*/ 0 w 1"/>
                <a:gd name="T4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66" name="Freeform 230"/>
            <p:cNvSpPr>
              <a:spLocks/>
            </p:cNvSpPr>
            <p:nvPr/>
          </p:nvSpPr>
          <p:spPr bwMode="auto">
            <a:xfrm>
              <a:off x="4334565" y="2326589"/>
              <a:ext cx="2945" cy="294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1 w 1"/>
                <a:gd name="T23" fmla="*/ 0 h 1"/>
                <a:gd name="T24" fmla="*/ 1 w 1"/>
                <a:gd name="T25" fmla="*/ 0 h 1"/>
                <a:gd name="T26" fmla="*/ 1 w 1"/>
                <a:gd name="T27" fmla="*/ 0 h 1"/>
                <a:gd name="T28" fmla="*/ 1 w 1"/>
                <a:gd name="T29" fmla="*/ 0 h 1"/>
                <a:gd name="T30" fmla="*/ 1 w 1"/>
                <a:gd name="T31" fmla="*/ 1 h 1"/>
                <a:gd name="T32" fmla="*/ 1 w 1"/>
                <a:gd name="T33" fmla="*/ 1 h 1"/>
                <a:gd name="T34" fmla="*/ 1 w 1"/>
                <a:gd name="T35" fmla="*/ 1 h 1"/>
                <a:gd name="T36" fmla="*/ 1 w 1"/>
                <a:gd name="T3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67" name="Freeform 231"/>
            <p:cNvSpPr>
              <a:spLocks/>
            </p:cNvSpPr>
            <p:nvPr/>
          </p:nvSpPr>
          <p:spPr bwMode="auto">
            <a:xfrm>
              <a:off x="4334565" y="2305984"/>
              <a:ext cx="2945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  <a:gd name="T9" fmla="*/ 1 w 1"/>
                <a:gd name="T10" fmla="*/ 1 w 1"/>
                <a:gd name="T11" fmla="*/ 1 w 1"/>
                <a:gd name="T12" fmla="*/ 1 w 1"/>
                <a:gd name="T13" fmla="*/ 0 w 1"/>
                <a:gd name="T14" fmla="*/ 0 w 1"/>
                <a:gd name="T15" fmla="*/ 0 w 1"/>
                <a:gd name="T16" fmla="*/ 0 w 1"/>
                <a:gd name="T17" fmla="*/ 0 w 1"/>
                <a:gd name="T18" fmla="*/ 0 w 1"/>
                <a:gd name="T19" fmla="*/ 1 w 1"/>
                <a:gd name="T20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68" name="Freeform 232"/>
            <p:cNvSpPr>
              <a:spLocks/>
            </p:cNvSpPr>
            <p:nvPr/>
          </p:nvSpPr>
          <p:spPr bwMode="auto">
            <a:xfrm>
              <a:off x="4337508" y="230598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69" name="Freeform 233"/>
            <p:cNvSpPr>
              <a:spLocks/>
            </p:cNvSpPr>
            <p:nvPr/>
          </p:nvSpPr>
          <p:spPr bwMode="auto">
            <a:xfrm>
              <a:off x="4428752" y="236190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70" name="Freeform 234"/>
            <p:cNvSpPr>
              <a:spLocks/>
            </p:cNvSpPr>
            <p:nvPr/>
          </p:nvSpPr>
          <p:spPr bwMode="auto">
            <a:xfrm>
              <a:off x="4334565" y="2326589"/>
              <a:ext cx="0" cy="2945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0 h 1"/>
                <a:gd name="T5" fmla="*/ 0 h 1"/>
                <a:gd name="T6" fmla="*/ 0 h 1"/>
                <a:gd name="T7" fmla="*/ 0 h 1"/>
                <a:gd name="T8" fmla="*/ 0 h 1"/>
                <a:gd name="T9" fmla="*/ 1 h 1"/>
                <a:gd name="T10" fmla="*/ 1 h 1"/>
                <a:gd name="T11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71" name="Freeform 235"/>
            <p:cNvSpPr>
              <a:spLocks/>
            </p:cNvSpPr>
            <p:nvPr/>
          </p:nvSpPr>
          <p:spPr bwMode="auto">
            <a:xfrm>
              <a:off x="4337508" y="232953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72" name="Freeform 236"/>
            <p:cNvSpPr>
              <a:spLocks/>
            </p:cNvSpPr>
            <p:nvPr/>
          </p:nvSpPr>
          <p:spPr bwMode="auto">
            <a:xfrm>
              <a:off x="4537654" y="240311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73" name="Freeform 237"/>
            <p:cNvSpPr>
              <a:spLocks/>
            </p:cNvSpPr>
            <p:nvPr/>
          </p:nvSpPr>
          <p:spPr bwMode="auto">
            <a:xfrm>
              <a:off x="5485405" y="1655511"/>
              <a:ext cx="603382" cy="512138"/>
            </a:xfrm>
            <a:custGeom>
              <a:avLst/>
              <a:gdLst>
                <a:gd name="T0" fmla="*/ 175 w 205"/>
                <a:gd name="T1" fmla="*/ 15 h 174"/>
                <a:gd name="T2" fmla="*/ 188 w 205"/>
                <a:gd name="T3" fmla="*/ 17 h 174"/>
                <a:gd name="T4" fmla="*/ 186 w 205"/>
                <a:gd name="T5" fmla="*/ 24 h 174"/>
                <a:gd name="T6" fmla="*/ 185 w 205"/>
                <a:gd name="T7" fmla="*/ 33 h 174"/>
                <a:gd name="T8" fmla="*/ 182 w 205"/>
                <a:gd name="T9" fmla="*/ 46 h 174"/>
                <a:gd name="T10" fmla="*/ 190 w 205"/>
                <a:gd name="T11" fmla="*/ 54 h 174"/>
                <a:gd name="T12" fmla="*/ 199 w 205"/>
                <a:gd name="T13" fmla="*/ 59 h 174"/>
                <a:gd name="T14" fmla="*/ 203 w 205"/>
                <a:gd name="T15" fmla="*/ 65 h 174"/>
                <a:gd name="T16" fmla="*/ 199 w 205"/>
                <a:gd name="T17" fmla="*/ 78 h 174"/>
                <a:gd name="T18" fmla="*/ 187 w 205"/>
                <a:gd name="T19" fmla="*/ 78 h 174"/>
                <a:gd name="T20" fmla="*/ 174 w 205"/>
                <a:gd name="T21" fmla="*/ 78 h 174"/>
                <a:gd name="T22" fmla="*/ 162 w 205"/>
                <a:gd name="T23" fmla="*/ 79 h 174"/>
                <a:gd name="T24" fmla="*/ 168 w 205"/>
                <a:gd name="T25" fmla="*/ 94 h 174"/>
                <a:gd name="T26" fmla="*/ 167 w 205"/>
                <a:gd name="T27" fmla="*/ 101 h 174"/>
                <a:gd name="T28" fmla="*/ 159 w 205"/>
                <a:gd name="T29" fmla="*/ 109 h 174"/>
                <a:gd name="T30" fmla="*/ 161 w 205"/>
                <a:gd name="T31" fmla="*/ 118 h 174"/>
                <a:gd name="T32" fmla="*/ 168 w 205"/>
                <a:gd name="T33" fmla="*/ 119 h 174"/>
                <a:gd name="T34" fmla="*/ 159 w 205"/>
                <a:gd name="T35" fmla="*/ 139 h 174"/>
                <a:gd name="T36" fmla="*/ 151 w 205"/>
                <a:gd name="T37" fmla="*/ 143 h 174"/>
                <a:gd name="T38" fmla="*/ 138 w 205"/>
                <a:gd name="T39" fmla="*/ 151 h 174"/>
                <a:gd name="T40" fmla="*/ 124 w 205"/>
                <a:gd name="T41" fmla="*/ 159 h 174"/>
                <a:gd name="T42" fmla="*/ 118 w 205"/>
                <a:gd name="T43" fmla="*/ 155 h 174"/>
                <a:gd name="T44" fmla="*/ 112 w 205"/>
                <a:gd name="T45" fmla="*/ 165 h 174"/>
                <a:gd name="T46" fmla="*/ 107 w 205"/>
                <a:gd name="T47" fmla="*/ 171 h 174"/>
                <a:gd name="T48" fmla="*/ 96 w 205"/>
                <a:gd name="T49" fmla="*/ 154 h 174"/>
                <a:gd name="T50" fmla="*/ 83 w 205"/>
                <a:gd name="T51" fmla="*/ 157 h 174"/>
                <a:gd name="T52" fmla="*/ 68 w 205"/>
                <a:gd name="T53" fmla="*/ 158 h 174"/>
                <a:gd name="T54" fmla="*/ 64 w 205"/>
                <a:gd name="T55" fmla="*/ 164 h 174"/>
                <a:gd name="T56" fmla="*/ 59 w 205"/>
                <a:gd name="T57" fmla="*/ 172 h 174"/>
                <a:gd name="T58" fmla="*/ 45 w 205"/>
                <a:gd name="T59" fmla="*/ 164 h 174"/>
                <a:gd name="T60" fmla="*/ 39 w 205"/>
                <a:gd name="T61" fmla="*/ 161 h 174"/>
                <a:gd name="T62" fmla="*/ 29 w 205"/>
                <a:gd name="T63" fmla="*/ 162 h 174"/>
                <a:gd name="T64" fmla="*/ 23 w 205"/>
                <a:gd name="T65" fmla="*/ 155 h 174"/>
                <a:gd name="T66" fmla="*/ 12 w 205"/>
                <a:gd name="T67" fmla="*/ 138 h 174"/>
                <a:gd name="T68" fmla="*/ 3 w 205"/>
                <a:gd name="T69" fmla="*/ 131 h 174"/>
                <a:gd name="T70" fmla="*/ 7 w 205"/>
                <a:gd name="T71" fmla="*/ 126 h 174"/>
                <a:gd name="T72" fmla="*/ 19 w 205"/>
                <a:gd name="T73" fmla="*/ 132 h 174"/>
                <a:gd name="T74" fmla="*/ 21 w 205"/>
                <a:gd name="T75" fmla="*/ 126 h 174"/>
                <a:gd name="T76" fmla="*/ 27 w 205"/>
                <a:gd name="T77" fmla="*/ 122 h 174"/>
                <a:gd name="T78" fmla="*/ 27 w 205"/>
                <a:gd name="T79" fmla="*/ 118 h 174"/>
                <a:gd name="T80" fmla="*/ 23 w 205"/>
                <a:gd name="T81" fmla="*/ 110 h 174"/>
                <a:gd name="T82" fmla="*/ 20 w 205"/>
                <a:gd name="T83" fmla="*/ 103 h 174"/>
                <a:gd name="T84" fmla="*/ 16 w 205"/>
                <a:gd name="T85" fmla="*/ 102 h 174"/>
                <a:gd name="T86" fmla="*/ 16 w 205"/>
                <a:gd name="T87" fmla="*/ 94 h 174"/>
                <a:gd name="T88" fmla="*/ 26 w 205"/>
                <a:gd name="T89" fmla="*/ 75 h 174"/>
                <a:gd name="T90" fmla="*/ 29 w 205"/>
                <a:gd name="T91" fmla="*/ 66 h 174"/>
                <a:gd name="T92" fmla="*/ 20 w 205"/>
                <a:gd name="T93" fmla="*/ 53 h 174"/>
                <a:gd name="T94" fmla="*/ 33 w 205"/>
                <a:gd name="T95" fmla="*/ 47 h 174"/>
                <a:gd name="T96" fmla="*/ 41 w 205"/>
                <a:gd name="T97" fmla="*/ 44 h 174"/>
                <a:gd name="T98" fmla="*/ 56 w 205"/>
                <a:gd name="T99" fmla="*/ 45 h 174"/>
                <a:gd name="T100" fmla="*/ 56 w 205"/>
                <a:gd name="T101" fmla="*/ 48 h 174"/>
                <a:gd name="T102" fmla="*/ 68 w 205"/>
                <a:gd name="T103" fmla="*/ 42 h 174"/>
                <a:gd name="T104" fmla="*/ 76 w 205"/>
                <a:gd name="T105" fmla="*/ 37 h 174"/>
                <a:gd name="T106" fmla="*/ 89 w 205"/>
                <a:gd name="T107" fmla="*/ 35 h 174"/>
                <a:gd name="T108" fmla="*/ 103 w 205"/>
                <a:gd name="T109" fmla="*/ 22 h 174"/>
                <a:gd name="T110" fmla="*/ 105 w 205"/>
                <a:gd name="T111" fmla="*/ 17 h 174"/>
                <a:gd name="T112" fmla="*/ 112 w 205"/>
                <a:gd name="T113" fmla="*/ 18 h 174"/>
                <a:gd name="T114" fmla="*/ 127 w 205"/>
                <a:gd name="T115" fmla="*/ 24 h 174"/>
                <a:gd name="T116" fmla="*/ 132 w 205"/>
                <a:gd name="T117" fmla="*/ 18 h 174"/>
                <a:gd name="T118" fmla="*/ 143 w 205"/>
                <a:gd name="T119" fmla="*/ 14 h 174"/>
                <a:gd name="T120" fmla="*/ 157 w 205"/>
                <a:gd name="T121" fmla="*/ 7 h 174"/>
                <a:gd name="T122" fmla="*/ 170 w 205"/>
                <a:gd name="T123" fmla="*/ 1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5" h="174">
                  <a:moveTo>
                    <a:pt x="170" y="11"/>
                  </a:moveTo>
                  <a:lnTo>
                    <a:pt x="171" y="12"/>
                  </a:lnTo>
                  <a:lnTo>
                    <a:pt x="171" y="12"/>
                  </a:lnTo>
                  <a:lnTo>
                    <a:pt x="172" y="11"/>
                  </a:lnTo>
                  <a:lnTo>
                    <a:pt x="173" y="11"/>
                  </a:lnTo>
                  <a:lnTo>
                    <a:pt x="173" y="10"/>
                  </a:lnTo>
                  <a:lnTo>
                    <a:pt x="174" y="10"/>
                  </a:lnTo>
                  <a:lnTo>
                    <a:pt x="174" y="11"/>
                  </a:lnTo>
                  <a:lnTo>
                    <a:pt x="174" y="11"/>
                  </a:lnTo>
                  <a:lnTo>
                    <a:pt x="174" y="12"/>
                  </a:lnTo>
                  <a:lnTo>
                    <a:pt x="174" y="12"/>
                  </a:lnTo>
                  <a:lnTo>
                    <a:pt x="174" y="12"/>
                  </a:lnTo>
                  <a:lnTo>
                    <a:pt x="173" y="13"/>
                  </a:lnTo>
                  <a:lnTo>
                    <a:pt x="174" y="13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74" y="15"/>
                  </a:lnTo>
                  <a:lnTo>
                    <a:pt x="175" y="15"/>
                  </a:lnTo>
                  <a:lnTo>
                    <a:pt x="175" y="15"/>
                  </a:lnTo>
                  <a:lnTo>
                    <a:pt x="175" y="15"/>
                  </a:lnTo>
                  <a:lnTo>
                    <a:pt x="176" y="15"/>
                  </a:lnTo>
                  <a:lnTo>
                    <a:pt x="176" y="15"/>
                  </a:lnTo>
                  <a:lnTo>
                    <a:pt x="177" y="15"/>
                  </a:lnTo>
                  <a:lnTo>
                    <a:pt x="179" y="15"/>
                  </a:lnTo>
                  <a:lnTo>
                    <a:pt x="179" y="16"/>
                  </a:lnTo>
                  <a:lnTo>
                    <a:pt x="180" y="16"/>
                  </a:lnTo>
                  <a:lnTo>
                    <a:pt x="180" y="16"/>
                  </a:lnTo>
                  <a:lnTo>
                    <a:pt x="180" y="16"/>
                  </a:lnTo>
                  <a:lnTo>
                    <a:pt x="180" y="17"/>
                  </a:lnTo>
                  <a:lnTo>
                    <a:pt x="180" y="17"/>
                  </a:lnTo>
                  <a:lnTo>
                    <a:pt x="182" y="18"/>
                  </a:lnTo>
                  <a:lnTo>
                    <a:pt x="182" y="18"/>
                  </a:lnTo>
                  <a:lnTo>
                    <a:pt x="184" y="18"/>
                  </a:lnTo>
                  <a:lnTo>
                    <a:pt x="184" y="18"/>
                  </a:lnTo>
                  <a:lnTo>
                    <a:pt x="184" y="18"/>
                  </a:lnTo>
                  <a:lnTo>
                    <a:pt x="184" y="18"/>
                  </a:lnTo>
                  <a:lnTo>
                    <a:pt x="185" y="18"/>
                  </a:lnTo>
                  <a:lnTo>
                    <a:pt x="188" y="17"/>
                  </a:lnTo>
                  <a:lnTo>
                    <a:pt x="188" y="17"/>
                  </a:lnTo>
                  <a:lnTo>
                    <a:pt x="188" y="17"/>
                  </a:lnTo>
                  <a:lnTo>
                    <a:pt x="188" y="17"/>
                  </a:lnTo>
                  <a:lnTo>
                    <a:pt x="188" y="17"/>
                  </a:lnTo>
                  <a:lnTo>
                    <a:pt x="188" y="17"/>
                  </a:lnTo>
                  <a:lnTo>
                    <a:pt x="189" y="18"/>
                  </a:lnTo>
                  <a:lnTo>
                    <a:pt x="190" y="21"/>
                  </a:lnTo>
                  <a:lnTo>
                    <a:pt x="190" y="21"/>
                  </a:lnTo>
                  <a:lnTo>
                    <a:pt x="190" y="21"/>
                  </a:lnTo>
                  <a:lnTo>
                    <a:pt x="189" y="22"/>
                  </a:lnTo>
                  <a:lnTo>
                    <a:pt x="189" y="22"/>
                  </a:lnTo>
                  <a:lnTo>
                    <a:pt x="189" y="22"/>
                  </a:lnTo>
                  <a:lnTo>
                    <a:pt x="189" y="22"/>
                  </a:lnTo>
                  <a:lnTo>
                    <a:pt x="188" y="22"/>
                  </a:lnTo>
                  <a:lnTo>
                    <a:pt x="188" y="22"/>
                  </a:lnTo>
                  <a:lnTo>
                    <a:pt x="188" y="22"/>
                  </a:lnTo>
                  <a:lnTo>
                    <a:pt x="187" y="23"/>
                  </a:lnTo>
                  <a:lnTo>
                    <a:pt x="187" y="23"/>
                  </a:lnTo>
                  <a:lnTo>
                    <a:pt x="186" y="24"/>
                  </a:lnTo>
                  <a:lnTo>
                    <a:pt x="186" y="26"/>
                  </a:lnTo>
                  <a:lnTo>
                    <a:pt x="186" y="26"/>
                  </a:lnTo>
                  <a:lnTo>
                    <a:pt x="186" y="26"/>
                  </a:lnTo>
                  <a:lnTo>
                    <a:pt x="186" y="26"/>
                  </a:lnTo>
                  <a:lnTo>
                    <a:pt x="186" y="26"/>
                  </a:lnTo>
                  <a:lnTo>
                    <a:pt x="186" y="27"/>
                  </a:lnTo>
                  <a:lnTo>
                    <a:pt x="186" y="28"/>
                  </a:lnTo>
                  <a:lnTo>
                    <a:pt x="186" y="28"/>
                  </a:lnTo>
                  <a:lnTo>
                    <a:pt x="186" y="28"/>
                  </a:lnTo>
                  <a:lnTo>
                    <a:pt x="187" y="29"/>
                  </a:lnTo>
                  <a:lnTo>
                    <a:pt x="187" y="29"/>
                  </a:lnTo>
                  <a:lnTo>
                    <a:pt x="188" y="29"/>
                  </a:lnTo>
                  <a:lnTo>
                    <a:pt x="188" y="30"/>
                  </a:lnTo>
                  <a:lnTo>
                    <a:pt x="188" y="30"/>
                  </a:lnTo>
                  <a:lnTo>
                    <a:pt x="188" y="30"/>
                  </a:lnTo>
                  <a:lnTo>
                    <a:pt x="189" y="31"/>
                  </a:lnTo>
                  <a:lnTo>
                    <a:pt x="189" y="32"/>
                  </a:lnTo>
                  <a:lnTo>
                    <a:pt x="188" y="33"/>
                  </a:lnTo>
                  <a:lnTo>
                    <a:pt x="185" y="33"/>
                  </a:lnTo>
                  <a:lnTo>
                    <a:pt x="183" y="37"/>
                  </a:lnTo>
                  <a:lnTo>
                    <a:pt x="182" y="37"/>
                  </a:lnTo>
                  <a:lnTo>
                    <a:pt x="182" y="37"/>
                  </a:lnTo>
                  <a:lnTo>
                    <a:pt x="182" y="38"/>
                  </a:lnTo>
                  <a:lnTo>
                    <a:pt x="180" y="39"/>
                  </a:lnTo>
                  <a:lnTo>
                    <a:pt x="180" y="39"/>
                  </a:lnTo>
                  <a:lnTo>
                    <a:pt x="179" y="39"/>
                  </a:lnTo>
                  <a:lnTo>
                    <a:pt x="180" y="39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80" y="43"/>
                  </a:lnTo>
                  <a:lnTo>
                    <a:pt x="181" y="44"/>
                  </a:lnTo>
                  <a:lnTo>
                    <a:pt x="181" y="44"/>
                  </a:lnTo>
                  <a:lnTo>
                    <a:pt x="181" y="44"/>
                  </a:lnTo>
                  <a:lnTo>
                    <a:pt x="181" y="44"/>
                  </a:lnTo>
                  <a:lnTo>
                    <a:pt x="182" y="46"/>
                  </a:lnTo>
                  <a:lnTo>
                    <a:pt x="182" y="46"/>
                  </a:lnTo>
                  <a:lnTo>
                    <a:pt x="182" y="46"/>
                  </a:lnTo>
                  <a:lnTo>
                    <a:pt x="182" y="46"/>
                  </a:lnTo>
                  <a:lnTo>
                    <a:pt x="182" y="46"/>
                  </a:lnTo>
                  <a:lnTo>
                    <a:pt x="182" y="48"/>
                  </a:lnTo>
                  <a:lnTo>
                    <a:pt x="182" y="48"/>
                  </a:lnTo>
                  <a:lnTo>
                    <a:pt x="182" y="48"/>
                  </a:lnTo>
                  <a:lnTo>
                    <a:pt x="182" y="48"/>
                  </a:lnTo>
                  <a:lnTo>
                    <a:pt x="182" y="48"/>
                  </a:lnTo>
                  <a:lnTo>
                    <a:pt x="182" y="49"/>
                  </a:lnTo>
                  <a:lnTo>
                    <a:pt x="182" y="49"/>
                  </a:lnTo>
                  <a:lnTo>
                    <a:pt x="182" y="49"/>
                  </a:lnTo>
                  <a:lnTo>
                    <a:pt x="182" y="49"/>
                  </a:lnTo>
                  <a:lnTo>
                    <a:pt x="183" y="52"/>
                  </a:lnTo>
                  <a:lnTo>
                    <a:pt x="184" y="53"/>
                  </a:lnTo>
                  <a:lnTo>
                    <a:pt x="184" y="53"/>
                  </a:lnTo>
                  <a:lnTo>
                    <a:pt x="187" y="54"/>
                  </a:lnTo>
                  <a:lnTo>
                    <a:pt x="190" y="54"/>
                  </a:lnTo>
                  <a:lnTo>
                    <a:pt x="190" y="54"/>
                  </a:lnTo>
                  <a:lnTo>
                    <a:pt x="190" y="54"/>
                  </a:lnTo>
                  <a:lnTo>
                    <a:pt x="191" y="54"/>
                  </a:lnTo>
                  <a:lnTo>
                    <a:pt x="191" y="54"/>
                  </a:lnTo>
                  <a:lnTo>
                    <a:pt x="191" y="54"/>
                  </a:lnTo>
                  <a:lnTo>
                    <a:pt x="192" y="54"/>
                  </a:lnTo>
                  <a:lnTo>
                    <a:pt x="192" y="54"/>
                  </a:lnTo>
                  <a:lnTo>
                    <a:pt x="192" y="54"/>
                  </a:lnTo>
                  <a:lnTo>
                    <a:pt x="192" y="55"/>
                  </a:lnTo>
                  <a:lnTo>
                    <a:pt x="193" y="55"/>
                  </a:lnTo>
                  <a:lnTo>
                    <a:pt x="193" y="55"/>
                  </a:lnTo>
                  <a:lnTo>
                    <a:pt x="194" y="56"/>
                  </a:lnTo>
                  <a:lnTo>
                    <a:pt x="195" y="57"/>
                  </a:lnTo>
                  <a:lnTo>
                    <a:pt x="198" y="57"/>
                  </a:lnTo>
                  <a:lnTo>
                    <a:pt x="198" y="57"/>
                  </a:lnTo>
                  <a:lnTo>
                    <a:pt x="199" y="57"/>
                  </a:lnTo>
                  <a:lnTo>
                    <a:pt x="199" y="58"/>
                  </a:lnTo>
                  <a:lnTo>
                    <a:pt x="199" y="58"/>
                  </a:lnTo>
                  <a:lnTo>
                    <a:pt x="199" y="58"/>
                  </a:lnTo>
                  <a:lnTo>
                    <a:pt x="199" y="59"/>
                  </a:lnTo>
                  <a:lnTo>
                    <a:pt x="199" y="59"/>
                  </a:lnTo>
                  <a:lnTo>
                    <a:pt x="199" y="60"/>
                  </a:lnTo>
                  <a:lnTo>
                    <a:pt x="199" y="60"/>
                  </a:lnTo>
                  <a:lnTo>
                    <a:pt x="199" y="60"/>
                  </a:lnTo>
                  <a:lnTo>
                    <a:pt x="199" y="60"/>
                  </a:lnTo>
                  <a:lnTo>
                    <a:pt x="199" y="60"/>
                  </a:lnTo>
                  <a:lnTo>
                    <a:pt x="199" y="61"/>
                  </a:lnTo>
                  <a:lnTo>
                    <a:pt x="199" y="61"/>
                  </a:lnTo>
                  <a:lnTo>
                    <a:pt x="199" y="61"/>
                  </a:lnTo>
                  <a:lnTo>
                    <a:pt x="199" y="62"/>
                  </a:lnTo>
                  <a:lnTo>
                    <a:pt x="199" y="62"/>
                  </a:lnTo>
                  <a:lnTo>
                    <a:pt x="199" y="62"/>
                  </a:lnTo>
                  <a:lnTo>
                    <a:pt x="199" y="62"/>
                  </a:lnTo>
                  <a:lnTo>
                    <a:pt x="199" y="62"/>
                  </a:lnTo>
                  <a:lnTo>
                    <a:pt x="200" y="62"/>
                  </a:lnTo>
                  <a:lnTo>
                    <a:pt x="201" y="63"/>
                  </a:lnTo>
                  <a:lnTo>
                    <a:pt x="201" y="63"/>
                  </a:lnTo>
                  <a:lnTo>
                    <a:pt x="201" y="63"/>
                  </a:lnTo>
                  <a:lnTo>
                    <a:pt x="202" y="64"/>
                  </a:lnTo>
                  <a:lnTo>
                    <a:pt x="203" y="65"/>
                  </a:lnTo>
                  <a:lnTo>
                    <a:pt x="203" y="65"/>
                  </a:lnTo>
                  <a:lnTo>
                    <a:pt x="203" y="66"/>
                  </a:lnTo>
                  <a:lnTo>
                    <a:pt x="202" y="66"/>
                  </a:lnTo>
                  <a:lnTo>
                    <a:pt x="202" y="66"/>
                  </a:lnTo>
                  <a:lnTo>
                    <a:pt x="202" y="67"/>
                  </a:lnTo>
                  <a:lnTo>
                    <a:pt x="202" y="67"/>
                  </a:lnTo>
                  <a:lnTo>
                    <a:pt x="205" y="69"/>
                  </a:lnTo>
                  <a:lnTo>
                    <a:pt x="205" y="69"/>
                  </a:lnTo>
                  <a:lnTo>
                    <a:pt x="205" y="71"/>
                  </a:lnTo>
                  <a:lnTo>
                    <a:pt x="205" y="71"/>
                  </a:lnTo>
                  <a:lnTo>
                    <a:pt x="205" y="72"/>
                  </a:lnTo>
                  <a:lnTo>
                    <a:pt x="204" y="72"/>
                  </a:lnTo>
                  <a:lnTo>
                    <a:pt x="204" y="73"/>
                  </a:lnTo>
                  <a:lnTo>
                    <a:pt x="204" y="73"/>
                  </a:lnTo>
                  <a:lnTo>
                    <a:pt x="204" y="73"/>
                  </a:lnTo>
                  <a:lnTo>
                    <a:pt x="203" y="75"/>
                  </a:lnTo>
                  <a:lnTo>
                    <a:pt x="203" y="75"/>
                  </a:lnTo>
                  <a:lnTo>
                    <a:pt x="202" y="76"/>
                  </a:lnTo>
                  <a:lnTo>
                    <a:pt x="199" y="78"/>
                  </a:lnTo>
                  <a:lnTo>
                    <a:pt x="199" y="78"/>
                  </a:lnTo>
                  <a:lnTo>
                    <a:pt x="199" y="78"/>
                  </a:lnTo>
                  <a:lnTo>
                    <a:pt x="197" y="78"/>
                  </a:lnTo>
                  <a:lnTo>
                    <a:pt x="197" y="78"/>
                  </a:lnTo>
                  <a:lnTo>
                    <a:pt x="197" y="78"/>
                  </a:lnTo>
                  <a:lnTo>
                    <a:pt x="197" y="78"/>
                  </a:lnTo>
                  <a:lnTo>
                    <a:pt x="197" y="78"/>
                  </a:lnTo>
                  <a:lnTo>
                    <a:pt x="196" y="78"/>
                  </a:lnTo>
                  <a:lnTo>
                    <a:pt x="196" y="77"/>
                  </a:lnTo>
                  <a:lnTo>
                    <a:pt x="195" y="77"/>
                  </a:lnTo>
                  <a:lnTo>
                    <a:pt x="193" y="77"/>
                  </a:lnTo>
                  <a:lnTo>
                    <a:pt x="193" y="77"/>
                  </a:lnTo>
                  <a:lnTo>
                    <a:pt x="192" y="77"/>
                  </a:lnTo>
                  <a:lnTo>
                    <a:pt x="191" y="78"/>
                  </a:lnTo>
                  <a:lnTo>
                    <a:pt x="189" y="79"/>
                  </a:lnTo>
                  <a:lnTo>
                    <a:pt x="189" y="79"/>
                  </a:lnTo>
                  <a:lnTo>
                    <a:pt x="188" y="80"/>
                  </a:lnTo>
                  <a:lnTo>
                    <a:pt x="187" y="79"/>
                  </a:lnTo>
                  <a:lnTo>
                    <a:pt x="187" y="78"/>
                  </a:lnTo>
                  <a:lnTo>
                    <a:pt x="184" y="75"/>
                  </a:lnTo>
                  <a:lnTo>
                    <a:pt x="184" y="74"/>
                  </a:lnTo>
                  <a:lnTo>
                    <a:pt x="183" y="75"/>
                  </a:lnTo>
                  <a:lnTo>
                    <a:pt x="181" y="77"/>
                  </a:lnTo>
                  <a:lnTo>
                    <a:pt x="180" y="79"/>
                  </a:lnTo>
                  <a:lnTo>
                    <a:pt x="180" y="79"/>
                  </a:lnTo>
                  <a:lnTo>
                    <a:pt x="180" y="79"/>
                  </a:lnTo>
                  <a:lnTo>
                    <a:pt x="180" y="78"/>
                  </a:lnTo>
                  <a:lnTo>
                    <a:pt x="180" y="78"/>
                  </a:lnTo>
                  <a:lnTo>
                    <a:pt x="179" y="78"/>
                  </a:lnTo>
                  <a:lnTo>
                    <a:pt x="178" y="77"/>
                  </a:lnTo>
                  <a:lnTo>
                    <a:pt x="176" y="77"/>
                  </a:lnTo>
                  <a:lnTo>
                    <a:pt x="175" y="77"/>
                  </a:lnTo>
                  <a:lnTo>
                    <a:pt x="175" y="77"/>
                  </a:lnTo>
                  <a:lnTo>
                    <a:pt x="174" y="77"/>
                  </a:lnTo>
                  <a:lnTo>
                    <a:pt x="174" y="77"/>
                  </a:lnTo>
                  <a:lnTo>
                    <a:pt x="174" y="78"/>
                  </a:lnTo>
                  <a:lnTo>
                    <a:pt x="174" y="78"/>
                  </a:lnTo>
                  <a:lnTo>
                    <a:pt x="174" y="78"/>
                  </a:lnTo>
                  <a:lnTo>
                    <a:pt x="173" y="78"/>
                  </a:lnTo>
                  <a:lnTo>
                    <a:pt x="173" y="78"/>
                  </a:lnTo>
                  <a:lnTo>
                    <a:pt x="172" y="78"/>
                  </a:lnTo>
                  <a:lnTo>
                    <a:pt x="172" y="78"/>
                  </a:lnTo>
                  <a:lnTo>
                    <a:pt x="169" y="76"/>
                  </a:lnTo>
                  <a:lnTo>
                    <a:pt x="169" y="76"/>
                  </a:lnTo>
                  <a:lnTo>
                    <a:pt x="169" y="76"/>
                  </a:lnTo>
                  <a:lnTo>
                    <a:pt x="169" y="75"/>
                  </a:lnTo>
                  <a:lnTo>
                    <a:pt x="167" y="76"/>
                  </a:lnTo>
                  <a:lnTo>
                    <a:pt x="165" y="75"/>
                  </a:lnTo>
                  <a:lnTo>
                    <a:pt x="165" y="75"/>
                  </a:lnTo>
                  <a:lnTo>
                    <a:pt x="163" y="76"/>
                  </a:lnTo>
                  <a:lnTo>
                    <a:pt x="162" y="76"/>
                  </a:lnTo>
                  <a:lnTo>
                    <a:pt x="162" y="76"/>
                  </a:lnTo>
                  <a:lnTo>
                    <a:pt x="162" y="77"/>
                  </a:lnTo>
                  <a:lnTo>
                    <a:pt x="162" y="77"/>
                  </a:lnTo>
                  <a:lnTo>
                    <a:pt x="162" y="78"/>
                  </a:lnTo>
                  <a:lnTo>
                    <a:pt x="162" y="79"/>
                  </a:lnTo>
                  <a:lnTo>
                    <a:pt x="162" y="79"/>
                  </a:lnTo>
                  <a:lnTo>
                    <a:pt x="162" y="80"/>
                  </a:lnTo>
                  <a:lnTo>
                    <a:pt x="163" y="82"/>
                  </a:lnTo>
                  <a:lnTo>
                    <a:pt x="163" y="84"/>
                  </a:lnTo>
                  <a:lnTo>
                    <a:pt x="163" y="84"/>
                  </a:lnTo>
                  <a:lnTo>
                    <a:pt x="163" y="85"/>
                  </a:lnTo>
                  <a:lnTo>
                    <a:pt x="163" y="87"/>
                  </a:lnTo>
                  <a:lnTo>
                    <a:pt x="164" y="89"/>
                  </a:lnTo>
                  <a:lnTo>
                    <a:pt x="164" y="89"/>
                  </a:lnTo>
                  <a:lnTo>
                    <a:pt x="165" y="89"/>
                  </a:lnTo>
                  <a:lnTo>
                    <a:pt x="165" y="89"/>
                  </a:lnTo>
                  <a:lnTo>
                    <a:pt x="165" y="89"/>
                  </a:lnTo>
                  <a:lnTo>
                    <a:pt x="166" y="90"/>
                  </a:lnTo>
                  <a:lnTo>
                    <a:pt x="167" y="92"/>
                  </a:lnTo>
                  <a:lnTo>
                    <a:pt x="167" y="92"/>
                  </a:lnTo>
                  <a:lnTo>
                    <a:pt x="167" y="92"/>
                  </a:lnTo>
                  <a:lnTo>
                    <a:pt x="168" y="92"/>
                  </a:lnTo>
                  <a:lnTo>
                    <a:pt x="168" y="93"/>
                  </a:lnTo>
                  <a:lnTo>
                    <a:pt x="168" y="93"/>
                  </a:lnTo>
                  <a:lnTo>
                    <a:pt x="168" y="94"/>
                  </a:lnTo>
                  <a:lnTo>
                    <a:pt x="168" y="94"/>
                  </a:lnTo>
                  <a:lnTo>
                    <a:pt x="168" y="94"/>
                  </a:lnTo>
                  <a:lnTo>
                    <a:pt x="168" y="94"/>
                  </a:lnTo>
                  <a:lnTo>
                    <a:pt x="168" y="95"/>
                  </a:lnTo>
                  <a:lnTo>
                    <a:pt x="168" y="96"/>
                  </a:lnTo>
                  <a:lnTo>
                    <a:pt x="168" y="96"/>
                  </a:lnTo>
                  <a:lnTo>
                    <a:pt x="168" y="96"/>
                  </a:lnTo>
                  <a:lnTo>
                    <a:pt x="169" y="96"/>
                  </a:lnTo>
                  <a:lnTo>
                    <a:pt x="169" y="96"/>
                  </a:lnTo>
                  <a:lnTo>
                    <a:pt x="169" y="97"/>
                  </a:lnTo>
                  <a:lnTo>
                    <a:pt x="168" y="98"/>
                  </a:lnTo>
                  <a:lnTo>
                    <a:pt x="168" y="98"/>
                  </a:lnTo>
                  <a:lnTo>
                    <a:pt x="168" y="99"/>
                  </a:lnTo>
                  <a:lnTo>
                    <a:pt x="168" y="99"/>
                  </a:lnTo>
                  <a:lnTo>
                    <a:pt x="168" y="99"/>
                  </a:lnTo>
                  <a:lnTo>
                    <a:pt x="168" y="100"/>
                  </a:lnTo>
                  <a:lnTo>
                    <a:pt x="168" y="100"/>
                  </a:lnTo>
                  <a:lnTo>
                    <a:pt x="168" y="101"/>
                  </a:lnTo>
                  <a:lnTo>
                    <a:pt x="167" y="101"/>
                  </a:lnTo>
                  <a:lnTo>
                    <a:pt x="166" y="102"/>
                  </a:lnTo>
                  <a:lnTo>
                    <a:pt x="166" y="102"/>
                  </a:lnTo>
                  <a:lnTo>
                    <a:pt x="165" y="102"/>
                  </a:lnTo>
                  <a:lnTo>
                    <a:pt x="165" y="102"/>
                  </a:lnTo>
                  <a:lnTo>
                    <a:pt x="164" y="103"/>
                  </a:lnTo>
                  <a:lnTo>
                    <a:pt x="164" y="103"/>
                  </a:lnTo>
                  <a:lnTo>
                    <a:pt x="163" y="104"/>
                  </a:lnTo>
                  <a:lnTo>
                    <a:pt x="163" y="104"/>
                  </a:lnTo>
                  <a:lnTo>
                    <a:pt x="163" y="104"/>
                  </a:lnTo>
                  <a:lnTo>
                    <a:pt x="162" y="105"/>
                  </a:lnTo>
                  <a:lnTo>
                    <a:pt x="162" y="106"/>
                  </a:lnTo>
                  <a:lnTo>
                    <a:pt x="161" y="108"/>
                  </a:lnTo>
                  <a:lnTo>
                    <a:pt x="161" y="108"/>
                  </a:lnTo>
                  <a:lnTo>
                    <a:pt x="160" y="108"/>
                  </a:lnTo>
                  <a:lnTo>
                    <a:pt x="160" y="108"/>
                  </a:lnTo>
                  <a:lnTo>
                    <a:pt x="159" y="108"/>
                  </a:lnTo>
                  <a:lnTo>
                    <a:pt x="159" y="109"/>
                  </a:lnTo>
                  <a:lnTo>
                    <a:pt x="159" y="109"/>
                  </a:lnTo>
                  <a:lnTo>
                    <a:pt x="159" y="109"/>
                  </a:lnTo>
                  <a:lnTo>
                    <a:pt x="159" y="109"/>
                  </a:lnTo>
                  <a:lnTo>
                    <a:pt x="159" y="110"/>
                  </a:lnTo>
                  <a:lnTo>
                    <a:pt x="159" y="110"/>
                  </a:lnTo>
                  <a:lnTo>
                    <a:pt x="160" y="112"/>
                  </a:lnTo>
                  <a:lnTo>
                    <a:pt x="160" y="112"/>
                  </a:lnTo>
                  <a:lnTo>
                    <a:pt x="159" y="114"/>
                  </a:lnTo>
                  <a:lnTo>
                    <a:pt x="159" y="114"/>
                  </a:lnTo>
                  <a:lnTo>
                    <a:pt x="159" y="114"/>
                  </a:lnTo>
                  <a:lnTo>
                    <a:pt x="159" y="115"/>
                  </a:lnTo>
                  <a:lnTo>
                    <a:pt x="158" y="117"/>
                  </a:lnTo>
                  <a:lnTo>
                    <a:pt x="158" y="119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60" y="119"/>
                  </a:lnTo>
                  <a:lnTo>
                    <a:pt x="160" y="119"/>
                  </a:lnTo>
                  <a:lnTo>
                    <a:pt x="160" y="119"/>
                  </a:lnTo>
                  <a:lnTo>
                    <a:pt x="160" y="118"/>
                  </a:lnTo>
                  <a:lnTo>
                    <a:pt x="160" y="118"/>
                  </a:lnTo>
                  <a:lnTo>
                    <a:pt x="161" y="118"/>
                  </a:lnTo>
                  <a:lnTo>
                    <a:pt x="161" y="118"/>
                  </a:lnTo>
                  <a:lnTo>
                    <a:pt x="161" y="117"/>
                  </a:lnTo>
                  <a:lnTo>
                    <a:pt x="161" y="117"/>
                  </a:lnTo>
                  <a:lnTo>
                    <a:pt x="165" y="117"/>
                  </a:lnTo>
                  <a:lnTo>
                    <a:pt x="165" y="117"/>
                  </a:lnTo>
                  <a:lnTo>
                    <a:pt x="166" y="117"/>
                  </a:lnTo>
                  <a:lnTo>
                    <a:pt x="166" y="117"/>
                  </a:lnTo>
                  <a:lnTo>
                    <a:pt x="166" y="117"/>
                  </a:lnTo>
                  <a:lnTo>
                    <a:pt x="167" y="117"/>
                  </a:lnTo>
                  <a:lnTo>
                    <a:pt x="168" y="117"/>
                  </a:lnTo>
                  <a:lnTo>
                    <a:pt x="168" y="117"/>
                  </a:lnTo>
                  <a:lnTo>
                    <a:pt x="169" y="119"/>
                  </a:lnTo>
                  <a:lnTo>
                    <a:pt x="169" y="119"/>
                  </a:lnTo>
                  <a:lnTo>
                    <a:pt x="169" y="119"/>
                  </a:lnTo>
                  <a:lnTo>
                    <a:pt x="169" y="119"/>
                  </a:lnTo>
                  <a:lnTo>
                    <a:pt x="169" y="119"/>
                  </a:lnTo>
                  <a:lnTo>
                    <a:pt x="168" y="119"/>
                  </a:lnTo>
                  <a:lnTo>
                    <a:pt x="168" y="119"/>
                  </a:lnTo>
                  <a:lnTo>
                    <a:pt x="168" y="119"/>
                  </a:lnTo>
                  <a:lnTo>
                    <a:pt x="168" y="119"/>
                  </a:lnTo>
                  <a:lnTo>
                    <a:pt x="168" y="120"/>
                  </a:lnTo>
                  <a:lnTo>
                    <a:pt x="168" y="120"/>
                  </a:lnTo>
                  <a:lnTo>
                    <a:pt x="169" y="123"/>
                  </a:lnTo>
                  <a:lnTo>
                    <a:pt x="169" y="123"/>
                  </a:lnTo>
                  <a:lnTo>
                    <a:pt x="170" y="125"/>
                  </a:lnTo>
                  <a:lnTo>
                    <a:pt x="170" y="125"/>
                  </a:lnTo>
                  <a:lnTo>
                    <a:pt x="171" y="124"/>
                  </a:lnTo>
                  <a:lnTo>
                    <a:pt x="173" y="128"/>
                  </a:lnTo>
                  <a:lnTo>
                    <a:pt x="171" y="130"/>
                  </a:lnTo>
                  <a:lnTo>
                    <a:pt x="168" y="133"/>
                  </a:lnTo>
                  <a:lnTo>
                    <a:pt x="166" y="135"/>
                  </a:lnTo>
                  <a:lnTo>
                    <a:pt x="164" y="137"/>
                  </a:lnTo>
                  <a:lnTo>
                    <a:pt x="164" y="137"/>
                  </a:lnTo>
                  <a:lnTo>
                    <a:pt x="162" y="139"/>
                  </a:lnTo>
                  <a:lnTo>
                    <a:pt x="161" y="139"/>
                  </a:lnTo>
                  <a:lnTo>
                    <a:pt x="161" y="139"/>
                  </a:lnTo>
                  <a:lnTo>
                    <a:pt x="161" y="139"/>
                  </a:lnTo>
                  <a:lnTo>
                    <a:pt x="159" y="139"/>
                  </a:lnTo>
                  <a:lnTo>
                    <a:pt x="158" y="140"/>
                  </a:lnTo>
                  <a:lnTo>
                    <a:pt x="157" y="141"/>
                  </a:lnTo>
                  <a:lnTo>
                    <a:pt x="157" y="141"/>
                  </a:lnTo>
                  <a:lnTo>
                    <a:pt x="157" y="141"/>
                  </a:lnTo>
                  <a:lnTo>
                    <a:pt x="156" y="141"/>
                  </a:lnTo>
                  <a:lnTo>
                    <a:pt x="156" y="141"/>
                  </a:lnTo>
                  <a:lnTo>
                    <a:pt x="157" y="142"/>
                  </a:lnTo>
                  <a:lnTo>
                    <a:pt x="154" y="141"/>
                  </a:lnTo>
                  <a:lnTo>
                    <a:pt x="154" y="141"/>
                  </a:lnTo>
                  <a:lnTo>
                    <a:pt x="153" y="141"/>
                  </a:lnTo>
                  <a:lnTo>
                    <a:pt x="153" y="141"/>
                  </a:lnTo>
                  <a:lnTo>
                    <a:pt x="153" y="141"/>
                  </a:lnTo>
                  <a:lnTo>
                    <a:pt x="153" y="141"/>
                  </a:lnTo>
                  <a:lnTo>
                    <a:pt x="152" y="141"/>
                  </a:lnTo>
                  <a:lnTo>
                    <a:pt x="152" y="141"/>
                  </a:lnTo>
                  <a:lnTo>
                    <a:pt x="151" y="142"/>
                  </a:lnTo>
                  <a:lnTo>
                    <a:pt x="151" y="142"/>
                  </a:lnTo>
                  <a:lnTo>
                    <a:pt x="151" y="142"/>
                  </a:lnTo>
                  <a:lnTo>
                    <a:pt x="151" y="143"/>
                  </a:lnTo>
                  <a:lnTo>
                    <a:pt x="151" y="143"/>
                  </a:lnTo>
                  <a:lnTo>
                    <a:pt x="151" y="143"/>
                  </a:lnTo>
                  <a:lnTo>
                    <a:pt x="150" y="144"/>
                  </a:lnTo>
                  <a:lnTo>
                    <a:pt x="150" y="145"/>
                  </a:lnTo>
                  <a:lnTo>
                    <a:pt x="150" y="145"/>
                  </a:lnTo>
                  <a:lnTo>
                    <a:pt x="148" y="146"/>
                  </a:lnTo>
                  <a:lnTo>
                    <a:pt x="146" y="148"/>
                  </a:lnTo>
                  <a:lnTo>
                    <a:pt x="146" y="148"/>
                  </a:lnTo>
                  <a:lnTo>
                    <a:pt x="144" y="148"/>
                  </a:lnTo>
                  <a:lnTo>
                    <a:pt x="143" y="148"/>
                  </a:lnTo>
                  <a:lnTo>
                    <a:pt x="143" y="149"/>
                  </a:lnTo>
                  <a:lnTo>
                    <a:pt x="142" y="149"/>
                  </a:lnTo>
                  <a:lnTo>
                    <a:pt x="141" y="150"/>
                  </a:lnTo>
                  <a:lnTo>
                    <a:pt x="140" y="150"/>
                  </a:lnTo>
                  <a:lnTo>
                    <a:pt x="140" y="151"/>
                  </a:lnTo>
                  <a:lnTo>
                    <a:pt x="138" y="151"/>
                  </a:lnTo>
                  <a:lnTo>
                    <a:pt x="138" y="151"/>
                  </a:lnTo>
                  <a:lnTo>
                    <a:pt x="138" y="151"/>
                  </a:lnTo>
                  <a:lnTo>
                    <a:pt x="138" y="151"/>
                  </a:lnTo>
                  <a:lnTo>
                    <a:pt x="138" y="151"/>
                  </a:lnTo>
                  <a:lnTo>
                    <a:pt x="137" y="151"/>
                  </a:lnTo>
                  <a:lnTo>
                    <a:pt x="137" y="152"/>
                  </a:lnTo>
                  <a:lnTo>
                    <a:pt x="137" y="152"/>
                  </a:lnTo>
                  <a:lnTo>
                    <a:pt x="137" y="152"/>
                  </a:lnTo>
                  <a:lnTo>
                    <a:pt x="137" y="153"/>
                  </a:lnTo>
                  <a:lnTo>
                    <a:pt x="137" y="153"/>
                  </a:lnTo>
                  <a:lnTo>
                    <a:pt x="137" y="154"/>
                  </a:lnTo>
                  <a:lnTo>
                    <a:pt x="136" y="155"/>
                  </a:lnTo>
                  <a:lnTo>
                    <a:pt x="136" y="155"/>
                  </a:lnTo>
                  <a:lnTo>
                    <a:pt x="135" y="156"/>
                  </a:lnTo>
                  <a:lnTo>
                    <a:pt x="134" y="156"/>
                  </a:lnTo>
                  <a:lnTo>
                    <a:pt x="132" y="155"/>
                  </a:lnTo>
                  <a:lnTo>
                    <a:pt x="132" y="156"/>
                  </a:lnTo>
                  <a:lnTo>
                    <a:pt x="132" y="156"/>
                  </a:lnTo>
                  <a:lnTo>
                    <a:pt x="132" y="156"/>
                  </a:lnTo>
                  <a:lnTo>
                    <a:pt x="128" y="160"/>
                  </a:lnTo>
                  <a:lnTo>
                    <a:pt x="127" y="160"/>
                  </a:lnTo>
                  <a:lnTo>
                    <a:pt x="124" y="159"/>
                  </a:lnTo>
                  <a:lnTo>
                    <a:pt x="122" y="159"/>
                  </a:lnTo>
                  <a:lnTo>
                    <a:pt x="121" y="159"/>
                  </a:lnTo>
                  <a:lnTo>
                    <a:pt x="121" y="159"/>
                  </a:lnTo>
                  <a:lnTo>
                    <a:pt x="121" y="159"/>
                  </a:lnTo>
                  <a:lnTo>
                    <a:pt x="121" y="158"/>
                  </a:lnTo>
                  <a:lnTo>
                    <a:pt x="121" y="157"/>
                  </a:lnTo>
                  <a:lnTo>
                    <a:pt x="121" y="157"/>
                  </a:lnTo>
                  <a:lnTo>
                    <a:pt x="121" y="157"/>
                  </a:lnTo>
                  <a:lnTo>
                    <a:pt x="121" y="157"/>
                  </a:lnTo>
                  <a:lnTo>
                    <a:pt x="121" y="156"/>
                  </a:lnTo>
                  <a:lnTo>
                    <a:pt x="121" y="152"/>
                  </a:lnTo>
                  <a:lnTo>
                    <a:pt x="119" y="152"/>
                  </a:lnTo>
                  <a:lnTo>
                    <a:pt x="118" y="152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4"/>
                  </a:lnTo>
                  <a:lnTo>
                    <a:pt x="118" y="155"/>
                  </a:lnTo>
                  <a:lnTo>
                    <a:pt x="118" y="155"/>
                  </a:lnTo>
                  <a:lnTo>
                    <a:pt x="118" y="156"/>
                  </a:lnTo>
                  <a:lnTo>
                    <a:pt x="118" y="156"/>
                  </a:lnTo>
                  <a:lnTo>
                    <a:pt x="117" y="156"/>
                  </a:lnTo>
                  <a:lnTo>
                    <a:pt x="117" y="156"/>
                  </a:lnTo>
                  <a:lnTo>
                    <a:pt x="116" y="156"/>
                  </a:lnTo>
                  <a:lnTo>
                    <a:pt x="113" y="155"/>
                  </a:lnTo>
                  <a:lnTo>
                    <a:pt x="113" y="154"/>
                  </a:lnTo>
                  <a:lnTo>
                    <a:pt x="113" y="155"/>
                  </a:lnTo>
                  <a:lnTo>
                    <a:pt x="112" y="155"/>
                  </a:lnTo>
                  <a:lnTo>
                    <a:pt x="112" y="156"/>
                  </a:lnTo>
                  <a:lnTo>
                    <a:pt x="113" y="156"/>
                  </a:lnTo>
                  <a:lnTo>
                    <a:pt x="113" y="157"/>
                  </a:lnTo>
                  <a:lnTo>
                    <a:pt x="113" y="159"/>
                  </a:lnTo>
                  <a:lnTo>
                    <a:pt x="113" y="159"/>
                  </a:lnTo>
                  <a:lnTo>
                    <a:pt x="113" y="159"/>
                  </a:lnTo>
                  <a:lnTo>
                    <a:pt x="113" y="161"/>
                  </a:lnTo>
                  <a:lnTo>
                    <a:pt x="112" y="163"/>
                  </a:lnTo>
                  <a:lnTo>
                    <a:pt x="112" y="164"/>
                  </a:lnTo>
                  <a:lnTo>
                    <a:pt x="112" y="165"/>
                  </a:lnTo>
                  <a:lnTo>
                    <a:pt x="112" y="166"/>
                  </a:lnTo>
                  <a:lnTo>
                    <a:pt x="112" y="167"/>
                  </a:lnTo>
                  <a:lnTo>
                    <a:pt x="114" y="168"/>
                  </a:lnTo>
                  <a:lnTo>
                    <a:pt x="114" y="168"/>
                  </a:lnTo>
                  <a:lnTo>
                    <a:pt x="114" y="168"/>
                  </a:lnTo>
                  <a:lnTo>
                    <a:pt x="114" y="169"/>
                  </a:lnTo>
                  <a:lnTo>
                    <a:pt x="113" y="169"/>
                  </a:lnTo>
                  <a:lnTo>
                    <a:pt x="113" y="169"/>
                  </a:lnTo>
                  <a:lnTo>
                    <a:pt x="112" y="170"/>
                  </a:lnTo>
                  <a:lnTo>
                    <a:pt x="111" y="170"/>
                  </a:lnTo>
                  <a:lnTo>
                    <a:pt x="111" y="170"/>
                  </a:lnTo>
                  <a:lnTo>
                    <a:pt x="110" y="170"/>
                  </a:lnTo>
                  <a:lnTo>
                    <a:pt x="108" y="171"/>
                  </a:lnTo>
                  <a:lnTo>
                    <a:pt x="108" y="171"/>
                  </a:lnTo>
                  <a:lnTo>
                    <a:pt x="107" y="171"/>
                  </a:lnTo>
                  <a:lnTo>
                    <a:pt x="107" y="171"/>
                  </a:lnTo>
                  <a:lnTo>
                    <a:pt x="107" y="171"/>
                  </a:lnTo>
                  <a:lnTo>
                    <a:pt x="107" y="171"/>
                  </a:lnTo>
                  <a:lnTo>
                    <a:pt x="107" y="171"/>
                  </a:lnTo>
                  <a:lnTo>
                    <a:pt x="106" y="170"/>
                  </a:lnTo>
                  <a:lnTo>
                    <a:pt x="106" y="170"/>
                  </a:lnTo>
                  <a:lnTo>
                    <a:pt x="106" y="169"/>
                  </a:lnTo>
                  <a:lnTo>
                    <a:pt x="105" y="169"/>
                  </a:lnTo>
                  <a:lnTo>
                    <a:pt x="104" y="168"/>
                  </a:lnTo>
                  <a:lnTo>
                    <a:pt x="103" y="168"/>
                  </a:lnTo>
                  <a:lnTo>
                    <a:pt x="103" y="167"/>
                  </a:lnTo>
                  <a:lnTo>
                    <a:pt x="102" y="166"/>
                  </a:lnTo>
                  <a:lnTo>
                    <a:pt x="102" y="164"/>
                  </a:lnTo>
                  <a:lnTo>
                    <a:pt x="101" y="162"/>
                  </a:lnTo>
                  <a:lnTo>
                    <a:pt x="101" y="160"/>
                  </a:lnTo>
                  <a:lnTo>
                    <a:pt x="101" y="160"/>
                  </a:lnTo>
                  <a:lnTo>
                    <a:pt x="101" y="160"/>
                  </a:lnTo>
                  <a:lnTo>
                    <a:pt x="100" y="159"/>
                  </a:lnTo>
                  <a:lnTo>
                    <a:pt x="100" y="158"/>
                  </a:lnTo>
                  <a:lnTo>
                    <a:pt x="100" y="158"/>
                  </a:lnTo>
                  <a:lnTo>
                    <a:pt x="96" y="154"/>
                  </a:lnTo>
                  <a:lnTo>
                    <a:pt x="96" y="154"/>
                  </a:lnTo>
                  <a:lnTo>
                    <a:pt x="96" y="154"/>
                  </a:lnTo>
                  <a:lnTo>
                    <a:pt x="95" y="153"/>
                  </a:lnTo>
                  <a:lnTo>
                    <a:pt x="94" y="154"/>
                  </a:lnTo>
                  <a:lnTo>
                    <a:pt x="93" y="155"/>
                  </a:lnTo>
                  <a:lnTo>
                    <a:pt x="93" y="155"/>
                  </a:lnTo>
                  <a:lnTo>
                    <a:pt x="93" y="155"/>
                  </a:lnTo>
                  <a:lnTo>
                    <a:pt x="92" y="155"/>
                  </a:lnTo>
                  <a:lnTo>
                    <a:pt x="87" y="156"/>
                  </a:lnTo>
                  <a:lnTo>
                    <a:pt x="87" y="156"/>
                  </a:lnTo>
                  <a:lnTo>
                    <a:pt x="86" y="156"/>
                  </a:lnTo>
                  <a:lnTo>
                    <a:pt x="85" y="155"/>
                  </a:lnTo>
                  <a:lnTo>
                    <a:pt x="85" y="155"/>
                  </a:lnTo>
                  <a:lnTo>
                    <a:pt x="84" y="155"/>
                  </a:lnTo>
                  <a:lnTo>
                    <a:pt x="84" y="155"/>
                  </a:lnTo>
                  <a:lnTo>
                    <a:pt x="84" y="155"/>
                  </a:lnTo>
                  <a:lnTo>
                    <a:pt x="84" y="156"/>
                  </a:lnTo>
                  <a:lnTo>
                    <a:pt x="83" y="156"/>
                  </a:lnTo>
                  <a:lnTo>
                    <a:pt x="83" y="156"/>
                  </a:lnTo>
                  <a:lnTo>
                    <a:pt x="83" y="156"/>
                  </a:lnTo>
                  <a:lnTo>
                    <a:pt x="83" y="157"/>
                  </a:lnTo>
                  <a:lnTo>
                    <a:pt x="82" y="158"/>
                  </a:lnTo>
                  <a:lnTo>
                    <a:pt x="81" y="159"/>
                  </a:lnTo>
                  <a:lnTo>
                    <a:pt x="80" y="160"/>
                  </a:lnTo>
                  <a:lnTo>
                    <a:pt x="79" y="161"/>
                  </a:lnTo>
                  <a:lnTo>
                    <a:pt x="78" y="161"/>
                  </a:lnTo>
                  <a:lnTo>
                    <a:pt x="78" y="161"/>
                  </a:lnTo>
                  <a:lnTo>
                    <a:pt x="77" y="160"/>
                  </a:lnTo>
                  <a:lnTo>
                    <a:pt x="77" y="160"/>
                  </a:lnTo>
                  <a:lnTo>
                    <a:pt x="77" y="160"/>
                  </a:lnTo>
                  <a:lnTo>
                    <a:pt x="75" y="159"/>
                  </a:lnTo>
                  <a:lnTo>
                    <a:pt x="74" y="159"/>
                  </a:lnTo>
                  <a:lnTo>
                    <a:pt x="73" y="159"/>
                  </a:lnTo>
                  <a:lnTo>
                    <a:pt x="73" y="159"/>
                  </a:lnTo>
                  <a:lnTo>
                    <a:pt x="72" y="159"/>
                  </a:lnTo>
                  <a:lnTo>
                    <a:pt x="72" y="159"/>
                  </a:lnTo>
                  <a:lnTo>
                    <a:pt x="72" y="159"/>
                  </a:lnTo>
                  <a:lnTo>
                    <a:pt x="71" y="159"/>
                  </a:lnTo>
                  <a:lnTo>
                    <a:pt x="70" y="158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8" y="159"/>
                  </a:lnTo>
                  <a:lnTo>
                    <a:pt x="68" y="159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8" y="157"/>
                  </a:lnTo>
                  <a:lnTo>
                    <a:pt x="68" y="157"/>
                  </a:lnTo>
                  <a:lnTo>
                    <a:pt x="67" y="157"/>
                  </a:lnTo>
                  <a:lnTo>
                    <a:pt x="67" y="156"/>
                  </a:lnTo>
                  <a:lnTo>
                    <a:pt x="67" y="156"/>
                  </a:lnTo>
                  <a:lnTo>
                    <a:pt x="67" y="156"/>
                  </a:lnTo>
                  <a:lnTo>
                    <a:pt x="67" y="156"/>
                  </a:lnTo>
                  <a:lnTo>
                    <a:pt x="66" y="156"/>
                  </a:lnTo>
                  <a:lnTo>
                    <a:pt x="66" y="156"/>
                  </a:lnTo>
                  <a:lnTo>
                    <a:pt x="65" y="157"/>
                  </a:lnTo>
                  <a:lnTo>
                    <a:pt x="66" y="159"/>
                  </a:lnTo>
                  <a:lnTo>
                    <a:pt x="65" y="159"/>
                  </a:lnTo>
                  <a:lnTo>
                    <a:pt x="65" y="161"/>
                  </a:lnTo>
                  <a:lnTo>
                    <a:pt x="64" y="164"/>
                  </a:lnTo>
                  <a:lnTo>
                    <a:pt x="64" y="165"/>
                  </a:lnTo>
                  <a:lnTo>
                    <a:pt x="64" y="165"/>
                  </a:lnTo>
                  <a:lnTo>
                    <a:pt x="63" y="166"/>
                  </a:lnTo>
                  <a:lnTo>
                    <a:pt x="63" y="166"/>
                  </a:lnTo>
                  <a:lnTo>
                    <a:pt x="62" y="167"/>
                  </a:lnTo>
                  <a:lnTo>
                    <a:pt x="61" y="167"/>
                  </a:lnTo>
                  <a:lnTo>
                    <a:pt x="59" y="170"/>
                  </a:lnTo>
                  <a:lnTo>
                    <a:pt x="59" y="170"/>
                  </a:lnTo>
                  <a:lnTo>
                    <a:pt x="59" y="170"/>
                  </a:lnTo>
                  <a:lnTo>
                    <a:pt x="60" y="172"/>
                  </a:lnTo>
                  <a:lnTo>
                    <a:pt x="60" y="172"/>
                  </a:lnTo>
                  <a:lnTo>
                    <a:pt x="60" y="174"/>
                  </a:lnTo>
                  <a:lnTo>
                    <a:pt x="60" y="173"/>
                  </a:lnTo>
                  <a:lnTo>
                    <a:pt x="60" y="173"/>
                  </a:lnTo>
                  <a:lnTo>
                    <a:pt x="59" y="173"/>
                  </a:lnTo>
                  <a:lnTo>
                    <a:pt x="59" y="173"/>
                  </a:lnTo>
                  <a:lnTo>
                    <a:pt x="58" y="172"/>
                  </a:lnTo>
                  <a:lnTo>
                    <a:pt x="58" y="172"/>
                  </a:lnTo>
                  <a:lnTo>
                    <a:pt x="59" y="172"/>
                  </a:lnTo>
                  <a:lnTo>
                    <a:pt x="58" y="171"/>
                  </a:lnTo>
                  <a:lnTo>
                    <a:pt x="58" y="171"/>
                  </a:lnTo>
                  <a:lnTo>
                    <a:pt x="58" y="171"/>
                  </a:lnTo>
                  <a:lnTo>
                    <a:pt x="57" y="172"/>
                  </a:lnTo>
                  <a:lnTo>
                    <a:pt x="57" y="172"/>
                  </a:lnTo>
                  <a:lnTo>
                    <a:pt x="55" y="172"/>
                  </a:lnTo>
                  <a:lnTo>
                    <a:pt x="54" y="171"/>
                  </a:lnTo>
                  <a:lnTo>
                    <a:pt x="53" y="171"/>
                  </a:lnTo>
                  <a:lnTo>
                    <a:pt x="53" y="171"/>
                  </a:lnTo>
                  <a:lnTo>
                    <a:pt x="52" y="171"/>
                  </a:lnTo>
                  <a:lnTo>
                    <a:pt x="52" y="170"/>
                  </a:lnTo>
                  <a:lnTo>
                    <a:pt x="50" y="171"/>
                  </a:lnTo>
                  <a:lnTo>
                    <a:pt x="50" y="172"/>
                  </a:lnTo>
                  <a:lnTo>
                    <a:pt x="50" y="173"/>
                  </a:lnTo>
                  <a:lnTo>
                    <a:pt x="49" y="172"/>
                  </a:lnTo>
                  <a:lnTo>
                    <a:pt x="47" y="169"/>
                  </a:lnTo>
                  <a:lnTo>
                    <a:pt x="46" y="167"/>
                  </a:lnTo>
                  <a:lnTo>
                    <a:pt x="45" y="164"/>
                  </a:lnTo>
                  <a:lnTo>
                    <a:pt x="45" y="164"/>
                  </a:lnTo>
                  <a:lnTo>
                    <a:pt x="45" y="164"/>
                  </a:lnTo>
                  <a:lnTo>
                    <a:pt x="45" y="164"/>
                  </a:lnTo>
                  <a:lnTo>
                    <a:pt x="45" y="164"/>
                  </a:lnTo>
                  <a:lnTo>
                    <a:pt x="45" y="164"/>
                  </a:lnTo>
                  <a:lnTo>
                    <a:pt x="45" y="163"/>
                  </a:lnTo>
                  <a:lnTo>
                    <a:pt x="45" y="161"/>
                  </a:lnTo>
                  <a:lnTo>
                    <a:pt x="45" y="161"/>
                  </a:lnTo>
                  <a:lnTo>
                    <a:pt x="45" y="161"/>
                  </a:lnTo>
                  <a:lnTo>
                    <a:pt x="44" y="161"/>
                  </a:lnTo>
                  <a:lnTo>
                    <a:pt x="44" y="159"/>
                  </a:lnTo>
                  <a:lnTo>
                    <a:pt x="43" y="159"/>
                  </a:lnTo>
                  <a:lnTo>
                    <a:pt x="43" y="159"/>
                  </a:lnTo>
                  <a:lnTo>
                    <a:pt x="42" y="159"/>
                  </a:lnTo>
                  <a:lnTo>
                    <a:pt x="41" y="160"/>
                  </a:lnTo>
                  <a:lnTo>
                    <a:pt x="39" y="160"/>
                  </a:lnTo>
                  <a:lnTo>
                    <a:pt x="39" y="160"/>
                  </a:lnTo>
                  <a:lnTo>
                    <a:pt x="39" y="161"/>
                  </a:lnTo>
                  <a:lnTo>
                    <a:pt x="39" y="161"/>
                  </a:lnTo>
                  <a:lnTo>
                    <a:pt x="39" y="161"/>
                  </a:lnTo>
                  <a:lnTo>
                    <a:pt x="39" y="162"/>
                  </a:lnTo>
                  <a:lnTo>
                    <a:pt x="39" y="162"/>
                  </a:lnTo>
                  <a:lnTo>
                    <a:pt x="38" y="162"/>
                  </a:lnTo>
                  <a:lnTo>
                    <a:pt x="38" y="162"/>
                  </a:lnTo>
                  <a:lnTo>
                    <a:pt x="37" y="162"/>
                  </a:lnTo>
                  <a:lnTo>
                    <a:pt x="36" y="161"/>
                  </a:lnTo>
                  <a:lnTo>
                    <a:pt x="35" y="161"/>
                  </a:lnTo>
                  <a:lnTo>
                    <a:pt x="35" y="162"/>
                  </a:lnTo>
                  <a:lnTo>
                    <a:pt x="35" y="162"/>
                  </a:lnTo>
                  <a:lnTo>
                    <a:pt x="35" y="162"/>
                  </a:lnTo>
                  <a:lnTo>
                    <a:pt x="34" y="164"/>
                  </a:lnTo>
                  <a:lnTo>
                    <a:pt x="34" y="164"/>
                  </a:lnTo>
                  <a:lnTo>
                    <a:pt x="30" y="164"/>
                  </a:lnTo>
                  <a:lnTo>
                    <a:pt x="29" y="164"/>
                  </a:lnTo>
                  <a:lnTo>
                    <a:pt x="29" y="162"/>
                  </a:lnTo>
                  <a:lnTo>
                    <a:pt x="29" y="162"/>
                  </a:lnTo>
                  <a:lnTo>
                    <a:pt x="29" y="162"/>
                  </a:lnTo>
                  <a:lnTo>
                    <a:pt x="29" y="162"/>
                  </a:lnTo>
                  <a:lnTo>
                    <a:pt x="29" y="162"/>
                  </a:lnTo>
                  <a:lnTo>
                    <a:pt x="29" y="161"/>
                  </a:lnTo>
                  <a:lnTo>
                    <a:pt x="29" y="161"/>
                  </a:lnTo>
                  <a:lnTo>
                    <a:pt x="29" y="161"/>
                  </a:lnTo>
                  <a:lnTo>
                    <a:pt x="29" y="162"/>
                  </a:lnTo>
                  <a:lnTo>
                    <a:pt x="27" y="162"/>
                  </a:lnTo>
                  <a:lnTo>
                    <a:pt x="23" y="161"/>
                  </a:lnTo>
                  <a:lnTo>
                    <a:pt x="23" y="161"/>
                  </a:lnTo>
                  <a:lnTo>
                    <a:pt x="21" y="161"/>
                  </a:lnTo>
                  <a:lnTo>
                    <a:pt x="20" y="161"/>
                  </a:lnTo>
                  <a:lnTo>
                    <a:pt x="18" y="160"/>
                  </a:lnTo>
                  <a:lnTo>
                    <a:pt x="18" y="159"/>
                  </a:lnTo>
                  <a:lnTo>
                    <a:pt x="18" y="159"/>
                  </a:lnTo>
                  <a:lnTo>
                    <a:pt x="18" y="159"/>
                  </a:lnTo>
                  <a:lnTo>
                    <a:pt x="19" y="158"/>
                  </a:lnTo>
                  <a:lnTo>
                    <a:pt x="19" y="158"/>
                  </a:lnTo>
                  <a:lnTo>
                    <a:pt x="19" y="158"/>
                  </a:lnTo>
                  <a:lnTo>
                    <a:pt x="20" y="157"/>
                  </a:lnTo>
                  <a:lnTo>
                    <a:pt x="22" y="155"/>
                  </a:lnTo>
                  <a:lnTo>
                    <a:pt x="23" y="155"/>
                  </a:lnTo>
                  <a:lnTo>
                    <a:pt x="23" y="155"/>
                  </a:lnTo>
                  <a:lnTo>
                    <a:pt x="25" y="154"/>
                  </a:lnTo>
                  <a:lnTo>
                    <a:pt x="24" y="154"/>
                  </a:lnTo>
                  <a:lnTo>
                    <a:pt x="22" y="152"/>
                  </a:lnTo>
                  <a:lnTo>
                    <a:pt x="23" y="149"/>
                  </a:lnTo>
                  <a:lnTo>
                    <a:pt x="23" y="148"/>
                  </a:lnTo>
                  <a:lnTo>
                    <a:pt x="23" y="146"/>
                  </a:lnTo>
                  <a:lnTo>
                    <a:pt x="23" y="145"/>
                  </a:lnTo>
                  <a:lnTo>
                    <a:pt x="23" y="144"/>
                  </a:lnTo>
                  <a:lnTo>
                    <a:pt x="23" y="143"/>
                  </a:lnTo>
                  <a:lnTo>
                    <a:pt x="22" y="143"/>
                  </a:lnTo>
                  <a:lnTo>
                    <a:pt x="22" y="142"/>
                  </a:lnTo>
                  <a:lnTo>
                    <a:pt x="21" y="142"/>
                  </a:lnTo>
                  <a:lnTo>
                    <a:pt x="19" y="142"/>
                  </a:lnTo>
                  <a:lnTo>
                    <a:pt x="17" y="141"/>
                  </a:lnTo>
                  <a:lnTo>
                    <a:pt x="15" y="140"/>
                  </a:lnTo>
                  <a:lnTo>
                    <a:pt x="11" y="140"/>
                  </a:lnTo>
                  <a:lnTo>
                    <a:pt x="12" y="139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0" y="134"/>
                  </a:lnTo>
                  <a:lnTo>
                    <a:pt x="10" y="134"/>
                  </a:lnTo>
                  <a:lnTo>
                    <a:pt x="10" y="133"/>
                  </a:lnTo>
                  <a:lnTo>
                    <a:pt x="9" y="133"/>
                  </a:lnTo>
                  <a:lnTo>
                    <a:pt x="6" y="132"/>
                  </a:lnTo>
                  <a:lnTo>
                    <a:pt x="5" y="132"/>
                  </a:lnTo>
                  <a:lnTo>
                    <a:pt x="5" y="132"/>
                  </a:lnTo>
                  <a:lnTo>
                    <a:pt x="5" y="133"/>
                  </a:lnTo>
                  <a:lnTo>
                    <a:pt x="4" y="133"/>
                  </a:lnTo>
                  <a:lnTo>
                    <a:pt x="4" y="133"/>
                  </a:lnTo>
                  <a:lnTo>
                    <a:pt x="3" y="133"/>
                  </a:lnTo>
                  <a:lnTo>
                    <a:pt x="3" y="132"/>
                  </a:lnTo>
                  <a:lnTo>
                    <a:pt x="3" y="132"/>
                  </a:lnTo>
                  <a:lnTo>
                    <a:pt x="3" y="132"/>
                  </a:lnTo>
                  <a:lnTo>
                    <a:pt x="3" y="132"/>
                  </a:lnTo>
                  <a:lnTo>
                    <a:pt x="3" y="131"/>
                  </a:lnTo>
                  <a:lnTo>
                    <a:pt x="3" y="131"/>
                  </a:lnTo>
                  <a:lnTo>
                    <a:pt x="3" y="131"/>
                  </a:lnTo>
                  <a:lnTo>
                    <a:pt x="3" y="131"/>
                  </a:lnTo>
                  <a:lnTo>
                    <a:pt x="3" y="131"/>
                  </a:lnTo>
                  <a:lnTo>
                    <a:pt x="2" y="131"/>
                  </a:lnTo>
                  <a:lnTo>
                    <a:pt x="1" y="130"/>
                  </a:lnTo>
                  <a:lnTo>
                    <a:pt x="1" y="130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2" y="125"/>
                  </a:lnTo>
                  <a:lnTo>
                    <a:pt x="3" y="125"/>
                  </a:lnTo>
                  <a:lnTo>
                    <a:pt x="7" y="124"/>
                  </a:lnTo>
                  <a:lnTo>
                    <a:pt x="7" y="124"/>
                  </a:lnTo>
                  <a:lnTo>
                    <a:pt x="7" y="124"/>
                  </a:lnTo>
                  <a:lnTo>
                    <a:pt x="7" y="125"/>
                  </a:lnTo>
                  <a:lnTo>
                    <a:pt x="7" y="125"/>
                  </a:lnTo>
                  <a:lnTo>
                    <a:pt x="7" y="125"/>
                  </a:lnTo>
                  <a:lnTo>
                    <a:pt x="7" y="126"/>
                  </a:lnTo>
                  <a:lnTo>
                    <a:pt x="7" y="126"/>
                  </a:lnTo>
                  <a:lnTo>
                    <a:pt x="7" y="126"/>
                  </a:lnTo>
                  <a:lnTo>
                    <a:pt x="8" y="126"/>
                  </a:lnTo>
                  <a:lnTo>
                    <a:pt x="9" y="127"/>
                  </a:lnTo>
                  <a:lnTo>
                    <a:pt x="9" y="127"/>
                  </a:lnTo>
                  <a:lnTo>
                    <a:pt x="9" y="127"/>
                  </a:lnTo>
                  <a:lnTo>
                    <a:pt x="10" y="127"/>
                  </a:lnTo>
                  <a:lnTo>
                    <a:pt x="11" y="128"/>
                  </a:lnTo>
                  <a:lnTo>
                    <a:pt x="11" y="128"/>
                  </a:lnTo>
                  <a:lnTo>
                    <a:pt x="12" y="128"/>
                  </a:lnTo>
                  <a:lnTo>
                    <a:pt x="12" y="128"/>
                  </a:lnTo>
                  <a:lnTo>
                    <a:pt x="12" y="128"/>
                  </a:lnTo>
                  <a:lnTo>
                    <a:pt x="13" y="129"/>
                  </a:lnTo>
                  <a:lnTo>
                    <a:pt x="13" y="130"/>
                  </a:lnTo>
                  <a:lnTo>
                    <a:pt x="13" y="130"/>
                  </a:lnTo>
                  <a:lnTo>
                    <a:pt x="14" y="130"/>
                  </a:lnTo>
                  <a:lnTo>
                    <a:pt x="15" y="130"/>
                  </a:lnTo>
                  <a:lnTo>
                    <a:pt x="18" y="132"/>
                  </a:lnTo>
                  <a:lnTo>
                    <a:pt x="19" y="132"/>
                  </a:lnTo>
                  <a:lnTo>
                    <a:pt x="19" y="132"/>
                  </a:lnTo>
                  <a:lnTo>
                    <a:pt x="19" y="132"/>
                  </a:lnTo>
                  <a:lnTo>
                    <a:pt x="20" y="132"/>
                  </a:lnTo>
                  <a:lnTo>
                    <a:pt x="20" y="132"/>
                  </a:lnTo>
                  <a:lnTo>
                    <a:pt x="20" y="132"/>
                  </a:lnTo>
                  <a:lnTo>
                    <a:pt x="20" y="132"/>
                  </a:lnTo>
                  <a:lnTo>
                    <a:pt x="20" y="131"/>
                  </a:lnTo>
                  <a:lnTo>
                    <a:pt x="20" y="131"/>
                  </a:lnTo>
                  <a:lnTo>
                    <a:pt x="20" y="131"/>
                  </a:lnTo>
                  <a:lnTo>
                    <a:pt x="20" y="130"/>
                  </a:lnTo>
                  <a:lnTo>
                    <a:pt x="20" y="130"/>
                  </a:lnTo>
                  <a:lnTo>
                    <a:pt x="20" y="129"/>
                  </a:lnTo>
                  <a:lnTo>
                    <a:pt x="20" y="128"/>
                  </a:lnTo>
                  <a:lnTo>
                    <a:pt x="20" y="128"/>
                  </a:lnTo>
                  <a:lnTo>
                    <a:pt x="20" y="128"/>
                  </a:lnTo>
                  <a:lnTo>
                    <a:pt x="20" y="128"/>
                  </a:lnTo>
                  <a:lnTo>
                    <a:pt x="20" y="127"/>
                  </a:lnTo>
                  <a:lnTo>
                    <a:pt x="20" y="127"/>
                  </a:lnTo>
                  <a:lnTo>
                    <a:pt x="20" y="127"/>
                  </a:lnTo>
                  <a:lnTo>
                    <a:pt x="21" y="126"/>
                  </a:lnTo>
                  <a:lnTo>
                    <a:pt x="21" y="126"/>
                  </a:lnTo>
                  <a:lnTo>
                    <a:pt x="21" y="126"/>
                  </a:lnTo>
                  <a:lnTo>
                    <a:pt x="21" y="126"/>
                  </a:lnTo>
                  <a:lnTo>
                    <a:pt x="22" y="125"/>
                  </a:lnTo>
                  <a:lnTo>
                    <a:pt x="22" y="125"/>
                  </a:lnTo>
                  <a:lnTo>
                    <a:pt x="22" y="125"/>
                  </a:lnTo>
                  <a:lnTo>
                    <a:pt x="23" y="125"/>
                  </a:lnTo>
                  <a:lnTo>
                    <a:pt x="23" y="125"/>
                  </a:lnTo>
                  <a:lnTo>
                    <a:pt x="24" y="125"/>
                  </a:lnTo>
                  <a:lnTo>
                    <a:pt x="25" y="126"/>
                  </a:lnTo>
                  <a:lnTo>
                    <a:pt x="28" y="125"/>
                  </a:lnTo>
                  <a:lnTo>
                    <a:pt x="28" y="125"/>
                  </a:lnTo>
                  <a:lnTo>
                    <a:pt x="29" y="124"/>
                  </a:lnTo>
                  <a:lnTo>
                    <a:pt x="29" y="124"/>
                  </a:lnTo>
                  <a:lnTo>
                    <a:pt x="28" y="123"/>
                  </a:lnTo>
                  <a:lnTo>
                    <a:pt x="27" y="123"/>
                  </a:lnTo>
                  <a:lnTo>
                    <a:pt x="27" y="122"/>
                  </a:lnTo>
                  <a:lnTo>
                    <a:pt x="27" y="122"/>
                  </a:lnTo>
                  <a:lnTo>
                    <a:pt x="27" y="122"/>
                  </a:lnTo>
                  <a:lnTo>
                    <a:pt x="28" y="122"/>
                  </a:lnTo>
                  <a:lnTo>
                    <a:pt x="28" y="121"/>
                  </a:lnTo>
                  <a:lnTo>
                    <a:pt x="28" y="121"/>
                  </a:lnTo>
                  <a:lnTo>
                    <a:pt x="28" y="121"/>
                  </a:lnTo>
                  <a:lnTo>
                    <a:pt x="29" y="120"/>
                  </a:lnTo>
                  <a:lnTo>
                    <a:pt x="29" y="120"/>
                  </a:lnTo>
                  <a:lnTo>
                    <a:pt x="29" y="119"/>
                  </a:lnTo>
                  <a:lnTo>
                    <a:pt x="30" y="119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30" y="117"/>
                  </a:lnTo>
                  <a:lnTo>
                    <a:pt x="29" y="117"/>
                  </a:lnTo>
                  <a:lnTo>
                    <a:pt x="29" y="117"/>
                  </a:lnTo>
                  <a:lnTo>
                    <a:pt x="29" y="117"/>
                  </a:lnTo>
                  <a:lnTo>
                    <a:pt x="28" y="118"/>
                  </a:lnTo>
                  <a:lnTo>
                    <a:pt x="28" y="118"/>
                  </a:lnTo>
                  <a:lnTo>
                    <a:pt x="28" y="118"/>
                  </a:lnTo>
                  <a:lnTo>
                    <a:pt x="27" y="118"/>
                  </a:lnTo>
                  <a:lnTo>
                    <a:pt x="27" y="118"/>
                  </a:lnTo>
                  <a:lnTo>
                    <a:pt x="27" y="115"/>
                  </a:lnTo>
                  <a:lnTo>
                    <a:pt x="27" y="114"/>
                  </a:lnTo>
                  <a:lnTo>
                    <a:pt x="28" y="114"/>
                  </a:lnTo>
                  <a:lnTo>
                    <a:pt x="28" y="114"/>
                  </a:lnTo>
                  <a:lnTo>
                    <a:pt x="28" y="114"/>
                  </a:lnTo>
                  <a:lnTo>
                    <a:pt x="28" y="114"/>
                  </a:lnTo>
                  <a:lnTo>
                    <a:pt x="28" y="113"/>
                  </a:lnTo>
                  <a:lnTo>
                    <a:pt x="28" y="113"/>
                  </a:lnTo>
                  <a:lnTo>
                    <a:pt x="28" y="113"/>
                  </a:lnTo>
                  <a:lnTo>
                    <a:pt x="28" y="113"/>
                  </a:lnTo>
                  <a:lnTo>
                    <a:pt x="28" y="113"/>
                  </a:lnTo>
                  <a:lnTo>
                    <a:pt x="28" y="112"/>
                  </a:lnTo>
                  <a:lnTo>
                    <a:pt x="27" y="112"/>
                  </a:lnTo>
                  <a:lnTo>
                    <a:pt x="27" y="112"/>
                  </a:lnTo>
                  <a:lnTo>
                    <a:pt x="25" y="113"/>
                  </a:lnTo>
                  <a:lnTo>
                    <a:pt x="25" y="112"/>
                  </a:lnTo>
                  <a:lnTo>
                    <a:pt x="24" y="110"/>
                  </a:lnTo>
                  <a:lnTo>
                    <a:pt x="23" y="110"/>
                  </a:lnTo>
                  <a:lnTo>
                    <a:pt x="23" y="110"/>
                  </a:lnTo>
                  <a:lnTo>
                    <a:pt x="22" y="108"/>
                  </a:lnTo>
                  <a:lnTo>
                    <a:pt x="22" y="106"/>
                  </a:lnTo>
                  <a:lnTo>
                    <a:pt x="21" y="106"/>
                  </a:lnTo>
                  <a:lnTo>
                    <a:pt x="20" y="105"/>
                  </a:lnTo>
                  <a:lnTo>
                    <a:pt x="20" y="105"/>
                  </a:lnTo>
                  <a:lnTo>
                    <a:pt x="20" y="105"/>
                  </a:lnTo>
                  <a:lnTo>
                    <a:pt x="20" y="105"/>
                  </a:lnTo>
                  <a:lnTo>
                    <a:pt x="20" y="105"/>
                  </a:lnTo>
                  <a:lnTo>
                    <a:pt x="20" y="105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20" y="103"/>
                  </a:lnTo>
                  <a:lnTo>
                    <a:pt x="20" y="103"/>
                  </a:lnTo>
                  <a:lnTo>
                    <a:pt x="20" y="103"/>
                  </a:lnTo>
                  <a:lnTo>
                    <a:pt x="20" y="103"/>
                  </a:lnTo>
                  <a:lnTo>
                    <a:pt x="20" y="103"/>
                  </a:lnTo>
                  <a:lnTo>
                    <a:pt x="20" y="102"/>
                  </a:lnTo>
                  <a:lnTo>
                    <a:pt x="20" y="102"/>
                  </a:lnTo>
                  <a:lnTo>
                    <a:pt x="20" y="102"/>
                  </a:lnTo>
                  <a:lnTo>
                    <a:pt x="20" y="102"/>
                  </a:lnTo>
                  <a:lnTo>
                    <a:pt x="20" y="102"/>
                  </a:lnTo>
                  <a:lnTo>
                    <a:pt x="19" y="102"/>
                  </a:lnTo>
                  <a:lnTo>
                    <a:pt x="19" y="102"/>
                  </a:lnTo>
                  <a:lnTo>
                    <a:pt x="19" y="102"/>
                  </a:lnTo>
                  <a:lnTo>
                    <a:pt x="19" y="102"/>
                  </a:lnTo>
                  <a:lnTo>
                    <a:pt x="19" y="102"/>
                  </a:lnTo>
                  <a:lnTo>
                    <a:pt x="18" y="102"/>
                  </a:lnTo>
                  <a:lnTo>
                    <a:pt x="18" y="102"/>
                  </a:lnTo>
                  <a:lnTo>
                    <a:pt x="17" y="103"/>
                  </a:lnTo>
                  <a:lnTo>
                    <a:pt x="17" y="103"/>
                  </a:lnTo>
                  <a:lnTo>
                    <a:pt x="17" y="103"/>
                  </a:lnTo>
                  <a:lnTo>
                    <a:pt x="16" y="103"/>
                  </a:lnTo>
                  <a:lnTo>
                    <a:pt x="16" y="103"/>
                  </a:lnTo>
                  <a:lnTo>
                    <a:pt x="16" y="102"/>
                  </a:lnTo>
                  <a:lnTo>
                    <a:pt x="15" y="102"/>
                  </a:lnTo>
                  <a:lnTo>
                    <a:pt x="15" y="99"/>
                  </a:lnTo>
                  <a:lnTo>
                    <a:pt x="15" y="99"/>
                  </a:lnTo>
                  <a:lnTo>
                    <a:pt x="16" y="99"/>
                  </a:lnTo>
                  <a:lnTo>
                    <a:pt x="16" y="98"/>
                  </a:lnTo>
                  <a:lnTo>
                    <a:pt x="16" y="98"/>
                  </a:lnTo>
                  <a:lnTo>
                    <a:pt x="16" y="97"/>
                  </a:lnTo>
                  <a:lnTo>
                    <a:pt x="16" y="97"/>
                  </a:lnTo>
                  <a:lnTo>
                    <a:pt x="16" y="96"/>
                  </a:lnTo>
                  <a:lnTo>
                    <a:pt x="15" y="96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5" y="94"/>
                  </a:lnTo>
                  <a:lnTo>
                    <a:pt x="16" y="94"/>
                  </a:lnTo>
                  <a:lnTo>
                    <a:pt x="16" y="94"/>
                  </a:lnTo>
                  <a:lnTo>
                    <a:pt x="15" y="91"/>
                  </a:lnTo>
                  <a:lnTo>
                    <a:pt x="16" y="90"/>
                  </a:lnTo>
                  <a:lnTo>
                    <a:pt x="17" y="89"/>
                  </a:lnTo>
                  <a:lnTo>
                    <a:pt x="17" y="88"/>
                  </a:lnTo>
                  <a:lnTo>
                    <a:pt x="17" y="88"/>
                  </a:lnTo>
                  <a:lnTo>
                    <a:pt x="17" y="88"/>
                  </a:lnTo>
                  <a:lnTo>
                    <a:pt x="18" y="88"/>
                  </a:lnTo>
                  <a:lnTo>
                    <a:pt x="18" y="88"/>
                  </a:lnTo>
                  <a:lnTo>
                    <a:pt x="18" y="88"/>
                  </a:lnTo>
                  <a:lnTo>
                    <a:pt x="18" y="87"/>
                  </a:lnTo>
                  <a:lnTo>
                    <a:pt x="19" y="86"/>
                  </a:lnTo>
                  <a:lnTo>
                    <a:pt x="19" y="84"/>
                  </a:lnTo>
                  <a:lnTo>
                    <a:pt x="19" y="84"/>
                  </a:lnTo>
                  <a:lnTo>
                    <a:pt x="19" y="81"/>
                  </a:lnTo>
                  <a:lnTo>
                    <a:pt x="22" y="78"/>
                  </a:lnTo>
                  <a:lnTo>
                    <a:pt x="23" y="77"/>
                  </a:lnTo>
                  <a:lnTo>
                    <a:pt x="24" y="76"/>
                  </a:lnTo>
                  <a:lnTo>
                    <a:pt x="25" y="76"/>
                  </a:lnTo>
                  <a:lnTo>
                    <a:pt x="26" y="75"/>
                  </a:lnTo>
                  <a:lnTo>
                    <a:pt x="28" y="75"/>
                  </a:lnTo>
                  <a:lnTo>
                    <a:pt x="29" y="75"/>
                  </a:lnTo>
                  <a:lnTo>
                    <a:pt x="30" y="74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31" y="74"/>
                  </a:lnTo>
                  <a:lnTo>
                    <a:pt x="32" y="74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32" y="71"/>
                  </a:lnTo>
                  <a:lnTo>
                    <a:pt x="31" y="70"/>
                  </a:lnTo>
                  <a:lnTo>
                    <a:pt x="30" y="69"/>
                  </a:lnTo>
                  <a:lnTo>
                    <a:pt x="29" y="67"/>
                  </a:lnTo>
                  <a:lnTo>
                    <a:pt x="29" y="67"/>
                  </a:lnTo>
                  <a:lnTo>
                    <a:pt x="29" y="67"/>
                  </a:lnTo>
                  <a:lnTo>
                    <a:pt x="29" y="67"/>
                  </a:lnTo>
                  <a:lnTo>
                    <a:pt x="29" y="66"/>
                  </a:lnTo>
                  <a:lnTo>
                    <a:pt x="29" y="66"/>
                  </a:lnTo>
                  <a:lnTo>
                    <a:pt x="29" y="66"/>
                  </a:lnTo>
                  <a:lnTo>
                    <a:pt x="28" y="61"/>
                  </a:lnTo>
                  <a:lnTo>
                    <a:pt x="28" y="61"/>
                  </a:lnTo>
                  <a:lnTo>
                    <a:pt x="27" y="61"/>
                  </a:lnTo>
                  <a:lnTo>
                    <a:pt x="27" y="60"/>
                  </a:lnTo>
                  <a:lnTo>
                    <a:pt x="27" y="60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23" y="60"/>
                  </a:lnTo>
                  <a:lnTo>
                    <a:pt x="22" y="59"/>
                  </a:lnTo>
                  <a:lnTo>
                    <a:pt x="21" y="59"/>
                  </a:lnTo>
                  <a:lnTo>
                    <a:pt x="20" y="59"/>
                  </a:lnTo>
                  <a:lnTo>
                    <a:pt x="20" y="59"/>
                  </a:lnTo>
                  <a:lnTo>
                    <a:pt x="18" y="60"/>
                  </a:lnTo>
                  <a:lnTo>
                    <a:pt x="18" y="59"/>
                  </a:lnTo>
                  <a:lnTo>
                    <a:pt x="18" y="58"/>
                  </a:lnTo>
                  <a:lnTo>
                    <a:pt x="19" y="55"/>
                  </a:lnTo>
                  <a:lnTo>
                    <a:pt x="20" y="53"/>
                  </a:lnTo>
                  <a:lnTo>
                    <a:pt x="21" y="51"/>
                  </a:lnTo>
                  <a:lnTo>
                    <a:pt x="22" y="50"/>
                  </a:lnTo>
                  <a:lnTo>
                    <a:pt x="24" y="49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27" y="49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31" y="48"/>
                  </a:lnTo>
                  <a:lnTo>
                    <a:pt x="32" y="48"/>
                  </a:lnTo>
                  <a:lnTo>
                    <a:pt x="33" y="48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4" y="45"/>
                  </a:lnTo>
                  <a:lnTo>
                    <a:pt x="35" y="45"/>
                  </a:lnTo>
                  <a:lnTo>
                    <a:pt x="35" y="45"/>
                  </a:lnTo>
                  <a:lnTo>
                    <a:pt x="36" y="45"/>
                  </a:lnTo>
                  <a:lnTo>
                    <a:pt x="36" y="45"/>
                  </a:lnTo>
                  <a:lnTo>
                    <a:pt x="36" y="45"/>
                  </a:lnTo>
                  <a:lnTo>
                    <a:pt x="36" y="45"/>
                  </a:lnTo>
                  <a:lnTo>
                    <a:pt x="36" y="45"/>
                  </a:lnTo>
                  <a:lnTo>
                    <a:pt x="38" y="45"/>
                  </a:lnTo>
                  <a:lnTo>
                    <a:pt x="39" y="44"/>
                  </a:lnTo>
                  <a:lnTo>
                    <a:pt x="39" y="44"/>
                  </a:lnTo>
                  <a:lnTo>
                    <a:pt x="39" y="44"/>
                  </a:lnTo>
                  <a:lnTo>
                    <a:pt x="39" y="44"/>
                  </a:lnTo>
                  <a:lnTo>
                    <a:pt x="39" y="44"/>
                  </a:lnTo>
                  <a:lnTo>
                    <a:pt x="40" y="44"/>
                  </a:lnTo>
                  <a:lnTo>
                    <a:pt x="41" y="44"/>
                  </a:lnTo>
                  <a:lnTo>
                    <a:pt x="41" y="44"/>
                  </a:lnTo>
                  <a:lnTo>
                    <a:pt x="41" y="44"/>
                  </a:lnTo>
                  <a:lnTo>
                    <a:pt x="42" y="45"/>
                  </a:lnTo>
                  <a:lnTo>
                    <a:pt x="42" y="45"/>
                  </a:lnTo>
                  <a:lnTo>
                    <a:pt x="47" y="46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49" y="43"/>
                  </a:lnTo>
                  <a:lnTo>
                    <a:pt x="49" y="43"/>
                  </a:lnTo>
                  <a:lnTo>
                    <a:pt x="50" y="41"/>
                  </a:lnTo>
                  <a:lnTo>
                    <a:pt x="52" y="4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3" y="42"/>
                  </a:lnTo>
                  <a:lnTo>
                    <a:pt x="53" y="42"/>
                  </a:lnTo>
                  <a:lnTo>
                    <a:pt x="53" y="42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5"/>
                  </a:lnTo>
                  <a:lnTo>
                    <a:pt x="56" y="45"/>
                  </a:lnTo>
                  <a:lnTo>
                    <a:pt x="56" y="45"/>
                  </a:lnTo>
                  <a:lnTo>
                    <a:pt x="56" y="45"/>
                  </a:lnTo>
                  <a:lnTo>
                    <a:pt x="57" y="46"/>
                  </a:lnTo>
                  <a:lnTo>
                    <a:pt x="57" y="46"/>
                  </a:lnTo>
                  <a:lnTo>
                    <a:pt x="57" y="46"/>
                  </a:lnTo>
                  <a:lnTo>
                    <a:pt x="57" y="46"/>
                  </a:lnTo>
                  <a:lnTo>
                    <a:pt x="57" y="47"/>
                  </a:lnTo>
                  <a:lnTo>
                    <a:pt x="57" y="47"/>
                  </a:lnTo>
                  <a:lnTo>
                    <a:pt x="57" y="47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8" y="48"/>
                  </a:lnTo>
                  <a:lnTo>
                    <a:pt x="59" y="49"/>
                  </a:lnTo>
                  <a:lnTo>
                    <a:pt x="59" y="49"/>
                  </a:lnTo>
                  <a:lnTo>
                    <a:pt x="61" y="50"/>
                  </a:lnTo>
                  <a:lnTo>
                    <a:pt x="64" y="48"/>
                  </a:lnTo>
                  <a:lnTo>
                    <a:pt x="65" y="47"/>
                  </a:lnTo>
                  <a:lnTo>
                    <a:pt x="66" y="46"/>
                  </a:lnTo>
                  <a:lnTo>
                    <a:pt x="67" y="44"/>
                  </a:lnTo>
                  <a:lnTo>
                    <a:pt x="67" y="44"/>
                  </a:lnTo>
                  <a:lnTo>
                    <a:pt x="67" y="44"/>
                  </a:lnTo>
                  <a:lnTo>
                    <a:pt x="67" y="44"/>
                  </a:lnTo>
                  <a:lnTo>
                    <a:pt x="67" y="44"/>
                  </a:lnTo>
                  <a:lnTo>
                    <a:pt x="67" y="44"/>
                  </a:lnTo>
                  <a:lnTo>
                    <a:pt x="67" y="43"/>
                  </a:lnTo>
                  <a:lnTo>
                    <a:pt x="67" y="43"/>
                  </a:lnTo>
                  <a:lnTo>
                    <a:pt x="67" y="43"/>
                  </a:lnTo>
                  <a:lnTo>
                    <a:pt x="67" y="43"/>
                  </a:lnTo>
                  <a:lnTo>
                    <a:pt x="68" y="42"/>
                  </a:lnTo>
                  <a:lnTo>
                    <a:pt x="68" y="42"/>
                  </a:lnTo>
                  <a:lnTo>
                    <a:pt x="68" y="42"/>
                  </a:lnTo>
                  <a:lnTo>
                    <a:pt x="68" y="41"/>
                  </a:lnTo>
                  <a:lnTo>
                    <a:pt x="69" y="40"/>
                  </a:lnTo>
                  <a:lnTo>
                    <a:pt x="70" y="39"/>
                  </a:lnTo>
                  <a:lnTo>
                    <a:pt x="72" y="38"/>
                  </a:lnTo>
                  <a:lnTo>
                    <a:pt x="72" y="38"/>
                  </a:lnTo>
                  <a:lnTo>
                    <a:pt x="73" y="38"/>
                  </a:lnTo>
                  <a:lnTo>
                    <a:pt x="73" y="38"/>
                  </a:lnTo>
                  <a:lnTo>
                    <a:pt x="73" y="38"/>
                  </a:lnTo>
                  <a:lnTo>
                    <a:pt x="75" y="39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8" y="34"/>
                  </a:lnTo>
                  <a:lnTo>
                    <a:pt x="81" y="32"/>
                  </a:lnTo>
                  <a:lnTo>
                    <a:pt x="83" y="32"/>
                  </a:lnTo>
                  <a:lnTo>
                    <a:pt x="85" y="32"/>
                  </a:lnTo>
                  <a:lnTo>
                    <a:pt x="86" y="34"/>
                  </a:lnTo>
                  <a:lnTo>
                    <a:pt x="87" y="34"/>
                  </a:lnTo>
                  <a:lnTo>
                    <a:pt x="87" y="34"/>
                  </a:lnTo>
                  <a:lnTo>
                    <a:pt x="87" y="34"/>
                  </a:lnTo>
                  <a:lnTo>
                    <a:pt x="88" y="35"/>
                  </a:lnTo>
                  <a:lnTo>
                    <a:pt x="88" y="35"/>
                  </a:lnTo>
                  <a:lnTo>
                    <a:pt x="88" y="35"/>
                  </a:lnTo>
                  <a:lnTo>
                    <a:pt x="89" y="35"/>
                  </a:lnTo>
                  <a:lnTo>
                    <a:pt x="89" y="35"/>
                  </a:lnTo>
                  <a:lnTo>
                    <a:pt x="89" y="35"/>
                  </a:lnTo>
                  <a:lnTo>
                    <a:pt x="89" y="35"/>
                  </a:lnTo>
                  <a:lnTo>
                    <a:pt x="89" y="35"/>
                  </a:lnTo>
                  <a:lnTo>
                    <a:pt x="89" y="35"/>
                  </a:lnTo>
                  <a:lnTo>
                    <a:pt x="90" y="35"/>
                  </a:lnTo>
                  <a:lnTo>
                    <a:pt x="90" y="35"/>
                  </a:lnTo>
                  <a:lnTo>
                    <a:pt x="97" y="32"/>
                  </a:lnTo>
                  <a:lnTo>
                    <a:pt x="100" y="30"/>
                  </a:lnTo>
                  <a:lnTo>
                    <a:pt x="100" y="30"/>
                  </a:lnTo>
                  <a:lnTo>
                    <a:pt x="100" y="30"/>
                  </a:lnTo>
                  <a:lnTo>
                    <a:pt x="100" y="30"/>
                  </a:lnTo>
                  <a:lnTo>
                    <a:pt x="101" y="29"/>
                  </a:lnTo>
                  <a:lnTo>
                    <a:pt x="101" y="29"/>
                  </a:lnTo>
                  <a:lnTo>
                    <a:pt x="102" y="29"/>
                  </a:lnTo>
                  <a:lnTo>
                    <a:pt x="102" y="28"/>
                  </a:lnTo>
                  <a:lnTo>
                    <a:pt x="102" y="26"/>
                  </a:lnTo>
                  <a:lnTo>
                    <a:pt x="102" y="25"/>
                  </a:lnTo>
                  <a:lnTo>
                    <a:pt x="103" y="23"/>
                  </a:lnTo>
                  <a:lnTo>
                    <a:pt x="103" y="23"/>
                  </a:lnTo>
                  <a:lnTo>
                    <a:pt x="103" y="23"/>
                  </a:lnTo>
                  <a:lnTo>
                    <a:pt x="103" y="23"/>
                  </a:lnTo>
                  <a:lnTo>
                    <a:pt x="103" y="22"/>
                  </a:lnTo>
                  <a:lnTo>
                    <a:pt x="103" y="22"/>
                  </a:lnTo>
                  <a:lnTo>
                    <a:pt x="103" y="22"/>
                  </a:lnTo>
                  <a:lnTo>
                    <a:pt x="103" y="22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3" y="20"/>
                  </a:lnTo>
                  <a:lnTo>
                    <a:pt x="103" y="20"/>
                  </a:lnTo>
                  <a:lnTo>
                    <a:pt x="103" y="20"/>
                  </a:lnTo>
                  <a:lnTo>
                    <a:pt x="103" y="19"/>
                  </a:lnTo>
                  <a:lnTo>
                    <a:pt x="103" y="19"/>
                  </a:lnTo>
                  <a:lnTo>
                    <a:pt x="103" y="19"/>
                  </a:lnTo>
                  <a:lnTo>
                    <a:pt x="104" y="18"/>
                  </a:lnTo>
                  <a:lnTo>
                    <a:pt x="105" y="18"/>
                  </a:lnTo>
                  <a:lnTo>
                    <a:pt x="105" y="17"/>
                  </a:lnTo>
                  <a:lnTo>
                    <a:pt x="106" y="17"/>
                  </a:lnTo>
                  <a:lnTo>
                    <a:pt x="106" y="17"/>
                  </a:lnTo>
                  <a:lnTo>
                    <a:pt x="106" y="17"/>
                  </a:lnTo>
                  <a:lnTo>
                    <a:pt x="106" y="17"/>
                  </a:lnTo>
                  <a:lnTo>
                    <a:pt x="106" y="16"/>
                  </a:lnTo>
                  <a:lnTo>
                    <a:pt x="106" y="16"/>
                  </a:lnTo>
                  <a:lnTo>
                    <a:pt x="106" y="16"/>
                  </a:lnTo>
                  <a:lnTo>
                    <a:pt x="106" y="16"/>
                  </a:lnTo>
                  <a:lnTo>
                    <a:pt x="106" y="16"/>
                  </a:lnTo>
                  <a:lnTo>
                    <a:pt x="107" y="16"/>
                  </a:lnTo>
                  <a:lnTo>
                    <a:pt x="107" y="16"/>
                  </a:lnTo>
                  <a:lnTo>
                    <a:pt x="107" y="16"/>
                  </a:lnTo>
                  <a:lnTo>
                    <a:pt x="107" y="16"/>
                  </a:lnTo>
                  <a:lnTo>
                    <a:pt x="107" y="16"/>
                  </a:lnTo>
                  <a:lnTo>
                    <a:pt x="107" y="16"/>
                  </a:lnTo>
                  <a:lnTo>
                    <a:pt x="110" y="17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3" y="18"/>
                  </a:lnTo>
                  <a:lnTo>
                    <a:pt x="113" y="19"/>
                  </a:lnTo>
                  <a:lnTo>
                    <a:pt x="117" y="22"/>
                  </a:lnTo>
                  <a:lnTo>
                    <a:pt x="122" y="24"/>
                  </a:lnTo>
                  <a:lnTo>
                    <a:pt x="122" y="24"/>
                  </a:lnTo>
                  <a:lnTo>
                    <a:pt x="123" y="24"/>
                  </a:lnTo>
                  <a:lnTo>
                    <a:pt x="125" y="25"/>
                  </a:lnTo>
                  <a:lnTo>
                    <a:pt x="125" y="25"/>
                  </a:lnTo>
                  <a:lnTo>
                    <a:pt x="125" y="25"/>
                  </a:lnTo>
                  <a:lnTo>
                    <a:pt x="125" y="25"/>
                  </a:lnTo>
                  <a:lnTo>
                    <a:pt x="126" y="25"/>
                  </a:lnTo>
                  <a:lnTo>
                    <a:pt x="126" y="24"/>
                  </a:lnTo>
                  <a:lnTo>
                    <a:pt x="127" y="24"/>
                  </a:lnTo>
                  <a:lnTo>
                    <a:pt x="127" y="24"/>
                  </a:lnTo>
                  <a:lnTo>
                    <a:pt x="127" y="24"/>
                  </a:lnTo>
                  <a:lnTo>
                    <a:pt x="128" y="24"/>
                  </a:lnTo>
                  <a:lnTo>
                    <a:pt x="128" y="24"/>
                  </a:lnTo>
                  <a:lnTo>
                    <a:pt x="128" y="24"/>
                  </a:lnTo>
                  <a:lnTo>
                    <a:pt x="128" y="23"/>
                  </a:lnTo>
                  <a:lnTo>
                    <a:pt x="128" y="23"/>
                  </a:lnTo>
                  <a:lnTo>
                    <a:pt x="128" y="23"/>
                  </a:lnTo>
                  <a:lnTo>
                    <a:pt x="128" y="23"/>
                  </a:lnTo>
                  <a:lnTo>
                    <a:pt x="128" y="23"/>
                  </a:lnTo>
                  <a:lnTo>
                    <a:pt x="129" y="23"/>
                  </a:lnTo>
                  <a:lnTo>
                    <a:pt x="129" y="22"/>
                  </a:lnTo>
                  <a:lnTo>
                    <a:pt x="129" y="22"/>
                  </a:lnTo>
                  <a:lnTo>
                    <a:pt x="129" y="22"/>
                  </a:lnTo>
                  <a:lnTo>
                    <a:pt x="130" y="21"/>
                  </a:lnTo>
                  <a:lnTo>
                    <a:pt x="130" y="20"/>
                  </a:lnTo>
                  <a:lnTo>
                    <a:pt x="130" y="20"/>
                  </a:lnTo>
                  <a:lnTo>
                    <a:pt x="130" y="20"/>
                  </a:lnTo>
                  <a:lnTo>
                    <a:pt x="130" y="20"/>
                  </a:lnTo>
                  <a:lnTo>
                    <a:pt x="131" y="18"/>
                  </a:lnTo>
                  <a:lnTo>
                    <a:pt x="132" y="18"/>
                  </a:lnTo>
                  <a:lnTo>
                    <a:pt x="132" y="18"/>
                  </a:lnTo>
                  <a:lnTo>
                    <a:pt x="132" y="17"/>
                  </a:lnTo>
                  <a:lnTo>
                    <a:pt x="132" y="17"/>
                  </a:lnTo>
                  <a:lnTo>
                    <a:pt x="132" y="17"/>
                  </a:lnTo>
                  <a:lnTo>
                    <a:pt x="132" y="17"/>
                  </a:lnTo>
                  <a:lnTo>
                    <a:pt x="132" y="17"/>
                  </a:lnTo>
                  <a:lnTo>
                    <a:pt x="132" y="17"/>
                  </a:lnTo>
                  <a:lnTo>
                    <a:pt x="134" y="16"/>
                  </a:lnTo>
                  <a:lnTo>
                    <a:pt x="134" y="16"/>
                  </a:lnTo>
                  <a:lnTo>
                    <a:pt x="136" y="15"/>
                  </a:lnTo>
                  <a:lnTo>
                    <a:pt x="139" y="14"/>
                  </a:lnTo>
                  <a:lnTo>
                    <a:pt x="139" y="14"/>
                  </a:lnTo>
                  <a:lnTo>
                    <a:pt x="139" y="14"/>
                  </a:lnTo>
                  <a:lnTo>
                    <a:pt x="140" y="14"/>
                  </a:lnTo>
                  <a:lnTo>
                    <a:pt x="140" y="14"/>
                  </a:lnTo>
                  <a:lnTo>
                    <a:pt x="140" y="14"/>
                  </a:lnTo>
                  <a:lnTo>
                    <a:pt x="140" y="14"/>
                  </a:lnTo>
                  <a:lnTo>
                    <a:pt x="141" y="14"/>
                  </a:lnTo>
                  <a:lnTo>
                    <a:pt x="143" y="14"/>
                  </a:lnTo>
                  <a:lnTo>
                    <a:pt x="143" y="14"/>
                  </a:lnTo>
                  <a:lnTo>
                    <a:pt x="144" y="14"/>
                  </a:lnTo>
                  <a:lnTo>
                    <a:pt x="144" y="14"/>
                  </a:lnTo>
                  <a:lnTo>
                    <a:pt x="144" y="14"/>
                  </a:lnTo>
                  <a:lnTo>
                    <a:pt x="148" y="12"/>
                  </a:lnTo>
                  <a:lnTo>
                    <a:pt x="148" y="12"/>
                  </a:lnTo>
                  <a:lnTo>
                    <a:pt x="148" y="12"/>
                  </a:lnTo>
                  <a:lnTo>
                    <a:pt x="149" y="11"/>
                  </a:lnTo>
                  <a:lnTo>
                    <a:pt x="151" y="10"/>
                  </a:lnTo>
                  <a:lnTo>
                    <a:pt x="151" y="10"/>
                  </a:lnTo>
                  <a:lnTo>
                    <a:pt x="151" y="10"/>
                  </a:lnTo>
                  <a:lnTo>
                    <a:pt x="153" y="8"/>
                  </a:lnTo>
                  <a:lnTo>
                    <a:pt x="156" y="7"/>
                  </a:lnTo>
                  <a:lnTo>
                    <a:pt x="156" y="7"/>
                  </a:lnTo>
                  <a:lnTo>
                    <a:pt x="156" y="7"/>
                  </a:lnTo>
                  <a:lnTo>
                    <a:pt x="156" y="7"/>
                  </a:lnTo>
                  <a:lnTo>
                    <a:pt x="156" y="7"/>
                  </a:lnTo>
                  <a:lnTo>
                    <a:pt x="157" y="7"/>
                  </a:lnTo>
                  <a:lnTo>
                    <a:pt x="157" y="7"/>
                  </a:lnTo>
                  <a:lnTo>
                    <a:pt x="158" y="5"/>
                  </a:lnTo>
                  <a:lnTo>
                    <a:pt x="159" y="3"/>
                  </a:lnTo>
                  <a:lnTo>
                    <a:pt x="162" y="1"/>
                  </a:lnTo>
                  <a:lnTo>
                    <a:pt x="162" y="1"/>
                  </a:lnTo>
                  <a:lnTo>
                    <a:pt x="163" y="1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6" y="2"/>
                  </a:lnTo>
                  <a:lnTo>
                    <a:pt x="167" y="3"/>
                  </a:lnTo>
                  <a:lnTo>
                    <a:pt x="167" y="3"/>
                  </a:lnTo>
                  <a:lnTo>
                    <a:pt x="168" y="3"/>
                  </a:lnTo>
                  <a:lnTo>
                    <a:pt x="169" y="6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10"/>
                  </a:lnTo>
                  <a:lnTo>
                    <a:pt x="170" y="10"/>
                  </a:lnTo>
                  <a:lnTo>
                    <a:pt x="170" y="10"/>
                  </a:lnTo>
                  <a:lnTo>
                    <a:pt x="170" y="11"/>
                  </a:lnTo>
                  <a:lnTo>
                    <a:pt x="170" y="1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74" name="Freeform 240"/>
            <p:cNvSpPr>
              <a:spLocks/>
            </p:cNvSpPr>
            <p:nvPr/>
          </p:nvSpPr>
          <p:spPr bwMode="auto">
            <a:xfrm>
              <a:off x="5026245" y="1679057"/>
              <a:ext cx="609269" cy="623984"/>
            </a:xfrm>
            <a:custGeom>
              <a:avLst/>
              <a:gdLst>
                <a:gd name="T0" fmla="*/ 104 w 207"/>
                <a:gd name="T1" fmla="*/ 3 h 212"/>
                <a:gd name="T2" fmla="*/ 121 w 207"/>
                <a:gd name="T3" fmla="*/ 6 h 212"/>
                <a:gd name="T4" fmla="*/ 133 w 207"/>
                <a:gd name="T5" fmla="*/ 9 h 212"/>
                <a:gd name="T6" fmla="*/ 139 w 207"/>
                <a:gd name="T7" fmla="*/ 13 h 212"/>
                <a:gd name="T8" fmla="*/ 149 w 207"/>
                <a:gd name="T9" fmla="*/ 16 h 212"/>
                <a:gd name="T10" fmla="*/ 162 w 207"/>
                <a:gd name="T11" fmla="*/ 20 h 212"/>
                <a:gd name="T12" fmla="*/ 177 w 207"/>
                <a:gd name="T13" fmla="*/ 23 h 212"/>
                <a:gd name="T14" fmla="*/ 184 w 207"/>
                <a:gd name="T15" fmla="*/ 28 h 212"/>
                <a:gd name="T16" fmla="*/ 188 w 207"/>
                <a:gd name="T17" fmla="*/ 35 h 212"/>
                <a:gd name="T18" fmla="*/ 182 w 207"/>
                <a:gd name="T19" fmla="*/ 41 h 212"/>
                <a:gd name="T20" fmla="*/ 177 w 207"/>
                <a:gd name="T21" fmla="*/ 51 h 212"/>
                <a:gd name="T22" fmla="*/ 185 w 207"/>
                <a:gd name="T23" fmla="*/ 59 h 212"/>
                <a:gd name="T24" fmla="*/ 179 w 207"/>
                <a:gd name="T25" fmla="*/ 69 h 212"/>
                <a:gd name="T26" fmla="*/ 172 w 207"/>
                <a:gd name="T27" fmla="*/ 86 h 212"/>
                <a:gd name="T28" fmla="*/ 171 w 207"/>
                <a:gd name="T29" fmla="*/ 94 h 212"/>
                <a:gd name="T30" fmla="*/ 176 w 207"/>
                <a:gd name="T31" fmla="*/ 94 h 212"/>
                <a:gd name="T32" fmla="*/ 176 w 207"/>
                <a:gd name="T33" fmla="*/ 97 h 212"/>
                <a:gd name="T34" fmla="*/ 184 w 207"/>
                <a:gd name="T35" fmla="*/ 106 h 212"/>
                <a:gd name="T36" fmla="*/ 186 w 207"/>
                <a:gd name="T37" fmla="*/ 110 h 212"/>
                <a:gd name="T38" fmla="*/ 184 w 207"/>
                <a:gd name="T39" fmla="*/ 117 h 212"/>
                <a:gd name="T40" fmla="*/ 176 w 207"/>
                <a:gd name="T41" fmla="*/ 120 h 212"/>
                <a:gd name="T42" fmla="*/ 170 w 207"/>
                <a:gd name="T43" fmla="*/ 122 h 212"/>
                <a:gd name="T44" fmla="*/ 163 w 207"/>
                <a:gd name="T45" fmla="*/ 117 h 212"/>
                <a:gd name="T46" fmla="*/ 159 w 207"/>
                <a:gd name="T47" fmla="*/ 123 h 212"/>
                <a:gd name="T48" fmla="*/ 166 w 207"/>
                <a:gd name="T49" fmla="*/ 126 h 212"/>
                <a:gd name="T50" fmla="*/ 178 w 207"/>
                <a:gd name="T51" fmla="*/ 144 h 212"/>
                <a:gd name="T52" fmla="*/ 179 w 207"/>
                <a:gd name="T53" fmla="*/ 153 h 212"/>
                <a:gd name="T54" fmla="*/ 191 w 207"/>
                <a:gd name="T55" fmla="*/ 154 h 212"/>
                <a:gd name="T56" fmla="*/ 200 w 207"/>
                <a:gd name="T57" fmla="*/ 151 h 212"/>
                <a:gd name="T58" fmla="*/ 206 w 207"/>
                <a:gd name="T59" fmla="*/ 166 h 212"/>
                <a:gd name="T60" fmla="*/ 193 w 207"/>
                <a:gd name="T61" fmla="*/ 175 h 212"/>
                <a:gd name="T62" fmla="*/ 181 w 207"/>
                <a:gd name="T63" fmla="*/ 177 h 212"/>
                <a:gd name="T64" fmla="*/ 174 w 207"/>
                <a:gd name="T65" fmla="*/ 171 h 212"/>
                <a:gd name="T66" fmla="*/ 160 w 207"/>
                <a:gd name="T67" fmla="*/ 172 h 212"/>
                <a:gd name="T68" fmla="*/ 143 w 207"/>
                <a:gd name="T69" fmla="*/ 173 h 212"/>
                <a:gd name="T70" fmla="*/ 136 w 207"/>
                <a:gd name="T71" fmla="*/ 190 h 212"/>
                <a:gd name="T72" fmla="*/ 127 w 207"/>
                <a:gd name="T73" fmla="*/ 191 h 212"/>
                <a:gd name="T74" fmla="*/ 113 w 207"/>
                <a:gd name="T75" fmla="*/ 192 h 212"/>
                <a:gd name="T76" fmla="*/ 104 w 207"/>
                <a:gd name="T77" fmla="*/ 195 h 212"/>
                <a:gd name="T78" fmla="*/ 101 w 207"/>
                <a:gd name="T79" fmla="*/ 183 h 212"/>
                <a:gd name="T80" fmla="*/ 79 w 207"/>
                <a:gd name="T81" fmla="*/ 192 h 212"/>
                <a:gd name="T82" fmla="*/ 72 w 207"/>
                <a:gd name="T83" fmla="*/ 196 h 212"/>
                <a:gd name="T84" fmla="*/ 75 w 207"/>
                <a:gd name="T85" fmla="*/ 207 h 212"/>
                <a:gd name="T86" fmla="*/ 61 w 207"/>
                <a:gd name="T87" fmla="*/ 186 h 212"/>
                <a:gd name="T88" fmla="*/ 40 w 207"/>
                <a:gd name="T89" fmla="*/ 156 h 212"/>
                <a:gd name="T90" fmla="*/ 27 w 207"/>
                <a:gd name="T91" fmla="*/ 134 h 212"/>
                <a:gd name="T92" fmla="*/ 17 w 207"/>
                <a:gd name="T93" fmla="*/ 120 h 212"/>
                <a:gd name="T94" fmla="*/ 2 w 207"/>
                <a:gd name="T95" fmla="*/ 100 h 212"/>
                <a:gd name="T96" fmla="*/ 7 w 207"/>
                <a:gd name="T97" fmla="*/ 96 h 212"/>
                <a:gd name="T98" fmla="*/ 16 w 207"/>
                <a:gd name="T99" fmla="*/ 83 h 212"/>
                <a:gd name="T100" fmla="*/ 33 w 207"/>
                <a:gd name="T101" fmla="*/ 71 h 212"/>
                <a:gd name="T102" fmla="*/ 27 w 207"/>
                <a:gd name="T103" fmla="*/ 63 h 212"/>
                <a:gd name="T104" fmla="*/ 26 w 207"/>
                <a:gd name="T105" fmla="*/ 50 h 212"/>
                <a:gd name="T106" fmla="*/ 24 w 207"/>
                <a:gd name="T107" fmla="*/ 39 h 212"/>
                <a:gd name="T108" fmla="*/ 35 w 207"/>
                <a:gd name="T109" fmla="*/ 31 h 212"/>
                <a:gd name="T110" fmla="*/ 52 w 207"/>
                <a:gd name="T111" fmla="*/ 18 h 212"/>
                <a:gd name="T112" fmla="*/ 60 w 207"/>
                <a:gd name="T113" fmla="*/ 25 h 212"/>
                <a:gd name="T114" fmla="*/ 62 w 207"/>
                <a:gd name="T115" fmla="*/ 31 h 212"/>
                <a:gd name="T116" fmla="*/ 73 w 207"/>
                <a:gd name="T117" fmla="*/ 40 h 212"/>
                <a:gd name="T118" fmla="*/ 83 w 207"/>
                <a:gd name="T119" fmla="*/ 40 h 212"/>
                <a:gd name="T120" fmla="*/ 85 w 207"/>
                <a:gd name="T121" fmla="*/ 36 h 212"/>
                <a:gd name="T122" fmla="*/ 80 w 207"/>
                <a:gd name="T123" fmla="*/ 17 h 212"/>
                <a:gd name="T124" fmla="*/ 87 w 207"/>
                <a:gd name="T125" fmla="*/ 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7" h="212">
                  <a:moveTo>
                    <a:pt x="99" y="9"/>
                  </a:moveTo>
                  <a:lnTo>
                    <a:pt x="100" y="9"/>
                  </a:lnTo>
                  <a:lnTo>
                    <a:pt x="100" y="9"/>
                  </a:lnTo>
                  <a:lnTo>
                    <a:pt x="100" y="6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102" y="2"/>
                  </a:lnTo>
                  <a:lnTo>
                    <a:pt x="102" y="2"/>
                  </a:lnTo>
                  <a:lnTo>
                    <a:pt x="102" y="2"/>
                  </a:lnTo>
                  <a:lnTo>
                    <a:pt x="102" y="2"/>
                  </a:lnTo>
                  <a:lnTo>
                    <a:pt x="102" y="2"/>
                  </a:lnTo>
                  <a:lnTo>
                    <a:pt x="102" y="2"/>
                  </a:lnTo>
                  <a:lnTo>
                    <a:pt x="102" y="3"/>
                  </a:lnTo>
                  <a:lnTo>
                    <a:pt x="103" y="3"/>
                  </a:lnTo>
                  <a:lnTo>
                    <a:pt x="103" y="3"/>
                  </a:lnTo>
                  <a:lnTo>
                    <a:pt x="104" y="3"/>
                  </a:lnTo>
                  <a:lnTo>
                    <a:pt x="104" y="3"/>
                  </a:lnTo>
                  <a:lnTo>
                    <a:pt x="106" y="3"/>
                  </a:lnTo>
                  <a:lnTo>
                    <a:pt x="106" y="2"/>
                  </a:lnTo>
                  <a:lnTo>
                    <a:pt x="109" y="2"/>
                  </a:lnTo>
                  <a:lnTo>
                    <a:pt x="110" y="1"/>
                  </a:lnTo>
                  <a:lnTo>
                    <a:pt x="112" y="2"/>
                  </a:lnTo>
                  <a:lnTo>
                    <a:pt x="112" y="2"/>
                  </a:lnTo>
                  <a:lnTo>
                    <a:pt x="113" y="2"/>
                  </a:lnTo>
                  <a:lnTo>
                    <a:pt x="113" y="2"/>
                  </a:lnTo>
                  <a:lnTo>
                    <a:pt x="116" y="2"/>
                  </a:lnTo>
                  <a:lnTo>
                    <a:pt x="117" y="2"/>
                  </a:lnTo>
                  <a:lnTo>
                    <a:pt x="118" y="2"/>
                  </a:lnTo>
                  <a:lnTo>
                    <a:pt x="119" y="2"/>
                  </a:lnTo>
                  <a:lnTo>
                    <a:pt x="119" y="2"/>
                  </a:lnTo>
                  <a:lnTo>
                    <a:pt x="120" y="4"/>
                  </a:lnTo>
                  <a:lnTo>
                    <a:pt x="121" y="5"/>
                  </a:lnTo>
                  <a:lnTo>
                    <a:pt x="121" y="6"/>
                  </a:lnTo>
                  <a:lnTo>
                    <a:pt x="122" y="6"/>
                  </a:lnTo>
                  <a:lnTo>
                    <a:pt x="122" y="6"/>
                  </a:lnTo>
                  <a:lnTo>
                    <a:pt x="123" y="6"/>
                  </a:lnTo>
                  <a:lnTo>
                    <a:pt x="125" y="6"/>
                  </a:lnTo>
                  <a:lnTo>
                    <a:pt x="125" y="6"/>
                  </a:lnTo>
                  <a:lnTo>
                    <a:pt x="129" y="5"/>
                  </a:lnTo>
                  <a:lnTo>
                    <a:pt x="129" y="5"/>
                  </a:lnTo>
                  <a:lnTo>
                    <a:pt x="130" y="5"/>
                  </a:lnTo>
                  <a:lnTo>
                    <a:pt x="130" y="6"/>
                  </a:lnTo>
                  <a:lnTo>
                    <a:pt x="131" y="7"/>
                  </a:lnTo>
                  <a:lnTo>
                    <a:pt x="131" y="7"/>
                  </a:lnTo>
                  <a:lnTo>
                    <a:pt x="132" y="7"/>
                  </a:lnTo>
                  <a:lnTo>
                    <a:pt x="132" y="7"/>
                  </a:lnTo>
                  <a:lnTo>
                    <a:pt x="132" y="8"/>
                  </a:lnTo>
                  <a:lnTo>
                    <a:pt x="133" y="8"/>
                  </a:lnTo>
                  <a:lnTo>
                    <a:pt x="133" y="8"/>
                  </a:lnTo>
                  <a:lnTo>
                    <a:pt x="133" y="9"/>
                  </a:lnTo>
                  <a:lnTo>
                    <a:pt x="132" y="9"/>
                  </a:lnTo>
                  <a:lnTo>
                    <a:pt x="132" y="9"/>
                  </a:lnTo>
                  <a:lnTo>
                    <a:pt x="132" y="9"/>
                  </a:lnTo>
                  <a:lnTo>
                    <a:pt x="132" y="10"/>
                  </a:lnTo>
                  <a:lnTo>
                    <a:pt x="132" y="10"/>
                  </a:lnTo>
                  <a:lnTo>
                    <a:pt x="132" y="10"/>
                  </a:lnTo>
                  <a:lnTo>
                    <a:pt x="131" y="10"/>
                  </a:lnTo>
                  <a:lnTo>
                    <a:pt x="132" y="11"/>
                  </a:lnTo>
                  <a:lnTo>
                    <a:pt x="133" y="11"/>
                  </a:lnTo>
                  <a:lnTo>
                    <a:pt x="133" y="10"/>
                  </a:lnTo>
                  <a:lnTo>
                    <a:pt x="135" y="11"/>
                  </a:lnTo>
                  <a:lnTo>
                    <a:pt x="137" y="11"/>
                  </a:lnTo>
                  <a:lnTo>
                    <a:pt x="137" y="12"/>
                  </a:lnTo>
                  <a:lnTo>
                    <a:pt x="137" y="12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39" y="13"/>
                  </a:lnTo>
                  <a:lnTo>
                    <a:pt x="143" y="16"/>
                  </a:lnTo>
                  <a:lnTo>
                    <a:pt x="143" y="16"/>
                  </a:lnTo>
                  <a:lnTo>
                    <a:pt x="143" y="16"/>
                  </a:lnTo>
                  <a:lnTo>
                    <a:pt x="143" y="16"/>
                  </a:lnTo>
                  <a:lnTo>
                    <a:pt x="144" y="16"/>
                  </a:lnTo>
                  <a:lnTo>
                    <a:pt x="144" y="15"/>
                  </a:lnTo>
                  <a:lnTo>
                    <a:pt x="144" y="15"/>
                  </a:lnTo>
                  <a:lnTo>
                    <a:pt x="145" y="15"/>
                  </a:lnTo>
                  <a:lnTo>
                    <a:pt x="145" y="15"/>
                  </a:lnTo>
                  <a:lnTo>
                    <a:pt x="146" y="15"/>
                  </a:lnTo>
                  <a:lnTo>
                    <a:pt x="146" y="15"/>
                  </a:lnTo>
                  <a:lnTo>
                    <a:pt x="147" y="15"/>
                  </a:lnTo>
                  <a:lnTo>
                    <a:pt x="147" y="15"/>
                  </a:lnTo>
                  <a:lnTo>
                    <a:pt x="148" y="16"/>
                  </a:lnTo>
                  <a:lnTo>
                    <a:pt x="149" y="16"/>
                  </a:lnTo>
                  <a:lnTo>
                    <a:pt x="149" y="16"/>
                  </a:lnTo>
                  <a:lnTo>
                    <a:pt x="149" y="16"/>
                  </a:lnTo>
                  <a:lnTo>
                    <a:pt x="150" y="17"/>
                  </a:lnTo>
                  <a:lnTo>
                    <a:pt x="150" y="17"/>
                  </a:lnTo>
                  <a:lnTo>
                    <a:pt x="151" y="17"/>
                  </a:lnTo>
                  <a:lnTo>
                    <a:pt x="157" y="18"/>
                  </a:lnTo>
                  <a:lnTo>
                    <a:pt x="159" y="18"/>
                  </a:lnTo>
                  <a:lnTo>
                    <a:pt x="159" y="18"/>
                  </a:lnTo>
                  <a:lnTo>
                    <a:pt x="159" y="18"/>
                  </a:lnTo>
                  <a:lnTo>
                    <a:pt x="160" y="18"/>
                  </a:lnTo>
                  <a:lnTo>
                    <a:pt x="161" y="19"/>
                  </a:lnTo>
                  <a:lnTo>
                    <a:pt x="161" y="19"/>
                  </a:lnTo>
                  <a:lnTo>
                    <a:pt x="161" y="19"/>
                  </a:lnTo>
                  <a:lnTo>
                    <a:pt x="161" y="19"/>
                  </a:lnTo>
                  <a:lnTo>
                    <a:pt x="162" y="20"/>
                  </a:lnTo>
                  <a:lnTo>
                    <a:pt x="162" y="20"/>
                  </a:lnTo>
                  <a:lnTo>
                    <a:pt x="162" y="20"/>
                  </a:lnTo>
                  <a:lnTo>
                    <a:pt x="162" y="20"/>
                  </a:lnTo>
                  <a:lnTo>
                    <a:pt x="162" y="20"/>
                  </a:lnTo>
                  <a:lnTo>
                    <a:pt x="163" y="20"/>
                  </a:lnTo>
                  <a:lnTo>
                    <a:pt x="163" y="19"/>
                  </a:lnTo>
                  <a:lnTo>
                    <a:pt x="165" y="18"/>
                  </a:lnTo>
                  <a:lnTo>
                    <a:pt x="167" y="20"/>
                  </a:lnTo>
                  <a:lnTo>
                    <a:pt x="169" y="22"/>
                  </a:lnTo>
                  <a:lnTo>
                    <a:pt x="169" y="22"/>
                  </a:lnTo>
                  <a:lnTo>
                    <a:pt x="170" y="23"/>
                  </a:lnTo>
                  <a:lnTo>
                    <a:pt x="172" y="23"/>
                  </a:lnTo>
                  <a:lnTo>
                    <a:pt x="173" y="23"/>
                  </a:lnTo>
                  <a:lnTo>
                    <a:pt x="173" y="23"/>
                  </a:lnTo>
                  <a:lnTo>
                    <a:pt x="174" y="23"/>
                  </a:lnTo>
                  <a:lnTo>
                    <a:pt x="174" y="23"/>
                  </a:lnTo>
                  <a:lnTo>
                    <a:pt x="174" y="23"/>
                  </a:lnTo>
                  <a:lnTo>
                    <a:pt x="175" y="23"/>
                  </a:lnTo>
                  <a:lnTo>
                    <a:pt x="176" y="22"/>
                  </a:lnTo>
                  <a:lnTo>
                    <a:pt x="177" y="22"/>
                  </a:lnTo>
                  <a:lnTo>
                    <a:pt x="177" y="23"/>
                  </a:lnTo>
                  <a:lnTo>
                    <a:pt x="177" y="23"/>
                  </a:lnTo>
                  <a:lnTo>
                    <a:pt x="177" y="23"/>
                  </a:lnTo>
                  <a:lnTo>
                    <a:pt x="177" y="23"/>
                  </a:lnTo>
                  <a:lnTo>
                    <a:pt x="180" y="25"/>
                  </a:lnTo>
                  <a:lnTo>
                    <a:pt x="181" y="25"/>
                  </a:lnTo>
                  <a:lnTo>
                    <a:pt x="181" y="25"/>
                  </a:lnTo>
                  <a:lnTo>
                    <a:pt x="183" y="25"/>
                  </a:lnTo>
                  <a:lnTo>
                    <a:pt x="183" y="25"/>
                  </a:lnTo>
                  <a:lnTo>
                    <a:pt x="183" y="25"/>
                  </a:lnTo>
                  <a:lnTo>
                    <a:pt x="183" y="26"/>
                  </a:lnTo>
                  <a:lnTo>
                    <a:pt x="183" y="26"/>
                  </a:lnTo>
                  <a:lnTo>
                    <a:pt x="184" y="26"/>
                  </a:lnTo>
                  <a:lnTo>
                    <a:pt x="184" y="27"/>
                  </a:lnTo>
                  <a:lnTo>
                    <a:pt x="184" y="27"/>
                  </a:lnTo>
                  <a:lnTo>
                    <a:pt x="184" y="27"/>
                  </a:lnTo>
                  <a:lnTo>
                    <a:pt x="184" y="27"/>
                  </a:lnTo>
                  <a:lnTo>
                    <a:pt x="184" y="28"/>
                  </a:lnTo>
                  <a:lnTo>
                    <a:pt x="183" y="28"/>
                  </a:lnTo>
                  <a:lnTo>
                    <a:pt x="183" y="28"/>
                  </a:lnTo>
                  <a:lnTo>
                    <a:pt x="183" y="28"/>
                  </a:lnTo>
                  <a:lnTo>
                    <a:pt x="184" y="30"/>
                  </a:lnTo>
                  <a:lnTo>
                    <a:pt x="184" y="31"/>
                  </a:lnTo>
                  <a:lnTo>
                    <a:pt x="184" y="31"/>
                  </a:lnTo>
                  <a:lnTo>
                    <a:pt x="185" y="32"/>
                  </a:lnTo>
                  <a:lnTo>
                    <a:pt x="185" y="32"/>
                  </a:lnTo>
                  <a:lnTo>
                    <a:pt x="185" y="33"/>
                  </a:lnTo>
                  <a:lnTo>
                    <a:pt x="185" y="33"/>
                  </a:lnTo>
                  <a:lnTo>
                    <a:pt x="186" y="35"/>
                  </a:lnTo>
                  <a:lnTo>
                    <a:pt x="187" y="35"/>
                  </a:lnTo>
                  <a:lnTo>
                    <a:pt x="187" y="35"/>
                  </a:lnTo>
                  <a:lnTo>
                    <a:pt x="187" y="35"/>
                  </a:lnTo>
                  <a:lnTo>
                    <a:pt x="187" y="35"/>
                  </a:lnTo>
                  <a:lnTo>
                    <a:pt x="188" y="35"/>
                  </a:lnTo>
                  <a:lnTo>
                    <a:pt x="188" y="35"/>
                  </a:lnTo>
                  <a:lnTo>
                    <a:pt x="188" y="35"/>
                  </a:lnTo>
                  <a:lnTo>
                    <a:pt x="189" y="35"/>
                  </a:lnTo>
                  <a:lnTo>
                    <a:pt x="189" y="36"/>
                  </a:lnTo>
                  <a:lnTo>
                    <a:pt x="190" y="36"/>
                  </a:lnTo>
                  <a:lnTo>
                    <a:pt x="191" y="37"/>
                  </a:lnTo>
                  <a:lnTo>
                    <a:pt x="190" y="37"/>
                  </a:lnTo>
                  <a:lnTo>
                    <a:pt x="189" y="39"/>
                  </a:lnTo>
                  <a:lnTo>
                    <a:pt x="189" y="39"/>
                  </a:lnTo>
                  <a:lnTo>
                    <a:pt x="189" y="39"/>
                  </a:lnTo>
                  <a:lnTo>
                    <a:pt x="189" y="40"/>
                  </a:lnTo>
                  <a:lnTo>
                    <a:pt x="188" y="40"/>
                  </a:lnTo>
                  <a:lnTo>
                    <a:pt x="187" y="40"/>
                  </a:lnTo>
                  <a:lnTo>
                    <a:pt x="184" y="39"/>
                  </a:lnTo>
                  <a:lnTo>
                    <a:pt x="184" y="39"/>
                  </a:lnTo>
                  <a:lnTo>
                    <a:pt x="184" y="39"/>
                  </a:lnTo>
                  <a:lnTo>
                    <a:pt x="183" y="41"/>
                  </a:lnTo>
                  <a:lnTo>
                    <a:pt x="182" y="41"/>
                  </a:lnTo>
                  <a:lnTo>
                    <a:pt x="182" y="41"/>
                  </a:lnTo>
                  <a:lnTo>
                    <a:pt x="182" y="41"/>
                  </a:lnTo>
                  <a:lnTo>
                    <a:pt x="182" y="41"/>
                  </a:lnTo>
                  <a:lnTo>
                    <a:pt x="181" y="40"/>
                  </a:lnTo>
                  <a:lnTo>
                    <a:pt x="181" y="40"/>
                  </a:lnTo>
                  <a:lnTo>
                    <a:pt x="180" y="40"/>
                  </a:lnTo>
                  <a:lnTo>
                    <a:pt x="180" y="41"/>
                  </a:lnTo>
                  <a:lnTo>
                    <a:pt x="178" y="42"/>
                  </a:lnTo>
                  <a:lnTo>
                    <a:pt x="177" y="43"/>
                  </a:lnTo>
                  <a:lnTo>
                    <a:pt x="176" y="45"/>
                  </a:lnTo>
                  <a:lnTo>
                    <a:pt x="175" y="47"/>
                  </a:lnTo>
                  <a:lnTo>
                    <a:pt x="174" y="50"/>
                  </a:lnTo>
                  <a:lnTo>
                    <a:pt x="174" y="51"/>
                  </a:lnTo>
                  <a:lnTo>
                    <a:pt x="174" y="52"/>
                  </a:lnTo>
                  <a:lnTo>
                    <a:pt x="176" y="51"/>
                  </a:lnTo>
                  <a:lnTo>
                    <a:pt x="176" y="51"/>
                  </a:lnTo>
                  <a:lnTo>
                    <a:pt x="177" y="51"/>
                  </a:lnTo>
                  <a:lnTo>
                    <a:pt x="178" y="51"/>
                  </a:lnTo>
                  <a:lnTo>
                    <a:pt x="179" y="52"/>
                  </a:lnTo>
                  <a:lnTo>
                    <a:pt x="182" y="51"/>
                  </a:lnTo>
                  <a:lnTo>
                    <a:pt x="182" y="51"/>
                  </a:lnTo>
                  <a:lnTo>
                    <a:pt x="182" y="51"/>
                  </a:lnTo>
                  <a:lnTo>
                    <a:pt x="182" y="51"/>
                  </a:lnTo>
                  <a:lnTo>
                    <a:pt x="183" y="52"/>
                  </a:lnTo>
                  <a:lnTo>
                    <a:pt x="183" y="52"/>
                  </a:lnTo>
                  <a:lnTo>
                    <a:pt x="183" y="53"/>
                  </a:lnTo>
                  <a:lnTo>
                    <a:pt x="184" y="53"/>
                  </a:lnTo>
                  <a:lnTo>
                    <a:pt x="184" y="53"/>
                  </a:lnTo>
                  <a:lnTo>
                    <a:pt x="185" y="58"/>
                  </a:lnTo>
                  <a:lnTo>
                    <a:pt x="185" y="58"/>
                  </a:lnTo>
                  <a:lnTo>
                    <a:pt x="185" y="58"/>
                  </a:lnTo>
                  <a:lnTo>
                    <a:pt x="185" y="59"/>
                  </a:lnTo>
                  <a:lnTo>
                    <a:pt x="185" y="59"/>
                  </a:lnTo>
                  <a:lnTo>
                    <a:pt x="185" y="59"/>
                  </a:lnTo>
                  <a:lnTo>
                    <a:pt x="185" y="59"/>
                  </a:lnTo>
                  <a:lnTo>
                    <a:pt x="186" y="61"/>
                  </a:lnTo>
                  <a:lnTo>
                    <a:pt x="187" y="62"/>
                  </a:lnTo>
                  <a:lnTo>
                    <a:pt x="188" y="63"/>
                  </a:lnTo>
                  <a:lnTo>
                    <a:pt x="188" y="64"/>
                  </a:lnTo>
                  <a:lnTo>
                    <a:pt x="188" y="64"/>
                  </a:lnTo>
                  <a:lnTo>
                    <a:pt x="188" y="66"/>
                  </a:lnTo>
                  <a:lnTo>
                    <a:pt x="187" y="66"/>
                  </a:lnTo>
                  <a:lnTo>
                    <a:pt x="186" y="67"/>
                  </a:lnTo>
                  <a:lnTo>
                    <a:pt x="186" y="67"/>
                  </a:lnTo>
                  <a:lnTo>
                    <a:pt x="186" y="66"/>
                  </a:lnTo>
                  <a:lnTo>
                    <a:pt x="185" y="67"/>
                  </a:lnTo>
                  <a:lnTo>
                    <a:pt x="184" y="67"/>
                  </a:lnTo>
                  <a:lnTo>
                    <a:pt x="182" y="67"/>
                  </a:lnTo>
                  <a:lnTo>
                    <a:pt x="181" y="68"/>
                  </a:lnTo>
                  <a:lnTo>
                    <a:pt x="180" y="68"/>
                  </a:lnTo>
                  <a:lnTo>
                    <a:pt x="179" y="69"/>
                  </a:lnTo>
                  <a:lnTo>
                    <a:pt x="178" y="70"/>
                  </a:lnTo>
                  <a:lnTo>
                    <a:pt x="175" y="73"/>
                  </a:lnTo>
                  <a:lnTo>
                    <a:pt x="175" y="76"/>
                  </a:lnTo>
                  <a:lnTo>
                    <a:pt x="175" y="76"/>
                  </a:lnTo>
                  <a:lnTo>
                    <a:pt x="175" y="78"/>
                  </a:lnTo>
                  <a:lnTo>
                    <a:pt x="174" y="79"/>
                  </a:lnTo>
                  <a:lnTo>
                    <a:pt x="174" y="80"/>
                  </a:lnTo>
                  <a:lnTo>
                    <a:pt x="174" y="80"/>
                  </a:lnTo>
                  <a:lnTo>
                    <a:pt x="174" y="80"/>
                  </a:lnTo>
                  <a:lnTo>
                    <a:pt x="173" y="80"/>
                  </a:lnTo>
                  <a:lnTo>
                    <a:pt x="173" y="80"/>
                  </a:lnTo>
                  <a:lnTo>
                    <a:pt x="173" y="80"/>
                  </a:lnTo>
                  <a:lnTo>
                    <a:pt x="173" y="81"/>
                  </a:lnTo>
                  <a:lnTo>
                    <a:pt x="172" y="82"/>
                  </a:lnTo>
                  <a:lnTo>
                    <a:pt x="171" y="83"/>
                  </a:lnTo>
                  <a:lnTo>
                    <a:pt x="172" y="86"/>
                  </a:lnTo>
                  <a:lnTo>
                    <a:pt x="172" y="86"/>
                  </a:lnTo>
                  <a:lnTo>
                    <a:pt x="171" y="86"/>
                  </a:lnTo>
                  <a:lnTo>
                    <a:pt x="171" y="87"/>
                  </a:lnTo>
                  <a:lnTo>
                    <a:pt x="171" y="87"/>
                  </a:lnTo>
                  <a:lnTo>
                    <a:pt x="171" y="87"/>
                  </a:lnTo>
                  <a:lnTo>
                    <a:pt x="171" y="87"/>
                  </a:lnTo>
                  <a:lnTo>
                    <a:pt x="171" y="87"/>
                  </a:lnTo>
                  <a:lnTo>
                    <a:pt x="171" y="87"/>
                  </a:lnTo>
                  <a:lnTo>
                    <a:pt x="171" y="88"/>
                  </a:lnTo>
                  <a:lnTo>
                    <a:pt x="172" y="88"/>
                  </a:lnTo>
                  <a:lnTo>
                    <a:pt x="172" y="89"/>
                  </a:lnTo>
                  <a:lnTo>
                    <a:pt x="172" y="89"/>
                  </a:lnTo>
                  <a:lnTo>
                    <a:pt x="172" y="90"/>
                  </a:lnTo>
                  <a:lnTo>
                    <a:pt x="172" y="90"/>
                  </a:lnTo>
                  <a:lnTo>
                    <a:pt x="172" y="91"/>
                  </a:lnTo>
                  <a:lnTo>
                    <a:pt x="171" y="91"/>
                  </a:lnTo>
                  <a:lnTo>
                    <a:pt x="171" y="91"/>
                  </a:lnTo>
                  <a:lnTo>
                    <a:pt x="171" y="94"/>
                  </a:lnTo>
                  <a:lnTo>
                    <a:pt x="172" y="94"/>
                  </a:lnTo>
                  <a:lnTo>
                    <a:pt x="172" y="95"/>
                  </a:lnTo>
                  <a:lnTo>
                    <a:pt x="172" y="95"/>
                  </a:lnTo>
                  <a:lnTo>
                    <a:pt x="173" y="95"/>
                  </a:lnTo>
                  <a:lnTo>
                    <a:pt x="173" y="95"/>
                  </a:lnTo>
                  <a:lnTo>
                    <a:pt x="173" y="95"/>
                  </a:lnTo>
                  <a:lnTo>
                    <a:pt x="174" y="94"/>
                  </a:lnTo>
                  <a:lnTo>
                    <a:pt x="174" y="94"/>
                  </a:lnTo>
                  <a:lnTo>
                    <a:pt x="175" y="94"/>
                  </a:lnTo>
                  <a:lnTo>
                    <a:pt x="175" y="94"/>
                  </a:lnTo>
                  <a:lnTo>
                    <a:pt x="175" y="94"/>
                  </a:lnTo>
                  <a:lnTo>
                    <a:pt x="175" y="94"/>
                  </a:lnTo>
                  <a:lnTo>
                    <a:pt x="175" y="94"/>
                  </a:lnTo>
                  <a:lnTo>
                    <a:pt x="176" y="94"/>
                  </a:lnTo>
                  <a:lnTo>
                    <a:pt x="176" y="94"/>
                  </a:lnTo>
                  <a:lnTo>
                    <a:pt x="176" y="94"/>
                  </a:lnTo>
                  <a:lnTo>
                    <a:pt x="176" y="94"/>
                  </a:lnTo>
                  <a:lnTo>
                    <a:pt x="176" y="94"/>
                  </a:lnTo>
                  <a:lnTo>
                    <a:pt x="176" y="95"/>
                  </a:lnTo>
                  <a:lnTo>
                    <a:pt x="176" y="95"/>
                  </a:lnTo>
                  <a:lnTo>
                    <a:pt x="176" y="95"/>
                  </a:lnTo>
                  <a:lnTo>
                    <a:pt x="176" y="95"/>
                  </a:lnTo>
                  <a:lnTo>
                    <a:pt x="176" y="95"/>
                  </a:lnTo>
                  <a:lnTo>
                    <a:pt x="176" y="96"/>
                  </a:lnTo>
                  <a:lnTo>
                    <a:pt x="176" y="96"/>
                  </a:lnTo>
                  <a:lnTo>
                    <a:pt x="176" y="96"/>
                  </a:lnTo>
                  <a:lnTo>
                    <a:pt x="176" y="96"/>
                  </a:lnTo>
                  <a:lnTo>
                    <a:pt x="176" y="96"/>
                  </a:lnTo>
                  <a:lnTo>
                    <a:pt x="176" y="97"/>
                  </a:lnTo>
                  <a:lnTo>
                    <a:pt x="176" y="97"/>
                  </a:lnTo>
                  <a:lnTo>
                    <a:pt x="176" y="97"/>
                  </a:lnTo>
                  <a:lnTo>
                    <a:pt x="176" y="97"/>
                  </a:lnTo>
                  <a:lnTo>
                    <a:pt x="176" y="97"/>
                  </a:lnTo>
                  <a:lnTo>
                    <a:pt x="176" y="97"/>
                  </a:lnTo>
                  <a:lnTo>
                    <a:pt x="177" y="98"/>
                  </a:lnTo>
                  <a:lnTo>
                    <a:pt x="178" y="98"/>
                  </a:lnTo>
                  <a:lnTo>
                    <a:pt x="178" y="100"/>
                  </a:lnTo>
                  <a:lnTo>
                    <a:pt x="179" y="102"/>
                  </a:lnTo>
                  <a:lnTo>
                    <a:pt x="179" y="102"/>
                  </a:lnTo>
                  <a:lnTo>
                    <a:pt x="180" y="102"/>
                  </a:lnTo>
                  <a:lnTo>
                    <a:pt x="181" y="104"/>
                  </a:lnTo>
                  <a:lnTo>
                    <a:pt x="181" y="105"/>
                  </a:lnTo>
                  <a:lnTo>
                    <a:pt x="183" y="104"/>
                  </a:lnTo>
                  <a:lnTo>
                    <a:pt x="183" y="104"/>
                  </a:lnTo>
                  <a:lnTo>
                    <a:pt x="184" y="104"/>
                  </a:lnTo>
                  <a:lnTo>
                    <a:pt x="184" y="105"/>
                  </a:lnTo>
                  <a:lnTo>
                    <a:pt x="184" y="105"/>
                  </a:lnTo>
                  <a:lnTo>
                    <a:pt x="184" y="105"/>
                  </a:lnTo>
                  <a:lnTo>
                    <a:pt x="184" y="105"/>
                  </a:lnTo>
                  <a:lnTo>
                    <a:pt x="184" y="105"/>
                  </a:lnTo>
                  <a:lnTo>
                    <a:pt x="184" y="106"/>
                  </a:lnTo>
                  <a:lnTo>
                    <a:pt x="184" y="106"/>
                  </a:lnTo>
                  <a:lnTo>
                    <a:pt x="184" y="106"/>
                  </a:lnTo>
                  <a:lnTo>
                    <a:pt x="184" y="106"/>
                  </a:lnTo>
                  <a:lnTo>
                    <a:pt x="183" y="106"/>
                  </a:lnTo>
                  <a:lnTo>
                    <a:pt x="183" y="107"/>
                  </a:lnTo>
                  <a:lnTo>
                    <a:pt x="183" y="110"/>
                  </a:lnTo>
                  <a:lnTo>
                    <a:pt x="183" y="110"/>
                  </a:lnTo>
                  <a:lnTo>
                    <a:pt x="184" y="110"/>
                  </a:lnTo>
                  <a:lnTo>
                    <a:pt x="184" y="110"/>
                  </a:lnTo>
                  <a:lnTo>
                    <a:pt x="184" y="110"/>
                  </a:lnTo>
                  <a:lnTo>
                    <a:pt x="185" y="109"/>
                  </a:lnTo>
                  <a:lnTo>
                    <a:pt x="185" y="109"/>
                  </a:lnTo>
                  <a:lnTo>
                    <a:pt x="185" y="109"/>
                  </a:lnTo>
                  <a:lnTo>
                    <a:pt x="186" y="109"/>
                  </a:lnTo>
                  <a:lnTo>
                    <a:pt x="186" y="110"/>
                  </a:lnTo>
                  <a:lnTo>
                    <a:pt x="186" y="110"/>
                  </a:lnTo>
                  <a:lnTo>
                    <a:pt x="186" y="110"/>
                  </a:lnTo>
                  <a:lnTo>
                    <a:pt x="186" y="111"/>
                  </a:lnTo>
                  <a:lnTo>
                    <a:pt x="185" y="111"/>
                  </a:lnTo>
                  <a:lnTo>
                    <a:pt x="185" y="112"/>
                  </a:lnTo>
                  <a:lnTo>
                    <a:pt x="185" y="112"/>
                  </a:lnTo>
                  <a:lnTo>
                    <a:pt x="184" y="113"/>
                  </a:lnTo>
                  <a:lnTo>
                    <a:pt x="184" y="113"/>
                  </a:lnTo>
                  <a:lnTo>
                    <a:pt x="184" y="113"/>
                  </a:lnTo>
                  <a:lnTo>
                    <a:pt x="184" y="114"/>
                  </a:lnTo>
                  <a:lnTo>
                    <a:pt x="183" y="114"/>
                  </a:lnTo>
                  <a:lnTo>
                    <a:pt x="183" y="114"/>
                  </a:lnTo>
                  <a:lnTo>
                    <a:pt x="183" y="114"/>
                  </a:lnTo>
                  <a:lnTo>
                    <a:pt x="183" y="115"/>
                  </a:lnTo>
                  <a:lnTo>
                    <a:pt x="184" y="115"/>
                  </a:lnTo>
                  <a:lnTo>
                    <a:pt x="185" y="116"/>
                  </a:lnTo>
                  <a:lnTo>
                    <a:pt x="185" y="116"/>
                  </a:lnTo>
                  <a:lnTo>
                    <a:pt x="184" y="117"/>
                  </a:lnTo>
                  <a:lnTo>
                    <a:pt x="184" y="117"/>
                  </a:lnTo>
                  <a:lnTo>
                    <a:pt x="181" y="118"/>
                  </a:lnTo>
                  <a:lnTo>
                    <a:pt x="180" y="117"/>
                  </a:lnTo>
                  <a:lnTo>
                    <a:pt x="179" y="117"/>
                  </a:lnTo>
                  <a:lnTo>
                    <a:pt x="179" y="117"/>
                  </a:lnTo>
                  <a:lnTo>
                    <a:pt x="178" y="117"/>
                  </a:lnTo>
                  <a:lnTo>
                    <a:pt x="178" y="117"/>
                  </a:lnTo>
                  <a:lnTo>
                    <a:pt x="178" y="117"/>
                  </a:lnTo>
                  <a:lnTo>
                    <a:pt x="177" y="118"/>
                  </a:lnTo>
                  <a:lnTo>
                    <a:pt x="177" y="118"/>
                  </a:lnTo>
                  <a:lnTo>
                    <a:pt x="177" y="118"/>
                  </a:lnTo>
                  <a:lnTo>
                    <a:pt x="177" y="118"/>
                  </a:lnTo>
                  <a:lnTo>
                    <a:pt x="176" y="119"/>
                  </a:lnTo>
                  <a:lnTo>
                    <a:pt x="176" y="119"/>
                  </a:lnTo>
                  <a:lnTo>
                    <a:pt x="176" y="119"/>
                  </a:lnTo>
                  <a:lnTo>
                    <a:pt x="176" y="120"/>
                  </a:lnTo>
                  <a:lnTo>
                    <a:pt x="176" y="120"/>
                  </a:lnTo>
                  <a:lnTo>
                    <a:pt x="176" y="120"/>
                  </a:lnTo>
                  <a:lnTo>
                    <a:pt x="176" y="120"/>
                  </a:lnTo>
                  <a:lnTo>
                    <a:pt x="176" y="121"/>
                  </a:lnTo>
                  <a:lnTo>
                    <a:pt x="176" y="122"/>
                  </a:lnTo>
                  <a:lnTo>
                    <a:pt x="176" y="122"/>
                  </a:lnTo>
                  <a:lnTo>
                    <a:pt x="176" y="123"/>
                  </a:lnTo>
                  <a:lnTo>
                    <a:pt x="176" y="123"/>
                  </a:lnTo>
                  <a:lnTo>
                    <a:pt x="176" y="123"/>
                  </a:lnTo>
                  <a:lnTo>
                    <a:pt x="176" y="124"/>
                  </a:lnTo>
                  <a:lnTo>
                    <a:pt x="176" y="124"/>
                  </a:lnTo>
                  <a:lnTo>
                    <a:pt x="176" y="124"/>
                  </a:lnTo>
                  <a:lnTo>
                    <a:pt x="176" y="124"/>
                  </a:lnTo>
                  <a:lnTo>
                    <a:pt x="175" y="124"/>
                  </a:lnTo>
                  <a:lnTo>
                    <a:pt x="175" y="124"/>
                  </a:lnTo>
                  <a:lnTo>
                    <a:pt x="175" y="124"/>
                  </a:lnTo>
                  <a:lnTo>
                    <a:pt x="174" y="124"/>
                  </a:lnTo>
                  <a:lnTo>
                    <a:pt x="171" y="122"/>
                  </a:lnTo>
                  <a:lnTo>
                    <a:pt x="170" y="122"/>
                  </a:lnTo>
                  <a:lnTo>
                    <a:pt x="169" y="122"/>
                  </a:lnTo>
                  <a:lnTo>
                    <a:pt x="169" y="122"/>
                  </a:lnTo>
                  <a:lnTo>
                    <a:pt x="169" y="121"/>
                  </a:lnTo>
                  <a:lnTo>
                    <a:pt x="168" y="120"/>
                  </a:lnTo>
                  <a:lnTo>
                    <a:pt x="168" y="120"/>
                  </a:lnTo>
                  <a:lnTo>
                    <a:pt x="168" y="120"/>
                  </a:lnTo>
                  <a:lnTo>
                    <a:pt x="167" y="120"/>
                  </a:lnTo>
                  <a:lnTo>
                    <a:pt x="167" y="120"/>
                  </a:lnTo>
                  <a:lnTo>
                    <a:pt x="166" y="119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64" y="118"/>
                  </a:lnTo>
                  <a:lnTo>
                    <a:pt x="163" y="118"/>
                  </a:lnTo>
                  <a:lnTo>
                    <a:pt x="163" y="118"/>
                  </a:lnTo>
                  <a:lnTo>
                    <a:pt x="163" y="118"/>
                  </a:lnTo>
                  <a:lnTo>
                    <a:pt x="163" y="117"/>
                  </a:lnTo>
                  <a:lnTo>
                    <a:pt x="163" y="117"/>
                  </a:lnTo>
                  <a:lnTo>
                    <a:pt x="163" y="117"/>
                  </a:lnTo>
                  <a:lnTo>
                    <a:pt x="163" y="116"/>
                  </a:lnTo>
                  <a:lnTo>
                    <a:pt x="163" y="116"/>
                  </a:lnTo>
                  <a:lnTo>
                    <a:pt x="163" y="116"/>
                  </a:lnTo>
                  <a:lnTo>
                    <a:pt x="159" y="117"/>
                  </a:lnTo>
                  <a:lnTo>
                    <a:pt x="158" y="117"/>
                  </a:lnTo>
                  <a:lnTo>
                    <a:pt x="156" y="118"/>
                  </a:lnTo>
                  <a:lnTo>
                    <a:pt x="156" y="118"/>
                  </a:lnTo>
                  <a:lnTo>
                    <a:pt x="156" y="120"/>
                  </a:lnTo>
                  <a:lnTo>
                    <a:pt x="156" y="120"/>
                  </a:lnTo>
                  <a:lnTo>
                    <a:pt x="157" y="122"/>
                  </a:lnTo>
                  <a:lnTo>
                    <a:pt x="157" y="122"/>
                  </a:lnTo>
                  <a:lnTo>
                    <a:pt x="158" y="123"/>
                  </a:lnTo>
                  <a:lnTo>
                    <a:pt x="159" y="123"/>
                  </a:lnTo>
                  <a:lnTo>
                    <a:pt x="159" y="123"/>
                  </a:lnTo>
                  <a:lnTo>
                    <a:pt x="159" y="123"/>
                  </a:lnTo>
                  <a:lnTo>
                    <a:pt x="159" y="123"/>
                  </a:lnTo>
                  <a:lnTo>
                    <a:pt x="159" y="123"/>
                  </a:lnTo>
                  <a:lnTo>
                    <a:pt x="159" y="124"/>
                  </a:lnTo>
                  <a:lnTo>
                    <a:pt x="159" y="124"/>
                  </a:lnTo>
                  <a:lnTo>
                    <a:pt x="159" y="124"/>
                  </a:lnTo>
                  <a:lnTo>
                    <a:pt x="159" y="124"/>
                  </a:lnTo>
                  <a:lnTo>
                    <a:pt x="159" y="125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61" y="125"/>
                  </a:lnTo>
                  <a:lnTo>
                    <a:pt x="161" y="124"/>
                  </a:lnTo>
                  <a:lnTo>
                    <a:pt x="161" y="124"/>
                  </a:lnTo>
                  <a:lnTo>
                    <a:pt x="162" y="124"/>
                  </a:lnTo>
                  <a:lnTo>
                    <a:pt x="165" y="125"/>
                  </a:lnTo>
                  <a:lnTo>
                    <a:pt x="166" y="125"/>
                  </a:lnTo>
                  <a:lnTo>
                    <a:pt x="166" y="126"/>
                  </a:lnTo>
                  <a:lnTo>
                    <a:pt x="166" y="126"/>
                  </a:lnTo>
                  <a:lnTo>
                    <a:pt x="168" y="130"/>
                  </a:lnTo>
                  <a:lnTo>
                    <a:pt x="168" y="130"/>
                  </a:lnTo>
                  <a:lnTo>
                    <a:pt x="168" y="131"/>
                  </a:lnTo>
                  <a:lnTo>
                    <a:pt x="167" y="132"/>
                  </a:lnTo>
                  <a:lnTo>
                    <a:pt x="171" y="132"/>
                  </a:lnTo>
                  <a:lnTo>
                    <a:pt x="173" y="133"/>
                  </a:lnTo>
                  <a:lnTo>
                    <a:pt x="175" y="134"/>
                  </a:lnTo>
                  <a:lnTo>
                    <a:pt x="177" y="134"/>
                  </a:lnTo>
                  <a:lnTo>
                    <a:pt x="178" y="134"/>
                  </a:lnTo>
                  <a:lnTo>
                    <a:pt x="178" y="135"/>
                  </a:lnTo>
                  <a:lnTo>
                    <a:pt x="179" y="135"/>
                  </a:lnTo>
                  <a:lnTo>
                    <a:pt x="179" y="136"/>
                  </a:lnTo>
                  <a:lnTo>
                    <a:pt x="179" y="137"/>
                  </a:lnTo>
                  <a:lnTo>
                    <a:pt x="179" y="138"/>
                  </a:lnTo>
                  <a:lnTo>
                    <a:pt x="179" y="140"/>
                  </a:lnTo>
                  <a:lnTo>
                    <a:pt x="179" y="141"/>
                  </a:lnTo>
                  <a:lnTo>
                    <a:pt x="178" y="144"/>
                  </a:lnTo>
                  <a:lnTo>
                    <a:pt x="180" y="146"/>
                  </a:lnTo>
                  <a:lnTo>
                    <a:pt x="181" y="146"/>
                  </a:lnTo>
                  <a:lnTo>
                    <a:pt x="179" y="147"/>
                  </a:lnTo>
                  <a:lnTo>
                    <a:pt x="179" y="147"/>
                  </a:lnTo>
                  <a:lnTo>
                    <a:pt x="178" y="147"/>
                  </a:lnTo>
                  <a:lnTo>
                    <a:pt x="176" y="149"/>
                  </a:lnTo>
                  <a:lnTo>
                    <a:pt x="175" y="150"/>
                  </a:lnTo>
                  <a:lnTo>
                    <a:pt x="175" y="150"/>
                  </a:lnTo>
                  <a:lnTo>
                    <a:pt x="175" y="150"/>
                  </a:lnTo>
                  <a:lnTo>
                    <a:pt x="174" y="151"/>
                  </a:lnTo>
                  <a:lnTo>
                    <a:pt x="174" y="151"/>
                  </a:lnTo>
                  <a:lnTo>
                    <a:pt x="174" y="151"/>
                  </a:lnTo>
                  <a:lnTo>
                    <a:pt x="174" y="152"/>
                  </a:lnTo>
                  <a:lnTo>
                    <a:pt x="176" y="153"/>
                  </a:lnTo>
                  <a:lnTo>
                    <a:pt x="177" y="153"/>
                  </a:lnTo>
                  <a:lnTo>
                    <a:pt x="179" y="153"/>
                  </a:lnTo>
                  <a:lnTo>
                    <a:pt x="179" y="153"/>
                  </a:lnTo>
                  <a:lnTo>
                    <a:pt x="183" y="154"/>
                  </a:lnTo>
                  <a:lnTo>
                    <a:pt x="185" y="154"/>
                  </a:lnTo>
                  <a:lnTo>
                    <a:pt x="185" y="153"/>
                  </a:lnTo>
                  <a:lnTo>
                    <a:pt x="185" y="153"/>
                  </a:lnTo>
                  <a:lnTo>
                    <a:pt x="185" y="153"/>
                  </a:lnTo>
                  <a:lnTo>
                    <a:pt x="185" y="154"/>
                  </a:lnTo>
                  <a:lnTo>
                    <a:pt x="185" y="154"/>
                  </a:lnTo>
                  <a:lnTo>
                    <a:pt x="185" y="154"/>
                  </a:lnTo>
                  <a:lnTo>
                    <a:pt x="185" y="154"/>
                  </a:lnTo>
                  <a:lnTo>
                    <a:pt x="185" y="154"/>
                  </a:lnTo>
                  <a:lnTo>
                    <a:pt x="185" y="156"/>
                  </a:lnTo>
                  <a:lnTo>
                    <a:pt x="186" y="156"/>
                  </a:lnTo>
                  <a:lnTo>
                    <a:pt x="190" y="156"/>
                  </a:lnTo>
                  <a:lnTo>
                    <a:pt x="190" y="156"/>
                  </a:lnTo>
                  <a:lnTo>
                    <a:pt x="191" y="154"/>
                  </a:lnTo>
                  <a:lnTo>
                    <a:pt x="191" y="154"/>
                  </a:lnTo>
                  <a:lnTo>
                    <a:pt x="191" y="154"/>
                  </a:lnTo>
                  <a:lnTo>
                    <a:pt x="191" y="153"/>
                  </a:lnTo>
                  <a:lnTo>
                    <a:pt x="192" y="153"/>
                  </a:lnTo>
                  <a:lnTo>
                    <a:pt x="193" y="154"/>
                  </a:lnTo>
                  <a:lnTo>
                    <a:pt x="194" y="154"/>
                  </a:lnTo>
                  <a:lnTo>
                    <a:pt x="194" y="154"/>
                  </a:lnTo>
                  <a:lnTo>
                    <a:pt x="195" y="154"/>
                  </a:lnTo>
                  <a:lnTo>
                    <a:pt x="195" y="154"/>
                  </a:lnTo>
                  <a:lnTo>
                    <a:pt x="195" y="153"/>
                  </a:lnTo>
                  <a:lnTo>
                    <a:pt x="195" y="153"/>
                  </a:lnTo>
                  <a:lnTo>
                    <a:pt x="195" y="153"/>
                  </a:lnTo>
                  <a:lnTo>
                    <a:pt x="195" y="152"/>
                  </a:lnTo>
                  <a:lnTo>
                    <a:pt x="195" y="152"/>
                  </a:lnTo>
                  <a:lnTo>
                    <a:pt x="197" y="152"/>
                  </a:lnTo>
                  <a:lnTo>
                    <a:pt x="198" y="151"/>
                  </a:lnTo>
                  <a:lnTo>
                    <a:pt x="199" y="151"/>
                  </a:lnTo>
                  <a:lnTo>
                    <a:pt x="199" y="151"/>
                  </a:lnTo>
                  <a:lnTo>
                    <a:pt x="200" y="151"/>
                  </a:lnTo>
                  <a:lnTo>
                    <a:pt x="200" y="153"/>
                  </a:lnTo>
                  <a:lnTo>
                    <a:pt x="201" y="153"/>
                  </a:lnTo>
                  <a:lnTo>
                    <a:pt x="201" y="153"/>
                  </a:lnTo>
                  <a:lnTo>
                    <a:pt x="201" y="153"/>
                  </a:lnTo>
                  <a:lnTo>
                    <a:pt x="201" y="155"/>
                  </a:lnTo>
                  <a:lnTo>
                    <a:pt x="201" y="156"/>
                  </a:lnTo>
                  <a:lnTo>
                    <a:pt x="201" y="156"/>
                  </a:lnTo>
                  <a:lnTo>
                    <a:pt x="201" y="156"/>
                  </a:lnTo>
                  <a:lnTo>
                    <a:pt x="201" y="156"/>
                  </a:lnTo>
                  <a:lnTo>
                    <a:pt x="201" y="156"/>
                  </a:lnTo>
                  <a:lnTo>
                    <a:pt x="201" y="156"/>
                  </a:lnTo>
                  <a:lnTo>
                    <a:pt x="202" y="159"/>
                  </a:lnTo>
                  <a:lnTo>
                    <a:pt x="203" y="161"/>
                  </a:lnTo>
                  <a:lnTo>
                    <a:pt x="205" y="164"/>
                  </a:lnTo>
                  <a:lnTo>
                    <a:pt x="206" y="165"/>
                  </a:lnTo>
                  <a:lnTo>
                    <a:pt x="206" y="165"/>
                  </a:lnTo>
                  <a:lnTo>
                    <a:pt x="206" y="166"/>
                  </a:lnTo>
                  <a:lnTo>
                    <a:pt x="206" y="168"/>
                  </a:lnTo>
                  <a:lnTo>
                    <a:pt x="206" y="168"/>
                  </a:lnTo>
                  <a:lnTo>
                    <a:pt x="206" y="168"/>
                  </a:lnTo>
                  <a:lnTo>
                    <a:pt x="207" y="170"/>
                  </a:lnTo>
                  <a:lnTo>
                    <a:pt x="207" y="171"/>
                  </a:lnTo>
                  <a:lnTo>
                    <a:pt x="206" y="171"/>
                  </a:lnTo>
                  <a:lnTo>
                    <a:pt x="204" y="174"/>
                  </a:lnTo>
                  <a:lnTo>
                    <a:pt x="203" y="174"/>
                  </a:lnTo>
                  <a:lnTo>
                    <a:pt x="203" y="174"/>
                  </a:lnTo>
                  <a:lnTo>
                    <a:pt x="202" y="173"/>
                  </a:lnTo>
                  <a:lnTo>
                    <a:pt x="201" y="173"/>
                  </a:lnTo>
                  <a:lnTo>
                    <a:pt x="198" y="172"/>
                  </a:lnTo>
                  <a:lnTo>
                    <a:pt x="198" y="172"/>
                  </a:lnTo>
                  <a:lnTo>
                    <a:pt x="197" y="172"/>
                  </a:lnTo>
                  <a:lnTo>
                    <a:pt x="196" y="172"/>
                  </a:lnTo>
                  <a:lnTo>
                    <a:pt x="193" y="173"/>
                  </a:lnTo>
                  <a:lnTo>
                    <a:pt x="193" y="175"/>
                  </a:lnTo>
                  <a:lnTo>
                    <a:pt x="193" y="176"/>
                  </a:lnTo>
                  <a:lnTo>
                    <a:pt x="192" y="177"/>
                  </a:lnTo>
                  <a:lnTo>
                    <a:pt x="192" y="177"/>
                  </a:lnTo>
                  <a:lnTo>
                    <a:pt x="192" y="177"/>
                  </a:lnTo>
                  <a:lnTo>
                    <a:pt x="192" y="177"/>
                  </a:lnTo>
                  <a:lnTo>
                    <a:pt x="191" y="177"/>
                  </a:lnTo>
                  <a:lnTo>
                    <a:pt x="190" y="177"/>
                  </a:lnTo>
                  <a:lnTo>
                    <a:pt x="190" y="177"/>
                  </a:lnTo>
                  <a:lnTo>
                    <a:pt x="190" y="177"/>
                  </a:lnTo>
                  <a:lnTo>
                    <a:pt x="190" y="177"/>
                  </a:lnTo>
                  <a:lnTo>
                    <a:pt x="189" y="177"/>
                  </a:lnTo>
                  <a:lnTo>
                    <a:pt x="189" y="177"/>
                  </a:lnTo>
                  <a:lnTo>
                    <a:pt x="189" y="177"/>
                  </a:lnTo>
                  <a:lnTo>
                    <a:pt x="187" y="176"/>
                  </a:lnTo>
                  <a:lnTo>
                    <a:pt x="187" y="176"/>
                  </a:lnTo>
                  <a:lnTo>
                    <a:pt x="186" y="177"/>
                  </a:lnTo>
                  <a:lnTo>
                    <a:pt x="181" y="177"/>
                  </a:lnTo>
                  <a:lnTo>
                    <a:pt x="179" y="178"/>
                  </a:lnTo>
                  <a:lnTo>
                    <a:pt x="179" y="178"/>
                  </a:lnTo>
                  <a:lnTo>
                    <a:pt x="179" y="178"/>
                  </a:lnTo>
                  <a:lnTo>
                    <a:pt x="178" y="178"/>
                  </a:lnTo>
                  <a:lnTo>
                    <a:pt x="178" y="178"/>
                  </a:lnTo>
                  <a:lnTo>
                    <a:pt x="178" y="178"/>
                  </a:lnTo>
                  <a:lnTo>
                    <a:pt x="177" y="178"/>
                  </a:lnTo>
                  <a:lnTo>
                    <a:pt x="177" y="178"/>
                  </a:lnTo>
                  <a:lnTo>
                    <a:pt x="176" y="178"/>
                  </a:lnTo>
                  <a:lnTo>
                    <a:pt x="173" y="176"/>
                  </a:lnTo>
                  <a:lnTo>
                    <a:pt x="173" y="176"/>
                  </a:lnTo>
                  <a:lnTo>
                    <a:pt x="173" y="176"/>
                  </a:lnTo>
                  <a:lnTo>
                    <a:pt x="174" y="175"/>
                  </a:lnTo>
                  <a:lnTo>
                    <a:pt x="174" y="174"/>
                  </a:lnTo>
                  <a:lnTo>
                    <a:pt x="175" y="172"/>
                  </a:lnTo>
                  <a:lnTo>
                    <a:pt x="174" y="171"/>
                  </a:lnTo>
                  <a:lnTo>
                    <a:pt x="174" y="171"/>
                  </a:lnTo>
                  <a:lnTo>
                    <a:pt x="173" y="171"/>
                  </a:lnTo>
                  <a:lnTo>
                    <a:pt x="170" y="172"/>
                  </a:lnTo>
                  <a:lnTo>
                    <a:pt x="170" y="172"/>
                  </a:lnTo>
                  <a:lnTo>
                    <a:pt x="169" y="172"/>
                  </a:lnTo>
                  <a:lnTo>
                    <a:pt x="169" y="171"/>
                  </a:lnTo>
                  <a:lnTo>
                    <a:pt x="169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5" y="172"/>
                  </a:lnTo>
                  <a:lnTo>
                    <a:pt x="164" y="172"/>
                  </a:lnTo>
                  <a:lnTo>
                    <a:pt x="164" y="172"/>
                  </a:lnTo>
                  <a:lnTo>
                    <a:pt x="164" y="172"/>
                  </a:lnTo>
                  <a:lnTo>
                    <a:pt x="163" y="172"/>
                  </a:lnTo>
                  <a:lnTo>
                    <a:pt x="162" y="172"/>
                  </a:lnTo>
                  <a:lnTo>
                    <a:pt x="161" y="172"/>
                  </a:lnTo>
                  <a:lnTo>
                    <a:pt x="161" y="172"/>
                  </a:lnTo>
                  <a:lnTo>
                    <a:pt x="160" y="172"/>
                  </a:lnTo>
                  <a:lnTo>
                    <a:pt x="160" y="172"/>
                  </a:lnTo>
                  <a:lnTo>
                    <a:pt x="160" y="172"/>
                  </a:lnTo>
                  <a:lnTo>
                    <a:pt x="158" y="172"/>
                  </a:lnTo>
                  <a:lnTo>
                    <a:pt x="158" y="172"/>
                  </a:lnTo>
                  <a:lnTo>
                    <a:pt x="157" y="172"/>
                  </a:lnTo>
                  <a:lnTo>
                    <a:pt x="157" y="172"/>
                  </a:lnTo>
                  <a:lnTo>
                    <a:pt x="156" y="172"/>
                  </a:lnTo>
                  <a:lnTo>
                    <a:pt x="155" y="172"/>
                  </a:lnTo>
                  <a:lnTo>
                    <a:pt x="155" y="172"/>
                  </a:lnTo>
                  <a:lnTo>
                    <a:pt x="154" y="172"/>
                  </a:lnTo>
                  <a:lnTo>
                    <a:pt x="150" y="173"/>
                  </a:lnTo>
                  <a:lnTo>
                    <a:pt x="150" y="173"/>
                  </a:lnTo>
                  <a:lnTo>
                    <a:pt x="149" y="172"/>
                  </a:lnTo>
                  <a:lnTo>
                    <a:pt x="147" y="172"/>
                  </a:lnTo>
                  <a:lnTo>
                    <a:pt x="144" y="172"/>
                  </a:lnTo>
                  <a:lnTo>
                    <a:pt x="144" y="173"/>
                  </a:lnTo>
                  <a:lnTo>
                    <a:pt x="143" y="173"/>
                  </a:lnTo>
                  <a:lnTo>
                    <a:pt x="143" y="177"/>
                  </a:lnTo>
                  <a:lnTo>
                    <a:pt x="143" y="178"/>
                  </a:lnTo>
                  <a:lnTo>
                    <a:pt x="143" y="178"/>
                  </a:lnTo>
                  <a:lnTo>
                    <a:pt x="143" y="179"/>
                  </a:lnTo>
                  <a:lnTo>
                    <a:pt x="144" y="179"/>
                  </a:lnTo>
                  <a:lnTo>
                    <a:pt x="144" y="180"/>
                  </a:lnTo>
                  <a:lnTo>
                    <a:pt x="144" y="180"/>
                  </a:lnTo>
                  <a:lnTo>
                    <a:pt x="144" y="181"/>
                  </a:lnTo>
                  <a:lnTo>
                    <a:pt x="144" y="184"/>
                  </a:lnTo>
                  <a:lnTo>
                    <a:pt x="142" y="187"/>
                  </a:lnTo>
                  <a:lnTo>
                    <a:pt x="137" y="187"/>
                  </a:lnTo>
                  <a:lnTo>
                    <a:pt x="135" y="188"/>
                  </a:lnTo>
                  <a:lnTo>
                    <a:pt x="135" y="188"/>
                  </a:lnTo>
                  <a:lnTo>
                    <a:pt x="135" y="189"/>
                  </a:lnTo>
                  <a:lnTo>
                    <a:pt x="135" y="189"/>
                  </a:lnTo>
                  <a:lnTo>
                    <a:pt x="136" y="190"/>
                  </a:lnTo>
                  <a:lnTo>
                    <a:pt x="136" y="190"/>
                  </a:lnTo>
                  <a:lnTo>
                    <a:pt x="137" y="191"/>
                  </a:lnTo>
                  <a:lnTo>
                    <a:pt x="137" y="191"/>
                  </a:lnTo>
                  <a:lnTo>
                    <a:pt x="136" y="191"/>
                  </a:lnTo>
                  <a:lnTo>
                    <a:pt x="134" y="193"/>
                  </a:lnTo>
                  <a:lnTo>
                    <a:pt x="131" y="190"/>
                  </a:lnTo>
                  <a:lnTo>
                    <a:pt x="130" y="190"/>
                  </a:lnTo>
                  <a:lnTo>
                    <a:pt x="128" y="189"/>
                  </a:lnTo>
                  <a:lnTo>
                    <a:pt x="128" y="189"/>
                  </a:lnTo>
                  <a:lnTo>
                    <a:pt x="128" y="189"/>
                  </a:lnTo>
                  <a:lnTo>
                    <a:pt x="128" y="189"/>
                  </a:lnTo>
                  <a:lnTo>
                    <a:pt x="128" y="189"/>
                  </a:lnTo>
                  <a:lnTo>
                    <a:pt x="128" y="190"/>
                  </a:lnTo>
                  <a:lnTo>
                    <a:pt x="128" y="190"/>
                  </a:lnTo>
                  <a:lnTo>
                    <a:pt x="128" y="190"/>
                  </a:lnTo>
                  <a:lnTo>
                    <a:pt x="128" y="190"/>
                  </a:lnTo>
                  <a:lnTo>
                    <a:pt x="128" y="191"/>
                  </a:lnTo>
                  <a:lnTo>
                    <a:pt x="127" y="191"/>
                  </a:lnTo>
                  <a:lnTo>
                    <a:pt x="127" y="191"/>
                  </a:lnTo>
                  <a:lnTo>
                    <a:pt x="125" y="192"/>
                  </a:lnTo>
                  <a:lnTo>
                    <a:pt x="125" y="192"/>
                  </a:lnTo>
                  <a:lnTo>
                    <a:pt x="125" y="191"/>
                  </a:lnTo>
                  <a:lnTo>
                    <a:pt x="124" y="192"/>
                  </a:lnTo>
                  <a:lnTo>
                    <a:pt x="123" y="192"/>
                  </a:lnTo>
                  <a:lnTo>
                    <a:pt x="122" y="192"/>
                  </a:lnTo>
                  <a:lnTo>
                    <a:pt x="121" y="192"/>
                  </a:lnTo>
                  <a:lnTo>
                    <a:pt x="121" y="192"/>
                  </a:lnTo>
                  <a:lnTo>
                    <a:pt x="121" y="192"/>
                  </a:lnTo>
                  <a:lnTo>
                    <a:pt x="119" y="191"/>
                  </a:lnTo>
                  <a:lnTo>
                    <a:pt x="117" y="191"/>
                  </a:lnTo>
                  <a:lnTo>
                    <a:pt x="116" y="191"/>
                  </a:lnTo>
                  <a:lnTo>
                    <a:pt x="114" y="191"/>
                  </a:lnTo>
                  <a:lnTo>
                    <a:pt x="113" y="191"/>
                  </a:lnTo>
                  <a:lnTo>
                    <a:pt x="113" y="192"/>
                  </a:lnTo>
                  <a:lnTo>
                    <a:pt x="113" y="192"/>
                  </a:lnTo>
                  <a:lnTo>
                    <a:pt x="113" y="193"/>
                  </a:lnTo>
                  <a:lnTo>
                    <a:pt x="113" y="193"/>
                  </a:lnTo>
                  <a:lnTo>
                    <a:pt x="112" y="195"/>
                  </a:lnTo>
                  <a:lnTo>
                    <a:pt x="112" y="195"/>
                  </a:lnTo>
                  <a:lnTo>
                    <a:pt x="111" y="195"/>
                  </a:lnTo>
                  <a:lnTo>
                    <a:pt x="111" y="194"/>
                  </a:lnTo>
                  <a:lnTo>
                    <a:pt x="111" y="194"/>
                  </a:lnTo>
                  <a:lnTo>
                    <a:pt x="111" y="193"/>
                  </a:lnTo>
                  <a:lnTo>
                    <a:pt x="111" y="191"/>
                  </a:lnTo>
                  <a:lnTo>
                    <a:pt x="111" y="191"/>
                  </a:lnTo>
                  <a:lnTo>
                    <a:pt x="111" y="191"/>
                  </a:lnTo>
                  <a:lnTo>
                    <a:pt x="111" y="191"/>
                  </a:lnTo>
                  <a:lnTo>
                    <a:pt x="109" y="192"/>
                  </a:lnTo>
                  <a:lnTo>
                    <a:pt x="107" y="194"/>
                  </a:lnTo>
                  <a:lnTo>
                    <a:pt x="106" y="195"/>
                  </a:lnTo>
                  <a:lnTo>
                    <a:pt x="105" y="195"/>
                  </a:lnTo>
                  <a:lnTo>
                    <a:pt x="104" y="195"/>
                  </a:lnTo>
                  <a:lnTo>
                    <a:pt x="104" y="195"/>
                  </a:lnTo>
                  <a:lnTo>
                    <a:pt x="104" y="195"/>
                  </a:lnTo>
                  <a:lnTo>
                    <a:pt x="103" y="194"/>
                  </a:lnTo>
                  <a:lnTo>
                    <a:pt x="102" y="194"/>
                  </a:lnTo>
                  <a:lnTo>
                    <a:pt x="102" y="194"/>
                  </a:lnTo>
                  <a:lnTo>
                    <a:pt x="102" y="193"/>
                  </a:lnTo>
                  <a:lnTo>
                    <a:pt x="104" y="191"/>
                  </a:lnTo>
                  <a:lnTo>
                    <a:pt x="105" y="191"/>
                  </a:lnTo>
                  <a:lnTo>
                    <a:pt x="106" y="191"/>
                  </a:lnTo>
                  <a:lnTo>
                    <a:pt x="106" y="191"/>
                  </a:lnTo>
                  <a:lnTo>
                    <a:pt x="106" y="190"/>
                  </a:lnTo>
                  <a:lnTo>
                    <a:pt x="106" y="190"/>
                  </a:lnTo>
                  <a:lnTo>
                    <a:pt x="106" y="190"/>
                  </a:lnTo>
                  <a:lnTo>
                    <a:pt x="105" y="188"/>
                  </a:lnTo>
                  <a:lnTo>
                    <a:pt x="105" y="187"/>
                  </a:lnTo>
                  <a:lnTo>
                    <a:pt x="104" y="183"/>
                  </a:lnTo>
                  <a:lnTo>
                    <a:pt x="101" y="183"/>
                  </a:lnTo>
                  <a:lnTo>
                    <a:pt x="96" y="184"/>
                  </a:lnTo>
                  <a:lnTo>
                    <a:pt x="95" y="185"/>
                  </a:lnTo>
                  <a:lnTo>
                    <a:pt x="93" y="190"/>
                  </a:lnTo>
                  <a:lnTo>
                    <a:pt x="92" y="190"/>
                  </a:lnTo>
                  <a:lnTo>
                    <a:pt x="91" y="191"/>
                  </a:lnTo>
                  <a:lnTo>
                    <a:pt x="89" y="191"/>
                  </a:lnTo>
                  <a:lnTo>
                    <a:pt x="89" y="191"/>
                  </a:lnTo>
                  <a:lnTo>
                    <a:pt x="88" y="191"/>
                  </a:lnTo>
                  <a:lnTo>
                    <a:pt x="86" y="191"/>
                  </a:lnTo>
                  <a:lnTo>
                    <a:pt x="85" y="191"/>
                  </a:lnTo>
                  <a:lnTo>
                    <a:pt x="83" y="191"/>
                  </a:lnTo>
                  <a:lnTo>
                    <a:pt x="82" y="191"/>
                  </a:lnTo>
                  <a:lnTo>
                    <a:pt x="80" y="191"/>
                  </a:lnTo>
                  <a:lnTo>
                    <a:pt x="80" y="191"/>
                  </a:lnTo>
                  <a:lnTo>
                    <a:pt x="79" y="191"/>
                  </a:lnTo>
                  <a:lnTo>
                    <a:pt x="79" y="192"/>
                  </a:lnTo>
                  <a:lnTo>
                    <a:pt x="79" y="192"/>
                  </a:lnTo>
                  <a:lnTo>
                    <a:pt x="79" y="192"/>
                  </a:lnTo>
                  <a:lnTo>
                    <a:pt x="79" y="192"/>
                  </a:lnTo>
                  <a:lnTo>
                    <a:pt x="79" y="192"/>
                  </a:lnTo>
                  <a:lnTo>
                    <a:pt x="79" y="193"/>
                  </a:lnTo>
                  <a:lnTo>
                    <a:pt x="80" y="193"/>
                  </a:lnTo>
                  <a:lnTo>
                    <a:pt x="80" y="193"/>
                  </a:lnTo>
                  <a:lnTo>
                    <a:pt x="80" y="193"/>
                  </a:lnTo>
                  <a:lnTo>
                    <a:pt x="77" y="195"/>
                  </a:lnTo>
                  <a:lnTo>
                    <a:pt x="77" y="195"/>
                  </a:lnTo>
                  <a:lnTo>
                    <a:pt x="75" y="195"/>
                  </a:lnTo>
                  <a:lnTo>
                    <a:pt x="75" y="196"/>
                  </a:lnTo>
                  <a:lnTo>
                    <a:pt x="74" y="195"/>
                  </a:lnTo>
                  <a:lnTo>
                    <a:pt x="74" y="195"/>
                  </a:lnTo>
                  <a:lnTo>
                    <a:pt x="73" y="195"/>
                  </a:lnTo>
                  <a:lnTo>
                    <a:pt x="73" y="195"/>
                  </a:lnTo>
                  <a:lnTo>
                    <a:pt x="72" y="196"/>
                  </a:lnTo>
                  <a:lnTo>
                    <a:pt x="72" y="196"/>
                  </a:lnTo>
                  <a:lnTo>
                    <a:pt x="72" y="197"/>
                  </a:lnTo>
                  <a:lnTo>
                    <a:pt x="72" y="198"/>
                  </a:lnTo>
                  <a:lnTo>
                    <a:pt x="73" y="198"/>
                  </a:lnTo>
                  <a:lnTo>
                    <a:pt x="73" y="198"/>
                  </a:lnTo>
                  <a:lnTo>
                    <a:pt x="74" y="200"/>
                  </a:lnTo>
                  <a:lnTo>
                    <a:pt x="75" y="202"/>
                  </a:lnTo>
                  <a:lnTo>
                    <a:pt x="75" y="203"/>
                  </a:lnTo>
                  <a:lnTo>
                    <a:pt x="75" y="204"/>
                  </a:lnTo>
                  <a:lnTo>
                    <a:pt x="75" y="204"/>
                  </a:lnTo>
                  <a:lnTo>
                    <a:pt x="75" y="204"/>
                  </a:lnTo>
                  <a:lnTo>
                    <a:pt x="75" y="204"/>
                  </a:lnTo>
                  <a:lnTo>
                    <a:pt x="75" y="204"/>
                  </a:lnTo>
                  <a:lnTo>
                    <a:pt x="75" y="204"/>
                  </a:lnTo>
                  <a:lnTo>
                    <a:pt x="75" y="204"/>
                  </a:lnTo>
                  <a:lnTo>
                    <a:pt x="75" y="205"/>
                  </a:lnTo>
                  <a:lnTo>
                    <a:pt x="75" y="206"/>
                  </a:lnTo>
                  <a:lnTo>
                    <a:pt x="75" y="207"/>
                  </a:lnTo>
                  <a:lnTo>
                    <a:pt x="75" y="207"/>
                  </a:lnTo>
                  <a:lnTo>
                    <a:pt x="75" y="207"/>
                  </a:lnTo>
                  <a:lnTo>
                    <a:pt x="76" y="207"/>
                  </a:lnTo>
                  <a:lnTo>
                    <a:pt x="76" y="208"/>
                  </a:lnTo>
                  <a:lnTo>
                    <a:pt x="77" y="209"/>
                  </a:lnTo>
                  <a:lnTo>
                    <a:pt x="78" y="212"/>
                  </a:lnTo>
                  <a:lnTo>
                    <a:pt x="77" y="212"/>
                  </a:lnTo>
                  <a:lnTo>
                    <a:pt x="75" y="209"/>
                  </a:lnTo>
                  <a:lnTo>
                    <a:pt x="74" y="205"/>
                  </a:lnTo>
                  <a:lnTo>
                    <a:pt x="72" y="203"/>
                  </a:lnTo>
                  <a:lnTo>
                    <a:pt x="71" y="200"/>
                  </a:lnTo>
                  <a:lnTo>
                    <a:pt x="68" y="196"/>
                  </a:lnTo>
                  <a:lnTo>
                    <a:pt x="67" y="194"/>
                  </a:lnTo>
                  <a:lnTo>
                    <a:pt x="67" y="193"/>
                  </a:lnTo>
                  <a:lnTo>
                    <a:pt x="61" y="186"/>
                  </a:lnTo>
                  <a:lnTo>
                    <a:pt x="61" y="186"/>
                  </a:lnTo>
                  <a:lnTo>
                    <a:pt x="61" y="186"/>
                  </a:lnTo>
                  <a:lnTo>
                    <a:pt x="60" y="186"/>
                  </a:lnTo>
                  <a:lnTo>
                    <a:pt x="60" y="186"/>
                  </a:lnTo>
                  <a:lnTo>
                    <a:pt x="59" y="184"/>
                  </a:lnTo>
                  <a:lnTo>
                    <a:pt x="56" y="182"/>
                  </a:lnTo>
                  <a:lnTo>
                    <a:pt x="55" y="179"/>
                  </a:lnTo>
                  <a:lnTo>
                    <a:pt x="54" y="179"/>
                  </a:lnTo>
                  <a:lnTo>
                    <a:pt x="52" y="177"/>
                  </a:lnTo>
                  <a:lnTo>
                    <a:pt x="50" y="175"/>
                  </a:lnTo>
                  <a:lnTo>
                    <a:pt x="47" y="171"/>
                  </a:lnTo>
                  <a:lnTo>
                    <a:pt x="46" y="170"/>
                  </a:lnTo>
                  <a:lnTo>
                    <a:pt x="44" y="166"/>
                  </a:lnTo>
                  <a:lnTo>
                    <a:pt x="44" y="166"/>
                  </a:lnTo>
                  <a:lnTo>
                    <a:pt x="44" y="166"/>
                  </a:lnTo>
                  <a:lnTo>
                    <a:pt x="44" y="166"/>
                  </a:lnTo>
                  <a:lnTo>
                    <a:pt x="42" y="159"/>
                  </a:lnTo>
                  <a:lnTo>
                    <a:pt x="41" y="157"/>
                  </a:lnTo>
                  <a:lnTo>
                    <a:pt x="40" y="156"/>
                  </a:lnTo>
                  <a:lnTo>
                    <a:pt x="40" y="155"/>
                  </a:lnTo>
                  <a:lnTo>
                    <a:pt x="40" y="155"/>
                  </a:lnTo>
                  <a:lnTo>
                    <a:pt x="39" y="153"/>
                  </a:lnTo>
                  <a:lnTo>
                    <a:pt x="39" y="153"/>
                  </a:lnTo>
                  <a:lnTo>
                    <a:pt x="39" y="152"/>
                  </a:lnTo>
                  <a:lnTo>
                    <a:pt x="38" y="150"/>
                  </a:lnTo>
                  <a:lnTo>
                    <a:pt x="38" y="149"/>
                  </a:lnTo>
                  <a:lnTo>
                    <a:pt x="37" y="149"/>
                  </a:lnTo>
                  <a:lnTo>
                    <a:pt x="37" y="148"/>
                  </a:lnTo>
                  <a:lnTo>
                    <a:pt x="35" y="145"/>
                  </a:lnTo>
                  <a:lnTo>
                    <a:pt x="32" y="141"/>
                  </a:lnTo>
                  <a:lnTo>
                    <a:pt x="32" y="141"/>
                  </a:lnTo>
                  <a:lnTo>
                    <a:pt x="31" y="140"/>
                  </a:lnTo>
                  <a:lnTo>
                    <a:pt x="31" y="140"/>
                  </a:lnTo>
                  <a:lnTo>
                    <a:pt x="30" y="139"/>
                  </a:lnTo>
                  <a:lnTo>
                    <a:pt x="30" y="138"/>
                  </a:lnTo>
                  <a:lnTo>
                    <a:pt x="27" y="134"/>
                  </a:lnTo>
                  <a:lnTo>
                    <a:pt x="25" y="132"/>
                  </a:lnTo>
                  <a:lnTo>
                    <a:pt x="25" y="132"/>
                  </a:lnTo>
                  <a:lnTo>
                    <a:pt x="25" y="132"/>
                  </a:lnTo>
                  <a:lnTo>
                    <a:pt x="25" y="132"/>
                  </a:lnTo>
                  <a:lnTo>
                    <a:pt x="25" y="131"/>
                  </a:lnTo>
                  <a:lnTo>
                    <a:pt x="23" y="129"/>
                  </a:lnTo>
                  <a:lnTo>
                    <a:pt x="22" y="127"/>
                  </a:lnTo>
                  <a:lnTo>
                    <a:pt x="22" y="127"/>
                  </a:lnTo>
                  <a:lnTo>
                    <a:pt x="22" y="126"/>
                  </a:lnTo>
                  <a:lnTo>
                    <a:pt x="21" y="126"/>
                  </a:lnTo>
                  <a:lnTo>
                    <a:pt x="21" y="126"/>
                  </a:lnTo>
                  <a:lnTo>
                    <a:pt x="21" y="126"/>
                  </a:lnTo>
                  <a:lnTo>
                    <a:pt x="20" y="124"/>
                  </a:lnTo>
                  <a:lnTo>
                    <a:pt x="20" y="123"/>
                  </a:lnTo>
                  <a:lnTo>
                    <a:pt x="19" y="122"/>
                  </a:lnTo>
                  <a:lnTo>
                    <a:pt x="18" y="121"/>
                  </a:lnTo>
                  <a:lnTo>
                    <a:pt x="17" y="120"/>
                  </a:lnTo>
                  <a:lnTo>
                    <a:pt x="16" y="119"/>
                  </a:lnTo>
                  <a:lnTo>
                    <a:pt x="14" y="117"/>
                  </a:lnTo>
                  <a:lnTo>
                    <a:pt x="13" y="116"/>
                  </a:lnTo>
                  <a:lnTo>
                    <a:pt x="12" y="115"/>
                  </a:lnTo>
                  <a:lnTo>
                    <a:pt x="12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7" y="110"/>
                  </a:lnTo>
                  <a:lnTo>
                    <a:pt x="6" y="109"/>
                  </a:lnTo>
                  <a:lnTo>
                    <a:pt x="5" y="108"/>
                  </a:lnTo>
                  <a:lnTo>
                    <a:pt x="3" y="107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1" y="102"/>
                  </a:lnTo>
                  <a:lnTo>
                    <a:pt x="2" y="100"/>
                  </a:lnTo>
                  <a:lnTo>
                    <a:pt x="2" y="100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98"/>
                  </a:lnTo>
                  <a:lnTo>
                    <a:pt x="2" y="98"/>
                  </a:lnTo>
                  <a:lnTo>
                    <a:pt x="2" y="98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4" y="97"/>
                  </a:lnTo>
                  <a:lnTo>
                    <a:pt x="6" y="97"/>
                  </a:lnTo>
                  <a:lnTo>
                    <a:pt x="7" y="96"/>
                  </a:lnTo>
                  <a:lnTo>
                    <a:pt x="7" y="96"/>
                  </a:lnTo>
                  <a:lnTo>
                    <a:pt x="7" y="96"/>
                  </a:lnTo>
                  <a:lnTo>
                    <a:pt x="7" y="96"/>
                  </a:lnTo>
                  <a:lnTo>
                    <a:pt x="7" y="96"/>
                  </a:lnTo>
                  <a:lnTo>
                    <a:pt x="10" y="96"/>
                  </a:lnTo>
                  <a:lnTo>
                    <a:pt x="11" y="96"/>
                  </a:lnTo>
                  <a:lnTo>
                    <a:pt x="13" y="96"/>
                  </a:lnTo>
                  <a:lnTo>
                    <a:pt x="14" y="96"/>
                  </a:lnTo>
                  <a:lnTo>
                    <a:pt x="14" y="96"/>
                  </a:lnTo>
                  <a:lnTo>
                    <a:pt x="17" y="94"/>
                  </a:lnTo>
                  <a:lnTo>
                    <a:pt x="17" y="94"/>
                  </a:lnTo>
                  <a:lnTo>
                    <a:pt x="18" y="93"/>
                  </a:lnTo>
                  <a:lnTo>
                    <a:pt x="19" y="90"/>
                  </a:lnTo>
                  <a:lnTo>
                    <a:pt x="19" y="89"/>
                  </a:lnTo>
                  <a:lnTo>
                    <a:pt x="19" y="89"/>
                  </a:lnTo>
                  <a:lnTo>
                    <a:pt x="18" y="88"/>
                  </a:lnTo>
                  <a:lnTo>
                    <a:pt x="18" y="88"/>
                  </a:lnTo>
                  <a:lnTo>
                    <a:pt x="16" y="84"/>
                  </a:lnTo>
                  <a:lnTo>
                    <a:pt x="16" y="84"/>
                  </a:lnTo>
                  <a:lnTo>
                    <a:pt x="16" y="83"/>
                  </a:lnTo>
                  <a:lnTo>
                    <a:pt x="16" y="83"/>
                  </a:lnTo>
                  <a:lnTo>
                    <a:pt x="16" y="83"/>
                  </a:lnTo>
                  <a:lnTo>
                    <a:pt x="16" y="83"/>
                  </a:lnTo>
                  <a:lnTo>
                    <a:pt x="17" y="83"/>
                  </a:lnTo>
                  <a:lnTo>
                    <a:pt x="22" y="80"/>
                  </a:lnTo>
                  <a:lnTo>
                    <a:pt x="23" y="79"/>
                  </a:lnTo>
                  <a:lnTo>
                    <a:pt x="26" y="79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30" y="79"/>
                  </a:lnTo>
                  <a:lnTo>
                    <a:pt x="30" y="79"/>
                  </a:lnTo>
                  <a:lnTo>
                    <a:pt x="31" y="78"/>
                  </a:lnTo>
                  <a:lnTo>
                    <a:pt x="32" y="76"/>
                  </a:lnTo>
                  <a:lnTo>
                    <a:pt x="33" y="72"/>
                  </a:lnTo>
                  <a:lnTo>
                    <a:pt x="33" y="71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31" y="69"/>
                  </a:lnTo>
                  <a:lnTo>
                    <a:pt x="31" y="68"/>
                  </a:lnTo>
                  <a:lnTo>
                    <a:pt x="31" y="68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30" y="67"/>
                  </a:lnTo>
                  <a:lnTo>
                    <a:pt x="29" y="67"/>
                  </a:lnTo>
                  <a:lnTo>
                    <a:pt x="29" y="67"/>
                  </a:lnTo>
                  <a:lnTo>
                    <a:pt x="29" y="66"/>
                  </a:lnTo>
                  <a:lnTo>
                    <a:pt x="29" y="66"/>
                  </a:lnTo>
                  <a:lnTo>
                    <a:pt x="28" y="66"/>
                  </a:lnTo>
                  <a:lnTo>
                    <a:pt x="27" y="63"/>
                  </a:lnTo>
                  <a:lnTo>
                    <a:pt x="27" y="63"/>
                  </a:lnTo>
                  <a:lnTo>
                    <a:pt x="27" y="63"/>
                  </a:lnTo>
                  <a:lnTo>
                    <a:pt x="27" y="63"/>
                  </a:lnTo>
                  <a:lnTo>
                    <a:pt x="27" y="63"/>
                  </a:lnTo>
                  <a:lnTo>
                    <a:pt x="27" y="62"/>
                  </a:lnTo>
                  <a:lnTo>
                    <a:pt x="27" y="62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8" y="61"/>
                  </a:lnTo>
                  <a:lnTo>
                    <a:pt x="28" y="61"/>
                  </a:lnTo>
                  <a:lnTo>
                    <a:pt x="28" y="61"/>
                  </a:lnTo>
                  <a:lnTo>
                    <a:pt x="28" y="60"/>
                  </a:lnTo>
                  <a:lnTo>
                    <a:pt x="27" y="60"/>
                  </a:lnTo>
                  <a:lnTo>
                    <a:pt x="27" y="60"/>
                  </a:lnTo>
                  <a:lnTo>
                    <a:pt x="26" y="59"/>
                  </a:lnTo>
                  <a:lnTo>
                    <a:pt x="26" y="56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6" y="49"/>
                  </a:lnTo>
                  <a:lnTo>
                    <a:pt x="27" y="49"/>
                  </a:lnTo>
                  <a:lnTo>
                    <a:pt x="27" y="48"/>
                  </a:lnTo>
                  <a:lnTo>
                    <a:pt x="27" y="48"/>
                  </a:lnTo>
                  <a:lnTo>
                    <a:pt x="27" y="48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9" y="47"/>
                  </a:lnTo>
                  <a:lnTo>
                    <a:pt x="29" y="47"/>
                  </a:lnTo>
                  <a:lnTo>
                    <a:pt x="29" y="47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26" y="43"/>
                  </a:lnTo>
                  <a:lnTo>
                    <a:pt x="25" y="40"/>
                  </a:lnTo>
                  <a:lnTo>
                    <a:pt x="24" y="39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2" y="36"/>
                  </a:lnTo>
                  <a:lnTo>
                    <a:pt x="22" y="35"/>
                  </a:lnTo>
                  <a:lnTo>
                    <a:pt x="22" y="35"/>
                  </a:lnTo>
                  <a:lnTo>
                    <a:pt x="22" y="35"/>
                  </a:lnTo>
                  <a:lnTo>
                    <a:pt x="25" y="32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30" y="32"/>
                  </a:lnTo>
                  <a:lnTo>
                    <a:pt x="32" y="32"/>
                  </a:lnTo>
                  <a:lnTo>
                    <a:pt x="33" y="31"/>
                  </a:lnTo>
                  <a:lnTo>
                    <a:pt x="34" y="31"/>
                  </a:lnTo>
                  <a:lnTo>
                    <a:pt x="35" y="31"/>
                  </a:lnTo>
                  <a:lnTo>
                    <a:pt x="35" y="30"/>
                  </a:lnTo>
                  <a:lnTo>
                    <a:pt x="35" y="29"/>
                  </a:lnTo>
                  <a:lnTo>
                    <a:pt x="38" y="27"/>
                  </a:lnTo>
                  <a:lnTo>
                    <a:pt x="40" y="26"/>
                  </a:lnTo>
                  <a:lnTo>
                    <a:pt x="40" y="25"/>
                  </a:lnTo>
                  <a:lnTo>
                    <a:pt x="43" y="23"/>
                  </a:lnTo>
                  <a:lnTo>
                    <a:pt x="43" y="22"/>
                  </a:lnTo>
                  <a:lnTo>
                    <a:pt x="45" y="21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47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9" y="18"/>
                  </a:lnTo>
                  <a:lnTo>
                    <a:pt x="51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55" y="19"/>
                  </a:lnTo>
                  <a:lnTo>
                    <a:pt x="56" y="20"/>
                  </a:lnTo>
                  <a:lnTo>
                    <a:pt x="58" y="20"/>
                  </a:lnTo>
                  <a:lnTo>
                    <a:pt x="58" y="21"/>
                  </a:lnTo>
                  <a:lnTo>
                    <a:pt x="59" y="21"/>
                  </a:lnTo>
                  <a:lnTo>
                    <a:pt x="59" y="21"/>
                  </a:lnTo>
                  <a:lnTo>
                    <a:pt x="59" y="22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3"/>
                  </a:lnTo>
                  <a:lnTo>
                    <a:pt x="60" y="23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60" y="26"/>
                  </a:lnTo>
                  <a:lnTo>
                    <a:pt x="59" y="27"/>
                  </a:lnTo>
                  <a:lnTo>
                    <a:pt x="59" y="28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8" y="29"/>
                  </a:lnTo>
                  <a:lnTo>
                    <a:pt x="59" y="30"/>
                  </a:lnTo>
                  <a:lnTo>
                    <a:pt x="59" y="31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1" y="31"/>
                  </a:lnTo>
                  <a:lnTo>
                    <a:pt x="61" y="31"/>
                  </a:lnTo>
                  <a:lnTo>
                    <a:pt x="61" y="31"/>
                  </a:lnTo>
                  <a:lnTo>
                    <a:pt x="62" y="31"/>
                  </a:lnTo>
                  <a:lnTo>
                    <a:pt x="62" y="31"/>
                  </a:lnTo>
                  <a:lnTo>
                    <a:pt x="62" y="31"/>
                  </a:lnTo>
                  <a:lnTo>
                    <a:pt x="63" y="31"/>
                  </a:lnTo>
                  <a:lnTo>
                    <a:pt x="63" y="31"/>
                  </a:lnTo>
                  <a:lnTo>
                    <a:pt x="64" y="33"/>
                  </a:lnTo>
                  <a:lnTo>
                    <a:pt x="65" y="33"/>
                  </a:lnTo>
                  <a:lnTo>
                    <a:pt x="65" y="33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5"/>
                  </a:lnTo>
                  <a:lnTo>
                    <a:pt x="66" y="35"/>
                  </a:lnTo>
                  <a:lnTo>
                    <a:pt x="66" y="35"/>
                  </a:lnTo>
                  <a:lnTo>
                    <a:pt x="66" y="36"/>
                  </a:lnTo>
                  <a:lnTo>
                    <a:pt x="69" y="40"/>
                  </a:lnTo>
                  <a:lnTo>
                    <a:pt x="69" y="40"/>
                  </a:lnTo>
                  <a:lnTo>
                    <a:pt x="69" y="41"/>
                  </a:lnTo>
                  <a:lnTo>
                    <a:pt x="70" y="41"/>
                  </a:lnTo>
                  <a:lnTo>
                    <a:pt x="73" y="40"/>
                  </a:lnTo>
                  <a:lnTo>
                    <a:pt x="73" y="40"/>
                  </a:lnTo>
                  <a:lnTo>
                    <a:pt x="73" y="40"/>
                  </a:lnTo>
                  <a:lnTo>
                    <a:pt x="74" y="39"/>
                  </a:lnTo>
                  <a:lnTo>
                    <a:pt x="75" y="39"/>
                  </a:lnTo>
                  <a:lnTo>
                    <a:pt x="75" y="39"/>
                  </a:lnTo>
                  <a:lnTo>
                    <a:pt x="78" y="39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81" y="38"/>
                  </a:lnTo>
                  <a:lnTo>
                    <a:pt x="81" y="38"/>
                  </a:lnTo>
                  <a:lnTo>
                    <a:pt x="82" y="38"/>
                  </a:lnTo>
                  <a:lnTo>
                    <a:pt x="82" y="38"/>
                  </a:lnTo>
                  <a:lnTo>
                    <a:pt x="82" y="39"/>
                  </a:lnTo>
                  <a:lnTo>
                    <a:pt x="82" y="39"/>
                  </a:lnTo>
                  <a:lnTo>
                    <a:pt x="82" y="39"/>
                  </a:lnTo>
                  <a:lnTo>
                    <a:pt x="83" y="40"/>
                  </a:lnTo>
                  <a:lnTo>
                    <a:pt x="83" y="40"/>
                  </a:lnTo>
                  <a:lnTo>
                    <a:pt x="83" y="40"/>
                  </a:lnTo>
                  <a:lnTo>
                    <a:pt x="83" y="41"/>
                  </a:lnTo>
                  <a:lnTo>
                    <a:pt x="83" y="41"/>
                  </a:lnTo>
                  <a:lnTo>
                    <a:pt x="84" y="41"/>
                  </a:lnTo>
                  <a:lnTo>
                    <a:pt x="88" y="42"/>
                  </a:lnTo>
                  <a:lnTo>
                    <a:pt x="88" y="41"/>
                  </a:lnTo>
                  <a:lnTo>
                    <a:pt x="88" y="41"/>
                  </a:lnTo>
                  <a:lnTo>
                    <a:pt x="88" y="41"/>
                  </a:lnTo>
                  <a:lnTo>
                    <a:pt x="88" y="41"/>
                  </a:lnTo>
                  <a:lnTo>
                    <a:pt x="87" y="38"/>
                  </a:lnTo>
                  <a:lnTo>
                    <a:pt x="87" y="37"/>
                  </a:lnTo>
                  <a:lnTo>
                    <a:pt x="86" y="37"/>
                  </a:lnTo>
                  <a:lnTo>
                    <a:pt x="86" y="37"/>
                  </a:lnTo>
                  <a:lnTo>
                    <a:pt x="86" y="37"/>
                  </a:lnTo>
                  <a:lnTo>
                    <a:pt x="86" y="37"/>
                  </a:lnTo>
                  <a:lnTo>
                    <a:pt x="85" y="37"/>
                  </a:lnTo>
                  <a:lnTo>
                    <a:pt x="85" y="36"/>
                  </a:lnTo>
                  <a:lnTo>
                    <a:pt x="85" y="36"/>
                  </a:lnTo>
                  <a:lnTo>
                    <a:pt x="86" y="34"/>
                  </a:lnTo>
                  <a:lnTo>
                    <a:pt x="86" y="32"/>
                  </a:lnTo>
                  <a:lnTo>
                    <a:pt x="86" y="32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85" y="30"/>
                  </a:lnTo>
                  <a:lnTo>
                    <a:pt x="85" y="29"/>
                  </a:lnTo>
                  <a:lnTo>
                    <a:pt x="84" y="29"/>
                  </a:lnTo>
                  <a:lnTo>
                    <a:pt x="84" y="29"/>
                  </a:lnTo>
                  <a:lnTo>
                    <a:pt x="80" y="24"/>
                  </a:lnTo>
                  <a:lnTo>
                    <a:pt x="78" y="23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80" y="17"/>
                  </a:lnTo>
                  <a:lnTo>
                    <a:pt x="80" y="16"/>
                  </a:lnTo>
                  <a:lnTo>
                    <a:pt x="79" y="15"/>
                  </a:lnTo>
                  <a:lnTo>
                    <a:pt x="80" y="15"/>
                  </a:lnTo>
                  <a:lnTo>
                    <a:pt x="81" y="13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82" y="11"/>
                  </a:lnTo>
                  <a:lnTo>
                    <a:pt x="82" y="11"/>
                  </a:lnTo>
                  <a:lnTo>
                    <a:pt x="82" y="11"/>
                  </a:lnTo>
                  <a:lnTo>
                    <a:pt x="83" y="10"/>
                  </a:lnTo>
                  <a:lnTo>
                    <a:pt x="84" y="9"/>
                  </a:lnTo>
                  <a:lnTo>
                    <a:pt x="85" y="8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2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7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9" y="0"/>
                  </a:lnTo>
                  <a:lnTo>
                    <a:pt x="91" y="2"/>
                  </a:lnTo>
                  <a:lnTo>
                    <a:pt x="96" y="8"/>
                  </a:lnTo>
                  <a:lnTo>
                    <a:pt x="97" y="8"/>
                  </a:lnTo>
                  <a:lnTo>
                    <a:pt x="98" y="9"/>
                  </a:lnTo>
                  <a:lnTo>
                    <a:pt x="98" y="9"/>
                  </a:lnTo>
                  <a:lnTo>
                    <a:pt x="99" y="9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75" name="Freeform 241"/>
            <p:cNvSpPr>
              <a:spLocks/>
            </p:cNvSpPr>
            <p:nvPr/>
          </p:nvSpPr>
          <p:spPr bwMode="auto">
            <a:xfrm>
              <a:off x="4414034" y="604743"/>
              <a:ext cx="930091" cy="900657"/>
            </a:xfrm>
            <a:custGeom>
              <a:avLst/>
              <a:gdLst>
                <a:gd name="T0" fmla="*/ 105 w 316"/>
                <a:gd name="T1" fmla="*/ 33 h 306"/>
                <a:gd name="T2" fmla="*/ 130 w 316"/>
                <a:gd name="T3" fmla="*/ 47 h 306"/>
                <a:gd name="T4" fmla="*/ 148 w 316"/>
                <a:gd name="T5" fmla="*/ 45 h 306"/>
                <a:gd name="T6" fmla="*/ 177 w 316"/>
                <a:gd name="T7" fmla="*/ 48 h 306"/>
                <a:gd name="T8" fmla="*/ 191 w 316"/>
                <a:gd name="T9" fmla="*/ 62 h 306"/>
                <a:gd name="T10" fmla="*/ 201 w 316"/>
                <a:gd name="T11" fmla="*/ 86 h 306"/>
                <a:gd name="T12" fmla="*/ 208 w 316"/>
                <a:gd name="T13" fmla="*/ 104 h 306"/>
                <a:gd name="T14" fmla="*/ 200 w 316"/>
                <a:gd name="T15" fmla="*/ 115 h 306"/>
                <a:gd name="T16" fmla="*/ 200 w 316"/>
                <a:gd name="T17" fmla="*/ 130 h 306"/>
                <a:gd name="T18" fmla="*/ 209 w 316"/>
                <a:gd name="T19" fmla="*/ 149 h 306"/>
                <a:gd name="T20" fmla="*/ 214 w 316"/>
                <a:gd name="T21" fmla="*/ 145 h 306"/>
                <a:gd name="T22" fmla="*/ 227 w 316"/>
                <a:gd name="T23" fmla="*/ 143 h 306"/>
                <a:gd name="T24" fmla="*/ 237 w 316"/>
                <a:gd name="T25" fmla="*/ 152 h 306"/>
                <a:gd name="T26" fmla="*/ 263 w 316"/>
                <a:gd name="T27" fmla="*/ 166 h 306"/>
                <a:gd name="T28" fmla="*/ 279 w 316"/>
                <a:gd name="T29" fmla="*/ 179 h 306"/>
                <a:gd name="T30" fmla="*/ 278 w 316"/>
                <a:gd name="T31" fmla="*/ 195 h 306"/>
                <a:gd name="T32" fmla="*/ 280 w 316"/>
                <a:gd name="T33" fmla="*/ 210 h 306"/>
                <a:gd name="T34" fmla="*/ 300 w 316"/>
                <a:gd name="T35" fmla="*/ 228 h 306"/>
                <a:gd name="T36" fmla="*/ 313 w 316"/>
                <a:gd name="T37" fmla="*/ 244 h 306"/>
                <a:gd name="T38" fmla="*/ 300 w 316"/>
                <a:gd name="T39" fmla="*/ 249 h 306"/>
                <a:gd name="T40" fmla="*/ 306 w 316"/>
                <a:gd name="T41" fmla="*/ 272 h 306"/>
                <a:gd name="T42" fmla="*/ 310 w 316"/>
                <a:gd name="T43" fmla="*/ 280 h 306"/>
                <a:gd name="T44" fmla="*/ 305 w 316"/>
                <a:gd name="T45" fmla="*/ 276 h 306"/>
                <a:gd name="T46" fmla="*/ 301 w 316"/>
                <a:gd name="T47" fmla="*/ 279 h 306"/>
                <a:gd name="T48" fmla="*/ 290 w 316"/>
                <a:gd name="T49" fmla="*/ 286 h 306"/>
                <a:gd name="T50" fmla="*/ 287 w 316"/>
                <a:gd name="T51" fmla="*/ 292 h 306"/>
                <a:gd name="T52" fmla="*/ 274 w 316"/>
                <a:gd name="T53" fmla="*/ 298 h 306"/>
                <a:gd name="T54" fmla="*/ 265 w 316"/>
                <a:gd name="T55" fmla="*/ 306 h 306"/>
                <a:gd name="T56" fmla="*/ 248 w 316"/>
                <a:gd name="T57" fmla="*/ 303 h 306"/>
                <a:gd name="T58" fmla="*/ 241 w 316"/>
                <a:gd name="T59" fmla="*/ 299 h 306"/>
                <a:gd name="T60" fmla="*/ 221 w 316"/>
                <a:gd name="T61" fmla="*/ 290 h 306"/>
                <a:gd name="T62" fmla="*/ 202 w 316"/>
                <a:gd name="T63" fmla="*/ 287 h 306"/>
                <a:gd name="T64" fmla="*/ 189 w 316"/>
                <a:gd name="T65" fmla="*/ 274 h 306"/>
                <a:gd name="T66" fmla="*/ 182 w 316"/>
                <a:gd name="T67" fmla="*/ 274 h 306"/>
                <a:gd name="T68" fmla="*/ 165 w 316"/>
                <a:gd name="T69" fmla="*/ 271 h 306"/>
                <a:gd name="T70" fmla="*/ 153 w 316"/>
                <a:gd name="T71" fmla="*/ 283 h 306"/>
                <a:gd name="T72" fmla="*/ 140 w 316"/>
                <a:gd name="T73" fmla="*/ 284 h 306"/>
                <a:gd name="T74" fmla="*/ 125 w 316"/>
                <a:gd name="T75" fmla="*/ 272 h 306"/>
                <a:gd name="T76" fmla="*/ 102 w 316"/>
                <a:gd name="T77" fmla="*/ 262 h 306"/>
                <a:gd name="T78" fmla="*/ 93 w 316"/>
                <a:gd name="T79" fmla="*/ 255 h 306"/>
                <a:gd name="T80" fmla="*/ 92 w 316"/>
                <a:gd name="T81" fmla="*/ 233 h 306"/>
                <a:gd name="T82" fmla="*/ 77 w 316"/>
                <a:gd name="T83" fmla="*/ 223 h 306"/>
                <a:gd name="T84" fmla="*/ 50 w 316"/>
                <a:gd name="T85" fmla="*/ 212 h 306"/>
                <a:gd name="T86" fmla="*/ 22 w 316"/>
                <a:gd name="T87" fmla="*/ 199 h 306"/>
                <a:gd name="T88" fmla="*/ 13 w 316"/>
                <a:gd name="T89" fmla="*/ 205 h 306"/>
                <a:gd name="T90" fmla="*/ 3 w 316"/>
                <a:gd name="T91" fmla="*/ 170 h 306"/>
                <a:gd name="T92" fmla="*/ 15 w 316"/>
                <a:gd name="T93" fmla="*/ 149 h 306"/>
                <a:gd name="T94" fmla="*/ 39 w 316"/>
                <a:gd name="T95" fmla="*/ 155 h 306"/>
                <a:gd name="T96" fmla="*/ 58 w 316"/>
                <a:gd name="T97" fmla="*/ 162 h 306"/>
                <a:gd name="T98" fmla="*/ 76 w 316"/>
                <a:gd name="T99" fmla="*/ 153 h 306"/>
                <a:gd name="T100" fmla="*/ 83 w 316"/>
                <a:gd name="T101" fmla="*/ 144 h 306"/>
                <a:gd name="T102" fmla="*/ 89 w 316"/>
                <a:gd name="T103" fmla="*/ 140 h 306"/>
                <a:gd name="T104" fmla="*/ 63 w 316"/>
                <a:gd name="T105" fmla="*/ 122 h 306"/>
                <a:gd name="T106" fmla="*/ 50 w 316"/>
                <a:gd name="T107" fmla="*/ 107 h 306"/>
                <a:gd name="T108" fmla="*/ 41 w 316"/>
                <a:gd name="T109" fmla="*/ 92 h 306"/>
                <a:gd name="T110" fmla="*/ 38 w 316"/>
                <a:gd name="T111" fmla="*/ 69 h 306"/>
                <a:gd name="T112" fmla="*/ 32 w 316"/>
                <a:gd name="T113" fmla="*/ 40 h 306"/>
                <a:gd name="T114" fmla="*/ 32 w 316"/>
                <a:gd name="T115" fmla="*/ 16 h 306"/>
                <a:gd name="T116" fmla="*/ 45 w 316"/>
                <a:gd name="T117" fmla="*/ 6 h 306"/>
                <a:gd name="T118" fmla="*/ 62 w 316"/>
                <a:gd name="T119" fmla="*/ 8 h 306"/>
                <a:gd name="T120" fmla="*/ 85 w 316"/>
                <a:gd name="T121" fmla="*/ 2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6" h="306">
                  <a:moveTo>
                    <a:pt x="90" y="6"/>
                  </a:moveTo>
                  <a:lnTo>
                    <a:pt x="90" y="6"/>
                  </a:lnTo>
                  <a:lnTo>
                    <a:pt x="90" y="10"/>
                  </a:lnTo>
                  <a:lnTo>
                    <a:pt x="91" y="16"/>
                  </a:lnTo>
                  <a:lnTo>
                    <a:pt x="92" y="16"/>
                  </a:lnTo>
                  <a:lnTo>
                    <a:pt x="92" y="18"/>
                  </a:lnTo>
                  <a:lnTo>
                    <a:pt x="92" y="18"/>
                  </a:lnTo>
                  <a:lnTo>
                    <a:pt x="93" y="19"/>
                  </a:lnTo>
                  <a:lnTo>
                    <a:pt x="96" y="24"/>
                  </a:lnTo>
                  <a:lnTo>
                    <a:pt x="97" y="24"/>
                  </a:lnTo>
                  <a:lnTo>
                    <a:pt x="97" y="24"/>
                  </a:lnTo>
                  <a:lnTo>
                    <a:pt x="99" y="26"/>
                  </a:lnTo>
                  <a:lnTo>
                    <a:pt x="99" y="26"/>
                  </a:lnTo>
                  <a:lnTo>
                    <a:pt x="100" y="26"/>
                  </a:lnTo>
                  <a:lnTo>
                    <a:pt x="100" y="26"/>
                  </a:lnTo>
                  <a:lnTo>
                    <a:pt x="101" y="28"/>
                  </a:lnTo>
                  <a:lnTo>
                    <a:pt x="102" y="29"/>
                  </a:lnTo>
                  <a:lnTo>
                    <a:pt x="103" y="29"/>
                  </a:lnTo>
                  <a:lnTo>
                    <a:pt x="103" y="30"/>
                  </a:lnTo>
                  <a:lnTo>
                    <a:pt x="103" y="30"/>
                  </a:lnTo>
                  <a:lnTo>
                    <a:pt x="103" y="30"/>
                  </a:lnTo>
                  <a:lnTo>
                    <a:pt x="103" y="31"/>
                  </a:lnTo>
                  <a:lnTo>
                    <a:pt x="103" y="31"/>
                  </a:lnTo>
                  <a:lnTo>
                    <a:pt x="104" y="31"/>
                  </a:lnTo>
                  <a:lnTo>
                    <a:pt x="104" y="32"/>
                  </a:lnTo>
                  <a:lnTo>
                    <a:pt x="105" y="33"/>
                  </a:lnTo>
                  <a:lnTo>
                    <a:pt x="105" y="33"/>
                  </a:lnTo>
                  <a:lnTo>
                    <a:pt x="108" y="35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11" y="36"/>
                  </a:lnTo>
                  <a:lnTo>
                    <a:pt x="111" y="36"/>
                  </a:lnTo>
                  <a:lnTo>
                    <a:pt x="112" y="36"/>
                  </a:lnTo>
                  <a:lnTo>
                    <a:pt x="112" y="36"/>
                  </a:lnTo>
                  <a:lnTo>
                    <a:pt x="113" y="37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9" y="39"/>
                  </a:lnTo>
                  <a:lnTo>
                    <a:pt x="120" y="39"/>
                  </a:lnTo>
                  <a:lnTo>
                    <a:pt x="123" y="39"/>
                  </a:lnTo>
                  <a:lnTo>
                    <a:pt x="123" y="40"/>
                  </a:lnTo>
                  <a:lnTo>
                    <a:pt x="124" y="42"/>
                  </a:lnTo>
                  <a:lnTo>
                    <a:pt x="124" y="43"/>
                  </a:lnTo>
                  <a:lnTo>
                    <a:pt x="123" y="44"/>
                  </a:lnTo>
                  <a:lnTo>
                    <a:pt x="123" y="45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124" y="47"/>
                  </a:lnTo>
                  <a:lnTo>
                    <a:pt x="125" y="47"/>
                  </a:lnTo>
                  <a:lnTo>
                    <a:pt x="126" y="47"/>
                  </a:lnTo>
                  <a:lnTo>
                    <a:pt x="129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0" y="47"/>
                  </a:lnTo>
                  <a:lnTo>
                    <a:pt x="132" y="46"/>
                  </a:lnTo>
                  <a:lnTo>
                    <a:pt x="132" y="46"/>
                  </a:lnTo>
                  <a:lnTo>
                    <a:pt x="132" y="45"/>
                  </a:lnTo>
                  <a:lnTo>
                    <a:pt x="132" y="45"/>
                  </a:lnTo>
                  <a:lnTo>
                    <a:pt x="132" y="45"/>
                  </a:lnTo>
                  <a:lnTo>
                    <a:pt x="132" y="44"/>
                  </a:lnTo>
                  <a:lnTo>
                    <a:pt x="132" y="44"/>
                  </a:lnTo>
                  <a:lnTo>
                    <a:pt x="133" y="43"/>
                  </a:lnTo>
                  <a:lnTo>
                    <a:pt x="133" y="43"/>
                  </a:lnTo>
                  <a:lnTo>
                    <a:pt x="134" y="43"/>
                  </a:lnTo>
                  <a:lnTo>
                    <a:pt x="134" y="43"/>
                  </a:lnTo>
                  <a:lnTo>
                    <a:pt x="134" y="44"/>
                  </a:lnTo>
                  <a:lnTo>
                    <a:pt x="134" y="44"/>
                  </a:lnTo>
                  <a:lnTo>
                    <a:pt x="136" y="45"/>
                  </a:lnTo>
                  <a:lnTo>
                    <a:pt x="139" y="45"/>
                  </a:lnTo>
                  <a:lnTo>
                    <a:pt x="140" y="45"/>
                  </a:lnTo>
                  <a:lnTo>
                    <a:pt x="141" y="45"/>
                  </a:lnTo>
                  <a:lnTo>
                    <a:pt x="142" y="45"/>
                  </a:lnTo>
                  <a:lnTo>
                    <a:pt x="145" y="45"/>
                  </a:lnTo>
                  <a:lnTo>
                    <a:pt x="146" y="45"/>
                  </a:lnTo>
                  <a:lnTo>
                    <a:pt x="146" y="45"/>
                  </a:lnTo>
                  <a:lnTo>
                    <a:pt x="146" y="45"/>
                  </a:lnTo>
                  <a:lnTo>
                    <a:pt x="147" y="45"/>
                  </a:lnTo>
                  <a:lnTo>
                    <a:pt x="147" y="45"/>
                  </a:lnTo>
                  <a:lnTo>
                    <a:pt x="147" y="45"/>
                  </a:lnTo>
                  <a:lnTo>
                    <a:pt x="148" y="45"/>
                  </a:lnTo>
                  <a:lnTo>
                    <a:pt x="148" y="45"/>
                  </a:lnTo>
                  <a:lnTo>
                    <a:pt x="152" y="46"/>
                  </a:lnTo>
                  <a:lnTo>
                    <a:pt x="153" y="46"/>
                  </a:lnTo>
                  <a:lnTo>
                    <a:pt x="153" y="47"/>
                  </a:lnTo>
                  <a:lnTo>
                    <a:pt x="154" y="47"/>
                  </a:lnTo>
                  <a:lnTo>
                    <a:pt x="154" y="48"/>
                  </a:lnTo>
                  <a:lnTo>
                    <a:pt x="155" y="48"/>
                  </a:lnTo>
                  <a:lnTo>
                    <a:pt x="156" y="48"/>
                  </a:lnTo>
                  <a:lnTo>
                    <a:pt x="158" y="48"/>
                  </a:lnTo>
                  <a:lnTo>
                    <a:pt x="161" y="49"/>
                  </a:lnTo>
                  <a:lnTo>
                    <a:pt x="162" y="49"/>
                  </a:lnTo>
                  <a:lnTo>
                    <a:pt x="164" y="47"/>
                  </a:lnTo>
                  <a:lnTo>
                    <a:pt x="168" y="47"/>
                  </a:lnTo>
                  <a:lnTo>
                    <a:pt x="169" y="46"/>
                  </a:lnTo>
                  <a:lnTo>
                    <a:pt x="169" y="46"/>
                  </a:lnTo>
                  <a:lnTo>
                    <a:pt x="170" y="47"/>
                  </a:lnTo>
                  <a:lnTo>
                    <a:pt x="173" y="47"/>
                  </a:lnTo>
                  <a:lnTo>
                    <a:pt x="173" y="47"/>
                  </a:lnTo>
                  <a:lnTo>
                    <a:pt x="173" y="47"/>
                  </a:lnTo>
                  <a:lnTo>
                    <a:pt x="173" y="47"/>
                  </a:lnTo>
                  <a:lnTo>
                    <a:pt x="173" y="47"/>
                  </a:lnTo>
                  <a:lnTo>
                    <a:pt x="174" y="47"/>
                  </a:lnTo>
                  <a:lnTo>
                    <a:pt x="174" y="47"/>
                  </a:lnTo>
                  <a:lnTo>
                    <a:pt x="175" y="47"/>
                  </a:lnTo>
                  <a:lnTo>
                    <a:pt x="175" y="47"/>
                  </a:lnTo>
                  <a:lnTo>
                    <a:pt x="176" y="47"/>
                  </a:lnTo>
                  <a:lnTo>
                    <a:pt x="177" y="48"/>
                  </a:lnTo>
                  <a:lnTo>
                    <a:pt x="177" y="48"/>
                  </a:lnTo>
                  <a:lnTo>
                    <a:pt x="179" y="49"/>
                  </a:lnTo>
                  <a:lnTo>
                    <a:pt x="180" y="49"/>
                  </a:lnTo>
                  <a:lnTo>
                    <a:pt x="181" y="49"/>
                  </a:lnTo>
                  <a:lnTo>
                    <a:pt x="181" y="49"/>
                  </a:lnTo>
                  <a:lnTo>
                    <a:pt x="181" y="49"/>
                  </a:lnTo>
                  <a:lnTo>
                    <a:pt x="184" y="51"/>
                  </a:lnTo>
                  <a:lnTo>
                    <a:pt x="184" y="51"/>
                  </a:lnTo>
                  <a:lnTo>
                    <a:pt x="184" y="51"/>
                  </a:lnTo>
                  <a:lnTo>
                    <a:pt x="184" y="52"/>
                  </a:lnTo>
                  <a:lnTo>
                    <a:pt x="184" y="52"/>
                  </a:lnTo>
                  <a:lnTo>
                    <a:pt x="184" y="52"/>
                  </a:lnTo>
                  <a:lnTo>
                    <a:pt x="184" y="52"/>
                  </a:lnTo>
                  <a:lnTo>
                    <a:pt x="184" y="52"/>
                  </a:lnTo>
                  <a:lnTo>
                    <a:pt x="184" y="53"/>
                  </a:lnTo>
                  <a:lnTo>
                    <a:pt x="185" y="53"/>
                  </a:lnTo>
                  <a:lnTo>
                    <a:pt x="185" y="53"/>
                  </a:lnTo>
                  <a:lnTo>
                    <a:pt x="185" y="53"/>
                  </a:lnTo>
                  <a:lnTo>
                    <a:pt x="185" y="54"/>
                  </a:lnTo>
                  <a:lnTo>
                    <a:pt x="185" y="54"/>
                  </a:lnTo>
                  <a:lnTo>
                    <a:pt x="186" y="54"/>
                  </a:lnTo>
                  <a:lnTo>
                    <a:pt x="186" y="54"/>
                  </a:lnTo>
                  <a:lnTo>
                    <a:pt x="187" y="54"/>
                  </a:lnTo>
                  <a:lnTo>
                    <a:pt x="188" y="55"/>
                  </a:lnTo>
                  <a:lnTo>
                    <a:pt x="189" y="56"/>
                  </a:lnTo>
                  <a:lnTo>
                    <a:pt x="190" y="58"/>
                  </a:lnTo>
                  <a:lnTo>
                    <a:pt x="191" y="60"/>
                  </a:lnTo>
                  <a:lnTo>
                    <a:pt x="191" y="62"/>
                  </a:lnTo>
                  <a:lnTo>
                    <a:pt x="192" y="63"/>
                  </a:lnTo>
                  <a:lnTo>
                    <a:pt x="192" y="64"/>
                  </a:lnTo>
                  <a:lnTo>
                    <a:pt x="195" y="66"/>
                  </a:lnTo>
                  <a:lnTo>
                    <a:pt x="195" y="66"/>
                  </a:lnTo>
                  <a:lnTo>
                    <a:pt x="197" y="67"/>
                  </a:lnTo>
                  <a:lnTo>
                    <a:pt x="197" y="67"/>
                  </a:lnTo>
                  <a:lnTo>
                    <a:pt x="197" y="68"/>
                  </a:lnTo>
                  <a:lnTo>
                    <a:pt x="198" y="68"/>
                  </a:lnTo>
                  <a:lnTo>
                    <a:pt x="198" y="68"/>
                  </a:lnTo>
                  <a:lnTo>
                    <a:pt x="198" y="69"/>
                  </a:lnTo>
                  <a:lnTo>
                    <a:pt x="198" y="70"/>
                  </a:lnTo>
                  <a:lnTo>
                    <a:pt x="199" y="71"/>
                  </a:lnTo>
                  <a:lnTo>
                    <a:pt x="197" y="72"/>
                  </a:lnTo>
                  <a:lnTo>
                    <a:pt x="195" y="72"/>
                  </a:lnTo>
                  <a:lnTo>
                    <a:pt x="196" y="74"/>
                  </a:lnTo>
                  <a:lnTo>
                    <a:pt x="197" y="78"/>
                  </a:lnTo>
                  <a:lnTo>
                    <a:pt x="198" y="79"/>
                  </a:lnTo>
                  <a:lnTo>
                    <a:pt x="197" y="83"/>
                  </a:lnTo>
                  <a:lnTo>
                    <a:pt x="198" y="84"/>
                  </a:lnTo>
                  <a:lnTo>
                    <a:pt x="198" y="84"/>
                  </a:lnTo>
                  <a:lnTo>
                    <a:pt x="199" y="84"/>
                  </a:lnTo>
                  <a:lnTo>
                    <a:pt x="199" y="84"/>
                  </a:lnTo>
                  <a:lnTo>
                    <a:pt x="200" y="85"/>
                  </a:lnTo>
                  <a:lnTo>
                    <a:pt x="201" y="85"/>
                  </a:lnTo>
                  <a:lnTo>
                    <a:pt x="201" y="86"/>
                  </a:lnTo>
                  <a:lnTo>
                    <a:pt x="201" y="86"/>
                  </a:lnTo>
                  <a:lnTo>
                    <a:pt x="201" y="86"/>
                  </a:lnTo>
                  <a:lnTo>
                    <a:pt x="201" y="87"/>
                  </a:lnTo>
                  <a:lnTo>
                    <a:pt x="202" y="88"/>
                  </a:lnTo>
                  <a:lnTo>
                    <a:pt x="203" y="89"/>
                  </a:lnTo>
                  <a:lnTo>
                    <a:pt x="203" y="92"/>
                  </a:lnTo>
                  <a:lnTo>
                    <a:pt x="203" y="95"/>
                  </a:lnTo>
                  <a:lnTo>
                    <a:pt x="204" y="95"/>
                  </a:lnTo>
                  <a:lnTo>
                    <a:pt x="204" y="95"/>
                  </a:lnTo>
                  <a:lnTo>
                    <a:pt x="204" y="95"/>
                  </a:lnTo>
                  <a:lnTo>
                    <a:pt x="204" y="97"/>
                  </a:lnTo>
                  <a:lnTo>
                    <a:pt x="205" y="97"/>
                  </a:lnTo>
                  <a:lnTo>
                    <a:pt x="206" y="98"/>
                  </a:lnTo>
                  <a:lnTo>
                    <a:pt x="206" y="98"/>
                  </a:lnTo>
                  <a:lnTo>
                    <a:pt x="206" y="98"/>
                  </a:lnTo>
                  <a:lnTo>
                    <a:pt x="206" y="98"/>
                  </a:lnTo>
                  <a:lnTo>
                    <a:pt x="207" y="98"/>
                  </a:lnTo>
                  <a:lnTo>
                    <a:pt x="207" y="98"/>
                  </a:lnTo>
                  <a:lnTo>
                    <a:pt x="207" y="98"/>
                  </a:lnTo>
                  <a:lnTo>
                    <a:pt x="207" y="99"/>
                  </a:lnTo>
                  <a:lnTo>
                    <a:pt x="208" y="100"/>
                  </a:lnTo>
                  <a:lnTo>
                    <a:pt x="208" y="100"/>
                  </a:lnTo>
                  <a:lnTo>
                    <a:pt x="208" y="100"/>
                  </a:lnTo>
                  <a:lnTo>
                    <a:pt x="208" y="100"/>
                  </a:lnTo>
                  <a:lnTo>
                    <a:pt x="209" y="101"/>
                  </a:lnTo>
                  <a:lnTo>
                    <a:pt x="209" y="101"/>
                  </a:lnTo>
                  <a:lnTo>
                    <a:pt x="208" y="103"/>
                  </a:lnTo>
                  <a:lnTo>
                    <a:pt x="208" y="103"/>
                  </a:lnTo>
                  <a:lnTo>
                    <a:pt x="208" y="104"/>
                  </a:lnTo>
                  <a:lnTo>
                    <a:pt x="208" y="105"/>
                  </a:lnTo>
                  <a:lnTo>
                    <a:pt x="208" y="105"/>
                  </a:lnTo>
                  <a:lnTo>
                    <a:pt x="208" y="106"/>
                  </a:lnTo>
                  <a:lnTo>
                    <a:pt x="208" y="108"/>
                  </a:lnTo>
                  <a:lnTo>
                    <a:pt x="209" y="110"/>
                  </a:lnTo>
                  <a:lnTo>
                    <a:pt x="207" y="110"/>
                  </a:lnTo>
                  <a:lnTo>
                    <a:pt x="207" y="111"/>
                  </a:lnTo>
                  <a:lnTo>
                    <a:pt x="207" y="112"/>
                  </a:lnTo>
                  <a:lnTo>
                    <a:pt x="206" y="113"/>
                  </a:lnTo>
                  <a:lnTo>
                    <a:pt x="206" y="113"/>
                  </a:lnTo>
                  <a:lnTo>
                    <a:pt x="206" y="113"/>
                  </a:lnTo>
                  <a:lnTo>
                    <a:pt x="206" y="113"/>
                  </a:lnTo>
                  <a:lnTo>
                    <a:pt x="206" y="113"/>
                  </a:lnTo>
                  <a:lnTo>
                    <a:pt x="205" y="113"/>
                  </a:lnTo>
                  <a:lnTo>
                    <a:pt x="205" y="113"/>
                  </a:lnTo>
                  <a:lnTo>
                    <a:pt x="205" y="112"/>
                  </a:lnTo>
                  <a:lnTo>
                    <a:pt x="204" y="112"/>
                  </a:lnTo>
                  <a:lnTo>
                    <a:pt x="204" y="111"/>
                  </a:lnTo>
                  <a:lnTo>
                    <a:pt x="203" y="111"/>
                  </a:lnTo>
                  <a:lnTo>
                    <a:pt x="203" y="111"/>
                  </a:lnTo>
                  <a:lnTo>
                    <a:pt x="202" y="111"/>
                  </a:lnTo>
                  <a:lnTo>
                    <a:pt x="200" y="113"/>
                  </a:lnTo>
                  <a:lnTo>
                    <a:pt x="200" y="113"/>
                  </a:lnTo>
                  <a:lnTo>
                    <a:pt x="200" y="114"/>
                  </a:lnTo>
                  <a:lnTo>
                    <a:pt x="200" y="114"/>
                  </a:lnTo>
                  <a:lnTo>
                    <a:pt x="200" y="114"/>
                  </a:lnTo>
                  <a:lnTo>
                    <a:pt x="200" y="115"/>
                  </a:lnTo>
                  <a:lnTo>
                    <a:pt x="200" y="115"/>
                  </a:lnTo>
                  <a:lnTo>
                    <a:pt x="200" y="116"/>
                  </a:lnTo>
                  <a:lnTo>
                    <a:pt x="200" y="116"/>
                  </a:lnTo>
                  <a:lnTo>
                    <a:pt x="199" y="116"/>
                  </a:lnTo>
                  <a:lnTo>
                    <a:pt x="198" y="117"/>
                  </a:lnTo>
                  <a:lnTo>
                    <a:pt x="198" y="117"/>
                  </a:lnTo>
                  <a:lnTo>
                    <a:pt x="198" y="117"/>
                  </a:lnTo>
                  <a:lnTo>
                    <a:pt x="198" y="117"/>
                  </a:lnTo>
                  <a:lnTo>
                    <a:pt x="199" y="117"/>
                  </a:lnTo>
                  <a:lnTo>
                    <a:pt x="199" y="118"/>
                  </a:lnTo>
                  <a:lnTo>
                    <a:pt x="199" y="118"/>
                  </a:lnTo>
                  <a:lnTo>
                    <a:pt x="200" y="120"/>
                  </a:lnTo>
                  <a:lnTo>
                    <a:pt x="200" y="123"/>
                  </a:lnTo>
                  <a:lnTo>
                    <a:pt x="200" y="123"/>
                  </a:lnTo>
                  <a:lnTo>
                    <a:pt x="200" y="123"/>
                  </a:lnTo>
                  <a:lnTo>
                    <a:pt x="200" y="124"/>
                  </a:lnTo>
                  <a:lnTo>
                    <a:pt x="200" y="124"/>
                  </a:lnTo>
                  <a:lnTo>
                    <a:pt x="200" y="124"/>
                  </a:lnTo>
                  <a:lnTo>
                    <a:pt x="200" y="124"/>
                  </a:lnTo>
                  <a:lnTo>
                    <a:pt x="199" y="124"/>
                  </a:lnTo>
                  <a:lnTo>
                    <a:pt x="199" y="125"/>
                  </a:lnTo>
                  <a:lnTo>
                    <a:pt x="199" y="125"/>
                  </a:lnTo>
                  <a:lnTo>
                    <a:pt x="199" y="126"/>
                  </a:lnTo>
                  <a:lnTo>
                    <a:pt x="199" y="126"/>
                  </a:lnTo>
                  <a:lnTo>
                    <a:pt x="199" y="126"/>
                  </a:lnTo>
                  <a:lnTo>
                    <a:pt x="200" y="129"/>
                  </a:lnTo>
                  <a:lnTo>
                    <a:pt x="200" y="130"/>
                  </a:lnTo>
                  <a:lnTo>
                    <a:pt x="202" y="131"/>
                  </a:lnTo>
                  <a:lnTo>
                    <a:pt x="202" y="131"/>
                  </a:lnTo>
                  <a:lnTo>
                    <a:pt x="202" y="132"/>
                  </a:lnTo>
                  <a:lnTo>
                    <a:pt x="201" y="132"/>
                  </a:lnTo>
                  <a:lnTo>
                    <a:pt x="201" y="132"/>
                  </a:lnTo>
                  <a:lnTo>
                    <a:pt x="201" y="132"/>
                  </a:lnTo>
                  <a:lnTo>
                    <a:pt x="201" y="132"/>
                  </a:lnTo>
                  <a:lnTo>
                    <a:pt x="201" y="132"/>
                  </a:lnTo>
                  <a:lnTo>
                    <a:pt x="199" y="133"/>
                  </a:lnTo>
                  <a:lnTo>
                    <a:pt x="198" y="136"/>
                  </a:lnTo>
                  <a:lnTo>
                    <a:pt x="199" y="138"/>
                  </a:lnTo>
                  <a:lnTo>
                    <a:pt x="200" y="138"/>
                  </a:lnTo>
                  <a:lnTo>
                    <a:pt x="199" y="141"/>
                  </a:lnTo>
                  <a:lnTo>
                    <a:pt x="198" y="143"/>
                  </a:lnTo>
                  <a:lnTo>
                    <a:pt x="197" y="146"/>
                  </a:lnTo>
                  <a:lnTo>
                    <a:pt x="199" y="147"/>
                  </a:lnTo>
                  <a:lnTo>
                    <a:pt x="200" y="147"/>
                  </a:lnTo>
                  <a:lnTo>
                    <a:pt x="202" y="147"/>
                  </a:lnTo>
                  <a:lnTo>
                    <a:pt x="204" y="148"/>
                  </a:lnTo>
                  <a:lnTo>
                    <a:pt x="205" y="148"/>
                  </a:lnTo>
                  <a:lnTo>
                    <a:pt x="206" y="148"/>
                  </a:lnTo>
                  <a:lnTo>
                    <a:pt x="206" y="148"/>
                  </a:lnTo>
                  <a:lnTo>
                    <a:pt x="207" y="148"/>
                  </a:lnTo>
                  <a:lnTo>
                    <a:pt x="207" y="149"/>
                  </a:lnTo>
                  <a:lnTo>
                    <a:pt x="208" y="149"/>
                  </a:lnTo>
                  <a:lnTo>
                    <a:pt x="209" y="149"/>
                  </a:lnTo>
                  <a:lnTo>
                    <a:pt x="209" y="149"/>
                  </a:lnTo>
                  <a:lnTo>
                    <a:pt x="209" y="148"/>
                  </a:lnTo>
                  <a:lnTo>
                    <a:pt x="209" y="148"/>
                  </a:lnTo>
                  <a:lnTo>
                    <a:pt x="209" y="147"/>
                  </a:lnTo>
                  <a:lnTo>
                    <a:pt x="209" y="147"/>
                  </a:lnTo>
                  <a:lnTo>
                    <a:pt x="209" y="147"/>
                  </a:lnTo>
                  <a:lnTo>
                    <a:pt x="209" y="147"/>
                  </a:lnTo>
                  <a:lnTo>
                    <a:pt x="209" y="147"/>
                  </a:lnTo>
                  <a:lnTo>
                    <a:pt x="209" y="147"/>
                  </a:lnTo>
                  <a:lnTo>
                    <a:pt x="209" y="148"/>
                  </a:lnTo>
                  <a:lnTo>
                    <a:pt x="210" y="148"/>
                  </a:lnTo>
                  <a:lnTo>
                    <a:pt x="210" y="148"/>
                  </a:lnTo>
                  <a:lnTo>
                    <a:pt x="210" y="148"/>
                  </a:lnTo>
                  <a:lnTo>
                    <a:pt x="210" y="148"/>
                  </a:lnTo>
                  <a:lnTo>
                    <a:pt x="210" y="149"/>
                  </a:lnTo>
                  <a:lnTo>
                    <a:pt x="210" y="149"/>
                  </a:lnTo>
                  <a:lnTo>
                    <a:pt x="211" y="149"/>
                  </a:lnTo>
                  <a:lnTo>
                    <a:pt x="212" y="149"/>
                  </a:lnTo>
                  <a:lnTo>
                    <a:pt x="212" y="149"/>
                  </a:lnTo>
                  <a:lnTo>
                    <a:pt x="212" y="149"/>
                  </a:lnTo>
                  <a:lnTo>
                    <a:pt x="212" y="149"/>
                  </a:lnTo>
                  <a:lnTo>
                    <a:pt x="213" y="148"/>
                  </a:lnTo>
                  <a:lnTo>
                    <a:pt x="213" y="148"/>
                  </a:lnTo>
                  <a:lnTo>
                    <a:pt x="214" y="148"/>
                  </a:lnTo>
                  <a:lnTo>
                    <a:pt x="214" y="147"/>
                  </a:lnTo>
                  <a:lnTo>
                    <a:pt x="214" y="146"/>
                  </a:lnTo>
                  <a:lnTo>
                    <a:pt x="214" y="146"/>
                  </a:lnTo>
                  <a:lnTo>
                    <a:pt x="214" y="145"/>
                  </a:lnTo>
                  <a:lnTo>
                    <a:pt x="214" y="145"/>
                  </a:lnTo>
                  <a:lnTo>
                    <a:pt x="214" y="144"/>
                  </a:lnTo>
                  <a:lnTo>
                    <a:pt x="214" y="144"/>
                  </a:lnTo>
                  <a:lnTo>
                    <a:pt x="214" y="144"/>
                  </a:lnTo>
                  <a:lnTo>
                    <a:pt x="214" y="143"/>
                  </a:lnTo>
                  <a:lnTo>
                    <a:pt x="214" y="143"/>
                  </a:lnTo>
                  <a:lnTo>
                    <a:pt x="215" y="143"/>
                  </a:lnTo>
                  <a:lnTo>
                    <a:pt x="215" y="143"/>
                  </a:lnTo>
                  <a:lnTo>
                    <a:pt x="215" y="143"/>
                  </a:lnTo>
                  <a:lnTo>
                    <a:pt x="217" y="142"/>
                  </a:lnTo>
                  <a:lnTo>
                    <a:pt x="218" y="142"/>
                  </a:lnTo>
                  <a:lnTo>
                    <a:pt x="218" y="142"/>
                  </a:lnTo>
                  <a:lnTo>
                    <a:pt x="218" y="142"/>
                  </a:lnTo>
                  <a:lnTo>
                    <a:pt x="218" y="142"/>
                  </a:lnTo>
                  <a:lnTo>
                    <a:pt x="219" y="142"/>
                  </a:lnTo>
                  <a:lnTo>
                    <a:pt x="219" y="142"/>
                  </a:lnTo>
                  <a:lnTo>
                    <a:pt x="219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1" y="142"/>
                  </a:lnTo>
                  <a:lnTo>
                    <a:pt x="221" y="142"/>
                  </a:lnTo>
                  <a:lnTo>
                    <a:pt x="225" y="140"/>
                  </a:lnTo>
                  <a:lnTo>
                    <a:pt x="227" y="142"/>
                  </a:lnTo>
                  <a:lnTo>
                    <a:pt x="227" y="142"/>
                  </a:lnTo>
                  <a:lnTo>
                    <a:pt x="227" y="143"/>
                  </a:lnTo>
                  <a:lnTo>
                    <a:pt x="227" y="143"/>
                  </a:lnTo>
                  <a:lnTo>
                    <a:pt x="227" y="144"/>
                  </a:lnTo>
                  <a:lnTo>
                    <a:pt x="227" y="144"/>
                  </a:lnTo>
                  <a:lnTo>
                    <a:pt x="227" y="144"/>
                  </a:lnTo>
                  <a:lnTo>
                    <a:pt x="227" y="145"/>
                  </a:lnTo>
                  <a:lnTo>
                    <a:pt x="227" y="145"/>
                  </a:lnTo>
                  <a:lnTo>
                    <a:pt x="227" y="145"/>
                  </a:lnTo>
                  <a:lnTo>
                    <a:pt x="227" y="145"/>
                  </a:lnTo>
                  <a:lnTo>
                    <a:pt x="227" y="146"/>
                  </a:lnTo>
                  <a:lnTo>
                    <a:pt x="227" y="146"/>
                  </a:lnTo>
                  <a:lnTo>
                    <a:pt x="227" y="147"/>
                  </a:lnTo>
                  <a:lnTo>
                    <a:pt x="228" y="148"/>
                  </a:lnTo>
                  <a:lnTo>
                    <a:pt x="230" y="149"/>
                  </a:lnTo>
                  <a:lnTo>
                    <a:pt x="230" y="149"/>
                  </a:lnTo>
                  <a:lnTo>
                    <a:pt x="230" y="149"/>
                  </a:lnTo>
                  <a:lnTo>
                    <a:pt x="231" y="149"/>
                  </a:lnTo>
                  <a:lnTo>
                    <a:pt x="231" y="149"/>
                  </a:lnTo>
                  <a:lnTo>
                    <a:pt x="231" y="149"/>
                  </a:lnTo>
                  <a:lnTo>
                    <a:pt x="232" y="150"/>
                  </a:lnTo>
                  <a:lnTo>
                    <a:pt x="232" y="150"/>
                  </a:lnTo>
                  <a:lnTo>
                    <a:pt x="233" y="150"/>
                  </a:lnTo>
                  <a:lnTo>
                    <a:pt x="235" y="152"/>
                  </a:lnTo>
                  <a:lnTo>
                    <a:pt x="236" y="152"/>
                  </a:lnTo>
                  <a:lnTo>
                    <a:pt x="236" y="152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40" y="153"/>
                  </a:lnTo>
                  <a:lnTo>
                    <a:pt x="241" y="153"/>
                  </a:lnTo>
                  <a:lnTo>
                    <a:pt x="242" y="153"/>
                  </a:lnTo>
                  <a:lnTo>
                    <a:pt x="242" y="153"/>
                  </a:lnTo>
                  <a:lnTo>
                    <a:pt x="243" y="155"/>
                  </a:lnTo>
                  <a:lnTo>
                    <a:pt x="245" y="159"/>
                  </a:lnTo>
                  <a:lnTo>
                    <a:pt x="246" y="160"/>
                  </a:lnTo>
                  <a:lnTo>
                    <a:pt x="246" y="161"/>
                  </a:lnTo>
                  <a:lnTo>
                    <a:pt x="247" y="161"/>
                  </a:lnTo>
                  <a:lnTo>
                    <a:pt x="247" y="162"/>
                  </a:lnTo>
                  <a:lnTo>
                    <a:pt x="247" y="162"/>
                  </a:lnTo>
                  <a:lnTo>
                    <a:pt x="247" y="162"/>
                  </a:lnTo>
                  <a:lnTo>
                    <a:pt x="248" y="163"/>
                  </a:lnTo>
                  <a:lnTo>
                    <a:pt x="251" y="166"/>
                  </a:lnTo>
                  <a:lnTo>
                    <a:pt x="251" y="166"/>
                  </a:lnTo>
                  <a:lnTo>
                    <a:pt x="253" y="169"/>
                  </a:lnTo>
                  <a:lnTo>
                    <a:pt x="253" y="169"/>
                  </a:lnTo>
                  <a:lnTo>
                    <a:pt x="253" y="169"/>
                  </a:lnTo>
                  <a:lnTo>
                    <a:pt x="253" y="170"/>
                  </a:lnTo>
                  <a:lnTo>
                    <a:pt x="254" y="170"/>
                  </a:lnTo>
                  <a:lnTo>
                    <a:pt x="254" y="171"/>
                  </a:lnTo>
                  <a:lnTo>
                    <a:pt x="255" y="171"/>
                  </a:lnTo>
                  <a:lnTo>
                    <a:pt x="255" y="171"/>
                  </a:lnTo>
                  <a:lnTo>
                    <a:pt x="259" y="168"/>
                  </a:lnTo>
                  <a:lnTo>
                    <a:pt x="260" y="167"/>
                  </a:lnTo>
                  <a:lnTo>
                    <a:pt x="261" y="167"/>
                  </a:lnTo>
                  <a:lnTo>
                    <a:pt x="263" y="166"/>
                  </a:lnTo>
                  <a:lnTo>
                    <a:pt x="264" y="166"/>
                  </a:lnTo>
                  <a:lnTo>
                    <a:pt x="264" y="166"/>
                  </a:lnTo>
                  <a:lnTo>
                    <a:pt x="265" y="166"/>
                  </a:lnTo>
                  <a:lnTo>
                    <a:pt x="265" y="166"/>
                  </a:lnTo>
                  <a:lnTo>
                    <a:pt x="266" y="166"/>
                  </a:lnTo>
                  <a:lnTo>
                    <a:pt x="266" y="166"/>
                  </a:lnTo>
                  <a:lnTo>
                    <a:pt x="268" y="166"/>
                  </a:lnTo>
                  <a:lnTo>
                    <a:pt x="269" y="166"/>
                  </a:lnTo>
                  <a:lnTo>
                    <a:pt x="271" y="166"/>
                  </a:lnTo>
                  <a:lnTo>
                    <a:pt x="273" y="165"/>
                  </a:lnTo>
                  <a:lnTo>
                    <a:pt x="273" y="165"/>
                  </a:lnTo>
                  <a:lnTo>
                    <a:pt x="274" y="165"/>
                  </a:lnTo>
                  <a:lnTo>
                    <a:pt x="274" y="165"/>
                  </a:lnTo>
                  <a:lnTo>
                    <a:pt x="274" y="165"/>
                  </a:lnTo>
                  <a:lnTo>
                    <a:pt x="275" y="165"/>
                  </a:lnTo>
                  <a:lnTo>
                    <a:pt x="276" y="166"/>
                  </a:lnTo>
                  <a:lnTo>
                    <a:pt x="279" y="169"/>
                  </a:lnTo>
                  <a:lnTo>
                    <a:pt x="279" y="169"/>
                  </a:lnTo>
                  <a:lnTo>
                    <a:pt x="279" y="170"/>
                  </a:lnTo>
                  <a:lnTo>
                    <a:pt x="279" y="170"/>
                  </a:lnTo>
                  <a:lnTo>
                    <a:pt x="279" y="171"/>
                  </a:lnTo>
                  <a:lnTo>
                    <a:pt x="279" y="172"/>
                  </a:lnTo>
                  <a:lnTo>
                    <a:pt x="279" y="173"/>
                  </a:lnTo>
                  <a:lnTo>
                    <a:pt x="280" y="178"/>
                  </a:lnTo>
                  <a:lnTo>
                    <a:pt x="280" y="178"/>
                  </a:lnTo>
                  <a:lnTo>
                    <a:pt x="280" y="178"/>
                  </a:lnTo>
                  <a:lnTo>
                    <a:pt x="279" y="179"/>
                  </a:lnTo>
                  <a:lnTo>
                    <a:pt x="278" y="179"/>
                  </a:lnTo>
                  <a:lnTo>
                    <a:pt x="278" y="180"/>
                  </a:lnTo>
                  <a:lnTo>
                    <a:pt x="277" y="181"/>
                  </a:lnTo>
                  <a:lnTo>
                    <a:pt x="277" y="181"/>
                  </a:lnTo>
                  <a:lnTo>
                    <a:pt x="277" y="182"/>
                  </a:lnTo>
                  <a:lnTo>
                    <a:pt x="277" y="182"/>
                  </a:lnTo>
                  <a:lnTo>
                    <a:pt x="277" y="183"/>
                  </a:lnTo>
                  <a:lnTo>
                    <a:pt x="277" y="183"/>
                  </a:lnTo>
                  <a:lnTo>
                    <a:pt x="277" y="184"/>
                  </a:lnTo>
                  <a:lnTo>
                    <a:pt x="276" y="187"/>
                  </a:lnTo>
                  <a:lnTo>
                    <a:pt x="276" y="187"/>
                  </a:lnTo>
                  <a:lnTo>
                    <a:pt x="276" y="188"/>
                  </a:lnTo>
                  <a:lnTo>
                    <a:pt x="276" y="188"/>
                  </a:lnTo>
                  <a:lnTo>
                    <a:pt x="275" y="188"/>
                  </a:lnTo>
                  <a:lnTo>
                    <a:pt x="275" y="188"/>
                  </a:lnTo>
                  <a:lnTo>
                    <a:pt x="275" y="188"/>
                  </a:lnTo>
                  <a:lnTo>
                    <a:pt x="275" y="192"/>
                  </a:lnTo>
                  <a:lnTo>
                    <a:pt x="275" y="192"/>
                  </a:lnTo>
                  <a:lnTo>
                    <a:pt x="275" y="194"/>
                  </a:lnTo>
                  <a:lnTo>
                    <a:pt x="276" y="195"/>
                  </a:lnTo>
                  <a:lnTo>
                    <a:pt x="277" y="195"/>
                  </a:lnTo>
                  <a:lnTo>
                    <a:pt x="277" y="195"/>
                  </a:lnTo>
                  <a:lnTo>
                    <a:pt x="277" y="195"/>
                  </a:lnTo>
                  <a:lnTo>
                    <a:pt x="277" y="195"/>
                  </a:lnTo>
                  <a:lnTo>
                    <a:pt x="277" y="195"/>
                  </a:lnTo>
                  <a:lnTo>
                    <a:pt x="277" y="195"/>
                  </a:lnTo>
                  <a:lnTo>
                    <a:pt x="278" y="195"/>
                  </a:lnTo>
                  <a:lnTo>
                    <a:pt x="278" y="196"/>
                  </a:lnTo>
                  <a:lnTo>
                    <a:pt x="278" y="196"/>
                  </a:lnTo>
                  <a:lnTo>
                    <a:pt x="278" y="196"/>
                  </a:lnTo>
                  <a:lnTo>
                    <a:pt x="278" y="197"/>
                  </a:lnTo>
                  <a:lnTo>
                    <a:pt x="278" y="197"/>
                  </a:lnTo>
                  <a:lnTo>
                    <a:pt x="277" y="197"/>
                  </a:lnTo>
                  <a:lnTo>
                    <a:pt x="277" y="197"/>
                  </a:lnTo>
                  <a:lnTo>
                    <a:pt x="277" y="197"/>
                  </a:lnTo>
                  <a:lnTo>
                    <a:pt x="277" y="198"/>
                  </a:lnTo>
                  <a:lnTo>
                    <a:pt x="277" y="198"/>
                  </a:lnTo>
                  <a:lnTo>
                    <a:pt x="277" y="198"/>
                  </a:lnTo>
                  <a:lnTo>
                    <a:pt x="277" y="199"/>
                  </a:lnTo>
                  <a:lnTo>
                    <a:pt x="277" y="199"/>
                  </a:lnTo>
                  <a:lnTo>
                    <a:pt x="278" y="200"/>
                  </a:lnTo>
                  <a:lnTo>
                    <a:pt x="278" y="200"/>
                  </a:lnTo>
                  <a:lnTo>
                    <a:pt x="278" y="200"/>
                  </a:lnTo>
                  <a:lnTo>
                    <a:pt x="278" y="201"/>
                  </a:lnTo>
                  <a:lnTo>
                    <a:pt x="278" y="201"/>
                  </a:lnTo>
                  <a:lnTo>
                    <a:pt x="279" y="201"/>
                  </a:lnTo>
                  <a:lnTo>
                    <a:pt x="279" y="202"/>
                  </a:lnTo>
                  <a:lnTo>
                    <a:pt x="279" y="202"/>
                  </a:lnTo>
                  <a:lnTo>
                    <a:pt x="279" y="202"/>
                  </a:lnTo>
                  <a:lnTo>
                    <a:pt x="279" y="203"/>
                  </a:lnTo>
                  <a:lnTo>
                    <a:pt x="279" y="204"/>
                  </a:lnTo>
                  <a:lnTo>
                    <a:pt x="279" y="205"/>
                  </a:lnTo>
                  <a:lnTo>
                    <a:pt x="280" y="209"/>
                  </a:lnTo>
                  <a:lnTo>
                    <a:pt x="280" y="210"/>
                  </a:lnTo>
                  <a:lnTo>
                    <a:pt x="281" y="211"/>
                  </a:lnTo>
                  <a:lnTo>
                    <a:pt x="281" y="211"/>
                  </a:lnTo>
                  <a:lnTo>
                    <a:pt x="281" y="213"/>
                  </a:lnTo>
                  <a:lnTo>
                    <a:pt x="279" y="214"/>
                  </a:lnTo>
                  <a:lnTo>
                    <a:pt x="278" y="214"/>
                  </a:lnTo>
                  <a:lnTo>
                    <a:pt x="278" y="214"/>
                  </a:lnTo>
                  <a:lnTo>
                    <a:pt x="277" y="216"/>
                  </a:lnTo>
                  <a:lnTo>
                    <a:pt x="280" y="220"/>
                  </a:lnTo>
                  <a:lnTo>
                    <a:pt x="281" y="222"/>
                  </a:lnTo>
                  <a:lnTo>
                    <a:pt x="281" y="222"/>
                  </a:lnTo>
                  <a:lnTo>
                    <a:pt x="282" y="228"/>
                  </a:lnTo>
                  <a:lnTo>
                    <a:pt x="284" y="232"/>
                  </a:lnTo>
                  <a:lnTo>
                    <a:pt x="285" y="232"/>
                  </a:lnTo>
                  <a:lnTo>
                    <a:pt x="286" y="232"/>
                  </a:lnTo>
                  <a:lnTo>
                    <a:pt x="290" y="232"/>
                  </a:lnTo>
                  <a:lnTo>
                    <a:pt x="290" y="232"/>
                  </a:lnTo>
                  <a:lnTo>
                    <a:pt x="291" y="232"/>
                  </a:lnTo>
                  <a:lnTo>
                    <a:pt x="292" y="232"/>
                  </a:lnTo>
                  <a:lnTo>
                    <a:pt x="292" y="233"/>
                  </a:lnTo>
                  <a:lnTo>
                    <a:pt x="292" y="233"/>
                  </a:lnTo>
                  <a:lnTo>
                    <a:pt x="292" y="233"/>
                  </a:lnTo>
                  <a:lnTo>
                    <a:pt x="293" y="233"/>
                  </a:lnTo>
                  <a:lnTo>
                    <a:pt x="293" y="234"/>
                  </a:lnTo>
                  <a:lnTo>
                    <a:pt x="294" y="232"/>
                  </a:lnTo>
                  <a:lnTo>
                    <a:pt x="296" y="230"/>
                  </a:lnTo>
                  <a:lnTo>
                    <a:pt x="299" y="229"/>
                  </a:lnTo>
                  <a:lnTo>
                    <a:pt x="300" y="228"/>
                  </a:lnTo>
                  <a:lnTo>
                    <a:pt x="300" y="228"/>
                  </a:lnTo>
                  <a:lnTo>
                    <a:pt x="300" y="228"/>
                  </a:lnTo>
                  <a:lnTo>
                    <a:pt x="300" y="228"/>
                  </a:lnTo>
                  <a:lnTo>
                    <a:pt x="301" y="228"/>
                  </a:lnTo>
                  <a:lnTo>
                    <a:pt x="301" y="227"/>
                  </a:lnTo>
                  <a:lnTo>
                    <a:pt x="302" y="227"/>
                  </a:lnTo>
                  <a:lnTo>
                    <a:pt x="303" y="227"/>
                  </a:lnTo>
                  <a:lnTo>
                    <a:pt x="303" y="227"/>
                  </a:lnTo>
                  <a:lnTo>
                    <a:pt x="304" y="227"/>
                  </a:lnTo>
                  <a:lnTo>
                    <a:pt x="304" y="227"/>
                  </a:lnTo>
                  <a:lnTo>
                    <a:pt x="306" y="228"/>
                  </a:lnTo>
                  <a:lnTo>
                    <a:pt x="306" y="228"/>
                  </a:lnTo>
                  <a:lnTo>
                    <a:pt x="310" y="230"/>
                  </a:lnTo>
                  <a:lnTo>
                    <a:pt x="311" y="231"/>
                  </a:lnTo>
                  <a:lnTo>
                    <a:pt x="312" y="231"/>
                  </a:lnTo>
                  <a:lnTo>
                    <a:pt x="312" y="231"/>
                  </a:lnTo>
                  <a:lnTo>
                    <a:pt x="313" y="232"/>
                  </a:lnTo>
                  <a:lnTo>
                    <a:pt x="315" y="234"/>
                  </a:lnTo>
                  <a:lnTo>
                    <a:pt x="316" y="235"/>
                  </a:lnTo>
                  <a:lnTo>
                    <a:pt x="316" y="235"/>
                  </a:lnTo>
                  <a:lnTo>
                    <a:pt x="316" y="236"/>
                  </a:lnTo>
                  <a:lnTo>
                    <a:pt x="315" y="237"/>
                  </a:lnTo>
                  <a:lnTo>
                    <a:pt x="316" y="238"/>
                  </a:lnTo>
                  <a:lnTo>
                    <a:pt x="314" y="243"/>
                  </a:lnTo>
                  <a:lnTo>
                    <a:pt x="314" y="244"/>
                  </a:lnTo>
                  <a:lnTo>
                    <a:pt x="313" y="244"/>
                  </a:lnTo>
                  <a:lnTo>
                    <a:pt x="313" y="244"/>
                  </a:lnTo>
                  <a:lnTo>
                    <a:pt x="313" y="244"/>
                  </a:lnTo>
                  <a:lnTo>
                    <a:pt x="313" y="244"/>
                  </a:lnTo>
                  <a:lnTo>
                    <a:pt x="313" y="244"/>
                  </a:lnTo>
                  <a:lnTo>
                    <a:pt x="313" y="244"/>
                  </a:lnTo>
                  <a:lnTo>
                    <a:pt x="313" y="243"/>
                  </a:lnTo>
                  <a:lnTo>
                    <a:pt x="313" y="243"/>
                  </a:lnTo>
                  <a:lnTo>
                    <a:pt x="312" y="243"/>
                  </a:lnTo>
                  <a:lnTo>
                    <a:pt x="312" y="243"/>
                  </a:lnTo>
                  <a:lnTo>
                    <a:pt x="312" y="243"/>
                  </a:lnTo>
                  <a:lnTo>
                    <a:pt x="312" y="243"/>
                  </a:lnTo>
                  <a:lnTo>
                    <a:pt x="312" y="244"/>
                  </a:lnTo>
                  <a:lnTo>
                    <a:pt x="311" y="244"/>
                  </a:lnTo>
                  <a:lnTo>
                    <a:pt x="308" y="246"/>
                  </a:lnTo>
                  <a:lnTo>
                    <a:pt x="308" y="246"/>
                  </a:lnTo>
                  <a:lnTo>
                    <a:pt x="308" y="246"/>
                  </a:lnTo>
                  <a:lnTo>
                    <a:pt x="308" y="246"/>
                  </a:lnTo>
                  <a:lnTo>
                    <a:pt x="308" y="246"/>
                  </a:lnTo>
                  <a:lnTo>
                    <a:pt x="308" y="246"/>
                  </a:lnTo>
                  <a:lnTo>
                    <a:pt x="308" y="246"/>
                  </a:lnTo>
                  <a:lnTo>
                    <a:pt x="308" y="246"/>
                  </a:lnTo>
                  <a:lnTo>
                    <a:pt x="308" y="248"/>
                  </a:lnTo>
                  <a:lnTo>
                    <a:pt x="308" y="248"/>
                  </a:lnTo>
                  <a:lnTo>
                    <a:pt x="307" y="248"/>
                  </a:lnTo>
                  <a:lnTo>
                    <a:pt x="306" y="248"/>
                  </a:lnTo>
                  <a:lnTo>
                    <a:pt x="303" y="247"/>
                  </a:lnTo>
                  <a:lnTo>
                    <a:pt x="301" y="248"/>
                  </a:lnTo>
                  <a:lnTo>
                    <a:pt x="300" y="249"/>
                  </a:lnTo>
                  <a:lnTo>
                    <a:pt x="300" y="249"/>
                  </a:lnTo>
                  <a:lnTo>
                    <a:pt x="300" y="249"/>
                  </a:lnTo>
                  <a:lnTo>
                    <a:pt x="300" y="249"/>
                  </a:lnTo>
                  <a:lnTo>
                    <a:pt x="298" y="249"/>
                  </a:lnTo>
                  <a:lnTo>
                    <a:pt x="297" y="252"/>
                  </a:lnTo>
                  <a:lnTo>
                    <a:pt x="296" y="254"/>
                  </a:lnTo>
                  <a:lnTo>
                    <a:pt x="297" y="255"/>
                  </a:lnTo>
                  <a:lnTo>
                    <a:pt x="300" y="258"/>
                  </a:lnTo>
                  <a:lnTo>
                    <a:pt x="300" y="258"/>
                  </a:lnTo>
                  <a:lnTo>
                    <a:pt x="301" y="259"/>
                  </a:lnTo>
                  <a:lnTo>
                    <a:pt x="301" y="259"/>
                  </a:lnTo>
                  <a:lnTo>
                    <a:pt x="301" y="260"/>
                  </a:lnTo>
                  <a:lnTo>
                    <a:pt x="302" y="264"/>
                  </a:lnTo>
                  <a:lnTo>
                    <a:pt x="302" y="267"/>
                  </a:lnTo>
                  <a:lnTo>
                    <a:pt x="302" y="267"/>
                  </a:lnTo>
                  <a:lnTo>
                    <a:pt x="302" y="267"/>
                  </a:lnTo>
                  <a:lnTo>
                    <a:pt x="302" y="267"/>
                  </a:lnTo>
                  <a:lnTo>
                    <a:pt x="303" y="270"/>
                  </a:lnTo>
                  <a:lnTo>
                    <a:pt x="303" y="270"/>
                  </a:lnTo>
                  <a:lnTo>
                    <a:pt x="303" y="270"/>
                  </a:lnTo>
                  <a:lnTo>
                    <a:pt x="303" y="270"/>
                  </a:lnTo>
                  <a:lnTo>
                    <a:pt x="304" y="271"/>
                  </a:lnTo>
                  <a:lnTo>
                    <a:pt x="305" y="272"/>
                  </a:lnTo>
                  <a:lnTo>
                    <a:pt x="305" y="272"/>
                  </a:lnTo>
                  <a:lnTo>
                    <a:pt x="305" y="272"/>
                  </a:lnTo>
                  <a:lnTo>
                    <a:pt x="305" y="272"/>
                  </a:lnTo>
                  <a:lnTo>
                    <a:pt x="306" y="272"/>
                  </a:lnTo>
                  <a:lnTo>
                    <a:pt x="306" y="272"/>
                  </a:lnTo>
                  <a:lnTo>
                    <a:pt x="306" y="272"/>
                  </a:lnTo>
                  <a:lnTo>
                    <a:pt x="307" y="272"/>
                  </a:lnTo>
                  <a:lnTo>
                    <a:pt x="307" y="272"/>
                  </a:lnTo>
                  <a:lnTo>
                    <a:pt x="308" y="272"/>
                  </a:lnTo>
                  <a:lnTo>
                    <a:pt x="308" y="272"/>
                  </a:lnTo>
                  <a:lnTo>
                    <a:pt x="309" y="272"/>
                  </a:lnTo>
                  <a:lnTo>
                    <a:pt x="309" y="272"/>
                  </a:lnTo>
                  <a:lnTo>
                    <a:pt x="309" y="272"/>
                  </a:lnTo>
                  <a:lnTo>
                    <a:pt x="310" y="272"/>
                  </a:lnTo>
                  <a:lnTo>
                    <a:pt x="310" y="272"/>
                  </a:lnTo>
                  <a:lnTo>
                    <a:pt x="312" y="274"/>
                  </a:lnTo>
                  <a:lnTo>
                    <a:pt x="312" y="274"/>
                  </a:lnTo>
                  <a:lnTo>
                    <a:pt x="312" y="274"/>
                  </a:lnTo>
                  <a:lnTo>
                    <a:pt x="311" y="275"/>
                  </a:lnTo>
                  <a:lnTo>
                    <a:pt x="310" y="276"/>
                  </a:lnTo>
                  <a:lnTo>
                    <a:pt x="310" y="277"/>
                  </a:lnTo>
                  <a:lnTo>
                    <a:pt x="310" y="277"/>
                  </a:lnTo>
                  <a:lnTo>
                    <a:pt x="310" y="277"/>
                  </a:lnTo>
                  <a:lnTo>
                    <a:pt x="310" y="277"/>
                  </a:lnTo>
                  <a:lnTo>
                    <a:pt x="310" y="277"/>
                  </a:lnTo>
                  <a:lnTo>
                    <a:pt x="310" y="278"/>
                  </a:lnTo>
                  <a:lnTo>
                    <a:pt x="310" y="278"/>
                  </a:lnTo>
                  <a:lnTo>
                    <a:pt x="310" y="279"/>
                  </a:lnTo>
                  <a:lnTo>
                    <a:pt x="310" y="280"/>
                  </a:lnTo>
                  <a:lnTo>
                    <a:pt x="310" y="280"/>
                  </a:lnTo>
                  <a:lnTo>
                    <a:pt x="310" y="280"/>
                  </a:lnTo>
                  <a:lnTo>
                    <a:pt x="310" y="280"/>
                  </a:lnTo>
                  <a:lnTo>
                    <a:pt x="310" y="280"/>
                  </a:lnTo>
                  <a:lnTo>
                    <a:pt x="310" y="280"/>
                  </a:lnTo>
                  <a:lnTo>
                    <a:pt x="310" y="280"/>
                  </a:lnTo>
                  <a:lnTo>
                    <a:pt x="310" y="280"/>
                  </a:lnTo>
                  <a:lnTo>
                    <a:pt x="310" y="280"/>
                  </a:lnTo>
                  <a:lnTo>
                    <a:pt x="310" y="280"/>
                  </a:lnTo>
                  <a:lnTo>
                    <a:pt x="310" y="280"/>
                  </a:lnTo>
                  <a:lnTo>
                    <a:pt x="310" y="280"/>
                  </a:lnTo>
                  <a:lnTo>
                    <a:pt x="309" y="280"/>
                  </a:lnTo>
                  <a:lnTo>
                    <a:pt x="309" y="280"/>
                  </a:lnTo>
                  <a:lnTo>
                    <a:pt x="309" y="280"/>
                  </a:lnTo>
                  <a:lnTo>
                    <a:pt x="306" y="280"/>
                  </a:lnTo>
                  <a:lnTo>
                    <a:pt x="306" y="280"/>
                  </a:lnTo>
                  <a:lnTo>
                    <a:pt x="306" y="280"/>
                  </a:lnTo>
                  <a:lnTo>
                    <a:pt x="305" y="280"/>
                  </a:lnTo>
                  <a:lnTo>
                    <a:pt x="305" y="279"/>
                  </a:lnTo>
                  <a:lnTo>
                    <a:pt x="305" y="279"/>
                  </a:lnTo>
                  <a:lnTo>
                    <a:pt x="305" y="279"/>
                  </a:lnTo>
                  <a:lnTo>
                    <a:pt x="305" y="279"/>
                  </a:lnTo>
                  <a:lnTo>
                    <a:pt x="305" y="279"/>
                  </a:lnTo>
                  <a:lnTo>
                    <a:pt x="305" y="278"/>
                  </a:lnTo>
                  <a:lnTo>
                    <a:pt x="305" y="277"/>
                  </a:lnTo>
                  <a:lnTo>
                    <a:pt x="305" y="276"/>
                  </a:lnTo>
                  <a:lnTo>
                    <a:pt x="305" y="276"/>
                  </a:lnTo>
                  <a:lnTo>
                    <a:pt x="305" y="276"/>
                  </a:lnTo>
                  <a:lnTo>
                    <a:pt x="305" y="276"/>
                  </a:lnTo>
                  <a:lnTo>
                    <a:pt x="305" y="276"/>
                  </a:lnTo>
                  <a:lnTo>
                    <a:pt x="305" y="275"/>
                  </a:lnTo>
                  <a:lnTo>
                    <a:pt x="305" y="275"/>
                  </a:lnTo>
                  <a:lnTo>
                    <a:pt x="305" y="275"/>
                  </a:lnTo>
                  <a:lnTo>
                    <a:pt x="305" y="275"/>
                  </a:lnTo>
                  <a:lnTo>
                    <a:pt x="305" y="275"/>
                  </a:lnTo>
                  <a:lnTo>
                    <a:pt x="304" y="275"/>
                  </a:lnTo>
                  <a:lnTo>
                    <a:pt x="304" y="275"/>
                  </a:lnTo>
                  <a:lnTo>
                    <a:pt x="304" y="275"/>
                  </a:lnTo>
                  <a:lnTo>
                    <a:pt x="304" y="275"/>
                  </a:lnTo>
                  <a:lnTo>
                    <a:pt x="304" y="275"/>
                  </a:lnTo>
                  <a:lnTo>
                    <a:pt x="304" y="275"/>
                  </a:lnTo>
                  <a:lnTo>
                    <a:pt x="304" y="275"/>
                  </a:lnTo>
                  <a:lnTo>
                    <a:pt x="304" y="275"/>
                  </a:lnTo>
                  <a:lnTo>
                    <a:pt x="304" y="275"/>
                  </a:lnTo>
                  <a:lnTo>
                    <a:pt x="303" y="275"/>
                  </a:lnTo>
                  <a:lnTo>
                    <a:pt x="303" y="275"/>
                  </a:lnTo>
                  <a:lnTo>
                    <a:pt x="303" y="275"/>
                  </a:lnTo>
                  <a:lnTo>
                    <a:pt x="303" y="275"/>
                  </a:lnTo>
                  <a:lnTo>
                    <a:pt x="302" y="277"/>
                  </a:lnTo>
                  <a:lnTo>
                    <a:pt x="302" y="277"/>
                  </a:lnTo>
                  <a:lnTo>
                    <a:pt x="302" y="277"/>
                  </a:lnTo>
                  <a:lnTo>
                    <a:pt x="301" y="278"/>
                  </a:lnTo>
                  <a:lnTo>
                    <a:pt x="301" y="278"/>
                  </a:lnTo>
                  <a:lnTo>
                    <a:pt x="301" y="279"/>
                  </a:lnTo>
                  <a:lnTo>
                    <a:pt x="301" y="279"/>
                  </a:lnTo>
                  <a:lnTo>
                    <a:pt x="301" y="279"/>
                  </a:lnTo>
                  <a:lnTo>
                    <a:pt x="301" y="279"/>
                  </a:lnTo>
                  <a:lnTo>
                    <a:pt x="301" y="279"/>
                  </a:lnTo>
                  <a:lnTo>
                    <a:pt x="301" y="279"/>
                  </a:lnTo>
                  <a:lnTo>
                    <a:pt x="301" y="280"/>
                  </a:lnTo>
                  <a:lnTo>
                    <a:pt x="302" y="280"/>
                  </a:lnTo>
                  <a:lnTo>
                    <a:pt x="302" y="280"/>
                  </a:lnTo>
                  <a:lnTo>
                    <a:pt x="301" y="281"/>
                  </a:lnTo>
                  <a:lnTo>
                    <a:pt x="301" y="281"/>
                  </a:lnTo>
                  <a:lnTo>
                    <a:pt x="301" y="281"/>
                  </a:lnTo>
                  <a:lnTo>
                    <a:pt x="299" y="282"/>
                  </a:lnTo>
                  <a:lnTo>
                    <a:pt x="295" y="282"/>
                  </a:lnTo>
                  <a:lnTo>
                    <a:pt x="294" y="283"/>
                  </a:lnTo>
                  <a:lnTo>
                    <a:pt x="293" y="283"/>
                  </a:lnTo>
                  <a:lnTo>
                    <a:pt x="291" y="282"/>
                  </a:lnTo>
                  <a:lnTo>
                    <a:pt x="291" y="282"/>
                  </a:lnTo>
                  <a:lnTo>
                    <a:pt x="291" y="282"/>
                  </a:lnTo>
                  <a:lnTo>
                    <a:pt x="291" y="282"/>
                  </a:lnTo>
                  <a:lnTo>
                    <a:pt x="291" y="282"/>
                  </a:lnTo>
                  <a:lnTo>
                    <a:pt x="291" y="282"/>
                  </a:lnTo>
                  <a:lnTo>
                    <a:pt x="290" y="285"/>
                  </a:lnTo>
                  <a:lnTo>
                    <a:pt x="290" y="286"/>
                  </a:lnTo>
                  <a:lnTo>
                    <a:pt x="290" y="286"/>
                  </a:lnTo>
                  <a:lnTo>
                    <a:pt x="290" y="286"/>
                  </a:lnTo>
                  <a:lnTo>
                    <a:pt x="290" y="286"/>
                  </a:lnTo>
                  <a:lnTo>
                    <a:pt x="290" y="286"/>
                  </a:lnTo>
                  <a:lnTo>
                    <a:pt x="290" y="286"/>
                  </a:lnTo>
                  <a:lnTo>
                    <a:pt x="290" y="286"/>
                  </a:lnTo>
                  <a:lnTo>
                    <a:pt x="290" y="286"/>
                  </a:lnTo>
                  <a:lnTo>
                    <a:pt x="290" y="287"/>
                  </a:lnTo>
                  <a:lnTo>
                    <a:pt x="291" y="287"/>
                  </a:lnTo>
                  <a:lnTo>
                    <a:pt x="291" y="287"/>
                  </a:lnTo>
                  <a:lnTo>
                    <a:pt x="291" y="287"/>
                  </a:lnTo>
                  <a:lnTo>
                    <a:pt x="291" y="287"/>
                  </a:lnTo>
                  <a:lnTo>
                    <a:pt x="291" y="287"/>
                  </a:lnTo>
                  <a:lnTo>
                    <a:pt x="292" y="288"/>
                  </a:lnTo>
                  <a:lnTo>
                    <a:pt x="292" y="288"/>
                  </a:lnTo>
                  <a:lnTo>
                    <a:pt x="292" y="288"/>
                  </a:lnTo>
                  <a:lnTo>
                    <a:pt x="292" y="288"/>
                  </a:lnTo>
                  <a:lnTo>
                    <a:pt x="292" y="288"/>
                  </a:lnTo>
                  <a:lnTo>
                    <a:pt x="292" y="289"/>
                  </a:lnTo>
                  <a:lnTo>
                    <a:pt x="292" y="289"/>
                  </a:lnTo>
                  <a:lnTo>
                    <a:pt x="292" y="289"/>
                  </a:lnTo>
                  <a:lnTo>
                    <a:pt x="291" y="291"/>
                  </a:lnTo>
                  <a:lnTo>
                    <a:pt x="291" y="292"/>
                  </a:lnTo>
                  <a:lnTo>
                    <a:pt x="291" y="293"/>
                  </a:lnTo>
                  <a:lnTo>
                    <a:pt x="289" y="295"/>
                  </a:lnTo>
                  <a:lnTo>
                    <a:pt x="289" y="295"/>
                  </a:lnTo>
                  <a:lnTo>
                    <a:pt x="289" y="296"/>
                  </a:lnTo>
                  <a:lnTo>
                    <a:pt x="289" y="296"/>
                  </a:lnTo>
                  <a:lnTo>
                    <a:pt x="289" y="296"/>
                  </a:lnTo>
                  <a:lnTo>
                    <a:pt x="288" y="296"/>
                  </a:lnTo>
                  <a:lnTo>
                    <a:pt x="288" y="296"/>
                  </a:lnTo>
                  <a:lnTo>
                    <a:pt x="288" y="294"/>
                  </a:lnTo>
                  <a:lnTo>
                    <a:pt x="287" y="292"/>
                  </a:lnTo>
                  <a:lnTo>
                    <a:pt x="285" y="288"/>
                  </a:lnTo>
                  <a:lnTo>
                    <a:pt x="285" y="288"/>
                  </a:lnTo>
                  <a:lnTo>
                    <a:pt x="284" y="285"/>
                  </a:lnTo>
                  <a:lnTo>
                    <a:pt x="283" y="285"/>
                  </a:lnTo>
                  <a:lnTo>
                    <a:pt x="278" y="286"/>
                  </a:lnTo>
                  <a:lnTo>
                    <a:pt x="277" y="287"/>
                  </a:lnTo>
                  <a:lnTo>
                    <a:pt x="277" y="287"/>
                  </a:lnTo>
                  <a:lnTo>
                    <a:pt x="277" y="288"/>
                  </a:lnTo>
                  <a:lnTo>
                    <a:pt x="277" y="288"/>
                  </a:lnTo>
                  <a:lnTo>
                    <a:pt x="277" y="288"/>
                  </a:lnTo>
                  <a:lnTo>
                    <a:pt x="277" y="288"/>
                  </a:lnTo>
                  <a:lnTo>
                    <a:pt x="276" y="290"/>
                  </a:lnTo>
                  <a:lnTo>
                    <a:pt x="276" y="290"/>
                  </a:lnTo>
                  <a:lnTo>
                    <a:pt x="275" y="291"/>
                  </a:lnTo>
                  <a:lnTo>
                    <a:pt x="275" y="291"/>
                  </a:lnTo>
                  <a:lnTo>
                    <a:pt x="275" y="291"/>
                  </a:lnTo>
                  <a:lnTo>
                    <a:pt x="274" y="292"/>
                  </a:lnTo>
                  <a:lnTo>
                    <a:pt x="274" y="292"/>
                  </a:lnTo>
                  <a:lnTo>
                    <a:pt x="274" y="293"/>
                  </a:lnTo>
                  <a:lnTo>
                    <a:pt x="274" y="293"/>
                  </a:lnTo>
                  <a:lnTo>
                    <a:pt x="274" y="293"/>
                  </a:lnTo>
                  <a:lnTo>
                    <a:pt x="274" y="293"/>
                  </a:lnTo>
                  <a:lnTo>
                    <a:pt x="274" y="294"/>
                  </a:lnTo>
                  <a:lnTo>
                    <a:pt x="274" y="295"/>
                  </a:lnTo>
                  <a:lnTo>
                    <a:pt x="274" y="296"/>
                  </a:lnTo>
                  <a:lnTo>
                    <a:pt x="274" y="297"/>
                  </a:lnTo>
                  <a:lnTo>
                    <a:pt x="274" y="298"/>
                  </a:lnTo>
                  <a:lnTo>
                    <a:pt x="274" y="299"/>
                  </a:lnTo>
                  <a:lnTo>
                    <a:pt x="270" y="299"/>
                  </a:lnTo>
                  <a:lnTo>
                    <a:pt x="268" y="299"/>
                  </a:lnTo>
                  <a:lnTo>
                    <a:pt x="268" y="299"/>
                  </a:lnTo>
                  <a:lnTo>
                    <a:pt x="267" y="299"/>
                  </a:lnTo>
                  <a:lnTo>
                    <a:pt x="267" y="299"/>
                  </a:lnTo>
                  <a:lnTo>
                    <a:pt x="267" y="300"/>
                  </a:lnTo>
                  <a:lnTo>
                    <a:pt x="267" y="300"/>
                  </a:lnTo>
                  <a:lnTo>
                    <a:pt x="267" y="300"/>
                  </a:lnTo>
                  <a:lnTo>
                    <a:pt x="267" y="300"/>
                  </a:lnTo>
                  <a:lnTo>
                    <a:pt x="267" y="300"/>
                  </a:lnTo>
                  <a:lnTo>
                    <a:pt x="267" y="300"/>
                  </a:lnTo>
                  <a:lnTo>
                    <a:pt x="267" y="301"/>
                  </a:lnTo>
                  <a:lnTo>
                    <a:pt x="267" y="301"/>
                  </a:lnTo>
                  <a:lnTo>
                    <a:pt x="267" y="301"/>
                  </a:lnTo>
                  <a:lnTo>
                    <a:pt x="267" y="301"/>
                  </a:lnTo>
                  <a:lnTo>
                    <a:pt x="267" y="302"/>
                  </a:lnTo>
                  <a:lnTo>
                    <a:pt x="266" y="306"/>
                  </a:lnTo>
                  <a:lnTo>
                    <a:pt x="266" y="306"/>
                  </a:lnTo>
                  <a:lnTo>
                    <a:pt x="266" y="306"/>
                  </a:lnTo>
                  <a:lnTo>
                    <a:pt x="266" y="306"/>
                  </a:lnTo>
                  <a:lnTo>
                    <a:pt x="266" y="306"/>
                  </a:lnTo>
                  <a:lnTo>
                    <a:pt x="265" y="306"/>
                  </a:lnTo>
                  <a:lnTo>
                    <a:pt x="265" y="306"/>
                  </a:lnTo>
                  <a:lnTo>
                    <a:pt x="265" y="306"/>
                  </a:lnTo>
                  <a:lnTo>
                    <a:pt x="265" y="306"/>
                  </a:lnTo>
                  <a:lnTo>
                    <a:pt x="265" y="306"/>
                  </a:lnTo>
                  <a:lnTo>
                    <a:pt x="264" y="305"/>
                  </a:lnTo>
                  <a:lnTo>
                    <a:pt x="263" y="305"/>
                  </a:lnTo>
                  <a:lnTo>
                    <a:pt x="263" y="305"/>
                  </a:lnTo>
                  <a:lnTo>
                    <a:pt x="263" y="305"/>
                  </a:lnTo>
                  <a:lnTo>
                    <a:pt x="263" y="305"/>
                  </a:lnTo>
                  <a:lnTo>
                    <a:pt x="263" y="305"/>
                  </a:lnTo>
                  <a:lnTo>
                    <a:pt x="263" y="304"/>
                  </a:lnTo>
                  <a:lnTo>
                    <a:pt x="263" y="304"/>
                  </a:lnTo>
                  <a:lnTo>
                    <a:pt x="263" y="304"/>
                  </a:lnTo>
                  <a:lnTo>
                    <a:pt x="262" y="304"/>
                  </a:lnTo>
                  <a:lnTo>
                    <a:pt x="262" y="304"/>
                  </a:lnTo>
                  <a:lnTo>
                    <a:pt x="261" y="304"/>
                  </a:lnTo>
                  <a:lnTo>
                    <a:pt x="259" y="302"/>
                  </a:lnTo>
                  <a:lnTo>
                    <a:pt x="259" y="302"/>
                  </a:lnTo>
                  <a:lnTo>
                    <a:pt x="256" y="302"/>
                  </a:lnTo>
                  <a:lnTo>
                    <a:pt x="251" y="302"/>
                  </a:lnTo>
                  <a:lnTo>
                    <a:pt x="251" y="302"/>
                  </a:lnTo>
                  <a:lnTo>
                    <a:pt x="250" y="302"/>
                  </a:lnTo>
                  <a:lnTo>
                    <a:pt x="250" y="302"/>
                  </a:lnTo>
                  <a:lnTo>
                    <a:pt x="250" y="302"/>
                  </a:lnTo>
                  <a:lnTo>
                    <a:pt x="249" y="302"/>
                  </a:lnTo>
                  <a:lnTo>
                    <a:pt x="249" y="302"/>
                  </a:lnTo>
                  <a:lnTo>
                    <a:pt x="249" y="302"/>
                  </a:lnTo>
                  <a:lnTo>
                    <a:pt x="249" y="303"/>
                  </a:lnTo>
                  <a:lnTo>
                    <a:pt x="248" y="303"/>
                  </a:lnTo>
                  <a:lnTo>
                    <a:pt x="248" y="303"/>
                  </a:lnTo>
                  <a:lnTo>
                    <a:pt x="248" y="303"/>
                  </a:lnTo>
                  <a:lnTo>
                    <a:pt x="248" y="303"/>
                  </a:lnTo>
                  <a:lnTo>
                    <a:pt x="247" y="303"/>
                  </a:lnTo>
                  <a:lnTo>
                    <a:pt x="247" y="303"/>
                  </a:lnTo>
                  <a:lnTo>
                    <a:pt x="247" y="303"/>
                  </a:lnTo>
                  <a:lnTo>
                    <a:pt x="247" y="304"/>
                  </a:lnTo>
                  <a:lnTo>
                    <a:pt x="247" y="304"/>
                  </a:lnTo>
                  <a:lnTo>
                    <a:pt x="246" y="304"/>
                  </a:lnTo>
                  <a:lnTo>
                    <a:pt x="246" y="305"/>
                  </a:lnTo>
                  <a:lnTo>
                    <a:pt x="246" y="305"/>
                  </a:lnTo>
                  <a:lnTo>
                    <a:pt x="246" y="305"/>
                  </a:lnTo>
                  <a:lnTo>
                    <a:pt x="246" y="305"/>
                  </a:lnTo>
                  <a:lnTo>
                    <a:pt x="245" y="305"/>
                  </a:lnTo>
                  <a:lnTo>
                    <a:pt x="245" y="305"/>
                  </a:lnTo>
                  <a:lnTo>
                    <a:pt x="245" y="305"/>
                  </a:lnTo>
                  <a:lnTo>
                    <a:pt x="245" y="305"/>
                  </a:lnTo>
                  <a:lnTo>
                    <a:pt x="245" y="305"/>
                  </a:lnTo>
                  <a:lnTo>
                    <a:pt x="245" y="305"/>
                  </a:lnTo>
                  <a:lnTo>
                    <a:pt x="244" y="305"/>
                  </a:lnTo>
                  <a:lnTo>
                    <a:pt x="243" y="304"/>
                  </a:lnTo>
                  <a:lnTo>
                    <a:pt x="243" y="303"/>
                  </a:lnTo>
                  <a:lnTo>
                    <a:pt x="242" y="301"/>
                  </a:lnTo>
                  <a:lnTo>
                    <a:pt x="242" y="301"/>
                  </a:lnTo>
                  <a:lnTo>
                    <a:pt x="242" y="300"/>
                  </a:lnTo>
                  <a:lnTo>
                    <a:pt x="241" y="300"/>
                  </a:lnTo>
                  <a:lnTo>
                    <a:pt x="241" y="300"/>
                  </a:lnTo>
                  <a:lnTo>
                    <a:pt x="241" y="299"/>
                  </a:lnTo>
                  <a:lnTo>
                    <a:pt x="241" y="299"/>
                  </a:lnTo>
                  <a:lnTo>
                    <a:pt x="241" y="299"/>
                  </a:lnTo>
                  <a:lnTo>
                    <a:pt x="240" y="299"/>
                  </a:lnTo>
                  <a:lnTo>
                    <a:pt x="240" y="298"/>
                  </a:lnTo>
                  <a:lnTo>
                    <a:pt x="240" y="298"/>
                  </a:lnTo>
                  <a:lnTo>
                    <a:pt x="240" y="298"/>
                  </a:lnTo>
                  <a:lnTo>
                    <a:pt x="240" y="297"/>
                  </a:lnTo>
                  <a:lnTo>
                    <a:pt x="240" y="297"/>
                  </a:lnTo>
                  <a:lnTo>
                    <a:pt x="240" y="297"/>
                  </a:lnTo>
                  <a:lnTo>
                    <a:pt x="239" y="295"/>
                  </a:lnTo>
                  <a:lnTo>
                    <a:pt x="239" y="295"/>
                  </a:lnTo>
                  <a:lnTo>
                    <a:pt x="239" y="295"/>
                  </a:lnTo>
                  <a:lnTo>
                    <a:pt x="239" y="295"/>
                  </a:lnTo>
                  <a:lnTo>
                    <a:pt x="237" y="295"/>
                  </a:lnTo>
                  <a:lnTo>
                    <a:pt x="237" y="295"/>
                  </a:lnTo>
                  <a:lnTo>
                    <a:pt x="236" y="295"/>
                  </a:lnTo>
                  <a:lnTo>
                    <a:pt x="235" y="295"/>
                  </a:lnTo>
                  <a:lnTo>
                    <a:pt x="233" y="291"/>
                  </a:lnTo>
                  <a:lnTo>
                    <a:pt x="232" y="290"/>
                  </a:lnTo>
                  <a:lnTo>
                    <a:pt x="231" y="291"/>
                  </a:lnTo>
                  <a:lnTo>
                    <a:pt x="231" y="291"/>
                  </a:lnTo>
                  <a:lnTo>
                    <a:pt x="229" y="292"/>
                  </a:lnTo>
                  <a:lnTo>
                    <a:pt x="229" y="292"/>
                  </a:lnTo>
                  <a:lnTo>
                    <a:pt x="229" y="292"/>
                  </a:lnTo>
                  <a:lnTo>
                    <a:pt x="223" y="291"/>
                  </a:lnTo>
                  <a:lnTo>
                    <a:pt x="223" y="291"/>
                  </a:lnTo>
                  <a:lnTo>
                    <a:pt x="223" y="291"/>
                  </a:lnTo>
                  <a:lnTo>
                    <a:pt x="221" y="290"/>
                  </a:lnTo>
                  <a:lnTo>
                    <a:pt x="218" y="289"/>
                  </a:lnTo>
                  <a:lnTo>
                    <a:pt x="218" y="290"/>
                  </a:lnTo>
                  <a:lnTo>
                    <a:pt x="215" y="289"/>
                  </a:lnTo>
                  <a:lnTo>
                    <a:pt x="215" y="289"/>
                  </a:lnTo>
                  <a:lnTo>
                    <a:pt x="215" y="289"/>
                  </a:lnTo>
                  <a:lnTo>
                    <a:pt x="214" y="289"/>
                  </a:lnTo>
                  <a:lnTo>
                    <a:pt x="214" y="289"/>
                  </a:lnTo>
                  <a:lnTo>
                    <a:pt x="214" y="288"/>
                  </a:lnTo>
                  <a:lnTo>
                    <a:pt x="213" y="288"/>
                  </a:lnTo>
                  <a:lnTo>
                    <a:pt x="212" y="286"/>
                  </a:lnTo>
                  <a:lnTo>
                    <a:pt x="212" y="285"/>
                  </a:lnTo>
                  <a:lnTo>
                    <a:pt x="212" y="285"/>
                  </a:lnTo>
                  <a:lnTo>
                    <a:pt x="211" y="285"/>
                  </a:lnTo>
                  <a:lnTo>
                    <a:pt x="211" y="284"/>
                  </a:lnTo>
                  <a:lnTo>
                    <a:pt x="211" y="284"/>
                  </a:lnTo>
                  <a:lnTo>
                    <a:pt x="211" y="284"/>
                  </a:lnTo>
                  <a:lnTo>
                    <a:pt x="211" y="284"/>
                  </a:lnTo>
                  <a:lnTo>
                    <a:pt x="210" y="284"/>
                  </a:lnTo>
                  <a:lnTo>
                    <a:pt x="210" y="284"/>
                  </a:lnTo>
                  <a:lnTo>
                    <a:pt x="210" y="284"/>
                  </a:lnTo>
                  <a:lnTo>
                    <a:pt x="207" y="286"/>
                  </a:lnTo>
                  <a:lnTo>
                    <a:pt x="206" y="287"/>
                  </a:lnTo>
                  <a:lnTo>
                    <a:pt x="205" y="288"/>
                  </a:lnTo>
                  <a:lnTo>
                    <a:pt x="205" y="288"/>
                  </a:lnTo>
                  <a:lnTo>
                    <a:pt x="205" y="288"/>
                  </a:lnTo>
                  <a:lnTo>
                    <a:pt x="204" y="288"/>
                  </a:lnTo>
                  <a:lnTo>
                    <a:pt x="202" y="287"/>
                  </a:lnTo>
                  <a:lnTo>
                    <a:pt x="201" y="287"/>
                  </a:lnTo>
                  <a:lnTo>
                    <a:pt x="201" y="286"/>
                  </a:lnTo>
                  <a:lnTo>
                    <a:pt x="200" y="286"/>
                  </a:lnTo>
                  <a:lnTo>
                    <a:pt x="199" y="287"/>
                  </a:lnTo>
                  <a:lnTo>
                    <a:pt x="199" y="287"/>
                  </a:lnTo>
                  <a:lnTo>
                    <a:pt x="198" y="286"/>
                  </a:lnTo>
                  <a:lnTo>
                    <a:pt x="196" y="284"/>
                  </a:lnTo>
                  <a:lnTo>
                    <a:pt x="195" y="283"/>
                  </a:lnTo>
                  <a:lnTo>
                    <a:pt x="194" y="283"/>
                  </a:lnTo>
                  <a:lnTo>
                    <a:pt x="194" y="283"/>
                  </a:lnTo>
                  <a:lnTo>
                    <a:pt x="194" y="282"/>
                  </a:lnTo>
                  <a:lnTo>
                    <a:pt x="194" y="280"/>
                  </a:lnTo>
                  <a:lnTo>
                    <a:pt x="194" y="279"/>
                  </a:lnTo>
                  <a:lnTo>
                    <a:pt x="194" y="279"/>
                  </a:lnTo>
                  <a:lnTo>
                    <a:pt x="194" y="279"/>
                  </a:lnTo>
                  <a:lnTo>
                    <a:pt x="194" y="279"/>
                  </a:lnTo>
                  <a:lnTo>
                    <a:pt x="194" y="279"/>
                  </a:lnTo>
                  <a:lnTo>
                    <a:pt x="194" y="278"/>
                  </a:lnTo>
                  <a:lnTo>
                    <a:pt x="192" y="276"/>
                  </a:lnTo>
                  <a:lnTo>
                    <a:pt x="192" y="276"/>
                  </a:lnTo>
                  <a:lnTo>
                    <a:pt x="192" y="276"/>
                  </a:lnTo>
                  <a:lnTo>
                    <a:pt x="191" y="275"/>
                  </a:lnTo>
                  <a:lnTo>
                    <a:pt x="190" y="275"/>
                  </a:lnTo>
                  <a:lnTo>
                    <a:pt x="190" y="274"/>
                  </a:lnTo>
                  <a:lnTo>
                    <a:pt x="190" y="274"/>
                  </a:lnTo>
                  <a:lnTo>
                    <a:pt x="189" y="274"/>
                  </a:lnTo>
                  <a:lnTo>
                    <a:pt x="189" y="274"/>
                  </a:lnTo>
                  <a:lnTo>
                    <a:pt x="189" y="274"/>
                  </a:lnTo>
                  <a:lnTo>
                    <a:pt x="189" y="274"/>
                  </a:lnTo>
                  <a:lnTo>
                    <a:pt x="189" y="273"/>
                  </a:lnTo>
                  <a:lnTo>
                    <a:pt x="189" y="273"/>
                  </a:lnTo>
                  <a:lnTo>
                    <a:pt x="189" y="273"/>
                  </a:lnTo>
                  <a:lnTo>
                    <a:pt x="189" y="273"/>
                  </a:lnTo>
                  <a:lnTo>
                    <a:pt x="189" y="273"/>
                  </a:lnTo>
                  <a:lnTo>
                    <a:pt x="188" y="272"/>
                  </a:lnTo>
                  <a:lnTo>
                    <a:pt x="188" y="271"/>
                  </a:lnTo>
                  <a:lnTo>
                    <a:pt x="188" y="270"/>
                  </a:lnTo>
                  <a:lnTo>
                    <a:pt x="188" y="271"/>
                  </a:lnTo>
                  <a:lnTo>
                    <a:pt x="187" y="271"/>
                  </a:lnTo>
                  <a:lnTo>
                    <a:pt x="187" y="271"/>
                  </a:lnTo>
                  <a:lnTo>
                    <a:pt x="187" y="271"/>
                  </a:lnTo>
                  <a:lnTo>
                    <a:pt x="186" y="271"/>
                  </a:lnTo>
                  <a:lnTo>
                    <a:pt x="186" y="270"/>
                  </a:lnTo>
                  <a:lnTo>
                    <a:pt x="186" y="270"/>
                  </a:lnTo>
                  <a:lnTo>
                    <a:pt x="185" y="270"/>
                  </a:lnTo>
                  <a:lnTo>
                    <a:pt x="185" y="270"/>
                  </a:lnTo>
                  <a:lnTo>
                    <a:pt x="185" y="271"/>
                  </a:lnTo>
                  <a:lnTo>
                    <a:pt x="184" y="271"/>
                  </a:lnTo>
                  <a:lnTo>
                    <a:pt x="184" y="272"/>
                  </a:lnTo>
                  <a:lnTo>
                    <a:pt x="184" y="272"/>
                  </a:lnTo>
                  <a:lnTo>
                    <a:pt x="184" y="272"/>
                  </a:lnTo>
                  <a:lnTo>
                    <a:pt x="183" y="274"/>
                  </a:lnTo>
                  <a:lnTo>
                    <a:pt x="183" y="274"/>
                  </a:lnTo>
                  <a:lnTo>
                    <a:pt x="182" y="274"/>
                  </a:lnTo>
                  <a:lnTo>
                    <a:pt x="181" y="274"/>
                  </a:lnTo>
                  <a:lnTo>
                    <a:pt x="179" y="273"/>
                  </a:lnTo>
                  <a:lnTo>
                    <a:pt x="179" y="273"/>
                  </a:lnTo>
                  <a:lnTo>
                    <a:pt x="178" y="272"/>
                  </a:lnTo>
                  <a:lnTo>
                    <a:pt x="177" y="271"/>
                  </a:lnTo>
                  <a:lnTo>
                    <a:pt x="177" y="271"/>
                  </a:lnTo>
                  <a:lnTo>
                    <a:pt x="177" y="270"/>
                  </a:lnTo>
                  <a:lnTo>
                    <a:pt x="177" y="270"/>
                  </a:lnTo>
                  <a:lnTo>
                    <a:pt x="175" y="269"/>
                  </a:lnTo>
                  <a:lnTo>
                    <a:pt x="175" y="268"/>
                  </a:lnTo>
                  <a:lnTo>
                    <a:pt x="173" y="268"/>
                  </a:lnTo>
                  <a:lnTo>
                    <a:pt x="172" y="267"/>
                  </a:lnTo>
                  <a:lnTo>
                    <a:pt x="171" y="267"/>
                  </a:lnTo>
                  <a:lnTo>
                    <a:pt x="171" y="267"/>
                  </a:lnTo>
                  <a:lnTo>
                    <a:pt x="171" y="267"/>
                  </a:lnTo>
                  <a:lnTo>
                    <a:pt x="171" y="266"/>
                  </a:lnTo>
                  <a:lnTo>
                    <a:pt x="170" y="266"/>
                  </a:lnTo>
                  <a:lnTo>
                    <a:pt x="168" y="267"/>
                  </a:lnTo>
                  <a:lnTo>
                    <a:pt x="167" y="267"/>
                  </a:lnTo>
                  <a:lnTo>
                    <a:pt x="166" y="267"/>
                  </a:lnTo>
                  <a:lnTo>
                    <a:pt x="165" y="269"/>
                  </a:lnTo>
                  <a:lnTo>
                    <a:pt x="164" y="269"/>
                  </a:lnTo>
                  <a:lnTo>
                    <a:pt x="164" y="270"/>
                  </a:lnTo>
                  <a:lnTo>
                    <a:pt x="164" y="270"/>
                  </a:lnTo>
                  <a:lnTo>
                    <a:pt x="165" y="270"/>
                  </a:lnTo>
                  <a:lnTo>
                    <a:pt x="165" y="270"/>
                  </a:lnTo>
                  <a:lnTo>
                    <a:pt x="165" y="271"/>
                  </a:lnTo>
                  <a:lnTo>
                    <a:pt x="166" y="273"/>
                  </a:lnTo>
                  <a:lnTo>
                    <a:pt x="166" y="273"/>
                  </a:lnTo>
                  <a:lnTo>
                    <a:pt x="166" y="274"/>
                  </a:lnTo>
                  <a:lnTo>
                    <a:pt x="164" y="276"/>
                  </a:lnTo>
                  <a:lnTo>
                    <a:pt x="164" y="276"/>
                  </a:lnTo>
                  <a:lnTo>
                    <a:pt x="163" y="277"/>
                  </a:lnTo>
                  <a:lnTo>
                    <a:pt x="163" y="277"/>
                  </a:lnTo>
                  <a:lnTo>
                    <a:pt x="163" y="277"/>
                  </a:lnTo>
                  <a:lnTo>
                    <a:pt x="163" y="277"/>
                  </a:lnTo>
                  <a:lnTo>
                    <a:pt x="162" y="278"/>
                  </a:lnTo>
                  <a:lnTo>
                    <a:pt x="162" y="278"/>
                  </a:lnTo>
                  <a:lnTo>
                    <a:pt x="161" y="278"/>
                  </a:lnTo>
                  <a:lnTo>
                    <a:pt x="161" y="278"/>
                  </a:lnTo>
                  <a:lnTo>
                    <a:pt x="160" y="278"/>
                  </a:lnTo>
                  <a:lnTo>
                    <a:pt x="159" y="279"/>
                  </a:lnTo>
                  <a:lnTo>
                    <a:pt x="158" y="280"/>
                  </a:lnTo>
                  <a:lnTo>
                    <a:pt x="158" y="280"/>
                  </a:lnTo>
                  <a:lnTo>
                    <a:pt x="158" y="280"/>
                  </a:lnTo>
                  <a:lnTo>
                    <a:pt x="157" y="281"/>
                  </a:lnTo>
                  <a:lnTo>
                    <a:pt x="157" y="281"/>
                  </a:lnTo>
                  <a:lnTo>
                    <a:pt x="157" y="281"/>
                  </a:lnTo>
                  <a:lnTo>
                    <a:pt x="156" y="282"/>
                  </a:lnTo>
                  <a:lnTo>
                    <a:pt x="156" y="282"/>
                  </a:lnTo>
                  <a:lnTo>
                    <a:pt x="154" y="282"/>
                  </a:lnTo>
                  <a:lnTo>
                    <a:pt x="153" y="282"/>
                  </a:lnTo>
                  <a:lnTo>
                    <a:pt x="153" y="283"/>
                  </a:lnTo>
                  <a:lnTo>
                    <a:pt x="153" y="283"/>
                  </a:lnTo>
                  <a:lnTo>
                    <a:pt x="153" y="283"/>
                  </a:lnTo>
                  <a:lnTo>
                    <a:pt x="152" y="283"/>
                  </a:lnTo>
                  <a:lnTo>
                    <a:pt x="151" y="284"/>
                  </a:lnTo>
                  <a:lnTo>
                    <a:pt x="151" y="284"/>
                  </a:lnTo>
                  <a:lnTo>
                    <a:pt x="150" y="285"/>
                  </a:lnTo>
                  <a:lnTo>
                    <a:pt x="150" y="286"/>
                  </a:lnTo>
                  <a:lnTo>
                    <a:pt x="150" y="287"/>
                  </a:lnTo>
                  <a:lnTo>
                    <a:pt x="149" y="287"/>
                  </a:lnTo>
                  <a:lnTo>
                    <a:pt x="149" y="287"/>
                  </a:lnTo>
                  <a:lnTo>
                    <a:pt x="149" y="287"/>
                  </a:lnTo>
                  <a:lnTo>
                    <a:pt x="148" y="287"/>
                  </a:lnTo>
                  <a:lnTo>
                    <a:pt x="148" y="287"/>
                  </a:lnTo>
                  <a:lnTo>
                    <a:pt x="147" y="287"/>
                  </a:lnTo>
                  <a:lnTo>
                    <a:pt x="147" y="287"/>
                  </a:lnTo>
                  <a:lnTo>
                    <a:pt x="146" y="286"/>
                  </a:lnTo>
                  <a:lnTo>
                    <a:pt x="146" y="286"/>
                  </a:lnTo>
                  <a:lnTo>
                    <a:pt x="146" y="285"/>
                  </a:lnTo>
                  <a:lnTo>
                    <a:pt x="145" y="285"/>
                  </a:lnTo>
                  <a:lnTo>
                    <a:pt x="144" y="285"/>
                  </a:lnTo>
                  <a:lnTo>
                    <a:pt x="143" y="285"/>
                  </a:lnTo>
                  <a:lnTo>
                    <a:pt x="143" y="285"/>
                  </a:lnTo>
                  <a:lnTo>
                    <a:pt x="143" y="285"/>
                  </a:lnTo>
                  <a:lnTo>
                    <a:pt x="142" y="285"/>
                  </a:lnTo>
                  <a:lnTo>
                    <a:pt x="142" y="285"/>
                  </a:lnTo>
                  <a:lnTo>
                    <a:pt x="142" y="285"/>
                  </a:lnTo>
                  <a:lnTo>
                    <a:pt x="141" y="285"/>
                  </a:lnTo>
                  <a:lnTo>
                    <a:pt x="140" y="284"/>
                  </a:lnTo>
                  <a:lnTo>
                    <a:pt x="138" y="283"/>
                  </a:lnTo>
                  <a:lnTo>
                    <a:pt x="137" y="283"/>
                  </a:lnTo>
                  <a:lnTo>
                    <a:pt x="135" y="282"/>
                  </a:lnTo>
                  <a:lnTo>
                    <a:pt x="135" y="282"/>
                  </a:lnTo>
                  <a:lnTo>
                    <a:pt x="135" y="282"/>
                  </a:lnTo>
                  <a:lnTo>
                    <a:pt x="135" y="282"/>
                  </a:lnTo>
                  <a:lnTo>
                    <a:pt x="135" y="279"/>
                  </a:lnTo>
                  <a:lnTo>
                    <a:pt x="134" y="279"/>
                  </a:lnTo>
                  <a:lnTo>
                    <a:pt x="134" y="279"/>
                  </a:lnTo>
                  <a:lnTo>
                    <a:pt x="133" y="278"/>
                  </a:lnTo>
                  <a:lnTo>
                    <a:pt x="132" y="277"/>
                  </a:lnTo>
                  <a:lnTo>
                    <a:pt x="132" y="277"/>
                  </a:lnTo>
                  <a:lnTo>
                    <a:pt x="132" y="276"/>
                  </a:lnTo>
                  <a:lnTo>
                    <a:pt x="132" y="276"/>
                  </a:lnTo>
                  <a:lnTo>
                    <a:pt x="132" y="276"/>
                  </a:lnTo>
                  <a:lnTo>
                    <a:pt x="132" y="275"/>
                  </a:lnTo>
                  <a:lnTo>
                    <a:pt x="131" y="273"/>
                  </a:lnTo>
                  <a:lnTo>
                    <a:pt x="131" y="272"/>
                  </a:lnTo>
                  <a:lnTo>
                    <a:pt x="130" y="272"/>
                  </a:lnTo>
                  <a:lnTo>
                    <a:pt x="130" y="272"/>
                  </a:lnTo>
                  <a:lnTo>
                    <a:pt x="130" y="272"/>
                  </a:lnTo>
                  <a:lnTo>
                    <a:pt x="130" y="272"/>
                  </a:lnTo>
                  <a:lnTo>
                    <a:pt x="127" y="272"/>
                  </a:lnTo>
                  <a:lnTo>
                    <a:pt x="126" y="272"/>
                  </a:lnTo>
                  <a:lnTo>
                    <a:pt x="126" y="272"/>
                  </a:lnTo>
                  <a:lnTo>
                    <a:pt x="126" y="272"/>
                  </a:lnTo>
                  <a:lnTo>
                    <a:pt x="125" y="272"/>
                  </a:lnTo>
                  <a:lnTo>
                    <a:pt x="125" y="272"/>
                  </a:lnTo>
                  <a:lnTo>
                    <a:pt x="125" y="272"/>
                  </a:lnTo>
                  <a:lnTo>
                    <a:pt x="121" y="271"/>
                  </a:lnTo>
                  <a:lnTo>
                    <a:pt x="121" y="271"/>
                  </a:lnTo>
                  <a:lnTo>
                    <a:pt x="119" y="270"/>
                  </a:lnTo>
                  <a:lnTo>
                    <a:pt x="119" y="270"/>
                  </a:lnTo>
                  <a:lnTo>
                    <a:pt x="119" y="269"/>
                  </a:lnTo>
                  <a:lnTo>
                    <a:pt x="119" y="268"/>
                  </a:lnTo>
                  <a:lnTo>
                    <a:pt x="118" y="268"/>
                  </a:lnTo>
                  <a:lnTo>
                    <a:pt x="116" y="265"/>
                  </a:lnTo>
                  <a:lnTo>
                    <a:pt x="115" y="265"/>
                  </a:lnTo>
                  <a:lnTo>
                    <a:pt x="115" y="265"/>
                  </a:lnTo>
                  <a:lnTo>
                    <a:pt x="115" y="265"/>
                  </a:lnTo>
                  <a:lnTo>
                    <a:pt x="110" y="264"/>
                  </a:lnTo>
                  <a:lnTo>
                    <a:pt x="109" y="263"/>
                  </a:lnTo>
                  <a:lnTo>
                    <a:pt x="109" y="263"/>
                  </a:lnTo>
                  <a:lnTo>
                    <a:pt x="108" y="263"/>
                  </a:lnTo>
                  <a:lnTo>
                    <a:pt x="108" y="262"/>
                  </a:lnTo>
                  <a:lnTo>
                    <a:pt x="107" y="262"/>
                  </a:lnTo>
                  <a:lnTo>
                    <a:pt x="107" y="262"/>
                  </a:lnTo>
                  <a:lnTo>
                    <a:pt x="107" y="262"/>
                  </a:lnTo>
                  <a:lnTo>
                    <a:pt x="105" y="261"/>
                  </a:lnTo>
                  <a:lnTo>
                    <a:pt x="104" y="261"/>
                  </a:lnTo>
                  <a:lnTo>
                    <a:pt x="104" y="261"/>
                  </a:lnTo>
                  <a:lnTo>
                    <a:pt x="104" y="261"/>
                  </a:lnTo>
                  <a:lnTo>
                    <a:pt x="103" y="261"/>
                  </a:lnTo>
                  <a:lnTo>
                    <a:pt x="102" y="262"/>
                  </a:lnTo>
                  <a:lnTo>
                    <a:pt x="101" y="262"/>
                  </a:lnTo>
                  <a:lnTo>
                    <a:pt x="101" y="263"/>
                  </a:lnTo>
                  <a:lnTo>
                    <a:pt x="101" y="265"/>
                  </a:lnTo>
                  <a:lnTo>
                    <a:pt x="100" y="267"/>
                  </a:lnTo>
                  <a:lnTo>
                    <a:pt x="100" y="267"/>
                  </a:lnTo>
                  <a:lnTo>
                    <a:pt x="100" y="268"/>
                  </a:lnTo>
                  <a:lnTo>
                    <a:pt x="99" y="268"/>
                  </a:lnTo>
                  <a:lnTo>
                    <a:pt x="98" y="268"/>
                  </a:lnTo>
                  <a:lnTo>
                    <a:pt x="98" y="268"/>
                  </a:lnTo>
                  <a:lnTo>
                    <a:pt x="98" y="268"/>
                  </a:lnTo>
                  <a:lnTo>
                    <a:pt x="97" y="268"/>
                  </a:lnTo>
                  <a:lnTo>
                    <a:pt x="97" y="268"/>
                  </a:lnTo>
                  <a:lnTo>
                    <a:pt x="96" y="267"/>
                  </a:lnTo>
                  <a:lnTo>
                    <a:pt x="96" y="267"/>
                  </a:lnTo>
                  <a:lnTo>
                    <a:pt x="96" y="266"/>
                  </a:lnTo>
                  <a:lnTo>
                    <a:pt x="96" y="266"/>
                  </a:lnTo>
                  <a:lnTo>
                    <a:pt x="96" y="266"/>
                  </a:lnTo>
                  <a:lnTo>
                    <a:pt x="96" y="265"/>
                  </a:lnTo>
                  <a:lnTo>
                    <a:pt x="96" y="265"/>
                  </a:lnTo>
                  <a:lnTo>
                    <a:pt x="95" y="265"/>
                  </a:lnTo>
                  <a:lnTo>
                    <a:pt x="94" y="263"/>
                  </a:lnTo>
                  <a:lnTo>
                    <a:pt x="94" y="260"/>
                  </a:lnTo>
                  <a:lnTo>
                    <a:pt x="94" y="259"/>
                  </a:lnTo>
                  <a:lnTo>
                    <a:pt x="93" y="256"/>
                  </a:lnTo>
                  <a:lnTo>
                    <a:pt x="93" y="256"/>
                  </a:lnTo>
                  <a:lnTo>
                    <a:pt x="93" y="255"/>
                  </a:lnTo>
                  <a:lnTo>
                    <a:pt x="93" y="255"/>
                  </a:lnTo>
                  <a:lnTo>
                    <a:pt x="93" y="255"/>
                  </a:lnTo>
                  <a:lnTo>
                    <a:pt x="93" y="254"/>
                  </a:lnTo>
                  <a:lnTo>
                    <a:pt x="93" y="253"/>
                  </a:lnTo>
                  <a:lnTo>
                    <a:pt x="93" y="253"/>
                  </a:lnTo>
                  <a:lnTo>
                    <a:pt x="93" y="252"/>
                  </a:lnTo>
                  <a:lnTo>
                    <a:pt x="93" y="252"/>
                  </a:lnTo>
                  <a:lnTo>
                    <a:pt x="93" y="252"/>
                  </a:lnTo>
                  <a:lnTo>
                    <a:pt x="91" y="251"/>
                  </a:lnTo>
                  <a:lnTo>
                    <a:pt x="91" y="251"/>
                  </a:lnTo>
                  <a:lnTo>
                    <a:pt x="92" y="249"/>
                  </a:lnTo>
                  <a:lnTo>
                    <a:pt x="93" y="247"/>
                  </a:lnTo>
                  <a:lnTo>
                    <a:pt x="93" y="247"/>
                  </a:lnTo>
                  <a:lnTo>
                    <a:pt x="93" y="247"/>
                  </a:lnTo>
                  <a:lnTo>
                    <a:pt x="93" y="246"/>
                  </a:lnTo>
                  <a:lnTo>
                    <a:pt x="93" y="246"/>
                  </a:lnTo>
                  <a:lnTo>
                    <a:pt x="95" y="245"/>
                  </a:lnTo>
                  <a:lnTo>
                    <a:pt x="96" y="243"/>
                  </a:lnTo>
                  <a:lnTo>
                    <a:pt x="96" y="241"/>
                  </a:lnTo>
                  <a:lnTo>
                    <a:pt x="97" y="239"/>
                  </a:lnTo>
                  <a:lnTo>
                    <a:pt x="97" y="239"/>
                  </a:lnTo>
                  <a:lnTo>
                    <a:pt x="97" y="238"/>
                  </a:lnTo>
                  <a:lnTo>
                    <a:pt x="97" y="238"/>
                  </a:lnTo>
                  <a:lnTo>
                    <a:pt x="97" y="237"/>
                  </a:lnTo>
                  <a:lnTo>
                    <a:pt x="95" y="235"/>
                  </a:lnTo>
                  <a:lnTo>
                    <a:pt x="93" y="234"/>
                  </a:lnTo>
                  <a:lnTo>
                    <a:pt x="93" y="233"/>
                  </a:lnTo>
                  <a:lnTo>
                    <a:pt x="92" y="233"/>
                  </a:lnTo>
                  <a:lnTo>
                    <a:pt x="92" y="233"/>
                  </a:lnTo>
                  <a:lnTo>
                    <a:pt x="92" y="232"/>
                  </a:lnTo>
                  <a:lnTo>
                    <a:pt x="92" y="232"/>
                  </a:lnTo>
                  <a:lnTo>
                    <a:pt x="92" y="232"/>
                  </a:lnTo>
                  <a:lnTo>
                    <a:pt x="92" y="231"/>
                  </a:lnTo>
                  <a:lnTo>
                    <a:pt x="91" y="231"/>
                  </a:lnTo>
                  <a:lnTo>
                    <a:pt x="90" y="231"/>
                  </a:lnTo>
                  <a:lnTo>
                    <a:pt x="90" y="231"/>
                  </a:lnTo>
                  <a:lnTo>
                    <a:pt x="89" y="231"/>
                  </a:lnTo>
                  <a:lnTo>
                    <a:pt x="89" y="232"/>
                  </a:lnTo>
                  <a:lnTo>
                    <a:pt x="88" y="232"/>
                  </a:lnTo>
                  <a:lnTo>
                    <a:pt x="88" y="233"/>
                  </a:lnTo>
                  <a:lnTo>
                    <a:pt x="88" y="233"/>
                  </a:lnTo>
                  <a:lnTo>
                    <a:pt x="87" y="232"/>
                  </a:lnTo>
                  <a:lnTo>
                    <a:pt x="84" y="231"/>
                  </a:lnTo>
                  <a:lnTo>
                    <a:pt x="84" y="231"/>
                  </a:lnTo>
                  <a:lnTo>
                    <a:pt x="84" y="231"/>
                  </a:lnTo>
                  <a:lnTo>
                    <a:pt x="84" y="230"/>
                  </a:lnTo>
                  <a:lnTo>
                    <a:pt x="84" y="229"/>
                  </a:lnTo>
                  <a:lnTo>
                    <a:pt x="84" y="229"/>
                  </a:lnTo>
                  <a:lnTo>
                    <a:pt x="83" y="228"/>
                  </a:lnTo>
                  <a:lnTo>
                    <a:pt x="82" y="227"/>
                  </a:lnTo>
                  <a:lnTo>
                    <a:pt x="82" y="226"/>
                  </a:lnTo>
                  <a:lnTo>
                    <a:pt x="81" y="226"/>
                  </a:lnTo>
                  <a:lnTo>
                    <a:pt x="81" y="226"/>
                  </a:lnTo>
                  <a:lnTo>
                    <a:pt x="80" y="225"/>
                  </a:lnTo>
                  <a:lnTo>
                    <a:pt x="77" y="223"/>
                  </a:lnTo>
                  <a:lnTo>
                    <a:pt x="75" y="222"/>
                  </a:lnTo>
                  <a:lnTo>
                    <a:pt x="74" y="222"/>
                  </a:lnTo>
                  <a:lnTo>
                    <a:pt x="73" y="224"/>
                  </a:lnTo>
                  <a:lnTo>
                    <a:pt x="73" y="224"/>
                  </a:lnTo>
                  <a:lnTo>
                    <a:pt x="73" y="224"/>
                  </a:lnTo>
                  <a:lnTo>
                    <a:pt x="73" y="224"/>
                  </a:lnTo>
                  <a:lnTo>
                    <a:pt x="73" y="224"/>
                  </a:lnTo>
                  <a:lnTo>
                    <a:pt x="71" y="224"/>
                  </a:lnTo>
                  <a:lnTo>
                    <a:pt x="71" y="223"/>
                  </a:lnTo>
                  <a:lnTo>
                    <a:pt x="71" y="223"/>
                  </a:lnTo>
                  <a:lnTo>
                    <a:pt x="70" y="223"/>
                  </a:lnTo>
                  <a:lnTo>
                    <a:pt x="67" y="220"/>
                  </a:lnTo>
                  <a:lnTo>
                    <a:pt x="66" y="220"/>
                  </a:lnTo>
                  <a:lnTo>
                    <a:pt x="66" y="219"/>
                  </a:lnTo>
                  <a:lnTo>
                    <a:pt x="65" y="218"/>
                  </a:lnTo>
                  <a:lnTo>
                    <a:pt x="65" y="218"/>
                  </a:lnTo>
                  <a:lnTo>
                    <a:pt x="65" y="218"/>
                  </a:lnTo>
                  <a:lnTo>
                    <a:pt x="64" y="218"/>
                  </a:lnTo>
                  <a:lnTo>
                    <a:pt x="64" y="217"/>
                  </a:lnTo>
                  <a:lnTo>
                    <a:pt x="60" y="217"/>
                  </a:lnTo>
                  <a:lnTo>
                    <a:pt x="59" y="217"/>
                  </a:lnTo>
                  <a:lnTo>
                    <a:pt x="57" y="215"/>
                  </a:lnTo>
                  <a:lnTo>
                    <a:pt x="56" y="213"/>
                  </a:lnTo>
                  <a:lnTo>
                    <a:pt x="56" y="213"/>
                  </a:lnTo>
                  <a:lnTo>
                    <a:pt x="56" y="213"/>
                  </a:lnTo>
                  <a:lnTo>
                    <a:pt x="52" y="212"/>
                  </a:lnTo>
                  <a:lnTo>
                    <a:pt x="50" y="212"/>
                  </a:lnTo>
                  <a:lnTo>
                    <a:pt x="49" y="212"/>
                  </a:lnTo>
                  <a:lnTo>
                    <a:pt x="48" y="212"/>
                  </a:lnTo>
                  <a:lnTo>
                    <a:pt x="46" y="211"/>
                  </a:lnTo>
                  <a:lnTo>
                    <a:pt x="43" y="209"/>
                  </a:lnTo>
                  <a:lnTo>
                    <a:pt x="42" y="209"/>
                  </a:lnTo>
                  <a:lnTo>
                    <a:pt x="42" y="209"/>
                  </a:lnTo>
                  <a:lnTo>
                    <a:pt x="41" y="209"/>
                  </a:lnTo>
                  <a:lnTo>
                    <a:pt x="41" y="209"/>
                  </a:lnTo>
                  <a:lnTo>
                    <a:pt x="40" y="208"/>
                  </a:lnTo>
                  <a:lnTo>
                    <a:pt x="39" y="208"/>
                  </a:lnTo>
                  <a:lnTo>
                    <a:pt x="39" y="208"/>
                  </a:lnTo>
                  <a:lnTo>
                    <a:pt x="39" y="208"/>
                  </a:lnTo>
                  <a:lnTo>
                    <a:pt x="38" y="207"/>
                  </a:lnTo>
                  <a:lnTo>
                    <a:pt x="37" y="206"/>
                  </a:lnTo>
                  <a:lnTo>
                    <a:pt x="34" y="204"/>
                  </a:lnTo>
                  <a:lnTo>
                    <a:pt x="34" y="204"/>
                  </a:lnTo>
                  <a:lnTo>
                    <a:pt x="32" y="203"/>
                  </a:lnTo>
                  <a:lnTo>
                    <a:pt x="30" y="202"/>
                  </a:lnTo>
                  <a:lnTo>
                    <a:pt x="29" y="202"/>
                  </a:lnTo>
                  <a:lnTo>
                    <a:pt x="27" y="202"/>
                  </a:lnTo>
                  <a:lnTo>
                    <a:pt x="25" y="200"/>
                  </a:lnTo>
                  <a:lnTo>
                    <a:pt x="24" y="200"/>
                  </a:lnTo>
                  <a:lnTo>
                    <a:pt x="24" y="200"/>
                  </a:lnTo>
                  <a:lnTo>
                    <a:pt x="24" y="200"/>
                  </a:lnTo>
                  <a:lnTo>
                    <a:pt x="23" y="200"/>
                  </a:lnTo>
                  <a:lnTo>
                    <a:pt x="23" y="199"/>
                  </a:lnTo>
                  <a:lnTo>
                    <a:pt x="22" y="199"/>
                  </a:lnTo>
                  <a:lnTo>
                    <a:pt x="22" y="199"/>
                  </a:lnTo>
                  <a:lnTo>
                    <a:pt x="21" y="199"/>
                  </a:lnTo>
                  <a:lnTo>
                    <a:pt x="21" y="200"/>
                  </a:lnTo>
                  <a:lnTo>
                    <a:pt x="21" y="200"/>
                  </a:lnTo>
                  <a:lnTo>
                    <a:pt x="21" y="201"/>
                  </a:lnTo>
                  <a:lnTo>
                    <a:pt x="21" y="202"/>
                  </a:lnTo>
                  <a:lnTo>
                    <a:pt x="21" y="202"/>
                  </a:lnTo>
                  <a:lnTo>
                    <a:pt x="21" y="204"/>
                  </a:lnTo>
                  <a:lnTo>
                    <a:pt x="21" y="204"/>
                  </a:lnTo>
                  <a:lnTo>
                    <a:pt x="22" y="204"/>
                  </a:lnTo>
                  <a:lnTo>
                    <a:pt x="22" y="204"/>
                  </a:lnTo>
                  <a:lnTo>
                    <a:pt x="22" y="205"/>
                  </a:lnTo>
                  <a:lnTo>
                    <a:pt x="22" y="205"/>
                  </a:lnTo>
                  <a:lnTo>
                    <a:pt x="22" y="205"/>
                  </a:lnTo>
                  <a:lnTo>
                    <a:pt x="22" y="206"/>
                  </a:lnTo>
                  <a:lnTo>
                    <a:pt x="22" y="206"/>
                  </a:lnTo>
                  <a:lnTo>
                    <a:pt x="20" y="206"/>
                  </a:lnTo>
                  <a:lnTo>
                    <a:pt x="20" y="206"/>
                  </a:lnTo>
                  <a:lnTo>
                    <a:pt x="20" y="206"/>
                  </a:lnTo>
                  <a:lnTo>
                    <a:pt x="19" y="206"/>
                  </a:lnTo>
                  <a:lnTo>
                    <a:pt x="19" y="206"/>
                  </a:lnTo>
                  <a:lnTo>
                    <a:pt x="19" y="206"/>
                  </a:lnTo>
                  <a:lnTo>
                    <a:pt x="17" y="206"/>
                  </a:lnTo>
                  <a:lnTo>
                    <a:pt x="16" y="206"/>
                  </a:lnTo>
                  <a:lnTo>
                    <a:pt x="16" y="206"/>
                  </a:lnTo>
                  <a:lnTo>
                    <a:pt x="14" y="205"/>
                  </a:lnTo>
                  <a:lnTo>
                    <a:pt x="13" y="205"/>
                  </a:lnTo>
                  <a:lnTo>
                    <a:pt x="13" y="205"/>
                  </a:lnTo>
                  <a:lnTo>
                    <a:pt x="11" y="204"/>
                  </a:lnTo>
                  <a:lnTo>
                    <a:pt x="8" y="201"/>
                  </a:lnTo>
                  <a:lnTo>
                    <a:pt x="8" y="199"/>
                  </a:lnTo>
                  <a:lnTo>
                    <a:pt x="8" y="197"/>
                  </a:lnTo>
                  <a:lnTo>
                    <a:pt x="7" y="197"/>
                  </a:lnTo>
                  <a:lnTo>
                    <a:pt x="7" y="196"/>
                  </a:lnTo>
                  <a:lnTo>
                    <a:pt x="5" y="194"/>
                  </a:lnTo>
                  <a:lnTo>
                    <a:pt x="3" y="193"/>
                  </a:lnTo>
                  <a:lnTo>
                    <a:pt x="2" y="192"/>
                  </a:lnTo>
                  <a:lnTo>
                    <a:pt x="2" y="190"/>
                  </a:lnTo>
                  <a:lnTo>
                    <a:pt x="1" y="187"/>
                  </a:lnTo>
                  <a:lnTo>
                    <a:pt x="1" y="187"/>
                  </a:lnTo>
                  <a:lnTo>
                    <a:pt x="1" y="187"/>
                  </a:lnTo>
                  <a:lnTo>
                    <a:pt x="1" y="187"/>
                  </a:lnTo>
                  <a:lnTo>
                    <a:pt x="1" y="187"/>
                  </a:lnTo>
                  <a:lnTo>
                    <a:pt x="0" y="183"/>
                  </a:lnTo>
                  <a:lnTo>
                    <a:pt x="0" y="183"/>
                  </a:lnTo>
                  <a:lnTo>
                    <a:pt x="0" y="183"/>
                  </a:lnTo>
                  <a:lnTo>
                    <a:pt x="0" y="183"/>
                  </a:lnTo>
                  <a:lnTo>
                    <a:pt x="0" y="182"/>
                  </a:lnTo>
                  <a:lnTo>
                    <a:pt x="1" y="177"/>
                  </a:lnTo>
                  <a:lnTo>
                    <a:pt x="1" y="176"/>
                  </a:lnTo>
                  <a:lnTo>
                    <a:pt x="2" y="174"/>
                  </a:lnTo>
                  <a:lnTo>
                    <a:pt x="3" y="172"/>
                  </a:lnTo>
                  <a:lnTo>
                    <a:pt x="3" y="172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2" y="169"/>
                  </a:lnTo>
                  <a:lnTo>
                    <a:pt x="2" y="169"/>
                  </a:lnTo>
                  <a:lnTo>
                    <a:pt x="2" y="167"/>
                  </a:lnTo>
                  <a:lnTo>
                    <a:pt x="4" y="168"/>
                  </a:lnTo>
                  <a:lnTo>
                    <a:pt x="9" y="166"/>
                  </a:lnTo>
                  <a:lnTo>
                    <a:pt x="10" y="166"/>
                  </a:lnTo>
                  <a:lnTo>
                    <a:pt x="13" y="163"/>
                  </a:lnTo>
                  <a:lnTo>
                    <a:pt x="13" y="163"/>
                  </a:lnTo>
                  <a:lnTo>
                    <a:pt x="13" y="162"/>
                  </a:lnTo>
                  <a:lnTo>
                    <a:pt x="14" y="161"/>
                  </a:lnTo>
                  <a:lnTo>
                    <a:pt x="15" y="160"/>
                  </a:lnTo>
                  <a:lnTo>
                    <a:pt x="15" y="160"/>
                  </a:lnTo>
                  <a:lnTo>
                    <a:pt x="15" y="160"/>
                  </a:lnTo>
                  <a:lnTo>
                    <a:pt x="15" y="159"/>
                  </a:lnTo>
                  <a:lnTo>
                    <a:pt x="16" y="159"/>
                  </a:lnTo>
                  <a:lnTo>
                    <a:pt x="16" y="159"/>
                  </a:lnTo>
                  <a:lnTo>
                    <a:pt x="16" y="158"/>
                  </a:lnTo>
                  <a:lnTo>
                    <a:pt x="16" y="158"/>
                  </a:lnTo>
                  <a:lnTo>
                    <a:pt x="16" y="158"/>
                  </a:lnTo>
                  <a:lnTo>
                    <a:pt x="16" y="157"/>
                  </a:lnTo>
                  <a:lnTo>
                    <a:pt x="16" y="156"/>
                  </a:lnTo>
                  <a:lnTo>
                    <a:pt x="17" y="155"/>
                  </a:lnTo>
                  <a:lnTo>
                    <a:pt x="17" y="153"/>
                  </a:lnTo>
                  <a:lnTo>
                    <a:pt x="17" y="151"/>
                  </a:lnTo>
                  <a:lnTo>
                    <a:pt x="16" y="149"/>
                  </a:lnTo>
                  <a:lnTo>
                    <a:pt x="15" y="149"/>
                  </a:lnTo>
                  <a:lnTo>
                    <a:pt x="15" y="148"/>
                  </a:lnTo>
                  <a:lnTo>
                    <a:pt x="15" y="148"/>
                  </a:lnTo>
                  <a:lnTo>
                    <a:pt x="15" y="147"/>
                  </a:lnTo>
                  <a:lnTo>
                    <a:pt x="15" y="147"/>
                  </a:lnTo>
                  <a:lnTo>
                    <a:pt x="19" y="147"/>
                  </a:lnTo>
                  <a:lnTo>
                    <a:pt x="19" y="147"/>
                  </a:lnTo>
                  <a:lnTo>
                    <a:pt x="20" y="147"/>
                  </a:lnTo>
                  <a:lnTo>
                    <a:pt x="22" y="148"/>
                  </a:lnTo>
                  <a:lnTo>
                    <a:pt x="22" y="148"/>
                  </a:lnTo>
                  <a:lnTo>
                    <a:pt x="23" y="148"/>
                  </a:lnTo>
                  <a:lnTo>
                    <a:pt x="23" y="147"/>
                  </a:lnTo>
                  <a:lnTo>
                    <a:pt x="24" y="147"/>
                  </a:lnTo>
                  <a:lnTo>
                    <a:pt x="24" y="147"/>
                  </a:lnTo>
                  <a:lnTo>
                    <a:pt x="25" y="147"/>
                  </a:lnTo>
                  <a:lnTo>
                    <a:pt x="25" y="147"/>
                  </a:lnTo>
                  <a:lnTo>
                    <a:pt x="25" y="147"/>
                  </a:lnTo>
                  <a:lnTo>
                    <a:pt x="26" y="148"/>
                  </a:lnTo>
                  <a:lnTo>
                    <a:pt x="28" y="149"/>
                  </a:lnTo>
                  <a:lnTo>
                    <a:pt x="32" y="152"/>
                  </a:lnTo>
                  <a:lnTo>
                    <a:pt x="33" y="153"/>
                  </a:lnTo>
                  <a:lnTo>
                    <a:pt x="34" y="153"/>
                  </a:lnTo>
                  <a:lnTo>
                    <a:pt x="35" y="154"/>
                  </a:lnTo>
                  <a:lnTo>
                    <a:pt x="37" y="154"/>
                  </a:lnTo>
                  <a:lnTo>
                    <a:pt x="37" y="154"/>
                  </a:lnTo>
                  <a:lnTo>
                    <a:pt x="37" y="155"/>
                  </a:lnTo>
                  <a:lnTo>
                    <a:pt x="38" y="155"/>
                  </a:lnTo>
                  <a:lnTo>
                    <a:pt x="39" y="155"/>
                  </a:lnTo>
                  <a:lnTo>
                    <a:pt x="39" y="155"/>
                  </a:lnTo>
                  <a:lnTo>
                    <a:pt x="39" y="155"/>
                  </a:lnTo>
                  <a:lnTo>
                    <a:pt x="39" y="154"/>
                  </a:lnTo>
                  <a:lnTo>
                    <a:pt x="40" y="153"/>
                  </a:lnTo>
                  <a:lnTo>
                    <a:pt x="41" y="153"/>
                  </a:lnTo>
                  <a:lnTo>
                    <a:pt x="41" y="153"/>
                  </a:lnTo>
                  <a:lnTo>
                    <a:pt x="41" y="153"/>
                  </a:lnTo>
                  <a:lnTo>
                    <a:pt x="41" y="152"/>
                  </a:lnTo>
                  <a:lnTo>
                    <a:pt x="43" y="152"/>
                  </a:lnTo>
                  <a:lnTo>
                    <a:pt x="45" y="155"/>
                  </a:lnTo>
                  <a:lnTo>
                    <a:pt x="45" y="155"/>
                  </a:lnTo>
                  <a:lnTo>
                    <a:pt x="46" y="155"/>
                  </a:lnTo>
                  <a:lnTo>
                    <a:pt x="47" y="156"/>
                  </a:lnTo>
                  <a:lnTo>
                    <a:pt x="49" y="157"/>
                  </a:lnTo>
                  <a:lnTo>
                    <a:pt x="49" y="157"/>
                  </a:lnTo>
                  <a:lnTo>
                    <a:pt x="49" y="157"/>
                  </a:lnTo>
                  <a:lnTo>
                    <a:pt x="50" y="157"/>
                  </a:lnTo>
                  <a:lnTo>
                    <a:pt x="51" y="157"/>
                  </a:lnTo>
                  <a:lnTo>
                    <a:pt x="51" y="157"/>
                  </a:lnTo>
                  <a:lnTo>
                    <a:pt x="51" y="157"/>
                  </a:lnTo>
                  <a:lnTo>
                    <a:pt x="53" y="159"/>
                  </a:lnTo>
                  <a:lnTo>
                    <a:pt x="55" y="161"/>
                  </a:lnTo>
                  <a:lnTo>
                    <a:pt x="55" y="161"/>
                  </a:lnTo>
                  <a:lnTo>
                    <a:pt x="55" y="161"/>
                  </a:lnTo>
                  <a:lnTo>
                    <a:pt x="55" y="162"/>
                  </a:lnTo>
                  <a:lnTo>
                    <a:pt x="55" y="162"/>
                  </a:lnTo>
                  <a:lnTo>
                    <a:pt x="58" y="162"/>
                  </a:lnTo>
                  <a:lnTo>
                    <a:pt x="58" y="162"/>
                  </a:lnTo>
                  <a:lnTo>
                    <a:pt x="58" y="162"/>
                  </a:lnTo>
                  <a:lnTo>
                    <a:pt x="60" y="161"/>
                  </a:lnTo>
                  <a:lnTo>
                    <a:pt x="60" y="161"/>
                  </a:lnTo>
                  <a:lnTo>
                    <a:pt x="62" y="159"/>
                  </a:lnTo>
                  <a:lnTo>
                    <a:pt x="62" y="159"/>
                  </a:lnTo>
                  <a:lnTo>
                    <a:pt x="62" y="159"/>
                  </a:lnTo>
                  <a:lnTo>
                    <a:pt x="62" y="159"/>
                  </a:lnTo>
                  <a:lnTo>
                    <a:pt x="63" y="159"/>
                  </a:lnTo>
                  <a:lnTo>
                    <a:pt x="65" y="158"/>
                  </a:lnTo>
                  <a:lnTo>
                    <a:pt x="66" y="159"/>
                  </a:lnTo>
                  <a:lnTo>
                    <a:pt x="67" y="160"/>
                  </a:lnTo>
                  <a:lnTo>
                    <a:pt x="72" y="158"/>
                  </a:lnTo>
                  <a:lnTo>
                    <a:pt x="73" y="157"/>
                  </a:lnTo>
                  <a:lnTo>
                    <a:pt x="73" y="156"/>
                  </a:lnTo>
                  <a:lnTo>
                    <a:pt x="73" y="155"/>
                  </a:lnTo>
                  <a:lnTo>
                    <a:pt x="74" y="155"/>
                  </a:lnTo>
                  <a:lnTo>
                    <a:pt x="74" y="154"/>
                  </a:lnTo>
                  <a:lnTo>
                    <a:pt x="74" y="154"/>
                  </a:lnTo>
                  <a:lnTo>
                    <a:pt x="74" y="154"/>
                  </a:lnTo>
                  <a:lnTo>
                    <a:pt x="75" y="152"/>
                  </a:lnTo>
                  <a:lnTo>
                    <a:pt x="75" y="152"/>
                  </a:lnTo>
                  <a:lnTo>
                    <a:pt x="76" y="152"/>
                  </a:lnTo>
                  <a:lnTo>
                    <a:pt x="76" y="152"/>
                  </a:lnTo>
                  <a:lnTo>
                    <a:pt x="76" y="152"/>
                  </a:lnTo>
                  <a:lnTo>
                    <a:pt x="76" y="152"/>
                  </a:lnTo>
                  <a:lnTo>
                    <a:pt x="76" y="153"/>
                  </a:lnTo>
                  <a:lnTo>
                    <a:pt x="77" y="153"/>
                  </a:lnTo>
                  <a:lnTo>
                    <a:pt x="77" y="153"/>
                  </a:lnTo>
                  <a:lnTo>
                    <a:pt x="77" y="153"/>
                  </a:lnTo>
                  <a:lnTo>
                    <a:pt x="78" y="152"/>
                  </a:lnTo>
                  <a:lnTo>
                    <a:pt x="78" y="152"/>
                  </a:lnTo>
                  <a:lnTo>
                    <a:pt x="77" y="151"/>
                  </a:lnTo>
                  <a:lnTo>
                    <a:pt x="77" y="150"/>
                  </a:lnTo>
                  <a:lnTo>
                    <a:pt x="77" y="150"/>
                  </a:lnTo>
                  <a:lnTo>
                    <a:pt x="77" y="150"/>
                  </a:lnTo>
                  <a:lnTo>
                    <a:pt x="77" y="150"/>
                  </a:lnTo>
                  <a:lnTo>
                    <a:pt x="77" y="150"/>
                  </a:lnTo>
                  <a:lnTo>
                    <a:pt x="78" y="149"/>
                  </a:lnTo>
                  <a:lnTo>
                    <a:pt x="79" y="148"/>
                  </a:lnTo>
                  <a:lnTo>
                    <a:pt x="80" y="148"/>
                  </a:lnTo>
                  <a:lnTo>
                    <a:pt x="81" y="148"/>
                  </a:lnTo>
                  <a:lnTo>
                    <a:pt x="81" y="148"/>
                  </a:lnTo>
                  <a:lnTo>
                    <a:pt x="82" y="148"/>
                  </a:lnTo>
                  <a:lnTo>
                    <a:pt x="83" y="148"/>
                  </a:lnTo>
                  <a:lnTo>
                    <a:pt x="83" y="148"/>
                  </a:lnTo>
                  <a:lnTo>
                    <a:pt x="84" y="148"/>
                  </a:lnTo>
                  <a:lnTo>
                    <a:pt x="84" y="148"/>
                  </a:lnTo>
                  <a:lnTo>
                    <a:pt x="84" y="147"/>
                  </a:lnTo>
                  <a:lnTo>
                    <a:pt x="85" y="147"/>
                  </a:lnTo>
                  <a:lnTo>
                    <a:pt x="81" y="144"/>
                  </a:lnTo>
                  <a:lnTo>
                    <a:pt x="82" y="144"/>
                  </a:lnTo>
                  <a:lnTo>
                    <a:pt x="83" y="144"/>
                  </a:lnTo>
                  <a:lnTo>
                    <a:pt x="83" y="144"/>
                  </a:lnTo>
                  <a:lnTo>
                    <a:pt x="83" y="145"/>
                  </a:lnTo>
                  <a:lnTo>
                    <a:pt x="84" y="145"/>
                  </a:lnTo>
                  <a:lnTo>
                    <a:pt x="84" y="145"/>
                  </a:lnTo>
                  <a:lnTo>
                    <a:pt x="85" y="144"/>
                  </a:lnTo>
                  <a:lnTo>
                    <a:pt x="86" y="144"/>
                  </a:lnTo>
                  <a:lnTo>
                    <a:pt x="86" y="143"/>
                  </a:lnTo>
                  <a:lnTo>
                    <a:pt x="87" y="143"/>
                  </a:lnTo>
                  <a:lnTo>
                    <a:pt x="87" y="143"/>
                  </a:lnTo>
                  <a:lnTo>
                    <a:pt x="88" y="143"/>
                  </a:lnTo>
                  <a:lnTo>
                    <a:pt x="88" y="142"/>
                  </a:lnTo>
                  <a:lnTo>
                    <a:pt x="90" y="142"/>
                  </a:lnTo>
                  <a:lnTo>
                    <a:pt x="91" y="142"/>
                  </a:lnTo>
                  <a:lnTo>
                    <a:pt x="91" y="142"/>
                  </a:lnTo>
                  <a:lnTo>
                    <a:pt x="91" y="142"/>
                  </a:lnTo>
                  <a:lnTo>
                    <a:pt x="91" y="142"/>
                  </a:lnTo>
                  <a:lnTo>
                    <a:pt x="91" y="142"/>
                  </a:lnTo>
                  <a:lnTo>
                    <a:pt x="91" y="141"/>
                  </a:lnTo>
                  <a:lnTo>
                    <a:pt x="91" y="141"/>
                  </a:lnTo>
                  <a:lnTo>
                    <a:pt x="90" y="141"/>
                  </a:lnTo>
                  <a:lnTo>
                    <a:pt x="90" y="141"/>
                  </a:lnTo>
                  <a:lnTo>
                    <a:pt x="90" y="141"/>
                  </a:lnTo>
                  <a:lnTo>
                    <a:pt x="90" y="141"/>
                  </a:lnTo>
                  <a:lnTo>
                    <a:pt x="90" y="140"/>
                  </a:lnTo>
                  <a:lnTo>
                    <a:pt x="89" y="140"/>
                  </a:lnTo>
                  <a:lnTo>
                    <a:pt x="89" y="140"/>
                  </a:lnTo>
                  <a:lnTo>
                    <a:pt x="89" y="140"/>
                  </a:lnTo>
                  <a:lnTo>
                    <a:pt x="89" y="140"/>
                  </a:lnTo>
                  <a:lnTo>
                    <a:pt x="86" y="139"/>
                  </a:lnTo>
                  <a:lnTo>
                    <a:pt x="84" y="139"/>
                  </a:lnTo>
                  <a:lnTo>
                    <a:pt x="81" y="136"/>
                  </a:lnTo>
                  <a:lnTo>
                    <a:pt x="80" y="136"/>
                  </a:lnTo>
                  <a:lnTo>
                    <a:pt x="78" y="133"/>
                  </a:lnTo>
                  <a:lnTo>
                    <a:pt x="78" y="132"/>
                  </a:lnTo>
                  <a:lnTo>
                    <a:pt x="80" y="130"/>
                  </a:lnTo>
                  <a:lnTo>
                    <a:pt x="80" y="130"/>
                  </a:lnTo>
                  <a:lnTo>
                    <a:pt x="79" y="128"/>
                  </a:lnTo>
                  <a:lnTo>
                    <a:pt x="78" y="128"/>
                  </a:lnTo>
                  <a:lnTo>
                    <a:pt x="77" y="128"/>
                  </a:lnTo>
                  <a:lnTo>
                    <a:pt x="77" y="128"/>
                  </a:lnTo>
                  <a:lnTo>
                    <a:pt x="76" y="128"/>
                  </a:lnTo>
                  <a:lnTo>
                    <a:pt x="76" y="127"/>
                  </a:lnTo>
                  <a:lnTo>
                    <a:pt x="75" y="126"/>
                  </a:lnTo>
                  <a:lnTo>
                    <a:pt x="75" y="126"/>
                  </a:lnTo>
                  <a:lnTo>
                    <a:pt x="75" y="126"/>
                  </a:lnTo>
                  <a:lnTo>
                    <a:pt x="74" y="126"/>
                  </a:lnTo>
                  <a:lnTo>
                    <a:pt x="72" y="126"/>
                  </a:lnTo>
                  <a:lnTo>
                    <a:pt x="71" y="126"/>
                  </a:lnTo>
                  <a:lnTo>
                    <a:pt x="69" y="126"/>
                  </a:lnTo>
                  <a:lnTo>
                    <a:pt x="69" y="126"/>
                  </a:lnTo>
                  <a:lnTo>
                    <a:pt x="67" y="125"/>
                  </a:lnTo>
                  <a:lnTo>
                    <a:pt x="67" y="125"/>
                  </a:lnTo>
                  <a:lnTo>
                    <a:pt x="65" y="124"/>
                  </a:lnTo>
                  <a:lnTo>
                    <a:pt x="64" y="123"/>
                  </a:lnTo>
                  <a:lnTo>
                    <a:pt x="63" y="122"/>
                  </a:lnTo>
                  <a:lnTo>
                    <a:pt x="63" y="122"/>
                  </a:lnTo>
                  <a:lnTo>
                    <a:pt x="63" y="122"/>
                  </a:lnTo>
                  <a:lnTo>
                    <a:pt x="63" y="122"/>
                  </a:lnTo>
                  <a:lnTo>
                    <a:pt x="63" y="121"/>
                  </a:lnTo>
                  <a:lnTo>
                    <a:pt x="63" y="121"/>
                  </a:lnTo>
                  <a:lnTo>
                    <a:pt x="63" y="121"/>
                  </a:lnTo>
                  <a:lnTo>
                    <a:pt x="63" y="120"/>
                  </a:lnTo>
                  <a:lnTo>
                    <a:pt x="62" y="119"/>
                  </a:lnTo>
                  <a:lnTo>
                    <a:pt x="62" y="119"/>
                  </a:lnTo>
                  <a:lnTo>
                    <a:pt x="62" y="118"/>
                  </a:lnTo>
                  <a:lnTo>
                    <a:pt x="62" y="118"/>
                  </a:lnTo>
                  <a:lnTo>
                    <a:pt x="61" y="118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54" y="113"/>
                  </a:lnTo>
                  <a:lnTo>
                    <a:pt x="54" y="113"/>
                  </a:lnTo>
                  <a:lnTo>
                    <a:pt x="53" y="112"/>
                  </a:lnTo>
                  <a:lnTo>
                    <a:pt x="52" y="110"/>
                  </a:lnTo>
                  <a:lnTo>
                    <a:pt x="52" y="110"/>
                  </a:lnTo>
                  <a:lnTo>
                    <a:pt x="52" y="110"/>
                  </a:lnTo>
                  <a:lnTo>
                    <a:pt x="51" y="109"/>
                  </a:lnTo>
                  <a:lnTo>
                    <a:pt x="51" y="109"/>
                  </a:lnTo>
                  <a:lnTo>
                    <a:pt x="51" y="108"/>
                  </a:lnTo>
                  <a:lnTo>
                    <a:pt x="51" y="108"/>
                  </a:lnTo>
                  <a:lnTo>
                    <a:pt x="50" y="108"/>
                  </a:lnTo>
                  <a:lnTo>
                    <a:pt x="50" y="107"/>
                  </a:lnTo>
                  <a:lnTo>
                    <a:pt x="50" y="107"/>
                  </a:lnTo>
                  <a:lnTo>
                    <a:pt x="50" y="106"/>
                  </a:lnTo>
                  <a:lnTo>
                    <a:pt x="50" y="105"/>
                  </a:lnTo>
                  <a:lnTo>
                    <a:pt x="50" y="102"/>
                  </a:lnTo>
                  <a:lnTo>
                    <a:pt x="49" y="100"/>
                  </a:lnTo>
                  <a:lnTo>
                    <a:pt x="49" y="99"/>
                  </a:lnTo>
                  <a:lnTo>
                    <a:pt x="49" y="98"/>
                  </a:lnTo>
                  <a:lnTo>
                    <a:pt x="49" y="96"/>
                  </a:lnTo>
                  <a:lnTo>
                    <a:pt x="49" y="96"/>
                  </a:lnTo>
                  <a:lnTo>
                    <a:pt x="49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7" y="96"/>
                  </a:lnTo>
                  <a:lnTo>
                    <a:pt x="47" y="96"/>
                  </a:lnTo>
                  <a:lnTo>
                    <a:pt x="47" y="96"/>
                  </a:lnTo>
                  <a:lnTo>
                    <a:pt x="46" y="95"/>
                  </a:lnTo>
                  <a:lnTo>
                    <a:pt x="45" y="94"/>
                  </a:lnTo>
                  <a:lnTo>
                    <a:pt x="44" y="93"/>
                  </a:lnTo>
                  <a:lnTo>
                    <a:pt x="44" y="93"/>
                  </a:lnTo>
                  <a:lnTo>
                    <a:pt x="44" y="93"/>
                  </a:lnTo>
                  <a:lnTo>
                    <a:pt x="43" y="93"/>
                  </a:lnTo>
                  <a:lnTo>
                    <a:pt x="43" y="93"/>
                  </a:lnTo>
                  <a:lnTo>
                    <a:pt x="43" y="92"/>
                  </a:lnTo>
                  <a:lnTo>
                    <a:pt x="42" y="92"/>
                  </a:lnTo>
                  <a:lnTo>
                    <a:pt x="42" y="92"/>
                  </a:lnTo>
                  <a:lnTo>
                    <a:pt x="41" y="92"/>
                  </a:lnTo>
                  <a:lnTo>
                    <a:pt x="41" y="92"/>
                  </a:lnTo>
                  <a:lnTo>
                    <a:pt x="41" y="92"/>
                  </a:lnTo>
                  <a:lnTo>
                    <a:pt x="40" y="92"/>
                  </a:lnTo>
                  <a:lnTo>
                    <a:pt x="40" y="92"/>
                  </a:lnTo>
                  <a:lnTo>
                    <a:pt x="40" y="92"/>
                  </a:lnTo>
                  <a:lnTo>
                    <a:pt x="39" y="92"/>
                  </a:lnTo>
                  <a:lnTo>
                    <a:pt x="39" y="91"/>
                  </a:lnTo>
                  <a:lnTo>
                    <a:pt x="38" y="91"/>
                  </a:lnTo>
                  <a:lnTo>
                    <a:pt x="38" y="91"/>
                  </a:lnTo>
                  <a:lnTo>
                    <a:pt x="38" y="91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89"/>
                  </a:lnTo>
                  <a:lnTo>
                    <a:pt x="34" y="87"/>
                  </a:lnTo>
                  <a:lnTo>
                    <a:pt x="34" y="86"/>
                  </a:lnTo>
                  <a:lnTo>
                    <a:pt x="32" y="86"/>
                  </a:lnTo>
                  <a:lnTo>
                    <a:pt x="31" y="85"/>
                  </a:lnTo>
                  <a:lnTo>
                    <a:pt x="30" y="84"/>
                  </a:lnTo>
                  <a:lnTo>
                    <a:pt x="31" y="82"/>
                  </a:lnTo>
                  <a:lnTo>
                    <a:pt x="33" y="80"/>
                  </a:lnTo>
                  <a:lnTo>
                    <a:pt x="33" y="79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38" y="75"/>
                  </a:lnTo>
                  <a:lnTo>
                    <a:pt x="39" y="72"/>
                  </a:lnTo>
                  <a:lnTo>
                    <a:pt x="39" y="72"/>
                  </a:lnTo>
                  <a:lnTo>
                    <a:pt x="38" y="69"/>
                  </a:lnTo>
                  <a:lnTo>
                    <a:pt x="38" y="69"/>
                  </a:lnTo>
                  <a:lnTo>
                    <a:pt x="35" y="67"/>
                  </a:lnTo>
                  <a:lnTo>
                    <a:pt x="33" y="66"/>
                  </a:lnTo>
                  <a:lnTo>
                    <a:pt x="31" y="65"/>
                  </a:lnTo>
                  <a:lnTo>
                    <a:pt x="30" y="65"/>
                  </a:lnTo>
                  <a:lnTo>
                    <a:pt x="30" y="65"/>
                  </a:lnTo>
                  <a:lnTo>
                    <a:pt x="29" y="64"/>
                  </a:lnTo>
                  <a:lnTo>
                    <a:pt x="28" y="63"/>
                  </a:lnTo>
                  <a:lnTo>
                    <a:pt x="25" y="59"/>
                  </a:lnTo>
                  <a:lnTo>
                    <a:pt x="25" y="59"/>
                  </a:lnTo>
                  <a:lnTo>
                    <a:pt x="23" y="57"/>
                  </a:lnTo>
                  <a:lnTo>
                    <a:pt x="21" y="55"/>
                  </a:lnTo>
                  <a:lnTo>
                    <a:pt x="19" y="54"/>
                  </a:lnTo>
                  <a:lnTo>
                    <a:pt x="21" y="51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32" y="43"/>
                  </a:lnTo>
                  <a:lnTo>
                    <a:pt x="34" y="41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2" y="39"/>
                  </a:lnTo>
                  <a:lnTo>
                    <a:pt x="32" y="39"/>
                  </a:lnTo>
                  <a:lnTo>
                    <a:pt x="33" y="34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3" y="30"/>
                  </a:lnTo>
                  <a:lnTo>
                    <a:pt x="33" y="30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0" y="29"/>
                  </a:lnTo>
                  <a:lnTo>
                    <a:pt x="29" y="27"/>
                  </a:lnTo>
                  <a:lnTo>
                    <a:pt x="28" y="26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9" y="21"/>
                  </a:lnTo>
                  <a:lnTo>
                    <a:pt x="30" y="20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2" y="11"/>
                  </a:lnTo>
                  <a:lnTo>
                    <a:pt x="32" y="10"/>
                  </a:lnTo>
                  <a:lnTo>
                    <a:pt x="33" y="9"/>
                  </a:lnTo>
                  <a:lnTo>
                    <a:pt x="35" y="8"/>
                  </a:lnTo>
                  <a:lnTo>
                    <a:pt x="35" y="7"/>
                  </a:lnTo>
                  <a:lnTo>
                    <a:pt x="36" y="7"/>
                  </a:lnTo>
                  <a:lnTo>
                    <a:pt x="36" y="6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5" y="4"/>
                  </a:lnTo>
                  <a:lnTo>
                    <a:pt x="37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9" y="4"/>
                  </a:lnTo>
                  <a:lnTo>
                    <a:pt x="40" y="4"/>
                  </a:lnTo>
                  <a:lnTo>
                    <a:pt x="41" y="5"/>
                  </a:lnTo>
                  <a:lnTo>
                    <a:pt x="42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7" y="7"/>
                  </a:lnTo>
                  <a:lnTo>
                    <a:pt x="48" y="8"/>
                  </a:lnTo>
                  <a:lnTo>
                    <a:pt x="49" y="8"/>
                  </a:lnTo>
                  <a:lnTo>
                    <a:pt x="50" y="8"/>
                  </a:lnTo>
                  <a:lnTo>
                    <a:pt x="50" y="7"/>
                  </a:lnTo>
                  <a:lnTo>
                    <a:pt x="52" y="6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2" y="5"/>
                  </a:lnTo>
                  <a:lnTo>
                    <a:pt x="52" y="4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60" y="6"/>
                  </a:lnTo>
                  <a:lnTo>
                    <a:pt x="61" y="8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5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9" y="6"/>
                  </a:lnTo>
                  <a:lnTo>
                    <a:pt x="69" y="5"/>
                  </a:lnTo>
                  <a:lnTo>
                    <a:pt x="69" y="5"/>
                  </a:lnTo>
                  <a:lnTo>
                    <a:pt x="69" y="5"/>
                  </a:lnTo>
                  <a:lnTo>
                    <a:pt x="69" y="5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72" y="5"/>
                  </a:lnTo>
                  <a:lnTo>
                    <a:pt x="72" y="5"/>
                  </a:lnTo>
                  <a:lnTo>
                    <a:pt x="73" y="5"/>
                  </a:lnTo>
                  <a:lnTo>
                    <a:pt x="73" y="5"/>
                  </a:lnTo>
                  <a:lnTo>
                    <a:pt x="73" y="6"/>
                  </a:lnTo>
                  <a:lnTo>
                    <a:pt x="73" y="6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77" y="5"/>
                  </a:lnTo>
                  <a:lnTo>
                    <a:pt x="79" y="4"/>
                  </a:lnTo>
                  <a:lnTo>
                    <a:pt x="84" y="3"/>
                  </a:lnTo>
                  <a:lnTo>
                    <a:pt x="84" y="3"/>
                  </a:lnTo>
                  <a:lnTo>
                    <a:pt x="85" y="2"/>
                  </a:lnTo>
                  <a:lnTo>
                    <a:pt x="85" y="2"/>
                  </a:lnTo>
                  <a:lnTo>
                    <a:pt x="85" y="2"/>
                  </a:lnTo>
                  <a:lnTo>
                    <a:pt x="85" y="2"/>
                  </a:lnTo>
                  <a:lnTo>
                    <a:pt x="84" y="2"/>
                  </a:lnTo>
                  <a:lnTo>
                    <a:pt x="85" y="2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2"/>
                  </a:lnTo>
                  <a:lnTo>
                    <a:pt x="87" y="2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89" y="3"/>
                  </a:lnTo>
                  <a:lnTo>
                    <a:pt x="89" y="4"/>
                  </a:lnTo>
                  <a:lnTo>
                    <a:pt x="90" y="4"/>
                  </a:lnTo>
                  <a:lnTo>
                    <a:pt x="90" y="5"/>
                  </a:lnTo>
                  <a:lnTo>
                    <a:pt x="90" y="6"/>
                  </a:lnTo>
                  <a:lnTo>
                    <a:pt x="90" y="6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76" name="Freeform 242"/>
            <p:cNvSpPr>
              <a:spLocks/>
            </p:cNvSpPr>
            <p:nvPr/>
          </p:nvSpPr>
          <p:spPr bwMode="auto">
            <a:xfrm>
              <a:off x="5238166" y="2155876"/>
              <a:ext cx="506252" cy="470931"/>
            </a:xfrm>
            <a:custGeom>
              <a:avLst/>
              <a:gdLst>
                <a:gd name="T0" fmla="*/ 10 w 172"/>
                <a:gd name="T1" fmla="*/ 69 h 160"/>
                <a:gd name="T2" fmla="*/ 3 w 172"/>
                <a:gd name="T3" fmla="*/ 43 h 160"/>
                <a:gd name="T4" fmla="*/ 2 w 172"/>
                <a:gd name="T5" fmla="*/ 33 h 160"/>
                <a:gd name="T6" fmla="*/ 11 w 172"/>
                <a:gd name="T7" fmla="*/ 29 h 160"/>
                <a:gd name="T8" fmla="*/ 34 w 172"/>
                <a:gd name="T9" fmla="*/ 29 h 160"/>
                <a:gd name="T10" fmla="*/ 39 w 172"/>
                <a:gd name="T11" fmla="*/ 32 h 160"/>
                <a:gd name="T12" fmla="*/ 52 w 172"/>
                <a:gd name="T13" fmla="*/ 30 h 160"/>
                <a:gd name="T14" fmla="*/ 64 w 172"/>
                <a:gd name="T15" fmla="*/ 29 h 160"/>
                <a:gd name="T16" fmla="*/ 71 w 172"/>
                <a:gd name="T17" fmla="*/ 15 h 160"/>
                <a:gd name="T18" fmla="*/ 89 w 172"/>
                <a:gd name="T19" fmla="*/ 10 h 160"/>
                <a:gd name="T20" fmla="*/ 102 w 172"/>
                <a:gd name="T21" fmla="*/ 12 h 160"/>
                <a:gd name="T22" fmla="*/ 117 w 172"/>
                <a:gd name="T23" fmla="*/ 15 h 160"/>
                <a:gd name="T24" fmla="*/ 130 w 172"/>
                <a:gd name="T25" fmla="*/ 11 h 160"/>
                <a:gd name="T26" fmla="*/ 138 w 172"/>
                <a:gd name="T27" fmla="*/ 1 h 160"/>
                <a:gd name="T28" fmla="*/ 145 w 172"/>
                <a:gd name="T29" fmla="*/ 6 h 160"/>
                <a:gd name="T30" fmla="*/ 149 w 172"/>
                <a:gd name="T31" fmla="*/ 26 h 160"/>
                <a:gd name="T32" fmla="*/ 162 w 172"/>
                <a:gd name="T33" fmla="*/ 36 h 160"/>
                <a:gd name="T34" fmla="*/ 168 w 172"/>
                <a:gd name="T35" fmla="*/ 39 h 160"/>
                <a:gd name="T36" fmla="*/ 147 w 172"/>
                <a:gd name="T37" fmla="*/ 38 h 160"/>
                <a:gd name="T38" fmla="*/ 155 w 172"/>
                <a:gd name="T39" fmla="*/ 59 h 160"/>
                <a:gd name="T40" fmla="*/ 153 w 172"/>
                <a:gd name="T41" fmla="*/ 69 h 160"/>
                <a:gd name="T42" fmla="*/ 150 w 172"/>
                <a:gd name="T43" fmla="*/ 78 h 160"/>
                <a:gd name="T44" fmla="*/ 133 w 172"/>
                <a:gd name="T45" fmla="*/ 88 h 160"/>
                <a:gd name="T46" fmla="*/ 133 w 172"/>
                <a:gd name="T47" fmla="*/ 98 h 160"/>
                <a:gd name="T48" fmla="*/ 139 w 172"/>
                <a:gd name="T49" fmla="*/ 100 h 160"/>
                <a:gd name="T50" fmla="*/ 146 w 172"/>
                <a:gd name="T51" fmla="*/ 101 h 160"/>
                <a:gd name="T52" fmla="*/ 152 w 172"/>
                <a:gd name="T53" fmla="*/ 110 h 160"/>
                <a:gd name="T54" fmla="*/ 149 w 172"/>
                <a:gd name="T55" fmla="*/ 122 h 160"/>
                <a:gd name="T56" fmla="*/ 152 w 172"/>
                <a:gd name="T57" fmla="*/ 131 h 160"/>
                <a:gd name="T58" fmla="*/ 149 w 172"/>
                <a:gd name="T59" fmla="*/ 136 h 160"/>
                <a:gd name="T60" fmla="*/ 137 w 172"/>
                <a:gd name="T61" fmla="*/ 137 h 160"/>
                <a:gd name="T62" fmla="*/ 132 w 172"/>
                <a:gd name="T63" fmla="*/ 131 h 160"/>
                <a:gd name="T64" fmla="*/ 125 w 172"/>
                <a:gd name="T65" fmla="*/ 140 h 160"/>
                <a:gd name="T66" fmla="*/ 118 w 172"/>
                <a:gd name="T67" fmla="*/ 143 h 160"/>
                <a:gd name="T68" fmla="*/ 108 w 172"/>
                <a:gd name="T69" fmla="*/ 149 h 160"/>
                <a:gd name="T70" fmla="*/ 89 w 172"/>
                <a:gd name="T71" fmla="*/ 160 h 160"/>
                <a:gd name="T72" fmla="*/ 92 w 172"/>
                <a:gd name="T73" fmla="*/ 143 h 160"/>
                <a:gd name="T74" fmla="*/ 95 w 172"/>
                <a:gd name="T75" fmla="*/ 137 h 160"/>
                <a:gd name="T76" fmla="*/ 108 w 172"/>
                <a:gd name="T77" fmla="*/ 130 h 160"/>
                <a:gd name="T78" fmla="*/ 116 w 172"/>
                <a:gd name="T79" fmla="*/ 120 h 160"/>
                <a:gd name="T80" fmla="*/ 125 w 172"/>
                <a:gd name="T81" fmla="*/ 114 h 160"/>
                <a:gd name="T82" fmla="*/ 127 w 172"/>
                <a:gd name="T83" fmla="*/ 109 h 160"/>
                <a:gd name="T84" fmla="*/ 121 w 172"/>
                <a:gd name="T85" fmla="*/ 98 h 160"/>
                <a:gd name="T86" fmla="*/ 108 w 172"/>
                <a:gd name="T87" fmla="*/ 95 h 160"/>
                <a:gd name="T88" fmla="*/ 88 w 172"/>
                <a:gd name="T89" fmla="*/ 78 h 160"/>
                <a:gd name="T90" fmla="*/ 86 w 172"/>
                <a:gd name="T91" fmla="*/ 75 h 160"/>
                <a:gd name="T92" fmla="*/ 67 w 172"/>
                <a:gd name="T93" fmla="*/ 66 h 160"/>
                <a:gd name="T94" fmla="*/ 64 w 172"/>
                <a:gd name="T95" fmla="*/ 71 h 160"/>
                <a:gd name="T96" fmla="*/ 64 w 172"/>
                <a:gd name="T97" fmla="*/ 72 h 160"/>
                <a:gd name="T98" fmla="*/ 60 w 172"/>
                <a:gd name="T99" fmla="*/ 71 h 160"/>
                <a:gd name="T100" fmla="*/ 56 w 172"/>
                <a:gd name="T101" fmla="*/ 72 h 160"/>
                <a:gd name="T102" fmla="*/ 53 w 172"/>
                <a:gd name="T103" fmla="*/ 82 h 160"/>
                <a:gd name="T104" fmla="*/ 44 w 172"/>
                <a:gd name="T105" fmla="*/ 83 h 160"/>
                <a:gd name="T106" fmla="*/ 41 w 172"/>
                <a:gd name="T107" fmla="*/ 85 h 160"/>
                <a:gd name="T108" fmla="*/ 43 w 172"/>
                <a:gd name="T109" fmla="*/ 83 h 160"/>
                <a:gd name="T110" fmla="*/ 44 w 172"/>
                <a:gd name="T111" fmla="*/ 81 h 160"/>
                <a:gd name="T112" fmla="*/ 39 w 172"/>
                <a:gd name="T113" fmla="*/ 77 h 160"/>
                <a:gd name="T114" fmla="*/ 25 w 172"/>
                <a:gd name="T115" fmla="*/ 73 h 160"/>
                <a:gd name="T116" fmla="*/ 17 w 172"/>
                <a:gd name="T117" fmla="*/ 77 h 160"/>
                <a:gd name="T118" fmla="*/ 19 w 172"/>
                <a:gd name="T119" fmla="*/ 88 h 160"/>
                <a:gd name="T120" fmla="*/ 22 w 172"/>
                <a:gd name="T121" fmla="*/ 92 h 160"/>
                <a:gd name="T122" fmla="*/ 15 w 172"/>
                <a:gd name="T123" fmla="*/ 8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2" h="160">
                  <a:moveTo>
                    <a:pt x="9" y="85"/>
                  </a:moveTo>
                  <a:lnTo>
                    <a:pt x="9" y="85"/>
                  </a:lnTo>
                  <a:lnTo>
                    <a:pt x="9" y="85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10" y="79"/>
                  </a:lnTo>
                  <a:lnTo>
                    <a:pt x="10" y="76"/>
                  </a:lnTo>
                  <a:lnTo>
                    <a:pt x="10" y="73"/>
                  </a:lnTo>
                  <a:lnTo>
                    <a:pt x="10" y="72"/>
                  </a:lnTo>
                  <a:lnTo>
                    <a:pt x="10" y="69"/>
                  </a:lnTo>
                  <a:lnTo>
                    <a:pt x="10" y="69"/>
                  </a:lnTo>
                  <a:lnTo>
                    <a:pt x="10" y="69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9" y="63"/>
                  </a:lnTo>
                  <a:lnTo>
                    <a:pt x="9" y="63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8" y="60"/>
                  </a:lnTo>
                  <a:lnTo>
                    <a:pt x="8" y="59"/>
                  </a:lnTo>
                  <a:lnTo>
                    <a:pt x="8" y="58"/>
                  </a:lnTo>
                  <a:lnTo>
                    <a:pt x="5" y="50"/>
                  </a:lnTo>
                  <a:lnTo>
                    <a:pt x="6" y="50"/>
                  </a:lnTo>
                  <a:lnTo>
                    <a:pt x="5" y="47"/>
                  </a:lnTo>
                  <a:lnTo>
                    <a:pt x="4" y="46"/>
                  </a:lnTo>
                  <a:lnTo>
                    <a:pt x="4" y="45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3" y="44"/>
                  </a:lnTo>
                  <a:lnTo>
                    <a:pt x="3" y="43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1"/>
                  </a:lnTo>
                  <a:lnTo>
                    <a:pt x="3" y="40"/>
                  </a:lnTo>
                  <a:lnTo>
                    <a:pt x="2" y="38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7" y="31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29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10" y="29"/>
                  </a:lnTo>
                  <a:lnTo>
                    <a:pt x="11" y="29"/>
                  </a:lnTo>
                  <a:lnTo>
                    <a:pt x="13" y="29"/>
                  </a:lnTo>
                  <a:lnTo>
                    <a:pt x="14" y="29"/>
                  </a:lnTo>
                  <a:lnTo>
                    <a:pt x="16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9" y="29"/>
                  </a:lnTo>
                  <a:lnTo>
                    <a:pt x="20" y="28"/>
                  </a:lnTo>
                  <a:lnTo>
                    <a:pt x="21" y="28"/>
                  </a:lnTo>
                  <a:lnTo>
                    <a:pt x="23" y="23"/>
                  </a:lnTo>
                  <a:lnTo>
                    <a:pt x="24" y="22"/>
                  </a:lnTo>
                  <a:lnTo>
                    <a:pt x="29" y="21"/>
                  </a:lnTo>
                  <a:lnTo>
                    <a:pt x="32" y="21"/>
                  </a:lnTo>
                  <a:lnTo>
                    <a:pt x="33" y="25"/>
                  </a:lnTo>
                  <a:lnTo>
                    <a:pt x="33" y="26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3" y="29"/>
                  </a:lnTo>
                  <a:lnTo>
                    <a:pt x="32" y="29"/>
                  </a:lnTo>
                  <a:lnTo>
                    <a:pt x="30" y="31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1" y="32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3" y="33"/>
                  </a:lnTo>
                  <a:lnTo>
                    <a:pt x="34" y="33"/>
                  </a:lnTo>
                  <a:lnTo>
                    <a:pt x="35" y="32"/>
                  </a:lnTo>
                  <a:lnTo>
                    <a:pt x="37" y="30"/>
                  </a:lnTo>
                  <a:lnTo>
                    <a:pt x="39" y="29"/>
                  </a:lnTo>
                  <a:lnTo>
                    <a:pt x="39" y="29"/>
                  </a:lnTo>
                  <a:lnTo>
                    <a:pt x="39" y="29"/>
                  </a:lnTo>
                  <a:lnTo>
                    <a:pt x="39" y="29"/>
                  </a:lnTo>
                  <a:lnTo>
                    <a:pt x="39" y="31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39" y="33"/>
                  </a:lnTo>
                  <a:lnTo>
                    <a:pt x="40" y="33"/>
                  </a:lnTo>
                  <a:lnTo>
                    <a:pt x="40" y="33"/>
                  </a:lnTo>
                  <a:lnTo>
                    <a:pt x="41" y="31"/>
                  </a:lnTo>
                  <a:lnTo>
                    <a:pt x="41" y="31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41" y="29"/>
                  </a:lnTo>
                  <a:lnTo>
                    <a:pt x="42" y="29"/>
                  </a:lnTo>
                  <a:lnTo>
                    <a:pt x="44" y="29"/>
                  </a:lnTo>
                  <a:lnTo>
                    <a:pt x="45" y="29"/>
                  </a:lnTo>
                  <a:lnTo>
                    <a:pt x="47" y="29"/>
                  </a:lnTo>
                  <a:lnTo>
                    <a:pt x="49" y="30"/>
                  </a:lnTo>
                  <a:lnTo>
                    <a:pt x="49" y="30"/>
                  </a:lnTo>
                  <a:lnTo>
                    <a:pt x="49" y="30"/>
                  </a:lnTo>
                  <a:lnTo>
                    <a:pt x="50" y="30"/>
                  </a:lnTo>
                  <a:lnTo>
                    <a:pt x="51" y="30"/>
                  </a:lnTo>
                  <a:lnTo>
                    <a:pt x="52" y="30"/>
                  </a:lnTo>
                  <a:lnTo>
                    <a:pt x="53" y="29"/>
                  </a:lnTo>
                  <a:lnTo>
                    <a:pt x="53" y="30"/>
                  </a:lnTo>
                  <a:lnTo>
                    <a:pt x="53" y="30"/>
                  </a:lnTo>
                  <a:lnTo>
                    <a:pt x="55" y="29"/>
                  </a:lnTo>
                  <a:lnTo>
                    <a:pt x="55" y="29"/>
                  </a:lnTo>
                  <a:lnTo>
                    <a:pt x="56" y="29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27"/>
                  </a:lnTo>
                  <a:lnTo>
                    <a:pt x="56" y="27"/>
                  </a:lnTo>
                  <a:lnTo>
                    <a:pt x="56" y="27"/>
                  </a:lnTo>
                  <a:lnTo>
                    <a:pt x="56" y="27"/>
                  </a:lnTo>
                  <a:lnTo>
                    <a:pt x="56" y="27"/>
                  </a:lnTo>
                  <a:lnTo>
                    <a:pt x="58" y="28"/>
                  </a:lnTo>
                  <a:lnTo>
                    <a:pt x="59" y="28"/>
                  </a:lnTo>
                  <a:lnTo>
                    <a:pt x="62" y="31"/>
                  </a:lnTo>
                  <a:lnTo>
                    <a:pt x="64" y="29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3" y="27"/>
                  </a:lnTo>
                  <a:lnTo>
                    <a:pt x="63" y="27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5" y="25"/>
                  </a:lnTo>
                  <a:lnTo>
                    <a:pt x="70" y="25"/>
                  </a:lnTo>
                  <a:lnTo>
                    <a:pt x="72" y="22"/>
                  </a:lnTo>
                  <a:lnTo>
                    <a:pt x="72" y="19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72" y="17"/>
                  </a:lnTo>
                  <a:lnTo>
                    <a:pt x="71" y="17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1" y="15"/>
                  </a:lnTo>
                  <a:lnTo>
                    <a:pt x="71" y="11"/>
                  </a:lnTo>
                  <a:lnTo>
                    <a:pt x="72" y="11"/>
                  </a:lnTo>
                  <a:lnTo>
                    <a:pt x="72" y="10"/>
                  </a:lnTo>
                  <a:lnTo>
                    <a:pt x="75" y="10"/>
                  </a:lnTo>
                  <a:lnTo>
                    <a:pt x="77" y="10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82" y="10"/>
                  </a:lnTo>
                  <a:lnTo>
                    <a:pt x="83" y="10"/>
                  </a:lnTo>
                  <a:lnTo>
                    <a:pt x="83" y="10"/>
                  </a:lnTo>
                  <a:lnTo>
                    <a:pt x="84" y="10"/>
                  </a:lnTo>
                  <a:lnTo>
                    <a:pt x="85" y="10"/>
                  </a:lnTo>
                  <a:lnTo>
                    <a:pt x="85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9" y="10"/>
                  </a:lnTo>
                  <a:lnTo>
                    <a:pt x="89" y="10"/>
                  </a:lnTo>
                  <a:lnTo>
                    <a:pt x="90" y="10"/>
                  </a:lnTo>
                  <a:lnTo>
                    <a:pt x="91" y="10"/>
                  </a:lnTo>
                  <a:lnTo>
                    <a:pt x="92" y="10"/>
                  </a:lnTo>
                  <a:lnTo>
                    <a:pt x="92" y="10"/>
                  </a:lnTo>
                  <a:lnTo>
                    <a:pt x="92" y="10"/>
                  </a:lnTo>
                  <a:lnTo>
                    <a:pt x="93" y="10"/>
                  </a:lnTo>
                  <a:lnTo>
                    <a:pt x="96" y="9"/>
                  </a:lnTo>
                  <a:lnTo>
                    <a:pt x="96" y="9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7" y="10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101" y="9"/>
                  </a:lnTo>
                  <a:lnTo>
                    <a:pt x="102" y="9"/>
                  </a:lnTo>
                  <a:lnTo>
                    <a:pt x="102" y="9"/>
                  </a:lnTo>
                  <a:lnTo>
                    <a:pt x="103" y="10"/>
                  </a:lnTo>
                  <a:lnTo>
                    <a:pt x="102" y="12"/>
                  </a:lnTo>
                  <a:lnTo>
                    <a:pt x="102" y="13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4" y="16"/>
                  </a:lnTo>
                  <a:lnTo>
                    <a:pt x="105" y="16"/>
                  </a:lnTo>
                  <a:lnTo>
                    <a:pt x="105" y="16"/>
                  </a:lnTo>
                  <a:lnTo>
                    <a:pt x="106" y="16"/>
                  </a:lnTo>
                  <a:lnTo>
                    <a:pt x="106" y="16"/>
                  </a:lnTo>
                  <a:lnTo>
                    <a:pt x="106" y="16"/>
                  </a:lnTo>
                  <a:lnTo>
                    <a:pt x="107" y="16"/>
                  </a:lnTo>
                  <a:lnTo>
                    <a:pt x="107" y="16"/>
                  </a:lnTo>
                  <a:lnTo>
                    <a:pt x="107" y="16"/>
                  </a:lnTo>
                  <a:lnTo>
                    <a:pt x="109" y="15"/>
                  </a:lnTo>
                  <a:lnTo>
                    <a:pt x="114" y="15"/>
                  </a:lnTo>
                  <a:lnTo>
                    <a:pt x="115" y="14"/>
                  </a:lnTo>
                  <a:lnTo>
                    <a:pt x="115" y="14"/>
                  </a:lnTo>
                  <a:lnTo>
                    <a:pt x="117" y="15"/>
                  </a:lnTo>
                  <a:lnTo>
                    <a:pt x="117" y="15"/>
                  </a:lnTo>
                  <a:lnTo>
                    <a:pt x="117" y="15"/>
                  </a:lnTo>
                  <a:lnTo>
                    <a:pt x="118" y="15"/>
                  </a:lnTo>
                  <a:lnTo>
                    <a:pt x="118" y="15"/>
                  </a:lnTo>
                  <a:lnTo>
                    <a:pt x="118" y="15"/>
                  </a:lnTo>
                  <a:lnTo>
                    <a:pt x="118" y="15"/>
                  </a:lnTo>
                  <a:lnTo>
                    <a:pt x="119" y="15"/>
                  </a:lnTo>
                  <a:lnTo>
                    <a:pt x="120" y="15"/>
                  </a:lnTo>
                  <a:lnTo>
                    <a:pt x="120" y="15"/>
                  </a:lnTo>
                  <a:lnTo>
                    <a:pt x="120" y="15"/>
                  </a:lnTo>
                  <a:lnTo>
                    <a:pt x="120" y="15"/>
                  </a:lnTo>
                  <a:lnTo>
                    <a:pt x="121" y="14"/>
                  </a:lnTo>
                  <a:lnTo>
                    <a:pt x="121" y="13"/>
                  </a:lnTo>
                  <a:lnTo>
                    <a:pt x="121" y="11"/>
                  </a:lnTo>
                  <a:lnTo>
                    <a:pt x="124" y="10"/>
                  </a:lnTo>
                  <a:lnTo>
                    <a:pt x="125" y="10"/>
                  </a:lnTo>
                  <a:lnTo>
                    <a:pt x="126" y="10"/>
                  </a:lnTo>
                  <a:lnTo>
                    <a:pt x="126" y="10"/>
                  </a:lnTo>
                  <a:lnTo>
                    <a:pt x="129" y="11"/>
                  </a:lnTo>
                  <a:lnTo>
                    <a:pt x="130" y="11"/>
                  </a:lnTo>
                  <a:lnTo>
                    <a:pt x="131" y="12"/>
                  </a:lnTo>
                  <a:lnTo>
                    <a:pt x="131" y="12"/>
                  </a:lnTo>
                  <a:lnTo>
                    <a:pt x="132" y="12"/>
                  </a:lnTo>
                  <a:lnTo>
                    <a:pt x="134" y="9"/>
                  </a:lnTo>
                  <a:lnTo>
                    <a:pt x="135" y="9"/>
                  </a:lnTo>
                  <a:lnTo>
                    <a:pt x="135" y="8"/>
                  </a:lnTo>
                  <a:lnTo>
                    <a:pt x="134" y="6"/>
                  </a:lnTo>
                  <a:lnTo>
                    <a:pt x="134" y="6"/>
                  </a:lnTo>
                  <a:lnTo>
                    <a:pt x="134" y="6"/>
                  </a:lnTo>
                  <a:lnTo>
                    <a:pt x="134" y="4"/>
                  </a:lnTo>
                  <a:lnTo>
                    <a:pt x="134" y="3"/>
                  </a:lnTo>
                  <a:lnTo>
                    <a:pt x="134" y="3"/>
                  </a:lnTo>
                  <a:lnTo>
                    <a:pt x="134" y="2"/>
                  </a:lnTo>
                  <a:lnTo>
                    <a:pt x="134" y="1"/>
                  </a:lnTo>
                  <a:lnTo>
                    <a:pt x="136" y="0"/>
                  </a:lnTo>
                  <a:lnTo>
                    <a:pt x="136" y="1"/>
                  </a:lnTo>
                  <a:lnTo>
                    <a:pt x="137" y="1"/>
                  </a:lnTo>
                  <a:lnTo>
                    <a:pt x="137" y="1"/>
                  </a:lnTo>
                  <a:lnTo>
                    <a:pt x="138" y="1"/>
                  </a:lnTo>
                  <a:lnTo>
                    <a:pt x="139" y="2"/>
                  </a:lnTo>
                  <a:lnTo>
                    <a:pt x="141" y="2"/>
                  </a:lnTo>
                  <a:lnTo>
                    <a:pt x="141" y="2"/>
                  </a:lnTo>
                  <a:lnTo>
                    <a:pt x="142" y="1"/>
                  </a:lnTo>
                  <a:lnTo>
                    <a:pt x="142" y="1"/>
                  </a:lnTo>
                  <a:lnTo>
                    <a:pt x="142" y="1"/>
                  </a:lnTo>
                  <a:lnTo>
                    <a:pt x="143" y="2"/>
                  </a:lnTo>
                  <a:lnTo>
                    <a:pt x="142" y="2"/>
                  </a:lnTo>
                  <a:lnTo>
                    <a:pt x="142" y="2"/>
                  </a:lnTo>
                  <a:lnTo>
                    <a:pt x="143" y="3"/>
                  </a:lnTo>
                  <a:lnTo>
                    <a:pt x="143" y="3"/>
                  </a:lnTo>
                  <a:lnTo>
                    <a:pt x="144" y="3"/>
                  </a:lnTo>
                  <a:lnTo>
                    <a:pt x="144" y="3"/>
                  </a:lnTo>
                  <a:lnTo>
                    <a:pt x="144" y="4"/>
                  </a:lnTo>
                  <a:lnTo>
                    <a:pt x="145" y="5"/>
                  </a:lnTo>
                  <a:lnTo>
                    <a:pt x="145" y="6"/>
                  </a:lnTo>
                  <a:lnTo>
                    <a:pt x="145" y="6"/>
                  </a:lnTo>
                  <a:lnTo>
                    <a:pt x="145" y="6"/>
                  </a:lnTo>
                  <a:lnTo>
                    <a:pt x="145" y="6"/>
                  </a:lnTo>
                  <a:lnTo>
                    <a:pt x="145" y="7"/>
                  </a:lnTo>
                  <a:lnTo>
                    <a:pt x="146" y="7"/>
                  </a:lnTo>
                  <a:lnTo>
                    <a:pt x="146" y="7"/>
                  </a:lnTo>
                  <a:lnTo>
                    <a:pt x="146" y="7"/>
                  </a:lnTo>
                  <a:lnTo>
                    <a:pt x="146" y="7"/>
                  </a:lnTo>
                  <a:lnTo>
                    <a:pt x="147" y="8"/>
                  </a:lnTo>
                  <a:lnTo>
                    <a:pt x="147" y="9"/>
                  </a:lnTo>
                  <a:lnTo>
                    <a:pt x="147" y="9"/>
                  </a:lnTo>
                  <a:lnTo>
                    <a:pt x="147" y="12"/>
                  </a:lnTo>
                  <a:lnTo>
                    <a:pt x="147" y="12"/>
                  </a:lnTo>
                  <a:lnTo>
                    <a:pt x="147" y="15"/>
                  </a:lnTo>
                  <a:lnTo>
                    <a:pt x="147" y="18"/>
                  </a:lnTo>
                  <a:lnTo>
                    <a:pt x="147" y="20"/>
                  </a:lnTo>
                  <a:lnTo>
                    <a:pt x="147" y="19"/>
                  </a:lnTo>
                  <a:lnTo>
                    <a:pt x="147" y="19"/>
                  </a:lnTo>
                  <a:lnTo>
                    <a:pt x="148" y="20"/>
                  </a:lnTo>
                  <a:lnTo>
                    <a:pt x="148" y="21"/>
                  </a:lnTo>
                  <a:lnTo>
                    <a:pt x="149" y="24"/>
                  </a:lnTo>
                  <a:lnTo>
                    <a:pt x="149" y="26"/>
                  </a:lnTo>
                  <a:lnTo>
                    <a:pt x="149" y="29"/>
                  </a:lnTo>
                  <a:lnTo>
                    <a:pt x="150" y="29"/>
                  </a:lnTo>
                  <a:lnTo>
                    <a:pt x="150" y="30"/>
                  </a:lnTo>
                  <a:lnTo>
                    <a:pt x="150" y="29"/>
                  </a:lnTo>
                  <a:lnTo>
                    <a:pt x="153" y="30"/>
                  </a:lnTo>
                  <a:lnTo>
                    <a:pt x="156" y="31"/>
                  </a:lnTo>
                  <a:lnTo>
                    <a:pt x="156" y="31"/>
                  </a:lnTo>
                  <a:lnTo>
                    <a:pt x="157" y="31"/>
                  </a:lnTo>
                  <a:lnTo>
                    <a:pt x="157" y="31"/>
                  </a:lnTo>
                  <a:lnTo>
                    <a:pt x="157" y="31"/>
                  </a:lnTo>
                  <a:lnTo>
                    <a:pt x="158" y="31"/>
                  </a:lnTo>
                  <a:lnTo>
                    <a:pt x="158" y="32"/>
                  </a:lnTo>
                  <a:lnTo>
                    <a:pt x="159" y="33"/>
                  </a:lnTo>
                  <a:lnTo>
                    <a:pt x="159" y="34"/>
                  </a:lnTo>
                  <a:lnTo>
                    <a:pt x="159" y="34"/>
                  </a:lnTo>
                  <a:lnTo>
                    <a:pt x="159" y="35"/>
                  </a:lnTo>
                  <a:lnTo>
                    <a:pt x="159" y="37"/>
                  </a:lnTo>
                  <a:lnTo>
                    <a:pt x="160" y="36"/>
                  </a:lnTo>
                  <a:lnTo>
                    <a:pt x="162" y="36"/>
                  </a:lnTo>
                  <a:lnTo>
                    <a:pt x="164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9" y="36"/>
                  </a:lnTo>
                  <a:lnTo>
                    <a:pt x="169" y="36"/>
                  </a:lnTo>
                  <a:lnTo>
                    <a:pt x="169" y="36"/>
                  </a:lnTo>
                  <a:lnTo>
                    <a:pt x="169" y="36"/>
                  </a:lnTo>
                  <a:lnTo>
                    <a:pt x="170" y="36"/>
                  </a:lnTo>
                  <a:lnTo>
                    <a:pt x="170" y="35"/>
                  </a:lnTo>
                  <a:lnTo>
                    <a:pt x="170" y="35"/>
                  </a:lnTo>
                  <a:lnTo>
                    <a:pt x="170" y="35"/>
                  </a:lnTo>
                  <a:lnTo>
                    <a:pt x="171" y="35"/>
                  </a:lnTo>
                  <a:lnTo>
                    <a:pt x="171" y="35"/>
                  </a:lnTo>
                  <a:lnTo>
                    <a:pt x="171" y="35"/>
                  </a:lnTo>
                  <a:lnTo>
                    <a:pt x="172" y="38"/>
                  </a:lnTo>
                  <a:lnTo>
                    <a:pt x="171" y="39"/>
                  </a:lnTo>
                  <a:lnTo>
                    <a:pt x="168" y="39"/>
                  </a:lnTo>
                  <a:lnTo>
                    <a:pt x="166" y="38"/>
                  </a:lnTo>
                  <a:lnTo>
                    <a:pt x="166" y="38"/>
                  </a:lnTo>
                  <a:lnTo>
                    <a:pt x="166" y="37"/>
                  </a:lnTo>
                  <a:lnTo>
                    <a:pt x="163" y="36"/>
                  </a:lnTo>
                  <a:lnTo>
                    <a:pt x="162" y="36"/>
                  </a:lnTo>
                  <a:lnTo>
                    <a:pt x="158" y="37"/>
                  </a:lnTo>
                  <a:lnTo>
                    <a:pt x="158" y="37"/>
                  </a:lnTo>
                  <a:lnTo>
                    <a:pt x="156" y="38"/>
                  </a:lnTo>
                  <a:lnTo>
                    <a:pt x="153" y="37"/>
                  </a:lnTo>
                  <a:lnTo>
                    <a:pt x="152" y="36"/>
                  </a:lnTo>
                  <a:lnTo>
                    <a:pt x="152" y="36"/>
                  </a:lnTo>
                  <a:lnTo>
                    <a:pt x="152" y="36"/>
                  </a:lnTo>
                  <a:lnTo>
                    <a:pt x="152" y="36"/>
                  </a:lnTo>
                  <a:lnTo>
                    <a:pt x="150" y="37"/>
                  </a:lnTo>
                  <a:lnTo>
                    <a:pt x="150" y="37"/>
                  </a:lnTo>
                  <a:lnTo>
                    <a:pt x="150" y="37"/>
                  </a:lnTo>
                  <a:lnTo>
                    <a:pt x="148" y="38"/>
                  </a:lnTo>
                  <a:lnTo>
                    <a:pt x="147" y="38"/>
                  </a:lnTo>
                  <a:lnTo>
                    <a:pt x="147" y="38"/>
                  </a:lnTo>
                  <a:lnTo>
                    <a:pt x="147" y="38"/>
                  </a:lnTo>
                  <a:lnTo>
                    <a:pt x="148" y="39"/>
                  </a:lnTo>
                  <a:lnTo>
                    <a:pt x="148" y="40"/>
                  </a:lnTo>
                  <a:lnTo>
                    <a:pt x="148" y="41"/>
                  </a:lnTo>
                  <a:lnTo>
                    <a:pt x="147" y="43"/>
                  </a:lnTo>
                  <a:lnTo>
                    <a:pt x="146" y="44"/>
                  </a:lnTo>
                  <a:lnTo>
                    <a:pt x="146" y="44"/>
                  </a:lnTo>
                  <a:lnTo>
                    <a:pt x="144" y="46"/>
                  </a:lnTo>
                  <a:lnTo>
                    <a:pt x="147" y="47"/>
                  </a:lnTo>
                  <a:lnTo>
                    <a:pt x="147" y="48"/>
                  </a:lnTo>
                  <a:lnTo>
                    <a:pt x="149" y="49"/>
                  </a:lnTo>
                  <a:lnTo>
                    <a:pt x="150" y="50"/>
                  </a:lnTo>
                  <a:lnTo>
                    <a:pt x="151" y="51"/>
                  </a:lnTo>
                  <a:lnTo>
                    <a:pt x="153" y="53"/>
                  </a:lnTo>
                  <a:lnTo>
                    <a:pt x="153" y="54"/>
                  </a:lnTo>
                  <a:lnTo>
                    <a:pt x="154" y="56"/>
                  </a:lnTo>
                  <a:lnTo>
                    <a:pt x="154" y="56"/>
                  </a:lnTo>
                  <a:lnTo>
                    <a:pt x="157" y="59"/>
                  </a:lnTo>
                  <a:lnTo>
                    <a:pt x="155" y="59"/>
                  </a:lnTo>
                  <a:lnTo>
                    <a:pt x="155" y="59"/>
                  </a:lnTo>
                  <a:lnTo>
                    <a:pt x="154" y="59"/>
                  </a:lnTo>
                  <a:lnTo>
                    <a:pt x="154" y="59"/>
                  </a:lnTo>
                  <a:lnTo>
                    <a:pt x="151" y="59"/>
                  </a:lnTo>
                  <a:lnTo>
                    <a:pt x="150" y="59"/>
                  </a:lnTo>
                  <a:lnTo>
                    <a:pt x="148" y="60"/>
                  </a:lnTo>
                  <a:lnTo>
                    <a:pt x="148" y="60"/>
                  </a:lnTo>
                  <a:lnTo>
                    <a:pt x="148" y="60"/>
                  </a:lnTo>
                  <a:lnTo>
                    <a:pt x="148" y="61"/>
                  </a:lnTo>
                  <a:lnTo>
                    <a:pt x="147" y="62"/>
                  </a:lnTo>
                  <a:lnTo>
                    <a:pt x="146" y="64"/>
                  </a:lnTo>
                  <a:lnTo>
                    <a:pt x="148" y="66"/>
                  </a:lnTo>
                  <a:lnTo>
                    <a:pt x="150" y="67"/>
                  </a:lnTo>
                  <a:lnTo>
                    <a:pt x="152" y="68"/>
                  </a:lnTo>
                  <a:lnTo>
                    <a:pt x="152" y="68"/>
                  </a:lnTo>
                  <a:lnTo>
                    <a:pt x="153" y="68"/>
                  </a:lnTo>
                  <a:lnTo>
                    <a:pt x="153" y="69"/>
                  </a:lnTo>
                  <a:lnTo>
                    <a:pt x="153" y="69"/>
                  </a:lnTo>
                  <a:lnTo>
                    <a:pt x="153" y="69"/>
                  </a:lnTo>
                  <a:lnTo>
                    <a:pt x="153" y="70"/>
                  </a:lnTo>
                  <a:lnTo>
                    <a:pt x="153" y="70"/>
                  </a:lnTo>
                  <a:lnTo>
                    <a:pt x="153" y="71"/>
                  </a:lnTo>
                  <a:lnTo>
                    <a:pt x="153" y="71"/>
                  </a:lnTo>
                  <a:lnTo>
                    <a:pt x="153" y="72"/>
                  </a:lnTo>
                  <a:lnTo>
                    <a:pt x="153" y="72"/>
                  </a:lnTo>
                  <a:lnTo>
                    <a:pt x="153" y="73"/>
                  </a:lnTo>
                  <a:lnTo>
                    <a:pt x="153" y="73"/>
                  </a:lnTo>
                  <a:lnTo>
                    <a:pt x="153" y="73"/>
                  </a:lnTo>
                  <a:lnTo>
                    <a:pt x="153" y="73"/>
                  </a:lnTo>
                  <a:lnTo>
                    <a:pt x="153" y="73"/>
                  </a:lnTo>
                  <a:lnTo>
                    <a:pt x="153" y="73"/>
                  </a:lnTo>
                  <a:lnTo>
                    <a:pt x="153" y="74"/>
                  </a:lnTo>
                  <a:lnTo>
                    <a:pt x="153" y="74"/>
                  </a:lnTo>
                  <a:lnTo>
                    <a:pt x="150" y="76"/>
                  </a:lnTo>
                  <a:lnTo>
                    <a:pt x="150" y="76"/>
                  </a:lnTo>
                  <a:lnTo>
                    <a:pt x="150" y="77"/>
                  </a:lnTo>
                  <a:lnTo>
                    <a:pt x="150" y="77"/>
                  </a:lnTo>
                  <a:lnTo>
                    <a:pt x="150" y="78"/>
                  </a:lnTo>
                  <a:lnTo>
                    <a:pt x="150" y="78"/>
                  </a:lnTo>
                  <a:lnTo>
                    <a:pt x="150" y="78"/>
                  </a:lnTo>
                  <a:lnTo>
                    <a:pt x="150" y="78"/>
                  </a:lnTo>
                  <a:lnTo>
                    <a:pt x="151" y="80"/>
                  </a:lnTo>
                  <a:lnTo>
                    <a:pt x="150" y="81"/>
                  </a:lnTo>
                  <a:lnTo>
                    <a:pt x="148" y="81"/>
                  </a:lnTo>
                  <a:lnTo>
                    <a:pt x="148" y="80"/>
                  </a:lnTo>
                  <a:lnTo>
                    <a:pt x="144" y="79"/>
                  </a:lnTo>
                  <a:lnTo>
                    <a:pt x="144" y="80"/>
                  </a:lnTo>
                  <a:lnTo>
                    <a:pt x="143" y="82"/>
                  </a:lnTo>
                  <a:lnTo>
                    <a:pt x="142" y="84"/>
                  </a:lnTo>
                  <a:lnTo>
                    <a:pt x="140" y="84"/>
                  </a:lnTo>
                  <a:lnTo>
                    <a:pt x="137" y="85"/>
                  </a:lnTo>
                  <a:lnTo>
                    <a:pt x="135" y="85"/>
                  </a:lnTo>
                  <a:lnTo>
                    <a:pt x="133" y="87"/>
                  </a:lnTo>
                  <a:lnTo>
                    <a:pt x="133" y="88"/>
                  </a:lnTo>
                  <a:lnTo>
                    <a:pt x="133" y="88"/>
                  </a:lnTo>
                  <a:lnTo>
                    <a:pt x="133" y="88"/>
                  </a:lnTo>
                  <a:lnTo>
                    <a:pt x="133" y="88"/>
                  </a:lnTo>
                  <a:lnTo>
                    <a:pt x="133" y="88"/>
                  </a:lnTo>
                  <a:lnTo>
                    <a:pt x="133" y="88"/>
                  </a:lnTo>
                  <a:lnTo>
                    <a:pt x="134" y="89"/>
                  </a:lnTo>
                  <a:lnTo>
                    <a:pt x="134" y="90"/>
                  </a:lnTo>
                  <a:lnTo>
                    <a:pt x="134" y="90"/>
                  </a:lnTo>
                  <a:lnTo>
                    <a:pt x="134" y="91"/>
                  </a:lnTo>
                  <a:lnTo>
                    <a:pt x="134" y="92"/>
                  </a:lnTo>
                  <a:lnTo>
                    <a:pt x="135" y="96"/>
                  </a:lnTo>
                  <a:lnTo>
                    <a:pt x="135" y="96"/>
                  </a:lnTo>
                  <a:lnTo>
                    <a:pt x="134" y="97"/>
                  </a:lnTo>
                  <a:lnTo>
                    <a:pt x="134" y="97"/>
                  </a:lnTo>
                  <a:lnTo>
                    <a:pt x="133" y="97"/>
                  </a:lnTo>
                  <a:lnTo>
                    <a:pt x="133" y="97"/>
                  </a:lnTo>
                  <a:lnTo>
                    <a:pt x="133" y="97"/>
                  </a:lnTo>
                  <a:lnTo>
                    <a:pt x="133" y="97"/>
                  </a:lnTo>
                  <a:lnTo>
                    <a:pt x="133" y="97"/>
                  </a:lnTo>
                  <a:lnTo>
                    <a:pt x="133" y="98"/>
                  </a:lnTo>
                  <a:lnTo>
                    <a:pt x="133" y="98"/>
                  </a:lnTo>
                  <a:lnTo>
                    <a:pt x="133" y="98"/>
                  </a:lnTo>
                  <a:lnTo>
                    <a:pt x="133" y="98"/>
                  </a:lnTo>
                  <a:lnTo>
                    <a:pt x="134" y="99"/>
                  </a:lnTo>
                  <a:lnTo>
                    <a:pt x="134" y="99"/>
                  </a:lnTo>
                  <a:lnTo>
                    <a:pt x="134" y="99"/>
                  </a:lnTo>
                  <a:lnTo>
                    <a:pt x="134" y="99"/>
                  </a:lnTo>
                  <a:lnTo>
                    <a:pt x="134" y="99"/>
                  </a:lnTo>
                  <a:lnTo>
                    <a:pt x="134" y="99"/>
                  </a:lnTo>
                  <a:lnTo>
                    <a:pt x="135" y="99"/>
                  </a:lnTo>
                  <a:lnTo>
                    <a:pt x="135" y="99"/>
                  </a:lnTo>
                  <a:lnTo>
                    <a:pt x="135" y="99"/>
                  </a:lnTo>
                  <a:lnTo>
                    <a:pt x="135" y="99"/>
                  </a:lnTo>
                  <a:lnTo>
                    <a:pt x="136" y="99"/>
                  </a:lnTo>
                  <a:lnTo>
                    <a:pt x="137" y="99"/>
                  </a:lnTo>
                  <a:lnTo>
                    <a:pt x="137" y="99"/>
                  </a:lnTo>
                  <a:lnTo>
                    <a:pt x="137" y="100"/>
                  </a:lnTo>
                  <a:lnTo>
                    <a:pt x="138" y="100"/>
                  </a:lnTo>
                  <a:lnTo>
                    <a:pt x="139" y="100"/>
                  </a:lnTo>
                  <a:lnTo>
                    <a:pt x="139" y="100"/>
                  </a:lnTo>
                  <a:lnTo>
                    <a:pt x="139" y="100"/>
                  </a:lnTo>
                  <a:lnTo>
                    <a:pt x="139" y="99"/>
                  </a:lnTo>
                  <a:lnTo>
                    <a:pt x="141" y="99"/>
                  </a:lnTo>
                  <a:lnTo>
                    <a:pt x="141" y="99"/>
                  </a:lnTo>
                  <a:lnTo>
                    <a:pt x="141" y="99"/>
                  </a:lnTo>
                  <a:lnTo>
                    <a:pt x="141" y="99"/>
                  </a:lnTo>
                  <a:lnTo>
                    <a:pt x="143" y="97"/>
                  </a:lnTo>
                  <a:lnTo>
                    <a:pt x="144" y="100"/>
                  </a:lnTo>
                  <a:lnTo>
                    <a:pt x="144" y="100"/>
                  </a:lnTo>
                  <a:lnTo>
                    <a:pt x="144" y="100"/>
                  </a:lnTo>
                  <a:lnTo>
                    <a:pt x="144" y="100"/>
                  </a:lnTo>
                  <a:lnTo>
                    <a:pt x="144" y="101"/>
                  </a:lnTo>
                  <a:lnTo>
                    <a:pt x="144" y="101"/>
                  </a:lnTo>
                  <a:lnTo>
                    <a:pt x="145" y="101"/>
                  </a:lnTo>
                  <a:lnTo>
                    <a:pt x="145" y="102"/>
                  </a:lnTo>
                  <a:lnTo>
                    <a:pt x="145" y="102"/>
                  </a:lnTo>
                  <a:lnTo>
                    <a:pt x="145" y="102"/>
                  </a:lnTo>
                  <a:lnTo>
                    <a:pt x="145" y="102"/>
                  </a:lnTo>
                  <a:lnTo>
                    <a:pt x="145" y="101"/>
                  </a:lnTo>
                  <a:lnTo>
                    <a:pt x="146" y="101"/>
                  </a:lnTo>
                  <a:lnTo>
                    <a:pt x="146" y="101"/>
                  </a:lnTo>
                  <a:lnTo>
                    <a:pt x="146" y="101"/>
                  </a:lnTo>
                  <a:lnTo>
                    <a:pt x="146" y="101"/>
                  </a:lnTo>
                  <a:lnTo>
                    <a:pt x="146" y="101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9" y="103"/>
                  </a:lnTo>
                  <a:lnTo>
                    <a:pt x="149" y="103"/>
                  </a:lnTo>
                  <a:lnTo>
                    <a:pt x="151" y="105"/>
                  </a:lnTo>
                  <a:lnTo>
                    <a:pt x="151" y="106"/>
                  </a:lnTo>
                  <a:lnTo>
                    <a:pt x="151" y="107"/>
                  </a:lnTo>
                  <a:lnTo>
                    <a:pt x="151" y="107"/>
                  </a:lnTo>
                  <a:lnTo>
                    <a:pt x="152" y="107"/>
                  </a:lnTo>
                  <a:lnTo>
                    <a:pt x="153" y="107"/>
                  </a:lnTo>
                  <a:lnTo>
                    <a:pt x="152" y="109"/>
                  </a:lnTo>
                  <a:lnTo>
                    <a:pt x="152" y="109"/>
                  </a:lnTo>
                  <a:lnTo>
                    <a:pt x="152" y="109"/>
                  </a:lnTo>
                  <a:lnTo>
                    <a:pt x="152" y="110"/>
                  </a:lnTo>
                  <a:lnTo>
                    <a:pt x="152" y="110"/>
                  </a:lnTo>
                  <a:lnTo>
                    <a:pt x="153" y="111"/>
                  </a:lnTo>
                  <a:lnTo>
                    <a:pt x="154" y="111"/>
                  </a:lnTo>
                  <a:lnTo>
                    <a:pt x="156" y="113"/>
                  </a:lnTo>
                  <a:lnTo>
                    <a:pt x="156" y="113"/>
                  </a:lnTo>
                  <a:lnTo>
                    <a:pt x="156" y="113"/>
                  </a:lnTo>
                  <a:lnTo>
                    <a:pt x="156" y="114"/>
                  </a:lnTo>
                  <a:lnTo>
                    <a:pt x="154" y="116"/>
                  </a:lnTo>
                  <a:lnTo>
                    <a:pt x="153" y="118"/>
                  </a:lnTo>
                  <a:lnTo>
                    <a:pt x="152" y="119"/>
                  </a:lnTo>
                  <a:lnTo>
                    <a:pt x="152" y="119"/>
                  </a:lnTo>
                  <a:lnTo>
                    <a:pt x="152" y="120"/>
                  </a:lnTo>
                  <a:lnTo>
                    <a:pt x="153" y="120"/>
                  </a:lnTo>
                  <a:lnTo>
                    <a:pt x="153" y="120"/>
                  </a:lnTo>
                  <a:lnTo>
                    <a:pt x="152" y="121"/>
                  </a:lnTo>
                  <a:lnTo>
                    <a:pt x="152" y="121"/>
                  </a:lnTo>
                  <a:lnTo>
                    <a:pt x="152" y="121"/>
                  </a:lnTo>
                  <a:lnTo>
                    <a:pt x="150" y="122"/>
                  </a:lnTo>
                  <a:lnTo>
                    <a:pt x="150" y="122"/>
                  </a:lnTo>
                  <a:lnTo>
                    <a:pt x="149" y="122"/>
                  </a:lnTo>
                  <a:lnTo>
                    <a:pt x="149" y="122"/>
                  </a:lnTo>
                  <a:lnTo>
                    <a:pt x="148" y="121"/>
                  </a:lnTo>
                  <a:lnTo>
                    <a:pt x="148" y="121"/>
                  </a:lnTo>
                  <a:lnTo>
                    <a:pt x="148" y="122"/>
                  </a:lnTo>
                  <a:lnTo>
                    <a:pt x="148" y="122"/>
                  </a:lnTo>
                  <a:lnTo>
                    <a:pt x="147" y="122"/>
                  </a:lnTo>
                  <a:lnTo>
                    <a:pt x="148" y="125"/>
                  </a:lnTo>
                  <a:lnTo>
                    <a:pt x="149" y="125"/>
                  </a:lnTo>
                  <a:lnTo>
                    <a:pt x="152" y="129"/>
                  </a:lnTo>
                  <a:lnTo>
                    <a:pt x="152" y="129"/>
                  </a:lnTo>
                  <a:lnTo>
                    <a:pt x="152" y="129"/>
                  </a:lnTo>
                  <a:lnTo>
                    <a:pt x="152" y="129"/>
                  </a:lnTo>
                  <a:lnTo>
                    <a:pt x="152" y="129"/>
                  </a:lnTo>
                  <a:lnTo>
                    <a:pt x="152" y="129"/>
                  </a:lnTo>
                  <a:lnTo>
                    <a:pt x="152" y="130"/>
                  </a:lnTo>
                  <a:lnTo>
                    <a:pt x="152" y="130"/>
                  </a:lnTo>
                  <a:lnTo>
                    <a:pt x="152" y="130"/>
                  </a:lnTo>
                  <a:lnTo>
                    <a:pt x="152" y="131"/>
                  </a:lnTo>
                  <a:lnTo>
                    <a:pt x="152" y="131"/>
                  </a:lnTo>
                  <a:lnTo>
                    <a:pt x="152" y="131"/>
                  </a:lnTo>
                  <a:lnTo>
                    <a:pt x="152" y="132"/>
                  </a:lnTo>
                  <a:lnTo>
                    <a:pt x="153" y="132"/>
                  </a:lnTo>
                  <a:lnTo>
                    <a:pt x="154" y="133"/>
                  </a:lnTo>
                  <a:lnTo>
                    <a:pt x="154" y="133"/>
                  </a:lnTo>
                  <a:lnTo>
                    <a:pt x="154" y="133"/>
                  </a:lnTo>
                  <a:lnTo>
                    <a:pt x="155" y="133"/>
                  </a:lnTo>
                  <a:lnTo>
                    <a:pt x="155" y="133"/>
                  </a:lnTo>
                  <a:lnTo>
                    <a:pt x="155" y="134"/>
                  </a:lnTo>
                  <a:lnTo>
                    <a:pt x="154" y="136"/>
                  </a:lnTo>
                  <a:lnTo>
                    <a:pt x="154" y="136"/>
                  </a:lnTo>
                  <a:lnTo>
                    <a:pt x="152" y="138"/>
                  </a:lnTo>
                  <a:lnTo>
                    <a:pt x="152" y="138"/>
                  </a:lnTo>
                  <a:lnTo>
                    <a:pt x="152" y="138"/>
                  </a:lnTo>
                  <a:lnTo>
                    <a:pt x="151" y="138"/>
                  </a:lnTo>
                  <a:lnTo>
                    <a:pt x="151" y="137"/>
                  </a:lnTo>
                  <a:lnTo>
                    <a:pt x="150" y="137"/>
                  </a:lnTo>
                  <a:lnTo>
                    <a:pt x="149" y="136"/>
                  </a:lnTo>
                  <a:lnTo>
                    <a:pt x="149" y="136"/>
                  </a:lnTo>
                  <a:lnTo>
                    <a:pt x="149" y="136"/>
                  </a:lnTo>
                  <a:lnTo>
                    <a:pt x="149" y="136"/>
                  </a:lnTo>
                  <a:lnTo>
                    <a:pt x="148" y="136"/>
                  </a:lnTo>
                  <a:lnTo>
                    <a:pt x="148" y="136"/>
                  </a:lnTo>
                  <a:lnTo>
                    <a:pt x="148" y="136"/>
                  </a:lnTo>
                  <a:lnTo>
                    <a:pt x="148" y="136"/>
                  </a:lnTo>
                  <a:lnTo>
                    <a:pt x="148" y="137"/>
                  </a:lnTo>
                  <a:lnTo>
                    <a:pt x="148" y="137"/>
                  </a:lnTo>
                  <a:lnTo>
                    <a:pt x="146" y="139"/>
                  </a:lnTo>
                  <a:lnTo>
                    <a:pt x="146" y="139"/>
                  </a:lnTo>
                  <a:lnTo>
                    <a:pt x="145" y="138"/>
                  </a:lnTo>
                  <a:lnTo>
                    <a:pt x="144" y="138"/>
                  </a:lnTo>
                  <a:lnTo>
                    <a:pt x="143" y="138"/>
                  </a:lnTo>
                  <a:lnTo>
                    <a:pt x="142" y="138"/>
                  </a:lnTo>
                  <a:lnTo>
                    <a:pt x="141" y="139"/>
                  </a:lnTo>
                  <a:lnTo>
                    <a:pt x="140" y="139"/>
                  </a:lnTo>
                  <a:lnTo>
                    <a:pt x="140" y="139"/>
                  </a:lnTo>
                  <a:lnTo>
                    <a:pt x="139" y="139"/>
                  </a:lnTo>
                  <a:lnTo>
                    <a:pt x="137" y="137"/>
                  </a:lnTo>
                  <a:lnTo>
                    <a:pt x="137" y="136"/>
                  </a:lnTo>
                  <a:lnTo>
                    <a:pt x="136" y="134"/>
                  </a:lnTo>
                  <a:lnTo>
                    <a:pt x="136" y="134"/>
                  </a:lnTo>
                  <a:lnTo>
                    <a:pt x="136" y="134"/>
                  </a:lnTo>
                  <a:lnTo>
                    <a:pt x="137" y="133"/>
                  </a:lnTo>
                  <a:lnTo>
                    <a:pt x="137" y="133"/>
                  </a:lnTo>
                  <a:lnTo>
                    <a:pt x="137" y="133"/>
                  </a:lnTo>
                  <a:lnTo>
                    <a:pt x="136" y="131"/>
                  </a:lnTo>
                  <a:lnTo>
                    <a:pt x="136" y="131"/>
                  </a:lnTo>
                  <a:lnTo>
                    <a:pt x="136" y="131"/>
                  </a:lnTo>
                  <a:lnTo>
                    <a:pt x="136" y="131"/>
                  </a:lnTo>
                  <a:lnTo>
                    <a:pt x="135" y="130"/>
                  </a:lnTo>
                  <a:lnTo>
                    <a:pt x="134" y="130"/>
                  </a:lnTo>
                  <a:lnTo>
                    <a:pt x="134" y="130"/>
                  </a:lnTo>
                  <a:lnTo>
                    <a:pt x="133" y="131"/>
                  </a:lnTo>
                  <a:lnTo>
                    <a:pt x="133" y="131"/>
                  </a:lnTo>
                  <a:lnTo>
                    <a:pt x="133" y="131"/>
                  </a:lnTo>
                  <a:lnTo>
                    <a:pt x="132" y="131"/>
                  </a:lnTo>
                  <a:lnTo>
                    <a:pt x="132" y="131"/>
                  </a:lnTo>
                  <a:lnTo>
                    <a:pt x="130" y="131"/>
                  </a:lnTo>
                  <a:lnTo>
                    <a:pt x="129" y="131"/>
                  </a:lnTo>
                  <a:lnTo>
                    <a:pt x="129" y="131"/>
                  </a:lnTo>
                  <a:lnTo>
                    <a:pt x="128" y="131"/>
                  </a:lnTo>
                  <a:lnTo>
                    <a:pt x="128" y="131"/>
                  </a:lnTo>
                  <a:lnTo>
                    <a:pt x="128" y="132"/>
                  </a:lnTo>
                  <a:lnTo>
                    <a:pt x="128" y="132"/>
                  </a:lnTo>
                  <a:lnTo>
                    <a:pt x="128" y="132"/>
                  </a:lnTo>
                  <a:lnTo>
                    <a:pt x="127" y="135"/>
                  </a:lnTo>
                  <a:lnTo>
                    <a:pt x="126" y="135"/>
                  </a:lnTo>
                  <a:lnTo>
                    <a:pt x="125" y="135"/>
                  </a:lnTo>
                  <a:lnTo>
                    <a:pt x="125" y="135"/>
                  </a:lnTo>
                  <a:lnTo>
                    <a:pt x="124" y="136"/>
                  </a:lnTo>
                  <a:lnTo>
                    <a:pt x="124" y="138"/>
                  </a:lnTo>
                  <a:lnTo>
                    <a:pt x="124" y="138"/>
                  </a:lnTo>
                  <a:lnTo>
                    <a:pt x="124" y="138"/>
                  </a:lnTo>
                  <a:lnTo>
                    <a:pt x="124" y="139"/>
                  </a:lnTo>
                  <a:lnTo>
                    <a:pt x="125" y="140"/>
                  </a:lnTo>
                  <a:lnTo>
                    <a:pt x="125" y="140"/>
                  </a:lnTo>
                  <a:lnTo>
                    <a:pt x="126" y="140"/>
                  </a:lnTo>
                  <a:lnTo>
                    <a:pt x="126" y="140"/>
                  </a:lnTo>
                  <a:lnTo>
                    <a:pt x="125" y="141"/>
                  </a:lnTo>
                  <a:lnTo>
                    <a:pt x="125" y="141"/>
                  </a:lnTo>
                  <a:lnTo>
                    <a:pt x="124" y="141"/>
                  </a:lnTo>
                  <a:lnTo>
                    <a:pt x="124" y="141"/>
                  </a:lnTo>
                  <a:lnTo>
                    <a:pt x="123" y="141"/>
                  </a:lnTo>
                  <a:lnTo>
                    <a:pt x="123" y="141"/>
                  </a:lnTo>
                  <a:lnTo>
                    <a:pt x="123" y="141"/>
                  </a:lnTo>
                  <a:lnTo>
                    <a:pt x="121" y="141"/>
                  </a:lnTo>
                  <a:lnTo>
                    <a:pt x="121" y="141"/>
                  </a:lnTo>
                  <a:lnTo>
                    <a:pt x="121" y="141"/>
                  </a:lnTo>
                  <a:lnTo>
                    <a:pt x="121" y="141"/>
                  </a:lnTo>
                  <a:lnTo>
                    <a:pt x="121" y="141"/>
                  </a:lnTo>
                  <a:lnTo>
                    <a:pt x="120" y="141"/>
                  </a:lnTo>
                  <a:lnTo>
                    <a:pt x="119" y="142"/>
                  </a:lnTo>
                  <a:lnTo>
                    <a:pt x="119" y="142"/>
                  </a:lnTo>
                  <a:lnTo>
                    <a:pt x="118" y="143"/>
                  </a:lnTo>
                  <a:lnTo>
                    <a:pt x="118" y="143"/>
                  </a:lnTo>
                  <a:lnTo>
                    <a:pt x="118" y="143"/>
                  </a:lnTo>
                  <a:lnTo>
                    <a:pt x="118" y="143"/>
                  </a:lnTo>
                  <a:lnTo>
                    <a:pt x="118" y="143"/>
                  </a:lnTo>
                  <a:lnTo>
                    <a:pt x="118" y="143"/>
                  </a:lnTo>
                  <a:lnTo>
                    <a:pt x="118" y="143"/>
                  </a:lnTo>
                  <a:lnTo>
                    <a:pt x="118" y="143"/>
                  </a:lnTo>
                  <a:lnTo>
                    <a:pt x="118" y="143"/>
                  </a:lnTo>
                  <a:lnTo>
                    <a:pt x="118" y="143"/>
                  </a:lnTo>
                  <a:lnTo>
                    <a:pt x="117" y="144"/>
                  </a:lnTo>
                  <a:lnTo>
                    <a:pt x="114" y="144"/>
                  </a:lnTo>
                  <a:lnTo>
                    <a:pt x="113" y="145"/>
                  </a:lnTo>
                  <a:lnTo>
                    <a:pt x="113" y="145"/>
                  </a:lnTo>
                  <a:lnTo>
                    <a:pt x="113" y="145"/>
                  </a:lnTo>
                  <a:lnTo>
                    <a:pt x="112" y="146"/>
                  </a:lnTo>
                  <a:lnTo>
                    <a:pt x="110" y="148"/>
                  </a:lnTo>
                  <a:lnTo>
                    <a:pt x="110" y="149"/>
                  </a:lnTo>
                  <a:lnTo>
                    <a:pt x="110" y="149"/>
                  </a:lnTo>
                  <a:lnTo>
                    <a:pt x="109" y="149"/>
                  </a:lnTo>
                  <a:lnTo>
                    <a:pt x="108" y="149"/>
                  </a:lnTo>
                  <a:lnTo>
                    <a:pt x="108" y="150"/>
                  </a:lnTo>
                  <a:lnTo>
                    <a:pt x="107" y="150"/>
                  </a:lnTo>
                  <a:lnTo>
                    <a:pt x="106" y="150"/>
                  </a:lnTo>
                  <a:lnTo>
                    <a:pt x="106" y="150"/>
                  </a:lnTo>
                  <a:lnTo>
                    <a:pt x="106" y="150"/>
                  </a:lnTo>
                  <a:lnTo>
                    <a:pt x="106" y="150"/>
                  </a:lnTo>
                  <a:lnTo>
                    <a:pt x="106" y="151"/>
                  </a:lnTo>
                  <a:lnTo>
                    <a:pt x="104" y="152"/>
                  </a:lnTo>
                  <a:lnTo>
                    <a:pt x="104" y="152"/>
                  </a:lnTo>
                  <a:lnTo>
                    <a:pt x="100" y="153"/>
                  </a:lnTo>
                  <a:lnTo>
                    <a:pt x="97" y="155"/>
                  </a:lnTo>
                  <a:lnTo>
                    <a:pt x="96" y="155"/>
                  </a:lnTo>
                  <a:lnTo>
                    <a:pt x="93" y="157"/>
                  </a:lnTo>
                  <a:lnTo>
                    <a:pt x="90" y="159"/>
                  </a:lnTo>
                  <a:lnTo>
                    <a:pt x="90" y="160"/>
                  </a:lnTo>
                  <a:lnTo>
                    <a:pt x="90" y="160"/>
                  </a:lnTo>
                  <a:lnTo>
                    <a:pt x="89" y="160"/>
                  </a:lnTo>
                  <a:lnTo>
                    <a:pt x="89" y="160"/>
                  </a:lnTo>
                  <a:lnTo>
                    <a:pt x="89" y="160"/>
                  </a:lnTo>
                  <a:lnTo>
                    <a:pt x="89" y="160"/>
                  </a:lnTo>
                  <a:lnTo>
                    <a:pt x="88" y="160"/>
                  </a:lnTo>
                  <a:lnTo>
                    <a:pt x="88" y="160"/>
                  </a:lnTo>
                  <a:lnTo>
                    <a:pt x="87" y="154"/>
                  </a:lnTo>
                  <a:lnTo>
                    <a:pt x="87" y="154"/>
                  </a:lnTo>
                  <a:lnTo>
                    <a:pt x="88" y="153"/>
                  </a:lnTo>
                  <a:lnTo>
                    <a:pt x="88" y="153"/>
                  </a:lnTo>
                  <a:lnTo>
                    <a:pt x="88" y="153"/>
                  </a:lnTo>
                  <a:lnTo>
                    <a:pt x="88" y="153"/>
                  </a:lnTo>
                  <a:lnTo>
                    <a:pt x="88" y="153"/>
                  </a:lnTo>
                  <a:lnTo>
                    <a:pt x="89" y="153"/>
                  </a:lnTo>
                  <a:lnTo>
                    <a:pt x="90" y="147"/>
                  </a:lnTo>
                  <a:lnTo>
                    <a:pt x="91" y="146"/>
                  </a:lnTo>
                  <a:lnTo>
                    <a:pt x="91" y="146"/>
                  </a:lnTo>
                  <a:lnTo>
                    <a:pt x="91" y="146"/>
                  </a:lnTo>
                  <a:lnTo>
                    <a:pt x="92" y="144"/>
                  </a:lnTo>
                  <a:lnTo>
                    <a:pt x="92" y="143"/>
                  </a:lnTo>
                  <a:lnTo>
                    <a:pt x="92" y="143"/>
                  </a:lnTo>
                  <a:lnTo>
                    <a:pt x="92" y="143"/>
                  </a:lnTo>
                  <a:lnTo>
                    <a:pt x="92" y="142"/>
                  </a:lnTo>
                  <a:lnTo>
                    <a:pt x="92" y="142"/>
                  </a:lnTo>
                  <a:lnTo>
                    <a:pt x="92" y="142"/>
                  </a:lnTo>
                  <a:lnTo>
                    <a:pt x="92" y="142"/>
                  </a:lnTo>
                  <a:lnTo>
                    <a:pt x="92" y="142"/>
                  </a:lnTo>
                  <a:lnTo>
                    <a:pt x="91" y="140"/>
                  </a:lnTo>
                  <a:lnTo>
                    <a:pt x="91" y="140"/>
                  </a:lnTo>
                  <a:lnTo>
                    <a:pt x="92" y="140"/>
                  </a:lnTo>
                  <a:lnTo>
                    <a:pt x="92" y="140"/>
                  </a:lnTo>
                  <a:lnTo>
                    <a:pt x="92" y="140"/>
                  </a:lnTo>
                  <a:lnTo>
                    <a:pt x="92" y="140"/>
                  </a:lnTo>
                  <a:lnTo>
                    <a:pt x="92" y="140"/>
                  </a:lnTo>
                  <a:lnTo>
                    <a:pt x="92" y="140"/>
                  </a:lnTo>
                  <a:lnTo>
                    <a:pt x="93" y="140"/>
                  </a:lnTo>
                  <a:lnTo>
                    <a:pt x="94" y="139"/>
                  </a:lnTo>
                  <a:lnTo>
                    <a:pt x="94" y="139"/>
                  </a:lnTo>
                  <a:lnTo>
                    <a:pt x="94" y="138"/>
                  </a:lnTo>
                  <a:lnTo>
                    <a:pt x="94" y="138"/>
                  </a:lnTo>
                  <a:lnTo>
                    <a:pt x="95" y="137"/>
                  </a:lnTo>
                  <a:lnTo>
                    <a:pt x="95" y="137"/>
                  </a:lnTo>
                  <a:lnTo>
                    <a:pt x="96" y="138"/>
                  </a:lnTo>
                  <a:lnTo>
                    <a:pt x="98" y="139"/>
                  </a:lnTo>
                  <a:lnTo>
                    <a:pt x="98" y="139"/>
                  </a:lnTo>
                  <a:lnTo>
                    <a:pt x="100" y="139"/>
                  </a:lnTo>
                  <a:lnTo>
                    <a:pt x="100" y="139"/>
                  </a:lnTo>
                  <a:lnTo>
                    <a:pt x="102" y="139"/>
                  </a:lnTo>
                  <a:lnTo>
                    <a:pt x="102" y="139"/>
                  </a:lnTo>
                  <a:lnTo>
                    <a:pt x="102" y="139"/>
                  </a:lnTo>
                  <a:lnTo>
                    <a:pt x="104" y="137"/>
                  </a:lnTo>
                  <a:lnTo>
                    <a:pt x="104" y="137"/>
                  </a:lnTo>
                  <a:lnTo>
                    <a:pt x="104" y="137"/>
                  </a:lnTo>
                  <a:lnTo>
                    <a:pt x="107" y="135"/>
                  </a:lnTo>
                  <a:lnTo>
                    <a:pt x="107" y="135"/>
                  </a:lnTo>
                  <a:lnTo>
                    <a:pt x="109" y="133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08" y="130"/>
                  </a:lnTo>
                  <a:lnTo>
                    <a:pt x="108" y="129"/>
                  </a:lnTo>
                  <a:lnTo>
                    <a:pt x="108" y="129"/>
                  </a:lnTo>
                  <a:lnTo>
                    <a:pt x="108" y="129"/>
                  </a:lnTo>
                  <a:lnTo>
                    <a:pt x="109" y="128"/>
                  </a:lnTo>
                  <a:lnTo>
                    <a:pt x="110" y="127"/>
                  </a:lnTo>
                  <a:lnTo>
                    <a:pt x="110" y="127"/>
                  </a:lnTo>
                  <a:lnTo>
                    <a:pt x="111" y="127"/>
                  </a:lnTo>
                  <a:lnTo>
                    <a:pt x="111" y="127"/>
                  </a:lnTo>
                  <a:lnTo>
                    <a:pt x="115" y="125"/>
                  </a:lnTo>
                  <a:lnTo>
                    <a:pt x="115" y="125"/>
                  </a:lnTo>
                  <a:lnTo>
                    <a:pt x="115" y="125"/>
                  </a:lnTo>
                  <a:lnTo>
                    <a:pt x="115" y="125"/>
                  </a:lnTo>
                  <a:lnTo>
                    <a:pt x="116" y="123"/>
                  </a:lnTo>
                  <a:lnTo>
                    <a:pt x="116" y="123"/>
                  </a:lnTo>
                  <a:lnTo>
                    <a:pt x="116" y="123"/>
                  </a:lnTo>
                  <a:lnTo>
                    <a:pt x="116" y="122"/>
                  </a:lnTo>
                  <a:lnTo>
                    <a:pt x="116" y="122"/>
                  </a:lnTo>
                  <a:lnTo>
                    <a:pt x="116" y="121"/>
                  </a:lnTo>
                  <a:lnTo>
                    <a:pt x="116" y="120"/>
                  </a:lnTo>
                  <a:lnTo>
                    <a:pt x="116" y="120"/>
                  </a:lnTo>
                  <a:lnTo>
                    <a:pt x="116" y="120"/>
                  </a:lnTo>
                  <a:lnTo>
                    <a:pt x="116" y="120"/>
                  </a:lnTo>
                  <a:lnTo>
                    <a:pt x="116" y="120"/>
                  </a:lnTo>
                  <a:lnTo>
                    <a:pt x="116" y="120"/>
                  </a:lnTo>
                  <a:lnTo>
                    <a:pt x="116" y="120"/>
                  </a:lnTo>
                  <a:lnTo>
                    <a:pt x="117" y="120"/>
                  </a:lnTo>
                  <a:lnTo>
                    <a:pt x="117" y="119"/>
                  </a:lnTo>
                  <a:lnTo>
                    <a:pt x="117" y="119"/>
                  </a:lnTo>
                  <a:lnTo>
                    <a:pt x="117" y="119"/>
                  </a:lnTo>
                  <a:lnTo>
                    <a:pt x="117" y="119"/>
                  </a:lnTo>
                  <a:lnTo>
                    <a:pt x="117" y="119"/>
                  </a:lnTo>
                  <a:lnTo>
                    <a:pt x="117" y="119"/>
                  </a:lnTo>
                  <a:lnTo>
                    <a:pt x="118" y="118"/>
                  </a:lnTo>
                  <a:lnTo>
                    <a:pt x="119" y="117"/>
                  </a:lnTo>
                  <a:lnTo>
                    <a:pt x="119" y="117"/>
                  </a:lnTo>
                  <a:lnTo>
                    <a:pt x="119" y="117"/>
                  </a:lnTo>
                  <a:lnTo>
                    <a:pt x="120" y="117"/>
                  </a:lnTo>
                  <a:lnTo>
                    <a:pt x="125" y="114"/>
                  </a:lnTo>
                  <a:lnTo>
                    <a:pt x="125" y="115"/>
                  </a:lnTo>
                  <a:lnTo>
                    <a:pt x="125" y="115"/>
                  </a:lnTo>
                  <a:lnTo>
                    <a:pt x="125" y="115"/>
                  </a:lnTo>
                  <a:lnTo>
                    <a:pt x="125" y="115"/>
                  </a:lnTo>
                  <a:lnTo>
                    <a:pt x="125" y="115"/>
                  </a:lnTo>
                  <a:lnTo>
                    <a:pt x="125" y="115"/>
                  </a:lnTo>
                  <a:lnTo>
                    <a:pt x="125" y="115"/>
                  </a:lnTo>
                  <a:lnTo>
                    <a:pt x="127" y="114"/>
                  </a:lnTo>
                  <a:lnTo>
                    <a:pt x="127" y="114"/>
                  </a:lnTo>
                  <a:lnTo>
                    <a:pt x="127" y="114"/>
                  </a:lnTo>
                  <a:lnTo>
                    <a:pt x="127" y="114"/>
                  </a:lnTo>
                  <a:lnTo>
                    <a:pt x="127" y="112"/>
                  </a:lnTo>
                  <a:lnTo>
                    <a:pt x="127" y="112"/>
                  </a:lnTo>
                  <a:lnTo>
                    <a:pt x="127" y="112"/>
                  </a:lnTo>
                  <a:lnTo>
                    <a:pt x="127" y="112"/>
                  </a:lnTo>
                  <a:lnTo>
                    <a:pt x="127" y="111"/>
                  </a:lnTo>
                  <a:lnTo>
                    <a:pt x="127" y="111"/>
                  </a:lnTo>
                  <a:lnTo>
                    <a:pt x="127" y="111"/>
                  </a:lnTo>
                  <a:lnTo>
                    <a:pt x="127" y="109"/>
                  </a:lnTo>
                  <a:lnTo>
                    <a:pt x="127" y="109"/>
                  </a:lnTo>
                  <a:lnTo>
                    <a:pt x="126" y="107"/>
                  </a:lnTo>
                  <a:lnTo>
                    <a:pt x="126" y="106"/>
                  </a:lnTo>
                  <a:lnTo>
                    <a:pt x="125" y="106"/>
                  </a:lnTo>
                  <a:lnTo>
                    <a:pt x="125" y="105"/>
                  </a:lnTo>
                  <a:lnTo>
                    <a:pt x="125" y="104"/>
                  </a:lnTo>
                  <a:lnTo>
                    <a:pt x="124" y="103"/>
                  </a:lnTo>
                  <a:lnTo>
                    <a:pt x="122" y="100"/>
                  </a:lnTo>
                  <a:lnTo>
                    <a:pt x="122" y="100"/>
                  </a:lnTo>
                  <a:lnTo>
                    <a:pt x="122" y="100"/>
                  </a:lnTo>
                  <a:lnTo>
                    <a:pt x="122" y="100"/>
                  </a:lnTo>
                  <a:lnTo>
                    <a:pt x="122" y="100"/>
                  </a:lnTo>
                  <a:lnTo>
                    <a:pt x="122" y="100"/>
                  </a:lnTo>
                  <a:lnTo>
                    <a:pt x="122" y="100"/>
                  </a:lnTo>
                  <a:lnTo>
                    <a:pt x="122" y="100"/>
                  </a:lnTo>
                  <a:lnTo>
                    <a:pt x="122" y="99"/>
                  </a:lnTo>
                  <a:lnTo>
                    <a:pt x="122" y="99"/>
                  </a:lnTo>
                  <a:lnTo>
                    <a:pt x="122" y="99"/>
                  </a:lnTo>
                  <a:lnTo>
                    <a:pt x="121" y="98"/>
                  </a:lnTo>
                  <a:lnTo>
                    <a:pt x="121" y="98"/>
                  </a:lnTo>
                  <a:lnTo>
                    <a:pt x="121" y="98"/>
                  </a:lnTo>
                  <a:lnTo>
                    <a:pt x="121" y="98"/>
                  </a:lnTo>
                  <a:lnTo>
                    <a:pt x="121" y="98"/>
                  </a:lnTo>
                  <a:lnTo>
                    <a:pt x="120" y="97"/>
                  </a:lnTo>
                  <a:lnTo>
                    <a:pt x="120" y="97"/>
                  </a:lnTo>
                  <a:lnTo>
                    <a:pt x="120" y="96"/>
                  </a:lnTo>
                  <a:lnTo>
                    <a:pt x="120" y="96"/>
                  </a:lnTo>
                  <a:lnTo>
                    <a:pt x="117" y="94"/>
                  </a:lnTo>
                  <a:lnTo>
                    <a:pt x="117" y="94"/>
                  </a:lnTo>
                  <a:lnTo>
                    <a:pt x="117" y="94"/>
                  </a:lnTo>
                  <a:lnTo>
                    <a:pt x="114" y="94"/>
                  </a:lnTo>
                  <a:lnTo>
                    <a:pt x="114" y="94"/>
                  </a:lnTo>
                  <a:lnTo>
                    <a:pt x="112" y="95"/>
                  </a:lnTo>
                  <a:lnTo>
                    <a:pt x="111" y="95"/>
                  </a:lnTo>
                  <a:lnTo>
                    <a:pt x="111" y="95"/>
                  </a:lnTo>
                  <a:lnTo>
                    <a:pt x="111" y="95"/>
                  </a:lnTo>
                  <a:lnTo>
                    <a:pt x="109" y="95"/>
                  </a:lnTo>
                  <a:lnTo>
                    <a:pt x="108" y="95"/>
                  </a:lnTo>
                  <a:lnTo>
                    <a:pt x="108" y="95"/>
                  </a:lnTo>
                  <a:lnTo>
                    <a:pt x="108" y="95"/>
                  </a:lnTo>
                  <a:lnTo>
                    <a:pt x="104" y="94"/>
                  </a:lnTo>
                  <a:lnTo>
                    <a:pt x="103" y="93"/>
                  </a:lnTo>
                  <a:lnTo>
                    <a:pt x="103" y="93"/>
                  </a:lnTo>
                  <a:lnTo>
                    <a:pt x="103" y="93"/>
                  </a:lnTo>
                  <a:lnTo>
                    <a:pt x="102" y="92"/>
                  </a:lnTo>
                  <a:lnTo>
                    <a:pt x="100" y="89"/>
                  </a:lnTo>
                  <a:lnTo>
                    <a:pt x="99" y="88"/>
                  </a:lnTo>
                  <a:lnTo>
                    <a:pt x="98" y="88"/>
                  </a:lnTo>
                  <a:lnTo>
                    <a:pt x="96" y="86"/>
                  </a:lnTo>
                  <a:lnTo>
                    <a:pt x="94" y="84"/>
                  </a:lnTo>
                  <a:lnTo>
                    <a:pt x="93" y="83"/>
                  </a:lnTo>
                  <a:lnTo>
                    <a:pt x="91" y="82"/>
                  </a:lnTo>
                  <a:lnTo>
                    <a:pt x="90" y="81"/>
                  </a:lnTo>
                  <a:lnTo>
                    <a:pt x="90" y="80"/>
                  </a:lnTo>
                  <a:lnTo>
                    <a:pt x="90" y="80"/>
                  </a:lnTo>
                  <a:lnTo>
                    <a:pt x="90" y="80"/>
                  </a:lnTo>
                  <a:lnTo>
                    <a:pt x="88" y="78"/>
                  </a:lnTo>
                  <a:lnTo>
                    <a:pt x="88" y="78"/>
                  </a:lnTo>
                  <a:lnTo>
                    <a:pt x="87" y="79"/>
                  </a:lnTo>
                  <a:lnTo>
                    <a:pt x="87" y="78"/>
                  </a:lnTo>
                  <a:lnTo>
                    <a:pt x="87" y="78"/>
                  </a:lnTo>
                  <a:lnTo>
                    <a:pt x="87" y="78"/>
                  </a:lnTo>
                  <a:lnTo>
                    <a:pt x="87" y="78"/>
                  </a:lnTo>
                  <a:lnTo>
                    <a:pt x="87" y="78"/>
                  </a:lnTo>
                  <a:lnTo>
                    <a:pt x="87" y="78"/>
                  </a:lnTo>
                  <a:lnTo>
                    <a:pt x="86" y="77"/>
                  </a:lnTo>
                  <a:lnTo>
                    <a:pt x="87" y="77"/>
                  </a:lnTo>
                  <a:lnTo>
                    <a:pt x="87" y="77"/>
                  </a:lnTo>
                  <a:lnTo>
                    <a:pt x="87" y="77"/>
                  </a:lnTo>
                  <a:lnTo>
                    <a:pt x="87" y="77"/>
                  </a:lnTo>
                  <a:lnTo>
                    <a:pt x="87" y="77"/>
                  </a:lnTo>
                  <a:lnTo>
                    <a:pt x="87" y="77"/>
                  </a:lnTo>
                  <a:lnTo>
                    <a:pt x="87" y="77"/>
                  </a:lnTo>
                  <a:lnTo>
                    <a:pt x="87" y="77"/>
                  </a:lnTo>
                  <a:lnTo>
                    <a:pt x="86" y="76"/>
                  </a:lnTo>
                  <a:lnTo>
                    <a:pt x="86" y="75"/>
                  </a:lnTo>
                  <a:lnTo>
                    <a:pt x="86" y="75"/>
                  </a:lnTo>
                  <a:lnTo>
                    <a:pt x="86" y="75"/>
                  </a:lnTo>
                  <a:lnTo>
                    <a:pt x="86" y="75"/>
                  </a:lnTo>
                  <a:lnTo>
                    <a:pt x="86" y="75"/>
                  </a:lnTo>
                  <a:lnTo>
                    <a:pt x="84" y="74"/>
                  </a:lnTo>
                  <a:lnTo>
                    <a:pt x="83" y="73"/>
                  </a:lnTo>
                  <a:lnTo>
                    <a:pt x="83" y="73"/>
                  </a:lnTo>
                  <a:lnTo>
                    <a:pt x="83" y="73"/>
                  </a:lnTo>
                  <a:lnTo>
                    <a:pt x="82" y="73"/>
                  </a:lnTo>
                  <a:lnTo>
                    <a:pt x="82" y="72"/>
                  </a:lnTo>
                  <a:lnTo>
                    <a:pt x="82" y="72"/>
                  </a:lnTo>
                  <a:lnTo>
                    <a:pt x="82" y="72"/>
                  </a:lnTo>
                  <a:lnTo>
                    <a:pt x="78" y="70"/>
                  </a:lnTo>
                  <a:lnTo>
                    <a:pt x="75" y="68"/>
                  </a:lnTo>
                  <a:lnTo>
                    <a:pt x="73" y="67"/>
                  </a:lnTo>
                  <a:lnTo>
                    <a:pt x="70" y="66"/>
                  </a:lnTo>
                  <a:lnTo>
                    <a:pt x="70" y="66"/>
                  </a:lnTo>
                  <a:lnTo>
                    <a:pt x="70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6" y="66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4" y="69"/>
                  </a:lnTo>
                  <a:lnTo>
                    <a:pt x="64" y="69"/>
                  </a:lnTo>
                  <a:lnTo>
                    <a:pt x="64" y="69"/>
                  </a:lnTo>
                  <a:lnTo>
                    <a:pt x="64" y="69"/>
                  </a:lnTo>
                  <a:lnTo>
                    <a:pt x="64" y="70"/>
                  </a:lnTo>
                  <a:lnTo>
                    <a:pt x="64" y="71"/>
                  </a:lnTo>
                  <a:lnTo>
                    <a:pt x="64" y="71"/>
                  </a:lnTo>
                  <a:lnTo>
                    <a:pt x="64" y="71"/>
                  </a:lnTo>
                  <a:lnTo>
                    <a:pt x="64" y="71"/>
                  </a:lnTo>
                  <a:lnTo>
                    <a:pt x="64" y="71"/>
                  </a:lnTo>
                  <a:lnTo>
                    <a:pt x="64" y="71"/>
                  </a:lnTo>
                  <a:lnTo>
                    <a:pt x="64" y="71"/>
                  </a:lnTo>
                  <a:lnTo>
                    <a:pt x="64" y="71"/>
                  </a:lnTo>
                  <a:lnTo>
                    <a:pt x="63" y="71"/>
                  </a:lnTo>
                  <a:lnTo>
                    <a:pt x="63" y="71"/>
                  </a:lnTo>
                  <a:lnTo>
                    <a:pt x="63" y="71"/>
                  </a:lnTo>
                  <a:lnTo>
                    <a:pt x="63" y="71"/>
                  </a:lnTo>
                  <a:lnTo>
                    <a:pt x="63" y="71"/>
                  </a:lnTo>
                  <a:lnTo>
                    <a:pt x="63" y="71"/>
                  </a:lnTo>
                  <a:lnTo>
                    <a:pt x="63" y="71"/>
                  </a:lnTo>
                  <a:lnTo>
                    <a:pt x="63" y="71"/>
                  </a:lnTo>
                  <a:lnTo>
                    <a:pt x="63" y="71"/>
                  </a:lnTo>
                  <a:lnTo>
                    <a:pt x="63" y="72"/>
                  </a:lnTo>
                  <a:lnTo>
                    <a:pt x="63" y="72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4" y="71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2" y="71"/>
                  </a:lnTo>
                  <a:lnTo>
                    <a:pt x="62" y="71"/>
                  </a:lnTo>
                  <a:lnTo>
                    <a:pt x="62" y="71"/>
                  </a:lnTo>
                  <a:lnTo>
                    <a:pt x="62" y="71"/>
                  </a:lnTo>
                  <a:lnTo>
                    <a:pt x="62" y="71"/>
                  </a:lnTo>
                  <a:lnTo>
                    <a:pt x="62" y="71"/>
                  </a:lnTo>
                  <a:lnTo>
                    <a:pt x="61" y="71"/>
                  </a:lnTo>
                  <a:lnTo>
                    <a:pt x="61" y="71"/>
                  </a:lnTo>
                  <a:lnTo>
                    <a:pt x="60" y="71"/>
                  </a:lnTo>
                  <a:lnTo>
                    <a:pt x="60" y="71"/>
                  </a:lnTo>
                  <a:lnTo>
                    <a:pt x="59" y="71"/>
                  </a:lnTo>
                  <a:lnTo>
                    <a:pt x="59" y="71"/>
                  </a:lnTo>
                  <a:lnTo>
                    <a:pt x="59" y="71"/>
                  </a:lnTo>
                  <a:lnTo>
                    <a:pt x="59" y="71"/>
                  </a:lnTo>
                  <a:lnTo>
                    <a:pt x="59" y="71"/>
                  </a:lnTo>
                  <a:lnTo>
                    <a:pt x="59" y="71"/>
                  </a:lnTo>
                  <a:lnTo>
                    <a:pt x="59" y="71"/>
                  </a:lnTo>
                  <a:lnTo>
                    <a:pt x="59" y="71"/>
                  </a:lnTo>
                  <a:lnTo>
                    <a:pt x="58" y="71"/>
                  </a:lnTo>
                  <a:lnTo>
                    <a:pt x="58" y="71"/>
                  </a:lnTo>
                  <a:lnTo>
                    <a:pt x="58" y="71"/>
                  </a:lnTo>
                  <a:lnTo>
                    <a:pt x="58" y="71"/>
                  </a:lnTo>
                  <a:lnTo>
                    <a:pt x="57" y="71"/>
                  </a:lnTo>
                  <a:lnTo>
                    <a:pt x="57" y="71"/>
                  </a:lnTo>
                  <a:lnTo>
                    <a:pt x="57" y="72"/>
                  </a:lnTo>
                  <a:lnTo>
                    <a:pt x="57" y="72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56" y="73"/>
                  </a:lnTo>
                  <a:lnTo>
                    <a:pt x="56" y="73"/>
                  </a:lnTo>
                  <a:lnTo>
                    <a:pt x="56" y="73"/>
                  </a:lnTo>
                  <a:lnTo>
                    <a:pt x="56" y="73"/>
                  </a:lnTo>
                  <a:lnTo>
                    <a:pt x="55" y="75"/>
                  </a:lnTo>
                  <a:lnTo>
                    <a:pt x="54" y="75"/>
                  </a:lnTo>
                  <a:lnTo>
                    <a:pt x="53" y="78"/>
                  </a:lnTo>
                  <a:lnTo>
                    <a:pt x="53" y="79"/>
                  </a:lnTo>
                  <a:lnTo>
                    <a:pt x="52" y="80"/>
                  </a:lnTo>
                  <a:lnTo>
                    <a:pt x="52" y="80"/>
                  </a:lnTo>
                  <a:lnTo>
                    <a:pt x="53" y="81"/>
                  </a:lnTo>
                  <a:lnTo>
                    <a:pt x="53" y="81"/>
                  </a:lnTo>
                  <a:lnTo>
                    <a:pt x="53" y="81"/>
                  </a:lnTo>
                  <a:lnTo>
                    <a:pt x="53" y="81"/>
                  </a:lnTo>
                  <a:lnTo>
                    <a:pt x="53" y="81"/>
                  </a:lnTo>
                  <a:lnTo>
                    <a:pt x="53" y="81"/>
                  </a:lnTo>
                  <a:lnTo>
                    <a:pt x="53" y="81"/>
                  </a:lnTo>
                  <a:lnTo>
                    <a:pt x="53" y="82"/>
                  </a:lnTo>
                  <a:lnTo>
                    <a:pt x="49" y="84"/>
                  </a:lnTo>
                  <a:lnTo>
                    <a:pt x="49" y="84"/>
                  </a:lnTo>
                  <a:lnTo>
                    <a:pt x="49" y="84"/>
                  </a:lnTo>
                  <a:lnTo>
                    <a:pt x="49" y="84"/>
                  </a:lnTo>
                  <a:lnTo>
                    <a:pt x="49" y="84"/>
                  </a:lnTo>
                  <a:lnTo>
                    <a:pt x="49" y="84"/>
                  </a:lnTo>
                  <a:lnTo>
                    <a:pt x="49" y="84"/>
                  </a:lnTo>
                  <a:lnTo>
                    <a:pt x="49" y="85"/>
                  </a:lnTo>
                  <a:lnTo>
                    <a:pt x="49" y="85"/>
                  </a:lnTo>
                  <a:lnTo>
                    <a:pt x="49" y="85"/>
                  </a:lnTo>
                  <a:lnTo>
                    <a:pt x="48" y="85"/>
                  </a:lnTo>
                  <a:lnTo>
                    <a:pt x="48" y="85"/>
                  </a:lnTo>
                  <a:lnTo>
                    <a:pt x="47" y="85"/>
                  </a:lnTo>
                  <a:lnTo>
                    <a:pt x="45" y="83"/>
                  </a:lnTo>
                  <a:lnTo>
                    <a:pt x="44" y="83"/>
                  </a:lnTo>
                  <a:lnTo>
                    <a:pt x="44" y="83"/>
                  </a:lnTo>
                  <a:lnTo>
                    <a:pt x="44" y="83"/>
                  </a:lnTo>
                  <a:lnTo>
                    <a:pt x="44" y="83"/>
                  </a:lnTo>
                  <a:lnTo>
                    <a:pt x="44" y="83"/>
                  </a:lnTo>
                  <a:lnTo>
                    <a:pt x="44" y="83"/>
                  </a:lnTo>
                  <a:lnTo>
                    <a:pt x="44" y="83"/>
                  </a:lnTo>
                  <a:lnTo>
                    <a:pt x="44" y="83"/>
                  </a:lnTo>
                  <a:lnTo>
                    <a:pt x="43" y="84"/>
                  </a:lnTo>
                  <a:lnTo>
                    <a:pt x="43" y="84"/>
                  </a:lnTo>
                  <a:lnTo>
                    <a:pt x="43" y="84"/>
                  </a:lnTo>
                  <a:lnTo>
                    <a:pt x="43" y="84"/>
                  </a:lnTo>
                  <a:lnTo>
                    <a:pt x="43" y="84"/>
                  </a:lnTo>
                  <a:lnTo>
                    <a:pt x="43" y="84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42" y="85"/>
                  </a:lnTo>
                  <a:lnTo>
                    <a:pt x="42" y="85"/>
                  </a:lnTo>
                  <a:lnTo>
                    <a:pt x="42" y="85"/>
                  </a:lnTo>
                  <a:lnTo>
                    <a:pt x="42" y="85"/>
                  </a:lnTo>
                  <a:lnTo>
                    <a:pt x="41" y="85"/>
                  </a:lnTo>
                  <a:lnTo>
                    <a:pt x="41" y="85"/>
                  </a:lnTo>
                  <a:lnTo>
                    <a:pt x="41" y="85"/>
                  </a:lnTo>
                  <a:lnTo>
                    <a:pt x="41" y="85"/>
                  </a:lnTo>
                  <a:lnTo>
                    <a:pt x="41" y="85"/>
                  </a:lnTo>
                  <a:lnTo>
                    <a:pt x="41" y="85"/>
                  </a:lnTo>
                  <a:lnTo>
                    <a:pt x="40" y="85"/>
                  </a:lnTo>
                  <a:lnTo>
                    <a:pt x="40" y="85"/>
                  </a:lnTo>
                  <a:lnTo>
                    <a:pt x="40" y="85"/>
                  </a:lnTo>
                  <a:lnTo>
                    <a:pt x="40" y="85"/>
                  </a:lnTo>
                  <a:lnTo>
                    <a:pt x="40" y="85"/>
                  </a:lnTo>
                  <a:lnTo>
                    <a:pt x="40" y="84"/>
                  </a:lnTo>
                  <a:lnTo>
                    <a:pt x="40" y="84"/>
                  </a:lnTo>
                  <a:lnTo>
                    <a:pt x="41" y="84"/>
                  </a:lnTo>
                  <a:lnTo>
                    <a:pt x="41" y="84"/>
                  </a:lnTo>
                  <a:lnTo>
                    <a:pt x="41" y="84"/>
                  </a:lnTo>
                  <a:lnTo>
                    <a:pt x="41" y="84"/>
                  </a:lnTo>
                  <a:lnTo>
                    <a:pt x="41" y="84"/>
                  </a:lnTo>
                  <a:lnTo>
                    <a:pt x="42" y="83"/>
                  </a:lnTo>
                  <a:lnTo>
                    <a:pt x="43" y="83"/>
                  </a:lnTo>
                  <a:lnTo>
                    <a:pt x="43" y="84"/>
                  </a:lnTo>
                  <a:lnTo>
                    <a:pt x="43" y="84"/>
                  </a:lnTo>
                  <a:lnTo>
                    <a:pt x="43" y="83"/>
                  </a:lnTo>
                  <a:lnTo>
                    <a:pt x="43" y="83"/>
                  </a:lnTo>
                  <a:lnTo>
                    <a:pt x="43" y="83"/>
                  </a:lnTo>
                  <a:lnTo>
                    <a:pt x="43" y="83"/>
                  </a:lnTo>
                  <a:lnTo>
                    <a:pt x="44" y="83"/>
                  </a:lnTo>
                  <a:lnTo>
                    <a:pt x="44" y="83"/>
                  </a:lnTo>
                  <a:lnTo>
                    <a:pt x="44" y="83"/>
                  </a:lnTo>
                  <a:lnTo>
                    <a:pt x="44" y="83"/>
                  </a:lnTo>
                  <a:lnTo>
                    <a:pt x="44" y="82"/>
                  </a:lnTo>
                  <a:lnTo>
                    <a:pt x="44" y="82"/>
                  </a:lnTo>
                  <a:lnTo>
                    <a:pt x="44" y="82"/>
                  </a:lnTo>
                  <a:lnTo>
                    <a:pt x="44" y="82"/>
                  </a:lnTo>
                  <a:lnTo>
                    <a:pt x="44" y="81"/>
                  </a:lnTo>
                  <a:lnTo>
                    <a:pt x="44" y="81"/>
                  </a:lnTo>
                  <a:lnTo>
                    <a:pt x="44" y="81"/>
                  </a:lnTo>
                  <a:lnTo>
                    <a:pt x="44" y="81"/>
                  </a:lnTo>
                  <a:lnTo>
                    <a:pt x="44" y="81"/>
                  </a:lnTo>
                  <a:lnTo>
                    <a:pt x="44" y="81"/>
                  </a:lnTo>
                  <a:lnTo>
                    <a:pt x="44" y="81"/>
                  </a:lnTo>
                  <a:lnTo>
                    <a:pt x="44" y="81"/>
                  </a:lnTo>
                  <a:lnTo>
                    <a:pt x="44" y="80"/>
                  </a:lnTo>
                  <a:lnTo>
                    <a:pt x="42" y="79"/>
                  </a:lnTo>
                  <a:lnTo>
                    <a:pt x="40" y="80"/>
                  </a:lnTo>
                  <a:lnTo>
                    <a:pt x="42" y="79"/>
                  </a:lnTo>
                  <a:lnTo>
                    <a:pt x="42" y="79"/>
                  </a:lnTo>
                  <a:lnTo>
                    <a:pt x="41" y="78"/>
                  </a:lnTo>
                  <a:lnTo>
                    <a:pt x="41" y="78"/>
                  </a:lnTo>
                  <a:lnTo>
                    <a:pt x="41" y="78"/>
                  </a:lnTo>
                  <a:lnTo>
                    <a:pt x="41" y="78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0" y="77"/>
                  </a:lnTo>
                  <a:lnTo>
                    <a:pt x="40" y="77"/>
                  </a:lnTo>
                  <a:lnTo>
                    <a:pt x="40" y="77"/>
                  </a:lnTo>
                  <a:lnTo>
                    <a:pt x="40" y="77"/>
                  </a:lnTo>
                  <a:lnTo>
                    <a:pt x="40" y="77"/>
                  </a:lnTo>
                  <a:lnTo>
                    <a:pt x="40" y="77"/>
                  </a:lnTo>
                  <a:lnTo>
                    <a:pt x="40" y="77"/>
                  </a:lnTo>
                  <a:lnTo>
                    <a:pt x="39" y="77"/>
                  </a:lnTo>
                  <a:lnTo>
                    <a:pt x="39" y="77"/>
                  </a:lnTo>
                  <a:lnTo>
                    <a:pt x="37" y="77"/>
                  </a:lnTo>
                  <a:lnTo>
                    <a:pt x="34" y="77"/>
                  </a:lnTo>
                  <a:lnTo>
                    <a:pt x="30" y="76"/>
                  </a:lnTo>
                  <a:lnTo>
                    <a:pt x="29" y="75"/>
                  </a:lnTo>
                  <a:lnTo>
                    <a:pt x="29" y="75"/>
                  </a:lnTo>
                  <a:lnTo>
                    <a:pt x="29" y="75"/>
                  </a:lnTo>
                  <a:lnTo>
                    <a:pt x="29" y="75"/>
                  </a:lnTo>
                  <a:lnTo>
                    <a:pt x="29" y="75"/>
                  </a:lnTo>
                  <a:lnTo>
                    <a:pt x="29" y="75"/>
                  </a:lnTo>
                  <a:lnTo>
                    <a:pt x="29" y="74"/>
                  </a:lnTo>
                  <a:lnTo>
                    <a:pt x="29" y="74"/>
                  </a:lnTo>
                  <a:lnTo>
                    <a:pt x="28" y="74"/>
                  </a:lnTo>
                  <a:lnTo>
                    <a:pt x="28" y="74"/>
                  </a:lnTo>
                  <a:lnTo>
                    <a:pt x="28" y="74"/>
                  </a:lnTo>
                  <a:lnTo>
                    <a:pt x="28" y="73"/>
                  </a:lnTo>
                  <a:lnTo>
                    <a:pt x="26" y="73"/>
                  </a:lnTo>
                  <a:lnTo>
                    <a:pt x="26" y="73"/>
                  </a:lnTo>
                  <a:lnTo>
                    <a:pt x="25" y="73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1" y="73"/>
                  </a:lnTo>
                  <a:lnTo>
                    <a:pt x="21" y="74"/>
                  </a:lnTo>
                  <a:lnTo>
                    <a:pt x="21" y="74"/>
                  </a:lnTo>
                  <a:lnTo>
                    <a:pt x="21" y="74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19" y="75"/>
                  </a:lnTo>
                  <a:lnTo>
                    <a:pt x="19" y="75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8" y="77"/>
                  </a:lnTo>
                  <a:lnTo>
                    <a:pt x="18" y="76"/>
                  </a:lnTo>
                  <a:lnTo>
                    <a:pt x="17" y="77"/>
                  </a:lnTo>
                  <a:lnTo>
                    <a:pt x="17" y="77"/>
                  </a:lnTo>
                  <a:lnTo>
                    <a:pt x="17" y="77"/>
                  </a:lnTo>
                  <a:lnTo>
                    <a:pt x="17" y="77"/>
                  </a:lnTo>
                  <a:lnTo>
                    <a:pt x="17" y="78"/>
                  </a:lnTo>
                  <a:lnTo>
                    <a:pt x="17" y="78"/>
                  </a:lnTo>
                  <a:lnTo>
                    <a:pt x="17" y="78"/>
                  </a:lnTo>
                  <a:lnTo>
                    <a:pt x="17" y="78"/>
                  </a:lnTo>
                  <a:lnTo>
                    <a:pt x="17" y="78"/>
                  </a:lnTo>
                  <a:lnTo>
                    <a:pt x="17" y="78"/>
                  </a:lnTo>
                  <a:lnTo>
                    <a:pt x="18" y="79"/>
                  </a:lnTo>
                  <a:lnTo>
                    <a:pt x="19" y="80"/>
                  </a:lnTo>
                  <a:lnTo>
                    <a:pt x="20" y="80"/>
                  </a:lnTo>
                  <a:lnTo>
                    <a:pt x="21" y="86"/>
                  </a:lnTo>
                  <a:lnTo>
                    <a:pt x="20" y="87"/>
                  </a:lnTo>
                  <a:lnTo>
                    <a:pt x="19" y="87"/>
                  </a:lnTo>
                  <a:lnTo>
                    <a:pt x="19" y="87"/>
                  </a:lnTo>
                  <a:lnTo>
                    <a:pt x="19" y="87"/>
                  </a:lnTo>
                  <a:lnTo>
                    <a:pt x="19" y="87"/>
                  </a:lnTo>
                  <a:lnTo>
                    <a:pt x="19" y="88"/>
                  </a:lnTo>
                  <a:lnTo>
                    <a:pt x="19" y="88"/>
                  </a:lnTo>
                  <a:lnTo>
                    <a:pt x="19" y="88"/>
                  </a:lnTo>
                  <a:lnTo>
                    <a:pt x="19" y="88"/>
                  </a:lnTo>
                  <a:lnTo>
                    <a:pt x="19" y="88"/>
                  </a:lnTo>
                  <a:lnTo>
                    <a:pt x="20" y="88"/>
                  </a:lnTo>
                  <a:lnTo>
                    <a:pt x="20" y="88"/>
                  </a:lnTo>
                  <a:lnTo>
                    <a:pt x="20" y="88"/>
                  </a:lnTo>
                  <a:lnTo>
                    <a:pt x="21" y="88"/>
                  </a:lnTo>
                  <a:lnTo>
                    <a:pt x="21" y="88"/>
                  </a:lnTo>
                  <a:lnTo>
                    <a:pt x="22" y="88"/>
                  </a:lnTo>
                  <a:lnTo>
                    <a:pt x="22" y="88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3" y="90"/>
                  </a:lnTo>
                  <a:lnTo>
                    <a:pt x="23" y="90"/>
                  </a:lnTo>
                  <a:lnTo>
                    <a:pt x="23" y="91"/>
                  </a:lnTo>
                  <a:lnTo>
                    <a:pt x="23" y="91"/>
                  </a:lnTo>
                  <a:lnTo>
                    <a:pt x="23" y="91"/>
                  </a:lnTo>
                  <a:lnTo>
                    <a:pt x="22" y="92"/>
                  </a:lnTo>
                  <a:lnTo>
                    <a:pt x="22" y="92"/>
                  </a:lnTo>
                  <a:lnTo>
                    <a:pt x="22" y="92"/>
                  </a:lnTo>
                  <a:lnTo>
                    <a:pt x="22" y="92"/>
                  </a:lnTo>
                  <a:lnTo>
                    <a:pt x="22" y="91"/>
                  </a:lnTo>
                  <a:lnTo>
                    <a:pt x="21" y="91"/>
                  </a:lnTo>
                  <a:lnTo>
                    <a:pt x="21" y="91"/>
                  </a:lnTo>
                  <a:lnTo>
                    <a:pt x="21" y="91"/>
                  </a:lnTo>
                  <a:lnTo>
                    <a:pt x="21" y="89"/>
                  </a:lnTo>
                  <a:lnTo>
                    <a:pt x="21" y="89"/>
                  </a:lnTo>
                  <a:lnTo>
                    <a:pt x="21" y="89"/>
                  </a:lnTo>
                  <a:lnTo>
                    <a:pt x="21" y="89"/>
                  </a:lnTo>
                  <a:lnTo>
                    <a:pt x="20" y="89"/>
                  </a:lnTo>
                  <a:lnTo>
                    <a:pt x="20" y="89"/>
                  </a:lnTo>
                  <a:lnTo>
                    <a:pt x="19" y="88"/>
                  </a:lnTo>
                  <a:lnTo>
                    <a:pt x="19" y="88"/>
                  </a:lnTo>
                  <a:lnTo>
                    <a:pt x="17" y="88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15" y="89"/>
                  </a:lnTo>
                  <a:lnTo>
                    <a:pt x="15" y="89"/>
                  </a:lnTo>
                  <a:lnTo>
                    <a:pt x="15" y="89"/>
                  </a:lnTo>
                  <a:lnTo>
                    <a:pt x="12" y="88"/>
                  </a:lnTo>
                  <a:lnTo>
                    <a:pt x="11" y="88"/>
                  </a:lnTo>
                  <a:lnTo>
                    <a:pt x="11" y="88"/>
                  </a:lnTo>
                  <a:lnTo>
                    <a:pt x="10" y="88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9" y="85"/>
                  </a:lnTo>
                  <a:lnTo>
                    <a:pt x="9" y="85"/>
                  </a:lnTo>
                  <a:close/>
                </a:path>
              </a:pathLst>
            </a:custGeom>
            <a:solidFill>
              <a:srgbClr val="3F6075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77" name="Freeform 243"/>
            <p:cNvSpPr>
              <a:spLocks/>
            </p:cNvSpPr>
            <p:nvPr/>
          </p:nvSpPr>
          <p:spPr bwMode="auto">
            <a:xfrm>
              <a:off x="5123376" y="2453151"/>
              <a:ext cx="88299" cy="64754"/>
            </a:xfrm>
            <a:custGeom>
              <a:avLst/>
              <a:gdLst>
                <a:gd name="T0" fmla="*/ 6 w 30"/>
                <a:gd name="T1" fmla="*/ 1 h 22"/>
                <a:gd name="T2" fmla="*/ 8 w 30"/>
                <a:gd name="T3" fmla="*/ 2 h 22"/>
                <a:gd name="T4" fmla="*/ 9 w 30"/>
                <a:gd name="T5" fmla="*/ 2 h 22"/>
                <a:gd name="T6" fmla="*/ 15 w 30"/>
                <a:gd name="T7" fmla="*/ 2 h 22"/>
                <a:gd name="T8" fmla="*/ 14 w 30"/>
                <a:gd name="T9" fmla="*/ 3 h 22"/>
                <a:gd name="T10" fmla="*/ 14 w 30"/>
                <a:gd name="T11" fmla="*/ 3 h 22"/>
                <a:gd name="T12" fmla="*/ 14 w 30"/>
                <a:gd name="T13" fmla="*/ 3 h 22"/>
                <a:gd name="T14" fmla="*/ 18 w 30"/>
                <a:gd name="T15" fmla="*/ 3 h 22"/>
                <a:gd name="T16" fmla="*/ 20 w 30"/>
                <a:gd name="T17" fmla="*/ 4 h 22"/>
                <a:gd name="T18" fmla="*/ 23 w 30"/>
                <a:gd name="T19" fmla="*/ 4 h 22"/>
                <a:gd name="T20" fmla="*/ 22 w 30"/>
                <a:gd name="T21" fmla="*/ 4 h 22"/>
                <a:gd name="T22" fmla="*/ 23 w 30"/>
                <a:gd name="T23" fmla="*/ 5 h 22"/>
                <a:gd name="T24" fmla="*/ 23 w 30"/>
                <a:gd name="T25" fmla="*/ 5 h 22"/>
                <a:gd name="T26" fmla="*/ 23 w 30"/>
                <a:gd name="T27" fmla="*/ 5 h 22"/>
                <a:gd name="T28" fmla="*/ 24 w 30"/>
                <a:gd name="T29" fmla="*/ 4 h 22"/>
                <a:gd name="T30" fmla="*/ 26 w 30"/>
                <a:gd name="T31" fmla="*/ 5 h 22"/>
                <a:gd name="T32" fmla="*/ 27 w 30"/>
                <a:gd name="T33" fmla="*/ 6 h 22"/>
                <a:gd name="T34" fmla="*/ 29 w 30"/>
                <a:gd name="T35" fmla="*/ 12 h 22"/>
                <a:gd name="T36" fmla="*/ 30 w 30"/>
                <a:gd name="T37" fmla="*/ 14 h 22"/>
                <a:gd name="T38" fmla="*/ 30 w 30"/>
                <a:gd name="T39" fmla="*/ 15 h 22"/>
                <a:gd name="T40" fmla="*/ 29 w 30"/>
                <a:gd name="T41" fmla="*/ 16 h 22"/>
                <a:gd name="T42" fmla="*/ 28 w 30"/>
                <a:gd name="T43" fmla="*/ 16 h 22"/>
                <a:gd name="T44" fmla="*/ 27 w 30"/>
                <a:gd name="T45" fmla="*/ 17 h 22"/>
                <a:gd name="T46" fmla="*/ 28 w 30"/>
                <a:gd name="T47" fmla="*/ 18 h 22"/>
                <a:gd name="T48" fmla="*/ 28 w 30"/>
                <a:gd name="T49" fmla="*/ 18 h 22"/>
                <a:gd name="T50" fmla="*/ 27 w 30"/>
                <a:gd name="T51" fmla="*/ 19 h 22"/>
                <a:gd name="T52" fmla="*/ 27 w 30"/>
                <a:gd name="T53" fmla="*/ 19 h 22"/>
                <a:gd name="T54" fmla="*/ 23 w 30"/>
                <a:gd name="T55" fmla="*/ 18 h 22"/>
                <a:gd name="T56" fmla="*/ 23 w 30"/>
                <a:gd name="T57" fmla="*/ 18 h 22"/>
                <a:gd name="T58" fmla="*/ 21 w 30"/>
                <a:gd name="T59" fmla="*/ 19 h 22"/>
                <a:gd name="T60" fmla="*/ 21 w 30"/>
                <a:gd name="T61" fmla="*/ 19 h 22"/>
                <a:gd name="T62" fmla="*/ 21 w 30"/>
                <a:gd name="T63" fmla="*/ 20 h 22"/>
                <a:gd name="T64" fmla="*/ 19 w 30"/>
                <a:gd name="T65" fmla="*/ 21 h 22"/>
                <a:gd name="T66" fmla="*/ 19 w 30"/>
                <a:gd name="T67" fmla="*/ 21 h 22"/>
                <a:gd name="T68" fmla="*/ 17 w 30"/>
                <a:gd name="T69" fmla="*/ 20 h 22"/>
                <a:gd name="T70" fmla="*/ 15 w 30"/>
                <a:gd name="T71" fmla="*/ 20 h 22"/>
                <a:gd name="T72" fmla="*/ 14 w 30"/>
                <a:gd name="T73" fmla="*/ 20 h 22"/>
                <a:gd name="T74" fmla="*/ 13 w 30"/>
                <a:gd name="T75" fmla="*/ 20 h 22"/>
                <a:gd name="T76" fmla="*/ 12 w 30"/>
                <a:gd name="T77" fmla="*/ 21 h 22"/>
                <a:gd name="T78" fmla="*/ 10 w 30"/>
                <a:gd name="T79" fmla="*/ 20 h 22"/>
                <a:gd name="T80" fmla="*/ 6 w 30"/>
                <a:gd name="T81" fmla="*/ 22 h 22"/>
                <a:gd name="T82" fmla="*/ 3 w 30"/>
                <a:gd name="T83" fmla="*/ 20 h 22"/>
                <a:gd name="T84" fmla="*/ 1 w 30"/>
                <a:gd name="T85" fmla="*/ 19 h 22"/>
                <a:gd name="T86" fmla="*/ 0 w 30"/>
                <a:gd name="T87" fmla="*/ 17 h 22"/>
                <a:gd name="T88" fmla="*/ 2 w 30"/>
                <a:gd name="T89" fmla="*/ 16 h 22"/>
                <a:gd name="T90" fmla="*/ 2 w 30"/>
                <a:gd name="T91" fmla="*/ 16 h 22"/>
                <a:gd name="T92" fmla="*/ 2 w 30"/>
                <a:gd name="T93" fmla="*/ 16 h 22"/>
                <a:gd name="T94" fmla="*/ 3 w 30"/>
                <a:gd name="T95" fmla="*/ 14 h 22"/>
                <a:gd name="T96" fmla="*/ 2 w 30"/>
                <a:gd name="T97" fmla="*/ 12 h 22"/>
                <a:gd name="T98" fmla="*/ 1 w 30"/>
                <a:gd name="T99" fmla="*/ 8 h 22"/>
                <a:gd name="T100" fmla="*/ 2 w 30"/>
                <a:gd name="T101" fmla="*/ 8 h 22"/>
                <a:gd name="T102" fmla="*/ 2 w 30"/>
                <a:gd name="T103" fmla="*/ 7 h 22"/>
                <a:gd name="T104" fmla="*/ 3 w 30"/>
                <a:gd name="T105" fmla="*/ 6 h 22"/>
                <a:gd name="T106" fmla="*/ 4 w 30"/>
                <a:gd name="T107" fmla="*/ 3 h 22"/>
                <a:gd name="T108" fmla="*/ 3 w 30"/>
                <a:gd name="T109" fmla="*/ 3 h 22"/>
                <a:gd name="T110" fmla="*/ 3 w 30"/>
                <a:gd name="T111" fmla="*/ 3 h 22"/>
                <a:gd name="T112" fmla="*/ 2 w 30"/>
                <a:gd name="T113" fmla="*/ 1 h 22"/>
                <a:gd name="T114" fmla="*/ 2 w 30"/>
                <a:gd name="T115" fmla="*/ 1 h 22"/>
                <a:gd name="T116" fmla="*/ 4 w 30"/>
                <a:gd name="T117" fmla="*/ 0 h 22"/>
                <a:gd name="T118" fmla="*/ 4 w 30"/>
                <a:gd name="T1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" h="22">
                  <a:moveTo>
                    <a:pt x="4" y="0"/>
                  </a:moveTo>
                  <a:lnTo>
                    <a:pt x="4" y="0"/>
                  </a:lnTo>
                  <a:lnTo>
                    <a:pt x="6" y="1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3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3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8" y="10"/>
                  </a:lnTo>
                  <a:lnTo>
                    <a:pt x="29" y="12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28" y="16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6" y="18"/>
                  </a:lnTo>
                  <a:lnTo>
                    <a:pt x="24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2" y="18"/>
                  </a:lnTo>
                  <a:lnTo>
                    <a:pt x="22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8" y="21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6" y="20"/>
                  </a:lnTo>
                  <a:lnTo>
                    <a:pt x="15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2" y="20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10" y="20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3" y="20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1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F6075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78" name="Freeform 244"/>
            <p:cNvSpPr>
              <a:spLocks/>
            </p:cNvSpPr>
            <p:nvPr/>
          </p:nvSpPr>
          <p:spPr bwMode="auto">
            <a:xfrm>
              <a:off x="5400049" y="2638581"/>
              <a:ext cx="55924" cy="29434"/>
            </a:xfrm>
            <a:custGeom>
              <a:avLst/>
              <a:gdLst>
                <a:gd name="T0" fmla="*/ 17 w 19"/>
                <a:gd name="T1" fmla="*/ 0 h 10"/>
                <a:gd name="T2" fmla="*/ 17 w 19"/>
                <a:gd name="T3" fmla="*/ 0 h 10"/>
                <a:gd name="T4" fmla="*/ 18 w 19"/>
                <a:gd name="T5" fmla="*/ 0 h 10"/>
                <a:gd name="T6" fmla="*/ 19 w 19"/>
                <a:gd name="T7" fmla="*/ 1 h 10"/>
                <a:gd name="T8" fmla="*/ 19 w 19"/>
                <a:gd name="T9" fmla="*/ 2 h 10"/>
                <a:gd name="T10" fmla="*/ 18 w 19"/>
                <a:gd name="T11" fmla="*/ 3 h 10"/>
                <a:gd name="T12" fmla="*/ 16 w 19"/>
                <a:gd name="T13" fmla="*/ 7 h 10"/>
                <a:gd name="T14" fmla="*/ 15 w 19"/>
                <a:gd name="T15" fmla="*/ 7 h 10"/>
                <a:gd name="T16" fmla="*/ 14 w 19"/>
                <a:gd name="T17" fmla="*/ 6 h 10"/>
                <a:gd name="T18" fmla="*/ 14 w 19"/>
                <a:gd name="T19" fmla="*/ 6 h 10"/>
                <a:gd name="T20" fmla="*/ 13 w 19"/>
                <a:gd name="T21" fmla="*/ 5 h 10"/>
                <a:gd name="T22" fmla="*/ 13 w 19"/>
                <a:gd name="T23" fmla="*/ 5 h 10"/>
                <a:gd name="T24" fmla="*/ 10 w 19"/>
                <a:gd name="T25" fmla="*/ 6 h 10"/>
                <a:gd name="T26" fmla="*/ 10 w 19"/>
                <a:gd name="T27" fmla="*/ 7 h 10"/>
                <a:gd name="T28" fmla="*/ 4 w 19"/>
                <a:gd name="T29" fmla="*/ 9 h 10"/>
                <a:gd name="T30" fmla="*/ 1 w 19"/>
                <a:gd name="T31" fmla="*/ 10 h 10"/>
                <a:gd name="T32" fmla="*/ 1 w 19"/>
                <a:gd name="T33" fmla="*/ 2 h 10"/>
                <a:gd name="T34" fmla="*/ 1 w 19"/>
                <a:gd name="T35" fmla="*/ 1 h 10"/>
                <a:gd name="T36" fmla="*/ 1 w 19"/>
                <a:gd name="T37" fmla="*/ 1 h 10"/>
                <a:gd name="T38" fmla="*/ 1 w 19"/>
                <a:gd name="T39" fmla="*/ 1 h 10"/>
                <a:gd name="T40" fmla="*/ 4 w 19"/>
                <a:gd name="T41" fmla="*/ 1 h 10"/>
                <a:gd name="T42" fmla="*/ 5 w 19"/>
                <a:gd name="T43" fmla="*/ 1 h 10"/>
                <a:gd name="T44" fmla="*/ 7 w 19"/>
                <a:gd name="T45" fmla="*/ 1 h 10"/>
                <a:gd name="T46" fmla="*/ 9 w 19"/>
                <a:gd name="T47" fmla="*/ 1 h 10"/>
                <a:gd name="T48" fmla="*/ 11 w 19"/>
                <a:gd name="T49" fmla="*/ 2 h 10"/>
                <a:gd name="T50" fmla="*/ 11 w 19"/>
                <a:gd name="T51" fmla="*/ 2 h 10"/>
                <a:gd name="T52" fmla="*/ 12 w 19"/>
                <a:gd name="T53" fmla="*/ 2 h 10"/>
                <a:gd name="T54" fmla="*/ 12 w 19"/>
                <a:gd name="T55" fmla="*/ 2 h 10"/>
                <a:gd name="T56" fmla="*/ 15 w 19"/>
                <a:gd name="T57" fmla="*/ 2 h 10"/>
                <a:gd name="T58" fmla="*/ 15 w 19"/>
                <a:gd name="T59" fmla="*/ 2 h 10"/>
                <a:gd name="T60" fmla="*/ 15 w 19"/>
                <a:gd name="T61" fmla="*/ 1 h 10"/>
                <a:gd name="T62" fmla="*/ 16 w 19"/>
                <a:gd name="T63" fmla="*/ 1 h 10"/>
                <a:gd name="T64" fmla="*/ 16 w 19"/>
                <a:gd name="T65" fmla="*/ 1 h 10"/>
                <a:gd name="T66" fmla="*/ 17 w 19"/>
                <a:gd name="T67" fmla="*/ 0 h 10"/>
                <a:gd name="T68" fmla="*/ 17 w 19"/>
                <a:gd name="T6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" h="10">
                  <a:moveTo>
                    <a:pt x="17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8" y="3"/>
                  </a:lnTo>
                  <a:lnTo>
                    <a:pt x="17" y="5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7"/>
                  </a:lnTo>
                  <a:lnTo>
                    <a:pt x="4" y="9"/>
                  </a:lnTo>
                  <a:lnTo>
                    <a:pt x="2" y="9"/>
                  </a:lnTo>
                  <a:lnTo>
                    <a:pt x="1" y="10"/>
                  </a:lnTo>
                  <a:lnTo>
                    <a:pt x="0" y="5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3F6075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79" name="Freeform 245"/>
            <p:cNvSpPr>
              <a:spLocks/>
            </p:cNvSpPr>
            <p:nvPr/>
          </p:nvSpPr>
          <p:spPr bwMode="auto">
            <a:xfrm>
              <a:off x="5229337" y="2435491"/>
              <a:ext cx="26491" cy="32378"/>
            </a:xfrm>
            <a:custGeom>
              <a:avLst/>
              <a:gdLst>
                <a:gd name="T0" fmla="*/ 6 w 9"/>
                <a:gd name="T1" fmla="*/ 8 h 11"/>
                <a:gd name="T2" fmla="*/ 6 w 9"/>
                <a:gd name="T3" fmla="*/ 10 h 11"/>
                <a:gd name="T4" fmla="*/ 6 w 9"/>
                <a:gd name="T5" fmla="*/ 10 h 11"/>
                <a:gd name="T6" fmla="*/ 6 w 9"/>
                <a:gd name="T7" fmla="*/ 10 h 11"/>
                <a:gd name="T8" fmla="*/ 7 w 9"/>
                <a:gd name="T9" fmla="*/ 10 h 11"/>
                <a:gd name="T10" fmla="*/ 7 w 9"/>
                <a:gd name="T11" fmla="*/ 11 h 11"/>
                <a:gd name="T12" fmla="*/ 7 w 9"/>
                <a:gd name="T13" fmla="*/ 11 h 11"/>
                <a:gd name="T14" fmla="*/ 7 w 9"/>
                <a:gd name="T15" fmla="*/ 11 h 11"/>
                <a:gd name="T16" fmla="*/ 6 w 9"/>
                <a:gd name="T17" fmla="*/ 11 h 11"/>
                <a:gd name="T18" fmla="*/ 6 w 9"/>
                <a:gd name="T19" fmla="*/ 11 h 11"/>
                <a:gd name="T20" fmla="*/ 5 w 9"/>
                <a:gd name="T21" fmla="*/ 10 h 11"/>
                <a:gd name="T22" fmla="*/ 4 w 9"/>
                <a:gd name="T23" fmla="*/ 8 h 11"/>
                <a:gd name="T24" fmla="*/ 4 w 9"/>
                <a:gd name="T25" fmla="*/ 8 h 11"/>
                <a:gd name="T26" fmla="*/ 4 w 9"/>
                <a:gd name="T27" fmla="*/ 8 h 11"/>
                <a:gd name="T28" fmla="*/ 4 w 9"/>
                <a:gd name="T29" fmla="*/ 8 h 11"/>
                <a:gd name="T30" fmla="*/ 4 w 9"/>
                <a:gd name="T31" fmla="*/ 8 h 11"/>
                <a:gd name="T32" fmla="*/ 4 w 9"/>
                <a:gd name="T33" fmla="*/ 8 h 11"/>
                <a:gd name="T34" fmla="*/ 4 w 9"/>
                <a:gd name="T35" fmla="*/ 8 h 11"/>
                <a:gd name="T36" fmla="*/ 4 w 9"/>
                <a:gd name="T37" fmla="*/ 8 h 11"/>
                <a:gd name="T38" fmla="*/ 4 w 9"/>
                <a:gd name="T39" fmla="*/ 9 h 11"/>
                <a:gd name="T40" fmla="*/ 4 w 9"/>
                <a:gd name="T41" fmla="*/ 9 h 11"/>
                <a:gd name="T42" fmla="*/ 4 w 9"/>
                <a:gd name="T43" fmla="*/ 9 h 11"/>
                <a:gd name="T44" fmla="*/ 3 w 9"/>
                <a:gd name="T45" fmla="*/ 9 h 11"/>
                <a:gd name="T46" fmla="*/ 3 w 9"/>
                <a:gd name="T47" fmla="*/ 9 h 11"/>
                <a:gd name="T48" fmla="*/ 3 w 9"/>
                <a:gd name="T49" fmla="*/ 9 h 11"/>
                <a:gd name="T50" fmla="*/ 3 w 9"/>
                <a:gd name="T51" fmla="*/ 9 h 11"/>
                <a:gd name="T52" fmla="*/ 3 w 9"/>
                <a:gd name="T53" fmla="*/ 9 h 11"/>
                <a:gd name="T54" fmla="*/ 2 w 9"/>
                <a:gd name="T55" fmla="*/ 8 h 11"/>
                <a:gd name="T56" fmla="*/ 1 w 9"/>
                <a:gd name="T57" fmla="*/ 9 h 11"/>
                <a:gd name="T58" fmla="*/ 1 w 9"/>
                <a:gd name="T59" fmla="*/ 9 h 11"/>
                <a:gd name="T60" fmla="*/ 1 w 9"/>
                <a:gd name="T61" fmla="*/ 9 h 11"/>
                <a:gd name="T62" fmla="*/ 1 w 9"/>
                <a:gd name="T63" fmla="*/ 9 h 11"/>
                <a:gd name="T64" fmla="*/ 1 w 9"/>
                <a:gd name="T65" fmla="*/ 10 h 11"/>
                <a:gd name="T66" fmla="*/ 1 w 9"/>
                <a:gd name="T67" fmla="*/ 10 h 11"/>
                <a:gd name="T68" fmla="*/ 2 w 9"/>
                <a:gd name="T69" fmla="*/ 10 h 11"/>
                <a:gd name="T70" fmla="*/ 2 w 9"/>
                <a:gd name="T71" fmla="*/ 10 h 11"/>
                <a:gd name="T72" fmla="*/ 2 w 9"/>
                <a:gd name="T73" fmla="*/ 11 h 11"/>
                <a:gd name="T74" fmla="*/ 2 w 9"/>
                <a:gd name="T75" fmla="*/ 11 h 11"/>
                <a:gd name="T76" fmla="*/ 1 w 9"/>
                <a:gd name="T77" fmla="*/ 11 h 11"/>
                <a:gd name="T78" fmla="*/ 1 w 9"/>
                <a:gd name="T79" fmla="*/ 11 h 11"/>
                <a:gd name="T80" fmla="*/ 0 w 9"/>
                <a:gd name="T81" fmla="*/ 10 h 11"/>
                <a:gd name="T82" fmla="*/ 0 w 9"/>
                <a:gd name="T83" fmla="*/ 9 h 11"/>
                <a:gd name="T84" fmla="*/ 0 w 9"/>
                <a:gd name="T85" fmla="*/ 9 h 11"/>
                <a:gd name="T86" fmla="*/ 1 w 9"/>
                <a:gd name="T87" fmla="*/ 8 h 11"/>
                <a:gd name="T88" fmla="*/ 1 w 9"/>
                <a:gd name="T89" fmla="*/ 8 h 11"/>
                <a:gd name="T90" fmla="*/ 1 w 9"/>
                <a:gd name="T91" fmla="*/ 8 h 11"/>
                <a:gd name="T92" fmla="*/ 1 w 9"/>
                <a:gd name="T93" fmla="*/ 8 h 11"/>
                <a:gd name="T94" fmla="*/ 2 w 9"/>
                <a:gd name="T95" fmla="*/ 8 h 11"/>
                <a:gd name="T96" fmla="*/ 3 w 9"/>
                <a:gd name="T97" fmla="*/ 9 h 11"/>
                <a:gd name="T98" fmla="*/ 3 w 9"/>
                <a:gd name="T99" fmla="*/ 8 h 11"/>
                <a:gd name="T100" fmla="*/ 4 w 9"/>
                <a:gd name="T101" fmla="*/ 6 h 11"/>
                <a:gd name="T102" fmla="*/ 5 w 9"/>
                <a:gd name="T103" fmla="*/ 5 h 11"/>
                <a:gd name="T104" fmla="*/ 5 w 9"/>
                <a:gd name="T105" fmla="*/ 3 h 11"/>
                <a:gd name="T106" fmla="*/ 5 w 9"/>
                <a:gd name="T107" fmla="*/ 1 h 11"/>
                <a:gd name="T108" fmla="*/ 6 w 9"/>
                <a:gd name="T109" fmla="*/ 0 h 11"/>
                <a:gd name="T110" fmla="*/ 8 w 9"/>
                <a:gd name="T111" fmla="*/ 2 h 11"/>
                <a:gd name="T112" fmla="*/ 8 w 9"/>
                <a:gd name="T113" fmla="*/ 4 h 11"/>
                <a:gd name="T114" fmla="*/ 8 w 9"/>
                <a:gd name="T1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" h="11">
                  <a:moveTo>
                    <a:pt x="8" y="5"/>
                  </a:moveTo>
                  <a:lnTo>
                    <a:pt x="6" y="8"/>
                  </a:lnTo>
                  <a:lnTo>
                    <a:pt x="6" y="9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3F6075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80" name="Freeform 246"/>
            <p:cNvSpPr>
              <a:spLocks/>
            </p:cNvSpPr>
            <p:nvPr/>
          </p:nvSpPr>
          <p:spPr bwMode="auto">
            <a:xfrm>
              <a:off x="5538385" y="2603261"/>
              <a:ext cx="0" cy="2945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  <a:gd name="T4" fmla="*/ 1 h 1"/>
                <a:gd name="T5" fmla="*/ 1 h 1"/>
                <a:gd name="T6" fmla="*/ 1 h 1"/>
                <a:gd name="T7" fmla="*/ 1 h 1"/>
                <a:gd name="T8" fmla="*/ 1 h 1"/>
                <a:gd name="T9" fmla="*/ 1 h 1"/>
                <a:gd name="T10" fmla="*/ 1 h 1"/>
                <a:gd name="T11" fmla="*/ 0 h 1"/>
                <a:gd name="T12" fmla="*/ 0 h 1"/>
                <a:gd name="T13" fmla="*/ 1 h 1"/>
                <a:gd name="T14" fmla="*/ 1 h 1"/>
                <a:gd name="T15" fmla="*/ 1 h 1"/>
                <a:gd name="T16" fmla="*/ 1 h 1"/>
                <a:gd name="T17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81" name="Freeform 247"/>
            <p:cNvSpPr>
              <a:spLocks/>
            </p:cNvSpPr>
            <p:nvPr/>
          </p:nvSpPr>
          <p:spPr bwMode="auto">
            <a:xfrm>
              <a:off x="5261712" y="2406057"/>
              <a:ext cx="2945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1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0 w 1"/>
                <a:gd name="T10" fmla="*/ 0 w 1"/>
                <a:gd name="T11" fmla="*/ 0 w 1"/>
                <a:gd name="T12" fmla="*/ 0 w 1"/>
                <a:gd name="T13" fmla="*/ 0 w 1"/>
                <a:gd name="T14" fmla="*/ 0 w 1"/>
                <a:gd name="T15" fmla="*/ 0 w 1"/>
                <a:gd name="T16" fmla="*/ 0 w 1"/>
                <a:gd name="T17" fmla="*/ 0 w 1"/>
                <a:gd name="T18" fmla="*/ 0 w 1"/>
                <a:gd name="T19" fmla="*/ 0 w 1"/>
                <a:gd name="T20" fmla="*/ 0 w 1"/>
                <a:gd name="T21" fmla="*/ 0 w 1"/>
                <a:gd name="T22" fmla="*/ 0 w 1"/>
                <a:gd name="T23" fmla="*/ 0 w 1"/>
                <a:gd name="T24" fmla="*/ 0 w 1"/>
                <a:gd name="T25" fmla="*/ 0 w 1"/>
                <a:gd name="T26" fmla="*/ 0 w 1"/>
                <a:gd name="T27" fmla="*/ 1 w 1"/>
                <a:gd name="T28" fmla="*/ 1 w 1"/>
                <a:gd name="T29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F6075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82" name="Freeform 248"/>
            <p:cNvSpPr>
              <a:spLocks/>
            </p:cNvSpPr>
            <p:nvPr/>
          </p:nvSpPr>
          <p:spPr bwMode="auto">
            <a:xfrm>
              <a:off x="5444198" y="2662128"/>
              <a:ext cx="294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1 w 1"/>
                <a:gd name="T9" fmla="*/ 1 w 1"/>
                <a:gd name="T10" fmla="*/ 1 w 1"/>
                <a:gd name="T11" fmla="*/ 1 w 1"/>
                <a:gd name="T12" fmla="*/ 1 w 1"/>
                <a:gd name="T13" fmla="*/ 1 w 1"/>
                <a:gd name="T14" fmla="*/ 1 w 1"/>
                <a:gd name="T15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F6075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83" name="Freeform 249"/>
            <p:cNvSpPr>
              <a:spLocks/>
            </p:cNvSpPr>
            <p:nvPr/>
          </p:nvSpPr>
          <p:spPr bwMode="auto">
            <a:xfrm>
              <a:off x="5597251" y="2456095"/>
              <a:ext cx="0" cy="2945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  <a:gd name="T4" fmla="*/ 0 h 1"/>
                <a:gd name="T5" fmla="*/ 0 h 1"/>
                <a:gd name="T6" fmla="*/ 0 h 1"/>
                <a:gd name="T7" fmla="*/ 0 h 1"/>
                <a:gd name="T8" fmla="*/ 0 h 1"/>
                <a:gd name="T9" fmla="*/ 0 h 1"/>
                <a:gd name="T10" fmla="*/ 0 h 1"/>
                <a:gd name="T11" fmla="*/ 0 h 1"/>
                <a:gd name="T12" fmla="*/ 0 h 1"/>
                <a:gd name="T13" fmla="*/ 0 h 1"/>
                <a:gd name="T14" fmla="*/ 0 h 1"/>
                <a:gd name="T15" fmla="*/ 0 h 1"/>
                <a:gd name="T16" fmla="*/ 1 h 1"/>
                <a:gd name="T17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84" name="Freeform 250"/>
            <p:cNvSpPr>
              <a:spLocks/>
            </p:cNvSpPr>
            <p:nvPr/>
          </p:nvSpPr>
          <p:spPr bwMode="auto">
            <a:xfrm>
              <a:off x="5444198" y="2659183"/>
              <a:ext cx="2945" cy="294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1 w 1"/>
                <a:gd name="T23" fmla="*/ 1 h 1"/>
                <a:gd name="T24" fmla="*/ 0 w 1"/>
                <a:gd name="T25" fmla="*/ 1 h 1"/>
                <a:gd name="T26" fmla="*/ 0 w 1"/>
                <a:gd name="T2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F6075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85" name="Freeform 251"/>
            <p:cNvSpPr>
              <a:spLocks/>
            </p:cNvSpPr>
            <p:nvPr/>
          </p:nvSpPr>
          <p:spPr bwMode="auto">
            <a:xfrm>
              <a:off x="5447142" y="2656241"/>
              <a:ext cx="0" cy="2945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  <a:gd name="T4" fmla="*/ 0 h 1"/>
                <a:gd name="T5" fmla="*/ 0 h 1"/>
                <a:gd name="T6" fmla="*/ 0 h 1"/>
                <a:gd name="T7" fmla="*/ 0 h 1"/>
                <a:gd name="T8" fmla="*/ 0 h 1"/>
                <a:gd name="T9" fmla="*/ 0 h 1"/>
                <a:gd name="T10" fmla="*/ 0 h 1"/>
                <a:gd name="T11" fmla="*/ 0 h 1"/>
                <a:gd name="T12" fmla="*/ 1 h 1"/>
                <a:gd name="T13" fmla="*/ 1 h 1"/>
                <a:gd name="T1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F6075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86" name="Freeform 252"/>
            <p:cNvSpPr>
              <a:spLocks/>
            </p:cNvSpPr>
            <p:nvPr/>
          </p:nvSpPr>
          <p:spPr bwMode="auto">
            <a:xfrm>
              <a:off x="5379445" y="2406057"/>
              <a:ext cx="0" cy="294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0 h 1"/>
                <a:gd name="T4" fmla="*/ 0 h 1"/>
                <a:gd name="T5" fmla="*/ 0 h 1"/>
                <a:gd name="T6" fmla="*/ 0 h 1"/>
                <a:gd name="T7" fmla="*/ 0 h 1"/>
                <a:gd name="T8" fmla="*/ 0 h 1"/>
                <a:gd name="T9" fmla="*/ 1 h 1"/>
                <a:gd name="T10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F6075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87" name="Freeform 253"/>
            <p:cNvSpPr>
              <a:spLocks/>
            </p:cNvSpPr>
            <p:nvPr/>
          </p:nvSpPr>
          <p:spPr bwMode="auto">
            <a:xfrm>
              <a:off x="5394162" y="239428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6075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88" name="Freeform 254"/>
            <p:cNvSpPr>
              <a:spLocks/>
            </p:cNvSpPr>
            <p:nvPr/>
          </p:nvSpPr>
          <p:spPr bwMode="auto">
            <a:xfrm>
              <a:off x="5609024" y="2491414"/>
              <a:ext cx="2945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w 1"/>
                <a:gd name="T5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89" name="Rectangle 255"/>
            <p:cNvSpPr>
              <a:spLocks noChangeArrowheads="1"/>
            </p:cNvSpPr>
            <p:nvPr/>
          </p:nvSpPr>
          <p:spPr bwMode="auto">
            <a:xfrm>
              <a:off x="5364730" y="2400171"/>
              <a:ext cx="2945" cy="2945"/>
            </a:xfrm>
            <a:prstGeom prst="rect">
              <a:avLst/>
            </a:prstGeom>
            <a:solidFill>
              <a:srgbClr val="3F6075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93" name="Rectangle 256"/>
            <p:cNvSpPr>
              <a:spLocks noChangeArrowheads="1"/>
            </p:cNvSpPr>
            <p:nvPr/>
          </p:nvSpPr>
          <p:spPr bwMode="auto">
            <a:xfrm>
              <a:off x="5364730" y="2400171"/>
              <a:ext cx="2945" cy="2945"/>
            </a:xfrm>
            <a:prstGeom prst="rect">
              <a:avLst/>
            </a:prstGeom>
            <a:solidFill>
              <a:srgbClr val="3F6075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98" name="Rectangle 257"/>
            <p:cNvSpPr>
              <a:spLocks noChangeArrowheads="1"/>
            </p:cNvSpPr>
            <p:nvPr/>
          </p:nvSpPr>
          <p:spPr bwMode="auto">
            <a:xfrm>
              <a:off x="5611969" y="2491414"/>
              <a:ext cx="2945" cy="2945"/>
            </a:xfrm>
            <a:prstGeom prst="rect">
              <a:avLst/>
            </a:pr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99" name="Rectangle 258"/>
            <p:cNvSpPr>
              <a:spLocks noChangeArrowheads="1"/>
            </p:cNvSpPr>
            <p:nvPr/>
          </p:nvSpPr>
          <p:spPr bwMode="auto">
            <a:xfrm>
              <a:off x="5364730" y="2400171"/>
              <a:ext cx="2945" cy="2945"/>
            </a:xfrm>
            <a:prstGeom prst="rect">
              <a:avLst/>
            </a:prstGeom>
            <a:solidFill>
              <a:srgbClr val="3F6075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08" name="Freeform 259"/>
            <p:cNvSpPr>
              <a:spLocks/>
            </p:cNvSpPr>
            <p:nvPr/>
          </p:nvSpPr>
          <p:spPr bwMode="auto">
            <a:xfrm>
              <a:off x="5355898" y="23913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6075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09" name="Rectangle 260"/>
            <p:cNvSpPr>
              <a:spLocks noChangeArrowheads="1"/>
            </p:cNvSpPr>
            <p:nvPr/>
          </p:nvSpPr>
          <p:spPr bwMode="auto">
            <a:xfrm>
              <a:off x="5397105" y="2376624"/>
              <a:ext cx="2945" cy="2945"/>
            </a:xfrm>
            <a:prstGeom prst="rect">
              <a:avLst/>
            </a:prstGeom>
            <a:solidFill>
              <a:srgbClr val="3F6075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10" name="Freeform 261"/>
            <p:cNvSpPr>
              <a:spLocks/>
            </p:cNvSpPr>
            <p:nvPr/>
          </p:nvSpPr>
          <p:spPr bwMode="auto">
            <a:xfrm>
              <a:off x="5402992" y="237073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6075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11" name="Rectangle 262"/>
            <p:cNvSpPr>
              <a:spLocks noChangeArrowheads="1"/>
            </p:cNvSpPr>
            <p:nvPr/>
          </p:nvSpPr>
          <p:spPr bwMode="auto">
            <a:xfrm>
              <a:off x="5288203" y="2385455"/>
              <a:ext cx="2945" cy="2945"/>
            </a:xfrm>
            <a:prstGeom prst="rect">
              <a:avLst/>
            </a:prstGeom>
            <a:solidFill>
              <a:srgbClr val="3F6075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12" name="Rectangle 263"/>
            <p:cNvSpPr>
              <a:spLocks noChangeArrowheads="1"/>
            </p:cNvSpPr>
            <p:nvPr/>
          </p:nvSpPr>
          <p:spPr bwMode="auto">
            <a:xfrm>
              <a:off x="5606082" y="2494357"/>
              <a:ext cx="2945" cy="2945"/>
            </a:xfrm>
            <a:prstGeom prst="rect">
              <a:avLst/>
            </a:pr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13" name="Freeform 264"/>
            <p:cNvSpPr>
              <a:spLocks/>
            </p:cNvSpPr>
            <p:nvPr/>
          </p:nvSpPr>
          <p:spPr bwMode="auto">
            <a:xfrm>
              <a:off x="5402992" y="237073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6075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14" name="Rectangle 265"/>
            <p:cNvSpPr>
              <a:spLocks noChangeArrowheads="1"/>
            </p:cNvSpPr>
            <p:nvPr/>
          </p:nvSpPr>
          <p:spPr bwMode="auto">
            <a:xfrm>
              <a:off x="5402992" y="2370737"/>
              <a:ext cx="2945" cy="2945"/>
            </a:xfrm>
            <a:prstGeom prst="rect">
              <a:avLst/>
            </a:prstGeom>
            <a:solidFill>
              <a:srgbClr val="3F6075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15" name="Rectangle 266"/>
            <p:cNvSpPr>
              <a:spLocks noChangeArrowheads="1"/>
            </p:cNvSpPr>
            <p:nvPr/>
          </p:nvSpPr>
          <p:spPr bwMode="auto">
            <a:xfrm>
              <a:off x="5402992" y="2370737"/>
              <a:ext cx="2945" cy="2945"/>
            </a:xfrm>
            <a:prstGeom prst="rect">
              <a:avLst/>
            </a:prstGeom>
            <a:solidFill>
              <a:srgbClr val="3F6075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16" name="Rectangle 267"/>
            <p:cNvSpPr>
              <a:spLocks noChangeArrowheads="1"/>
            </p:cNvSpPr>
            <p:nvPr/>
          </p:nvSpPr>
          <p:spPr bwMode="auto">
            <a:xfrm>
              <a:off x="5597251" y="2450209"/>
              <a:ext cx="2945" cy="2945"/>
            </a:xfrm>
            <a:prstGeom prst="rect">
              <a:avLst/>
            </a:pr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17" name="Rectangle 268"/>
            <p:cNvSpPr>
              <a:spLocks noChangeArrowheads="1"/>
            </p:cNvSpPr>
            <p:nvPr/>
          </p:nvSpPr>
          <p:spPr bwMode="auto">
            <a:xfrm>
              <a:off x="5394162" y="2397228"/>
              <a:ext cx="2945" cy="2945"/>
            </a:xfrm>
            <a:prstGeom prst="rect">
              <a:avLst/>
            </a:prstGeom>
            <a:solidFill>
              <a:srgbClr val="3F6075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18" name="Rectangle 269"/>
            <p:cNvSpPr>
              <a:spLocks noChangeArrowheads="1"/>
            </p:cNvSpPr>
            <p:nvPr/>
          </p:nvSpPr>
          <p:spPr bwMode="auto">
            <a:xfrm>
              <a:off x="5423595" y="2364850"/>
              <a:ext cx="2945" cy="2945"/>
            </a:xfrm>
            <a:prstGeom prst="rect">
              <a:avLst/>
            </a:prstGeom>
            <a:solidFill>
              <a:srgbClr val="3F6075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19" name="Rectangle 270"/>
            <p:cNvSpPr>
              <a:spLocks noChangeArrowheads="1"/>
            </p:cNvSpPr>
            <p:nvPr/>
          </p:nvSpPr>
          <p:spPr bwMode="auto">
            <a:xfrm>
              <a:off x="5400049" y="2376624"/>
              <a:ext cx="2945" cy="2945"/>
            </a:xfrm>
            <a:prstGeom prst="rect">
              <a:avLst/>
            </a:prstGeom>
            <a:solidFill>
              <a:srgbClr val="3F6075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20" name="Rectangle 271"/>
            <p:cNvSpPr>
              <a:spLocks noChangeArrowheads="1"/>
            </p:cNvSpPr>
            <p:nvPr/>
          </p:nvSpPr>
          <p:spPr bwMode="auto">
            <a:xfrm>
              <a:off x="5299976" y="2414888"/>
              <a:ext cx="2945" cy="2945"/>
            </a:xfrm>
            <a:prstGeom prst="rect">
              <a:avLst/>
            </a:prstGeom>
            <a:solidFill>
              <a:srgbClr val="3F6075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21" name="Rectangle 272"/>
            <p:cNvSpPr>
              <a:spLocks noChangeArrowheads="1"/>
            </p:cNvSpPr>
            <p:nvPr/>
          </p:nvSpPr>
          <p:spPr bwMode="auto">
            <a:xfrm>
              <a:off x="5291145" y="2382510"/>
              <a:ext cx="2945" cy="2945"/>
            </a:xfrm>
            <a:prstGeom prst="rect">
              <a:avLst/>
            </a:prstGeom>
            <a:solidFill>
              <a:srgbClr val="3F6075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22" name="Rectangle 273"/>
            <p:cNvSpPr>
              <a:spLocks noChangeArrowheads="1"/>
            </p:cNvSpPr>
            <p:nvPr/>
          </p:nvSpPr>
          <p:spPr bwMode="auto">
            <a:xfrm>
              <a:off x="5299976" y="2414888"/>
              <a:ext cx="2945" cy="2945"/>
            </a:xfrm>
            <a:prstGeom prst="rect">
              <a:avLst/>
            </a:prstGeom>
            <a:solidFill>
              <a:srgbClr val="3F6075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23" name="Freeform 274"/>
            <p:cNvSpPr>
              <a:spLocks noEditPoints="1"/>
            </p:cNvSpPr>
            <p:nvPr/>
          </p:nvSpPr>
          <p:spPr bwMode="auto">
            <a:xfrm>
              <a:off x="5659061" y="1849770"/>
              <a:ext cx="777038" cy="594552"/>
            </a:xfrm>
            <a:custGeom>
              <a:avLst/>
              <a:gdLst>
                <a:gd name="T0" fmla="*/ 852 w 1363"/>
                <a:gd name="T1" fmla="*/ 36 h 1040"/>
                <a:gd name="T2" fmla="*/ 890 w 1363"/>
                <a:gd name="T3" fmla="*/ 23 h 1040"/>
                <a:gd name="T4" fmla="*/ 912 w 1363"/>
                <a:gd name="T5" fmla="*/ 83 h 1040"/>
                <a:gd name="T6" fmla="*/ 891 w 1363"/>
                <a:gd name="T7" fmla="*/ 101 h 1040"/>
                <a:gd name="T8" fmla="*/ 867 w 1363"/>
                <a:gd name="T9" fmla="*/ 185 h 1040"/>
                <a:gd name="T10" fmla="*/ 920 w 1363"/>
                <a:gd name="T11" fmla="*/ 297 h 1040"/>
                <a:gd name="T12" fmla="*/ 968 w 1363"/>
                <a:gd name="T13" fmla="*/ 332 h 1040"/>
                <a:gd name="T14" fmla="*/ 1033 w 1363"/>
                <a:gd name="T15" fmla="*/ 329 h 1040"/>
                <a:gd name="T16" fmla="*/ 1093 w 1363"/>
                <a:gd name="T17" fmla="*/ 329 h 1040"/>
                <a:gd name="T18" fmla="*/ 1189 w 1363"/>
                <a:gd name="T19" fmla="*/ 351 h 1040"/>
                <a:gd name="T20" fmla="*/ 1296 w 1363"/>
                <a:gd name="T21" fmla="*/ 376 h 1040"/>
                <a:gd name="T22" fmla="*/ 1347 w 1363"/>
                <a:gd name="T23" fmla="*/ 422 h 1040"/>
                <a:gd name="T24" fmla="*/ 1352 w 1363"/>
                <a:gd name="T25" fmla="*/ 452 h 1040"/>
                <a:gd name="T26" fmla="*/ 1360 w 1363"/>
                <a:gd name="T27" fmla="*/ 506 h 1040"/>
                <a:gd name="T28" fmla="*/ 1338 w 1363"/>
                <a:gd name="T29" fmla="*/ 560 h 1040"/>
                <a:gd name="T30" fmla="*/ 1321 w 1363"/>
                <a:gd name="T31" fmla="*/ 624 h 1040"/>
                <a:gd name="T32" fmla="*/ 1295 w 1363"/>
                <a:gd name="T33" fmla="*/ 652 h 1040"/>
                <a:gd name="T34" fmla="*/ 1239 w 1363"/>
                <a:gd name="T35" fmla="*/ 702 h 1040"/>
                <a:gd name="T36" fmla="*/ 1220 w 1363"/>
                <a:gd name="T37" fmla="*/ 724 h 1040"/>
                <a:gd name="T38" fmla="*/ 1149 w 1363"/>
                <a:gd name="T39" fmla="*/ 705 h 1040"/>
                <a:gd name="T40" fmla="*/ 1127 w 1363"/>
                <a:gd name="T41" fmla="*/ 716 h 1040"/>
                <a:gd name="T42" fmla="*/ 1086 w 1363"/>
                <a:gd name="T43" fmla="*/ 728 h 1040"/>
                <a:gd name="T44" fmla="*/ 1121 w 1363"/>
                <a:gd name="T45" fmla="*/ 780 h 1040"/>
                <a:gd name="T46" fmla="*/ 1057 w 1363"/>
                <a:gd name="T47" fmla="*/ 800 h 1040"/>
                <a:gd name="T48" fmla="*/ 993 w 1363"/>
                <a:gd name="T49" fmla="*/ 867 h 1040"/>
                <a:gd name="T50" fmla="*/ 948 w 1363"/>
                <a:gd name="T51" fmla="*/ 964 h 1040"/>
                <a:gd name="T52" fmla="*/ 853 w 1363"/>
                <a:gd name="T53" fmla="*/ 1040 h 1040"/>
                <a:gd name="T54" fmla="*/ 792 w 1363"/>
                <a:gd name="T55" fmla="*/ 947 h 1040"/>
                <a:gd name="T56" fmla="*/ 648 w 1363"/>
                <a:gd name="T57" fmla="*/ 920 h 1040"/>
                <a:gd name="T58" fmla="*/ 601 w 1363"/>
                <a:gd name="T59" fmla="*/ 917 h 1040"/>
                <a:gd name="T60" fmla="*/ 546 w 1363"/>
                <a:gd name="T61" fmla="*/ 912 h 1040"/>
                <a:gd name="T62" fmla="*/ 436 w 1363"/>
                <a:gd name="T63" fmla="*/ 908 h 1040"/>
                <a:gd name="T64" fmla="*/ 355 w 1363"/>
                <a:gd name="T65" fmla="*/ 898 h 1040"/>
                <a:gd name="T66" fmla="*/ 243 w 1363"/>
                <a:gd name="T67" fmla="*/ 876 h 1040"/>
                <a:gd name="T68" fmla="*/ 204 w 1363"/>
                <a:gd name="T69" fmla="*/ 849 h 1040"/>
                <a:gd name="T70" fmla="*/ 143 w 1363"/>
                <a:gd name="T71" fmla="*/ 875 h 1040"/>
                <a:gd name="T72" fmla="*/ 22 w 1363"/>
                <a:gd name="T73" fmla="*/ 782 h 1040"/>
                <a:gd name="T74" fmla="*/ 68 w 1363"/>
                <a:gd name="T75" fmla="*/ 729 h 1040"/>
                <a:gd name="T76" fmla="*/ 131 w 1363"/>
                <a:gd name="T77" fmla="*/ 720 h 1040"/>
                <a:gd name="T78" fmla="*/ 37 w 1363"/>
                <a:gd name="T79" fmla="*/ 687 h 1040"/>
                <a:gd name="T80" fmla="*/ 12 w 1363"/>
                <a:gd name="T81" fmla="*/ 570 h 1040"/>
                <a:gd name="T82" fmla="*/ 30 w 1363"/>
                <a:gd name="T83" fmla="*/ 479 h 1040"/>
                <a:gd name="T84" fmla="*/ 66 w 1363"/>
                <a:gd name="T85" fmla="*/ 478 h 1040"/>
                <a:gd name="T86" fmla="*/ 129 w 1363"/>
                <a:gd name="T87" fmla="*/ 459 h 1040"/>
                <a:gd name="T88" fmla="*/ 216 w 1363"/>
                <a:gd name="T89" fmla="*/ 483 h 1040"/>
                <a:gd name="T90" fmla="*/ 274 w 1363"/>
                <a:gd name="T91" fmla="*/ 533 h 1040"/>
                <a:gd name="T92" fmla="*/ 276 w 1363"/>
                <a:gd name="T93" fmla="*/ 455 h 1040"/>
                <a:gd name="T94" fmla="*/ 319 w 1363"/>
                <a:gd name="T95" fmla="*/ 471 h 1040"/>
                <a:gd name="T96" fmla="*/ 403 w 1363"/>
                <a:gd name="T97" fmla="*/ 441 h 1040"/>
                <a:gd name="T98" fmla="*/ 472 w 1363"/>
                <a:gd name="T99" fmla="*/ 396 h 1040"/>
                <a:gd name="T100" fmla="*/ 525 w 1363"/>
                <a:gd name="T101" fmla="*/ 376 h 1040"/>
                <a:gd name="T102" fmla="*/ 565 w 1363"/>
                <a:gd name="T103" fmla="*/ 271 h 1040"/>
                <a:gd name="T104" fmla="*/ 518 w 1363"/>
                <a:gd name="T105" fmla="*/ 273 h 1040"/>
                <a:gd name="T106" fmla="*/ 524 w 1363"/>
                <a:gd name="T107" fmla="*/ 213 h 1040"/>
                <a:gd name="T108" fmla="*/ 568 w 1363"/>
                <a:gd name="T109" fmla="*/ 159 h 1040"/>
                <a:gd name="T110" fmla="*/ 542 w 1363"/>
                <a:gd name="T111" fmla="*/ 118 h 1040"/>
                <a:gd name="T112" fmla="*/ 566 w 1363"/>
                <a:gd name="T113" fmla="*/ 49 h 1040"/>
                <a:gd name="T114" fmla="*/ 631 w 1363"/>
                <a:gd name="T115" fmla="*/ 58 h 1040"/>
                <a:gd name="T116" fmla="*/ 720 w 1363"/>
                <a:gd name="T117" fmla="*/ 62 h 1040"/>
                <a:gd name="T118" fmla="*/ 765 w 1363"/>
                <a:gd name="T119" fmla="*/ 11 h 1040"/>
                <a:gd name="T120" fmla="*/ 171 w 1363"/>
                <a:gd name="T121" fmla="*/ 499 h 1040"/>
                <a:gd name="T122" fmla="*/ 159 w 1363"/>
                <a:gd name="T123" fmla="*/ 549 h 1040"/>
                <a:gd name="T124" fmla="*/ 201 w 1363"/>
                <a:gd name="T125" fmla="*/ 546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3" h="1040">
                  <a:moveTo>
                    <a:pt x="820" y="10"/>
                  </a:moveTo>
                  <a:lnTo>
                    <a:pt x="822" y="13"/>
                  </a:lnTo>
                  <a:lnTo>
                    <a:pt x="828" y="16"/>
                  </a:lnTo>
                  <a:lnTo>
                    <a:pt x="829" y="16"/>
                  </a:lnTo>
                  <a:lnTo>
                    <a:pt x="833" y="17"/>
                  </a:lnTo>
                  <a:lnTo>
                    <a:pt x="833" y="17"/>
                  </a:lnTo>
                  <a:lnTo>
                    <a:pt x="834" y="17"/>
                  </a:lnTo>
                  <a:lnTo>
                    <a:pt x="837" y="16"/>
                  </a:lnTo>
                  <a:lnTo>
                    <a:pt x="837" y="16"/>
                  </a:lnTo>
                  <a:lnTo>
                    <a:pt x="838" y="16"/>
                  </a:lnTo>
                  <a:lnTo>
                    <a:pt x="838" y="15"/>
                  </a:lnTo>
                  <a:lnTo>
                    <a:pt x="839" y="15"/>
                  </a:lnTo>
                  <a:lnTo>
                    <a:pt x="840" y="15"/>
                  </a:lnTo>
                  <a:lnTo>
                    <a:pt x="841" y="15"/>
                  </a:lnTo>
                  <a:lnTo>
                    <a:pt x="841" y="15"/>
                  </a:lnTo>
                  <a:lnTo>
                    <a:pt x="842" y="16"/>
                  </a:lnTo>
                  <a:lnTo>
                    <a:pt x="844" y="18"/>
                  </a:lnTo>
                  <a:lnTo>
                    <a:pt x="845" y="18"/>
                  </a:lnTo>
                  <a:lnTo>
                    <a:pt x="845" y="19"/>
                  </a:lnTo>
                  <a:lnTo>
                    <a:pt x="852" y="35"/>
                  </a:lnTo>
                  <a:lnTo>
                    <a:pt x="852" y="36"/>
                  </a:lnTo>
                  <a:lnTo>
                    <a:pt x="853" y="36"/>
                  </a:lnTo>
                  <a:lnTo>
                    <a:pt x="854" y="36"/>
                  </a:lnTo>
                  <a:lnTo>
                    <a:pt x="856" y="35"/>
                  </a:lnTo>
                  <a:lnTo>
                    <a:pt x="857" y="35"/>
                  </a:lnTo>
                  <a:lnTo>
                    <a:pt x="863" y="33"/>
                  </a:lnTo>
                  <a:lnTo>
                    <a:pt x="864" y="31"/>
                  </a:lnTo>
                  <a:lnTo>
                    <a:pt x="866" y="29"/>
                  </a:lnTo>
                  <a:lnTo>
                    <a:pt x="868" y="25"/>
                  </a:lnTo>
                  <a:lnTo>
                    <a:pt x="869" y="25"/>
                  </a:lnTo>
                  <a:lnTo>
                    <a:pt x="869" y="24"/>
                  </a:lnTo>
                  <a:lnTo>
                    <a:pt x="869" y="24"/>
                  </a:lnTo>
                  <a:lnTo>
                    <a:pt x="870" y="23"/>
                  </a:lnTo>
                  <a:lnTo>
                    <a:pt x="871" y="22"/>
                  </a:lnTo>
                  <a:lnTo>
                    <a:pt x="872" y="22"/>
                  </a:lnTo>
                  <a:lnTo>
                    <a:pt x="873" y="22"/>
                  </a:lnTo>
                  <a:lnTo>
                    <a:pt x="875" y="22"/>
                  </a:lnTo>
                  <a:lnTo>
                    <a:pt x="876" y="22"/>
                  </a:lnTo>
                  <a:lnTo>
                    <a:pt x="878" y="23"/>
                  </a:lnTo>
                  <a:lnTo>
                    <a:pt x="887" y="23"/>
                  </a:lnTo>
                  <a:lnTo>
                    <a:pt x="889" y="23"/>
                  </a:lnTo>
                  <a:lnTo>
                    <a:pt x="890" y="23"/>
                  </a:lnTo>
                  <a:lnTo>
                    <a:pt x="891" y="24"/>
                  </a:lnTo>
                  <a:lnTo>
                    <a:pt x="892" y="24"/>
                  </a:lnTo>
                  <a:lnTo>
                    <a:pt x="898" y="28"/>
                  </a:lnTo>
                  <a:lnTo>
                    <a:pt x="899" y="29"/>
                  </a:lnTo>
                  <a:lnTo>
                    <a:pt x="900" y="30"/>
                  </a:lnTo>
                  <a:lnTo>
                    <a:pt x="900" y="31"/>
                  </a:lnTo>
                  <a:lnTo>
                    <a:pt x="901" y="32"/>
                  </a:lnTo>
                  <a:lnTo>
                    <a:pt x="902" y="34"/>
                  </a:lnTo>
                  <a:lnTo>
                    <a:pt x="903" y="35"/>
                  </a:lnTo>
                  <a:lnTo>
                    <a:pt x="906" y="39"/>
                  </a:lnTo>
                  <a:lnTo>
                    <a:pt x="908" y="41"/>
                  </a:lnTo>
                  <a:lnTo>
                    <a:pt x="916" y="48"/>
                  </a:lnTo>
                  <a:lnTo>
                    <a:pt x="924" y="55"/>
                  </a:lnTo>
                  <a:lnTo>
                    <a:pt x="928" y="58"/>
                  </a:lnTo>
                  <a:lnTo>
                    <a:pt x="928" y="58"/>
                  </a:lnTo>
                  <a:lnTo>
                    <a:pt x="929" y="59"/>
                  </a:lnTo>
                  <a:lnTo>
                    <a:pt x="934" y="71"/>
                  </a:lnTo>
                  <a:lnTo>
                    <a:pt x="935" y="74"/>
                  </a:lnTo>
                  <a:lnTo>
                    <a:pt x="925" y="78"/>
                  </a:lnTo>
                  <a:lnTo>
                    <a:pt x="918" y="81"/>
                  </a:lnTo>
                  <a:lnTo>
                    <a:pt x="912" y="83"/>
                  </a:lnTo>
                  <a:lnTo>
                    <a:pt x="911" y="83"/>
                  </a:lnTo>
                  <a:lnTo>
                    <a:pt x="909" y="83"/>
                  </a:lnTo>
                  <a:lnTo>
                    <a:pt x="908" y="82"/>
                  </a:lnTo>
                  <a:lnTo>
                    <a:pt x="908" y="82"/>
                  </a:lnTo>
                  <a:lnTo>
                    <a:pt x="907" y="81"/>
                  </a:lnTo>
                  <a:lnTo>
                    <a:pt x="906" y="81"/>
                  </a:lnTo>
                  <a:lnTo>
                    <a:pt x="905" y="80"/>
                  </a:lnTo>
                  <a:lnTo>
                    <a:pt x="903" y="80"/>
                  </a:lnTo>
                  <a:lnTo>
                    <a:pt x="900" y="80"/>
                  </a:lnTo>
                  <a:lnTo>
                    <a:pt x="899" y="80"/>
                  </a:lnTo>
                  <a:lnTo>
                    <a:pt x="899" y="81"/>
                  </a:lnTo>
                  <a:lnTo>
                    <a:pt x="898" y="81"/>
                  </a:lnTo>
                  <a:lnTo>
                    <a:pt x="898" y="81"/>
                  </a:lnTo>
                  <a:lnTo>
                    <a:pt x="897" y="81"/>
                  </a:lnTo>
                  <a:lnTo>
                    <a:pt x="897" y="82"/>
                  </a:lnTo>
                  <a:lnTo>
                    <a:pt x="891" y="86"/>
                  </a:lnTo>
                  <a:lnTo>
                    <a:pt x="890" y="87"/>
                  </a:lnTo>
                  <a:lnTo>
                    <a:pt x="890" y="88"/>
                  </a:lnTo>
                  <a:lnTo>
                    <a:pt x="890" y="88"/>
                  </a:lnTo>
                  <a:lnTo>
                    <a:pt x="890" y="89"/>
                  </a:lnTo>
                  <a:lnTo>
                    <a:pt x="891" y="101"/>
                  </a:lnTo>
                  <a:lnTo>
                    <a:pt x="892" y="108"/>
                  </a:lnTo>
                  <a:lnTo>
                    <a:pt x="897" y="119"/>
                  </a:lnTo>
                  <a:lnTo>
                    <a:pt x="900" y="122"/>
                  </a:lnTo>
                  <a:lnTo>
                    <a:pt x="913" y="141"/>
                  </a:lnTo>
                  <a:lnTo>
                    <a:pt x="915" y="144"/>
                  </a:lnTo>
                  <a:lnTo>
                    <a:pt x="916" y="145"/>
                  </a:lnTo>
                  <a:lnTo>
                    <a:pt x="917" y="147"/>
                  </a:lnTo>
                  <a:lnTo>
                    <a:pt x="917" y="148"/>
                  </a:lnTo>
                  <a:lnTo>
                    <a:pt x="917" y="150"/>
                  </a:lnTo>
                  <a:lnTo>
                    <a:pt x="918" y="150"/>
                  </a:lnTo>
                  <a:lnTo>
                    <a:pt x="918" y="151"/>
                  </a:lnTo>
                  <a:lnTo>
                    <a:pt x="917" y="153"/>
                  </a:lnTo>
                  <a:lnTo>
                    <a:pt x="916" y="153"/>
                  </a:lnTo>
                  <a:lnTo>
                    <a:pt x="913" y="153"/>
                  </a:lnTo>
                  <a:lnTo>
                    <a:pt x="912" y="154"/>
                  </a:lnTo>
                  <a:lnTo>
                    <a:pt x="912" y="154"/>
                  </a:lnTo>
                  <a:lnTo>
                    <a:pt x="911" y="154"/>
                  </a:lnTo>
                  <a:lnTo>
                    <a:pt x="885" y="170"/>
                  </a:lnTo>
                  <a:lnTo>
                    <a:pt x="873" y="179"/>
                  </a:lnTo>
                  <a:lnTo>
                    <a:pt x="872" y="179"/>
                  </a:lnTo>
                  <a:lnTo>
                    <a:pt x="867" y="185"/>
                  </a:lnTo>
                  <a:lnTo>
                    <a:pt x="864" y="193"/>
                  </a:lnTo>
                  <a:lnTo>
                    <a:pt x="856" y="207"/>
                  </a:lnTo>
                  <a:lnTo>
                    <a:pt x="855" y="207"/>
                  </a:lnTo>
                  <a:lnTo>
                    <a:pt x="852" y="209"/>
                  </a:lnTo>
                  <a:lnTo>
                    <a:pt x="850" y="211"/>
                  </a:lnTo>
                  <a:lnTo>
                    <a:pt x="850" y="212"/>
                  </a:lnTo>
                  <a:lnTo>
                    <a:pt x="850" y="233"/>
                  </a:lnTo>
                  <a:lnTo>
                    <a:pt x="850" y="235"/>
                  </a:lnTo>
                  <a:lnTo>
                    <a:pt x="851" y="237"/>
                  </a:lnTo>
                  <a:lnTo>
                    <a:pt x="851" y="239"/>
                  </a:lnTo>
                  <a:lnTo>
                    <a:pt x="853" y="244"/>
                  </a:lnTo>
                  <a:lnTo>
                    <a:pt x="854" y="245"/>
                  </a:lnTo>
                  <a:lnTo>
                    <a:pt x="854" y="246"/>
                  </a:lnTo>
                  <a:lnTo>
                    <a:pt x="861" y="252"/>
                  </a:lnTo>
                  <a:lnTo>
                    <a:pt x="862" y="252"/>
                  </a:lnTo>
                  <a:lnTo>
                    <a:pt x="864" y="253"/>
                  </a:lnTo>
                  <a:lnTo>
                    <a:pt x="868" y="255"/>
                  </a:lnTo>
                  <a:lnTo>
                    <a:pt x="880" y="259"/>
                  </a:lnTo>
                  <a:lnTo>
                    <a:pt x="889" y="259"/>
                  </a:lnTo>
                  <a:lnTo>
                    <a:pt x="916" y="291"/>
                  </a:lnTo>
                  <a:lnTo>
                    <a:pt x="920" y="297"/>
                  </a:lnTo>
                  <a:lnTo>
                    <a:pt x="922" y="298"/>
                  </a:lnTo>
                  <a:lnTo>
                    <a:pt x="923" y="298"/>
                  </a:lnTo>
                  <a:lnTo>
                    <a:pt x="923" y="298"/>
                  </a:lnTo>
                  <a:lnTo>
                    <a:pt x="924" y="298"/>
                  </a:lnTo>
                  <a:lnTo>
                    <a:pt x="929" y="301"/>
                  </a:lnTo>
                  <a:lnTo>
                    <a:pt x="930" y="302"/>
                  </a:lnTo>
                  <a:lnTo>
                    <a:pt x="930" y="304"/>
                  </a:lnTo>
                  <a:lnTo>
                    <a:pt x="930" y="305"/>
                  </a:lnTo>
                  <a:lnTo>
                    <a:pt x="930" y="306"/>
                  </a:lnTo>
                  <a:lnTo>
                    <a:pt x="932" y="318"/>
                  </a:lnTo>
                  <a:lnTo>
                    <a:pt x="935" y="315"/>
                  </a:lnTo>
                  <a:lnTo>
                    <a:pt x="936" y="315"/>
                  </a:lnTo>
                  <a:lnTo>
                    <a:pt x="956" y="327"/>
                  </a:lnTo>
                  <a:lnTo>
                    <a:pt x="956" y="328"/>
                  </a:lnTo>
                  <a:lnTo>
                    <a:pt x="957" y="328"/>
                  </a:lnTo>
                  <a:lnTo>
                    <a:pt x="958" y="331"/>
                  </a:lnTo>
                  <a:lnTo>
                    <a:pt x="959" y="331"/>
                  </a:lnTo>
                  <a:lnTo>
                    <a:pt x="965" y="331"/>
                  </a:lnTo>
                  <a:lnTo>
                    <a:pt x="966" y="331"/>
                  </a:lnTo>
                  <a:lnTo>
                    <a:pt x="967" y="331"/>
                  </a:lnTo>
                  <a:lnTo>
                    <a:pt x="968" y="332"/>
                  </a:lnTo>
                  <a:lnTo>
                    <a:pt x="968" y="332"/>
                  </a:lnTo>
                  <a:lnTo>
                    <a:pt x="969" y="333"/>
                  </a:lnTo>
                  <a:lnTo>
                    <a:pt x="969" y="333"/>
                  </a:lnTo>
                  <a:lnTo>
                    <a:pt x="971" y="336"/>
                  </a:lnTo>
                  <a:lnTo>
                    <a:pt x="971" y="338"/>
                  </a:lnTo>
                  <a:lnTo>
                    <a:pt x="979" y="336"/>
                  </a:lnTo>
                  <a:lnTo>
                    <a:pt x="993" y="323"/>
                  </a:lnTo>
                  <a:lnTo>
                    <a:pt x="994" y="322"/>
                  </a:lnTo>
                  <a:lnTo>
                    <a:pt x="995" y="321"/>
                  </a:lnTo>
                  <a:lnTo>
                    <a:pt x="1000" y="316"/>
                  </a:lnTo>
                  <a:lnTo>
                    <a:pt x="1008" y="322"/>
                  </a:lnTo>
                  <a:lnTo>
                    <a:pt x="1013" y="322"/>
                  </a:lnTo>
                  <a:lnTo>
                    <a:pt x="1014" y="322"/>
                  </a:lnTo>
                  <a:lnTo>
                    <a:pt x="1015" y="322"/>
                  </a:lnTo>
                  <a:lnTo>
                    <a:pt x="1016" y="322"/>
                  </a:lnTo>
                  <a:lnTo>
                    <a:pt x="1019" y="324"/>
                  </a:lnTo>
                  <a:lnTo>
                    <a:pt x="1022" y="326"/>
                  </a:lnTo>
                  <a:lnTo>
                    <a:pt x="1022" y="326"/>
                  </a:lnTo>
                  <a:lnTo>
                    <a:pt x="1024" y="327"/>
                  </a:lnTo>
                  <a:lnTo>
                    <a:pt x="1025" y="327"/>
                  </a:lnTo>
                  <a:lnTo>
                    <a:pt x="1033" y="329"/>
                  </a:lnTo>
                  <a:lnTo>
                    <a:pt x="1034" y="329"/>
                  </a:lnTo>
                  <a:lnTo>
                    <a:pt x="1040" y="328"/>
                  </a:lnTo>
                  <a:lnTo>
                    <a:pt x="1041" y="328"/>
                  </a:lnTo>
                  <a:lnTo>
                    <a:pt x="1042" y="327"/>
                  </a:lnTo>
                  <a:lnTo>
                    <a:pt x="1042" y="327"/>
                  </a:lnTo>
                  <a:lnTo>
                    <a:pt x="1043" y="327"/>
                  </a:lnTo>
                  <a:lnTo>
                    <a:pt x="1051" y="328"/>
                  </a:lnTo>
                  <a:lnTo>
                    <a:pt x="1057" y="334"/>
                  </a:lnTo>
                  <a:lnTo>
                    <a:pt x="1059" y="337"/>
                  </a:lnTo>
                  <a:lnTo>
                    <a:pt x="1061" y="339"/>
                  </a:lnTo>
                  <a:lnTo>
                    <a:pt x="1061" y="339"/>
                  </a:lnTo>
                  <a:lnTo>
                    <a:pt x="1061" y="340"/>
                  </a:lnTo>
                  <a:lnTo>
                    <a:pt x="1069" y="343"/>
                  </a:lnTo>
                  <a:lnTo>
                    <a:pt x="1073" y="345"/>
                  </a:lnTo>
                  <a:lnTo>
                    <a:pt x="1073" y="345"/>
                  </a:lnTo>
                  <a:lnTo>
                    <a:pt x="1073" y="345"/>
                  </a:lnTo>
                  <a:lnTo>
                    <a:pt x="1074" y="345"/>
                  </a:lnTo>
                  <a:lnTo>
                    <a:pt x="1074" y="344"/>
                  </a:lnTo>
                  <a:lnTo>
                    <a:pt x="1077" y="342"/>
                  </a:lnTo>
                  <a:lnTo>
                    <a:pt x="1078" y="342"/>
                  </a:lnTo>
                  <a:lnTo>
                    <a:pt x="1093" y="329"/>
                  </a:lnTo>
                  <a:lnTo>
                    <a:pt x="1098" y="323"/>
                  </a:lnTo>
                  <a:lnTo>
                    <a:pt x="1106" y="314"/>
                  </a:lnTo>
                  <a:lnTo>
                    <a:pt x="1106" y="314"/>
                  </a:lnTo>
                  <a:lnTo>
                    <a:pt x="1107" y="313"/>
                  </a:lnTo>
                  <a:lnTo>
                    <a:pt x="1107" y="312"/>
                  </a:lnTo>
                  <a:lnTo>
                    <a:pt x="1109" y="309"/>
                  </a:lnTo>
                  <a:lnTo>
                    <a:pt x="1110" y="302"/>
                  </a:lnTo>
                  <a:lnTo>
                    <a:pt x="1117" y="303"/>
                  </a:lnTo>
                  <a:lnTo>
                    <a:pt x="1118" y="304"/>
                  </a:lnTo>
                  <a:lnTo>
                    <a:pt x="1129" y="312"/>
                  </a:lnTo>
                  <a:lnTo>
                    <a:pt x="1154" y="324"/>
                  </a:lnTo>
                  <a:lnTo>
                    <a:pt x="1177" y="345"/>
                  </a:lnTo>
                  <a:lnTo>
                    <a:pt x="1177" y="346"/>
                  </a:lnTo>
                  <a:lnTo>
                    <a:pt x="1177" y="346"/>
                  </a:lnTo>
                  <a:lnTo>
                    <a:pt x="1177" y="346"/>
                  </a:lnTo>
                  <a:lnTo>
                    <a:pt x="1178" y="347"/>
                  </a:lnTo>
                  <a:lnTo>
                    <a:pt x="1178" y="347"/>
                  </a:lnTo>
                  <a:lnTo>
                    <a:pt x="1179" y="348"/>
                  </a:lnTo>
                  <a:lnTo>
                    <a:pt x="1180" y="348"/>
                  </a:lnTo>
                  <a:lnTo>
                    <a:pt x="1181" y="349"/>
                  </a:lnTo>
                  <a:lnTo>
                    <a:pt x="1189" y="351"/>
                  </a:lnTo>
                  <a:lnTo>
                    <a:pt x="1191" y="351"/>
                  </a:lnTo>
                  <a:lnTo>
                    <a:pt x="1193" y="351"/>
                  </a:lnTo>
                  <a:lnTo>
                    <a:pt x="1202" y="351"/>
                  </a:lnTo>
                  <a:lnTo>
                    <a:pt x="1203" y="351"/>
                  </a:lnTo>
                  <a:lnTo>
                    <a:pt x="1203" y="351"/>
                  </a:lnTo>
                  <a:lnTo>
                    <a:pt x="1204" y="350"/>
                  </a:lnTo>
                  <a:lnTo>
                    <a:pt x="1205" y="350"/>
                  </a:lnTo>
                  <a:lnTo>
                    <a:pt x="1206" y="349"/>
                  </a:lnTo>
                  <a:lnTo>
                    <a:pt x="1207" y="349"/>
                  </a:lnTo>
                  <a:lnTo>
                    <a:pt x="1208" y="348"/>
                  </a:lnTo>
                  <a:lnTo>
                    <a:pt x="1211" y="347"/>
                  </a:lnTo>
                  <a:lnTo>
                    <a:pt x="1213" y="347"/>
                  </a:lnTo>
                  <a:lnTo>
                    <a:pt x="1225" y="345"/>
                  </a:lnTo>
                  <a:lnTo>
                    <a:pt x="1226" y="345"/>
                  </a:lnTo>
                  <a:lnTo>
                    <a:pt x="1226" y="346"/>
                  </a:lnTo>
                  <a:lnTo>
                    <a:pt x="1226" y="347"/>
                  </a:lnTo>
                  <a:lnTo>
                    <a:pt x="1226" y="348"/>
                  </a:lnTo>
                  <a:lnTo>
                    <a:pt x="1226" y="349"/>
                  </a:lnTo>
                  <a:lnTo>
                    <a:pt x="1241" y="359"/>
                  </a:lnTo>
                  <a:lnTo>
                    <a:pt x="1275" y="369"/>
                  </a:lnTo>
                  <a:lnTo>
                    <a:pt x="1296" y="376"/>
                  </a:lnTo>
                  <a:lnTo>
                    <a:pt x="1296" y="377"/>
                  </a:lnTo>
                  <a:lnTo>
                    <a:pt x="1297" y="377"/>
                  </a:lnTo>
                  <a:lnTo>
                    <a:pt x="1314" y="379"/>
                  </a:lnTo>
                  <a:lnTo>
                    <a:pt x="1315" y="379"/>
                  </a:lnTo>
                  <a:lnTo>
                    <a:pt x="1320" y="384"/>
                  </a:lnTo>
                  <a:lnTo>
                    <a:pt x="1321" y="384"/>
                  </a:lnTo>
                  <a:lnTo>
                    <a:pt x="1325" y="393"/>
                  </a:lnTo>
                  <a:lnTo>
                    <a:pt x="1326" y="398"/>
                  </a:lnTo>
                  <a:lnTo>
                    <a:pt x="1328" y="406"/>
                  </a:lnTo>
                  <a:lnTo>
                    <a:pt x="1329" y="407"/>
                  </a:lnTo>
                  <a:lnTo>
                    <a:pt x="1329" y="408"/>
                  </a:lnTo>
                  <a:lnTo>
                    <a:pt x="1331" y="409"/>
                  </a:lnTo>
                  <a:lnTo>
                    <a:pt x="1332" y="410"/>
                  </a:lnTo>
                  <a:lnTo>
                    <a:pt x="1333" y="410"/>
                  </a:lnTo>
                  <a:lnTo>
                    <a:pt x="1334" y="410"/>
                  </a:lnTo>
                  <a:lnTo>
                    <a:pt x="1334" y="410"/>
                  </a:lnTo>
                  <a:lnTo>
                    <a:pt x="1336" y="411"/>
                  </a:lnTo>
                  <a:lnTo>
                    <a:pt x="1346" y="421"/>
                  </a:lnTo>
                  <a:lnTo>
                    <a:pt x="1346" y="421"/>
                  </a:lnTo>
                  <a:lnTo>
                    <a:pt x="1346" y="421"/>
                  </a:lnTo>
                  <a:lnTo>
                    <a:pt x="1347" y="422"/>
                  </a:lnTo>
                  <a:lnTo>
                    <a:pt x="1346" y="422"/>
                  </a:lnTo>
                  <a:lnTo>
                    <a:pt x="1344" y="429"/>
                  </a:lnTo>
                  <a:lnTo>
                    <a:pt x="1342" y="433"/>
                  </a:lnTo>
                  <a:lnTo>
                    <a:pt x="1341" y="434"/>
                  </a:lnTo>
                  <a:lnTo>
                    <a:pt x="1341" y="434"/>
                  </a:lnTo>
                  <a:lnTo>
                    <a:pt x="1341" y="435"/>
                  </a:lnTo>
                  <a:lnTo>
                    <a:pt x="1341" y="436"/>
                  </a:lnTo>
                  <a:lnTo>
                    <a:pt x="1341" y="436"/>
                  </a:lnTo>
                  <a:lnTo>
                    <a:pt x="1341" y="437"/>
                  </a:lnTo>
                  <a:lnTo>
                    <a:pt x="1341" y="437"/>
                  </a:lnTo>
                  <a:lnTo>
                    <a:pt x="1341" y="437"/>
                  </a:lnTo>
                  <a:lnTo>
                    <a:pt x="1343" y="447"/>
                  </a:lnTo>
                  <a:lnTo>
                    <a:pt x="1343" y="447"/>
                  </a:lnTo>
                  <a:lnTo>
                    <a:pt x="1344" y="448"/>
                  </a:lnTo>
                  <a:lnTo>
                    <a:pt x="1344" y="448"/>
                  </a:lnTo>
                  <a:lnTo>
                    <a:pt x="1346" y="449"/>
                  </a:lnTo>
                  <a:lnTo>
                    <a:pt x="1348" y="449"/>
                  </a:lnTo>
                  <a:lnTo>
                    <a:pt x="1349" y="449"/>
                  </a:lnTo>
                  <a:lnTo>
                    <a:pt x="1351" y="451"/>
                  </a:lnTo>
                  <a:lnTo>
                    <a:pt x="1352" y="452"/>
                  </a:lnTo>
                  <a:lnTo>
                    <a:pt x="1352" y="452"/>
                  </a:lnTo>
                  <a:lnTo>
                    <a:pt x="1353" y="454"/>
                  </a:lnTo>
                  <a:lnTo>
                    <a:pt x="1363" y="478"/>
                  </a:lnTo>
                  <a:lnTo>
                    <a:pt x="1363" y="478"/>
                  </a:lnTo>
                  <a:lnTo>
                    <a:pt x="1363" y="480"/>
                  </a:lnTo>
                  <a:lnTo>
                    <a:pt x="1363" y="481"/>
                  </a:lnTo>
                  <a:lnTo>
                    <a:pt x="1363" y="482"/>
                  </a:lnTo>
                  <a:lnTo>
                    <a:pt x="1363" y="482"/>
                  </a:lnTo>
                  <a:lnTo>
                    <a:pt x="1362" y="484"/>
                  </a:lnTo>
                  <a:lnTo>
                    <a:pt x="1362" y="485"/>
                  </a:lnTo>
                  <a:lnTo>
                    <a:pt x="1361" y="487"/>
                  </a:lnTo>
                  <a:lnTo>
                    <a:pt x="1361" y="487"/>
                  </a:lnTo>
                  <a:lnTo>
                    <a:pt x="1361" y="488"/>
                  </a:lnTo>
                  <a:lnTo>
                    <a:pt x="1360" y="488"/>
                  </a:lnTo>
                  <a:lnTo>
                    <a:pt x="1360" y="489"/>
                  </a:lnTo>
                  <a:lnTo>
                    <a:pt x="1359" y="490"/>
                  </a:lnTo>
                  <a:lnTo>
                    <a:pt x="1359" y="492"/>
                  </a:lnTo>
                  <a:lnTo>
                    <a:pt x="1359" y="494"/>
                  </a:lnTo>
                  <a:lnTo>
                    <a:pt x="1359" y="503"/>
                  </a:lnTo>
                  <a:lnTo>
                    <a:pt x="1359" y="504"/>
                  </a:lnTo>
                  <a:lnTo>
                    <a:pt x="1360" y="505"/>
                  </a:lnTo>
                  <a:lnTo>
                    <a:pt x="1360" y="506"/>
                  </a:lnTo>
                  <a:lnTo>
                    <a:pt x="1360" y="507"/>
                  </a:lnTo>
                  <a:lnTo>
                    <a:pt x="1361" y="507"/>
                  </a:lnTo>
                  <a:lnTo>
                    <a:pt x="1361" y="508"/>
                  </a:lnTo>
                  <a:lnTo>
                    <a:pt x="1361" y="509"/>
                  </a:lnTo>
                  <a:lnTo>
                    <a:pt x="1362" y="510"/>
                  </a:lnTo>
                  <a:lnTo>
                    <a:pt x="1362" y="511"/>
                  </a:lnTo>
                  <a:lnTo>
                    <a:pt x="1362" y="512"/>
                  </a:lnTo>
                  <a:lnTo>
                    <a:pt x="1360" y="530"/>
                  </a:lnTo>
                  <a:lnTo>
                    <a:pt x="1360" y="530"/>
                  </a:lnTo>
                  <a:lnTo>
                    <a:pt x="1360" y="531"/>
                  </a:lnTo>
                  <a:lnTo>
                    <a:pt x="1359" y="532"/>
                  </a:lnTo>
                  <a:lnTo>
                    <a:pt x="1359" y="532"/>
                  </a:lnTo>
                  <a:lnTo>
                    <a:pt x="1359" y="533"/>
                  </a:lnTo>
                  <a:lnTo>
                    <a:pt x="1358" y="535"/>
                  </a:lnTo>
                  <a:lnTo>
                    <a:pt x="1358" y="535"/>
                  </a:lnTo>
                  <a:lnTo>
                    <a:pt x="1356" y="537"/>
                  </a:lnTo>
                  <a:lnTo>
                    <a:pt x="1353" y="542"/>
                  </a:lnTo>
                  <a:lnTo>
                    <a:pt x="1351" y="545"/>
                  </a:lnTo>
                  <a:lnTo>
                    <a:pt x="1343" y="555"/>
                  </a:lnTo>
                  <a:lnTo>
                    <a:pt x="1339" y="559"/>
                  </a:lnTo>
                  <a:lnTo>
                    <a:pt x="1338" y="560"/>
                  </a:lnTo>
                  <a:lnTo>
                    <a:pt x="1337" y="560"/>
                  </a:lnTo>
                  <a:lnTo>
                    <a:pt x="1337" y="561"/>
                  </a:lnTo>
                  <a:lnTo>
                    <a:pt x="1336" y="562"/>
                  </a:lnTo>
                  <a:lnTo>
                    <a:pt x="1336" y="562"/>
                  </a:lnTo>
                  <a:lnTo>
                    <a:pt x="1329" y="575"/>
                  </a:lnTo>
                  <a:lnTo>
                    <a:pt x="1329" y="576"/>
                  </a:lnTo>
                  <a:lnTo>
                    <a:pt x="1329" y="577"/>
                  </a:lnTo>
                  <a:lnTo>
                    <a:pt x="1329" y="577"/>
                  </a:lnTo>
                  <a:lnTo>
                    <a:pt x="1330" y="578"/>
                  </a:lnTo>
                  <a:lnTo>
                    <a:pt x="1330" y="579"/>
                  </a:lnTo>
                  <a:lnTo>
                    <a:pt x="1327" y="601"/>
                  </a:lnTo>
                  <a:lnTo>
                    <a:pt x="1322" y="615"/>
                  </a:lnTo>
                  <a:lnTo>
                    <a:pt x="1321" y="615"/>
                  </a:lnTo>
                  <a:lnTo>
                    <a:pt x="1321" y="616"/>
                  </a:lnTo>
                  <a:lnTo>
                    <a:pt x="1321" y="617"/>
                  </a:lnTo>
                  <a:lnTo>
                    <a:pt x="1322" y="618"/>
                  </a:lnTo>
                  <a:lnTo>
                    <a:pt x="1322" y="619"/>
                  </a:lnTo>
                  <a:lnTo>
                    <a:pt x="1322" y="621"/>
                  </a:lnTo>
                  <a:lnTo>
                    <a:pt x="1323" y="623"/>
                  </a:lnTo>
                  <a:lnTo>
                    <a:pt x="1322" y="624"/>
                  </a:lnTo>
                  <a:lnTo>
                    <a:pt x="1321" y="624"/>
                  </a:lnTo>
                  <a:lnTo>
                    <a:pt x="1321" y="625"/>
                  </a:lnTo>
                  <a:lnTo>
                    <a:pt x="1320" y="625"/>
                  </a:lnTo>
                  <a:lnTo>
                    <a:pt x="1320" y="626"/>
                  </a:lnTo>
                  <a:lnTo>
                    <a:pt x="1320" y="626"/>
                  </a:lnTo>
                  <a:lnTo>
                    <a:pt x="1317" y="630"/>
                  </a:lnTo>
                  <a:lnTo>
                    <a:pt x="1317" y="630"/>
                  </a:lnTo>
                  <a:lnTo>
                    <a:pt x="1317" y="631"/>
                  </a:lnTo>
                  <a:lnTo>
                    <a:pt x="1315" y="634"/>
                  </a:lnTo>
                  <a:lnTo>
                    <a:pt x="1315" y="634"/>
                  </a:lnTo>
                  <a:lnTo>
                    <a:pt x="1315" y="635"/>
                  </a:lnTo>
                  <a:lnTo>
                    <a:pt x="1315" y="636"/>
                  </a:lnTo>
                  <a:lnTo>
                    <a:pt x="1315" y="637"/>
                  </a:lnTo>
                  <a:lnTo>
                    <a:pt x="1315" y="638"/>
                  </a:lnTo>
                  <a:lnTo>
                    <a:pt x="1316" y="639"/>
                  </a:lnTo>
                  <a:lnTo>
                    <a:pt x="1315" y="641"/>
                  </a:lnTo>
                  <a:lnTo>
                    <a:pt x="1315" y="642"/>
                  </a:lnTo>
                  <a:lnTo>
                    <a:pt x="1315" y="643"/>
                  </a:lnTo>
                  <a:lnTo>
                    <a:pt x="1315" y="644"/>
                  </a:lnTo>
                  <a:lnTo>
                    <a:pt x="1314" y="645"/>
                  </a:lnTo>
                  <a:lnTo>
                    <a:pt x="1313" y="646"/>
                  </a:lnTo>
                  <a:lnTo>
                    <a:pt x="1295" y="652"/>
                  </a:lnTo>
                  <a:lnTo>
                    <a:pt x="1281" y="659"/>
                  </a:lnTo>
                  <a:lnTo>
                    <a:pt x="1280" y="660"/>
                  </a:lnTo>
                  <a:lnTo>
                    <a:pt x="1280" y="660"/>
                  </a:lnTo>
                  <a:lnTo>
                    <a:pt x="1278" y="662"/>
                  </a:lnTo>
                  <a:lnTo>
                    <a:pt x="1277" y="663"/>
                  </a:lnTo>
                  <a:lnTo>
                    <a:pt x="1277" y="663"/>
                  </a:lnTo>
                  <a:lnTo>
                    <a:pt x="1277" y="663"/>
                  </a:lnTo>
                  <a:lnTo>
                    <a:pt x="1276" y="664"/>
                  </a:lnTo>
                  <a:lnTo>
                    <a:pt x="1273" y="665"/>
                  </a:lnTo>
                  <a:lnTo>
                    <a:pt x="1272" y="666"/>
                  </a:lnTo>
                  <a:lnTo>
                    <a:pt x="1270" y="666"/>
                  </a:lnTo>
                  <a:lnTo>
                    <a:pt x="1264" y="668"/>
                  </a:lnTo>
                  <a:lnTo>
                    <a:pt x="1263" y="669"/>
                  </a:lnTo>
                  <a:lnTo>
                    <a:pt x="1262" y="669"/>
                  </a:lnTo>
                  <a:lnTo>
                    <a:pt x="1239" y="682"/>
                  </a:lnTo>
                  <a:lnTo>
                    <a:pt x="1236" y="683"/>
                  </a:lnTo>
                  <a:lnTo>
                    <a:pt x="1236" y="684"/>
                  </a:lnTo>
                  <a:lnTo>
                    <a:pt x="1235" y="685"/>
                  </a:lnTo>
                  <a:lnTo>
                    <a:pt x="1236" y="686"/>
                  </a:lnTo>
                  <a:lnTo>
                    <a:pt x="1236" y="689"/>
                  </a:lnTo>
                  <a:lnTo>
                    <a:pt x="1239" y="702"/>
                  </a:lnTo>
                  <a:lnTo>
                    <a:pt x="1240" y="703"/>
                  </a:lnTo>
                  <a:lnTo>
                    <a:pt x="1240" y="703"/>
                  </a:lnTo>
                  <a:lnTo>
                    <a:pt x="1245" y="709"/>
                  </a:lnTo>
                  <a:lnTo>
                    <a:pt x="1245" y="709"/>
                  </a:lnTo>
                  <a:lnTo>
                    <a:pt x="1245" y="710"/>
                  </a:lnTo>
                  <a:lnTo>
                    <a:pt x="1244" y="712"/>
                  </a:lnTo>
                  <a:lnTo>
                    <a:pt x="1238" y="715"/>
                  </a:lnTo>
                  <a:lnTo>
                    <a:pt x="1238" y="715"/>
                  </a:lnTo>
                  <a:lnTo>
                    <a:pt x="1238" y="716"/>
                  </a:lnTo>
                  <a:lnTo>
                    <a:pt x="1237" y="716"/>
                  </a:lnTo>
                  <a:lnTo>
                    <a:pt x="1234" y="720"/>
                  </a:lnTo>
                  <a:lnTo>
                    <a:pt x="1234" y="721"/>
                  </a:lnTo>
                  <a:lnTo>
                    <a:pt x="1233" y="722"/>
                  </a:lnTo>
                  <a:lnTo>
                    <a:pt x="1230" y="724"/>
                  </a:lnTo>
                  <a:lnTo>
                    <a:pt x="1229" y="725"/>
                  </a:lnTo>
                  <a:lnTo>
                    <a:pt x="1229" y="725"/>
                  </a:lnTo>
                  <a:lnTo>
                    <a:pt x="1225" y="725"/>
                  </a:lnTo>
                  <a:lnTo>
                    <a:pt x="1224" y="725"/>
                  </a:lnTo>
                  <a:lnTo>
                    <a:pt x="1223" y="725"/>
                  </a:lnTo>
                  <a:lnTo>
                    <a:pt x="1221" y="724"/>
                  </a:lnTo>
                  <a:lnTo>
                    <a:pt x="1220" y="724"/>
                  </a:lnTo>
                  <a:lnTo>
                    <a:pt x="1220" y="723"/>
                  </a:lnTo>
                  <a:lnTo>
                    <a:pt x="1219" y="723"/>
                  </a:lnTo>
                  <a:lnTo>
                    <a:pt x="1218" y="722"/>
                  </a:lnTo>
                  <a:lnTo>
                    <a:pt x="1218" y="722"/>
                  </a:lnTo>
                  <a:lnTo>
                    <a:pt x="1217" y="720"/>
                  </a:lnTo>
                  <a:lnTo>
                    <a:pt x="1216" y="719"/>
                  </a:lnTo>
                  <a:lnTo>
                    <a:pt x="1216" y="718"/>
                  </a:lnTo>
                  <a:lnTo>
                    <a:pt x="1215" y="717"/>
                  </a:lnTo>
                  <a:lnTo>
                    <a:pt x="1215" y="716"/>
                  </a:lnTo>
                  <a:lnTo>
                    <a:pt x="1207" y="710"/>
                  </a:lnTo>
                  <a:lnTo>
                    <a:pt x="1206" y="709"/>
                  </a:lnTo>
                  <a:lnTo>
                    <a:pt x="1206" y="709"/>
                  </a:lnTo>
                  <a:lnTo>
                    <a:pt x="1204" y="708"/>
                  </a:lnTo>
                  <a:lnTo>
                    <a:pt x="1186" y="705"/>
                  </a:lnTo>
                  <a:lnTo>
                    <a:pt x="1166" y="704"/>
                  </a:lnTo>
                  <a:lnTo>
                    <a:pt x="1165" y="704"/>
                  </a:lnTo>
                  <a:lnTo>
                    <a:pt x="1164" y="704"/>
                  </a:lnTo>
                  <a:lnTo>
                    <a:pt x="1163" y="704"/>
                  </a:lnTo>
                  <a:lnTo>
                    <a:pt x="1152" y="706"/>
                  </a:lnTo>
                  <a:lnTo>
                    <a:pt x="1151" y="705"/>
                  </a:lnTo>
                  <a:lnTo>
                    <a:pt x="1149" y="705"/>
                  </a:lnTo>
                  <a:lnTo>
                    <a:pt x="1149" y="705"/>
                  </a:lnTo>
                  <a:lnTo>
                    <a:pt x="1148" y="705"/>
                  </a:lnTo>
                  <a:lnTo>
                    <a:pt x="1147" y="705"/>
                  </a:lnTo>
                  <a:lnTo>
                    <a:pt x="1147" y="706"/>
                  </a:lnTo>
                  <a:lnTo>
                    <a:pt x="1147" y="706"/>
                  </a:lnTo>
                  <a:lnTo>
                    <a:pt x="1147" y="707"/>
                  </a:lnTo>
                  <a:lnTo>
                    <a:pt x="1146" y="708"/>
                  </a:lnTo>
                  <a:lnTo>
                    <a:pt x="1146" y="708"/>
                  </a:lnTo>
                  <a:lnTo>
                    <a:pt x="1146" y="709"/>
                  </a:lnTo>
                  <a:lnTo>
                    <a:pt x="1146" y="709"/>
                  </a:lnTo>
                  <a:lnTo>
                    <a:pt x="1147" y="710"/>
                  </a:lnTo>
                  <a:lnTo>
                    <a:pt x="1147" y="710"/>
                  </a:lnTo>
                  <a:lnTo>
                    <a:pt x="1147" y="711"/>
                  </a:lnTo>
                  <a:lnTo>
                    <a:pt x="1143" y="713"/>
                  </a:lnTo>
                  <a:lnTo>
                    <a:pt x="1133" y="716"/>
                  </a:lnTo>
                  <a:lnTo>
                    <a:pt x="1132" y="716"/>
                  </a:lnTo>
                  <a:lnTo>
                    <a:pt x="1131" y="716"/>
                  </a:lnTo>
                  <a:lnTo>
                    <a:pt x="1130" y="717"/>
                  </a:lnTo>
                  <a:lnTo>
                    <a:pt x="1130" y="717"/>
                  </a:lnTo>
                  <a:lnTo>
                    <a:pt x="1127" y="716"/>
                  </a:lnTo>
                  <a:lnTo>
                    <a:pt x="1127" y="716"/>
                  </a:lnTo>
                  <a:lnTo>
                    <a:pt x="1124" y="716"/>
                  </a:lnTo>
                  <a:lnTo>
                    <a:pt x="1124" y="716"/>
                  </a:lnTo>
                  <a:lnTo>
                    <a:pt x="1123" y="715"/>
                  </a:lnTo>
                  <a:lnTo>
                    <a:pt x="1116" y="708"/>
                  </a:lnTo>
                  <a:lnTo>
                    <a:pt x="1112" y="703"/>
                  </a:lnTo>
                  <a:lnTo>
                    <a:pt x="1112" y="702"/>
                  </a:lnTo>
                  <a:lnTo>
                    <a:pt x="1112" y="701"/>
                  </a:lnTo>
                  <a:lnTo>
                    <a:pt x="1112" y="700"/>
                  </a:lnTo>
                  <a:lnTo>
                    <a:pt x="1111" y="700"/>
                  </a:lnTo>
                  <a:lnTo>
                    <a:pt x="1111" y="700"/>
                  </a:lnTo>
                  <a:lnTo>
                    <a:pt x="1110" y="700"/>
                  </a:lnTo>
                  <a:lnTo>
                    <a:pt x="1108" y="700"/>
                  </a:lnTo>
                  <a:lnTo>
                    <a:pt x="1085" y="706"/>
                  </a:lnTo>
                  <a:lnTo>
                    <a:pt x="1084" y="707"/>
                  </a:lnTo>
                  <a:lnTo>
                    <a:pt x="1083" y="707"/>
                  </a:lnTo>
                  <a:lnTo>
                    <a:pt x="1083" y="720"/>
                  </a:lnTo>
                  <a:lnTo>
                    <a:pt x="1084" y="725"/>
                  </a:lnTo>
                  <a:lnTo>
                    <a:pt x="1084" y="726"/>
                  </a:lnTo>
                  <a:lnTo>
                    <a:pt x="1084" y="726"/>
                  </a:lnTo>
                  <a:lnTo>
                    <a:pt x="1085" y="728"/>
                  </a:lnTo>
                  <a:lnTo>
                    <a:pt x="1086" y="728"/>
                  </a:lnTo>
                  <a:lnTo>
                    <a:pt x="1088" y="730"/>
                  </a:lnTo>
                  <a:lnTo>
                    <a:pt x="1089" y="728"/>
                  </a:lnTo>
                  <a:lnTo>
                    <a:pt x="1090" y="728"/>
                  </a:lnTo>
                  <a:lnTo>
                    <a:pt x="1091" y="727"/>
                  </a:lnTo>
                  <a:lnTo>
                    <a:pt x="1091" y="727"/>
                  </a:lnTo>
                  <a:lnTo>
                    <a:pt x="1092" y="727"/>
                  </a:lnTo>
                  <a:lnTo>
                    <a:pt x="1093" y="727"/>
                  </a:lnTo>
                  <a:lnTo>
                    <a:pt x="1099" y="725"/>
                  </a:lnTo>
                  <a:lnTo>
                    <a:pt x="1100" y="725"/>
                  </a:lnTo>
                  <a:lnTo>
                    <a:pt x="1101" y="725"/>
                  </a:lnTo>
                  <a:lnTo>
                    <a:pt x="1103" y="726"/>
                  </a:lnTo>
                  <a:lnTo>
                    <a:pt x="1104" y="726"/>
                  </a:lnTo>
                  <a:lnTo>
                    <a:pt x="1105" y="726"/>
                  </a:lnTo>
                  <a:lnTo>
                    <a:pt x="1117" y="732"/>
                  </a:lnTo>
                  <a:lnTo>
                    <a:pt x="1114" y="740"/>
                  </a:lnTo>
                  <a:lnTo>
                    <a:pt x="1114" y="747"/>
                  </a:lnTo>
                  <a:lnTo>
                    <a:pt x="1118" y="771"/>
                  </a:lnTo>
                  <a:lnTo>
                    <a:pt x="1119" y="773"/>
                  </a:lnTo>
                  <a:lnTo>
                    <a:pt x="1121" y="779"/>
                  </a:lnTo>
                  <a:lnTo>
                    <a:pt x="1121" y="779"/>
                  </a:lnTo>
                  <a:lnTo>
                    <a:pt x="1121" y="780"/>
                  </a:lnTo>
                  <a:lnTo>
                    <a:pt x="1121" y="788"/>
                  </a:lnTo>
                  <a:lnTo>
                    <a:pt x="1120" y="788"/>
                  </a:lnTo>
                  <a:lnTo>
                    <a:pt x="1117" y="790"/>
                  </a:lnTo>
                  <a:lnTo>
                    <a:pt x="1116" y="791"/>
                  </a:lnTo>
                  <a:lnTo>
                    <a:pt x="1111" y="789"/>
                  </a:lnTo>
                  <a:lnTo>
                    <a:pt x="1102" y="786"/>
                  </a:lnTo>
                  <a:lnTo>
                    <a:pt x="1101" y="785"/>
                  </a:lnTo>
                  <a:lnTo>
                    <a:pt x="1099" y="785"/>
                  </a:lnTo>
                  <a:lnTo>
                    <a:pt x="1098" y="784"/>
                  </a:lnTo>
                  <a:lnTo>
                    <a:pt x="1097" y="785"/>
                  </a:lnTo>
                  <a:lnTo>
                    <a:pt x="1090" y="787"/>
                  </a:lnTo>
                  <a:lnTo>
                    <a:pt x="1089" y="787"/>
                  </a:lnTo>
                  <a:lnTo>
                    <a:pt x="1087" y="788"/>
                  </a:lnTo>
                  <a:lnTo>
                    <a:pt x="1084" y="790"/>
                  </a:lnTo>
                  <a:lnTo>
                    <a:pt x="1082" y="791"/>
                  </a:lnTo>
                  <a:lnTo>
                    <a:pt x="1080" y="791"/>
                  </a:lnTo>
                  <a:lnTo>
                    <a:pt x="1076" y="791"/>
                  </a:lnTo>
                  <a:lnTo>
                    <a:pt x="1063" y="795"/>
                  </a:lnTo>
                  <a:lnTo>
                    <a:pt x="1060" y="798"/>
                  </a:lnTo>
                  <a:lnTo>
                    <a:pt x="1059" y="799"/>
                  </a:lnTo>
                  <a:lnTo>
                    <a:pt x="1057" y="800"/>
                  </a:lnTo>
                  <a:lnTo>
                    <a:pt x="1055" y="799"/>
                  </a:lnTo>
                  <a:lnTo>
                    <a:pt x="1054" y="799"/>
                  </a:lnTo>
                  <a:lnTo>
                    <a:pt x="1045" y="791"/>
                  </a:lnTo>
                  <a:lnTo>
                    <a:pt x="1043" y="791"/>
                  </a:lnTo>
                  <a:lnTo>
                    <a:pt x="1042" y="790"/>
                  </a:lnTo>
                  <a:lnTo>
                    <a:pt x="1040" y="790"/>
                  </a:lnTo>
                  <a:lnTo>
                    <a:pt x="1034" y="789"/>
                  </a:lnTo>
                  <a:lnTo>
                    <a:pt x="1032" y="789"/>
                  </a:lnTo>
                  <a:lnTo>
                    <a:pt x="1029" y="789"/>
                  </a:lnTo>
                  <a:lnTo>
                    <a:pt x="1013" y="791"/>
                  </a:lnTo>
                  <a:lnTo>
                    <a:pt x="1011" y="791"/>
                  </a:lnTo>
                  <a:lnTo>
                    <a:pt x="1009" y="793"/>
                  </a:lnTo>
                  <a:lnTo>
                    <a:pt x="1006" y="800"/>
                  </a:lnTo>
                  <a:lnTo>
                    <a:pt x="998" y="822"/>
                  </a:lnTo>
                  <a:lnTo>
                    <a:pt x="996" y="834"/>
                  </a:lnTo>
                  <a:lnTo>
                    <a:pt x="993" y="859"/>
                  </a:lnTo>
                  <a:lnTo>
                    <a:pt x="993" y="861"/>
                  </a:lnTo>
                  <a:lnTo>
                    <a:pt x="993" y="862"/>
                  </a:lnTo>
                  <a:lnTo>
                    <a:pt x="993" y="863"/>
                  </a:lnTo>
                  <a:lnTo>
                    <a:pt x="994" y="863"/>
                  </a:lnTo>
                  <a:lnTo>
                    <a:pt x="993" y="867"/>
                  </a:lnTo>
                  <a:lnTo>
                    <a:pt x="991" y="868"/>
                  </a:lnTo>
                  <a:lnTo>
                    <a:pt x="987" y="869"/>
                  </a:lnTo>
                  <a:lnTo>
                    <a:pt x="982" y="869"/>
                  </a:lnTo>
                  <a:lnTo>
                    <a:pt x="980" y="870"/>
                  </a:lnTo>
                  <a:lnTo>
                    <a:pt x="974" y="877"/>
                  </a:lnTo>
                  <a:lnTo>
                    <a:pt x="971" y="881"/>
                  </a:lnTo>
                  <a:lnTo>
                    <a:pt x="967" y="882"/>
                  </a:lnTo>
                  <a:lnTo>
                    <a:pt x="957" y="887"/>
                  </a:lnTo>
                  <a:lnTo>
                    <a:pt x="956" y="888"/>
                  </a:lnTo>
                  <a:lnTo>
                    <a:pt x="942" y="916"/>
                  </a:lnTo>
                  <a:lnTo>
                    <a:pt x="941" y="924"/>
                  </a:lnTo>
                  <a:lnTo>
                    <a:pt x="942" y="947"/>
                  </a:lnTo>
                  <a:lnTo>
                    <a:pt x="943" y="955"/>
                  </a:lnTo>
                  <a:lnTo>
                    <a:pt x="943" y="957"/>
                  </a:lnTo>
                  <a:lnTo>
                    <a:pt x="944" y="958"/>
                  </a:lnTo>
                  <a:lnTo>
                    <a:pt x="944" y="958"/>
                  </a:lnTo>
                  <a:lnTo>
                    <a:pt x="945" y="959"/>
                  </a:lnTo>
                  <a:lnTo>
                    <a:pt x="946" y="960"/>
                  </a:lnTo>
                  <a:lnTo>
                    <a:pt x="947" y="961"/>
                  </a:lnTo>
                  <a:lnTo>
                    <a:pt x="948" y="962"/>
                  </a:lnTo>
                  <a:lnTo>
                    <a:pt x="948" y="964"/>
                  </a:lnTo>
                  <a:lnTo>
                    <a:pt x="949" y="980"/>
                  </a:lnTo>
                  <a:lnTo>
                    <a:pt x="949" y="982"/>
                  </a:lnTo>
                  <a:lnTo>
                    <a:pt x="948" y="983"/>
                  </a:lnTo>
                  <a:lnTo>
                    <a:pt x="947" y="984"/>
                  </a:lnTo>
                  <a:lnTo>
                    <a:pt x="947" y="985"/>
                  </a:lnTo>
                  <a:lnTo>
                    <a:pt x="948" y="988"/>
                  </a:lnTo>
                  <a:lnTo>
                    <a:pt x="948" y="989"/>
                  </a:lnTo>
                  <a:lnTo>
                    <a:pt x="950" y="992"/>
                  </a:lnTo>
                  <a:lnTo>
                    <a:pt x="958" y="1013"/>
                  </a:lnTo>
                  <a:lnTo>
                    <a:pt x="940" y="1013"/>
                  </a:lnTo>
                  <a:lnTo>
                    <a:pt x="935" y="1014"/>
                  </a:lnTo>
                  <a:lnTo>
                    <a:pt x="923" y="1015"/>
                  </a:lnTo>
                  <a:lnTo>
                    <a:pt x="912" y="1017"/>
                  </a:lnTo>
                  <a:lnTo>
                    <a:pt x="898" y="1021"/>
                  </a:lnTo>
                  <a:lnTo>
                    <a:pt x="893" y="1028"/>
                  </a:lnTo>
                  <a:lnTo>
                    <a:pt x="893" y="1029"/>
                  </a:lnTo>
                  <a:lnTo>
                    <a:pt x="874" y="1034"/>
                  </a:lnTo>
                  <a:lnTo>
                    <a:pt x="869" y="1035"/>
                  </a:lnTo>
                  <a:lnTo>
                    <a:pt x="856" y="1039"/>
                  </a:lnTo>
                  <a:lnTo>
                    <a:pt x="854" y="1040"/>
                  </a:lnTo>
                  <a:lnTo>
                    <a:pt x="853" y="1040"/>
                  </a:lnTo>
                  <a:lnTo>
                    <a:pt x="850" y="1038"/>
                  </a:lnTo>
                  <a:lnTo>
                    <a:pt x="844" y="1032"/>
                  </a:lnTo>
                  <a:lnTo>
                    <a:pt x="837" y="1024"/>
                  </a:lnTo>
                  <a:lnTo>
                    <a:pt x="829" y="1013"/>
                  </a:lnTo>
                  <a:lnTo>
                    <a:pt x="827" y="1009"/>
                  </a:lnTo>
                  <a:lnTo>
                    <a:pt x="818" y="996"/>
                  </a:lnTo>
                  <a:lnTo>
                    <a:pt x="814" y="980"/>
                  </a:lnTo>
                  <a:lnTo>
                    <a:pt x="810" y="964"/>
                  </a:lnTo>
                  <a:lnTo>
                    <a:pt x="807" y="953"/>
                  </a:lnTo>
                  <a:lnTo>
                    <a:pt x="806" y="953"/>
                  </a:lnTo>
                  <a:lnTo>
                    <a:pt x="805" y="953"/>
                  </a:lnTo>
                  <a:lnTo>
                    <a:pt x="804" y="953"/>
                  </a:lnTo>
                  <a:lnTo>
                    <a:pt x="802" y="954"/>
                  </a:lnTo>
                  <a:lnTo>
                    <a:pt x="802" y="953"/>
                  </a:lnTo>
                  <a:lnTo>
                    <a:pt x="801" y="952"/>
                  </a:lnTo>
                  <a:lnTo>
                    <a:pt x="800" y="951"/>
                  </a:lnTo>
                  <a:lnTo>
                    <a:pt x="798" y="949"/>
                  </a:lnTo>
                  <a:lnTo>
                    <a:pt x="797" y="948"/>
                  </a:lnTo>
                  <a:lnTo>
                    <a:pt x="797" y="946"/>
                  </a:lnTo>
                  <a:lnTo>
                    <a:pt x="797" y="946"/>
                  </a:lnTo>
                  <a:lnTo>
                    <a:pt x="792" y="947"/>
                  </a:lnTo>
                  <a:lnTo>
                    <a:pt x="746" y="942"/>
                  </a:lnTo>
                  <a:lnTo>
                    <a:pt x="722" y="933"/>
                  </a:lnTo>
                  <a:lnTo>
                    <a:pt x="721" y="934"/>
                  </a:lnTo>
                  <a:lnTo>
                    <a:pt x="717" y="935"/>
                  </a:lnTo>
                  <a:lnTo>
                    <a:pt x="712" y="935"/>
                  </a:lnTo>
                  <a:lnTo>
                    <a:pt x="708" y="935"/>
                  </a:lnTo>
                  <a:lnTo>
                    <a:pt x="707" y="935"/>
                  </a:lnTo>
                  <a:lnTo>
                    <a:pt x="691" y="930"/>
                  </a:lnTo>
                  <a:lnTo>
                    <a:pt x="690" y="933"/>
                  </a:lnTo>
                  <a:lnTo>
                    <a:pt x="688" y="932"/>
                  </a:lnTo>
                  <a:lnTo>
                    <a:pt x="684" y="930"/>
                  </a:lnTo>
                  <a:lnTo>
                    <a:pt x="683" y="929"/>
                  </a:lnTo>
                  <a:lnTo>
                    <a:pt x="681" y="928"/>
                  </a:lnTo>
                  <a:lnTo>
                    <a:pt x="680" y="928"/>
                  </a:lnTo>
                  <a:lnTo>
                    <a:pt x="678" y="927"/>
                  </a:lnTo>
                  <a:lnTo>
                    <a:pt x="677" y="926"/>
                  </a:lnTo>
                  <a:lnTo>
                    <a:pt x="674" y="926"/>
                  </a:lnTo>
                  <a:lnTo>
                    <a:pt x="653" y="920"/>
                  </a:lnTo>
                  <a:lnTo>
                    <a:pt x="651" y="919"/>
                  </a:lnTo>
                  <a:lnTo>
                    <a:pt x="649" y="920"/>
                  </a:lnTo>
                  <a:lnTo>
                    <a:pt x="648" y="920"/>
                  </a:lnTo>
                  <a:lnTo>
                    <a:pt x="642" y="924"/>
                  </a:lnTo>
                  <a:lnTo>
                    <a:pt x="640" y="925"/>
                  </a:lnTo>
                  <a:lnTo>
                    <a:pt x="639" y="927"/>
                  </a:lnTo>
                  <a:lnTo>
                    <a:pt x="638" y="928"/>
                  </a:lnTo>
                  <a:lnTo>
                    <a:pt x="637" y="930"/>
                  </a:lnTo>
                  <a:lnTo>
                    <a:pt x="633" y="933"/>
                  </a:lnTo>
                  <a:lnTo>
                    <a:pt x="632" y="934"/>
                  </a:lnTo>
                  <a:lnTo>
                    <a:pt x="631" y="935"/>
                  </a:lnTo>
                  <a:lnTo>
                    <a:pt x="630" y="936"/>
                  </a:lnTo>
                  <a:lnTo>
                    <a:pt x="628" y="936"/>
                  </a:lnTo>
                  <a:lnTo>
                    <a:pt x="626" y="930"/>
                  </a:lnTo>
                  <a:lnTo>
                    <a:pt x="621" y="929"/>
                  </a:lnTo>
                  <a:lnTo>
                    <a:pt x="617" y="928"/>
                  </a:lnTo>
                  <a:lnTo>
                    <a:pt x="615" y="928"/>
                  </a:lnTo>
                  <a:lnTo>
                    <a:pt x="614" y="928"/>
                  </a:lnTo>
                  <a:lnTo>
                    <a:pt x="613" y="927"/>
                  </a:lnTo>
                  <a:lnTo>
                    <a:pt x="607" y="925"/>
                  </a:lnTo>
                  <a:lnTo>
                    <a:pt x="602" y="922"/>
                  </a:lnTo>
                  <a:lnTo>
                    <a:pt x="602" y="919"/>
                  </a:lnTo>
                  <a:lnTo>
                    <a:pt x="601" y="918"/>
                  </a:lnTo>
                  <a:lnTo>
                    <a:pt x="601" y="917"/>
                  </a:lnTo>
                  <a:lnTo>
                    <a:pt x="600" y="916"/>
                  </a:lnTo>
                  <a:lnTo>
                    <a:pt x="598" y="912"/>
                  </a:lnTo>
                  <a:lnTo>
                    <a:pt x="598" y="911"/>
                  </a:lnTo>
                  <a:lnTo>
                    <a:pt x="597" y="911"/>
                  </a:lnTo>
                  <a:lnTo>
                    <a:pt x="597" y="911"/>
                  </a:lnTo>
                  <a:lnTo>
                    <a:pt x="596" y="911"/>
                  </a:lnTo>
                  <a:lnTo>
                    <a:pt x="595" y="912"/>
                  </a:lnTo>
                  <a:lnTo>
                    <a:pt x="594" y="912"/>
                  </a:lnTo>
                  <a:lnTo>
                    <a:pt x="592" y="913"/>
                  </a:lnTo>
                  <a:lnTo>
                    <a:pt x="590" y="914"/>
                  </a:lnTo>
                  <a:lnTo>
                    <a:pt x="588" y="915"/>
                  </a:lnTo>
                  <a:lnTo>
                    <a:pt x="586" y="916"/>
                  </a:lnTo>
                  <a:lnTo>
                    <a:pt x="584" y="917"/>
                  </a:lnTo>
                  <a:lnTo>
                    <a:pt x="575" y="917"/>
                  </a:lnTo>
                  <a:lnTo>
                    <a:pt x="571" y="918"/>
                  </a:lnTo>
                  <a:lnTo>
                    <a:pt x="571" y="917"/>
                  </a:lnTo>
                  <a:lnTo>
                    <a:pt x="569" y="917"/>
                  </a:lnTo>
                  <a:lnTo>
                    <a:pt x="567" y="916"/>
                  </a:lnTo>
                  <a:lnTo>
                    <a:pt x="564" y="914"/>
                  </a:lnTo>
                  <a:lnTo>
                    <a:pt x="551" y="913"/>
                  </a:lnTo>
                  <a:lnTo>
                    <a:pt x="546" y="912"/>
                  </a:lnTo>
                  <a:lnTo>
                    <a:pt x="545" y="913"/>
                  </a:lnTo>
                  <a:lnTo>
                    <a:pt x="544" y="913"/>
                  </a:lnTo>
                  <a:lnTo>
                    <a:pt x="543" y="913"/>
                  </a:lnTo>
                  <a:lnTo>
                    <a:pt x="543" y="914"/>
                  </a:lnTo>
                  <a:lnTo>
                    <a:pt x="542" y="915"/>
                  </a:lnTo>
                  <a:lnTo>
                    <a:pt x="539" y="916"/>
                  </a:lnTo>
                  <a:lnTo>
                    <a:pt x="539" y="916"/>
                  </a:lnTo>
                  <a:lnTo>
                    <a:pt x="533" y="913"/>
                  </a:lnTo>
                  <a:lnTo>
                    <a:pt x="511" y="900"/>
                  </a:lnTo>
                  <a:lnTo>
                    <a:pt x="501" y="895"/>
                  </a:lnTo>
                  <a:lnTo>
                    <a:pt x="500" y="894"/>
                  </a:lnTo>
                  <a:lnTo>
                    <a:pt x="500" y="893"/>
                  </a:lnTo>
                  <a:lnTo>
                    <a:pt x="500" y="892"/>
                  </a:lnTo>
                  <a:lnTo>
                    <a:pt x="501" y="884"/>
                  </a:lnTo>
                  <a:lnTo>
                    <a:pt x="499" y="880"/>
                  </a:lnTo>
                  <a:lnTo>
                    <a:pt x="483" y="885"/>
                  </a:lnTo>
                  <a:lnTo>
                    <a:pt x="456" y="897"/>
                  </a:lnTo>
                  <a:lnTo>
                    <a:pt x="448" y="902"/>
                  </a:lnTo>
                  <a:lnTo>
                    <a:pt x="443" y="906"/>
                  </a:lnTo>
                  <a:lnTo>
                    <a:pt x="442" y="907"/>
                  </a:lnTo>
                  <a:lnTo>
                    <a:pt x="436" y="908"/>
                  </a:lnTo>
                  <a:lnTo>
                    <a:pt x="436" y="907"/>
                  </a:lnTo>
                  <a:lnTo>
                    <a:pt x="416" y="904"/>
                  </a:lnTo>
                  <a:lnTo>
                    <a:pt x="401" y="904"/>
                  </a:lnTo>
                  <a:lnTo>
                    <a:pt x="400" y="907"/>
                  </a:lnTo>
                  <a:lnTo>
                    <a:pt x="400" y="908"/>
                  </a:lnTo>
                  <a:lnTo>
                    <a:pt x="399" y="910"/>
                  </a:lnTo>
                  <a:lnTo>
                    <a:pt x="398" y="911"/>
                  </a:lnTo>
                  <a:lnTo>
                    <a:pt x="397" y="912"/>
                  </a:lnTo>
                  <a:lnTo>
                    <a:pt x="390" y="916"/>
                  </a:lnTo>
                  <a:lnTo>
                    <a:pt x="389" y="916"/>
                  </a:lnTo>
                  <a:lnTo>
                    <a:pt x="388" y="916"/>
                  </a:lnTo>
                  <a:lnTo>
                    <a:pt x="378" y="916"/>
                  </a:lnTo>
                  <a:lnTo>
                    <a:pt x="377" y="916"/>
                  </a:lnTo>
                  <a:lnTo>
                    <a:pt x="376" y="915"/>
                  </a:lnTo>
                  <a:lnTo>
                    <a:pt x="375" y="915"/>
                  </a:lnTo>
                  <a:lnTo>
                    <a:pt x="364" y="906"/>
                  </a:lnTo>
                  <a:lnTo>
                    <a:pt x="360" y="901"/>
                  </a:lnTo>
                  <a:lnTo>
                    <a:pt x="359" y="899"/>
                  </a:lnTo>
                  <a:lnTo>
                    <a:pt x="357" y="898"/>
                  </a:lnTo>
                  <a:lnTo>
                    <a:pt x="356" y="898"/>
                  </a:lnTo>
                  <a:lnTo>
                    <a:pt x="355" y="898"/>
                  </a:lnTo>
                  <a:lnTo>
                    <a:pt x="351" y="898"/>
                  </a:lnTo>
                  <a:lnTo>
                    <a:pt x="350" y="898"/>
                  </a:lnTo>
                  <a:lnTo>
                    <a:pt x="339" y="903"/>
                  </a:lnTo>
                  <a:lnTo>
                    <a:pt x="339" y="904"/>
                  </a:lnTo>
                  <a:lnTo>
                    <a:pt x="329" y="909"/>
                  </a:lnTo>
                  <a:lnTo>
                    <a:pt x="321" y="907"/>
                  </a:lnTo>
                  <a:lnTo>
                    <a:pt x="315" y="907"/>
                  </a:lnTo>
                  <a:lnTo>
                    <a:pt x="316" y="900"/>
                  </a:lnTo>
                  <a:lnTo>
                    <a:pt x="316" y="900"/>
                  </a:lnTo>
                  <a:lnTo>
                    <a:pt x="315" y="898"/>
                  </a:lnTo>
                  <a:lnTo>
                    <a:pt x="314" y="897"/>
                  </a:lnTo>
                  <a:lnTo>
                    <a:pt x="309" y="898"/>
                  </a:lnTo>
                  <a:lnTo>
                    <a:pt x="305" y="900"/>
                  </a:lnTo>
                  <a:lnTo>
                    <a:pt x="292" y="902"/>
                  </a:lnTo>
                  <a:lnTo>
                    <a:pt x="279" y="905"/>
                  </a:lnTo>
                  <a:lnTo>
                    <a:pt x="269" y="906"/>
                  </a:lnTo>
                  <a:lnTo>
                    <a:pt x="264" y="906"/>
                  </a:lnTo>
                  <a:lnTo>
                    <a:pt x="258" y="896"/>
                  </a:lnTo>
                  <a:lnTo>
                    <a:pt x="253" y="887"/>
                  </a:lnTo>
                  <a:lnTo>
                    <a:pt x="252" y="886"/>
                  </a:lnTo>
                  <a:lnTo>
                    <a:pt x="243" y="876"/>
                  </a:lnTo>
                  <a:lnTo>
                    <a:pt x="247" y="873"/>
                  </a:lnTo>
                  <a:lnTo>
                    <a:pt x="250" y="870"/>
                  </a:lnTo>
                  <a:lnTo>
                    <a:pt x="255" y="866"/>
                  </a:lnTo>
                  <a:lnTo>
                    <a:pt x="256" y="865"/>
                  </a:lnTo>
                  <a:lnTo>
                    <a:pt x="258" y="862"/>
                  </a:lnTo>
                  <a:lnTo>
                    <a:pt x="258" y="861"/>
                  </a:lnTo>
                  <a:lnTo>
                    <a:pt x="257" y="859"/>
                  </a:lnTo>
                  <a:lnTo>
                    <a:pt x="252" y="852"/>
                  </a:lnTo>
                  <a:lnTo>
                    <a:pt x="249" y="849"/>
                  </a:lnTo>
                  <a:lnTo>
                    <a:pt x="247" y="845"/>
                  </a:lnTo>
                  <a:lnTo>
                    <a:pt x="246" y="841"/>
                  </a:lnTo>
                  <a:lnTo>
                    <a:pt x="242" y="839"/>
                  </a:lnTo>
                  <a:lnTo>
                    <a:pt x="240" y="841"/>
                  </a:lnTo>
                  <a:lnTo>
                    <a:pt x="239" y="842"/>
                  </a:lnTo>
                  <a:lnTo>
                    <a:pt x="234" y="845"/>
                  </a:lnTo>
                  <a:lnTo>
                    <a:pt x="233" y="846"/>
                  </a:lnTo>
                  <a:lnTo>
                    <a:pt x="215" y="847"/>
                  </a:lnTo>
                  <a:lnTo>
                    <a:pt x="213" y="847"/>
                  </a:lnTo>
                  <a:lnTo>
                    <a:pt x="209" y="847"/>
                  </a:lnTo>
                  <a:lnTo>
                    <a:pt x="204" y="849"/>
                  </a:lnTo>
                  <a:lnTo>
                    <a:pt x="204" y="849"/>
                  </a:lnTo>
                  <a:lnTo>
                    <a:pt x="203" y="849"/>
                  </a:lnTo>
                  <a:lnTo>
                    <a:pt x="198" y="847"/>
                  </a:lnTo>
                  <a:lnTo>
                    <a:pt x="194" y="845"/>
                  </a:lnTo>
                  <a:lnTo>
                    <a:pt x="192" y="844"/>
                  </a:lnTo>
                  <a:lnTo>
                    <a:pt x="190" y="843"/>
                  </a:lnTo>
                  <a:lnTo>
                    <a:pt x="188" y="843"/>
                  </a:lnTo>
                  <a:lnTo>
                    <a:pt x="186" y="843"/>
                  </a:lnTo>
                  <a:lnTo>
                    <a:pt x="184" y="843"/>
                  </a:lnTo>
                  <a:lnTo>
                    <a:pt x="182" y="843"/>
                  </a:lnTo>
                  <a:lnTo>
                    <a:pt x="181" y="844"/>
                  </a:lnTo>
                  <a:lnTo>
                    <a:pt x="169" y="860"/>
                  </a:lnTo>
                  <a:lnTo>
                    <a:pt x="168" y="861"/>
                  </a:lnTo>
                  <a:lnTo>
                    <a:pt x="166" y="864"/>
                  </a:lnTo>
                  <a:lnTo>
                    <a:pt x="166" y="866"/>
                  </a:lnTo>
                  <a:lnTo>
                    <a:pt x="165" y="867"/>
                  </a:lnTo>
                  <a:lnTo>
                    <a:pt x="165" y="868"/>
                  </a:lnTo>
                  <a:lnTo>
                    <a:pt x="166" y="877"/>
                  </a:lnTo>
                  <a:lnTo>
                    <a:pt x="169" y="880"/>
                  </a:lnTo>
                  <a:lnTo>
                    <a:pt x="165" y="880"/>
                  </a:lnTo>
                  <a:lnTo>
                    <a:pt x="157" y="879"/>
                  </a:lnTo>
                  <a:lnTo>
                    <a:pt x="143" y="875"/>
                  </a:lnTo>
                  <a:lnTo>
                    <a:pt x="142" y="875"/>
                  </a:lnTo>
                  <a:lnTo>
                    <a:pt x="140" y="874"/>
                  </a:lnTo>
                  <a:lnTo>
                    <a:pt x="139" y="873"/>
                  </a:lnTo>
                  <a:lnTo>
                    <a:pt x="136" y="866"/>
                  </a:lnTo>
                  <a:lnTo>
                    <a:pt x="136" y="864"/>
                  </a:lnTo>
                  <a:lnTo>
                    <a:pt x="123" y="857"/>
                  </a:lnTo>
                  <a:lnTo>
                    <a:pt x="108" y="849"/>
                  </a:lnTo>
                  <a:lnTo>
                    <a:pt x="96" y="844"/>
                  </a:lnTo>
                  <a:lnTo>
                    <a:pt x="92" y="843"/>
                  </a:lnTo>
                  <a:lnTo>
                    <a:pt x="90" y="842"/>
                  </a:lnTo>
                  <a:lnTo>
                    <a:pt x="88" y="842"/>
                  </a:lnTo>
                  <a:lnTo>
                    <a:pt x="85" y="842"/>
                  </a:lnTo>
                  <a:lnTo>
                    <a:pt x="70" y="840"/>
                  </a:lnTo>
                  <a:lnTo>
                    <a:pt x="57" y="824"/>
                  </a:lnTo>
                  <a:lnTo>
                    <a:pt x="57" y="823"/>
                  </a:lnTo>
                  <a:lnTo>
                    <a:pt x="50" y="812"/>
                  </a:lnTo>
                  <a:lnTo>
                    <a:pt x="49" y="810"/>
                  </a:lnTo>
                  <a:lnTo>
                    <a:pt x="42" y="800"/>
                  </a:lnTo>
                  <a:lnTo>
                    <a:pt x="35" y="792"/>
                  </a:lnTo>
                  <a:lnTo>
                    <a:pt x="29" y="786"/>
                  </a:lnTo>
                  <a:lnTo>
                    <a:pt x="22" y="782"/>
                  </a:lnTo>
                  <a:lnTo>
                    <a:pt x="18" y="779"/>
                  </a:lnTo>
                  <a:lnTo>
                    <a:pt x="3" y="772"/>
                  </a:lnTo>
                  <a:lnTo>
                    <a:pt x="14" y="763"/>
                  </a:lnTo>
                  <a:lnTo>
                    <a:pt x="14" y="760"/>
                  </a:lnTo>
                  <a:lnTo>
                    <a:pt x="20" y="755"/>
                  </a:lnTo>
                  <a:lnTo>
                    <a:pt x="23" y="748"/>
                  </a:lnTo>
                  <a:lnTo>
                    <a:pt x="24" y="740"/>
                  </a:lnTo>
                  <a:lnTo>
                    <a:pt x="23" y="734"/>
                  </a:lnTo>
                  <a:lnTo>
                    <a:pt x="21" y="733"/>
                  </a:lnTo>
                  <a:lnTo>
                    <a:pt x="21" y="732"/>
                  </a:lnTo>
                  <a:lnTo>
                    <a:pt x="22" y="731"/>
                  </a:lnTo>
                  <a:lnTo>
                    <a:pt x="25" y="730"/>
                  </a:lnTo>
                  <a:lnTo>
                    <a:pt x="33" y="726"/>
                  </a:lnTo>
                  <a:lnTo>
                    <a:pt x="34" y="726"/>
                  </a:lnTo>
                  <a:lnTo>
                    <a:pt x="35" y="725"/>
                  </a:lnTo>
                  <a:lnTo>
                    <a:pt x="46" y="721"/>
                  </a:lnTo>
                  <a:lnTo>
                    <a:pt x="46" y="721"/>
                  </a:lnTo>
                  <a:lnTo>
                    <a:pt x="47" y="721"/>
                  </a:lnTo>
                  <a:lnTo>
                    <a:pt x="47" y="722"/>
                  </a:lnTo>
                  <a:lnTo>
                    <a:pt x="51" y="728"/>
                  </a:lnTo>
                  <a:lnTo>
                    <a:pt x="68" y="729"/>
                  </a:lnTo>
                  <a:lnTo>
                    <a:pt x="75" y="727"/>
                  </a:lnTo>
                  <a:lnTo>
                    <a:pt x="78" y="726"/>
                  </a:lnTo>
                  <a:lnTo>
                    <a:pt x="99" y="722"/>
                  </a:lnTo>
                  <a:lnTo>
                    <a:pt x="103" y="723"/>
                  </a:lnTo>
                  <a:lnTo>
                    <a:pt x="118" y="727"/>
                  </a:lnTo>
                  <a:lnTo>
                    <a:pt x="118" y="730"/>
                  </a:lnTo>
                  <a:lnTo>
                    <a:pt x="118" y="733"/>
                  </a:lnTo>
                  <a:lnTo>
                    <a:pt x="126" y="735"/>
                  </a:lnTo>
                  <a:lnTo>
                    <a:pt x="145" y="735"/>
                  </a:lnTo>
                  <a:lnTo>
                    <a:pt x="151" y="732"/>
                  </a:lnTo>
                  <a:lnTo>
                    <a:pt x="143" y="714"/>
                  </a:lnTo>
                  <a:lnTo>
                    <a:pt x="141" y="714"/>
                  </a:lnTo>
                  <a:lnTo>
                    <a:pt x="141" y="715"/>
                  </a:lnTo>
                  <a:lnTo>
                    <a:pt x="140" y="716"/>
                  </a:lnTo>
                  <a:lnTo>
                    <a:pt x="140" y="717"/>
                  </a:lnTo>
                  <a:lnTo>
                    <a:pt x="139" y="717"/>
                  </a:lnTo>
                  <a:lnTo>
                    <a:pt x="137" y="718"/>
                  </a:lnTo>
                  <a:lnTo>
                    <a:pt x="135" y="719"/>
                  </a:lnTo>
                  <a:lnTo>
                    <a:pt x="133" y="719"/>
                  </a:lnTo>
                  <a:lnTo>
                    <a:pt x="131" y="720"/>
                  </a:lnTo>
                  <a:lnTo>
                    <a:pt x="131" y="720"/>
                  </a:lnTo>
                  <a:lnTo>
                    <a:pt x="130" y="719"/>
                  </a:lnTo>
                  <a:lnTo>
                    <a:pt x="130" y="718"/>
                  </a:lnTo>
                  <a:lnTo>
                    <a:pt x="128" y="718"/>
                  </a:lnTo>
                  <a:lnTo>
                    <a:pt x="126" y="718"/>
                  </a:lnTo>
                  <a:lnTo>
                    <a:pt x="107" y="718"/>
                  </a:lnTo>
                  <a:lnTo>
                    <a:pt x="97" y="719"/>
                  </a:lnTo>
                  <a:lnTo>
                    <a:pt x="89" y="723"/>
                  </a:lnTo>
                  <a:lnTo>
                    <a:pt x="84" y="724"/>
                  </a:lnTo>
                  <a:lnTo>
                    <a:pt x="80" y="714"/>
                  </a:lnTo>
                  <a:lnTo>
                    <a:pt x="81" y="710"/>
                  </a:lnTo>
                  <a:lnTo>
                    <a:pt x="81" y="709"/>
                  </a:lnTo>
                  <a:lnTo>
                    <a:pt x="81" y="707"/>
                  </a:lnTo>
                  <a:lnTo>
                    <a:pt x="77" y="698"/>
                  </a:lnTo>
                  <a:lnTo>
                    <a:pt x="75" y="696"/>
                  </a:lnTo>
                  <a:lnTo>
                    <a:pt x="73" y="694"/>
                  </a:lnTo>
                  <a:lnTo>
                    <a:pt x="72" y="694"/>
                  </a:lnTo>
                  <a:lnTo>
                    <a:pt x="70" y="693"/>
                  </a:lnTo>
                  <a:lnTo>
                    <a:pt x="68" y="693"/>
                  </a:lnTo>
                  <a:lnTo>
                    <a:pt x="68" y="693"/>
                  </a:lnTo>
                  <a:lnTo>
                    <a:pt x="49" y="691"/>
                  </a:lnTo>
                  <a:lnTo>
                    <a:pt x="37" y="687"/>
                  </a:lnTo>
                  <a:lnTo>
                    <a:pt x="37" y="688"/>
                  </a:lnTo>
                  <a:lnTo>
                    <a:pt x="33" y="687"/>
                  </a:lnTo>
                  <a:lnTo>
                    <a:pt x="32" y="684"/>
                  </a:lnTo>
                  <a:lnTo>
                    <a:pt x="30" y="671"/>
                  </a:lnTo>
                  <a:lnTo>
                    <a:pt x="28" y="660"/>
                  </a:lnTo>
                  <a:lnTo>
                    <a:pt x="25" y="643"/>
                  </a:lnTo>
                  <a:lnTo>
                    <a:pt x="24" y="638"/>
                  </a:lnTo>
                  <a:lnTo>
                    <a:pt x="20" y="635"/>
                  </a:lnTo>
                  <a:lnTo>
                    <a:pt x="19" y="635"/>
                  </a:lnTo>
                  <a:lnTo>
                    <a:pt x="18" y="636"/>
                  </a:lnTo>
                  <a:lnTo>
                    <a:pt x="19" y="630"/>
                  </a:lnTo>
                  <a:lnTo>
                    <a:pt x="21" y="614"/>
                  </a:lnTo>
                  <a:lnTo>
                    <a:pt x="22" y="598"/>
                  </a:lnTo>
                  <a:lnTo>
                    <a:pt x="22" y="596"/>
                  </a:lnTo>
                  <a:lnTo>
                    <a:pt x="20" y="580"/>
                  </a:lnTo>
                  <a:lnTo>
                    <a:pt x="20" y="579"/>
                  </a:lnTo>
                  <a:lnTo>
                    <a:pt x="18" y="576"/>
                  </a:lnTo>
                  <a:lnTo>
                    <a:pt x="15" y="573"/>
                  </a:lnTo>
                  <a:lnTo>
                    <a:pt x="14" y="573"/>
                  </a:lnTo>
                  <a:lnTo>
                    <a:pt x="13" y="572"/>
                  </a:lnTo>
                  <a:lnTo>
                    <a:pt x="12" y="570"/>
                  </a:lnTo>
                  <a:lnTo>
                    <a:pt x="11" y="570"/>
                  </a:lnTo>
                  <a:lnTo>
                    <a:pt x="10" y="567"/>
                  </a:lnTo>
                  <a:lnTo>
                    <a:pt x="10" y="566"/>
                  </a:lnTo>
                  <a:lnTo>
                    <a:pt x="10" y="565"/>
                  </a:lnTo>
                  <a:lnTo>
                    <a:pt x="10" y="564"/>
                  </a:lnTo>
                  <a:lnTo>
                    <a:pt x="10" y="562"/>
                  </a:lnTo>
                  <a:lnTo>
                    <a:pt x="6" y="553"/>
                  </a:lnTo>
                  <a:lnTo>
                    <a:pt x="3" y="545"/>
                  </a:lnTo>
                  <a:lnTo>
                    <a:pt x="3" y="544"/>
                  </a:lnTo>
                  <a:lnTo>
                    <a:pt x="0" y="536"/>
                  </a:lnTo>
                  <a:lnTo>
                    <a:pt x="0" y="535"/>
                  </a:lnTo>
                  <a:lnTo>
                    <a:pt x="0" y="534"/>
                  </a:lnTo>
                  <a:lnTo>
                    <a:pt x="11" y="521"/>
                  </a:lnTo>
                  <a:lnTo>
                    <a:pt x="14" y="518"/>
                  </a:lnTo>
                  <a:lnTo>
                    <a:pt x="19" y="515"/>
                  </a:lnTo>
                  <a:lnTo>
                    <a:pt x="19" y="514"/>
                  </a:lnTo>
                  <a:lnTo>
                    <a:pt x="26" y="508"/>
                  </a:lnTo>
                  <a:lnTo>
                    <a:pt x="26" y="507"/>
                  </a:lnTo>
                  <a:lnTo>
                    <a:pt x="27" y="502"/>
                  </a:lnTo>
                  <a:lnTo>
                    <a:pt x="29" y="490"/>
                  </a:lnTo>
                  <a:lnTo>
                    <a:pt x="30" y="479"/>
                  </a:lnTo>
                  <a:lnTo>
                    <a:pt x="35" y="478"/>
                  </a:lnTo>
                  <a:lnTo>
                    <a:pt x="32" y="466"/>
                  </a:lnTo>
                  <a:lnTo>
                    <a:pt x="34" y="463"/>
                  </a:lnTo>
                  <a:lnTo>
                    <a:pt x="36" y="464"/>
                  </a:lnTo>
                  <a:lnTo>
                    <a:pt x="38" y="464"/>
                  </a:lnTo>
                  <a:lnTo>
                    <a:pt x="40" y="464"/>
                  </a:lnTo>
                  <a:lnTo>
                    <a:pt x="41" y="465"/>
                  </a:lnTo>
                  <a:lnTo>
                    <a:pt x="42" y="465"/>
                  </a:lnTo>
                  <a:lnTo>
                    <a:pt x="42" y="467"/>
                  </a:lnTo>
                  <a:lnTo>
                    <a:pt x="43" y="468"/>
                  </a:lnTo>
                  <a:lnTo>
                    <a:pt x="44" y="470"/>
                  </a:lnTo>
                  <a:lnTo>
                    <a:pt x="44" y="472"/>
                  </a:lnTo>
                  <a:lnTo>
                    <a:pt x="45" y="475"/>
                  </a:lnTo>
                  <a:lnTo>
                    <a:pt x="46" y="476"/>
                  </a:lnTo>
                  <a:lnTo>
                    <a:pt x="46" y="476"/>
                  </a:lnTo>
                  <a:lnTo>
                    <a:pt x="47" y="475"/>
                  </a:lnTo>
                  <a:lnTo>
                    <a:pt x="48" y="475"/>
                  </a:lnTo>
                  <a:lnTo>
                    <a:pt x="54" y="472"/>
                  </a:lnTo>
                  <a:lnTo>
                    <a:pt x="63" y="476"/>
                  </a:lnTo>
                  <a:lnTo>
                    <a:pt x="64" y="478"/>
                  </a:lnTo>
                  <a:lnTo>
                    <a:pt x="66" y="478"/>
                  </a:lnTo>
                  <a:lnTo>
                    <a:pt x="67" y="478"/>
                  </a:lnTo>
                  <a:lnTo>
                    <a:pt x="69" y="478"/>
                  </a:lnTo>
                  <a:lnTo>
                    <a:pt x="71" y="478"/>
                  </a:lnTo>
                  <a:lnTo>
                    <a:pt x="75" y="478"/>
                  </a:lnTo>
                  <a:lnTo>
                    <a:pt x="79" y="479"/>
                  </a:lnTo>
                  <a:lnTo>
                    <a:pt x="92" y="484"/>
                  </a:lnTo>
                  <a:lnTo>
                    <a:pt x="92" y="484"/>
                  </a:lnTo>
                  <a:lnTo>
                    <a:pt x="93" y="485"/>
                  </a:lnTo>
                  <a:lnTo>
                    <a:pt x="95" y="488"/>
                  </a:lnTo>
                  <a:lnTo>
                    <a:pt x="98" y="487"/>
                  </a:lnTo>
                  <a:lnTo>
                    <a:pt x="100" y="486"/>
                  </a:lnTo>
                  <a:lnTo>
                    <a:pt x="108" y="482"/>
                  </a:lnTo>
                  <a:lnTo>
                    <a:pt x="114" y="477"/>
                  </a:lnTo>
                  <a:lnTo>
                    <a:pt x="120" y="471"/>
                  </a:lnTo>
                  <a:lnTo>
                    <a:pt x="121" y="469"/>
                  </a:lnTo>
                  <a:lnTo>
                    <a:pt x="122" y="465"/>
                  </a:lnTo>
                  <a:lnTo>
                    <a:pt x="123" y="463"/>
                  </a:lnTo>
                  <a:lnTo>
                    <a:pt x="125" y="461"/>
                  </a:lnTo>
                  <a:lnTo>
                    <a:pt x="126" y="461"/>
                  </a:lnTo>
                  <a:lnTo>
                    <a:pt x="129" y="459"/>
                  </a:lnTo>
                  <a:lnTo>
                    <a:pt x="129" y="459"/>
                  </a:lnTo>
                  <a:lnTo>
                    <a:pt x="130" y="458"/>
                  </a:lnTo>
                  <a:lnTo>
                    <a:pt x="132" y="458"/>
                  </a:lnTo>
                  <a:lnTo>
                    <a:pt x="133" y="459"/>
                  </a:lnTo>
                  <a:lnTo>
                    <a:pt x="137" y="461"/>
                  </a:lnTo>
                  <a:lnTo>
                    <a:pt x="141" y="464"/>
                  </a:lnTo>
                  <a:lnTo>
                    <a:pt x="143" y="461"/>
                  </a:lnTo>
                  <a:lnTo>
                    <a:pt x="171" y="460"/>
                  </a:lnTo>
                  <a:lnTo>
                    <a:pt x="173" y="460"/>
                  </a:lnTo>
                  <a:lnTo>
                    <a:pt x="175" y="460"/>
                  </a:lnTo>
                  <a:lnTo>
                    <a:pt x="176" y="460"/>
                  </a:lnTo>
                  <a:lnTo>
                    <a:pt x="182" y="453"/>
                  </a:lnTo>
                  <a:lnTo>
                    <a:pt x="186" y="448"/>
                  </a:lnTo>
                  <a:lnTo>
                    <a:pt x="190" y="450"/>
                  </a:lnTo>
                  <a:lnTo>
                    <a:pt x="190" y="451"/>
                  </a:lnTo>
                  <a:lnTo>
                    <a:pt x="191" y="451"/>
                  </a:lnTo>
                  <a:lnTo>
                    <a:pt x="210" y="471"/>
                  </a:lnTo>
                  <a:lnTo>
                    <a:pt x="213" y="474"/>
                  </a:lnTo>
                  <a:lnTo>
                    <a:pt x="213" y="476"/>
                  </a:lnTo>
                  <a:lnTo>
                    <a:pt x="216" y="481"/>
                  </a:lnTo>
                  <a:lnTo>
                    <a:pt x="216" y="483"/>
                  </a:lnTo>
                  <a:lnTo>
                    <a:pt x="216" y="483"/>
                  </a:lnTo>
                  <a:lnTo>
                    <a:pt x="215" y="492"/>
                  </a:lnTo>
                  <a:lnTo>
                    <a:pt x="220" y="504"/>
                  </a:lnTo>
                  <a:lnTo>
                    <a:pt x="223" y="512"/>
                  </a:lnTo>
                  <a:lnTo>
                    <a:pt x="228" y="520"/>
                  </a:lnTo>
                  <a:lnTo>
                    <a:pt x="228" y="525"/>
                  </a:lnTo>
                  <a:lnTo>
                    <a:pt x="230" y="526"/>
                  </a:lnTo>
                  <a:lnTo>
                    <a:pt x="235" y="528"/>
                  </a:lnTo>
                  <a:lnTo>
                    <a:pt x="239" y="530"/>
                  </a:lnTo>
                  <a:lnTo>
                    <a:pt x="244" y="535"/>
                  </a:lnTo>
                  <a:lnTo>
                    <a:pt x="244" y="536"/>
                  </a:lnTo>
                  <a:lnTo>
                    <a:pt x="246" y="538"/>
                  </a:lnTo>
                  <a:lnTo>
                    <a:pt x="246" y="538"/>
                  </a:lnTo>
                  <a:lnTo>
                    <a:pt x="247" y="538"/>
                  </a:lnTo>
                  <a:lnTo>
                    <a:pt x="249" y="538"/>
                  </a:lnTo>
                  <a:lnTo>
                    <a:pt x="249" y="538"/>
                  </a:lnTo>
                  <a:lnTo>
                    <a:pt x="252" y="538"/>
                  </a:lnTo>
                  <a:lnTo>
                    <a:pt x="253" y="538"/>
                  </a:lnTo>
                  <a:lnTo>
                    <a:pt x="262" y="537"/>
                  </a:lnTo>
                  <a:lnTo>
                    <a:pt x="266" y="536"/>
                  </a:lnTo>
                  <a:lnTo>
                    <a:pt x="269" y="535"/>
                  </a:lnTo>
                  <a:lnTo>
                    <a:pt x="274" y="533"/>
                  </a:lnTo>
                  <a:lnTo>
                    <a:pt x="276" y="532"/>
                  </a:lnTo>
                  <a:lnTo>
                    <a:pt x="277" y="531"/>
                  </a:lnTo>
                  <a:lnTo>
                    <a:pt x="281" y="528"/>
                  </a:lnTo>
                  <a:lnTo>
                    <a:pt x="282" y="527"/>
                  </a:lnTo>
                  <a:lnTo>
                    <a:pt x="282" y="526"/>
                  </a:lnTo>
                  <a:lnTo>
                    <a:pt x="282" y="526"/>
                  </a:lnTo>
                  <a:lnTo>
                    <a:pt x="274" y="519"/>
                  </a:lnTo>
                  <a:lnTo>
                    <a:pt x="272" y="513"/>
                  </a:lnTo>
                  <a:lnTo>
                    <a:pt x="273" y="511"/>
                  </a:lnTo>
                  <a:lnTo>
                    <a:pt x="274" y="503"/>
                  </a:lnTo>
                  <a:lnTo>
                    <a:pt x="275" y="501"/>
                  </a:lnTo>
                  <a:lnTo>
                    <a:pt x="278" y="490"/>
                  </a:lnTo>
                  <a:lnTo>
                    <a:pt x="280" y="479"/>
                  </a:lnTo>
                  <a:lnTo>
                    <a:pt x="280" y="478"/>
                  </a:lnTo>
                  <a:lnTo>
                    <a:pt x="280" y="476"/>
                  </a:lnTo>
                  <a:lnTo>
                    <a:pt x="277" y="468"/>
                  </a:lnTo>
                  <a:lnTo>
                    <a:pt x="276" y="462"/>
                  </a:lnTo>
                  <a:lnTo>
                    <a:pt x="275" y="461"/>
                  </a:lnTo>
                  <a:lnTo>
                    <a:pt x="275" y="458"/>
                  </a:lnTo>
                  <a:lnTo>
                    <a:pt x="276" y="456"/>
                  </a:lnTo>
                  <a:lnTo>
                    <a:pt x="276" y="455"/>
                  </a:lnTo>
                  <a:lnTo>
                    <a:pt x="280" y="456"/>
                  </a:lnTo>
                  <a:lnTo>
                    <a:pt x="292" y="461"/>
                  </a:lnTo>
                  <a:lnTo>
                    <a:pt x="298" y="464"/>
                  </a:lnTo>
                  <a:lnTo>
                    <a:pt x="299" y="464"/>
                  </a:lnTo>
                  <a:lnTo>
                    <a:pt x="303" y="462"/>
                  </a:lnTo>
                  <a:lnTo>
                    <a:pt x="304" y="461"/>
                  </a:lnTo>
                  <a:lnTo>
                    <a:pt x="305" y="460"/>
                  </a:lnTo>
                  <a:lnTo>
                    <a:pt x="305" y="459"/>
                  </a:lnTo>
                  <a:lnTo>
                    <a:pt x="305" y="451"/>
                  </a:lnTo>
                  <a:lnTo>
                    <a:pt x="305" y="449"/>
                  </a:lnTo>
                  <a:lnTo>
                    <a:pt x="304" y="447"/>
                  </a:lnTo>
                  <a:lnTo>
                    <a:pt x="302" y="447"/>
                  </a:lnTo>
                  <a:lnTo>
                    <a:pt x="305" y="442"/>
                  </a:lnTo>
                  <a:lnTo>
                    <a:pt x="307" y="444"/>
                  </a:lnTo>
                  <a:lnTo>
                    <a:pt x="318" y="444"/>
                  </a:lnTo>
                  <a:lnTo>
                    <a:pt x="320" y="465"/>
                  </a:lnTo>
                  <a:lnTo>
                    <a:pt x="319" y="466"/>
                  </a:lnTo>
                  <a:lnTo>
                    <a:pt x="319" y="466"/>
                  </a:lnTo>
                  <a:lnTo>
                    <a:pt x="319" y="468"/>
                  </a:lnTo>
                  <a:lnTo>
                    <a:pt x="319" y="470"/>
                  </a:lnTo>
                  <a:lnTo>
                    <a:pt x="319" y="471"/>
                  </a:lnTo>
                  <a:lnTo>
                    <a:pt x="320" y="477"/>
                  </a:lnTo>
                  <a:lnTo>
                    <a:pt x="321" y="477"/>
                  </a:lnTo>
                  <a:lnTo>
                    <a:pt x="321" y="477"/>
                  </a:lnTo>
                  <a:lnTo>
                    <a:pt x="326" y="479"/>
                  </a:lnTo>
                  <a:lnTo>
                    <a:pt x="335" y="479"/>
                  </a:lnTo>
                  <a:lnTo>
                    <a:pt x="352" y="485"/>
                  </a:lnTo>
                  <a:lnTo>
                    <a:pt x="357" y="483"/>
                  </a:lnTo>
                  <a:lnTo>
                    <a:pt x="374" y="465"/>
                  </a:lnTo>
                  <a:lnTo>
                    <a:pt x="375" y="464"/>
                  </a:lnTo>
                  <a:lnTo>
                    <a:pt x="375" y="462"/>
                  </a:lnTo>
                  <a:lnTo>
                    <a:pt x="375" y="460"/>
                  </a:lnTo>
                  <a:lnTo>
                    <a:pt x="388" y="463"/>
                  </a:lnTo>
                  <a:lnTo>
                    <a:pt x="392" y="462"/>
                  </a:lnTo>
                  <a:lnTo>
                    <a:pt x="396" y="459"/>
                  </a:lnTo>
                  <a:lnTo>
                    <a:pt x="397" y="457"/>
                  </a:lnTo>
                  <a:lnTo>
                    <a:pt x="399" y="452"/>
                  </a:lnTo>
                  <a:lnTo>
                    <a:pt x="400" y="447"/>
                  </a:lnTo>
                  <a:lnTo>
                    <a:pt x="400" y="446"/>
                  </a:lnTo>
                  <a:lnTo>
                    <a:pt x="401" y="444"/>
                  </a:lnTo>
                  <a:lnTo>
                    <a:pt x="402" y="442"/>
                  </a:lnTo>
                  <a:lnTo>
                    <a:pt x="403" y="441"/>
                  </a:lnTo>
                  <a:lnTo>
                    <a:pt x="404" y="439"/>
                  </a:lnTo>
                  <a:lnTo>
                    <a:pt x="405" y="438"/>
                  </a:lnTo>
                  <a:lnTo>
                    <a:pt x="406" y="438"/>
                  </a:lnTo>
                  <a:lnTo>
                    <a:pt x="407" y="438"/>
                  </a:lnTo>
                  <a:lnTo>
                    <a:pt x="408" y="438"/>
                  </a:lnTo>
                  <a:lnTo>
                    <a:pt x="409" y="438"/>
                  </a:lnTo>
                  <a:lnTo>
                    <a:pt x="418" y="435"/>
                  </a:lnTo>
                  <a:lnTo>
                    <a:pt x="418" y="434"/>
                  </a:lnTo>
                  <a:lnTo>
                    <a:pt x="422" y="431"/>
                  </a:lnTo>
                  <a:lnTo>
                    <a:pt x="428" y="426"/>
                  </a:lnTo>
                  <a:lnTo>
                    <a:pt x="431" y="425"/>
                  </a:lnTo>
                  <a:lnTo>
                    <a:pt x="433" y="424"/>
                  </a:lnTo>
                  <a:lnTo>
                    <a:pt x="439" y="422"/>
                  </a:lnTo>
                  <a:lnTo>
                    <a:pt x="446" y="419"/>
                  </a:lnTo>
                  <a:lnTo>
                    <a:pt x="447" y="419"/>
                  </a:lnTo>
                  <a:lnTo>
                    <a:pt x="460" y="412"/>
                  </a:lnTo>
                  <a:lnTo>
                    <a:pt x="467" y="408"/>
                  </a:lnTo>
                  <a:lnTo>
                    <a:pt x="468" y="407"/>
                  </a:lnTo>
                  <a:lnTo>
                    <a:pt x="471" y="399"/>
                  </a:lnTo>
                  <a:lnTo>
                    <a:pt x="472" y="397"/>
                  </a:lnTo>
                  <a:lnTo>
                    <a:pt x="472" y="396"/>
                  </a:lnTo>
                  <a:lnTo>
                    <a:pt x="472" y="394"/>
                  </a:lnTo>
                  <a:lnTo>
                    <a:pt x="472" y="393"/>
                  </a:lnTo>
                  <a:lnTo>
                    <a:pt x="473" y="393"/>
                  </a:lnTo>
                  <a:lnTo>
                    <a:pt x="473" y="392"/>
                  </a:lnTo>
                  <a:lnTo>
                    <a:pt x="478" y="388"/>
                  </a:lnTo>
                  <a:lnTo>
                    <a:pt x="480" y="388"/>
                  </a:lnTo>
                  <a:lnTo>
                    <a:pt x="483" y="387"/>
                  </a:lnTo>
                  <a:lnTo>
                    <a:pt x="486" y="386"/>
                  </a:lnTo>
                  <a:lnTo>
                    <a:pt x="486" y="386"/>
                  </a:lnTo>
                  <a:lnTo>
                    <a:pt x="486" y="386"/>
                  </a:lnTo>
                  <a:lnTo>
                    <a:pt x="487" y="386"/>
                  </a:lnTo>
                  <a:lnTo>
                    <a:pt x="490" y="387"/>
                  </a:lnTo>
                  <a:lnTo>
                    <a:pt x="503" y="393"/>
                  </a:lnTo>
                  <a:lnTo>
                    <a:pt x="502" y="386"/>
                  </a:lnTo>
                  <a:lnTo>
                    <a:pt x="502" y="386"/>
                  </a:lnTo>
                  <a:lnTo>
                    <a:pt x="503" y="384"/>
                  </a:lnTo>
                  <a:lnTo>
                    <a:pt x="504" y="384"/>
                  </a:lnTo>
                  <a:lnTo>
                    <a:pt x="504" y="383"/>
                  </a:lnTo>
                  <a:lnTo>
                    <a:pt x="512" y="378"/>
                  </a:lnTo>
                  <a:lnTo>
                    <a:pt x="517" y="377"/>
                  </a:lnTo>
                  <a:lnTo>
                    <a:pt x="525" y="376"/>
                  </a:lnTo>
                  <a:lnTo>
                    <a:pt x="526" y="376"/>
                  </a:lnTo>
                  <a:lnTo>
                    <a:pt x="526" y="376"/>
                  </a:lnTo>
                  <a:lnTo>
                    <a:pt x="528" y="375"/>
                  </a:lnTo>
                  <a:lnTo>
                    <a:pt x="541" y="367"/>
                  </a:lnTo>
                  <a:lnTo>
                    <a:pt x="542" y="367"/>
                  </a:lnTo>
                  <a:lnTo>
                    <a:pt x="550" y="356"/>
                  </a:lnTo>
                  <a:lnTo>
                    <a:pt x="560" y="345"/>
                  </a:lnTo>
                  <a:lnTo>
                    <a:pt x="578" y="327"/>
                  </a:lnTo>
                  <a:lnTo>
                    <a:pt x="587" y="319"/>
                  </a:lnTo>
                  <a:lnTo>
                    <a:pt x="576" y="300"/>
                  </a:lnTo>
                  <a:lnTo>
                    <a:pt x="572" y="301"/>
                  </a:lnTo>
                  <a:lnTo>
                    <a:pt x="571" y="301"/>
                  </a:lnTo>
                  <a:lnTo>
                    <a:pt x="566" y="295"/>
                  </a:lnTo>
                  <a:lnTo>
                    <a:pt x="565" y="294"/>
                  </a:lnTo>
                  <a:lnTo>
                    <a:pt x="560" y="276"/>
                  </a:lnTo>
                  <a:lnTo>
                    <a:pt x="560" y="275"/>
                  </a:lnTo>
                  <a:lnTo>
                    <a:pt x="560" y="273"/>
                  </a:lnTo>
                  <a:lnTo>
                    <a:pt x="561" y="272"/>
                  </a:lnTo>
                  <a:lnTo>
                    <a:pt x="561" y="271"/>
                  </a:lnTo>
                  <a:lnTo>
                    <a:pt x="563" y="270"/>
                  </a:lnTo>
                  <a:lnTo>
                    <a:pt x="565" y="271"/>
                  </a:lnTo>
                  <a:lnTo>
                    <a:pt x="566" y="271"/>
                  </a:lnTo>
                  <a:lnTo>
                    <a:pt x="568" y="271"/>
                  </a:lnTo>
                  <a:lnTo>
                    <a:pt x="569" y="271"/>
                  </a:lnTo>
                  <a:lnTo>
                    <a:pt x="569" y="270"/>
                  </a:lnTo>
                  <a:lnTo>
                    <a:pt x="562" y="263"/>
                  </a:lnTo>
                  <a:lnTo>
                    <a:pt x="561" y="263"/>
                  </a:lnTo>
                  <a:lnTo>
                    <a:pt x="555" y="264"/>
                  </a:lnTo>
                  <a:lnTo>
                    <a:pt x="552" y="263"/>
                  </a:lnTo>
                  <a:lnTo>
                    <a:pt x="551" y="263"/>
                  </a:lnTo>
                  <a:lnTo>
                    <a:pt x="549" y="262"/>
                  </a:lnTo>
                  <a:lnTo>
                    <a:pt x="548" y="262"/>
                  </a:lnTo>
                  <a:lnTo>
                    <a:pt x="546" y="262"/>
                  </a:lnTo>
                  <a:lnTo>
                    <a:pt x="526" y="264"/>
                  </a:lnTo>
                  <a:lnTo>
                    <a:pt x="525" y="264"/>
                  </a:lnTo>
                  <a:lnTo>
                    <a:pt x="524" y="265"/>
                  </a:lnTo>
                  <a:lnTo>
                    <a:pt x="523" y="266"/>
                  </a:lnTo>
                  <a:lnTo>
                    <a:pt x="522" y="267"/>
                  </a:lnTo>
                  <a:lnTo>
                    <a:pt x="522" y="269"/>
                  </a:lnTo>
                  <a:lnTo>
                    <a:pt x="521" y="271"/>
                  </a:lnTo>
                  <a:lnTo>
                    <a:pt x="520" y="272"/>
                  </a:lnTo>
                  <a:lnTo>
                    <a:pt x="518" y="273"/>
                  </a:lnTo>
                  <a:lnTo>
                    <a:pt x="515" y="273"/>
                  </a:lnTo>
                  <a:lnTo>
                    <a:pt x="513" y="273"/>
                  </a:lnTo>
                  <a:lnTo>
                    <a:pt x="511" y="272"/>
                  </a:lnTo>
                  <a:lnTo>
                    <a:pt x="512" y="260"/>
                  </a:lnTo>
                  <a:lnTo>
                    <a:pt x="514" y="250"/>
                  </a:lnTo>
                  <a:lnTo>
                    <a:pt x="515" y="247"/>
                  </a:lnTo>
                  <a:lnTo>
                    <a:pt x="516" y="246"/>
                  </a:lnTo>
                  <a:lnTo>
                    <a:pt x="516" y="245"/>
                  </a:lnTo>
                  <a:lnTo>
                    <a:pt x="518" y="237"/>
                  </a:lnTo>
                  <a:lnTo>
                    <a:pt x="518" y="235"/>
                  </a:lnTo>
                  <a:lnTo>
                    <a:pt x="517" y="228"/>
                  </a:lnTo>
                  <a:lnTo>
                    <a:pt x="516" y="226"/>
                  </a:lnTo>
                  <a:lnTo>
                    <a:pt x="515" y="223"/>
                  </a:lnTo>
                  <a:lnTo>
                    <a:pt x="514" y="222"/>
                  </a:lnTo>
                  <a:lnTo>
                    <a:pt x="514" y="220"/>
                  </a:lnTo>
                  <a:lnTo>
                    <a:pt x="515" y="219"/>
                  </a:lnTo>
                  <a:lnTo>
                    <a:pt x="516" y="217"/>
                  </a:lnTo>
                  <a:lnTo>
                    <a:pt x="518" y="215"/>
                  </a:lnTo>
                  <a:lnTo>
                    <a:pt x="520" y="214"/>
                  </a:lnTo>
                  <a:lnTo>
                    <a:pt x="523" y="213"/>
                  </a:lnTo>
                  <a:lnTo>
                    <a:pt x="524" y="213"/>
                  </a:lnTo>
                  <a:lnTo>
                    <a:pt x="531" y="203"/>
                  </a:lnTo>
                  <a:lnTo>
                    <a:pt x="533" y="199"/>
                  </a:lnTo>
                  <a:lnTo>
                    <a:pt x="535" y="197"/>
                  </a:lnTo>
                  <a:lnTo>
                    <a:pt x="536" y="195"/>
                  </a:lnTo>
                  <a:lnTo>
                    <a:pt x="536" y="195"/>
                  </a:lnTo>
                  <a:lnTo>
                    <a:pt x="541" y="190"/>
                  </a:lnTo>
                  <a:lnTo>
                    <a:pt x="542" y="189"/>
                  </a:lnTo>
                  <a:lnTo>
                    <a:pt x="545" y="187"/>
                  </a:lnTo>
                  <a:lnTo>
                    <a:pt x="547" y="186"/>
                  </a:lnTo>
                  <a:lnTo>
                    <a:pt x="549" y="185"/>
                  </a:lnTo>
                  <a:lnTo>
                    <a:pt x="551" y="184"/>
                  </a:lnTo>
                  <a:lnTo>
                    <a:pt x="558" y="178"/>
                  </a:lnTo>
                  <a:lnTo>
                    <a:pt x="560" y="177"/>
                  </a:lnTo>
                  <a:lnTo>
                    <a:pt x="561" y="175"/>
                  </a:lnTo>
                  <a:lnTo>
                    <a:pt x="562" y="174"/>
                  </a:lnTo>
                  <a:lnTo>
                    <a:pt x="562" y="171"/>
                  </a:lnTo>
                  <a:lnTo>
                    <a:pt x="562" y="169"/>
                  </a:lnTo>
                  <a:lnTo>
                    <a:pt x="562" y="167"/>
                  </a:lnTo>
                  <a:lnTo>
                    <a:pt x="563" y="165"/>
                  </a:lnTo>
                  <a:lnTo>
                    <a:pt x="564" y="163"/>
                  </a:lnTo>
                  <a:lnTo>
                    <a:pt x="568" y="159"/>
                  </a:lnTo>
                  <a:lnTo>
                    <a:pt x="565" y="156"/>
                  </a:lnTo>
                  <a:lnTo>
                    <a:pt x="565" y="156"/>
                  </a:lnTo>
                  <a:lnTo>
                    <a:pt x="564" y="153"/>
                  </a:lnTo>
                  <a:lnTo>
                    <a:pt x="563" y="152"/>
                  </a:lnTo>
                  <a:lnTo>
                    <a:pt x="563" y="151"/>
                  </a:lnTo>
                  <a:lnTo>
                    <a:pt x="563" y="147"/>
                  </a:lnTo>
                  <a:lnTo>
                    <a:pt x="563" y="145"/>
                  </a:lnTo>
                  <a:lnTo>
                    <a:pt x="563" y="144"/>
                  </a:lnTo>
                  <a:lnTo>
                    <a:pt x="563" y="142"/>
                  </a:lnTo>
                  <a:lnTo>
                    <a:pt x="563" y="141"/>
                  </a:lnTo>
                  <a:lnTo>
                    <a:pt x="563" y="140"/>
                  </a:lnTo>
                  <a:lnTo>
                    <a:pt x="562" y="138"/>
                  </a:lnTo>
                  <a:lnTo>
                    <a:pt x="559" y="134"/>
                  </a:lnTo>
                  <a:lnTo>
                    <a:pt x="558" y="134"/>
                  </a:lnTo>
                  <a:lnTo>
                    <a:pt x="558" y="134"/>
                  </a:lnTo>
                  <a:lnTo>
                    <a:pt x="555" y="134"/>
                  </a:lnTo>
                  <a:lnTo>
                    <a:pt x="551" y="125"/>
                  </a:lnTo>
                  <a:lnTo>
                    <a:pt x="547" y="120"/>
                  </a:lnTo>
                  <a:lnTo>
                    <a:pt x="545" y="119"/>
                  </a:lnTo>
                  <a:lnTo>
                    <a:pt x="544" y="118"/>
                  </a:lnTo>
                  <a:lnTo>
                    <a:pt x="542" y="118"/>
                  </a:lnTo>
                  <a:lnTo>
                    <a:pt x="541" y="118"/>
                  </a:lnTo>
                  <a:lnTo>
                    <a:pt x="537" y="106"/>
                  </a:lnTo>
                  <a:lnTo>
                    <a:pt x="537" y="95"/>
                  </a:lnTo>
                  <a:lnTo>
                    <a:pt x="537" y="93"/>
                  </a:lnTo>
                  <a:lnTo>
                    <a:pt x="538" y="92"/>
                  </a:lnTo>
                  <a:lnTo>
                    <a:pt x="535" y="80"/>
                  </a:lnTo>
                  <a:lnTo>
                    <a:pt x="530" y="69"/>
                  </a:lnTo>
                  <a:lnTo>
                    <a:pt x="529" y="66"/>
                  </a:lnTo>
                  <a:lnTo>
                    <a:pt x="529" y="64"/>
                  </a:lnTo>
                  <a:lnTo>
                    <a:pt x="530" y="59"/>
                  </a:lnTo>
                  <a:lnTo>
                    <a:pt x="531" y="57"/>
                  </a:lnTo>
                  <a:lnTo>
                    <a:pt x="532" y="55"/>
                  </a:lnTo>
                  <a:lnTo>
                    <a:pt x="532" y="53"/>
                  </a:lnTo>
                  <a:lnTo>
                    <a:pt x="533" y="51"/>
                  </a:lnTo>
                  <a:lnTo>
                    <a:pt x="535" y="48"/>
                  </a:lnTo>
                  <a:lnTo>
                    <a:pt x="544" y="46"/>
                  </a:lnTo>
                  <a:lnTo>
                    <a:pt x="546" y="46"/>
                  </a:lnTo>
                  <a:lnTo>
                    <a:pt x="556" y="48"/>
                  </a:lnTo>
                  <a:lnTo>
                    <a:pt x="566" y="46"/>
                  </a:lnTo>
                  <a:lnTo>
                    <a:pt x="566" y="48"/>
                  </a:lnTo>
                  <a:lnTo>
                    <a:pt x="566" y="49"/>
                  </a:lnTo>
                  <a:lnTo>
                    <a:pt x="567" y="50"/>
                  </a:lnTo>
                  <a:lnTo>
                    <a:pt x="582" y="60"/>
                  </a:lnTo>
                  <a:lnTo>
                    <a:pt x="582" y="60"/>
                  </a:lnTo>
                  <a:lnTo>
                    <a:pt x="588" y="61"/>
                  </a:lnTo>
                  <a:lnTo>
                    <a:pt x="589" y="61"/>
                  </a:lnTo>
                  <a:lnTo>
                    <a:pt x="590" y="60"/>
                  </a:lnTo>
                  <a:lnTo>
                    <a:pt x="591" y="60"/>
                  </a:lnTo>
                  <a:lnTo>
                    <a:pt x="593" y="59"/>
                  </a:lnTo>
                  <a:lnTo>
                    <a:pt x="595" y="57"/>
                  </a:lnTo>
                  <a:lnTo>
                    <a:pt x="595" y="57"/>
                  </a:lnTo>
                  <a:lnTo>
                    <a:pt x="597" y="56"/>
                  </a:lnTo>
                  <a:lnTo>
                    <a:pt x="600" y="56"/>
                  </a:lnTo>
                  <a:lnTo>
                    <a:pt x="601" y="56"/>
                  </a:lnTo>
                  <a:lnTo>
                    <a:pt x="614" y="58"/>
                  </a:lnTo>
                  <a:lnTo>
                    <a:pt x="618" y="59"/>
                  </a:lnTo>
                  <a:lnTo>
                    <a:pt x="623" y="62"/>
                  </a:lnTo>
                  <a:lnTo>
                    <a:pt x="624" y="63"/>
                  </a:lnTo>
                  <a:lnTo>
                    <a:pt x="624" y="64"/>
                  </a:lnTo>
                  <a:lnTo>
                    <a:pt x="624" y="65"/>
                  </a:lnTo>
                  <a:lnTo>
                    <a:pt x="625" y="64"/>
                  </a:lnTo>
                  <a:lnTo>
                    <a:pt x="631" y="58"/>
                  </a:lnTo>
                  <a:lnTo>
                    <a:pt x="641" y="46"/>
                  </a:lnTo>
                  <a:lnTo>
                    <a:pt x="644" y="41"/>
                  </a:lnTo>
                  <a:lnTo>
                    <a:pt x="644" y="46"/>
                  </a:lnTo>
                  <a:lnTo>
                    <a:pt x="658" y="63"/>
                  </a:lnTo>
                  <a:lnTo>
                    <a:pt x="660" y="65"/>
                  </a:lnTo>
                  <a:lnTo>
                    <a:pt x="666" y="72"/>
                  </a:lnTo>
                  <a:lnTo>
                    <a:pt x="670" y="68"/>
                  </a:lnTo>
                  <a:lnTo>
                    <a:pt x="671" y="68"/>
                  </a:lnTo>
                  <a:lnTo>
                    <a:pt x="679" y="61"/>
                  </a:lnTo>
                  <a:lnTo>
                    <a:pt x="683" y="58"/>
                  </a:lnTo>
                  <a:lnTo>
                    <a:pt x="689" y="56"/>
                  </a:lnTo>
                  <a:lnTo>
                    <a:pt x="691" y="55"/>
                  </a:lnTo>
                  <a:lnTo>
                    <a:pt x="702" y="57"/>
                  </a:lnTo>
                  <a:lnTo>
                    <a:pt x="705" y="58"/>
                  </a:lnTo>
                  <a:lnTo>
                    <a:pt x="708" y="59"/>
                  </a:lnTo>
                  <a:lnTo>
                    <a:pt x="709" y="60"/>
                  </a:lnTo>
                  <a:lnTo>
                    <a:pt x="709" y="61"/>
                  </a:lnTo>
                  <a:lnTo>
                    <a:pt x="711" y="62"/>
                  </a:lnTo>
                  <a:lnTo>
                    <a:pt x="712" y="62"/>
                  </a:lnTo>
                  <a:lnTo>
                    <a:pt x="713" y="63"/>
                  </a:lnTo>
                  <a:lnTo>
                    <a:pt x="720" y="62"/>
                  </a:lnTo>
                  <a:lnTo>
                    <a:pt x="721" y="62"/>
                  </a:lnTo>
                  <a:lnTo>
                    <a:pt x="722" y="61"/>
                  </a:lnTo>
                  <a:lnTo>
                    <a:pt x="739" y="48"/>
                  </a:lnTo>
                  <a:lnTo>
                    <a:pt x="741" y="45"/>
                  </a:lnTo>
                  <a:lnTo>
                    <a:pt x="742" y="43"/>
                  </a:lnTo>
                  <a:lnTo>
                    <a:pt x="745" y="37"/>
                  </a:lnTo>
                  <a:lnTo>
                    <a:pt x="746" y="35"/>
                  </a:lnTo>
                  <a:lnTo>
                    <a:pt x="748" y="34"/>
                  </a:lnTo>
                  <a:lnTo>
                    <a:pt x="749" y="32"/>
                  </a:lnTo>
                  <a:lnTo>
                    <a:pt x="751" y="30"/>
                  </a:lnTo>
                  <a:lnTo>
                    <a:pt x="752" y="26"/>
                  </a:lnTo>
                  <a:lnTo>
                    <a:pt x="753" y="23"/>
                  </a:lnTo>
                  <a:lnTo>
                    <a:pt x="754" y="16"/>
                  </a:lnTo>
                  <a:lnTo>
                    <a:pt x="754" y="13"/>
                  </a:lnTo>
                  <a:lnTo>
                    <a:pt x="755" y="13"/>
                  </a:lnTo>
                  <a:lnTo>
                    <a:pt x="755" y="12"/>
                  </a:lnTo>
                  <a:lnTo>
                    <a:pt x="756" y="11"/>
                  </a:lnTo>
                  <a:lnTo>
                    <a:pt x="759" y="10"/>
                  </a:lnTo>
                  <a:lnTo>
                    <a:pt x="762" y="10"/>
                  </a:lnTo>
                  <a:lnTo>
                    <a:pt x="763" y="10"/>
                  </a:lnTo>
                  <a:lnTo>
                    <a:pt x="765" y="11"/>
                  </a:lnTo>
                  <a:lnTo>
                    <a:pt x="766" y="11"/>
                  </a:lnTo>
                  <a:lnTo>
                    <a:pt x="775" y="10"/>
                  </a:lnTo>
                  <a:lnTo>
                    <a:pt x="784" y="7"/>
                  </a:lnTo>
                  <a:lnTo>
                    <a:pt x="789" y="6"/>
                  </a:lnTo>
                  <a:lnTo>
                    <a:pt x="792" y="4"/>
                  </a:lnTo>
                  <a:lnTo>
                    <a:pt x="793" y="4"/>
                  </a:lnTo>
                  <a:lnTo>
                    <a:pt x="794" y="3"/>
                  </a:lnTo>
                  <a:lnTo>
                    <a:pt x="796" y="2"/>
                  </a:lnTo>
                  <a:lnTo>
                    <a:pt x="799" y="2"/>
                  </a:lnTo>
                  <a:lnTo>
                    <a:pt x="799" y="2"/>
                  </a:lnTo>
                  <a:lnTo>
                    <a:pt x="819" y="1"/>
                  </a:lnTo>
                  <a:lnTo>
                    <a:pt x="821" y="0"/>
                  </a:lnTo>
                  <a:lnTo>
                    <a:pt x="823" y="0"/>
                  </a:lnTo>
                  <a:lnTo>
                    <a:pt x="823" y="1"/>
                  </a:lnTo>
                  <a:lnTo>
                    <a:pt x="821" y="5"/>
                  </a:lnTo>
                  <a:lnTo>
                    <a:pt x="821" y="6"/>
                  </a:lnTo>
                  <a:lnTo>
                    <a:pt x="820" y="9"/>
                  </a:lnTo>
                  <a:lnTo>
                    <a:pt x="820" y="9"/>
                  </a:lnTo>
                  <a:lnTo>
                    <a:pt x="820" y="10"/>
                  </a:lnTo>
                  <a:moveTo>
                    <a:pt x="180" y="512"/>
                  </a:moveTo>
                  <a:lnTo>
                    <a:pt x="171" y="499"/>
                  </a:lnTo>
                  <a:lnTo>
                    <a:pt x="170" y="504"/>
                  </a:lnTo>
                  <a:lnTo>
                    <a:pt x="169" y="508"/>
                  </a:lnTo>
                  <a:lnTo>
                    <a:pt x="168" y="510"/>
                  </a:lnTo>
                  <a:lnTo>
                    <a:pt x="163" y="515"/>
                  </a:lnTo>
                  <a:lnTo>
                    <a:pt x="158" y="519"/>
                  </a:lnTo>
                  <a:lnTo>
                    <a:pt x="156" y="520"/>
                  </a:lnTo>
                  <a:lnTo>
                    <a:pt x="154" y="522"/>
                  </a:lnTo>
                  <a:lnTo>
                    <a:pt x="152" y="524"/>
                  </a:lnTo>
                  <a:lnTo>
                    <a:pt x="151" y="525"/>
                  </a:lnTo>
                  <a:lnTo>
                    <a:pt x="150" y="526"/>
                  </a:lnTo>
                  <a:lnTo>
                    <a:pt x="155" y="533"/>
                  </a:lnTo>
                  <a:lnTo>
                    <a:pt x="156" y="534"/>
                  </a:lnTo>
                  <a:lnTo>
                    <a:pt x="157" y="534"/>
                  </a:lnTo>
                  <a:lnTo>
                    <a:pt x="158" y="535"/>
                  </a:lnTo>
                  <a:lnTo>
                    <a:pt x="158" y="535"/>
                  </a:lnTo>
                  <a:lnTo>
                    <a:pt x="159" y="536"/>
                  </a:lnTo>
                  <a:lnTo>
                    <a:pt x="160" y="537"/>
                  </a:lnTo>
                  <a:lnTo>
                    <a:pt x="161" y="543"/>
                  </a:lnTo>
                  <a:lnTo>
                    <a:pt x="161" y="545"/>
                  </a:lnTo>
                  <a:lnTo>
                    <a:pt x="161" y="546"/>
                  </a:lnTo>
                  <a:lnTo>
                    <a:pt x="159" y="549"/>
                  </a:lnTo>
                  <a:lnTo>
                    <a:pt x="155" y="555"/>
                  </a:lnTo>
                  <a:lnTo>
                    <a:pt x="154" y="564"/>
                  </a:lnTo>
                  <a:lnTo>
                    <a:pt x="153" y="565"/>
                  </a:lnTo>
                  <a:lnTo>
                    <a:pt x="154" y="567"/>
                  </a:lnTo>
                  <a:lnTo>
                    <a:pt x="154" y="569"/>
                  </a:lnTo>
                  <a:lnTo>
                    <a:pt x="154" y="571"/>
                  </a:lnTo>
                  <a:lnTo>
                    <a:pt x="155" y="572"/>
                  </a:lnTo>
                  <a:lnTo>
                    <a:pt x="156" y="588"/>
                  </a:lnTo>
                  <a:lnTo>
                    <a:pt x="156" y="594"/>
                  </a:lnTo>
                  <a:lnTo>
                    <a:pt x="171" y="603"/>
                  </a:lnTo>
                  <a:lnTo>
                    <a:pt x="173" y="604"/>
                  </a:lnTo>
                  <a:lnTo>
                    <a:pt x="175" y="604"/>
                  </a:lnTo>
                  <a:lnTo>
                    <a:pt x="175" y="604"/>
                  </a:lnTo>
                  <a:lnTo>
                    <a:pt x="175" y="601"/>
                  </a:lnTo>
                  <a:lnTo>
                    <a:pt x="175" y="600"/>
                  </a:lnTo>
                  <a:lnTo>
                    <a:pt x="176" y="600"/>
                  </a:lnTo>
                  <a:lnTo>
                    <a:pt x="183" y="588"/>
                  </a:lnTo>
                  <a:lnTo>
                    <a:pt x="187" y="583"/>
                  </a:lnTo>
                  <a:lnTo>
                    <a:pt x="190" y="579"/>
                  </a:lnTo>
                  <a:lnTo>
                    <a:pt x="199" y="555"/>
                  </a:lnTo>
                  <a:lnTo>
                    <a:pt x="201" y="546"/>
                  </a:lnTo>
                  <a:lnTo>
                    <a:pt x="201" y="545"/>
                  </a:lnTo>
                  <a:lnTo>
                    <a:pt x="196" y="540"/>
                  </a:lnTo>
                  <a:lnTo>
                    <a:pt x="191" y="533"/>
                  </a:lnTo>
                  <a:lnTo>
                    <a:pt x="191" y="531"/>
                  </a:lnTo>
                  <a:lnTo>
                    <a:pt x="191" y="530"/>
                  </a:lnTo>
                  <a:lnTo>
                    <a:pt x="192" y="528"/>
                  </a:lnTo>
                  <a:lnTo>
                    <a:pt x="192" y="526"/>
                  </a:lnTo>
                  <a:lnTo>
                    <a:pt x="184" y="513"/>
                  </a:lnTo>
                  <a:lnTo>
                    <a:pt x="182" y="512"/>
                  </a:lnTo>
                  <a:lnTo>
                    <a:pt x="180" y="512"/>
                  </a:lnTo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24" name="Freeform 275"/>
            <p:cNvSpPr>
              <a:spLocks/>
            </p:cNvSpPr>
            <p:nvPr/>
          </p:nvSpPr>
          <p:spPr bwMode="auto">
            <a:xfrm>
              <a:off x="5603138" y="2300098"/>
              <a:ext cx="1074315" cy="862395"/>
            </a:xfrm>
            <a:custGeom>
              <a:avLst/>
              <a:gdLst>
                <a:gd name="T0" fmla="*/ 236 w 365"/>
                <a:gd name="T1" fmla="*/ 8 h 293"/>
                <a:gd name="T2" fmla="*/ 240 w 365"/>
                <a:gd name="T3" fmla="*/ 15 h 293"/>
                <a:gd name="T4" fmla="*/ 240 w 365"/>
                <a:gd name="T5" fmla="*/ 38 h 293"/>
                <a:gd name="T6" fmla="*/ 262 w 365"/>
                <a:gd name="T7" fmla="*/ 53 h 293"/>
                <a:gd name="T8" fmla="*/ 274 w 365"/>
                <a:gd name="T9" fmla="*/ 58 h 293"/>
                <a:gd name="T10" fmla="*/ 262 w 365"/>
                <a:gd name="T11" fmla="*/ 78 h 293"/>
                <a:gd name="T12" fmla="*/ 279 w 365"/>
                <a:gd name="T13" fmla="*/ 87 h 293"/>
                <a:gd name="T14" fmla="*/ 287 w 365"/>
                <a:gd name="T15" fmla="*/ 102 h 293"/>
                <a:gd name="T16" fmla="*/ 288 w 365"/>
                <a:gd name="T17" fmla="*/ 116 h 293"/>
                <a:gd name="T18" fmla="*/ 308 w 365"/>
                <a:gd name="T19" fmla="*/ 135 h 293"/>
                <a:gd name="T20" fmla="*/ 336 w 365"/>
                <a:gd name="T21" fmla="*/ 155 h 293"/>
                <a:gd name="T22" fmla="*/ 346 w 365"/>
                <a:gd name="T23" fmla="*/ 178 h 293"/>
                <a:gd name="T24" fmla="*/ 364 w 365"/>
                <a:gd name="T25" fmla="*/ 188 h 293"/>
                <a:gd name="T26" fmla="*/ 363 w 365"/>
                <a:gd name="T27" fmla="*/ 205 h 293"/>
                <a:gd name="T28" fmla="*/ 343 w 365"/>
                <a:gd name="T29" fmla="*/ 223 h 293"/>
                <a:gd name="T30" fmla="*/ 342 w 365"/>
                <a:gd name="T31" fmla="*/ 236 h 293"/>
                <a:gd name="T32" fmla="*/ 330 w 365"/>
                <a:gd name="T33" fmla="*/ 257 h 293"/>
                <a:gd name="T34" fmla="*/ 335 w 365"/>
                <a:gd name="T35" fmla="*/ 265 h 293"/>
                <a:gd name="T36" fmla="*/ 323 w 365"/>
                <a:gd name="T37" fmla="*/ 261 h 293"/>
                <a:gd name="T38" fmla="*/ 316 w 365"/>
                <a:gd name="T39" fmla="*/ 260 h 293"/>
                <a:gd name="T40" fmla="*/ 287 w 365"/>
                <a:gd name="T41" fmla="*/ 269 h 293"/>
                <a:gd name="T42" fmla="*/ 271 w 365"/>
                <a:gd name="T43" fmla="*/ 290 h 293"/>
                <a:gd name="T44" fmla="*/ 246 w 365"/>
                <a:gd name="T45" fmla="*/ 287 h 293"/>
                <a:gd name="T46" fmla="*/ 238 w 365"/>
                <a:gd name="T47" fmla="*/ 281 h 293"/>
                <a:gd name="T48" fmla="*/ 229 w 365"/>
                <a:gd name="T49" fmla="*/ 282 h 293"/>
                <a:gd name="T50" fmla="*/ 227 w 365"/>
                <a:gd name="T51" fmla="*/ 267 h 293"/>
                <a:gd name="T52" fmla="*/ 201 w 365"/>
                <a:gd name="T53" fmla="*/ 250 h 293"/>
                <a:gd name="T54" fmla="*/ 179 w 365"/>
                <a:gd name="T55" fmla="*/ 235 h 293"/>
                <a:gd name="T56" fmla="*/ 165 w 365"/>
                <a:gd name="T57" fmla="*/ 237 h 293"/>
                <a:gd name="T58" fmla="*/ 152 w 365"/>
                <a:gd name="T59" fmla="*/ 224 h 293"/>
                <a:gd name="T60" fmla="*/ 142 w 365"/>
                <a:gd name="T61" fmla="*/ 220 h 293"/>
                <a:gd name="T62" fmla="*/ 135 w 365"/>
                <a:gd name="T63" fmla="*/ 219 h 293"/>
                <a:gd name="T64" fmla="*/ 135 w 365"/>
                <a:gd name="T65" fmla="*/ 201 h 293"/>
                <a:gd name="T66" fmla="*/ 138 w 365"/>
                <a:gd name="T67" fmla="*/ 180 h 293"/>
                <a:gd name="T68" fmla="*/ 143 w 365"/>
                <a:gd name="T69" fmla="*/ 175 h 293"/>
                <a:gd name="T70" fmla="*/ 147 w 365"/>
                <a:gd name="T71" fmla="*/ 161 h 293"/>
                <a:gd name="T72" fmla="*/ 128 w 365"/>
                <a:gd name="T73" fmla="*/ 128 h 293"/>
                <a:gd name="T74" fmla="*/ 102 w 365"/>
                <a:gd name="T75" fmla="*/ 86 h 293"/>
                <a:gd name="T76" fmla="*/ 76 w 365"/>
                <a:gd name="T77" fmla="*/ 66 h 293"/>
                <a:gd name="T78" fmla="*/ 63 w 365"/>
                <a:gd name="T79" fmla="*/ 78 h 293"/>
                <a:gd name="T80" fmla="*/ 42 w 365"/>
                <a:gd name="T81" fmla="*/ 79 h 293"/>
                <a:gd name="T82" fmla="*/ 29 w 365"/>
                <a:gd name="T83" fmla="*/ 92 h 293"/>
                <a:gd name="T84" fmla="*/ 9 w 365"/>
                <a:gd name="T85" fmla="*/ 89 h 293"/>
                <a:gd name="T86" fmla="*/ 5 w 365"/>
                <a:gd name="T87" fmla="*/ 82 h 293"/>
                <a:gd name="T88" fmla="*/ 19 w 365"/>
                <a:gd name="T89" fmla="*/ 89 h 293"/>
                <a:gd name="T90" fmla="*/ 30 w 365"/>
                <a:gd name="T91" fmla="*/ 84 h 293"/>
                <a:gd name="T92" fmla="*/ 28 w 365"/>
                <a:gd name="T93" fmla="*/ 72 h 293"/>
                <a:gd name="T94" fmla="*/ 24 w 365"/>
                <a:gd name="T95" fmla="*/ 51 h 293"/>
                <a:gd name="T96" fmla="*/ 13 w 365"/>
                <a:gd name="T97" fmla="*/ 51 h 293"/>
                <a:gd name="T98" fmla="*/ 10 w 365"/>
                <a:gd name="T99" fmla="*/ 42 h 293"/>
                <a:gd name="T100" fmla="*/ 26 w 365"/>
                <a:gd name="T101" fmla="*/ 27 h 293"/>
                <a:gd name="T102" fmla="*/ 24 w 365"/>
                <a:gd name="T103" fmla="*/ 11 h 293"/>
                <a:gd name="T104" fmla="*/ 51 w 365"/>
                <a:gd name="T105" fmla="*/ 15 h 293"/>
                <a:gd name="T106" fmla="*/ 69 w 365"/>
                <a:gd name="T107" fmla="*/ 14 h 293"/>
                <a:gd name="T108" fmla="*/ 88 w 365"/>
                <a:gd name="T109" fmla="*/ 21 h 293"/>
                <a:gd name="T110" fmla="*/ 116 w 365"/>
                <a:gd name="T111" fmla="*/ 19 h 293"/>
                <a:gd name="T112" fmla="*/ 134 w 365"/>
                <a:gd name="T113" fmla="*/ 24 h 293"/>
                <a:gd name="T114" fmla="*/ 145 w 365"/>
                <a:gd name="T115" fmla="*/ 26 h 293"/>
                <a:gd name="T116" fmla="*/ 175 w 365"/>
                <a:gd name="T117" fmla="*/ 32 h 293"/>
                <a:gd name="T118" fmla="*/ 203 w 365"/>
                <a:gd name="T119" fmla="*/ 39 h 293"/>
                <a:gd name="T120" fmla="*/ 212 w 365"/>
                <a:gd name="T121" fmla="*/ 15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5" h="293">
                  <a:moveTo>
                    <a:pt x="224" y="2"/>
                  </a:moveTo>
                  <a:lnTo>
                    <a:pt x="224" y="2"/>
                  </a:lnTo>
                  <a:lnTo>
                    <a:pt x="224" y="2"/>
                  </a:lnTo>
                  <a:lnTo>
                    <a:pt x="225" y="2"/>
                  </a:lnTo>
                  <a:lnTo>
                    <a:pt x="225" y="1"/>
                  </a:lnTo>
                  <a:lnTo>
                    <a:pt x="226" y="3"/>
                  </a:lnTo>
                  <a:lnTo>
                    <a:pt x="227" y="3"/>
                  </a:lnTo>
                  <a:lnTo>
                    <a:pt x="227" y="3"/>
                  </a:lnTo>
                  <a:lnTo>
                    <a:pt x="227" y="3"/>
                  </a:lnTo>
                  <a:lnTo>
                    <a:pt x="227" y="3"/>
                  </a:lnTo>
                  <a:lnTo>
                    <a:pt x="228" y="3"/>
                  </a:lnTo>
                  <a:lnTo>
                    <a:pt x="228" y="3"/>
                  </a:lnTo>
                  <a:lnTo>
                    <a:pt x="228" y="3"/>
                  </a:lnTo>
                  <a:lnTo>
                    <a:pt x="229" y="4"/>
                  </a:lnTo>
                  <a:lnTo>
                    <a:pt x="229" y="4"/>
                  </a:lnTo>
                  <a:lnTo>
                    <a:pt x="230" y="4"/>
                  </a:lnTo>
                  <a:lnTo>
                    <a:pt x="230" y="5"/>
                  </a:lnTo>
                  <a:lnTo>
                    <a:pt x="230" y="5"/>
                  </a:lnTo>
                  <a:lnTo>
                    <a:pt x="231" y="5"/>
                  </a:lnTo>
                  <a:lnTo>
                    <a:pt x="231" y="6"/>
                  </a:lnTo>
                  <a:lnTo>
                    <a:pt x="231" y="6"/>
                  </a:lnTo>
                  <a:lnTo>
                    <a:pt x="233" y="8"/>
                  </a:lnTo>
                  <a:lnTo>
                    <a:pt x="234" y="9"/>
                  </a:lnTo>
                  <a:lnTo>
                    <a:pt x="234" y="9"/>
                  </a:lnTo>
                  <a:lnTo>
                    <a:pt x="234" y="9"/>
                  </a:lnTo>
                  <a:lnTo>
                    <a:pt x="235" y="9"/>
                  </a:lnTo>
                  <a:lnTo>
                    <a:pt x="235" y="8"/>
                  </a:lnTo>
                  <a:lnTo>
                    <a:pt x="236" y="8"/>
                  </a:lnTo>
                  <a:lnTo>
                    <a:pt x="236" y="8"/>
                  </a:lnTo>
                  <a:lnTo>
                    <a:pt x="236" y="8"/>
                  </a:lnTo>
                  <a:lnTo>
                    <a:pt x="237" y="8"/>
                  </a:lnTo>
                  <a:lnTo>
                    <a:pt x="237" y="8"/>
                  </a:lnTo>
                  <a:lnTo>
                    <a:pt x="238" y="9"/>
                  </a:lnTo>
                  <a:lnTo>
                    <a:pt x="238" y="9"/>
                  </a:lnTo>
                  <a:lnTo>
                    <a:pt x="238" y="10"/>
                  </a:lnTo>
                  <a:lnTo>
                    <a:pt x="238" y="11"/>
                  </a:lnTo>
                  <a:lnTo>
                    <a:pt x="237" y="11"/>
                  </a:lnTo>
                  <a:lnTo>
                    <a:pt x="235" y="12"/>
                  </a:lnTo>
                  <a:lnTo>
                    <a:pt x="234" y="13"/>
                  </a:lnTo>
                  <a:lnTo>
                    <a:pt x="234" y="13"/>
                  </a:lnTo>
                  <a:lnTo>
                    <a:pt x="234" y="13"/>
                  </a:lnTo>
                  <a:lnTo>
                    <a:pt x="235" y="14"/>
                  </a:lnTo>
                  <a:lnTo>
                    <a:pt x="235" y="14"/>
                  </a:lnTo>
                  <a:lnTo>
                    <a:pt x="236" y="14"/>
                  </a:lnTo>
                  <a:lnTo>
                    <a:pt x="236" y="14"/>
                  </a:lnTo>
                  <a:lnTo>
                    <a:pt x="237" y="14"/>
                  </a:lnTo>
                  <a:lnTo>
                    <a:pt x="238" y="14"/>
                  </a:lnTo>
                  <a:lnTo>
                    <a:pt x="238" y="14"/>
                  </a:lnTo>
                  <a:lnTo>
                    <a:pt x="240" y="13"/>
                  </a:lnTo>
                  <a:lnTo>
                    <a:pt x="240" y="13"/>
                  </a:lnTo>
                  <a:lnTo>
                    <a:pt x="240" y="14"/>
                  </a:lnTo>
                  <a:lnTo>
                    <a:pt x="240" y="14"/>
                  </a:lnTo>
                  <a:lnTo>
                    <a:pt x="240" y="14"/>
                  </a:lnTo>
                  <a:lnTo>
                    <a:pt x="240" y="15"/>
                  </a:lnTo>
                  <a:lnTo>
                    <a:pt x="240" y="15"/>
                  </a:lnTo>
                  <a:lnTo>
                    <a:pt x="240" y="15"/>
                  </a:lnTo>
                  <a:lnTo>
                    <a:pt x="240" y="15"/>
                  </a:lnTo>
                  <a:lnTo>
                    <a:pt x="239" y="19"/>
                  </a:lnTo>
                  <a:lnTo>
                    <a:pt x="239" y="19"/>
                  </a:lnTo>
                  <a:lnTo>
                    <a:pt x="239" y="19"/>
                  </a:lnTo>
                  <a:lnTo>
                    <a:pt x="239" y="20"/>
                  </a:lnTo>
                  <a:lnTo>
                    <a:pt x="239" y="20"/>
                  </a:lnTo>
                  <a:lnTo>
                    <a:pt x="239" y="20"/>
                  </a:lnTo>
                  <a:lnTo>
                    <a:pt x="241" y="23"/>
                  </a:lnTo>
                  <a:lnTo>
                    <a:pt x="242" y="24"/>
                  </a:lnTo>
                  <a:lnTo>
                    <a:pt x="241" y="24"/>
                  </a:lnTo>
                  <a:lnTo>
                    <a:pt x="241" y="24"/>
                  </a:lnTo>
                  <a:lnTo>
                    <a:pt x="240" y="25"/>
                  </a:lnTo>
                  <a:lnTo>
                    <a:pt x="240" y="25"/>
                  </a:lnTo>
                  <a:lnTo>
                    <a:pt x="240" y="25"/>
                  </a:lnTo>
                  <a:lnTo>
                    <a:pt x="239" y="28"/>
                  </a:lnTo>
                  <a:lnTo>
                    <a:pt x="239" y="29"/>
                  </a:lnTo>
                  <a:lnTo>
                    <a:pt x="239" y="30"/>
                  </a:lnTo>
                  <a:lnTo>
                    <a:pt x="239" y="30"/>
                  </a:lnTo>
                  <a:lnTo>
                    <a:pt x="239" y="32"/>
                  </a:lnTo>
                  <a:lnTo>
                    <a:pt x="240" y="34"/>
                  </a:lnTo>
                  <a:lnTo>
                    <a:pt x="240" y="35"/>
                  </a:lnTo>
                  <a:lnTo>
                    <a:pt x="240" y="35"/>
                  </a:lnTo>
                  <a:lnTo>
                    <a:pt x="240" y="35"/>
                  </a:lnTo>
                  <a:lnTo>
                    <a:pt x="240" y="35"/>
                  </a:lnTo>
                  <a:lnTo>
                    <a:pt x="240" y="36"/>
                  </a:lnTo>
                  <a:lnTo>
                    <a:pt x="240" y="37"/>
                  </a:lnTo>
                  <a:lnTo>
                    <a:pt x="240" y="37"/>
                  </a:lnTo>
                  <a:lnTo>
                    <a:pt x="240" y="38"/>
                  </a:lnTo>
                  <a:lnTo>
                    <a:pt x="240" y="38"/>
                  </a:lnTo>
                  <a:lnTo>
                    <a:pt x="240" y="38"/>
                  </a:lnTo>
                  <a:lnTo>
                    <a:pt x="240" y="39"/>
                  </a:lnTo>
                  <a:lnTo>
                    <a:pt x="240" y="39"/>
                  </a:lnTo>
                  <a:lnTo>
                    <a:pt x="240" y="39"/>
                  </a:lnTo>
                  <a:lnTo>
                    <a:pt x="241" y="39"/>
                  </a:lnTo>
                  <a:lnTo>
                    <a:pt x="241" y="39"/>
                  </a:lnTo>
                  <a:lnTo>
                    <a:pt x="241" y="40"/>
                  </a:lnTo>
                  <a:lnTo>
                    <a:pt x="244" y="41"/>
                  </a:lnTo>
                  <a:lnTo>
                    <a:pt x="245" y="41"/>
                  </a:lnTo>
                  <a:lnTo>
                    <a:pt x="245" y="41"/>
                  </a:lnTo>
                  <a:lnTo>
                    <a:pt x="246" y="41"/>
                  </a:lnTo>
                  <a:lnTo>
                    <a:pt x="246" y="41"/>
                  </a:lnTo>
                  <a:lnTo>
                    <a:pt x="247" y="42"/>
                  </a:lnTo>
                  <a:lnTo>
                    <a:pt x="248" y="42"/>
                  </a:lnTo>
                  <a:lnTo>
                    <a:pt x="248" y="43"/>
                  </a:lnTo>
                  <a:lnTo>
                    <a:pt x="248" y="43"/>
                  </a:lnTo>
                  <a:lnTo>
                    <a:pt x="249" y="45"/>
                  </a:lnTo>
                  <a:lnTo>
                    <a:pt x="252" y="48"/>
                  </a:lnTo>
                  <a:lnTo>
                    <a:pt x="253" y="48"/>
                  </a:lnTo>
                  <a:lnTo>
                    <a:pt x="253" y="49"/>
                  </a:lnTo>
                  <a:lnTo>
                    <a:pt x="254" y="49"/>
                  </a:lnTo>
                  <a:lnTo>
                    <a:pt x="258" y="51"/>
                  </a:lnTo>
                  <a:lnTo>
                    <a:pt x="261" y="52"/>
                  </a:lnTo>
                  <a:lnTo>
                    <a:pt x="261" y="53"/>
                  </a:lnTo>
                  <a:lnTo>
                    <a:pt x="261" y="53"/>
                  </a:lnTo>
                  <a:lnTo>
                    <a:pt x="261" y="53"/>
                  </a:lnTo>
                  <a:lnTo>
                    <a:pt x="262" y="53"/>
                  </a:lnTo>
                  <a:lnTo>
                    <a:pt x="265" y="55"/>
                  </a:lnTo>
                  <a:lnTo>
                    <a:pt x="265" y="55"/>
                  </a:lnTo>
                  <a:lnTo>
                    <a:pt x="268" y="55"/>
                  </a:lnTo>
                  <a:lnTo>
                    <a:pt x="268" y="55"/>
                  </a:lnTo>
                  <a:lnTo>
                    <a:pt x="269" y="55"/>
                  </a:lnTo>
                  <a:lnTo>
                    <a:pt x="270" y="57"/>
                  </a:lnTo>
                  <a:lnTo>
                    <a:pt x="270" y="57"/>
                  </a:lnTo>
                  <a:lnTo>
                    <a:pt x="270" y="57"/>
                  </a:lnTo>
                  <a:lnTo>
                    <a:pt x="270" y="57"/>
                  </a:lnTo>
                  <a:lnTo>
                    <a:pt x="271" y="58"/>
                  </a:lnTo>
                  <a:lnTo>
                    <a:pt x="272" y="58"/>
                  </a:lnTo>
                  <a:lnTo>
                    <a:pt x="272" y="58"/>
                  </a:lnTo>
                  <a:lnTo>
                    <a:pt x="272" y="58"/>
                  </a:lnTo>
                  <a:lnTo>
                    <a:pt x="272" y="57"/>
                  </a:lnTo>
                  <a:lnTo>
                    <a:pt x="272" y="57"/>
                  </a:lnTo>
                  <a:lnTo>
                    <a:pt x="272" y="57"/>
                  </a:lnTo>
                  <a:lnTo>
                    <a:pt x="272" y="57"/>
                  </a:lnTo>
                  <a:lnTo>
                    <a:pt x="273" y="57"/>
                  </a:lnTo>
                  <a:lnTo>
                    <a:pt x="273" y="57"/>
                  </a:lnTo>
                  <a:lnTo>
                    <a:pt x="273" y="57"/>
                  </a:lnTo>
                  <a:lnTo>
                    <a:pt x="273" y="57"/>
                  </a:lnTo>
                  <a:lnTo>
                    <a:pt x="273" y="57"/>
                  </a:lnTo>
                  <a:lnTo>
                    <a:pt x="273" y="57"/>
                  </a:lnTo>
                  <a:lnTo>
                    <a:pt x="274" y="57"/>
                  </a:lnTo>
                  <a:lnTo>
                    <a:pt x="274" y="57"/>
                  </a:lnTo>
                  <a:lnTo>
                    <a:pt x="274" y="58"/>
                  </a:lnTo>
                  <a:lnTo>
                    <a:pt x="274" y="58"/>
                  </a:lnTo>
                  <a:lnTo>
                    <a:pt x="274" y="58"/>
                  </a:lnTo>
                  <a:lnTo>
                    <a:pt x="274" y="58"/>
                  </a:lnTo>
                  <a:lnTo>
                    <a:pt x="274" y="60"/>
                  </a:lnTo>
                  <a:lnTo>
                    <a:pt x="273" y="62"/>
                  </a:lnTo>
                  <a:lnTo>
                    <a:pt x="273" y="62"/>
                  </a:lnTo>
                  <a:lnTo>
                    <a:pt x="271" y="63"/>
                  </a:lnTo>
                  <a:lnTo>
                    <a:pt x="270" y="65"/>
                  </a:lnTo>
                  <a:lnTo>
                    <a:pt x="269" y="65"/>
                  </a:lnTo>
                  <a:lnTo>
                    <a:pt x="269" y="65"/>
                  </a:lnTo>
                  <a:lnTo>
                    <a:pt x="268" y="65"/>
                  </a:lnTo>
                  <a:lnTo>
                    <a:pt x="267" y="66"/>
                  </a:lnTo>
                  <a:lnTo>
                    <a:pt x="267" y="66"/>
                  </a:lnTo>
                  <a:lnTo>
                    <a:pt x="266" y="66"/>
                  </a:lnTo>
                  <a:lnTo>
                    <a:pt x="265" y="67"/>
                  </a:lnTo>
                  <a:lnTo>
                    <a:pt x="265" y="67"/>
                  </a:lnTo>
                  <a:lnTo>
                    <a:pt x="265" y="67"/>
                  </a:lnTo>
                  <a:lnTo>
                    <a:pt x="265" y="67"/>
                  </a:lnTo>
                  <a:lnTo>
                    <a:pt x="265" y="68"/>
                  </a:lnTo>
                  <a:lnTo>
                    <a:pt x="265" y="68"/>
                  </a:lnTo>
                  <a:lnTo>
                    <a:pt x="265" y="69"/>
                  </a:lnTo>
                  <a:lnTo>
                    <a:pt x="265" y="70"/>
                  </a:lnTo>
                  <a:lnTo>
                    <a:pt x="264" y="71"/>
                  </a:lnTo>
                  <a:lnTo>
                    <a:pt x="262" y="76"/>
                  </a:lnTo>
                  <a:lnTo>
                    <a:pt x="262" y="77"/>
                  </a:lnTo>
                  <a:lnTo>
                    <a:pt x="261" y="78"/>
                  </a:lnTo>
                  <a:lnTo>
                    <a:pt x="261" y="78"/>
                  </a:lnTo>
                  <a:lnTo>
                    <a:pt x="262" y="78"/>
                  </a:lnTo>
                  <a:lnTo>
                    <a:pt x="262" y="78"/>
                  </a:lnTo>
                  <a:lnTo>
                    <a:pt x="262" y="78"/>
                  </a:lnTo>
                  <a:lnTo>
                    <a:pt x="264" y="79"/>
                  </a:lnTo>
                  <a:lnTo>
                    <a:pt x="264" y="79"/>
                  </a:lnTo>
                  <a:lnTo>
                    <a:pt x="265" y="80"/>
                  </a:lnTo>
                  <a:lnTo>
                    <a:pt x="266" y="81"/>
                  </a:lnTo>
                  <a:lnTo>
                    <a:pt x="267" y="82"/>
                  </a:lnTo>
                  <a:lnTo>
                    <a:pt x="267" y="83"/>
                  </a:lnTo>
                  <a:lnTo>
                    <a:pt x="268" y="83"/>
                  </a:lnTo>
                  <a:lnTo>
                    <a:pt x="268" y="83"/>
                  </a:lnTo>
                  <a:lnTo>
                    <a:pt x="271" y="82"/>
                  </a:lnTo>
                  <a:lnTo>
                    <a:pt x="272" y="84"/>
                  </a:lnTo>
                  <a:lnTo>
                    <a:pt x="272" y="84"/>
                  </a:lnTo>
                  <a:lnTo>
                    <a:pt x="272" y="84"/>
                  </a:lnTo>
                  <a:lnTo>
                    <a:pt x="274" y="85"/>
                  </a:lnTo>
                  <a:lnTo>
                    <a:pt x="275" y="85"/>
                  </a:lnTo>
                  <a:lnTo>
                    <a:pt x="275" y="85"/>
                  </a:lnTo>
                  <a:lnTo>
                    <a:pt x="276" y="84"/>
                  </a:lnTo>
                  <a:lnTo>
                    <a:pt x="276" y="84"/>
                  </a:lnTo>
                  <a:lnTo>
                    <a:pt x="276" y="84"/>
                  </a:lnTo>
                  <a:lnTo>
                    <a:pt x="276" y="84"/>
                  </a:lnTo>
                  <a:lnTo>
                    <a:pt x="277" y="84"/>
                  </a:lnTo>
                  <a:lnTo>
                    <a:pt x="277" y="84"/>
                  </a:lnTo>
                  <a:lnTo>
                    <a:pt x="278" y="84"/>
                  </a:lnTo>
                  <a:lnTo>
                    <a:pt x="278" y="84"/>
                  </a:lnTo>
                  <a:lnTo>
                    <a:pt x="278" y="85"/>
                  </a:lnTo>
                  <a:lnTo>
                    <a:pt x="278" y="85"/>
                  </a:lnTo>
                  <a:lnTo>
                    <a:pt x="279" y="87"/>
                  </a:lnTo>
                  <a:lnTo>
                    <a:pt x="279" y="87"/>
                  </a:lnTo>
                  <a:lnTo>
                    <a:pt x="279" y="87"/>
                  </a:lnTo>
                  <a:lnTo>
                    <a:pt x="279" y="87"/>
                  </a:lnTo>
                  <a:lnTo>
                    <a:pt x="279" y="87"/>
                  </a:lnTo>
                  <a:lnTo>
                    <a:pt x="279" y="88"/>
                  </a:lnTo>
                  <a:lnTo>
                    <a:pt x="279" y="88"/>
                  </a:lnTo>
                  <a:lnTo>
                    <a:pt x="279" y="88"/>
                  </a:lnTo>
                  <a:lnTo>
                    <a:pt x="281" y="90"/>
                  </a:lnTo>
                  <a:lnTo>
                    <a:pt x="281" y="90"/>
                  </a:lnTo>
                  <a:lnTo>
                    <a:pt x="281" y="90"/>
                  </a:lnTo>
                  <a:lnTo>
                    <a:pt x="282" y="90"/>
                  </a:lnTo>
                  <a:lnTo>
                    <a:pt x="282" y="89"/>
                  </a:lnTo>
                  <a:lnTo>
                    <a:pt x="283" y="89"/>
                  </a:lnTo>
                  <a:lnTo>
                    <a:pt x="284" y="89"/>
                  </a:lnTo>
                  <a:lnTo>
                    <a:pt x="284" y="89"/>
                  </a:lnTo>
                  <a:lnTo>
                    <a:pt x="284" y="88"/>
                  </a:lnTo>
                  <a:lnTo>
                    <a:pt x="286" y="90"/>
                  </a:lnTo>
                  <a:lnTo>
                    <a:pt x="285" y="91"/>
                  </a:lnTo>
                  <a:lnTo>
                    <a:pt x="283" y="94"/>
                  </a:lnTo>
                  <a:lnTo>
                    <a:pt x="283" y="94"/>
                  </a:lnTo>
                  <a:lnTo>
                    <a:pt x="284" y="96"/>
                  </a:lnTo>
                  <a:lnTo>
                    <a:pt x="285" y="97"/>
                  </a:lnTo>
                  <a:lnTo>
                    <a:pt x="286" y="99"/>
                  </a:lnTo>
                  <a:lnTo>
                    <a:pt x="286" y="100"/>
                  </a:lnTo>
                  <a:lnTo>
                    <a:pt x="286" y="100"/>
                  </a:lnTo>
                  <a:lnTo>
                    <a:pt x="286" y="101"/>
                  </a:lnTo>
                  <a:lnTo>
                    <a:pt x="286" y="101"/>
                  </a:lnTo>
                  <a:lnTo>
                    <a:pt x="286" y="101"/>
                  </a:lnTo>
                  <a:lnTo>
                    <a:pt x="286" y="102"/>
                  </a:lnTo>
                  <a:lnTo>
                    <a:pt x="287" y="102"/>
                  </a:lnTo>
                  <a:lnTo>
                    <a:pt x="288" y="103"/>
                  </a:lnTo>
                  <a:lnTo>
                    <a:pt x="288" y="103"/>
                  </a:lnTo>
                  <a:lnTo>
                    <a:pt x="288" y="103"/>
                  </a:lnTo>
                  <a:lnTo>
                    <a:pt x="288" y="103"/>
                  </a:lnTo>
                  <a:lnTo>
                    <a:pt x="287" y="105"/>
                  </a:lnTo>
                  <a:lnTo>
                    <a:pt x="286" y="106"/>
                  </a:lnTo>
                  <a:lnTo>
                    <a:pt x="287" y="107"/>
                  </a:lnTo>
                  <a:lnTo>
                    <a:pt x="288" y="108"/>
                  </a:lnTo>
                  <a:lnTo>
                    <a:pt x="290" y="110"/>
                  </a:lnTo>
                  <a:lnTo>
                    <a:pt x="290" y="110"/>
                  </a:lnTo>
                  <a:lnTo>
                    <a:pt x="290" y="110"/>
                  </a:lnTo>
                  <a:lnTo>
                    <a:pt x="290" y="111"/>
                  </a:lnTo>
                  <a:lnTo>
                    <a:pt x="289" y="112"/>
                  </a:lnTo>
                  <a:lnTo>
                    <a:pt x="289" y="112"/>
                  </a:lnTo>
                  <a:lnTo>
                    <a:pt x="288" y="113"/>
                  </a:lnTo>
                  <a:lnTo>
                    <a:pt x="287" y="113"/>
                  </a:lnTo>
                  <a:lnTo>
                    <a:pt x="287" y="113"/>
                  </a:lnTo>
                  <a:lnTo>
                    <a:pt x="287" y="113"/>
                  </a:lnTo>
                  <a:lnTo>
                    <a:pt x="287" y="113"/>
                  </a:lnTo>
                  <a:lnTo>
                    <a:pt x="287" y="113"/>
                  </a:lnTo>
                  <a:lnTo>
                    <a:pt x="287" y="114"/>
                  </a:lnTo>
                  <a:lnTo>
                    <a:pt x="287" y="114"/>
                  </a:lnTo>
                  <a:lnTo>
                    <a:pt x="287" y="114"/>
                  </a:lnTo>
                  <a:lnTo>
                    <a:pt x="287" y="114"/>
                  </a:lnTo>
                  <a:lnTo>
                    <a:pt x="287" y="115"/>
                  </a:lnTo>
                  <a:lnTo>
                    <a:pt x="287" y="115"/>
                  </a:lnTo>
                  <a:lnTo>
                    <a:pt x="288" y="116"/>
                  </a:lnTo>
                  <a:lnTo>
                    <a:pt x="288" y="116"/>
                  </a:lnTo>
                  <a:lnTo>
                    <a:pt x="288" y="118"/>
                  </a:lnTo>
                  <a:lnTo>
                    <a:pt x="290" y="119"/>
                  </a:lnTo>
                  <a:lnTo>
                    <a:pt x="291" y="120"/>
                  </a:lnTo>
                  <a:lnTo>
                    <a:pt x="292" y="121"/>
                  </a:lnTo>
                  <a:lnTo>
                    <a:pt x="293" y="121"/>
                  </a:lnTo>
                  <a:lnTo>
                    <a:pt x="294" y="121"/>
                  </a:lnTo>
                  <a:lnTo>
                    <a:pt x="294" y="121"/>
                  </a:lnTo>
                  <a:lnTo>
                    <a:pt x="295" y="121"/>
                  </a:lnTo>
                  <a:lnTo>
                    <a:pt x="295" y="121"/>
                  </a:lnTo>
                  <a:lnTo>
                    <a:pt x="295" y="121"/>
                  </a:lnTo>
                  <a:lnTo>
                    <a:pt x="295" y="121"/>
                  </a:lnTo>
                  <a:lnTo>
                    <a:pt x="299" y="123"/>
                  </a:lnTo>
                  <a:lnTo>
                    <a:pt x="299" y="124"/>
                  </a:lnTo>
                  <a:lnTo>
                    <a:pt x="299" y="124"/>
                  </a:lnTo>
                  <a:lnTo>
                    <a:pt x="299" y="125"/>
                  </a:lnTo>
                  <a:lnTo>
                    <a:pt x="299" y="125"/>
                  </a:lnTo>
                  <a:lnTo>
                    <a:pt x="299" y="126"/>
                  </a:lnTo>
                  <a:lnTo>
                    <a:pt x="299" y="126"/>
                  </a:lnTo>
                  <a:lnTo>
                    <a:pt x="300" y="128"/>
                  </a:lnTo>
                  <a:lnTo>
                    <a:pt x="301" y="129"/>
                  </a:lnTo>
                  <a:lnTo>
                    <a:pt x="303" y="131"/>
                  </a:lnTo>
                  <a:lnTo>
                    <a:pt x="302" y="132"/>
                  </a:lnTo>
                  <a:lnTo>
                    <a:pt x="303" y="133"/>
                  </a:lnTo>
                  <a:lnTo>
                    <a:pt x="304" y="133"/>
                  </a:lnTo>
                  <a:lnTo>
                    <a:pt x="305" y="134"/>
                  </a:lnTo>
                  <a:lnTo>
                    <a:pt x="306" y="134"/>
                  </a:lnTo>
                  <a:lnTo>
                    <a:pt x="307" y="135"/>
                  </a:lnTo>
                  <a:lnTo>
                    <a:pt x="308" y="135"/>
                  </a:lnTo>
                  <a:lnTo>
                    <a:pt x="313" y="137"/>
                  </a:lnTo>
                  <a:lnTo>
                    <a:pt x="313" y="138"/>
                  </a:lnTo>
                  <a:lnTo>
                    <a:pt x="315" y="139"/>
                  </a:lnTo>
                  <a:lnTo>
                    <a:pt x="315" y="139"/>
                  </a:lnTo>
                  <a:lnTo>
                    <a:pt x="315" y="139"/>
                  </a:lnTo>
                  <a:lnTo>
                    <a:pt x="315" y="139"/>
                  </a:lnTo>
                  <a:lnTo>
                    <a:pt x="315" y="140"/>
                  </a:lnTo>
                  <a:lnTo>
                    <a:pt x="315" y="140"/>
                  </a:lnTo>
                  <a:lnTo>
                    <a:pt x="316" y="140"/>
                  </a:lnTo>
                  <a:lnTo>
                    <a:pt x="316" y="141"/>
                  </a:lnTo>
                  <a:lnTo>
                    <a:pt x="316" y="141"/>
                  </a:lnTo>
                  <a:lnTo>
                    <a:pt x="316" y="141"/>
                  </a:lnTo>
                  <a:lnTo>
                    <a:pt x="317" y="141"/>
                  </a:lnTo>
                  <a:lnTo>
                    <a:pt x="319" y="141"/>
                  </a:lnTo>
                  <a:lnTo>
                    <a:pt x="319" y="142"/>
                  </a:lnTo>
                  <a:lnTo>
                    <a:pt x="319" y="143"/>
                  </a:lnTo>
                  <a:lnTo>
                    <a:pt x="320" y="143"/>
                  </a:lnTo>
                  <a:lnTo>
                    <a:pt x="322" y="148"/>
                  </a:lnTo>
                  <a:lnTo>
                    <a:pt x="323" y="149"/>
                  </a:lnTo>
                  <a:lnTo>
                    <a:pt x="325" y="146"/>
                  </a:lnTo>
                  <a:lnTo>
                    <a:pt x="328" y="148"/>
                  </a:lnTo>
                  <a:lnTo>
                    <a:pt x="328" y="148"/>
                  </a:lnTo>
                  <a:lnTo>
                    <a:pt x="328" y="148"/>
                  </a:lnTo>
                  <a:lnTo>
                    <a:pt x="329" y="148"/>
                  </a:lnTo>
                  <a:lnTo>
                    <a:pt x="333" y="151"/>
                  </a:lnTo>
                  <a:lnTo>
                    <a:pt x="336" y="153"/>
                  </a:lnTo>
                  <a:lnTo>
                    <a:pt x="336" y="153"/>
                  </a:lnTo>
                  <a:lnTo>
                    <a:pt x="336" y="155"/>
                  </a:lnTo>
                  <a:lnTo>
                    <a:pt x="336" y="156"/>
                  </a:lnTo>
                  <a:lnTo>
                    <a:pt x="336" y="156"/>
                  </a:lnTo>
                  <a:lnTo>
                    <a:pt x="336" y="156"/>
                  </a:lnTo>
                  <a:lnTo>
                    <a:pt x="335" y="157"/>
                  </a:lnTo>
                  <a:lnTo>
                    <a:pt x="335" y="158"/>
                  </a:lnTo>
                  <a:lnTo>
                    <a:pt x="335" y="159"/>
                  </a:lnTo>
                  <a:lnTo>
                    <a:pt x="335" y="164"/>
                  </a:lnTo>
                  <a:lnTo>
                    <a:pt x="335" y="165"/>
                  </a:lnTo>
                  <a:lnTo>
                    <a:pt x="336" y="165"/>
                  </a:lnTo>
                  <a:lnTo>
                    <a:pt x="337" y="167"/>
                  </a:lnTo>
                  <a:lnTo>
                    <a:pt x="340" y="170"/>
                  </a:lnTo>
                  <a:lnTo>
                    <a:pt x="340" y="170"/>
                  </a:lnTo>
                  <a:lnTo>
                    <a:pt x="340" y="170"/>
                  </a:lnTo>
                  <a:lnTo>
                    <a:pt x="340" y="170"/>
                  </a:lnTo>
                  <a:lnTo>
                    <a:pt x="340" y="171"/>
                  </a:lnTo>
                  <a:lnTo>
                    <a:pt x="342" y="172"/>
                  </a:lnTo>
                  <a:lnTo>
                    <a:pt x="342" y="171"/>
                  </a:lnTo>
                  <a:lnTo>
                    <a:pt x="343" y="171"/>
                  </a:lnTo>
                  <a:lnTo>
                    <a:pt x="343" y="172"/>
                  </a:lnTo>
                  <a:lnTo>
                    <a:pt x="343" y="172"/>
                  </a:lnTo>
                  <a:lnTo>
                    <a:pt x="343" y="173"/>
                  </a:lnTo>
                  <a:lnTo>
                    <a:pt x="342" y="173"/>
                  </a:lnTo>
                  <a:lnTo>
                    <a:pt x="342" y="173"/>
                  </a:lnTo>
                  <a:lnTo>
                    <a:pt x="342" y="174"/>
                  </a:lnTo>
                  <a:lnTo>
                    <a:pt x="342" y="174"/>
                  </a:lnTo>
                  <a:lnTo>
                    <a:pt x="342" y="174"/>
                  </a:lnTo>
                  <a:lnTo>
                    <a:pt x="346" y="178"/>
                  </a:lnTo>
                  <a:lnTo>
                    <a:pt x="346" y="178"/>
                  </a:lnTo>
                  <a:lnTo>
                    <a:pt x="346" y="178"/>
                  </a:lnTo>
                  <a:lnTo>
                    <a:pt x="347" y="178"/>
                  </a:lnTo>
                  <a:lnTo>
                    <a:pt x="347" y="179"/>
                  </a:lnTo>
                  <a:lnTo>
                    <a:pt x="348" y="179"/>
                  </a:lnTo>
                  <a:lnTo>
                    <a:pt x="348" y="179"/>
                  </a:lnTo>
                  <a:lnTo>
                    <a:pt x="349" y="179"/>
                  </a:lnTo>
                  <a:lnTo>
                    <a:pt x="349" y="179"/>
                  </a:lnTo>
                  <a:lnTo>
                    <a:pt x="350" y="179"/>
                  </a:lnTo>
                  <a:lnTo>
                    <a:pt x="353" y="179"/>
                  </a:lnTo>
                  <a:lnTo>
                    <a:pt x="356" y="181"/>
                  </a:lnTo>
                  <a:lnTo>
                    <a:pt x="360" y="181"/>
                  </a:lnTo>
                  <a:lnTo>
                    <a:pt x="360" y="182"/>
                  </a:lnTo>
                  <a:lnTo>
                    <a:pt x="361" y="182"/>
                  </a:lnTo>
                  <a:lnTo>
                    <a:pt x="361" y="182"/>
                  </a:lnTo>
                  <a:lnTo>
                    <a:pt x="361" y="183"/>
                  </a:lnTo>
                  <a:lnTo>
                    <a:pt x="362" y="184"/>
                  </a:lnTo>
                  <a:lnTo>
                    <a:pt x="362" y="185"/>
                  </a:lnTo>
                  <a:lnTo>
                    <a:pt x="362" y="185"/>
                  </a:lnTo>
                  <a:lnTo>
                    <a:pt x="363" y="185"/>
                  </a:lnTo>
                  <a:lnTo>
                    <a:pt x="363" y="185"/>
                  </a:lnTo>
                  <a:lnTo>
                    <a:pt x="363" y="185"/>
                  </a:lnTo>
                  <a:lnTo>
                    <a:pt x="364" y="186"/>
                  </a:lnTo>
                  <a:lnTo>
                    <a:pt x="364" y="187"/>
                  </a:lnTo>
                  <a:lnTo>
                    <a:pt x="364" y="187"/>
                  </a:lnTo>
                  <a:lnTo>
                    <a:pt x="364" y="187"/>
                  </a:lnTo>
                  <a:lnTo>
                    <a:pt x="364" y="187"/>
                  </a:lnTo>
                  <a:lnTo>
                    <a:pt x="364" y="187"/>
                  </a:lnTo>
                  <a:lnTo>
                    <a:pt x="364" y="188"/>
                  </a:lnTo>
                  <a:lnTo>
                    <a:pt x="363" y="188"/>
                  </a:lnTo>
                  <a:lnTo>
                    <a:pt x="363" y="188"/>
                  </a:lnTo>
                  <a:lnTo>
                    <a:pt x="363" y="189"/>
                  </a:lnTo>
                  <a:lnTo>
                    <a:pt x="363" y="189"/>
                  </a:lnTo>
                  <a:lnTo>
                    <a:pt x="363" y="192"/>
                  </a:lnTo>
                  <a:lnTo>
                    <a:pt x="363" y="192"/>
                  </a:lnTo>
                  <a:lnTo>
                    <a:pt x="363" y="193"/>
                  </a:lnTo>
                  <a:lnTo>
                    <a:pt x="363" y="193"/>
                  </a:lnTo>
                  <a:lnTo>
                    <a:pt x="363" y="193"/>
                  </a:lnTo>
                  <a:lnTo>
                    <a:pt x="364" y="193"/>
                  </a:lnTo>
                  <a:lnTo>
                    <a:pt x="364" y="194"/>
                  </a:lnTo>
                  <a:lnTo>
                    <a:pt x="364" y="194"/>
                  </a:lnTo>
                  <a:lnTo>
                    <a:pt x="365" y="194"/>
                  </a:lnTo>
                  <a:lnTo>
                    <a:pt x="362" y="197"/>
                  </a:lnTo>
                  <a:lnTo>
                    <a:pt x="362" y="197"/>
                  </a:lnTo>
                  <a:lnTo>
                    <a:pt x="362" y="197"/>
                  </a:lnTo>
                  <a:lnTo>
                    <a:pt x="361" y="197"/>
                  </a:lnTo>
                  <a:lnTo>
                    <a:pt x="361" y="197"/>
                  </a:lnTo>
                  <a:lnTo>
                    <a:pt x="360" y="200"/>
                  </a:lnTo>
                  <a:lnTo>
                    <a:pt x="360" y="200"/>
                  </a:lnTo>
                  <a:lnTo>
                    <a:pt x="361" y="202"/>
                  </a:lnTo>
                  <a:lnTo>
                    <a:pt x="361" y="203"/>
                  </a:lnTo>
                  <a:lnTo>
                    <a:pt x="362" y="203"/>
                  </a:lnTo>
                  <a:lnTo>
                    <a:pt x="363" y="204"/>
                  </a:lnTo>
                  <a:lnTo>
                    <a:pt x="363" y="204"/>
                  </a:lnTo>
                  <a:lnTo>
                    <a:pt x="363" y="204"/>
                  </a:lnTo>
                  <a:lnTo>
                    <a:pt x="363" y="205"/>
                  </a:lnTo>
                  <a:lnTo>
                    <a:pt x="363" y="205"/>
                  </a:lnTo>
                  <a:lnTo>
                    <a:pt x="363" y="205"/>
                  </a:lnTo>
                  <a:lnTo>
                    <a:pt x="362" y="206"/>
                  </a:lnTo>
                  <a:lnTo>
                    <a:pt x="362" y="207"/>
                  </a:lnTo>
                  <a:lnTo>
                    <a:pt x="361" y="207"/>
                  </a:lnTo>
                  <a:lnTo>
                    <a:pt x="361" y="207"/>
                  </a:lnTo>
                  <a:lnTo>
                    <a:pt x="361" y="207"/>
                  </a:lnTo>
                  <a:lnTo>
                    <a:pt x="361" y="207"/>
                  </a:lnTo>
                  <a:lnTo>
                    <a:pt x="361" y="207"/>
                  </a:lnTo>
                  <a:lnTo>
                    <a:pt x="361" y="207"/>
                  </a:lnTo>
                  <a:lnTo>
                    <a:pt x="360" y="207"/>
                  </a:lnTo>
                  <a:lnTo>
                    <a:pt x="357" y="207"/>
                  </a:lnTo>
                  <a:lnTo>
                    <a:pt x="356" y="208"/>
                  </a:lnTo>
                  <a:lnTo>
                    <a:pt x="355" y="208"/>
                  </a:lnTo>
                  <a:lnTo>
                    <a:pt x="355" y="209"/>
                  </a:lnTo>
                  <a:lnTo>
                    <a:pt x="355" y="209"/>
                  </a:lnTo>
                  <a:lnTo>
                    <a:pt x="352" y="213"/>
                  </a:lnTo>
                  <a:lnTo>
                    <a:pt x="349" y="213"/>
                  </a:lnTo>
                  <a:lnTo>
                    <a:pt x="348" y="213"/>
                  </a:lnTo>
                  <a:lnTo>
                    <a:pt x="347" y="213"/>
                  </a:lnTo>
                  <a:lnTo>
                    <a:pt x="347" y="213"/>
                  </a:lnTo>
                  <a:lnTo>
                    <a:pt x="346" y="214"/>
                  </a:lnTo>
                  <a:lnTo>
                    <a:pt x="347" y="215"/>
                  </a:lnTo>
                  <a:lnTo>
                    <a:pt x="347" y="215"/>
                  </a:lnTo>
                  <a:lnTo>
                    <a:pt x="346" y="219"/>
                  </a:lnTo>
                  <a:lnTo>
                    <a:pt x="346" y="219"/>
                  </a:lnTo>
                  <a:lnTo>
                    <a:pt x="343" y="220"/>
                  </a:lnTo>
                  <a:lnTo>
                    <a:pt x="342" y="222"/>
                  </a:lnTo>
                  <a:lnTo>
                    <a:pt x="343" y="223"/>
                  </a:lnTo>
                  <a:lnTo>
                    <a:pt x="343" y="225"/>
                  </a:lnTo>
                  <a:lnTo>
                    <a:pt x="343" y="225"/>
                  </a:lnTo>
                  <a:lnTo>
                    <a:pt x="343" y="225"/>
                  </a:lnTo>
                  <a:lnTo>
                    <a:pt x="343" y="225"/>
                  </a:lnTo>
                  <a:lnTo>
                    <a:pt x="343" y="225"/>
                  </a:lnTo>
                  <a:lnTo>
                    <a:pt x="343" y="225"/>
                  </a:lnTo>
                  <a:lnTo>
                    <a:pt x="342" y="226"/>
                  </a:lnTo>
                  <a:lnTo>
                    <a:pt x="340" y="227"/>
                  </a:lnTo>
                  <a:lnTo>
                    <a:pt x="340" y="227"/>
                  </a:lnTo>
                  <a:lnTo>
                    <a:pt x="340" y="228"/>
                  </a:lnTo>
                  <a:lnTo>
                    <a:pt x="340" y="228"/>
                  </a:lnTo>
                  <a:lnTo>
                    <a:pt x="339" y="228"/>
                  </a:lnTo>
                  <a:lnTo>
                    <a:pt x="339" y="228"/>
                  </a:lnTo>
                  <a:lnTo>
                    <a:pt x="339" y="229"/>
                  </a:lnTo>
                  <a:lnTo>
                    <a:pt x="339" y="229"/>
                  </a:lnTo>
                  <a:lnTo>
                    <a:pt x="339" y="229"/>
                  </a:lnTo>
                  <a:lnTo>
                    <a:pt x="339" y="230"/>
                  </a:lnTo>
                  <a:lnTo>
                    <a:pt x="340" y="231"/>
                  </a:lnTo>
                  <a:lnTo>
                    <a:pt x="340" y="232"/>
                  </a:lnTo>
                  <a:lnTo>
                    <a:pt x="341" y="232"/>
                  </a:lnTo>
                  <a:lnTo>
                    <a:pt x="341" y="233"/>
                  </a:lnTo>
                  <a:lnTo>
                    <a:pt x="341" y="233"/>
                  </a:lnTo>
                  <a:lnTo>
                    <a:pt x="341" y="233"/>
                  </a:lnTo>
                  <a:lnTo>
                    <a:pt x="342" y="234"/>
                  </a:lnTo>
                  <a:lnTo>
                    <a:pt x="342" y="234"/>
                  </a:lnTo>
                  <a:lnTo>
                    <a:pt x="342" y="235"/>
                  </a:lnTo>
                  <a:lnTo>
                    <a:pt x="342" y="235"/>
                  </a:lnTo>
                  <a:lnTo>
                    <a:pt x="342" y="236"/>
                  </a:lnTo>
                  <a:lnTo>
                    <a:pt x="342" y="236"/>
                  </a:lnTo>
                  <a:lnTo>
                    <a:pt x="342" y="236"/>
                  </a:lnTo>
                  <a:lnTo>
                    <a:pt x="342" y="236"/>
                  </a:lnTo>
                  <a:lnTo>
                    <a:pt x="342" y="237"/>
                  </a:lnTo>
                  <a:lnTo>
                    <a:pt x="341" y="237"/>
                  </a:lnTo>
                  <a:lnTo>
                    <a:pt x="341" y="237"/>
                  </a:lnTo>
                  <a:lnTo>
                    <a:pt x="341" y="242"/>
                  </a:lnTo>
                  <a:lnTo>
                    <a:pt x="341" y="242"/>
                  </a:lnTo>
                  <a:lnTo>
                    <a:pt x="341" y="242"/>
                  </a:lnTo>
                  <a:lnTo>
                    <a:pt x="341" y="243"/>
                  </a:lnTo>
                  <a:lnTo>
                    <a:pt x="342" y="243"/>
                  </a:lnTo>
                  <a:lnTo>
                    <a:pt x="340" y="247"/>
                  </a:lnTo>
                  <a:lnTo>
                    <a:pt x="338" y="249"/>
                  </a:lnTo>
                  <a:lnTo>
                    <a:pt x="338" y="249"/>
                  </a:lnTo>
                  <a:lnTo>
                    <a:pt x="338" y="250"/>
                  </a:lnTo>
                  <a:lnTo>
                    <a:pt x="338" y="250"/>
                  </a:lnTo>
                  <a:lnTo>
                    <a:pt x="338" y="251"/>
                  </a:lnTo>
                  <a:lnTo>
                    <a:pt x="336" y="253"/>
                  </a:lnTo>
                  <a:lnTo>
                    <a:pt x="336" y="253"/>
                  </a:lnTo>
                  <a:lnTo>
                    <a:pt x="335" y="255"/>
                  </a:lnTo>
                  <a:lnTo>
                    <a:pt x="334" y="256"/>
                  </a:lnTo>
                  <a:lnTo>
                    <a:pt x="334" y="256"/>
                  </a:lnTo>
                  <a:lnTo>
                    <a:pt x="333" y="256"/>
                  </a:lnTo>
                  <a:lnTo>
                    <a:pt x="333" y="256"/>
                  </a:lnTo>
                  <a:lnTo>
                    <a:pt x="331" y="257"/>
                  </a:lnTo>
                  <a:lnTo>
                    <a:pt x="331" y="257"/>
                  </a:lnTo>
                  <a:lnTo>
                    <a:pt x="331" y="257"/>
                  </a:lnTo>
                  <a:lnTo>
                    <a:pt x="330" y="257"/>
                  </a:lnTo>
                  <a:lnTo>
                    <a:pt x="330" y="257"/>
                  </a:lnTo>
                  <a:lnTo>
                    <a:pt x="330" y="257"/>
                  </a:lnTo>
                  <a:lnTo>
                    <a:pt x="330" y="257"/>
                  </a:lnTo>
                  <a:lnTo>
                    <a:pt x="329" y="257"/>
                  </a:lnTo>
                  <a:lnTo>
                    <a:pt x="329" y="257"/>
                  </a:lnTo>
                  <a:lnTo>
                    <a:pt x="329" y="257"/>
                  </a:lnTo>
                  <a:lnTo>
                    <a:pt x="329" y="257"/>
                  </a:lnTo>
                  <a:lnTo>
                    <a:pt x="328" y="257"/>
                  </a:lnTo>
                  <a:lnTo>
                    <a:pt x="328" y="258"/>
                  </a:lnTo>
                  <a:lnTo>
                    <a:pt x="328" y="258"/>
                  </a:lnTo>
                  <a:lnTo>
                    <a:pt x="328" y="258"/>
                  </a:lnTo>
                  <a:lnTo>
                    <a:pt x="328" y="258"/>
                  </a:lnTo>
                  <a:lnTo>
                    <a:pt x="328" y="258"/>
                  </a:lnTo>
                  <a:lnTo>
                    <a:pt x="329" y="258"/>
                  </a:lnTo>
                  <a:lnTo>
                    <a:pt x="332" y="259"/>
                  </a:lnTo>
                  <a:lnTo>
                    <a:pt x="333" y="259"/>
                  </a:lnTo>
                  <a:lnTo>
                    <a:pt x="333" y="259"/>
                  </a:lnTo>
                  <a:lnTo>
                    <a:pt x="334" y="260"/>
                  </a:lnTo>
                  <a:lnTo>
                    <a:pt x="334" y="260"/>
                  </a:lnTo>
                  <a:lnTo>
                    <a:pt x="335" y="262"/>
                  </a:lnTo>
                  <a:lnTo>
                    <a:pt x="335" y="262"/>
                  </a:lnTo>
                  <a:lnTo>
                    <a:pt x="335" y="263"/>
                  </a:lnTo>
                  <a:lnTo>
                    <a:pt x="335" y="265"/>
                  </a:lnTo>
                  <a:lnTo>
                    <a:pt x="335" y="265"/>
                  </a:lnTo>
                  <a:lnTo>
                    <a:pt x="335" y="265"/>
                  </a:lnTo>
                  <a:lnTo>
                    <a:pt x="335" y="265"/>
                  </a:lnTo>
                  <a:lnTo>
                    <a:pt x="335" y="265"/>
                  </a:lnTo>
                  <a:lnTo>
                    <a:pt x="335" y="265"/>
                  </a:lnTo>
                  <a:lnTo>
                    <a:pt x="335" y="265"/>
                  </a:lnTo>
                  <a:lnTo>
                    <a:pt x="334" y="265"/>
                  </a:lnTo>
                  <a:lnTo>
                    <a:pt x="334" y="266"/>
                  </a:lnTo>
                  <a:lnTo>
                    <a:pt x="334" y="266"/>
                  </a:lnTo>
                  <a:lnTo>
                    <a:pt x="334" y="266"/>
                  </a:lnTo>
                  <a:lnTo>
                    <a:pt x="334" y="266"/>
                  </a:lnTo>
                  <a:lnTo>
                    <a:pt x="333" y="267"/>
                  </a:lnTo>
                  <a:lnTo>
                    <a:pt x="333" y="267"/>
                  </a:lnTo>
                  <a:lnTo>
                    <a:pt x="333" y="267"/>
                  </a:lnTo>
                  <a:lnTo>
                    <a:pt x="332" y="268"/>
                  </a:lnTo>
                  <a:lnTo>
                    <a:pt x="331" y="268"/>
                  </a:lnTo>
                  <a:lnTo>
                    <a:pt x="330" y="269"/>
                  </a:lnTo>
                  <a:lnTo>
                    <a:pt x="330" y="269"/>
                  </a:lnTo>
                  <a:lnTo>
                    <a:pt x="330" y="269"/>
                  </a:lnTo>
                  <a:lnTo>
                    <a:pt x="330" y="269"/>
                  </a:lnTo>
                  <a:lnTo>
                    <a:pt x="328" y="270"/>
                  </a:lnTo>
                  <a:lnTo>
                    <a:pt x="328" y="270"/>
                  </a:lnTo>
                  <a:lnTo>
                    <a:pt x="328" y="270"/>
                  </a:lnTo>
                  <a:lnTo>
                    <a:pt x="327" y="270"/>
                  </a:lnTo>
                  <a:lnTo>
                    <a:pt x="323" y="267"/>
                  </a:lnTo>
                  <a:lnTo>
                    <a:pt x="322" y="266"/>
                  </a:lnTo>
                  <a:lnTo>
                    <a:pt x="322" y="265"/>
                  </a:lnTo>
                  <a:lnTo>
                    <a:pt x="322" y="265"/>
                  </a:lnTo>
                  <a:lnTo>
                    <a:pt x="322" y="264"/>
                  </a:lnTo>
                  <a:lnTo>
                    <a:pt x="324" y="262"/>
                  </a:lnTo>
                  <a:lnTo>
                    <a:pt x="323" y="262"/>
                  </a:lnTo>
                  <a:lnTo>
                    <a:pt x="323" y="261"/>
                  </a:lnTo>
                  <a:lnTo>
                    <a:pt x="323" y="261"/>
                  </a:lnTo>
                  <a:lnTo>
                    <a:pt x="323" y="261"/>
                  </a:lnTo>
                  <a:lnTo>
                    <a:pt x="323" y="260"/>
                  </a:lnTo>
                  <a:lnTo>
                    <a:pt x="323" y="260"/>
                  </a:lnTo>
                  <a:lnTo>
                    <a:pt x="322" y="260"/>
                  </a:lnTo>
                  <a:lnTo>
                    <a:pt x="322" y="260"/>
                  </a:lnTo>
                  <a:lnTo>
                    <a:pt x="322" y="260"/>
                  </a:lnTo>
                  <a:lnTo>
                    <a:pt x="321" y="260"/>
                  </a:lnTo>
                  <a:lnTo>
                    <a:pt x="321" y="260"/>
                  </a:lnTo>
                  <a:lnTo>
                    <a:pt x="321" y="260"/>
                  </a:lnTo>
                  <a:lnTo>
                    <a:pt x="321" y="260"/>
                  </a:lnTo>
                  <a:lnTo>
                    <a:pt x="321" y="260"/>
                  </a:lnTo>
                  <a:lnTo>
                    <a:pt x="321" y="260"/>
                  </a:lnTo>
                  <a:lnTo>
                    <a:pt x="321" y="261"/>
                  </a:lnTo>
                  <a:lnTo>
                    <a:pt x="321" y="261"/>
                  </a:lnTo>
                  <a:lnTo>
                    <a:pt x="321" y="261"/>
                  </a:lnTo>
                  <a:lnTo>
                    <a:pt x="320" y="261"/>
                  </a:lnTo>
                  <a:lnTo>
                    <a:pt x="320" y="262"/>
                  </a:lnTo>
                  <a:lnTo>
                    <a:pt x="320" y="262"/>
                  </a:lnTo>
                  <a:lnTo>
                    <a:pt x="320" y="262"/>
                  </a:lnTo>
                  <a:lnTo>
                    <a:pt x="319" y="262"/>
                  </a:lnTo>
                  <a:lnTo>
                    <a:pt x="319" y="262"/>
                  </a:lnTo>
                  <a:lnTo>
                    <a:pt x="319" y="261"/>
                  </a:lnTo>
                  <a:lnTo>
                    <a:pt x="318" y="261"/>
                  </a:lnTo>
                  <a:lnTo>
                    <a:pt x="318" y="261"/>
                  </a:lnTo>
                  <a:lnTo>
                    <a:pt x="318" y="261"/>
                  </a:lnTo>
                  <a:lnTo>
                    <a:pt x="318" y="261"/>
                  </a:lnTo>
                  <a:lnTo>
                    <a:pt x="317" y="260"/>
                  </a:lnTo>
                  <a:lnTo>
                    <a:pt x="316" y="260"/>
                  </a:lnTo>
                  <a:lnTo>
                    <a:pt x="316" y="260"/>
                  </a:lnTo>
                  <a:lnTo>
                    <a:pt x="316" y="260"/>
                  </a:lnTo>
                  <a:lnTo>
                    <a:pt x="316" y="260"/>
                  </a:lnTo>
                  <a:lnTo>
                    <a:pt x="316" y="260"/>
                  </a:lnTo>
                  <a:lnTo>
                    <a:pt x="316" y="260"/>
                  </a:lnTo>
                  <a:lnTo>
                    <a:pt x="315" y="260"/>
                  </a:lnTo>
                  <a:lnTo>
                    <a:pt x="315" y="260"/>
                  </a:lnTo>
                  <a:lnTo>
                    <a:pt x="315" y="260"/>
                  </a:lnTo>
                  <a:lnTo>
                    <a:pt x="310" y="260"/>
                  </a:lnTo>
                  <a:lnTo>
                    <a:pt x="308" y="259"/>
                  </a:lnTo>
                  <a:lnTo>
                    <a:pt x="308" y="259"/>
                  </a:lnTo>
                  <a:lnTo>
                    <a:pt x="308" y="259"/>
                  </a:lnTo>
                  <a:lnTo>
                    <a:pt x="307" y="259"/>
                  </a:lnTo>
                  <a:lnTo>
                    <a:pt x="307" y="259"/>
                  </a:lnTo>
                  <a:lnTo>
                    <a:pt x="307" y="259"/>
                  </a:lnTo>
                  <a:lnTo>
                    <a:pt x="303" y="260"/>
                  </a:lnTo>
                  <a:lnTo>
                    <a:pt x="298" y="261"/>
                  </a:lnTo>
                  <a:lnTo>
                    <a:pt x="297" y="262"/>
                  </a:lnTo>
                  <a:lnTo>
                    <a:pt x="297" y="262"/>
                  </a:lnTo>
                  <a:lnTo>
                    <a:pt x="296" y="262"/>
                  </a:lnTo>
                  <a:lnTo>
                    <a:pt x="296" y="262"/>
                  </a:lnTo>
                  <a:lnTo>
                    <a:pt x="294" y="263"/>
                  </a:lnTo>
                  <a:lnTo>
                    <a:pt x="292" y="264"/>
                  </a:lnTo>
                  <a:lnTo>
                    <a:pt x="292" y="264"/>
                  </a:lnTo>
                  <a:lnTo>
                    <a:pt x="289" y="266"/>
                  </a:lnTo>
                  <a:lnTo>
                    <a:pt x="289" y="266"/>
                  </a:lnTo>
                  <a:lnTo>
                    <a:pt x="289" y="267"/>
                  </a:lnTo>
                  <a:lnTo>
                    <a:pt x="287" y="269"/>
                  </a:lnTo>
                  <a:lnTo>
                    <a:pt x="287" y="270"/>
                  </a:lnTo>
                  <a:lnTo>
                    <a:pt x="286" y="270"/>
                  </a:lnTo>
                  <a:lnTo>
                    <a:pt x="286" y="272"/>
                  </a:lnTo>
                  <a:lnTo>
                    <a:pt x="285" y="273"/>
                  </a:lnTo>
                  <a:lnTo>
                    <a:pt x="285" y="274"/>
                  </a:lnTo>
                  <a:lnTo>
                    <a:pt x="285" y="275"/>
                  </a:lnTo>
                  <a:lnTo>
                    <a:pt x="284" y="275"/>
                  </a:lnTo>
                  <a:lnTo>
                    <a:pt x="284" y="275"/>
                  </a:lnTo>
                  <a:lnTo>
                    <a:pt x="284" y="274"/>
                  </a:lnTo>
                  <a:lnTo>
                    <a:pt x="284" y="274"/>
                  </a:lnTo>
                  <a:lnTo>
                    <a:pt x="284" y="274"/>
                  </a:lnTo>
                  <a:lnTo>
                    <a:pt x="283" y="274"/>
                  </a:lnTo>
                  <a:lnTo>
                    <a:pt x="283" y="274"/>
                  </a:lnTo>
                  <a:lnTo>
                    <a:pt x="282" y="275"/>
                  </a:lnTo>
                  <a:lnTo>
                    <a:pt x="282" y="275"/>
                  </a:lnTo>
                  <a:lnTo>
                    <a:pt x="279" y="277"/>
                  </a:lnTo>
                  <a:lnTo>
                    <a:pt x="278" y="277"/>
                  </a:lnTo>
                  <a:lnTo>
                    <a:pt x="278" y="277"/>
                  </a:lnTo>
                  <a:lnTo>
                    <a:pt x="278" y="277"/>
                  </a:lnTo>
                  <a:lnTo>
                    <a:pt x="278" y="278"/>
                  </a:lnTo>
                  <a:lnTo>
                    <a:pt x="278" y="278"/>
                  </a:lnTo>
                  <a:lnTo>
                    <a:pt x="276" y="280"/>
                  </a:lnTo>
                  <a:lnTo>
                    <a:pt x="275" y="282"/>
                  </a:lnTo>
                  <a:lnTo>
                    <a:pt x="274" y="283"/>
                  </a:lnTo>
                  <a:lnTo>
                    <a:pt x="272" y="287"/>
                  </a:lnTo>
                  <a:lnTo>
                    <a:pt x="271" y="289"/>
                  </a:lnTo>
                  <a:lnTo>
                    <a:pt x="271" y="290"/>
                  </a:lnTo>
                  <a:lnTo>
                    <a:pt x="271" y="290"/>
                  </a:lnTo>
                  <a:lnTo>
                    <a:pt x="270" y="291"/>
                  </a:lnTo>
                  <a:lnTo>
                    <a:pt x="269" y="292"/>
                  </a:lnTo>
                  <a:lnTo>
                    <a:pt x="269" y="293"/>
                  </a:lnTo>
                  <a:lnTo>
                    <a:pt x="269" y="293"/>
                  </a:lnTo>
                  <a:lnTo>
                    <a:pt x="269" y="293"/>
                  </a:lnTo>
                  <a:lnTo>
                    <a:pt x="268" y="293"/>
                  </a:lnTo>
                  <a:lnTo>
                    <a:pt x="266" y="292"/>
                  </a:lnTo>
                  <a:lnTo>
                    <a:pt x="266" y="292"/>
                  </a:lnTo>
                  <a:lnTo>
                    <a:pt x="266" y="292"/>
                  </a:lnTo>
                  <a:lnTo>
                    <a:pt x="266" y="292"/>
                  </a:lnTo>
                  <a:lnTo>
                    <a:pt x="265" y="291"/>
                  </a:lnTo>
                  <a:lnTo>
                    <a:pt x="259" y="290"/>
                  </a:lnTo>
                  <a:lnTo>
                    <a:pt x="259" y="290"/>
                  </a:lnTo>
                  <a:lnTo>
                    <a:pt x="258" y="290"/>
                  </a:lnTo>
                  <a:lnTo>
                    <a:pt x="258" y="290"/>
                  </a:lnTo>
                  <a:lnTo>
                    <a:pt x="258" y="290"/>
                  </a:lnTo>
                  <a:lnTo>
                    <a:pt x="257" y="290"/>
                  </a:lnTo>
                  <a:lnTo>
                    <a:pt x="253" y="291"/>
                  </a:lnTo>
                  <a:lnTo>
                    <a:pt x="253" y="291"/>
                  </a:lnTo>
                  <a:lnTo>
                    <a:pt x="253" y="291"/>
                  </a:lnTo>
                  <a:lnTo>
                    <a:pt x="253" y="291"/>
                  </a:lnTo>
                  <a:lnTo>
                    <a:pt x="252" y="291"/>
                  </a:lnTo>
                  <a:lnTo>
                    <a:pt x="248" y="289"/>
                  </a:lnTo>
                  <a:lnTo>
                    <a:pt x="248" y="289"/>
                  </a:lnTo>
                  <a:lnTo>
                    <a:pt x="248" y="289"/>
                  </a:lnTo>
                  <a:lnTo>
                    <a:pt x="248" y="289"/>
                  </a:lnTo>
                  <a:lnTo>
                    <a:pt x="246" y="288"/>
                  </a:lnTo>
                  <a:lnTo>
                    <a:pt x="246" y="287"/>
                  </a:lnTo>
                  <a:lnTo>
                    <a:pt x="246" y="287"/>
                  </a:lnTo>
                  <a:lnTo>
                    <a:pt x="245" y="287"/>
                  </a:lnTo>
                  <a:lnTo>
                    <a:pt x="245" y="286"/>
                  </a:lnTo>
                  <a:lnTo>
                    <a:pt x="245" y="286"/>
                  </a:lnTo>
                  <a:lnTo>
                    <a:pt x="245" y="286"/>
                  </a:lnTo>
                  <a:lnTo>
                    <a:pt x="245" y="285"/>
                  </a:lnTo>
                  <a:lnTo>
                    <a:pt x="244" y="285"/>
                  </a:lnTo>
                  <a:lnTo>
                    <a:pt x="244" y="285"/>
                  </a:lnTo>
                  <a:lnTo>
                    <a:pt x="244" y="285"/>
                  </a:lnTo>
                  <a:lnTo>
                    <a:pt x="244" y="285"/>
                  </a:lnTo>
                  <a:lnTo>
                    <a:pt x="244" y="284"/>
                  </a:lnTo>
                  <a:lnTo>
                    <a:pt x="244" y="284"/>
                  </a:lnTo>
                  <a:lnTo>
                    <a:pt x="243" y="284"/>
                  </a:lnTo>
                  <a:lnTo>
                    <a:pt x="243" y="283"/>
                  </a:lnTo>
                  <a:lnTo>
                    <a:pt x="243" y="283"/>
                  </a:lnTo>
                  <a:lnTo>
                    <a:pt x="242" y="283"/>
                  </a:lnTo>
                  <a:lnTo>
                    <a:pt x="242" y="282"/>
                  </a:lnTo>
                  <a:lnTo>
                    <a:pt x="241" y="281"/>
                  </a:lnTo>
                  <a:lnTo>
                    <a:pt x="241" y="281"/>
                  </a:lnTo>
                  <a:lnTo>
                    <a:pt x="240" y="281"/>
                  </a:lnTo>
                  <a:lnTo>
                    <a:pt x="240" y="280"/>
                  </a:lnTo>
                  <a:lnTo>
                    <a:pt x="239" y="280"/>
                  </a:lnTo>
                  <a:lnTo>
                    <a:pt x="239" y="280"/>
                  </a:lnTo>
                  <a:lnTo>
                    <a:pt x="238" y="281"/>
                  </a:lnTo>
                  <a:lnTo>
                    <a:pt x="238" y="281"/>
                  </a:lnTo>
                  <a:lnTo>
                    <a:pt x="238" y="281"/>
                  </a:lnTo>
                  <a:lnTo>
                    <a:pt x="238" y="281"/>
                  </a:lnTo>
                  <a:lnTo>
                    <a:pt x="238" y="281"/>
                  </a:lnTo>
                  <a:lnTo>
                    <a:pt x="237" y="281"/>
                  </a:lnTo>
                  <a:lnTo>
                    <a:pt x="236" y="281"/>
                  </a:lnTo>
                  <a:lnTo>
                    <a:pt x="234" y="283"/>
                  </a:lnTo>
                  <a:lnTo>
                    <a:pt x="234" y="283"/>
                  </a:lnTo>
                  <a:lnTo>
                    <a:pt x="234" y="284"/>
                  </a:lnTo>
                  <a:lnTo>
                    <a:pt x="234" y="284"/>
                  </a:lnTo>
                  <a:lnTo>
                    <a:pt x="234" y="284"/>
                  </a:lnTo>
                  <a:lnTo>
                    <a:pt x="234" y="284"/>
                  </a:lnTo>
                  <a:lnTo>
                    <a:pt x="234" y="284"/>
                  </a:lnTo>
                  <a:lnTo>
                    <a:pt x="233" y="284"/>
                  </a:lnTo>
                  <a:lnTo>
                    <a:pt x="233" y="284"/>
                  </a:lnTo>
                  <a:lnTo>
                    <a:pt x="232" y="284"/>
                  </a:lnTo>
                  <a:lnTo>
                    <a:pt x="229" y="284"/>
                  </a:lnTo>
                  <a:lnTo>
                    <a:pt x="228" y="284"/>
                  </a:lnTo>
                  <a:lnTo>
                    <a:pt x="227" y="284"/>
                  </a:lnTo>
                  <a:lnTo>
                    <a:pt x="227" y="284"/>
                  </a:lnTo>
                  <a:lnTo>
                    <a:pt x="227" y="284"/>
                  </a:lnTo>
                  <a:lnTo>
                    <a:pt x="227" y="282"/>
                  </a:lnTo>
                  <a:lnTo>
                    <a:pt x="227" y="281"/>
                  </a:lnTo>
                  <a:lnTo>
                    <a:pt x="227" y="281"/>
                  </a:lnTo>
                  <a:lnTo>
                    <a:pt x="228" y="281"/>
                  </a:lnTo>
                  <a:lnTo>
                    <a:pt x="229" y="281"/>
                  </a:lnTo>
                  <a:lnTo>
                    <a:pt x="229" y="281"/>
                  </a:lnTo>
                  <a:lnTo>
                    <a:pt x="229" y="281"/>
                  </a:lnTo>
                  <a:lnTo>
                    <a:pt x="229" y="281"/>
                  </a:lnTo>
                  <a:lnTo>
                    <a:pt x="229" y="281"/>
                  </a:lnTo>
                  <a:lnTo>
                    <a:pt x="229" y="281"/>
                  </a:lnTo>
                  <a:lnTo>
                    <a:pt x="229" y="282"/>
                  </a:lnTo>
                  <a:lnTo>
                    <a:pt x="230" y="282"/>
                  </a:lnTo>
                  <a:lnTo>
                    <a:pt x="230" y="282"/>
                  </a:lnTo>
                  <a:lnTo>
                    <a:pt x="230" y="282"/>
                  </a:lnTo>
                  <a:lnTo>
                    <a:pt x="230" y="282"/>
                  </a:lnTo>
                  <a:lnTo>
                    <a:pt x="230" y="282"/>
                  </a:lnTo>
                  <a:lnTo>
                    <a:pt x="230" y="282"/>
                  </a:lnTo>
                  <a:lnTo>
                    <a:pt x="230" y="282"/>
                  </a:lnTo>
                  <a:lnTo>
                    <a:pt x="231" y="282"/>
                  </a:lnTo>
                  <a:lnTo>
                    <a:pt x="231" y="282"/>
                  </a:lnTo>
                  <a:lnTo>
                    <a:pt x="231" y="282"/>
                  </a:lnTo>
                  <a:lnTo>
                    <a:pt x="231" y="282"/>
                  </a:lnTo>
                  <a:lnTo>
                    <a:pt x="232" y="280"/>
                  </a:lnTo>
                  <a:lnTo>
                    <a:pt x="232" y="280"/>
                  </a:lnTo>
                  <a:lnTo>
                    <a:pt x="232" y="280"/>
                  </a:lnTo>
                  <a:lnTo>
                    <a:pt x="232" y="280"/>
                  </a:lnTo>
                  <a:lnTo>
                    <a:pt x="232" y="280"/>
                  </a:lnTo>
                  <a:lnTo>
                    <a:pt x="232" y="280"/>
                  </a:lnTo>
                  <a:lnTo>
                    <a:pt x="232" y="278"/>
                  </a:lnTo>
                  <a:lnTo>
                    <a:pt x="232" y="278"/>
                  </a:lnTo>
                  <a:lnTo>
                    <a:pt x="232" y="277"/>
                  </a:lnTo>
                  <a:lnTo>
                    <a:pt x="231" y="274"/>
                  </a:lnTo>
                  <a:lnTo>
                    <a:pt x="230" y="273"/>
                  </a:lnTo>
                  <a:lnTo>
                    <a:pt x="230" y="271"/>
                  </a:lnTo>
                  <a:lnTo>
                    <a:pt x="229" y="271"/>
                  </a:lnTo>
                  <a:lnTo>
                    <a:pt x="229" y="269"/>
                  </a:lnTo>
                  <a:lnTo>
                    <a:pt x="228" y="269"/>
                  </a:lnTo>
                  <a:lnTo>
                    <a:pt x="228" y="268"/>
                  </a:lnTo>
                  <a:lnTo>
                    <a:pt x="227" y="267"/>
                  </a:lnTo>
                  <a:lnTo>
                    <a:pt x="227" y="267"/>
                  </a:lnTo>
                  <a:lnTo>
                    <a:pt x="225" y="264"/>
                  </a:lnTo>
                  <a:lnTo>
                    <a:pt x="225" y="264"/>
                  </a:lnTo>
                  <a:lnTo>
                    <a:pt x="225" y="264"/>
                  </a:lnTo>
                  <a:lnTo>
                    <a:pt x="222" y="262"/>
                  </a:lnTo>
                  <a:lnTo>
                    <a:pt x="222" y="262"/>
                  </a:lnTo>
                  <a:lnTo>
                    <a:pt x="221" y="262"/>
                  </a:lnTo>
                  <a:lnTo>
                    <a:pt x="220" y="262"/>
                  </a:lnTo>
                  <a:lnTo>
                    <a:pt x="220" y="262"/>
                  </a:lnTo>
                  <a:lnTo>
                    <a:pt x="218" y="260"/>
                  </a:lnTo>
                  <a:lnTo>
                    <a:pt x="216" y="258"/>
                  </a:lnTo>
                  <a:lnTo>
                    <a:pt x="213" y="255"/>
                  </a:lnTo>
                  <a:lnTo>
                    <a:pt x="210" y="252"/>
                  </a:lnTo>
                  <a:lnTo>
                    <a:pt x="210" y="252"/>
                  </a:lnTo>
                  <a:lnTo>
                    <a:pt x="209" y="252"/>
                  </a:lnTo>
                  <a:lnTo>
                    <a:pt x="209" y="251"/>
                  </a:lnTo>
                  <a:lnTo>
                    <a:pt x="209" y="251"/>
                  </a:lnTo>
                  <a:lnTo>
                    <a:pt x="209" y="251"/>
                  </a:lnTo>
                  <a:lnTo>
                    <a:pt x="209" y="251"/>
                  </a:lnTo>
                  <a:lnTo>
                    <a:pt x="208" y="251"/>
                  </a:lnTo>
                  <a:lnTo>
                    <a:pt x="208" y="251"/>
                  </a:lnTo>
                  <a:lnTo>
                    <a:pt x="208" y="251"/>
                  </a:lnTo>
                  <a:lnTo>
                    <a:pt x="207" y="250"/>
                  </a:lnTo>
                  <a:lnTo>
                    <a:pt x="207" y="250"/>
                  </a:lnTo>
                  <a:lnTo>
                    <a:pt x="205" y="251"/>
                  </a:lnTo>
                  <a:lnTo>
                    <a:pt x="205" y="250"/>
                  </a:lnTo>
                  <a:lnTo>
                    <a:pt x="201" y="250"/>
                  </a:lnTo>
                  <a:lnTo>
                    <a:pt x="201" y="250"/>
                  </a:lnTo>
                  <a:lnTo>
                    <a:pt x="201" y="249"/>
                  </a:lnTo>
                  <a:lnTo>
                    <a:pt x="199" y="247"/>
                  </a:lnTo>
                  <a:lnTo>
                    <a:pt x="199" y="246"/>
                  </a:lnTo>
                  <a:lnTo>
                    <a:pt x="197" y="245"/>
                  </a:lnTo>
                  <a:lnTo>
                    <a:pt x="195" y="242"/>
                  </a:lnTo>
                  <a:lnTo>
                    <a:pt x="193" y="240"/>
                  </a:lnTo>
                  <a:lnTo>
                    <a:pt x="192" y="240"/>
                  </a:lnTo>
                  <a:lnTo>
                    <a:pt x="192" y="239"/>
                  </a:lnTo>
                  <a:lnTo>
                    <a:pt x="192" y="239"/>
                  </a:lnTo>
                  <a:lnTo>
                    <a:pt x="191" y="239"/>
                  </a:lnTo>
                  <a:lnTo>
                    <a:pt x="190" y="237"/>
                  </a:lnTo>
                  <a:lnTo>
                    <a:pt x="189" y="236"/>
                  </a:lnTo>
                  <a:lnTo>
                    <a:pt x="188" y="236"/>
                  </a:lnTo>
                  <a:lnTo>
                    <a:pt x="188" y="235"/>
                  </a:lnTo>
                  <a:lnTo>
                    <a:pt x="186" y="235"/>
                  </a:lnTo>
                  <a:lnTo>
                    <a:pt x="186" y="235"/>
                  </a:lnTo>
                  <a:lnTo>
                    <a:pt x="185" y="234"/>
                  </a:lnTo>
                  <a:lnTo>
                    <a:pt x="184" y="234"/>
                  </a:lnTo>
                  <a:lnTo>
                    <a:pt x="183" y="234"/>
                  </a:lnTo>
                  <a:lnTo>
                    <a:pt x="181" y="234"/>
                  </a:lnTo>
                  <a:lnTo>
                    <a:pt x="180" y="235"/>
                  </a:lnTo>
                  <a:lnTo>
                    <a:pt x="180" y="235"/>
                  </a:lnTo>
                  <a:lnTo>
                    <a:pt x="180" y="235"/>
                  </a:lnTo>
                  <a:lnTo>
                    <a:pt x="179" y="235"/>
                  </a:lnTo>
                  <a:lnTo>
                    <a:pt x="179" y="235"/>
                  </a:lnTo>
                  <a:lnTo>
                    <a:pt x="179" y="235"/>
                  </a:lnTo>
                  <a:lnTo>
                    <a:pt x="179" y="235"/>
                  </a:lnTo>
                  <a:lnTo>
                    <a:pt x="179" y="235"/>
                  </a:lnTo>
                  <a:lnTo>
                    <a:pt x="178" y="235"/>
                  </a:lnTo>
                  <a:lnTo>
                    <a:pt x="178" y="235"/>
                  </a:lnTo>
                  <a:lnTo>
                    <a:pt x="178" y="235"/>
                  </a:lnTo>
                  <a:lnTo>
                    <a:pt x="177" y="235"/>
                  </a:lnTo>
                  <a:lnTo>
                    <a:pt x="177" y="235"/>
                  </a:lnTo>
                  <a:lnTo>
                    <a:pt x="177" y="235"/>
                  </a:lnTo>
                  <a:lnTo>
                    <a:pt x="176" y="235"/>
                  </a:lnTo>
                  <a:lnTo>
                    <a:pt x="175" y="235"/>
                  </a:lnTo>
                  <a:lnTo>
                    <a:pt x="175" y="235"/>
                  </a:lnTo>
                  <a:lnTo>
                    <a:pt x="175" y="236"/>
                  </a:lnTo>
                  <a:lnTo>
                    <a:pt x="174" y="236"/>
                  </a:lnTo>
                  <a:lnTo>
                    <a:pt x="174" y="236"/>
                  </a:lnTo>
                  <a:lnTo>
                    <a:pt x="174" y="237"/>
                  </a:lnTo>
                  <a:lnTo>
                    <a:pt x="174" y="237"/>
                  </a:lnTo>
                  <a:lnTo>
                    <a:pt x="173" y="238"/>
                  </a:lnTo>
                  <a:lnTo>
                    <a:pt x="172" y="239"/>
                  </a:lnTo>
                  <a:lnTo>
                    <a:pt x="171" y="239"/>
                  </a:lnTo>
                  <a:lnTo>
                    <a:pt x="170" y="239"/>
                  </a:lnTo>
                  <a:lnTo>
                    <a:pt x="170" y="239"/>
                  </a:lnTo>
                  <a:lnTo>
                    <a:pt x="169" y="238"/>
                  </a:lnTo>
                  <a:lnTo>
                    <a:pt x="168" y="238"/>
                  </a:lnTo>
                  <a:lnTo>
                    <a:pt x="167" y="237"/>
                  </a:lnTo>
                  <a:lnTo>
                    <a:pt x="167" y="237"/>
                  </a:lnTo>
                  <a:lnTo>
                    <a:pt x="166" y="237"/>
                  </a:lnTo>
                  <a:lnTo>
                    <a:pt x="166" y="237"/>
                  </a:lnTo>
                  <a:lnTo>
                    <a:pt x="166" y="237"/>
                  </a:lnTo>
                  <a:lnTo>
                    <a:pt x="166" y="237"/>
                  </a:lnTo>
                  <a:lnTo>
                    <a:pt x="165" y="237"/>
                  </a:lnTo>
                  <a:lnTo>
                    <a:pt x="165" y="238"/>
                  </a:lnTo>
                  <a:lnTo>
                    <a:pt x="165" y="238"/>
                  </a:lnTo>
                  <a:lnTo>
                    <a:pt x="165" y="238"/>
                  </a:lnTo>
                  <a:lnTo>
                    <a:pt x="164" y="238"/>
                  </a:lnTo>
                  <a:lnTo>
                    <a:pt x="164" y="238"/>
                  </a:lnTo>
                  <a:lnTo>
                    <a:pt x="163" y="237"/>
                  </a:lnTo>
                  <a:lnTo>
                    <a:pt x="162" y="237"/>
                  </a:lnTo>
                  <a:lnTo>
                    <a:pt x="159" y="235"/>
                  </a:lnTo>
                  <a:lnTo>
                    <a:pt x="159" y="234"/>
                  </a:lnTo>
                  <a:lnTo>
                    <a:pt x="159" y="233"/>
                  </a:lnTo>
                  <a:lnTo>
                    <a:pt x="159" y="233"/>
                  </a:lnTo>
                  <a:lnTo>
                    <a:pt x="159" y="232"/>
                  </a:lnTo>
                  <a:lnTo>
                    <a:pt x="158" y="232"/>
                  </a:lnTo>
                  <a:lnTo>
                    <a:pt x="158" y="231"/>
                  </a:lnTo>
                  <a:lnTo>
                    <a:pt x="156" y="229"/>
                  </a:lnTo>
                  <a:lnTo>
                    <a:pt x="156" y="229"/>
                  </a:lnTo>
                  <a:lnTo>
                    <a:pt x="156" y="228"/>
                  </a:lnTo>
                  <a:lnTo>
                    <a:pt x="156" y="228"/>
                  </a:lnTo>
                  <a:lnTo>
                    <a:pt x="155" y="227"/>
                  </a:lnTo>
                  <a:lnTo>
                    <a:pt x="154" y="226"/>
                  </a:lnTo>
                  <a:lnTo>
                    <a:pt x="153" y="225"/>
                  </a:lnTo>
                  <a:lnTo>
                    <a:pt x="153" y="225"/>
                  </a:lnTo>
                  <a:lnTo>
                    <a:pt x="152" y="225"/>
                  </a:lnTo>
                  <a:lnTo>
                    <a:pt x="152" y="225"/>
                  </a:lnTo>
                  <a:lnTo>
                    <a:pt x="152" y="225"/>
                  </a:lnTo>
                  <a:lnTo>
                    <a:pt x="152" y="224"/>
                  </a:lnTo>
                  <a:lnTo>
                    <a:pt x="152" y="224"/>
                  </a:lnTo>
                  <a:lnTo>
                    <a:pt x="152" y="224"/>
                  </a:lnTo>
                  <a:lnTo>
                    <a:pt x="152" y="224"/>
                  </a:lnTo>
                  <a:lnTo>
                    <a:pt x="152" y="224"/>
                  </a:lnTo>
                  <a:lnTo>
                    <a:pt x="152" y="224"/>
                  </a:lnTo>
                  <a:lnTo>
                    <a:pt x="151" y="223"/>
                  </a:lnTo>
                  <a:lnTo>
                    <a:pt x="150" y="222"/>
                  </a:lnTo>
                  <a:lnTo>
                    <a:pt x="150" y="222"/>
                  </a:lnTo>
                  <a:lnTo>
                    <a:pt x="149" y="222"/>
                  </a:lnTo>
                  <a:lnTo>
                    <a:pt x="149" y="221"/>
                  </a:lnTo>
                  <a:lnTo>
                    <a:pt x="149" y="221"/>
                  </a:lnTo>
                  <a:lnTo>
                    <a:pt x="148" y="221"/>
                  </a:lnTo>
                  <a:lnTo>
                    <a:pt x="148" y="221"/>
                  </a:lnTo>
                  <a:lnTo>
                    <a:pt x="148" y="221"/>
                  </a:lnTo>
                  <a:lnTo>
                    <a:pt x="148" y="221"/>
                  </a:lnTo>
                  <a:lnTo>
                    <a:pt x="147" y="221"/>
                  </a:lnTo>
                  <a:lnTo>
                    <a:pt x="147" y="221"/>
                  </a:lnTo>
                  <a:lnTo>
                    <a:pt x="145" y="221"/>
                  </a:lnTo>
                  <a:lnTo>
                    <a:pt x="145" y="221"/>
                  </a:lnTo>
                  <a:lnTo>
                    <a:pt x="145" y="221"/>
                  </a:lnTo>
                  <a:lnTo>
                    <a:pt x="144" y="221"/>
                  </a:lnTo>
                  <a:lnTo>
                    <a:pt x="143" y="221"/>
                  </a:lnTo>
                  <a:lnTo>
                    <a:pt x="143" y="221"/>
                  </a:lnTo>
                  <a:lnTo>
                    <a:pt x="143" y="221"/>
                  </a:lnTo>
                  <a:lnTo>
                    <a:pt x="143" y="220"/>
                  </a:lnTo>
                  <a:lnTo>
                    <a:pt x="143" y="220"/>
                  </a:lnTo>
                  <a:lnTo>
                    <a:pt x="143" y="220"/>
                  </a:lnTo>
                  <a:lnTo>
                    <a:pt x="142" y="220"/>
                  </a:lnTo>
                  <a:lnTo>
                    <a:pt x="142" y="220"/>
                  </a:lnTo>
                  <a:lnTo>
                    <a:pt x="142" y="220"/>
                  </a:lnTo>
                  <a:lnTo>
                    <a:pt x="142" y="220"/>
                  </a:lnTo>
                  <a:lnTo>
                    <a:pt x="141" y="219"/>
                  </a:lnTo>
                  <a:lnTo>
                    <a:pt x="141" y="219"/>
                  </a:lnTo>
                  <a:lnTo>
                    <a:pt x="141" y="219"/>
                  </a:lnTo>
                  <a:lnTo>
                    <a:pt x="141" y="218"/>
                  </a:lnTo>
                  <a:lnTo>
                    <a:pt x="140" y="218"/>
                  </a:lnTo>
                  <a:lnTo>
                    <a:pt x="140" y="218"/>
                  </a:lnTo>
                  <a:lnTo>
                    <a:pt x="139" y="218"/>
                  </a:lnTo>
                  <a:lnTo>
                    <a:pt x="139" y="218"/>
                  </a:lnTo>
                  <a:lnTo>
                    <a:pt x="139" y="217"/>
                  </a:lnTo>
                  <a:lnTo>
                    <a:pt x="139" y="217"/>
                  </a:lnTo>
                  <a:lnTo>
                    <a:pt x="138" y="217"/>
                  </a:lnTo>
                  <a:lnTo>
                    <a:pt x="138" y="217"/>
                  </a:lnTo>
                  <a:lnTo>
                    <a:pt x="138" y="217"/>
                  </a:lnTo>
                  <a:lnTo>
                    <a:pt x="136" y="217"/>
                  </a:lnTo>
                  <a:lnTo>
                    <a:pt x="135" y="217"/>
                  </a:lnTo>
                  <a:lnTo>
                    <a:pt x="135" y="218"/>
                  </a:lnTo>
                  <a:lnTo>
                    <a:pt x="135" y="218"/>
                  </a:lnTo>
                  <a:lnTo>
                    <a:pt x="135" y="218"/>
                  </a:lnTo>
                  <a:lnTo>
                    <a:pt x="135" y="218"/>
                  </a:lnTo>
                  <a:lnTo>
                    <a:pt x="135" y="218"/>
                  </a:lnTo>
                  <a:lnTo>
                    <a:pt x="135" y="218"/>
                  </a:lnTo>
                  <a:lnTo>
                    <a:pt x="134" y="218"/>
                  </a:lnTo>
                  <a:lnTo>
                    <a:pt x="134" y="218"/>
                  </a:lnTo>
                  <a:lnTo>
                    <a:pt x="134" y="219"/>
                  </a:lnTo>
                  <a:lnTo>
                    <a:pt x="134" y="219"/>
                  </a:lnTo>
                  <a:lnTo>
                    <a:pt x="134" y="219"/>
                  </a:lnTo>
                  <a:lnTo>
                    <a:pt x="135" y="219"/>
                  </a:lnTo>
                  <a:lnTo>
                    <a:pt x="135" y="219"/>
                  </a:lnTo>
                  <a:lnTo>
                    <a:pt x="135" y="219"/>
                  </a:lnTo>
                  <a:lnTo>
                    <a:pt x="135" y="219"/>
                  </a:lnTo>
                  <a:lnTo>
                    <a:pt x="134" y="219"/>
                  </a:lnTo>
                  <a:lnTo>
                    <a:pt x="134" y="219"/>
                  </a:lnTo>
                  <a:lnTo>
                    <a:pt x="134" y="219"/>
                  </a:lnTo>
                  <a:lnTo>
                    <a:pt x="134" y="219"/>
                  </a:lnTo>
                  <a:lnTo>
                    <a:pt x="134" y="219"/>
                  </a:lnTo>
                  <a:lnTo>
                    <a:pt x="131" y="218"/>
                  </a:lnTo>
                  <a:lnTo>
                    <a:pt x="127" y="214"/>
                  </a:lnTo>
                  <a:lnTo>
                    <a:pt x="127" y="214"/>
                  </a:lnTo>
                  <a:lnTo>
                    <a:pt x="127" y="214"/>
                  </a:lnTo>
                  <a:lnTo>
                    <a:pt x="126" y="212"/>
                  </a:lnTo>
                  <a:lnTo>
                    <a:pt x="126" y="211"/>
                  </a:lnTo>
                  <a:lnTo>
                    <a:pt x="130" y="207"/>
                  </a:lnTo>
                  <a:lnTo>
                    <a:pt x="133" y="206"/>
                  </a:lnTo>
                  <a:lnTo>
                    <a:pt x="133" y="206"/>
                  </a:lnTo>
                  <a:lnTo>
                    <a:pt x="133" y="206"/>
                  </a:lnTo>
                  <a:lnTo>
                    <a:pt x="133" y="206"/>
                  </a:lnTo>
                  <a:lnTo>
                    <a:pt x="133" y="205"/>
                  </a:lnTo>
                  <a:lnTo>
                    <a:pt x="134" y="205"/>
                  </a:lnTo>
                  <a:lnTo>
                    <a:pt x="135" y="203"/>
                  </a:lnTo>
                  <a:lnTo>
                    <a:pt x="135" y="203"/>
                  </a:lnTo>
                  <a:lnTo>
                    <a:pt x="135" y="203"/>
                  </a:lnTo>
                  <a:lnTo>
                    <a:pt x="135" y="203"/>
                  </a:lnTo>
                  <a:lnTo>
                    <a:pt x="135" y="201"/>
                  </a:lnTo>
                  <a:lnTo>
                    <a:pt x="135" y="201"/>
                  </a:lnTo>
                  <a:lnTo>
                    <a:pt x="135" y="201"/>
                  </a:lnTo>
                  <a:lnTo>
                    <a:pt x="136" y="201"/>
                  </a:lnTo>
                  <a:lnTo>
                    <a:pt x="136" y="200"/>
                  </a:lnTo>
                  <a:lnTo>
                    <a:pt x="136" y="196"/>
                  </a:lnTo>
                  <a:lnTo>
                    <a:pt x="135" y="194"/>
                  </a:lnTo>
                  <a:lnTo>
                    <a:pt x="135" y="193"/>
                  </a:lnTo>
                  <a:lnTo>
                    <a:pt x="135" y="192"/>
                  </a:lnTo>
                  <a:lnTo>
                    <a:pt x="135" y="191"/>
                  </a:lnTo>
                  <a:lnTo>
                    <a:pt x="135" y="190"/>
                  </a:lnTo>
                  <a:lnTo>
                    <a:pt x="135" y="190"/>
                  </a:lnTo>
                  <a:lnTo>
                    <a:pt x="135" y="190"/>
                  </a:lnTo>
                  <a:lnTo>
                    <a:pt x="134" y="190"/>
                  </a:lnTo>
                  <a:lnTo>
                    <a:pt x="134" y="189"/>
                  </a:lnTo>
                  <a:lnTo>
                    <a:pt x="133" y="188"/>
                  </a:lnTo>
                  <a:lnTo>
                    <a:pt x="134" y="184"/>
                  </a:lnTo>
                  <a:lnTo>
                    <a:pt x="134" y="182"/>
                  </a:lnTo>
                  <a:lnTo>
                    <a:pt x="134" y="181"/>
                  </a:lnTo>
                  <a:lnTo>
                    <a:pt x="134" y="181"/>
                  </a:lnTo>
                  <a:lnTo>
                    <a:pt x="134" y="181"/>
                  </a:lnTo>
                  <a:lnTo>
                    <a:pt x="135" y="181"/>
                  </a:lnTo>
                  <a:lnTo>
                    <a:pt x="135" y="181"/>
                  </a:lnTo>
                  <a:lnTo>
                    <a:pt x="136" y="181"/>
                  </a:lnTo>
                  <a:lnTo>
                    <a:pt x="136" y="181"/>
                  </a:lnTo>
                  <a:lnTo>
                    <a:pt x="136" y="181"/>
                  </a:lnTo>
                  <a:lnTo>
                    <a:pt x="136" y="181"/>
                  </a:lnTo>
                  <a:lnTo>
                    <a:pt x="136" y="180"/>
                  </a:lnTo>
                  <a:lnTo>
                    <a:pt x="137" y="180"/>
                  </a:lnTo>
                  <a:lnTo>
                    <a:pt x="137" y="180"/>
                  </a:lnTo>
                  <a:lnTo>
                    <a:pt x="138" y="180"/>
                  </a:lnTo>
                  <a:lnTo>
                    <a:pt x="138" y="180"/>
                  </a:lnTo>
                  <a:lnTo>
                    <a:pt x="139" y="180"/>
                  </a:lnTo>
                  <a:lnTo>
                    <a:pt x="139" y="180"/>
                  </a:lnTo>
                  <a:lnTo>
                    <a:pt x="139" y="180"/>
                  </a:lnTo>
                  <a:lnTo>
                    <a:pt x="139" y="180"/>
                  </a:lnTo>
                  <a:lnTo>
                    <a:pt x="139" y="180"/>
                  </a:lnTo>
                  <a:lnTo>
                    <a:pt x="140" y="180"/>
                  </a:lnTo>
                  <a:lnTo>
                    <a:pt x="140" y="180"/>
                  </a:lnTo>
                  <a:lnTo>
                    <a:pt x="140" y="180"/>
                  </a:lnTo>
                  <a:lnTo>
                    <a:pt x="140" y="180"/>
                  </a:lnTo>
                  <a:lnTo>
                    <a:pt x="140" y="180"/>
                  </a:lnTo>
                  <a:lnTo>
                    <a:pt x="140" y="180"/>
                  </a:lnTo>
                  <a:lnTo>
                    <a:pt x="141" y="180"/>
                  </a:lnTo>
                  <a:lnTo>
                    <a:pt x="141" y="179"/>
                  </a:lnTo>
                  <a:lnTo>
                    <a:pt x="141" y="179"/>
                  </a:lnTo>
                  <a:lnTo>
                    <a:pt x="141" y="179"/>
                  </a:lnTo>
                  <a:lnTo>
                    <a:pt x="141" y="178"/>
                  </a:lnTo>
                  <a:lnTo>
                    <a:pt x="141" y="178"/>
                  </a:lnTo>
                  <a:lnTo>
                    <a:pt x="141" y="177"/>
                  </a:lnTo>
                  <a:lnTo>
                    <a:pt x="142" y="177"/>
                  </a:lnTo>
                  <a:lnTo>
                    <a:pt x="143" y="175"/>
                  </a:lnTo>
                  <a:lnTo>
                    <a:pt x="144" y="175"/>
                  </a:lnTo>
                  <a:lnTo>
                    <a:pt x="144" y="175"/>
                  </a:lnTo>
                  <a:lnTo>
                    <a:pt x="144" y="175"/>
                  </a:lnTo>
                  <a:lnTo>
                    <a:pt x="144" y="175"/>
                  </a:lnTo>
                  <a:lnTo>
                    <a:pt x="144" y="175"/>
                  </a:lnTo>
                  <a:lnTo>
                    <a:pt x="144" y="175"/>
                  </a:lnTo>
                  <a:lnTo>
                    <a:pt x="143" y="175"/>
                  </a:lnTo>
                  <a:lnTo>
                    <a:pt x="143" y="176"/>
                  </a:lnTo>
                  <a:lnTo>
                    <a:pt x="143" y="176"/>
                  </a:lnTo>
                  <a:lnTo>
                    <a:pt x="143" y="176"/>
                  </a:lnTo>
                  <a:lnTo>
                    <a:pt x="144" y="176"/>
                  </a:lnTo>
                  <a:lnTo>
                    <a:pt x="144" y="176"/>
                  </a:lnTo>
                  <a:lnTo>
                    <a:pt x="147" y="175"/>
                  </a:lnTo>
                  <a:lnTo>
                    <a:pt x="147" y="175"/>
                  </a:lnTo>
                  <a:lnTo>
                    <a:pt x="147" y="175"/>
                  </a:lnTo>
                  <a:lnTo>
                    <a:pt x="147" y="174"/>
                  </a:lnTo>
                  <a:lnTo>
                    <a:pt x="147" y="174"/>
                  </a:lnTo>
                  <a:lnTo>
                    <a:pt x="148" y="173"/>
                  </a:lnTo>
                  <a:lnTo>
                    <a:pt x="148" y="173"/>
                  </a:lnTo>
                  <a:lnTo>
                    <a:pt x="148" y="173"/>
                  </a:lnTo>
                  <a:lnTo>
                    <a:pt x="148" y="172"/>
                  </a:lnTo>
                  <a:lnTo>
                    <a:pt x="148" y="172"/>
                  </a:lnTo>
                  <a:lnTo>
                    <a:pt x="148" y="171"/>
                  </a:lnTo>
                  <a:lnTo>
                    <a:pt x="148" y="171"/>
                  </a:lnTo>
                  <a:lnTo>
                    <a:pt x="148" y="167"/>
                  </a:lnTo>
                  <a:lnTo>
                    <a:pt x="148" y="166"/>
                  </a:lnTo>
                  <a:lnTo>
                    <a:pt x="148" y="166"/>
                  </a:lnTo>
                  <a:lnTo>
                    <a:pt x="148" y="166"/>
                  </a:lnTo>
                  <a:lnTo>
                    <a:pt x="148" y="166"/>
                  </a:lnTo>
                  <a:lnTo>
                    <a:pt x="148" y="165"/>
                  </a:lnTo>
                  <a:lnTo>
                    <a:pt x="148" y="165"/>
                  </a:lnTo>
                  <a:lnTo>
                    <a:pt x="148" y="164"/>
                  </a:lnTo>
                  <a:lnTo>
                    <a:pt x="148" y="164"/>
                  </a:lnTo>
                  <a:lnTo>
                    <a:pt x="147" y="162"/>
                  </a:lnTo>
                  <a:lnTo>
                    <a:pt x="147" y="161"/>
                  </a:lnTo>
                  <a:lnTo>
                    <a:pt x="147" y="160"/>
                  </a:lnTo>
                  <a:lnTo>
                    <a:pt x="146" y="159"/>
                  </a:lnTo>
                  <a:lnTo>
                    <a:pt x="146" y="158"/>
                  </a:lnTo>
                  <a:lnTo>
                    <a:pt x="144" y="155"/>
                  </a:lnTo>
                  <a:lnTo>
                    <a:pt x="144" y="154"/>
                  </a:lnTo>
                  <a:lnTo>
                    <a:pt x="142" y="150"/>
                  </a:lnTo>
                  <a:lnTo>
                    <a:pt x="141" y="149"/>
                  </a:lnTo>
                  <a:lnTo>
                    <a:pt x="141" y="149"/>
                  </a:lnTo>
                  <a:lnTo>
                    <a:pt x="141" y="149"/>
                  </a:lnTo>
                  <a:lnTo>
                    <a:pt x="139" y="145"/>
                  </a:lnTo>
                  <a:lnTo>
                    <a:pt x="137" y="142"/>
                  </a:lnTo>
                  <a:lnTo>
                    <a:pt x="137" y="142"/>
                  </a:lnTo>
                  <a:lnTo>
                    <a:pt x="136" y="140"/>
                  </a:lnTo>
                  <a:lnTo>
                    <a:pt x="135" y="139"/>
                  </a:lnTo>
                  <a:lnTo>
                    <a:pt x="135" y="138"/>
                  </a:lnTo>
                  <a:lnTo>
                    <a:pt x="134" y="138"/>
                  </a:lnTo>
                  <a:lnTo>
                    <a:pt x="134" y="137"/>
                  </a:lnTo>
                  <a:lnTo>
                    <a:pt x="133" y="137"/>
                  </a:lnTo>
                  <a:lnTo>
                    <a:pt x="131" y="133"/>
                  </a:lnTo>
                  <a:lnTo>
                    <a:pt x="130" y="131"/>
                  </a:lnTo>
                  <a:lnTo>
                    <a:pt x="130" y="131"/>
                  </a:lnTo>
                  <a:lnTo>
                    <a:pt x="130" y="131"/>
                  </a:lnTo>
                  <a:lnTo>
                    <a:pt x="130" y="131"/>
                  </a:lnTo>
                  <a:lnTo>
                    <a:pt x="129" y="130"/>
                  </a:lnTo>
                  <a:lnTo>
                    <a:pt x="129" y="130"/>
                  </a:lnTo>
                  <a:lnTo>
                    <a:pt x="129" y="130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28" y="126"/>
                  </a:lnTo>
                  <a:lnTo>
                    <a:pt x="127" y="124"/>
                  </a:lnTo>
                  <a:lnTo>
                    <a:pt x="126" y="124"/>
                  </a:lnTo>
                  <a:lnTo>
                    <a:pt x="125" y="122"/>
                  </a:lnTo>
                  <a:lnTo>
                    <a:pt x="124" y="120"/>
                  </a:lnTo>
                  <a:lnTo>
                    <a:pt x="123" y="118"/>
                  </a:lnTo>
                  <a:lnTo>
                    <a:pt x="122" y="115"/>
                  </a:lnTo>
                  <a:lnTo>
                    <a:pt x="120" y="111"/>
                  </a:lnTo>
                  <a:lnTo>
                    <a:pt x="120" y="110"/>
                  </a:lnTo>
                  <a:lnTo>
                    <a:pt x="119" y="109"/>
                  </a:lnTo>
                  <a:lnTo>
                    <a:pt x="118" y="108"/>
                  </a:lnTo>
                  <a:lnTo>
                    <a:pt x="118" y="107"/>
                  </a:lnTo>
                  <a:lnTo>
                    <a:pt x="116" y="104"/>
                  </a:lnTo>
                  <a:lnTo>
                    <a:pt x="115" y="103"/>
                  </a:lnTo>
                  <a:lnTo>
                    <a:pt x="115" y="102"/>
                  </a:lnTo>
                  <a:lnTo>
                    <a:pt x="113" y="100"/>
                  </a:lnTo>
                  <a:lnTo>
                    <a:pt x="112" y="98"/>
                  </a:lnTo>
                  <a:lnTo>
                    <a:pt x="110" y="96"/>
                  </a:lnTo>
                  <a:lnTo>
                    <a:pt x="109" y="95"/>
                  </a:lnTo>
                  <a:lnTo>
                    <a:pt x="109" y="94"/>
                  </a:lnTo>
                  <a:lnTo>
                    <a:pt x="109" y="94"/>
                  </a:lnTo>
                  <a:lnTo>
                    <a:pt x="108" y="93"/>
                  </a:lnTo>
                  <a:lnTo>
                    <a:pt x="107" y="91"/>
                  </a:lnTo>
                  <a:lnTo>
                    <a:pt x="106" y="90"/>
                  </a:lnTo>
                  <a:lnTo>
                    <a:pt x="105" y="90"/>
                  </a:lnTo>
                  <a:lnTo>
                    <a:pt x="105" y="89"/>
                  </a:lnTo>
                  <a:lnTo>
                    <a:pt x="104" y="88"/>
                  </a:lnTo>
                  <a:lnTo>
                    <a:pt x="102" y="86"/>
                  </a:lnTo>
                  <a:lnTo>
                    <a:pt x="101" y="85"/>
                  </a:lnTo>
                  <a:lnTo>
                    <a:pt x="99" y="83"/>
                  </a:lnTo>
                  <a:lnTo>
                    <a:pt x="99" y="83"/>
                  </a:lnTo>
                  <a:lnTo>
                    <a:pt x="99" y="83"/>
                  </a:lnTo>
                  <a:lnTo>
                    <a:pt x="98" y="82"/>
                  </a:lnTo>
                  <a:lnTo>
                    <a:pt x="98" y="81"/>
                  </a:lnTo>
                  <a:lnTo>
                    <a:pt x="94" y="78"/>
                  </a:lnTo>
                  <a:lnTo>
                    <a:pt x="94" y="78"/>
                  </a:lnTo>
                  <a:lnTo>
                    <a:pt x="94" y="77"/>
                  </a:lnTo>
                  <a:lnTo>
                    <a:pt x="92" y="76"/>
                  </a:lnTo>
                  <a:lnTo>
                    <a:pt x="91" y="75"/>
                  </a:lnTo>
                  <a:lnTo>
                    <a:pt x="90" y="74"/>
                  </a:lnTo>
                  <a:lnTo>
                    <a:pt x="89" y="73"/>
                  </a:lnTo>
                  <a:lnTo>
                    <a:pt x="88" y="72"/>
                  </a:lnTo>
                  <a:lnTo>
                    <a:pt x="87" y="72"/>
                  </a:lnTo>
                  <a:lnTo>
                    <a:pt x="85" y="70"/>
                  </a:lnTo>
                  <a:lnTo>
                    <a:pt x="84" y="70"/>
                  </a:lnTo>
                  <a:lnTo>
                    <a:pt x="83" y="69"/>
                  </a:lnTo>
                  <a:lnTo>
                    <a:pt x="83" y="69"/>
                  </a:lnTo>
                  <a:lnTo>
                    <a:pt x="82" y="68"/>
                  </a:lnTo>
                  <a:lnTo>
                    <a:pt x="81" y="68"/>
                  </a:lnTo>
                  <a:lnTo>
                    <a:pt x="81" y="68"/>
                  </a:lnTo>
                  <a:lnTo>
                    <a:pt x="77" y="66"/>
                  </a:lnTo>
                  <a:lnTo>
                    <a:pt x="77" y="66"/>
                  </a:lnTo>
                  <a:lnTo>
                    <a:pt x="77" y="66"/>
                  </a:lnTo>
                  <a:lnTo>
                    <a:pt x="77" y="66"/>
                  </a:lnTo>
                  <a:lnTo>
                    <a:pt x="77" y="66"/>
                  </a:lnTo>
                  <a:lnTo>
                    <a:pt x="76" y="66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5" y="68"/>
                  </a:lnTo>
                  <a:lnTo>
                    <a:pt x="75" y="68"/>
                  </a:lnTo>
                  <a:lnTo>
                    <a:pt x="76" y="68"/>
                  </a:lnTo>
                  <a:lnTo>
                    <a:pt x="76" y="68"/>
                  </a:lnTo>
                  <a:lnTo>
                    <a:pt x="76" y="68"/>
                  </a:lnTo>
                  <a:lnTo>
                    <a:pt x="75" y="68"/>
                  </a:lnTo>
                  <a:lnTo>
                    <a:pt x="75" y="68"/>
                  </a:lnTo>
                  <a:lnTo>
                    <a:pt x="75" y="68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4" y="67"/>
                  </a:lnTo>
                  <a:lnTo>
                    <a:pt x="74" y="67"/>
                  </a:lnTo>
                  <a:lnTo>
                    <a:pt x="74" y="67"/>
                  </a:lnTo>
                  <a:lnTo>
                    <a:pt x="74" y="67"/>
                  </a:lnTo>
                  <a:lnTo>
                    <a:pt x="74" y="67"/>
                  </a:lnTo>
                  <a:lnTo>
                    <a:pt x="73" y="67"/>
                  </a:lnTo>
                  <a:lnTo>
                    <a:pt x="73" y="69"/>
                  </a:lnTo>
                  <a:lnTo>
                    <a:pt x="73" y="70"/>
                  </a:lnTo>
                  <a:lnTo>
                    <a:pt x="71" y="69"/>
                  </a:lnTo>
                  <a:lnTo>
                    <a:pt x="70" y="70"/>
                  </a:lnTo>
                  <a:lnTo>
                    <a:pt x="67" y="71"/>
                  </a:lnTo>
                  <a:lnTo>
                    <a:pt x="67" y="71"/>
                  </a:lnTo>
                  <a:lnTo>
                    <a:pt x="67" y="71"/>
                  </a:lnTo>
                  <a:lnTo>
                    <a:pt x="66" y="72"/>
                  </a:lnTo>
                  <a:lnTo>
                    <a:pt x="65" y="75"/>
                  </a:lnTo>
                  <a:lnTo>
                    <a:pt x="63" y="78"/>
                  </a:lnTo>
                  <a:lnTo>
                    <a:pt x="62" y="79"/>
                  </a:lnTo>
                  <a:lnTo>
                    <a:pt x="62" y="79"/>
                  </a:lnTo>
                  <a:lnTo>
                    <a:pt x="62" y="80"/>
                  </a:lnTo>
                  <a:lnTo>
                    <a:pt x="62" y="80"/>
                  </a:lnTo>
                  <a:lnTo>
                    <a:pt x="62" y="80"/>
                  </a:lnTo>
                  <a:lnTo>
                    <a:pt x="62" y="80"/>
                  </a:lnTo>
                  <a:lnTo>
                    <a:pt x="62" y="81"/>
                  </a:lnTo>
                  <a:lnTo>
                    <a:pt x="60" y="83"/>
                  </a:lnTo>
                  <a:lnTo>
                    <a:pt x="59" y="83"/>
                  </a:lnTo>
                  <a:lnTo>
                    <a:pt x="57" y="83"/>
                  </a:lnTo>
                  <a:lnTo>
                    <a:pt x="57" y="83"/>
                  </a:lnTo>
                  <a:lnTo>
                    <a:pt x="57" y="83"/>
                  </a:lnTo>
                  <a:lnTo>
                    <a:pt x="57" y="83"/>
                  </a:lnTo>
                  <a:lnTo>
                    <a:pt x="56" y="83"/>
                  </a:lnTo>
                  <a:lnTo>
                    <a:pt x="54" y="82"/>
                  </a:lnTo>
                  <a:lnTo>
                    <a:pt x="54" y="82"/>
                  </a:lnTo>
                  <a:lnTo>
                    <a:pt x="52" y="81"/>
                  </a:lnTo>
                  <a:lnTo>
                    <a:pt x="51" y="81"/>
                  </a:lnTo>
                  <a:lnTo>
                    <a:pt x="47" y="79"/>
                  </a:lnTo>
                  <a:lnTo>
                    <a:pt x="46" y="79"/>
                  </a:lnTo>
                  <a:lnTo>
                    <a:pt x="46" y="79"/>
                  </a:lnTo>
                  <a:lnTo>
                    <a:pt x="46" y="79"/>
                  </a:lnTo>
                  <a:lnTo>
                    <a:pt x="46" y="79"/>
                  </a:lnTo>
                  <a:lnTo>
                    <a:pt x="46" y="79"/>
                  </a:lnTo>
                  <a:lnTo>
                    <a:pt x="45" y="78"/>
                  </a:lnTo>
                  <a:lnTo>
                    <a:pt x="45" y="79"/>
                  </a:lnTo>
                  <a:lnTo>
                    <a:pt x="45" y="79"/>
                  </a:lnTo>
                  <a:lnTo>
                    <a:pt x="42" y="79"/>
                  </a:lnTo>
                  <a:lnTo>
                    <a:pt x="42" y="79"/>
                  </a:lnTo>
                  <a:lnTo>
                    <a:pt x="41" y="80"/>
                  </a:lnTo>
                  <a:lnTo>
                    <a:pt x="41" y="80"/>
                  </a:lnTo>
                  <a:lnTo>
                    <a:pt x="41" y="80"/>
                  </a:lnTo>
                  <a:lnTo>
                    <a:pt x="40" y="82"/>
                  </a:lnTo>
                  <a:lnTo>
                    <a:pt x="39" y="83"/>
                  </a:lnTo>
                  <a:lnTo>
                    <a:pt x="38" y="84"/>
                  </a:lnTo>
                  <a:lnTo>
                    <a:pt x="38" y="84"/>
                  </a:lnTo>
                  <a:lnTo>
                    <a:pt x="38" y="84"/>
                  </a:lnTo>
                  <a:lnTo>
                    <a:pt x="36" y="84"/>
                  </a:lnTo>
                  <a:lnTo>
                    <a:pt x="36" y="84"/>
                  </a:lnTo>
                  <a:lnTo>
                    <a:pt x="36" y="85"/>
                  </a:lnTo>
                  <a:lnTo>
                    <a:pt x="35" y="85"/>
                  </a:lnTo>
                  <a:lnTo>
                    <a:pt x="32" y="88"/>
                  </a:lnTo>
                  <a:lnTo>
                    <a:pt x="32" y="89"/>
                  </a:lnTo>
                  <a:lnTo>
                    <a:pt x="30" y="90"/>
                  </a:lnTo>
                  <a:lnTo>
                    <a:pt x="30" y="92"/>
                  </a:lnTo>
                  <a:lnTo>
                    <a:pt x="30" y="92"/>
                  </a:lnTo>
                  <a:lnTo>
                    <a:pt x="30" y="92"/>
                  </a:lnTo>
                  <a:lnTo>
                    <a:pt x="29" y="93"/>
                  </a:lnTo>
                  <a:lnTo>
                    <a:pt x="29" y="93"/>
                  </a:lnTo>
                  <a:lnTo>
                    <a:pt x="29" y="93"/>
                  </a:lnTo>
                  <a:lnTo>
                    <a:pt x="29" y="93"/>
                  </a:lnTo>
                  <a:lnTo>
                    <a:pt x="29" y="92"/>
                  </a:lnTo>
                  <a:lnTo>
                    <a:pt x="29" y="92"/>
                  </a:lnTo>
                  <a:lnTo>
                    <a:pt x="29" y="92"/>
                  </a:lnTo>
                  <a:lnTo>
                    <a:pt x="29" y="92"/>
                  </a:lnTo>
                  <a:lnTo>
                    <a:pt x="29" y="92"/>
                  </a:lnTo>
                  <a:lnTo>
                    <a:pt x="29" y="92"/>
                  </a:lnTo>
                  <a:lnTo>
                    <a:pt x="29" y="92"/>
                  </a:lnTo>
                  <a:lnTo>
                    <a:pt x="29" y="91"/>
                  </a:lnTo>
                  <a:lnTo>
                    <a:pt x="29" y="91"/>
                  </a:lnTo>
                  <a:lnTo>
                    <a:pt x="29" y="91"/>
                  </a:lnTo>
                  <a:lnTo>
                    <a:pt x="28" y="91"/>
                  </a:lnTo>
                  <a:lnTo>
                    <a:pt x="28" y="91"/>
                  </a:lnTo>
                  <a:lnTo>
                    <a:pt x="28" y="91"/>
                  </a:lnTo>
                  <a:lnTo>
                    <a:pt x="26" y="91"/>
                  </a:lnTo>
                  <a:lnTo>
                    <a:pt x="26" y="92"/>
                  </a:lnTo>
                  <a:lnTo>
                    <a:pt x="25" y="92"/>
                  </a:lnTo>
                  <a:lnTo>
                    <a:pt x="21" y="92"/>
                  </a:lnTo>
                  <a:lnTo>
                    <a:pt x="20" y="93"/>
                  </a:lnTo>
                  <a:lnTo>
                    <a:pt x="18" y="95"/>
                  </a:lnTo>
                  <a:lnTo>
                    <a:pt x="18" y="95"/>
                  </a:lnTo>
                  <a:lnTo>
                    <a:pt x="17" y="95"/>
                  </a:lnTo>
                  <a:lnTo>
                    <a:pt x="16" y="94"/>
                  </a:lnTo>
                  <a:lnTo>
                    <a:pt x="16" y="94"/>
                  </a:lnTo>
                  <a:lnTo>
                    <a:pt x="16" y="94"/>
                  </a:lnTo>
                  <a:lnTo>
                    <a:pt x="16" y="94"/>
                  </a:lnTo>
                  <a:lnTo>
                    <a:pt x="16" y="94"/>
                  </a:lnTo>
                  <a:lnTo>
                    <a:pt x="16" y="94"/>
                  </a:lnTo>
                  <a:lnTo>
                    <a:pt x="14" y="91"/>
                  </a:lnTo>
                  <a:lnTo>
                    <a:pt x="13" y="91"/>
                  </a:lnTo>
                  <a:lnTo>
                    <a:pt x="12" y="91"/>
                  </a:lnTo>
                  <a:lnTo>
                    <a:pt x="11" y="90"/>
                  </a:lnTo>
                  <a:lnTo>
                    <a:pt x="11" y="90"/>
                  </a:lnTo>
                  <a:lnTo>
                    <a:pt x="9" y="89"/>
                  </a:lnTo>
                  <a:lnTo>
                    <a:pt x="9" y="89"/>
                  </a:lnTo>
                  <a:lnTo>
                    <a:pt x="9" y="89"/>
                  </a:lnTo>
                  <a:lnTo>
                    <a:pt x="8" y="89"/>
                  </a:lnTo>
                  <a:lnTo>
                    <a:pt x="6" y="88"/>
                  </a:lnTo>
                  <a:lnTo>
                    <a:pt x="6" y="89"/>
                  </a:lnTo>
                  <a:lnTo>
                    <a:pt x="6" y="89"/>
                  </a:lnTo>
                  <a:lnTo>
                    <a:pt x="5" y="89"/>
                  </a:lnTo>
                  <a:lnTo>
                    <a:pt x="5" y="89"/>
                  </a:lnTo>
                  <a:lnTo>
                    <a:pt x="5" y="89"/>
                  </a:lnTo>
                  <a:lnTo>
                    <a:pt x="2" y="91"/>
                  </a:lnTo>
                  <a:lnTo>
                    <a:pt x="2" y="91"/>
                  </a:lnTo>
                  <a:lnTo>
                    <a:pt x="1" y="91"/>
                  </a:lnTo>
                  <a:lnTo>
                    <a:pt x="1" y="91"/>
                  </a:lnTo>
                  <a:lnTo>
                    <a:pt x="0" y="90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7"/>
                  </a:lnTo>
                  <a:lnTo>
                    <a:pt x="1" y="86"/>
                  </a:lnTo>
                  <a:lnTo>
                    <a:pt x="1" y="86"/>
                  </a:lnTo>
                  <a:lnTo>
                    <a:pt x="2" y="86"/>
                  </a:lnTo>
                  <a:lnTo>
                    <a:pt x="3" y="86"/>
                  </a:lnTo>
                  <a:lnTo>
                    <a:pt x="4" y="83"/>
                  </a:lnTo>
                  <a:lnTo>
                    <a:pt x="4" y="83"/>
                  </a:lnTo>
                  <a:lnTo>
                    <a:pt x="4" y="83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5" y="82"/>
                  </a:lnTo>
                  <a:lnTo>
                    <a:pt x="5" y="82"/>
                  </a:lnTo>
                  <a:lnTo>
                    <a:pt x="6" y="82"/>
                  </a:lnTo>
                  <a:lnTo>
                    <a:pt x="8" y="82"/>
                  </a:lnTo>
                  <a:lnTo>
                    <a:pt x="8" y="82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1" y="81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3" y="84"/>
                  </a:lnTo>
                  <a:lnTo>
                    <a:pt x="13" y="84"/>
                  </a:lnTo>
                  <a:lnTo>
                    <a:pt x="13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87"/>
                  </a:lnTo>
                  <a:lnTo>
                    <a:pt x="13" y="88"/>
                  </a:lnTo>
                  <a:lnTo>
                    <a:pt x="15" y="90"/>
                  </a:lnTo>
                  <a:lnTo>
                    <a:pt x="16" y="90"/>
                  </a:lnTo>
                  <a:lnTo>
                    <a:pt x="16" y="90"/>
                  </a:lnTo>
                  <a:lnTo>
                    <a:pt x="17" y="90"/>
                  </a:lnTo>
                  <a:lnTo>
                    <a:pt x="18" y="89"/>
                  </a:lnTo>
                  <a:lnTo>
                    <a:pt x="19" y="89"/>
                  </a:lnTo>
                  <a:lnTo>
                    <a:pt x="20" y="89"/>
                  </a:lnTo>
                  <a:lnTo>
                    <a:pt x="21" y="89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24" y="87"/>
                  </a:lnTo>
                  <a:lnTo>
                    <a:pt x="24" y="87"/>
                  </a:lnTo>
                  <a:lnTo>
                    <a:pt x="24" y="87"/>
                  </a:lnTo>
                  <a:lnTo>
                    <a:pt x="24" y="87"/>
                  </a:lnTo>
                  <a:lnTo>
                    <a:pt x="25" y="87"/>
                  </a:lnTo>
                  <a:lnTo>
                    <a:pt x="25" y="87"/>
                  </a:lnTo>
                  <a:lnTo>
                    <a:pt x="25" y="87"/>
                  </a:lnTo>
                  <a:lnTo>
                    <a:pt x="25" y="87"/>
                  </a:lnTo>
                  <a:lnTo>
                    <a:pt x="26" y="88"/>
                  </a:lnTo>
                  <a:lnTo>
                    <a:pt x="27" y="88"/>
                  </a:lnTo>
                  <a:lnTo>
                    <a:pt x="27" y="89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0" y="87"/>
                  </a:lnTo>
                  <a:lnTo>
                    <a:pt x="30" y="87"/>
                  </a:lnTo>
                  <a:lnTo>
                    <a:pt x="31" y="85"/>
                  </a:lnTo>
                  <a:lnTo>
                    <a:pt x="31" y="84"/>
                  </a:lnTo>
                  <a:lnTo>
                    <a:pt x="31" y="84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29" y="83"/>
                  </a:lnTo>
                  <a:lnTo>
                    <a:pt x="28" y="83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8" y="80"/>
                  </a:lnTo>
                  <a:lnTo>
                    <a:pt x="28" y="80"/>
                  </a:lnTo>
                  <a:lnTo>
                    <a:pt x="28" y="80"/>
                  </a:lnTo>
                  <a:lnTo>
                    <a:pt x="28" y="80"/>
                  </a:lnTo>
                  <a:lnTo>
                    <a:pt x="28" y="80"/>
                  </a:lnTo>
                  <a:lnTo>
                    <a:pt x="28" y="80"/>
                  </a:lnTo>
                  <a:lnTo>
                    <a:pt x="25" y="76"/>
                  </a:lnTo>
                  <a:lnTo>
                    <a:pt x="24" y="76"/>
                  </a:lnTo>
                  <a:lnTo>
                    <a:pt x="23" y="73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5" y="73"/>
                  </a:lnTo>
                  <a:lnTo>
                    <a:pt x="25" y="73"/>
                  </a:lnTo>
                  <a:lnTo>
                    <a:pt x="26" y="73"/>
                  </a:lnTo>
                  <a:lnTo>
                    <a:pt x="26" y="73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9" y="71"/>
                  </a:lnTo>
                  <a:lnTo>
                    <a:pt x="29" y="71"/>
                  </a:lnTo>
                  <a:lnTo>
                    <a:pt x="28" y="71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9" y="69"/>
                  </a:lnTo>
                  <a:lnTo>
                    <a:pt x="30" y="67"/>
                  </a:lnTo>
                  <a:lnTo>
                    <a:pt x="32" y="65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0" y="62"/>
                  </a:lnTo>
                  <a:lnTo>
                    <a:pt x="29" y="62"/>
                  </a:lnTo>
                  <a:lnTo>
                    <a:pt x="28" y="61"/>
                  </a:lnTo>
                  <a:lnTo>
                    <a:pt x="28" y="61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29" y="58"/>
                  </a:lnTo>
                  <a:lnTo>
                    <a:pt x="28" y="58"/>
                  </a:lnTo>
                  <a:lnTo>
                    <a:pt x="27" y="58"/>
                  </a:lnTo>
                  <a:lnTo>
                    <a:pt x="27" y="58"/>
                  </a:lnTo>
                  <a:lnTo>
                    <a:pt x="27" y="57"/>
                  </a:lnTo>
                  <a:lnTo>
                    <a:pt x="27" y="56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4" y="53"/>
                  </a:lnTo>
                  <a:lnTo>
                    <a:pt x="24" y="51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1" y="52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1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0" y="51"/>
                  </a:lnTo>
                  <a:lnTo>
                    <a:pt x="20" y="51"/>
                  </a:lnTo>
                  <a:lnTo>
                    <a:pt x="20" y="51"/>
                  </a:lnTo>
                  <a:lnTo>
                    <a:pt x="20" y="51"/>
                  </a:lnTo>
                  <a:lnTo>
                    <a:pt x="19" y="48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15" y="50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14" y="51"/>
                  </a:lnTo>
                  <a:lnTo>
                    <a:pt x="13" y="51"/>
                  </a:lnTo>
                  <a:lnTo>
                    <a:pt x="13" y="50"/>
                  </a:lnTo>
                  <a:lnTo>
                    <a:pt x="13" y="50"/>
                  </a:lnTo>
                  <a:lnTo>
                    <a:pt x="12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9" y="49"/>
                  </a:lnTo>
                  <a:lnTo>
                    <a:pt x="9" y="49"/>
                  </a:lnTo>
                  <a:lnTo>
                    <a:pt x="9" y="49"/>
                  </a:lnTo>
                  <a:lnTo>
                    <a:pt x="9" y="49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0" y="43"/>
                  </a:lnTo>
                  <a:lnTo>
                    <a:pt x="10" y="42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0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8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16" y="35"/>
                  </a:lnTo>
                  <a:lnTo>
                    <a:pt x="18" y="35"/>
                  </a:lnTo>
                  <a:lnTo>
                    <a:pt x="19" y="33"/>
                  </a:lnTo>
                  <a:lnTo>
                    <a:pt x="20" y="31"/>
                  </a:lnTo>
                  <a:lnTo>
                    <a:pt x="20" y="30"/>
                  </a:lnTo>
                  <a:lnTo>
                    <a:pt x="24" y="31"/>
                  </a:lnTo>
                  <a:lnTo>
                    <a:pt x="24" y="32"/>
                  </a:lnTo>
                  <a:lnTo>
                    <a:pt x="26" y="32"/>
                  </a:lnTo>
                  <a:lnTo>
                    <a:pt x="27" y="31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29" y="22"/>
                  </a:lnTo>
                  <a:lnTo>
                    <a:pt x="29" y="22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9" y="20"/>
                  </a:lnTo>
                  <a:lnTo>
                    <a:pt x="29" y="20"/>
                  </a:lnTo>
                  <a:lnTo>
                    <a:pt x="29" y="20"/>
                  </a:lnTo>
                  <a:lnTo>
                    <a:pt x="29" y="19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6" y="18"/>
                  </a:lnTo>
                  <a:lnTo>
                    <a:pt x="24" y="17"/>
                  </a:lnTo>
                  <a:lnTo>
                    <a:pt x="22" y="15"/>
                  </a:lnTo>
                  <a:lnTo>
                    <a:pt x="23" y="13"/>
                  </a:lnTo>
                  <a:lnTo>
                    <a:pt x="24" y="12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6" y="10"/>
                  </a:lnTo>
                  <a:lnTo>
                    <a:pt x="27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3" y="10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8" y="11"/>
                  </a:lnTo>
                  <a:lnTo>
                    <a:pt x="40" y="12"/>
                  </a:lnTo>
                  <a:lnTo>
                    <a:pt x="43" y="13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46" y="17"/>
                  </a:lnTo>
                  <a:lnTo>
                    <a:pt x="46" y="17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50" y="18"/>
                  </a:lnTo>
                  <a:lnTo>
                    <a:pt x="51" y="18"/>
                  </a:lnTo>
                  <a:lnTo>
                    <a:pt x="52" y="18"/>
                  </a:lnTo>
                  <a:lnTo>
                    <a:pt x="51" y="17"/>
                  </a:lnTo>
                  <a:lnTo>
                    <a:pt x="51" y="16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4" y="11"/>
                  </a:lnTo>
                  <a:lnTo>
                    <a:pt x="54" y="11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7" y="11"/>
                  </a:lnTo>
                  <a:lnTo>
                    <a:pt x="58" y="12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1" y="12"/>
                  </a:lnTo>
                  <a:lnTo>
                    <a:pt x="64" y="11"/>
                  </a:lnTo>
                  <a:lnTo>
                    <a:pt x="65" y="11"/>
                  </a:lnTo>
                  <a:lnTo>
                    <a:pt x="66" y="11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7" y="10"/>
                  </a:lnTo>
                  <a:lnTo>
                    <a:pt x="67" y="11"/>
                  </a:lnTo>
                  <a:lnTo>
                    <a:pt x="67" y="12"/>
                  </a:lnTo>
                  <a:lnTo>
                    <a:pt x="68" y="13"/>
                  </a:lnTo>
                  <a:lnTo>
                    <a:pt x="69" y="14"/>
                  </a:lnTo>
                  <a:lnTo>
                    <a:pt x="69" y="14"/>
                  </a:lnTo>
                  <a:lnTo>
                    <a:pt x="69" y="14"/>
                  </a:lnTo>
                  <a:lnTo>
                    <a:pt x="69" y="15"/>
                  </a:lnTo>
                  <a:lnTo>
                    <a:pt x="69" y="15"/>
                  </a:lnTo>
                  <a:lnTo>
                    <a:pt x="68" y="16"/>
                  </a:lnTo>
                  <a:lnTo>
                    <a:pt x="67" y="17"/>
                  </a:lnTo>
                  <a:lnTo>
                    <a:pt x="66" y="17"/>
                  </a:lnTo>
                  <a:lnTo>
                    <a:pt x="68" y="19"/>
                  </a:lnTo>
                  <a:lnTo>
                    <a:pt x="68" y="19"/>
                  </a:lnTo>
                  <a:lnTo>
                    <a:pt x="69" y="21"/>
                  </a:lnTo>
                  <a:lnTo>
                    <a:pt x="70" y="23"/>
                  </a:lnTo>
                  <a:lnTo>
                    <a:pt x="71" y="23"/>
                  </a:lnTo>
                  <a:lnTo>
                    <a:pt x="73" y="23"/>
                  </a:lnTo>
                  <a:lnTo>
                    <a:pt x="76" y="22"/>
                  </a:lnTo>
                  <a:lnTo>
                    <a:pt x="78" y="22"/>
                  </a:lnTo>
                  <a:lnTo>
                    <a:pt x="79" y="21"/>
                  </a:lnTo>
                  <a:lnTo>
                    <a:pt x="80" y="21"/>
                  </a:lnTo>
                  <a:lnTo>
                    <a:pt x="80" y="21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80" y="23"/>
                  </a:lnTo>
                  <a:lnTo>
                    <a:pt x="81" y="23"/>
                  </a:lnTo>
                  <a:lnTo>
                    <a:pt x="83" y="24"/>
                  </a:lnTo>
                  <a:lnTo>
                    <a:pt x="85" y="23"/>
                  </a:lnTo>
                  <a:lnTo>
                    <a:pt x="85" y="22"/>
                  </a:lnTo>
                  <a:lnTo>
                    <a:pt x="87" y="21"/>
                  </a:lnTo>
                  <a:lnTo>
                    <a:pt x="87" y="21"/>
                  </a:lnTo>
                  <a:lnTo>
                    <a:pt x="88" y="21"/>
                  </a:lnTo>
                  <a:lnTo>
                    <a:pt x="88" y="21"/>
                  </a:lnTo>
                  <a:lnTo>
                    <a:pt x="88" y="21"/>
                  </a:lnTo>
                  <a:lnTo>
                    <a:pt x="89" y="22"/>
                  </a:lnTo>
                  <a:lnTo>
                    <a:pt x="89" y="22"/>
                  </a:lnTo>
                  <a:lnTo>
                    <a:pt x="90" y="23"/>
                  </a:lnTo>
                  <a:lnTo>
                    <a:pt x="92" y="25"/>
                  </a:lnTo>
                  <a:lnTo>
                    <a:pt x="92" y="25"/>
                  </a:lnTo>
                  <a:lnTo>
                    <a:pt x="92" y="25"/>
                  </a:lnTo>
                  <a:lnTo>
                    <a:pt x="92" y="25"/>
                  </a:lnTo>
                  <a:lnTo>
                    <a:pt x="94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96" y="24"/>
                  </a:lnTo>
                  <a:lnTo>
                    <a:pt x="96" y="24"/>
                  </a:lnTo>
                  <a:lnTo>
                    <a:pt x="97" y="24"/>
                  </a:lnTo>
                  <a:lnTo>
                    <a:pt x="97" y="23"/>
                  </a:lnTo>
                  <a:lnTo>
                    <a:pt x="97" y="23"/>
                  </a:lnTo>
                  <a:lnTo>
                    <a:pt x="97" y="23"/>
                  </a:lnTo>
                  <a:lnTo>
                    <a:pt x="100" y="23"/>
                  </a:lnTo>
                  <a:lnTo>
                    <a:pt x="104" y="23"/>
                  </a:lnTo>
                  <a:lnTo>
                    <a:pt x="104" y="23"/>
                  </a:lnTo>
                  <a:lnTo>
                    <a:pt x="105" y="23"/>
                  </a:lnTo>
                  <a:lnTo>
                    <a:pt x="105" y="23"/>
                  </a:lnTo>
                  <a:lnTo>
                    <a:pt x="106" y="22"/>
                  </a:lnTo>
                  <a:lnTo>
                    <a:pt x="108" y="21"/>
                  </a:lnTo>
                  <a:lnTo>
                    <a:pt x="113" y="19"/>
                  </a:lnTo>
                  <a:lnTo>
                    <a:pt x="116" y="18"/>
                  </a:lnTo>
                  <a:lnTo>
                    <a:pt x="116" y="19"/>
                  </a:lnTo>
                  <a:lnTo>
                    <a:pt x="116" y="20"/>
                  </a:lnTo>
                  <a:lnTo>
                    <a:pt x="116" y="20"/>
                  </a:lnTo>
                  <a:lnTo>
                    <a:pt x="116" y="21"/>
                  </a:lnTo>
                  <a:lnTo>
                    <a:pt x="116" y="21"/>
                  </a:lnTo>
                  <a:lnTo>
                    <a:pt x="118" y="22"/>
                  </a:lnTo>
                  <a:lnTo>
                    <a:pt x="122" y="24"/>
                  </a:lnTo>
                  <a:lnTo>
                    <a:pt x="124" y="25"/>
                  </a:lnTo>
                  <a:lnTo>
                    <a:pt x="124" y="25"/>
                  </a:lnTo>
                  <a:lnTo>
                    <a:pt x="124" y="25"/>
                  </a:lnTo>
                  <a:lnTo>
                    <a:pt x="124" y="25"/>
                  </a:lnTo>
                  <a:lnTo>
                    <a:pt x="124" y="24"/>
                  </a:lnTo>
                  <a:lnTo>
                    <a:pt x="125" y="24"/>
                  </a:lnTo>
                  <a:lnTo>
                    <a:pt x="125" y="24"/>
                  </a:lnTo>
                  <a:lnTo>
                    <a:pt x="125" y="24"/>
                  </a:lnTo>
                  <a:lnTo>
                    <a:pt x="126" y="24"/>
                  </a:lnTo>
                  <a:lnTo>
                    <a:pt x="128" y="25"/>
                  </a:lnTo>
                  <a:lnTo>
                    <a:pt x="129" y="25"/>
                  </a:lnTo>
                  <a:lnTo>
                    <a:pt x="129" y="25"/>
                  </a:lnTo>
                  <a:lnTo>
                    <a:pt x="130" y="25"/>
                  </a:lnTo>
                  <a:lnTo>
                    <a:pt x="130" y="25"/>
                  </a:lnTo>
                  <a:lnTo>
                    <a:pt x="131" y="25"/>
                  </a:lnTo>
                  <a:lnTo>
                    <a:pt x="132" y="25"/>
                  </a:lnTo>
                  <a:lnTo>
                    <a:pt x="133" y="25"/>
                  </a:lnTo>
                  <a:lnTo>
                    <a:pt x="133" y="25"/>
                  </a:lnTo>
                  <a:lnTo>
                    <a:pt x="134" y="25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5" y="24"/>
                  </a:lnTo>
                  <a:lnTo>
                    <a:pt x="135" y="24"/>
                  </a:lnTo>
                  <a:lnTo>
                    <a:pt x="135" y="24"/>
                  </a:lnTo>
                  <a:lnTo>
                    <a:pt x="135" y="24"/>
                  </a:lnTo>
                  <a:lnTo>
                    <a:pt x="135" y="24"/>
                  </a:lnTo>
                  <a:lnTo>
                    <a:pt x="135" y="25"/>
                  </a:lnTo>
                  <a:lnTo>
                    <a:pt x="136" y="25"/>
                  </a:lnTo>
                  <a:lnTo>
                    <a:pt x="136" y="25"/>
                  </a:lnTo>
                  <a:lnTo>
                    <a:pt x="136" y="26"/>
                  </a:lnTo>
                  <a:lnTo>
                    <a:pt x="136" y="26"/>
                  </a:lnTo>
                  <a:lnTo>
                    <a:pt x="137" y="27"/>
                  </a:lnTo>
                  <a:lnTo>
                    <a:pt x="138" y="27"/>
                  </a:lnTo>
                  <a:lnTo>
                    <a:pt x="138" y="27"/>
                  </a:lnTo>
                  <a:lnTo>
                    <a:pt x="138" y="27"/>
                  </a:lnTo>
                  <a:lnTo>
                    <a:pt x="139" y="27"/>
                  </a:lnTo>
                  <a:lnTo>
                    <a:pt x="140" y="27"/>
                  </a:lnTo>
                  <a:lnTo>
                    <a:pt x="141" y="28"/>
                  </a:lnTo>
                  <a:lnTo>
                    <a:pt x="141" y="29"/>
                  </a:lnTo>
                  <a:lnTo>
                    <a:pt x="141" y="29"/>
                  </a:lnTo>
                  <a:lnTo>
                    <a:pt x="141" y="29"/>
                  </a:lnTo>
                  <a:lnTo>
                    <a:pt x="142" y="28"/>
                  </a:lnTo>
                  <a:lnTo>
                    <a:pt x="142" y="28"/>
                  </a:lnTo>
                  <a:lnTo>
                    <a:pt x="143" y="28"/>
                  </a:lnTo>
                  <a:lnTo>
                    <a:pt x="143" y="27"/>
                  </a:lnTo>
                  <a:lnTo>
                    <a:pt x="143" y="27"/>
                  </a:lnTo>
                  <a:lnTo>
                    <a:pt x="143" y="27"/>
                  </a:lnTo>
                  <a:lnTo>
                    <a:pt x="144" y="26"/>
                  </a:lnTo>
                  <a:lnTo>
                    <a:pt x="145" y="26"/>
                  </a:lnTo>
                  <a:lnTo>
                    <a:pt x="145" y="26"/>
                  </a:lnTo>
                  <a:lnTo>
                    <a:pt x="145" y="26"/>
                  </a:lnTo>
                  <a:lnTo>
                    <a:pt x="146" y="26"/>
                  </a:lnTo>
                  <a:lnTo>
                    <a:pt x="150" y="27"/>
                  </a:lnTo>
                  <a:lnTo>
                    <a:pt x="150" y="27"/>
                  </a:lnTo>
                  <a:lnTo>
                    <a:pt x="151" y="27"/>
                  </a:lnTo>
                  <a:lnTo>
                    <a:pt x="151" y="27"/>
                  </a:lnTo>
                  <a:lnTo>
                    <a:pt x="151" y="27"/>
                  </a:lnTo>
                  <a:lnTo>
                    <a:pt x="152" y="27"/>
                  </a:lnTo>
                  <a:lnTo>
                    <a:pt x="152" y="28"/>
                  </a:lnTo>
                  <a:lnTo>
                    <a:pt x="153" y="28"/>
                  </a:lnTo>
                  <a:lnTo>
                    <a:pt x="153" y="28"/>
                  </a:lnTo>
                  <a:lnTo>
                    <a:pt x="153" y="28"/>
                  </a:lnTo>
                  <a:lnTo>
                    <a:pt x="156" y="29"/>
                  </a:lnTo>
                  <a:lnTo>
                    <a:pt x="156" y="29"/>
                  </a:lnTo>
                  <a:lnTo>
                    <a:pt x="157" y="29"/>
                  </a:lnTo>
                  <a:lnTo>
                    <a:pt x="158" y="29"/>
                  </a:lnTo>
                  <a:lnTo>
                    <a:pt x="159" y="28"/>
                  </a:lnTo>
                  <a:lnTo>
                    <a:pt x="159" y="28"/>
                  </a:lnTo>
                  <a:lnTo>
                    <a:pt x="164" y="30"/>
                  </a:lnTo>
                  <a:lnTo>
                    <a:pt x="173" y="31"/>
                  </a:lnTo>
                  <a:lnTo>
                    <a:pt x="174" y="31"/>
                  </a:lnTo>
                  <a:lnTo>
                    <a:pt x="174" y="31"/>
                  </a:lnTo>
                  <a:lnTo>
                    <a:pt x="174" y="31"/>
                  </a:lnTo>
                  <a:lnTo>
                    <a:pt x="174" y="31"/>
                  </a:lnTo>
                  <a:lnTo>
                    <a:pt x="174" y="32"/>
                  </a:lnTo>
                  <a:lnTo>
                    <a:pt x="174" y="32"/>
                  </a:lnTo>
                  <a:lnTo>
                    <a:pt x="175" y="32"/>
                  </a:lnTo>
                  <a:lnTo>
                    <a:pt x="175" y="32"/>
                  </a:lnTo>
                  <a:lnTo>
                    <a:pt x="175" y="32"/>
                  </a:lnTo>
                  <a:lnTo>
                    <a:pt x="175" y="32"/>
                  </a:lnTo>
                  <a:lnTo>
                    <a:pt x="175" y="32"/>
                  </a:lnTo>
                  <a:lnTo>
                    <a:pt x="176" y="32"/>
                  </a:lnTo>
                  <a:lnTo>
                    <a:pt x="176" y="34"/>
                  </a:lnTo>
                  <a:lnTo>
                    <a:pt x="177" y="37"/>
                  </a:lnTo>
                  <a:lnTo>
                    <a:pt x="178" y="40"/>
                  </a:lnTo>
                  <a:lnTo>
                    <a:pt x="179" y="43"/>
                  </a:lnTo>
                  <a:lnTo>
                    <a:pt x="180" y="44"/>
                  </a:lnTo>
                  <a:lnTo>
                    <a:pt x="181" y="46"/>
                  </a:lnTo>
                  <a:lnTo>
                    <a:pt x="183" y="47"/>
                  </a:lnTo>
                  <a:lnTo>
                    <a:pt x="184" y="49"/>
                  </a:lnTo>
                  <a:lnTo>
                    <a:pt x="184" y="49"/>
                  </a:lnTo>
                  <a:lnTo>
                    <a:pt x="185" y="49"/>
                  </a:lnTo>
                  <a:lnTo>
                    <a:pt x="185" y="49"/>
                  </a:lnTo>
                  <a:lnTo>
                    <a:pt x="188" y="48"/>
                  </a:lnTo>
                  <a:lnTo>
                    <a:pt x="189" y="48"/>
                  </a:lnTo>
                  <a:lnTo>
                    <a:pt x="192" y="47"/>
                  </a:lnTo>
                  <a:lnTo>
                    <a:pt x="192" y="47"/>
                  </a:lnTo>
                  <a:lnTo>
                    <a:pt x="193" y="45"/>
                  </a:lnTo>
                  <a:lnTo>
                    <a:pt x="196" y="45"/>
                  </a:lnTo>
                  <a:lnTo>
                    <a:pt x="198" y="44"/>
                  </a:lnTo>
                  <a:lnTo>
                    <a:pt x="200" y="44"/>
                  </a:lnTo>
                  <a:lnTo>
                    <a:pt x="201" y="44"/>
                  </a:lnTo>
                  <a:lnTo>
                    <a:pt x="205" y="44"/>
                  </a:lnTo>
                  <a:lnTo>
                    <a:pt x="203" y="40"/>
                  </a:lnTo>
                  <a:lnTo>
                    <a:pt x="203" y="39"/>
                  </a:lnTo>
                  <a:lnTo>
                    <a:pt x="203" y="39"/>
                  </a:lnTo>
                  <a:lnTo>
                    <a:pt x="203" y="38"/>
                  </a:lnTo>
                  <a:lnTo>
                    <a:pt x="203" y="38"/>
                  </a:lnTo>
                  <a:lnTo>
                    <a:pt x="203" y="38"/>
                  </a:lnTo>
                  <a:lnTo>
                    <a:pt x="203" y="38"/>
                  </a:lnTo>
                  <a:lnTo>
                    <a:pt x="203" y="37"/>
                  </a:lnTo>
                  <a:lnTo>
                    <a:pt x="203" y="34"/>
                  </a:lnTo>
                  <a:lnTo>
                    <a:pt x="203" y="34"/>
                  </a:lnTo>
                  <a:lnTo>
                    <a:pt x="203" y="34"/>
                  </a:lnTo>
                  <a:lnTo>
                    <a:pt x="203" y="33"/>
                  </a:lnTo>
                  <a:lnTo>
                    <a:pt x="202" y="33"/>
                  </a:lnTo>
                  <a:lnTo>
                    <a:pt x="202" y="33"/>
                  </a:lnTo>
                  <a:lnTo>
                    <a:pt x="202" y="33"/>
                  </a:lnTo>
                  <a:lnTo>
                    <a:pt x="202" y="33"/>
                  </a:lnTo>
                  <a:lnTo>
                    <a:pt x="202" y="32"/>
                  </a:lnTo>
                  <a:lnTo>
                    <a:pt x="202" y="31"/>
                  </a:lnTo>
                  <a:lnTo>
                    <a:pt x="202" y="26"/>
                  </a:lnTo>
                  <a:lnTo>
                    <a:pt x="202" y="25"/>
                  </a:lnTo>
                  <a:lnTo>
                    <a:pt x="204" y="19"/>
                  </a:lnTo>
                  <a:lnTo>
                    <a:pt x="205" y="19"/>
                  </a:lnTo>
                  <a:lnTo>
                    <a:pt x="207" y="18"/>
                  </a:lnTo>
                  <a:lnTo>
                    <a:pt x="207" y="18"/>
                  </a:lnTo>
                  <a:lnTo>
                    <a:pt x="208" y="17"/>
                  </a:lnTo>
                  <a:lnTo>
                    <a:pt x="209" y="16"/>
                  </a:lnTo>
                  <a:lnTo>
                    <a:pt x="209" y="16"/>
                  </a:lnTo>
                  <a:lnTo>
                    <a:pt x="210" y="16"/>
                  </a:lnTo>
                  <a:lnTo>
                    <a:pt x="211" y="16"/>
                  </a:lnTo>
                  <a:lnTo>
                    <a:pt x="212" y="15"/>
                  </a:lnTo>
                  <a:lnTo>
                    <a:pt x="212" y="15"/>
                  </a:lnTo>
                  <a:lnTo>
                    <a:pt x="212" y="15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2" y="9"/>
                  </a:lnTo>
                  <a:lnTo>
                    <a:pt x="213" y="7"/>
                  </a:lnTo>
                  <a:lnTo>
                    <a:pt x="214" y="2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219" y="0"/>
                  </a:lnTo>
                  <a:lnTo>
                    <a:pt x="219" y="0"/>
                  </a:lnTo>
                  <a:lnTo>
                    <a:pt x="220" y="0"/>
                  </a:lnTo>
                  <a:lnTo>
                    <a:pt x="221" y="0"/>
                  </a:lnTo>
                  <a:lnTo>
                    <a:pt x="221" y="0"/>
                  </a:lnTo>
                  <a:lnTo>
                    <a:pt x="221" y="1"/>
                  </a:lnTo>
                  <a:lnTo>
                    <a:pt x="222" y="1"/>
                  </a:lnTo>
                  <a:lnTo>
                    <a:pt x="223" y="2"/>
                  </a:lnTo>
                  <a:lnTo>
                    <a:pt x="224" y="2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25" name="Freeform 276"/>
            <p:cNvSpPr>
              <a:spLocks/>
            </p:cNvSpPr>
            <p:nvPr/>
          </p:nvSpPr>
          <p:spPr bwMode="auto">
            <a:xfrm>
              <a:off x="5582535" y="2609147"/>
              <a:ext cx="2945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1 w 1"/>
                <a:gd name="T4" fmla="*/ 1 w 1"/>
                <a:gd name="T5" fmla="*/ 1 w 1"/>
                <a:gd name="T6" fmla="*/ 0 w 1"/>
                <a:gd name="T7" fmla="*/ 0 w 1"/>
                <a:gd name="T8" fmla="*/ 0 w 1"/>
                <a:gd name="T9" fmla="*/ 0 w 1"/>
                <a:gd name="T10" fmla="*/ 0 w 1"/>
                <a:gd name="T11" fmla="*/ 0 w 1"/>
                <a:gd name="T12" fmla="*/ 0 w 1"/>
                <a:gd name="T13" fmla="*/ 0 w 1"/>
                <a:gd name="T14" fmla="*/ 0 w 1"/>
                <a:gd name="T15" fmla="*/ 1 w 1"/>
                <a:gd name="T1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26" name="Freeform 277"/>
            <p:cNvSpPr>
              <a:spLocks/>
            </p:cNvSpPr>
            <p:nvPr/>
          </p:nvSpPr>
          <p:spPr bwMode="auto">
            <a:xfrm>
              <a:off x="5968110" y="292408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27" name="Freeform 278"/>
            <p:cNvSpPr>
              <a:spLocks/>
            </p:cNvSpPr>
            <p:nvPr/>
          </p:nvSpPr>
          <p:spPr bwMode="auto">
            <a:xfrm>
              <a:off x="5579591" y="2609147"/>
              <a:ext cx="2945" cy="294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  <a:gd name="T14" fmla="*/ 0 w 1"/>
                <a:gd name="T15" fmla="*/ 0 h 1"/>
                <a:gd name="T16" fmla="*/ 0 w 1"/>
                <a:gd name="T17" fmla="*/ 1 h 1"/>
                <a:gd name="T18" fmla="*/ 0 w 1"/>
                <a:gd name="T19" fmla="*/ 1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28" name="Freeform 279"/>
            <p:cNvSpPr>
              <a:spLocks/>
            </p:cNvSpPr>
            <p:nvPr/>
          </p:nvSpPr>
          <p:spPr bwMode="auto">
            <a:xfrm>
              <a:off x="5579591" y="2612091"/>
              <a:ext cx="294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1 w 1"/>
                <a:gd name="T9" fmla="*/ 1 w 1"/>
                <a:gd name="T10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29" name="Freeform 280"/>
            <p:cNvSpPr>
              <a:spLocks/>
            </p:cNvSpPr>
            <p:nvPr/>
          </p:nvSpPr>
          <p:spPr bwMode="auto">
            <a:xfrm>
              <a:off x="6291876" y="3136002"/>
              <a:ext cx="294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1 w 1"/>
                <a:gd name="T9" fmla="*/ 1 w 1"/>
                <a:gd name="T10" fmla="*/ 1 w 1"/>
                <a:gd name="T11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56" name="Freeform 281"/>
            <p:cNvSpPr>
              <a:spLocks/>
            </p:cNvSpPr>
            <p:nvPr/>
          </p:nvSpPr>
          <p:spPr bwMode="auto">
            <a:xfrm>
              <a:off x="4961493" y="622403"/>
              <a:ext cx="367916" cy="485649"/>
            </a:xfrm>
            <a:custGeom>
              <a:avLst/>
              <a:gdLst>
                <a:gd name="T0" fmla="*/ 80 w 125"/>
                <a:gd name="T1" fmla="*/ 1 h 165"/>
                <a:gd name="T2" fmla="*/ 83 w 125"/>
                <a:gd name="T3" fmla="*/ 4 h 165"/>
                <a:gd name="T4" fmla="*/ 95 w 125"/>
                <a:gd name="T5" fmla="*/ 4 h 165"/>
                <a:gd name="T6" fmla="*/ 115 w 125"/>
                <a:gd name="T7" fmla="*/ 23 h 165"/>
                <a:gd name="T8" fmla="*/ 120 w 125"/>
                <a:gd name="T9" fmla="*/ 28 h 165"/>
                <a:gd name="T10" fmla="*/ 122 w 125"/>
                <a:gd name="T11" fmla="*/ 35 h 165"/>
                <a:gd name="T12" fmla="*/ 119 w 125"/>
                <a:gd name="T13" fmla="*/ 42 h 165"/>
                <a:gd name="T14" fmla="*/ 115 w 125"/>
                <a:gd name="T15" fmla="*/ 38 h 165"/>
                <a:gd name="T16" fmla="*/ 110 w 125"/>
                <a:gd name="T17" fmla="*/ 37 h 165"/>
                <a:gd name="T18" fmla="*/ 100 w 125"/>
                <a:gd name="T19" fmla="*/ 43 h 165"/>
                <a:gd name="T20" fmla="*/ 101 w 125"/>
                <a:gd name="T21" fmla="*/ 51 h 165"/>
                <a:gd name="T22" fmla="*/ 94 w 125"/>
                <a:gd name="T23" fmla="*/ 58 h 165"/>
                <a:gd name="T24" fmla="*/ 91 w 125"/>
                <a:gd name="T25" fmla="*/ 62 h 165"/>
                <a:gd name="T26" fmla="*/ 93 w 125"/>
                <a:gd name="T27" fmla="*/ 66 h 165"/>
                <a:gd name="T28" fmla="*/ 91 w 125"/>
                <a:gd name="T29" fmla="*/ 73 h 165"/>
                <a:gd name="T30" fmla="*/ 81 w 125"/>
                <a:gd name="T31" fmla="*/ 76 h 165"/>
                <a:gd name="T32" fmla="*/ 84 w 125"/>
                <a:gd name="T33" fmla="*/ 79 h 165"/>
                <a:gd name="T34" fmla="*/ 90 w 125"/>
                <a:gd name="T35" fmla="*/ 85 h 165"/>
                <a:gd name="T36" fmla="*/ 88 w 125"/>
                <a:gd name="T37" fmla="*/ 91 h 165"/>
                <a:gd name="T38" fmla="*/ 90 w 125"/>
                <a:gd name="T39" fmla="*/ 92 h 165"/>
                <a:gd name="T40" fmla="*/ 92 w 125"/>
                <a:gd name="T41" fmla="*/ 98 h 165"/>
                <a:gd name="T42" fmla="*/ 98 w 125"/>
                <a:gd name="T43" fmla="*/ 110 h 165"/>
                <a:gd name="T44" fmla="*/ 94 w 125"/>
                <a:gd name="T45" fmla="*/ 112 h 165"/>
                <a:gd name="T46" fmla="*/ 90 w 125"/>
                <a:gd name="T47" fmla="*/ 116 h 165"/>
                <a:gd name="T48" fmla="*/ 89 w 125"/>
                <a:gd name="T49" fmla="*/ 119 h 165"/>
                <a:gd name="T50" fmla="*/ 92 w 125"/>
                <a:gd name="T51" fmla="*/ 123 h 165"/>
                <a:gd name="T52" fmla="*/ 92 w 125"/>
                <a:gd name="T53" fmla="*/ 127 h 165"/>
                <a:gd name="T54" fmla="*/ 95 w 125"/>
                <a:gd name="T55" fmla="*/ 137 h 165"/>
                <a:gd name="T56" fmla="*/ 96 w 125"/>
                <a:gd name="T57" fmla="*/ 151 h 165"/>
                <a:gd name="T58" fmla="*/ 90 w 125"/>
                <a:gd name="T59" fmla="*/ 156 h 165"/>
                <a:gd name="T60" fmla="*/ 88 w 125"/>
                <a:gd name="T61" fmla="*/ 159 h 165"/>
                <a:gd name="T62" fmla="*/ 77 w 125"/>
                <a:gd name="T63" fmla="*/ 160 h 165"/>
                <a:gd name="T64" fmla="*/ 65 w 125"/>
                <a:gd name="T65" fmla="*/ 160 h 165"/>
                <a:gd name="T66" fmla="*/ 56 w 125"/>
                <a:gd name="T67" fmla="*/ 147 h 165"/>
                <a:gd name="T68" fmla="*/ 45 w 125"/>
                <a:gd name="T69" fmla="*/ 143 h 165"/>
                <a:gd name="T70" fmla="*/ 41 w 125"/>
                <a:gd name="T71" fmla="*/ 139 h 165"/>
                <a:gd name="T72" fmla="*/ 34 w 125"/>
                <a:gd name="T73" fmla="*/ 136 h 165"/>
                <a:gd name="T74" fmla="*/ 29 w 125"/>
                <a:gd name="T75" fmla="*/ 137 h 165"/>
                <a:gd name="T76" fmla="*/ 28 w 125"/>
                <a:gd name="T77" fmla="*/ 141 h 165"/>
                <a:gd name="T78" fmla="*/ 24 w 125"/>
                <a:gd name="T79" fmla="*/ 142 h 165"/>
                <a:gd name="T80" fmla="*/ 23 w 125"/>
                <a:gd name="T81" fmla="*/ 143 h 165"/>
                <a:gd name="T82" fmla="*/ 11 w 125"/>
                <a:gd name="T83" fmla="*/ 140 h 165"/>
                <a:gd name="T84" fmla="*/ 16 w 125"/>
                <a:gd name="T85" fmla="*/ 126 h 165"/>
                <a:gd name="T86" fmla="*/ 14 w 125"/>
                <a:gd name="T87" fmla="*/ 118 h 165"/>
                <a:gd name="T88" fmla="*/ 12 w 125"/>
                <a:gd name="T89" fmla="*/ 111 h 165"/>
                <a:gd name="T90" fmla="*/ 16 w 125"/>
                <a:gd name="T91" fmla="*/ 105 h 165"/>
                <a:gd name="T92" fmla="*/ 20 w 125"/>
                <a:gd name="T93" fmla="*/ 107 h 165"/>
                <a:gd name="T94" fmla="*/ 23 w 125"/>
                <a:gd name="T95" fmla="*/ 95 h 165"/>
                <a:gd name="T96" fmla="*/ 20 w 125"/>
                <a:gd name="T97" fmla="*/ 92 h 165"/>
                <a:gd name="T98" fmla="*/ 15 w 125"/>
                <a:gd name="T99" fmla="*/ 80 h 165"/>
                <a:gd name="T100" fmla="*/ 10 w 125"/>
                <a:gd name="T101" fmla="*/ 68 h 165"/>
                <a:gd name="T102" fmla="*/ 9 w 125"/>
                <a:gd name="T103" fmla="*/ 60 h 165"/>
                <a:gd name="T104" fmla="*/ 0 w 125"/>
                <a:gd name="T105" fmla="*/ 47 h 165"/>
                <a:gd name="T106" fmla="*/ 9 w 125"/>
                <a:gd name="T107" fmla="*/ 28 h 165"/>
                <a:gd name="T108" fmla="*/ 20 w 125"/>
                <a:gd name="T109" fmla="*/ 22 h 165"/>
                <a:gd name="T110" fmla="*/ 28 w 125"/>
                <a:gd name="T111" fmla="*/ 18 h 165"/>
                <a:gd name="T112" fmla="*/ 32 w 125"/>
                <a:gd name="T113" fmla="*/ 14 h 165"/>
                <a:gd name="T114" fmla="*/ 37 w 125"/>
                <a:gd name="T115" fmla="*/ 15 h 165"/>
                <a:gd name="T116" fmla="*/ 44 w 125"/>
                <a:gd name="T117" fmla="*/ 15 h 165"/>
                <a:gd name="T118" fmla="*/ 46 w 125"/>
                <a:gd name="T119" fmla="*/ 5 h 165"/>
                <a:gd name="T120" fmla="*/ 69 w 125"/>
                <a:gd name="T121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5" h="165">
                  <a:moveTo>
                    <a:pt x="76" y="1"/>
                  </a:moveTo>
                  <a:lnTo>
                    <a:pt x="76" y="1"/>
                  </a:lnTo>
                  <a:lnTo>
                    <a:pt x="77" y="1"/>
                  </a:lnTo>
                  <a:lnTo>
                    <a:pt x="78" y="1"/>
                  </a:lnTo>
                  <a:lnTo>
                    <a:pt x="78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1"/>
                  </a:lnTo>
                  <a:lnTo>
                    <a:pt x="80" y="1"/>
                  </a:lnTo>
                  <a:lnTo>
                    <a:pt x="80" y="1"/>
                  </a:lnTo>
                  <a:lnTo>
                    <a:pt x="80" y="1"/>
                  </a:lnTo>
                  <a:lnTo>
                    <a:pt x="80" y="1"/>
                  </a:lnTo>
                  <a:lnTo>
                    <a:pt x="81" y="1"/>
                  </a:lnTo>
                  <a:lnTo>
                    <a:pt x="81" y="1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84" y="4"/>
                  </a:lnTo>
                  <a:lnTo>
                    <a:pt x="85" y="4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91" y="5"/>
                  </a:lnTo>
                  <a:lnTo>
                    <a:pt x="95" y="4"/>
                  </a:lnTo>
                  <a:lnTo>
                    <a:pt x="95" y="4"/>
                  </a:lnTo>
                  <a:lnTo>
                    <a:pt x="95" y="4"/>
                  </a:lnTo>
                  <a:lnTo>
                    <a:pt x="97" y="5"/>
                  </a:lnTo>
                  <a:lnTo>
                    <a:pt x="98" y="7"/>
                  </a:lnTo>
                  <a:lnTo>
                    <a:pt x="103" y="13"/>
                  </a:lnTo>
                  <a:lnTo>
                    <a:pt x="106" y="15"/>
                  </a:lnTo>
                  <a:lnTo>
                    <a:pt x="106" y="16"/>
                  </a:lnTo>
                  <a:lnTo>
                    <a:pt x="106" y="16"/>
                  </a:lnTo>
                  <a:lnTo>
                    <a:pt x="107" y="17"/>
                  </a:lnTo>
                  <a:lnTo>
                    <a:pt x="111" y="21"/>
                  </a:lnTo>
                  <a:lnTo>
                    <a:pt x="113" y="22"/>
                  </a:lnTo>
                  <a:lnTo>
                    <a:pt x="115" y="23"/>
                  </a:lnTo>
                  <a:lnTo>
                    <a:pt x="115" y="24"/>
                  </a:lnTo>
                  <a:lnTo>
                    <a:pt x="115" y="24"/>
                  </a:lnTo>
                  <a:lnTo>
                    <a:pt x="118" y="25"/>
                  </a:lnTo>
                  <a:lnTo>
                    <a:pt x="118" y="25"/>
                  </a:lnTo>
                  <a:lnTo>
                    <a:pt x="118" y="25"/>
                  </a:lnTo>
                  <a:lnTo>
                    <a:pt x="119" y="26"/>
                  </a:lnTo>
                  <a:lnTo>
                    <a:pt x="119" y="27"/>
                  </a:lnTo>
                  <a:lnTo>
                    <a:pt x="119" y="27"/>
                  </a:lnTo>
                  <a:lnTo>
                    <a:pt x="120" y="28"/>
                  </a:lnTo>
                  <a:lnTo>
                    <a:pt x="120" y="28"/>
                  </a:lnTo>
                  <a:lnTo>
                    <a:pt x="120" y="28"/>
                  </a:lnTo>
                  <a:lnTo>
                    <a:pt x="120" y="28"/>
                  </a:lnTo>
                  <a:lnTo>
                    <a:pt x="120" y="28"/>
                  </a:lnTo>
                  <a:lnTo>
                    <a:pt x="122" y="30"/>
                  </a:lnTo>
                  <a:lnTo>
                    <a:pt x="125" y="32"/>
                  </a:lnTo>
                  <a:lnTo>
                    <a:pt x="124" y="32"/>
                  </a:lnTo>
                  <a:lnTo>
                    <a:pt x="124" y="32"/>
                  </a:lnTo>
                  <a:lnTo>
                    <a:pt x="123" y="33"/>
                  </a:lnTo>
                  <a:lnTo>
                    <a:pt x="123" y="34"/>
                  </a:lnTo>
                  <a:lnTo>
                    <a:pt x="122" y="35"/>
                  </a:lnTo>
                  <a:lnTo>
                    <a:pt x="122" y="35"/>
                  </a:lnTo>
                  <a:lnTo>
                    <a:pt x="122" y="35"/>
                  </a:lnTo>
                  <a:lnTo>
                    <a:pt x="122" y="35"/>
                  </a:lnTo>
                  <a:lnTo>
                    <a:pt x="122" y="35"/>
                  </a:lnTo>
                  <a:lnTo>
                    <a:pt x="123" y="35"/>
                  </a:lnTo>
                  <a:lnTo>
                    <a:pt x="123" y="35"/>
                  </a:lnTo>
                  <a:lnTo>
                    <a:pt x="123" y="35"/>
                  </a:lnTo>
                  <a:lnTo>
                    <a:pt x="123" y="36"/>
                  </a:lnTo>
                  <a:lnTo>
                    <a:pt x="122" y="37"/>
                  </a:lnTo>
                  <a:lnTo>
                    <a:pt x="121" y="38"/>
                  </a:lnTo>
                  <a:lnTo>
                    <a:pt x="121" y="38"/>
                  </a:lnTo>
                  <a:lnTo>
                    <a:pt x="120" y="40"/>
                  </a:lnTo>
                  <a:lnTo>
                    <a:pt x="120" y="40"/>
                  </a:lnTo>
                  <a:lnTo>
                    <a:pt x="120" y="40"/>
                  </a:lnTo>
                  <a:lnTo>
                    <a:pt x="120" y="40"/>
                  </a:lnTo>
                  <a:lnTo>
                    <a:pt x="119" y="42"/>
                  </a:lnTo>
                  <a:lnTo>
                    <a:pt x="117" y="41"/>
                  </a:lnTo>
                  <a:lnTo>
                    <a:pt x="117" y="41"/>
                  </a:lnTo>
                  <a:lnTo>
                    <a:pt x="117" y="41"/>
                  </a:lnTo>
                  <a:lnTo>
                    <a:pt x="117" y="40"/>
                  </a:lnTo>
                  <a:lnTo>
                    <a:pt x="117" y="40"/>
                  </a:lnTo>
                  <a:lnTo>
                    <a:pt x="117" y="39"/>
                  </a:lnTo>
                  <a:lnTo>
                    <a:pt x="117" y="38"/>
                  </a:lnTo>
                  <a:lnTo>
                    <a:pt x="117" y="38"/>
                  </a:lnTo>
                  <a:lnTo>
                    <a:pt x="117" y="38"/>
                  </a:lnTo>
                  <a:lnTo>
                    <a:pt x="117" y="38"/>
                  </a:lnTo>
                  <a:lnTo>
                    <a:pt x="117" y="38"/>
                  </a:lnTo>
                  <a:lnTo>
                    <a:pt x="115" y="38"/>
                  </a:lnTo>
                  <a:lnTo>
                    <a:pt x="114" y="39"/>
                  </a:lnTo>
                  <a:lnTo>
                    <a:pt x="114" y="39"/>
                  </a:lnTo>
                  <a:lnTo>
                    <a:pt x="114" y="39"/>
                  </a:lnTo>
                  <a:lnTo>
                    <a:pt x="113" y="39"/>
                  </a:lnTo>
                  <a:lnTo>
                    <a:pt x="111" y="39"/>
                  </a:lnTo>
                  <a:lnTo>
                    <a:pt x="111" y="38"/>
                  </a:lnTo>
                  <a:lnTo>
                    <a:pt x="111" y="38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0" y="37"/>
                  </a:lnTo>
                  <a:lnTo>
                    <a:pt x="110" y="37"/>
                  </a:lnTo>
                  <a:lnTo>
                    <a:pt x="110" y="36"/>
                  </a:lnTo>
                  <a:lnTo>
                    <a:pt x="109" y="36"/>
                  </a:lnTo>
                  <a:lnTo>
                    <a:pt x="109" y="36"/>
                  </a:lnTo>
                  <a:lnTo>
                    <a:pt x="108" y="39"/>
                  </a:lnTo>
                  <a:lnTo>
                    <a:pt x="107" y="39"/>
                  </a:lnTo>
                  <a:lnTo>
                    <a:pt x="104" y="37"/>
                  </a:lnTo>
                  <a:lnTo>
                    <a:pt x="103" y="36"/>
                  </a:lnTo>
                  <a:lnTo>
                    <a:pt x="102" y="37"/>
                  </a:lnTo>
                  <a:lnTo>
                    <a:pt x="102" y="40"/>
                  </a:lnTo>
                  <a:lnTo>
                    <a:pt x="101" y="42"/>
                  </a:lnTo>
                  <a:lnTo>
                    <a:pt x="100" y="43"/>
                  </a:lnTo>
                  <a:lnTo>
                    <a:pt x="100" y="43"/>
                  </a:lnTo>
                  <a:lnTo>
                    <a:pt x="101" y="43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100" y="46"/>
                  </a:lnTo>
                  <a:lnTo>
                    <a:pt x="101" y="49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1" y="51"/>
                  </a:lnTo>
                  <a:lnTo>
                    <a:pt x="101" y="51"/>
                  </a:lnTo>
                  <a:lnTo>
                    <a:pt x="101" y="51"/>
                  </a:lnTo>
                  <a:lnTo>
                    <a:pt x="98" y="53"/>
                  </a:lnTo>
                  <a:lnTo>
                    <a:pt x="95" y="53"/>
                  </a:lnTo>
                  <a:lnTo>
                    <a:pt x="95" y="54"/>
                  </a:lnTo>
                  <a:lnTo>
                    <a:pt x="95" y="54"/>
                  </a:lnTo>
                  <a:lnTo>
                    <a:pt x="94" y="54"/>
                  </a:lnTo>
                  <a:lnTo>
                    <a:pt x="94" y="55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94" y="58"/>
                  </a:lnTo>
                  <a:lnTo>
                    <a:pt x="94" y="58"/>
                  </a:lnTo>
                  <a:lnTo>
                    <a:pt x="94" y="58"/>
                  </a:lnTo>
                  <a:lnTo>
                    <a:pt x="94" y="61"/>
                  </a:lnTo>
                  <a:lnTo>
                    <a:pt x="94" y="61"/>
                  </a:lnTo>
                  <a:lnTo>
                    <a:pt x="93" y="61"/>
                  </a:lnTo>
                  <a:lnTo>
                    <a:pt x="93" y="61"/>
                  </a:lnTo>
                  <a:lnTo>
                    <a:pt x="93" y="61"/>
                  </a:lnTo>
                  <a:lnTo>
                    <a:pt x="93" y="61"/>
                  </a:lnTo>
                  <a:lnTo>
                    <a:pt x="92" y="61"/>
                  </a:lnTo>
                  <a:lnTo>
                    <a:pt x="92" y="61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91" y="62"/>
                  </a:lnTo>
                  <a:lnTo>
                    <a:pt x="91" y="62"/>
                  </a:lnTo>
                  <a:lnTo>
                    <a:pt x="91" y="63"/>
                  </a:lnTo>
                  <a:lnTo>
                    <a:pt x="91" y="63"/>
                  </a:lnTo>
                  <a:lnTo>
                    <a:pt x="91" y="63"/>
                  </a:lnTo>
                  <a:lnTo>
                    <a:pt x="91" y="63"/>
                  </a:lnTo>
                  <a:lnTo>
                    <a:pt x="91" y="64"/>
                  </a:lnTo>
                  <a:lnTo>
                    <a:pt x="91" y="64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93" y="64"/>
                  </a:lnTo>
                  <a:lnTo>
                    <a:pt x="93" y="66"/>
                  </a:lnTo>
                  <a:lnTo>
                    <a:pt x="93" y="67"/>
                  </a:lnTo>
                  <a:lnTo>
                    <a:pt x="93" y="67"/>
                  </a:lnTo>
                  <a:lnTo>
                    <a:pt x="93" y="67"/>
                  </a:lnTo>
                  <a:lnTo>
                    <a:pt x="92" y="67"/>
                  </a:lnTo>
                  <a:lnTo>
                    <a:pt x="92" y="70"/>
                  </a:lnTo>
                  <a:lnTo>
                    <a:pt x="92" y="72"/>
                  </a:lnTo>
                  <a:lnTo>
                    <a:pt x="92" y="72"/>
                  </a:lnTo>
                  <a:lnTo>
                    <a:pt x="92" y="72"/>
                  </a:lnTo>
                  <a:lnTo>
                    <a:pt x="92" y="72"/>
                  </a:lnTo>
                  <a:lnTo>
                    <a:pt x="91" y="73"/>
                  </a:lnTo>
                  <a:lnTo>
                    <a:pt x="91" y="73"/>
                  </a:lnTo>
                  <a:lnTo>
                    <a:pt x="91" y="73"/>
                  </a:lnTo>
                  <a:lnTo>
                    <a:pt x="91" y="73"/>
                  </a:lnTo>
                  <a:lnTo>
                    <a:pt x="90" y="73"/>
                  </a:lnTo>
                  <a:lnTo>
                    <a:pt x="86" y="73"/>
                  </a:lnTo>
                  <a:lnTo>
                    <a:pt x="86" y="73"/>
                  </a:lnTo>
                  <a:lnTo>
                    <a:pt x="86" y="72"/>
                  </a:lnTo>
                  <a:lnTo>
                    <a:pt x="86" y="72"/>
                  </a:lnTo>
                  <a:lnTo>
                    <a:pt x="85" y="73"/>
                  </a:lnTo>
                  <a:lnTo>
                    <a:pt x="83" y="74"/>
                  </a:lnTo>
                  <a:lnTo>
                    <a:pt x="83" y="74"/>
                  </a:lnTo>
                  <a:lnTo>
                    <a:pt x="83" y="74"/>
                  </a:lnTo>
                  <a:lnTo>
                    <a:pt x="83" y="74"/>
                  </a:lnTo>
                  <a:lnTo>
                    <a:pt x="81" y="76"/>
                  </a:lnTo>
                  <a:lnTo>
                    <a:pt x="81" y="76"/>
                  </a:lnTo>
                  <a:lnTo>
                    <a:pt x="81" y="77"/>
                  </a:lnTo>
                  <a:lnTo>
                    <a:pt x="81" y="78"/>
                  </a:lnTo>
                  <a:lnTo>
                    <a:pt x="81" y="78"/>
                  </a:lnTo>
                  <a:lnTo>
                    <a:pt x="82" y="78"/>
                  </a:lnTo>
                  <a:lnTo>
                    <a:pt x="82" y="78"/>
                  </a:lnTo>
                  <a:lnTo>
                    <a:pt x="82" y="79"/>
                  </a:lnTo>
                  <a:lnTo>
                    <a:pt x="82" y="79"/>
                  </a:lnTo>
                  <a:lnTo>
                    <a:pt x="82" y="79"/>
                  </a:lnTo>
                  <a:lnTo>
                    <a:pt x="82" y="79"/>
                  </a:lnTo>
                  <a:lnTo>
                    <a:pt x="84" y="79"/>
                  </a:lnTo>
                  <a:lnTo>
                    <a:pt x="84" y="79"/>
                  </a:lnTo>
                  <a:lnTo>
                    <a:pt x="84" y="79"/>
                  </a:lnTo>
                  <a:lnTo>
                    <a:pt x="84" y="80"/>
                  </a:lnTo>
                  <a:lnTo>
                    <a:pt x="84" y="80"/>
                  </a:lnTo>
                  <a:lnTo>
                    <a:pt x="84" y="80"/>
                  </a:lnTo>
                  <a:lnTo>
                    <a:pt x="86" y="83"/>
                  </a:lnTo>
                  <a:lnTo>
                    <a:pt x="86" y="83"/>
                  </a:lnTo>
                  <a:lnTo>
                    <a:pt x="86" y="83"/>
                  </a:lnTo>
                  <a:lnTo>
                    <a:pt x="86" y="83"/>
                  </a:lnTo>
                  <a:lnTo>
                    <a:pt x="88" y="84"/>
                  </a:lnTo>
                  <a:lnTo>
                    <a:pt x="89" y="85"/>
                  </a:lnTo>
                  <a:lnTo>
                    <a:pt x="90" y="85"/>
                  </a:lnTo>
                  <a:lnTo>
                    <a:pt x="90" y="85"/>
                  </a:lnTo>
                  <a:lnTo>
                    <a:pt x="91" y="85"/>
                  </a:lnTo>
                  <a:lnTo>
                    <a:pt x="91" y="86"/>
                  </a:lnTo>
                  <a:lnTo>
                    <a:pt x="91" y="86"/>
                  </a:lnTo>
                  <a:lnTo>
                    <a:pt x="91" y="86"/>
                  </a:lnTo>
                  <a:lnTo>
                    <a:pt x="91" y="86"/>
                  </a:lnTo>
                  <a:lnTo>
                    <a:pt x="91" y="86"/>
                  </a:lnTo>
                  <a:lnTo>
                    <a:pt x="91" y="87"/>
                  </a:lnTo>
                  <a:lnTo>
                    <a:pt x="91" y="87"/>
                  </a:lnTo>
                  <a:lnTo>
                    <a:pt x="89" y="90"/>
                  </a:lnTo>
                  <a:lnTo>
                    <a:pt x="88" y="90"/>
                  </a:lnTo>
                  <a:lnTo>
                    <a:pt x="88" y="91"/>
                  </a:lnTo>
                  <a:lnTo>
                    <a:pt x="88" y="91"/>
                  </a:lnTo>
                  <a:lnTo>
                    <a:pt x="87" y="91"/>
                  </a:lnTo>
                  <a:lnTo>
                    <a:pt x="85" y="92"/>
                  </a:lnTo>
                  <a:lnTo>
                    <a:pt x="85" y="92"/>
                  </a:lnTo>
                  <a:lnTo>
                    <a:pt x="85" y="92"/>
                  </a:lnTo>
                  <a:lnTo>
                    <a:pt x="85" y="92"/>
                  </a:lnTo>
                  <a:lnTo>
                    <a:pt x="88" y="92"/>
                  </a:lnTo>
                  <a:lnTo>
                    <a:pt x="89" y="92"/>
                  </a:lnTo>
                  <a:lnTo>
                    <a:pt x="89" y="92"/>
                  </a:lnTo>
                  <a:lnTo>
                    <a:pt x="89" y="92"/>
                  </a:lnTo>
                  <a:lnTo>
                    <a:pt x="90" y="92"/>
                  </a:lnTo>
                  <a:lnTo>
                    <a:pt x="90" y="92"/>
                  </a:lnTo>
                  <a:lnTo>
                    <a:pt x="90" y="92"/>
                  </a:lnTo>
                  <a:lnTo>
                    <a:pt x="90" y="93"/>
                  </a:lnTo>
                  <a:lnTo>
                    <a:pt x="90" y="93"/>
                  </a:lnTo>
                  <a:lnTo>
                    <a:pt x="90" y="93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2" y="93"/>
                  </a:lnTo>
                  <a:lnTo>
                    <a:pt x="92" y="93"/>
                  </a:lnTo>
                  <a:lnTo>
                    <a:pt x="92" y="93"/>
                  </a:lnTo>
                  <a:lnTo>
                    <a:pt x="92" y="94"/>
                  </a:lnTo>
                  <a:lnTo>
                    <a:pt x="93" y="97"/>
                  </a:lnTo>
                  <a:lnTo>
                    <a:pt x="92" y="97"/>
                  </a:lnTo>
                  <a:lnTo>
                    <a:pt x="92" y="98"/>
                  </a:lnTo>
                  <a:lnTo>
                    <a:pt x="92" y="98"/>
                  </a:lnTo>
                  <a:lnTo>
                    <a:pt x="91" y="99"/>
                  </a:lnTo>
                  <a:lnTo>
                    <a:pt x="91" y="102"/>
                  </a:lnTo>
                  <a:lnTo>
                    <a:pt x="91" y="104"/>
                  </a:lnTo>
                  <a:lnTo>
                    <a:pt x="91" y="104"/>
                  </a:lnTo>
                  <a:lnTo>
                    <a:pt x="92" y="104"/>
                  </a:lnTo>
                  <a:lnTo>
                    <a:pt x="92" y="105"/>
                  </a:lnTo>
                  <a:lnTo>
                    <a:pt x="93" y="105"/>
                  </a:lnTo>
                  <a:lnTo>
                    <a:pt x="94" y="106"/>
                  </a:lnTo>
                  <a:lnTo>
                    <a:pt x="96" y="108"/>
                  </a:lnTo>
                  <a:lnTo>
                    <a:pt x="96" y="108"/>
                  </a:lnTo>
                  <a:lnTo>
                    <a:pt x="98" y="110"/>
                  </a:lnTo>
                  <a:lnTo>
                    <a:pt x="98" y="110"/>
                  </a:lnTo>
                  <a:lnTo>
                    <a:pt x="97" y="110"/>
                  </a:lnTo>
                  <a:lnTo>
                    <a:pt x="97" y="110"/>
                  </a:lnTo>
                  <a:lnTo>
                    <a:pt x="97" y="110"/>
                  </a:lnTo>
                  <a:lnTo>
                    <a:pt x="97" y="110"/>
                  </a:lnTo>
                  <a:lnTo>
                    <a:pt x="96" y="110"/>
                  </a:lnTo>
                  <a:lnTo>
                    <a:pt x="95" y="110"/>
                  </a:lnTo>
                  <a:lnTo>
                    <a:pt x="95" y="110"/>
                  </a:lnTo>
                  <a:lnTo>
                    <a:pt x="94" y="111"/>
                  </a:lnTo>
                  <a:lnTo>
                    <a:pt x="94" y="111"/>
                  </a:lnTo>
                  <a:lnTo>
                    <a:pt x="94" y="112"/>
                  </a:lnTo>
                  <a:lnTo>
                    <a:pt x="94" y="112"/>
                  </a:lnTo>
                  <a:lnTo>
                    <a:pt x="94" y="113"/>
                  </a:lnTo>
                  <a:lnTo>
                    <a:pt x="94" y="113"/>
                  </a:lnTo>
                  <a:lnTo>
                    <a:pt x="94" y="114"/>
                  </a:lnTo>
                  <a:lnTo>
                    <a:pt x="94" y="114"/>
                  </a:lnTo>
                  <a:lnTo>
                    <a:pt x="93" y="115"/>
                  </a:lnTo>
                  <a:lnTo>
                    <a:pt x="92" y="116"/>
                  </a:lnTo>
                  <a:lnTo>
                    <a:pt x="92" y="116"/>
                  </a:lnTo>
                  <a:lnTo>
                    <a:pt x="92" y="116"/>
                  </a:lnTo>
                  <a:lnTo>
                    <a:pt x="91" y="116"/>
                  </a:lnTo>
                  <a:lnTo>
                    <a:pt x="91" y="116"/>
                  </a:lnTo>
                  <a:lnTo>
                    <a:pt x="91" y="116"/>
                  </a:lnTo>
                  <a:lnTo>
                    <a:pt x="90" y="116"/>
                  </a:lnTo>
                  <a:lnTo>
                    <a:pt x="89" y="117"/>
                  </a:lnTo>
                  <a:lnTo>
                    <a:pt x="89" y="117"/>
                  </a:lnTo>
                  <a:lnTo>
                    <a:pt x="88" y="117"/>
                  </a:lnTo>
                  <a:lnTo>
                    <a:pt x="88" y="118"/>
                  </a:lnTo>
                  <a:lnTo>
                    <a:pt x="88" y="118"/>
                  </a:lnTo>
                  <a:lnTo>
                    <a:pt x="88" y="118"/>
                  </a:lnTo>
                  <a:lnTo>
                    <a:pt x="88" y="118"/>
                  </a:lnTo>
                  <a:lnTo>
                    <a:pt x="88" y="119"/>
                  </a:lnTo>
                  <a:lnTo>
                    <a:pt x="88" y="119"/>
                  </a:lnTo>
                  <a:lnTo>
                    <a:pt x="88" y="119"/>
                  </a:lnTo>
                  <a:lnTo>
                    <a:pt x="89" y="119"/>
                  </a:lnTo>
                  <a:lnTo>
                    <a:pt x="89" y="119"/>
                  </a:lnTo>
                  <a:lnTo>
                    <a:pt x="90" y="120"/>
                  </a:lnTo>
                  <a:lnTo>
                    <a:pt x="90" y="121"/>
                  </a:lnTo>
                  <a:lnTo>
                    <a:pt x="91" y="121"/>
                  </a:lnTo>
                  <a:lnTo>
                    <a:pt x="92" y="122"/>
                  </a:lnTo>
                  <a:lnTo>
                    <a:pt x="92" y="122"/>
                  </a:lnTo>
                  <a:lnTo>
                    <a:pt x="92" y="123"/>
                  </a:lnTo>
                  <a:lnTo>
                    <a:pt x="92" y="123"/>
                  </a:lnTo>
                  <a:lnTo>
                    <a:pt x="92" y="123"/>
                  </a:lnTo>
                  <a:lnTo>
                    <a:pt x="92" y="123"/>
                  </a:lnTo>
                  <a:lnTo>
                    <a:pt x="92" y="123"/>
                  </a:lnTo>
                  <a:lnTo>
                    <a:pt x="92" y="123"/>
                  </a:lnTo>
                  <a:lnTo>
                    <a:pt x="92" y="123"/>
                  </a:lnTo>
                  <a:lnTo>
                    <a:pt x="92" y="123"/>
                  </a:lnTo>
                  <a:lnTo>
                    <a:pt x="91" y="123"/>
                  </a:lnTo>
                  <a:lnTo>
                    <a:pt x="90" y="123"/>
                  </a:lnTo>
                  <a:lnTo>
                    <a:pt x="89" y="124"/>
                  </a:lnTo>
                  <a:lnTo>
                    <a:pt x="89" y="124"/>
                  </a:lnTo>
                  <a:lnTo>
                    <a:pt x="89" y="125"/>
                  </a:lnTo>
                  <a:lnTo>
                    <a:pt x="90" y="126"/>
                  </a:lnTo>
                  <a:lnTo>
                    <a:pt x="90" y="126"/>
                  </a:lnTo>
                  <a:lnTo>
                    <a:pt x="90" y="126"/>
                  </a:lnTo>
                  <a:lnTo>
                    <a:pt x="91" y="126"/>
                  </a:lnTo>
                  <a:lnTo>
                    <a:pt x="91" y="126"/>
                  </a:lnTo>
                  <a:lnTo>
                    <a:pt x="92" y="127"/>
                  </a:lnTo>
                  <a:lnTo>
                    <a:pt x="92" y="127"/>
                  </a:lnTo>
                  <a:lnTo>
                    <a:pt x="92" y="127"/>
                  </a:lnTo>
                  <a:lnTo>
                    <a:pt x="94" y="129"/>
                  </a:lnTo>
                  <a:lnTo>
                    <a:pt x="95" y="129"/>
                  </a:lnTo>
                  <a:lnTo>
                    <a:pt x="95" y="129"/>
                  </a:lnTo>
                  <a:lnTo>
                    <a:pt x="96" y="130"/>
                  </a:lnTo>
                  <a:lnTo>
                    <a:pt x="98" y="133"/>
                  </a:lnTo>
                  <a:lnTo>
                    <a:pt x="96" y="136"/>
                  </a:lnTo>
                  <a:lnTo>
                    <a:pt x="96" y="136"/>
                  </a:lnTo>
                  <a:lnTo>
                    <a:pt x="95" y="136"/>
                  </a:lnTo>
                  <a:lnTo>
                    <a:pt x="95" y="136"/>
                  </a:lnTo>
                  <a:lnTo>
                    <a:pt x="95" y="137"/>
                  </a:lnTo>
                  <a:lnTo>
                    <a:pt x="94" y="138"/>
                  </a:lnTo>
                  <a:lnTo>
                    <a:pt x="94" y="139"/>
                  </a:lnTo>
                  <a:lnTo>
                    <a:pt x="94" y="141"/>
                  </a:lnTo>
                  <a:lnTo>
                    <a:pt x="95" y="144"/>
                  </a:lnTo>
                  <a:lnTo>
                    <a:pt x="95" y="146"/>
                  </a:lnTo>
                  <a:lnTo>
                    <a:pt x="95" y="146"/>
                  </a:lnTo>
                  <a:lnTo>
                    <a:pt x="96" y="146"/>
                  </a:lnTo>
                  <a:lnTo>
                    <a:pt x="96" y="147"/>
                  </a:lnTo>
                  <a:lnTo>
                    <a:pt x="96" y="147"/>
                  </a:lnTo>
                  <a:lnTo>
                    <a:pt x="96" y="148"/>
                  </a:lnTo>
                  <a:lnTo>
                    <a:pt x="96" y="149"/>
                  </a:lnTo>
                  <a:lnTo>
                    <a:pt x="96" y="151"/>
                  </a:lnTo>
                  <a:lnTo>
                    <a:pt x="96" y="152"/>
                  </a:lnTo>
                  <a:lnTo>
                    <a:pt x="95" y="152"/>
                  </a:lnTo>
                  <a:lnTo>
                    <a:pt x="95" y="153"/>
                  </a:lnTo>
                  <a:lnTo>
                    <a:pt x="94" y="154"/>
                  </a:lnTo>
                  <a:lnTo>
                    <a:pt x="94" y="154"/>
                  </a:lnTo>
                  <a:lnTo>
                    <a:pt x="94" y="154"/>
                  </a:lnTo>
                  <a:lnTo>
                    <a:pt x="94" y="154"/>
                  </a:lnTo>
                  <a:lnTo>
                    <a:pt x="93" y="154"/>
                  </a:lnTo>
                  <a:lnTo>
                    <a:pt x="91" y="154"/>
                  </a:lnTo>
                  <a:lnTo>
                    <a:pt x="90" y="155"/>
                  </a:lnTo>
                  <a:lnTo>
                    <a:pt x="90" y="156"/>
                  </a:lnTo>
                  <a:lnTo>
                    <a:pt x="90" y="156"/>
                  </a:lnTo>
                  <a:lnTo>
                    <a:pt x="89" y="156"/>
                  </a:lnTo>
                  <a:lnTo>
                    <a:pt x="89" y="156"/>
                  </a:lnTo>
                  <a:lnTo>
                    <a:pt x="89" y="157"/>
                  </a:lnTo>
                  <a:lnTo>
                    <a:pt x="88" y="157"/>
                  </a:lnTo>
                  <a:lnTo>
                    <a:pt x="88" y="157"/>
                  </a:lnTo>
                  <a:lnTo>
                    <a:pt x="88" y="158"/>
                  </a:lnTo>
                  <a:lnTo>
                    <a:pt x="88" y="158"/>
                  </a:lnTo>
                  <a:lnTo>
                    <a:pt x="88" y="158"/>
                  </a:lnTo>
                  <a:lnTo>
                    <a:pt x="89" y="159"/>
                  </a:lnTo>
                  <a:lnTo>
                    <a:pt x="88" y="159"/>
                  </a:lnTo>
                  <a:lnTo>
                    <a:pt x="88" y="159"/>
                  </a:lnTo>
                  <a:lnTo>
                    <a:pt x="88" y="159"/>
                  </a:lnTo>
                  <a:lnTo>
                    <a:pt x="87" y="159"/>
                  </a:lnTo>
                  <a:lnTo>
                    <a:pt x="87" y="159"/>
                  </a:lnTo>
                  <a:lnTo>
                    <a:pt x="85" y="160"/>
                  </a:lnTo>
                  <a:lnTo>
                    <a:pt x="83" y="160"/>
                  </a:lnTo>
                  <a:lnTo>
                    <a:pt x="82" y="160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79" y="160"/>
                  </a:lnTo>
                  <a:lnTo>
                    <a:pt x="79" y="160"/>
                  </a:lnTo>
                  <a:lnTo>
                    <a:pt x="78" y="160"/>
                  </a:lnTo>
                  <a:lnTo>
                    <a:pt x="78" y="160"/>
                  </a:lnTo>
                  <a:lnTo>
                    <a:pt x="77" y="160"/>
                  </a:lnTo>
                  <a:lnTo>
                    <a:pt x="75" y="161"/>
                  </a:lnTo>
                  <a:lnTo>
                    <a:pt x="74" y="161"/>
                  </a:lnTo>
                  <a:lnTo>
                    <a:pt x="73" y="162"/>
                  </a:lnTo>
                  <a:lnTo>
                    <a:pt x="69" y="165"/>
                  </a:lnTo>
                  <a:lnTo>
                    <a:pt x="69" y="165"/>
                  </a:lnTo>
                  <a:lnTo>
                    <a:pt x="68" y="165"/>
                  </a:lnTo>
                  <a:lnTo>
                    <a:pt x="68" y="164"/>
                  </a:lnTo>
                  <a:lnTo>
                    <a:pt x="67" y="164"/>
                  </a:lnTo>
                  <a:lnTo>
                    <a:pt x="67" y="163"/>
                  </a:lnTo>
                  <a:lnTo>
                    <a:pt x="67" y="163"/>
                  </a:lnTo>
                  <a:lnTo>
                    <a:pt x="67" y="163"/>
                  </a:lnTo>
                  <a:lnTo>
                    <a:pt x="65" y="160"/>
                  </a:lnTo>
                  <a:lnTo>
                    <a:pt x="65" y="160"/>
                  </a:lnTo>
                  <a:lnTo>
                    <a:pt x="62" y="157"/>
                  </a:lnTo>
                  <a:lnTo>
                    <a:pt x="61" y="156"/>
                  </a:lnTo>
                  <a:lnTo>
                    <a:pt x="61" y="156"/>
                  </a:lnTo>
                  <a:lnTo>
                    <a:pt x="61" y="156"/>
                  </a:lnTo>
                  <a:lnTo>
                    <a:pt x="61" y="155"/>
                  </a:lnTo>
                  <a:lnTo>
                    <a:pt x="60" y="155"/>
                  </a:lnTo>
                  <a:lnTo>
                    <a:pt x="60" y="154"/>
                  </a:lnTo>
                  <a:lnTo>
                    <a:pt x="59" y="153"/>
                  </a:lnTo>
                  <a:lnTo>
                    <a:pt x="57" y="149"/>
                  </a:lnTo>
                  <a:lnTo>
                    <a:pt x="56" y="147"/>
                  </a:lnTo>
                  <a:lnTo>
                    <a:pt x="56" y="147"/>
                  </a:lnTo>
                  <a:lnTo>
                    <a:pt x="55" y="147"/>
                  </a:lnTo>
                  <a:lnTo>
                    <a:pt x="54" y="147"/>
                  </a:lnTo>
                  <a:lnTo>
                    <a:pt x="51" y="146"/>
                  </a:lnTo>
                  <a:lnTo>
                    <a:pt x="51" y="146"/>
                  </a:lnTo>
                  <a:lnTo>
                    <a:pt x="51" y="146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49" y="146"/>
                  </a:lnTo>
                  <a:lnTo>
                    <a:pt x="47" y="144"/>
                  </a:lnTo>
                  <a:lnTo>
                    <a:pt x="46" y="144"/>
                  </a:lnTo>
                  <a:lnTo>
                    <a:pt x="46" y="144"/>
                  </a:lnTo>
                  <a:lnTo>
                    <a:pt x="45" y="143"/>
                  </a:lnTo>
                  <a:lnTo>
                    <a:pt x="45" y="143"/>
                  </a:lnTo>
                  <a:lnTo>
                    <a:pt x="45" y="143"/>
                  </a:lnTo>
                  <a:lnTo>
                    <a:pt x="44" y="143"/>
                  </a:lnTo>
                  <a:lnTo>
                    <a:pt x="44" y="143"/>
                  </a:lnTo>
                  <a:lnTo>
                    <a:pt x="44" y="143"/>
                  </a:lnTo>
                  <a:lnTo>
                    <a:pt x="42" y="142"/>
                  </a:lnTo>
                  <a:lnTo>
                    <a:pt x="41" y="141"/>
                  </a:lnTo>
                  <a:lnTo>
                    <a:pt x="41" y="140"/>
                  </a:lnTo>
                  <a:lnTo>
                    <a:pt x="41" y="140"/>
                  </a:lnTo>
                  <a:lnTo>
                    <a:pt x="41" y="139"/>
                  </a:lnTo>
                  <a:lnTo>
                    <a:pt x="41" y="139"/>
                  </a:lnTo>
                  <a:lnTo>
                    <a:pt x="41" y="139"/>
                  </a:lnTo>
                  <a:lnTo>
                    <a:pt x="41" y="139"/>
                  </a:lnTo>
                  <a:lnTo>
                    <a:pt x="41" y="138"/>
                  </a:lnTo>
                  <a:lnTo>
                    <a:pt x="41" y="138"/>
                  </a:lnTo>
                  <a:lnTo>
                    <a:pt x="41" y="138"/>
                  </a:lnTo>
                  <a:lnTo>
                    <a:pt x="41" y="137"/>
                  </a:lnTo>
                  <a:lnTo>
                    <a:pt x="41" y="137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39" y="134"/>
                  </a:lnTo>
                  <a:lnTo>
                    <a:pt x="35" y="136"/>
                  </a:lnTo>
                  <a:lnTo>
                    <a:pt x="35" y="136"/>
                  </a:lnTo>
                  <a:lnTo>
                    <a:pt x="34" y="136"/>
                  </a:lnTo>
                  <a:lnTo>
                    <a:pt x="34" y="136"/>
                  </a:lnTo>
                  <a:lnTo>
                    <a:pt x="34" y="136"/>
                  </a:lnTo>
                  <a:lnTo>
                    <a:pt x="34" y="136"/>
                  </a:lnTo>
                  <a:lnTo>
                    <a:pt x="33" y="136"/>
                  </a:lnTo>
                  <a:lnTo>
                    <a:pt x="33" y="136"/>
                  </a:lnTo>
                  <a:lnTo>
                    <a:pt x="33" y="136"/>
                  </a:lnTo>
                  <a:lnTo>
                    <a:pt x="32" y="136"/>
                  </a:lnTo>
                  <a:lnTo>
                    <a:pt x="32" y="136"/>
                  </a:lnTo>
                  <a:lnTo>
                    <a:pt x="32" y="136"/>
                  </a:lnTo>
                  <a:lnTo>
                    <a:pt x="32" y="136"/>
                  </a:lnTo>
                  <a:lnTo>
                    <a:pt x="31" y="136"/>
                  </a:lnTo>
                  <a:lnTo>
                    <a:pt x="29" y="137"/>
                  </a:lnTo>
                  <a:lnTo>
                    <a:pt x="29" y="137"/>
                  </a:lnTo>
                  <a:lnTo>
                    <a:pt x="29" y="137"/>
                  </a:lnTo>
                  <a:lnTo>
                    <a:pt x="28" y="137"/>
                  </a:lnTo>
                  <a:lnTo>
                    <a:pt x="28" y="137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28" y="139"/>
                  </a:lnTo>
                  <a:lnTo>
                    <a:pt x="28" y="139"/>
                  </a:lnTo>
                  <a:lnTo>
                    <a:pt x="28" y="140"/>
                  </a:lnTo>
                  <a:lnTo>
                    <a:pt x="28" y="140"/>
                  </a:lnTo>
                  <a:lnTo>
                    <a:pt x="28" y="141"/>
                  </a:lnTo>
                  <a:lnTo>
                    <a:pt x="28" y="142"/>
                  </a:lnTo>
                  <a:lnTo>
                    <a:pt x="27" y="142"/>
                  </a:lnTo>
                  <a:lnTo>
                    <a:pt x="27" y="142"/>
                  </a:lnTo>
                  <a:lnTo>
                    <a:pt x="26" y="143"/>
                  </a:lnTo>
                  <a:lnTo>
                    <a:pt x="26" y="143"/>
                  </a:lnTo>
                  <a:lnTo>
                    <a:pt x="26" y="143"/>
                  </a:lnTo>
                  <a:lnTo>
                    <a:pt x="26" y="143"/>
                  </a:lnTo>
                  <a:lnTo>
                    <a:pt x="25" y="143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24" y="142"/>
                  </a:lnTo>
                  <a:lnTo>
                    <a:pt x="24" y="142"/>
                  </a:lnTo>
                  <a:lnTo>
                    <a:pt x="24" y="142"/>
                  </a:lnTo>
                  <a:lnTo>
                    <a:pt x="24" y="142"/>
                  </a:lnTo>
                  <a:lnTo>
                    <a:pt x="23" y="142"/>
                  </a:lnTo>
                  <a:lnTo>
                    <a:pt x="23" y="141"/>
                  </a:lnTo>
                  <a:lnTo>
                    <a:pt x="23" y="141"/>
                  </a:lnTo>
                  <a:lnTo>
                    <a:pt x="23" y="141"/>
                  </a:lnTo>
                  <a:lnTo>
                    <a:pt x="23" y="141"/>
                  </a:lnTo>
                  <a:lnTo>
                    <a:pt x="23" y="141"/>
                  </a:lnTo>
                  <a:lnTo>
                    <a:pt x="23" y="141"/>
                  </a:lnTo>
                  <a:lnTo>
                    <a:pt x="23" y="142"/>
                  </a:lnTo>
                  <a:lnTo>
                    <a:pt x="23" y="142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2" y="143"/>
                  </a:lnTo>
                  <a:lnTo>
                    <a:pt x="21" y="143"/>
                  </a:lnTo>
                  <a:lnTo>
                    <a:pt x="21" y="142"/>
                  </a:lnTo>
                  <a:lnTo>
                    <a:pt x="20" y="142"/>
                  </a:lnTo>
                  <a:lnTo>
                    <a:pt x="20" y="142"/>
                  </a:lnTo>
                  <a:lnTo>
                    <a:pt x="19" y="142"/>
                  </a:lnTo>
                  <a:lnTo>
                    <a:pt x="18" y="142"/>
                  </a:lnTo>
                  <a:lnTo>
                    <a:pt x="16" y="141"/>
                  </a:lnTo>
                  <a:lnTo>
                    <a:pt x="14" y="141"/>
                  </a:lnTo>
                  <a:lnTo>
                    <a:pt x="13" y="141"/>
                  </a:lnTo>
                  <a:lnTo>
                    <a:pt x="11" y="140"/>
                  </a:lnTo>
                  <a:lnTo>
                    <a:pt x="12" y="137"/>
                  </a:lnTo>
                  <a:lnTo>
                    <a:pt x="13" y="135"/>
                  </a:lnTo>
                  <a:lnTo>
                    <a:pt x="14" y="132"/>
                  </a:lnTo>
                  <a:lnTo>
                    <a:pt x="13" y="132"/>
                  </a:lnTo>
                  <a:lnTo>
                    <a:pt x="12" y="130"/>
                  </a:lnTo>
                  <a:lnTo>
                    <a:pt x="13" y="127"/>
                  </a:lnTo>
                  <a:lnTo>
                    <a:pt x="15" y="126"/>
                  </a:lnTo>
                  <a:lnTo>
                    <a:pt x="15" y="126"/>
                  </a:lnTo>
                  <a:lnTo>
                    <a:pt x="15" y="126"/>
                  </a:lnTo>
                  <a:lnTo>
                    <a:pt x="15" y="126"/>
                  </a:lnTo>
                  <a:lnTo>
                    <a:pt x="15" y="126"/>
                  </a:lnTo>
                  <a:lnTo>
                    <a:pt x="16" y="126"/>
                  </a:lnTo>
                  <a:lnTo>
                    <a:pt x="16" y="125"/>
                  </a:lnTo>
                  <a:lnTo>
                    <a:pt x="16" y="125"/>
                  </a:lnTo>
                  <a:lnTo>
                    <a:pt x="14" y="124"/>
                  </a:lnTo>
                  <a:lnTo>
                    <a:pt x="14" y="123"/>
                  </a:lnTo>
                  <a:lnTo>
                    <a:pt x="13" y="120"/>
                  </a:lnTo>
                  <a:lnTo>
                    <a:pt x="13" y="120"/>
                  </a:lnTo>
                  <a:lnTo>
                    <a:pt x="13" y="120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18"/>
                  </a:lnTo>
                  <a:lnTo>
                    <a:pt x="14" y="118"/>
                  </a:lnTo>
                  <a:lnTo>
                    <a:pt x="14" y="118"/>
                  </a:lnTo>
                  <a:lnTo>
                    <a:pt x="14" y="118"/>
                  </a:lnTo>
                  <a:lnTo>
                    <a:pt x="14" y="118"/>
                  </a:lnTo>
                  <a:lnTo>
                    <a:pt x="14" y="117"/>
                  </a:lnTo>
                  <a:lnTo>
                    <a:pt x="14" y="117"/>
                  </a:lnTo>
                  <a:lnTo>
                    <a:pt x="14" y="117"/>
                  </a:lnTo>
                  <a:lnTo>
                    <a:pt x="14" y="114"/>
                  </a:lnTo>
                  <a:lnTo>
                    <a:pt x="13" y="112"/>
                  </a:lnTo>
                  <a:lnTo>
                    <a:pt x="13" y="112"/>
                  </a:lnTo>
                  <a:lnTo>
                    <a:pt x="13" y="111"/>
                  </a:lnTo>
                  <a:lnTo>
                    <a:pt x="12" y="111"/>
                  </a:lnTo>
                  <a:lnTo>
                    <a:pt x="12" y="111"/>
                  </a:lnTo>
                  <a:lnTo>
                    <a:pt x="12" y="111"/>
                  </a:lnTo>
                  <a:lnTo>
                    <a:pt x="12" y="111"/>
                  </a:lnTo>
                  <a:lnTo>
                    <a:pt x="13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6" y="105"/>
                  </a:lnTo>
                  <a:lnTo>
                    <a:pt x="17" y="105"/>
                  </a:lnTo>
                  <a:lnTo>
                    <a:pt x="17" y="105"/>
                  </a:lnTo>
                  <a:lnTo>
                    <a:pt x="18" y="105"/>
                  </a:lnTo>
                  <a:lnTo>
                    <a:pt x="18" y="106"/>
                  </a:lnTo>
                  <a:lnTo>
                    <a:pt x="19" y="106"/>
                  </a:lnTo>
                  <a:lnTo>
                    <a:pt x="19" y="107"/>
                  </a:lnTo>
                  <a:lnTo>
                    <a:pt x="19" y="107"/>
                  </a:lnTo>
                  <a:lnTo>
                    <a:pt x="20" y="107"/>
                  </a:lnTo>
                  <a:lnTo>
                    <a:pt x="20" y="107"/>
                  </a:lnTo>
                  <a:lnTo>
                    <a:pt x="20" y="107"/>
                  </a:lnTo>
                  <a:lnTo>
                    <a:pt x="20" y="107"/>
                  </a:lnTo>
                  <a:lnTo>
                    <a:pt x="20" y="107"/>
                  </a:lnTo>
                  <a:lnTo>
                    <a:pt x="21" y="106"/>
                  </a:lnTo>
                  <a:lnTo>
                    <a:pt x="21" y="105"/>
                  </a:lnTo>
                  <a:lnTo>
                    <a:pt x="21" y="104"/>
                  </a:lnTo>
                  <a:lnTo>
                    <a:pt x="23" y="104"/>
                  </a:lnTo>
                  <a:lnTo>
                    <a:pt x="22" y="102"/>
                  </a:lnTo>
                  <a:lnTo>
                    <a:pt x="22" y="100"/>
                  </a:lnTo>
                  <a:lnTo>
                    <a:pt x="22" y="99"/>
                  </a:lnTo>
                  <a:lnTo>
                    <a:pt x="22" y="99"/>
                  </a:lnTo>
                  <a:lnTo>
                    <a:pt x="22" y="98"/>
                  </a:lnTo>
                  <a:lnTo>
                    <a:pt x="22" y="97"/>
                  </a:lnTo>
                  <a:lnTo>
                    <a:pt x="22" y="97"/>
                  </a:lnTo>
                  <a:lnTo>
                    <a:pt x="23" y="95"/>
                  </a:lnTo>
                  <a:lnTo>
                    <a:pt x="23" y="95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1" y="93"/>
                  </a:lnTo>
                  <a:lnTo>
                    <a:pt x="21" y="92"/>
                  </a:lnTo>
                  <a:lnTo>
                    <a:pt x="21" y="92"/>
                  </a:lnTo>
                  <a:lnTo>
                    <a:pt x="21" y="92"/>
                  </a:lnTo>
                  <a:lnTo>
                    <a:pt x="20" y="92"/>
                  </a:lnTo>
                  <a:lnTo>
                    <a:pt x="20" y="92"/>
                  </a:lnTo>
                  <a:lnTo>
                    <a:pt x="20" y="92"/>
                  </a:lnTo>
                  <a:lnTo>
                    <a:pt x="20" y="92"/>
                  </a:lnTo>
                  <a:lnTo>
                    <a:pt x="19" y="91"/>
                  </a:lnTo>
                  <a:lnTo>
                    <a:pt x="18" y="91"/>
                  </a:lnTo>
                  <a:lnTo>
                    <a:pt x="18" y="89"/>
                  </a:lnTo>
                  <a:lnTo>
                    <a:pt x="18" y="89"/>
                  </a:lnTo>
                  <a:lnTo>
                    <a:pt x="18" y="89"/>
                  </a:lnTo>
                  <a:lnTo>
                    <a:pt x="17" y="89"/>
                  </a:lnTo>
                  <a:lnTo>
                    <a:pt x="17" y="86"/>
                  </a:lnTo>
                  <a:lnTo>
                    <a:pt x="17" y="83"/>
                  </a:lnTo>
                  <a:lnTo>
                    <a:pt x="16" y="82"/>
                  </a:lnTo>
                  <a:lnTo>
                    <a:pt x="15" y="81"/>
                  </a:lnTo>
                  <a:lnTo>
                    <a:pt x="15" y="80"/>
                  </a:lnTo>
                  <a:lnTo>
                    <a:pt x="15" y="80"/>
                  </a:lnTo>
                  <a:lnTo>
                    <a:pt x="15" y="80"/>
                  </a:lnTo>
                  <a:lnTo>
                    <a:pt x="15" y="79"/>
                  </a:lnTo>
                  <a:lnTo>
                    <a:pt x="14" y="79"/>
                  </a:lnTo>
                  <a:lnTo>
                    <a:pt x="13" y="78"/>
                  </a:lnTo>
                  <a:lnTo>
                    <a:pt x="13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1" y="77"/>
                  </a:lnTo>
                  <a:lnTo>
                    <a:pt x="12" y="73"/>
                  </a:lnTo>
                  <a:lnTo>
                    <a:pt x="11" y="72"/>
                  </a:lnTo>
                  <a:lnTo>
                    <a:pt x="10" y="68"/>
                  </a:lnTo>
                  <a:lnTo>
                    <a:pt x="9" y="66"/>
                  </a:lnTo>
                  <a:lnTo>
                    <a:pt x="11" y="66"/>
                  </a:lnTo>
                  <a:lnTo>
                    <a:pt x="13" y="65"/>
                  </a:lnTo>
                  <a:lnTo>
                    <a:pt x="12" y="64"/>
                  </a:lnTo>
                  <a:lnTo>
                    <a:pt x="12" y="63"/>
                  </a:lnTo>
                  <a:lnTo>
                    <a:pt x="12" y="62"/>
                  </a:lnTo>
                  <a:lnTo>
                    <a:pt x="12" y="62"/>
                  </a:lnTo>
                  <a:lnTo>
                    <a:pt x="11" y="62"/>
                  </a:lnTo>
                  <a:lnTo>
                    <a:pt x="11" y="61"/>
                  </a:lnTo>
                  <a:lnTo>
                    <a:pt x="11" y="61"/>
                  </a:lnTo>
                  <a:lnTo>
                    <a:pt x="9" y="60"/>
                  </a:lnTo>
                  <a:lnTo>
                    <a:pt x="9" y="60"/>
                  </a:lnTo>
                  <a:lnTo>
                    <a:pt x="6" y="58"/>
                  </a:lnTo>
                  <a:lnTo>
                    <a:pt x="6" y="57"/>
                  </a:lnTo>
                  <a:lnTo>
                    <a:pt x="5" y="56"/>
                  </a:lnTo>
                  <a:lnTo>
                    <a:pt x="5" y="54"/>
                  </a:lnTo>
                  <a:lnTo>
                    <a:pt x="4" y="52"/>
                  </a:lnTo>
                  <a:lnTo>
                    <a:pt x="3" y="50"/>
                  </a:lnTo>
                  <a:lnTo>
                    <a:pt x="2" y="49"/>
                  </a:lnTo>
                  <a:lnTo>
                    <a:pt x="1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1" y="44"/>
                  </a:lnTo>
                  <a:lnTo>
                    <a:pt x="2" y="40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5" y="37"/>
                  </a:lnTo>
                  <a:lnTo>
                    <a:pt x="5" y="36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7" y="31"/>
                  </a:lnTo>
                  <a:lnTo>
                    <a:pt x="9" y="28"/>
                  </a:lnTo>
                  <a:lnTo>
                    <a:pt x="9" y="25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3" y="22"/>
                  </a:lnTo>
                  <a:lnTo>
                    <a:pt x="15" y="21"/>
                  </a:lnTo>
                  <a:lnTo>
                    <a:pt x="16" y="20"/>
                  </a:lnTo>
                  <a:lnTo>
                    <a:pt x="17" y="20"/>
                  </a:lnTo>
                  <a:lnTo>
                    <a:pt x="18" y="21"/>
                  </a:lnTo>
                  <a:lnTo>
                    <a:pt x="20" y="22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8" y="22"/>
                  </a:lnTo>
                  <a:lnTo>
                    <a:pt x="29" y="22"/>
                  </a:lnTo>
                  <a:lnTo>
                    <a:pt x="29" y="22"/>
                  </a:lnTo>
                  <a:lnTo>
                    <a:pt x="29" y="22"/>
                  </a:lnTo>
                  <a:lnTo>
                    <a:pt x="28" y="21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7"/>
                  </a:lnTo>
                  <a:lnTo>
                    <a:pt x="28" y="17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30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5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7" y="15"/>
                  </a:lnTo>
                  <a:lnTo>
                    <a:pt x="37" y="14"/>
                  </a:lnTo>
                  <a:lnTo>
                    <a:pt x="38" y="13"/>
                  </a:lnTo>
                  <a:lnTo>
                    <a:pt x="38" y="13"/>
                  </a:lnTo>
                  <a:lnTo>
                    <a:pt x="38" y="13"/>
                  </a:lnTo>
                  <a:lnTo>
                    <a:pt x="38" y="13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40" y="13"/>
                  </a:lnTo>
                  <a:lnTo>
                    <a:pt x="43" y="14"/>
                  </a:lnTo>
                  <a:lnTo>
                    <a:pt x="43" y="15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7" y="15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7" y="13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6" y="5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51" y="5"/>
                  </a:lnTo>
                  <a:lnTo>
                    <a:pt x="54" y="3"/>
                  </a:lnTo>
                  <a:lnTo>
                    <a:pt x="55" y="2"/>
                  </a:lnTo>
                  <a:lnTo>
                    <a:pt x="55" y="3"/>
                  </a:lnTo>
                  <a:lnTo>
                    <a:pt x="56" y="3"/>
                  </a:lnTo>
                  <a:lnTo>
                    <a:pt x="57" y="2"/>
                  </a:lnTo>
                  <a:lnTo>
                    <a:pt x="58" y="2"/>
                  </a:lnTo>
                  <a:lnTo>
                    <a:pt x="60" y="3"/>
                  </a:lnTo>
                  <a:lnTo>
                    <a:pt x="65" y="4"/>
                  </a:lnTo>
                  <a:lnTo>
                    <a:pt x="69" y="4"/>
                  </a:lnTo>
                  <a:lnTo>
                    <a:pt x="72" y="5"/>
                  </a:lnTo>
                  <a:lnTo>
                    <a:pt x="72" y="5"/>
                  </a:lnTo>
                  <a:lnTo>
                    <a:pt x="73" y="5"/>
                  </a:lnTo>
                  <a:lnTo>
                    <a:pt x="73" y="5"/>
                  </a:lnTo>
                  <a:lnTo>
                    <a:pt x="73" y="4"/>
                  </a:lnTo>
                  <a:lnTo>
                    <a:pt x="73" y="3"/>
                  </a:lnTo>
                  <a:lnTo>
                    <a:pt x="74" y="2"/>
                  </a:lnTo>
                  <a:lnTo>
                    <a:pt x="74" y="0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3F6075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57" name="Freeform 282"/>
            <p:cNvSpPr>
              <a:spLocks/>
            </p:cNvSpPr>
            <p:nvPr/>
          </p:nvSpPr>
          <p:spPr bwMode="auto">
            <a:xfrm>
              <a:off x="5900415" y="1122768"/>
              <a:ext cx="950695" cy="944808"/>
            </a:xfrm>
            <a:custGeom>
              <a:avLst/>
              <a:gdLst>
                <a:gd name="T0" fmla="*/ 304 w 323"/>
                <a:gd name="T1" fmla="*/ 11 h 321"/>
                <a:gd name="T2" fmla="*/ 316 w 323"/>
                <a:gd name="T3" fmla="*/ 27 h 321"/>
                <a:gd name="T4" fmla="*/ 321 w 323"/>
                <a:gd name="T5" fmla="*/ 59 h 321"/>
                <a:gd name="T6" fmla="*/ 312 w 323"/>
                <a:gd name="T7" fmla="*/ 67 h 321"/>
                <a:gd name="T8" fmla="*/ 293 w 323"/>
                <a:gd name="T9" fmla="*/ 85 h 321"/>
                <a:gd name="T10" fmla="*/ 281 w 323"/>
                <a:gd name="T11" fmla="*/ 96 h 321"/>
                <a:gd name="T12" fmla="*/ 257 w 323"/>
                <a:gd name="T13" fmla="*/ 113 h 321"/>
                <a:gd name="T14" fmla="*/ 251 w 323"/>
                <a:gd name="T15" fmla="*/ 134 h 321"/>
                <a:gd name="T16" fmla="*/ 268 w 323"/>
                <a:gd name="T17" fmla="*/ 169 h 321"/>
                <a:gd name="T18" fmla="*/ 281 w 323"/>
                <a:gd name="T19" fmla="*/ 181 h 321"/>
                <a:gd name="T20" fmla="*/ 285 w 323"/>
                <a:gd name="T21" fmla="*/ 193 h 321"/>
                <a:gd name="T22" fmla="*/ 282 w 323"/>
                <a:gd name="T23" fmla="*/ 225 h 321"/>
                <a:gd name="T24" fmla="*/ 293 w 323"/>
                <a:gd name="T25" fmla="*/ 247 h 321"/>
                <a:gd name="T26" fmla="*/ 288 w 323"/>
                <a:gd name="T27" fmla="*/ 260 h 321"/>
                <a:gd name="T28" fmla="*/ 257 w 323"/>
                <a:gd name="T29" fmla="*/ 284 h 321"/>
                <a:gd name="T30" fmla="*/ 248 w 323"/>
                <a:gd name="T31" fmla="*/ 289 h 321"/>
                <a:gd name="T32" fmla="*/ 240 w 323"/>
                <a:gd name="T33" fmla="*/ 299 h 321"/>
                <a:gd name="T34" fmla="*/ 232 w 323"/>
                <a:gd name="T35" fmla="*/ 306 h 321"/>
                <a:gd name="T36" fmla="*/ 220 w 323"/>
                <a:gd name="T37" fmla="*/ 303 h 321"/>
                <a:gd name="T38" fmla="*/ 191 w 323"/>
                <a:gd name="T39" fmla="*/ 304 h 321"/>
                <a:gd name="T40" fmla="*/ 176 w 323"/>
                <a:gd name="T41" fmla="*/ 311 h 321"/>
                <a:gd name="T42" fmla="*/ 172 w 323"/>
                <a:gd name="T43" fmla="*/ 317 h 321"/>
                <a:gd name="T44" fmla="*/ 152 w 323"/>
                <a:gd name="T45" fmla="*/ 315 h 321"/>
                <a:gd name="T46" fmla="*/ 133 w 323"/>
                <a:gd name="T47" fmla="*/ 307 h 321"/>
                <a:gd name="T48" fmla="*/ 120 w 323"/>
                <a:gd name="T49" fmla="*/ 311 h 321"/>
                <a:gd name="T50" fmla="*/ 106 w 323"/>
                <a:gd name="T51" fmla="*/ 312 h 321"/>
                <a:gd name="T52" fmla="*/ 89 w 323"/>
                <a:gd name="T53" fmla="*/ 297 h 321"/>
                <a:gd name="T54" fmla="*/ 95 w 323"/>
                <a:gd name="T55" fmla="*/ 277 h 321"/>
                <a:gd name="T56" fmla="*/ 92 w 323"/>
                <a:gd name="T57" fmla="*/ 263 h 321"/>
                <a:gd name="T58" fmla="*/ 93 w 323"/>
                <a:gd name="T59" fmla="*/ 254 h 321"/>
                <a:gd name="T60" fmla="*/ 86 w 323"/>
                <a:gd name="T61" fmla="*/ 253 h 321"/>
                <a:gd name="T62" fmla="*/ 79 w 323"/>
                <a:gd name="T63" fmla="*/ 250 h 321"/>
                <a:gd name="T64" fmla="*/ 65 w 323"/>
                <a:gd name="T65" fmla="*/ 249 h 321"/>
                <a:gd name="T66" fmla="*/ 58 w 323"/>
                <a:gd name="T67" fmla="*/ 242 h 321"/>
                <a:gd name="T68" fmla="*/ 50 w 323"/>
                <a:gd name="T69" fmla="*/ 235 h 321"/>
                <a:gd name="T70" fmla="*/ 40 w 323"/>
                <a:gd name="T71" fmla="*/ 225 h 321"/>
                <a:gd name="T72" fmla="*/ 47 w 323"/>
                <a:gd name="T73" fmla="*/ 210 h 321"/>
                <a:gd name="T74" fmla="*/ 49 w 323"/>
                <a:gd name="T75" fmla="*/ 202 h 321"/>
                <a:gd name="T76" fmla="*/ 35 w 323"/>
                <a:gd name="T77" fmla="*/ 196 h 321"/>
                <a:gd name="T78" fmla="*/ 29 w 323"/>
                <a:gd name="T79" fmla="*/ 191 h 321"/>
                <a:gd name="T80" fmla="*/ 11 w 323"/>
                <a:gd name="T81" fmla="*/ 171 h 321"/>
                <a:gd name="T82" fmla="*/ 5 w 323"/>
                <a:gd name="T83" fmla="*/ 152 h 321"/>
                <a:gd name="T84" fmla="*/ 0 w 323"/>
                <a:gd name="T85" fmla="*/ 136 h 321"/>
                <a:gd name="T86" fmla="*/ 5 w 323"/>
                <a:gd name="T87" fmla="*/ 127 h 321"/>
                <a:gd name="T88" fmla="*/ 14 w 323"/>
                <a:gd name="T89" fmla="*/ 131 h 321"/>
                <a:gd name="T90" fmla="*/ 23 w 323"/>
                <a:gd name="T91" fmla="*/ 130 h 321"/>
                <a:gd name="T92" fmla="*/ 30 w 323"/>
                <a:gd name="T93" fmla="*/ 121 h 321"/>
                <a:gd name="T94" fmla="*/ 40 w 323"/>
                <a:gd name="T95" fmla="*/ 113 h 321"/>
                <a:gd name="T96" fmla="*/ 43 w 323"/>
                <a:gd name="T97" fmla="*/ 112 h 321"/>
                <a:gd name="T98" fmla="*/ 56 w 323"/>
                <a:gd name="T99" fmla="*/ 100 h 321"/>
                <a:gd name="T100" fmla="*/ 41 w 323"/>
                <a:gd name="T101" fmla="*/ 89 h 321"/>
                <a:gd name="T102" fmla="*/ 39 w 323"/>
                <a:gd name="T103" fmla="*/ 83 h 321"/>
                <a:gd name="T104" fmla="*/ 42 w 323"/>
                <a:gd name="T105" fmla="*/ 67 h 321"/>
                <a:gd name="T106" fmla="*/ 39 w 323"/>
                <a:gd name="T107" fmla="*/ 55 h 321"/>
                <a:gd name="T108" fmla="*/ 46 w 323"/>
                <a:gd name="T109" fmla="*/ 39 h 321"/>
                <a:gd name="T110" fmla="*/ 45 w 323"/>
                <a:gd name="T111" fmla="*/ 29 h 321"/>
                <a:gd name="T112" fmla="*/ 69 w 323"/>
                <a:gd name="T113" fmla="*/ 27 h 321"/>
                <a:gd name="T114" fmla="*/ 93 w 323"/>
                <a:gd name="T115" fmla="*/ 26 h 321"/>
                <a:gd name="T116" fmla="*/ 115 w 323"/>
                <a:gd name="T117" fmla="*/ 30 h 321"/>
                <a:gd name="T118" fmla="*/ 176 w 323"/>
                <a:gd name="T119" fmla="*/ 17 h 321"/>
                <a:gd name="T120" fmla="*/ 188 w 323"/>
                <a:gd name="T121" fmla="*/ 20 h 321"/>
                <a:gd name="T122" fmla="*/ 261 w 323"/>
                <a:gd name="T123" fmla="*/ 5 h 321"/>
                <a:gd name="T124" fmla="*/ 277 w 323"/>
                <a:gd name="T125" fmla="*/ 2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" h="321">
                  <a:moveTo>
                    <a:pt x="284" y="1"/>
                  </a:moveTo>
                  <a:lnTo>
                    <a:pt x="285" y="2"/>
                  </a:lnTo>
                  <a:lnTo>
                    <a:pt x="288" y="3"/>
                  </a:lnTo>
                  <a:lnTo>
                    <a:pt x="288" y="3"/>
                  </a:lnTo>
                  <a:lnTo>
                    <a:pt x="288" y="3"/>
                  </a:lnTo>
                  <a:lnTo>
                    <a:pt x="288" y="3"/>
                  </a:lnTo>
                  <a:lnTo>
                    <a:pt x="290" y="2"/>
                  </a:lnTo>
                  <a:lnTo>
                    <a:pt x="291" y="3"/>
                  </a:lnTo>
                  <a:lnTo>
                    <a:pt x="292" y="4"/>
                  </a:lnTo>
                  <a:lnTo>
                    <a:pt x="293" y="5"/>
                  </a:lnTo>
                  <a:lnTo>
                    <a:pt x="294" y="5"/>
                  </a:lnTo>
                  <a:lnTo>
                    <a:pt x="295" y="6"/>
                  </a:lnTo>
                  <a:lnTo>
                    <a:pt x="299" y="10"/>
                  </a:lnTo>
                  <a:lnTo>
                    <a:pt x="300" y="11"/>
                  </a:lnTo>
                  <a:lnTo>
                    <a:pt x="300" y="11"/>
                  </a:lnTo>
                  <a:lnTo>
                    <a:pt x="300" y="11"/>
                  </a:lnTo>
                  <a:lnTo>
                    <a:pt x="301" y="11"/>
                  </a:lnTo>
                  <a:lnTo>
                    <a:pt x="302" y="11"/>
                  </a:lnTo>
                  <a:lnTo>
                    <a:pt x="303" y="11"/>
                  </a:lnTo>
                  <a:lnTo>
                    <a:pt x="303" y="11"/>
                  </a:lnTo>
                  <a:lnTo>
                    <a:pt x="304" y="11"/>
                  </a:lnTo>
                  <a:lnTo>
                    <a:pt x="304" y="11"/>
                  </a:lnTo>
                  <a:lnTo>
                    <a:pt x="304" y="11"/>
                  </a:lnTo>
                  <a:lnTo>
                    <a:pt x="304" y="11"/>
                  </a:lnTo>
                  <a:lnTo>
                    <a:pt x="306" y="11"/>
                  </a:lnTo>
                  <a:lnTo>
                    <a:pt x="308" y="11"/>
                  </a:lnTo>
                  <a:lnTo>
                    <a:pt x="309" y="12"/>
                  </a:lnTo>
                  <a:lnTo>
                    <a:pt x="309" y="12"/>
                  </a:lnTo>
                  <a:lnTo>
                    <a:pt x="309" y="12"/>
                  </a:lnTo>
                  <a:lnTo>
                    <a:pt x="309" y="12"/>
                  </a:lnTo>
                  <a:lnTo>
                    <a:pt x="309" y="12"/>
                  </a:lnTo>
                  <a:lnTo>
                    <a:pt x="309" y="14"/>
                  </a:lnTo>
                  <a:lnTo>
                    <a:pt x="309" y="16"/>
                  </a:lnTo>
                  <a:lnTo>
                    <a:pt x="310" y="17"/>
                  </a:lnTo>
                  <a:lnTo>
                    <a:pt x="311" y="18"/>
                  </a:lnTo>
                  <a:lnTo>
                    <a:pt x="312" y="18"/>
                  </a:lnTo>
                  <a:lnTo>
                    <a:pt x="312" y="19"/>
                  </a:lnTo>
                  <a:lnTo>
                    <a:pt x="313" y="19"/>
                  </a:lnTo>
                  <a:lnTo>
                    <a:pt x="313" y="19"/>
                  </a:lnTo>
                  <a:lnTo>
                    <a:pt x="315" y="20"/>
                  </a:lnTo>
                  <a:lnTo>
                    <a:pt x="315" y="20"/>
                  </a:lnTo>
                  <a:lnTo>
                    <a:pt x="316" y="22"/>
                  </a:lnTo>
                  <a:lnTo>
                    <a:pt x="316" y="22"/>
                  </a:lnTo>
                  <a:lnTo>
                    <a:pt x="316" y="22"/>
                  </a:lnTo>
                  <a:lnTo>
                    <a:pt x="316" y="22"/>
                  </a:lnTo>
                  <a:lnTo>
                    <a:pt x="316" y="22"/>
                  </a:lnTo>
                  <a:lnTo>
                    <a:pt x="316" y="25"/>
                  </a:lnTo>
                  <a:lnTo>
                    <a:pt x="316" y="27"/>
                  </a:lnTo>
                  <a:lnTo>
                    <a:pt x="316" y="29"/>
                  </a:lnTo>
                  <a:lnTo>
                    <a:pt x="316" y="30"/>
                  </a:lnTo>
                  <a:lnTo>
                    <a:pt x="317" y="32"/>
                  </a:lnTo>
                  <a:lnTo>
                    <a:pt x="318" y="33"/>
                  </a:lnTo>
                  <a:lnTo>
                    <a:pt x="319" y="35"/>
                  </a:lnTo>
                  <a:lnTo>
                    <a:pt x="319" y="36"/>
                  </a:lnTo>
                  <a:lnTo>
                    <a:pt x="320" y="37"/>
                  </a:lnTo>
                  <a:lnTo>
                    <a:pt x="323" y="40"/>
                  </a:lnTo>
                  <a:lnTo>
                    <a:pt x="323" y="40"/>
                  </a:lnTo>
                  <a:lnTo>
                    <a:pt x="323" y="40"/>
                  </a:lnTo>
                  <a:lnTo>
                    <a:pt x="323" y="41"/>
                  </a:lnTo>
                  <a:lnTo>
                    <a:pt x="323" y="41"/>
                  </a:lnTo>
                  <a:lnTo>
                    <a:pt x="323" y="41"/>
                  </a:lnTo>
                  <a:lnTo>
                    <a:pt x="323" y="41"/>
                  </a:lnTo>
                  <a:lnTo>
                    <a:pt x="322" y="41"/>
                  </a:lnTo>
                  <a:lnTo>
                    <a:pt x="322" y="41"/>
                  </a:lnTo>
                  <a:lnTo>
                    <a:pt x="322" y="41"/>
                  </a:lnTo>
                  <a:lnTo>
                    <a:pt x="322" y="43"/>
                  </a:lnTo>
                  <a:lnTo>
                    <a:pt x="322" y="45"/>
                  </a:lnTo>
                  <a:lnTo>
                    <a:pt x="323" y="48"/>
                  </a:lnTo>
                  <a:lnTo>
                    <a:pt x="323" y="48"/>
                  </a:lnTo>
                  <a:lnTo>
                    <a:pt x="323" y="51"/>
                  </a:lnTo>
                  <a:lnTo>
                    <a:pt x="323" y="55"/>
                  </a:lnTo>
                  <a:lnTo>
                    <a:pt x="321" y="59"/>
                  </a:lnTo>
                  <a:lnTo>
                    <a:pt x="321" y="59"/>
                  </a:lnTo>
                  <a:lnTo>
                    <a:pt x="319" y="60"/>
                  </a:lnTo>
                  <a:lnTo>
                    <a:pt x="317" y="61"/>
                  </a:lnTo>
                  <a:lnTo>
                    <a:pt x="317" y="61"/>
                  </a:lnTo>
                  <a:lnTo>
                    <a:pt x="316" y="61"/>
                  </a:lnTo>
                  <a:lnTo>
                    <a:pt x="316" y="62"/>
                  </a:lnTo>
                  <a:lnTo>
                    <a:pt x="316" y="63"/>
                  </a:lnTo>
                  <a:lnTo>
                    <a:pt x="316" y="63"/>
                  </a:lnTo>
                  <a:lnTo>
                    <a:pt x="316" y="63"/>
                  </a:lnTo>
                  <a:lnTo>
                    <a:pt x="316" y="64"/>
                  </a:lnTo>
                  <a:lnTo>
                    <a:pt x="316" y="65"/>
                  </a:lnTo>
                  <a:lnTo>
                    <a:pt x="316" y="65"/>
                  </a:lnTo>
                  <a:lnTo>
                    <a:pt x="316" y="65"/>
                  </a:lnTo>
                  <a:lnTo>
                    <a:pt x="316" y="65"/>
                  </a:lnTo>
                  <a:lnTo>
                    <a:pt x="316" y="65"/>
                  </a:lnTo>
                  <a:lnTo>
                    <a:pt x="313" y="67"/>
                  </a:lnTo>
                  <a:lnTo>
                    <a:pt x="313" y="67"/>
                  </a:lnTo>
                  <a:lnTo>
                    <a:pt x="313" y="67"/>
                  </a:lnTo>
                  <a:lnTo>
                    <a:pt x="313" y="67"/>
                  </a:lnTo>
                  <a:lnTo>
                    <a:pt x="313" y="67"/>
                  </a:lnTo>
                  <a:lnTo>
                    <a:pt x="313" y="67"/>
                  </a:lnTo>
                  <a:lnTo>
                    <a:pt x="312" y="67"/>
                  </a:lnTo>
                  <a:lnTo>
                    <a:pt x="312" y="67"/>
                  </a:lnTo>
                  <a:lnTo>
                    <a:pt x="312" y="67"/>
                  </a:lnTo>
                  <a:lnTo>
                    <a:pt x="312" y="68"/>
                  </a:lnTo>
                  <a:lnTo>
                    <a:pt x="310" y="70"/>
                  </a:lnTo>
                  <a:lnTo>
                    <a:pt x="307" y="72"/>
                  </a:lnTo>
                  <a:lnTo>
                    <a:pt x="301" y="75"/>
                  </a:lnTo>
                  <a:lnTo>
                    <a:pt x="301" y="75"/>
                  </a:lnTo>
                  <a:lnTo>
                    <a:pt x="301" y="75"/>
                  </a:lnTo>
                  <a:lnTo>
                    <a:pt x="301" y="76"/>
                  </a:lnTo>
                  <a:lnTo>
                    <a:pt x="299" y="78"/>
                  </a:lnTo>
                  <a:lnTo>
                    <a:pt x="298" y="81"/>
                  </a:lnTo>
                  <a:lnTo>
                    <a:pt x="298" y="81"/>
                  </a:lnTo>
                  <a:lnTo>
                    <a:pt x="297" y="81"/>
                  </a:lnTo>
                  <a:lnTo>
                    <a:pt x="297" y="81"/>
                  </a:lnTo>
                  <a:lnTo>
                    <a:pt x="294" y="82"/>
                  </a:lnTo>
                  <a:lnTo>
                    <a:pt x="294" y="82"/>
                  </a:lnTo>
                  <a:lnTo>
                    <a:pt x="294" y="83"/>
                  </a:lnTo>
                  <a:lnTo>
                    <a:pt x="294" y="83"/>
                  </a:lnTo>
                  <a:lnTo>
                    <a:pt x="293" y="83"/>
                  </a:lnTo>
                  <a:lnTo>
                    <a:pt x="293" y="83"/>
                  </a:lnTo>
                  <a:lnTo>
                    <a:pt x="293" y="83"/>
                  </a:lnTo>
                  <a:lnTo>
                    <a:pt x="293" y="83"/>
                  </a:lnTo>
                  <a:lnTo>
                    <a:pt x="293" y="84"/>
                  </a:lnTo>
                  <a:lnTo>
                    <a:pt x="293" y="84"/>
                  </a:lnTo>
                  <a:lnTo>
                    <a:pt x="293" y="84"/>
                  </a:lnTo>
                  <a:lnTo>
                    <a:pt x="293" y="85"/>
                  </a:lnTo>
                  <a:lnTo>
                    <a:pt x="292" y="86"/>
                  </a:lnTo>
                  <a:lnTo>
                    <a:pt x="292" y="87"/>
                  </a:lnTo>
                  <a:lnTo>
                    <a:pt x="292" y="88"/>
                  </a:lnTo>
                  <a:lnTo>
                    <a:pt x="292" y="88"/>
                  </a:lnTo>
                  <a:lnTo>
                    <a:pt x="292" y="88"/>
                  </a:lnTo>
                  <a:lnTo>
                    <a:pt x="287" y="92"/>
                  </a:lnTo>
                  <a:lnTo>
                    <a:pt x="286" y="93"/>
                  </a:lnTo>
                  <a:lnTo>
                    <a:pt x="286" y="94"/>
                  </a:lnTo>
                  <a:lnTo>
                    <a:pt x="286" y="94"/>
                  </a:lnTo>
                  <a:lnTo>
                    <a:pt x="286" y="94"/>
                  </a:lnTo>
                  <a:lnTo>
                    <a:pt x="286" y="94"/>
                  </a:lnTo>
                  <a:lnTo>
                    <a:pt x="285" y="95"/>
                  </a:lnTo>
                  <a:lnTo>
                    <a:pt x="284" y="95"/>
                  </a:lnTo>
                  <a:lnTo>
                    <a:pt x="284" y="95"/>
                  </a:lnTo>
                  <a:lnTo>
                    <a:pt x="284" y="95"/>
                  </a:lnTo>
                  <a:lnTo>
                    <a:pt x="284" y="95"/>
                  </a:lnTo>
                  <a:lnTo>
                    <a:pt x="284" y="95"/>
                  </a:lnTo>
                  <a:lnTo>
                    <a:pt x="283" y="95"/>
                  </a:lnTo>
                  <a:lnTo>
                    <a:pt x="283" y="95"/>
                  </a:lnTo>
                  <a:lnTo>
                    <a:pt x="283" y="96"/>
                  </a:lnTo>
                  <a:lnTo>
                    <a:pt x="282" y="96"/>
                  </a:lnTo>
                  <a:lnTo>
                    <a:pt x="282" y="96"/>
                  </a:lnTo>
                  <a:lnTo>
                    <a:pt x="281" y="96"/>
                  </a:lnTo>
                  <a:lnTo>
                    <a:pt x="281" y="96"/>
                  </a:lnTo>
                  <a:lnTo>
                    <a:pt x="281" y="97"/>
                  </a:lnTo>
                  <a:lnTo>
                    <a:pt x="278" y="99"/>
                  </a:lnTo>
                  <a:lnTo>
                    <a:pt x="277" y="99"/>
                  </a:lnTo>
                  <a:lnTo>
                    <a:pt x="277" y="99"/>
                  </a:lnTo>
                  <a:lnTo>
                    <a:pt x="277" y="99"/>
                  </a:lnTo>
                  <a:lnTo>
                    <a:pt x="275" y="100"/>
                  </a:lnTo>
                  <a:lnTo>
                    <a:pt x="272" y="102"/>
                  </a:lnTo>
                  <a:lnTo>
                    <a:pt x="270" y="104"/>
                  </a:lnTo>
                  <a:lnTo>
                    <a:pt x="268" y="106"/>
                  </a:lnTo>
                  <a:lnTo>
                    <a:pt x="267" y="106"/>
                  </a:lnTo>
                  <a:lnTo>
                    <a:pt x="266" y="106"/>
                  </a:lnTo>
                  <a:lnTo>
                    <a:pt x="266" y="107"/>
                  </a:lnTo>
                  <a:lnTo>
                    <a:pt x="266" y="107"/>
                  </a:lnTo>
                  <a:lnTo>
                    <a:pt x="266" y="107"/>
                  </a:lnTo>
                  <a:lnTo>
                    <a:pt x="266" y="107"/>
                  </a:lnTo>
                  <a:lnTo>
                    <a:pt x="266" y="106"/>
                  </a:lnTo>
                  <a:lnTo>
                    <a:pt x="266" y="106"/>
                  </a:lnTo>
                  <a:lnTo>
                    <a:pt x="265" y="107"/>
                  </a:lnTo>
                  <a:lnTo>
                    <a:pt x="262" y="109"/>
                  </a:lnTo>
                  <a:lnTo>
                    <a:pt x="262" y="109"/>
                  </a:lnTo>
                  <a:lnTo>
                    <a:pt x="262" y="109"/>
                  </a:lnTo>
                  <a:lnTo>
                    <a:pt x="261" y="111"/>
                  </a:lnTo>
                  <a:lnTo>
                    <a:pt x="259" y="112"/>
                  </a:lnTo>
                  <a:lnTo>
                    <a:pt x="257" y="113"/>
                  </a:lnTo>
                  <a:lnTo>
                    <a:pt x="255" y="115"/>
                  </a:lnTo>
                  <a:lnTo>
                    <a:pt x="252" y="118"/>
                  </a:lnTo>
                  <a:lnTo>
                    <a:pt x="252" y="118"/>
                  </a:lnTo>
                  <a:lnTo>
                    <a:pt x="252" y="118"/>
                  </a:lnTo>
                  <a:lnTo>
                    <a:pt x="252" y="119"/>
                  </a:lnTo>
                  <a:lnTo>
                    <a:pt x="252" y="119"/>
                  </a:lnTo>
                  <a:lnTo>
                    <a:pt x="252" y="119"/>
                  </a:lnTo>
                  <a:lnTo>
                    <a:pt x="252" y="120"/>
                  </a:lnTo>
                  <a:lnTo>
                    <a:pt x="252" y="120"/>
                  </a:lnTo>
                  <a:lnTo>
                    <a:pt x="251" y="121"/>
                  </a:lnTo>
                  <a:lnTo>
                    <a:pt x="251" y="121"/>
                  </a:lnTo>
                  <a:lnTo>
                    <a:pt x="251" y="123"/>
                  </a:lnTo>
                  <a:lnTo>
                    <a:pt x="251" y="124"/>
                  </a:lnTo>
                  <a:lnTo>
                    <a:pt x="251" y="124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251" y="126"/>
                  </a:lnTo>
                  <a:lnTo>
                    <a:pt x="251" y="128"/>
                  </a:lnTo>
                  <a:lnTo>
                    <a:pt x="251" y="130"/>
                  </a:lnTo>
                  <a:lnTo>
                    <a:pt x="251" y="130"/>
                  </a:lnTo>
                  <a:lnTo>
                    <a:pt x="251" y="130"/>
                  </a:lnTo>
                  <a:lnTo>
                    <a:pt x="251" y="131"/>
                  </a:lnTo>
                  <a:lnTo>
                    <a:pt x="251" y="133"/>
                  </a:lnTo>
                  <a:lnTo>
                    <a:pt x="251" y="134"/>
                  </a:lnTo>
                  <a:lnTo>
                    <a:pt x="251" y="135"/>
                  </a:lnTo>
                  <a:lnTo>
                    <a:pt x="252" y="138"/>
                  </a:lnTo>
                  <a:lnTo>
                    <a:pt x="253" y="142"/>
                  </a:lnTo>
                  <a:lnTo>
                    <a:pt x="253" y="142"/>
                  </a:lnTo>
                  <a:lnTo>
                    <a:pt x="253" y="143"/>
                  </a:lnTo>
                  <a:lnTo>
                    <a:pt x="253" y="143"/>
                  </a:lnTo>
                  <a:lnTo>
                    <a:pt x="253" y="144"/>
                  </a:lnTo>
                  <a:lnTo>
                    <a:pt x="254" y="146"/>
                  </a:lnTo>
                  <a:lnTo>
                    <a:pt x="254" y="146"/>
                  </a:lnTo>
                  <a:lnTo>
                    <a:pt x="255" y="147"/>
                  </a:lnTo>
                  <a:lnTo>
                    <a:pt x="255" y="148"/>
                  </a:lnTo>
                  <a:lnTo>
                    <a:pt x="255" y="148"/>
                  </a:lnTo>
                  <a:lnTo>
                    <a:pt x="259" y="157"/>
                  </a:lnTo>
                  <a:lnTo>
                    <a:pt x="259" y="157"/>
                  </a:lnTo>
                  <a:lnTo>
                    <a:pt x="260" y="158"/>
                  </a:lnTo>
                  <a:lnTo>
                    <a:pt x="261" y="160"/>
                  </a:lnTo>
                  <a:lnTo>
                    <a:pt x="261" y="161"/>
                  </a:lnTo>
                  <a:lnTo>
                    <a:pt x="261" y="161"/>
                  </a:lnTo>
                  <a:lnTo>
                    <a:pt x="263" y="162"/>
                  </a:lnTo>
                  <a:lnTo>
                    <a:pt x="263" y="164"/>
                  </a:lnTo>
                  <a:lnTo>
                    <a:pt x="264" y="164"/>
                  </a:lnTo>
                  <a:lnTo>
                    <a:pt x="266" y="167"/>
                  </a:lnTo>
                  <a:lnTo>
                    <a:pt x="267" y="168"/>
                  </a:lnTo>
                  <a:lnTo>
                    <a:pt x="268" y="169"/>
                  </a:lnTo>
                  <a:lnTo>
                    <a:pt x="270" y="171"/>
                  </a:lnTo>
                  <a:lnTo>
                    <a:pt x="270" y="171"/>
                  </a:lnTo>
                  <a:lnTo>
                    <a:pt x="272" y="173"/>
                  </a:lnTo>
                  <a:lnTo>
                    <a:pt x="272" y="173"/>
                  </a:lnTo>
                  <a:lnTo>
                    <a:pt x="273" y="173"/>
                  </a:lnTo>
                  <a:lnTo>
                    <a:pt x="277" y="176"/>
                  </a:lnTo>
                  <a:lnTo>
                    <a:pt x="278" y="177"/>
                  </a:lnTo>
                  <a:lnTo>
                    <a:pt x="279" y="178"/>
                  </a:lnTo>
                  <a:lnTo>
                    <a:pt x="280" y="178"/>
                  </a:lnTo>
                  <a:lnTo>
                    <a:pt x="281" y="179"/>
                  </a:lnTo>
                  <a:lnTo>
                    <a:pt x="282" y="179"/>
                  </a:lnTo>
                  <a:lnTo>
                    <a:pt x="284" y="180"/>
                  </a:lnTo>
                  <a:lnTo>
                    <a:pt x="287" y="182"/>
                  </a:lnTo>
                  <a:lnTo>
                    <a:pt x="288" y="182"/>
                  </a:lnTo>
                  <a:lnTo>
                    <a:pt x="289" y="182"/>
                  </a:lnTo>
                  <a:lnTo>
                    <a:pt x="289" y="184"/>
                  </a:lnTo>
                  <a:lnTo>
                    <a:pt x="288" y="183"/>
                  </a:lnTo>
                  <a:lnTo>
                    <a:pt x="288" y="183"/>
                  </a:lnTo>
                  <a:lnTo>
                    <a:pt x="287" y="183"/>
                  </a:lnTo>
                  <a:lnTo>
                    <a:pt x="286" y="182"/>
                  </a:lnTo>
                  <a:lnTo>
                    <a:pt x="284" y="182"/>
                  </a:lnTo>
                  <a:lnTo>
                    <a:pt x="282" y="181"/>
                  </a:lnTo>
                  <a:lnTo>
                    <a:pt x="281" y="181"/>
                  </a:lnTo>
                  <a:lnTo>
                    <a:pt x="281" y="181"/>
                  </a:lnTo>
                  <a:lnTo>
                    <a:pt x="280" y="180"/>
                  </a:lnTo>
                  <a:lnTo>
                    <a:pt x="280" y="180"/>
                  </a:lnTo>
                  <a:lnTo>
                    <a:pt x="279" y="180"/>
                  </a:lnTo>
                  <a:lnTo>
                    <a:pt x="277" y="179"/>
                  </a:lnTo>
                  <a:lnTo>
                    <a:pt x="277" y="179"/>
                  </a:lnTo>
                  <a:lnTo>
                    <a:pt x="275" y="179"/>
                  </a:lnTo>
                  <a:lnTo>
                    <a:pt x="275" y="179"/>
                  </a:lnTo>
                  <a:lnTo>
                    <a:pt x="273" y="179"/>
                  </a:lnTo>
                  <a:lnTo>
                    <a:pt x="271" y="179"/>
                  </a:lnTo>
                  <a:lnTo>
                    <a:pt x="271" y="179"/>
                  </a:lnTo>
                  <a:lnTo>
                    <a:pt x="270" y="179"/>
                  </a:lnTo>
                  <a:lnTo>
                    <a:pt x="269" y="179"/>
                  </a:lnTo>
                  <a:lnTo>
                    <a:pt x="269" y="179"/>
                  </a:lnTo>
                  <a:lnTo>
                    <a:pt x="268" y="180"/>
                  </a:lnTo>
                  <a:lnTo>
                    <a:pt x="267" y="182"/>
                  </a:lnTo>
                  <a:lnTo>
                    <a:pt x="267" y="183"/>
                  </a:lnTo>
                  <a:lnTo>
                    <a:pt x="266" y="184"/>
                  </a:lnTo>
                  <a:lnTo>
                    <a:pt x="266" y="185"/>
                  </a:lnTo>
                  <a:lnTo>
                    <a:pt x="266" y="185"/>
                  </a:lnTo>
                  <a:lnTo>
                    <a:pt x="269" y="186"/>
                  </a:lnTo>
                  <a:lnTo>
                    <a:pt x="276" y="188"/>
                  </a:lnTo>
                  <a:lnTo>
                    <a:pt x="279" y="190"/>
                  </a:lnTo>
                  <a:lnTo>
                    <a:pt x="281" y="191"/>
                  </a:lnTo>
                  <a:lnTo>
                    <a:pt x="285" y="193"/>
                  </a:lnTo>
                  <a:lnTo>
                    <a:pt x="289" y="196"/>
                  </a:lnTo>
                  <a:lnTo>
                    <a:pt x="290" y="196"/>
                  </a:lnTo>
                  <a:lnTo>
                    <a:pt x="290" y="196"/>
                  </a:lnTo>
                  <a:lnTo>
                    <a:pt x="291" y="196"/>
                  </a:lnTo>
                  <a:lnTo>
                    <a:pt x="291" y="196"/>
                  </a:lnTo>
                  <a:lnTo>
                    <a:pt x="291" y="196"/>
                  </a:lnTo>
                  <a:lnTo>
                    <a:pt x="291" y="196"/>
                  </a:lnTo>
                  <a:lnTo>
                    <a:pt x="292" y="196"/>
                  </a:lnTo>
                  <a:lnTo>
                    <a:pt x="292" y="196"/>
                  </a:lnTo>
                  <a:lnTo>
                    <a:pt x="293" y="196"/>
                  </a:lnTo>
                  <a:lnTo>
                    <a:pt x="294" y="197"/>
                  </a:lnTo>
                  <a:lnTo>
                    <a:pt x="294" y="197"/>
                  </a:lnTo>
                  <a:lnTo>
                    <a:pt x="294" y="197"/>
                  </a:lnTo>
                  <a:lnTo>
                    <a:pt x="294" y="197"/>
                  </a:lnTo>
                  <a:lnTo>
                    <a:pt x="294" y="198"/>
                  </a:lnTo>
                  <a:lnTo>
                    <a:pt x="294" y="198"/>
                  </a:lnTo>
                  <a:lnTo>
                    <a:pt x="293" y="200"/>
                  </a:lnTo>
                  <a:lnTo>
                    <a:pt x="293" y="200"/>
                  </a:lnTo>
                  <a:lnTo>
                    <a:pt x="282" y="206"/>
                  </a:lnTo>
                  <a:lnTo>
                    <a:pt x="281" y="206"/>
                  </a:lnTo>
                  <a:lnTo>
                    <a:pt x="280" y="206"/>
                  </a:lnTo>
                  <a:lnTo>
                    <a:pt x="281" y="215"/>
                  </a:lnTo>
                  <a:lnTo>
                    <a:pt x="282" y="224"/>
                  </a:lnTo>
                  <a:lnTo>
                    <a:pt x="282" y="225"/>
                  </a:lnTo>
                  <a:lnTo>
                    <a:pt x="283" y="225"/>
                  </a:lnTo>
                  <a:lnTo>
                    <a:pt x="283" y="227"/>
                  </a:lnTo>
                  <a:lnTo>
                    <a:pt x="284" y="228"/>
                  </a:lnTo>
                  <a:lnTo>
                    <a:pt x="284" y="229"/>
                  </a:lnTo>
                  <a:lnTo>
                    <a:pt x="285" y="229"/>
                  </a:lnTo>
                  <a:lnTo>
                    <a:pt x="287" y="232"/>
                  </a:lnTo>
                  <a:lnTo>
                    <a:pt x="289" y="236"/>
                  </a:lnTo>
                  <a:lnTo>
                    <a:pt x="289" y="239"/>
                  </a:lnTo>
                  <a:lnTo>
                    <a:pt x="293" y="239"/>
                  </a:lnTo>
                  <a:lnTo>
                    <a:pt x="293" y="239"/>
                  </a:lnTo>
                  <a:lnTo>
                    <a:pt x="294" y="239"/>
                  </a:lnTo>
                  <a:lnTo>
                    <a:pt x="295" y="237"/>
                  </a:lnTo>
                  <a:lnTo>
                    <a:pt x="296" y="237"/>
                  </a:lnTo>
                  <a:lnTo>
                    <a:pt x="298" y="236"/>
                  </a:lnTo>
                  <a:lnTo>
                    <a:pt x="297" y="238"/>
                  </a:lnTo>
                  <a:lnTo>
                    <a:pt x="296" y="240"/>
                  </a:lnTo>
                  <a:lnTo>
                    <a:pt x="295" y="243"/>
                  </a:lnTo>
                  <a:lnTo>
                    <a:pt x="295" y="244"/>
                  </a:lnTo>
                  <a:lnTo>
                    <a:pt x="294" y="246"/>
                  </a:lnTo>
                  <a:lnTo>
                    <a:pt x="293" y="246"/>
                  </a:lnTo>
                  <a:lnTo>
                    <a:pt x="293" y="246"/>
                  </a:lnTo>
                  <a:lnTo>
                    <a:pt x="293" y="247"/>
                  </a:lnTo>
                  <a:lnTo>
                    <a:pt x="293" y="247"/>
                  </a:lnTo>
                  <a:lnTo>
                    <a:pt x="293" y="247"/>
                  </a:lnTo>
                  <a:lnTo>
                    <a:pt x="293" y="247"/>
                  </a:lnTo>
                  <a:lnTo>
                    <a:pt x="293" y="247"/>
                  </a:lnTo>
                  <a:lnTo>
                    <a:pt x="293" y="247"/>
                  </a:lnTo>
                  <a:lnTo>
                    <a:pt x="293" y="251"/>
                  </a:lnTo>
                  <a:lnTo>
                    <a:pt x="293" y="251"/>
                  </a:lnTo>
                  <a:lnTo>
                    <a:pt x="293" y="251"/>
                  </a:lnTo>
                  <a:lnTo>
                    <a:pt x="293" y="251"/>
                  </a:lnTo>
                  <a:lnTo>
                    <a:pt x="294" y="252"/>
                  </a:lnTo>
                  <a:lnTo>
                    <a:pt x="294" y="254"/>
                  </a:lnTo>
                  <a:lnTo>
                    <a:pt x="293" y="255"/>
                  </a:lnTo>
                  <a:lnTo>
                    <a:pt x="292" y="257"/>
                  </a:lnTo>
                  <a:lnTo>
                    <a:pt x="292" y="257"/>
                  </a:lnTo>
                  <a:lnTo>
                    <a:pt x="291" y="258"/>
                  </a:lnTo>
                  <a:lnTo>
                    <a:pt x="291" y="258"/>
                  </a:lnTo>
                  <a:lnTo>
                    <a:pt x="290" y="258"/>
                  </a:lnTo>
                  <a:lnTo>
                    <a:pt x="290" y="258"/>
                  </a:lnTo>
                  <a:lnTo>
                    <a:pt x="290" y="258"/>
                  </a:lnTo>
                  <a:lnTo>
                    <a:pt x="290" y="258"/>
                  </a:lnTo>
                  <a:lnTo>
                    <a:pt x="290" y="258"/>
                  </a:lnTo>
                  <a:lnTo>
                    <a:pt x="288" y="259"/>
                  </a:lnTo>
                  <a:lnTo>
                    <a:pt x="287" y="260"/>
                  </a:lnTo>
                  <a:lnTo>
                    <a:pt x="287" y="260"/>
                  </a:lnTo>
                  <a:lnTo>
                    <a:pt x="288" y="260"/>
                  </a:lnTo>
                  <a:lnTo>
                    <a:pt x="288" y="260"/>
                  </a:lnTo>
                  <a:lnTo>
                    <a:pt x="288" y="262"/>
                  </a:lnTo>
                  <a:lnTo>
                    <a:pt x="287" y="263"/>
                  </a:lnTo>
                  <a:lnTo>
                    <a:pt x="287" y="263"/>
                  </a:lnTo>
                  <a:lnTo>
                    <a:pt x="277" y="268"/>
                  </a:lnTo>
                  <a:lnTo>
                    <a:pt x="274" y="268"/>
                  </a:lnTo>
                  <a:lnTo>
                    <a:pt x="272" y="269"/>
                  </a:lnTo>
                  <a:lnTo>
                    <a:pt x="271" y="269"/>
                  </a:lnTo>
                  <a:lnTo>
                    <a:pt x="271" y="269"/>
                  </a:lnTo>
                  <a:lnTo>
                    <a:pt x="271" y="269"/>
                  </a:lnTo>
                  <a:lnTo>
                    <a:pt x="270" y="269"/>
                  </a:lnTo>
                  <a:lnTo>
                    <a:pt x="268" y="272"/>
                  </a:lnTo>
                  <a:lnTo>
                    <a:pt x="268" y="273"/>
                  </a:lnTo>
                  <a:lnTo>
                    <a:pt x="266" y="276"/>
                  </a:lnTo>
                  <a:lnTo>
                    <a:pt x="264" y="276"/>
                  </a:lnTo>
                  <a:lnTo>
                    <a:pt x="263" y="278"/>
                  </a:lnTo>
                  <a:lnTo>
                    <a:pt x="262" y="280"/>
                  </a:lnTo>
                  <a:lnTo>
                    <a:pt x="261" y="280"/>
                  </a:lnTo>
                  <a:lnTo>
                    <a:pt x="261" y="280"/>
                  </a:lnTo>
                  <a:lnTo>
                    <a:pt x="261" y="280"/>
                  </a:lnTo>
                  <a:lnTo>
                    <a:pt x="261" y="280"/>
                  </a:lnTo>
                  <a:lnTo>
                    <a:pt x="260" y="280"/>
                  </a:lnTo>
                  <a:lnTo>
                    <a:pt x="258" y="283"/>
                  </a:lnTo>
                  <a:lnTo>
                    <a:pt x="257" y="283"/>
                  </a:lnTo>
                  <a:lnTo>
                    <a:pt x="257" y="284"/>
                  </a:lnTo>
                  <a:lnTo>
                    <a:pt x="257" y="285"/>
                  </a:lnTo>
                  <a:lnTo>
                    <a:pt x="257" y="285"/>
                  </a:lnTo>
                  <a:lnTo>
                    <a:pt x="257" y="285"/>
                  </a:lnTo>
                  <a:lnTo>
                    <a:pt x="257" y="286"/>
                  </a:lnTo>
                  <a:lnTo>
                    <a:pt x="257" y="286"/>
                  </a:lnTo>
                  <a:lnTo>
                    <a:pt x="257" y="286"/>
                  </a:lnTo>
                  <a:lnTo>
                    <a:pt x="256" y="288"/>
                  </a:lnTo>
                  <a:lnTo>
                    <a:pt x="256" y="288"/>
                  </a:lnTo>
                  <a:lnTo>
                    <a:pt x="256" y="288"/>
                  </a:lnTo>
                  <a:lnTo>
                    <a:pt x="256" y="288"/>
                  </a:lnTo>
                  <a:lnTo>
                    <a:pt x="256" y="288"/>
                  </a:lnTo>
                  <a:lnTo>
                    <a:pt x="255" y="288"/>
                  </a:lnTo>
                  <a:lnTo>
                    <a:pt x="254" y="288"/>
                  </a:lnTo>
                  <a:lnTo>
                    <a:pt x="253" y="288"/>
                  </a:lnTo>
                  <a:lnTo>
                    <a:pt x="251" y="290"/>
                  </a:lnTo>
                  <a:lnTo>
                    <a:pt x="249" y="290"/>
                  </a:lnTo>
                  <a:lnTo>
                    <a:pt x="249" y="290"/>
                  </a:lnTo>
                  <a:lnTo>
                    <a:pt x="249" y="290"/>
                  </a:lnTo>
                  <a:lnTo>
                    <a:pt x="249" y="290"/>
                  </a:lnTo>
                  <a:lnTo>
                    <a:pt x="249" y="289"/>
                  </a:lnTo>
                  <a:lnTo>
                    <a:pt x="249" y="289"/>
                  </a:lnTo>
                  <a:lnTo>
                    <a:pt x="249" y="289"/>
                  </a:lnTo>
                  <a:lnTo>
                    <a:pt x="249" y="289"/>
                  </a:lnTo>
                  <a:lnTo>
                    <a:pt x="248" y="289"/>
                  </a:lnTo>
                  <a:lnTo>
                    <a:pt x="248" y="289"/>
                  </a:lnTo>
                  <a:lnTo>
                    <a:pt x="248" y="289"/>
                  </a:lnTo>
                  <a:lnTo>
                    <a:pt x="248" y="289"/>
                  </a:lnTo>
                  <a:lnTo>
                    <a:pt x="247" y="289"/>
                  </a:lnTo>
                  <a:lnTo>
                    <a:pt x="247" y="289"/>
                  </a:lnTo>
                  <a:lnTo>
                    <a:pt x="247" y="290"/>
                  </a:lnTo>
                  <a:lnTo>
                    <a:pt x="247" y="290"/>
                  </a:lnTo>
                  <a:lnTo>
                    <a:pt x="246" y="290"/>
                  </a:lnTo>
                  <a:lnTo>
                    <a:pt x="246" y="290"/>
                  </a:lnTo>
                  <a:lnTo>
                    <a:pt x="246" y="291"/>
                  </a:lnTo>
                  <a:lnTo>
                    <a:pt x="246" y="291"/>
                  </a:lnTo>
                  <a:lnTo>
                    <a:pt x="246" y="291"/>
                  </a:lnTo>
                  <a:lnTo>
                    <a:pt x="246" y="291"/>
                  </a:lnTo>
                  <a:lnTo>
                    <a:pt x="245" y="293"/>
                  </a:lnTo>
                  <a:lnTo>
                    <a:pt x="244" y="293"/>
                  </a:lnTo>
                  <a:lnTo>
                    <a:pt x="243" y="294"/>
                  </a:lnTo>
                  <a:lnTo>
                    <a:pt x="243" y="294"/>
                  </a:lnTo>
                  <a:lnTo>
                    <a:pt x="243" y="294"/>
                  </a:lnTo>
                  <a:lnTo>
                    <a:pt x="242" y="294"/>
                  </a:lnTo>
                  <a:lnTo>
                    <a:pt x="242" y="294"/>
                  </a:lnTo>
                  <a:lnTo>
                    <a:pt x="241" y="295"/>
                  </a:lnTo>
                  <a:lnTo>
                    <a:pt x="240" y="296"/>
                  </a:lnTo>
                  <a:lnTo>
                    <a:pt x="240" y="299"/>
                  </a:lnTo>
                  <a:lnTo>
                    <a:pt x="240" y="299"/>
                  </a:lnTo>
                  <a:lnTo>
                    <a:pt x="240" y="299"/>
                  </a:lnTo>
                  <a:lnTo>
                    <a:pt x="240" y="302"/>
                  </a:lnTo>
                  <a:lnTo>
                    <a:pt x="239" y="303"/>
                  </a:lnTo>
                  <a:lnTo>
                    <a:pt x="239" y="303"/>
                  </a:lnTo>
                  <a:lnTo>
                    <a:pt x="239" y="303"/>
                  </a:lnTo>
                  <a:lnTo>
                    <a:pt x="239" y="304"/>
                  </a:lnTo>
                  <a:lnTo>
                    <a:pt x="239" y="304"/>
                  </a:lnTo>
                  <a:lnTo>
                    <a:pt x="237" y="304"/>
                  </a:lnTo>
                  <a:lnTo>
                    <a:pt x="237" y="305"/>
                  </a:lnTo>
                  <a:lnTo>
                    <a:pt x="237" y="305"/>
                  </a:lnTo>
                  <a:lnTo>
                    <a:pt x="237" y="305"/>
                  </a:lnTo>
                  <a:lnTo>
                    <a:pt x="237" y="304"/>
                  </a:lnTo>
                  <a:lnTo>
                    <a:pt x="237" y="304"/>
                  </a:lnTo>
                  <a:lnTo>
                    <a:pt x="237" y="304"/>
                  </a:lnTo>
                  <a:lnTo>
                    <a:pt x="237" y="304"/>
                  </a:lnTo>
                  <a:lnTo>
                    <a:pt x="237" y="304"/>
                  </a:lnTo>
                  <a:lnTo>
                    <a:pt x="237" y="304"/>
                  </a:lnTo>
                  <a:lnTo>
                    <a:pt x="237" y="304"/>
                  </a:lnTo>
                  <a:lnTo>
                    <a:pt x="236" y="304"/>
                  </a:lnTo>
                  <a:lnTo>
                    <a:pt x="236" y="304"/>
                  </a:lnTo>
                  <a:lnTo>
                    <a:pt x="235" y="304"/>
                  </a:lnTo>
                  <a:lnTo>
                    <a:pt x="235" y="304"/>
                  </a:lnTo>
                  <a:lnTo>
                    <a:pt x="233" y="305"/>
                  </a:lnTo>
                  <a:lnTo>
                    <a:pt x="232" y="306"/>
                  </a:lnTo>
                  <a:lnTo>
                    <a:pt x="232" y="306"/>
                  </a:lnTo>
                  <a:lnTo>
                    <a:pt x="232" y="307"/>
                  </a:lnTo>
                  <a:lnTo>
                    <a:pt x="232" y="307"/>
                  </a:lnTo>
                  <a:lnTo>
                    <a:pt x="231" y="307"/>
                  </a:lnTo>
                  <a:lnTo>
                    <a:pt x="231" y="307"/>
                  </a:lnTo>
                  <a:lnTo>
                    <a:pt x="231" y="306"/>
                  </a:lnTo>
                  <a:lnTo>
                    <a:pt x="231" y="306"/>
                  </a:lnTo>
                  <a:lnTo>
                    <a:pt x="231" y="306"/>
                  </a:lnTo>
                  <a:lnTo>
                    <a:pt x="231" y="306"/>
                  </a:lnTo>
                  <a:lnTo>
                    <a:pt x="231" y="306"/>
                  </a:lnTo>
                  <a:lnTo>
                    <a:pt x="231" y="306"/>
                  </a:lnTo>
                  <a:lnTo>
                    <a:pt x="227" y="302"/>
                  </a:lnTo>
                  <a:lnTo>
                    <a:pt x="227" y="302"/>
                  </a:lnTo>
                  <a:lnTo>
                    <a:pt x="227" y="302"/>
                  </a:lnTo>
                  <a:lnTo>
                    <a:pt x="226" y="302"/>
                  </a:lnTo>
                  <a:lnTo>
                    <a:pt x="226" y="302"/>
                  </a:lnTo>
                  <a:lnTo>
                    <a:pt x="225" y="302"/>
                  </a:lnTo>
                  <a:lnTo>
                    <a:pt x="225" y="302"/>
                  </a:lnTo>
                  <a:lnTo>
                    <a:pt x="224" y="302"/>
                  </a:lnTo>
                  <a:lnTo>
                    <a:pt x="223" y="302"/>
                  </a:lnTo>
                  <a:lnTo>
                    <a:pt x="223" y="302"/>
                  </a:lnTo>
                  <a:lnTo>
                    <a:pt x="221" y="302"/>
                  </a:lnTo>
                  <a:lnTo>
                    <a:pt x="220" y="303"/>
                  </a:lnTo>
                  <a:lnTo>
                    <a:pt x="220" y="303"/>
                  </a:lnTo>
                  <a:lnTo>
                    <a:pt x="220" y="303"/>
                  </a:lnTo>
                  <a:lnTo>
                    <a:pt x="220" y="303"/>
                  </a:lnTo>
                  <a:lnTo>
                    <a:pt x="220" y="303"/>
                  </a:lnTo>
                  <a:lnTo>
                    <a:pt x="220" y="304"/>
                  </a:lnTo>
                  <a:lnTo>
                    <a:pt x="220" y="304"/>
                  </a:lnTo>
                  <a:lnTo>
                    <a:pt x="220" y="304"/>
                  </a:lnTo>
                  <a:lnTo>
                    <a:pt x="218" y="305"/>
                  </a:lnTo>
                  <a:lnTo>
                    <a:pt x="209" y="307"/>
                  </a:lnTo>
                  <a:lnTo>
                    <a:pt x="208" y="307"/>
                  </a:lnTo>
                  <a:lnTo>
                    <a:pt x="207" y="306"/>
                  </a:lnTo>
                  <a:lnTo>
                    <a:pt x="207" y="306"/>
                  </a:lnTo>
                  <a:lnTo>
                    <a:pt x="207" y="306"/>
                  </a:lnTo>
                  <a:lnTo>
                    <a:pt x="205" y="307"/>
                  </a:lnTo>
                  <a:lnTo>
                    <a:pt x="201" y="307"/>
                  </a:lnTo>
                  <a:lnTo>
                    <a:pt x="199" y="307"/>
                  </a:lnTo>
                  <a:lnTo>
                    <a:pt x="197" y="306"/>
                  </a:lnTo>
                  <a:lnTo>
                    <a:pt x="197" y="306"/>
                  </a:lnTo>
                  <a:lnTo>
                    <a:pt x="195" y="305"/>
                  </a:lnTo>
                  <a:lnTo>
                    <a:pt x="192" y="304"/>
                  </a:lnTo>
                  <a:lnTo>
                    <a:pt x="192" y="304"/>
                  </a:lnTo>
                  <a:lnTo>
                    <a:pt x="192" y="304"/>
                  </a:lnTo>
                  <a:lnTo>
                    <a:pt x="192" y="304"/>
                  </a:lnTo>
                  <a:lnTo>
                    <a:pt x="191" y="304"/>
                  </a:lnTo>
                  <a:lnTo>
                    <a:pt x="191" y="304"/>
                  </a:lnTo>
                  <a:lnTo>
                    <a:pt x="191" y="304"/>
                  </a:lnTo>
                  <a:lnTo>
                    <a:pt x="190" y="305"/>
                  </a:lnTo>
                  <a:lnTo>
                    <a:pt x="189" y="305"/>
                  </a:lnTo>
                  <a:lnTo>
                    <a:pt x="189" y="305"/>
                  </a:lnTo>
                  <a:lnTo>
                    <a:pt x="185" y="305"/>
                  </a:lnTo>
                  <a:lnTo>
                    <a:pt x="184" y="305"/>
                  </a:lnTo>
                  <a:lnTo>
                    <a:pt x="183" y="305"/>
                  </a:lnTo>
                  <a:lnTo>
                    <a:pt x="183" y="305"/>
                  </a:lnTo>
                  <a:lnTo>
                    <a:pt x="182" y="306"/>
                  </a:lnTo>
                  <a:lnTo>
                    <a:pt x="181" y="306"/>
                  </a:lnTo>
                  <a:lnTo>
                    <a:pt x="180" y="307"/>
                  </a:lnTo>
                  <a:lnTo>
                    <a:pt x="180" y="307"/>
                  </a:lnTo>
                  <a:lnTo>
                    <a:pt x="180" y="307"/>
                  </a:lnTo>
                  <a:lnTo>
                    <a:pt x="180" y="307"/>
                  </a:lnTo>
                  <a:lnTo>
                    <a:pt x="179" y="308"/>
                  </a:lnTo>
                  <a:lnTo>
                    <a:pt x="178" y="309"/>
                  </a:lnTo>
                  <a:lnTo>
                    <a:pt x="177" y="309"/>
                  </a:lnTo>
                  <a:lnTo>
                    <a:pt x="177" y="309"/>
                  </a:lnTo>
                  <a:lnTo>
                    <a:pt x="177" y="309"/>
                  </a:lnTo>
                  <a:lnTo>
                    <a:pt x="177" y="309"/>
                  </a:lnTo>
                  <a:lnTo>
                    <a:pt x="177" y="309"/>
                  </a:lnTo>
                  <a:lnTo>
                    <a:pt x="177" y="309"/>
                  </a:lnTo>
                  <a:lnTo>
                    <a:pt x="177" y="309"/>
                  </a:lnTo>
                  <a:lnTo>
                    <a:pt x="176" y="311"/>
                  </a:lnTo>
                  <a:lnTo>
                    <a:pt x="176" y="311"/>
                  </a:lnTo>
                  <a:lnTo>
                    <a:pt x="176" y="312"/>
                  </a:lnTo>
                  <a:lnTo>
                    <a:pt x="176" y="312"/>
                  </a:lnTo>
                  <a:lnTo>
                    <a:pt x="176" y="312"/>
                  </a:lnTo>
                  <a:lnTo>
                    <a:pt x="175" y="313"/>
                  </a:lnTo>
                  <a:lnTo>
                    <a:pt x="175" y="313"/>
                  </a:lnTo>
                  <a:lnTo>
                    <a:pt x="174" y="314"/>
                  </a:lnTo>
                  <a:lnTo>
                    <a:pt x="174" y="314"/>
                  </a:lnTo>
                  <a:lnTo>
                    <a:pt x="174" y="314"/>
                  </a:lnTo>
                  <a:lnTo>
                    <a:pt x="174" y="314"/>
                  </a:lnTo>
                  <a:lnTo>
                    <a:pt x="174" y="314"/>
                  </a:lnTo>
                  <a:lnTo>
                    <a:pt x="173" y="314"/>
                  </a:lnTo>
                  <a:lnTo>
                    <a:pt x="173" y="314"/>
                  </a:lnTo>
                  <a:lnTo>
                    <a:pt x="173" y="315"/>
                  </a:lnTo>
                  <a:lnTo>
                    <a:pt x="172" y="315"/>
                  </a:lnTo>
                  <a:lnTo>
                    <a:pt x="172" y="315"/>
                  </a:lnTo>
                  <a:lnTo>
                    <a:pt x="172" y="315"/>
                  </a:lnTo>
                  <a:lnTo>
                    <a:pt x="172" y="315"/>
                  </a:lnTo>
                  <a:lnTo>
                    <a:pt x="172" y="316"/>
                  </a:lnTo>
                  <a:lnTo>
                    <a:pt x="172" y="316"/>
                  </a:lnTo>
                  <a:lnTo>
                    <a:pt x="172" y="316"/>
                  </a:lnTo>
                  <a:lnTo>
                    <a:pt x="172" y="316"/>
                  </a:lnTo>
                  <a:lnTo>
                    <a:pt x="172" y="316"/>
                  </a:lnTo>
                  <a:lnTo>
                    <a:pt x="172" y="317"/>
                  </a:lnTo>
                  <a:lnTo>
                    <a:pt x="172" y="317"/>
                  </a:lnTo>
                  <a:lnTo>
                    <a:pt x="172" y="317"/>
                  </a:lnTo>
                  <a:lnTo>
                    <a:pt x="173" y="317"/>
                  </a:lnTo>
                  <a:lnTo>
                    <a:pt x="173" y="317"/>
                  </a:lnTo>
                  <a:lnTo>
                    <a:pt x="173" y="317"/>
                  </a:lnTo>
                  <a:lnTo>
                    <a:pt x="173" y="319"/>
                  </a:lnTo>
                  <a:lnTo>
                    <a:pt x="173" y="320"/>
                  </a:lnTo>
                  <a:lnTo>
                    <a:pt x="173" y="321"/>
                  </a:lnTo>
                  <a:lnTo>
                    <a:pt x="173" y="321"/>
                  </a:lnTo>
                  <a:lnTo>
                    <a:pt x="170" y="320"/>
                  </a:lnTo>
                  <a:lnTo>
                    <a:pt x="169" y="320"/>
                  </a:lnTo>
                  <a:lnTo>
                    <a:pt x="169" y="320"/>
                  </a:lnTo>
                  <a:lnTo>
                    <a:pt x="165" y="319"/>
                  </a:lnTo>
                  <a:lnTo>
                    <a:pt x="159" y="317"/>
                  </a:lnTo>
                  <a:lnTo>
                    <a:pt x="156" y="315"/>
                  </a:lnTo>
                  <a:lnTo>
                    <a:pt x="156" y="315"/>
                  </a:lnTo>
                  <a:lnTo>
                    <a:pt x="156" y="315"/>
                  </a:lnTo>
                  <a:lnTo>
                    <a:pt x="156" y="314"/>
                  </a:lnTo>
                  <a:lnTo>
                    <a:pt x="156" y="314"/>
                  </a:lnTo>
                  <a:lnTo>
                    <a:pt x="156" y="314"/>
                  </a:lnTo>
                  <a:lnTo>
                    <a:pt x="153" y="315"/>
                  </a:lnTo>
                  <a:lnTo>
                    <a:pt x="153" y="315"/>
                  </a:lnTo>
                  <a:lnTo>
                    <a:pt x="152" y="315"/>
                  </a:lnTo>
                  <a:lnTo>
                    <a:pt x="152" y="315"/>
                  </a:lnTo>
                  <a:lnTo>
                    <a:pt x="152" y="315"/>
                  </a:lnTo>
                  <a:lnTo>
                    <a:pt x="152" y="315"/>
                  </a:lnTo>
                  <a:lnTo>
                    <a:pt x="152" y="315"/>
                  </a:lnTo>
                  <a:lnTo>
                    <a:pt x="151" y="315"/>
                  </a:lnTo>
                  <a:lnTo>
                    <a:pt x="151" y="315"/>
                  </a:lnTo>
                  <a:lnTo>
                    <a:pt x="151" y="315"/>
                  </a:lnTo>
                  <a:lnTo>
                    <a:pt x="149" y="315"/>
                  </a:lnTo>
                  <a:lnTo>
                    <a:pt x="149" y="315"/>
                  </a:lnTo>
                  <a:lnTo>
                    <a:pt x="149" y="315"/>
                  </a:lnTo>
                  <a:lnTo>
                    <a:pt x="147" y="315"/>
                  </a:lnTo>
                  <a:lnTo>
                    <a:pt x="147" y="315"/>
                  </a:lnTo>
                  <a:lnTo>
                    <a:pt x="147" y="315"/>
                  </a:lnTo>
                  <a:lnTo>
                    <a:pt x="146" y="315"/>
                  </a:lnTo>
                  <a:lnTo>
                    <a:pt x="146" y="315"/>
                  </a:lnTo>
                  <a:lnTo>
                    <a:pt x="146" y="314"/>
                  </a:lnTo>
                  <a:lnTo>
                    <a:pt x="146" y="314"/>
                  </a:lnTo>
                  <a:lnTo>
                    <a:pt x="146" y="314"/>
                  </a:lnTo>
                  <a:lnTo>
                    <a:pt x="146" y="314"/>
                  </a:lnTo>
                  <a:lnTo>
                    <a:pt x="142" y="310"/>
                  </a:lnTo>
                  <a:lnTo>
                    <a:pt x="137" y="308"/>
                  </a:lnTo>
                  <a:lnTo>
                    <a:pt x="135" y="306"/>
                  </a:lnTo>
                  <a:lnTo>
                    <a:pt x="135" y="306"/>
                  </a:lnTo>
                  <a:lnTo>
                    <a:pt x="133" y="306"/>
                  </a:lnTo>
                  <a:lnTo>
                    <a:pt x="133" y="307"/>
                  </a:lnTo>
                  <a:lnTo>
                    <a:pt x="133" y="308"/>
                  </a:lnTo>
                  <a:lnTo>
                    <a:pt x="133" y="308"/>
                  </a:lnTo>
                  <a:lnTo>
                    <a:pt x="133" y="308"/>
                  </a:lnTo>
                  <a:lnTo>
                    <a:pt x="133" y="308"/>
                  </a:lnTo>
                  <a:lnTo>
                    <a:pt x="131" y="310"/>
                  </a:lnTo>
                  <a:lnTo>
                    <a:pt x="130" y="311"/>
                  </a:lnTo>
                  <a:lnTo>
                    <a:pt x="127" y="314"/>
                  </a:lnTo>
                  <a:lnTo>
                    <a:pt x="127" y="314"/>
                  </a:lnTo>
                  <a:lnTo>
                    <a:pt x="126" y="314"/>
                  </a:lnTo>
                  <a:lnTo>
                    <a:pt x="126" y="314"/>
                  </a:lnTo>
                  <a:lnTo>
                    <a:pt x="126" y="314"/>
                  </a:lnTo>
                  <a:lnTo>
                    <a:pt x="126" y="314"/>
                  </a:lnTo>
                  <a:lnTo>
                    <a:pt x="126" y="314"/>
                  </a:lnTo>
                  <a:lnTo>
                    <a:pt x="125" y="314"/>
                  </a:lnTo>
                  <a:lnTo>
                    <a:pt x="124" y="313"/>
                  </a:lnTo>
                  <a:lnTo>
                    <a:pt x="124" y="313"/>
                  </a:lnTo>
                  <a:lnTo>
                    <a:pt x="124" y="313"/>
                  </a:lnTo>
                  <a:lnTo>
                    <a:pt x="123" y="313"/>
                  </a:lnTo>
                  <a:lnTo>
                    <a:pt x="123" y="312"/>
                  </a:lnTo>
                  <a:lnTo>
                    <a:pt x="122" y="311"/>
                  </a:lnTo>
                  <a:lnTo>
                    <a:pt x="120" y="311"/>
                  </a:lnTo>
                  <a:lnTo>
                    <a:pt x="120" y="311"/>
                  </a:lnTo>
                  <a:lnTo>
                    <a:pt x="120" y="311"/>
                  </a:lnTo>
                  <a:lnTo>
                    <a:pt x="120" y="311"/>
                  </a:lnTo>
                  <a:lnTo>
                    <a:pt x="120" y="311"/>
                  </a:lnTo>
                  <a:lnTo>
                    <a:pt x="119" y="311"/>
                  </a:lnTo>
                  <a:lnTo>
                    <a:pt x="118" y="311"/>
                  </a:lnTo>
                  <a:lnTo>
                    <a:pt x="117" y="311"/>
                  </a:lnTo>
                  <a:lnTo>
                    <a:pt x="117" y="311"/>
                  </a:lnTo>
                  <a:lnTo>
                    <a:pt x="116" y="310"/>
                  </a:lnTo>
                  <a:lnTo>
                    <a:pt x="116" y="310"/>
                  </a:lnTo>
                  <a:lnTo>
                    <a:pt x="116" y="310"/>
                  </a:lnTo>
                  <a:lnTo>
                    <a:pt x="115" y="310"/>
                  </a:lnTo>
                  <a:lnTo>
                    <a:pt x="115" y="310"/>
                  </a:lnTo>
                  <a:lnTo>
                    <a:pt x="115" y="310"/>
                  </a:lnTo>
                  <a:lnTo>
                    <a:pt x="114" y="310"/>
                  </a:lnTo>
                  <a:lnTo>
                    <a:pt x="114" y="310"/>
                  </a:lnTo>
                  <a:lnTo>
                    <a:pt x="112" y="309"/>
                  </a:lnTo>
                  <a:lnTo>
                    <a:pt x="111" y="309"/>
                  </a:lnTo>
                  <a:lnTo>
                    <a:pt x="111" y="310"/>
                  </a:lnTo>
                  <a:lnTo>
                    <a:pt x="111" y="310"/>
                  </a:lnTo>
                  <a:lnTo>
                    <a:pt x="108" y="312"/>
                  </a:lnTo>
                  <a:lnTo>
                    <a:pt x="106" y="313"/>
                  </a:lnTo>
                  <a:lnTo>
                    <a:pt x="106" y="312"/>
                  </a:lnTo>
                  <a:lnTo>
                    <a:pt x="106" y="312"/>
                  </a:lnTo>
                  <a:lnTo>
                    <a:pt x="106" y="312"/>
                  </a:lnTo>
                  <a:lnTo>
                    <a:pt x="106" y="312"/>
                  </a:lnTo>
                  <a:lnTo>
                    <a:pt x="106" y="312"/>
                  </a:lnTo>
                  <a:lnTo>
                    <a:pt x="106" y="311"/>
                  </a:lnTo>
                  <a:lnTo>
                    <a:pt x="105" y="311"/>
                  </a:lnTo>
                  <a:lnTo>
                    <a:pt x="105" y="311"/>
                  </a:lnTo>
                  <a:lnTo>
                    <a:pt x="104" y="311"/>
                  </a:lnTo>
                  <a:lnTo>
                    <a:pt x="104" y="311"/>
                  </a:lnTo>
                  <a:lnTo>
                    <a:pt x="104" y="311"/>
                  </a:lnTo>
                  <a:lnTo>
                    <a:pt x="103" y="311"/>
                  </a:lnTo>
                  <a:lnTo>
                    <a:pt x="103" y="311"/>
                  </a:lnTo>
                  <a:lnTo>
                    <a:pt x="100" y="308"/>
                  </a:lnTo>
                  <a:lnTo>
                    <a:pt x="99" y="308"/>
                  </a:lnTo>
                  <a:lnTo>
                    <a:pt x="99" y="309"/>
                  </a:lnTo>
                  <a:lnTo>
                    <a:pt x="98" y="307"/>
                  </a:lnTo>
                  <a:lnTo>
                    <a:pt x="98" y="306"/>
                  </a:lnTo>
                  <a:lnTo>
                    <a:pt x="98" y="306"/>
                  </a:lnTo>
                  <a:lnTo>
                    <a:pt x="98" y="306"/>
                  </a:lnTo>
                  <a:lnTo>
                    <a:pt x="98" y="306"/>
                  </a:lnTo>
                  <a:lnTo>
                    <a:pt x="97" y="305"/>
                  </a:lnTo>
                  <a:lnTo>
                    <a:pt x="97" y="305"/>
                  </a:lnTo>
                  <a:lnTo>
                    <a:pt x="97" y="305"/>
                  </a:lnTo>
                  <a:lnTo>
                    <a:pt x="97" y="305"/>
                  </a:lnTo>
                  <a:lnTo>
                    <a:pt x="96" y="305"/>
                  </a:lnTo>
                  <a:lnTo>
                    <a:pt x="96" y="304"/>
                  </a:lnTo>
                  <a:lnTo>
                    <a:pt x="90" y="297"/>
                  </a:lnTo>
                  <a:lnTo>
                    <a:pt x="89" y="297"/>
                  </a:lnTo>
                  <a:lnTo>
                    <a:pt x="86" y="297"/>
                  </a:lnTo>
                  <a:lnTo>
                    <a:pt x="86" y="296"/>
                  </a:lnTo>
                  <a:lnTo>
                    <a:pt x="85" y="296"/>
                  </a:lnTo>
                  <a:lnTo>
                    <a:pt x="85" y="296"/>
                  </a:lnTo>
                  <a:lnTo>
                    <a:pt x="84" y="295"/>
                  </a:lnTo>
                  <a:lnTo>
                    <a:pt x="84" y="295"/>
                  </a:lnTo>
                  <a:lnTo>
                    <a:pt x="83" y="295"/>
                  </a:lnTo>
                  <a:lnTo>
                    <a:pt x="83" y="294"/>
                  </a:lnTo>
                  <a:lnTo>
                    <a:pt x="83" y="293"/>
                  </a:lnTo>
                  <a:lnTo>
                    <a:pt x="83" y="293"/>
                  </a:lnTo>
                  <a:lnTo>
                    <a:pt x="83" y="292"/>
                  </a:lnTo>
                  <a:lnTo>
                    <a:pt x="83" y="288"/>
                  </a:lnTo>
                  <a:lnTo>
                    <a:pt x="83" y="288"/>
                  </a:lnTo>
                  <a:lnTo>
                    <a:pt x="83" y="288"/>
                  </a:lnTo>
                  <a:lnTo>
                    <a:pt x="84" y="287"/>
                  </a:lnTo>
                  <a:lnTo>
                    <a:pt x="84" y="287"/>
                  </a:lnTo>
                  <a:lnTo>
                    <a:pt x="86" y="285"/>
                  </a:lnTo>
                  <a:lnTo>
                    <a:pt x="86" y="283"/>
                  </a:lnTo>
                  <a:lnTo>
                    <a:pt x="87" y="282"/>
                  </a:lnTo>
                  <a:lnTo>
                    <a:pt x="87" y="282"/>
                  </a:lnTo>
                  <a:lnTo>
                    <a:pt x="90" y="280"/>
                  </a:lnTo>
                  <a:lnTo>
                    <a:pt x="95" y="277"/>
                  </a:lnTo>
                  <a:lnTo>
                    <a:pt x="95" y="277"/>
                  </a:lnTo>
                  <a:lnTo>
                    <a:pt x="95" y="277"/>
                  </a:lnTo>
                  <a:lnTo>
                    <a:pt x="95" y="277"/>
                  </a:lnTo>
                  <a:lnTo>
                    <a:pt x="96" y="277"/>
                  </a:lnTo>
                  <a:lnTo>
                    <a:pt x="96" y="277"/>
                  </a:lnTo>
                  <a:lnTo>
                    <a:pt x="96" y="277"/>
                  </a:lnTo>
                  <a:lnTo>
                    <a:pt x="96" y="276"/>
                  </a:lnTo>
                  <a:lnTo>
                    <a:pt x="96" y="276"/>
                  </a:lnTo>
                  <a:lnTo>
                    <a:pt x="96" y="276"/>
                  </a:lnTo>
                  <a:lnTo>
                    <a:pt x="96" y="276"/>
                  </a:lnTo>
                  <a:lnTo>
                    <a:pt x="96" y="275"/>
                  </a:lnTo>
                  <a:lnTo>
                    <a:pt x="96" y="275"/>
                  </a:lnTo>
                  <a:lnTo>
                    <a:pt x="95" y="275"/>
                  </a:lnTo>
                  <a:lnTo>
                    <a:pt x="93" y="271"/>
                  </a:lnTo>
                  <a:lnTo>
                    <a:pt x="92" y="270"/>
                  </a:lnTo>
                  <a:lnTo>
                    <a:pt x="91" y="268"/>
                  </a:lnTo>
                  <a:lnTo>
                    <a:pt x="91" y="267"/>
                  </a:lnTo>
                  <a:lnTo>
                    <a:pt x="91" y="264"/>
                  </a:lnTo>
                  <a:lnTo>
                    <a:pt x="91" y="264"/>
                  </a:lnTo>
                  <a:lnTo>
                    <a:pt x="91" y="264"/>
                  </a:lnTo>
                  <a:lnTo>
                    <a:pt x="91" y="264"/>
                  </a:lnTo>
                  <a:lnTo>
                    <a:pt x="91" y="264"/>
                  </a:lnTo>
                  <a:lnTo>
                    <a:pt x="92" y="263"/>
                  </a:lnTo>
                  <a:lnTo>
                    <a:pt x="92" y="263"/>
                  </a:lnTo>
                  <a:lnTo>
                    <a:pt x="92" y="263"/>
                  </a:lnTo>
                  <a:lnTo>
                    <a:pt x="92" y="263"/>
                  </a:lnTo>
                  <a:lnTo>
                    <a:pt x="92" y="263"/>
                  </a:lnTo>
                  <a:lnTo>
                    <a:pt x="92" y="263"/>
                  </a:lnTo>
                  <a:lnTo>
                    <a:pt x="93" y="263"/>
                  </a:lnTo>
                  <a:lnTo>
                    <a:pt x="93" y="263"/>
                  </a:lnTo>
                  <a:lnTo>
                    <a:pt x="94" y="263"/>
                  </a:lnTo>
                  <a:lnTo>
                    <a:pt x="94" y="263"/>
                  </a:lnTo>
                  <a:lnTo>
                    <a:pt x="94" y="263"/>
                  </a:lnTo>
                  <a:lnTo>
                    <a:pt x="94" y="263"/>
                  </a:lnTo>
                  <a:lnTo>
                    <a:pt x="94" y="263"/>
                  </a:lnTo>
                  <a:lnTo>
                    <a:pt x="94" y="263"/>
                  </a:lnTo>
                  <a:lnTo>
                    <a:pt x="95" y="263"/>
                  </a:lnTo>
                  <a:lnTo>
                    <a:pt x="95" y="263"/>
                  </a:lnTo>
                  <a:lnTo>
                    <a:pt x="96" y="263"/>
                  </a:lnTo>
                  <a:lnTo>
                    <a:pt x="97" y="262"/>
                  </a:lnTo>
                  <a:lnTo>
                    <a:pt x="99" y="262"/>
                  </a:lnTo>
                  <a:lnTo>
                    <a:pt x="99" y="261"/>
                  </a:lnTo>
                  <a:lnTo>
                    <a:pt x="98" y="259"/>
                  </a:lnTo>
                  <a:lnTo>
                    <a:pt x="98" y="258"/>
                  </a:lnTo>
                  <a:lnTo>
                    <a:pt x="98" y="258"/>
                  </a:lnTo>
                  <a:lnTo>
                    <a:pt x="97" y="258"/>
                  </a:lnTo>
                  <a:lnTo>
                    <a:pt x="96" y="257"/>
                  </a:lnTo>
                  <a:lnTo>
                    <a:pt x="94" y="255"/>
                  </a:lnTo>
                  <a:lnTo>
                    <a:pt x="94" y="255"/>
                  </a:lnTo>
                  <a:lnTo>
                    <a:pt x="93" y="254"/>
                  </a:lnTo>
                  <a:lnTo>
                    <a:pt x="93" y="254"/>
                  </a:lnTo>
                  <a:lnTo>
                    <a:pt x="93" y="253"/>
                  </a:lnTo>
                  <a:lnTo>
                    <a:pt x="93" y="253"/>
                  </a:lnTo>
                  <a:lnTo>
                    <a:pt x="93" y="253"/>
                  </a:lnTo>
                  <a:lnTo>
                    <a:pt x="92" y="253"/>
                  </a:lnTo>
                  <a:lnTo>
                    <a:pt x="92" y="253"/>
                  </a:lnTo>
                  <a:lnTo>
                    <a:pt x="91" y="252"/>
                  </a:lnTo>
                  <a:lnTo>
                    <a:pt x="91" y="252"/>
                  </a:lnTo>
                  <a:lnTo>
                    <a:pt x="91" y="252"/>
                  </a:lnTo>
                  <a:lnTo>
                    <a:pt x="90" y="252"/>
                  </a:lnTo>
                  <a:lnTo>
                    <a:pt x="90" y="252"/>
                  </a:lnTo>
                  <a:lnTo>
                    <a:pt x="88" y="252"/>
                  </a:lnTo>
                  <a:lnTo>
                    <a:pt x="88" y="251"/>
                  </a:lnTo>
                  <a:lnTo>
                    <a:pt x="88" y="251"/>
                  </a:lnTo>
                  <a:lnTo>
                    <a:pt x="87" y="251"/>
                  </a:lnTo>
                  <a:lnTo>
                    <a:pt x="87" y="251"/>
                  </a:lnTo>
                  <a:lnTo>
                    <a:pt x="87" y="251"/>
                  </a:lnTo>
                  <a:lnTo>
                    <a:pt x="87" y="252"/>
                  </a:lnTo>
                  <a:lnTo>
                    <a:pt x="87" y="252"/>
                  </a:lnTo>
                  <a:lnTo>
                    <a:pt x="87" y="252"/>
                  </a:lnTo>
                  <a:lnTo>
                    <a:pt x="87" y="252"/>
                  </a:lnTo>
                  <a:lnTo>
                    <a:pt x="86" y="252"/>
                  </a:lnTo>
                  <a:lnTo>
                    <a:pt x="86" y="253"/>
                  </a:lnTo>
                  <a:lnTo>
                    <a:pt x="86" y="253"/>
                  </a:lnTo>
                  <a:lnTo>
                    <a:pt x="85" y="254"/>
                  </a:lnTo>
                  <a:lnTo>
                    <a:pt x="84" y="254"/>
                  </a:lnTo>
                  <a:lnTo>
                    <a:pt x="84" y="254"/>
                  </a:lnTo>
                  <a:lnTo>
                    <a:pt x="84" y="254"/>
                  </a:lnTo>
                  <a:lnTo>
                    <a:pt x="83" y="254"/>
                  </a:lnTo>
                  <a:lnTo>
                    <a:pt x="83" y="254"/>
                  </a:lnTo>
                  <a:lnTo>
                    <a:pt x="83" y="254"/>
                  </a:lnTo>
                  <a:lnTo>
                    <a:pt x="82" y="251"/>
                  </a:lnTo>
                  <a:lnTo>
                    <a:pt x="82" y="251"/>
                  </a:lnTo>
                  <a:lnTo>
                    <a:pt x="82" y="251"/>
                  </a:lnTo>
                  <a:lnTo>
                    <a:pt x="81" y="250"/>
                  </a:lnTo>
                  <a:lnTo>
                    <a:pt x="81" y="250"/>
                  </a:lnTo>
                  <a:lnTo>
                    <a:pt x="81" y="250"/>
                  </a:lnTo>
                  <a:lnTo>
                    <a:pt x="81" y="250"/>
                  </a:lnTo>
                  <a:lnTo>
                    <a:pt x="81" y="250"/>
                  </a:lnTo>
                  <a:lnTo>
                    <a:pt x="81" y="250"/>
                  </a:lnTo>
                  <a:lnTo>
                    <a:pt x="81" y="250"/>
                  </a:lnTo>
                  <a:lnTo>
                    <a:pt x="80" y="250"/>
                  </a:lnTo>
                  <a:lnTo>
                    <a:pt x="80" y="250"/>
                  </a:lnTo>
                  <a:lnTo>
                    <a:pt x="80" y="251"/>
                  </a:lnTo>
                  <a:lnTo>
                    <a:pt x="80" y="251"/>
                  </a:lnTo>
                  <a:lnTo>
                    <a:pt x="80" y="251"/>
                  </a:lnTo>
                  <a:lnTo>
                    <a:pt x="79" y="250"/>
                  </a:lnTo>
                  <a:lnTo>
                    <a:pt x="79" y="250"/>
                  </a:lnTo>
                  <a:lnTo>
                    <a:pt x="77" y="250"/>
                  </a:lnTo>
                  <a:lnTo>
                    <a:pt x="77" y="249"/>
                  </a:lnTo>
                  <a:lnTo>
                    <a:pt x="77" y="249"/>
                  </a:lnTo>
                  <a:lnTo>
                    <a:pt x="77" y="249"/>
                  </a:lnTo>
                  <a:lnTo>
                    <a:pt x="77" y="248"/>
                  </a:lnTo>
                  <a:lnTo>
                    <a:pt x="77" y="248"/>
                  </a:lnTo>
                  <a:lnTo>
                    <a:pt x="78" y="247"/>
                  </a:lnTo>
                  <a:lnTo>
                    <a:pt x="78" y="247"/>
                  </a:lnTo>
                  <a:lnTo>
                    <a:pt x="77" y="247"/>
                  </a:lnTo>
                  <a:lnTo>
                    <a:pt x="77" y="247"/>
                  </a:lnTo>
                  <a:lnTo>
                    <a:pt x="73" y="248"/>
                  </a:lnTo>
                  <a:lnTo>
                    <a:pt x="73" y="248"/>
                  </a:lnTo>
                  <a:lnTo>
                    <a:pt x="72" y="248"/>
                  </a:lnTo>
                  <a:lnTo>
                    <a:pt x="72" y="248"/>
                  </a:lnTo>
                  <a:lnTo>
                    <a:pt x="72" y="248"/>
                  </a:lnTo>
                  <a:lnTo>
                    <a:pt x="72" y="248"/>
                  </a:lnTo>
                  <a:lnTo>
                    <a:pt x="71" y="248"/>
                  </a:lnTo>
                  <a:lnTo>
                    <a:pt x="70" y="249"/>
                  </a:lnTo>
                  <a:lnTo>
                    <a:pt x="68" y="249"/>
                  </a:lnTo>
                  <a:lnTo>
                    <a:pt x="67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5" y="250"/>
                  </a:lnTo>
                  <a:lnTo>
                    <a:pt x="65" y="250"/>
                  </a:lnTo>
                  <a:lnTo>
                    <a:pt x="64" y="250"/>
                  </a:lnTo>
                  <a:lnTo>
                    <a:pt x="64" y="250"/>
                  </a:lnTo>
                  <a:lnTo>
                    <a:pt x="64" y="250"/>
                  </a:lnTo>
                  <a:lnTo>
                    <a:pt x="61" y="248"/>
                  </a:lnTo>
                  <a:lnTo>
                    <a:pt x="61" y="248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2" y="247"/>
                  </a:lnTo>
                  <a:lnTo>
                    <a:pt x="62" y="246"/>
                  </a:lnTo>
                  <a:lnTo>
                    <a:pt x="62" y="246"/>
                  </a:lnTo>
                  <a:lnTo>
                    <a:pt x="61" y="245"/>
                  </a:lnTo>
                  <a:lnTo>
                    <a:pt x="60" y="244"/>
                  </a:lnTo>
                  <a:lnTo>
                    <a:pt x="60" y="244"/>
                  </a:lnTo>
                  <a:lnTo>
                    <a:pt x="60" y="244"/>
                  </a:lnTo>
                  <a:lnTo>
                    <a:pt x="59" y="243"/>
                  </a:lnTo>
                  <a:lnTo>
                    <a:pt x="58" y="243"/>
                  </a:lnTo>
                  <a:lnTo>
                    <a:pt x="58" y="243"/>
                  </a:lnTo>
                  <a:lnTo>
                    <a:pt x="58" y="243"/>
                  </a:lnTo>
                  <a:lnTo>
                    <a:pt x="58" y="243"/>
                  </a:lnTo>
                  <a:lnTo>
                    <a:pt x="58" y="243"/>
                  </a:lnTo>
                  <a:lnTo>
                    <a:pt x="58" y="242"/>
                  </a:lnTo>
                  <a:lnTo>
                    <a:pt x="58" y="242"/>
                  </a:lnTo>
                  <a:lnTo>
                    <a:pt x="58" y="242"/>
                  </a:lnTo>
                  <a:lnTo>
                    <a:pt x="58" y="241"/>
                  </a:lnTo>
                  <a:lnTo>
                    <a:pt x="58" y="241"/>
                  </a:lnTo>
                  <a:lnTo>
                    <a:pt x="58" y="241"/>
                  </a:lnTo>
                  <a:lnTo>
                    <a:pt x="58" y="241"/>
                  </a:lnTo>
                  <a:lnTo>
                    <a:pt x="58" y="241"/>
                  </a:lnTo>
                  <a:lnTo>
                    <a:pt x="58" y="240"/>
                  </a:lnTo>
                  <a:lnTo>
                    <a:pt x="58" y="240"/>
                  </a:lnTo>
                  <a:lnTo>
                    <a:pt x="58" y="239"/>
                  </a:lnTo>
                  <a:lnTo>
                    <a:pt x="58" y="239"/>
                  </a:lnTo>
                  <a:lnTo>
                    <a:pt x="58" y="239"/>
                  </a:lnTo>
                  <a:lnTo>
                    <a:pt x="58" y="238"/>
                  </a:lnTo>
                  <a:lnTo>
                    <a:pt x="57" y="238"/>
                  </a:lnTo>
                  <a:lnTo>
                    <a:pt x="57" y="238"/>
                  </a:lnTo>
                  <a:lnTo>
                    <a:pt x="54" y="238"/>
                  </a:lnTo>
                  <a:lnTo>
                    <a:pt x="53" y="237"/>
                  </a:lnTo>
                  <a:lnTo>
                    <a:pt x="52" y="236"/>
                  </a:lnTo>
                  <a:lnTo>
                    <a:pt x="52" y="236"/>
                  </a:lnTo>
                  <a:lnTo>
                    <a:pt x="51" y="236"/>
                  </a:lnTo>
                  <a:lnTo>
                    <a:pt x="51" y="235"/>
                  </a:lnTo>
                  <a:lnTo>
                    <a:pt x="51" y="235"/>
                  </a:lnTo>
                  <a:lnTo>
                    <a:pt x="51" y="235"/>
                  </a:lnTo>
                  <a:lnTo>
                    <a:pt x="50" y="235"/>
                  </a:lnTo>
                  <a:lnTo>
                    <a:pt x="50" y="235"/>
                  </a:lnTo>
                  <a:lnTo>
                    <a:pt x="50" y="235"/>
                  </a:lnTo>
                  <a:lnTo>
                    <a:pt x="49" y="235"/>
                  </a:lnTo>
                  <a:lnTo>
                    <a:pt x="49" y="235"/>
                  </a:lnTo>
                  <a:lnTo>
                    <a:pt x="49" y="235"/>
                  </a:lnTo>
                  <a:lnTo>
                    <a:pt x="46" y="235"/>
                  </a:lnTo>
                  <a:lnTo>
                    <a:pt x="43" y="234"/>
                  </a:lnTo>
                  <a:lnTo>
                    <a:pt x="43" y="234"/>
                  </a:lnTo>
                  <a:lnTo>
                    <a:pt x="42" y="233"/>
                  </a:lnTo>
                  <a:lnTo>
                    <a:pt x="41" y="230"/>
                  </a:lnTo>
                  <a:lnTo>
                    <a:pt x="41" y="230"/>
                  </a:lnTo>
                  <a:lnTo>
                    <a:pt x="41" y="230"/>
                  </a:lnTo>
                  <a:lnTo>
                    <a:pt x="41" y="230"/>
                  </a:lnTo>
                  <a:lnTo>
                    <a:pt x="41" y="229"/>
                  </a:lnTo>
                  <a:lnTo>
                    <a:pt x="41" y="229"/>
                  </a:lnTo>
                  <a:lnTo>
                    <a:pt x="41" y="229"/>
                  </a:lnTo>
                  <a:lnTo>
                    <a:pt x="41" y="229"/>
                  </a:lnTo>
                  <a:lnTo>
                    <a:pt x="41" y="229"/>
                  </a:lnTo>
                  <a:lnTo>
                    <a:pt x="41" y="227"/>
                  </a:lnTo>
                  <a:lnTo>
                    <a:pt x="41" y="227"/>
                  </a:lnTo>
                  <a:lnTo>
                    <a:pt x="41" y="227"/>
                  </a:lnTo>
                  <a:lnTo>
                    <a:pt x="41" y="227"/>
                  </a:lnTo>
                  <a:lnTo>
                    <a:pt x="41" y="227"/>
                  </a:lnTo>
                  <a:lnTo>
                    <a:pt x="40" y="225"/>
                  </a:lnTo>
                  <a:lnTo>
                    <a:pt x="40" y="225"/>
                  </a:lnTo>
                  <a:lnTo>
                    <a:pt x="40" y="225"/>
                  </a:lnTo>
                  <a:lnTo>
                    <a:pt x="40" y="225"/>
                  </a:lnTo>
                  <a:lnTo>
                    <a:pt x="39" y="224"/>
                  </a:lnTo>
                  <a:lnTo>
                    <a:pt x="39" y="221"/>
                  </a:lnTo>
                  <a:lnTo>
                    <a:pt x="39" y="221"/>
                  </a:lnTo>
                  <a:lnTo>
                    <a:pt x="39" y="221"/>
                  </a:lnTo>
                  <a:lnTo>
                    <a:pt x="39" y="221"/>
                  </a:lnTo>
                  <a:lnTo>
                    <a:pt x="39" y="220"/>
                  </a:lnTo>
                  <a:lnTo>
                    <a:pt x="38" y="220"/>
                  </a:lnTo>
                  <a:lnTo>
                    <a:pt x="39" y="220"/>
                  </a:lnTo>
                  <a:lnTo>
                    <a:pt x="39" y="220"/>
                  </a:lnTo>
                  <a:lnTo>
                    <a:pt x="41" y="219"/>
                  </a:lnTo>
                  <a:lnTo>
                    <a:pt x="41" y="218"/>
                  </a:lnTo>
                  <a:lnTo>
                    <a:pt x="41" y="218"/>
                  </a:lnTo>
                  <a:lnTo>
                    <a:pt x="42" y="218"/>
                  </a:lnTo>
                  <a:lnTo>
                    <a:pt x="44" y="214"/>
                  </a:lnTo>
                  <a:lnTo>
                    <a:pt x="47" y="214"/>
                  </a:lnTo>
                  <a:lnTo>
                    <a:pt x="48" y="213"/>
                  </a:lnTo>
                  <a:lnTo>
                    <a:pt x="48" y="212"/>
                  </a:lnTo>
                  <a:lnTo>
                    <a:pt x="47" y="211"/>
                  </a:lnTo>
                  <a:lnTo>
                    <a:pt x="47" y="211"/>
                  </a:lnTo>
                  <a:lnTo>
                    <a:pt x="47" y="211"/>
                  </a:lnTo>
                  <a:lnTo>
                    <a:pt x="47" y="210"/>
                  </a:lnTo>
                  <a:lnTo>
                    <a:pt x="46" y="210"/>
                  </a:lnTo>
                  <a:lnTo>
                    <a:pt x="46" y="210"/>
                  </a:lnTo>
                  <a:lnTo>
                    <a:pt x="45" y="209"/>
                  </a:lnTo>
                  <a:lnTo>
                    <a:pt x="45" y="209"/>
                  </a:lnTo>
                  <a:lnTo>
                    <a:pt x="45" y="209"/>
                  </a:lnTo>
                  <a:lnTo>
                    <a:pt x="45" y="208"/>
                  </a:lnTo>
                  <a:lnTo>
                    <a:pt x="45" y="207"/>
                  </a:lnTo>
                  <a:lnTo>
                    <a:pt x="45" y="207"/>
                  </a:lnTo>
                  <a:lnTo>
                    <a:pt x="45" y="207"/>
                  </a:lnTo>
                  <a:lnTo>
                    <a:pt x="45" y="207"/>
                  </a:lnTo>
                  <a:lnTo>
                    <a:pt x="45" y="207"/>
                  </a:lnTo>
                  <a:lnTo>
                    <a:pt x="45" y="205"/>
                  </a:lnTo>
                  <a:lnTo>
                    <a:pt x="46" y="204"/>
                  </a:lnTo>
                  <a:lnTo>
                    <a:pt x="46" y="204"/>
                  </a:lnTo>
                  <a:lnTo>
                    <a:pt x="47" y="203"/>
                  </a:lnTo>
                  <a:lnTo>
                    <a:pt x="47" y="203"/>
                  </a:lnTo>
                  <a:lnTo>
                    <a:pt x="47" y="203"/>
                  </a:lnTo>
                  <a:lnTo>
                    <a:pt x="48" y="203"/>
                  </a:lnTo>
                  <a:lnTo>
                    <a:pt x="48" y="203"/>
                  </a:lnTo>
                  <a:lnTo>
                    <a:pt x="48" y="203"/>
                  </a:lnTo>
                  <a:lnTo>
                    <a:pt x="48" y="203"/>
                  </a:lnTo>
                  <a:lnTo>
                    <a:pt x="49" y="202"/>
                  </a:lnTo>
                  <a:lnTo>
                    <a:pt x="49" y="202"/>
                  </a:lnTo>
                  <a:lnTo>
                    <a:pt x="49" y="202"/>
                  </a:lnTo>
                  <a:lnTo>
                    <a:pt x="48" y="199"/>
                  </a:lnTo>
                  <a:lnTo>
                    <a:pt x="47" y="198"/>
                  </a:lnTo>
                  <a:lnTo>
                    <a:pt x="47" y="198"/>
                  </a:lnTo>
                  <a:lnTo>
                    <a:pt x="47" y="198"/>
                  </a:lnTo>
                  <a:lnTo>
                    <a:pt x="47" y="198"/>
                  </a:lnTo>
                  <a:lnTo>
                    <a:pt x="47" y="198"/>
                  </a:lnTo>
                  <a:lnTo>
                    <a:pt x="47" y="198"/>
                  </a:lnTo>
                  <a:lnTo>
                    <a:pt x="44" y="199"/>
                  </a:lnTo>
                  <a:lnTo>
                    <a:pt x="43" y="199"/>
                  </a:lnTo>
                  <a:lnTo>
                    <a:pt x="43" y="199"/>
                  </a:lnTo>
                  <a:lnTo>
                    <a:pt x="43" y="199"/>
                  </a:lnTo>
                  <a:lnTo>
                    <a:pt x="43" y="199"/>
                  </a:lnTo>
                  <a:lnTo>
                    <a:pt x="41" y="199"/>
                  </a:lnTo>
                  <a:lnTo>
                    <a:pt x="41" y="199"/>
                  </a:lnTo>
                  <a:lnTo>
                    <a:pt x="39" y="198"/>
                  </a:lnTo>
                  <a:lnTo>
                    <a:pt x="39" y="198"/>
                  </a:lnTo>
                  <a:lnTo>
                    <a:pt x="39" y="197"/>
                  </a:lnTo>
                  <a:lnTo>
                    <a:pt x="39" y="197"/>
                  </a:lnTo>
                  <a:lnTo>
                    <a:pt x="39" y="197"/>
                  </a:lnTo>
                  <a:lnTo>
                    <a:pt x="38" y="197"/>
                  </a:lnTo>
                  <a:lnTo>
                    <a:pt x="38" y="196"/>
                  </a:lnTo>
                  <a:lnTo>
                    <a:pt x="36" y="196"/>
                  </a:lnTo>
                  <a:lnTo>
                    <a:pt x="35" y="196"/>
                  </a:lnTo>
                  <a:lnTo>
                    <a:pt x="35" y="196"/>
                  </a:lnTo>
                  <a:lnTo>
                    <a:pt x="34" y="196"/>
                  </a:lnTo>
                  <a:lnTo>
                    <a:pt x="34" y="196"/>
                  </a:lnTo>
                  <a:lnTo>
                    <a:pt x="34" y="196"/>
                  </a:lnTo>
                  <a:lnTo>
                    <a:pt x="33" y="196"/>
                  </a:lnTo>
                  <a:lnTo>
                    <a:pt x="33" y="195"/>
                  </a:lnTo>
                  <a:lnTo>
                    <a:pt x="33" y="195"/>
                  </a:lnTo>
                  <a:lnTo>
                    <a:pt x="33" y="194"/>
                  </a:lnTo>
                  <a:lnTo>
                    <a:pt x="32" y="194"/>
                  </a:lnTo>
                  <a:lnTo>
                    <a:pt x="33" y="193"/>
                  </a:lnTo>
                  <a:lnTo>
                    <a:pt x="33" y="193"/>
                  </a:lnTo>
                  <a:lnTo>
                    <a:pt x="33" y="193"/>
                  </a:lnTo>
                  <a:lnTo>
                    <a:pt x="33" y="192"/>
                  </a:lnTo>
                  <a:lnTo>
                    <a:pt x="33" y="192"/>
                  </a:lnTo>
                  <a:lnTo>
                    <a:pt x="33" y="191"/>
                  </a:lnTo>
                  <a:lnTo>
                    <a:pt x="32" y="191"/>
                  </a:lnTo>
                  <a:lnTo>
                    <a:pt x="32" y="192"/>
                  </a:lnTo>
                  <a:lnTo>
                    <a:pt x="31" y="192"/>
                  </a:lnTo>
                  <a:lnTo>
                    <a:pt x="30" y="193"/>
                  </a:lnTo>
                  <a:lnTo>
                    <a:pt x="30" y="193"/>
                  </a:lnTo>
                  <a:lnTo>
                    <a:pt x="29" y="192"/>
                  </a:lnTo>
                  <a:lnTo>
                    <a:pt x="29" y="192"/>
                  </a:lnTo>
                  <a:lnTo>
                    <a:pt x="29" y="191"/>
                  </a:lnTo>
                  <a:lnTo>
                    <a:pt x="29" y="191"/>
                  </a:lnTo>
                  <a:lnTo>
                    <a:pt x="29" y="191"/>
                  </a:lnTo>
                  <a:lnTo>
                    <a:pt x="29" y="190"/>
                  </a:lnTo>
                  <a:lnTo>
                    <a:pt x="29" y="190"/>
                  </a:lnTo>
                  <a:lnTo>
                    <a:pt x="28" y="187"/>
                  </a:lnTo>
                  <a:lnTo>
                    <a:pt x="27" y="184"/>
                  </a:lnTo>
                  <a:lnTo>
                    <a:pt x="26" y="184"/>
                  </a:lnTo>
                  <a:lnTo>
                    <a:pt x="26" y="184"/>
                  </a:lnTo>
                  <a:lnTo>
                    <a:pt x="25" y="183"/>
                  </a:lnTo>
                  <a:lnTo>
                    <a:pt x="22" y="181"/>
                  </a:lnTo>
                  <a:lnTo>
                    <a:pt x="21" y="180"/>
                  </a:lnTo>
                  <a:lnTo>
                    <a:pt x="21" y="180"/>
                  </a:lnTo>
                  <a:lnTo>
                    <a:pt x="21" y="180"/>
                  </a:lnTo>
                  <a:lnTo>
                    <a:pt x="20" y="179"/>
                  </a:lnTo>
                  <a:lnTo>
                    <a:pt x="19" y="178"/>
                  </a:lnTo>
                  <a:lnTo>
                    <a:pt x="18" y="177"/>
                  </a:lnTo>
                  <a:lnTo>
                    <a:pt x="17" y="177"/>
                  </a:lnTo>
                  <a:lnTo>
                    <a:pt x="17" y="177"/>
                  </a:lnTo>
                  <a:lnTo>
                    <a:pt x="17" y="177"/>
                  </a:lnTo>
                  <a:lnTo>
                    <a:pt x="17" y="177"/>
                  </a:lnTo>
                  <a:lnTo>
                    <a:pt x="17" y="177"/>
                  </a:lnTo>
                  <a:lnTo>
                    <a:pt x="15" y="175"/>
                  </a:lnTo>
                  <a:lnTo>
                    <a:pt x="12" y="173"/>
                  </a:lnTo>
                  <a:lnTo>
                    <a:pt x="12" y="173"/>
                  </a:lnTo>
                  <a:lnTo>
                    <a:pt x="12" y="172"/>
                  </a:lnTo>
                  <a:lnTo>
                    <a:pt x="11" y="171"/>
                  </a:lnTo>
                  <a:lnTo>
                    <a:pt x="8" y="170"/>
                  </a:lnTo>
                  <a:lnTo>
                    <a:pt x="6" y="170"/>
                  </a:lnTo>
                  <a:lnTo>
                    <a:pt x="5" y="170"/>
                  </a:lnTo>
                  <a:lnTo>
                    <a:pt x="5" y="170"/>
                  </a:lnTo>
                  <a:lnTo>
                    <a:pt x="5" y="170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4" y="169"/>
                  </a:lnTo>
                  <a:lnTo>
                    <a:pt x="3" y="169"/>
                  </a:lnTo>
                  <a:lnTo>
                    <a:pt x="3" y="169"/>
                  </a:lnTo>
                  <a:lnTo>
                    <a:pt x="3" y="169"/>
                  </a:lnTo>
                  <a:lnTo>
                    <a:pt x="3" y="168"/>
                  </a:lnTo>
                  <a:lnTo>
                    <a:pt x="3" y="168"/>
                  </a:lnTo>
                  <a:lnTo>
                    <a:pt x="3" y="165"/>
                  </a:lnTo>
                  <a:lnTo>
                    <a:pt x="2" y="163"/>
                  </a:lnTo>
                  <a:lnTo>
                    <a:pt x="2" y="161"/>
                  </a:lnTo>
                  <a:lnTo>
                    <a:pt x="3" y="160"/>
                  </a:lnTo>
                  <a:lnTo>
                    <a:pt x="3" y="158"/>
                  </a:lnTo>
                  <a:lnTo>
                    <a:pt x="3" y="158"/>
                  </a:lnTo>
                  <a:lnTo>
                    <a:pt x="4" y="157"/>
                  </a:lnTo>
                  <a:lnTo>
                    <a:pt x="4" y="157"/>
                  </a:lnTo>
                  <a:lnTo>
                    <a:pt x="4" y="157"/>
                  </a:lnTo>
                  <a:lnTo>
                    <a:pt x="4" y="156"/>
                  </a:lnTo>
                  <a:lnTo>
                    <a:pt x="5" y="152"/>
                  </a:lnTo>
                  <a:lnTo>
                    <a:pt x="4" y="149"/>
                  </a:lnTo>
                  <a:lnTo>
                    <a:pt x="4" y="149"/>
                  </a:lnTo>
                  <a:lnTo>
                    <a:pt x="4" y="148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5" y="145"/>
                  </a:lnTo>
                  <a:lnTo>
                    <a:pt x="5" y="145"/>
                  </a:lnTo>
                  <a:lnTo>
                    <a:pt x="4" y="145"/>
                  </a:lnTo>
                  <a:lnTo>
                    <a:pt x="4" y="144"/>
                  </a:lnTo>
                  <a:lnTo>
                    <a:pt x="4" y="144"/>
                  </a:lnTo>
                  <a:lnTo>
                    <a:pt x="4" y="144"/>
                  </a:lnTo>
                  <a:lnTo>
                    <a:pt x="3" y="144"/>
                  </a:lnTo>
                  <a:lnTo>
                    <a:pt x="3" y="143"/>
                  </a:lnTo>
                  <a:lnTo>
                    <a:pt x="3" y="143"/>
                  </a:lnTo>
                  <a:lnTo>
                    <a:pt x="3" y="143"/>
                  </a:lnTo>
                  <a:lnTo>
                    <a:pt x="4" y="140"/>
                  </a:lnTo>
                  <a:lnTo>
                    <a:pt x="4" y="140"/>
                  </a:lnTo>
                  <a:lnTo>
                    <a:pt x="4" y="140"/>
                  </a:lnTo>
                  <a:lnTo>
                    <a:pt x="2" y="139"/>
                  </a:lnTo>
                  <a:lnTo>
                    <a:pt x="2" y="139"/>
                  </a:lnTo>
                  <a:lnTo>
                    <a:pt x="2" y="139"/>
                  </a:lnTo>
                  <a:lnTo>
                    <a:pt x="0" y="138"/>
                  </a:lnTo>
                  <a:lnTo>
                    <a:pt x="0" y="137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lnTo>
                    <a:pt x="2" y="134"/>
                  </a:lnTo>
                  <a:lnTo>
                    <a:pt x="3" y="133"/>
                  </a:lnTo>
                  <a:lnTo>
                    <a:pt x="3" y="133"/>
                  </a:lnTo>
                  <a:lnTo>
                    <a:pt x="3" y="132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4" y="131"/>
                  </a:lnTo>
                  <a:lnTo>
                    <a:pt x="4" y="131"/>
                  </a:lnTo>
                  <a:lnTo>
                    <a:pt x="5" y="130"/>
                  </a:lnTo>
                  <a:lnTo>
                    <a:pt x="5" y="128"/>
                  </a:lnTo>
                  <a:lnTo>
                    <a:pt x="5" y="128"/>
                  </a:lnTo>
                  <a:lnTo>
                    <a:pt x="5" y="128"/>
                  </a:lnTo>
                  <a:lnTo>
                    <a:pt x="5" y="127"/>
                  </a:lnTo>
                  <a:lnTo>
                    <a:pt x="5" y="127"/>
                  </a:lnTo>
                  <a:lnTo>
                    <a:pt x="6" y="127"/>
                  </a:lnTo>
                  <a:lnTo>
                    <a:pt x="6" y="127"/>
                  </a:lnTo>
                  <a:lnTo>
                    <a:pt x="6" y="127"/>
                  </a:lnTo>
                  <a:lnTo>
                    <a:pt x="6" y="127"/>
                  </a:lnTo>
                  <a:lnTo>
                    <a:pt x="8" y="128"/>
                  </a:lnTo>
                  <a:lnTo>
                    <a:pt x="8" y="129"/>
                  </a:lnTo>
                  <a:lnTo>
                    <a:pt x="10" y="129"/>
                  </a:lnTo>
                  <a:lnTo>
                    <a:pt x="10" y="129"/>
                  </a:lnTo>
                  <a:lnTo>
                    <a:pt x="10" y="129"/>
                  </a:lnTo>
                  <a:lnTo>
                    <a:pt x="11" y="129"/>
                  </a:lnTo>
                  <a:lnTo>
                    <a:pt x="11" y="129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2" y="129"/>
                  </a:lnTo>
                  <a:lnTo>
                    <a:pt x="12" y="129"/>
                  </a:lnTo>
                  <a:lnTo>
                    <a:pt x="12" y="129"/>
                  </a:lnTo>
                  <a:lnTo>
                    <a:pt x="13" y="129"/>
                  </a:lnTo>
                  <a:lnTo>
                    <a:pt x="13" y="129"/>
                  </a:lnTo>
                  <a:lnTo>
                    <a:pt x="14" y="129"/>
                  </a:lnTo>
                  <a:lnTo>
                    <a:pt x="14" y="129"/>
                  </a:lnTo>
                  <a:lnTo>
                    <a:pt x="14" y="130"/>
                  </a:lnTo>
                  <a:lnTo>
                    <a:pt x="14" y="131"/>
                  </a:lnTo>
                  <a:lnTo>
                    <a:pt x="14" y="131"/>
                  </a:lnTo>
                  <a:lnTo>
                    <a:pt x="14" y="131"/>
                  </a:lnTo>
                  <a:lnTo>
                    <a:pt x="14" y="131"/>
                  </a:lnTo>
                  <a:lnTo>
                    <a:pt x="14" y="131"/>
                  </a:lnTo>
                  <a:lnTo>
                    <a:pt x="14" y="132"/>
                  </a:lnTo>
                  <a:lnTo>
                    <a:pt x="14" y="132"/>
                  </a:lnTo>
                  <a:lnTo>
                    <a:pt x="15" y="132"/>
                  </a:lnTo>
                  <a:lnTo>
                    <a:pt x="16" y="133"/>
                  </a:lnTo>
                  <a:lnTo>
                    <a:pt x="16" y="133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20" y="134"/>
                  </a:lnTo>
                  <a:lnTo>
                    <a:pt x="20" y="134"/>
                  </a:lnTo>
                  <a:lnTo>
                    <a:pt x="23" y="134"/>
                  </a:lnTo>
                  <a:lnTo>
                    <a:pt x="23" y="134"/>
                  </a:lnTo>
                  <a:lnTo>
                    <a:pt x="23" y="134"/>
                  </a:lnTo>
                  <a:lnTo>
                    <a:pt x="24" y="134"/>
                  </a:lnTo>
                  <a:lnTo>
                    <a:pt x="24" y="134"/>
                  </a:lnTo>
                  <a:lnTo>
                    <a:pt x="23" y="133"/>
                  </a:lnTo>
                  <a:lnTo>
                    <a:pt x="23" y="132"/>
                  </a:lnTo>
                  <a:lnTo>
                    <a:pt x="23" y="132"/>
                  </a:lnTo>
                  <a:lnTo>
                    <a:pt x="23" y="132"/>
                  </a:lnTo>
                  <a:lnTo>
                    <a:pt x="23" y="131"/>
                  </a:lnTo>
                  <a:lnTo>
                    <a:pt x="23" y="131"/>
                  </a:lnTo>
                  <a:lnTo>
                    <a:pt x="23" y="130"/>
                  </a:lnTo>
                  <a:lnTo>
                    <a:pt x="23" y="130"/>
                  </a:lnTo>
                  <a:lnTo>
                    <a:pt x="25" y="129"/>
                  </a:lnTo>
                  <a:lnTo>
                    <a:pt x="26" y="128"/>
                  </a:lnTo>
                  <a:lnTo>
                    <a:pt x="26" y="128"/>
                  </a:lnTo>
                  <a:lnTo>
                    <a:pt x="26" y="128"/>
                  </a:lnTo>
                  <a:lnTo>
                    <a:pt x="27" y="129"/>
                  </a:lnTo>
                  <a:lnTo>
                    <a:pt x="28" y="129"/>
                  </a:lnTo>
                  <a:lnTo>
                    <a:pt x="28" y="129"/>
                  </a:lnTo>
                  <a:lnTo>
                    <a:pt x="28" y="129"/>
                  </a:lnTo>
                  <a:lnTo>
                    <a:pt x="28" y="128"/>
                  </a:lnTo>
                  <a:lnTo>
                    <a:pt x="28" y="128"/>
                  </a:lnTo>
                  <a:lnTo>
                    <a:pt x="28" y="128"/>
                  </a:lnTo>
                  <a:lnTo>
                    <a:pt x="28" y="128"/>
                  </a:lnTo>
                  <a:lnTo>
                    <a:pt x="28" y="127"/>
                  </a:lnTo>
                  <a:lnTo>
                    <a:pt x="28" y="125"/>
                  </a:lnTo>
                  <a:lnTo>
                    <a:pt x="28" y="123"/>
                  </a:lnTo>
                  <a:lnTo>
                    <a:pt x="29" y="123"/>
                  </a:lnTo>
                  <a:lnTo>
                    <a:pt x="29" y="122"/>
                  </a:lnTo>
                  <a:lnTo>
                    <a:pt x="29" y="122"/>
                  </a:lnTo>
                  <a:lnTo>
                    <a:pt x="29" y="122"/>
                  </a:lnTo>
                  <a:lnTo>
                    <a:pt x="29" y="121"/>
                  </a:lnTo>
                  <a:lnTo>
                    <a:pt x="30" y="121"/>
                  </a:lnTo>
                  <a:lnTo>
                    <a:pt x="30" y="121"/>
                  </a:lnTo>
                  <a:lnTo>
                    <a:pt x="30" y="121"/>
                  </a:lnTo>
                  <a:lnTo>
                    <a:pt x="30" y="121"/>
                  </a:lnTo>
                  <a:lnTo>
                    <a:pt x="31" y="121"/>
                  </a:lnTo>
                  <a:lnTo>
                    <a:pt x="31" y="120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34" y="120"/>
                  </a:lnTo>
                  <a:lnTo>
                    <a:pt x="36" y="118"/>
                  </a:lnTo>
                  <a:lnTo>
                    <a:pt x="39" y="115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8" y="114"/>
                  </a:lnTo>
                  <a:lnTo>
                    <a:pt x="39" y="113"/>
                  </a:lnTo>
                  <a:lnTo>
                    <a:pt x="39" y="113"/>
                  </a:lnTo>
                  <a:lnTo>
                    <a:pt x="39" y="112"/>
                  </a:lnTo>
                  <a:lnTo>
                    <a:pt x="39" y="112"/>
                  </a:lnTo>
                  <a:lnTo>
                    <a:pt x="39" y="112"/>
                  </a:lnTo>
                  <a:lnTo>
                    <a:pt x="39" y="112"/>
                  </a:lnTo>
                  <a:lnTo>
                    <a:pt x="39" y="112"/>
                  </a:lnTo>
                  <a:lnTo>
                    <a:pt x="39" y="112"/>
                  </a:lnTo>
                  <a:lnTo>
                    <a:pt x="40" y="113"/>
                  </a:lnTo>
                  <a:lnTo>
                    <a:pt x="40" y="113"/>
                  </a:lnTo>
                  <a:lnTo>
                    <a:pt x="40" y="113"/>
                  </a:lnTo>
                  <a:lnTo>
                    <a:pt x="40" y="113"/>
                  </a:lnTo>
                  <a:lnTo>
                    <a:pt x="40" y="114"/>
                  </a:lnTo>
                  <a:lnTo>
                    <a:pt x="40" y="114"/>
                  </a:lnTo>
                  <a:lnTo>
                    <a:pt x="40" y="115"/>
                  </a:lnTo>
                  <a:lnTo>
                    <a:pt x="40" y="115"/>
                  </a:lnTo>
                  <a:lnTo>
                    <a:pt x="40" y="115"/>
                  </a:lnTo>
                  <a:lnTo>
                    <a:pt x="42" y="115"/>
                  </a:lnTo>
                  <a:lnTo>
                    <a:pt x="42" y="115"/>
                  </a:lnTo>
                  <a:lnTo>
                    <a:pt x="42" y="115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4"/>
                  </a:lnTo>
                  <a:lnTo>
                    <a:pt x="43" y="114"/>
                  </a:lnTo>
                  <a:lnTo>
                    <a:pt x="43" y="114"/>
                  </a:lnTo>
                  <a:lnTo>
                    <a:pt x="43" y="114"/>
                  </a:lnTo>
                  <a:lnTo>
                    <a:pt x="43" y="113"/>
                  </a:lnTo>
                  <a:lnTo>
                    <a:pt x="43" y="113"/>
                  </a:lnTo>
                  <a:lnTo>
                    <a:pt x="43" y="113"/>
                  </a:lnTo>
                  <a:lnTo>
                    <a:pt x="43" y="113"/>
                  </a:lnTo>
                  <a:lnTo>
                    <a:pt x="43" y="113"/>
                  </a:lnTo>
                  <a:lnTo>
                    <a:pt x="43" y="113"/>
                  </a:lnTo>
                  <a:lnTo>
                    <a:pt x="43" y="112"/>
                  </a:lnTo>
                  <a:lnTo>
                    <a:pt x="43" y="112"/>
                  </a:lnTo>
                  <a:lnTo>
                    <a:pt x="43" y="112"/>
                  </a:lnTo>
                  <a:lnTo>
                    <a:pt x="43" y="110"/>
                  </a:lnTo>
                  <a:lnTo>
                    <a:pt x="43" y="110"/>
                  </a:lnTo>
                  <a:lnTo>
                    <a:pt x="44" y="110"/>
                  </a:lnTo>
                  <a:lnTo>
                    <a:pt x="45" y="109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46" y="107"/>
                  </a:lnTo>
                  <a:lnTo>
                    <a:pt x="46" y="107"/>
                  </a:lnTo>
                  <a:lnTo>
                    <a:pt x="47" y="107"/>
                  </a:lnTo>
                  <a:lnTo>
                    <a:pt x="47" y="107"/>
                  </a:lnTo>
                  <a:lnTo>
                    <a:pt x="47" y="107"/>
                  </a:lnTo>
                  <a:lnTo>
                    <a:pt x="47" y="107"/>
                  </a:lnTo>
                  <a:lnTo>
                    <a:pt x="47" y="107"/>
                  </a:lnTo>
                  <a:lnTo>
                    <a:pt x="50" y="106"/>
                  </a:lnTo>
                  <a:lnTo>
                    <a:pt x="50" y="106"/>
                  </a:lnTo>
                  <a:lnTo>
                    <a:pt x="50" y="106"/>
                  </a:lnTo>
                  <a:lnTo>
                    <a:pt x="55" y="102"/>
                  </a:lnTo>
                  <a:lnTo>
                    <a:pt x="56" y="102"/>
                  </a:lnTo>
                  <a:lnTo>
                    <a:pt x="57" y="102"/>
                  </a:lnTo>
                  <a:lnTo>
                    <a:pt x="57" y="101"/>
                  </a:lnTo>
                  <a:lnTo>
                    <a:pt x="57" y="101"/>
                  </a:lnTo>
                  <a:lnTo>
                    <a:pt x="57" y="101"/>
                  </a:lnTo>
                  <a:lnTo>
                    <a:pt x="56" y="100"/>
                  </a:lnTo>
                  <a:lnTo>
                    <a:pt x="55" y="101"/>
                  </a:lnTo>
                  <a:lnTo>
                    <a:pt x="52" y="101"/>
                  </a:lnTo>
                  <a:lnTo>
                    <a:pt x="46" y="98"/>
                  </a:lnTo>
                  <a:lnTo>
                    <a:pt x="46" y="98"/>
                  </a:lnTo>
                  <a:lnTo>
                    <a:pt x="46" y="97"/>
                  </a:lnTo>
                  <a:lnTo>
                    <a:pt x="46" y="97"/>
                  </a:lnTo>
                  <a:lnTo>
                    <a:pt x="45" y="96"/>
                  </a:lnTo>
                  <a:lnTo>
                    <a:pt x="45" y="96"/>
                  </a:lnTo>
                  <a:lnTo>
                    <a:pt x="45" y="96"/>
                  </a:lnTo>
                  <a:lnTo>
                    <a:pt x="45" y="95"/>
                  </a:lnTo>
                  <a:lnTo>
                    <a:pt x="44" y="95"/>
                  </a:lnTo>
                  <a:lnTo>
                    <a:pt x="43" y="94"/>
                  </a:lnTo>
                  <a:lnTo>
                    <a:pt x="43" y="94"/>
                  </a:lnTo>
                  <a:lnTo>
                    <a:pt x="41" y="91"/>
                  </a:lnTo>
                  <a:lnTo>
                    <a:pt x="41" y="91"/>
                  </a:lnTo>
                  <a:lnTo>
                    <a:pt x="41" y="91"/>
                  </a:lnTo>
                  <a:lnTo>
                    <a:pt x="40" y="90"/>
                  </a:lnTo>
                  <a:lnTo>
                    <a:pt x="40" y="90"/>
                  </a:lnTo>
                  <a:lnTo>
                    <a:pt x="40" y="89"/>
                  </a:lnTo>
                  <a:lnTo>
                    <a:pt x="40" y="89"/>
                  </a:lnTo>
                  <a:lnTo>
                    <a:pt x="41" y="89"/>
                  </a:lnTo>
                  <a:lnTo>
                    <a:pt x="41" y="89"/>
                  </a:lnTo>
                  <a:lnTo>
                    <a:pt x="41" y="89"/>
                  </a:lnTo>
                  <a:lnTo>
                    <a:pt x="41" y="89"/>
                  </a:lnTo>
                  <a:lnTo>
                    <a:pt x="41" y="89"/>
                  </a:lnTo>
                  <a:lnTo>
                    <a:pt x="42" y="89"/>
                  </a:lnTo>
                  <a:lnTo>
                    <a:pt x="42" y="89"/>
                  </a:lnTo>
                  <a:lnTo>
                    <a:pt x="42" y="89"/>
                  </a:lnTo>
                  <a:lnTo>
                    <a:pt x="43" y="89"/>
                  </a:lnTo>
                  <a:lnTo>
                    <a:pt x="43" y="89"/>
                  </a:lnTo>
                  <a:lnTo>
                    <a:pt x="43" y="89"/>
                  </a:lnTo>
                  <a:lnTo>
                    <a:pt x="44" y="89"/>
                  </a:lnTo>
                  <a:lnTo>
                    <a:pt x="44" y="88"/>
                  </a:lnTo>
                  <a:lnTo>
                    <a:pt x="44" y="88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43" y="87"/>
                  </a:lnTo>
                  <a:lnTo>
                    <a:pt x="43" y="87"/>
                  </a:lnTo>
                  <a:lnTo>
                    <a:pt x="43" y="87"/>
                  </a:lnTo>
                  <a:lnTo>
                    <a:pt x="43" y="87"/>
                  </a:lnTo>
                  <a:lnTo>
                    <a:pt x="43" y="87"/>
                  </a:lnTo>
                  <a:lnTo>
                    <a:pt x="43" y="87"/>
                  </a:lnTo>
                  <a:lnTo>
                    <a:pt x="43" y="87"/>
                  </a:lnTo>
                  <a:lnTo>
                    <a:pt x="42" y="87"/>
                  </a:lnTo>
                  <a:lnTo>
                    <a:pt x="41" y="86"/>
                  </a:lnTo>
                  <a:lnTo>
                    <a:pt x="39" y="83"/>
                  </a:lnTo>
                  <a:lnTo>
                    <a:pt x="39" y="83"/>
                  </a:lnTo>
                  <a:lnTo>
                    <a:pt x="39" y="82"/>
                  </a:lnTo>
                  <a:lnTo>
                    <a:pt x="39" y="82"/>
                  </a:lnTo>
                  <a:lnTo>
                    <a:pt x="39" y="82"/>
                  </a:lnTo>
                  <a:lnTo>
                    <a:pt x="39" y="82"/>
                  </a:lnTo>
                  <a:lnTo>
                    <a:pt x="39" y="81"/>
                  </a:lnTo>
                  <a:lnTo>
                    <a:pt x="39" y="77"/>
                  </a:lnTo>
                  <a:lnTo>
                    <a:pt x="41" y="76"/>
                  </a:lnTo>
                  <a:lnTo>
                    <a:pt x="42" y="76"/>
                  </a:lnTo>
                  <a:lnTo>
                    <a:pt x="42" y="76"/>
                  </a:lnTo>
                  <a:lnTo>
                    <a:pt x="42" y="76"/>
                  </a:lnTo>
                  <a:lnTo>
                    <a:pt x="42" y="76"/>
                  </a:lnTo>
                  <a:lnTo>
                    <a:pt x="43" y="74"/>
                  </a:lnTo>
                  <a:lnTo>
                    <a:pt x="43" y="74"/>
                  </a:lnTo>
                  <a:lnTo>
                    <a:pt x="43" y="71"/>
                  </a:lnTo>
                  <a:lnTo>
                    <a:pt x="43" y="69"/>
                  </a:lnTo>
                  <a:lnTo>
                    <a:pt x="43" y="69"/>
                  </a:lnTo>
                  <a:lnTo>
                    <a:pt x="42" y="69"/>
                  </a:lnTo>
                  <a:lnTo>
                    <a:pt x="42" y="69"/>
                  </a:lnTo>
                  <a:lnTo>
                    <a:pt x="42" y="68"/>
                  </a:lnTo>
                  <a:lnTo>
                    <a:pt x="42" y="68"/>
                  </a:lnTo>
                  <a:lnTo>
                    <a:pt x="42" y="68"/>
                  </a:lnTo>
                  <a:lnTo>
                    <a:pt x="42" y="68"/>
                  </a:lnTo>
                  <a:lnTo>
                    <a:pt x="42" y="67"/>
                  </a:lnTo>
                  <a:lnTo>
                    <a:pt x="42" y="67"/>
                  </a:lnTo>
                  <a:lnTo>
                    <a:pt x="42" y="66"/>
                  </a:lnTo>
                  <a:lnTo>
                    <a:pt x="43" y="66"/>
                  </a:lnTo>
                  <a:lnTo>
                    <a:pt x="43" y="66"/>
                  </a:lnTo>
                  <a:lnTo>
                    <a:pt x="43" y="66"/>
                  </a:lnTo>
                  <a:lnTo>
                    <a:pt x="43" y="66"/>
                  </a:lnTo>
                  <a:lnTo>
                    <a:pt x="42" y="65"/>
                  </a:lnTo>
                  <a:lnTo>
                    <a:pt x="42" y="65"/>
                  </a:lnTo>
                  <a:lnTo>
                    <a:pt x="41" y="63"/>
                  </a:lnTo>
                  <a:lnTo>
                    <a:pt x="41" y="63"/>
                  </a:lnTo>
                  <a:lnTo>
                    <a:pt x="41" y="63"/>
                  </a:lnTo>
                  <a:lnTo>
                    <a:pt x="41" y="63"/>
                  </a:lnTo>
                  <a:lnTo>
                    <a:pt x="40" y="63"/>
                  </a:lnTo>
                  <a:lnTo>
                    <a:pt x="40" y="63"/>
                  </a:lnTo>
                  <a:lnTo>
                    <a:pt x="40" y="63"/>
                  </a:lnTo>
                  <a:lnTo>
                    <a:pt x="39" y="61"/>
                  </a:lnTo>
                  <a:lnTo>
                    <a:pt x="39" y="60"/>
                  </a:lnTo>
                  <a:lnTo>
                    <a:pt x="39" y="60"/>
                  </a:lnTo>
                  <a:lnTo>
                    <a:pt x="39" y="60"/>
                  </a:lnTo>
                  <a:lnTo>
                    <a:pt x="39" y="60"/>
                  </a:lnTo>
                  <a:lnTo>
                    <a:pt x="39" y="60"/>
                  </a:lnTo>
                  <a:lnTo>
                    <a:pt x="38" y="60"/>
                  </a:lnTo>
                  <a:lnTo>
                    <a:pt x="38" y="59"/>
                  </a:lnTo>
                  <a:lnTo>
                    <a:pt x="38" y="58"/>
                  </a:lnTo>
                  <a:lnTo>
                    <a:pt x="39" y="55"/>
                  </a:lnTo>
                  <a:lnTo>
                    <a:pt x="39" y="55"/>
                  </a:lnTo>
                  <a:lnTo>
                    <a:pt x="39" y="54"/>
                  </a:lnTo>
                  <a:lnTo>
                    <a:pt x="40" y="54"/>
                  </a:lnTo>
                  <a:lnTo>
                    <a:pt x="40" y="54"/>
                  </a:lnTo>
                  <a:lnTo>
                    <a:pt x="40" y="54"/>
                  </a:lnTo>
                  <a:lnTo>
                    <a:pt x="40" y="53"/>
                  </a:lnTo>
                  <a:lnTo>
                    <a:pt x="41" y="53"/>
                  </a:lnTo>
                  <a:lnTo>
                    <a:pt x="41" y="53"/>
                  </a:lnTo>
                  <a:lnTo>
                    <a:pt x="41" y="53"/>
                  </a:lnTo>
                  <a:lnTo>
                    <a:pt x="41" y="53"/>
                  </a:lnTo>
                  <a:lnTo>
                    <a:pt x="42" y="52"/>
                  </a:lnTo>
                  <a:lnTo>
                    <a:pt x="42" y="51"/>
                  </a:lnTo>
                  <a:lnTo>
                    <a:pt x="42" y="51"/>
                  </a:lnTo>
                  <a:lnTo>
                    <a:pt x="42" y="51"/>
                  </a:lnTo>
                  <a:lnTo>
                    <a:pt x="42" y="51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4" y="49"/>
                  </a:lnTo>
                  <a:lnTo>
                    <a:pt x="44" y="48"/>
                  </a:lnTo>
                  <a:lnTo>
                    <a:pt x="45" y="45"/>
                  </a:lnTo>
                  <a:lnTo>
                    <a:pt x="45" y="44"/>
                  </a:lnTo>
                  <a:lnTo>
                    <a:pt x="47" y="43"/>
                  </a:lnTo>
                  <a:lnTo>
                    <a:pt x="47" y="42"/>
                  </a:lnTo>
                  <a:lnTo>
                    <a:pt x="46" y="39"/>
                  </a:lnTo>
                  <a:lnTo>
                    <a:pt x="46" y="39"/>
                  </a:lnTo>
                  <a:lnTo>
                    <a:pt x="46" y="39"/>
                  </a:lnTo>
                  <a:lnTo>
                    <a:pt x="46" y="38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5"/>
                  </a:lnTo>
                  <a:lnTo>
                    <a:pt x="44" y="35"/>
                  </a:lnTo>
                  <a:lnTo>
                    <a:pt x="44" y="35"/>
                  </a:lnTo>
                  <a:lnTo>
                    <a:pt x="45" y="34"/>
                  </a:lnTo>
                  <a:lnTo>
                    <a:pt x="45" y="33"/>
                  </a:lnTo>
                  <a:lnTo>
                    <a:pt x="45" y="32"/>
                  </a:lnTo>
                  <a:lnTo>
                    <a:pt x="45" y="31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8"/>
                  </a:lnTo>
                  <a:lnTo>
                    <a:pt x="45" y="28"/>
                  </a:lnTo>
                  <a:lnTo>
                    <a:pt x="45" y="28"/>
                  </a:lnTo>
                  <a:lnTo>
                    <a:pt x="45" y="28"/>
                  </a:lnTo>
                  <a:lnTo>
                    <a:pt x="45" y="27"/>
                  </a:lnTo>
                  <a:lnTo>
                    <a:pt x="45" y="27"/>
                  </a:lnTo>
                  <a:lnTo>
                    <a:pt x="45" y="27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9" y="27"/>
                  </a:lnTo>
                  <a:lnTo>
                    <a:pt x="52" y="27"/>
                  </a:lnTo>
                  <a:lnTo>
                    <a:pt x="53" y="27"/>
                  </a:lnTo>
                  <a:lnTo>
                    <a:pt x="55" y="27"/>
                  </a:lnTo>
                  <a:lnTo>
                    <a:pt x="57" y="27"/>
                  </a:lnTo>
                  <a:lnTo>
                    <a:pt x="57" y="27"/>
                  </a:lnTo>
                  <a:lnTo>
                    <a:pt x="58" y="28"/>
                  </a:lnTo>
                  <a:lnTo>
                    <a:pt x="61" y="28"/>
                  </a:lnTo>
                  <a:lnTo>
                    <a:pt x="62" y="28"/>
                  </a:lnTo>
                  <a:lnTo>
                    <a:pt x="64" y="28"/>
                  </a:lnTo>
                  <a:lnTo>
                    <a:pt x="69" y="27"/>
                  </a:lnTo>
                  <a:lnTo>
                    <a:pt x="69" y="27"/>
                  </a:lnTo>
                  <a:lnTo>
                    <a:pt x="69" y="27"/>
                  </a:lnTo>
                  <a:lnTo>
                    <a:pt x="69" y="27"/>
                  </a:lnTo>
                  <a:lnTo>
                    <a:pt x="69" y="27"/>
                  </a:lnTo>
                  <a:lnTo>
                    <a:pt x="69" y="27"/>
                  </a:lnTo>
                  <a:lnTo>
                    <a:pt x="69" y="27"/>
                  </a:lnTo>
                  <a:lnTo>
                    <a:pt x="70" y="27"/>
                  </a:lnTo>
                  <a:lnTo>
                    <a:pt x="70" y="27"/>
                  </a:lnTo>
                  <a:lnTo>
                    <a:pt x="70" y="27"/>
                  </a:lnTo>
                  <a:lnTo>
                    <a:pt x="71" y="27"/>
                  </a:lnTo>
                  <a:lnTo>
                    <a:pt x="71" y="27"/>
                  </a:lnTo>
                  <a:lnTo>
                    <a:pt x="72" y="27"/>
                  </a:lnTo>
                  <a:lnTo>
                    <a:pt x="72" y="27"/>
                  </a:lnTo>
                  <a:lnTo>
                    <a:pt x="73" y="27"/>
                  </a:lnTo>
                  <a:lnTo>
                    <a:pt x="73" y="27"/>
                  </a:lnTo>
                  <a:lnTo>
                    <a:pt x="75" y="27"/>
                  </a:lnTo>
                  <a:lnTo>
                    <a:pt x="75" y="27"/>
                  </a:lnTo>
                  <a:lnTo>
                    <a:pt x="76" y="27"/>
                  </a:lnTo>
                  <a:lnTo>
                    <a:pt x="79" y="26"/>
                  </a:lnTo>
                  <a:lnTo>
                    <a:pt x="81" y="26"/>
                  </a:lnTo>
                  <a:lnTo>
                    <a:pt x="84" y="26"/>
                  </a:lnTo>
                  <a:lnTo>
                    <a:pt x="86" y="25"/>
                  </a:lnTo>
                  <a:lnTo>
                    <a:pt x="86" y="26"/>
                  </a:lnTo>
                  <a:lnTo>
                    <a:pt x="87" y="26"/>
                  </a:lnTo>
                  <a:lnTo>
                    <a:pt x="93" y="26"/>
                  </a:lnTo>
                  <a:lnTo>
                    <a:pt x="93" y="26"/>
                  </a:lnTo>
                  <a:lnTo>
                    <a:pt x="93" y="26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7" y="26"/>
                  </a:lnTo>
                  <a:lnTo>
                    <a:pt x="99" y="27"/>
                  </a:lnTo>
                  <a:lnTo>
                    <a:pt x="99" y="27"/>
                  </a:lnTo>
                  <a:lnTo>
                    <a:pt x="99" y="27"/>
                  </a:lnTo>
                  <a:lnTo>
                    <a:pt x="100" y="28"/>
                  </a:lnTo>
                  <a:lnTo>
                    <a:pt x="100" y="28"/>
                  </a:lnTo>
                  <a:lnTo>
                    <a:pt x="102" y="29"/>
                  </a:lnTo>
                  <a:lnTo>
                    <a:pt x="102" y="29"/>
                  </a:lnTo>
                  <a:lnTo>
                    <a:pt x="102" y="30"/>
                  </a:lnTo>
                  <a:lnTo>
                    <a:pt x="103" y="30"/>
                  </a:lnTo>
                  <a:lnTo>
                    <a:pt x="104" y="30"/>
                  </a:lnTo>
                  <a:lnTo>
                    <a:pt x="105" y="30"/>
                  </a:lnTo>
                  <a:lnTo>
                    <a:pt x="106" y="30"/>
                  </a:lnTo>
                  <a:lnTo>
                    <a:pt x="107" y="31"/>
                  </a:lnTo>
                  <a:lnTo>
                    <a:pt x="109" y="31"/>
                  </a:lnTo>
                  <a:lnTo>
                    <a:pt x="110" y="31"/>
                  </a:lnTo>
                  <a:lnTo>
                    <a:pt x="112" y="31"/>
                  </a:lnTo>
                  <a:lnTo>
                    <a:pt x="113" y="31"/>
                  </a:lnTo>
                  <a:lnTo>
                    <a:pt x="114" y="30"/>
                  </a:lnTo>
                  <a:lnTo>
                    <a:pt x="115" y="30"/>
                  </a:lnTo>
                  <a:lnTo>
                    <a:pt x="119" y="30"/>
                  </a:lnTo>
                  <a:lnTo>
                    <a:pt x="122" y="30"/>
                  </a:lnTo>
                  <a:lnTo>
                    <a:pt x="126" y="29"/>
                  </a:lnTo>
                  <a:lnTo>
                    <a:pt x="129" y="28"/>
                  </a:lnTo>
                  <a:lnTo>
                    <a:pt x="129" y="28"/>
                  </a:lnTo>
                  <a:lnTo>
                    <a:pt x="130" y="28"/>
                  </a:lnTo>
                  <a:lnTo>
                    <a:pt x="136" y="27"/>
                  </a:lnTo>
                  <a:lnTo>
                    <a:pt x="139" y="26"/>
                  </a:lnTo>
                  <a:lnTo>
                    <a:pt x="140" y="25"/>
                  </a:lnTo>
                  <a:lnTo>
                    <a:pt x="146" y="24"/>
                  </a:lnTo>
                  <a:lnTo>
                    <a:pt x="152" y="22"/>
                  </a:lnTo>
                  <a:lnTo>
                    <a:pt x="154" y="22"/>
                  </a:lnTo>
                  <a:lnTo>
                    <a:pt x="159" y="20"/>
                  </a:lnTo>
                  <a:lnTo>
                    <a:pt x="163" y="19"/>
                  </a:lnTo>
                  <a:lnTo>
                    <a:pt x="163" y="19"/>
                  </a:lnTo>
                  <a:lnTo>
                    <a:pt x="166" y="18"/>
                  </a:lnTo>
                  <a:lnTo>
                    <a:pt x="168" y="18"/>
                  </a:lnTo>
                  <a:lnTo>
                    <a:pt x="168" y="18"/>
                  </a:lnTo>
                  <a:lnTo>
                    <a:pt x="171" y="17"/>
                  </a:lnTo>
                  <a:lnTo>
                    <a:pt x="171" y="17"/>
                  </a:lnTo>
                  <a:lnTo>
                    <a:pt x="174" y="16"/>
                  </a:lnTo>
                  <a:lnTo>
                    <a:pt x="175" y="16"/>
                  </a:lnTo>
                  <a:lnTo>
                    <a:pt x="175" y="16"/>
                  </a:lnTo>
                  <a:lnTo>
                    <a:pt x="176" y="17"/>
                  </a:lnTo>
                  <a:lnTo>
                    <a:pt x="177" y="17"/>
                  </a:lnTo>
                  <a:lnTo>
                    <a:pt x="177" y="17"/>
                  </a:lnTo>
                  <a:lnTo>
                    <a:pt x="177" y="17"/>
                  </a:lnTo>
                  <a:lnTo>
                    <a:pt x="177" y="18"/>
                  </a:lnTo>
                  <a:lnTo>
                    <a:pt x="177" y="18"/>
                  </a:lnTo>
                  <a:lnTo>
                    <a:pt x="179" y="18"/>
                  </a:lnTo>
                  <a:lnTo>
                    <a:pt x="179" y="18"/>
                  </a:lnTo>
                  <a:lnTo>
                    <a:pt x="180" y="18"/>
                  </a:lnTo>
                  <a:lnTo>
                    <a:pt x="180" y="18"/>
                  </a:lnTo>
                  <a:lnTo>
                    <a:pt x="180" y="18"/>
                  </a:lnTo>
                  <a:lnTo>
                    <a:pt x="180" y="18"/>
                  </a:lnTo>
                  <a:lnTo>
                    <a:pt x="181" y="18"/>
                  </a:lnTo>
                  <a:lnTo>
                    <a:pt x="182" y="18"/>
                  </a:lnTo>
                  <a:lnTo>
                    <a:pt x="182" y="18"/>
                  </a:lnTo>
                  <a:lnTo>
                    <a:pt x="182" y="18"/>
                  </a:lnTo>
                  <a:lnTo>
                    <a:pt x="182" y="19"/>
                  </a:lnTo>
                  <a:lnTo>
                    <a:pt x="183" y="19"/>
                  </a:lnTo>
                  <a:lnTo>
                    <a:pt x="184" y="20"/>
                  </a:lnTo>
                  <a:lnTo>
                    <a:pt x="184" y="20"/>
                  </a:lnTo>
                  <a:lnTo>
                    <a:pt x="185" y="20"/>
                  </a:lnTo>
                  <a:lnTo>
                    <a:pt x="185" y="20"/>
                  </a:lnTo>
                  <a:lnTo>
                    <a:pt x="185" y="20"/>
                  </a:lnTo>
                  <a:lnTo>
                    <a:pt x="187" y="20"/>
                  </a:lnTo>
                  <a:lnTo>
                    <a:pt x="188" y="20"/>
                  </a:lnTo>
                  <a:lnTo>
                    <a:pt x="189" y="20"/>
                  </a:lnTo>
                  <a:lnTo>
                    <a:pt x="190" y="20"/>
                  </a:lnTo>
                  <a:lnTo>
                    <a:pt x="192" y="20"/>
                  </a:lnTo>
                  <a:lnTo>
                    <a:pt x="193" y="19"/>
                  </a:lnTo>
                  <a:lnTo>
                    <a:pt x="196" y="19"/>
                  </a:lnTo>
                  <a:lnTo>
                    <a:pt x="197" y="19"/>
                  </a:lnTo>
                  <a:lnTo>
                    <a:pt x="200" y="18"/>
                  </a:lnTo>
                  <a:lnTo>
                    <a:pt x="201" y="18"/>
                  </a:lnTo>
                  <a:lnTo>
                    <a:pt x="204" y="18"/>
                  </a:lnTo>
                  <a:lnTo>
                    <a:pt x="211" y="17"/>
                  </a:lnTo>
                  <a:lnTo>
                    <a:pt x="218" y="15"/>
                  </a:lnTo>
                  <a:lnTo>
                    <a:pt x="222" y="14"/>
                  </a:lnTo>
                  <a:lnTo>
                    <a:pt x="224" y="14"/>
                  </a:lnTo>
                  <a:lnTo>
                    <a:pt x="233" y="12"/>
                  </a:lnTo>
                  <a:lnTo>
                    <a:pt x="234" y="11"/>
                  </a:lnTo>
                  <a:lnTo>
                    <a:pt x="242" y="10"/>
                  </a:lnTo>
                  <a:lnTo>
                    <a:pt x="248" y="9"/>
                  </a:lnTo>
                  <a:lnTo>
                    <a:pt x="248" y="9"/>
                  </a:lnTo>
                  <a:lnTo>
                    <a:pt x="249" y="8"/>
                  </a:lnTo>
                  <a:lnTo>
                    <a:pt x="250" y="8"/>
                  </a:lnTo>
                  <a:lnTo>
                    <a:pt x="251" y="8"/>
                  </a:lnTo>
                  <a:lnTo>
                    <a:pt x="251" y="8"/>
                  </a:lnTo>
                  <a:lnTo>
                    <a:pt x="258" y="5"/>
                  </a:lnTo>
                  <a:lnTo>
                    <a:pt x="261" y="5"/>
                  </a:lnTo>
                  <a:lnTo>
                    <a:pt x="262" y="4"/>
                  </a:lnTo>
                  <a:lnTo>
                    <a:pt x="264" y="4"/>
                  </a:lnTo>
                  <a:lnTo>
                    <a:pt x="265" y="4"/>
                  </a:lnTo>
                  <a:lnTo>
                    <a:pt x="265" y="3"/>
                  </a:lnTo>
                  <a:lnTo>
                    <a:pt x="265" y="3"/>
                  </a:lnTo>
                  <a:lnTo>
                    <a:pt x="265" y="3"/>
                  </a:lnTo>
                  <a:lnTo>
                    <a:pt x="265" y="3"/>
                  </a:lnTo>
                  <a:lnTo>
                    <a:pt x="265" y="3"/>
                  </a:lnTo>
                  <a:lnTo>
                    <a:pt x="265" y="3"/>
                  </a:lnTo>
                  <a:lnTo>
                    <a:pt x="266" y="2"/>
                  </a:lnTo>
                  <a:lnTo>
                    <a:pt x="271" y="1"/>
                  </a:lnTo>
                  <a:lnTo>
                    <a:pt x="272" y="1"/>
                  </a:lnTo>
                  <a:lnTo>
                    <a:pt x="273" y="1"/>
                  </a:lnTo>
                  <a:lnTo>
                    <a:pt x="273" y="1"/>
                  </a:lnTo>
                  <a:lnTo>
                    <a:pt x="274" y="1"/>
                  </a:lnTo>
                  <a:lnTo>
                    <a:pt x="274" y="1"/>
                  </a:lnTo>
                  <a:lnTo>
                    <a:pt x="274" y="2"/>
                  </a:lnTo>
                  <a:lnTo>
                    <a:pt x="274" y="2"/>
                  </a:lnTo>
                  <a:lnTo>
                    <a:pt x="274" y="2"/>
                  </a:lnTo>
                  <a:lnTo>
                    <a:pt x="275" y="2"/>
                  </a:lnTo>
                  <a:lnTo>
                    <a:pt x="275" y="2"/>
                  </a:lnTo>
                  <a:lnTo>
                    <a:pt x="277" y="2"/>
                  </a:lnTo>
                  <a:lnTo>
                    <a:pt x="277" y="2"/>
                  </a:lnTo>
                  <a:lnTo>
                    <a:pt x="277" y="2"/>
                  </a:lnTo>
                  <a:lnTo>
                    <a:pt x="278" y="2"/>
                  </a:lnTo>
                  <a:lnTo>
                    <a:pt x="279" y="1"/>
                  </a:lnTo>
                  <a:lnTo>
                    <a:pt x="280" y="1"/>
                  </a:lnTo>
                  <a:lnTo>
                    <a:pt x="281" y="1"/>
                  </a:lnTo>
                  <a:lnTo>
                    <a:pt x="283" y="1"/>
                  </a:lnTo>
                  <a:lnTo>
                    <a:pt x="283" y="1"/>
                  </a:lnTo>
                  <a:lnTo>
                    <a:pt x="283" y="1"/>
                  </a:lnTo>
                  <a:lnTo>
                    <a:pt x="283" y="1"/>
                  </a:lnTo>
                  <a:lnTo>
                    <a:pt x="283" y="1"/>
                  </a:lnTo>
                  <a:lnTo>
                    <a:pt x="283" y="1"/>
                  </a:lnTo>
                  <a:lnTo>
                    <a:pt x="283" y="1"/>
                  </a:lnTo>
                  <a:lnTo>
                    <a:pt x="283" y="1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284" y="1"/>
                  </a:lnTo>
                  <a:lnTo>
                    <a:pt x="284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58" name="Freeform 283"/>
            <p:cNvSpPr>
              <a:spLocks/>
            </p:cNvSpPr>
            <p:nvPr/>
          </p:nvSpPr>
          <p:spPr bwMode="auto">
            <a:xfrm>
              <a:off x="6277160" y="975602"/>
              <a:ext cx="14718" cy="23547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1 w 5"/>
                <a:gd name="T5" fmla="*/ 8 h 8"/>
                <a:gd name="T6" fmla="*/ 1 w 5"/>
                <a:gd name="T7" fmla="*/ 8 h 8"/>
                <a:gd name="T8" fmla="*/ 1 w 5"/>
                <a:gd name="T9" fmla="*/ 8 h 8"/>
                <a:gd name="T10" fmla="*/ 0 w 5"/>
                <a:gd name="T11" fmla="*/ 8 h 8"/>
                <a:gd name="T12" fmla="*/ 0 w 5"/>
                <a:gd name="T13" fmla="*/ 8 h 8"/>
                <a:gd name="T14" fmla="*/ 0 w 5"/>
                <a:gd name="T15" fmla="*/ 7 h 8"/>
                <a:gd name="T16" fmla="*/ 0 w 5"/>
                <a:gd name="T17" fmla="*/ 7 h 8"/>
                <a:gd name="T18" fmla="*/ 0 w 5"/>
                <a:gd name="T19" fmla="*/ 6 h 8"/>
                <a:gd name="T20" fmla="*/ 0 w 5"/>
                <a:gd name="T21" fmla="*/ 5 h 8"/>
                <a:gd name="T22" fmla="*/ 2 w 5"/>
                <a:gd name="T23" fmla="*/ 3 h 8"/>
                <a:gd name="T24" fmla="*/ 2 w 5"/>
                <a:gd name="T25" fmla="*/ 3 h 8"/>
                <a:gd name="T26" fmla="*/ 3 w 5"/>
                <a:gd name="T27" fmla="*/ 2 h 8"/>
                <a:gd name="T28" fmla="*/ 3 w 5"/>
                <a:gd name="T29" fmla="*/ 2 h 8"/>
                <a:gd name="T30" fmla="*/ 3 w 5"/>
                <a:gd name="T31" fmla="*/ 2 h 8"/>
                <a:gd name="T32" fmla="*/ 3 w 5"/>
                <a:gd name="T33" fmla="*/ 2 h 8"/>
                <a:gd name="T34" fmla="*/ 3 w 5"/>
                <a:gd name="T35" fmla="*/ 2 h 8"/>
                <a:gd name="T36" fmla="*/ 3 w 5"/>
                <a:gd name="T37" fmla="*/ 1 h 8"/>
                <a:gd name="T38" fmla="*/ 3 w 5"/>
                <a:gd name="T39" fmla="*/ 1 h 8"/>
                <a:gd name="T40" fmla="*/ 3 w 5"/>
                <a:gd name="T41" fmla="*/ 0 h 8"/>
                <a:gd name="T42" fmla="*/ 4 w 5"/>
                <a:gd name="T43" fmla="*/ 0 h 8"/>
                <a:gd name="T44" fmla="*/ 4 w 5"/>
                <a:gd name="T45" fmla="*/ 1 h 8"/>
                <a:gd name="T46" fmla="*/ 4 w 5"/>
                <a:gd name="T47" fmla="*/ 1 h 8"/>
                <a:gd name="T48" fmla="*/ 5 w 5"/>
                <a:gd name="T49" fmla="*/ 2 h 8"/>
                <a:gd name="T50" fmla="*/ 5 w 5"/>
                <a:gd name="T51" fmla="*/ 3 h 8"/>
                <a:gd name="T52" fmla="*/ 5 w 5"/>
                <a:gd name="T53" fmla="*/ 3 h 8"/>
                <a:gd name="T54" fmla="*/ 5 w 5"/>
                <a:gd name="T55" fmla="*/ 4 h 8"/>
                <a:gd name="T56" fmla="*/ 4 w 5"/>
                <a:gd name="T57" fmla="*/ 6 h 8"/>
                <a:gd name="T58" fmla="*/ 2 w 5"/>
                <a:gd name="T59" fmla="*/ 8 h 8"/>
                <a:gd name="T60" fmla="*/ 2 w 5"/>
                <a:gd name="T6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6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59" name="Freeform 284"/>
            <p:cNvSpPr>
              <a:spLocks/>
            </p:cNvSpPr>
            <p:nvPr/>
          </p:nvSpPr>
          <p:spPr bwMode="auto">
            <a:xfrm>
              <a:off x="6294820" y="972660"/>
              <a:ext cx="11773" cy="11773"/>
            </a:xfrm>
            <a:custGeom>
              <a:avLst/>
              <a:gdLst>
                <a:gd name="T0" fmla="*/ 1 w 4"/>
                <a:gd name="T1" fmla="*/ 4 h 4"/>
                <a:gd name="T2" fmla="*/ 1 w 4"/>
                <a:gd name="T3" fmla="*/ 4 h 4"/>
                <a:gd name="T4" fmla="*/ 1 w 4"/>
                <a:gd name="T5" fmla="*/ 4 h 4"/>
                <a:gd name="T6" fmla="*/ 1 w 4"/>
                <a:gd name="T7" fmla="*/ 4 h 4"/>
                <a:gd name="T8" fmla="*/ 0 w 4"/>
                <a:gd name="T9" fmla="*/ 3 h 4"/>
                <a:gd name="T10" fmla="*/ 0 w 4"/>
                <a:gd name="T11" fmla="*/ 3 h 4"/>
                <a:gd name="T12" fmla="*/ 1 w 4"/>
                <a:gd name="T13" fmla="*/ 3 h 4"/>
                <a:gd name="T14" fmla="*/ 3 w 4"/>
                <a:gd name="T15" fmla="*/ 0 h 4"/>
                <a:gd name="T16" fmla="*/ 3 w 4"/>
                <a:gd name="T17" fmla="*/ 0 h 4"/>
                <a:gd name="T18" fmla="*/ 3 w 4"/>
                <a:gd name="T19" fmla="*/ 0 h 4"/>
                <a:gd name="T20" fmla="*/ 4 w 4"/>
                <a:gd name="T21" fmla="*/ 0 h 4"/>
                <a:gd name="T22" fmla="*/ 4 w 4"/>
                <a:gd name="T23" fmla="*/ 0 h 4"/>
                <a:gd name="T24" fmla="*/ 4 w 4"/>
                <a:gd name="T25" fmla="*/ 0 h 4"/>
                <a:gd name="T26" fmla="*/ 4 w 4"/>
                <a:gd name="T27" fmla="*/ 0 h 4"/>
                <a:gd name="T28" fmla="*/ 4 w 4"/>
                <a:gd name="T29" fmla="*/ 1 h 4"/>
                <a:gd name="T30" fmla="*/ 4 w 4"/>
                <a:gd name="T31" fmla="*/ 1 h 4"/>
                <a:gd name="T32" fmla="*/ 3 w 4"/>
                <a:gd name="T33" fmla="*/ 2 h 4"/>
                <a:gd name="T34" fmla="*/ 1 w 4"/>
                <a:gd name="T35" fmla="*/ 4 h 4"/>
                <a:gd name="T36" fmla="*/ 1 w 4"/>
                <a:gd name="T3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60" name="Freeform 285"/>
            <p:cNvSpPr>
              <a:spLocks/>
            </p:cNvSpPr>
            <p:nvPr/>
          </p:nvSpPr>
          <p:spPr bwMode="auto">
            <a:xfrm>
              <a:off x="6300707" y="960886"/>
              <a:ext cx="5887" cy="11773"/>
            </a:xfrm>
            <a:custGeom>
              <a:avLst/>
              <a:gdLst>
                <a:gd name="T0" fmla="*/ 0 w 2"/>
                <a:gd name="T1" fmla="*/ 4 h 4"/>
                <a:gd name="T2" fmla="*/ 0 w 2"/>
                <a:gd name="T3" fmla="*/ 4 h 4"/>
                <a:gd name="T4" fmla="*/ 0 w 2"/>
                <a:gd name="T5" fmla="*/ 4 h 4"/>
                <a:gd name="T6" fmla="*/ 0 w 2"/>
                <a:gd name="T7" fmla="*/ 4 h 4"/>
                <a:gd name="T8" fmla="*/ 0 w 2"/>
                <a:gd name="T9" fmla="*/ 3 h 4"/>
                <a:gd name="T10" fmla="*/ 0 w 2"/>
                <a:gd name="T11" fmla="*/ 3 h 4"/>
                <a:gd name="T12" fmla="*/ 0 w 2"/>
                <a:gd name="T13" fmla="*/ 2 h 4"/>
                <a:gd name="T14" fmla="*/ 0 w 2"/>
                <a:gd name="T15" fmla="*/ 2 h 4"/>
                <a:gd name="T16" fmla="*/ 0 w 2"/>
                <a:gd name="T17" fmla="*/ 1 h 4"/>
                <a:gd name="T18" fmla="*/ 0 w 2"/>
                <a:gd name="T19" fmla="*/ 0 h 4"/>
                <a:gd name="T20" fmla="*/ 1 w 2"/>
                <a:gd name="T21" fmla="*/ 0 h 4"/>
                <a:gd name="T22" fmla="*/ 1 w 2"/>
                <a:gd name="T23" fmla="*/ 0 h 4"/>
                <a:gd name="T24" fmla="*/ 1 w 2"/>
                <a:gd name="T25" fmla="*/ 0 h 4"/>
                <a:gd name="T26" fmla="*/ 1 w 2"/>
                <a:gd name="T27" fmla="*/ 0 h 4"/>
                <a:gd name="T28" fmla="*/ 2 w 2"/>
                <a:gd name="T29" fmla="*/ 0 h 4"/>
                <a:gd name="T30" fmla="*/ 2 w 2"/>
                <a:gd name="T31" fmla="*/ 1 h 4"/>
                <a:gd name="T32" fmla="*/ 2 w 2"/>
                <a:gd name="T33" fmla="*/ 1 h 4"/>
                <a:gd name="T34" fmla="*/ 2 w 2"/>
                <a:gd name="T35" fmla="*/ 2 h 4"/>
                <a:gd name="T36" fmla="*/ 2 w 2"/>
                <a:gd name="T37" fmla="*/ 2 h 4"/>
                <a:gd name="T38" fmla="*/ 0 w 2"/>
                <a:gd name="T3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61" name="Freeform 286"/>
            <p:cNvSpPr>
              <a:spLocks/>
            </p:cNvSpPr>
            <p:nvPr/>
          </p:nvSpPr>
          <p:spPr bwMode="auto">
            <a:xfrm>
              <a:off x="6471419" y="857869"/>
              <a:ext cx="5887" cy="2945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2 w 2"/>
                <a:gd name="T7" fmla="*/ 0 h 1"/>
                <a:gd name="T8" fmla="*/ 2 w 2"/>
                <a:gd name="T9" fmla="*/ 0 h 1"/>
                <a:gd name="T10" fmla="*/ 2 w 2"/>
                <a:gd name="T11" fmla="*/ 1 h 1"/>
                <a:gd name="T12" fmla="*/ 2 w 2"/>
                <a:gd name="T13" fmla="*/ 1 h 1"/>
                <a:gd name="T14" fmla="*/ 1 w 2"/>
                <a:gd name="T15" fmla="*/ 1 h 1"/>
                <a:gd name="T16" fmla="*/ 1 w 2"/>
                <a:gd name="T17" fmla="*/ 1 h 1"/>
                <a:gd name="T18" fmla="*/ 1 w 2"/>
                <a:gd name="T19" fmla="*/ 1 h 1"/>
                <a:gd name="T20" fmla="*/ 1 w 2"/>
                <a:gd name="T21" fmla="*/ 1 h 1"/>
                <a:gd name="T22" fmla="*/ 1 w 2"/>
                <a:gd name="T23" fmla="*/ 1 h 1"/>
                <a:gd name="T24" fmla="*/ 1 w 2"/>
                <a:gd name="T25" fmla="*/ 1 h 1"/>
                <a:gd name="T26" fmla="*/ 1 w 2"/>
                <a:gd name="T27" fmla="*/ 1 h 1"/>
                <a:gd name="T28" fmla="*/ 1 w 2"/>
                <a:gd name="T29" fmla="*/ 1 h 1"/>
                <a:gd name="T30" fmla="*/ 0 w 2"/>
                <a:gd name="T31" fmla="*/ 1 h 1"/>
                <a:gd name="T32" fmla="*/ 0 w 2"/>
                <a:gd name="T33" fmla="*/ 1 h 1"/>
                <a:gd name="T34" fmla="*/ 0 w 2"/>
                <a:gd name="T35" fmla="*/ 1 h 1"/>
                <a:gd name="T36" fmla="*/ 0 w 2"/>
                <a:gd name="T37" fmla="*/ 1 h 1"/>
                <a:gd name="T38" fmla="*/ 0 w 2"/>
                <a:gd name="T39" fmla="*/ 0 h 1"/>
                <a:gd name="T40" fmla="*/ 0 w 2"/>
                <a:gd name="T41" fmla="*/ 0 h 1"/>
                <a:gd name="T42" fmla="*/ 0 w 2"/>
                <a:gd name="T43" fmla="*/ 0 h 1"/>
                <a:gd name="T44" fmla="*/ 0 w 2"/>
                <a:gd name="T45" fmla="*/ 0 h 1"/>
                <a:gd name="T46" fmla="*/ 0 w 2"/>
                <a:gd name="T4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62" name="Freeform 287"/>
            <p:cNvSpPr>
              <a:spLocks/>
            </p:cNvSpPr>
            <p:nvPr/>
          </p:nvSpPr>
          <p:spPr bwMode="auto">
            <a:xfrm>
              <a:off x="6833448" y="1175747"/>
              <a:ext cx="2945" cy="294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1 w 1"/>
                <a:gd name="T31" fmla="*/ 0 h 1"/>
                <a:gd name="T32" fmla="*/ 1 w 1"/>
                <a:gd name="T33" fmla="*/ 0 h 1"/>
                <a:gd name="T34" fmla="*/ 1 w 1"/>
                <a:gd name="T35" fmla="*/ 0 h 1"/>
                <a:gd name="T36" fmla="*/ 1 w 1"/>
                <a:gd name="T37" fmla="*/ 1 h 1"/>
                <a:gd name="T38" fmla="*/ 1 w 1"/>
                <a:gd name="T39" fmla="*/ 1 h 1"/>
                <a:gd name="T40" fmla="*/ 1 w 1"/>
                <a:gd name="T41" fmla="*/ 1 h 1"/>
                <a:gd name="T42" fmla="*/ 1 w 1"/>
                <a:gd name="T43" fmla="*/ 1 h 1"/>
                <a:gd name="T44" fmla="*/ 1 w 1"/>
                <a:gd name="T45" fmla="*/ 1 h 1"/>
                <a:gd name="T46" fmla="*/ 0 w 1"/>
                <a:gd name="T4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63" name="Freeform 288"/>
            <p:cNvSpPr>
              <a:spLocks/>
            </p:cNvSpPr>
            <p:nvPr/>
          </p:nvSpPr>
          <p:spPr bwMode="auto">
            <a:xfrm>
              <a:off x="6291876" y="978546"/>
              <a:ext cx="2945" cy="294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0 h 1"/>
                <a:gd name="T12" fmla="*/ 0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1 w 1"/>
                <a:gd name="T23" fmla="*/ 0 h 1"/>
                <a:gd name="T24" fmla="*/ 1 w 1"/>
                <a:gd name="T2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64" name="Freeform 289"/>
            <p:cNvSpPr>
              <a:spLocks/>
            </p:cNvSpPr>
            <p:nvPr/>
          </p:nvSpPr>
          <p:spPr bwMode="auto">
            <a:xfrm>
              <a:off x="6851108" y="1249332"/>
              <a:ext cx="2945" cy="294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0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1 w 1"/>
                <a:gd name="T23" fmla="*/ 0 h 1"/>
                <a:gd name="T24" fmla="*/ 1 w 1"/>
                <a:gd name="T25" fmla="*/ 0 h 1"/>
                <a:gd name="T26" fmla="*/ 1 w 1"/>
                <a:gd name="T27" fmla="*/ 0 h 1"/>
                <a:gd name="T28" fmla="*/ 1 w 1"/>
                <a:gd name="T29" fmla="*/ 0 h 1"/>
                <a:gd name="T30" fmla="*/ 1 w 1"/>
                <a:gd name="T31" fmla="*/ 1 h 1"/>
                <a:gd name="T32" fmla="*/ 1 w 1"/>
                <a:gd name="T33" fmla="*/ 1 h 1"/>
                <a:gd name="T34" fmla="*/ 0 w 1"/>
                <a:gd name="T3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65" name="Freeform 290"/>
            <p:cNvSpPr>
              <a:spLocks/>
            </p:cNvSpPr>
            <p:nvPr/>
          </p:nvSpPr>
          <p:spPr bwMode="auto">
            <a:xfrm>
              <a:off x="6839334" y="1219899"/>
              <a:ext cx="2945" cy="294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1 w 1"/>
                <a:gd name="T23" fmla="*/ 1 h 1"/>
                <a:gd name="T24" fmla="*/ 1 w 1"/>
                <a:gd name="T25" fmla="*/ 1 h 1"/>
                <a:gd name="T26" fmla="*/ 1 w 1"/>
                <a:gd name="T27" fmla="*/ 1 h 1"/>
                <a:gd name="T28" fmla="*/ 1 w 1"/>
                <a:gd name="T29" fmla="*/ 1 h 1"/>
                <a:gd name="T30" fmla="*/ 1 w 1"/>
                <a:gd name="T3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66" name="Freeform 291"/>
            <p:cNvSpPr>
              <a:spLocks/>
            </p:cNvSpPr>
            <p:nvPr/>
          </p:nvSpPr>
          <p:spPr bwMode="auto">
            <a:xfrm>
              <a:off x="6774581" y="114042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67" name="Freeform 292"/>
            <p:cNvSpPr>
              <a:spLocks/>
            </p:cNvSpPr>
            <p:nvPr/>
          </p:nvSpPr>
          <p:spPr bwMode="auto">
            <a:xfrm>
              <a:off x="5199903" y="716589"/>
              <a:ext cx="556290" cy="688738"/>
            </a:xfrm>
            <a:custGeom>
              <a:avLst/>
              <a:gdLst>
                <a:gd name="T0" fmla="*/ 82 w 189"/>
                <a:gd name="T1" fmla="*/ 25 h 234"/>
                <a:gd name="T2" fmla="*/ 90 w 189"/>
                <a:gd name="T3" fmla="*/ 38 h 234"/>
                <a:gd name="T4" fmla="*/ 109 w 189"/>
                <a:gd name="T5" fmla="*/ 54 h 234"/>
                <a:gd name="T6" fmla="*/ 111 w 189"/>
                <a:gd name="T7" fmla="*/ 59 h 234"/>
                <a:gd name="T8" fmla="*/ 123 w 189"/>
                <a:gd name="T9" fmla="*/ 68 h 234"/>
                <a:gd name="T10" fmla="*/ 150 w 189"/>
                <a:gd name="T11" fmla="*/ 81 h 234"/>
                <a:gd name="T12" fmla="*/ 168 w 189"/>
                <a:gd name="T13" fmla="*/ 86 h 234"/>
                <a:gd name="T14" fmla="*/ 170 w 189"/>
                <a:gd name="T15" fmla="*/ 100 h 234"/>
                <a:gd name="T16" fmla="*/ 171 w 189"/>
                <a:gd name="T17" fmla="*/ 108 h 234"/>
                <a:gd name="T18" fmla="*/ 178 w 189"/>
                <a:gd name="T19" fmla="*/ 117 h 234"/>
                <a:gd name="T20" fmla="*/ 183 w 189"/>
                <a:gd name="T21" fmla="*/ 131 h 234"/>
                <a:gd name="T22" fmla="*/ 189 w 189"/>
                <a:gd name="T23" fmla="*/ 134 h 234"/>
                <a:gd name="T24" fmla="*/ 183 w 189"/>
                <a:gd name="T25" fmla="*/ 140 h 234"/>
                <a:gd name="T26" fmla="*/ 177 w 189"/>
                <a:gd name="T27" fmla="*/ 144 h 234"/>
                <a:gd name="T28" fmla="*/ 167 w 189"/>
                <a:gd name="T29" fmla="*/ 157 h 234"/>
                <a:gd name="T30" fmla="*/ 162 w 189"/>
                <a:gd name="T31" fmla="*/ 166 h 234"/>
                <a:gd name="T32" fmla="*/ 161 w 189"/>
                <a:gd name="T33" fmla="*/ 170 h 234"/>
                <a:gd name="T34" fmla="*/ 158 w 189"/>
                <a:gd name="T35" fmla="*/ 180 h 234"/>
                <a:gd name="T36" fmla="*/ 150 w 189"/>
                <a:gd name="T37" fmla="*/ 186 h 234"/>
                <a:gd name="T38" fmla="*/ 145 w 189"/>
                <a:gd name="T39" fmla="*/ 196 h 234"/>
                <a:gd name="T40" fmla="*/ 144 w 189"/>
                <a:gd name="T41" fmla="*/ 201 h 234"/>
                <a:gd name="T42" fmla="*/ 138 w 189"/>
                <a:gd name="T43" fmla="*/ 212 h 234"/>
                <a:gd name="T44" fmla="*/ 132 w 189"/>
                <a:gd name="T45" fmla="*/ 216 h 234"/>
                <a:gd name="T46" fmla="*/ 130 w 189"/>
                <a:gd name="T47" fmla="*/ 221 h 234"/>
                <a:gd name="T48" fmla="*/ 122 w 189"/>
                <a:gd name="T49" fmla="*/ 229 h 234"/>
                <a:gd name="T50" fmla="*/ 120 w 189"/>
                <a:gd name="T51" fmla="*/ 233 h 234"/>
                <a:gd name="T52" fmla="*/ 111 w 189"/>
                <a:gd name="T53" fmla="*/ 233 h 234"/>
                <a:gd name="T54" fmla="*/ 111 w 189"/>
                <a:gd name="T55" fmla="*/ 226 h 234"/>
                <a:gd name="T56" fmla="*/ 109 w 189"/>
                <a:gd name="T57" fmla="*/ 218 h 234"/>
                <a:gd name="T58" fmla="*/ 108 w 189"/>
                <a:gd name="T59" fmla="*/ 214 h 234"/>
                <a:gd name="T60" fmla="*/ 101 w 189"/>
                <a:gd name="T61" fmla="*/ 203 h 234"/>
                <a:gd name="T62" fmla="*/ 97 w 189"/>
                <a:gd name="T63" fmla="*/ 200 h 234"/>
                <a:gd name="T64" fmla="*/ 96 w 189"/>
                <a:gd name="T65" fmla="*/ 199 h 234"/>
                <a:gd name="T66" fmla="*/ 87 w 189"/>
                <a:gd name="T67" fmla="*/ 194 h 234"/>
                <a:gd name="T68" fmla="*/ 84 w 189"/>
                <a:gd name="T69" fmla="*/ 198 h 234"/>
                <a:gd name="T70" fmla="*/ 79 w 189"/>
                <a:gd name="T71" fmla="*/ 200 h 234"/>
                <a:gd name="T72" fmla="*/ 71 w 189"/>
                <a:gd name="T73" fmla="*/ 190 h 234"/>
                <a:gd name="T74" fmla="*/ 63 w 189"/>
                <a:gd name="T75" fmla="*/ 186 h 234"/>
                <a:gd name="T76" fmla="*/ 57 w 189"/>
                <a:gd name="T77" fmla="*/ 192 h 234"/>
                <a:gd name="T78" fmla="*/ 53 w 189"/>
                <a:gd name="T79" fmla="*/ 195 h 234"/>
                <a:gd name="T80" fmla="*/ 35 w 189"/>
                <a:gd name="T81" fmla="*/ 189 h 234"/>
                <a:gd name="T82" fmla="*/ 19 w 189"/>
                <a:gd name="T83" fmla="*/ 194 h 234"/>
                <a:gd name="T84" fmla="*/ 12 w 189"/>
                <a:gd name="T85" fmla="*/ 164 h 234"/>
                <a:gd name="T86" fmla="*/ 11 w 189"/>
                <a:gd name="T87" fmla="*/ 158 h 234"/>
                <a:gd name="T88" fmla="*/ 9 w 189"/>
                <a:gd name="T89" fmla="*/ 149 h 234"/>
                <a:gd name="T90" fmla="*/ 12 w 189"/>
                <a:gd name="T91" fmla="*/ 132 h 234"/>
                <a:gd name="T92" fmla="*/ 13 w 189"/>
                <a:gd name="T93" fmla="*/ 122 h 234"/>
                <a:gd name="T94" fmla="*/ 14 w 189"/>
                <a:gd name="T95" fmla="*/ 104 h 234"/>
                <a:gd name="T96" fmla="*/ 8 w 189"/>
                <a:gd name="T97" fmla="*/ 92 h 234"/>
                <a:gd name="T98" fmla="*/ 7 w 189"/>
                <a:gd name="T99" fmla="*/ 87 h 234"/>
                <a:gd name="T100" fmla="*/ 13 w 189"/>
                <a:gd name="T101" fmla="*/ 81 h 234"/>
                <a:gd name="T102" fmla="*/ 11 w 189"/>
                <a:gd name="T103" fmla="*/ 73 h 234"/>
                <a:gd name="T104" fmla="*/ 9 w 189"/>
                <a:gd name="T105" fmla="*/ 60 h 234"/>
                <a:gd name="T106" fmla="*/ 10 w 189"/>
                <a:gd name="T107" fmla="*/ 54 h 234"/>
                <a:gd name="T108" fmla="*/ 1 w 189"/>
                <a:gd name="T109" fmla="*/ 47 h 234"/>
                <a:gd name="T110" fmla="*/ 5 w 189"/>
                <a:gd name="T111" fmla="*/ 41 h 234"/>
                <a:gd name="T112" fmla="*/ 11 w 189"/>
                <a:gd name="T113" fmla="*/ 32 h 234"/>
                <a:gd name="T114" fmla="*/ 13 w 189"/>
                <a:gd name="T115" fmla="*/ 26 h 234"/>
                <a:gd name="T116" fmla="*/ 19 w 189"/>
                <a:gd name="T117" fmla="*/ 14 h 234"/>
                <a:gd name="T118" fmla="*/ 29 w 189"/>
                <a:gd name="T119" fmla="*/ 5 h 234"/>
                <a:gd name="T120" fmla="*/ 36 w 189"/>
                <a:gd name="T121" fmla="*/ 8 h 234"/>
                <a:gd name="T122" fmla="*/ 41 w 189"/>
                <a:gd name="T123" fmla="*/ 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9" h="234">
                  <a:moveTo>
                    <a:pt x="57" y="9"/>
                  </a:moveTo>
                  <a:lnTo>
                    <a:pt x="59" y="11"/>
                  </a:lnTo>
                  <a:lnTo>
                    <a:pt x="61" y="12"/>
                  </a:lnTo>
                  <a:lnTo>
                    <a:pt x="62" y="13"/>
                  </a:lnTo>
                  <a:lnTo>
                    <a:pt x="63" y="13"/>
                  </a:lnTo>
                  <a:lnTo>
                    <a:pt x="64" y="14"/>
                  </a:lnTo>
                  <a:lnTo>
                    <a:pt x="65" y="15"/>
                  </a:lnTo>
                  <a:lnTo>
                    <a:pt x="67" y="16"/>
                  </a:lnTo>
                  <a:lnTo>
                    <a:pt x="72" y="19"/>
                  </a:lnTo>
                  <a:lnTo>
                    <a:pt x="73" y="19"/>
                  </a:lnTo>
                  <a:lnTo>
                    <a:pt x="75" y="21"/>
                  </a:lnTo>
                  <a:lnTo>
                    <a:pt x="76" y="21"/>
                  </a:lnTo>
                  <a:lnTo>
                    <a:pt x="78" y="22"/>
                  </a:lnTo>
                  <a:lnTo>
                    <a:pt x="80" y="22"/>
                  </a:lnTo>
                  <a:lnTo>
                    <a:pt x="81" y="23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82" y="25"/>
                  </a:lnTo>
                  <a:lnTo>
                    <a:pt x="82" y="25"/>
                  </a:lnTo>
                  <a:lnTo>
                    <a:pt x="83" y="26"/>
                  </a:lnTo>
                  <a:lnTo>
                    <a:pt x="83" y="26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85" y="27"/>
                  </a:lnTo>
                  <a:lnTo>
                    <a:pt x="86" y="29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86" y="31"/>
                  </a:lnTo>
                  <a:lnTo>
                    <a:pt x="86" y="31"/>
                  </a:lnTo>
                  <a:lnTo>
                    <a:pt x="87" y="33"/>
                  </a:lnTo>
                  <a:lnTo>
                    <a:pt x="88" y="34"/>
                  </a:lnTo>
                  <a:lnTo>
                    <a:pt x="90" y="37"/>
                  </a:lnTo>
                  <a:lnTo>
                    <a:pt x="90" y="37"/>
                  </a:lnTo>
                  <a:lnTo>
                    <a:pt x="90" y="37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0" y="39"/>
                  </a:lnTo>
                  <a:lnTo>
                    <a:pt x="95" y="43"/>
                  </a:lnTo>
                  <a:lnTo>
                    <a:pt x="96" y="43"/>
                  </a:lnTo>
                  <a:lnTo>
                    <a:pt x="100" y="47"/>
                  </a:lnTo>
                  <a:lnTo>
                    <a:pt x="103" y="49"/>
                  </a:lnTo>
                  <a:lnTo>
                    <a:pt x="104" y="50"/>
                  </a:lnTo>
                  <a:lnTo>
                    <a:pt x="105" y="51"/>
                  </a:lnTo>
                  <a:lnTo>
                    <a:pt x="105" y="51"/>
                  </a:lnTo>
                  <a:lnTo>
                    <a:pt x="106" y="51"/>
                  </a:lnTo>
                  <a:lnTo>
                    <a:pt x="106" y="51"/>
                  </a:lnTo>
                  <a:lnTo>
                    <a:pt x="106" y="51"/>
                  </a:lnTo>
                  <a:lnTo>
                    <a:pt x="108" y="53"/>
                  </a:lnTo>
                  <a:lnTo>
                    <a:pt x="108" y="53"/>
                  </a:lnTo>
                  <a:lnTo>
                    <a:pt x="108" y="54"/>
                  </a:lnTo>
                  <a:lnTo>
                    <a:pt x="108" y="54"/>
                  </a:lnTo>
                  <a:lnTo>
                    <a:pt x="109" y="54"/>
                  </a:lnTo>
                  <a:lnTo>
                    <a:pt x="109" y="54"/>
                  </a:lnTo>
                  <a:lnTo>
                    <a:pt x="109" y="55"/>
                  </a:lnTo>
                  <a:lnTo>
                    <a:pt x="110" y="55"/>
                  </a:lnTo>
                  <a:lnTo>
                    <a:pt x="110" y="55"/>
                  </a:lnTo>
                  <a:lnTo>
                    <a:pt x="110" y="55"/>
                  </a:lnTo>
                  <a:lnTo>
                    <a:pt x="110" y="55"/>
                  </a:lnTo>
                  <a:lnTo>
                    <a:pt x="110" y="55"/>
                  </a:lnTo>
                  <a:lnTo>
                    <a:pt x="110" y="55"/>
                  </a:lnTo>
                  <a:lnTo>
                    <a:pt x="111" y="55"/>
                  </a:lnTo>
                  <a:lnTo>
                    <a:pt x="111" y="55"/>
                  </a:lnTo>
                  <a:lnTo>
                    <a:pt x="111" y="56"/>
                  </a:lnTo>
                  <a:lnTo>
                    <a:pt x="111" y="56"/>
                  </a:lnTo>
                  <a:lnTo>
                    <a:pt x="111" y="57"/>
                  </a:lnTo>
                  <a:lnTo>
                    <a:pt x="111" y="57"/>
                  </a:lnTo>
                  <a:lnTo>
                    <a:pt x="111" y="57"/>
                  </a:lnTo>
                  <a:lnTo>
                    <a:pt x="111" y="57"/>
                  </a:lnTo>
                  <a:lnTo>
                    <a:pt x="111" y="58"/>
                  </a:lnTo>
                  <a:lnTo>
                    <a:pt x="111" y="59"/>
                  </a:lnTo>
                  <a:lnTo>
                    <a:pt x="111" y="59"/>
                  </a:lnTo>
                  <a:lnTo>
                    <a:pt x="111" y="60"/>
                  </a:lnTo>
                  <a:lnTo>
                    <a:pt x="111" y="60"/>
                  </a:lnTo>
                  <a:lnTo>
                    <a:pt x="112" y="60"/>
                  </a:lnTo>
                  <a:lnTo>
                    <a:pt x="113" y="62"/>
                  </a:lnTo>
                  <a:lnTo>
                    <a:pt x="114" y="63"/>
                  </a:lnTo>
                  <a:lnTo>
                    <a:pt x="114" y="63"/>
                  </a:lnTo>
                  <a:lnTo>
                    <a:pt x="115" y="64"/>
                  </a:lnTo>
                  <a:lnTo>
                    <a:pt x="115" y="64"/>
                  </a:lnTo>
                  <a:lnTo>
                    <a:pt x="117" y="65"/>
                  </a:lnTo>
                  <a:lnTo>
                    <a:pt x="117" y="65"/>
                  </a:lnTo>
                  <a:lnTo>
                    <a:pt x="118" y="65"/>
                  </a:lnTo>
                  <a:lnTo>
                    <a:pt x="120" y="66"/>
                  </a:lnTo>
                  <a:lnTo>
                    <a:pt x="120" y="66"/>
                  </a:lnTo>
                  <a:lnTo>
                    <a:pt x="121" y="67"/>
                  </a:lnTo>
                  <a:lnTo>
                    <a:pt x="122" y="67"/>
                  </a:lnTo>
                  <a:lnTo>
                    <a:pt x="122" y="67"/>
                  </a:lnTo>
                  <a:lnTo>
                    <a:pt x="122" y="67"/>
                  </a:lnTo>
                  <a:lnTo>
                    <a:pt x="122" y="67"/>
                  </a:lnTo>
                  <a:lnTo>
                    <a:pt x="123" y="68"/>
                  </a:lnTo>
                  <a:lnTo>
                    <a:pt x="123" y="68"/>
                  </a:lnTo>
                  <a:lnTo>
                    <a:pt x="124" y="69"/>
                  </a:lnTo>
                  <a:lnTo>
                    <a:pt x="124" y="69"/>
                  </a:lnTo>
                  <a:lnTo>
                    <a:pt x="124" y="69"/>
                  </a:lnTo>
                  <a:lnTo>
                    <a:pt x="126" y="70"/>
                  </a:lnTo>
                  <a:lnTo>
                    <a:pt x="127" y="71"/>
                  </a:lnTo>
                  <a:lnTo>
                    <a:pt x="128" y="71"/>
                  </a:lnTo>
                  <a:lnTo>
                    <a:pt x="135" y="75"/>
                  </a:lnTo>
                  <a:lnTo>
                    <a:pt x="137" y="76"/>
                  </a:lnTo>
                  <a:lnTo>
                    <a:pt x="140" y="77"/>
                  </a:lnTo>
                  <a:lnTo>
                    <a:pt x="143" y="79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6" y="80"/>
                  </a:lnTo>
                  <a:lnTo>
                    <a:pt x="149" y="81"/>
                  </a:lnTo>
                  <a:lnTo>
                    <a:pt x="150" y="81"/>
                  </a:lnTo>
                  <a:lnTo>
                    <a:pt x="150" y="81"/>
                  </a:lnTo>
                  <a:lnTo>
                    <a:pt x="150" y="81"/>
                  </a:lnTo>
                  <a:lnTo>
                    <a:pt x="150" y="81"/>
                  </a:lnTo>
                  <a:lnTo>
                    <a:pt x="150" y="81"/>
                  </a:lnTo>
                  <a:lnTo>
                    <a:pt x="152" y="82"/>
                  </a:lnTo>
                  <a:lnTo>
                    <a:pt x="152" y="82"/>
                  </a:lnTo>
                  <a:lnTo>
                    <a:pt x="153" y="82"/>
                  </a:lnTo>
                  <a:lnTo>
                    <a:pt x="164" y="86"/>
                  </a:lnTo>
                  <a:lnTo>
                    <a:pt x="165" y="86"/>
                  </a:lnTo>
                  <a:lnTo>
                    <a:pt x="167" y="87"/>
                  </a:lnTo>
                  <a:lnTo>
                    <a:pt x="167" y="87"/>
                  </a:lnTo>
                  <a:lnTo>
                    <a:pt x="167" y="87"/>
                  </a:lnTo>
                  <a:lnTo>
                    <a:pt x="167" y="86"/>
                  </a:lnTo>
                  <a:lnTo>
                    <a:pt x="168" y="86"/>
                  </a:lnTo>
                  <a:lnTo>
                    <a:pt x="168" y="86"/>
                  </a:lnTo>
                  <a:lnTo>
                    <a:pt x="168" y="86"/>
                  </a:lnTo>
                  <a:lnTo>
                    <a:pt x="167" y="85"/>
                  </a:lnTo>
                  <a:lnTo>
                    <a:pt x="167" y="85"/>
                  </a:lnTo>
                  <a:lnTo>
                    <a:pt x="167" y="85"/>
                  </a:lnTo>
                  <a:lnTo>
                    <a:pt x="168" y="86"/>
                  </a:lnTo>
                  <a:lnTo>
                    <a:pt x="168" y="86"/>
                  </a:lnTo>
                  <a:lnTo>
                    <a:pt x="168" y="86"/>
                  </a:lnTo>
                  <a:lnTo>
                    <a:pt x="169" y="87"/>
                  </a:lnTo>
                  <a:lnTo>
                    <a:pt x="169" y="87"/>
                  </a:lnTo>
                  <a:lnTo>
                    <a:pt x="170" y="92"/>
                  </a:lnTo>
                  <a:lnTo>
                    <a:pt x="170" y="92"/>
                  </a:lnTo>
                  <a:lnTo>
                    <a:pt x="170" y="92"/>
                  </a:lnTo>
                  <a:lnTo>
                    <a:pt x="170" y="93"/>
                  </a:lnTo>
                  <a:lnTo>
                    <a:pt x="170" y="93"/>
                  </a:lnTo>
                  <a:lnTo>
                    <a:pt x="170" y="93"/>
                  </a:lnTo>
                  <a:lnTo>
                    <a:pt x="170" y="94"/>
                  </a:lnTo>
                  <a:lnTo>
                    <a:pt x="169" y="94"/>
                  </a:lnTo>
                  <a:lnTo>
                    <a:pt x="169" y="94"/>
                  </a:lnTo>
                  <a:lnTo>
                    <a:pt x="169" y="94"/>
                  </a:lnTo>
                  <a:lnTo>
                    <a:pt x="169" y="94"/>
                  </a:lnTo>
                  <a:lnTo>
                    <a:pt x="169" y="94"/>
                  </a:lnTo>
                  <a:lnTo>
                    <a:pt x="170" y="100"/>
                  </a:lnTo>
                  <a:lnTo>
                    <a:pt x="170" y="100"/>
                  </a:lnTo>
                  <a:lnTo>
                    <a:pt x="170" y="100"/>
                  </a:lnTo>
                  <a:lnTo>
                    <a:pt x="170" y="100"/>
                  </a:lnTo>
                  <a:lnTo>
                    <a:pt x="170" y="100"/>
                  </a:lnTo>
                  <a:lnTo>
                    <a:pt x="170" y="100"/>
                  </a:lnTo>
                  <a:lnTo>
                    <a:pt x="171" y="101"/>
                  </a:lnTo>
                  <a:lnTo>
                    <a:pt x="171" y="101"/>
                  </a:lnTo>
                  <a:lnTo>
                    <a:pt x="171" y="101"/>
                  </a:lnTo>
                  <a:lnTo>
                    <a:pt x="171" y="101"/>
                  </a:lnTo>
                  <a:lnTo>
                    <a:pt x="171" y="101"/>
                  </a:lnTo>
                  <a:lnTo>
                    <a:pt x="171" y="103"/>
                  </a:lnTo>
                  <a:lnTo>
                    <a:pt x="171" y="103"/>
                  </a:lnTo>
                  <a:lnTo>
                    <a:pt x="171" y="103"/>
                  </a:lnTo>
                  <a:lnTo>
                    <a:pt x="171" y="103"/>
                  </a:lnTo>
                  <a:lnTo>
                    <a:pt x="171" y="104"/>
                  </a:lnTo>
                  <a:lnTo>
                    <a:pt x="171" y="107"/>
                  </a:lnTo>
                  <a:lnTo>
                    <a:pt x="171" y="107"/>
                  </a:lnTo>
                  <a:lnTo>
                    <a:pt x="171" y="108"/>
                  </a:lnTo>
                  <a:lnTo>
                    <a:pt x="171" y="108"/>
                  </a:lnTo>
                  <a:lnTo>
                    <a:pt x="171" y="108"/>
                  </a:lnTo>
                  <a:lnTo>
                    <a:pt x="171" y="108"/>
                  </a:lnTo>
                  <a:lnTo>
                    <a:pt x="171" y="108"/>
                  </a:lnTo>
                  <a:lnTo>
                    <a:pt x="171" y="108"/>
                  </a:lnTo>
                  <a:lnTo>
                    <a:pt x="170" y="109"/>
                  </a:lnTo>
                  <a:lnTo>
                    <a:pt x="171" y="109"/>
                  </a:lnTo>
                  <a:lnTo>
                    <a:pt x="171" y="110"/>
                  </a:lnTo>
                  <a:lnTo>
                    <a:pt x="171" y="110"/>
                  </a:lnTo>
                  <a:lnTo>
                    <a:pt x="171" y="110"/>
                  </a:lnTo>
                  <a:lnTo>
                    <a:pt x="171" y="110"/>
                  </a:lnTo>
                  <a:lnTo>
                    <a:pt x="171" y="111"/>
                  </a:lnTo>
                  <a:lnTo>
                    <a:pt x="172" y="111"/>
                  </a:lnTo>
                  <a:lnTo>
                    <a:pt x="172" y="112"/>
                  </a:lnTo>
                  <a:lnTo>
                    <a:pt x="172" y="112"/>
                  </a:lnTo>
                  <a:lnTo>
                    <a:pt x="173" y="113"/>
                  </a:lnTo>
                  <a:lnTo>
                    <a:pt x="173" y="113"/>
                  </a:lnTo>
                  <a:lnTo>
                    <a:pt x="175" y="115"/>
                  </a:lnTo>
                  <a:lnTo>
                    <a:pt x="176" y="115"/>
                  </a:lnTo>
                  <a:lnTo>
                    <a:pt x="176" y="115"/>
                  </a:lnTo>
                  <a:lnTo>
                    <a:pt x="177" y="116"/>
                  </a:lnTo>
                  <a:lnTo>
                    <a:pt x="177" y="116"/>
                  </a:lnTo>
                  <a:lnTo>
                    <a:pt x="178" y="117"/>
                  </a:lnTo>
                  <a:lnTo>
                    <a:pt x="178" y="117"/>
                  </a:lnTo>
                  <a:lnTo>
                    <a:pt x="178" y="117"/>
                  </a:lnTo>
                  <a:lnTo>
                    <a:pt x="180" y="118"/>
                  </a:lnTo>
                  <a:lnTo>
                    <a:pt x="181" y="118"/>
                  </a:lnTo>
                  <a:lnTo>
                    <a:pt x="184" y="120"/>
                  </a:lnTo>
                  <a:lnTo>
                    <a:pt x="185" y="120"/>
                  </a:lnTo>
                  <a:lnTo>
                    <a:pt x="185" y="120"/>
                  </a:lnTo>
                  <a:lnTo>
                    <a:pt x="187" y="121"/>
                  </a:lnTo>
                  <a:lnTo>
                    <a:pt x="186" y="122"/>
                  </a:lnTo>
                  <a:lnTo>
                    <a:pt x="186" y="122"/>
                  </a:lnTo>
                  <a:lnTo>
                    <a:pt x="186" y="123"/>
                  </a:lnTo>
                  <a:lnTo>
                    <a:pt x="186" y="123"/>
                  </a:lnTo>
                  <a:lnTo>
                    <a:pt x="186" y="123"/>
                  </a:lnTo>
                  <a:lnTo>
                    <a:pt x="186" y="123"/>
                  </a:lnTo>
                  <a:lnTo>
                    <a:pt x="186" y="124"/>
                  </a:lnTo>
                  <a:lnTo>
                    <a:pt x="186" y="124"/>
                  </a:lnTo>
                  <a:lnTo>
                    <a:pt x="185" y="124"/>
                  </a:lnTo>
                  <a:lnTo>
                    <a:pt x="184" y="128"/>
                  </a:lnTo>
                  <a:lnTo>
                    <a:pt x="183" y="131"/>
                  </a:lnTo>
                  <a:lnTo>
                    <a:pt x="183" y="131"/>
                  </a:lnTo>
                  <a:lnTo>
                    <a:pt x="183" y="131"/>
                  </a:lnTo>
                  <a:lnTo>
                    <a:pt x="183" y="131"/>
                  </a:lnTo>
                  <a:lnTo>
                    <a:pt x="183" y="131"/>
                  </a:lnTo>
                  <a:lnTo>
                    <a:pt x="184" y="131"/>
                  </a:lnTo>
                  <a:lnTo>
                    <a:pt x="184" y="131"/>
                  </a:lnTo>
                  <a:lnTo>
                    <a:pt x="184" y="131"/>
                  </a:lnTo>
                  <a:lnTo>
                    <a:pt x="184" y="131"/>
                  </a:lnTo>
                  <a:lnTo>
                    <a:pt x="184" y="131"/>
                  </a:lnTo>
                  <a:lnTo>
                    <a:pt x="185" y="131"/>
                  </a:lnTo>
                  <a:lnTo>
                    <a:pt x="185" y="131"/>
                  </a:lnTo>
                  <a:lnTo>
                    <a:pt x="186" y="131"/>
                  </a:lnTo>
                  <a:lnTo>
                    <a:pt x="186" y="132"/>
                  </a:lnTo>
                  <a:lnTo>
                    <a:pt x="187" y="132"/>
                  </a:lnTo>
                  <a:lnTo>
                    <a:pt x="189" y="133"/>
                  </a:lnTo>
                  <a:lnTo>
                    <a:pt x="189" y="133"/>
                  </a:lnTo>
                  <a:lnTo>
                    <a:pt x="189" y="133"/>
                  </a:lnTo>
                  <a:lnTo>
                    <a:pt x="189" y="134"/>
                  </a:lnTo>
                  <a:lnTo>
                    <a:pt x="189" y="134"/>
                  </a:lnTo>
                  <a:lnTo>
                    <a:pt x="189" y="134"/>
                  </a:lnTo>
                  <a:lnTo>
                    <a:pt x="189" y="134"/>
                  </a:lnTo>
                  <a:lnTo>
                    <a:pt x="189" y="134"/>
                  </a:lnTo>
                  <a:lnTo>
                    <a:pt x="189" y="134"/>
                  </a:lnTo>
                  <a:lnTo>
                    <a:pt x="189" y="134"/>
                  </a:lnTo>
                  <a:lnTo>
                    <a:pt x="189" y="135"/>
                  </a:lnTo>
                  <a:lnTo>
                    <a:pt x="189" y="135"/>
                  </a:lnTo>
                  <a:lnTo>
                    <a:pt x="188" y="135"/>
                  </a:lnTo>
                  <a:lnTo>
                    <a:pt x="188" y="135"/>
                  </a:lnTo>
                  <a:lnTo>
                    <a:pt x="188" y="136"/>
                  </a:lnTo>
                  <a:lnTo>
                    <a:pt x="188" y="136"/>
                  </a:lnTo>
                  <a:lnTo>
                    <a:pt x="188" y="136"/>
                  </a:lnTo>
                  <a:lnTo>
                    <a:pt x="187" y="136"/>
                  </a:lnTo>
                  <a:lnTo>
                    <a:pt x="185" y="139"/>
                  </a:lnTo>
                  <a:lnTo>
                    <a:pt x="184" y="140"/>
                  </a:lnTo>
                  <a:lnTo>
                    <a:pt x="184" y="140"/>
                  </a:lnTo>
                  <a:lnTo>
                    <a:pt x="184" y="140"/>
                  </a:lnTo>
                  <a:lnTo>
                    <a:pt x="184" y="140"/>
                  </a:lnTo>
                  <a:lnTo>
                    <a:pt x="184" y="140"/>
                  </a:lnTo>
                  <a:lnTo>
                    <a:pt x="183" y="140"/>
                  </a:lnTo>
                  <a:lnTo>
                    <a:pt x="183" y="140"/>
                  </a:lnTo>
                  <a:lnTo>
                    <a:pt x="183" y="140"/>
                  </a:lnTo>
                  <a:lnTo>
                    <a:pt x="183" y="140"/>
                  </a:lnTo>
                  <a:lnTo>
                    <a:pt x="182" y="140"/>
                  </a:lnTo>
                  <a:lnTo>
                    <a:pt x="182" y="141"/>
                  </a:lnTo>
                  <a:lnTo>
                    <a:pt x="182" y="141"/>
                  </a:lnTo>
                  <a:lnTo>
                    <a:pt x="182" y="141"/>
                  </a:lnTo>
                  <a:lnTo>
                    <a:pt x="181" y="141"/>
                  </a:lnTo>
                  <a:lnTo>
                    <a:pt x="181" y="142"/>
                  </a:lnTo>
                  <a:lnTo>
                    <a:pt x="180" y="143"/>
                  </a:lnTo>
                  <a:lnTo>
                    <a:pt x="180" y="143"/>
                  </a:lnTo>
                  <a:lnTo>
                    <a:pt x="180" y="143"/>
                  </a:lnTo>
                  <a:lnTo>
                    <a:pt x="180" y="143"/>
                  </a:lnTo>
                  <a:lnTo>
                    <a:pt x="179" y="143"/>
                  </a:lnTo>
                  <a:lnTo>
                    <a:pt x="179" y="143"/>
                  </a:lnTo>
                  <a:lnTo>
                    <a:pt x="178" y="143"/>
                  </a:lnTo>
                  <a:lnTo>
                    <a:pt x="178" y="143"/>
                  </a:lnTo>
                  <a:lnTo>
                    <a:pt x="178" y="144"/>
                  </a:lnTo>
                  <a:lnTo>
                    <a:pt x="177" y="144"/>
                  </a:lnTo>
                  <a:lnTo>
                    <a:pt x="176" y="144"/>
                  </a:lnTo>
                  <a:lnTo>
                    <a:pt x="176" y="145"/>
                  </a:lnTo>
                  <a:lnTo>
                    <a:pt x="175" y="145"/>
                  </a:lnTo>
                  <a:lnTo>
                    <a:pt x="175" y="146"/>
                  </a:lnTo>
                  <a:lnTo>
                    <a:pt x="174" y="146"/>
                  </a:lnTo>
                  <a:lnTo>
                    <a:pt x="172" y="150"/>
                  </a:lnTo>
                  <a:lnTo>
                    <a:pt x="169" y="155"/>
                  </a:lnTo>
                  <a:lnTo>
                    <a:pt x="169" y="156"/>
                  </a:lnTo>
                  <a:lnTo>
                    <a:pt x="169" y="156"/>
                  </a:lnTo>
                  <a:lnTo>
                    <a:pt x="169" y="156"/>
                  </a:lnTo>
                  <a:lnTo>
                    <a:pt x="169" y="156"/>
                  </a:lnTo>
                  <a:lnTo>
                    <a:pt x="169" y="156"/>
                  </a:lnTo>
                  <a:lnTo>
                    <a:pt x="169" y="156"/>
                  </a:lnTo>
                  <a:lnTo>
                    <a:pt x="169" y="156"/>
                  </a:lnTo>
                  <a:lnTo>
                    <a:pt x="169" y="156"/>
                  </a:lnTo>
                  <a:lnTo>
                    <a:pt x="169" y="156"/>
                  </a:lnTo>
                  <a:lnTo>
                    <a:pt x="168" y="157"/>
                  </a:lnTo>
                  <a:lnTo>
                    <a:pt x="168" y="157"/>
                  </a:lnTo>
                  <a:lnTo>
                    <a:pt x="167" y="157"/>
                  </a:lnTo>
                  <a:lnTo>
                    <a:pt x="167" y="157"/>
                  </a:lnTo>
                  <a:lnTo>
                    <a:pt x="167" y="158"/>
                  </a:lnTo>
                  <a:lnTo>
                    <a:pt x="167" y="158"/>
                  </a:lnTo>
                  <a:lnTo>
                    <a:pt x="167" y="158"/>
                  </a:lnTo>
                  <a:lnTo>
                    <a:pt x="165" y="160"/>
                  </a:lnTo>
                  <a:lnTo>
                    <a:pt x="164" y="162"/>
                  </a:lnTo>
                  <a:lnTo>
                    <a:pt x="164" y="163"/>
                  </a:lnTo>
                  <a:lnTo>
                    <a:pt x="164" y="163"/>
                  </a:lnTo>
                  <a:lnTo>
                    <a:pt x="164" y="163"/>
                  </a:lnTo>
                  <a:lnTo>
                    <a:pt x="164" y="163"/>
                  </a:lnTo>
                  <a:lnTo>
                    <a:pt x="163" y="164"/>
                  </a:lnTo>
                  <a:lnTo>
                    <a:pt x="163" y="164"/>
                  </a:lnTo>
                  <a:lnTo>
                    <a:pt x="163" y="164"/>
                  </a:lnTo>
                  <a:lnTo>
                    <a:pt x="162" y="165"/>
                  </a:lnTo>
                  <a:lnTo>
                    <a:pt x="162" y="165"/>
                  </a:lnTo>
                  <a:lnTo>
                    <a:pt x="162" y="165"/>
                  </a:lnTo>
                  <a:lnTo>
                    <a:pt x="162" y="165"/>
                  </a:lnTo>
                  <a:lnTo>
                    <a:pt x="162" y="165"/>
                  </a:lnTo>
                  <a:lnTo>
                    <a:pt x="162" y="166"/>
                  </a:lnTo>
                  <a:lnTo>
                    <a:pt x="161" y="166"/>
                  </a:lnTo>
                  <a:lnTo>
                    <a:pt x="161" y="166"/>
                  </a:lnTo>
                  <a:lnTo>
                    <a:pt x="161" y="166"/>
                  </a:lnTo>
                  <a:lnTo>
                    <a:pt x="161" y="167"/>
                  </a:lnTo>
                  <a:lnTo>
                    <a:pt x="161" y="167"/>
                  </a:lnTo>
                  <a:lnTo>
                    <a:pt x="161" y="167"/>
                  </a:lnTo>
                  <a:lnTo>
                    <a:pt x="161" y="168"/>
                  </a:lnTo>
                  <a:lnTo>
                    <a:pt x="161" y="168"/>
                  </a:lnTo>
                  <a:lnTo>
                    <a:pt x="161" y="168"/>
                  </a:lnTo>
                  <a:lnTo>
                    <a:pt x="161" y="169"/>
                  </a:lnTo>
                  <a:lnTo>
                    <a:pt x="161" y="169"/>
                  </a:lnTo>
                  <a:lnTo>
                    <a:pt x="161" y="169"/>
                  </a:lnTo>
                  <a:lnTo>
                    <a:pt x="161" y="169"/>
                  </a:lnTo>
                  <a:lnTo>
                    <a:pt x="161" y="169"/>
                  </a:lnTo>
                  <a:lnTo>
                    <a:pt x="161" y="169"/>
                  </a:lnTo>
                  <a:lnTo>
                    <a:pt x="161" y="170"/>
                  </a:lnTo>
                  <a:lnTo>
                    <a:pt x="161" y="170"/>
                  </a:lnTo>
                  <a:lnTo>
                    <a:pt x="161" y="170"/>
                  </a:lnTo>
                  <a:lnTo>
                    <a:pt x="161" y="170"/>
                  </a:lnTo>
                  <a:lnTo>
                    <a:pt x="161" y="170"/>
                  </a:lnTo>
                  <a:lnTo>
                    <a:pt x="161" y="170"/>
                  </a:lnTo>
                  <a:lnTo>
                    <a:pt x="161" y="171"/>
                  </a:lnTo>
                  <a:lnTo>
                    <a:pt x="161" y="172"/>
                  </a:lnTo>
                  <a:lnTo>
                    <a:pt x="161" y="172"/>
                  </a:lnTo>
                  <a:lnTo>
                    <a:pt x="161" y="172"/>
                  </a:lnTo>
                  <a:lnTo>
                    <a:pt x="161" y="172"/>
                  </a:lnTo>
                  <a:lnTo>
                    <a:pt x="161" y="175"/>
                  </a:lnTo>
                  <a:lnTo>
                    <a:pt x="161" y="176"/>
                  </a:lnTo>
                  <a:lnTo>
                    <a:pt x="159" y="178"/>
                  </a:lnTo>
                  <a:lnTo>
                    <a:pt x="159" y="178"/>
                  </a:lnTo>
                  <a:lnTo>
                    <a:pt x="159" y="178"/>
                  </a:lnTo>
                  <a:lnTo>
                    <a:pt x="159" y="178"/>
                  </a:lnTo>
                  <a:lnTo>
                    <a:pt x="159" y="179"/>
                  </a:lnTo>
                  <a:lnTo>
                    <a:pt x="158" y="179"/>
                  </a:lnTo>
                  <a:lnTo>
                    <a:pt x="158" y="180"/>
                  </a:lnTo>
                  <a:lnTo>
                    <a:pt x="158" y="180"/>
                  </a:lnTo>
                  <a:lnTo>
                    <a:pt x="158" y="180"/>
                  </a:lnTo>
                  <a:lnTo>
                    <a:pt x="158" y="180"/>
                  </a:lnTo>
                  <a:lnTo>
                    <a:pt x="157" y="181"/>
                  </a:lnTo>
                  <a:lnTo>
                    <a:pt x="155" y="183"/>
                  </a:lnTo>
                  <a:lnTo>
                    <a:pt x="155" y="183"/>
                  </a:lnTo>
                  <a:lnTo>
                    <a:pt x="155" y="183"/>
                  </a:lnTo>
                  <a:lnTo>
                    <a:pt x="155" y="183"/>
                  </a:lnTo>
                  <a:lnTo>
                    <a:pt x="154" y="183"/>
                  </a:lnTo>
                  <a:lnTo>
                    <a:pt x="154" y="183"/>
                  </a:lnTo>
                  <a:lnTo>
                    <a:pt x="153" y="183"/>
                  </a:lnTo>
                  <a:lnTo>
                    <a:pt x="153" y="184"/>
                  </a:lnTo>
                  <a:lnTo>
                    <a:pt x="153" y="184"/>
                  </a:lnTo>
                  <a:lnTo>
                    <a:pt x="152" y="184"/>
                  </a:lnTo>
                  <a:lnTo>
                    <a:pt x="152" y="184"/>
                  </a:lnTo>
                  <a:lnTo>
                    <a:pt x="152" y="184"/>
                  </a:lnTo>
                  <a:lnTo>
                    <a:pt x="151" y="185"/>
                  </a:lnTo>
                  <a:lnTo>
                    <a:pt x="151" y="185"/>
                  </a:lnTo>
                  <a:lnTo>
                    <a:pt x="150" y="185"/>
                  </a:lnTo>
                  <a:lnTo>
                    <a:pt x="150" y="185"/>
                  </a:lnTo>
                  <a:lnTo>
                    <a:pt x="150" y="186"/>
                  </a:lnTo>
                  <a:lnTo>
                    <a:pt x="150" y="186"/>
                  </a:lnTo>
                  <a:lnTo>
                    <a:pt x="149" y="187"/>
                  </a:lnTo>
                  <a:lnTo>
                    <a:pt x="148" y="189"/>
                  </a:lnTo>
                  <a:lnTo>
                    <a:pt x="148" y="190"/>
                  </a:lnTo>
                  <a:lnTo>
                    <a:pt x="148" y="190"/>
                  </a:lnTo>
                  <a:lnTo>
                    <a:pt x="148" y="190"/>
                  </a:lnTo>
                  <a:lnTo>
                    <a:pt x="148" y="191"/>
                  </a:lnTo>
                  <a:lnTo>
                    <a:pt x="147" y="192"/>
                  </a:lnTo>
                  <a:lnTo>
                    <a:pt x="147" y="193"/>
                  </a:lnTo>
                  <a:lnTo>
                    <a:pt x="147" y="193"/>
                  </a:lnTo>
                  <a:lnTo>
                    <a:pt x="146" y="194"/>
                  </a:lnTo>
                  <a:lnTo>
                    <a:pt x="146" y="194"/>
                  </a:lnTo>
                  <a:lnTo>
                    <a:pt x="146" y="194"/>
                  </a:lnTo>
                  <a:lnTo>
                    <a:pt x="146" y="195"/>
                  </a:lnTo>
                  <a:lnTo>
                    <a:pt x="146" y="195"/>
                  </a:lnTo>
                  <a:lnTo>
                    <a:pt x="145" y="196"/>
                  </a:lnTo>
                  <a:lnTo>
                    <a:pt x="145" y="196"/>
                  </a:lnTo>
                  <a:lnTo>
                    <a:pt x="145" y="196"/>
                  </a:lnTo>
                  <a:lnTo>
                    <a:pt x="145" y="196"/>
                  </a:lnTo>
                  <a:lnTo>
                    <a:pt x="145" y="196"/>
                  </a:lnTo>
                  <a:lnTo>
                    <a:pt x="145" y="196"/>
                  </a:lnTo>
                  <a:lnTo>
                    <a:pt x="145" y="197"/>
                  </a:lnTo>
                  <a:lnTo>
                    <a:pt x="145" y="197"/>
                  </a:lnTo>
                  <a:lnTo>
                    <a:pt x="145" y="197"/>
                  </a:lnTo>
                  <a:lnTo>
                    <a:pt x="145" y="197"/>
                  </a:lnTo>
                  <a:lnTo>
                    <a:pt x="145" y="198"/>
                  </a:lnTo>
                  <a:lnTo>
                    <a:pt x="146" y="199"/>
                  </a:lnTo>
                  <a:lnTo>
                    <a:pt x="146" y="199"/>
                  </a:lnTo>
                  <a:lnTo>
                    <a:pt x="146" y="199"/>
                  </a:lnTo>
                  <a:lnTo>
                    <a:pt x="145" y="200"/>
                  </a:lnTo>
                  <a:lnTo>
                    <a:pt x="145" y="200"/>
                  </a:lnTo>
                  <a:lnTo>
                    <a:pt x="145" y="200"/>
                  </a:lnTo>
                  <a:lnTo>
                    <a:pt x="145" y="200"/>
                  </a:lnTo>
                  <a:lnTo>
                    <a:pt x="145" y="201"/>
                  </a:lnTo>
                  <a:lnTo>
                    <a:pt x="145" y="201"/>
                  </a:lnTo>
                  <a:lnTo>
                    <a:pt x="145" y="201"/>
                  </a:lnTo>
                  <a:lnTo>
                    <a:pt x="145" y="201"/>
                  </a:lnTo>
                  <a:lnTo>
                    <a:pt x="144" y="201"/>
                  </a:lnTo>
                  <a:lnTo>
                    <a:pt x="144" y="201"/>
                  </a:lnTo>
                  <a:lnTo>
                    <a:pt x="144" y="201"/>
                  </a:lnTo>
                  <a:lnTo>
                    <a:pt x="144" y="201"/>
                  </a:lnTo>
                  <a:lnTo>
                    <a:pt x="144" y="201"/>
                  </a:lnTo>
                  <a:lnTo>
                    <a:pt x="144" y="201"/>
                  </a:lnTo>
                  <a:lnTo>
                    <a:pt x="143" y="202"/>
                  </a:lnTo>
                  <a:lnTo>
                    <a:pt x="143" y="202"/>
                  </a:lnTo>
                  <a:lnTo>
                    <a:pt x="143" y="202"/>
                  </a:lnTo>
                  <a:lnTo>
                    <a:pt x="142" y="203"/>
                  </a:lnTo>
                  <a:lnTo>
                    <a:pt x="142" y="203"/>
                  </a:lnTo>
                  <a:lnTo>
                    <a:pt x="142" y="204"/>
                  </a:lnTo>
                  <a:lnTo>
                    <a:pt x="142" y="204"/>
                  </a:lnTo>
                  <a:lnTo>
                    <a:pt x="142" y="204"/>
                  </a:lnTo>
                  <a:lnTo>
                    <a:pt x="141" y="207"/>
                  </a:lnTo>
                  <a:lnTo>
                    <a:pt x="140" y="208"/>
                  </a:lnTo>
                  <a:lnTo>
                    <a:pt x="140" y="210"/>
                  </a:lnTo>
                  <a:lnTo>
                    <a:pt x="139" y="211"/>
                  </a:lnTo>
                  <a:lnTo>
                    <a:pt x="138" y="212"/>
                  </a:lnTo>
                  <a:lnTo>
                    <a:pt x="138" y="212"/>
                  </a:lnTo>
                  <a:lnTo>
                    <a:pt x="138" y="212"/>
                  </a:lnTo>
                  <a:lnTo>
                    <a:pt x="138" y="212"/>
                  </a:lnTo>
                  <a:lnTo>
                    <a:pt x="138" y="212"/>
                  </a:lnTo>
                  <a:lnTo>
                    <a:pt x="138" y="212"/>
                  </a:lnTo>
                  <a:lnTo>
                    <a:pt x="137" y="212"/>
                  </a:lnTo>
                  <a:lnTo>
                    <a:pt x="137" y="212"/>
                  </a:lnTo>
                  <a:lnTo>
                    <a:pt x="137" y="212"/>
                  </a:lnTo>
                  <a:lnTo>
                    <a:pt x="137" y="212"/>
                  </a:lnTo>
                  <a:lnTo>
                    <a:pt x="137" y="212"/>
                  </a:lnTo>
                  <a:lnTo>
                    <a:pt x="137" y="212"/>
                  </a:lnTo>
                  <a:lnTo>
                    <a:pt x="136" y="212"/>
                  </a:lnTo>
                  <a:lnTo>
                    <a:pt x="136" y="212"/>
                  </a:lnTo>
                  <a:lnTo>
                    <a:pt x="136" y="212"/>
                  </a:lnTo>
                  <a:lnTo>
                    <a:pt x="134" y="213"/>
                  </a:lnTo>
                  <a:lnTo>
                    <a:pt x="134" y="213"/>
                  </a:lnTo>
                  <a:lnTo>
                    <a:pt x="134" y="213"/>
                  </a:lnTo>
                  <a:lnTo>
                    <a:pt x="134" y="213"/>
                  </a:lnTo>
                  <a:lnTo>
                    <a:pt x="132" y="215"/>
                  </a:lnTo>
                  <a:lnTo>
                    <a:pt x="132" y="215"/>
                  </a:lnTo>
                  <a:lnTo>
                    <a:pt x="132" y="216"/>
                  </a:lnTo>
                  <a:lnTo>
                    <a:pt x="132" y="216"/>
                  </a:lnTo>
                  <a:lnTo>
                    <a:pt x="132" y="216"/>
                  </a:lnTo>
                  <a:lnTo>
                    <a:pt x="132" y="217"/>
                  </a:lnTo>
                  <a:lnTo>
                    <a:pt x="132" y="217"/>
                  </a:lnTo>
                  <a:lnTo>
                    <a:pt x="132" y="217"/>
                  </a:lnTo>
                  <a:lnTo>
                    <a:pt x="131" y="217"/>
                  </a:lnTo>
                  <a:lnTo>
                    <a:pt x="131" y="218"/>
                  </a:lnTo>
                  <a:lnTo>
                    <a:pt x="131" y="218"/>
                  </a:lnTo>
                  <a:lnTo>
                    <a:pt x="130" y="219"/>
                  </a:lnTo>
                  <a:lnTo>
                    <a:pt x="130" y="219"/>
                  </a:lnTo>
                  <a:lnTo>
                    <a:pt x="130" y="219"/>
                  </a:lnTo>
                  <a:lnTo>
                    <a:pt x="130" y="219"/>
                  </a:lnTo>
                  <a:lnTo>
                    <a:pt x="129" y="219"/>
                  </a:lnTo>
                  <a:lnTo>
                    <a:pt x="129" y="219"/>
                  </a:lnTo>
                  <a:lnTo>
                    <a:pt x="130" y="220"/>
                  </a:lnTo>
                  <a:lnTo>
                    <a:pt x="130" y="220"/>
                  </a:lnTo>
                  <a:lnTo>
                    <a:pt x="130" y="220"/>
                  </a:lnTo>
                  <a:lnTo>
                    <a:pt x="130" y="221"/>
                  </a:lnTo>
                  <a:lnTo>
                    <a:pt x="130" y="221"/>
                  </a:lnTo>
                  <a:lnTo>
                    <a:pt x="130" y="222"/>
                  </a:lnTo>
                  <a:lnTo>
                    <a:pt x="130" y="222"/>
                  </a:lnTo>
                  <a:lnTo>
                    <a:pt x="130" y="222"/>
                  </a:lnTo>
                  <a:lnTo>
                    <a:pt x="130" y="222"/>
                  </a:lnTo>
                  <a:lnTo>
                    <a:pt x="129" y="224"/>
                  </a:lnTo>
                  <a:lnTo>
                    <a:pt x="129" y="224"/>
                  </a:lnTo>
                  <a:lnTo>
                    <a:pt x="129" y="224"/>
                  </a:lnTo>
                  <a:lnTo>
                    <a:pt x="128" y="224"/>
                  </a:lnTo>
                  <a:lnTo>
                    <a:pt x="128" y="224"/>
                  </a:lnTo>
                  <a:lnTo>
                    <a:pt x="128" y="224"/>
                  </a:lnTo>
                  <a:lnTo>
                    <a:pt x="128" y="224"/>
                  </a:lnTo>
                  <a:lnTo>
                    <a:pt x="127" y="225"/>
                  </a:lnTo>
                  <a:lnTo>
                    <a:pt x="127" y="225"/>
                  </a:lnTo>
                  <a:lnTo>
                    <a:pt x="123" y="227"/>
                  </a:lnTo>
                  <a:lnTo>
                    <a:pt x="123" y="227"/>
                  </a:lnTo>
                  <a:lnTo>
                    <a:pt x="123" y="227"/>
                  </a:lnTo>
                  <a:lnTo>
                    <a:pt x="123" y="227"/>
                  </a:lnTo>
                  <a:lnTo>
                    <a:pt x="123" y="227"/>
                  </a:lnTo>
                  <a:lnTo>
                    <a:pt x="122" y="229"/>
                  </a:lnTo>
                  <a:lnTo>
                    <a:pt x="122" y="229"/>
                  </a:lnTo>
                  <a:lnTo>
                    <a:pt x="121" y="230"/>
                  </a:lnTo>
                  <a:lnTo>
                    <a:pt x="121" y="230"/>
                  </a:lnTo>
                  <a:lnTo>
                    <a:pt x="121" y="230"/>
                  </a:lnTo>
                  <a:lnTo>
                    <a:pt x="121" y="230"/>
                  </a:lnTo>
                  <a:lnTo>
                    <a:pt x="121" y="230"/>
                  </a:lnTo>
                  <a:lnTo>
                    <a:pt x="121" y="230"/>
                  </a:lnTo>
                  <a:lnTo>
                    <a:pt x="121" y="230"/>
                  </a:lnTo>
                  <a:lnTo>
                    <a:pt x="121" y="230"/>
                  </a:lnTo>
                  <a:lnTo>
                    <a:pt x="121" y="231"/>
                  </a:lnTo>
                  <a:lnTo>
                    <a:pt x="121" y="231"/>
                  </a:lnTo>
                  <a:lnTo>
                    <a:pt x="121" y="231"/>
                  </a:lnTo>
                  <a:lnTo>
                    <a:pt x="121" y="231"/>
                  </a:lnTo>
                  <a:lnTo>
                    <a:pt x="121" y="231"/>
                  </a:lnTo>
                  <a:lnTo>
                    <a:pt x="121" y="231"/>
                  </a:lnTo>
                  <a:lnTo>
                    <a:pt x="121" y="232"/>
                  </a:lnTo>
                  <a:lnTo>
                    <a:pt x="120" y="232"/>
                  </a:lnTo>
                  <a:lnTo>
                    <a:pt x="120" y="233"/>
                  </a:lnTo>
                  <a:lnTo>
                    <a:pt x="120" y="233"/>
                  </a:lnTo>
                  <a:lnTo>
                    <a:pt x="119" y="233"/>
                  </a:lnTo>
                  <a:lnTo>
                    <a:pt x="119" y="233"/>
                  </a:lnTo>
                  <a:lnTo>
                    <a:pt x="119" y="233"/>
                  </a:lnTo>
                  <a:lnTo>
                    <a:pt x="119" y="234"/>
                  </a:lnTo>
                  <a:lnTo>
                    <a:pt x="119" y="234"/>
                  </a:lnTo>
                  <a:lnTo>
                    <a:pt x="118" y="234"/>
                  </a:lnTo>
                  <a:lnTo>
                    <a:pt x="118" y="234"/>
                  </a:lnTo>
                  <a:lnTo>
                    <a:pt x="118" y="234"/>
                  </a:lnTo>
                  <a:lnTo>
                    <a:pt x="117" y="233"/>
                  </a:lnTo>
                  <a:lnTo>
                    <a:pt x="117" y="233"/>
                  </a:lnTo>
                  <a:lnTo>
                    <a:pt x="116" y="233"/>
                  </a:lnTo>
                  <a:lnTo>
                    <a:pt x="114" y="233"/>
                  </a:lnTo>
                  <a:lnTo>
                    <a:pt x="114" y="233"/>
                  </a:lnTo>
                  <a:lnTo>
                    <a:pt x="113" y="233"/>
                  </a:lnTo>
                  <a:lnTo>
                    <a:pt x="111" y="233"/>
                  </a:lnTo>
                  <a:lnTo>
                    <a:pt x="111" y="233"/>
                  </a:lnTo>
                  <a:lnTo>
                    <a:pt x="111" y="233"/>
                  </a:lnTo>
                  <a:lnTo>
                    <a:pt x="111" y="233"/>
                  </a:lnTo>
                  <a:lnTo>
                    <a:pt x="111" y="233"/>
                  </a:lnTo>
                  <a:lnTo>
                    <a:pt x="110" y="233"/>
                  </a:lnTo>
                  <a:lnTo>
                    <a:pt x="110" y="233"/>
                  </a:lnTo>
                  <a:lnTo>
                    <a:pt x="110" y="233"/>
                  </a:lnTo>
                  <a:lnTo>
                    <a:pt x="110" y="233"/>
                  </a:lnTo>
                  <a:lnTo>
                    <a:pt x="110" y="233"/>
                  </a:lnTo>
                  <a:lnTo>
                    <a:pt x="110" y="233"/>
                  </a:lnTo>
                  <a:lnTo>
                    <a:pt x="110" y="233"/>
                  </a:lnTo>
                  <a:lnTo>
                    <a:pt x="110" y="232"/>
                  </a:lnTo>
                  <a:lnTo>
                    <a:pt x="111" y="230"/>
                  </a:lnTo>
                  <a:lnTo>
                    <a:pt x="111" y="230"/>
                  </a:lnTo>
                  <a:lnTo>
                    <a:pt x="111" y="230"/>
                  </a:lnTo>
                  <a:lnTo>
                    <a:pt x="111" y="230"/>
                  </a:lnTo>
                  <a:lnTo>
                    <a:pt x="111" y="229"/>
                  </a:lnTo>
                  <a:lnTo>
                    <a:pt x="111" y="229"/>
                  </a:lnTo>
                  <a:lnTo>
                    <a:pt x="112" y="228"/>
                  </a:lnTo>
                  <a:lnTo>
                    <a:pt x="112" y="228"/>
                  </a:lnTo>
                  <a:lnTo>
                    <a:pt x="112" y="228"/>
                  </a:lnTo>
                  <a:lnTo>
                    <a:pt x="113" y="228"/>
                  </a:lnTo>
                  <a:lnTo>
                    <a:pt x="111" y="226"/>
                  </a:lnTo>
                  <a:lnTo>
                    <a:pt x="111" y="225"/>
                  </a:lnTo>
                  <a:lnTo>
                    <a:pt x="110" y="223"/>
                  </a:lnTo>
                  <a:lnTo>
                    <a:pt x="109" y="222"/>
                  </a:lnTo>
                  <a:lnTo>
                    <a:pt x="109" y="221"/>
                  </a:lnTo>
                  <a:lnTo>
                    <a:pt x="109" y="220"/>
                  </a:lnTo>
                  <a:lnTo>
                    <a:pt x="109" y="220"/>
                  </a:lnTo>
                  <a:lnTo>
                    <a:pt x="109" y="220"/>
                  </a:lnTo>
                  <a:lnTo>
                    <a:pt x="109" y="219"/>
                  </a:lnTo>
                  <a:lnTo>
                    <a:pt x="109" y="219"/>
                  </a:lnTo>
                  <a:lnTo>
                    <a:pt x="109" y="219"/>
                  </a:lnTo>
                  <a:lnTo>
                    <a:pt x="109" y="219"/>
                  </a:lnTo>
                  <a:lnTo>
                    <a:pt x="109" y="219"/>
                  </a:lnTo>
                  <a:lnTo>
                    <a:pt x="109" y="219"/>
                  </a:lnTo>
                  <a:lnTo>
                    <a:pt x="109" y="219"/>
                  </a:lnTo>
                  <a:lnTo>
                    <a:pt x="109" y="219"/>
                  </a:lnTo>
                  <a:lnTo>
                    <a:pt x="109" y="219"/>
                  </a:lnTo>
                  <a:lnTo>
                    <a:pt x="109" y="218"/>
                  </a:lnTo>
                  <a:lnTo>
                    <a:pt x="109" y="218"/>
                  </a:lnTo>
                  <a:lnTo>
                    <a:pt x="109" y="218"/>
                  </a:lnTo>
                  <a:lnTo>
                    <a:pt x="109" y="218"/>
                  </a:lnTo>
                  <a:lnTo>
                    <a:pt x="109" y="218"/>
                  </a:lnTo>
                  <a:lnTo>
                    <a:pt x="109" y="218"/>
                  </a:lnTo>
                  <a:lnTo>
                    <a:pt x="109" y="218"/>
                  </a:lnTo>
                  <a:lnTo>
                    <a:pt x="109" y="218"/>
                  </a:lnTo>
                  <a:lnTo>
                    <a:pt x="109" y="217"/>
                  </a:lnTo>
                  <a:lnTo>
                    <a:pt x="108" y="216"/>
                  </a:lnTo>
                  <a:lnTo>
                    <a:pt x="108" y="216"/>
                  </a:lnTo>
                  <a:lnTo>
                    <a:pt x="108" y="216"/>
                  </a:lnTo>
                  <a:lnTo>
                    <a:pt x="108" y="216"/>
                  </a:lnTo>
                  <a:lnTo>
                    <a:pt x="108" y="216"/>
                  </a:lnTo>
                  <a:lnTo>
                    <a:pt x="108" y="215"/>
                  </a:lnTo>
                  <a:lnTo>
                    <a:pt x="108" y="215"/>
                  </a:lnTo>
                  <a:lnTo>
                    <a:pt x="108" y="215"/>
                  </a:lnTo>
                  <a:lnTo>
                    <a:pt x="108" y="215"/>
                  </a:lnTo>
                  <a:lnTo>
                    <a:pt x="108" y="215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107" y="208"/>
                  </a:lnTo>
                  <a:lnTo>
                    <a:pt x="106" y="208"/>
                  </a:lnTo>
                  <a:lnTo>
                    <a:pt x="106" y="207"/>
                  </a:lnTo>
                  <a:lnTo>
                    <a:pt x="106" y="207"/>
                  </a:lnTo>
                  <a:lnTo>
                    <a:pt x="106" y="207"/>
                  </a:lnTo>
                  <a:lnTo>
                    <a:pt x="106" y="207"/>
                  </a:lnTo>
                  <a:lnTo>
                    <a:pt x="105" y="206"/>
                  </a:lnTo>
                  <a:lnTo>
                    <a:pt x="105" y="206"/>
                  </a:lnTo>
                  <a:lnTo>
                    <a:pt x="104" y="206"/>
                  </a:lnTo>
                  <a:lnTo>
                    <a:pt x="103" y="206"/>
                  </a:lnTo>
                  <a:lnTo>
                    <a:pt x="103" y="206"/>
                  </a:lnTo>
                  <a:lnTo>
                    <a:pt x="103" y="206"/>
                  </a:lnTo>
                  <a:lnTo>
                    <a:pt x="103" y="206"/>
                  </a:lnTo>
                  <a:lnTo>
                    <a:pt x="102" y="206"/>
                  </a:lnTo>
                  <a:lnTo>
                    <a:pt x="101" y="204"/>
                  </a:lnTo>
                  <a:lnTo>
                    <a:pt x="101" y="204"/>
                  </a:lnTo>
                  <a:lnTo>
                    <a:pt x="101" y="203"/>
                  </a:lnTo>
                  <a:lnTo>
                    <a:pt x="101" y="203"/>
                  </a:lnTo>
                  <a:lnTo>
                    <a:pt x="101" y="203"/>
                  </a:lnTo>
                  <a:lnTo>
                    <a:pt x="101" y="203"/>
                  </a:lnTo>
                  <a:lnTo>
                    <a:pt x="101" y="203"/>
                  </a:lnTo>
                  <a:lnTo>
                    <a:pt x="101" y="202"/>
                  </a:lnTo>
                  <a:lnTo>
                    <a:pt x="101" y="202"/>
                  </a:lnTo>
                  <a:lnTo>
                    <a:pt x="100" y="202"/>
                  </a:lnTo>
                  <a:lnTo>
                    <a:pt x="100" y="202"/>
                  </a:lnTo>
                  <a:lnTo>
                    <a:pt x="99" y="202"/>
                  </a:lnTo>
                  <a:lnTo>
                    <a:pt x="99" y="202"/>
                  </a:lnTo>
                  <a:lnTo>
                    <a:pt x="98" y="201"/>
                  </a:lnTo>
                  <a:lnTo>
                    <a:pt x="98" y="201"/>
                  </a:lnTo>
                  <a:lnTo>
                    <a:pt x="98" y="201"/>
                  </a:lnTo>
                  <a:lnTo>
                    <a:pt x="98" y="201"/>
                  </a:lnTo>
                  <a:lnTo>
                    <a:pt x="98" y="201"/>
                  </a:lnTo>
                  <a:lnTo>
                    <a:pt x="97" y="200"/>
                  </a:lnTo>
                  <a:lnTo>
                    <a:pt x="97" y="200"/>
                  </a:lnTo>
                  <a:lnTo>
                    <a:pt x="97" y="200"/>
                  </a:lnTo>
                  <a:lnTo>
                    <a:pt x="97" y="200"/>
                  </a:lnTo>
                  <a:lnTo>
                    <a:pt x="97" y="200"/>
                  </a:lnTo>
                  <a:lnTo>
                    <a:pt x="97" y="200"/>
                  </a:lnTo>
                  <a:lnTo>
                    <a:pt x="97" y="200"/>
                  </a:lnTo>
                  <a:lnTo>
                    <a:pt x="97" y="200"/>
                  </a:lnTo>
                  <a:lnTo>
                    <a:pt x="97" y="200"/>
                  </a:lnTo>
                  <a:lnTo>
                    <a:pt x="97" y="200"/>
                  </a:lnTo>
                  <a:lnTo>
                    <a:pt x="97" y="200"/>
                  </a:lnTo>
                  <a:lnTo>
                    <a:pt x="97" y="200"/>
                  </a:lnTo>
                  <a:lnTo>
                    <a:pt x="97" y="200"/>
                  </a:lnTo>
                  <a:lnTo>
                    <a:pt x="97" y="200"/>
                  </a:lnTo>
                  <a:lnTo>
                    <a:pt x="97" y="200"/>
                  </a:lnTo>
                  <a:lnTo>
                    <a:pt x="96" y="200"/>
                  </a:lnTo>
                  <a:lnTo>
                    <a:pt x="96" y="200"/>
                  </a:lnTo>
                  <a:lnTo>
                    <a:pt x="96" y="200"/>
                  </a:lnTo>
                  <a:lnTo>
                    <a:pt x="96" y="199"/>
                  </a:lnTo>
                  <a:lnTo>
                    <a:pt x="96" y="199"/>
                  </a:lnTo>
                  <a:lnTo>
                    <a:pt x="96" y="199"/>
                  </a:lnTo>
                  <a:lnTo>
                    <a:pt x="96" y="199"/>
                  </a:lnTo>
                  <a:lnTo>
                    <a:pt x="96" y="199"/>
                  </a:lnTo>
                  <a:lnTo>
                    <a:pt x="96" y="199"/>
                  </a:lnTo>
                  <a:lnTo>
                    <a:pt x="96" y="199"/>
                  </a:lnTo>
                  <a:lnTo>
                    <a:pt x="96" y="199"/>
                  </a:lnTo>
                  <a:lnTo>
                    <a:pt x="96" y="199"/>
                  </a:lnTo>
                  <a:lnTo>
                    <a:pt x="96" y="199"/>
                  </a:lnTo>
                  <a:lnTo>
                    <a:pt x="94" y="197"/>
                  </a:lnTo>
                  <a:lnTo>
                    <a:pt x="93" y="197"/>
                  </a:lnTo>
                  <a:lnTo>
                    <a:pt x="93" y="197"/>
                  </a:lnTo>
                  <a:lnTo>
                    <a:pt x="93" y="197"/>
                  </a:lnTo>
                  <a:lnTo>
                    <a:pt x="92" y="197"/>
                  </a:lnTo>
                  <a:lnTo>
                    <a:pt x="92" y="197"/>
                  </a:lnTo>
                  <a:lnTo>
                    <a:pt x="88" y="199"/>
                  </a:lnTo>
                  <a:lnTo>
                    <a:pt x="88" y="199"/>
                  </a:lnTo>
                  <a:lnTo>
                    <a:pt x="88" y="199"/>
                  </a:lnTo>
                  <a:lnTo>
                    <a:pt x="88" y="198"/>
                  </a:lnTo>
                  <a:lnTo>
                    <a:pt x="88" y="198"/>
                  </a:lnTo>
                  <a:lnTo>
                    <a:pt x="88" y="198"/>
                  </a:lnTo>
                  <a:lnTo>
                    <a:pt x="87" y="196"/>
                  </a:lnTo>
                  <a:lnTo>
                    <a:pt x="87" y="195"/>
                  </a:lnTo>
                  <a:lnTo>
                    <a:pt x="87" y="194"/>
                  </a:lnTo>
                  <a:lnTo>
                    <a:pt x="87" y="194"/>
                  </a:lnTo>
                  <a:lnTo>
                    <a:pt x="87" y="194"/>
                  </a:lnTo>
                  <a:lnTo>
                    <a:pt x="87" y="194"/>
                  </a:lnTo>
                  <a:lnTo>
                    <a:pt x="87" y="194"/>
                  </a:lnTo>
                  <a:lnTo>
                    <a:pt x="86" y="194"/>
                  </a:lnTo>
                  <a:lnTo>
                    <a:pt x="86" y="194"/>
                  </a:lnTo>
                  <a:lnTo>
                    <a:pt x="85" y="195"/>
                  </a:lnTo>
                  <a:lnTo>
                    <a:pt x="84" y="195"/>
                  </a:lnTo>
                  <a:lnTo>
                    <a:pt x="84" y="195"/>
                  </a:lnTo>
                  <a:lnTo>
                    <a:pt x="84" y="196"/>
                  </a:lnTo>
                  <a:lnTo>
                    <a:pt x="84" y="196"/>
                  </a:lnTo>
                  <a:lnTo>
                    <a:pt x="84" y="196"/>
                  </a:lnTo>
                  <a:lnTo>
                    <a:pt x="84" y="196"/>
                  </a:lnTo>
                  <a:lnTo>
                    <a:pt x="84" y="196"/>
                  </a:lnTo>
                  <a:lnTo>
                    <a:pt x="84" y="197"/>
                  </a:lnTo>
                  <a:lnTo>
                    <a:pt x="84" y="197"/>
                  </a:lnTo>
                  <a:lnTo>
                    <a:pt x="84" y="197"/>
                  </a:lnTo>
                  <a:lnTo>
                    <a:pt x="84" y="197"/>
                  </a:lnTo>
                  <a:lnTo>
                    <a:pt x="84" y="198"/>
                  </a:lnTo>
                  <a:lnTo>
                    <a:pt x="84" y="198"/>
                  </a:lnTo>
                  <a:lnTo>
                    <a:pt x="84" y="198"/>
                  </a:lnTo>
                  <a:lnTo>
                    <a:pt x="84" y="198"/>
                  </a:lnTo>
                  <a:lnTo>
                    <a:pt x="84" y="198"/>
                  </a:lnTo>
                  <a:lnTo>
                    <a:pt x="84" y="199"/>
                  </a:lnTo>
                  <a:lnTo>
                    <a:pt x="84" y="199"/>
                  </a:lnTo>
                  <a:lnTo>
                    <a:pt x="83" y="201"/>
                  </a:lnTo>
                  <a:lnTo>
                    <a:pt x="83" y="201"/>
                  </a:lnTo>
                  <a:lnTo>
                    <a:pt x="83" y="201"/>
                  </a:lnTo>
                  <a:lnTo>
                    <a:pt x="83" y="201"/>
                  </a:lnTo>
                  <a:lnTo>
                    <a:pt x="83" y="201"/>
                  </a:lnTo>
                  <a:lnTo>
                    <a:pt x="83" y="201"/>
                  </a:lnTo>
                  <a:lnTo>
                    <a:pt x="82" y="201"/>
                  </a:lnTo>
                  <a:lnTo>
                    <a:pt x="82" y="201"/>
                  </a:lnTo>
                  <a:lnTo>
                    <a:pt x="81" y="200"/>
                  </a:lnTo>
                  <a:lnTo>
                    <a:pt x="79" y="200"/>
                  </a:lnTo>
                  <a:lnTo>
                    <a:pt x="79" y="200"/>
                  </a:lnTo>
                  <a:lnTo>
                    <a:pt x="79" y="200"/>
                  </a:lnTo>
                  <a:lnTo>
                    <a:pt x="79" y="200"/>
                  </a:lnTo>
                  <a:lnTo>
                    <a:pt x="79" y="198"/>
                  </a:lnTo>
                  <a:lnTo>
                    <a:pt x="79" y="198"/>
                  </a:lnTo>
                  <a:lnTo>
                    <a:pt x="79" y="198"/>
                  </a:lnTo>
                  <a:lnTo>
                    <a:pt x="78" y="196"/>
                  </a:lnTo>
                  <a:lnTo>
                    <a:pt x="76" y="194"/>
                  </a:lnTo>
                  <a:lnTo>
                    <a:pt x="75" y="193"/>
                  </a:lnTo>
                  <a:lnTo>
                    <a:pt x="74" y="192"/>
                  </a:lnTo>
                  <a:lnTo>
                    <a:pt x="74" y="189"/>
                  </a:lnTo>
                  <a:lnTo>
                    <a:pt x="73" y="189"/>
                  </a:lnTo>
                  <a:lnTo>
                    <a:pt x="73" y="189"/>
                  </a:lnTo>
                  <a:lnTo>
                    <a:pt x="73" y="189"/>
                  </a:lnTo>
                  <a:lnTo>
                    <a:pt x="73" y="189"/>
                  </a:lnTo>
                  <a:lnTo>
                    <a:pt x="73" y="189"/>
                  </a:lnTo>
                  <a:lnTo>
                    <a:pt x="73" y="189"/>
                  </a:lnTo>
                  <a:lnTo>
                    <a:pt x="73" y="189"/>
                  </a:lnTo>
                  <a:lnTo>
                    <a:pt x="73" y="189"/>
                  </a:lnTo>
                  <a:lnTo>
                    <a:pt x="72" y="189"/>
                  </a:lnTo>
                  <a:lnTo>
                    <a:pt x="71" y="190"/>
                  </a:lnTo>
                  <a:lnTo>
                    <a:pt x="71" y="190"/>
                  </a:lnTo>
                  <a:lnTo>
                    <a:pt x="71" y="190"/>
                  </a:lnTo>
                  <a:lnTo>
                    <a:pt x="71" y="190"/>
                  </a:lnTo>
                  <a:lnTo>
                    <a:pt x="70" y="190"/>
                  </a:lnTo>
                  <a:lnTo>
                    <a:pt x="69" y="190"/>
                  </a:lnTo>
                  <a:lnTo>
                    <a:pt x="69" y="190"/>
                  </a:lnTo>
                  <a:lnTo>
                    <a:pt x="69" y="190"/>
                  </a:lnTo>
                  <a:lnTo>
                    <a:pt x="68" y="190"/>
                  </a:lnTo>
                  <a:lnTo>
                    <a:pt x="68" y="190"/>
                  </a:lnTo>
                  <a:lnTo>
                    <a:pt x="68" y="190"/>
                  </a:lnTo>
                  <a:lnTo>
                    <a:pt x="68" y="190"/>
                  </a:lnTo>
                  <a:lnTo>
                    <a:pt x="68" y="190"/>
                  </a:lnTo>
                  <a:lnTo>
                    <a:pt x="68" y="190"/>
                  </a:lnTo>
                  <a:lnTo>
                    <a:pt x="67" y="188"/>
                  </a:lnTo>
                  <a:lnTo>
                    <a:pt x="66" y="188"/>
                  </a:lnTo>
                  <a:lnTo>
                    <a:pt x="65" y="188"/>
                  </a:lnTo>
                  <a:lnTo>
                    <a:pt x="65" y="188"/>
                  </a:lnTo>
                  <a:lnTo>
                    <a:pt x="64" y="186"/>
                  </a:lnTo>
                  <a:lnTo>
                    <a:pt x="64" y="186"/>
                  </a:lnTo>
                  <a:lnTo>
                    <a:pt x="63" y="186"/>
                  </a:lnTo>
                  <a:lnTo>
                    <a:pt x="63" y="185"/>
                  </a:lnTo>
                  <a:lnTo>
                    <a:pt x="63" y="185"/>
                  </a:lnTo>
                  <a:lnTo>
                    <a:pt x="63" y="185"/>
                  </a:lnTo>
                  <a:lnTo>
                    <a:pt x="63" y="185"/>
                  </a:lnTo>
                  <a:lnTo>
                    <a:pt x="63" y="185"/>
                  </a:lnTo>
                  <a:lnTo>
                    <a:pt x="63" y="185"/>
                  </a:lnTo>
                  <a:lnTo>
                    <a:pt x="63" y="185"/>
                  </a:lnTo>
                  <a:lnTo>
                    <a:pt x="62" y="185"/>
                  </a:lnTo>
                  <a:lnTo>
                    <a:pt x="61" y="185"/>
                  </a:lnTo>
                  <a:lnTo>
                    <a:pt x="61" y="186"/>
                  </a:lnTo>
                  <a:lnTo>
                    <a:pt x="59" y="188"/>
                  </a:lnTo>
                  <a:lnTo>
                    <a:pt x="59" y="188"/>
                  </a:lnTo>
                  <a:lnTo>
                    <a:pt x="59" y="188"/>
                  </a:lnTo>
                  <a:lnTo>
                    <a:pt x="59" y="189"/>
                  </a:lnTo>
                  <a:lnTo>
                    <a:pt x="59" y="189"/>
                  </a:lnTo>
                  <a:lnTo>
                    <a:pt x="59" y="189"/>
                  </a:lnTo>
                  <a:lnTo>
                    <a:pt x="59" y="189"/>
                  </a:lnTo>
                  <a:lnTo>
                    <a:pt x="59" y="190"/>
                  </a:lnTo>
                  <a:lnTo>
                    <a:pt x="57" y="192"/>
                  </a:lnTo>
                  <a:lnTo>
                    <a:pt x="57" y="192"/>
                  </a:lnTo>
                  <a:lnTo>
                    <a:pt x="56" y="192"/>
                  </a:lnTo>
                  <a:lnTo>
                    <a:pt x="56" y="192"/>
                  </a:lnTo>
                  <a:lnTo>
                    <a:pt x="56" y="192"/>
                  </a:lnTo>
                  <a:lnTo>
                    <a:pt x="56" y="192"/>
                  </a:lnTo>
                  <a:lnTo>
                    <a:pt x="56" y="192"/>
                  </a:lnTo>
                  <a:lnTo>
                    <a:pt x="56" y="191"/>
                  </a:lnTo>
                  <a:lnTo>
                    <a:pt x="56" y="191"/>
                  </a:lnTo>
                  <a:lnTo>
                    <a:pt x="55" y="191"/>
                  </a:lnTo>
                  <a:lnTo>
                    <a:pt x="55" y="192"/>
                  </a:lnTo>
                  <a:lnTo>
                    <a:pt x="55" y="192"/>
                  </a:lnTo>
                  <a:lnTo>
                    <a:pt x="55" y="192"/>
                  </a:lnTo>
                  <a:lnTo>
                    <a:pt x="55" y="192"/>
                  </a:lnTo>
                  <a:lnTo>
                    <a:pt x="55" y="192"/>
                  </a:lnTo>
                  <a:lnTo>
                    <a:pt x="55" y="192"/>
                  </a:lnTo>
                  <a:lnTo>
                    <a:pt x="55" y="192"/>
                  </a:lnTo>
                  <a:lnTo>
                    <a:pt x="55" y="193"/>
                  </a:lnTo>
                  <a:lnTo>
                    <a:pt x="53" y="195"/>
                  </a:lnTo>
                  <a:lnTo>
                    <a:pt x="53" y="195"/>
                  </a:lnTo>
                  <a:lnTo>
                    <a:pt x="53" y="195"/>
                  </a:lnTo>
                  <a:lnTo>
                    <a:pt x="52" y="196"/>
                  </a:lnTo>
                  <a:lnTo>
                    <a:pt x="51" y="196"/>
                  </a:lnTo>
                  <a:lnTo>
                    <a:pt x="50" y="197"/>
                  </a:lnTo>
                  <a:lnTo>
                    <a:pt x="49" y="197"/>
                  </a:lnTo>
                  <a:lnTo>
                    <a:pt x="49" y="197"/>
                  </a:lnTo>
                  <a:lnTo>
                    <a:pt x="48" y="196"/>
                  </a:lnTo>
                  <a:lnTo>
                    <a:pt x="46" y="194"/>
                  </a:lnTo>
                  <a:lnTo>
                    <a:pt x="45" y="193"/>
                  </a:lnTo>
                  <a:lnTo>
                    <a:pt x="45" y="193"/>
                  </a:lnTo>
                  <a:lnTo>
                    <a:pt x="44" y="193"/>
                  </a:lnTo>
                  <a:lnTo>
                    <a:pt x="43" y="192"/>
                  </a:lnTo>
                  <a:lnTo>
                    <a:pt x="39" y="190"/>
                  </a:lnTo>
                  <a:lnTo>
                    <a:pt x="39" y="190"/>
                  </a:lnTo>
                  <a:lnTo>
                    <a:pt x="37" y="189"/>
                  </a:lnTo>
                  <a:lnTo>
                    <a:pt x="37" y="189"/>
                  </a:lnTo>
                  <a:lnTo>
                    <a:pt x="36" y="189"/>
                  </a:lnTo>
                  <a:lnTo>
                    <a:pt x="36" y="189"/>
                  </a:lnTo>
                  <a:lnTo>
                    <a:pt x="35" y="189"/>
                  </a:lnTo>
                  <a:lnTo>
                    <a:pt x="34" y="189"/>
                  </a:lnTo>
                  <a:lnTo>
                    <a:pt x="34" y="190"/>
                  </a:lnTo>
                  <a:lnTo>
                    <a:pt x="33" y="190"/>
                  </a:lnTo>
                  <a:lnTo>
                    <a:pt x="33" y="190"/>
                  </a:lnTo>
                  <a:lnTo>
                    <a:pt x="33" y="190"/>
                  </a:lnTo>
                  <a:lnTo>
                    <a:pt x="33" y="190"/>
                  </a:lnTo>
                  <a:lnTo>
                    <a:pt x="32" y="191"/>
                  </a:lnTo>
                  <a:lnTo>
                    <a:pt x="29" y="192"/>
                  </a:lnTo>
                  <a:lnTo>
                    <a:pt x="27" y="194"/>
                  </a:lnTo>
                  <a:lnTo>
                    <a:pt x="26" y="196"/>
                  </a:lnTo>
                  <a:lnTo>
                    <a:pt x="26" y="195"/>
                  </a:lnTo>
                  <a:lnTo>
                    <a:pt x="25" y="195"/>
                  </a:lnTo>
                  <a:lnTo>
                    <a:pt x="25" y="195"/>
                  </a:lnTo>
                  <a:lnTo>
                    <a:pt x="25" y="195"/>
                  </a:lnTo>
                  <a:lnTo>
                    <a:pt x="25" y="194"/>
                  </a:lnTo>
                  <a:lnTo>
                    <a:pt x="24" y="194"/>
                  </a:lnTo>
                  <a:lnTo>
                    <a:pt x="23" y="194"/>
                  </a:lnTo>
                  <a:lnTo>
                    <a:pt x="23" y="194"/>
                  </a:lnTo>
                  <a:lnTo>
                    <a:pt x="19" y="194"/>
                  </a:lnTo>
                  <a:lnTo>
                    <a:pt x="18" y="194"/>
                  </a:lnTo>
                  <a:lnTo>
                    <a:pt x="17" y="194"/>
                  </a:lnTo>
                  <a:lnTo>
                    <a:pt x="15" y="190"/>
                  </a:lnTo>
                  <a:lnTo>
                    <a:pt x="14" y="184"/>
                  </a:lnTo>
                  <a:lnTo>
                    <a:pt x="14" y="184"/>
                  </a:lnTo>
                  <a:lnTo>
                    <a:pt x="13" y="182"/>
                  </a:lnTo>
                  <a:lnTo>
                    <a:pt x="10" y="178"/>
                  </a:lnTo>
                  <a:lnTo>
                    <a:pt x="11" y="176"/>
                  </a:lnTo>
                  <a:lnTo>
                    <a:pt x="11" y="176"/>
                  </a:lnTo>
                  <a:lnTo>
                    <a:pt x="12" y="176"/>
                  </a:lnTo>
                  <a:lnTo>
                    <a:pt x="14" y="175"/>
                  </a:lnTo>
                  <a:lnTo>
                    <a:pt x="14" y="173"/>
                  </a:lnTo>
                  <a:lnTo>
                    <a:pt x="14" y="173"/>
                  </a:lnTo>
                  <a:lnTo>
                    <a:pt x="13" y="172"/>
                  </a:lnTo>
                  <a:lnTo>
                    <a:pt x="13" y="171"/>
                  </a:lnTo>
                  <a:lnTo>
                    <a:pt x="12" y="167"/>
                  </a:lnTo>
                  <a:lnTo>
                    <a:pt x="12" y="166"/>
                  </a:lnTo>
                  <a:lnTo>
                    <a:pt x="12" y="165"/>
                  </a:lnTo>
                  <a:lnTo>
                    <a:pt x="12" y="164"/>
                  </a:lnTo>
                  <a:lnTo>
                    <a:pt x="12" y="164"/>
                  </a:lnTo>
                  <a:lnTo>
                    <a:pt x="12" y="164"/>
                  </a:lnTo>
                  <a:lnTo>
                    <a:pt x="12" y="163"/>
                  </a:lnTo>
                  <a:lnTo>
                    <a:pt x="11" y="163"/>
                  </a:lnTo>
                  <a:lnTo>
                    <a:pt x="11" y="163"/>
                  </a:lnTo>
                  <a:lnTo>
                    <a:pt x="11" y="162"/>
                  </a:lnTo>
                  <a:lnTo>
                    <a:pt x="11" y="162"/>
                  </a:lnTo>
                  <a:lnTo>
                    <a:pt x="11" y="162"/>
                  </a:lnTo>
                  <a:lnTo>
                    <a:pt x="10" y="161"/>
                  </a:lnTo>
                  <a:lnTo>
                    <a:pt x="10" y="161"/>
                  </a:lnTo>
                  <a:lnTo>
                    <a:pt x="10" y="160"/>
                  </a:lnTo>
                  <a:lnTo>
                    <a:pt x="10" y="160"/>
                  </a:lnTo>
                  <a:lnTo>
                    <a:pt x="10" y="160"/>
                  </a:lnTo>
                  <a:lnTo>
                    <a:pt x="10" y="159"/>
                  </a:lnTo>
                  <a:lnTo>
                    <a:pt x="10" y="159"/>
                  </a:lnTo>
                  <a:lnTo>
                    <a:pt x="10" y="159"/>
                  </a:lnTo>
                  <a:lnTo>
                    <a:pt x="11" y="159"/>
                  </a:lnTo>
                  <a:lnTo>
                    <a:pt x="11" y="159"/>
                  </a:lnTo>
                  <a:lnTo>
                    <a:pt x="11" y="158"/>
                  </a:lnTo>
                  <a:lnTo>
                    <a:pt x="11" y="158"/>
                  </a:lnTo>
                  <a:lnTo>
                    <a:pt x="11" y="158"/>
                  </a:lnTo>
                  <a:lnTo>
                    <a:pt x="11" y="157"/>
                  </a:lnTo>
                  <a:lnTo>
                    <a:pt x="10" y="157"/>
                  </a:lnTo>
                  <a:lnTo>
                    <a:pt x="10" y="157"/>
                  </a:lnTo>
                  <a:lnTo>
                    <a:pt x="10" y="157"/>
                  </a:lnTo>
                  <a:lnTo>
                    <a:pt x="10" y="157"/>
                  </a:lnTo>
                  <a:lnTo>
                    <a:pt x="10" y="157"/>
                  </a:lnTo>
                  <a:lnTo>
                    <a:pt x="10" y="157"/>
                  </a:lnTo>
                  <a:lnTo>
                    <a:pt x="9" y="157"/>
                  </a:lnTo>
                  <a:lnTo>
                    <a:pt x="8" y="156"/>
                  </a:lnTo>
                  <a:lnTo>
                    <a:pt x="8" y="154"/>
                  </a:lnTo>
                  <a:lnTo>
                    <a:pt x="8" y="154"/>
                  </a:lnTo>
                  <a:lnTo>
                    <a:pt x="8" y="150"/>
                  </a:lnTo>
                  <a:lnTo>
                    <a:pt x="8" y="150"/>
                  </a:lnTo>
                  <a:lnTo>
                    <a:pt x="8" y="150"/>
                  </a:lnTo>
                  <a:lnTo>
                    <a:pt x="9" y="150"/>
                  </a:lnTo>
                  <a:lnTo>
                    <a:pt x="9" y="150"/>
                  </a:lnTo>
                  <a:lnTo>
                    <a:pt x="9" y="149"/>
                  </a:lnTo>
                  <a:lnTo>
                    <a:pt x="9" y="149"/>
                  </a:lnTo>
                  <a:lnTo>
                    <a:pt x="10" y="146"/>
                  </a:lnTo>
                  <a:lnTo>
                    <a:pt x="10" y="145"/>
                  </a:lnTo>
                  <a:lnTo>
                    <a:pt x="10" y="145"/>
                  </a:lnTo>
                  <a:lnTo>
                    <a:pt x="10" y="144"/>
                  </a:lnTo>
                  <a:lnTo>
                    <a:pt x="10" y="144"/>
                  </a:lnTo>
                  <a:lnTo>
                    <a:pt x="10" y="143"/>
                  </a:lnTo>
                  <a:lnTo>
                    <a:pt x="10" y="143"/>
                  </a:lnTo>
                  <a:lnTo>
                    <a:pt x="11" y="142"/>
                  </a:lnTo>
                  <a:lnTo>
                    <a:pt x="11" y="141"/>
                  </a:lnTo>
                  <a:lnTo>
                    <a:pt x="12" y="141"/>
                  </a:lnTo>
                  <a:lnTo>
                    <a:pt x="13" y="140"/>
                  </a:lnTo>
                  <a:lnTo>
                    <a:pt x="13" y="140"/>
                  </a:lnTo>
                  <a:lnTo>
                    <a:pt x="13" y="140"/>
                  </a:lnTo>
                  <a:lnTo>
                    <a:pt x="12" y="135"/>
                  </a:lnTo>
                  <a:lnTo>
                    <a:pt x="12" y="134"/>
                  </a:lnTo>
                  <a:lnTo>
                    <a:pt x="12" y="133"/>
                  </a:lnTo>
                  <a:lnTo>
                    <a:pt x="12" y="132"/>
                  </a:lnTo>
                  <a:lnTo>
                    <a:pt x="12" y="132"/>
                  </a:lnTo>
                  <a:lnTo>
                    <a:pt x="12" y="131"/>
                  </a:lnTo>
                  <a:lnTo>
                    <a:pt x="12" y="131"/>
                  </a:lnTo>
                  <a:lnTo>
                    <a:pt x="9" y="128"/>
                  </a:lnTo>
                  <a:lnTo>
                    <a:pt x="8" y="127"/>
                  </a:lnTo>
                  <a:lnTo>
                    <a:pt x="7" y="126"/>
                  </a:lnTo>
                  <a:lnTo>
                    <a:pt x="7" y="126"/>
                  </a:lnTo>
                  <a:lnTo>
                    <a:pt x="7" y="126"/>
                  </a:lnTo>
                  <a:lnTo>
                    <a:pt x="7" y="125"/>
                  </a:lnTo>
                  <a:lnTo>
                    <a:pt x="7" y="125"/>
                  </a:lnTo>
                  <a:lnTo>
                    <a:pt x="8" y="125"/>
                  </a:lnTo>
                  <a:lnTo>
                    <a:pt x="8" y="124"/>
                  </a:lnTo>
                  <a:lnTo>
                    <a:pt x="8" y="124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2" y="122"/>
                  </a:lnTo>
                  <a:lnTo>
                    <a:pt x="13" y="122"/>
                  </a:lnTo>
                  <a:lnTo>
                    <a:pt x="13" y="122"/>
                  </a:lnTo>
                  <a:lnTo>
                    <a:pt x="13" y="122"/>
                  </a:lnTo>
                  <a:lnTo>
                    <a:pt x="13" y="122"/>
                  </a:lnTo>
                  <a:lnTo>
                    <a:pt x="14" y="121"/>
                  </a:lnTo>
                  <a:lnTo>
                    <a:pt x="14" y="120"/>
                  </a:lnTo>
                  <a:lnTo>
                    <a:pt x="15" y="120"/>
                  </a:lnTo>
                  <a:lnTo>
                    <a:pt x="15" y="119"/>
                  </a:lnTo>
                  <a:lnTo>
                    <a:pt x="15" y="117"/>
                  </a:lnTo>
                  <a:lnTo>
                    <a:pt x="15" y="116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4"/>
                  </a:lnTo>
                  <a:lnTo>
                    <a:pt x="14" y="114"/>
                  </a:lnTo>
                  <a:lnTo>
                    <a:pt x="14" y="114"/>
                  </a:lnTo>
                  <a:lnTo>
                    <a:pt x="14" y="112"/>
                  </a:lnTo>
                  <a:lnTo>
                    <a:pt x="13" y="109"/>
                  </a:lnTo>
                  <a:lnTo>
                    <a:pt x="13" y="107"/>
                  </a:lnTo>
                  <a:lnTo>
                    <a:pt x="13" y="106"/>
                  </a:lnTo>
                  <a:lnTo>
                    <a:pt x="14" y="105"/>
                  </a:lnTo>
                  <a:lnTo>
                    <a:pt x="14" y="104"/>
                  </a:lnTo>
                  <a:lnTo>
                    <a:pt x="14" y="104"/>
                  </a:lnTo>
                  <a:lnTo>
                    <a:pt x="15" y="104"/>
                  </a:lnTo>
                  <a:lnTo>
                    <a:pt x="15" y="104"/>
                  </a:lnTo>
                  <a:lnTo>
                    <a:pt x="17" y="101"/>
                  </a:lnTo>
                  <a:lnTo>
                    <a:pt x="15" y="98"/>
                  </a:lnTo>
                  <a:lnTo>
                    <a:pt x="14" y="97"/>
                  </a:lnTo>
                  <a:lnTo>
                    <a:pt x="14" y="97"/>
                  </a:lnTo>
                  <a:lnTo>
                    <a:pt x="13" y="97"/>
                  </a:lnTo>
                  <a:lnTo>
                    <a:pt x="11" y="95"/>
                  </a:lnTo>
                  <a:lnTo>
                    <a:pt x="11" y="95"/>
                  </a:lnTo>
                  <a:lnTo>
                    <a:pt x="11" y="95"/>
                  </a:lnTo>
                  <a:lnTo>
                    <a:pt x="10" y="94"/>
                  </a:lnTo>
                  <a:lnTo>
                    <a:pt x="10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8" y="93"/>
                  </a:lnTo>
                  <a:lnTo>
                    <a:pt x="8" y="92"/>
                  </a:lnTo>
                  <a:lnTo>
                    <a:pt x="8" y="92"/>
                  </a:lnTo>
                  <a:lnTo>
                    <a:pt x="9" y="91"/>
                  </a:lnTo>
                  <a:lnTo>
                    <a:pt x="10" y="91"/>
                  </a:lnTo>
                  <a:lnTo>
                    <a:pt x="11" y="91"/>
                  </a:lnTo>
                  <a:lnTo>
                    <a:pt x="11" y="91"/>
                  </a:lnTo>
                  <a:lnTo>
                    <a:pt x="11" y="91"/>
                  </a:lnTo>
                  <a:lnTo>
                    <a:pt x="11" y="91"/>
                  </a:lnTo>
                  <a:lnTo>
                    <a:pt x="11" y="91"/>
                  </a:lnTo>
                  <a:lnTo>
                    <a:pt x="11" y="91"/>
                  </a:lnTo>
                  <a:lnTo>
                    <a:pt x="11" y="91"/>
                  </a:lnTo>
                  <a:lnTo>
                    <a:pt x="11" y="91"/>
                  </a:lnTo>
                  <a:lnTo>
                    <a:pt x="11" y="90"/>
                  </a:lnTo>
                  <a:lnTo>
                    <a:pt x="11" y="90"/>
                  </a:lnTo>
                  <a:lnTo>
                    <a:pt x="10" y="89"/>
                  </a:lnTo>
                  <a:lnTo>
                    <a:pt x="9" y="89"/>
                  </a:lnTo>
                  <a:lnTo>
                    <a:pt x="9" y="88"/>
                  </a:lnTo>
                  <a:lnTo>
                    <a:pt x="8" y="87"/>
                  </a:lnTo>
                  <a:lnTo>
                    <a:pt x="8" y="87"/>
                  </a:lnTo>
                  <a:lnTo>
                    <a:pt x="7" y="87"/>
                  </a:lnTo>
                  <a:lnTo>
                    <a:pt x="7" y="87"/>
                  </a:lnTo>
                  <a:lnTo>
                    <a:pt x="7" y="87"/>
                  </a:lnTo>
                  <a:lnTo>
                    <a:pt x="7" y="86"/>
                  </a:lnTo>
                  <a:lnTo>
                    <a:pt x="7" y="86"/>
                  </a:lnTo>
                  <a:lnTo>
                    <a:pt x="7" y="86"/>
                  </a:lnTo>
                  <a:lnTo>
                    <a:pt x="7" y="86"/>
                  </a:lnTo>
                  <a:lnTo>
                    <a:pt x="7" y="85"/>
                  </a:lnTo>
                  <a:lnTo>
                    <a:pt x="8" y="85"/>
                  </a:lnTo>
                  <a:lnTo>
                    <a:pt x="8" y="85"/>
                  </a:lnTo>
                  <a:lnTo>
                    <a:pt x="9" y="84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11" y="84"/>
                  </a:lnTo>
                  <a:lnTo>
                    <a:pt x="11" y="84"/>
                  </a:lnTo>
                  <a:lnTo>
                    <a:pt x="11" y="84"/>
                  </a:lnTo>
                  <a:lnTo>
                    <a:pt x="12" y="83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13" y="80"/>
                  </a:lnTo>
                  <a:lnTo>
                    <a:pt x="13" y="80"/>
                  </a:lnTo>
                  <a:lnTo>
                    <a:pt x="13" y="79"/>
                  </a:lnTo>
                  <a:lnTo>
                    <a:pt x="13" y="79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5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7" y="78"/>
                  </a:lnTo>
                  <a:lnTo>
                    <a:pt x="17" y="78"/>
                  </a:lnTo>
                  <a:lnTo>
                    <a:pt x="15" y="76"/>
                  </a:lnTo>
                  <a:lnTo>
                    <a:pt x="15" y="76"/>
                  </a:lnTo>
                  <a:lnTo>
                    <a:pt x="13" y="74"/>
                  </a:lnTo>
                  <a:lnTo>
                    <a:pt x="12" y="73"/>
                  </a:lnTo>
                  <a:lnTo>
                    <a:pt x="11" y="73"/>
                  </a:lnTo>
                  <a:lnTo>
                    <a:pt x="11" y="72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10" y="70"/>
                  </a:lnTo>
                  <a:lnTo>
                    <a:pt x="10" y="67"/>
                  </a:lnTo>
                  <a:lnTo>
                    <a:pt x="11" y="66"/>
                  </a:lnTo>
                  <a:lnTo>
                    <a:pt x="11" y="66"/>
                  </a:lnTo>
                  <a:lnTo>
                    <a:pt x="11" y="65"/>
                  </a:lnTo>
                  <a:lnTo>
                    <a:pt x="12" y="65"/>
                  </a:lnTo>
                  <a:lnTo>
                    <a:pt x="11" y="62"/>
                  </a:lnTo>
                  <a:lnTo>
                    <a:pt x="11" y="61"/>
                  </a:lnTo>
                  <a:lnTo>
                    <a:pt x="11" y="61"/>
                  </a:lnTo>
                  <a:lnTo>
                    <a:pt x="11" y="61"/>
                  </a:lnTo>
                  <a:lnTo>
                    <a:pt x="10" y="61"/>
                  </a:lnTo>
                  <a:lnTo>
                    <a:pt x="10" y="61"/>
                  </a:lnTo>
                  <a:lnTo>
                    <a:pt x="9" y="61"/>
                  </a:lnTo>
                  <a:lnTo>
                    <a:pt x="9" y="61"/>
                  </a:lnTo>
                  <a:lnTo>
                    <a:pt x="9" y="61"/>
                  </a:lnTo>
                  <a:lnTo>
                    <a:pt x="9" y="60"/>
                  </a:lnTo>
                  <a:lnTo>
                    <a:pt x="9" y="60"/>
                  </a:lnTo>
                  <a:lnTo>
                    <a:pt x="9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7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6" y="59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7" y="58"/>
                  </a:lnTo>
                  <a:lnTo>
                    <a:pt x="8" y="58"/>
                  </a:lnTo>
                  <a:lnTo>
                    <a:pt x="10" y="55"/>
                  </a:lnTo>
                  <a:lnTo>
                    <a:pt x="10" y="55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10" y="53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8" y="53"/>
                  </a:lnTo>
                  <a:lnTo>
                    <a:pt x="7" y="52"/>
                  </a:lnTo>
                  <a:lnTo>
                    <a:pt x="5" y="51"/>
                  </a:lnTo>
                  <a:lnTo>
                    <a:pt x="5" y="51"/>
                  </a:lnTo>
                  <a:lnTo>
                    <a:pt x="5" y="51"/>
                  </a:lnTo>
                  <a:lnTo>
                    <a:pt x="5" y="51"/>
                  </a:lnTo>
                  <a:lnTo>
                    <a:pt x="3" y="48"/>
                  </a:lnTo>
                  <a:lnTo>
                    <a:pt x="3" y="48"/>
                  </a:lnTo>
                  <a:lnTo>
                    <a:pt x="3" y="48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1" y="47"/>
                  </a:lnTo>
                  <a:lnTo>
                    <a:pt x="1" y="47"/>
                  </a:lnTo>
                  <a:lnTo>
                    <a:pt x="1" y="47"/>
                  </a:lnTo>
                  <a:lnTo>
                    <a:pt x="1" y="47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41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1" y="38"/>
                  </a:lnTo>
                  <a:lnTo>
                    <a:pt x="11" y="35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3"/>
                  </a:lnTo>
                  <a:lnTo>
                    <a:pt x="13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7" y="21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7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20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20" y="10"/>
                  </a:lnTo>
                  <a:lnTo>
                    <a:pt x="21" y="8"/>
                  </a:lnTo>
                  <a:lnTo>
                    <a:pt x="21" y="5"/>
                  </a:lnTo>
                  <a:lnTo>
                    <a:pt x="22" y="4"/>
                  </a:lnTo>
                  <a:lnTo>
                    <a:pt x="23" y="5"/>
                  </a:lnTo>
                  <a:lnTo>
                    <a:pt x="26" y="7"/>
                  </a:lnTo>
                  <a:lnTo>
                    <a:pt x="27" y="7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0" y="7"/>
                  </a:lnTo>
                  <a:lnTo>
                    <a:pt x="32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7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10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1" y="5"/>
                  </a:lnTo>
                  <a:lnTo>
                    <a:pt x="42" y="4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2" y="2"/>
                  </a:lnTo>
                  <a:lnTo>
                    <a:pt x="42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53" y="7"/>
                  </a:lnTo>
                  <a:lnTo>
                    <a:pt x="54" y="7"/>
                  </a:lnTo>
                  <a:lnTo>
                    <a:pt x="56" y="9"/>
                  </a:lnTo>
                  <a:lnTo>
                    <a:pt x="57" y="9"/>
                  </a:lnTo>
                  <a:close/>
                </a:path>
              </a:pathLst>
            </a:custGeom>
            <a:solidFill>
              <a:srgbClr val="3F6075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68" name="Freeform 293"/>
            <p:cNvSpPr>
              <a:spLocks/>
            </p:cNvSpPr>
            <p:nvPr/>
          </p:nvSpPr>
          <p:spPr bwMode="auto">
            <a:xfrm>
              <a:off x="5485405" y="1072732"/>
              <a:ext cx="582779" cy="729945"/>
            </a:xfrm>
            <a:custGeom>
              <a:avLst/>
              <a:gdLst>
                <a:gd name="T0" fmla="*/ 130 w 198"/>
                <a:gd name="T1" fmla="*/ 16 h 248"/>
                <a:gd name="T2" fmla="*/ 166 w 198"/>
                <a:gd name="T3" fmla="*/ 34 h 248"/>
                <a:gd name="T4" fmla="*/ 186 w 198"/>
                <a:gd name="T5" fmla="*/ 43 h 248"/>
                <a:gd name="T6" fmla="*/ 186 w 198"/>
                <a:gd name="T7" fmla="*/ 51 h 248"/>
                <a:gd name="T8" fmla="*/ 183 w 198"/>
                <a:gd name="T9" fmla="*/ 68 h 248"/>
                <a:gd name="T10" fmla="*/ 181 w 198"/>
                <a:gd name="T11" fmla="*/ 80 h 248"/>
                <a:gd name="T12" fmla="*/ 184 w 198"/>
                <a:gd name="T13" fmla="*/ 86 h 248"/>
                <a:gd name="T14" fmla="*/ 184 w 198"/>
                <a:gd name="T15" fmla="*/ 104 h 248"/>
                <a:gd name="T16" fmla="*/ 181 w 198"/>
                <a:gd name="T17" fmla="*/ 107 h 248"/>
                <a:gd name="T18" fmla="*/ 196 w 198"/>
                <a:gd name="T19" fmla="*/ 119 h 248"/>
                <a:gd name="T20" fmla="*/ 184 w 198"/>
                <a:gd name="T21" fmla="*/ 130 h 248"/>
                <a:gd name="T22" fmla="*/ 180 w 198"/>
                <a:gd name="T23" fmla="*/ 129 h 248"/>
                <a:gd name="T24" fmla="*/ 171 w 198"/>
                <a:gd name="T25" fmla="*/ 138 h 248"/>
                <a:gd name="T26" fmla="*/ 164 w 198"/>
                <a:gd name="T27" fmla="*/ 148 h 248"/>
                <a:gd name="T28" fmla="*/ 155 w 198"/>
                <a:gd name="T29" fmla="*/ 148 h 248"/>
                <a:gd name="T30" fmla="*/ 146 w 198"/>
                <a:gd name="T31" fmla="*/ 144 h 248"/>
                <a:gd name="T32" fmla="*/ 141 w 198"/>
                <a:gd name="T33" fmla="*/ 153 h 248"/>
                <a:gd name="T34" fmla="*/ 145 w 198"/>
                <a:gd name="T35" fmla="*/ 166 h 248"/>
                <a:gd name="T36" fmla="*/ 146 w 198"/>
                <a:gd name="T37" fmla="*/ 187 h 248"/>
                <a:gd name="T38" fmla="*/ 162 w 198"/>
                <a:gd name="T39" fmla="*/ 199 h 248"/>
                <a:gd name="T40" fmla="*/ 141 w 198"/>
                <a:gd name="T41" fmla="*/ 212 h 248"/>
                <a:gd name="T42" fmla="*/ 130 w 198"/>
                <a:gd name="T43" fmla="*/ 218 h 248"/>
                <a:gd name="T44" fmla="*/ 123 w 198"/>
                <a:gd name="T45" fmla="*/ 222 h 248"/>
                <a:gd name="T46" fmla="*/ 106 w 198"/>
                <a:gd name="T47" fmla="*/ 214 h 248"/>
                <a:gd name="T48" fmla="*/ 103 w 198"/>
                <a:gd name="T49" fmla="*/ 220 h 248"/>
                <a:gd name="T50" fmla="*/ 89 w 198"/>
                <a:gd name="T51" fmla="*/ 233 h 248"/>
                <a:gd name="T52" fmla="*/ 76 w 198"/>
                <a:gd name="T53" fmla="*/ 236 h 248"/>
                <a:gd name="T54" fmla="*/ 67 w 198"/>
                <a:gd name="T55" fmla="*/ 242 h 248"/>
                <a:gd name="T56" fmla="*/ 57 w 198"/>
                <a:gd name="T57" fmla="*/ 244 h 248"/>
                <a:gd name="T58" fmla="*/ 42 w 198"/>
                <a:gd name="T59" fmla="*/ 243 h 248"/>
                <a:gd name="T60" fmla="*/ 32 w 198"/>
                <a:gd name="T61" fmla="*/ 241 h 248"/>
                <a:gd name="T62" fmla="*/ 27 w 198"/>
                <a:gd name="T63" fmla="*/ 232 h 248"/>
                <a:gd name="T64" fmla="*/ 11 w 198"/>
                <a:gd name="T65" fmla="*/ 226 h 248"/>
                <a:gd name="T66" fmla="*/ 0 w 198"/>
                <a:gd name="T67" fmla="*/ 221 h 248"/>
                <a:gd name="T68" fmla="*/ 4 w 198"/>
                <a:gd name="T69" fmla="*/ 202 h 248"/>
                <a:gd name="T70" fmla="*/ 18 w 198"/>
                <a:gd name="T71" fmla="*/ 196 h 248"/>
                <a:gd name="T72" fmla="*/ 18 w 198"/>
                <a:gd name="T73" fmla="*/ 192 h 248"/>
                <a:gd name="T74" fmla="*/ 25 w 198"/>
                <a:gd name="T75" fmla="*/ 179 h 248"/>
                <a:gd name="T76" fmla="*/ 27 w 198"/>
                <a:gd name="T77" fmla="*/ 171 h 248"/>
                <a:gd name="T78" fmla="*/ 24 w 198"/>
                <a:gd name="T79" fmla="*/ 163 h 248"/>
                <a:gd name="T80" fmla="*/ 16 w 198"/>
                <a:gd name="T81" fmla="*/ 154 h 248"/>
                <a:gd name="T82" fmla="*/ 8 w 198"/>
                <a:gd name="T83" fmla="*/ 155 h 248"/>
                <a:gd name="T84" fmla="*/ 10 w 198"/>
                <a:gd name="T85" fmla="*/ 149 h 248"/>
                <a:gd name="T86" fmla="*/ 11 w 198"/>
                <a:gd name="T87" fmla="*/ 145 h 248"/>
                <a:gd name="T88" fmla="*/ 23 w 198"/>
                <a:gd name="T89" fmla="*/ 140 h 248"/>
                <a:gd name="T90" fmla="*/ 32 w 198"/>
                <a:gd name="T91" fmla="*/ 133 h 248"/>
                <a:gd name="T92" fmla="*/ 28 w 198"/>
                <a:gd name="T93" fmla="*/ 122 h 248"/>
                <a:gd name="T94" fmla="*/ 20 w 198"/>
                <a:gd name="T95" fmla="*/ 115 h 248"/>
                <a:gd name="T96" fmla="*/ 24 w 198"/>
                <a:gd name="T97" fmla="*/ 110 h 248"/>
                <a:gd name="T98" fmla="*/ 32 w 198"/>
                <a:gd name="T99" fmla="*/ 103 h 248"/>
                <a:gd name="T100" fmla="*/ 35 w 198"/>
                <a:gd name="T101" fmla="*/ 95 h 248"/>
                <a:gd name="T102" fmla="*/ 41 w 198"/>
                <a:gd name="T103" fmla="*/ 91 h 248"/>
                <a:gd name="T104" fmla="*/ 48 w 198"/>
                <a:gd name="T105" fmla="*/ 79 h 248"/>
                <a:gd name="T106" fmla="*/ 50 w 198"/>
                <a:gd name="T107" fmla="*/ 72 h 248"/>
                <a:gd name="T108" fmla="*/ 58 w 198"/>
                <a:gd name="T109" fmla="*/ 62 h 248"/>
                <a:gd name="T110" fmla="*/ 64 w 198"/>
                <a:gd name="T111" fmla="*/ 49 h 248"/>
                <a:gd name="T112" fmla="*/ 65 w 198"/>
                <a:gd name="T113" fmla="*/ 44 h 248"/>
                <a:gd name="T114" fmla="*/ 72 w 198"/>
                <a:gd name="T115" fmla="*/ 35 h 248"/>
                <a:gd name="T116" fmla="*/ 84 w 198"/>
                <a:gd name="T117" fmla="*/ 20 h 248"/>
                <a:gd name="T118" fmla="*/ 92 w 198"/>
                <a:gd name="T119" fmla="*/ 13 h 248"/>
                <a:gd name="T120" fmla="*/ 86 w 198"/>
                <a:gd name="T121" fmla="*/ 10 h 248"/>
                <a:gd name="T122" fmla="*/ 96 w 198"/>
                <a:gd name="T123" fmla="*/ 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8" h="248">
                  <a:moveTo>
                    <a:pt x="108" y="9"/>
                  </a:moveTo>
                  <a:lnTo>
                    <a:pt x="112" y="11"/>
                  </a:lnTo>
                  <a:lnTo>
                    <a:pt x="112" y="11"/>
                  </a:lnTo>
                  <a:lnTo>
                    <a:pt x="112" y="11"/>
                  </a:lnTo>
                  <a:lnTo>
                    <a:pt x="113" y="11"/>
                  </a:lnTo>
                  <a:lnTo>
                    <a:pt x="113" y="11"/>
                  </a:lnTo>
                  <a:lnTo>
                    <a:pt x="113" y="11"/>
                  </a:lnTo>
                  <a:lnTo>
                    <a:pt x="114" y="12"/>
                  </a:lnTo>
                  <a:lnTo>
                    <a:pt x="115" y="12"/>
                  </a:lnTo>
                  <a:lnTo>
                    <a:pt x="117" y="13"/>
                  </a:lnTo>
                  <a:lnTo>
                    <a:pt x="120" y="14"/>
                  </a:lnTo>
                  <a:lnTo>
                    <a:pt x="120" y="14"/>
                  </a:lnTo>
                  <a:lnTo>
                    <a:pt x="120" y="14"/>
                  </a:lnTo>
                  <a:lnTo>
                    <a:pt x="122" y="15"/>
                  </a:lnTo>
                  <a:lnTo>
                    <a:pt x="122" y="15"/>
                  </a:lnTo>
                  <a:lnTo>
                    <a:pt x="123" y="15"/>
                  </a:lnTo>
                  <a:lnTo>
                    <a:pt x="123" y="15"/>
                  </a:lnTo>
                  <a:lnTo>
                    <a:pt x="124" y="15"/>
                  </a:lnTo>
                  <a:lnTo>
                    <a:pt x="125" y="15"/>
                  </a:lnTo>
                  <a:lnTo>
                    <a:pt x="127" y="16"/>
                  </a:lnTo>
                  <a:lnTo>
                    <a:pt x="127" y="16"/>
                  </a:lnTo>
                  <a:lnTo>
                    <a:pt x="129" y="16"/>
                  </a:lnTo>
                  <a:lnTo>
                    <a:pt x="130" y="16"/>
                  </a:lnTo>
                  <a:lnTo>
                    <a:pt x="136" y="17"/>
                  </a:lnTo>
                  <a:lnTo>
                    <a:pt x="141" y="18"/>
                  </a:lnTo>
                  <a:lnTo>
                    <a:pt x="147" y="19"/>
                  </a:lnTo>
                  <a:lnTo>
                    <a:pt x="149" y="22"/>
                  </a:lnTo>
                  <a:lnTo>
                    <a:pt x="149" y="22"/>
                  </a:lnTo>
                  <a:lnTo>
                    <a:pt x="150" y="23"/>
                  </a:lnTo>
                  <a:lnTo>
                    <a:pt x="150" y="23"/>
                  </a:lnTo>
                  <a:lnTo>
                    <a:pt x="150" y="23"/>
                  </a:lnTo>
                  <a:lnTo>
                    <a:pt x="150" y="23"/>
                  </a:lnTo>
                  <a:lnTo>
                    <a:pt x="151" y="24"/>
                  </a:lnTo>
                  <a:lnTo>
                    <a:pt x="153" y="25"/>
                  </a:lnTo>
                  <a:lnTo>
                    <a:pt x="154" y="25"/>
                  </a:lnTo>
                  <a:lnTo>
                    <a:pt x="154" y="25"/>
                  </a:lnTo>
                  <a:lnTo>
                    <a:pt x="155" y="25"/>
                  </a:lnTo>
                  <a:lnTo>
                    <a:pt x="155" y="26"/>
                  </a:lnTo>
                  <a:lnTo>
                    <a:pt x="155" y="26"/>
                  </a:lnTo>
                  <a:lnTo>
                    <a:pt x="156" y="26"/>
                  </a:lnTo>
                  <a:lnTo>
                    <a:pt x="157" y="27"/>
                  </a:lnTo>
                  <a:lnTo>
                    <a:pt x="157" y="27"/>
                  </a:lnTo>
                  <a:lnTo>
                    <a:pt x="158" y="28"/>
                  </a:lnTo>
                  <a:lnTo>
                    <a:pt x="158" y="28"/>
                  </a:lnTo>
                  <a:lnTo>
                    <a:pt x="165" y="33"/>
                  </a:lnTo>
                  <a:lnTo>
                    <a:pt x="166" y="34"/>
                  </a:lnTo>
                  <a:lnTo>
                    <a:pt x="166" y="34"/>
                  </a:lnTo>
                  <a:lnTo>
                    <a:pt x="166" y="34"/>
                  </a:lnTo>
                  <a:lnTo>
                    <a:pt x="166" y="35"/>
                  </a:lnTo>
                  <a:lnTo>
                    <a:pt x="166" y="35"/>
                  </a:lnTo>
                  <a:lnTo>
                    <a:pt x="166" y="35"/>
                  </a:lnTo>
                  <a:lnTo>
                    <a:pt x="166" y="35"/>
                  </a:lnTo>
                  <a:lnTo>
                    <a:pt x="170" y="38"/>
                  </a:lnTo>
                  <a:lnTo>
                    <a:pt x="170" y="39"/>
                  </a:lnTo>
                  <a:lnTo>
                    <a:pt x="171" y="39"/>
                  </a:lnTo>
                  <a:lnTo>
                    <a:pt x="171" y="39"/>
                  </a:lnTo>
                  <a:lnTo>
                    <a:pt x="172" y="40"/>
                  </a:lnTo>
                  <a:lnTo>
                    <a:pt x="174" y="40"/>
                  </a:lnTo>
                  <a:lnTo>
                    <a:pt x="175" y="41"/>
                  </a:lnTo>
                  <a:lnTo>
                    <a:pt x="175" y="41"/>
                  </a:lnTo>
                  <a:lnTo>
                    <a:pt x="176" y="41"/>
                  </a:lnTo>
                  <a:lnTo>
                    <a:pt x="176" y="41"/>
                  </a:lnTo>
                  <a:lnTo>
                    <a:pt x="179" y="42"/>
                  </a:lnTo>
                  <a:lnTo>
                    <a:pt x="180" y="42"/>
                  </a:lnTo>
                  <a:lnTo>
                    <a:pt x="182" y="42"/>
                  </a:lnTo>
                  <a:lnTo>
                    <a:pt x="183" y="42"/>
                  </a:lnTo>
                  <a:lnTo>
                    <a:pt x="185" y="43"/>
                  </a:lnTo>
                  <a:lnTo>
                    <a:pt x="186" y="43"/>
                  </a:lnTo>
                  <a:lnTo>
                    <a:pt x="186" y="43"/>
                  </a:lnTo>
                  <a:lnTo>
                    <a:pt x="186" y="43"/>
                  </a:lnTo>
                  <a:lnTo>
                    <a:pt x="186" y="44"/>
                  </a:lnTo>
                  <a:lnTo>
                    <a:pt x="186" y="44"/>
                  </a:lnTo>
                  <a:lnTo>
                    <a:pt x="186" y="44"/>
                  </a:lnTo>
                  <a:lnTo>
                    <a:pt x="186" y="45"/>
                  </a:lnTo>
                  <a:lnTo>
                    <a:pt x="186" y="45"/>
                  </a:lnTo>
                  <a:lnTo>
                    <a:pt x="186" y="45"/>
                  </a:lnTo>
                  <a:lnTo>
                    <a:pt x="186" y="45"/>
                  </a:lnTo>
                  <a:lnTo>
                    <a:pt x="186" y="46"/>
                  </a:lnTo>
                  <a:lnTo>
                    <a:pt x="186" y="46"/>
                  </a:lnTo>
                  <a:lnTo>
                    <a:pt x="186" y="46"/>
                  </a:lnTo>
                  <a:lnTo>
                    <a:pt x="186" y="46"/>
                  </a:lnTo>
                  <a:lnTo>
                    <a:pt x="186" y="46"/>
                  </a:lnTo>
                  <a:lnTo>
                    <a:pt x="186" y="47"/>
                  </a:lnTo>
                  <a:lnTo>
                    <a:pt x="186" y="47"/>
                  </a:lnTo>
                  <a:lnTo>
                    <a:pt x="186" y="47"/>
                  </a:lnTo>
                  <a:lnTo>
                    <a:pt x="186" y="47"/>
                  </a:lnTo>
                  <a:lnTo>
                    <a:pt x="186" y="47"/>
                  </a:lnTo>
                  <a:lnTo>
                    <a:pt x="186" y="47"/>
                  </a:lnTo>
                  <a:lnTo>
                    <a:pt x="186" y="48"/>
                  </a:lnTo>
                  <a:lnTo>
                    <a:pt x="186" y="49"/>
                  </a:lnTo>
                  <a:lnTo>
                    <a:pt x="186" y="50"/>
                  </a:lnTo>
                  <a:lnTo>
                    <a:pt x="186" y="51"/>
                  </a:lnTo>
                  <a:lnTo>
                    <a:pt x="185" y="52"/>
                  </a:lnTo>
                  <a:lnTo>
                    <a:pt x="185" y="52"/>
                  </a:lnTo>
                  <a:lnTo>
                    <a:pt x="185" y="52"/>
                  </a:lnTo>
                  <a:lnTo>
                    <a:pt x="185" y="53"/>
                  </a:lnTo>
                  <a:lnTo>
                    <a:pt x="185" y="53"/>
                  </a:lnTo>
                  <a:lnTo>
                    <a:pt x="186" y="54"/>
                  </a:lnTo>
                  <a:lnTo>
                    <a:pt x="186" y="54"/>
                  </a:lnTo>
                  <a:lnTo>
                    <a:pt x="186" y="54"/>
                  </a:lnTo>
                  <a:lnTo>
                    <a:pt x="187" y="55"/>
                  </a:lnTo>
                  <a:lnTo>
                    <a:pt x="187" y="56"/>
                  </a:lnTo>
                  <a:lnTo>
                    <a:pt x="187" y="56"/>
                  </a:lnTo>
                  <a:lnTo>
                    <a:pt x="187" y="56"/>
                  </a:lnTo>
                  <a:lnTo>
                    <a:pt x="188" y="59"/>
                  </a:lnTo>
                  <a:lnTo>
                    <a:pt x="188" y="60"/>
                  </a:lnTo>
                  <a:lnTo>
                    <a:pt x="186" y="61"/>
                  </a:lnTo>
                  <a:lnTo>
                    <a:pt x="186" y="62"/>
                  </a:lnTo>
                  <a:lnTo>
                    <a:pt x="185" y="65"/>
                  </a:lnTo>
                  <a:lnTo>
                    <a:pt x="185" y="66"/>
                  </a:lnTo>
                  <a:lnTo>
                    <a:pt x="184" y="67"/>
                  </a:lnTo>
                  <a:lnTo>
                    <a:pt x="184" y="67"/>
                  </a:lnTo>
                  <a:lnTo>
                    <a:pt x="183" y="68"/>
                  </a:lnTo>
                  <a:lnTo>
                    <a:pt x="183" y="68"/>
                  </a:lnTo>
                  <a:lnTo>
                    <a:pt x="183" y="68"/>
                  </a:lnTo>
                  <a:lnTo>
                    <a:pt x="183" y="68"/>
                  </a:lnTo>
                  <a:lnTo>
                    <a:pt x="183" y="69"/>
                  </a:lnTo>
                  <a:lnTo>
                    <a:pt x="182" y="70"/>
                  </a:lnTo>
                  <a:lnTo>
                    <a:pt x="182" y="70"/>
                  </a:lnTo>
                  <a:lnTo>
                    <a:pt x="182" y="70"/>
                  </a:lnTo>
                  <a:lnTo>
                    <a:pt x="182" y="70"/>
                  </a:lnTo>
                  <a:lnTo>
                    <a:pt x="181" y="70"/>
                  </a:lnTo>
                  <a:lnTo>
                    <a:pt x="181" y="71"/>
                  </a:lnTo>
                  <a:lnTo>
                    <a:pt x="181" y="71"/>
                  </a:lnTo>
                  <a:lnTo>
                    <a:pt x="181" y="71"/>
                  </a:lnTo>
                  <a:lnTo>
                    <a:pt x="180" y="71"/>
                  </a:lnTo>
                  <a:lnTo>
                    <a:pt x="180" y="72"/>
                  </a:lnTo>
                  <a:lnTo>
                    <a:pt x="180" y="72"/>
                  </a:lnTo>
                  <a:lnTo>
                    <a:pt x="179" y="75"/>
                  </a:lnTo>
                  <a:lnTo>
                    <a:pt x="179" y="76"/>
                  </a:lnTo>
                  <a:lnTo>
                    <a:pt x="179" y="77"/>
                  </a:lnTo>
                  <a:lnTo>
                    <a:pt x="180" y="77"/>
                  </a:lnTo>
                  <a:lnTo>
                    <a:pt x="180" y="77"/>
                  </a:lnTo>
                  <a:lnTo>
                    <a:pt x="180" y="77"/>
                  </a:lnTo>
                  <a:lnTo>
                    <a:pt x="180" y="77"/>
                  </a:lnTo>
                  <a:lnTo>
                    <a:pt x="180" y="77"/>
                  </a:lnTo>
                  <a:lnTo>
                    <a:pt x="180" y="78"/>
                  </a:lnTo>
                  <a:lnTo>
                    <a:pt x="181" y="80"/>
                  </a:lnTo>
                  <a:lnTo>
                    <a:pt x="181" y="80"/>
                  </a:lnTo>
                  <a:lnTo>
                    <a:pt x="181" y="80"/>
                  </a:lnTo>
                  <a:lnTo>
                    <a:pt x="182" y="80"/>
                  </a:lnTo>
                  <a:lnTo>
                    <a:pt x="182" y="80"/>
                  </a:lnTo>
                  <a:lnTo>
                    <a:pt x="182" y="80"/>
                  </a:lnTo>
                  <a:lnTo>
                    <a:pt x="182" y="80"/>
                  </a:lnTo>
                  <a:lnTo>
                    <a:pt x="183" y="82"/>
                  </a:lnTo>
                  <a:lnTo>
                    <a:pt x="183" y="82"/>
                  </a:lnTo>
                  <a:lnTo>
                    <a:pt x="184" y="83"/>
                  </a:lnTo>
                  <a:lnTo>
                    <a:pt x="184" y="83"/>
                  </a:lnTo>
                  <a:lnTo>
                    <a:pt x="184" y="83"/>
                  </a:lnTo>
                  <a:lnTo>
                    <a:pt x="184" y="83"/>
                  </a:lnTo>
                  <a:lnTo>
                    <a:pt x="183" y="83"/>
                  </a:lnTo>
                  <a:lnTo>
                    <a:pt x="183" y="84"/>
                  </a:lnTo>
                  <a:lnTo>
                    <a:pt x="183" y="84"/>
                  </a:lnTo>
                  <a:lnTo>
                    <a:pt x="183" y="85"/>
                  </a:lnTo>
                  <a:lnTo>
                    <a:pt x="183" y="85"/>
                  </a:lnTo>
                  <a:lnTo>
                    <a:pt x="183" y="85"/>
                  </a:lnTo>
                  <a:lnTo>
                    <a:pt x="183" y="85"/>
                  </a:lnTo>
                  <a:lnTo>
                    <a:pt x="183" y="86"/>
                  </a:lnTo>
                  <a:lnTo>
                    <a:pt x="183" y="86"/>
                  </a:lnTo>
                  <a:lnTo>
                    <a:pt x="184" y="86"/>
                  </a:lnTo>
                  <a:lnTo>
                    <a:pt x="184" y="86"/>
                  </a:lnTo>
                  <a:lnTo>
                    <a:pt x="184" y="88"/>
                  </a:lnTo>
                  <a:lnTo>
                    <a:pt x="184" y="91"/>
                  </a:lnTo>
                  <a:lnTo>
                    <a:pt x="184" y="91"/>
                  </a:lnTo>
                  <a:lnTo>
                    <a:pt x="183" y="93"/>
                  </a:lnTo>
                  <a:lnTo>
                    <a:pt x="183" y="93"/>
                  </a:lnTo>
                  <a:lnTo>
                    <a:pt x="183" y="93"/>
                  </a:lnTo>
                  <a:lnTo>
                    <a:pt x="183" y="93"/>
                  </a:lnTo>
                  <a:lnTo>
                    <a:pt x="182" y="93"/>
                  </a:lnTo>
                  <a:lnTo>
                    <a:pt x="180" y="94"/>
                  </a:lnTo>
                  <a:lnTo>
                    <a:pt x="180" y="98"/>
                  </a:lnTo>
                  <a:lnTo>
                    <a:pt x="180" y="99"/>
                  </a:lnTo>
                  <a:lnTo>
                    <a:pt x="180" y="99"/>
                  </a:lnTo>
                  <a:lnTo>
                    <a:pt x="180" y="99"/>
                  </a:lnTo>
                  <a:lnTo>
                    <a:pt x="180" y="99"/>
                  </a:lnTo>
                  <a:lnTo>
                    <a:pt x="180" y="100"/>
                  </a:lnTo>
                  <a:lnTo>
                    <a:pt x="180" y="100"/>
                  </a:lnTo>
                  <a:lnTo>
                    <a:pt x="182" y="103"/>
                  </a:lnTo>
                  <a:lnTo>
                    <a:pt x="183" y="104"/>
                  </a:lnTo>
                  <a:lnTo>
                    <a:pt x="184" y="104"/>
                  </a:lnTo>
                  <a:lnTo>
                    <a:pt x="184" y="104"/>
                  </a:lnTo>
                  <a:lnTo>
                    <a:pt x="184" y="104"/>
                  </a:lnTo>
                  <a:lnTo>
                    <a:pt x="184" y="104"/>
                  </a:lnTo>
                  <a:lnTo>
                    <a:pt x="184" y="104"/>
                  </a:lnTo>
                  <a:lnTo>
                    <a:pt x="184" y="104"/>
                  </a:lnTo>
                  <a:lnTo>
                    <a:pt x="184" y="104"/>
                  </a:lnTo>
                  <a:lnTo>
                    <a:pt x="185" y="104"/>
                  </a:lnTo>
                  <a:lnTo>
                    <a:pt x="185" y="104"/>
                  </a:lnTo>
                  <a:lnTo>
                    <a:pt x="185" y="104"/>
                  </a:lnTo>
                  <a:lnTo>
                    <a:pt x="185" y="105"/>
                  </a:lnTo>
                  <a:lnTo>
                    <a:pt x="185" y="105"/>
                  </a:lnTo>
                  <a:lnTo>
                    <a:pt x="185" y="106"/>
                  </a:lnTo>
                  <a:lnTo>
                    <a:pt x="184" y="106"/>
                  </a:lnTo>
                  <a:lnTo>
                    <a:pt x="184" y="106"/>
                  </a:lnTo>
                  <a:lnTo>
                    <a:pt x="184" y="106"/>
                  </a:lnTo>
                  <a:lnTo>
                    <a:pt x="183" y="106"/>
                  </a:lnTo>
                  <a:lnTo>
                    <a:pt x="183" y="106"/>
                  </a:lnTo>
                  <a:lnTo>
                    <a:pt x="183" y="106"/>
                  </a:lnTo>
                  <a:lnTo>
                    <a:pt x="182" y="106"/>
                  </a:lnTo>
                  <a:lnTo>
                    <a:pt x="182" y="106"/>
                  </a:lnTo>
                  <a:lnTo>
                    <a:pt x="182" y="106"/>
                  </a:lnTo>
                  <a:lnTo>
                    <a:pt x="182" y="106"/>
                  </a:lnTo>
                  <a:lnTo>
                    <a:pt x="182" y="106"/>
                  </a:lnTo>
                  <a:lnTo>
                    <a:pt x="181" y="106"/>
                  </a:lnTo>
                  <a:lnTo>
                    <a:pt x="181" y="106"/>
                  </a:lnTo>
                  <a:lnTo>
                    <a:pt x="181" y="107"/>
                  </a:lnTo>
                  <a:lnTo>
                    <a:pt x="181" y="107"/>
                  </a:lnTo>
                  <a:lnTo>
                    <a:pt x="182" y="108"/>
                  </a:lnTo>
                  <a:lnTo>
                    <a:pt x="182" y="108"/>
                  </a:lnTo>
                  <a:lnTo>
                    <a:pt x="182" y="108"/>
                  </a:lnTo>
                  <a:lnTo>
                    <a:pt x="184" y="111"/>
                  </a:lnTo>
                  <a:lnTo>
                    <a:pt x="184" y="111"/>
                  </a:lnTo>
                  <a:lnTo>
                    <a:pt x="185" y="112"/>
                  </a:lnTo>
                  <a:lnTo>
                    <a:pt x="186" y="112"/>
                  </a:lnTo>
                  <a:lnTo>
                    <a:pt x="186" y="113"/>
                  </a:lnTo>
                  <a:lnTo>
                    <a:pt x="186" y="113"/>
                  </a:lnTo>
                  <a:lnTo>
                    <a:pt x="186" y="113"/>
                  </a:lnTo>
                  <a:lnTo>
                    <a:pt x="187" y="114"/>
                  </a:lnTo>
                  <a:lnTo>
                    <a:pt x="187" y="114"/>
                  </a:lnTo>
                  <a:lnTo>
                    <a:pt x="187" y="115"/>
                  </a:lnTo>
                  <a:lnTo>
                    <a:pt x="187" y="115"/>
                  </a:lnTo>
                  <a:lnTo>
                    <a:pt x="193" y="118"/>
                  </a:lnTo>
                  <a:lnTo>
                    <a:pt x="196" y="118"/>
                  </a:lnTo>
                  <a:lnTo>
                    <a:pt x="197" y="117"/>
                  </a:lnTo>
                  <a:lnTo>
                    <a:pt x="198" y="118"/>
                  </a:lnTo>
                  <a:lnTo>
                    <a:pt x="198" y="118"/>
                  </a:lnTo>
                  <a:lnTo>
                    <a:pt x="198" y="118"/>
                  </a:lnTo>
                  <a:lnTo>
                    <a:pt x="198" y="119"/>
                  </a:lnTo>
                  <a:lnTo>
                    <a:pt x="197" y="119"/>
                  </a:lnTo>
                  <a:lnTo>
                    <a:pt x="196" y="119"/>
                  </a:lnTo>
                  <a:lnTo>
                    <a:pt x="191" y="123"/>
                  </a:lnTo>
                  <a:lnTo>
                    <a:pt x="191" y="123"/>
                  </a:lnTo>
                  <a:lnTo>
                    <a:pt x="191" y="123"/>
                  </a:lnTo>
                  <a:lnTo>
                    <a:pt x="188" y="124"/>
                  </a:lnTo>
                  <a:lnTo>
                    <a:pt x="188" y="124"/>
                  </a:lnTo>
                  <a:lnTo>
                    <a:pt x="188" y="124"/>
                  </a:lnTo>
                  <a:lnTo>
                    <a:pt x="188" y="124"/>
                  </a:lnTo>
                  <a:lnTo>
                    <a:pt x="188" y="124"/>
                  </a:lnTo>
                  <a:lnTo>
                    <a:pt x="187" y="124"/>
                  </a:lnTo>
                  <a:lnTo>
                    <a:pt x="187" y="124"/>
                  </a:lnTo>
                  <a:lnTo>
                    <a:pt x="187" y="125"/>
                  </a:lnTo>
                  <a:lnTo>
                    <a:pt x="187" y="125"/>
                  </a:lnTo>
                  <a:lnTo>
                    <a:pt x="186" y="126"/>
                  </a:lnTo>
                  <a:lnTo>
                    <a:pt x="185" y="127"/>
                  </a:lnTo>
                  <a:lnTo>
                    <a:pt x="184" y="127"/>
                  </a:lnTo>
                  <a:lnTo>
                    <a:pt x="184" y="127"/>
                  </a:lnTo>
                  <a:lnTo>
                    <a:pt x="184" y="129"/>
                  </a:lnTo>
                  <a:lnTo>
                    <a:pt x="184" y="129"/>
                  </a:lnTo>
                  <a:lnTo>
                    <a:pt x="184" y="129"/>
                  </a:lnTo>
                  <a:lnTo>
                    <a:pt x="184" y="130"/>
                  </a:lnTo>
                  <a:lnTo>
                    <a:pt x="184" y="130"/>
                  </a:lnTo>
                  <a:lnTo>
                    <a:pt x="184" y="130"/>
                  </a:lnTo>
                  <a:lnTo>
                    <a:pt x="184" y="130"/>
                  </a:lnTo>
                  <a:lnTo>
                    <a:pt x="184" y="130"/>
                  </a:lnTo>
                  <a:lnTo>
                    <a:pt x="184" y="130"/>
                  </a:lnTo>
                  <a:lnTo>
                    <a:pt x="184" y="131"/>
                  </a:lnTo>
                  <a:lnTo>
                    <a:pt x="184" y="131"/>
                  </a:lnTo>
                  <a:lnTo>
                    <a:pt x="184" y="131"/>
                  </a:lnTo>
                  <a:lnTo>
                    <a:pt x="184" y="131"/>
                  </a:lnTo>
                  <a:lnTo>
                    <a:pt x="184" y="132"/>
                  </a:lnTo>
                  <a:lnTo>
                    <a:pt x="184" y="132"/>
                  </a:lnTo>
                  <a:lnTo>
                    <a:pt x="184" y="132"/>
                  </a:lnTo>
                  <a:lnTo>
                    <a:pt x="184" y="132"/>
                  </a:lnTo>
                  <a:lnTo>
                    <a:pt x="183" y="132"/>
                  </a:lnTo>
                  <a:lnTo>
                    <a:pt x="183" y="132"/>
                  </a:lnTo>
                  <a:lnTo>
                    <a:pt x="183" y="132"/>
                  </a:lnTo>
                  <a:lnTo>
                    <a:pt x="181" y="132"/>
                  </a:lnTo>
                  <a:lnTo>
                    <a:pt x="181" y="132"/>
                  </a:lnTo>
                  <a:lnTo>
                    <a:pt x="181" y="132"/>
                  </a:lnTo>
                  <a:lnTo>
                    <a:pt x="181" y="131"/>
                  </a:lnTo>
                  <a:lnTo>
                    <a:pt x="181" y="131"/>
                  </a:lnTo>
                  <a:lnTo>
                    <a:pt x="181" y="130"/>
                  </a:lnTo>
                  <a:lnTo>
                    <a:pt x="181" y="130"/>
                  </a:lnTo>
                  <a:lnTo>
                    <a:pt x="181" y="130"/>
                  </a:lnTo>
                  <a:lnTo>
                    <a:pt x="181" y="130"/>
                  </a:lnTo>
                  <a:lnTo>
                    <a:pt x="180" y="129"/>
                  </a:lnTo>
                  <a:lnTo>
                    <a:pt x="180" y="129"/>
                  </a:lnTo>
                  <a:lnTo>
                    <a:pt x="180" y="129"/>
                  </a:lnTo>
                  <a:lnTo>
                    <a:pt x="180" y="129"/>
                  </a:lnTo>
                  <a:lnTo>
                    <a:pt x="180" y="129"/>
                  </a:lnTo>
                  <a:lnTo>
                    <a:pt x="180" y="129"/>
                  </a:lnTo>
                  <a:lnTo>
                    <a:pt x="180" y="130"/>
                  </a:lnTo>
                  <a:lnTo>
                    <a:pt x="180" y="130"/>
                  </a:lnTo>
                  <a:lnTo>
                    <a:pt x="179" y="131"/>
                  </a:lnTo>
                  <a:lnTo>
                    <a:pt x="179" y="132"/>
                  </a:lnTo>
                  <a:lnTo>
                    <a:pt x="179" y="132"/>
                  </a:lnTo>
                  <a:lnTo>
                    <a:pt x="179" y="132"/>
                  </a:lnTo>
                  <a:lnTo>
                    <a:pt x="180" y="132"/>
                  </a:lnTo>
                  <a:lnTo>
                    <a:pt x="177" y="135"/>
                  </a:lnTo>
                  <a:lnTo>
                    <a:pt x="175" y="137"/>
                  </a:lnTo>
                  <a:lnTo>
                    <a:pt x="173" y="137"/>
                  </a:lnTo>
                  <a:lnTo>
                    <a:pt x="173" y="137"/>
                  </a:lnTo>
                  <a:lnTo>
                    <a:pt x="173" y="137"/>
                  </a:lnTo>
                  <a:lnTo>
                    <a:pt x="172" y="137"/>
                  </a:lnTo>
                  <a:lnTo>
                    <a:pt x="172" y="138"/>
                  </a:lnTo>
                  <a:lnTo>
                    <a:pt x="171" y="138"/>
                  </a:lnTo>
                  <a:lnTo>
                    <a:pt x="171" y="138"/>
                  </a:lnTo>
                  <a:lnTo>
                    <a:pt x="171" y="138"/>
                  </a:lnTo>
                  <a:lnTo>
                    <a:pt x="171" y="138"/>
                  </a:lnTo>
                  <a:lnTo>
                    <a:pt x="170" y="138"/>
                  </a:lnTo>
                  <a:lnTo>
                    <a:pt x="170" y="139"/>
                  </a:lnTo>
                  <a:lnTo>
                    <a:pt x="170" y="139"/>
                  </a:lnTo>
                  <a:lnTo>
                    <a:pt x="170" y="139"/>
                  </a:lnTo>
                  <a:lnTo>
                    <a:pt x="170" y="140"/>
                  </a:lnTo>
                  <a:lnTo>
                    <a:pt x="169" y="140"/>
                  </a:lnTo>
                  <a:lnTo>
                    <a:pt x="169" y="142"/>
                  </a:lnTo>
                  <a:lnTo>
                    <a:pt x="169" y="144"/>
                  </a:lnTo>
                  <a:lnTo>
                    <a:pt x="169" y="145"/>
                  </a:lnTo>
                  <a:lnTo>
                    <a:pt x="169" y="145"/>
                  </a:lnTo>
                  <a:lnTo>
                    <a:pt x="169" y="145"/>
                  </a:lnTo>
                  <a:lnTo>
                    <a:pt x="169" y="145"/>
                  </a:lnTo>
                  <a:lnTo>
                    <a:pt x="169" y="146"/>
                  </a:lnTo>
                  <a:lnTo>
                    <a:pt x="169" y="146"/>
                  </a:lnTo>
                  <a:lnTo>
                    <a:pt x="169" y="146"/>
                  </a:lnTo>
                  <a:lnTo>
                    <a:pt x="168" y="146"/>
                  </a:lnTo>
                  <a:lnTo>
                    <a:pt x="167" y="145"/>
                  </a:lnTo>
                  <a:lnTo>
                    <a:pt x="167" y="145"/>
                  </a:lnTo>
                  <a:lnTo>
                    <a:pt x="167" y="145"/>
                  </a:lnTo>
                  <a:lnTo>
                    <a:pt x="166" y="146"/>
                  </a:lnTo>
                  <a:lnTo>
                    <a:pt x="164" y="147"/>
                  </a:lnTo>
                  <a:lnTo>
                    <a:pt x="164" y="147"/>
                  </a:lnTo>
                  <a:lnTo>
                    <a:pt x="164" y="148"/>
                  </a:lnTo>
                  <a:lnTo>
                    <a:pt x="164" y="148"/>
                  </a:lnTo>
                  <a:lnTo>
                    <a:pt x="164" y="149"/>
                  </a:lnTo>
                  <a:lnTo>
                    <a:pt x="164" y="149"/>
                  </a:lnTo>
                  <a:lnTo>
                    <a:pt x="164" y="149"/>
                  </a:lnTo>
                  <a:lnTo>
                    <a:pt x="164" y="150"/>
                  </a:lnTo>
                  <a:lnTo>
                    <a:pt x="165" y="151"/>
                  </a:lnTo>
                  <a:lnTo>
                    <a:pt x="165" y="151"/>
                  </a:lnTo>
                  <a:lnTo>
                    <a:pt x="164" y="151"/>
                  </a:lnTo>
                  <a:lnTo>
                    <a:pt x="164" y="151"/>
                  </a:lnTo>
                  <a:lnTo>
                    <a:pt x="164" y="151"/>
                  </a:lnTo>
                  <a:lnTo>
                    <a:pt x="161" y="151"/>
                  </a:lnTo>
                  <a:lnTo>
                    <a:pt x="161" y="151"/>
                  </a:lnTo>
                  <a:lnTo>
                    <a:pt x="160" y="151"/>
                  </a:lnTo>
                  <a:lnTo>
                    <a:pt x="160" y="151"/>
                  </a:lnTo>
                  <a:lnTo>
                    <a:pt x="157" y="150"/>
                  </a:lnTo>
                  <a:lnTo>
                    <a:pt x="157" y="150"/>
                  </a:lnTo>
                  <a:lnTo>
                    <a:pt x="156" y="149"/>
                  </a:lnTo>
                  <a:lnTo>
                    <a:pt x="155" y="149"/>
                  </a:lnTo>
                  <a:lnTo>
                    <a:pt x="155" y="149"/>
                  </a:lnTo>
                  <a:lnTo>
                    <a:pt x="155" y="148"/>
                  </a:lnTo>
                  <a:lnTo>
                    <a:pt x="155" y="148"/>
                  </a:lnTo>
                  <a:lnTo>
                    <a:pt x="155" y="148"/>
                  </a:lnTo>
                  <a:lnTo>
                    <a:pt x="155" y="148"/>
                  </a:lnTo>
                  <a:lnTo>
                    <a:pt x="155" y="148"/>
                  </a:lnTo>
                  <a:lnTo>
                    <a:pt x="155" y="147"/>
                  </a:lnTo>
                  <a:lnTo>
                    <a:pt x="155" y="146"/>
                  </a:lnTo>
                  <a:lnTo>
                    <a:pt x="155" y="146"/>
                  </a:lnTo>
                  <a:lnTo>
                    <a:pt x="154" y="146"/>
                  </a:lnTo>
                  <a:lnTo>
                    <a:pt x="154" y="146"/>
                  </a:lnTo>
                  <a:lnTo>
                    <a:pt x="153" y="146"/>
                  </a:lnTo>
                  <a:lnTo>
                    <a:pt x="153" y="146"/>
                  </a:lnTo>
                  <a:lnTo>
                    <a:pt x="153" y="146"/>
                  </a:lnTo>
                  <a:lnTo>
                    <a:pt x="153" y="146"/>
                  </a:lnTo>
                  <a:lnTo>
                    <a:pt x="152" y="146"/>
                  </a:lnTo>
                  <a:lnTo>
                    <a:pt x="152" y="146"/>
                  </a:lnTo>
                  <a:lnTo>
                    <a:pt x="152" y="146"/>
                  </a:lnTo>
                  <a:lnTo>
                    <a:pt x="151" y="146"/>
                  </a:lnTo>
                  <a:lnTo>
                    <a:pt x="151" y="146"/>
                  </a:lnTo>
                  <a:lnTo>
                    <a:pt x="151" y="146"/>
                  </a:lnTo>
                  <a:lnTo>
                    <a:pt x="149" y="146"/>
                  </a:lnTo>
                  <a:lnTo>
                    <a:pt x="149" y="145"/>
                  </a:lnTo>
                  <a:lnTo>
                    <a:pt x="147" y="144"/>
                  </a:lnTo>
                  <a:lnTo>
                    <a:pt x="147" y="144"/>
                  </a:lnTo>
                  <a:lnTo>
                    <a:pt x="147" y="144"/>
                  </a:lnTo>
                  <a:lnTo>
                    <a:pt x="147" y="144"/>
                  </a:lnTo>
                  <a:lnTo>
                    <a:pt x="146" y="144"/>
                  </a:lnTo>
                  <a:lnTo>
                    <a:pt x="146" y="144"/>
                  </a:lnTo>
                  <a:lnTo>
                    <a:pt x="146" y="145"/>
                  </a:lnTo>
                  <a:lnTo>
                    <a:pt x="146" y="145"/>
                  </a:lnTo>
                  <a:lnTo>
                    <a:pt x="146" y="145"/>
                  </a:lnTo>
                  <a:lnTo>
                    <a:pt x="146" y="147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9"/>
                  </a:lnTo>
                  <a:lnTo>
                    <a:pt x="145" y="149"/>
                  </a:lnTo>
                  <a:lnTo>
                    <a:pt x="144" y="149"/>
                  </a:lnTo>
                  <a:lnTo>
                    <a:pt x="144" y="150"/>
                  </a:lnTo>
                  <a:lnTo>
                    <a:pt x="144" y="150"/>
                  </a:lnTo>
                  <a:lnTo>
                    <a:pt x="143" y="151"/>
                  </a:lnTo>
                  <a:lnTo>
                    <a:pt x="142" y="152"/>
                  </a:lnTo>
                  <a:lnTo>
                    <a:pt x="142" y="152"/>
                  </a:lnTo>
                  <a:lnTo>
                    <a:pt x="142" y="152"/>
                  </a:lnTo>
                  <a:lnTo>
                    <a:pt x="141" y="153"/>
                  </a:lnTo>
                  <a:lnTo>
                    <a:pt x="141" y="153"/>
                  </a:lnTo>
                  <a:lnTo>
                    <a:pt x="141" y="153"/>
                  </a:lnTo>
                  <a:lnTo>
                    <a:pt x="141" y="153"/>
                  </a:lnTo>
                  <a:lnTo>
                    <a:pt x="141" y="153"/>
                  </a:lnTo>
                  <a:lnTo>
                    <a:pt x="141" y="153"/>
                  </a:lnTo>
                  <a:lnTo>
                    <a:pt x="141" y="153"/>
                  </a:lnTo>
                  <a:lnTo>
                    <a:pt x="141" y="153"/>
                  </a:lnTo>
                  <a:lnTo>
                    <a:pt x="141" y="154"/>
                  </a:lnTo>
                  <a:lnTo>
                    <a:pt x="141" y="155"/>
                  </a:lnTo>
                  <a:lnTo>
                    <a:pt x="143" y="156"/>
                  </a:lnTo>
                  <a:lnTo>
                    <a:pt x="143" y="156"/>
                  </a:lnTo>
                  <a:lnTo>
                    <a:pt x="143" y="156"/>
                  </a:lnTo>
                  <a:lnTo>
                    <a:pt x="145" y="157"/>
                  </a:lnTo>
                  <a:lnTo>
                    <a:pt x="145" y="157"/>
                  </a:lnTo>
                  <a:lnTo>
                    <a:pt x="145" y="157"/>
                  </a:lnTo>
                  <a:lnTo>
                    <a:pt x="144" y="160"/>
                  </a:lnTo>
                  <a:lnTo>
                    <a:pt x="144" y="160"/>
                  </a:lnTo>
                  <a:lnTo>
                    <a:pt x="144" y="160"/>
                  </a:lnTo>
                  <a:lnTo>
                    <a:pt x="144" y="161"/>
                  </a:lnTo>
                  <a:lnTo>
                    <a:pt x="145" y="161"/>
                  </a:lnTo>
                  <a:lnTo>
                    <a:pt x="145" y="161"/>
                  </a:lnTo>
                  <a:lnTo>
                    <a:pt x="145" y="161"/>
                  </a:lnTo>
                  <a:lnTo>
                    <a:pt x="145" y="162"/>
                  </a:lnTo>
                  <a:lnTo>
                    <a:pt x="146" y="162"/>
                  </a:lnTo>
                  <a:lnTo>
                    <a:pt x="146" y="162"/>
                  </a:lnTo>
                  <a:lnTo>
                    <a:pt x="146" y="163"/>
                  </a:lnTo>
                  <a:lnTo>
                    <a:pt x="146" y="163"/>
                  </a:lnTo>
                  <a:lnTo>
                    <a:pt x="145" y="165"/>
                  </a:lnTo>
                  <a:lnTo>
                    <a:pt x="145" y="166"/>
                  </a:lnTo>
                  <a:lnTo>
                    <a:pt x="145" y="166"/>
                  </a:lnTo>
                  <a:lnTo>
                    <a:pt x="146" y="169"/>
                  </a:lnTo>
                  <a:lnTo>
                    <a:pt x="145" y="173"/>
                  </a:lnTo>
                  <a:lnTo>
                    <a:pt x="145" y="174"/>
                  </a:lnTo>
                  <a:lnTo>
                    <a:pt x="145" y="174"/>
                  </a:lnTo>
                  <a:lnTo>
                    <a:pt x="145" y="174"/>
                  </a:lnTo>
                  <a:lnTo>
                    <a:pt x="144" y="175"/>
                  </a:lnTo>
                  <a:lnTo>
                    <a:pt x="144" y="175"/>
                  </a:lnTo>
                  <a:lnTo>
                    <a:pt x="144" y="177"/>
                  </a:lnTo>
                  <a:lnTo>
                    <a:pt x="143" y="178"/>
                  </a:lnTo>
                  <a:lnTo>
                    <a:pt x="143" y="180"/>
                  </a:lnTo>
                  <a:lnTo>
                    <a:pt x="144" y="182"/>
                  </a:lnTo>
                  <a:lnTo>
                    <a:pt x="144" y="185"/>
                  </a:lnTo>
                  <a:lnTo>
                    <a:pt x="144" y="185"/>
                  </a:lnTo>
                  <a:lnTo>
                    <a:pt x="144" y="186"/>
                  </a:lnTo>
                  <a:lnTo>
                    <a:pt x="144" y="186"/>
                  </a:lnTo>
                  <a:lnTo>
                    <a:pt x="144" y="186"/>
                  </a:lnTo>
                  <a:lnTo>
                    <a:pt x="145" y="186"/>
                  </a:lnTo>
                  <a:lnTo>
                    <a:pt x="145" y="187"/>
                  </a:lnTo>
                  <a:lnTo>
                    <a:pt x="145" y="187"/>
                  </a:lnTo>
                  <a:lnTo>
                    <a:pt x="146" y="187"/>
                  </a:lnTo>
                  <a:lnTo>
                    <a:pt x="146" y="187"/>
                  </a:lnTo>
                  <a:lnTo>
                    <a:pt x="146" y="187"/>
                  </a:lnTo>
                  <a:lnTo>
                    <a:pt x="147" y="187"/>
                  </a:lnTo>
                  <a:lnTo>
                    <a:pt x="149" y="187"/>
                  </a:lnTo>
                  <a:lnTo>
                    <a:pt x="152" y="188"/>
                  </a:lnTo>
                  <a:lnTo>
                    <a:pt x="153" y="189"/>
                  </a:lnTo>
                  <a:lnTo>
                    <a:pt x="153" y="190"/>
                  </a:lnTo>
                  <a:lnTo>
                    <a:pt x="153" y="190"/>
                  </a:lnTo>
                  <a:lnTo>
                    <a:pt x="156" y="192"/>
                  </a:lnTo>
                  <a:lnTo>
                    <a:pt x="158" y="194"/>
                  </a:lnTo>
                  <a:lnTo>
                    <a:pt x="158" y="194"/>
                  </a:lnTo>
                  <a:lnTo>
                    <a:pt x="158" y="194"/>
                  </a:lnTo>
                  <a:lnTo>
                    <a:pt x="158" y="194"/>
                  </a:lnTo>
                  <a:lnTo>
                    <a:pt x="158" y="194"/>
                  </a:lnTo>
                  <a:lnTo>
                    <a:pt x="159" y="194"/>
                  </a:lnTo>
                  <a:lnTo>
                    <a:pt x="160" y="195"/>
                  </a:lnTo>
                  <a:lnTo>
                    <a:pt x="161" y="196"/>
                  </a:lnTo>
                  <a:lnTo>
                    <a:pt x="162" y="197"/>
                  </a:lnTo>
                  <a:lnTo>
                    <a:pt x="162" y="197"/>
                  </a:lnTo>
                  <a:lnTo>
                    <a:pt x="162" y="197"/>
                  </a:lnTo>
                  <a:lnTo>
                    <a:pt x="163" y="198"/>
                  </a:lnTo>
                  <a:lnTo>
                    <a:pt x="163" y="198"/>
                  </a:lnTo>
                  <a:lnTo>
                    <a:pt x="163" y="199"/>
                  </a:lnTo>
                  <a:lnTo>
                    <a:pt x="162" y="199"/>
                  </a:lnTo>
                  <a:lnTo>
                    <a:pt x="162" y="199"/>
                  </a:lnTo>
                  <a:lnTo>
                    <a:pt x="159" y="201"/>
                  </a:lnTo>
                  <a:lnTo>
                    <a:pt x="158" y="203"/>
                  </a:lnTo>
                  <a:lnTo>
                    <a:pt x="157" y="205"/>
                  </a:lnTo>
                  <a:lnTo>
                    <a:pt x="157" y="205"/>
                  </a:lnTo>
                  <a:lnTo>
                    <a:pt x="156" y="205"/>
                  </a:lnTo>
                  <a:lnTo>
                    <a:pt x="156" y="205"/>
                  </a:lnTo>
                  <a:lnTo>
                    <a:pt x="156" y="205"/>
                  </a:lnTo>
                  <a:lnTo>
                    <a:pt x="156" y="205"/>
                  </a:lnTo>
                  <a:lnTo>
                    <a:pt x="156" y="205"/>
                  </a:lnTo>
                  <a:lnTo>
                    <a:pt x="153" y="206"/>
                  </a:lnTo>
                  <a:lnTo>
                    <a:pt x="151" y="208"/>
                  </a:lnTo>
                  <a:lnTo>
                    <a:pt x="151" y="208"/>
                  </a:lnTo>
                  <a:lnTo>
                    <a:pt x="151" y="208"/>
                  </a:lnTo>
                  <a:lnTo>
                    <a:pt x="149" y="209"/>
                  </a:lnTo>
                  <a:lnTo>
                    <a:pt x="148" y="210"/>
                  </a:lnTo>
                  <a:lnTo>
                    <a:pt x="148" y="210"/>
                  </a:lnTo>
                  <a:lnTo>
                    <a:pt x="148" y="210"/>
                  </a:lnTo>
                  <a:lnTo>
                    <a:pt x="144" y="212"/>
                  </a:lnTo>
                  <a:lnTo>
                    <a:pt x="144" y="212"/>
                  </a:lnTo>
                  <a:lnTo>
                    <a:pt x="144" y="212"/>
                  </a:lnTo>
                  <a:lnTo>
                    <a:pt x="143" y="212"/>
                  </a:lnTo>
                  <a:lnTo>
                    <a:pt x="143" y="212"/>
                  </a:lnTo>
                  <a:lnTo>
                    <a:pt x="141" y="212"/>
                  </a:lnTo>
                  <a:lnTo>
                    <a:pt x="140" y="212"/>
                  </a:lnTo>
                  <a:lnTo>
                    <a:pt x="140" y="212"/>
                  </a:lnTo>
                  <a:lnTo>
                    <a:pt x="140" y="212"/>
                  </a:lnTo>
                  <a:lnTo>
                    <a:pt x="140" y="212"/>
                  </a:lnTo>
                  <a:lnTo>
                    <a:pt x="139" y="212"/>
                  </a:lnTo>
                  <a:lnTo>
                    <a:pt x="139" y="212"/>
                  </a:lnTo>
                  <a:lnTo>
                    <a:pt x="139" y="212"/>
                  </a:lnTo>
                  <a:lnTo>
                    <a:pt x="136" y="213"/>
                  </a:lnTo>
                  <a:lnTo>
                    <a:pt x="134" y="214"/>
                  </a:lnTo>
                  <a:lnTo>
                    <a:pt x="134" y="214"/>
                  </a:lnTo>
                  <a:lnTo>
                    <a:pt x="132" y="215"/>
                  </a:lnTo>
                  <a:lnTo>
                    <a:pt x="132" y="215"/>
                  </a:lnTo>
                  <a:lnTo>
                    <a:pt x="132" y="215"/>
                  </a:lnTo>
                  <a:lnTo>
                    <a:pt x="132" y="215"/>
                  </a:lnTo>
                  <a:lnTo>
                    <a:pt x="132" y="215"/>
                  </a:lnTo>
                  <a:lnTo>
                    <a:pt x="132" y="215"/>
                  </a:lnTo>
                  <a:lnTo>
                    <a:pt x="132" y="216"/>
                  </a:lnTo>
                  <a:lnTo>
                    <a:pt x="132" y="216"/>
                  </a:lnTo>
                  <a:lnTo>
                    <a:pt x="131" y="216"/>
                  </a:lnTo>
                  <a:lnTo>
                    <a:pt x="130" y="218"/>
                  </a:lnTo>
                  <a:lnTo>
                    <a:pt x="130" y="218"/>
                  </a:lnTo>
                  <a:lnTo>
                    <a:pt x="130" y="218"/>
                  </a:lnTo>
                  <a:lnTo>
                    <a:pt x="130" y="218"/>
                  </a:lnTo>
                  <a:lnTo>
                    <a:pt x="130" y="219"/>
                  </a:lnTo>
                  <a:lnTo>
                    <a:pt x="129" y="220"/>
                  </a:lnTo>
                  <a:lnTo>
                    <a:pt x="129" y="220"/>
                  </a:lnTo>
                  <a:lnTo>
                    <a:pt x="129" y="220"/>
                  </a:lnTo>
                  <a:lnTo>
                    <a:pt x="129" y="221"/>
                  </a:lnTo>
                  <a:lnTo>
                    <a:pt x="128" y="221"/>
                  </a:lnTo>
                  <a:lnTo>
                    <a:pt x="128" y="221"/>
                  </a:lnTo>
                  <a:lnTo>
                    <a:pt x="128" y="221"/>
                  </a:lnTo>
                  <a:lnTo>
                    <a:pt x="128" y="221"/>
                  </a:lnTo>
                  <a:lnTo>
                    <a:pt x="128" y="221"/>
                  </a:lnTo>
                  <a:lnTo>
                    <a:pt x="128" y="222"/>
                  </a:lnTo>
                  <a:lnTo>
                    <a:pt x="128" y="222"/>
                  </a:lnTo>
                  <a:lnTo>
                    <a:pt x="128" y="222"/>
                  </a:lnTo>
                  <a:lnTo>
                    <a:pt x="127" y="222"/>
                  </a:lnTo>
                  <a:lnTo>
                    <a:pt x="127" y="222"/>
                  </a:lnTo>
                  <a:lnTo>
                    <a:pt x="127" y="222"/>
                  </a:lnTo>
                  <a:lnTo>
                    <a:pt x="126" y="222"/>
                  </a:lnTo>
                  <a:lnTo>
                    <a:pt x="126" y="223"/>
                  </a:lnTo>
                  <a:lnTo>
                    <a:pt x="125" y="223"/>
                  </a:lnTo>
                  <a:lnTo>
                    <a:pt x="125" y="223"/>
                  </a:lnTo>
                  <a:lnTo>
                    <a:pt x="125" y="223"/>
                  </a:lnTo>
                  <a:lnTo>
                    <a:pt x="125" y="223"/>
                  </a:lnTo>
                  <a:lnTo>
                    <a:pt x="123" y="222"/>
                  </a:lnTo>
                  <a:lnTo>
                    <a:pt x="122" y="222"/>
                  </a:lnTo>
                  <a:lnTo>
                    <a:pt x="122" y="222"/>
                  </a:lnTo>
                  <a:lnTo>
                    <a:pt x="117" y="220"/>
                  </a:lnTo>
                  <a:lnTo>
                    <a:pt x="113" y="217"/>
                  </a:lnTo>
                  <a:lnTo>
                    <a:pt x="113" y="216"/>
                  </a:lnTo>
                  <a:lnTo>
                    <a:pt x="112" y="216"/>
                  </a:lnTo>
                  <a:lnTo>
                    <a:pt x="112" y="216"/>
                  </a:lnTo>
                  <a:lnTo>
                    <a:pt x="112" y="216"/>
                  </a:lnTo>
                  <a:lnTo>
                    <a:pt x="112" y="216"/>
                  </a:lnTo>
                  <a:lnTo>
                    <a:pt x="112" y="216"/>
                  </a:lnTo>
                  <a:lnTo>
                    <a:pt x="112" y="216"/>
                  </a:lnTo>
                  <a:lnTo>
                    <a:pt x="112" y="216"/>
                  </a:lnTo>
                  <a:lnTo>
                    <a:pt x="110" y="215"/>
                  </a:lnTo>
                  <a:lnTo>
                    <a:pt x="107" y="214"/>
                  </a:lnTo>
                  <a:lnTo>
                    <a:pt x="107" y="214"/>
                  </a:lnTo>
                  <a:lnTo>
                    <a:pt x="107" y="214"/>
                  </a:lnTo>
                  <a:lnTo>
                    <a:pt x="107" y="214"/>
                  </a:lnTo>
                  <a:lnTo>
                    <a:pt x="107" y="214"/>
                  </a:lnTo>
                  <a:lnTo>
                    <a:pt x="107" y="214"/>
                  </a:lnTo>
                  <a:lnTo>
                    <a:pt x="106" y="214"/>
                  </a:lnTo>
                  <a:lnTo>
                    <a:pt x="106" y="214"/>
                  </a:lnTo>
                  <a:lnTo>
                    <a:pt x="106" y="214"/>
                  </a:lnTo>
                  <a:lnTo>
                    <a:pt x="106" y="214"/>
                  </a:lnTo>
                  <a:lnTo>
                    <a:pt x="106" y="214"/>
                  </a:lnTo>
                  <a:lnTo>
                    <a:pt x="106" y="215"/>
                  </a:lnTo>
                  <a:lnTo>
                    <a:pt x="106" y="215"/>
                  </a:lnTo>
                  <a:lnTo>
                    <a:pt x="106" y="215"/>
                  </a:lnTo>
                  <a:lnTo>
                    <a:pt x="106" y="215"/>
                  </a:lnTo>
                  <a:lnTo>
                    <a:pt x="105" y="215"/>
                  </a:lnTo>
                  <a:lnTo>
                    <a:pt x="105" y="216"/>
                  </a:lnTo>
                  <a:lnTo>
                    <a:pt x="104" y="216"/>
                  </a:lnTo>
                  <a:lnTo>
                    <a:pt x="103" y="217"/>
                  </a:lnTo>
                  <a:lnTo>
                    <a:pt x="103" y="217"/>
                  </a:lnTo>
                  <a:lnTo>
                    <a:pt x="103" y="217"/>
                  </a:lnTo>
                  <a:lnTo>
                    <a:pt x="103" y="218"/>
                  </a:lnTo>
                  <a:lnTo>
                    <a:pt x="103" y="218"/>
                  </a:lnTo>
                  <a:lnTo>
                    <a:pt x="103" y="218"/>
                  </a:lnTo>
                  <a:lnTo>
                    <a:pt x="103" y="219"/>
                  </a:lnTo>
                  <a:lnTo>
                    <a:pt x="103" y="219"/>
                  </a:lnTo>
                  <a:lnTo>
                    <a:pt x="103" y="219"/>
                  </a:lnTo>
                  <a:lnTo>
                    <a:pt x="103" y="219"/>
                  </a:lnTo>
                  <a:lnTo>
                    <a:pt x="103" y="219"/>
                  </a:lnTo>
                  <a:lnTo>
                    <a:pt x="103" y="219"/>
                  </a:lnTo>
                  <a:lnTo>
                    <a:pt x="103" y="219"/>
                  </a:lnTo>
                  <a:lnTo>
                    <a:pt x="103" y="219"/>
                  </a:lnTo>
                  <a:lnTo>
                    <a:pt x="103" y="220"/>
                  </a:lnTo>
                  <a:lnTo>
                    <a:pt x="103" y="220"/>
                  </a:lnTo>
                  <a:lnTo>
                    <a:pt x="103" y="220"/>
                  </a:lnTo>
                  <a:lnTo>
                    <a:pt x="103" y="220"/>
                  </a:lnTo>
                  <a:lnTo>
                    <a:pt x="103" y="221"/>
                  </a:lnTo>
                  <a:lnTo>
                    <a:pt x="103" y="221"/>
                  </a:lnTo>
                  <a:lnTo>
                    <a:pt x="103" y="221"/>
                  </a:lnTo>
                  <a:lnTo>
                    <a:pt x="103" y="221"/>
                  </a:lnTo>
                  <a:lnTo>
                    <a:pt x="102" y="223"/>
                  </a:lnTo>
                  <a:lnTo>
                    <a:pt x="102" y="224"/>
                  </a:lnTo>
                  <a:lnTo>
                    <a:pt x="102" y="226"/>
                  </a:lnTo>
                  <a:lnTo>
                    <a:pt x="102" y="227"/>
                  </a:lnTo>
                  <a:lnTo>
                    <a:pt x="101" y="227"/>
                  </a:lnTo>
                  <a:lnTo>
                    <a:pt x="101" y="227"/>
                  </a:lnTo>
                  <a:lnTo>
                    <a:pt x="100" y="228"/>
                  </a:lnTo>
                  <a:lnTo>
                    <a:pt x="100" y="228"/>
                  </a:lnTo>
                  <a:lnTo>
                    <a:pt x="100" y="228"/>
                  </a:lnTo>
                  <a:lnTo>
                    <a:pt x="100" y="228"/>
                  </a:lnTo>
                  <a:lnTo>
                    <a:pt x="97" y="230"/>
                  </a:lnTo>
                  <a:lnTo>
                    <a:pt x="90" y="233"/>
                  </a:lnTo>
                  <a:lnTo>
                    <a:pt x="90" y="233"/>
                  </a:lnTo>
                  <a:lnTo>
                    <a:pt x="89" y="233"/>
                  </a:lnTo>
                  <a:lnTo>
                    <a:pt x="89" y="233"/>
                  </a:lnTo>
                  <a:lnTo>
                    <a:pt x="89" y="233"/>
                  </a:lnTo>
                  <a:lnTo>
                    <a:pt x="89" y="233"/>
                  </a:lnTo>
                  <a:lnTo>
                    <a:pt x="89" y="233"/>
                  </a:lnTo>
                  <a:lnTo>
                    <a:pt x="89" y="233"/>
                  </a:lnTo>
                  <a:lnTo>
                    <a:pt x="88" y="233"/>
                  </a:lnTo>
                  <a:lnTo>
                    <a:pt x="88" y="233"/>
                  </a:lnTo>
                  <a:lnTo>
                    <a:pt x="88" y="233"/>
                  </a:lnTo>
                  <a:lnTo>
                    <a:pt x="87" y="232"/>
                  </a:lnTo>
                  <a:lnTo>
                    <a:pt x="87" y="232"/>
                  </a:lnTo>
                  <a:lnTo>
                    <a:pt x="87" y="232"/>
                  </a:lnTo>
                  <a:lnTo>
                    <a:pt x="86" y="232"/>
                  </a:lnTo>
                  <a:lnTo>
                    <a:pt x="85" y="230"/>
                  </a:lnTo>
                  <a:lnTo>
                    <a:pt x="83" y="230"/>
                  </a:lnTo>
                  <a:lnTo>
                    <a:pt x="81" y="230"/>
                  </a:lnTo>
                  <a:lnTo>
                    <a:pt x="78" y="232"/>
                  </a:lnTo>
                  <a:lnTo>
                    <a:pt x="76" y="235"/>
                  </a:lnTo>
                  <a:lnTo>
                    <a:pt x="76" y="235"/>
                  </a:lnTo>
                  <a:lnTo>
                    <a:pt x="76" y="235"/>
                  </a:lnTo>
                  <a:lnTo>
                    <a:pt x="76" y="235"/>
                  </a:lnTo>
                  <a:lnTo>
                    <a:pt x="76" y="235"/>
                  </a:lnTo>
                  <a:lnTo>
                    <a:pt x="76" y="235"/>
                  </a:lnTo>
                  <a:lnTo>
                    <a:pt x="76" y="235"/>
                  </a:lnTo>
                  <a:lnTo>
                    <a:pt x="76" y="235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5" y="237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2" y="236"/>
                  </a:lnTo>
                  <a:lnTo>
                    <a:pt x="72" y="236"/>
                  </a:lnTo>
                  <a:lnTo>
                    <a:pt x="70" y="237"/>
                  </a:lnTo>
                  <a:lnTo>
                    <a:pt x="69" y="238"/>
                  </a:lnTo>
                  <a:lnTo>
                    <a:pt x="68" y="239"/>
                  </a:lnTo>
                  <a:lnTo>
                    <a:pt x="68" y="240"/>
                  </a:lnTo>
                  <a:lnTo>
                    <a:pt x="68" y="240"/>
                  </a:lnTo>
                  <a:lnTo>
                    <a:pt x="68" y="240"/>
                  </a:lnTo>
                  <a:lnTo>
                    <a:pt x="67" y="241"/>
                  </a:lnTo>
                  <a:lnTo>
                    <a:pt x="67" y="241"/>
                  </a:lnTo>
                  <a:lnTo>
                    <a:pt x="67" y="241"/>
                  </a:lnTo>
                  <a:lnTo>
                    <a:pt x="67" y="241"/>
                  </a:lnTo>
                  <a:lnTo>
                    <a:pt x="67" y="242"/>
                  </a:lnTo>
                  <a:lnTo>
                    <a:pt x="67" y="242"/>
                  </a:lnTo>
                  <a:lnTo>
                    <a:pt x="67" y="242"/>
                  </a:lnTo>
                  <a:lnTo>
                    <a:pt x="67" y="242"/>
                  </a:lnTo>
                  <a:lnTo>
                    <a:pt x="67" y="242"/>
                  </a:lnTo>
                  <a:lnTo>
                    <a:pt x="67" y="242"/>
                  </a:lnTo>
                  <a:lnTo>
                    <a:pt x="66" y="244"/>
                  </a:lnTo>
                  <a:lnTo>
                    <a:pt x="65" y="245"/>
                  </a:lnTo>
                  <a:lnTo>
                    <a:pt x="64" y="246"/>
                  </a:lnTo>
                  <a:lnTo>
                    <a:pt x="61" y="248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8" y="246"/>
                  </a:lnTo>
                  <a:lnTo>
                    <a:pt x="56" y="246"/>
                  </a:lnTo>
                  <a:lnTo>
                    <a:pt x="56" y="246"/>
                  </a:lnTo>
                  <a:lnTo>
                    <a:pt x="56" y="246"/>
                  </a:lnTo>
                  <a:lnTo>
                    <a:pt x="56" y="246"/>
                  </a:lnTo>
                  <a:lnTo>
                    <a:pt x="56" y="246"/>
                  </a:lnTo>
                  <a:lnTo>
                    <a:pt x="56" y="245"/>
                  </a:lnTo>
                  <a:lnTo>
                    <a:pt x="56" y="245"/>
                  </a:lnTo>
                  <a:lnTo>
                    <a:pt x="56" y="245"/>
                  </a:lnTo>
                  <a:lnTo>
                    <a:pt x="56" y="245"/>
                  </a:lnTo>
                  <a:lnTo>
                    <a:pt x="56" y="245"/>
                  </a:lnTo>
                  <a:lnTo>
                    <a:pt x="57" y="245"/>
                  </a:lnTo>
                  <a:lnTo>
                    <a:pt x="57" y="245"/>
                  </a:lnTo>
                  <a:lnTo>
                    <a:pt x="57" y="245"/>
                  </a:lnTo>
                  <a:lnTo>
                    <a:pt x="57" y="244"/>
                  </a:lnTo>
                  <a:lnTo>
                    <a:pt x="57" y="244"/>
                  </a:lnTo>
                  <a:lnTo>
                    <a:pt x="57" y="244"/>
                  </a:lnTo>
                  <a:lnTo>
                    <a:pt x="57" y="244"/>
                  </a:lnTo>
                  <a:lnTo>
                    <a:pt x="56" y="243"/>
                  </a:lnTo>
                  <a:lnTo>
                    <a:pt x="56" y="243"/>
                  </a:lnTo>
                  <a:lnTo>
                    <a:pt x="56" y="243"/>
                  </a:lnTo>
                  <a:lnTo>
                    <a:pt x="56" y="243"/>
                  </a:lnTo>
                  <a:lnTo>
                    <a:pt x="56" y="242"/>
                  </a:lnTo>
                  <a:lnTo>
                    <a:pt x="56" y="242"/>
                  </a:lnTo>
                  <a:lnTo>
                    <a:pt x="53" y="240"/>
                  </a:lnTo>
                  <a:lnTo>
                    <a:pt x="53" y="240"/>
                  </a:lnTo>
                  <a:lnTo>
                    <a:pt x="53" y="240"/>
                  </a:lnTo>
                  <a:lnTo>
                    <a:pt x="53" y="239"/>
                  </a:lnTo>
                  <a:lnTo>
                    <a:pt x="53" y="239"/>
                  </a:lnTo>
                  <a:lnTo>
                    <a:pt x="52" y="239"/>
                  </a:lnTo>
                  <a:lnTo>
                    <a:pt x="50" y="239"/>
                  </a:lnTo>
                  <a:lnTo>
                    <a:pt x="49" y="241"/>
                  </a:lnTo>
                  <a:lnTo>
                    <a:pt x="49" y="241"/>
                  </a:lnTo>
                  <a:lnTo>
                    <a:pt x="47" y="243"/>
                  </a:lnTo>
                  <a:lnTo>
                    <a:pt x="47" y="243"/>
                  </a:lnTo>
                  <a:lnTo>
                    <a:pt x="47" y="243"/>
                  </a:lnTo>
                  <a:lnTo>
                    <a:pt x="47" y="244"/>
                  </a:lnTo>
                  <a:lnTo>
                    <a:pt x="42" y="243"/>
                  </a:lnTo>
                  <a:lnTo>
                    <a:pt x="42" y="243"/>
                  </a:lnTo>
                  <a:lnTo>
                    <a:pt x="41" y="242"/>
                  </a:lnTo>
                  <a:lnTo>
                    <a:pt x="41" y="242"/>
                  </a:lnTo>
                  <a:lnTo>
                    <a:pt x="41" y="242"/>
                  </a:lnTo>
                  <a:lnTo>
                    <a:pt x="40" y="242"/>
                  </a:lnTo>
                  <a:lnTo>
                    <a:pt x="39" y="242"/>
                  </a:lnTo>
                  <a:lnTo>
                    <a:pt x="39" y="242"/>
                  </a:lnTo>
                  <a:lnTo>
                    <a:pt x="39" y="242"/>
                  </a:lnTo>
                  <a:lnTo>
                    <a:pt x="39" y="242"/>
                  </a:lnTo>
                  <a:lnTo>
                    <a:pt x="39" y="242"/>
                  </a:lnTo>
                  <a:lnTo>
                    <a:pt x="38" y="243"/>
                  </a:lnTo>
                  <a:lnTo>
                    <a:pt x="36" y="243"/>
                  </a:lnTo>
                  <a:lnTo>
                    <a:pt x="36" y="243"/>
                  </a:lnTo>
                  <a:lnTo>
                    <a:pt x="36" y="243"/>
                  </a:lnTo>
                  <a:lnTo>
                    <a:pt x="36" y="243"/>
                  </a:lnTo>
                  <a:lnTo>
                    <a:pt x="36" y="243"/>
                  </a:lnTo>
                  <a:lnTo>
                    <a:pt x="35" y="243"/>
                  </a:lnTo>
                  <a:lnTo>
                    <a:pt x="35" y="243"/>
                  </a:lnTo>
                  <a:lnTo>
                    <a:pt x="34" y="242"/>
                  </a:lnTo>
                  <a:lnTo>
                    <a:pt x="33" y="242"/>
                  </a:lnTo>
                  <a:lnTo>
                    <a:pt x="33" y="241"/>
                  </a:lnTo>
                  <a:lnTo>
                    <a:pt x="32" y="241"/>
                  </a:lnTo>
                  <a:lnTo>
                    <a:pt x="32" y="241"/>
                  </a:lnTo>
                  <a:lnTo>
                    <a:pt x="32" y="241"/>
                  </a:lnTo>
                  <a:lnTo>
                    <a:pt x="31" y="241"/>
                  </a:lnTo>
                  <a:lnTo>
                    <a:pt x="31" y="241"/>
                  </a:lnTo>
                  <a:lnTo>
                    <a:pt x="31" y="241"/>
                  </a:lnTo>
                  <a:lnTo>
                    <a:pt x="31" y="241"/>
                  </a:lnTo>
                  <a:lnTo>
                    <a:pt x="30" y="241"/>
                  </a:lnTo>
                  <a:lnTo>
                    <a:pt x="29" y="239"/>
                  </a:lnTo>
                  <a:lnTo>
                    <a:pt x="29" y="239"/>
                  </a:lnTo>
                  <a:lnTo>
                    <a:pt x="29" y="238"/>
                  </a:lnTo>
                  <a:lnTo>
                    <a:pt x="29" y="238"/>
                  </a:lnTo>
                  <a:lnTo>
                    <a:pt x="28" y="237"/>
                  </a:lnTo>
                  <a:lnTo>
                    <a:pt x="28" y="237"/>
                  </a:lnTo>
                  <a:lnTo>
                    <a:pt x="28" y="236"/>
                  </a:lnTo>
                  <a:lnTo>
                    <a:pt x="27" y="234"/>
                  </a:lnTo>
                  <a:lnTo>
                    <a:pt x="27" y="234"/>
                  </a:lnTo>
                  <a:lnTo>
                    <a:pt x="27" y="234"/>
                  </a:lnTo>
                  <a:lnTo>
                    <a:pt x="28" y="234"/>
                  </a:lnTo>
                  <a:lnTo>
                    <a:pt x="28" y="233"/>
                  </a:lnTo>
                  <a:lnTo>
                    <a:pt x="28" y="233"/>
                  </a:lnTo>
                  <a:lnTo>
                    <a:pt x="28" y="233"/>
                  </a:lnTo>
                  <a:lnTo>
                    <a:pt x="28" y="233"/>
                  </a:lnTo>
                  <a:lnTo>
                    <a:pt x="28" y="232"/>
                  </a:lnTo>
                  <a:lnTo>
                    <a:pt x="27" y="232"/>
                  </a:lnTo>
                  <a:lnTo>
                    <a:pt x="27" y="232"/>
                  </a:lnTo>
                  <a:lnTo>
                    <a:pt x="27" y="231"/>
                  </a:lnTo>
                  <a:lnTo>
                    <a:pt x="27" y="231"/>
                  </a:lnTo>
                  <a:lnTo>
                    <a:pt x="27" y="231"/>
                  </a:lnTo>
                  <a:lnTo>
                    <a:pt x="25" y="231"/>
                  </a:lnTo>
                  <a:lnTo>
                    <a:pt x="25" y="231"/>
                  </a:lnTo>
                  <a:lnTo>
                    <a:pt x="24" y="231"/>
                  </a:lnTo>
                  <a:lnTo>
                    <a:pt x="21" y="229"/>
                  </a:lnTo>
                  <a:lnTo>
                    <a:pt x="21" y="229"/>
                  </a:lnTo>
                  <a:lnTo>
                    <a:pt x="21" y="229"/>
                  </a:lnTo>
                  <a:lnTo>
                    <a:pt x="21" y="229"/>
                  </a:lnTo>
                  <a:lnTo>
                    <a:pt x="21" y="228"/>
                  </a:lnTo>
                  <a:lnTo>
                    <a:pt x="20" y="228"/>
                  </a:lnTo>
                  <a:lnTo>
                    <a:pt x="19" y="229"/>
                  </a:lnTo>
                  <a:lnTo>
                    <a:pt x="18" y="229"/>
                  </a:lnTo>
                  <a:lnTo>
                    <a:pt x="18" y="229"/>
                  </a:lnTo>
                  <a:lnTo>
                    <a:pt x="18" y="229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6" y="229"/>
                  </a:lnTo>
                  <a:lnTo>
                    <a:pt x="14" y="229"/>
                  </a:lnTo>
                  <a:lnTo>
                    <a:pt x="13" y="228"/>
                  </a:lnTo>
                  <a:lnTo>
                    <a:pt x="13" y="228"/>
                  </a:lnTo>
                  <a:lnTo>
                    <a:pt x="11" y="226"/>
                  </a:lnTo>
                  <a:lnTo>
                    <a:pt x="9" y="224"/>
                  </a:lnTo>
                  <a:lnTo>
                    <a:pt x="7" y="225"/>
                  </a:lnTo>
                  <a:lnTo>
                    <a:pt x="7" y="226"/>
                  </a:lnTo>
                  <a:lnTo>
                    <a:pt x="6" y="226"/>
                  </a:lnTo>
                  <a:lnTo>
                    <a:pt x="6" y="226"/>
                  </a:lnTo>
                  <a:lnTo>
                    <a:pt x="6" y="226"/>
                  </a:lnTo>
                  <a:lnTo>
                    <a:pt x="6" y="226"/>
                  </a:lnTo>
                  <a:lnTo>
                    <a:pt x="6" y="226"/>
                  </a:lnTo>
                  <a:lnTo>
                    <a:pt x="5" y="225"/>
                  </a:lnTo>
                  <a:lnTo>
                    <a:pt x="5" y="225"/>
                  </a:lnTo>
                  <a:lnTo>
                    <a:pt x="5" y="225"/>
                  </a:lnTo>
                  <a:lnTo>
                    <a:pt x="5" y="225"/>
                  </a:lnTo>
                  <a:lnTo>
                    <a:pt x="4" y="224"/>
                  </a:lnTo>
                  <a:lnTo>
                    <a:pt x="3" y="224"/>
                  </a:lnTo>
                  <a:lnTo>
                    <a:pt x="3" y="224"/>
                  </a:lnTo>
                  <a:lnTo>
                    <a:pt x="3" y="224"/>
                  </a:lnTo>
                  <a:lnTo>
                    <a:pt x="1" y="224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1" y="216"/>
                  </a:lnTo>
                  <a:lnTo>
                    <a:pt x="1" y="215"/>
                  </a:lnTo>
                  <a:lnTo>
                    <a:pt x="1" y="214"/>
                  </a:lnTo>
                  <a:lnTo>
                    <a:pt x="1" y="214"/>
                  </a:lnTo>
                  <a:lnTo>
                    <a:pt x="2" y="213"/>
                  </a:lnTo>
                  <a:lnTo>
                    <a:pt x="2" y="211"/>
                  </a:lnTo>
                  <a:lnTo>
                    <a:pt x="2" y="211"/>
                  </a:lnTo>
                  <a:lnTo>
                    <a:pt x="2" y="211"/>
                  </a:lnTo>
                  <a:lnTo>
                    <a:pt x="2" y="206"/>
                  </a:lnTo>
                  <a:lnTo>
                    <a:pt x="2" y="205"/>
                  </a:lnTo>
                  <a:lnTo>
                    <a:pt x="2" y="205"/>
                  </a:lnTo>
                  <a:lnTo>
                    <a:pt x="2" y="203"/>
                  </a:lnTo>
                  <a:lnTo>
                    <a:pt x="2" y="203"/>
                  </a:lnTo>
                  <a:lnTo>
                    <a:pt x="2" y="202"/>
                  </a:lnTo>
                  <a:lnTo>
                    <a:pt x="2" y="202"/>
                  </a:lnTo>
                  <a:lnTo>
                    <a:pt x="3" y="202"/>
                  </a:lnTo>
                  <a:lnTo>
                    <a:pt x="3" y="202"/>
                  </a:lnTo>
                  <a:lnTo>
                    <a:pt x="3" y="202"/>
                  </a:lnTo>
                  <a:lnTo>
                    <a:pt x="4" y="201"/>
                  </a:lnTo>
                  <a:lnTo>
                    <a:pt x="4" y="201"/>
                  </a:lnTo>
                  <a:lnTo>
                    <a:pt x="4" y="202"/>
                  </a:lnTo>
                  <a:lnTo>
                    <a:pt x="5" y="202"/>
                  </a:lnTo>
                  <a:lnTo>
                    <a:pt x="6" y="201"/>
                  </a:lnTo>
                  <a:lnTo>
                    <a:pt x="6" y="201"/>
                  </a:lnTo>
                  <a:lnTo>
                    <a:pt x="7" y="200"/>
                  </a:lnTo>
                  <a:lnTo>
                    <a:pt x="9" y="198"/>
                  </a:lnTo>
                  <a:lnTo>
                    <a:pt x="10" y="196"/>
                  </a:lnTo>
                  <a:lnTo>
                    <a:pt x="11" y="195"/>
                  </a:lnTo>
                  <a:lnTo>
                    <a:pt x="12" y="195"/>
                  </a:lnTo>
                  <a:lnTo>
                    <a:pt x="12" y="196"/>
                  </a:lnTo>
                  <a:lnTo>
                    <a:pt x="13" y="196"/>
                  </a:lnTo>
                  <a:lnTo>
                    <a:pt x="16" y="197"/>
                  </a:lnTo>
                  <a:lnTo>
                    <a:pt x="16" y="197"/>
                  </a:lnTo>
                  <a:lnTo>
                    <a:pt x="16" y="197"/>
                  </a:lnTo>
                  <a:lnTo>
                    <a:pt x="16" y="197"/>
                  </a:lnTo>
                  <a:lnTo>
                    <a:pt x="17" y="197"/>
                  </a:lnTo>
                  <a:lnTo>
                    <a:pt x="18" y="197"/>
                  </a:lnTo>
                  <a:lnTo>
                    <a:pt x="18" y="197"/>
                  </a:lnTo>
                  <a:lnTo>
                    <a:pt x="18" y="197"/>
                  </a:lnTo>
                  <a:lnTo>
                    <a:pt x="18" y="197"/>
                  </a:lnTo>
                  <a:lnTo>
                    <a:pt x="18" y="196"/>
                  </a:lnTo>
                  <a:lnTo>
                    <a:pt x="18" y="196"/>
                  </a:lnTo>
                  <a:lnTo>
                    <a:pt x="18" y="196"/>
                  </a:lnTo>
                  <a:lnTo>
                    <a:pt x="18" y="196"/>
                  </a:lnTo>
                  <a:lnTo>
                    <a:pt x="18" y="196"/>
                  </a:lnTo>
                  <a:lnTo>
                    <a:pt x="18" y="196"/>
                  </a:lnTo>
                  <a:lnTo>
                    <a:pt x="18" y="196"/>
                  </a:lnTo>
                  <a:lnTo>
                    <a:pt x="18" y="196"/>
                  </a:lnTo>
                  <a:lnTo>
                    <a:pt x="18" y="196"/>
                  </a:lnTo>
                  <a:lnTo>
                    <a:pt x="18" y="196"/>
                  </a:lnTo>
                  <a:lnTo>
                    <a:pt x="18" y="196"/>
                  </a:lnTo>
                  <a:lnTo>
                    <a:pt x="18" y="196"/>
                  </a:lnTo>
                  <a:lnTo>
                    <a:pt x="17" y="196"/>
                  </a:lnTo>
                  <a:lnTo>
                    <a:pt x="17" y="196"/>
                  </a:lnTo>
                  <a:lnTo>
                    <a:pt x="17" y="196"/>
                  </a:lnTo>
                  <a:lnTo>
                    <a:pt x="17" y="195"/>
                  </a:lnTo>
                  <a:lnTo>
                    <a:pt x="17" y="195"/>
                  </a:lnTo>
                  <a:lnTo>
                    <a:pt x="17" y="195"/>
                  </a:lnTo>
                  <a:lnTo>
                    <a:pt x="17" y="195"/>
                  </a:lnTo>
                  <a:lnTo>
                    <a:pt x="17" y="194"/>
                  </a:lnTo>
                  <a:lnTo>
                    <a:pt x="18" y="193"/>
                  </a:lnTo>
                  <a:lnTo>
                    <a:pt x="18" y="193"/>
                  </a:lnTo>
                  <a:lnTo>
                    <a:pt x="18" y="192"/>
                  </a:lnTo>
                  <a:lnTo>
                    <a:pt x="18" y="192"/>
                  </a:lnTo>
                  <a:lnTo>
                    <a:pt x="18" y="192"/>
                  </a:lnTo>
                  <a:lnTo>
                    <a:pt x="18" y="192"/>
                  </a:lnTo>
                  <a:lnTo>
                    <a:pt x="18" y="192"/>
                  </a:lnTo>
                  <a:lnTo>
                    <a:pt x="18" y="192"/>
                  </a:lnTo>
                  <a:lnTo>
                    <a:pt x="18" y="192"/>
                  </a:lnTo>
                  <a:lnTo>
                    <a:pt x="18" y="192"/>
                  </a:lnTo>
                  <a:lnTo>
                    <a:pt x="19" y="191"/>
                  </a:lnTo>
                  <a:lnTo>
                    <a:pt x="19" y="187"/>
                  </a:lnTo>
                  <a:lnTo>
                    <a:pt x="20" y="189"/>
                  </a:lnTo>
                  <a:lnTo>
                    <a:pt x="22" y="189"/>
                  </a:lnTo>
                  <a:lnTo>
                    <a:pt x="22" y="189"/>
                  </a:lnTo>
                  <a:lnTo>
                    <a:pt x="22" y="188"/>
                  </a:lnTo>
                  <a:lnTo>
                    <a:pt x="21" y="185"/>
                  </a:lnTo>
                  <a:lnTo>
                    <a:pt x="21" y="185"/>
                  </a:lnTo>
                  <a:lnTo>
                    <a:pt x="21" y="185"/>
                  </a:lnTo>
                  <a:lnTo>
                    <a:pt x="21" y="185"/>
                  </a:lnTo>
                  <a:lnTo>
                    <a:pt x="21" y="185"/>
                  </a:lnTo>
                  <a:lnTo>
                    <a:pt x="21" y="185"/>
                  </a:lnTo>
                  <a:lnTo>
                    <a:pt x="22" y="184"/>
                  </a:lnTo>
                  <a:lnTo>
                    <a:pt x="22" y="184"/>
                  </a:lnTo>
                  <a:lnTo>
                    <a:pt x="22" y="183"/>
                  </a:lnTo>
                  <a:lnTo>
                    <a:pt x="22" y="183"/>
                  </a:lnTo>
                  <a:lnTo>
                    <a:pt x="23" y="182"/>
                  </a:lnTo>
                  <a:lnTo>
                    <a:pt x="23" y="182"/>
                  </a:lnTo>
                  <a:lnTo>
                    <a:pt x="24" y="181"/>
                  </a:lnTo>
                  <a:lnTo>
                    <a:pt x="25" y="179"/>
                  </a:lnTo>
                  <a:lnTo>
                    <a:pt x="26" y="179"/>
                  </a:lnTo>
                  <a:lnTo>
                    <a:pt x="27" y="177"/>
                  </a:lnTo>
                  <a:lnTo>
                    <a:pt x="28" y="177"/>
                  </a:lnTo>
                  <a:lnTo>
                    <a:pt x="28" y="177"/>
                  </a:lnTo>
                  <a:lnTo>
                    <a:pt x="28" y="177"/>
                  </a:lnTo>
                  <a:lnTo>
                    <a:pt x="28" y="177"/>
                  </a:lnTo>
                  <a:lnTo>
                    <a:pt x="28" y="177"/>
                  </a:lnTo>
                  <a:lnTo>
                    <a:pt x="28" y="176"/>
                  </a:lnTo>
                  <a:lnTo>
                    <a:pt x="28" y="176"/>
                  </a:lnTo>
                  <a:lnTo>
                    <a:pt x="28" y="176"/>
                  </a:lnTo>
                  <a:lnTo>
                    <a:pt x="27" y="176"/>
                  </a:lnTo>
                  <a:lnTo>
                    <a:pt x="27" y="176"/>
                  </a:lnTo>
                  <a:lnTo>
                    <a:pt x="27" y="176"/>
                  </a:lnTo>
                  <a:lnTo>
                    <a:pt x="27" y="176"/>
                  </a:lnTo>
                  <a:lnTo>
                    <a:pt x="27" y="176"/>
                  </a:lnTo>
                  <a:lnTo>
                    <a:pt x="27" y="176"/>
                  </a:lnTo>
                  <a:lnTo>
                    <a:pt x="27" y="176"/>
                  </a:lnTo>
                  <a:lnTo>
                    <a:pt x="27" y="176"/>
                  </a:lnTo>
                  <a:lnTo>
                    <a:pt x="27" y="176"/>
                  </a:lnTo>
                  <a:lnTo>
                    <a:pt x="27" y="174"/>
                  </a:lnTo>
                  <a:lnTo>
                    <a:pt x="27" y="172"/>
                  </a:lnTo>
                  <a:lnTo>
                    <a:pt x="27" y="171"/>
                  </a:lnTo>
                  <a:lnTo>
                    <a:pt x="27" y="171"/>
                  </a:lnTo>
                  <a:lnTo>
                    <a:pt x="29" y="169"/>
                  </a:lnTo>
                  <a:lnTo>
                    <a:pt x="30" y="169"/>
                  </a:lnTo>
                  <a:lnTo>
                    <a:pt x="30" y="169"/>
                  </a:lnTo>
                  <a:lnTo>
                    <a:pt x="30" y="169"/>
                  </a:lnTo>
                  <a:lnTo>
                    <a:pt x="31" y="169"/>
                  </a:lnTo>
                  <a:lnTo>
                    <a:pt x="31" y="169"/>
                  </a:lnTo>
                  <a:lnTo>
                    <a:pt x="32" y="169"/>
                  </a:lnTo>
                  <a:lnTo>
                    <a:pt x="32" y="169"/>
                  </a:lnTo>
                  <a:lnTo>
                    <a:pt x="32" y="169"/>
                  </a:lnTo>
                  <a:lnTo>
                    <a:pt x="32" y="167"/>
                  </a:lnTo>
                  <a:lnTo>
                    <a:pt x="31" y="165"/>
                  </a:lnTo>
                  <a:lnTo>
                    <a:pt x="28" y="162"/>
                  </a:lnTo>
                  <a:lnTo>
                    <a:pt x="28" y="162"/>
                  </a:lnTo>
                  <a:lnTo>
                    <a:pt x="27" y="162"/>
                  </a:lnTo>
                  <a:lnTo>
                    <a:pt x="27" y="162"/>
                  </a:lnTo>
                  <a:lnTo>
                    <a:pt x="27" y="162"/>
                  </a:lnTo>
                  <a:lnTo>
                    <a:pt x="27" y="162"/>
                  </a:lnTo>
                  <a:lnTo>
                    <a:pt x="27" y="162"/>
                  </a:lnTo>
                  <a:lnTo>
                    <a:pt x="26" y="162"/>
                  </a:lnTo>
                  <a:lnTo>
                    <a:pt x="26" y="162"/>
                  </a:lnTo>
                  <a:lnTo>
                    <a:pt x="26" y="162"/>
                  </a:lnTo>
                  <a:lnTo>
                    <a:pt x="25" y="162"/>
                  </a:lnTo>
                  <a:lnTo>
                    <a:pt x="24" y="163"/>
                  </a:lnTo>
                  <a:lnTo>
                    <a:pt x="24" y="163"/>
                  </a:lnTo>
                  <a:lnTo>
                    <a:pt x="23" y="163"/>
                  </a:lnTo>
                  <a:lnTo>
                    <a:pt x="23" y="163"/>
                  </a:lnTo>
                  <a:lnTo>
                    <a:pt x="23" y="163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24" y="161"/>
                  </a:lnTo>
                  <a:lnTo>
                    <a:pt x="24" y="161"/>
                  </a:lnTo>
                  <a:lnTo>
                    <a:pt x="23" y="158"/>
                  </a:lnTo>
                  <a:lnTo>
                    <a:pt x="23" y="158"/>
                  </a:lnTo>
                  <a:lnTo>
                    <a:pt x="23" y="157"/>
                  </a:lnTo>
                  <a:lnTo>
                    <a:pt x="23" y="157"/>
                  </a:lnTo>
                  <a:lnTo>
                    <a:pt x="23" y="157"/>
                  </a:lnTo>
                  <a:lnTo>
                    <a:pt x="22" y="157"/>
                  </a:lnTo>
                  <a:lnTo>
                    <a:pt x="22" y="157"/>
                  </a:lnTo>
                  <a:lnTo>
                    <a:pt x="22" y="157"/>
                  </a:lnTo>
                  <a:lnTo>
                    <a:pt x="21" y="157"/>
                  </a:lnTo>
                  <a:lnTo>
                    <a:pt x="21" y="157"/>
                  </a:lnTo>
                  <a:lnTo>
                    <a:pt x="17" y="156"/>
                  </a:lnTo>
                  <a:lnTo>
                    <a:pt x="17" y="156"/>
                  </a:lnTo>
                  <a:lnTo>
                    <a:pt x="16" y="154"/>
                  </a:lnTo>
                  <a:lnTo>
                    <a:pt x="15" y="154"/>
                  </a:lnTo>
                  <a:lnTo>
                    <a:pt x="14" y="153"/>
                  </a:lnTo>
                  <a:lnTo>
                    <a:pt x="14" y="153"/>
                  </a:lnTo>
                  <a:lnTo>
                    <a:pt x="13" y="153"/>
                  </a:lnTo>
                  <a:lnTo>
                    <a:pt x="13" y="154"/>
                  </a:lnTo>
                  <a:lnTo>
                    <a:pt x="13" y="154"/>
                  </a:lnTo>
                  <a:lnTo>
                    <a:pt x="13" y="154"/>
                  </a:lnTo>
                  <a:lnTo>
                    <a:pt x="13" y="154"/>
                  </a:lnTo>
                  <a:lnTo>
                    <a:pt x="13" y="154"/>
                  </a:lnTo>
                  <a:lnTo>
                    <a:pt x="13" y="154"/>
                  </a:lnTo>
                  <a:lnTo>
                    <a:pt x="13" y="154"/>
                  </a:lnTo>
                  <a:lnTo>
                    <a:pt x="13" y="154"/>
                  </a:lnTo>
                  <a:lnTo>
                    <a:pt x="12" y="154"/>
                  </a:lnTo>
                  <a:lnTo>
                    <a:pt x="12" y="154"/>
                  </a:lnTo>
                  <a:lnTo>
                    <a:pt x="12" y="154"/>
                  </a:lnTo>
                  <a:lnTo>
                    <a:pt x="12" y="154"/>
                  </a:lnTo>
                  <a:lnTo>
                    <a:pt x="12" y="155"/>
                  </a:lnTo>
                  <a:lnTo>
                    <a:pt x="12" y="155"/>
                  </a:lnTo>
                  <a:lnTo>
                    <a:pt x="11" y="155"/>
                  </a:lnTo>
                  <a:lnTo>
                    <a:pt x="11" y="155"/>
                  </a:lnTo>
                  <a:lnTo>
                    <a:pt x="9" y="156"/>
                  </a:lnTo>
                  <a:lnTo>
                    <a:pt x="9" y="156"/>
                  </a:lnTo>
                  <a:lnTo>
                    <a:pt x="8" y="155"/>
                  </a:lnTo>
                  <a:lnTo>
                    <a:pt x="8" y="155"/>
                  </a:lnTo>
                  <a:lnTo>
                    <a:pt x="8" y="155"/>
                  </a:lnTo>
                  <a:lnTo>
                    <a:pt x="8" y="155"/>
                  </a:lnTo>
                  <a:lnTo>
                    <a:pt x="8" y="154"/>
                  </a:lnTo>
                  <a:lnTo>
                    <a:pt x="8" y="154"/>
                  </a:lnTo>
                  <a:lnTo>
                    <a:pt x="8" y="154"/>
                  </a:lnTo>
                  <a:lnTo>
                    <a:pt x="8" y="154"/>
                  </a:lnTo>
                  <a:lnTo>
                    <a:pt x="8" y="154"/>
                  </a:lnTo>
                  <a:lnTo>
                    <a:pt x="8" y="154"/>
                  </a:lnTo>
                  <a:lnTo>
                    <a:pt x="8" y="153"/>
                  </a:lnTo>
                  <a:lnTo>
                    <a:pt x="9" y="152"/>
                  </a:lnTo>
                  <a:lnTo>
                    <a:pt x="9" y="151"/>
                  </a:lnTo>
                  <a:lnTo>
                    <a:pt x="9" y="151"/>
                  </a:lnTo>
                  <a:lnTo>
                    <a:pt x="10" y="151"/>
                  </a:lnTo>
                  <a:lnTo>
                    <a:pt x="10" y="150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9" y="149"/>
                  </a:lnTo>
                  <a:lnTo>
                    <a:pt x="9" y="149"/>
                  </a:lnTo>
                  <a:lnTo>
                    <a:pt x="9" y="149"/>
                  </a:lnTo>
                  <a:lnTo>
                    <a:pt x="9" y="149"/>
                  </a:lnTo>
                  <a:lnTo>
                    <a:pt x="9" y="149"/>
                  </a:lnTo>
                  <a:lnTo>
                    <a:pt x="9" y="149"/>
                  </a:lnTo>
                  <a:lnTo>
                    <a:pt x="9" y="146"/>
                  </a:lnTo>
                  <a:lnTo>
                    <a:pt x="9" y="145"/>
                  </a:lnTo>
                  <a:lnTo>
                    <a:pt x="9" y="145"/>
                  </a:lnTo>
                  <a:lnTo>
                    <a:pt x="9" y="145"/>
                  </a:lnTo>
                  <a:lnTo>
                    <a:pt x="9" y="145"/>
                  </a:lnTo>
                  <a:lnTo>
                    <a:pt x="9" y="145"/>
                  </a:lnTo>
                  <a:lnTo>
                    <a:pt x="10" y="144"/>
                  </a:lnTo>
                  <a:lnTo>
                    <a:pt x="10" y="144"/>
                  </a:lnTo>
                  <a:lnTo>
                    <a:pt x="10" y="144"/>
                  </a:lnTo>
                  <a:lnTo>
                    <a:pt x="10" y="144"/>
                  </a:lnTo>
                  <a:lnTo>
                    <a:pt x="10" y="144"/>
                  </a:lnTo>
                  <a:lnTo>
                    <a:pt x="10" y="144"/>
                  </a:lnTo>
                  <a:lnTo>
                    <a:pt x="10" y="144"/>
                  </a:lnTo>
                  <a:lnTo>
                    <a:pt x="10" y="145"/>
                  </a:lnTo>
                  <a:lnTo>
                    <a:pt x="10" y="145"/>
                  </a:lnTo>
                  <a:lnTo>
                    <a:pt x="11" y="145"/>
                  </a:lnTo>
                  <a:lnTo>
                    <a:pt x="11" y="145"/>
                  </a:lnTo>
                  <a:lnTo>
                    <a:pt x="13" y="146"/>
                  </a:lnTo>
                  <a:lnTo>
                    <a:pt x="13" y="146"/>
                  </a:lnTo>
                  <a:lnTo>
                    <a:pt x="15" y="146"/>
                  </a:lnTo>
                  <a:lnTo>
                    <a:pt x="15" y="146"/>
                  </a:lnTo>
                  <a:lnTo>
                    <a:pt x="15" y="146"/>
                  </a:lnTo>
                  <a:lnTo>
                    <a:pt x="15" y="146"/>
                  </a:lnTo>
                  <a:lnTo>
                    <a:pt x="17" y="145"/>
                  </a:lnTo>
                  <a:lnTo>
                    <a:pt x="17" y="145"/>
                  </a:lnTo>
                  <a:lnTo>
                    <a:pt x="17" y="145"/>
                  </a:lnTo>
                  <a:lnTo>
                    <a:pt x="17" y="144"/>
                  </a:lnTo>
                  <a:lnTo>
                    <a:pt x="17" y="144"/>
                  </a:lnTo>
                  <a:lnTo>
                    <a:pt x="17" y="144"/>
                  </a:lnTo>
                  <a:lnTo>
                    <a:pt x="17" y="143"/>
                  </a:lnTo>
                  <a:lnTo>
                    <a:pt x="19" y="141"/>
                  </a:lnTo>
                  <a:lnTo>
                    <a:pt x="19" y="141"/>
                  </a:lnTo>
                  <a:lnTo>
                    <a:pt x="23" y="140"/>
                  </a:lnTo>
                  <a:lnTo>
                    <a:pt x="23" y="140"/>
                  </a:lnTo>
                  <a:lnTo>
                    <a:pt x="23" y="140"/>
                  </a:lnTo>
                  <a:lnTo>
                    <a:pt x="23" y="140"/>
                  </a:lnTo>
                  <a:lnTo>
                    <a:pt x="23" y="140"/>
                  </a:lnTo>
                  <a:lnTo>
                    <a:pt x="23" y="140"/>
                  </a:lnTo>
                  <a:lnTo>
                    <a:pt x="23" y="140"/>
                  </a:lnTo>
                  <a:lnTo>
                    <a:pt x="23" y="140"/>
                  </a:lnTo>
                  <a:lnTo>
                    <a:pt x="23" y="140"/>
                  </a:lnTo>
                  <a:lnTo>
                    <a:pt x="23" y="141"/>
                  </a:lnTo>
                  <a:lnTo>
                    <a:pt x="23" y="141"/>
                  </a:lnTo>
                  <a:lnTo>
                    <a:pt x="25" y="143"/>
                  </a:lnTo>
                  <a:lnTo>
                    <a:pt x="25" y="143"/>
                  </a:lnTo>
                  <a:lnTo>
                    <a:pt x="27" y="141"/>
                  </a:lnTo>
                  <a:lnTo>
                    <a:pt x="27" y="141"/>
                  </a:lnTo>
                  <a:lnTo>
                    <a:pt x="27" y="141"/>
                  </a:lnTo>
                  <a:lnTo>
                    <a:pt x="27" y="141"/>
                  </a:lnTo>
                  <a:lnTo>
                    <a:pt x="27" y="141"/>
                  </a:lnTo>
                  <a:lnTo>
                    <a:pt x="27" y="140"/>
                  </a:lnTo>
                  <a:lnTo>
                    <a:pt x="27" y="140"/>
                  </a:lnTo>
                  <a:lnTo>
                    <a:pt x="27" y="139"/>
                  </a:lnTo>
                  <a:lnTo>
                    <a:pt x="27" y="139"/>
                  </a:lnTo>
                  <a:lnTo>
                    <a:pt x="27" y="139"/>
                  </a:lnTo>
                  <a:lnTo>
                    <a:pt x="27" y="139"/>
                  </a:lnTo>
                  <a:lnTo>
                    <a:pt x="27" y="139"/>
                  </a:lnTo>
                  <a:lnTo>
                    <a:pt x="27" y="138"/>
                  </a:lnTo>
                  <a:lnTo>
                    <a:pt x="27" y="138"/>
                  </a:lnTo>
                  <a:lnTo>
                    <a:pt x="27" y="138"/>
                  </a:lnTo>
                  <a:lnTo>
                    <a:pt x="28" y="137"/>
                  </a:lnTo>
                  <a:lnTo>
                    <a:pt x="32" y="133"/>
                  </a:lnTo>
                  <a:lnTo>
                    <a:pt x="32" y="133"/>
                  </a:lnTo>
                  <a:lnTo>
                    <a:pt x="32" y="133"/>
                  </a:lnTo>
                  <a:lnTo>
                    <a:pt x="32" y="133"/>
                  </a:lnTo>
                  <a:lnTo>
                    <a:pt x="32" y="133"/>
                  </a:lnTo>
                  <a:lnTo>
                    <a:pt x="32" y="132"/>
                  </a:lnTo>
                  <a:lnTo>
                    <a:pt x="32" y="132"/>
                  </a:lnTo>
                  <a:lnTo>
                    <a:pt x="32" y="132"/>
                  </a:lnTo>
                  <a:lnTo>
                    <a:pt x="32" y="128"/>
                  </a:lnTo>
                  <a:lnTo>
                    <a:pt x="32" y="127"/>
                  </a:lnTo>
                  <a:lnTo>
                    <a:pt x="31" y="127"/>
                  </a:lnTo>
                  <a:lnTo>
                    <a:pt x="31" y="124"/>
                  </a:lnTo>
                  <a:lnTo>
                    <a:pt x="31" y="124"/>
                  </a:lnTo>
                  <a:lnTo>
                    <a:pt x="31" y="124"/>
                  </a:lnTo>
                  <a:lnTo>
                    <a:pt x="31" y="124"/>
                  </a:lnTo>
                  <a:lnTo>
                    <a:pt x="31" y="124"/>
                  </a:lnTo>
                  <a:lnTo>
                    <a:pt x="29" y="122"/>
                  </a:lnTo>
                  <a:lnTo>
                    <a:pt x="29" y="122"/>
                  </a:lnTo>
                  <a:lnTo>
                    <a:pt x="29" y="122"/>
                  </a:lnTo>
                  <a:lnTo>
                    <a:pt x="29" y="122"/>
                  </a:lnTo>
                  <a:lnTo>
                    <a:pt x="29" y="122"/>
                  </a:lnTo>
                  <a:lnTo>
                    <a:pt x="29" y="122"/>
                  </a:lnTo>
                  <a:lnTo>
                    <a:pt x="28" y="122"/>
                  </a:lnTo>
                  <a:lnTo>
                    <a:pt x="28" y="122"/>
                  </a:lnTo>
                  <a:lnTo>
                    <a:pt x="28" y="122"/>
                  </a:lnTo>
                  <a:lnTo>
                    <a:pt x="28" y="122"/>
                  </a:lnTo>
                  <a:lnTo>
                    <a:pt x="27" y="122"/>
                  </a:lnTo>
                  <a:lnTo>
                    <a:pt x="27" y="122"/>
                  </a:lnTo>
                  <a:lnTo>
                    <a:pt x="27" y="122"/>
                  </a:lnTo>
                  <a:lnTo>
                    <a:pt x="27" y="122"/>
                  </a:lnTo>
                  <a:lnTo>
                    <a:pt x="27" y="121"/>
                  </a:lnTo>
                  <a:lnTo>
                    <a:pt x="26" y="121"/>
                  </a:lnTo>
                  <a:lnTo>
                    <a:pt x="26" y="121"/>
                  </a:lnTo>
                  <a:lnTo>
                    <a:pt x="26" y="121"/>
                  </a:lnTo>
                  <a:lnTo>
                    <a:pt x="26" y="121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22" y="119"/>
                  </a:lnTo>
                  <a:lnTo>
                    <a:pt x="21" y="119"/>
                  </a:lnTo>
                  <a:lnTo>
                    <a:pt x="20" y="118"/>
                  </a:lnTo>
                  <a:lnTo>
                    <a:pt x="19" y="118"/>
                  </a:lnTo>
                  <a:lnTo>
                    <a:pt x="19" y="118"/>
                  </a:lnTo>
                  <a:lnTo>
                    <a:pt x="19" y="118"/>
                  </a:lnTo>
                  <a:lnTo>
                    <a:pt x="20" y="117"/>
                  </a:lnTo>
                  <a:lnTo>
                    <a:pt x="20" y="117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1" y="113"/>
                  </a:lnTo>
                  <a:lnTo>
                    <a:pt x="21" y="113"/>
                  </a:lnTo>
                  <a:lnTo>
                    <a:pt x="21" y="113"/>
                  </a:lnTo>
                  <a:lnTo>
                    <a:pt x="21" y="113"/>
                  </a:lnTo>
                  <a:lnTo>
                    <a:pt x="22" y="113"/>
                  </a:lnTo>
                  <a:lnTo>
                    <a:pt x="22" y="11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112"/>
                  </a:lnTo>
                  <a:lnTo>
                    <a:pt x="23" y="112"/>
                  </a:lnTo>
                  <a:lnTo>
                    <a:pt x="23" y="111"/>
                  </a:lnTo>
                  <a:lnTo>
                    <a:pt x="24" y="111"/>
                  </a:lnTo>
                  <a:lnTo>
                    <a:pt x="24" y="110"/>
                  </a:lnTo>
                  <a:lnTo>
                    <a:pt x="24" y="110"/>
                  </a:lnTo>
                  <a:lnTo>
                    <a:pt x="24" y="110"/>
                  </a:lnTo>
                  <a:lnTo>
                    <a:pt x="24" y="110"/>
                  </a:lnTo>
                  <a:lnTo>
                    <a:pt x="24" y="110"/>
                  </a:lnTo>
                  <a:lnTo>
                    <a:pt x="24" y="110"/>
                  </a:lnTo>
                  <a:lnTo>
                    <a:pt x="24" y="109"/>
                  </a:lnTo>
                  <a:lnTo>
                    <a:pt x="24" y="109"/>
                  </a:lnTo>
                  <a:lnTo>
                    <a:pt x="24" y="109"/>
                  </a:lnTo>
                  <a:lnTo>
                    <a:pt x="24" y="109"/>
                  </a:lnTo>
                  <a:lnTo>
                    <a:pt x="24" y="109"/>
                  </a:lnTo>
                  <a:lnTo>
                    <a:pt x="24" y="109"/>
                  </a:lnTo>
                  <a:lnTo>
                    <a:pt x="24" y="109"/>
                  </a:lnTo>
                  <a:lnTo>
                    <a:pt x="24" y="109"/>
                  </a:lnTo>
                  <a:lnTo>
                    <a:pt x="25" y="108"/>
                  </a:lnTo>
                  <a:lnTo>
                    <a:pt x="25" y="108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31" y="103"/>
                  </a:lnTo>
                  <a:lnTo>
                    <a:pt x="31" y="103"/>
                  </a:lnTo>
                  <a:lnTo>
                    <a:pt x="31" y="103"/>
                  </a:lnTo>
                  <a:lnTo>
                    <a:pt x="31" y="103"/>
                  </a:lnTo>
                  <a:lnTo>
                    <a:pt x="32" y="103"/>
                  </a:lnTo>
                  <a:lnTo>
                    <a:pt x="32" y="103"/>
                  </a:lnTo>
                  <a:lnTo>
                    <a:pt x="32" y="103"/>
                  </a:lnTo>
                  <a:lnTo>
                    <a:pt x="33" y="101"/>
                  </a:lnTo>
                  <a:lnTo>
                    <a:pt x="33" y="101"/>
                  </a:lnTo>
                  <a:lnTo>
                    <a:pt x="33" y="101"/>
                  </a:lnTo>
                  <a:lnTo>
                    <a:pt x="33" y="101"/>
                  </a:lnTo>
                  <a:lnTo>
                    <a:pt x="33" y="100"/>
                  </a:lnTo>
                  <a:lnTo>
                    <a:pt x="33" y="100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2" y="98"/>
                  </a:lnTo>
                  <a:lnTo>
                    <a:pt x="32" y="98"/>
                  </a:lnTo>
                  <a:lnTo>
                    <a:pt x="33" y="98"/>
                  </a:lnTo>
                  <a:lnTo>
                    <a:pt x="33" y="98"/>
                  </a:lnTo>
                  <a:lnTo>
                    <a:pt x="33" y="98"/>
                  </a:lnTo>
                  <a:lnTo>
                    <a:pt x="33" y="98"/>
                  </a:lnTo>
                  <a:lnTo>
                    <a:pt x="34" y="97"/>
                  </a:lnTo>
                  <a:lnTo>
                    <a:pt x="34" y="97"/>
                  </a:lnTo>
                  <a:lnTo>
                    <a:pt x="34" y="96"/>
                  </a:lnTo>
                  <a:lnTo>
                    <a:pt x="35" y="96"/>
                  </a:lnTo>
                  <a:lnTo>
                    <a:pt x="35" y="96"/>
                  </a:lnTo>
                  <a:lnTo>
                    <a:pt x="35" y="96"/>
                  </a:lnTo>
                  <a:lnTo>
                    <a:pt x="35" y="95"/>
                  </a:lnTo>
                  <a:lnTo>
                    <a:pt x="35" y="95"/>
                  </a:lnTo>
                  <a:lnTo>
                    <a:pt x="35" y="95"/>
                  </a:lnTo>
                  <a:lnTo>
                    <a:pt x="35" y="94"/>
                  </a:lnTo>
                  <a:lnTo>
                    <a:pt x="35" y="94"/>
                  </a:lnTo>
                  <a:lnTo>
                    <a:pt x="37" y="92"/>
                  </a:lnTo>
                  <a:lnTo>
                    <a:pt x="37" y="92"/>
                  </a:lnTo>
                  <a:lnTo>
                    <a:pt x="37" y="92"/>
                  </a:lnTo>
                  <a:lnTo>
                    <a:pt x="37" y="92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40" y="91"/>
                  </a:lnTo>
                  <a:lnTo>
                    <a:pt x="40" y="91"/>
                  </a:lnTo>
                  <a:lnTo>
                    <a:pt x="40" y="91"/>
                  </a:lnTo>
                  <a:lnTo>
                    <a:pt x="40" y="91"/>
                  </a:lnTo>
                  <a:lnTo>
                    <a:pt x="40" y="91"/>
                  </a:lnTo>
                  <a:lnTo>
                    <a:pt x="40" y="91"/>
                  </a:lnTo>
                  <a:lnTo>
                    <a:pt x="41" y="91"/>
                  </a:lnTo>
                  <a:lnTo>
                    <a:pt x="41" y="91"/>
                  </a:lnTo>
                  <a:lnTo>
                    <a:pt x="41" y="91"/>
                  </a:lnTo>
                  <a:lnTo>
                    <a:pt x="41" y="91"/>
                  </a:lnTo>
                  <a:lnTo>
                    <a:pt x="41" y="91"/>
                  </a:lnTo>
                  <a:lnTo>
                    <a:pt x="41" y="91"/>
                  </a:lnTo>
                  <a:lnTo>
                    <a:pt x="42" y="90"/>
                  </a:lnTo>
                  <a:lnTo>
                    <a:pt x="43" y="89"/>
                  </a:lnTo>
                  <a:lnTo>
                    <a:pt x="43" y="87"/>
                  </a:lnTo>
                  <a:lnTo>
                    <a:pt x="44" y="86"/>
                  </a:lnTo>
                  <a:lnTo>
                    <a:pt x="45" y="83"/>
                  </a:lnTo>
                  <a:lnTo>
                    <a:pt x="45" y="83"/>
                  </a:lnTo>
                  <a:lnTo>
                    <a:pt x="45" y="83"/>
                  </a:lnTo>
                  <a:lnTo>
                    <a:pt x="45" y="82"/>
                  </a:lnTo>
                  <a:lnTo>
                    <a:pt x="45" y="82"/>
                  </a:lnTo>
                  <a:lnTo>
                    <a:pt x="46" y="81"/>
                  </a:lnTo>
                  <a:lnTo>
                    <a:pt x="46" y="81"/>
                  </a:lnTo>
                  <a:lnTo>
                    <a:pt x="46" y="81"/>
                  </a:lnTo>
                  <a:lnTo>
                    <a:pt x="47" y="80"/>
                  </a:lnTo>
                  <a:lnTo>
                    <a:pt x="47" y="80"/>
                  </a:lnTo>
                  <a:lnTo>
                    <a:pt x="47" y="80"/>
                  </a:lnTo>
                  <a:lnTo>
                    <a:pt x="47" y="80"/>
                  </a:lnTo>
                  <a:lnTo>
                    <a:pt x="47" y="80"/>
                  </a:lnTo>
                  <a:lnTo>
                    <a:pt x="47" y="80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8" y="79"/>
                  </a:lnTo>
                  <a:lnTo>
                    <a:pt x="48" y="79"/>
                  </a:lnTo>
                  <a:lnTo>
                    <a:pt x="48" y="79"/>
                  </a:lnTo>
                  <a:lnTo>
                    <a:pt x="48" y="79"/>
                  </a:lnTo>
                  <a:lnTo>
                    <a:pt x="49" y="78"/>
                  </a:lnTo>
                  <a:lnTo>
                    <a:pt x="49" y="78"/>
                  </a:lnTo>
                  <a:lnTo>
                    <a:pt x="49" y="78"/>
                  </a:lnTo>
                  <a:lnTo>
                    <a:pt x="48" y="77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48" y="75"/>
                  </a:lnTo>
                  <a:lnTo>
                    <a:pt x="48" y="75"/>
                  </a:lnTo>
                  <a:lnTo>
                    <a:pt x="48" y="75"/>
                  </a:lnTo>
                  <a:lnTo>
                    <a:pt x="48" y="75"/>
                  </a:lnTo>
                  <a:lnTo>
                    <a:pt x="48" y="75"/>
                  </a:lnTo>
                  <a:lnTo>
                    <a:pt x="48" y="75"/>
                  </a:lnTo>
                  <a:lnTo>
                    <a:pt x="49" y="74"/>
                  </a:lnTo>
                  <a:lnTo>
                    <a:pt x="49" y="74"/>
                  </a:lnTo>
                  <a:lnTo>
                    <a:pt x="49" y="73"/>
                  </a:lnTo>
                  <a:lnTo>
                    <a:pt x="49" y="73"/>
                  </a:lnTo>
                  <a:lnTo>
                    <a:pt x="49" y="73"/>
                  </a:lnTo>
                  <a:lnTo>
                    <a:pt x="50" y="72"/>
                  </a:lnTo>
                  <a:lnTo>
                    <a:pt x="50" y="72"/>
                  </a:lnTo>
                  <a:lnTo>
                    <a:pt x="50" y="71"/>
                  </a:lnTo>
                  <a:lnTo>
                    <a:pt x="51" y="70"/>
                  </a:lnTo>
                  <a:lnTo>
                    <a:pt x="51" y="69"/>
                  </a:lnTo>
                  <a:lnTo>
                    <a:pt x="51" y="69"/>
                  </a:lnTo>
                  <a:lnTo>
                    <a:pt x="51" y="69"/>
                  </a:lnTo>
                  <a:lnTo>
                    <a:pt x="51" y="68"/>
                  </a:lnTo>
                  <a:lnTo>
                    <a:pt x="52" y="66"/>
                  </a:lnTo>
                  <a:lnTo>
                    <a:pt x="53" y="65"/>
                  </a:lnTo>
                  <a:lnTo>
                    <a:pt x="53" y="65"/>
                  </a:lnTo>
                  <a:lnTo>
                    <a:pt x="53" y="64"/>
                  </a:lnTo>
                  <a:lnTo>
                    <a:pt x="53" y="64"/>
                  </a:lnTo>
                  <a:lnTo>
                    <a:pt x="54" y="64"/>
                  </a:lnTo>
                  <a:lnTo>
                    <a:pt x="54" y="64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56" y="62"/>
                  </a:lnTo>
                  <a:lnTo>
                    <a:pt x="57" y="62"/>
                  </a:lnTo>
                  <a:lnTo>
                    <a:pt x="57" y="62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60" y="60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61" y="58"/>
                  </a:lnTo>
                  <a:lnTo>
                    <a:pt x="62" y="58"/>
                  </a:lnTo>
                  <a:lnTo>
                    <a:pt x="62" y="57"/>
                  </a:lnTo>
                  <a:lnTo>
                    <a:pt x="62" y="57"/>
                  </a:lnTo>
                  <a:lnTo>
                    <a:pt x="62" y="57"/>
                  </a:lnTo>
                  <a:lnTo>
                    <a:pt x="62" y="57"/>
                  </a:lnTo>
                  <a:lnTo>
                    <a:pt x="64" y="55"/>
                  </a:lnTo>
                  <a:lnTo>
                    <a:pt x="64" y="54"/>
                  </a:lnTo>
                  <a:lnTo>
                    <a:pt x="64" y="51"/>
                  </a:lnTo>
                  <a:lnTo>
                    <a:pt x="64" y="51"/>
                  </a:lnTo>
                  <a:lnTo>
                    <a:pt x="64" y="51"/>
                  </a:lnTo>
                  <a:lnTo>
                    <a:pt x="64" y="51"/>
                  </a:lnTo>
                  <a:lnTo>
                    <a:pt x="64" y="50"/>
                  </a:lnTo>
                  <a:lnTo>
                    <a:pt x="64" y="49"/>
                  </a:lnTo>
                  <a:lnTo>
                    <a:pt x="64" y="49"/>
                  </a:lnTo>
                  <a:lnTo>
                    <a:pt x="64" y="49"/>
                  </a:lnTo>
                  <a:lnTo>
                    <a:pt x="64" y="49"/>
                  </a:lnTo>
                  <a:lnTo>
                    <a:pt x="64" y="49"/>
                  </a:lnTo>
                  <a:lnTo>
                    <a:pt x="64" y="49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64" y="47"/>
                  </a:lnTo>
                  <a:lnTo>
                    <a:pt x="64" y="47"/>
                  </a:lnTo>
                  <a:lnTo>
                    <a:pt x="64" y="47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4" y="45"/>
                  </a:lnTo>
                  <a:lnTo>
                    <a:pt x="64" y="45"/>
                  </a:lnTo>
                  <a:lnTo>
                    <a:pt x="64" y="45"/>
                  </a:lnTo>
                  <a:lnTo>
                    <a:pt x="65" y="45"/>
                  </a:lnTo>
                  <a:lnTo>
                    <a:pt x="65" y="44"/>
                  </a:lnTo>
                  <a:lnTo>
                    <a:pt x="65" y="44"/>
                  </a:lnTo>
                  <a:lnTo>
                    <a:pt x="65" y="44"/>
                  </a:lnTo>
                  <a:lnTo>
                    <a:pt x="65" y="44"/>
                  </a:lnTo>
                  <a:lnTo>
                    <a:pt x="65" y="44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7" y="42"/>
                  </a:lnTo>
                  <a:lnTo>
                    <a:pt x="67" y="42"/>
                  </a:lnTo>
                  <a:lnTo>
                    <a:pt x="67" y="42"/>
                  </a:lnTo>
                  <a:lnTo>
                    <a:pt x="67" y="42"/>
                  </a:lnTo>
                  <a:lnTo>
                    <a:pt x="67" y="41"/>
                  </a:lnTo>
                  <a:lnTo>
                    <a:pt x="68" y="39"/>
                  </a:lnTo>
                  <a:lnTo>
                    <a:pt x="70" y="37"/>
                  </a:lnTo>
                  <a:lnTo>
                    <a:pt x="70" y="37"/>
                  </a:lnTo>
                  <a:lnTo>
                    <a:pt x="70" y="37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2" y="35"/>
                  </a:lnTo>
                  <a:lnTo>
                    <a:pt x="72" y="35"/>
                  </a:lnTo>
                  <a:lnTo>
                    <a:pt x="72" y="35"/>
                  </a:lnTo>
                  <a:lnTo>
                    <a:pt x="72" y="35"/>
                  </a:lnTo>
                  <a:lnTo>
                    <a:pt x="72" y="35"/>
                  </a:lnTo>
                  <a:lnTo>
                    <a:pt x="72" y="35"/>
                  </a:lnTo>
                  <a:lnTo>
                    <a:pt x="72" y="35"/>
                  </a:lnTo>
                  <a:lnTo>
                    <a:pt x="72" y="35"/>
                  </a:lnTo>
                  <a:lnTo>
                    <a:pt x="72" y="35"/>
                  </a:lnTo>
                  <a:lnTo>
                    <a:pt x="72" y="34"/>
                  </a:lnTo>
                  <a:lnTo>
                    <a:pt x="75" y="29"/>
                  </a:lnTo>
                  <a:lnTo>
                    <a:pt x="77" y="25"/>
                  </a:lnTo>
                  <a:lnTo>
                    <a:pt x="78" y="25"/>
                  </a:lnTo>
                  <a:lnTo>
                    <a:pt x="78" y="24"/>
                  </a:lnTo>
                  <a:lnTo>
                    <a:pt x="79" y="24"/>
                  </a:lnTo>
                  <a:lnTo>
                    <a:pt x="79" y="23"/>
                  </a:lnTo>
                  <a:lnTo>
                    <a:pt x="80" y="23"/>
                  </a:lnTo>
                  <a:lnTo>
                    <a:pt x="81" y="23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3" y="22"/>
                  </a:lnTo>
                  <a:lnTo>
                    <a:pt x="83" y="22"/>
                  </a:lnTo>
                  <a:lnTo>
                    <a:pt x="83" y="22"/>
                  </a:lnTo>
                  <a:lnTo>
                    <a:pt x="83" y="22"/>
                  </a:lnTo>
                  <a:lnTo>
                    <a:pt x="84" y="21"/>
                  </a:lnTo>
                  <a:lnTo>
                    <a:pt x="84" y="20"/>
                  </a:lnTo>
                  <a:lnTo>
                    <a:pt x="85" y="20"/>
                  </a:lnTo>
                  <a:lnTo>
                    <a:pt x="85" y="20"/>
                  </a:lnTo>
                  <a:lnTo>
                    <a:pt x="85" y="20"/>
                  </a:lnTo>
                  <a:lnTo>
                    <a:pt x="85" y="19"/>
                  </a:lnTo>
                  <a:lnTo>
                    <a:pt x="86" y="19"/>
                  </a:lnTo>
                  <a:lnTo>
                    <a:pt x="86" y="19"/>
                  </a:lnTo>
                  <a:lnTo>
                    <a:pt x="86" y="19"/>
                  </a:lnTo>
                  <a:lnTo>
                    <a:pt x="86" y="19"/>
                  </a:lnTo>
                  <a:lnTo>
                    <a:pt x="87" y="19"/>
                  </a:lnTo>
                  <a:lnTo>
                    <a:pt x="87" y="19"/>
                  </a:lnTo>
                  <a:lnTo>
                    <a:pt x="87" y="19"/>
                  </a:lnTo>
                  <a:lnTo>
                    <a:pt x="87" y="19"/>
                  </a:lnTo>
                  <a:lnTo>
                    <a:pt x="87" y="19"/>
                  </a:lnTo>
                  <a:lnTo>
                    <a:pt x="88" y="18"/>
                  </a:lnTo>
                  <a:lnTo>
                    <a:pt x="90" y="15"/>
                  </a:lnTo>
                  <a:lnTo>
                    <a:pt x="91" y="15"/>
                  </a:lnTo>
                  <a:lnTo>
                    <a:pt x="91" y="15"/>
                  </a:lnTo>
                  <a:lnTo>
                    <a:pt x="91" y="15"/>
                  </a:lnTo>
                  <a:lnTo>
                    <a:pt x="91" y="14"/>
                  </a:lnTo>
                  <a:lnTo>
                    <a:pt x="91" y="14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2" y="12"/>
                  </a:lnTo>
                  <a:lnTo>
                    <a:pt x="92" y="12"/>
                  </a:lnTo>
                  <a:lnTo>
                    <a:pt x="92" y="12"/>
                  </a:lnTo>
                  <a:lnTo>
                    <a:pt x="90" y="11"/>
                  </a:lnTo>
                  <a:lnTo>
                    <a:pt x="89" y="11"/>
                  </a:lnTo>
                  <a:lnTo>
                    <a:pt x="89" y="10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7" y="10"/>
                  </a:lnTo>
                  <a:lnTo>
                    <a:pt x="87" y="10"/>
                  </a:lnTo>
                  <a:lnTo>
                    <a:pt x="87" y="10"/>
                  </a:lnTo>
                  <a:lnTo>
                    <a:pt x="87" y="10"/>
                  </a:lnTo>
                  <a:lnTo>
                    <a:pt x="87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7" y="7"/>
                  </a:lnTo>
                  <a:lnTo>
                    <a:pt x="88" y="3"/>
                  </a:lnTo>
                  <a:lnTo>
                    <a:pt x="89" y="3"/>
                  </a:lnTo>
                  <a:lnTo>
                    <a:pt x="89" y="3"/>
                  </a:lnTo>
                  <a:lnTo>
                    <a:pt x="89" y="2"/>
                  </a:lnTo>
                  <a:lnTo>
                    <a:pt x="89" y="2"/>
                  </a:lnTo>
                  <a:lnTo>
                    <a:pt x="89" y="2"/>
                  </a:lnTo>
                  <a:lnTo>
                    <a:pt x="89" y="2"/>
                  </a:lnTo>
                  <a:lnTo>
                    <a:pt x="89" y="1"/>
                  </a:lnTo>
                  <a:lnTo>
                    <a:pt x="89" y="1"/>
                  </a:lnTo>
                  <a:lnTo>
                    <a:pt x="90" y="0"/>
                  </a:lnTo>
                  <a:lnTo>
                    <a:pt x="93" y="1"/>
                  </a:lnTo>
                  <a:lnTo>
                    <a:pt x="94" y="1"/>
                  </a:lnTo>
                  <a:lnTo>
                    <a:pt x="94" y="1"/>
                  </a:lnTo>
                  <a:lnTo>
                    <a:pt x="95" y="2"/>
                  </a:lnTo>
                  <a:lnTo>
                    <a:pt x="95" y="2"/>
                  </a:lnTo>
                  <a:lnTo>
                    <a:pt x="95" y="2"/>
                  </a:lnTo>
                  <a:lnTo>
                    <a:pt x="95" y="3"/>
                  </a:lnTo>
                  <a:lnTo>
                    <a:pt x="96" y="3"/>
                  </a:lnTo>
                  <a:lnTo>
                    <a:pt x="96" y="3"/>
                  </a:lnTo>
                  <a:lnTo>
                    <a:pt x="96" y="3"/>
                  </a:lnTo>
                  <a:lnTo>
                    <a:pt x="96" y="3"/>
                  </a:lnTo>
                  <a:lnTo>
                    <a:pt x="96" y="3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9" y="5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103" y="7"/>
                  </a:lnTo>
                  <a:lnTo>
                    <a:pt x="103" y="7"/>
                  </a:lnTo>
                  <a:lnTo>
                    <a:pt x="103" y="7"/>
                  </a:lnTo>
                  <a:lnTo>
                    <a:pt x="103" y="7"/>
                  </a:lnTo>
                  <a:lnTo>
                    <a:pt x="104" y="7"/>
                  </a:lnTo>
                  <a:lnTo>
                    <a:pt x="104" y="7"/>
                  </a:lnTo>
                  <a:lnTo>
                    <a:pt x="104" y="7"/>
                  </a:lnTo>
                  <a:lnTo>
                    <a:pt x="104" y="8"/>
                  </a:lnTo>
                  <a:lnTo>
                    <a:pt x="106" y="9"/>
                  </a:lnTo>
                  <a:lnTo>
                    <a:pt x="106" y="9"/>
                  </a:lnTo>
                  <a:lnTo>
                    <a:pt x="108" y="9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69" name="Freeform 294"/>
            <p:cNvSpPr>
              <a:spLocks/>
            </p:cNvSpPr>
            <p:nvPr/>
          </p:nvSpPr>
          <p:spPr bwMode="auto">
            <a:xfrm>
              <a:off x="4631840" y="272148"/>
              <a:ext cx="609269" cy="491536"/>
            </a:xfrm>
            <a:custGeom>
              <a:avLst/>
              <a:gdLst>
                <a:gd name="T0" fmla="*/ 143 w 207"/>
                <a:gd name="T1" fmla="*/ 7 h 167"/>
                <a:gd name="T2" fmla="*/ 144 w 207"/>
                <a:gd name="T3" fmla="*/ 9 h 167"/>
                <a:gd name="T4" fmla="*/ 144 w 207"/>
                <a:gd name="T5" fmla="*/ 11 h 167"/>
                <a:gd name="T6" fmla="*/ 150 w 207"/>
                <a:gd name="T7" fmla="*/ 31 h 167"/>
                <a:gd name="T8" fmla="*/ 156 w 207"/>
                <a:gd name="T9" fmla="*/ 45 h 167"/>
                <a:gd name="T10" fmla="*/ 159 w 207"/>
                <a:gd name="T11" fmla="*/ 49 h 167"/>
                <a:gd name="T12" fmla="*/ 162 w 207"/>
                <a:gd name="T13" fmla="*/ 56 h 167"/>
                <a:gd name="T14" fmla="*/ 174 w 207"/>
                <a:gd name="T15" fmla="*/ 78 h 167"/>
                <a:gd name="T16" fmla="*/ 180 w 207"/>
                <a:gd name="T17" fmla="*/ 88 h 167"/>
                <a:gd name="T18" fmla="*/ 188 w 207"/>
                <a:gd name="T19" fmla="*/ 100 h 167"/>
                <a:gd name="T20" fmla="*/ 194 w 207"/>
                <a:gd name="T21" fmla="*/ 108 h 167"/>
                <a:gd name="T22" fmla="*/ 207 w 207"/>
                <a:gd name="T23" fmla="*/ 123 h 167"/>
                <a:gd name="T24" fmla="*/ 195 w 207"/>
                <a:gd name="T25" fmla="*/ 123 h 167"/>
                <a:gd name="T26" fmla="*/ 192 w 207"/>
                <a:gd name="T27" fmla="*/ 120 h 167"/>
                <a:gd name="T28" fmla="*/ 188 w 207"/>
                <a:gd name="T29" fmla="*/ 120 h 167"/>
                <a:gd name="T30" fmla="*/ 170 w 207"/>
                <a:gd name="T31" fmla="*/ 121 h 167"/>
                <a:gd name="T32" fmla="*/ 157 w 207"/>
                <a:gd name="T33" fmla="*/ 126 h 167"/>
                <a:gd name="T34" fmla="*/ 152 w 207"/>
                <a:gd name="T35" fmla="*/ 132 h 167"/>
                <a:gd name="T36" fmla="*/ 148 w 207"/>
                <a:gd name="T37" fmla="*/ 135 h 167"/>
                <a:gd name="T38" fmla="*/ 142 w 207"/>
                <a:gd name="T39" fmla="*/ 133 h 167"/>
                <a:gd name="T40" fmla="*/ 140 w 207"/>
                <a:gd name="T41" fmla="*/ 139 h 167"/>
                <a:gd name="T42" fmla="*/ 128 w 207"/>
                <a:gd name="T43" fmla="*/ 139 h 167"/>
                <a:gd name="T44" fmla="*/ 118 w 207"/>
                <a:gd name="T45" fmla="*/ 154 h 167"/>
                <a:gd name="T46" fmla="*/ 111 w 207"/>
                <a:gd name="T47" fmla="*/ 167 h 167"/>
                <a:gd name="T48" fmla="*/ 110 w 207"/>
                <a:gd name="T49" fmla="*/ 164 h 167"/>
                <a:gd name="T50" fmla="*/ 100 w 207"/>
                <a:gd name="T51" fmla="*/ 160 h 167"/>
                <a:gd name="T52" fmla="*/ 88 w 207"/>
                <a:gd name="T53" fmla="*/ 162 h 167"/>
                <a:gd name="T54" fmla="*/ 73 w 207"/>
                <a:gd name="T55" fmla="*/ 158 h 167"/>
                <a:gd name="T56" fmla="*/ 60 w 207"/>
                <a:gd name="T57" fmla="*/ 157 h 167"/>
                <a:gd name="T58" fmla="*/ 58 w 207"/>
                <a:gd name="T59" fmla="*/ 159 h 167"/>
                <a:gd name="T60" fmla="*/ 50 w 207"/>
                <a:gd name="T61" fmla="*/ 156 h 167"/>
                <a:gd name="T62" fmla="*/ 37 w 207"/>
                <a:gd name="T63" fmla="*/ 149 h 167"/>
                <a:gd name="T64" fmla="*/ 29 w 207"/>
                <a:gd name="T65" fmla="*/ 143 h 167"/>
                <a:gd name="T66" fmla="*/ 18 w 207"/>
                <a:gd name="T67" fmla="*/ 131 h 167"/>
                <a:gd name="T68" fmla="*/ 14 w 207"/>
                <a:gd name="T69" fmla="*/ 116 h 167"/>
                <a:gd name="T70" fmla="*/ 12 w 207"/>
                <a:gd name="T71" fmla="*/ 106 h 167"/>
                <a:gd name="T72" fmla="*/ 13 w 207"/>
                <a:gd name="T73" fmla="*/ 102 h 167"/>
                <a:gd name="T74" fmla="*/ 9 w 207"/>
                <a:gd name="T75" fmla="*/ 93 h 167"/>
                <a:gd name="T76" fmla="*/ 4 w 207"/>
                <a:gd name="T77" fmla="*/ 91 h 167"/>
                <a:gd name="T78" fmla="*/ 2 w 207"/>
                <a:gd name="T79" fmla="*/ 77 h 167"/>
                <a:gd name="T80" fmla="*/ 12 w 207"/>
                <a:gd name="T81" fmla="*/ 79 h 167"/>
                <a:gd name="T82" fmla="*/ 21 w 207"/>
                <a:gd name="T83" fmla="*/ 74 h 167"/>
                <a:gd name="T84" fmla="*/ 23 w 207"/>
                <a:gd name="T85" fmla="*/ 73 h 167"/>
                <a:gd name="T86" fmla="*/ 22 w 207"/>
                <a:gd name="T87" fmla="*/ 69 h 167"/>
                <a:gd name="T88" fmla="*/ 29 w 207"/>
                <a:gd name="T89" fmla="*/ 62 h 167"/>
                <a:gd name="T90" fmla="*/ 39 w 207"/>
                <a:gd name="T91" fmla="*/ 57 h 167"/>
                <a:gd name="T92" fmla="*/ 44 w 207"/>
                <a:gd name="T93" fmla="*/ 40 h 167"/>
                <a:gd name="T94" fmla="*/ 48 w 207"/>
                <a:gd name="T95" fmla="*/ 32 h 167"/>
                <a:gd name="T96" fmla="*/ 55 w 207"/>
                <a:gd name="T97" fmla="*/ 38 h 167"/>
                <a:gd name="T98" fmla="*/ 65 w 207"/>
                <a:gd name="T99" fmla="*/ 34 h 167"/>
                <a:gd name="T100" fmla="*/ 68 w 207"/>
                <a:gd name="T101" fmla="*/ 31 h 167"/>
                <a:gd name="T102" fmla="*/ 70 w 207"/>
                <a:gd name="T103" fmla="*/ 35 h 167"/>
                <a:gd name="T104" fmla="*/ 84 w 207"/>
                <a:gd name="T105" fmla="*/ 30 h 167"/>
                <a:gd name="T106" fmla="*/ 89 w 207"/>
                <a:gd name="T107" fmla="*/ 23 h 167"/>
                <a:gd name="T108" fmla="*/ 88 w 207"/>
                <a:gd name="T109" fmla="*/ 19 h 167"/>
                <a:gd name="T110" fmla="*/ 99 w 207"/>
                <a:gd name="T111" fmla="*/ 16 h 167"/>
                <a:gd name="T112" fmla="*/ 107 w 207"/>
                <a:gd name="T113" fmla="*/ 14 h 167"/>
                <a:gd name="T114" fmla="*/ 115 w 207"/>
                <a:gd name="T115" fmla="*/ 8 h 167"/>
                <a:gd name="T116" fmla="*/ 117 w 207"/>
                <a:gd name="T117" fmla="*/ 6 h 167"/>
                <a:gd name="T118" fmla="*/ 131 w 207"/>
                <a:gd name="T119" fmla="*/ 1 h 167"/>
                <a:gd name="T120" fmla="*/ 135 w 207"/>
                <a:gd name="T121" fmla="*/ 1 h 167"/>
                <a:gd name="T122" fmla="*/ 138 w 207"/>
                <a:gd name="T12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7" h="167">
                  <a:moveTo>
                    <a:pt x="142" y="2"/>
                  </a:moveTo>
                  <a:lnTo>
                    <a:pt x="142" y="2"/>
                  </a:lnTo>
                  <a:lnTo>
                    <a:pt x="142" y="2"/>
                  </a:lnTo>
                  <a:lnTo>
                    <a:pt x="142" y="3"/>
                  </a:lnTo>
                  <a:lnTo>
                    <a:pt x="142" y="3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2" y="5"/>
                  </a:lnTo>
                  <a:lnTo>
                    <a:pt x="143" y="6"/>
                  </a:lnTo>
                  <a:lnTo>
                    <a:pt x="143" y="7"/>
                  </a:lnTo>
                  <a:lnTo>
                    <a:pt x="143" y="7"/>
                  </a:lnTo>
                  <a:lnTo>
                    <a:pt x="143" y="7"/>
                  </a:lnTo>
                  <a:lnTo>
                    <a:pt x="143" y="7"/>
                  </a:lnTo>
                  <a:lnTo>
                    <a:pt x="143" y="8"/>
                  </a:lnTo>
                  <a:lnTo>
                    <a:pt x="143" y="8"/>
                  </a:lnTo>
                  <a:lnTo>
                    <a:pt x="143" y="8"/>
                  </a:lnTo>
                  <a:lnTo>
                    <a:pt x="143" y="8"/>
                  </a:lnTo>
                  <a:lnTo>
                    <a:pt x="143" y="8"/>
                  </a:lnTo>
                  <a:lnTo>
                    <a:pt x="143" y="9"/>
                  </a:lnTo>
                  <a:lnTo>
                    <a:pt x="143" y="9"/>
                  </a:lnTo>
                  <a:lnTo>
                    <a:pt x="143" y="9"/>
                  </a:lnTo>
                  <a:lnTo>
                    <a:pt x="143" y="9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4" y="10"/>
                  </a:lnTo>
                  <a:lnTo>
                    <a:pt x="144" y="10"/>
                  </a:lnTo>
                  <a:lnTo>
                    <a:pt x="144" y="10"/>
                  </a:lnTo>
                  <a:lnTo>
                    <a:pt x="144" y="10"/>
                  </a:lnTo>
                  <a:lnTo>
                    <a:pt x="144" y="10"/>
                  </a:lnTo>
                  <a:lnTo>
                    <a:pt x="144" y="11"/>
                  </a:lnTo>
                  <a:lnTo>
                    <a:pt x="144" y="11"/>
                  </a:lnTo>
                  <a:lnTo>
                    <a:pt x="144" y="11"/>
                  </a:lnTo>
                  <a:lnTo>
                    <a:pt x="144" y="11"/>
                  </a:lnTo>
                  <a:lnTo>
                    <a:pt x="144" y="13"/>
                  </a:lnTo>
                  <a:lnTo>
                    <a:pt x="145" y="14"/>
                  </a:lnTo>
                  <a:lnTo>
                    <a:pt x="145" y="16"/>
                  </a:lnTo>
                  <a:lnTo>
                    <a:pt x="146" y="19"/>
                  </a:lnTo>
                  <a:lnTo>
                    <a:pt x="146" y="19"/>
                  </a:lnTo>
                  <a:lnTo>
                    <a:pt x="146" y="19"/>
                  </a:lnTo>
                  <a:lnTo>
                    <a:pt x="148" y="28"/>
                  </a:lnTo>
                  <a:lnTo>
                    <a:pt x="150" y="30"/>
                  </a:lnTo>
                  <a:lnTo>
                    <a:pt x="150" y="31"/>
                  </a:lnTo>
                  <a:lnTo>
                    <a:pt x="150" y="31"/>
                  </a:lnTo>
                  <a:lnTo>
                    <a:pt x="150" y="32"/>
                  </a:lnTo>
                  <a:lnTo>
                    <a:pt x="151" y="35"/>
                  </a:lnTo>
                  <a:lnTo>
                    <a:pt x="152" y="37"/>
                  </a:lnTo>
                  <a:lnTo>
                    <a:pt x="153" y="39"/>
                  </a:lnTo>
                  <a:lnTo>
                    <a:pt x="153" y="39"/>
                  </a:lnTo>
                  <a:lnTo>
                    <a:pt x="153" y="39"/>
                  </a:lnTo>
                  <a:lnTo>
                    <a:pt x="154" y="40"/>
                  </a:lnTo>
                  <a:lnTo>
                    <a:pt x="154" y="40"/>
                  </a:lnTo>
                  <a:lnTo>
                    <a:pt x="154" y="41"/>
                  </a:lnTo>
                  <a:lnTo>
                    <a:pt x="155" y="43"/>
                  </a:lnTo>
                  <a:lnTo>
                    <a:pt x="155" y="43"/>
                  </a:lnTo>
                  <a:lnTo>
                    <a:pt x="156" y="45"/>
                  </a:lnTo>
                  <a:lnTo>
                    <a:pt x="158" y="48"/>
                  </a:lnTo>
                  <a:lnTo>
                    <a:pt x="158" y="49"/>
                  </a:lnTo>
                  <a:lnTo>
                    <a:pt x="158" y="49"/>
                  </a:lnTo>
                  <a:lnTo>
                    <a:pt x="158" y="49"/>
                  </a:lnTo>
                  <a:lnTo>
                    <a:pt x="158" y="49"/>
                  </a:lnTo>
                  <a:lnTo>
                    <a:pt x="159" y="48"/>
                  </a:lnTo>
                  <a:lnTo>
                    <a:pt x="159" y="48"/>
                  </a:lnTo>
                  <a:lnTo>
                    <a:pt x="159" y="48"/>
                  </a:lnTo>
                  <a:lnTo>
                    <a:pt x="160" y="48"/>
                  </a:lnTo>
                  <a:lnTo>
                    <a:pt x="159" y="48"/>
                  </a:lnTo>
                  <a:lnTo>
                    <a:pt x="159" y="49"/>
                  </a:lnTo>
                  <a:lnTo>
                    <a:pt x="159" y="49"/>
                  </a:lnTo>
                  <a:lnTo>
                    <a:pt x="159" y="50"/>
                  </a:lnTo>
                  <a:lnTo>
                    <a:pt x="159" y="50"/>
                  </a:lnTo>
                  <a:lnTo>
                    <a:pt x="159" y="50"/>
                  </a:lnTo>
                  <a:lnTo>
                    <a:pt x="159" y="50"/>
                  </a:lnTo>
                  <a:lnTo>
                    <a:pt x="159" y="51"/>
                  </a:lnTo>
                  <a:lnTo>
                    <a:pt x="159" y="51"/>
                  </a:lnTo>
                  <a:lnTo>
                    <a:pt x="160" y="52"/>
                  </a:lnTo>
                  <a:lnTo>
                    <a:pt x="160" y="53"/>
                  </a:lnTo>
                  <a:lnTo>
                    <a:pt x="160" y="53"/>
                  </a:lnTo>
                  <a:lnTo>
                    <a:pt x="161" y="56"/>
                  </a:lnTo>
                  <a:lnTo>
                    <a:pt x="161" y="56"/>
                  </a:lnTo>
                  <a:lnTo>
                    <a:pt x="162" y="56"/>
                  </a:lnTo>
                  <a:lnTo>
                    <a:pt x="164" y="61"/>
                  </a:lnTo>
                  <a:lnTo>
                    <a:pt x="165" y="63"/>
                  </a:lnTo>
                  <a:lnTo>
                    <a:pt x="166" y="66"/>
                  </a:lnTo>
                  <a:lnTo>
                    <a:pt x="167" y="67"/>
                  </a:lnTo>
                  <a:lnTo>
                    <a:pt x="168" y="68"/>
                  </a:lnTo>
                  <a:lnTo>
                    <a:pt x="168" y="69"/>
                  </a:lnTo>
                  <a:lnTo>
                    <a:pt x="169" y="71"/>
                  </a:lnTo>
                  <a:lnTo>
                    <a:pt x="172" y="74"/>
                  </a:lnTo>
                  <a:lnTo>
                    <a:pt x="173" y="77"/>
                  </a:lnTo>
                  <a:lnTo>
                    <a:pt x="173" y="77"/>
                  </a:lnTo>
                  <a:lnTo>
                    <a:pt x="174" y="78"/>
                  </a:lnTo>
                  <a:lnTo>
                    <a:pt x="174" y="78"/>
                  </a:lnTo>
                  <a:lnTo>
                    <a:pt x="174" y="78"/>
                  </a:lnTo>
                  <a:lnTo>
                    <a:pt x="175" y="79"/>
                  </a:lnTo>
                  <a:lnTo>
                    <a:pt x="176" y="80"/>
                  </a:lnTo>
                  <a:lnTo>
                    <a:pt x="176" y="80"/>
                  </a:lnTo>
                  <a:lnTo>
                    <a:pt x="177" y="81"/>
                  </a:lnTo>
                  <a:lnTo>
                    <a:pt x="177" y="82"/>
                  </a:lnTo>
                  <a:lnTo>
                    <a:pt x="177" y="82"/>
                  </a:lnTo>
                  <a:lnTo>
                    <a:pt x="178" y="83"/>
                  </a:lnTo>
                  <a:lnTo>
                    <a:pt x="178" y="83"/>
                  </a:lnTo>
                  <a:lnTo>
                    <a:pt x="178" y="84"/>
                  </a:lnTo>
                  <a:lnTo>
                    <a:pt x="179" y="86"/>
                  </a:lnTo>
                  <a:lnTo>
                    <a:pt x="180" y="88"/>
                  </a:lnTo>
                  <a:lnTo>
                    <a:pt x="181" y="88"/>
                  </a:lnTo>
                  <a:lnTo>
                    <a:pt x="181" y="89"/>
                  </a:lnTo>
                  <a:lnTo>
                    <a:pt x="182" y="91"/>
                  </a:lnTo>
                  <a:lnTo>
                    <a:pt x="182" y="92"/>
                  </a:lnTo>
                  <a:lnTo>
                    <a:pt x="183" y="92"/>
                  </a:lnTo>
                  <a:lnTo>
                    <a:pt x="184" y="93"/>
                  </a:lnTo>
                  <a:lnTo>
                    <a:pt x="184" y="94"/>
                  </a:lnTo>
                  <a:lnTo>
                    <a:pt x="186" y="97"/>
                  </a:lnTo>
                  <a:lnTo>
                    <a:pt x="187" y="98"/>
                  </a:lnTo>
                  <a:lnTo>
                    <a:pt x="187" y="99"/>
                  </a:lnTo>
                  <a:lnTo>
                    <a:pt x="188" y="99"/>
                  </a:lnTo>
                  <a:lnTo>
                    <a:pt x="188" y="100"/>
                  </a:lnTo>
                  <a:lnTo>
                    <a:pt x="189" y="101"/>
                  </a:lnTo>
                  <a:lnTo>
                    <a:pt x="189" y="101"/>
                  </a:lnTo>
                  <a:lnTo>
                    <a:pt x="189" y="101"/>
                  </a:lnTo>
                  <a:lnTo>
                    <a:pt x="190" y="103"/>
                  </a:lnTo>
                  <a:lnTo>
                    <a:pt x="191" y="105"/>
                  </a:lnTo>
                  <a:lnTo>
                    <a:pt x="192" y="105"/>
                  </a:lnTo>
                  <a:lnTo>
                    <a:pt x="193" y="106"/>
                  </a:lnTo>
                  <a:lnTo>
                    <a:pt x="193" y="106"/>
                  </a:lnTo>
                  <a:lnTo>
                    <a:pt x="193" y="107"/>
                  </a:lnTo>
                  <a:lnTo>
                    <a:pt x="193" y="107"/>
                  </a:lnTo>
                  <a:lnTo>
                    <a:pt x="194" y="108"/>
                  </a:lnTo>
                  <a:lnTo>
                    <a:pt x="194" y="108"/>
                  </a:lnTo>
                  <a:lnTo>
                    <a:pt x="194" y="109"/>
                  </a:lnTo>
                  <a:lnTo>
                    <a:pt x="195" y="109"/>
                  </a:lnTo>
                  <a:lnTo>
                    <a:pt x="195" y="110"/>
                  </a:lnTo>
                  <a:lnTo>
                    <a:pt x="196" y="110"/>
                  </a:lnTo>
                  <a:lnTo>
                    <a:pt x="197" y="112"/>
                  </a:lnTo>
                  <a:lnTo>
                    <a:pt x="201" y="116"/>
                  </a:lnTo>
                  <a:lnTo>
                    <a:pt x="201" y="117"/>
                  </a:lnTo>
                  <a:lnTo>
                    <a:pt x="206" y="122"/>
                  </a:lnTo>
                  <a:lnTo>
                    <a:pt x="207" y="122"/>
                  </a:lnTo>
                  <a:lnTo>
                    <a:pt x="207" y="122"/>
                  </a:lnTo>
                  <a:lnTo>
                    <a:pt x="207" y="123"/>
                  </a:lnTo>
                  <a:lnTo>
                    <a:pt x="207" y="123"/>
                  </a:lnTo>
                  <a:lnTo>
                    <a:pt x="207" y="123"/>
                  </a:lnTo>
                  <a:lnTo>
                    <a:pt x="203" y="124"/>
                  </a:lnTo>
                  <a:lnTo>
                    <a:pt x="200" y="123"/>
                  </a:lnTo>
                  <a:lnTo>
                    <a:pt x="198" y="123"/>
                  </a:lnTo>
                  <a:lnTo>
                    <a:pt x="198" y="123"/>
                  </a:lnTo>
                  <a:lnTo>
                    <a:pt x="198" y="123"/>
                  </a:lnTo>
                  <a:lnTo>
                    <a:pt x="198" y="123"/>
                  </a:lnTo>
                  <a:lnTo>
                    <a:pt x="198" y="123"/>
                  </a:lnTo>
                  <a:lnTo>
                    <a:pt x="198" y="123"/>
                  </a:lnTo>
                  <a:lnTo>
                    <a:pt x="197" y="123"/>
                  </a:lnTo>
                  <a:lnTo>
                    <a:pt x="196" y="123"/>
                  </a:lnTo>
                  <a:lnTo>
                    <a:pt x="195" y="123"/>
                  </a:lnTo>
                  <a:lnTo>
                    <a:pt x="195" y="123"/>
                  </a:lnTo>
                  <a:lnTo>
                    <a:pt x="195" y="123"/>
                  </a:lnTo>
                  <a:lnTo>
                    <a:pt x="195" y="123"/>
                  </a:lnTo>
                  <a:lnTo>
                    <a:pt x="193" y="121"/>
                  </a:lnTo>
                  <a:lnTo>
                    <a:pt x="193" y="121"/>
                  </a:lnTo>
                  <a:lnTo>
                    <a:pt x="193" y="121"/>
                  </a:lnTo>
                  <a:lnTo>
                    <a:pt x="193" y="120"/>
                  </a:lnTo>
                  <a:lnTo>
                    <a:pt x="193" y="120"/>
                  </a:lnTo>
                  <a:lnTo>
                    <a:pt x="192" y="120"/>
                  </a:lnTo>
                  <a:lnTo>
                    <a:pt x="192" y="120"/>
                  </a:lnTo>
                  <a:lnTo>
                    <a:pt x="192" y="120"/>
                  </a:lnTo>
                  <a:lnTo>
                    <a:pt x="192" y="120"/>
                  </a:lnTo>
                  <a:lnTo>
                    <a:pt x="192" y="120"/>
                  </a:lnTo>
                  <a:lnTo>
                    <a:pt x="192" y="119"/>
                  </a:lnTo>
                  <a:lnTo>
                    <a:pt x="192" y="119"/>
                  </a:lnTo>
                  <a:lnTo>
                    <a:pt x="192" y="119"/>
                  </a:lnTo>
                  <a:lnTo>
                    <a:pt x="192" y="119"/>
                  </a:lnTo>
                  <a:lnTo>
                    <a:pt x="191" y="119"/>
                  </a:lnTo>
                  <a:lnTo>
                    <a:pt x="191" y="119"/>
                  </a:lnTo>
                  <a:lnTo>
                    <a:pt x="190" y="119"/>
                  </a:lnTo>
                  <a:lnTo>
                    <a:pt x="190" y="120"/>
                  </a:lnTo>
                  <a:lnTo>
                    <a:pt x="189" y="120"/>
                  </a:lnTo>
                  <a:lnTo>
                    <a:pt x="188" y="120"/>
                  </a:lnTo>
                  <a:lnTo>
                    <a:pt x="188" y="120"/>
                  </a:lnTo>
                  <a:lnTo>
                    <a:pt x="186" y="119"/>
                  </a:lnTo>
                  <a:lnTo>
                    <a:pt x="186" y="121"/>
                  </a:lnTo>
                  <a:lnTo>
                    <a:pt x="185" y="122"/>
                  </a:lnTo>
                  <a:lnTo>
                    <a:pt x="185" y="123"/>
                  </a:lnTo>
                  <a:lnTo>
                    <a:pt x="185" y="124"/>
                  </a:lnTo>
                  <a:lnTo>
                    <a:pt x="185" y="124"/>
                  </a:lnTo>
                  <a:lnTo>
                    <a:pt x="184" y="124"/>
                  </a:lnTo>
                  <a:lnTo>
                    <a:pt x="184" y="124"/>
                  </a:lnTo>
                  <a:lnTo>
                    <a:pt x="181" y="123"/>
                  </a:lnTo>
                  <a:lnTo>
                    <a:pt x="177" y="123"/>
                  </a:lnTo>
                  <a:lnTo>
                    <a:pt x="172" y="122"/>
                  </a:lnTo>
                  <a:lnTo>
                    <a:pt x="170" y="121"/>
                  </a:lnTo>
                  <a:lnTo>
                    <a:pt x="169" y="121"/>
                  </a:lnTo>
                  <a:lnTo>
                    <a:pt x="168" y="122"/>
                  </a:lnTo>
                  <a:lnTo>
                    <a:pt x="167" y="122"/>
                  </a:lnTo>
                  <a:lnTo>
                    <a:pt x="167" y="121"/>
                  </a:lnTo>
                  <a:lnTo>
                    <a:pt x="166" y="122"/>
                  </a:lnTo>
                  <a:lnTo>
                    <a:pt x="163" y="124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58" y="124"/>
                  </a:lnTo>
                  <a:lnTo>
                    <a:pt x="157" y="126"/>
                  </a:lnTo>
                  <a:lnTo>
                    <a:pt x="157" y="126"/>
                  </a:lnTo>
                  <a:lnTo>
                    <a:pt x="157" y="126"/>
                  </a:lnTo>
                  <a:lnTo>
                    <a:pt x="159" y="132"/>
                  </a:lnTo>
                  <a:lnTo>
                    <a:pt x="159" y="133"/>
                  </a:lnTo>
                  <a:lnTo>
                    <a:pt x="159" y="133"/>
                  </a:lnTo>
                  <a:lnTo>
                    <a:pt x="159" y="133"/>
                  </a:lnTo>
                  <a:lnTo>
                    <a:pt x="159" y="133"/>
                  </a:lnTo>
                  <a:lnTo>
                    <a:pt x="159" y="134"/>
                  </a:lnTo>
                  <a:lnTo>
                    <a:pt x="159" y="134"/>
                  </a:lnTo>
                  <a:lnTo>
                    <a:pt x="156" y="134"/>
                  </a:lnTo>
                  <a:lnTo>
                    <a:pt x="156" y="134"/>
                  </a:lnTo>
                  <a:lnTo>
                    <a:pt x="155" y="134"/>
                  </a:lnTo>
                  <a:lnTo>
                    <a:pt x="155" y="133"/>
                  </a:lnTo>
                  <a:lnTo>
                    <a:pt x="152" y="132"/>
                  </a:lnTo>
                  <a:lnTo>
                    <a:pt x="151" y="132"/>
                  </a:lnTo>
                  <a:lnTo>
                    <a:pt x="151" y="132"/>
                  </a:lnTo>
                  <a:lnTo>
                    <a:pt x="151" y="132"/>
                  </a:lnTo>
                  <a:lnTo>
                    <a:pt x="150" y="132"/>
                  </a:lnTo>
                  <a:lnTo>
                    <a:pt x="150" y="132"/>
                  </a:lnTo>
                  <a:lnTo>
                    <a:pt x="150" y="132"/>
                  </a:lnTo>
                  <a:lnTo>
                    <a:pt x="150" y="132"/>
                  </a:lnTo>
                  <a:lnTo>
                    <a:pt x="149" y="133"/>
                  </a:lnTo>
                  <a:lnTo>
                    <a:pt x="149" y="134"/>
                  </a:lnTo>
                  <a:lnTo>
                    <a:pt x="148" y="135"/>
                  </a:lnTo>
                  <a:lnTo>
                    <a:pt x="148" y="135"/>
                  </a:lnTo>
                  <a:lnTo>
                    <a:pt x="148" y="135"/>
                  </a:lnTo>
                  <a:lnTo>
                    <a:pt x="148" y="135"/>
                  </a:lnTo>
                  <a:lnTo>
                    <a:pt x="148" y="135"/>
                  </a:lnTo>
                  <a:lnTo>
                    <a:pt x="147" y="135"/>
                  </a:lnTo>
                  <a:lnTo>
                    <a:pt x="144" y="134"/>
                  </a:lnTo>
                  <a:lnTo>
                    <a:pt x="144" y="134"/>
                  </a:lnTo>
                  <a:lnTo>
                    <a:pt x="144" y="134"/>
                  </a:lnTo>
                  <a:lnTo>
                    <a:pt x="144" y="133"/>
                  </a:lnTo>
                  <a:lnTo>
                    <a:pt x="144" y="133"/>
                  </a:lnTo>
                  <a:lnTo>
                    <a:pt x="144" y="133"/>
                  </a:lnTo>
                  <a:lnTo>
                    <a:pt x="143" y="133"/>
                  </a:lnTo>
                  <a:lnTo>
                    <a:pt x="143" y="133"/>
                  </a:lnTo>
                  <a:lnTo>
                    <a:pt x="142" y="133"/>
                  </a:lnTo>
                  <a:lnTo>
                    <a:pt x="140" y="134"/>
                  </a:lnTo>
                  <a:lnTo>
                    <a:pt x="140" y="134"/>
                  </a:lnTo>
                  <a:lnTo>
                    <a:pt x="140" y="136"/>
                  </a:lnTo>
                  <a:lnTo>
                    <a:pt x="140" y="136"/>
                  </a:lnTo>
                  <a:lnTo>
                    <a:pt x="140" y="136"/>
                  </a:lnTo>
                  <a:lnTo>
                    <a:pt x="140" y="136"/>
                  </a:lnTo>
                  <a:lnTo>
                    <a:pt x="140" y="137"/>
                  </a:lnTo>
                  <a:lnTo>
                    <a:pt x="140" y="137"/>
                  </a:lnTo>
                  <a:lnTo>
                    <a:pt x="140" y="137"/>
                  </a:lnTo>
                  <a:lnTo>
                    <a:pt x="140" y="137"/>
                  </a:lnTo>
                  <a:lnTo>
                    <a:pt x="140" y="139"/>
                  </a:lnTo>
                  <a:lnTo>
                    <a:pt x="140" y="139"/>
                  </a:lnTo>
                  <a:lnTo>
                    <a:pt x="140" y="140"/>
                  </a:lnTo>
                  <a:lnTo>
                    <a:pt x="141" y="141"/>
                  </a:lnTo>
                  <a:lnTo>
                    <a:pt x="141" y="141"/>
                  </a:lnTo>
                  <a:lnTo>
                    <a:pt x="141" y="141"/>
                  </a:lnTo>
                  <a:lnTo>
                    <a:pt x="140" y="141"/>
                  </a:lnTo>
                  <a:lnTo>
                    <a:pt x="135" y="142"/>
                  </a:lnTo>
                  <a:lnTo>
                    <a:pt x="135" y="142"/>
                  </a:lnTo>
                  <a:lnTo>
                    <a:pt x="135" y="142"/>
                  </a:lnTo>
                  <a:lnTo>
                    <a:pt x="132" y="141"/>
                  </a:lnTo>
                  <a:lnTo>
                    <a:pt x="130" y="140"/>
                  </a:lnTo>
                  <a:lnTo>
                    <a:pt x="129" y="139"/>
                  </a:lnTo>
                  <a:lnTo>
                    <a:pt x="128" y="139"/>
                  </a:lnTo>
                  <a:lnTo>
                    <a:pt x="127" y="140"/>
                  </a:lnTo>
                  <a:lnTo>
                    <a:pt x="125" y="141"/>
                  </a:lnTo>
                  <a:lnTo>
                    <a:pt x="124" y="141"/>
                  </a:lnTo>
                  <a:lnTo>
                    <a:pt x="124" y="141"/>
                  </a:lnTo>
                  <a:lnTo>
                    <a:pt x="123" y="141"/>
                  </a:lnTo>
                  <a:lnTo>
                    <a:pt x="123" y="141"/>
                  </a:lnTo>
                  <a:lnTo>
                    <a:pt x="122" y="141"/>
                  </a:lnTo>
                  <a:lnTo>
                    <a:pt x="121" y="144"/>
                  </a:lnTo>
                  <a:lnTo>
                    <a:pt x="121" y="147"/>
                  </a:lnTo>
                  <a:lnTo>
                    <a:pt x="119" y="150"/>
                  </a:lnTo>
                  <a:lnTo>
                    <a:pt x="118" y="154"/>
                  </a:lnTo>
                  <a:lnTo>
                    <a:pt x="118" y="154"/>
                  </a:lnTo>
                  <a:lnTo>
                    <a:pt x="118" y="155"/>
                  </a:lnTo>
                  <a:lnTo>
                    <a:pt x="117" y="155"/>
                  </a:lnTo>
                  <a:lnTo>
                    <a:pt x="117" y="156"/>
                  </a:lnTo>
                  <a:lnTo>
                    <a:pt x="115" y="159"/>
                  </a:lnTo>
                  <a:lnTo>
                    <a:pt x="115" y="159"/>
                  </a:lnTo>
                  <a:lnTo>
                    <a:pt x="114" y="159"/>
                  </a:lnTo>
                  <a:lnTo>
                    <a:pt x="113" y="163"/>
                  </a:lnTo>
                  <a:lnTo>
                    <a:pt x="112" y="165"/>
                  </a:lnTo>
                  <a:lnTo>
                    <a:pt x="112" y="166"/>
                  </a:lnTo>
                  <a:lnTo>
                    <a:pt x="112" y="166"/>
                  </a:lnTo>
                  <a:lnTo>
                    <a:pt x="112" y="167"/>
                  </a:lnTo>
                  <a:lnTo>
                    <a:pt x="111" y="167"/>
                  </a:lnTo>
                  <a:lnTo>
                    <a:pt x="111" y="167"/>
                  </a:lnTo>
                  <a:lnTo>
                    <a:pt x="111" y="166"/>
                  </a:lnTo>
                  <a:lnTo>
                    <a:pt x="111" y="166"/>
                  </a:lnTo>
                  <a:lnTo>
                    <a:pt x="111" y="166"/>
                  </a:lnTo>
                  <a:lnTo>
                    <a:pt x="110" y="166"/>
                  </a:lnTo>
                  <a:lnTo>
                    <a:pt x="110" y="165"/>
                  </a:lnTo>
                  <a:lnTo>
                    <a:pt x="110" y="165"/>
                  </a:lnTo>
                  <a:lnTo>
                    <a:pt x="110" y="165"/>
                  </a:lnTo>
                  <a:lnTo>
                    <a:pt x="110" y="165"/>
                  </a:lnTo>
                  <a:lnTo>
                    <a:pt x="110" y="165"/>
                  </a:lnTo>
                  <a:lnTo>
                    <a:pt x="110" y="164"/>
                  </a:lnTo>
                  <a:lnTo>
                    <a:pt x="110" y="164"/>
                  </a:lnTo>
                  <a:lnTo>
                    <a:pt x="110" y="164"/>
                  </a:lnTo>
                  <a:lnTo>
                    <a:pt x="107" y="162"/>
                  </a:lnTo>
                  <a:lnTo>
                    <a:pt x="107" y="162"/>
                  </a:lnTo>
                  <a:lnTo>
                    <a:pt x="107" y="162"/>
                  </a:lnTo>
                  <a:lnTo>
                    <a:pt x="106" y="162"/>
                  </a:lnTo>
                  <a:lnTo>
                    <a:pt x="105" y="162"/>
                  </a:lnTo>
                  <a:lnTo>
                    <a:pt x="103" y="161"/>
                  </a:lnTo>
                  <a:lnTo>
                    <a:pt x="103" y="161"/>
                  </a:lnTo>
                  <a:lnTo>
                    <a:pt x="102" y="160"/>
                  </a:lnTo>
                  <a:lnTo>
                    <a:pt x="101" y="160"/>
                  </a:lnTo>
                  <a:lnTo>
                    <a:pt x="101" y="160"/>
                  </a:lnTo>
                  <a:lnTo>
                    <a:pt x="100" y="160"/>
                  </a:lnTo>
                  <a:lnTo>
                    <a:pt x="100" y="160"/>
                  </a:lnTo>
                  <a:lnTo>
                    <a:pt x="99" y="160"/>
                  </a:lnTo>
                  <a:lnTo>
                    <a:pt x="99" y="160"/>
                  </a:lnTo>
                  <a:lnTo>
                    <a:pt x="99" y="160"/>
                  </a:lnTo>
                  <a:lnTo>
                    <a:pt x="99" y="160"/>
                  </a:lnTo>
                  <a:lnTo>
                    <a:pt x="99" y="160"/>
                  </a:lnTo>
                  <a:lnTo>
                    <a:pt x="96" y="160"/>
                  </a:lnTo>
                  <a:lnTo>
                    <a:pt x="95" y="159"/>
                  </a:lnTo>
                  <a:lnTo>
                    <a:pt x="95" y="159"/>
                  </a:lnTo>
                  <a:lnTo>
                    <a:pt x="94" y="160"/>
                  </a:lnTo>
                  <a:lnTo>
                    <a:pt x="90" y="160"/>
                  </a:lnTo>
                  <a:lnTo>
                    <a:pt x="88" y="162"/>
                  </a:lnTo>
                  <a:lnTo>
                    <a:pt x="87" y="162"/>
                  </a:lnTo>
                  <a:lnTo>
                    <a:pt x="84" y="161"/>
                  </a:lnTo>
                  <a:lnTo>
                    <a:pt x="82" y="161"/>
                  </a:lnTo>
                  <a:lnTo>
                    <a:pt x="81" y="161"/>
                  </a:lnTo>
                  <a:lnTo>
                    <a:pt x="80" y="161"/>
                  </a:lnTo>
                  <a:lnTo>
                    <a:pt x="80" y="160"/>
                  </a:lnTo>
                  <a:lnTo>
                    <a:pt x="79" y="160"/>
                  </a:lnTo>
                  <a:lnTo>
                    <a:pt x="79" y="159"/>
                  </a:lnTo>
                  <a:lnTo>
                    <a:pt x="78" y="159"/>
                  </a:lnTo>
                  <a:lnTo>
                    <a:pt x="74" y="158"/>
                  </a:lnTo>
                  <a:lnTo>
                    <a:pt x="74" y="158"/>
                  </a:lnTo>
                  <a:lnTo>
                    <a:pt x="73" y="158"/>
                  </a:lnTo>
                  <a:lnTo>
                    <a:pt x="73" y="158"/>
                  </a:lnTo>
                  <a:lnTo>
                    <a:pt x="73" y="158"/>
                  </a:lnTo>
                  <a:lnTo>
                    <a:pt x="72" y="158"/>
                  </a:lnTo>
                  <a:lnTo>
                    <a:pt x="72" y="158"/>
                  </a:lnTo>
                  <a:lnTo>
                    <a:pt x="72" y="158"/>
                  </a:lnTo>
                  <a:lnTo>
                    <a:pt x="71" y="158"/>
                  </a:lnTo>
                  <a:lnTo>
                    <a:pt x="68" y="158"/>
                  </a:lnTo>
                  <a:lnTo>
                    <a:pt x="67" y="158"/>
                  </a:lnTo>
                  <a:lnTo>
                    <a:pt x="66" y="158"/>
                  </a:lnTo>
                  <a:lnTo>
                    <a:pt x="65" y="158"/>
                  </a:lnTo>
                  <a:lnTo>
                    <a:pt x="62" y="158"/>
                  </a:lnTo>
                  <a:lnTo>
                    <a:pt x="60" y="157"/>
                  </a:lnTo>
                  <a:lnTo>
                    <a:pt x="60" y="157"/>
                  </a:lnTo>
                  <a:lnTo>
                    <a:pt x="60" y="156"/>
                  </a:lnTo>
                  <a:lnTo>
                    <a:pt x="60" y="156"/>
                  </a:lnTo>
                  <a:lnTo>
                    <a:pt x="59" y="156"/>
                  </a:lnTo>
                  <a:lnTo>
                    <a:pt x="59" y="156"/>
                  </a:lnTo>
                  <a:lnTo>
                    <a:pt x="58" y="157"/>
                  </a:lnTo>
                  <a:lnTo>
                    <a:pt x="58" y="157"/>
                  </a:lnTo>
                  <a:lnTo>
                    <a:pt x="58" y="158"/>
                  </a:lnTo>
                  <a:lnTo>
                    <a:pt x="58" y="158"/>
                  </a:lnTo>
                  <a:lnTo>
                    <a:pt x="58" y="158"/>
                  </a:lnTo>
                  <a:lnTo>
                    <a:pt x="58" y="159"/>
                  </a:lnTo>
                  <a:lnTo>
                    <a:pt x="58" y="159"/>
                  </a:lnTo>
                  <a:lnTo>
                    <a:pt x="56" y="160"/>
                  </a:lnTo>
                  <a:lnTo>
                    <a:pt x="56" y="160"/>
                  </a:lnTo>
                  <a:lnTo>
                    <a:pt x="55" y="160"/>
                  </a:lnTo>
                  <a:lnTo>
                    <a:pt x="55" y="160"/>
                  </a:lnTo>
                  <a:lnTo>
                    <a:pt x="52" y="160"/>
                  </a:lnTo>
                  <a:lnTo>
                    <a:pt x="51" y="160"/>
                  </a:lnTo>
                  <a:lnTo>
                    <a:pt x="50" y="160"/>
                  </a:lnTo>
                  <a:lnTo>
                    <a:pt x="49" y="160"/>
                  </a:lnTo>
                  <a:lnTo>
                    <a:pt x="49" y="160"/>
                  </a:lnTo>
                  <a:lnTo>
                    <a:pt x="49" y="158"/>
                  </a:lnTo>
                  <a:lnTo>
                    <a:pt x="49" y="157"/>
                  </a:lnTo>
                  <a:lnTo>
                    <a:pt x="50" y="156"/>
                  </a:lnTo>
                  <a:lnTo>
                    <a:pt x="50" y="155"/>
                  </a:lnTo>
                  <a:lnTo>
                    <a:pt x="49" y="153"/>
                  </a:lnTo>
                  <a:lnTo>
                    <a:pt x="49" y="152"/>
                  </a:lnTo>
                  <a:lnTo>
                    <a:pt x="46" y="152"/>
                  </a:lnTo>
                  <a:lnTo>
                    <a:pt x="45" y="152"/>
                  </a:lnTo>
                  <a:lnTo>
                    <a:pt x="42" y="151"/>
                  </a:lnTo>
                  <a:lnTo>
                    <a:pt x="42" y="151"/>
                  </a:lnTo>
                  <a:lnTo>
                    <a:pt x="39" y="150"/>
                  </a:lnTo>
                  <a:lnTo>
                    <a:pt x="38" y="149"/>
                  </a:lnTo>
                  <a:lnTo>
                    <a:pt x="38" y="149"/>
                  </a:lnTo>
                  <a:lnTo>
                    <a:pt x="37" y="149"/>
                  </a:lnTo>
                  <a:lnTo>
                    <a:pt x="37" y="149"/>
                  </a:lnTo>
                  <a:lnTo>
                    <a:pt x="36" y="149"/>
                  </a:lnTo>
                  <a:lnTo>
                    <a:pt x="36" y="149"/>
                  </a:lnTo>
                  <a:lnTo>
                    <a:pt x="34" y="148"/>
                  </a:lnTo>
                  <a:lnTo>
                    <a:pt x="31" y="146"/>
                  </a:lnTo>
                  <a:lnTo>
                    <a:pt x="31" y="146"/>
                  </a:lnTo>
                  <a:lnTo>
                    <a:pt x="30" y="145"/>
                  </a:lnTo>
                  <a:lnTo>
                    <a:pt x="30" y="144"/>
                  </a:lnTo>
                  <a:lnTo>
                    <a:pt x="29" y="144"/>
                  </a:lnTo>
                  <a:lnTo>
                    <a:pt x="29" y="144"/>
                  </a:lnTo>
                  <a:lnTo>
                    <a:pt x="29" y="143"/>
                  </a:lnTo>
                  <a:lnTo>
                    <a:pt x="29" y="143"/>
                  </a:lnTo>
                  <a:lnTo>
                    <a:pt x="29" y="143"/>
                  </a:lnTo>
                  <a:lnTo>
                    <a:pt x="29" y="142"/>
                  </a:lnTo>
                  <a:lnTo>
                    <a:pt x="28" y="142"/>
                  </a:lnTo>
                  <a:lnTo>
                    <a:pt x="27" y="141"/>
                  </a:lnTo>
                  <a:lnTo>
                    <a:pt x="26" y="139"/>
                  </a:lnTo>
                  <a:lnTo>
                    <a:pt x="26" y="139"/>
                  </a:lnTo>
                  <a:lnTo>
                    <a:pt x="25" y="139"/>
                  </a:lnTo>
                  <a:lnTo>
                    <a:pt x="25" y="139"/>
                  </a:lnTo>
                  <a:lnTo>
                    <a:pt x="23" y="137"/>
                  </a:lnTo>
                  <a:lnTo>
                    <a:pt x="23" y="137"/>
                  </a:lnTo>
                  <a:lnTo>
                    <a:pt x="22" y="137"/>
                  </a:lnTo>
                  <a:lnTo>
                    <a:pt x="19" y="132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18" y="129"/>
                  </a:lnTo>
                  <a:lnTo>
                    <a:pt x="17" y="129"/>
                  </a:lnTo>
                  <a:lnTo>
                    <a:pt x="16" y="123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16" y="118"/>
                  </a:lnTo>
                  <a:lnTo>
                    <a:pt x="16" y="117"/>
                  </a:lnTo>
                  <a:lnTo>
                    <a:pt x="15" y="117"/>
                  </a:lnTo>
                  <a:lnTo>
                    <a:pt x="15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3" y="116"/>
                  </a:lnTo>
                  <a:lnTo>
                    <a:pt x="13" y="116"/>
                  </a:lnTo>
                  <a:lnTo>
                    <a:pt x="13" y="116"/>
                  </a:lnTo>
                  <a:lnTo>
                    <a:pt x="13" y="115"/>
                  </a:lnTo>
                  <a:lnTo>
                    <a:pt x="13" y="115"/>
                  </a:lnTo>
                  <a:lnTo>
                    <a:pt x="13" y="113"/>
                  </a:lnTo>
                  <a:lnTo>
                    <a:pt x="12" y="112"/>
                  </a:lnTo>
                  <a:lnTo>
                    <a:pt x="12" y="109"/>
                  </a:lnTo>
                  <a:lnTo>
                    <a:pt x="12" y="107"/>
                  </a:lnTo>
                  <a:lnTo>
                    <a:pt x="12" y="107"/>
                  </a:lnTo>
                  <a:lnTo>
                    <a:pt x="12" y="106"/>
                  </a:lnTo>
                  <a:lnTo>
                    <a:pt x="12" y="106"/>
                  </a:lnTo>
                  <a:lnTo>
                    <a:pt x="12" y="106"/>
                  </a:lnTo>
                  <a:lnTo>
                    <a:pt x="13" y="106"/>
                  </a:lnTo>
                  <a:lnTo>
                    <a:pt x="13" y="106"/>
                  </a:lnTo>
                  <a:lnTo>
                    <a:pt x="13" y="105"/>
                  </a:lnTo>
                  <a:lnTo>
                    <a:pt x="13" y="105"/>
                  </a:lnTo>
                  <a:lnTo>
                    <a:pt x="13" y="105"/>
                  </a:lnTo>
                  <a:lnTo>
                    <a:pt x="14" y="104"/>
                  </a:lnTo>
                  <a:lnTo>
                    <a:pt x="14" y="104"/>
                  </a:lnTo>
                  <a:lnTo>
                    <a:pt x="13" y="104"/>
                  </a:lnTo>
                  <a:lnTo>
                    <a:pt x="13" y="102"/>
                  </a:lnTo>
                  <a:lnTo>
                    <a:pt x="13" y="102"/>
                  </a:lnTo>
                  <a:lnTo>
                    <a:pt x="14" y="102"/>
                  </a:lnTo>
                  <a:lnTo>
                    <a:pt x="16" y="100"/>
                  </a:lnTo>
                  <a:lnTo>
                    <a:pt x="16" y="99"/>
                  </a:lnTo>
                  <a:lnTo>
                    <a:pt x="16" y="99"/>
                  </a:lnTo>
                  <a:lnTo>
                    <a:pt x="16" y="97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6" y="94"/>
                  </a:lnTo>
                  <a:lnTo>
                    <a:pt x="15" y="94"/>
                  </a:lnTo>
                  <a:lnTo>
                    <a:pt x="12" y="94"/>
                  </a:lnTo>
                  <a:lnTo>
                    <a:pt x="9" y="93"/>
                  </a:lnTo>
                  <a:lnTo>
                    <a:pt x="8" y="92"/>
                  </a:lnTo>
                  <a:lnTo>
                    <a:pt x="8" y="92"/>
                  </a:lnTo>
                  <a:lnTo>
                    <a:pt x="8" y="92"/>
                  </a:lnTo>
                  <a:lnTo>
                    <a:pt x="8" y="93"/>
                  </a:lnTo>
                  <a:lnTo>
                    <a:pt x="8" y="93"/>
                  </a:lnTo>
                  <a:lnTo>
                    <a:pt x="6" y="93"/>
                  </a:lnTo>
                  <a:lnTo>
                    <a:pt x="6" y="93"/>
                  </a:lnTo>
                  <a:lnTo>
                    <a:pt x="6" y="93"/>
                  </a:lnTo>
                  <a:lnTo>
                    <a:pt x="6" y="93"/>
                  </a:lnTo>
                  <a:lnTo>
                    <a:pt x="6" y="93"/>
                  </a:lnTo>
                  <a:lnTo>
                    <a:pt x="6" y="93"/>
                  </a:lnTo>
                  <a:lnTo>
                    <a:pt x="4" y="91"/>
                  </a:lnTo>
                  <a:lnTo>
                    <a:pt x="3" y="88"/>
                  </a:lnTo>
                  <a:lnTo>
                    <a:pt x="3" y="88"/>
                  </a:lnTo>
                  <a:lnTo>
                    <a:pt x="2" y="87"/>
                  </a:lnTo>
                  <a:lnTo>
                    <a:pt x="2" y="87"/>
                  </a:lnTo>
                  <a:lnTo>
                    <a:pt x="1" y="86"/>
                  </a:lnTo>
                  <a:lnTo>
                    <a:pt x="0" y="86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1" y="81"/>
                  </a:lnTo>
                  <a:lnTo>
                    <a:pt x="2" y="77"/>
                  </a:lnTo>
                  <a:lnTo>
                    <a:pt x="2" y="77"/>
                  </a:lnTo>
                  <a:lnTo>
                    <a:pt x="3" y="77"/>
                  </a:lnTo>
                  <a:lnTo>
                    <a:pt x="3" y="78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5" y="78"/>
                  </a:lnTo>
                  <a:lnTo>
                    <a:pt x="8" y="78"/>
                  </a:lnTo>
                  <a:lnTo>
                    <a:pt x="10" y="79"/>
                  </a:lnTo>
                  <a:lnTo>
                    <a:pt x="10" y="79"/>
                  </a:lnTo>
                  <a:lnTo>
                    <a:pt x="11" y="79"/>
                  </a:lnTo>
                  <a:lnTo>
                    <a:pt x="11" y="79"/>
                  </a:lnTo>
                  <a:lnTo>
                    <a:pt x="12" y="79"/>
                  </a:lnTo>
                  <a:lnTo>
                    <a:pt x="13" y="78"/>
                  </a:lnTo>
                  <a:lnTo>
                    <a:pt x="13" y="78"/>
                  </a:lnTo>
                  <a:lnTo>
                    <a:pt x="13" y="78"/>
                  </a:lnTo>
                  <a:lnTo>
                    <a:pt x="15" y="76"/>
                  </a:lnTo>
                  <a:lnTo>
                    <a:pt x="18" y="74"/>
                  </a:lnTo>
                  <a:lnTo>
                    <a:pt x="20" y="72"/>
                  </a:lnTo>
                  <a:lnTo>
                    <a:pt x="20" y="72"/>
                  </a:lnTo>
                  <a:lnTo>
                    <a:pt x="20" y="72"/>
                  </a:lnTo>
                  <a:lnTo>
                    <a:pt x="20" y="72"/>
                  </a:lnTo>
                  <a:lnTo>
                    <a:pt x="21" y="73"/>
                  </a:lnTo>
                  <a:lnTo>
                    <a:pt x="21" y="74"/>
                  </a:lnTo>
                  <a:lnTo>
                    <a:pt x="21" y="74"/>
                  </a:lnTo>
                  <a:lnTo>
                    <a:pt x="21" y="74"/>
                  </a:lnTo>
                  <a:lnTo>
                    <a:pt x="21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2" y="75"/>
                  </a:lnTo>
                  <a:lnTo>
                    <a:pt x="22" y="75"/>
                  </a:lnTo>
                  <a:lnTo>
                    <a:pt x="22" y="75"/>
                  </a:lnTo>
                  <a:lnTo>
                    <a:pt x="22" y="74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23" y="72"/>
                  </a:lnTo>
                  <a:lnTo>
                    <a:pt x="23" y="72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2" y="69"/>
                  </a:lnTo>
                  <a:lnTo>
                    <a:pt x="22" y="69"/>
                  </a:lnTo>
                  <a:lnTo>
                    <a:pt x="22" y="68"/>
                  </a:lnTo>
                  <a:lnTo>
                    <a:pt x="23" y="66"/>
                  </a:lnTo>
                  <a:lnTo>
                    <a:pt x="23" y="65"/>
                  </a:lnTo>
                  <a:lnTo>
                    <a:pt x="24" y="64"/>
                  </a:lnTo>
                  <a:lnTo>
                    <a:pt x="24" y="63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9" y="62"/>
                  </a:lnTo>
                  <a:lnTo>
                    <a:pt x="29" y="62"/>
                  </a:lnTo>
                  <a:lnTo>
                    <a:pt x="29" y="62"/>
                  </a:lnTo>
                  <a:lnTo>
                    <a:pt x="29" y="62"/>
                  </a:lnTo>
                  <a:lnTo>
                    <a:pt x="30" y="62"/>
                  </a:lnTo>
                  <a:lnTo>
                    <a:pt x="31" y="63"/>
                  </a:lnTo>
                  <a:lnTo>
                    <a:pt x="33" y="62"/>
                  </a:lnTo>
                  <a:lnTo>
                    <a:pt x="35" y="62"/>
                  </a:lnTo>
                  <a:lnTo>
                    <a:pt x="35" y="62"/>
                  </a:lnTo>
                  <a:lnTo>
                    <a:pt x="36" y="61"/>
                  </a:lnTo>
                  <a:lnTo>
                    <a:pt x="39" y="57"/>
                  </a:lnTo>
                  <a:lnTo>
                    <a:pt x="39" y="57"/>
                  </a:lnTo>
                  <a:lnTo>
                    <a:pt x="39" y="57"/>
                  </a:lnTo>
                  <a:lnTo>
                    <a:pt x="39" y="57"/>
                  </a:lnTo>
                  <a:lnTo>
                    <a:pt x="38" y="54"/>
                  </a:lnTo>
                  <a:lnTo>
                    <a:pt x="38" y="53"/>
                  </a:lnTo>
                  <a:lnTo>
                    <a:pt x="38" y="53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8" y="49"/>
                  </a:lnTo>
                  <a:lnTo>
                    <a:pt x="38" y="48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9" y="47"/>
                  </a:lnTo>
                  <a:lnTo>
                    <a:pt x="41" y="43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5" y="38"/>
                  </a:lnTo>
                  <a:lnTo>
                    <a:pt x="45" y="38"/>
                  </a:lnTo>
                  <a:lnTo>
                    <a:pt x="45" y="36"/>
                  </a:lnTo>
                  <a:lnTo>
                    <a:pt x="45" y="34"/>
                  </a:lnTo>
                  <a:lnTo>
                    <a:pt x="45" y="34"/>
                  </a:lnTo>
                  <a:lnTo>
                    <a:pt x="45" y="33"/>
                  </a:lnTo>
                  <a:lnTo>
                    <a:pt x="45" y="32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48" y="32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55" y="38"/>
                  </a:lnTo>
                  <a:lnTo>
                    <a:pt x="55" y="38"/>
                  </a:lnTo>
                  <a:lnTo>
                    <a:pt x="55" y="38"/>
                  </a:lnTo>
                  <a:lnTo>
                    <a:pt x="55" y="38"/>
                  </a:lnTo>
                  <a:lnTo>
                    <a:pt x="55" y="38"/>
                  </a:lnTo>
                  <a:lnTo>
                    <a:pt x="55" y="38"/>
                  </a:lnTo>
                  <a:lnTo>
                    <a:pt x="55" y="37"/>
                  </a:lnTo>
                  <a:lnTo>
                    <a:pt x="56" y="37"/>
                  </a:lnTo>
                  <a:lnTo>
                    <a:pt x="57" y="36"/>
                  </a:lnTo>
                  <a:lnTo>
                    <a:pt x="59" y="35"/>
                  </a:lnTo>
                  <a:lnTo>
                    <a:pt x="59" y="35"/>
                  </a:lnTo>
                  <a:lnTo>
                    <a:pt x="60" y="35"/>
                  </a:lnTo>
                  <a:lnTo>
                    <a:pt x="62" y="35"/>
                  </a:lnTo>
                  <a:lnTo>
                    <a:pt x="62" y="35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67" y="32"/>
                  </a:lnTo>
                  <a:lnTo>
                    <a:pt x="67" y="32"/>
                  </a:lnTo>
                  <a:lnTo>
                    <a:pt x="67" y="32"/>
                  </a:lnTo>
                  <a:lnTo>
                    <a:pt x="68" y="31"/>
                  </a:lnTo>
                  <a:lnTo>
                    <a:pt x="68" y="31"/>
                  </a:lnTo>
                  <a:lnTo>
                    <a:pt x="68" y="31"/>
                  </a:lnTo>
                  <a:lnTo>
                    <a:pt x="68" y="31"/>
                  </a:lnTo>
                  <a:lnTo>
                    <a:pt x="69" y="32"/>
                  </a:lnTo>
                  <a:lnTo>
                    <a:pt x="69" y="32"/>
                  </a:lnTo>
                  <a:lnTo>
                    <a:pt x="69" y="32"/>
                  </a:lnTo>
                  <a:lnTo>
                    <a:pt x="69" y="32"/>
                  </a:lnTo>
                  <a:lnTo>
                    <a:pt x="69" y="32"/>
                  </a:lnTo>
                  <a:lnTo>
                    <a:pt x="69" y="32"/>
                  </a:lnTo>
                  <a:lnTo>
                    <a:pt x="69" y="33"/>
                  </a:lnTo>
                  <a:lnTo>
                    <a:pt x="69" y="34"/>
                  </a:lnTo>
                  <a:lnTo>
                    <a:pt x="69" y="34"/>
                  </a:lnTo>
                  <a:lnTo>
                    <a:pt x="69" y="34"/>
                  </a:lnTo>
                  <a:lnTo>
                    <a:pt x="69" y="35"/>
                  </a:lnTo>
                  <a:lnTo>
                    <a:pt x="70" y="35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3" y="35"/>
                  </a:lnTo>
                  <a:lnTo>
                    <a:pt x="76" y="35"/>
                  </a:lnTo>
                  <a:lnTo>
                    <a:pt x="78" y="34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80" y="32"/>
                  </a:lnTo>
                  <a:lnTo>
                    <a:pt x="81" y="31"/>
                  </a:lnTo>
                  <a:lnTo>
                    <a:pt x="83" y="30"/>
                  </a:lnTo>
                  <a:lnTo>
                    <a:pt x="83" y="30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5" y="29"/>
                  </a:lnTo>
                  <a:lnTo>
                    <a:pt x="86" y="29"/>
                  </a:lnTo>
                  <a:lnTo>
                    <a:pt x="86" y="29"/>
                  </a:lnTo>
                  <a:lnTo>
                    <a:pt x="87" y="28"/>
                  </a:lnTo>
                  <a:lnTo>
                    <a:pt x="87" y="28"/>
                  </a:lnTo>
                  <a:lnTo>
                    <a:pt x="87" y="28"/>
                  </a:lnTo>
                  <a:lnTo>
                    <a:pt x="87" y="28"/>
                  </a:lnTo>
                  <a:lnTo>
                    <a:pt x="87" y="28"/>
                  </a:lnTo>
                  <a:lnTo>
                    <a:pt x="89" y="23"/>
                  </a:lnTo>
                  <a:lnTo>
                    <a:pt x="90" y="21"/>
                  </a:lnTo>
                  <a:lnTo>
                    <a:pt x="89" y="21"/>
                  </a:lnTo>
                  <a:lnTo>
                    <a:pt x="89" y="21"/>
                  </a:lnTo>
                  <a:lnTo>
                    <a:pt x="89" y="20"/>
                  </a:lnTo>
                  <a:lnTo>
                    <a:pt x="89" y="20"/>
                  </a:lnTo>
                  <a:lnTo>
                    <a:pt x="89" y="20"/>
                  </a:lnTo>
                  <a:lnTo>
                    <a:pt x="89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19"/>
                  </a:lnTo>
                  <a:lnTo>
                    <a:pt x="88" y="19"/>
                  </a:lnTo>
                  <a:lnTo>
                    <a:pt x="92" y="17"/>
                  </a:lnTo>
                  <a:lnTo>
                    <a:pt x="92" y="16"/>
                  </a:lnTo>
                  <a:lnTo>
                    <a:pt x="93" y="16"/>
                  </a:lnTo>
                  <a:lnTo>
                    <a:pt x="93" y="16"/>
                  </a:lnTo>
                  <a:lnTo>
                    <a:pt x="94" y="16"/>
                  </a:lnTo>
                  <a:lnTo>
                    <a:pt x="95" y="16"/>
                  </a:lnTo>
                  <a:lnTo>
                    <a:pt x="97" y="16"/>
                  </a:lnTo>
                  <a:lnTo>
                    <a:pt x="97" y="16"/>
                  </a:lnTo>
                  <a:lnTo>
                    <a:pt x="97" y="16"/>
                  </a:lnTo>
                  <a:lnTo>
                    <a:pt x="98" y="16"/>
                  </a:lnTo>
                  <a:lnTo>
                    <a:pt x="99" y="16"/>
                  </a:lnTo>
                  <a:lnTo>
                    <a:pt x="99" y="15"/>
                  </a:lnTo>
                  <a:lnTo>
                    <a:pt x="100" y="15"/>
                  </a:lnTo>
                  <a:lnTo>
                    <a:pt x="100" y="15"/>
                  </a:lnTo>
                  <a:lnTo>
                    <a:pt x="101" y="15"/>
                  </a:lnTo>
                  <a:lnTo>
                    <a:pt x="101" y="15"/>
                  </a:lnTo>
                  <a:lnTo>
                    <a:pt x="102" y="15"/>
                  </a:lnTo>
                  <a:lnTo>
                    <a:pt x="103" y="15"/>
                  </a:lnTo>
                  <a:lnTo>
                    <a:pt x="104" y="15"/>
                  </a:lnTo>
                  <a:lnTo>
                    <a:pt x="104" y="15"/>
                  </a:lnTo>
                  <a:lnTo>
                    <a:pt x="105" y="14"/>
                  </a:lnTo>
                  <a:lnTo>
                    <a:pt x="106" y="14"/>
                  </a:lnTo>
                  <a:lnTo>
                    <a:pt x="107" y="14"/>
                  </a:lnTo>
                  <a:lnTo>
                    <a:pt x="112" y="11"/>
                  </a:lnTo>
                  <a:lnTo>
                    <a:pt x="112" y="11"/>
                  </a:lnTo>
                  <a:lnTo>
                    <a:pt x="113" y="11"/>
                  </a:lnTo>
                  <a:lnTo>
                    <a:pt x="113" y="10"/>
                  </a:lnTo>
                  <a:lnTo>
                    <a:pt x="114" y="9"/>
                  </a:lnTo>
                  <a:lnTo>
                    <a:pt x="115" y="9"/>
                  </a:lnTo>
                  <a:lnTo>
                    <a:pt x="115" y="9"/>
                  </a:lnTo>
                  <a:lnTo>
                    <a:pt x="115" y="9"/>
                  </a:lnTo>
                  <a:lnTo>
                    <a:pt x="115" y="9"/>
                  </a:lnTo>
                  <a:lnTo>
                    <a:pt x="115" y="9"/>
                  </a:lnTo>
                  <a:lnTo>
                    <a:pt x="115" y="8"/>
                  </a:lnTo>
                  <a:lnTo>
                    <a:pt x="115" y="8"/>
                  </a:lnTo>
                  <a:lnTo>
                    <a:pt x="115" y="8"/>
                  </a:lnTo>
                  <a:lnTo>
                    <a:pt x="115" y="8"/>
                  </a:lnTo>
                  <a:lnTo>
                    <a:pt x="115" y="8"/>
                  </a:lnTo>
                  <a:lnTo>
                    <a:pt x="115" y="8"/>
                  </a:lnTo>
                  <a:lnTo>
                    <a:pt x="115" y="7"/>
                  </a:lnTo>
                  <a:lnTo>
                    <a:pt x="116" y="7"/>
                  </a:lnTo>
                  <a:lnTo>
                    <a:pt x="116" y="7"/>
                  </a:lnTo>
                  <a:lnTo>
                    <a:pt x="116" y="7"/>
                  </a:lnTo>
                  <a:lnTo>
                    <a:pt x="117" y="7"/>
                  </a:lnTo>
                  <a:lnTo>
                    <a:pt x="117" y="7"/>
                  </a:lnTo>
                  <a:lnTo>
                    <a:pt x="117" y="7"/>
                  </a:lnTo>
                  <a:lnTo>
                    <a:pt x="117" y="6"/>
                  </a:lnTo>
                  <a:lnTo>
                    <a:pt x="119" y="6"/>
                  </a:lnTo>
                  <a:lnTo>
                    <a:pt x="120" y="6"/>
                  </a:lnTo>
                  <a:lnTo>
                    <a:pt x="121" y="5"/>
                  </a:lnTo>
                  <a:lnTo>
                    <a:pt x="122" y="5"/>
                  </a:lnTo>
                  <a:lnTo>
                    <a:pt x="124" y="5"/>
                  </a:lnTo>
                  <a:lnTo>
                    <a:pt x="125" y="5"/>
                  </a:lnTo>
                  <a:lnTo>
                    <a:pt x="125" y="5"/>
                  </a:lnTo>
                  <a:lnTo>
                    <a:pt x="130" y="3"/>
                  </a:lnTo>
                  <a:lnTo>
                    <a:pt x="130" y="3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1" y="1"/>
                  </a:lnTo>
                  <a:lnTo>
                    <a:pt x="131" y="1"/>
                  </a:lnTo>
                  <a:lnTo>
                    <a:pt x="131" y="1"/>
                  </a:lnTo>
                  <a:lnTo>
                    <a:pt x="131" y="1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2" y="1"/>
                  </a:lnTo>
                  <a:lnTo>
                    <a:pt x="132" y="1"/>
                  </a:lnTo>
                  <a:lnTo>
                    <a:pt x="132" y="2"/>
                  </a:lnTo>
                  <a:lnTo>
                    <a:pt x="133" y="1"/>
                  </a:lnTo>
                  <a:lnTo>
                    <a:pt x="134" y="2"/>
                  </a:lnTo>
                  <a:lnTo>
                    <a:pt x="135" y="1"/>
                  </a:lnTo>
                  <a:lnTo>
                    <a:pt x="135" y="1"/>
                  </a:lnTo>
                  <a:lnTo>
                    <a:pt x="136" y="1"/>
                  </a:lnTo>
                  <a:lnTo>
                    <a:pt x="136" y="1"/>
                  </a:lnTo>
                  <a:lnTo>
                    <a:pt x="136" y="1"/>
                  </a:lnTo>
                  <a:lnTo>
                    <a:pt x="136" y="1"/>
                  </a:lnTo>
                  <a:lnTo>
                    <a:pt x="136" y="1"/>
                  </a:lnTo>
                  <a:lnTo>
                    <a:pt x="136" y="1"/>
                  </a:lnTo>
                  <a:lnTo>
                    <a:pt x="137" y="1"/>
                  </a:lnTo>
                  <a:lnTo>
                    <a:pt x="137" y="1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38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42" y="0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70" name="Freeform 295"/>
            <p:cNvSpPr>
              <a:spLocks/>
            </p:cNvSpPr>
            <p:nvPr/>
          </p:nvSpPr>
          <p:spPr bwMode="auto">
            <a:xfrm>
              <a:off x="6833448" y="2247117"/>
              <a:ext cx="659305" cy="788811"/>
            </a:xfrm>
            <a:custGeom>
              <a:avLst/>
              <a:gdLst>
                <a:gd name="T0" fmla="*/ 58 w 224"/>
                <a:gd name="T1" fmla="*/ 12 h 268"/>
                <a:gd name="T2" fmla="*/ 80 w 224"/>
                <a:gd name="T3" fmla="*/ 30 h 268"/>
                <a:gd name="T4" fmla="*/ 99 w 224"/>
                <a:gd name="T5" fmla="*/ 42 h 268"/>
                <a:gd name="T6" fmla="*/ 120 w 224"/>
                <a:gd name="T7" fmla="*/ 24 h 268"/>
                <a:gd name="T8" fmla="*/ 125 w 224"/>
                <a:gd name="T9" fmla="*/ 26 h 268"/>
                <a:gd name="T10" fmla="*/ 133 w 224"/>
                <a:gd name="T11" fmla="*/ 24 h 268"/>
                <a:gd name="T12" fmla="*/ 134 w 224"/>
                <a:gd name="T13" fmla="*/ 21 h 268"/>
                <a:gd name="T14" fmla="*/ 157 w 224"/>
                <a:gd name="T15" fmla="*/ 23 h 268"/>
                <a:gd name="T16" fmla="*/ 175 w 224"/>
                <a:gd name="T17" fmla="*/ 31 h 268"/>
                <a:gd name="T18" fmla="*/ 178 w 224"/>
                <a:gd name="T19" fmla="*/ 43 h 268"/>
                <a:gd name="T20" fmla="*/ 181 w 224"/>
                <a:gd name="T21" fmla="*/ 71 h 268"/>
                <a:gd name="T22" fmla="*/ 181 w 224"/>
                <a:gd name="T23" fmla="*/ 92 h 268"/>
                <a:gd name="T24" fmla="*/ 186 w 224"/>
                <a:gd name="T25" fmla="*/ 106 h 268"/>
                <a:gd name="T26" fmla="*/ 193 w 224"/>
                <a:gd name="T27" fmla="*/ 116 h 268"/>
                <a:gd name="T28" fmla="*/ 207 w 224"/>
                <a:gd name="T29" fmla="*/ 124 h 268"/>
                <a:gd name="T30" fmla="*/ 217 w 224"/>
                <a:gd name="T31" fmla="*/ 134 h 268"/>
                <a:gd name="T32" fmla="*/ 220 w 224"/>
                <a:gd name="T33" fmla="*/ 147 h 268"/>
                <a:gd name="T34" fmla="*/ 203 w 224"/>
                <a:gd name="T35" fmla="*/ 180 h 268"/>
                <a:gd name="T36" fmla="*/ 188 w 224"/>
                <a:gd name="T37" fmla="*/ 220 h 268"/>
                <a:gd name="T38" fmla="*/ 174 w 224"/>
                <a:gd name="T39" fmla="*/ 241 h 268"/>
                <a:gd name="T40" fmla="*/ 156 w 224"/>
                <a:gd name="T41" fmla="*/ 238 h 268"/>
                <a:gd name="T42" fmla="*/ 144 w 224"/>
                <a:gd name="T43" fmla="*/ 243 h 268"/>
                <a:gd name="T44" fmla="*/ 130 w 224"/>
                <a:gd name="T45" fmla="*/ 241 h 268"/>
                <a:gd name="T46" fmla="*/ 114 w 224"/>
                <a:gd name="T47" fmla="*/ 240 h 268"/>
                <a:gd name="T48" fmla="*/ 112 w 224"/>
                <a:gd name="T49" fmla="*/ 249 h 268"/>
                <a:gd name="T50" fmla="*/ 112 w 224"/>
                <a:gd name="T51" fmla="*/ 261 h 268"/>
                <a:gd name="T52" fmla="*/ 105 w 224"/>
                <a:gd name="T53" fmla="*/ 262 h 268"/>
                <a:gd name="T54" fmla="*/ 101 w 224"/>
                <a:gd name="T55" fmla="*/ 263 h 268"/>
                <a:gd name="T56" fmla="*/ 101 w 224"/>
                <a:gd name="T57" fmla="*/ 251 h 268"/>
                <a:gd name="T58" fmla="*/ 98 w 224"/>
                <a:gd name="T59" fmla="*/ 245 h 268"/>
                <a:gd name="T60" fmla="*/ 106 w 224"/>
                <a:gd name="T61" fmla="*/ 231 h 268"/>
                <a:gd name="T62" fmla="*/ 95 w 224"/>
                <a:gd name="T63" fmla="*/ 221 h 268"/>
                <a:gd name="T64" fmla="*/ 92 w 224"/>
                <a:gd name="T65" fmla="*/ 213 h 268"/>
                <a:gd name="T66" fmla="*/ 95 w 224"/>
                <a:gd name="T67" fmla="*/ 207 h 268"/>
                <a:gd name="T68" fmla="*/ 97 w 224"/>
                <a:gd name="T69" fmla="*/ 193 h 268"/>
                <a:gd name="T70" fmla="*/ 85 w 224"/>
                <a:gd name="T71" fmla="*/ 183 h 268"/>
                <a:gd name="T72" fmla="*/ 82 w 224"/>
                <a:gd name="T73" fmla="*/ 193 h 268"/>
                <a:gd name="T74" fmla="*/ 68 w 224"/>
                <a:gd name="T75" fmla="*/ 196 h 268"/>
                <a:gd name="T76" fmla="*/ 64 w 224"/>
                <a:gd name="T77" fmla="*/ 197 h 268"/>
                <a:gd name="T78" fmla="*/ 50 w 224"/>
                <a:gd name="T79" fmla="*/ 199 h 268"/>
                <a:gd name="T80" fmla="*/ 43 w 224"/>
                <a:gd name="T81" fmla="*/ 187 h 268"/>
                <a:gd name="T82" fmla="*/ 41 w 224"/>
                <a:gd name="T83" fmla="*/ 182 h 268"/>
                <a:gd name="T84" fmla="*/ 45 w 224"/>
                <a:gd name="T85" fmla="*/ 178 h 268"/>
                <a:gd name="T86" fmla="*/ 39 w 224"/>
                <a:gd name="T87" fmla="*/ 175 h 268"/>
                <a:gd name="T88" fmla="*/ 35 w 224"/>
                <a:gd name="T89" fmla="*/ 161 h 268"/>
                <a:gd name="T90" fmla="*/ 24 w 224"/>
                <a:gd name="T91" fmla="*/ 153 h 268"/>
                <a:gd name="T92" fmla="*/ 23 w 224"/>
                <a:gd name="T93" fmla="*/ 145 h 268"/>
                <a:gd name="T94" fmla="*/ 30 w 224"/>
                <a:gd name="T95" fmla="*/ 137 h 268"/>
                <a:gd name="T96" fmla="*/ 25 w 224"/>
                <a:gd name="T97" fmla="*/ 134 h 268"/>
                <a:gd name="T98" fmla="*/ 19 w 224"/>
                <a:gd name="T99" fmla="*/ 124 h 268"/>
                <a:gd name="T100" fmla="*/ 21 w 224"/>
                <a:gd name="T101" fmla="*/ 118 h 268"/>
                <a:gd name="T102" fmla="*/ 11 w 224"/>
                <a:gd name="T103" fmla="*/ 106 h 268"/>
                <a:gd name="T104" fmla="*/ 19 w 224"/>
                <a:gd name="T105" fmla="*/ 90 h 268"/>
                <a:gd name="T106" fmla="*/ 9 w 224"/>
                <a:gd name="T107" fmla="*/ 85 h 268"/>
                <a:gd name="T108" fmla="*/ 1 w 224"/>
                <a:gd name="T109" fmla="*/ 74 h 268"/>
                <a:gd name="T110" fmla="*/ 5 w 224"/>
                <a:gd name="T111" fmla="*/ 65 h 268"/>
                <a:gd name="T112" fmla="*/ 22 w 224"/>
                <a:gd name="T113" fmla="*/ 51 h 268"/>
                <a:gd name="T114" fmla="*/ 25 w 224"/>
                <a:gd name="T115" fmla="*/ 46 h 268"/>
                <a:gd name="T116" fmla="*/ 25 w 224"/>
                <a:gd name="T117" fmla="*/ 40 h 268"/>
                <a:gd name="T118" fmla="*/ 17 w 224"/>
                <a:gd name="T119" fmla="*/ 31 h 268"/>
                <a:gd name="T120" fmla="*/ 16 w 224"/>
                <a:gd name="T121" fmla="*/ 21 h 268"/>
                <a:gd name="T122" fmla="*/ 24 w 224"/>
                <a:gd name="T123" fmla="*/ 13 h 268"/>
                <a:gd name="T124" fmla="*/ 41 w 224"/>
                <a:gd name="T125" fmla="*/ 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4" h="268">
                  <a:moveTo>
                    <a:pt x="49" y="1"/>
                  </a:moveTo>
                  <a:lnTo>
                    <a:pt x="49" y="3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2" y="6"/>
                  </a:lnTo>
                  <a:lnTo>
                    <a:pt x="53" y="7"/>
                  </a:lnTo>
                  <a:lnTo>
                    <a:pt x="54" y="7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8" y="12"/>
                  </a:lnTo>
                  <a:lnTo>
                    <a:pt x="58" y="12"/>
                  </a:lnTo>
                  <a:lnTo>
                    <a:pt x="59" y="13"/>
                  </a:lnTo>
                  <a:lnTo>
                    <a:pt x="60" y="13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63" y="14"/>
                  </a:lnTo>
                  <a:lnTo>
                    <a:pt x="63" y="15"/>
                  </a:lnTo>
                  <a:lnTo>
                    <a:pt x="66" y="17"/>
                  </a:lnTo>
                  <a:lnTo>
                    <a:pt x="67" y="17"/>
                  </a:lnTo>
                  <a:lnTo>
                    <a:pt x="67" y="18"/>
                  </a:lnTo>
                  <a:lnTo>
                    <a:pt x="68" y="18"/>
                  </a:lnTo>
                  <a:lnTo>
                    <a:pt x="72" y="23"/>
                  </a:lnTo>
                  <a:lnTo>
                    <a:pt x="75" y="26"/>
                  </a:lnTo>
                  <a:lnTo>
                    <a:pt x="76" y="27"/>
                  </a:lnTo>
                  <a:lnTo>
                    <a:pt x="76" y="27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8" y="29"/>
                  </a:lnTo>
                  <a:lnTo>
                    <a:pt x="80" y="30"/>
                  </a:lnTo>
                  <a:lnTo>
                    <a:pt x="81" y="30"/>
                  </a:lnTo>
                  <a:lnTo>
                    <a:pt x="81" y="30"/>
                  </a:lnTo>
                  <a:lnTo>
                    <a:pt x="83" y="31"/>
                  </a:lnTo>
                  <a:lnTo>
                    <a:pt x="85" y="32"/>
                  </a:lnTo>
                  <a:lnTo>
                    <a:pt x="85" y="32"/>
                  </a:lnTo>
                  <a:lnTo>
                    <a:pt x="87" y="33"/>
                  </a:lnTo>
                  <a:lnTo>
                    <a:pt x="87" y="33"/>
                  </a:lnTo>
                  <a:lnTo>
                    <a:pt x="87" y="33"/>
                  </a:lnTo>
                  <a:lnTo>
                    <a:pt x="90" y="39"/>
                  </a:lnTo>
                  <a:lnTo>
                    <a:pt x="90" y="39"/>
                  </a:lnTo>
                  <a:lnTo>
                    <a:pt x="90" y="40"/>
                  </a:lnTo>
                  <a:lnTo>
                    <a:pt x="91" y="40"/>
                  </a:lnTo>
                  <a:lnTo>
                    <a:pt x="91" y="41"/>
                  </a:lnTo>
                  <a:lnTo>
                    <a:pt x="91" y="41"/>
                  </a:lnTo>
                  <a:lnTo>
                    <a:pt x="91" y="41"/>
                  </a:lnTo>
                  <a:lnTo>
                    <a:pt x="91" y="41"/>
                  </a:lnTo>
                  <a:lnTo>
                    <a:pt x="91" y="42"/>
                  </a:lnTo>
                  <a:lnTo>
                    <a:pt x="95" y="43"/>
                  </a:lnTo>
                  <a:lnTo>
                    <a:pt x="97" y="43"/>
                  </a:lnTo>
                  <a:lnTo>
                    <a:pt x="99" y="42"/>
                  </a:lnTo>
                  <a:lnTo>
                    <a:pt x="103" y="39"/>
                  </a:lnTo>
                  <a:lnTo>
                    <a:pt x="105" y="37"/>
                  </a:lnTo>
                  <a:lnTo>
                    <a:pt x="105" y="36"/>
                  </a:lnTo>
                  <a:lnTo>
                    <a:pt x="106" y="36"/>
                  </a:lnTo>
                  <a:lnTo>
                    <a:pt x="107" y="34"/>
                  </a:lnTo>
                  <a:lnTo>
                    <a:pt x="107" y="34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11" y="30"/>
                  </a:lnTo>
                  <a:lnTo>
                    <a:pt x="112" y="29"/>
                  </a:lnTo>
                  <a:lnTo>
                    <a:pt x="113" y="27"/>
                  </a:lnTo>
                  <a:lnTo>
                    <a:pt x="113" y="27"/>
                  </a:lnTo>
                  <a:lnTo>
                    <a:pt x="114" y="25"/>
                  </a:lnTo>
                  <a:lnTo>
                    <a:pt x="114" y="23"/>
                  </a:lnTo>
                  <a:lnTo>
                    <a:pt x="115" y="22"/>
                  </a:lnTo>
                  <a:lnTo>
                    <a:pt x="115" y="22"/>
                  </a:lnTo>
                  <a:lnTo>
                    <a:pt x="116" y="20"/>
                  </a:lnTo>
                  <a:lnTo>
                    <a:pt x="117" y="21"/>
                  </a:lnTo>
                  <a:lnTo>
                    <a:pt x="119" y="23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21" y="24"/>
                  </a:lnTo>
                  <a:lnTo>
                    <a:pt x="122" y="25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2" y="27"/>
                  </a:lnTo>
                  <a:lnTo>
                    <a:pt x="122" y="27"/>
                  </a:lnTo>
                  <a:lnTo>
                    <a:pt x="122" y="27"/>
                  </a:lnTo>
                  <a:lnTo>
                    <a:pt x="123" y="29"/>
                  </a:lnTo>
                  <a:lnTo>
                    <a:pt x="127" y="32"/>
                  </a:lnTo>
                  <a:lnTo>
                    <a:pt x="128" y="32"/>
                  </a:lnTo>
                  <a:lnTo>
                    <a:pt x="128" y="32"/>
                  </a:lnTo>
                  <a:lnTo>
                    <a:pt x="129" y="32"/>
                  </a:lnTo>
                  <a:lnTo>
                    <a:pt x="128" y="27"/>
                  </a:lnTo>
                  <a:lnTo>
                    <a:pt x="127" y="26"/>
                  </a:lnTo>
                  <a:lnTo>
                    <a:pt x="126" y="26"/>
                  </a:lnTo>
                  <a:lnTo>
                    <a:pt x="125" y="26"/>
                  </a:lnTo>
                  <a:lnTo>
                    <a:pt x="125" y="26"/>
                  </a:lnTo>
                  <a:lnTo>
                    <a:pt x="125" y="26"/>
                  </a:lnTo>
                  <a:lnTo>
                    <a:pt x="125" y="25"/>
                  </a:lnTo>
                  <a:lnTo>
                    <a:pt x="125" y="24"/>
                  </a:lnTo>
                  <a:lnTo>
                    <a:pt x="125" y="24"/>
                  </a:lnTo>
                  <a:lnTo>
                    <a:pt x="126" y="24"/>
                  </a:lnTo>
                  <a:lnTo>
                    <a:pt x="126" y="23"/>
                  </a:lnTo>
                  <a:lnTo>
                    <a:pt x="126" y="23"/>
                  </a:lnTo>
                  <a:lnTo>
                    <a:pt x="128" y="21"/>
                  </a:lnTo>
                  <a:lnTo>
                    <a:pt x="128" y="21"/>
                  </a:lnTo>
                  <a:lnTo>
                    <a:pt x="130" y="21"/>
                  </a:lnTo>
                  <a:lnTo>
                    <a:pt x="131" y="21"/>
                  </a:lnTo>
                  <a:lnTo>
                    <a:pt x="131" y="21"/>
                  </a:lnTo>
                  <a:lnTo>
                    <a:pt x="132" y="21"/>
                  </a:lnTo>
                  <a:lnTo>
                    <a:pt x="133" y="24"/>
                  </a:lnTo>
                  <a:lnTo>
                    <a:pt x="133" y="24"/>
                  </a:lnTo>
                  <a:lnTo>
                    <a:pt x="133" y="24"/>
                  </a:lnTo>
                  <a:lnTo>
                    <a:pt x="133" y="24"/>
                  </a:lnTo>
                  <a:lnTo>
                    <a:pt x="133" y="24"/>
                  </a:lnTo>
                  <a:lnTo>
                    <a:pt x="133" y="24"/>
                  </a:lnTo>
                  <a:lnTo>
                    <a:pt x="133" y="24"/>
                  </a:lnTo>
                  <a:lnTo>
                    <a:pt x="133" y="25"/>
                  </a:lnTo>
                  <a:lnTo>
                    <a:pt x="133" y="25"/>
                  </a:lnTo>
                  <a:lnTo>
                    <a:pt x="133" y="25"/>
                  </a:lnTo>
                  <a:lnTo>
                    <a:pt x="134" y="27"/>
                  </a:lnTo>
                  <a:lnTo>
                    <a:pt x="135" y="27"/>
                  </a:lnTo>
                  <a:lnTo>
                    <a:pt x="135" y="27"/>
                  </a:lnTo>
                  <a:lnTo>
                    <a:pt x="136" y="27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7" y="24"/>
                  </a:lnTo>
                  <a:lnTo>
                    <a:pt x="136" y="24"/>
                  </a:lnTo>
                  <a:lnTo>
                    <a:pt x="135" y="23"/>
                  </a:lnTo>
                  <a:lnTo>
                    <a:pt x="135" y="23"/>
                  </a:lnTo>
                  <a:lnTo>
                    <a:pt x="135" y="23"/>
                  </a:lnTo>
                  <a:lnTo>
                    <a:pt x="134" y="23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34" y="21"/>
                  </a:lnTo>
                  <a:lnTo>
                    <a:pt x="135" y="20"/>
                  </a:lnTo>
                  <a:lnTo>
                    <a:pt x="136" y="18"/>
                  </a:lnTo>
                  <a:lnTo>
                    <a:pt x="136" y="18"/>
                  </a:lnTo>
                  <a:lnTo>
                    <a:pt x="137" y="18"/>
                  </a:lnTo>
                  <a:lnTo>
                    <a:pt x="137" y="18"/>
                  </a:lnTo>
                  <a:lnTo>
                    <a:pt x="137" y="18"/>
                  </a:lnTo>
                  <a:lnTo>
                    <a:pt x="137" y="18"/>
                  </a:lnTo>
                  <a:lnTo>
                    <a:pt x="139" y="18"/>
                  </a:lnTo>
                  <a:lnTo>
                    <a:pt x="140" y="20"/>
                  </a:lnTo>
                  <a:lnTo>
                    <a:pt x="142" y="21"/>
                  </a:lnTo>
                  <a:lnTo>
                    <a:pt x="145" y="21"/>
                  </a:lnTo>
                  <a:lnTo>
                    <a:pt x="147" y="21"/>
                  </a:lnTo>
                  <a:lnTo>
                    <a:pt x="148" y="20"/>
                  </a:lnTo>
                  <a:lnTo>
                    <a:pt x="149" y="20"/>
                  </a:lnTo>
                  <a:lnTo>
                    <a:pt x="151" y="20"/>
                  </a:lnTo>
                  <a:lnTo>
                    <a:pt x="153" y="21"/>
                  </a:lnTo>
                  <a:lnTo>
                    <a:pt x="153" y="21"/>
                  </a:lnTo>
                  <a:lnTo>
                    <a:pt x="154" y="22"/>
                  </a:lnTo>
                  <a:lnTo>
                    <a:pt x="157" y="23"/>
                  </a:lnTo>
                  <a:lnTo>
                    <a:pt x="157" y="23"/>
                  </a:lnTo>
                  <a:lnTo>
                    <a:pt x="157" y="24"/>
                  </a:lnTo>
                  <a:lnTo>
                    <a:pt x="157" y="24"/>
                  </a:lnTo>
                  <a:lnTo>
                    <a:pt x="156" y="25"/>
                  </a:lnTo>
                  <a:lnTo>
                    <a:pt x="157" y="26"/>
                  </a:lnTo>
                  <a:lnTo>
                    <a:pt x="159" y="25"/>
                  </a:lnTo>
                  <a:lnTo>
                    <a:pt x="159" y="24"/>
                  </a:lnTo>
                  <a:lnTo>
                    <a:pt x="159" y="21"/>
                  </a:lnTo>
                  <a:lnTo>
                    <a:pt x="161" y="23"/>
                  </a:lnTo>
                  <a:lnTo>
                    <a:pt x="161" y="24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3" y="25"/>
                  </a:lnTo>
                  <a:lnTo>
                    <a:pt x="163" y="25"/>
                  </a:lnTo>
                  <a:lnTo>
                    <a:pt x="164" y="25"/>
                  </a:lnTo>
                  <a:lnTo>
                    <a:pt x="164" y="25"/>
                  </a:lnTo>
                  <a:lnTo>
                    <a:pt x="166" y="27"/>
                  </a:lnTo>
                  <a:lnTo>
                    <a:pt x="171" y="29"/>
                  </a:lnTo>
                  <a:lnTo>
                    <a:pt x="173" y="30"/>
                  </a:lnTo>
                  <a:lnTo>
                    <a:pt x="175" y="31"/>
                  </a:lnTo>
                  <a:lnTo>
                    <a:pt x="175" y="31"/>
                  </a:lnTo>
                  <a:lnTo>
                    <a:pt x="177" y="32"/>
                  </a:lnTo>
                  <a:lnTo>
                    <a:pt x="177" y="32"/>
                  </a:lnTo>
                  <a:lnTo>
                    <a:pt x="175" y="33"/>
                  </a:lnTo>
                  <a:lnTo>
                    <a:pt x="173" y="35"/>
                  </a:lnTo>
                  <a:lnTo>
                    <a:pt x="173" y="35"/>
                  </a:lnTo>
                  <a:lnTo>
                    <a:pt x="173" y="35"/>
                  </a:lnTo>
                  <a:lnTo>
                    <a:pt x="173" y="34"/>
                  </a:lnTo>
                  <a:lnTo>
                    <a:pt x="172" y="33"/>
                  </a:lnTo>
                  <a:lnTo>
                    <a:pt x="172" y="33"/>
                  </a:lnTo>
                  <a:lnTo>
                    <a:pt x="170" y="36"/>
                  </a:lnTo>
                  <a:lnTo>
                    <a:pt x="170" y="36"/>
                  </a:lnTo>
                  <a:lnTo>
                    <a:pt x="170" y="36"/>
                  </a:lnTo>
                  <a:lnTo>
                    <a:pt x="170" y="36"/>
                  </a:lnTo>
                  <a:lnTo>
                    <a:pt x="170" y="37"/>
                  </a:lnTo>
                  <a:lnTo>
                    <a:pt x="170" y="37"/>
                  </a:lnTo>
                  <a:lnTo>
                    <a:pt x="175" y="41"/>
                  </a:lnTo>
                  <a:lnTo>
                    <a:pt x="176" y="41"/>
                  </a:lnTo>
                  <a:lnTo>
                    <a:pt x="177" y="40"/>
                  </a:lnTo>
                  <a:lnTo>
                    <a:pt x="178" y="41"/>
                  </a:lnTo>
                  <a:lnTo>
                    <a:pt x="178" y="43"/>
                  </a:lnTo>
                  <a:lnTo>
                    <a:pt x="178" y="44"/>
                  </a:lnTo>
                  <a:lnTo>
                    <a:pt x="177" y="49"/>
                  </a:lnTo>
                  <a:lnTo>
                    <a:pt x="177" y="55"/>
                  </a:lnTo>
                  <a:lnTo>
                    <a:pt x="176" y="57"/>
                  </a:lnTo>
                  <a:lnTo>
                    <a:pt x="176" y="58"/>
                  </a:lnTo>
                  <a:lnTo>
                    <a:pt x="175" y="59"/>
                  </a:lnTo>
                  <a:lnTo>
                    <a:pt x="175" y="60"/>
                  </a:lnTo>
                  <a:lnTo>
                    <a:pt x="175" y="60"/>
                  </a:lnTo>
                  <a:lnTo>
                    <a:pt x="175" y="60"/>
                  </a:lnTo>
                  <a:lnTo>
                    <a:pt x="175" y="61"/>
                  </a:lnTo>
                  <a:lnTo>
                    <a:pt x="176" y="65"/>
                  </a:lnTo>
                  <a:lnTo>
                    <a:pt x="177" y="66"/>
                  </a:lnTo>
                  <a:lnTo>
                    <a:pt x="177" y="66"/>
                  </a:lnTo>
                  <a:lnTo>
                    <a:pt x="180" y="71"/>
                  </a:lnTo>
                  <a:lnTo>
                    <a:pt x="180" y="71"/>
                  </a:lnTo>
                  <a:lnTo>
                    <a:pt x="180" y="71"/>
                  </a:lnTo>
                  <a:lnTo>
                    <a:pt x="181" y="71"/>
                  </a:lnTo>
                  <a:lnTo>
                    <a:pt x="181" y="71"/>
                  </a:lnTo>
                  <a:lnTo>
                    <a:pt x="181" y="71"/>
                  </a:lnTo>
                  <a:lnTo>
                    <a:pt x="181" y="71"/>
                  </a:lnTo>
                  <a:lnTo>
                    <a:pt x="179" y="74"/>
                  </a:lnTo>
                  <a:lnTo>
                    <a:pt x="177" y="74"/>
                  </a:lnTo>
                  <a:lnTo>
                    <a:pt x="178" y="76"/>
                  </a:lnTo>
                  <a:lnTo>
                    <a:pt x="179" y="78"/>
                  </a:lnTo>
                  <a:lnTo>
                    <a:pt x="178" y="81"/>
                  </a:lnTo>
                  <a:lnTo>
                    <a:pt x="178" y="82"/>
                  </a:lnTo>
                  <a:lnTo>
                    <a:pt x="178" y="82"/>
                  </a:lnTo>
                  <a:lnTo>
                    <a:pt x="177" y="83"/>
                  </a:lnTo>
                  <a:lnTo>
                    <a:pt x="177" y="84"/>
                  </a:lnTo>
                  <a:lnTo>
                    <a:pt x="177" y="87"/>
                  </a:lnTo>
                  <a:lnTo>
                    <a:pt x="177" y="88"/>
                  </a:lnTo>
                  <a:lnTo>
                    <a:pt x="177" y="89"/>
                  </a:lnTo>
                  <a:lnTo>
                    <a:pt x="177" y="89"/>
                  </a:lnTo>
                  <a:lnTo>
                    <a:pt x="177" y="90"/>
                  </a:lnTo>
                  <a:lnTo>
                    <a:pt x="178" y="90"/>
                  </a:lnTo>
                  <a:lnTo>
                    <a:pt x="178" y="90"/>
                  </a:lnTo>
                  <a:lnTo>
                    <a:pt x="178" y="90"/>
                  </a:lnTo>
                  <a:lnTo>
                    <a:pt x="179" y="91"/>
                  </a:lnTo>
                  <a:lnTo>
                    <a:pt x="180" y="91"/>
                  </a:lnTo>
                  <a:lnTo>
                    <a:pt x="181" y="92"/>
                  </a:lnTo>
                  <a:lnTo>
                    <a:pt x="182" y="94"/>
                  </a:lnTo>
                  <a:lnTo>
                    <a:pt x="182" y="94"/>
                  </a:lnTo>
                  <a:lnTo>
                    <a:pt x="182" y="94"/>
                  </a:lnTo>
                  <a:lnTo>
                    <a:pt x="182" y="94"/>
                  </a:lnTo>
                  <a:lnTo>
                    <a:pt x="181" y="96"/>
                  </a:lnTo>
                  <a:lnTo>
                    <a:pt x="180" y="98"/>
                  </a:lnTo>
                  <a:lnTo>
                    <a:pt x="180" y="98"/>
                  </a:lnTo>
                  <a:lnTo>
                    <a:pt x="183" y="101"/>
                  </a:lnTo>
                  <a:lnTo>
                    <a:pt x="183" y="101"/>
                  </a:lnTo>
                  <a:lnTo>
                    <a:pt x="183" y="101"/>
                  </a:lnTo>
                  <a:lnTo>
                    <a:pt x="185" y="102"/>
                  </a:lnTo>
                  <a:lnTo>
                    <a:pt x="185" y="102"/>
                  </a:lnTo>
                  <a:lnTo>
                    <a:pt x="185" y="102"/>
                  </a:lnTo>
                  <a:lnTo>
                    <a:pt x="186" y="102"/>
                  </a:lnTo>
                  <a:lnTo>
                    <a:pt x="186" y="102"/>
                  </a:lnTo>
                  <a:lnTo>
                    <a:pt x="186" y="103"/>
                  </a:lnTo>
                  <a:lnTo>
                    <a:pt x="186" y="104"/>
                  </a:lnTo>
                  <a:lnTo>
                    <a:pt x="186" y="104"/>
                  </a:lnTo>
                  <a:lnTo>
                    <a:pt x="186" y="105"/>
                  </a:lnTo>
                  <a:lnTo>
                    <a:pt x="186" y="106"/>
                  </a:lnTo>
                  <a:lnTo>
                    <a:pt x="185" y="108"/>
                  </a:lnTo>
                  <a:lnTo>
                    <a:pt x="184" y="109"/>
                  </a:lnTo>
                  <a:lnTo>
                    <a:pt x="183" y="112"/>
                  </a:lnTo>
                  <a:lnTo>
                    <a:pt x="183" y="113"/>
                  </a:lnTo>
                  <a:lnTo>
                    <a:pt x="183" y="113"/>
                  </a:lnTo>
                  <a:lnTo>
                    <a:pt x="183" y="114"/>
                  </a:lnTo>
                  <a:lnTo>
                    <a:pt x="187" y="117"/>
                  </a:lnTo>
                  <a:lnTo>
                    <a:pt x="190" y="118"/>
                  </a:lnTo>
                  <a:lnTo>
                    <a:pt x="190" y="118"/>
                  </a:lnTo>
                  <a:lnTo>
                    <a:pt x="190" y="118"/>
                  </a:lnTo>
                  <a:lnTo>
                    <a:pt x="190" y="118"/>
                  </a:lnTo>
                  <a:lnTo>
                    <a:pt x="190" y="118"/>
                  </a:lnTo>
                  <a:lnTo>
                    <a:pt x="191" y="118"/>
                  </a:lnTo>
                  <a:lnTo>
                    <a:pt x="191" y="118"/>
                  </a:lnTo>
                  <a:lnTo>
                    <a:pt x="191" y="118"/>
                  </a:lnTo>
                  <a:lnTo>
                    <a:pt x="192" y="116"/>
                  </a:lnTo>
                  <a:lnTo>
                    <a:pt x="193" y="116"/>
                  </a:lnTo>
                  <a:lnTo>
                    <a:pt x="193" y="116"/>
                  </a:lnTo>
                  <a:lnTo>
                    <a:pt x="193" y="116"/>
                  </a:lnTo>
                  <a:lnTo>
                    <a:pt x="193" y="116"/>
                  </a:lnTo>
                  <a:lnTo>
                    <a:pt x="193" y="118"/>
                  </a:lnTo>
                  <a:lnTo>
                    <a:pt x="193" y="118"/>
                  </a:lnTo>
                  <a:lnTo>
                    <a:pt x="194" y="118"/>
                  </a:lnTo>
                  <a:lnTo>
                    <a:pt x="195" y="118"/>
                  </a:lnTo>
                  <a:lnTo>
                    <a:pt x="198" y="118"/>
                  </a:lnTo>
                  <a:lnTo>
                    <a:pt x="200" y="118"/>
                  </a:lnTo>
                  <a:lnTo>
                    <a:pt x="201" y="118"/>
                  </a:lnTo>
                  <a:lnTo>
                    <a:pt x="203" y="118"/>
                  </a:lnTo>
                  <a:lnTo>
                    <a:pt x="204" y="118"/>
                  </a:lnTo>
                  <a:lnTo>
                    <a:pt x="204" y="118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206" y="120"/>
                  </a:lnTo>
                  <a:lnTo>
                    <a:pt x="206" y="120"/>
                  </a:lnTo>
                  <a:lnTo>
                    <a:pt x="207" y="122"/>
                  </a:lnTo>
                  <a:lnTo>
                    <a:pt x="208" y="122"/>
                  </a:lnTo>
                  <a:lnTo>
                    <a:pt x="208" y="123"/>
                  </a:lnTo>
                  <a:lnTo>
                    <a:pt x="208" y="123"/>
                  </a:lnTo>
                  <a:lnTo>
                    <a:pt x="207" y="124"/>
                  </a:lnTo>
                  <a:lnTo>
                    <a:pt x="207" y="124"/>
                  </a:lnTo>
                  <a:lnTo>
                    <a:pt x="208" y="126"/>
                  </a:lnTo>
                  <a:lnTo>
                    <a:pt x="208" y="127"/>
                  </a:lnTo>
                  <a:lnTo>
                    <a:pt x="208" y="127"/>
                  </a:lnTo>
                  <a:lnTo>
                    <a:pt x="208" y="127"/>
                  </a:lnTo>
                  <a:lnTo>
                    <a:pt x="209" y="128"/>
                  </a:lnTo>
                  <a:lnTo>
                    <a:pt x="209" y="128"/>
                  </a:lnTo>
                  <a:lnTo>
                    <a:pt x="209" y="128"/>
                  </a:lnTo>
                  <a:lnTo>
                    <a:pt x="209" y="128"/>
                  </a:lnTo>
                  <a:lnTo>
                    <a:pt x="210" y="128"/>
                  </a:lnTo>
                  <a:lnTo>
                    <a:pt x="210" y="128"/>
                  </a:lnTo>
                  <a:lnTo>
                    <a:pt x="210" y="130"/>
                  </a:lnTo>
                  <a:lnTo>
                    <a:pt x="212" y="132"/>
                  </a:lnTo>
                  <a:lnTo>
                    <a:pt x="215" y="135"/>
                  </a:lnTo>
                  <a:lnTo>
                    <a:pt x="216" y="134"/>
                  </a:lnTo>
                  <a:lnTo>
                    <a:pt x="216" y="134"/>
                  </a:lnTo>
                  <a:lnTo>
                    <a:pt x="216" y="134"/>
                  </a:lnTo>
                  <a:lnTo>
                    <a:pt x="216" y="134"/>
                  </a:lnTo>
                  <a:lnTo>
                    <a:pt x="216" y="134"/>
                  </a:lnTo>
                  <a:lnTo>
                    <a:pt x="217" y="134"/>
                  </a:lnTo>
                  <a:lnTo>
                    <a:pt x="217" y="134"/>
                  </a:lnTo>
                  <a:lnTo>
                    <a:pt x="217" y="134"/>
                  </a:lnTo>
                  <a:lnTo>
                    <a:pt x="218" y="134"/>
                  </a:lnTo>
                  <a:lnTo>
                    <a:pt x="218" y="134"/>
                  </a:lnTo>
                  <a:lnTo>
                    <a:pt x="218" y="134"/>
                  </a:lnTo>
                  <a:lnTo>
                    <a:pt x="219" y="135"/>
                  </a:lnTo>
                  <a:lnTo>
                    <a:pt x="219" y="135"/>
                  </a:lnTo>
                  <a:lnTo>
                    <a:pt x="218" y="135"/>
                  </a:lnTo>
                  <a:lnTo>
                    <a:pt x="218" y="135"/>
                  </a:lnTo>
                  <a:lnTo>
                    <a:pt x="218" y="136"/>
                  </a:lnTo>
                  <a:lnTo>
                    <a:pt x="219" y="136"/>
                  </a:lnTo>
                  <a:lnTo>
                    <a:pt x="219" y="137"/>
                  </a:lnTo>
                  <a:lnTo>
                    <a:pt x="220" y="137"/>
                  </a:lnTo>
                  <a:lnTo>
                    <a:pt x="220" y="137"/>
                  </a:lnTo>
                  <a:lnTo>
                    <a:pt x="222" y="138"/>
                  </a:lnTo>
                  <a:lnTo>
                    <a:pt x="224" y="138"/>
                  </a:lnTo>
                  <a:lnTo>
                    <a:pt x="224" y="138"/>
                  </a:lnTo>
                  <a:lnTo>
                    <a:pt x="222" y="144"/>
                  </a:lnTo>
                  <a:lnTo>
                    <a:pt x="221" y="147"/>
                  </a:lnTo>
                  <a:lnTo>
                    <a:pt x="220" y="147"/>
                  </a:lnTo>
                  <a:lnTo>
                    <a:pt x="220" y="147"/>
                  </a:lnTo>
                  <a:lnTo>
                    <a:pt x="220" y="147"/>
                  </a:lnTo>
                  <a:lnTo>
                    <a:pt x="220" y="148"/>
                  </a:lnTo>
                  <a:lnTo>
                    <a:pt x="220" y="148"/>
                  </a:lnTo>
                  <a:lnTo>
                    <a:pt x="219" y="149"/>
                  </a:lnTo>
                  <a:lnTo>
                    <a:pt x="216" y="156"/>
                  </a:lnTo>
                  <a:lnTo>
                    <a:pt x="215" y="157"/>
                  </a:lnTo>
                  <a:lnTo>
                    <a:pt x="214" y="159"/>
                  </a:lnTo>
                  <a:lnTo>
                    <a:pt x="213" y="161"/>
                  </a:lnTo>
                  <a:lnTo>
                    <a:pt x="211" y="164"/>
                  </a:lnTo>
                  <a:lnTo>
                    <a:pt x="209" y="167"/>
                  </a:lnTo>
                  <a:lnTo>
                    <a:pt x="206" y="173"/>
                  </a:lnTo>
                  <a:lnTo>
                    <a:pt x="206" y="173"/>
                  </a:lnTo>
                  <a:lnTo>
                    <a:pt x="205" y="174"/>
                  </a:lnTo>
                  <a:lnTo>
                    <a:pt x="205" y="175"/>
                  </a:lnTo>
                  <a:lnTo>
                    <a:pt x="205" y="175"/>
                  </a:lnTo>
                  <a:lnTo>
                    <a:pt x="204" y="179"/>
                  </a:lnTo>
                  <a:lnTo>
                    <a:pt x="203" y="180"/>
                  </a:lnTo>
                  <a:lnTo>
                    <a:pt x="203" y="180"/>
                  </a:lnTo>
                  <a:lnTo>
                    <a:pt x="203" y="180"/>
                  </a:lnTo>
                  <a:lnTo>
                    <a:pt x="203" y="180"/>
                  </a:lnTo>
                  <a:lnTo>
                    <a:pt x="203" y="181"/>
                  </a:lnTo>
                  <a:lnTo>
                    <a:pt x="202" y="182"/>
                  </a:lnTo>
                  <a:lnTo>
                    <a:pt x="202" y="184"/>
                  </a:lnTo>
                  <a:lnTo>
                    <a:pt x="201" y="186"/>
                  </a:lnTo>
                  <a:lnTo>
                    <a:pt x="200" y="188"/>
                  </a:lnTo>
                  <a:lnTo>
                    <a:pt x="199" y="190"/>
                  </a:lnTo>
                  <a:lnTo>
                    <a:pt x="199" y="191"/>
                  </a:lnTo>
                  <a:lnTo>
                    <a:pt x="199" y="191"/>
                  </a:lnTo>
                  <a:lnTo>
                    <a:pt x="198" y="193"/>
                  </a:lnTo>
                  <a:lnTo>
                    <a:pt x="198" y="194"/>
                  </a:lnTo>
                  <a:lnTo>
                    <a:pt x="196" y="205"/>
                  </a:lnTo>
                  <a:lnTo>
                    <a:pt x="196" y="206"/>
                  </a:lnTo>
                  <a:lnTo>
                    <a:pt x="195" y="207"/>
                  </a:lnTo>
                  <a:lnTo>
                    <a:pt x="194" y="209"/>
                  </a:lnTo>
                  <a:lnTo>
                    <a:pt x="193" y="211"/>
                  </a:lnTo>
                  <a:lnTo>
                    <a:pt x="191" y="214"/>
                  </a:lnTo>
                  <a:lnTo>
                    <a:pt x="189" y="219"/>
                  </a:lnTo>
                  <a:lnTo>
                    <a:pt x="188" y="220"/>
                  </a:lnTo>
                  <a:lnTo>
                    <a:pt x="188" y="220"/>
                  </a:lnTo>
                  <a:lnTo>
                    <a:pt x="187" y="223"/>
                  </a:lnTo>
                  <a:lnTo>
                    <a:pt x="186" y="225"/>
                  </a:lnTo>
                  <a:lnTo>
                    <a:pt x="186" y="226"/>
                  </a:lnTo>
                  <a:lnTo>
                    <a:pt x="185" y="228"/>
                  </a:lnTo>
                  <a:lnTo>
                    <a:pt x="184" y="229"/>
                  </a:lnTo>
                  <a:lnTo>
                    <a:pt x="184" y="230"/>
                  </a:lnTo>
                  <a:lnTo>
                    <a:pt x="183" y="231"/>
                  </a:lnTo>
                  <a:lnTo>
                    <a:pt x="183" y="231"/>
                  </a:lnTo>
                  <a:lnTo>
                    <a:pt x="182" y="232"/>
                  </a:lnTo>
                  <a:lnTo>
                    <a:pt x="181" y="233"/>
                  </a:lnTo>
                  <a:lnTo>
                    <a:pt x="180" y="234"/>
                  </a:lnTo>
                  <a:lnTo>
                    <a:pt x="179" y="234"/>
                  </a:lnTo>
                  <a:lnTo>
                    <a:pt x="179" y="234"/>
                  </a:lnTo>
                  <a:lnTo>
                    <a:pt x="179" y="234"/>
                  </a:lnTo>
                  <a:lnTo>
                    <a:pt x="178" y="235"/>
                  </a:lnTo>
                  <a:lnTo>
                    <a:pt x="178" y="235"/>
                  </a:lnTo>
                  <a:lnTo>
                    <a:pt x="178" y="235"/>
                  </a:lnTo>
                  <a:lnTo>
                    <a:pt x="178" y="236"/>
                  </a:lnTo>
                  <a:lnTo>
                    <a:pt x="174" y="240"/>
                  </a:lnTo>
                  <a:lnTo>
                    <a:pt x="174" y="241"/>
                  </a:lnTo>
                  <a:lnTo>
                    <a:pt x="173" y="240"/>
                  </a:lnTo>
                  <a:lnTo>
                    <a:pt x="172" y="239"/>
                  </a:lnTo>
                  <a:lnTo>
                    <a:pt x="169" y="237"/>
                  </a:lnTo>
                  <a:lnTo>
                    <a:pt x="169" y="237"/>
                  </a:lnTo>
                  <a:lnTo>
                    <a:pt x="167" y="236"/>
                  </a:lnTo>
                  <a:lnTo>
                    <a:pt x="167" y="236"/>
                  </a:lnTo>
                  <a:lnTo>
                    <a:pt x="167" y="236"/>
                  </a:lnTo>
                  <a:lnTo>
                    <a:pt x="166" y="237"/>
                  </a:lnTo>
                  <a:lnTo>
                    <a:pt x="165" y="237"/>
                  </a:lnTo>
                  <a:lnTo>
                    <a:pt x="165" y="238"/>
                  </a:lnTo>
                  <a:lnTo>
                    <a:pt x="164" y="238"/>
                  </a:lnTo>
                  <a:lnTo>
                    <a:pt x="164" y="238"/>
                  </a:lnTo>
                  <a:lnTo>
                    <a:pt x="162" y="238"/>
                  </a:lnTo>
                  <a:lnTo>
                    <a:pt x="162" y="238"/>
                  </a:lnTo>
                  <a:lnTo>
                    <a:pt x="162" y="238"/>
                  </a:lnTo>
                  <a:lnTo>
                    <a:pt x="161" y="237"/>
                  </a:lnTo>
                  <a:lnTo>
                    <a:pt x="161" y="237"/>
                  </a:lnTo>
                  <a:lnTo>
                    <a:pt x="161" y="237"/>
                  </a:lnTo>
                  <a:lnTo>
                    <a:pt x="158" y="237"/>
                  </a:lnTo>
                  <a:lnTo>
                    <a:pt x="156" y="238"/>
                  </a:lnTo>
                  <a:lnTo>
                    <a:pt x="154" y="239"/>
                  </a:lnTo>
                  <a:lnTo>
                    <a:pt x="154" y="239"/>
                  </a:lnTo>
                  <a:lnTo>
                    <a:pt x="154" y="239"/>
                  </a:lnTo>
                  <a:lnTo>
                    <a:pt x="153" y="239"/>
                  </a:lnTo>
                  <a:lnTo>
                    <a:pt x="153" y="239"/>
                  </a:lnTo>
                  <a:lnTo>
                    <a:pt x="153" y="239"/>
                  </a:lnTo>
                  <a:lnTo>
                    <a:pt x="153" y="239"/>
                  </a:lnTo>
                  <a:lnTo>
                    <a:pt x="152" y="239"/>
                  </a:lnTo>
                  <a:lnTo>
                    <a:pt x="152" y="239"/>
                  </a:lnTo>
                  <a:lnTo>
                    <a:pt x="152" y="238"/>
                  </a:lnTo>
                  <a:lnTo>
                    <a:pt x="152" y="238"/>
                  </a:lnTo>
                  <a:lnTo>
                    <a:pt x="151" y="238"/>
                  </a:lnTo>
                  <a:lnTo>
                    <a:pt x="151" y="238"/>
                  </a:lnTo>
                  <a:lnTo>
                    <a:pt x="149" y="239"/>
                  </a:lnTo>
                  <a:lnTo>
                    <a:pt x="147" y="240"/>
                  </a:lnTo>
                  <a:lnTo>
                    <a:pt x="146" y="241"/>
                  </a:lnTo>
                  <a:lnTo>
                    <a:pt x="145" y="242"/>
                  </a:lnTo>
                  <a:lnTo>
                    <a:pt x="145" y="242"/>
                  </a:lnTo>
                  <a:lnTo>
                    <a:pt x="145" y="242"/>
                  </a:lnTo>
                  <a:lnTo>
                    <a:pt x="144" y="243"/>
                  </a:lnTo>
                  <a:lnTo>
                    <a:pt x="143" y="243"/>
                  </a:lnTo>
                  <a:lnTo>
                    <a:pt x="143" y="243"/>
                  </a:lnTo>
                  <a:lnTo>
                    <a:pt x="143" y="243"/>
                  </a:lnTo>
                  <a:lnTo>
                    <a:pt x="142" y="243"/>
                  </a:lnTo>
                  <a:lnTo>
                    <a:pt x="141" y="241"/>
                  </a:lnTo>
                  <a:lnTo>
                    <a:pt x="141" y="241"/>
                  </a:lnTo>
                  <a:lnTo>
                    <a:pt x="140" y="240"/>
                  </a:lnTo>
                  <a:lnTo>
                    <a:pt x="139" y="240"/>
                  </a:lnTo>
                  <a:lnTo>
                    <a:pt x="136" y="240"/>
                  </a:lnTo>
                  <a:lnTo>
                    <a:pt x="134" y="241"/>
                  </a:lnTo>
                  <a:lnTo>
                    <a:pt x="134" y="241"/>
                  </a:lnTo>
                  <a:lnTo>
                    <a:pt x="134" y="242"/>
                  </a:lnTo>
                  <a:lnTo>
                    <a:pt x="133" y="242"/>
                  </a:lnTo>
                  <a:lnTo>
                    <a:pt x="131" y="241"/>
                  </a:lnTo>
                  <a:lnTo>
                    <a:pt x="131" y="241"/>
                  </a:lnTo>
                  <a:lnTo>
                    <a:pt x="131" y="241"/>
                  </a:lnTo>
                  <a:lnTo>
                    <a:pt x="131" y="241"/>
                  </a:lnTo>
                  <a:lnTo>
                    <a:pt x="131" y="241"/>
                  </a:lnTo>
                  <a:lnTo>
                    <a:pt x="131" y="241"/>
                  </a:lnTo>
                  <a:lnTo>
                    <a:pt x="130" y="241"/>
                  </a:lnTo>
                  <a:lnTo>
                    <a:pt x="130" y="240"/>
                  </a:lnTo>
                  <a:lnTo>
                    <a:pt x="129" y="240"/>
                  </a:lnTo>
                  <a:lnTo>
                    <a:pt x="128" y="240"/>
                  </a:lnTo>
                  <a:lnTo>
                    <a:pt x="127" y="239"/>
                  </a:lnTo>
                  <a:lnTo>
                    <a:pt x="127" y="239"/>
                  </a:lnTo>
                  <a:lnTo>
                    <a:pt x="125" y="239"/>
                  </a:lnTo>
                  <a:lnTo>
                    <a:pt x="122" y="239"/>
                  </a:lnTo>
                  <a:lnTo>
                    <a:pt x="122" y="239"/>
                  </a:lnTo>
                  <a:lnTo>
                    <a:pt x="122" y="239"/>
                  </a:lnTo>
                  <a:lnTo>
                    <a:pt x="122" y="239"/>
                  </a:lnTo>
                  <a:lnTo>
                    <a:pt x="120" y="240"/>
                  </a:lnTo>
                  <a:lnTo>
                    <a:pt x="120" y="240"/>
                  </a:lnTo>
                  <a:lnTo>
                    <a:pt x="117" y="242"/>
                  </a:lnTo>
                  <a:lnTo>
                    <a:pt x="116" y="240"/>
                  </a:lnTo>
                  <a:lnTo>
                    <a:pt x="114" y="238"/>
                  </a:lnTo>
                  <a:lnTo>
                    <a:pt x="113" y="237"/>
                  </a:lnTo>
                  <a:lnTo>
                    <a:pt x="113" y="237"/>
                  </a:lnTo>
                  <a:lnTo>
                    <a:pt x="113" y="237"/>
                  </a:lnTo>
                  <a:lnTo>
                    <a:pt x="113" y="239"/>
                  </a:lnTo>
                  <a:lnTo>
                    <a:pt x="114" y="240"/>
                  </a:lnTo>
                  <a:lnTo>
                    <a:pt x="114" y="241"/>
                  </a:lnTo>
                  <a:lnTo>
                    <a:pt x="114" y="241"/>
                  </a:lnTo>
                  <a:lnTo>
                    <a:pt x="114" y="241"/>
                  </a:lnTo>
                  <a:lnTo>
                    <a:pt x="114" y="242"/>
                  </a:lnTo>
                  <a:lnTo>
                    <a:pt x="114" y="242"/>
                  </a:lnTo>
                  <a:lnTo>
                    <a:pt x="114" y="242"/>
                  </a:lnTo>
                  <a:lnTo>
                    <a:pt x="113" y="243"/>
                  </a:lnTo>
                  <a:lnTo>
                    <a:pt x="113" y="243"/>
                  </a:lnTo>
                  <a:lnTo>
                    <a:pt x="113" y="243"/>
                  </a:lnTo>
                  <a:lnTo>
                    <a:pt x="113" y="243"/>
                  </a:lnTo>
                  <a:lnTo>
                    <a:pt x="113" y="243"/>
                  </a:lnTo>
                  <a:lnTo>
                    <a:pt x="113" y="243"/>
                  </a:lnTo>
                  <a:lnTo>
                    <a:pt x="112" y="244"/>
                  </a:lnTo>
                  <a:lnTo>
                    <a:pt x="111" y="244"/>
                  </a:lnTo>
                  <a:lnTo>
                    <a:pt x="111" y="244"/>
                  </a:lnTo>
                  <a:lnTo>
                    <a:pt x="111" y="244"/>
                  </a:lnTo>
                  <a:lnTo>
                    <a:pt x="111" y="245"/>
                  </a:lnTo>
                  <a:lnTo>
                    <a:pt x="111" y="245"/>
                  </a:lnTo>
                  <a:lnTo>
                    <a:pt x="112" y="247"/>
                  </a:lnTo>
                  <a:lnTo>
                    <a:pt x="112" y="249"/>
                  </a:lnTo>
                  <a:lnTo>
                    <a:pt x="113" y="251"/>
                  </a:lnTo>
                  <a:lnTo>
                    <a:pt x="113" y="251"/>
                  </a:lnTo>
                  <a:lnTo>
                    <a:pt x="113" y="252"/>
                  </a:lnTo>
                  <a:lnTo>
                    <a:pt x="113" y="252"/>
                  </a:lnTo>
                  <a:lnTo>
                    <a:pt x="113" y="252"/>
                  </a:lnTo>
                  <a:lnTo>
                    <a:pt x="112" y="255"/>
                  </a:lnTo>
                  <a:lnTo>
                    <a:pt x="112" y="255"/>
                  </a:lnTo>
                  <a:lnTo>
                    <a:pt x="112" y="256"/>
                  </a:lnTo>
                  <a:lnTo>
                    <a:pt x="112" y="256"/>
                  </a:lnTo>
                  <a:lnTo>
                    <a:pt x="112" y="256"/>
                  </a:lnTo>
                  <a:lnTo>
                    <a:pt x="113" y="256"/>
                  </a:lnTo>
                  <a:lnTo>
                    <a:pt x="113" y="257"/>
                  </a:lnTo>
                  <a:lnTo>
                    <a:pt x="114" y="257"/>
                  </a:lnTo>
                  <a:lnTo>
                    <a:pt x="113" y="259"/>
                  </a:lnTo>
                  <a:lnTo>
                    <a:pt x="113" y="259"/>
                  </a:lnTo>
                  <a:lnTo>
                    <a:pt x="113" y="259"/>
                  </a:lnTo>
                  <a:lnTo>
                    <a:pt x="113" y="259"/>
                  </a:lnTo>
                  <a:lnTo>
                    <a:pt x="113" y="260"/>
                  </a:lnTo>
                  <a:lnTo>
                    <a:pt x="112" y="261"/>
                  </a:lnTo>
                  <a:lnTo>
                    <a:pt x="112" y="261"/>
                  </a:lnTo>
                  <a:lnTo>
                    <a:pt x="112" y="261"/>
                  </a:lnTo>
                  <a:lnTo>
                    <a:pt x="112" y="261"/>
                  </a:lnTo>
                  <a:lnTo>
                    <a:pt x="111" y="262"/>
                  </a:lnTo>
                  <a:lnTo>
                    <a:pt x="111" y="263"/>
                  </a:lnTo>
                  <a:lnTo>
                    <a:pt x="110" y="265"/>
                  </a:lnTo>
                  <a:lnTo>
                    <a:pt x="110" y="267"/>
                  </a:lnTo>
                  <a:lnTo>
                    <a:pt x="110" y="268"/>
                  </a:lnTo>
                  <a:lnTo>
                    <a:pt x="109" y="268"/>
                  </a:lnTo>
                  <a:lnTo>
                    <a:pt x="107" y="267"/>
                  </a:lnTo>
                  <a:lnTo>
                    <a:pt x="107" y="267"/>
                  </a:lnTo>
                  <a:lnTo>
                    <a:pt x="106" y="266"/>
                  </a:lnTo>
                  <a:lnTo>
                    <a:pt x="106" y="266"/>
                  </a:lnTo>
                  <a:lnTo>
                    <a:pt x="106" y="266"/>
                  </a:lnTo>
                  <a:lnTo>
                    <a:pt x="106" y="266"/>
                  </a:lnTo>
                  <a:lnTo>
                    <a:pt x="106" y="266"/>
                  </a:lnTo>
                  <a:lnTo>
                    <a:pt x="106" y="266"/>
                  </a:lnTo>
                  <a:lnTo>
                    <a:pt x="106" y="265"/>
                  </a:lnTo>
                  <a:lnTo>
                    <a:pt x="105" y="263"/>
                  </a:lnTo>
                  <a:lnTo>
                    <a:pt x="105" y="263"/>
                  </a:lnTo>
                  <a:lnTo>
                    <a:pt x="105" y="262"/>
                  </a:lnTo>
                  <a:lnTo>
                    <a:pt x="105" y="262"/>
                  </a:lnTo>
                  <a:lnTo>
                    <a:pt x="105" y="262"/>
                  </a:lnTo>
                  <a:lnTo>
                    <a:pt x="105" y="262"/>
                  </a:lnTo>
                  <a:lnTo>
                    <a:pt x="105" y="261"/>
                  </a:lnTo>
                  <a:lnTo>
                    <a:pt x="105" y="260"/>
                  </a:lnTo>
                  <a:lnTo>
                    <a:pt x="105" y="260"/>
                  </a:lnTo>
                  <a:lnTo>
                    <a:pt x="105" y="260"/>
                  </a:lnTo>
                  <a:lnTo>
                    <a:pt x="105" y="260"/>
                  </a:lnTo>
                  <a:lnTo>
                    <a:pt x="105" y="259"/>
                  </a:lnTo>
                  <a:lnTo>
                    <a:pt x="105" y="259"/>
                  </a:lnTo>
                  <a:lnTo>
                    <a:pt x="105" y="259"/>
                  </a:lnTo>
                  <a:lnTo>
                    <a:pt x="105" y="259"/>
                  </a:lnTo>
                  <a:lnTo>
                    <a:pt x="105" y="259"/>
                  </a:lnTo>
                  <a:lnTo>
                    <a:pt x="102" y="261"/>
                  </a:lnTo>
                  <a:lnTo>
                    <a:pt x="102" y="261"/>
                  </a:lnTo>
                  <a:lnTo>
                    <a:pt x="102" y="261"/>
                  </a:lnTo>
                  <a:lnTo>
                    <a:pt x="101" y="263"/>
                  </a:lnTo>
                  <a:lnTo>
                    <a:pt x="101" y="263"/>
                  </a:lnTo>
                  <a:lnTo>
                    <a:pt x="101" y="263"/>
                  </a:lnTo>
                  <a:lnTo>
                    <a:pt x="101" y="263"/>
                  </a:lnTo>
                  <a:lnTo>
                    <a:pt x="100" y="263"/>
                  </a:lnTo>
                  <a:lnTo>
                    <a:pt x="100" y="263"/>
                  </a:lnTo>
                  <a:lnTo>
                    <a:pt x="100" y="263"/>
                  </a:lnTo>
                  <a:lnTo>
                    <a:pt x="100" y="263"/>
                  </a:lnTo>
                  <a:lnTo>
                    <a:pt x="100" y="261"/>
                  </a:lnTo>
                  <a:lnTo>
                    <a:pt x="101" y="258"/>
                  </a:lnTo>
                  <a:lnTo>
                    <a:pt x="102" y="257"/>
                  </a:lnTo>
                  <a:lnTo>
                    <a:pt x="102" y="256"/>
                  </a:lnTo>
                  <a:lnTo>
                    <a:pt x="102" y="256"/>
                  </a:lnTo>
                  <a:lnTo>
                    <a:pt x="100" y="256"/>
                  </a:lnTo>
                  <a:lnTo>
                    <a:pt x="99" y="257"/>
                  </a:lnTo>
                  <a:lnTo>
                    <a:pt x="98" y="257"/>
                  </a:lnTo>
                  <a:lnTo>
                    <a:pt x="98" y="257"/>
                  </a:lnTo>
                  <a:lnTo>
                    <a:pt x="98" y="257"/>
                  </a:lnTo>
                  <a:lnTo>
                    <a:pt x="97" y="257"/>
                  </a:lnTo>
                  <a:lnTo>
                    <a:pt x="98" y="255"/>
                  </a:lnTo>
                  <a:lnTo>
                    <a:pt x="99" y="254"/>
                  </a:lnTo>
                  <a:lnTo>
                    <a:pt x="101" y="251"/>
                  </a:lnTo>
                  <a:lnTo>
                    <a:pt x="101" y="251"/>
                  </a:lnTo>
                  <a:lnTo>
                    <a:pt x="101" y="251"/>
                  </a:lnTo>
                  <a:lnTo>
                    <a:pt x="102" y="250"/>
                  </a:lnTo>
                  <a:lnTo>
                    <a:pt x="100" y="249"/>
                  </a:lnTo>
                  <a:lnTo>
                    <a:pt x="99" y="249"/>
                  </a:lnTo>
                  <a:lnTo>
                    <a:pt x="99" y="249"/>
                  </a:lnTo>
                  <a:lnTo>
                    <a:pt x="99" y="249"/>
                  </a:lnTo>
                  <a:lnTo>
                    <a:pt x="99" y="249"/>
                  </a:lnTo>
                  <a:lnTo>
                    <a:pt x="99" y="249"/>
                  </a:lnTo>
                  <a:lnTo>
                    <a:pt x="96" y="248"/>
                  </a:lnTo>
                  <a:lnTo>
                    <a:pt x="96" y="247"/>
                  </a:lnTo>
                  <a:lnTo>
                    <a:pt x="96" y="247"/>
                  </a:lnTo>
                  <a:lnTo>
                    <a:pt x="97" y="247"/>
                  </a:lnTo>
                  <a:lnTo>
                    <a:pt x="97" y="247"/>
                  </a:lnTo>
                  <a:lnTo>
                    <a:pt x="98" y="247"/>
                  </a:lnTo>
                  <a:lnTo>
                    <a:pt x="98" y="246"/>
                  </a:lnTo>
                  <a:lnTo>
                    <a:pt x="98" y="245"/>
                  </a:lnTo>
                  <a:lnTo>
                    <a:pt x="98" y="245"/>
                  </a:lnTo>
                  <a:lnTo>
                    <a:pt x="98" y="245"/>
                  </a:lnTo>
                  <a:lnTo>
                    <a:pt x="98" y="245"/>
                  </a:lnTo>
                  <a:lnTo>
                    <a:pt x="98" y="245"/>
                  </a:lnTo>
                  <a:lnTo>
                    <a:pt x="98" y="245"/>
                  </a:lnTo>
                  <a:lnTo>
                    <a:pt x="98" y="245"/>
                  </a:lnTo>
                  <a:lnTo>
                    <a:pt x="98" y="245"/>
                  </a:lnTo>
                  <a:lnTo>
                    <a:pt x="96" y="246"/>
                  </a:lnTo>
                  <a:lnTo>
                    <a:pt x="96" y="246"/>
                  </a:lnTo>
                  <a:lnTo>
                    <a:pt x="95" y="245"/>
                  </a:lnTo>
                  <a:lnTo>
                    <a:pt x="97" y="242"/>
                  </a:lnTo>
                  <a:lnTo>
                    <a:pt x="99" y="238"/>
                  </a:lnTo>
                  <a:lnTo>
                    <a:pt x="99" y="238"/>
                  </a:lnTo>
                  <a:lnTo>
                    <a:pt x="100" y="238"/>
                  </a:lnTo>
                  <a:lnTo>
                    <a:pt x="100" y="238"/>
                  </a:lnTo>
                  <a:lnTo>
                    <a:pt x="100" y="238"/>
                  </a:lnTo>
                  <a:lnTo>
                    <a:pt x="100" y="238"/>
                  </a:lnTo>
                  <a:lnTo>
                    <a:pt x="101" y="237"/>
                  </a:lnTo>
                  <a:lnTo>
                    <a:pt x="101" y="237"/>
                  </a:lnTo>
                  <a:lnTo>
                    <a:pt x="103" y="235"/>
                  </a:lnTo>
                  <a:lnTo>
                    <a:pt x="107" y="234"/>
                  </a:lnTo>
                  <a:lnTo>
                    <a:pt x="106" y="233"/>
                  </a:lnTo>
                  <a:lnTo>
                    <a:pt x="106" y="232"/>
                  </a:lnTo>
                  <a:lnTo>
                    <a:pt x="106" y="232"/>
                  </a:lnTo>
                  <a:lnTo>
                    <a:pt x="106" y="231"/>
                  </a:lnTo>
                  <a:lnTo>
                    <a:pt x="105" y="231"/>
                  </a:lnTo>
                  <a:lnTo>
                    <a:pt x="105" y="231"/>
                  </a:lnTo>
                  <a:lnTo>
                    <a:pt x="105" y="231"/>
                  </a:lnTo>
                  <a:lnTo>
                    <a:pt x="105" y="231"/>
                  </a:lnTo>
                  <a:lnTo>
                    <a:pt x="105" y="231"/>
                  </a:lnTo>
                  <a:lnTo>
                    <a:pt x="106" y="230"/>
                  </a:lnTo>
                  <a:lnTo>
                    <a:pt x="106" y="230"/>
                  </a:lnTo>
                  <a:lnTo>
                    <a:pt x="106" y="230"/>
                  </a:lnTo>
                  <a:lnTo>
                    <a:pt x="106" y="229"/>
                  </a:lnTo>
                  <a:lnTo>
                    <a:pt x="103" y="226"/>
                  </a:lnTo>
                  <a:lnTo>
                    <a:pt x="102" y="226"/>
                  </a:lnTo>
                  <a:lnTo>
                    <a:pt x="100" y="225"/>
                  </a:lnTo>
                  <a:lnTo>
                    <a:pt x="98" y="224"/>
                  </a:lnTo>
                  <a:lnTo>
                    <a:pt x="98" y="224"/>
                  </a:lnTo>
                  <a:lnTo>
                    <a:pt x="97" y="224"/>
                  </a:lnTo>
                  <a:lnTo>
                    <a:pt x="97" y="224"/>
                  </a:lnTo>
                  <a:lnTo>
                    <a:pt x="96" y="224"/>
                  </a:lnTo>
                  <a:lnTo>
                    <a:pt x="96" y="224"/>
                  </a:lnTo>
                  <a:lnTo>
                    <a:pt x="96" y="224"/>
                  </a:lnTo>
                  <a:lnTo>
                    <a:pt x="95" y="221"/>
                  </a:lnTo>
                  <a:lnTo>
                    <a:pt x="95" y="220"/>
                  </a:lnTo>
                  <a:lnTo>
                    <a:pt x="94" y="220"/>
                  </a:lnTo>
                  <a:lnTo>
                    <a:pt x="94" y="219"/>
                  </a:lnTo>
                  <a:lnTo>
                    <a:pt x="94" y="219"/>
                  </a:lnTo>
                  <a:lnTo>
                    <a:pt x="94" y="219"/>
                  </a:lnTo>
                  <a:lnTo>
                    <a:pt x="94" y="219"/>
                  </a:lnTo>
                  <a:lnTo>
                    <a:pt x="94" y="219"/>
                  </a:lnTo>
                  <a:lnTo>
                    <a:pt x="93" y="219"/>
                  </a:lnTo>
                  <a:lnTo>
                    <a:pt x="93" y="219"/>
                  </a:lnTo>
                  <a:lnTo>
                    <a:pt x="93" y="219"/>
                  </a:lnTo>
                  <a:lnTo>
                    <a:pt x="93" y="219"/>
                  </a:lnTo>
                  <a:lnTo>
                    <a:pt x="92" y="217"/>
                  </a:lnTo>
                  <a:lnTo>
                    <a:pt x="92" y="217"/>
                  </a:lnTo>
                  <a:lnTo>
                    <a:pt x="93" y="216"/>
                  </a:lnTo>
                  <a:lnTo>
                    <a:pt x="92" y="215"/>
                  </a:lnTo>
                  <a:lnTo>
                    <a:pt x="92" y="213"/>
                  </a:lnTo>
                  <a:lnTo>
                    <a:pt x="92" y="213"/>
                  </a:lnTo>
                  <a:lnTo>
                    <a:pt x="92" y="213"/>
                  </a:lnTo>
                  <a:lnTo>
                    <a:pt x="92" y="213"/>
                  </a:lnTo>
                  <a:lnTo>
                    <a:pt x="92" y="213"/>
                  </a:lnTo>
                  <a:lnTo>
                    <a:pt x="92" y="213"/>
                  </a:lnTo>
                  <a:lnTo>
                    <a:pt x="92" y="212"/>
                  </a:lnTo>
                  <a:lnTo>
                    <a:pt x="93" y="212"/>
                  </a:lnTo>
                  <a:lnTo>
                    <a:pt x="93" y="212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4" y="211"/>
                  </a:lnTo>
                  <a:lnTo>
                    <a:pt x="94" y="211"/>
                  </a:lnTo>
                  <a:lnTo>
                    <a:pt x="94" y="211"/>
                  </a:lnTo>
                  <a:lnTo>
                    <a:pt x="94" y="211"/>
                  </a:lnTo>
                  <a:lnTo>
                    <a:pt x="94" y="210"/>
                  </a:lnTo>
                  <a:lnTo>
                    <a:pt x="95" y="210"/>
                  </a:lnTo>
                  <a:lnTo>
                    <a:pt x="95" y="210"/>
                  </a:lnTo>
                  <a:lnTo>
                    <a:pt x="95" y="210"/>
                  </a:lnTo>
                  <a:lnTo>
                    <a:pt x="95" y="208"/>
                  </a:lnTo>
                  <a:lnTo>
                    <a:pt x="95" y="208"/>
                  </a:lnTo>
                  <a:lnTo>
                    <a:pt x="95" y="207"/>
                  </a:lnTo>
                  <a:lnTo>
                    <a:pt x="95" y="207"/>
                  </a:lnTo>
                  <a:lnTo>
                    <a:pt x="95" y="207"/>
                  </a:lnTo>
                  <a:lnTo>
                    <a:pt x="95" y="207"/>
                  </a:lnTo>
                  <a:lnTo>
                    <a:pt x="95" y="206"/>
                  </a:lnTo>
                  <a:lnTo>
                    <a:pt x="94" y="206"/>
                  </a:lnTo>
                  <a:lnTo>
                    <a:pt x="94" y="204"/>
                  </a:lnTo>
                  <a:lnTo>
                    <a:pt x="95" y="203"/>
                  </a:lnTo>
                  <a:lnTo>
                    <a:pt x="97" y="201"/>
                  </a:lnTo>
                  <a:lnTo>
                    <a:pt x="97" y="201"/>
                  </a:lnTo>
                  <a:lnTo>
                    <a:pt x="97" y="201"/>
                  </a:lnTo>
                  <a:lnTo>
                    <a:pt x="97" y="200"/>
                  </a:lnTo>
                  <a:lnTo>
                    <a:pt x="97" y="200"/>
                  </a:lnTo>
                  <a:lnTo>
                    <a:pt x="97" y="200"/>
                  </a:lnTo>
                  <a:lnTo>
                    <a:pt x="97" y="200"/>
                  </a:lnTo>
                  <a:lnTo>
                    <a:pt x="97" y="200"/>
                  </a:lnTo>
                  <a:lnTo>
                    <a:pt x="97" y="200"/>
                  </a:lnTo>
                  <a:lnTo>
                    <a:pt x="97" y="199"/>
                  </a:lnTo>
                  <a:lnTo>
                    <a:pt x="96" y="199"/>
                  </a:lnTo>
                  <a:lnTo>
                    <a:pt x="96" y="199"/>
                  </a:lnTo>
                  <a:lnTo>
                    <a:pt x="96" y="197"/>
                  </a:lnTo>
                  <a:lnTo>
                    <a:pt x="96" y="194"/>
                  </a:lnTo>
                  <a:lnTo>
                    <a:pt x="97" y="193"/>
                  </a:lnTo>
                  <a:lnTo>
                    <a:pt x="97" y="193"/>
                  </a:lnTo>
                  <a:lnTo>
                    <a:pt x="97" y="192"/>
                  </a:lnTo>
                  <a:lnTo>
                    <a:pt x="97" y="191"/>
                  </a:lnTo>
                  <a:lnTo>
                    <a:pt x="95" y="190"/>
                  </a:lnTo>
                  <a:lnTo>
                    <a:pt x="94" y="188"/>
                  </a:lnTo>
                  <a:lnTo>
                    <a:pt x="95" y="187"/>
                  </a:lnTo>
                  <a:lnTo>
                    <a:pt x="95" y="187"/>
                  </a:lnTo>
                  <a:lnTo>
                    <a:pt x="95" y="186"/>
                  </a:lnTo>
                  <a:lnTo>
                    <a:pt x="95" y="186"/>
                  </a:lnTo>
                  <a:lnTo>
                    <a:pt x="95" y="186"/>
                  </a:lnTo>
                  <a:lnTo>
                    <a:pt x="96" y="186"/>
                  </a:lnTo>
                  <a:lnTo>
                    <a:pt x="97" y="185"/>
                  </a:lnTo>
                  <a:lnTo>
                    <a:pt x="97" y="184"/>
                  </a:lnTo>
                  <a:lnTo>
                    <a:pt x="97" y="181"/>
                  </a:lnTo>
                  <a:lnTo>
                    <a:pt x="97" y="180"/>
                  </a:lnTo>
                  <a:lnTo>
                    <a:pt x="97" y="180"/>
                  </a:lnTo>
                  <a:lnTo>
                    <a:pt x="97" y="180"/>
                  </a:lnTo>
                  <a:lnTo>
                    <a:pt x="90" y="181"/>
                  </a:lnTo>
                  <a:lnTo>
                    <a:pt x="89" y="181"/>
                  </a:lnTo>
                  <a:lnTo>
                    <a:pt x="85" y="183"/>
                  </a:lnTo>
                  <a:lnTo>
                    <a:pt x="85" y="183"/>
                  </a:lnTo>
                  <a:lnTo>
                    <a:pt x="85" y="183"/>
                  </a:lnTo>
                  <a:lnTo>
                    <a:pt x="85" y="183"/>
                  </a:lnTo>
                  <a:lnTo>
                    <a:pt x="85" y="184"/>
                  </a:lnTo>
                  <a:lnTo>
                    <a:pt x="85" y="184"/>
                  </a:lnTo>
                  <a:lnTo>
                    <a:pt x="84" y="184"/>
                  </a:lnTo>
                  <a:lnTo>
                    <a:pt x="84" y="184"/>
                  </a:lnTo>
                  <a:lnTo>
                    <a:pt x="84" y="185"/>
                  </a:lnTo>
                  <a:lnTo>
                    <a:pt x="84" y="186"/>
                  </a:lnTo>
                  <a:lnTo>
                    <a:pt x="84" y="186"/>
                  </a:lnTo>
                  <a:lnTo>
                    <a:pt x="84" y="186"/>
                  </a:lnTo>
                  <a:lnTo>
                    <a:pt x="84" y="188"/>
                  </a:lnTo>
                  <a:lnTo>
                    <a:pt x="83" y="190"/>
                  </a:lnTo>
                  <a:lnTo>
                    <a:pt x="82" y="192"/>
                  </a:lnTo>
                  <a:lnTo>
                    <a:pt x="82" y="192"/>
                  </a:lnTo>
                  <a:lnTo>
                    <a:pt x="82" y="192"/>
                  </a:lnTo>
                  <a:lnTo>
                    <a:pt x="82" y="192"/>
                  </a:lnTo>
                  <a:lnTo>
                    <a:pt x="82" y="193"/>
                  </a:lnTo>
                  <a:lnTo>
                    <a:pt x="82" y="193"/>
                  </a:lnTo>
                  <a:lnTo>
                    <a:pt x="82" y="193"/>
                  </a:lnTo>
                  <a:lnTo>
                    <a:pt x="81" y="193"/>
                  </a:lnTo>
                  <a:lnTo>
                    <a:pt x="81" y="193"/>
                  </a:lnTo>
                  <a:lnTo>
                    <a:pt x="81" y="194"/>
                  </a:lnTo>
                  <a:lnTo>
                    <a:pt x="80" y="194"/>
                  </a:lnTo>
                  <a:lnTo>
                    <a:pt x="80" y="194"/>
                  </a:lnTo>
                  <a:lnTo>
                    <a:pt x="79" y="195"/>
                  </a:lnTo>
                  <a:lnTo>
                    <a:pt x="78" y="195"/>
                  </a:lnTo>
                  <a:lnTo>
                    <a:pt x="76" y="196"/>
                  </a:lnTo>
                  <a:lnTo>
                    <a:pt x="75" y="196"/>
                  </a:lnTo>
                  <a:lnTo>
                    <a:pt x="75" y="196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73" y="196"/>
                  </a:lnTo>
                  <a:lnTo>
                    <a:pt x="73" y="196"/>
                  </a:lnTo>
                  <a:lnTo>
                    <a:pt x="72" y="196"/>
                  </a:lnTo>
                  <a:lnTo>
                    <a:pt x="70" y="196"/>
                  </a:lnTo>
                  <a:lnTo>
                    <a:pt x="70" y="196"/>
                  </a:lnTo>
                  <a:lnTo>
                    <a:pt x="69" y="196"/>
                  </a:lnTo>
                  <a:lnTo>
                    <a:pt x="68" y="196"/>
                  </a:lnTo>
                  <a:lnTo>
                    <a:pt x="68" y="196"/>
                  </a:lnTo>
                  <a:lnTo>
                    <a:pt x="68" y="195"/>
                  </a:lnTo>
                  <a:lnTo>
                    <a:pt x="67" y="195"/>
                  </a:lnTo>
                  <a:lnTo>
                    <a:pt x="67" y="195"/>
                  </a:lnTo>
                  <a:lnTo>
                    <a:pt x="67" y="195"/>
                  </a:lnTo>
                  <a:lnTo>
                    <a:pt x="66" y="195"/>
                  </a:lnTo>
                  <a:lnTo>
                    <a:pt x="66" y="195"/>
                  </a:lnTo>
                  <a:lnTo>
                    <a:pt x="66" y="195"/>
                  </a:lnTo>
                  <a:lnTo>
                    <a:pt x="66" y="195"/>
                  </a:lnTo>
                  <a:lnTo>
                    <a:pt x="66" y="195"/>
                  </a:lnTo>
                  <a:lnTo>
                    <a:pt x="65" y="195"/>
                  </a:lnTo>
                  <a:lnTo>
                    <a:pt x="65" y="195"/>
                  </a:lnTo>
                  <a:lnTo>
                    <a:pt x="65" y="196"/>
                  </a:lnTo>
                  <a:lnTo>
                    <a:pt x="65" y="196"/>
                  </a:lnTo>
                  <a:lnTo>
                    <a:pt x="64" y="196"/>
                  </a:lnTo>
                  <a:lnTo>
                    <a:pt x="64" y="196"/>
                  </a:lnTo>
                  <a:lnTo>
                    <a:pt x="64" y="196"/>
                  </a:lnTo>
                  <a:lnTo>
                    <a:pt x="64" y="196"/>
                  </a:lnTo>
                  <a:lnTo>
                    <a:pt x="64" y="197"/>
                  </a:lnTo>
                  <a:lnTo>
                    <a:pt x="64" y="197"/>
                  </a:lnTo>
                  <a:lnTo>
                    <a:pt x="64" y="197"/>
                  </a:lnTo>
                  <a:lnTo>
                    <a:pt x="63" y="197"/>
                  </a:lnTo>
                  <a:lnTo>
                    <a:pt x="63" y="197"/>
                  </a:lnTo>
                  <a:lnTo>
                    <a:pt x="63" y="198"/>
                  </a:lnTo>
                  <a:lnTo>
                    <a:pt x="63" y="198"/>
                  </a:lnTo>
                  <a:lnTo>
                    <a:pt x="63" y="198"/>
                  </a:lnTo>
                  <a:lnTo>
                    <a:pt x="62" y="198"/>
                  </a:lnTo>
                  <a:lnTo>
                    <a:pt x="62" y="198"/>
                  </a:lnTo>
                  <a:lnTo>
                    <a:pt x="62" y="198"/>
                  </a:lnTo>
                  <a:lnTo>
                    <a:pt x="61" y="198"/>
                  </a:lnTo>
                  <a:lnTo>
                    <a:pt x="60" y="198"/>
                  </a:lnTo>
                  <a:lnTo>
                    <a:pt x="57" y="199"/>
                  </a:lnTo>
                  <a:lnTo>
                    <a:pt x="56" y="199"/>
                  </a:lnTo>
                  <a:lnTo>
                    <a:pt x="55" y="199"/>
                  </a:lnTo>
                  <a:lnTo>
                    <a:pt x="53" y="199"/>
                  </a:lnTo>
                  <a:lnTo>
                    <a:pt x="51" y="199"/>
                  </a:lnTo>
                  <a:lnTo>
                    <a:pt x="51" y="199"/>
                  </a:lnTo>
                  <a:lnTo>
                    <a:pt x="51" y="199"/>
                  </a:lnTo>
                  <a:lnTo>
                    <a:pt x="50" y="199"/>
                  </a:lnTo>
                  <a:lnTo>
                    <a:pt x="50" y="199"/>
                  </a:lnTo>
                  <a:lnTo>
                    <a:pt x="50" y="199"/>
                  </a:lnTo>
                  <a:lnTo>
                    <a:pt x="50" y="199"/>
                  </a:lnTo>
                  <a:lnTo>
                    <a:pt x="49" y="198"/>
                  </a:lnTo>
                  <a:lnTo>
                    <a:pt x="49" y="196"/>
                  </a:lnTo>
                  <a:lnTo>
                    <a:pt x="47" y="191"/>
                  </a:lnTo>
                  <a:lnTo>
                    <a:pt x="47" y="191"/>
                  </a:lnTo>
                  <a:lnTo>
                    <a:pt x="47" y="191"/>
                  </a:lnTo>
                  <a:lnTo>
                    <a:pt x="47" y="191"/>
                  </a:lnTo>
                  <a:lnTo>
                    <a:pt x="46" y="190"/>
                  </a:lnTo>
                  <a:lnTo>
                    <a:pt x="46" y="190"/>
                  </a:lnTo>
                  <a:lnTo>
                    <a:pt x="45" y="190"/>
                  </a:lnTo>
                  <a:lnTo>
                    <a:pt x="44" y="189"/>
                  </a:lnTo>
                  <a:lnTo>
                    <a:pt x="43" y="188"/>
                  </a:lnTo>
                  <a:lnTo>
                    <a:pt x="43" y="188"/>
                  </a:lnTo>
                  <a:lnTo>
                    <a:pt x="43" y="188"/>
                  </a:lnTo>
                  <a:lnTo>
                    <a:pt x="43" y="188"/>
                  </a:lnTo>
                  <a:lnTo>
                    <a:pt x="43" y="188"/>
                  </a:lnTo>
                  <a:lnTo>
                    <a:pt x="43" y="187"/>
                  </a:lnTo>
                  <a:lnTo>
                    <a:pt x="43" y="187"/>
                  </a:lnTo>
                  <a:lnTo>
                    <a:pt x="43" y="187"/>
                  </a:lnTo>
                  <a:lnTo>
                    <a:pt x="43" y="187"/>
                  </a:lnTo>
                  <a:lnTo>
                    <a:pt x="43" y="187"/>
                  </a:lnTo>
                  <a:lnTo>
                    <a:pt x="43" y="186"/>
                  </a:lnTo>
                  <a:lnTo>
                    <a:pt x="43" y="186"/>
                  </a:lnTo>
                  <a:lnTo>
                    <a:pt x="42" y="185"/>
                  </a:lnTo>
                  <a:lnTo>
                    <a:pt x="42" y="185"/>
                  </a:lnTo>
                  <a:lnTo>
                    <a:pt x="42" y="185"/>
                  </a:lnTo>
                  <a:lnTo>
                    <a:pt x="42" y="185"/>
                  </a:lnTo>
                  <a:lnTo>
                    <a:pt x="40" y="184"/>
                  </a:lnTo>
                  <a:lnTo>
                    <a:pt x="40" y="184"/>
                  </a:lnTo>
                  <a:lnTo>
                    <a:pt x="40" y="184"/>
                  </a:lnTo>
                  <a:lnTo>
                    <a:pt x="40" y="184"/>
                  </a:lnTo>
                  <a:lnTo>
                    <a:pt x="40" y="184"/>
                  </a:lnTo>
                  <a:lnTo>
                    <a:pt x="40" y="184"/>
                  </a:lnTo>
                  <a:lnTo>
                    <a:pt x="40" y="184"/>
                  </a:lnTo>
                  <a:lnTo>
                    <a:pt x="40" y="184"/>
                  </a:lnTo>
                  <a:lnTo>
                    <a:pt x="40" y="184"/>
                  </a:lnTo>
                  <a:lnTo>
                    <a:pt x="40" y="184"/>
                  </a:lnTo>
                  <a:lnTo>
                    <a:pt x="40" y="184"/>
                  </a:lnTo>
                  <a:lnTo>
                    <a:pt x="41" y="182"/>
                  </a:lnTo>
                  <a:lnTo>
                    <a:pt x="41" y="182"/>
                  </a:lnTo>
                  <a:lnTo>
                    <a:pt x="41" y="182"/>
                  </a:lnTo>
                  <a:lnTo>
                    <a:pt x="41" y="182"/>
                  </a:lnTo>
                  <a:lnTo>
                    <a:pt x="41" y="182"/>
                  </a:lnTo>
                  <a:lnTo>
                    <a:pt x="42" y="182"/>
                  </a:lnTo>
                  <a:lnTo>
                    <a:pt x="42" y="182"/>
                  </a:lnTo>
                  <a:lnTo>
                    <a:pt x="42" y="182"/>
                  </a:lnTo>
                  <a:lnTo>
                    <a:pt x="42" y="182"/>
                  </a:lnTo>
                  <a:lnTo>
                    <a:pt x="42" y="182"/>
                  </a:lnTo>
                  <a:lnTo>
                    <a:pt x="43" y="182"/>
                  </a:lnTo>
                  <a:lnTo>
                    <a:pt x="43" y="182"/>
                  </a:lnTo>
                  <a:lnTo>
                    <a:pt x="46" y="182"/>
                  </a:lnTo>
                  <a:lnTo>
                    <a:pt x="46" y="182"/>
                  </a:lnTo>
                  <a:lnTo>
                    <a:pt x="47" y="182"/>
                  </a:lnTo>
                  <a:lnTo>
                    <a:pt x="47" y="182"/>
                  </a:lnTo>
                  <a:lnTo>
                    <a:pt x="47" y="181"/>
                  </a:lnTo>
                  <a:lnTo>
                    <a:pt x="47" y="181"/>
                  </a:lnTo>
                  <a:lnTo>
                    <a:pt x="47" y="181"/>
                  </a:lnTo>
                  <a:lnTo>
                    <a:pt x="47" y="181"/>
                  </a:lnTo>
                  <a:lnTo>
                    <a:pt x="45" y="178"/>
                  </a:lnTo>
                  <a:lnTo>
                    <a:pt x="45" y="178"/>
                  </a:lnTo>
                  <a:lnTo>
                    <a:pt x="45" y="178"/>
                  </a:lnTo>
                  <a:lnTo>
                    <a:pt x="45" y="178"/>
                  </a:lnTo>
                  <a:lnTo>
                    <a:pt x="45" y="178"/>
                  </a:lnTo>
                  <a:lnTo>
                    <a:pt x="45" y="178"/>
                  </a:lnTo>
                  <a:lnTo>
                    <a:pt x="45" y="178"/>
                  </a:lnTo>
                  <a:lnTo>
                    <a:pt x="44" y="178"/>
                  </a:lnTo>
                  <a:lnTo>
                    <a:pt x="44" y="178"/>
                  </a:lnTo>
                  <a:lnTo>
                    <a:pt x="43" y="177"/>
                  </a:lnTo>
                  <a:lnTo>
                    <a:pt x="43" y="177"/>
                  </a:lnTo>
                  <a:lnTo>
                    <a:pt x="43" y="177"/>
                  </a:lnTo>
                  <a:lnTo>
                    <a:pt x="43" y="177"/>
                  </a:lnTo>
                  <a:lnTo>
                    <a:pt x="43" y="177"/>
                  </a:lnTo>
                  <a:lnTo>
                    <a:pt x="43" y="177"/>
                  </a:lnTo>
                  <a:lnTo>
                    <a:pt x="43" y="177"/>
                  </a:lnTo>
                  <a:lnTo>
                    <a:pt x="43" y="177"/>
                  </a:lnTo>
                  <a:lnTo>
                    <a:pt x="42" y="177"/>
                  </a:lnTo>
                  <a:lnTo>
                    <a:pt x="42" y="177"/>
                  </a:lnTo>
                  <a:lnTo>
                    <a:pt x="42" y="175"/>
                  </a:lnTo>
                  <a:lnTo>
                    <a:pt x="42" y="175"/>
                  </a:lnTo>
                  <a:lnTo>
                    <a:pt x="39" y="175"/>
                  </a:lnTo>
                  <a:lnTo>
                    <a:pt x="39" y="174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8" y="168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5"/>
                  </a:lnTo>
                  <a:lnTo>
                    <a:pt x="36" y="165"/>
                  </a:lnTo>
                  <a:lnTo>
                    <a:pt x="36" y="165"/>
                  </a:lnTo>
                  <a:lnTo>
                    <a:pt x="36" y="165"/>
                  </a:lnTo>
                  <a:lnTo>
                    <a:pt x="36" y="164"/>
                  </a:lnTo>
                  <a:lnTo>
                    <a:pt x="36" y="162"/>
                  </a:lnTo>
                  <a:lnTo>
                    <a:pt x="36" y="162"/>
                  </a:lnTo>
                  <a:lnTo>
                    <a:pt x="36" y="162"/>
                  </a:lnTo>
                  <a:lnTo>
                    <a:pt x="35" y="161"/>
                  </a:lnTo>
                  <a:lnTo>
                    <a:pt x="35" y="161"/>
                  </a:lnTo>
                  <a:lnTo>
                    <a:pt x="35" y="161"/>
                  </a:lnTo>
                  <a:lnTo>
                    <a:pt x="34" y="161"/>
                  </a:lnTo>
                  <a:lnTo>
                    <a:pt x="33" y="161"/>
                  </a:lnTo>
                  <a:lnTo>
                    <a:pt x="32" y="160"/>
                  </a:lnTo>
                  <a:lnTo>
                    <a:pt x="32" y="160"/>
                  </a:lnTo>
                  <a:lnTo>
                    <a:pt x="32" y="160"/>
                  </a:lnTo>
                  <a:lnTo>
                    <a:pt x="32" y="160"/>
                  </a:lnTo>
                  <a:lnTo>
                    <a:pt x="27" y="157"/>
                  </a:lnTo>
                  <a:lnTo>
                    <a:pt x="27" y="157"/>
                  </a:lnTo>
                  <a:lnTo>
                    <a:pt x="27" y="157"/>
                  </a:lnTo>
                  <a:lnTo>
                    <a:pt x="27" y="157"/>
                  </a:lnTo>
                  <a:lnTo>
                    <a:pt x="25" y="155"/>
                  </a:lnTo>
                  <a:lnTo>
                    <a:pt x="24" y="155"/>
                  </a:lnTo>
                  <a:lnTo>
                    <a:pt x="24" y="154"/>
                  </a:lnTo>
                  <a:lnTo>
                    <a:pt x="24" y="154"/>
                  </a:lnTo>
                  <a:lnTo>
                    <a:pt x="24" y="154"/>
                  </a:lnTo>
                  <a:lnTo>
                    <a:pt x="24" y="154"/>
                  </a:lnTo>
                  <a:lnTo>
                    <a:pt x="24" y="154"/>
                  </a:lnTo>
                  <a:lnTo>
                    <a:pt x="24" y="153"/>
                  </a:lnTo>
                  <a:lnTo>
                    <a:pt x="24" y="153"/>
                  </a:lnTo>
                  <a:lnTo>
                    <a:pt x="24" y="153"/>
                  </a:lnTo>
                  <a:lnTo>
                    <a:pt x="24" y="153"/>
                  </a:lnTo>
                  <a:lnTo>
                    <a:pt x="24" y="153"/>
                  </a:lnTo>
                  <a:lnTo>
                    <a:pt x="23" y="153"/>
                  </a:lnTo>
                  <a:lnTo>
                    <a:pt x="23" y="153"/>
                  </a:lnTo>
                  <a:lnTo>
                    <a:pt x="23" y="153"/>
                  </a:lnTo>
                  <a:lnTo>
                    <a:pt x="23" y="153"/>
                  </a:lnTo>
                  <a:lnTo>
                    <a:pt x="23" y="153"/>
                  </a:lnTo>
                  <a:lnTo>
                    <a:pt x="22" y="152"/>
                  </a:lnTo>
                  <a:lnTo>
                    <a:pt x="22" y="152"/>
                  </a:lnTo>
                  <a:lnTo>
                    <a:pt x="22" y="152"/>
                  </a:lnTo>
                  <a:lnTo>
                    <a:pt x="22" y="151"/>
                  </a:lnTo>
                  <a:lnTo>
                    <a:pt x="22" y="151"/>
                  </a:lnTo>
                  <a:lnTo>
                    <a:pt x="22" y="148"/>
                  </a:lnTo>
                  <a:lnTo>
                    <a:pt x="22" y="148"/>
                  </a:lnTo>
                  <a:lnTo>
                    <a:pt x="22" y="148"/>
                  </a:lnTo>
                  <a:lnTo>
                    <a:pt x="22" y="148"/>
                  </a:lnTo>
                  <a:lnTo>
                    <a:pt x="22" y="147"/>
                  </a:lnTo>
                  <a:lnTo>
                    <a:pt x="22" y="146"/>
                  </a:lnTo>
                  <a:lnTo>
                    <a:pt x="23" y="145"/>
                  </a:lnTo>
                  <a:lnTo>
                    <a:pt x="23" y="145"/>
                  </a:lnTo>
                  <a:lnTo>
                    <a:pt x="24" y="144"/>
                  </a:lnTo>
                  <a:lnTo>
                    <a:pt x="27" y="144"/>
                  </a:lnTo>
                  <a:lnTo>
                    <a:pt x="28" y="143"/>
                  </a:lnTo>
                  <a:lnTo>
                    <a:pt x="28" y="142"/>
                  </a:lnTo>
                  <a:lnTo>
                    <a:pt x="28" y="142"/>
                  </a:lnTo>
                  <a:lnTo>
                    <a:pt x="28" y="141"/>
                  </a:lnTo>
                  <a:lnTo>
                    <a:pt x="28" y="141"/>
                  </a:lnTo>
                  <a:lnTo>
                    <a:pt x="28" y="141"/>
                  </a:lnTo>
                  <a:lnTo>
                    <a:pt x="28" y="140"/>
                  </a:lnTo>
                  <a:lnTo>
                    <a:pt x="28" y="140"/>
                  </a:lnTo>
                  <a:lnTo>
                    <a:pt x="28" y="140"/>
                  </a:lnTo>
                  <a:lnTo>
                    <a:pt x="28" y="140"/>
                  </a:lnTo>
                  <a:lnTo>
                    <a:pt x="28" y="140"/>
                  </a:lnTo>
                  <a:lnTo>
                    <a:pt x="28" y="139"/>
                  </a:lnTo>
                  <a:lnTo>
                    <a:pt x="29" y="138"/>
                  </a:lnTo>
                  <a:lnTo>
                    <a:pt x="29" y="138"/>
                  </a:lnTo>
                  <a:lnTo>
                    <a:pt x="29" y="138"/>
                  </a:lnTo>
                  <a:lnTo>
                    <a:pt x="29" y="137"/>
                  </a:lnTo>
                  <a:lnTo>
                    <a:pt x="29" y="137"/>
                  </a:lnTo>
                  <a:lnTo>
                    <a:pt x="30" y="137"/>
                  </a:lnTo>
                  <a:lnTo>
                    <a:pt x="30" y="137"/>
                  </a:lnTo>
                  <a:lnTo>
                    <a:pt x="30" y="137"/>
                  </a:lnTo>
                  <a:lnTo>
                    <a:pt x="30" y="137"/>
                  </a:lnTo>
                  <a:lnTo>
                    <a:pt x="30" y="136"/>
                  </a:lnTo>
                  <a:lnTo>
                    <a:pt x="30" y="136"/>
                  </a:lnTo>
                  <a:lnTo>
                    <a:pt x="30" y="136"/>
                  </a:lnTo>
                  <a:lnTo>
                    <a:pt x="30" y="136"/>
                  </a:lnTo>
                  <a:lnTo>
                    <a:pt x="30" y="136"/>
                  </a:lnTo>
                  <a:lnTo>
                    <a:pt x="30" y="135"/>
                  </a:lnTo>
                  <a:lnTo>
                    <a:pt x="30" y="135"/>
                  </a:lnTo>
                  <a:lnTo>
                    <a:pt x="26" y="134"/>
                  </a:lnTo>
                  <a:lnTo>
                    <a:pt x="26" y="134"/>
                  </a:lnTo>
                  <a:lnTo>
                    <a:pt x="25" y="134"/>
                  </a:lnTo>
                  <a:lnTo>
                    <a:pt x="25" y="134"/>
                  </a:lnTo>
                  <a:lnTo>
                    <a:pt x="25" y="134"/>
                  </a:lnTo>
                  <a:lnTo>
                    <a:pt x="25" y="134"/>
                  </a:lnTo>
                  <a:lnTo>
                    <a:pt x="25" y="134"/>
                  </a:lnTo>
                  <a:lnTo>
                    <a:pt x="25" y="134"/>
                  </a:lnTo>
                  <a:lnTo>
                    <a:pt x="25" y="134"/>
                  </a:lnTo>
                  <a:lnTo>
                    <a:pt x="25" y="134"/>
                  </a:lnTo>
                  <a:lnTo>
                    <a:pt x="24" y="134"/>
                  </a:lnTo>
                  <a:lnTo>
                    <a:pt x="24" y="134"/>
                  </a:lnTo>
                  <a:lnTo>
                    <a:pt x="24" y="134"/>
                  </a:lnTo>
                  <a:lnTo>
                    <a:pt x="24" y="134"/>
                  </a:lnTo>
                  <a:lnTo>
                    <a:pt x="23" y="134"/>
                  </a:lnTo>
                  <a:lnTo>
                    <a:pt x="23" y="134"/>
                  </a:lnTo>
                  <a:lnTo>
                    <a:pt x="23" y="134"/>
                  </a:lnTo>
                  <a:lnTo>
                    <a:pt x="23" y="133"/>
                  </a:lnTo>
                  <a:lnTo>
                    <a:pt x="21" y="130"/>
                  </a:lnTo>
                  <a:lnTo>
                    <a:pt x="18" y="127"/>
                  </a:lnTo>
                  <a:lnTo>
                    <a:pt x="18" y="127"/>
                  </a:lnTo>
                  <a:lnTo>
                    <a:pt x="17" y="126"/>
                  </a:lnTo>
                  <a:lnTo>
                    <a:pt x="17" y="125"/>
                  </a:lnTo>
                  <a:lnTo>
                    <a:pt x="17" y="125"/>
                  </a:lnTo>
                  <a:lnTo>
                    <a:pt x="17" y="125"/>
                  </a:lnTo>
                  <a:lnTo>
                    <a:pt x="17" y="125"/>
                  </a:lnTo>
                  <a:lnTo>
                    <a:pt x="17" y="125"/>
                  </a:lnTo>
                  <a:lnTo>
                    <a:pt x="19" y="124"/>
                  </a:lnTo>
                  <a:lnTo>
                    <a:pt x="19" y="124"/>
                  </a:lnTo>
                  <a:lnTo>
                    <a:pt x="19" y="124"/>
                  </a:lnTo>
                  <a:lnTo>
                    <a:pt x="19" y="124"/>
                  </a:lnTo>
                  <a:lnTo>
                    <a:pt x="19" y="124"/>
                  </a:lnTo>
                  <a:lnTo>
                    <a:pt x="19" y="124"/>
                  </a:lnTo>
                  <a:lnTo>
                    <a:pt x="20" y="124"/>
                  </a:lnTo>
                  <a:lnTo>
                    <a:pt x="20" y="124"/>
                  </a:lnTo>
                  <a:lnTo>
                    <a:pt x="21" y="123"/>
                  </a:lnTo>
                  <a:lnTo>
                    <a:pt x="21" y="123"/>
                  </a:lnTo>
                  <a:lnTo>
                    <a:pt x="21" y="123"/>
                  </a:lnTo>
                  <a:lnTo>
                    <a:pt x="21" y="123"/>
                  </a:lnTo>
                  <a:lnTo>
                    <a:pt x="21" y="122"/>
                  </a:lnTo>
                  <a:lnTo>
                    <a:pt x="21" y="122"/>
                  </a:lnTo>
                  <a:lnTo>
                    <a:pt x="22" y="122"/>
                  </a:lnTo>
                  <a:lnTo>
                    <a:pt x="22" y="121"/>
                  </a:lnTo>
                  <a:lnTo>
                    <a:pt x="22" y="120"/>
                  </a:lnTo>
                  <a:lnTo>
                    <a:pt x="22" y="120"/>
                  </a:lnTo>
                  <a:lnTo>
                    <a:pt x="22" y="120"/>
                  </a:lnTo>
                  <a:lnTo>
                    <a:pt x="22" y="120"/>
                  </a:lnTo>
                  <a:lnTo>
                    <a:pt x="22" y="119"/>
                  </a:lnTo>
                  <a:lnTo>
                    <a:pt x="22" y="119"/>
                  </a:lnTo>
                  <a:lnTo>
                    <a:pt x="21" y="118"/>
                  </a:lnTo>
                  <a:lnTo>
                    <a:pt x="21" y="117"/>
                  </a:lnTo>
                  <a:lnTo>
                    <a:pt x="21" y="117"/>
                  </a:lnTo>
                  <a:lnTo>
                    <a:pt x="20" y="116"/>
                  </a:lnTo>
                  <a:lnTo>
                    <a:pt x="18" y="115"/>
                  </a:lnTo>
                  <a:lnTo>
                    <a:pt x="15" y="110"/>
                  </a:lnTo>
                  <a:lnTo>
                    <a:pt x="15" y="110"/>
                  </a:lnTo>
                  <a:lnTo>
                    <a:pt x="15" y="110"/>
                  </a:lnTo>
                  <a:lnTo>
                    <a:pt x="15" y="110"/>
                  </a:lnTo>
                  <a:lnTo>
                    <a:pt x="15" y="110"/>
                  </a:lnTo>
                  <a:lnTo>
                    <a:pt x="15" y="110"/>
                  </a:lnTo>
                  <a:lnTo>
                    <a:pt x="15" y="110"/>
                  </a:lnTo>
                  <a:lnTo>
                    <a:pt x="14" y="109"/>
                  </a:lnTo>
                  <a:lnTo>
                    <a:pt x="12" y="107"/>
                  </a:lnTo>
                  <a:lnTo>
                    <a:pt x="12" y="107"/>
                  </a:lnTo>
                  <a:lnTo>
                    <a:pt x="12" y="106"/>
                  </a:lnTo>
                  <a:lnTo>
                    <a:pt x="12" y="106"/>
                  </a:lnTo>
                  <a:lnTo>
                    <a:pt x="12" y="106"/>
                  </a:lnTo>
                  <a:lnTo>
                    <a:pt x="12" y="106"/>
                  </a:lnTo>
                  <a:lnTo>
                    <a:pt x="12" y="106"/>
                  </a:lnTo>
                  <a:lnTo>
                    <a:pt x="11" y="106"/>
                  </a:lnTo>
                  <a:lnTo>
                    <a:pt x="11" y="106"/>
                  </a:lnTo>
                  <a:lnTo>
                    <a:pt x="11" y="105"/>
                  </a:lnTo>
                  <a:lnTo>
                    <a:pt x="11" y="105"/>
                  </a:lnTo>
                  <a:lnTo>
                    <a:pt x="11" y="105"/>
                  </a:lnTo>
                  <a:lnTo>
                    <a:pt x="10" y="105"/>
                  </a:lnTo>
                  <a:lnTo>
                    <a:pt x="12" y="104"/>
                  </a:lnTo>
                  <a:lnTo>
                    <a:pt x="12" y="104"/>
                  </a:lnTo>
                  <a:lnTo>
                    <a:pt x="13" y="103"/>
                  </a:lnTo>
                  <a:lnTo>
                    <a:pt x="15" y="102"/>
                  </a:lnTo>
                  <a:lnTo>
                    <a:pt x="15" y="102"/>
                  </a:lnTo>
                  <a:lnTo>
                    <a:pt x="15" y="102"/>
                  </a:lnTo>
                  <a:lnTo>
                    <a:pt x="17" y="100"/>
                  </a:lnTo>
                  <a:lnTo>
                    <a:pt x="18" y="99"/>
                  </a:lnTo>
                  <a:lnTo>
                    <a:pt x="20" y="93"/>
                  </a:lnTo>
                  <a:lnTo>
                    <a:pt x="21" y="91"/>
                  </a:lnTo>
                  <a:lnTo>
                    <a:pt x="21" y="91"/>
                  </a:lnTo>
                  <a:lnTo>
                    <a:pt x="21" y="91"/>
                  </a:lnTo>
                  <a:lnTo>
                    <a:pt x="20" y="91"/>
                  </a:lnTo>
                  <a:lnTo>
                    <a:pt x="20" y="91"/>
                  </a:lnTo>
                  <a:lnTo>
                    <a:pt x="19" y="90"/>
                  </a:lnTo>
                  <a:lnTo>
                    <a:pt x="19" y="90"/>
                  </a:lnTo>
                  <a:lnTo>
                    <a:pt x="18" y="90"/>
                  </a:lnTo>
                  <a:lnTo>
                    <a:pt x="18" y="89"/>
                  </a:lnTo>
                  <a:lnTo>
                    <a:pt x="17" y="89"/>
                  </a:lnTo>
                  <a:lnTo>
                    <a:pt x="17" y="88"/>
                  </a:lnTo>
                  <a:lnTo>
                    <a:pt x="16" y="87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3" y="86"/>
                  </a:lnTo>
                  <a:lnTo>
                    <a:pt x="13" y="87"/>
                  </a:lnTo>
                  <a:lnTo>
                    <a:pt x="13" y="87"/>
                  </a:lnTo>
                  <a:lnTo>
                    <a:pt x="13" y="87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9" y="85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9" y="82"/>
                  </a:lnTo>
                  <a:lnTo>
                    <a:pt x="8" y="81"/>
                  </a:lnTo>
                  <a:lnTo>
                    <a:pt x="8" y="81"/>
                  </a:lnTo>
                  <a:lnTo>
                    <a:pt x="7" y="80"/>
                  </a:lnTo>
                  <a:lnTo>
                    <a:pt x="7" y="79"/>
                  </a:lnTo>
                  <a:lnTo>
                    <a:pt x="7" y="79"/>
                  </a:lnTo>
                  <a:lnTo>
                    <a:pt x="6" y="78"/>
                  </a:lnTo>
                  <a:lnTo>
                    <a:pt x="5" y="78"/>
                  </a:lnTo>
                  <a:lnTo>
                    <a:pt x="5" y="78"/>
                  </a:lnTo>
                  <a:lnTo>
                    <a:pt x="5" y="78"/>
                  </a:lnTo>
                  <a:lnTo>
                    <a:pt x="5" y="78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0" y="74"/>
                  </a:lnTo>
                  <a:lnTo>
                    <a:pt x="1" y="73"/>
                  </a:lnTo>
                  <a:lnTo>
                    <a:pt x="2" y="71"/>
                  </a:lnTo>
                  <a:lnTo>
                    <a:pt x="2" y="70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2" y="67"/>
                  </a:lnTo>
                  <a:lnTo>
                    <a:pt x="2" y="67"/>
                  </a:lnTo>
                  <a:lnTo>
                    <a:pt x="2" y="67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3" y="66"/>
                  </a:lnTo>
                  <a:lnTo>
                    <a:pt x="3" y="65"/>
                  </a:lnTo>
                  <a:lnTo>
                    <a:pt x="3" y="65"/>
                  </a:lnTo>
                  <a:lnTo>
                    <a:pt x="4" y="65"/>
                  </a:lnTo>
                  <a:lnTo>
                    <a:pt x="4" y="65"/>
                  </a:lnTo>
                  <a:lnTo>
                    <a:pt x="4" y="65"/>
                  </a:lnTo>
                  <a:lnTo>
                    <a:pt x="4" y="65"/>
                  </a:lnTo>
                  <a:lnTo>
                    <a:pt x="5" y="65"/>
                  </a:lnTo>
                  <a:lnTo>
                    <a:pt x="5" y="65"/>
                  </a:lnTo>
                  <a:lnTo>
                    <a:pt x="6" y="65"/>
                  </a:lnTo>
                  <a:lnTo>
                    <a:pt x="8" y="63"/>
                  </a:lnTo>
                  <a:lnTo>
                    <a:pt x="13" y="60"/>
                  </a:lnTo>
                  <a:lnTo>
                    <a:pt x="14" y="60"/>
                  </a:lnTo>
                  <a:lnTo>
                    <a:pt x="14" y="59"/>
                  </a:lnTo>
                  <a:lnTo>
                    <a:pt x="15" y="59"/>
                  </a:lnTo>
                  <a:lnTo>
                    <a:pt x="16" y="58"/>
                  </a:lnTo>
                  <a:lnTo>
                    <a:pt x="17" y="56"/>
                  </a:lnTo>
                  <a:lnTo>
                    <a:pt x="17" y="55"/>
                  </a:lnTo>
                  <a:lnTo>
                    <a:pt x="18" y="55"/>
                  </a:lnTo>
                  <a:lnTo>
                    <a:pt x="18" y="55"/>
                  </a:lnTo>
                  <a:lnTo>
                    <a:pt x="18" y="54"/>
                  </a:lnTo>
                  <a:lnTo>
                    <a:pt x="19" y="54"/>
                  </a:lnTo>
                  <a:lnTo>
                    <a:pt x="19" y="53"/>
                  </a:lnTo>
                  <a:lnTo>
                    <a:pt x="19" y="53"/>
                  </a:lnTo>
                  <a:lnTo>
                    <a:pt x="19" y="53"/>
                  </a:lnTo>
                  <a:lnTo>
                    <a:pt x="20" y="52"/>
                  </a:lnTo>
                  <a:lnTo>
                    <a:pt x="21" y="52"/>
                  </a:lnTo>
                  <a:lnTo>
                    <a:pt x="22" y="51"/>
                  </a:lnTo>
                  <a:lnTo>
                    <a:pt x="22" y="51"/>
                  </a:lnTo>
                  <a:lnTo>
                    <a:pt x="22" y="51"/>
                  </a:lnTo>
                  <a:lnTo>
                    <a:pt x="22" y="51"/>
                  </a:lnTo>
                  <a:lnTo>
                    <a:pt x="23" y="51"/>
                  </a:lnTo>
                  <a:lnTo>
                    <a:pt x="24" y="51"/>
                  </a:lnTo>
                  <a:lnTo>
                    <a:pt x="24" y="51"/>
                  </a:lnTo>
                  <a:lnTo>
                    <a:pt x="24" y="51"/>
                  </a:lnTo>
                  <a:lnTo>
                    <a:pt x="25" y="51"/>
                  </a:lnTo>
                  <a:lnTo>
                    <a:pt x="25" y="50"/>
                  </a:lnTo>
                  <a:lnTo>
                    <a:pt x="25" y="49"/>
                  </a:lnTo>
                  <a:lnTo>
                    <a:pt x="25" y="49"/>
                  </a:lnTo>
                  <a:lnTo>
                    <a:pt x="25" y="49"/>
                  </a:lnTo>
                  <a:lnTo>
                    <a:pt x="25" y="49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7"/>
                  </a:lnTo>
                  <a:lnTo>
                    <a:pt x="25" y="47"/>
                  </a:lnTo>
                  <a:lnTo>
                    <a:pt x="25" y="47"/>
                  </a:lnTo>
                  <a:lnTo>
                    <a:pt x="25" y="46"/>
                  </a:lnTo>
                  <a:lnTo>
                    <a:pt x="25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5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5" y="43"/>
                  </a:lnTo>
                  <a:lnTo>
                    <a:pt x="25" y="43"/>
                  </a:lnTo>
                  <a:lnTo>
                    <a:pt x="25" y="43"/>
                  </a:lnTo>
                  <a:lnTo>
                    <a:pt x="25" y="43"/>
                  </a:lnTo>
                  <a:lnTo>
                    <a:pt x="25" y="43"/>
                  </a:lnTo>
                  <a:lnTo>
                    <a:pt x="25" y="42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0"/>
                  </a:lnTo>
                  <a:lnTo>
                    <a:pt x="25" y="40"/>
                  </a:lnTo>
                  <a:lnTo>
                    <a:pt x="25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2" y="37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0" y="35"/>
                  </a:lnTo>
                  <a:lnTo>
                    <a:pt x="20" y="35"/>
                  </a:lnTo>
                  <a:lnTo>
                    <a:pt x="20" y="34"/>
                  </a:lnTo>
                  <a:lnTo>
                    <a:pt x="19" y="33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7" y="31"/>
                  </a:lnTo>
                  <a:lnTo>
                    <a:pt x="16" y="30"/>
                  </a:lnTo>
                  <a:lnTo>
                    <a:pt x="15" y="28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3"/>
                  </a:lnTo>
                  <a:lnTo>
                    <a:pt x="16" y="21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6" y="17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9" y="15"/>
                  </a:lnTo>
                  <a:lnTo>
                    <a:pt x="21" y="14"/>
                  </a:lnTo>
                  <a:lnTo>
                    <a:pt x="22" y="14"/>
                  </a:lnTo>
                  <a:lnTo>
                    <a:pt x="24" y="13"/>
                  </a:lnTo>
                  <a:lnTo>
                    <a:pt x="26" y="13"/>
                  </a:lnTo>
                  <a:lnTo>
                    <a:pt x="27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2" y="9"/>
                  </a:lnTo>
                  <a:lnTo>
                    <a:pt x="35" y="7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2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6" y="0"/>
                  </a:lnTo>
                  <a:lnTo>
                    <a:pt x="48" y="1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71" name="Freeform 297"/>
            <p:cNvSpPr>
              <a:spLocks/>
            </p:cNvSpPr>
            <p:nvPr/>
          </p:nvSpPr>
          <p:spPr bwMode="auto">
            <a:xfrm>
              <a:off x="7280832" y="2303042"/>
              <a:ext cx="8831" cy="5887"/>
            </a:xfrm>
            <a:custGeom>
              <a:avLst/>
              <a:gdLst>
                <a:gd name="T0" fmla="*/ 3 w 3"/>
                <a:gd name="T1" fmla="*/ 1 h 2"/>
                <a:gd name="T2" fmla="*/ 2 w 3"/>
                <a:gd name="T3" fmla="*/ 2 h 2"/>
                <a:gd name="T4" fmla="*/ 1 w 3"/>
                <a:gd name="T5" fmla="*/ 2 h 2"/>
                <a:gd name="T6" fmla="*/ 0 w 3"/>
                <a:gd name="T7" fmla="*/ 1 h 2"/>
                <a:gd name="T8" fmla="*/ 0 w 3"/>
                <a:gd name="T9" fmla="*/ 1 h 2"/>
                <a:gd name="T10" fmla="*/ 0 w 3"/>
                <a:gd name="T11" fmla="*/ 1 h 2"/>
                <a:gd name="T12" fmla="*/ 0 w 3"/>
                <a:gd name="T13" fmla="*/ 1 h 2"/>
                <a:gd name="T14" fmla="*/ 1 w 3"/>
                <a:gd name="T15" fmla="*/ 0 h 2"/>
                <a:gd name="T16" fmla="*/ 2 w 3"/>
                <a:gd name="T17" fmla="*/ 0 h 2"/>
                <a:gd name="T18" fmla="*/ 3 w 3"/>
                <a:gd name="T19" fmla="*/ 0 h 2"/>
                <a:gd name="T20" fmla="*/ 3 w 3"/>
                <a:gd name="T21" fmla="*/ 0 h 2"/>
                <a:gd name="T22" fmla="*/ 3 w 3"/>
                <a:gd name="T23" fmla="*/ 1 h 2"/>
                <a:gd name="T24" fmla="*/ 3 w 3"/>
                <a:gd name="T2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72" name="Freeform 298"/>
            <p:cNvSpPr>
              <a:spLocks/>
            </p:cNvSpPr>
            <p:nvPr/>
          </p:nvSpPr>
          <p:spPr bwMode="auto">
            <a:xfrm>
              <a:off x="870271" y="2897593"/>
              <a:ext cx="623984" cy="815302"/>
            </a:xfrm>
            <a:custGeom>
              <a:avLst/>
              <a:gdLst>
                <a:gd name="T0" fmla="*/ 45 w 212"/>
                <a:gd name="T1" fmla="*/ 8 h 277"/>
                <a:gd name="T2" fmla="*/ 51 w 212"/>
                <a:gd name="T3" fmla="*/ 16 h 277"/>
                <a:gd name="T4" fmla="*/ 60 w 212"/>
                <a:gd name="T5" fmla="*/ 33 h 277"/>
                <a:gd name="T6" fmla="*/ 64 w 212"/>
                <a:gd name="T7" fmla="*/ 46 h 277"/>
                <a:gd name="T8" fmla="*/ 67 w 212"/>
                <a:gd name="T9" fmla="*/ 56 h 277"/>
                <a:gd name="T10" fmla="*/ 78 w 212"/>
                <a:gd name="T11" fmla="*/ 69 h 277"/>
                <a:gd name="T12" fmla="*/ 82 w 212"/>
                <a:gd name="T13" fmla="*/ 77 h 277"/>
                <a:gd name="T14" fmla="*/ 90 w 212"/>
                <a:gd name="T15" fmla="*/ 75 h 277"/>
                <a:gd name="T16" fmla="*/ 98 w 212"/>
                <a:gd name="T17" fmla="*/ 79 h 277"/>
                <a:gd name="T18" fmla="*/ 104 w 212"/>
                <a:gd name="T19" fmla="*/ 80 h 277"/>
                <a:gd name="T20" fmla="*/ 123 w 212"/>
                <a:gd name="T21" fmla="*/ 77 h 277"/>
                <a:gd name="T22" fmla="*/ 141 w 212"/>
                <a:gd name="T23" fmla="*/ 76 h 277"/>
                <a:gd name="T24" fmla="*/ 162 w 212"/>
                <a:gd name="T25" fmla="*/ 73 h 277"/>
                <a:gd name="T26" fmla="*/ 170 w 212"/>
                <a:gd name="T27" fmla="*/ 83 h 277"/>
                <a:gd name="T28" fmla="*/ 171 w 212"/>
                <a:gd name="T29" fmla="*/ 91 h 277"/>
                <a:gd name="T30" fmla="*/ 176 w 212"/>
                <a:gd name="T31" fmla="*/ 115 h 277"/>
                <a:gd name="T32" fmla="*/ 164 w 212"/>
                <a:gd name="T33" fmla="*/ 128 h 277"/>
                <a:gd name="T34" fmla="*/ 155 w 212"/>
                <a:gd name="T35" fmla="*/ 151 h 277"/>
                <a:gd name="T36" fmla="*/ 170 w 212"/>
                <a:gd name="T37" fmla="*/ 152 h 277"/>
                <a:gd name="T38" fmla="*/ 165 w 212"/>
                <a:gd name="T39" fmla="*/ 166 h 277"/>
                <a:gd name="T40" fmla="*/ 167 w 212"/>
                <a:gd name="T41" fmla="*/ 177 h 277"/>
                <a:gd name="T42" fmla="*/ 180 w 212"/>
                <a:gd name="T43" fmla="*/ 183 h 277"/>
                <a:gd name="T44" fmla="*/ 193 w 212"/>
                <a:gd name="T45" fmla="*/ 192 h 277"/>
                <a:gd name="T46" fmla="*/ 201 w 212"/>
                <a:gd name="T47" fmla="*/ 187 h 277"/>
                <a:gd name="T48" fmla="*/ 206 w 212"/>
                <a:gd name="T49" fmla="*/ 202 h 277"/>
                <a:gd name="T50" fmla="*/ 195 w 212"/>
                <a:gd name="T51" fmla="*/ 203 h 277"/>
                <a:gd name="T52" fmla="*/ 187 w 212"/>
                <a:gd name="T53" fmla="*/ 212 h 277"/>
                <a:gd name="T54" fmla="*/ 178 w 212"/>
                <a:gd name="T55" fmla="*/ 218 h 277"/>
                <a:gd name="T56" fmla="*/ 165 w 212"/>
                <a:gd name="T57" fmla="*/ 230 h 277"/>
                <a:gd name="T58" fmla="*/ 149 w 212"/>
                <a:gd name="T59" fmla="*/ 225 h 277"/>
                <a:gd name="T60" fmla="*/ 151 w 212"/>
                <a:gd name="T61" fmla="*/ 232 h 277"/>
                <a:gd name="T62" fmla="*/ 143 w 212"/>
                <a:gd name="T63" fmla="*/ 237 h 277"/>
                <a:gd name="T64" fmla="*/ 137 w 212"/>
                <a:gd name="T65" fmla="*/ 250 h 277"/>
                <a:gd name="T66" fmla="*/ 131 w 212"/>
                <a:gd name="T67" fmla="*/ 261 h 277"/>
                <a:gd name="T68" fmla="*/ 108 w 212"/>
                <a:gd name="T69" fmla="*/ 270 h 277"/>
                <a:gd name="T70" fmla="*/ 93 w 212"/>
                <a:gd name="T71" fmla="*/ 274 h 277"/>
                <a:gd name="T72" fmla="*/ 78 w 212"/>
                <a:gd name="T73" fmla="*/ 276 h 277"/>
                <a:gd name="T74" fmla="*/ 67 w 212"/>
                <a:gd name="T75" fmla="*/ 268 h 277"/>
                <a:gd name="T76" fmla="*/ 50 w 212"/>
                <a:gd name="T77" fmla="*/ 256 h 277"/>
                <a:gd name="T78" fmla="*/ 34 w 212"/>
                <a:gd name="T79" fmla="*/ 250 h 277"/>
                <a:gd name="T80" fmla="*/ 38 w 212"/>
                <a:gd name="T81" fmla="*/ 237 h 277"/>
                <a:gd name="T82" fmla="*/ 48 w 212"/>
                <a:gd name="T83" fmla="*/ 204 h 277"/>
                <a:gd name="T84" fmla="*/ 44 w 212"/>
                <a:gd name="T85" fmla="*/ 193 h 277"/>
                <a:gd name="T86" fmla="*/ 37 w 212"/>
                <a:gd name="T87" fmla="*/ 180 h 277"/>
                <a:gd name="T88" fmla="*/ 22 w 212"/>
                <a:gd name="T89" fmla="*/ 185 h 277"/>
                <a:gd name="T90" fmla="*/ 17 w 212"/>
                <a:gd name="T91" fmla="*/ 191 h 277"/>
                <a:gd name="T92" fmla="*/ 6 w 212"/>
                <a:gd name="T93" fmla="*/ 181 h 277"/>
                <a:gd name="T94" fmla="*/ 7 w 212"/>
                <a:gd name="T95" fmla="*/ 152 h 277"/>
                <a:gd name="T96" fmla="*/ 10 w 212"/>
                <a:gd name="T97" fmla="*/ 142 h 277"/>
                <a:gd name="T98" fmla="*/ 3 w 212"/>
                <a:gd name="T99" fmla="*/ 132 h 277"/>
                <a:gd name="T100" fmla="*/ 11 w 212"/>
                <a:gd name="T101" fmla="*/ 133 h 277"/>
                <a:gd name="T102" fmla="*/ 29 w 212"/>
                <a:gd name="T103" fmla="*/ 122 h 277"/>
                <a:gd name="T104" fmla="*/ 23 w 212"/>
                <a:gd name="T105" fmla="*/ 95 h 277"/>
                <a:gd name="T106" fmla="*/ 22 w 212"/>
                <a:gd name="T107" fmla="*/ 87 h 277"/>
                <a:gd name="T108" fmla="*/ 28 w 212"/>
                <a:gd name="T109" fmla="*/ 55 h 277"/>
                <a:gd name="T110" fmla="*/ 28 w 212"/>
                <a:gd name="T111" fmla="*/ 48 h 277"/>
                <a:gd name="T112" fmla="*/ 22 w 212"/>
                <a:gd name="T113" fmla="*/ 36 h 277"/>
                <a:gd name="T114" fmla="*/ 5 w 212"/>
                <a:gd name="T115" fmla="*/ 30 h 277"/>
                <a:gd name="T116" fmla="*/ 3 w 212"/>
                <a:gd name="T117" fmla="*/ 26 h 277"/>
                <a:gd name="T118" fmla="*/ 19 w 212"/>
                <a:gd name="T119" fmla="*/ 11 h 277"/>
                <a:gd name="T120" fmla="*/ 31 w 212"/>
                <a:gd name="T121" fmla="*/ 4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2" h="277">
                  <a:moveTo>
                    <a:pt x="33" y="0"/>
                  </a:moveTo>
                  <a:lnTo>
                    <a:pt x="33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9" y="3"/>
                  </a:lnTo>
                  <a:lnTo>
                    <a:pt x="41" y="6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4" y="9"/>
                  </a:lnTo>
                  <a:lnTo>
                    <a:pt x="44" y="8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45" y="9"/>
                  </a:lnTo>
                  <a:lnTo>
                    <a:pt x="47" y="11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3"/>
                  </a:lnTo>
                  <a:lnTo>
                    <a:pt x="48" y="13"/>
                  </a:lnTo>
                  <a:lnTo>
                    <a:pt x="48" y="13"/>
                  </a:lnTo>
                  <a:lnTo>
                    <a:pt x="48" y="13"/>
                  </a:lnTo>
                  <a:lnTo>
                    <a:pt x="48" y="13"/>
                  </a:lnTo>
                  <a:lnTo>
                    <a:pt x="48" y="13"/>
                  </a:lnTo>
                  <a:lnTo>
                    <a:pt x="48" y="14"/>
                  </a:lnTo>
                  <a:lnTo>
                    <a:pt x="47" y="14"/>
                  </a:lnTo>
                  <a:lnTo>
                    <a:pt x="48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51" y="17"/>
                  </a:lnTo>
                  <a:lnTo>
                    <a:pt x="51" y="20"/>
                  </a:lnTo>
                  <a:lnTo>
                    <a:pt x="51" y="20"/>
                  </a:lnTo>
                  <a:lnTo>
                    <a:pt x="53" y="22"/>
                  </a:lnTo>
                  <a:lnTo>
                    <a:pt x="54" y="24"/>
                  </a:lnTo>
                  <a:lnTo>
                    <a:pt x="55" y="24"/>
                  </a:lnTo>
                  <a:lnTo>
                    <a:pt x="56" y="24"/>
                  </a:lnTo>
                  <a:lnTo>
                    <a:pt x="56" y="25"/>
                  </a:lnTo>
                  <a:lnTo>
                    <a:pt x="57" y="25"/>
                  </a:lnTo>
                  <a:lnTo>
                    <a:pt x="57" y="25"/>
                  </a:lnTo>
                  <a:lnTo>
                    <a:pt x="58" y="28"/>
                  </a:lnTo>
                  <a:lnTo>
                    <a:pt x="58" y="29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8" y="33"/>
                  </a:lnTo>
                  <a:lnTo>
                    <a:pt x="58" y="33"/>
                  </a:lnTo>
                  <a:lnTo>
                    <a:pt x="58" y="33"/>
                  </a:lnTo>
                  <a:lnTo>
                    <a:pt x="58" y="33"/>
                  </a:lnTo>
                  <a:lnTo>
                    <a:pt x="60" y="33"/>
                  </a:lnTo>
                  <a:lnTo>
                    <a:pt x="60" y="33"/>
                  </a:lnTo>
                  <a:lnTo>
                    <a:pt x="60" y="33"/>
                  </a:lnTo>
                  <a:lnTo>
                    <a:pt x="60" y="33"/>
                  </a:lnTo>
                  <a:lnTo>
                    <a:pt x="60" y="33"/>
                  </a:lnTo>
                  <a:lnTo>
                    <a:pt x="60" y="33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3" y="34"/>
                  </a:lnTo>
                  <a:lnTo>
                    <a:pt x="63" y="34"/>
                  </a:lnTo>
                  <a:lnTo>
                    <a:pt x="63" y="34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6" y="37"/>
                  </a:lnTo>
                  <a:lnTo>
                    <a:pt x="66" y="37"/>
                  </a:lnTo>
                  <a:lnTo>
                    <a:pt x="66" y="38"/>
                  </a:lnTo>
                  <a:lnTo>
                    <a:pt x="65" y="38"/>
                  </a:lnTo>
                  <a:lnTo>
                    <a:pt x="65" y="38"/>
                  </a:lnTo>
                  <a:lnTo>
                    <a:pt x="65" y="38"/>
                  </a:lnTo>
                  <a:lnTo>
                    <a:pt x="65" y="38"/>
                  </a:lnTo>
                  <a:lnTo>
                    <a:pt x="64" y="40"/>
                  </a:lnTo>
                  <a:lnTo>
                    <a:pt x="63" y="41"/>
                  </a:lnTo>
                  <a:lnTo>
                    <a:pt x="63" y="42"/>
                  </a:lnTo>
                  <a:lnTo>
                    <a:pt x="64" y="42"/>
                  </a:lnTo>
                  <a:lnTo>
                    <a:pt x="65" y="44"/>
                  </a:lnTo>
                  <a:lnTo>
                    <a:pt x="64" y="45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4" y="47"/>
                  </a:lnTo>
                  <a:lnTo>
                    <a:pt x="65" y="49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6" y="50"/>
                  </a:lnTo>
                  <a:lnTo>
                    <a:pt x="66" y="50"/>
                  </a:lnTo>
                  <a:lnTo>
                    <a:pt x="66" y="50"/>
                  </a:lnTo>
                  <a:lnTo>
                    <a:pt x="66" y="50"/>
                  </a:lnTo>
                  <a:lnTo>
                    <a:pt x="66" y="51"/>
                  </a:lnTo>
                  <a:lnTo>
                    <a:pt x="65" y="52"/>
                  </a:lnTo>
                  <a:lnTo>
                    <a:pt x="65" y="53"/>
                  </a:lnTo>
                  <a:lnTo>
                    <a:pt x="65" y="54"/>
                  </a:lnTo>
                  <a:lnTo>
                    <a:pt x="65" y="54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67" y="55"/>
                  </a:lnTo>
                  <a:lnTo>
                    <a:pt x="67" y="55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67" y="56"/>
                  </a:lnTo>
                  <a:lnTo>
                    <a:pt x="68" y="57"/>
                  </a:lnTo>
                  <a:lnTo>
                    <a:pt x="68" y="57"/>
                  </a:lnTo>
                  <a:lnTo>
                    <a:pt x="68" y="57"/>
                  </a:lnTo>
                  <a:lnTo>
                    <a:pt x="68" y="57"/>
                  </a:lnTo>
                  <a:lnTo>
                    <a:pt x="68" y="57"/>
                  </a:lnTo>
                  <a:lnTo>
                    <a:pt x="69" y="57"/>
                  </a:lnTo>
                  <a:lnTo>
                    <a:pt x="71" y="58"/>
                  </a:lnTo>
                  <a:lnTo>
                    <a:pt x="73" y="59"/>
                  </a:lnTo>
                  <a:lnTo>
                    <a:pt x="74" y="59"/>
                  </a:lnTo>
                  <a:lnTo>
                    <a:pt x="74" y="59"/>
                  </a:lnTo>
                  <a:lnTo>
                    <a:pt x="75" y="60"/>
                  </a:lnTo>
                  <a:lnTo>
                    <a:pt x="75" y="60"/>
                  </a:lnTo>
                  <a:lnTo>
                    <a:pt x="76" y="61"/>
                  </a:lnTo>
                  <a:lnTo>
                    <a:pt x="77" y="61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3"/>
                  </a:lnTo>
                  <a:lnTo>
                    <a:pt x="78" y="66"/>
                  </a:lnTo>
                  <a:lnTo>
                    <a:pt x="78" y="66"/>
                  </a:lnTo>
                  <a:lnTo>
                    <a:pt x="78" y="67"/>
                  </a:lnTo>
                  <a:lnTo>
                    <a:pt x="78" y="68"/>
                  </a:lnTo>
                  <a:lnTo>
                    <a:pt x="78" y="69"/>
                  </a:lnTo>
                  <a:lnTo>
                    <a:pt x="78" y="70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9" y="72"/>
                  </a:lnTo>
                  <a:lnTo>
                    <a:pt x="79" y="72"/>
                  </a:lnTo>
                  <a:lnTo>
                    <a:pt x="79" y="74"/>
                  </a:lnTo>
                  <a:lnTo>
                    <a:pt x="79" y="75"/>
                  </a:lnTo>
                  <a:lnTo>
                    <a:pt x="79" y="75"/>
                  </a:lnTo>
                  <a:lnTo>
                    <a:pt x="80" y="75"/>
                  </a:lnTo>
                  <a:lnTo>
                    <a:pt x="80" y="75"/>
                  </a:lnTo>
                  <a:lnTo>
                    <a:pt x="80" y="76"/>
                  </a:lnTo>
                  <a:lnTo>
                    <a:pt x="80" y="77"/>
                  </a:lnTo>
                  <a:lnTo>
                    <a:pt x="80" y="77"/>
                  </a:lnTo>
                  <a:lnTo>
                    <a:pt x="80" y="77"/>
                  </a:lnTo>
                  <a:lnTo>
                    <a:pt x="80" y="77"/>
                  </a:lnTo>
                  <a:lnTo>
                    <a:pt x="80" y="77"/>
                  </a:lnTo>
                  <a:lnTo>
                    <a:pt x="80" y="77"/>
                  </a:lnTo>
                  <a:lnTo>
                    <a:pt x="80" y="78"/>
                  </a:lnTo>
                  <a:lnTo>
                    <a:pt x="82" y="78"/>
                  </a:lnTo>
                  <a:lnTo>
                    <a:pt x="82" y="78"/>
                  </a:lnTo>
                  <a:lnTo>
                    <a:pt x="82" y="78"/>
                  </a:lnTo>
                  <a:lnTo>
                    <a:pt x="82" y="78"/>
                  </a:lnTo>
                  <a:lnTo>
                    <a:pt x="82" y="77"/>
                  </a:lnTo>
                  <a:lnTo>
                    <a:pt x="82" y="77"/>
                  </a:lnTo>
                  <a:lnTo>
                    <a:pt x="82" y="77"/>
                  </a:lnTo>
                  <a:lnTo>
                    <a:pt x="82" y="77"/>
                  </a:lnTo>
                  <a:lnTo>
                    <a:pt x="82" y="77"/>
                  </a:lnTo>
                  <a:lnTo>
                    <a:pt x="83" y="76"/>
                  </a:lnTo>
                  <a:lnTo>
                    <a:pt x="83" y="76"/>
                  </a:lnTo>
                  <a:lnTo>
                    <a:pt x="83" y="76"/>
                  </a:lnTo>
                  <a:lnTo>
                    <a:pt x="84" y="75"/>
                  </a:lnTo>
                  <a:lnTo>
                    <a:pt x="84" y="75"/>
                  </a:lnTo>
                  <a:lnTo>
                    <a:pt x="84" y="75"/>
                  </a:lnTo>
                  <a:lnTo>
                    <a:pt x="85" y="75"/>
                  </a:lnTo>
                  <a:lnTo>
                    <a:pt x="86" y="74"/>
                  </a:lnTo>
                  <a:lnTo>
                    <a:pt x="86" y="74"/>
                  </a:lnTo>
                  <a:lnTo>
                    <a:pt x="87" y="74"/>
                  </a:lnTo>
                  <a:lnTo>
                    <a:pt x="87" y="74"/>
                  </a:lnTo>
                  <a:lnTo>
                    <a:pt x="87" y="74"/>
                  </a:lnTo>
                  <a:lnTo>
                    <a:pt x="87" y="74"/>
                  </a:lnTo>
                  <a:lnTo>
                    <a:pt x="89" y="74"/>
                  </a:lnTo>
                  <a:lnTo>
                    <a:pt x="89" y="74"/>
                  </a:lnTo>
                  <a:lnTo>
                    <a:pt x="89" y="74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90" y="75"/>
                  </a:lnTo>
                  <a:lnTo>
                    <a:pt x="90" y="75"/>
                  </a:lnTo>
                  <a:lnTo>
                    <a:pt x="90" y="76"/>
                  </a:lnTo>
                  <a:lnTo>
                    <a:pt x="91" y="76"/>
                  </a:lnTo>
                  <a:lnTo>
                    <a:pt x="91" y="77"/>
                  </a:lnTo>
                  <a:lnTo>
                    <a:pt x="92" y="77"/>
                  </a:lnTo>
                  <a:lnTo>
                    <a:pt x="92" y="77"/>
                  </a:lnTo>
                  <a:lnTo>
                    <a:pt x="92" y="77"/>
                  </a:lnTo>
                  <a:lnTo>
                    <a:pt x="92" y="77"/>
                  </a:lnTo>
                  <a:lnTo>
                    <a:pt x="92" y="77"/>
                  </a:lnTo>
                  <a:lnTo>
                    <a:pt x="92" y="77"/>
                  </a:lnTo>
                  <a:lnTo>
                    <a:pt x="94" y="77"/>
                  </a:lnTo>
                  <a:lnTo>
                    <a:pt x="94" y="77"/>
                  </a:lnTo>
                  <a:lnTo>
                    <a:pt x="94" y="77"/>
                  </a:lnTo>
                  <a:lnTo>
                    <a:pt x="94" y="77"/>
                  </a:lnTo>
                  <a:lnTo>
                    <a:pt x="95" y="77"/>
                  </a:lnTo>
                  <a:lnTo>
                    <a:pt x="95" y="77"/>
                  </a:lnTo>
                  <a:lnTo>
                    <a:pt x="97" y="78"/>
                  </a:lnTo>
                  <a:lnTo>
                    <a:pt x="98" y="78"/>
                  </a:lnTo>
                  <a:lnTo>
                    <a:pt x="98" y="79"/>
                  </a:lnTo>
                  <a:lnTo>
                    <a:pt x="98" y="79"/>
                  </a:lnTo>
                  <a:lnTo>
                    <a:pt x="98" y="79"/>
                  </a:lnTo>
                  <a:lnTo>
                    <a:pt x="98" y="79"/>
                  </a:lnTo>
                  <a:lnTo>
                    <a:pt x="98" y="79"/>
                  </a:lnTo>
                  <a:lnTo>
                    <a:pt x="99" y="79"/>
                  </a:lnTo>
                  <a:lnTo>
                    <a:pt x="99" y="81"/>
                  </a:lnTo>
                  <a:lnTo>
                    <a:pt x="99" y="81"/>
                  </a:lnTo>
                  <a:lnTo>
                    <a:pt x="99" y="82"/>
                  </a:lnTo>
                  <a:lnTo>
                    <a:pt x="99" y="82"/>
                  </a:lnTo>
                  <a:lnTo>
                    <a:pt x="99" y="82"/>
                  </a:lnTo>
                  <a:lnTo>
                    <a:pt x="98" y="85"/>
                  </a:lnTo>
                  <a:lnTo>
                    <a:pt x="98" y="86"/>
                  </a:lnTo>
                  <a:lnTo>
                    <a:pt x="98" y="86"/>
                  </a:lnTo>
                  <a:lnTo>
                    <a:pt x="98" y="86"/>
                  </a:lnTo>
                  <a:lnTo>
                    <a:pt x="98" y="85"/>
                  </a:lnTo>
                  <a:lnTo>
                    <a:pt x="98" y="85"/>
                  </a:lnTo>
                  <a:lnTo>
                    <a:pt x="99" y="85"/>
                  </a:lnTo>
                  <a:lnTo>
                    <a:pt x="103" y="82"/>
                  </a:lnTo>
                  <a:lnTo>
                    <a:pt x="103" y="82"/>
                  </a:lnTo>
                  <a:lnTo>
                    <a:pt x="103" y="82"/>
                  </a:lnTo>
                  <a:lnTo>
                    <a:pt x="103" y="82"/>
                  </a:lnTo>
                  <a:lnTo>
                    <a:pt x="103" y="81"/>
                  </a:lnTo>
                  <a:lnTo>
                    <a:pt x="104" y="81"/>
                  </a:lnTo>
                  <a:lnTo>
                    <a:pt x="104" y="81"/>
                  </a:lnTo>
                  <a:lnTo>
                    <a:pt x="104" y="81"/>
                  </a:lnTo>
                  <a:lnTo>
                    <a:pt x="104" y="80"/>
                  </a:lnTo>
                  <a:lnTo>
                    <a:pt x="104" y="80"/>
                  </a:lnTo>
                  <a:lnTo>
                    <a:pt x="104" y="80"/>
                  </a:lnTo>
                  <a:lnTo>
                    <a:pt x="105" y="80"/>
                  </a:lnTo>
                  <a:lnTo>
                    <a:pt x="105" y="80"/>
                  </a:lnTo>
                  <a:lnTo>
                    <a:pt x="106" y="81"/>
                  </a:lnTo>
                  <a:lnTo>
                    <a:pt x="106" y="81"/>
                  </a:lnTo>
                  <a:lnTo>
                    <a:pt x="107" y="81"/>
                  </a:lnTo>
                  <a:lnTo>
                    <a:pt x="107" y="81"/>
                  </a:lnTo>
                  <a:lnTo>
                    <a:pt x="107" y="81"/>
                  </a:lnTo>
                  <a:lnTo>
                    <a:pt x="107" y="81"/>
                  </a:lnTo>
                  <a:lnTo>
                    <a:pt x="108" y="82"/>
                  </a:lnTo>
                  <a:lnTo>
                    <a:pt x="108" y="82"/>
                  </a:lnTo>
                  <a:lnTo>
                    <a:pt x="110" y="82"/>
                  </a:lnTo>
                  <a:lnTo>
                    <a:pt x="111" y="82"/>
                  </a:lnTo>
                  <a:lnTo>
                    <a:pt x="111" y="82"/>
                  </a:lnTo>
                  <a:lnTo>
                    <a:pt x="112" y="82"/>
                  </a:lnTo>
                  <a:lnTo>
                    <a:pt x="112" y="82"/>
                  </a:lnTo>
                  <a:lnTo>
                    <a:pt x="112" y="82"/>
                  </a:lnTo>
                  <a:lnTo>
                    <a:pt x="113" y="82"/>
                  </a:lnTo>
                  <a:lnTo>
                    <a:pt x="119" y="79"/>
                  </a:lnTo>
                  <a:lnTo>
                    <a:pt x="122" y="77"/>
                  </a:lnTo>
                  <a:lnTo>
                    <a:pt x="122" y="77"/>
                  </a:lnTo>
                  <a:lnTo>
                    <a:pt x="123" y="77"/>
                  </a:lnTo>
                  <a:lnTo>
                    <a:pt x="123" y="77"/>
                  </a:lnTo>
                  <a:lnTo>
                    <a:pt x="123" y="77"/>
                  </a:lnTo>
                  <a:lnTo>
                    <a:pt x="126" y="76"/>
                  </a:lnTo>
                  <a:lnTo>
                    <a:pt x="126" y="76"/>
                  </a:lnTo>
                  <a:lnTo>
                    <a:pt x="128" y="75"/>
                  </a:lnTo>
                  <a:lnTo>
                    <a:pt x="128" y="75"/>
                  </a:lnTo>
                  <a:lnTo>
                    <a:pt x="128" y="75"/>
                  </a:lnTo>
                  <a:lnTo>
                    <a:pt x="129" y="75"/>
                  </a:lnTo>
                  <a:lnTo>
                    <a:pt x="129" y="75"/>
                  </a:lnTo>
                  <a:lnTo>
                    <a:pt x="129" y="75"/>
                  </a:lnTo>
                  <a:lnTo>
                    <a:pt x="130" y="76"/>
                  </a:lnTo>
                  <a:lnTo>
                    <a:pt x="130" y="76"/>
                  </a:lnTo>
                  <a:lnTo>
                    <a:pt x="131" y="76"/>
                  </a:lnTo>
                  <a:lnTo>
                    <a:pt x="131" y="76"/>
                  </a:lnTo>
                  <a:lnTo>
                    <a:pt x="131" y="76"/>
                  </a:lnTo>
                  <a:lnTo>
                    <a:pt x="131" y="76"/>
                  </a:lnTo>
                  <a:lnTo>
                    <a:pt x="132" y="76"/>
                  </a:lnTo>
                  <a:lnTo>
                    <a:pt x="133" y="76"/>
                  </a:lnTo>
                  <a:lnTo>
                    <a:pt x="134" y="76"/>
                  </a:lnTo>
                  <a:lnTo>
                    <a:pt x="134" y="76"/>
                  </a:lnTo>
                  <a:lnTo>
                    <a:pt x="136" y="76"/>
                  </a:lnTo>
                  <a:lnTo>
                    <a:pt x="138" y="76"/>
                  </a:lnTo>
                  <a:lnTo>
                    <a:pt x="141" y="76"/>
                  </a:lnTo>
                  <a:lnTo>
                    <a:pt x="141" y="76"/>
                  </a:lnTo>
                  <a:lnTo>
                    <a:pt x="142" y="76"/>
                  </a:lnTo>
                  <a:lnTo>
                    <a:pt x="142" y="76"/>
                  </a:lnTo>
                  <a:lnTo>
                    <a:pt x="143" y="76"/>
                  </a:lnTo>
                  <a:lnTo>
                    <a:pt x="144" y="76"/>
                  </a:lnTo>
                  <a:lnTo>
                    <a:pt x="144" y="76"/>
                  </a:lnTo>
                  <a:lnTo>
                    <a:pt x="145" y="76"/>
                  </a:lnTo>
                  <a:lnTo>
                    <a:pt x="146" y="75"/>
                  </a:lnTo>
                  <a:lnTo>
                    <a:pt x="147" y="75"/>
                  </a:lnTo>
                  <a:lnTo>
                    <a:pt x="151" y="75"/>
                  </a:lnTo>
                  <a:lnTo>
                    <a:pt x="153" y="75"/>
                  </a:lnTo>
                  <a:lnTo>
                    <a:pt x="155" y="75"/>
                  </a:lnTo>
                  <a:lnTo>
                    <a:pt x="155" y="75"/>
                  </a:lnTo>
                  <a:lnTo>
                    <a:pt x="156" y="75"/>
                  </a:lnTo>
                  <a:lnTo>
                    <a:pt x="156" y="75"/>
                  </a:lnTo>
                  <a:lnTo>
                    <a:pt x="156" y="75"/>
                  </a:lnTo>
                  <a:lnTo>
                    <a:pt x="156" y="75"/>
                  </a:lnTo>
                  <a:lnTo>
                    <a:pt x="157" y="74"/>
                  </a:lnTo>
                  <a:lnTo>
                    <a:pt x="158" y="74"/>
                  </a:lnTo>
                  <a:lnTo>
                    <a:pt x="158" y="74"/>
                  </a:lnTo>
                  <a:lnTo>
                    <a:pt x="162" y="73"/>
                  </a:lnTo>
                  <a:lnTo>
                    <a:pt x="162" y="73"/>
                  </a:lnTo>
                  <a:lnTo>
                    <a:pt x="162" y="73"/>
                  </a:lnTo>
                  <a:lnTo>
                    <a:pt x="162" y="73"/>
                  </a:lnTo>
                  <a:lnTo>
                    <a:pt x="162" y="73"/>
                  </a:lnTo>
                  <a:lnTo>
                    <a:pt x="163" y="73"/>
                  </a:lnTo>
                  <a:lnTo>
                    <a:pt x="164" y="74"/>
                  </a:lnTo>
                  <a:lnTo>
                    <a:pt x="164" y="74"/>
                  </a:lnTo>
                  <a:lnTo>
                    <a:pt x="164" y="75"/>
                  </a:lnTo>
                  <a:lnTo>
                    <a:pt x="164" y="76"/>
                  </a:lnTo>
                  <a:lnTo>
                    <a:pt x="164" y="76"/>
                  </a:lnTo>
                  <a:lnTo>
                    <a:pt x="164" y="76"/>
                  </a:lnTo>
                  <a:lnTo>
                    <a:pt x="166" y="77"/>
                  </a:lnTo>
                  <a:lnTo>
                    <a:pt x="167" y="78"/>
                  </a:lnTo>
                  <a:lnTo>
                    <a:pt x="168" y="78"/>
                  </a:lnTo>
                  <a:lnTo>
                    <a:pt x="168" y="78"/>
                  </a:lnTo>
                  <a:lnTo>
                    <a:pt x="168" y="78"/>
                  </a:lnTo>
                  <a:lnTo>
                    <a:pt x="168" y="78"/>
                  </a:lnTo>
                  <a:lnTo>
                    <a:pt x="168" y="78"/>
                  </a:lnTo>
                  <a:lnTo>
                    <a:pt x="169" y="79"/>
                  </a:lnTo>
                  <a:lnTo>
                    <a:pt x="170" y="79"/>
                  </a:lnTo>
                  <a:lnTo>
                    <a:pt x="170" y="79"/>
                  </a:lnTo>
                  <a:lnTo>
                    <a:pt x="170" y="80"/>
                  </a:lnTo>
                  <a:lnTo>
                    <a:pt x="171" y="81"/>
                  </a:lnTo>
                  <a:lnTo>
                    <a:pt x="170" y="82"/>
                  </a:lnTo>
                  <a:lnTo>
                    <a:pt x="170" y="83"/>
                  </a:lnTo>
                  <a:lnTo>
                    <a:pt x="170" y="83"/>
                  </a:lnTo>
                  <a:lnTo>
                    <a:pt x="170" y="83"/>
                  </a:lnTo>
                  <a:lnTo>
                    <a:pt x="170" y="83"/>
                  </a:lnTo>
                  <a:lnTo>
                    <a:pt x="169" y="83"/>
                  </a:lnTo>
                  <a:lnTo>
                    <a:pt x="168" y="84"/>
                  </a:lnTo>
                  <a:lnTo>
                    <a:pt x="166" y="85"/>
                  </a:lnTo>
                  <a:lnTo>
                    <a:pt x="166" y="85"/>
                  </a:lnTo>
                  <a:lnTo>
                    <a:pt x="166" y="85"/>
                  </a:lnTo>
                  <a:lnTo>
                    <a:pt x="166" y="85"/>
                  </a:lnTo>
                  <a:lnTo>
                    <a:pt x="166" y="85"/>
                  </a:lnTo>
                  <a:lnTo>
                    <a:pt x="166" y="86"/>
                  </a:lnTo>
                  <a:lnTo>
                    <a:pt x="166" y="86"/>
                  </a:lnTo>
                  <a:lnTo>
                    <a:pt x="166" y="86"/>
                  </a:lnTo>
                  <a:lnTo>
                    <a:pt x="166" y="87"/>
                  </a:lnTo>
                  <a:lnTo>
                    <a:pt x="166" y="87"/>
                  </a:lnTo>
                  <a:lnTo>
                    <a:pt x="166" y="87"/>
                  </a:lnTo>
                  <a:lnTo>
                    <a:pt x="167" y="87"/>
                  </a:lnTo>
                  <a:lnTo>
                    <a:pt x="168" y="88"/>
                  </a:lnTo>
                  <a:lnTo>
                    <a:pt x="169" y="89"/>
                  </a:lnTo>
                  <a:lnTo>
                    <a:pt x="169" y="89"/>
                  </a:lnTo>
                  <a:lnTo>
                    <a:pt x="170" y="89"/>
                  </a:lnTo>
                  <a:lnTo>
                    <a:pt x="170" y="89"/>
                  </a:lnTo>
                  <a:lnTo>
                    <a:pt x="170" y="89"/>
                  </a:lnTo>
                  <a:lnTo>
                    <a:pt x="171" y="91"/>
                  </a:lnTo>
                  <a:lnTo>
                    <a:pt x="171" y="92"/>
                  </a:lnTo>
                  <a:lnTo>
                    <a:pt x="171" y="94"/>
                  </a:lnTo>
                  <a:lnTo>
                    <a:pt x="171" y="95"/>
                  </a:lnTo>
                  <a:lnTo>
                    <a:pt x="171" y="98"/>
                  </a:lnTo>
                  <a:lnTo>
                    <a:pt x="171" y="98"/>
                  </a:lnTo>
                  <a:lnTo>
                    <a:pt x="171" y="98"/>
                  </a:lnTo>
                  <a:lnTo>
                    <a:pt x="171" y="98"/>
                  </a:lnTo>
                  <a:lnTo>
                    <a:pt x="169" y="101"/>
                  </a:lnTo>
                  <a:lnTo>
                    <a:pt x="169" y="101"/>
                  </a:lnTo>
                  <a:lnTo>
                    <a:pt x="167" y="102"/>
                  </a:lnTo>
                  <a:lnTo>
                    <a:pt x="171" y="105"/>
                  </a:lnTo>
                  <a:lnTo>
                    <a:pt x="171" y="105"/>
                  </a:lnTo>
                  <a:lnTo>
                    <a:pt x="171" y="105"/>
                  </a:lnTo>
                  <a:lnTo>
                    <a:pt x="171" y="105"/>
                  </a:lnTo>
                  <a:lnTo>
                    <a:pt x="171" y="106"/>
                  </a:lnTo>
                  <a:lnTo>
                    <a:pt x="171" y="106"/>
                  </a:lnTo>
                  <a:lnTo>
                    <a:pt x="171" y="107"/>
                  </a:lnTo>
                  <a:lnTo>
                    <a:pt x="171" y="107"/>
                  </a:lnTo>
                  <a:lnTo>
                    <a:pt x="172" y="109"/>
                  </a:lnTo>
                  <a:lnTo>
                    <a:pt x="172" y="109"/>
                  </a:lnTo>
                  <a:lnTo>
                    <a:pt x="173" y="110"/>
                  </a:lnTo>
                  <a:lnTo>
                    <a:pt x="174" y="113"/>
                  </a:lnTo>
                  <a:lnTo>
                    <a:pt x="176" y="115"/>
                  </a:lnTo>
                  <a:lnTo>
                    <a:pt x="176" y="115"/>
                  </a:lnTo>
                  <a:lnTo>
                    <a:pt x="176" y="116"/>
                  </a:lnTo>
                  <a:lnTo>
                    <a:pt x="176" y="118"/>
                  </a:lnTo>
                  <a:lnTo>
                    <a:pt x="176" y="119"/>
                  </a:lnTo>
                  <a:lnTo>
                    <a:pt x="176" y="120"/>
                  </a:lnTo>
                  <a:lnTo>
                    <a:pt x="176" y="126"/>
                  </a:lnTo>
                  <a:lnTo>
                    <a:pt x="176" y="126"/>
                  </a:lnTo>
                  <a:lnTo>
                    <a:pt x="177" y="127"/>
                  </a:lnTo>
                  <a:lnTo>
                    <a:pt x="177" y="127"/>
                  </a:lnTo>
                  <a:lnTo>
                    <a:pt x="177" y="129"/>
                  </a:lnTo>
                  <a:lnTo>
                    <a:pt x="177" y="130"/>
                  </a:lnTo>
                  <a:lnTo>
                    <a:pt x="176" y="131"/>
                  </a:lnTo>
                  <a:lnTo>
                    <a:pt x="174" y="134"/>
                  </a:lnTo>
                  <a:lnTo>
                    <a:pt x="174" y="134"/>
                  </a:lnTo>
                  <a:lnTo>
                    <a:pt x="174" y="135"/>
                  </a:lnTo>
                  <a:lnTo>
                    <a:pt x="174" y="135"/>
                  </a:lnTo>
                  <a:lnTo>
                    <a:pt x="170" y="132"/>
                  </a:lnTo>
                  <a:lnTo>
                    <a:pt x="170" y="132"/>
                  </a:lnTo>
                  <a:lnTo>
                    <a:pt x="169" y="131"/>
                  </a:lnTo>
                  <a:lnTo>
                    <a:pt x="168" y="131"/>
                  </a:lnTo>
                  <a:lnTo>
                    <a:pt x="168" y="131"/>
                  </a:lnTo>
                  <a:lnTo>
                    <a:pt x="166" y="129"/>
                  </a:lnTo>
                  <a:lnTo>
                    <a:pt x="164" y="128"/>
                  </a:lnTo>
                  <a:lnTo>
                    <a:pt x="164" y="128"/>
                  </a:lnTo>
                  <a:lnTo>
                    <a:pt x="164" y="128"/>
                  </a:lnTo>
                  <a:lnTo>
                    <a:pt x="164" y="128"/>
                  </a:lnTo>
                  <a:lnTo>
                    <a:pt x="164" y="128"/>
                  </a:lnTo>
                  <a:lnTo>
                    <a:pt x="163" y="128"/>
                  </a:lnTo>
                  <a:lnTo>
                    <a:pt x="163" y="128"/>
                  </a:lnTo>
                  <a:lnTo>
                    <a:pt x="163" y="129"/>
                  </a:lnTo>
                  <a:lnTo>
                    <a:pt x="159" y="132"/>
                  </a:lnTo>
                  <a:lnTo>
                    <a:pt x="157" y="133"/>
                  </a:lnTo>
                  <a:lnTo>
                    <a:pt x="154" y="139"/>
                  </a:lnTo>
                  <a:lnTo>
                    <a:pt x="153" y="139"/>
                  </a:lnTo>
                  <a:lnTo>
                    <a:pt x="152" y="140"/>
                  </a:lnTo>
                  <a:lnTo>
                    <a:pt x="152" y="144"/>
                  </a:lnTo>
                  <a:lnTo>
                    <a:pt x="152" y="144"/>
                  </a:lnTo>
                  <a:lnTo>
                    <a:pt x="154" y="147"/>
                  </a:lnTo>
                  <a:lnTo>
                    <a:pt x="154" y="148"/>
                  </a:lnTo>
                  <a:lnTo>
                    <a:pt x="154" y="148"/>
                  </a:lnTo>
                  <a:lnTo>
                    <a:pt x="154" y="149"/>
                  </a:lnTo>
                  <a:lnTo>
                    <a:pt x="154" y="149"/>
                  </a:lnTo>
                  <a:lnTo>
                    <a:pt x="154" y="150"/>
                  </a:lnTo>
                  <a:lnTo>
                    <a:pt x="154" y="150"/>
                  </a:lnTo>
                  <a:lnTo>
                    <a:pt x="155" y="151"/>
                  </a:lnTo>
                  <a:lnTo>
                    <a:pt x="155" y="151"/>
                  </a:lnTo>
                  <a:lnTo>
                    <a:pt x="156" y="152"/>
                  </a:lnTo>
                  <a:lnTo>
                    <a:pt x="161" y="153"/>
                  </a:lnTo>
                  <a:lnTo>
                    <a:pt x="161" y="153"/>
                  </a:lnTo>
                  <a:lnTo>
                    <a:pt x="161" y="153"/>
                  </a:lnTo>
                  <a:lnTo>
                    <a:pt x="162" y="153"/>
                  </a:lnTo>
                  <a:lnTo>
                    <a:pt x="164" y="153"/>
                  </a:lnTo>
                  <a:lnTo>
                    <a:pt x="164" y="153"/>
                  </a:lnTo>
                  <a:lnTo>
                    <a:pt x="165" y="153"/>
                  </a:lnTo>
                  <a:lnTo>
                    <a:pt x="165" y="153"/>
                  </a:lnTo>
                  <a:lnTo>
                    <a:pt x="165" y="153"/>
                  </a:lnTo>
                  <a:lnTo>
                    <a:pt x="165" y="153"/>
                  </a:lnTo>
                  <a:lnTo>
                    <a:pt x="168" y="151"/>
                  </a:lnTo>
                  <a:lnTo>
                    <a:pt x="168" y="151"/>
                  </a:lnTo>
                  <a:lnTo>
                    <a:pt x="168" y="151"/>
                  </a:lnTo>
                  <a:lnTo>
                    <a:pt x="168" y="151"/>
                  </a:lnTo>
                  <a:lnTo>
                    <a:pt x="168" y="151"/>
                  </a:lnTo>
                  <a:lnTo>
                    <a:pt x="169" y="151"/>
                  </a:lnTo>
                  <a:lnTo>
                    <a:pt x="169" y="151"/>
                  </a:lnTo>
                  <a:lnTo>
                    <a:pt x="169" y="151"/>
                  </a:lnTo>
                  <a:lnTo>
                    <a:pt x="169" y="151"/>
                  </a:lnTo>
                  <a:lnTo>
                    <a:pt x="170" y="152"/>
                  </a:lnTo>
                  <a:lnTo>
                    <a:pt x="170" y="152"/>
                  </a:lnTo>
                  <a:lnTo>
                    <a:pt x="170" y="152"/>
                  </a:lnTo>
                  <a:lnTo>
                    <a:pt x="170" y="152"/>
                  </a:lnTo>
                  <a:lnTo>
                    <a:pt x="171" y="154"/>
                  </a:lnTo>
                  <a:lnTo>
                    <a:pt x="171" y="155"/>
                  </a:lnTo>
                  <a:lnTo>
                    <a:pt x="171" y="155"/>
                  </a:lnTo>
                  <a:lnTo>
                    <a:pt x="171" y="155"/>
                  </a:lnTo>
                  <a:lnTo>
                    <a:pt x="171" y="155"/>
                  </a:lnTo>
                  <a:lnTo>
                    <a:pt x="171" y="155"/>
                  </a:lnTo>
                  <a:lnTo>
                    <a:pt x="171" y="155"/>
                  </a:lnTo>
                  <a:lnTo>
                    <a:pt x="171" y="156"/>
                  </a:lnTo>
                  <a:lnTo>
                    <a:pt x="170" y="156"/>
                  </a:lnTo>
                  <a:lnTo>
                    <a:pt x="170" y="156"/>
                  </a:lnTo>
                  <a:lnTo>
                    <a:pt x="170" y="157"/>
                  </a:lnTo>
                  <a:lnTo>
                    <a:pt x="169" y="157"/>
                  </a:lnTo>
                  <a:lnTo>
                    <a:pt x="169" y="157"/>
                  </a:lnTo>
                  <a:lnTo>
                    <a:pt x="168" y="159"/>
                  </a:lnTo>
                  <a:lnTo>
                    <a:pt x="165" y="162"/>
                  </a:lnTo>
                  <a:lnTo>
                    <a:pt x="165" y="163"/>
                  </a:lnTo>
                  <a:lnTo>
                    <a:pt x="165" y="164"/>
                  </a:lnTo>
                  <a:lnTo>
                    <a:pt x="165" y="164"/>
                  </a:lnTo>
                  <a:lnTo>
                    <a:pt x="166" y="166"/>
                  </a:lnTo>
                  <a:lnTo>
                    <a:pt x="166" y="166"/>
                  </a:lnTo>
                  <a:lnTo>
                    <a:pt x="165" y="166"/>
                  </a:lnTo>
                  <a:lnTo>
                    <a:pt x="165" y="166"/>
                  </a:lnTo>
                  <a:lnTo>
                    <a:pt x="165" y="166"/>
                  </a:lnTo>
                  <a:lnTo>
                    <a:pt x="164" y="167"/>
                  </a:lnTo>
                  <a:lnTo>
                    <a:pt x="164" y="167"/>
                  </a:lnTo>
                  <a:lnTo>
                    <a:pt x="164" y="168"/>
                  </a:lnTo>
                  <a:lnTo>
                    <a:pt x="164" y="168"/>
                  </a:lnTo>
                  <a:lnTo>
                    <a:pt x="164" y="169"/>
                  </a:lnTo>
                  <a:lnTo>
                    <a:pt x="164" y="169"/>
                  </a:lnTo>
                  <a:lnTo>
                    <a:pt x="164" y="169"/>
                  </a:lnTo>
                  <a:lnTo>
                    <a:pt x="164" y="169"/>
                  </a:lnTo>
                  <a:lnTo>
                    <a:pt x="164" y="171"/>
                  </a:lnTo>
                  <a:lnTo>
                    <a:pt x="163" y="174"/>
                  </a:lnTo>
                  <a:lnTo>
                    <a:pt x="163" y="175"/>
                  </a:lnTo>
                  <a:lnTo>
                    <a:pt x="163" y="176"/>
                  </a:lnTo>
                  <a:lnTo>
                    <a:pt x="163" y="177"/>
                  </a:lnTo>
                  <a:lnTo>
                    <a:pt x="163" y="178"/>
                  </a:lnTo>
                  <a:lnTo>
                    <a:pt x="164" y="177"/>
                  </a:lnTo>
                  <a:lnTo>
                    <a:pt x="164" y="177"/>
                  </a:lnTo>
                  <a:lnTo>
                    <a:pt x="166" y="177"/>
                  </a:lnTo>
                  <a:lnTo>
                    <a:pt x="166" y="177"/>
                  </a:lnTo>
                  <a:lnTo>
                    <a:pt x="166" y="177"/>
                  </a:lnTo>
                  <a:lnTo>
                    <a:pt x="167" y="177"/>
                  </a:lnTo>
                  <a:lnTo>
                    <a:pt x="167" y="177"/>
                  </a:lnTo>
                  <a:lnTo>
                    <a:pt x="167" y="177"/>
                  </a:lnTo>
                  <a:lnTo>
                    <a:pt x="168" y="178"/>
                  </a:lnTo>
                  <a:lnTo>
                    <a:pt x="168" y="178"/>
                  </a:lnTo>
                  <a:lnTo>
                    <a:pt x="168" y="177"/>
                  </a:lnTo>
                  <a:lnTo>
                    <a:pt x="168" y="177"/>
                  </a:lnTo>
                  <a:lnTo>
                    <a:pt x="169" y="177"/>
                  </a:lnTo>
                  <a:lnTo>
                    <a:pt x="169" y="177"/>
                  </a:lnTo>
                  <a:lnTo>
                    <a:pt x="169" y="177"/>
                  </a:lnTo>
                  <a:lnTo>
                    <a:pt x="169" y="177"/>
                  </a:lnTo>
                  <a:lnTo>
                    <a:pt x="169" y="177"/>
                  </a:lnTo>
                  <a:lnTo>
                    <a:pt x="170" y="177"/>
                  </a:lnTo>
                  <a:lnTo>
                    <a:pt x="171" y="178"/>
                  </a:lnTo>
                  <a:lnTo>
                    <a:pt x="174" y="178"/>
                  </a:lnTo>
                  <a:lnTo>
                    <a:pt x="177" y="179"/>
                  </a:lnTo>
                  <a:lnTo>
                    <a:pt x="177" y="179"/>
                  </a:lnTo>
                  <a:lnTo>
                    <a:pt x="178" y="180"/>
                  </a:lnTo>
                  <a:lnTo>
                    <a:pt x="179" y="181"/>
                  </a:lnTo>
                  <a:lnTo>
                    <a:pt x="179" y="182"/>
                  </a:lnTo>
                  <a:lnTo>
                    <a:pt x="179" y="182"/>
                  </a:lnTo>
                  <a:lnTo>
                    <a:pt x="179" y="183"/>
                  </a:lnTo>
                  <a:lnTo>
                    <a:pt x="180" y="183"/>
                  </a:lnTo>
                  <a:lnTo>
                    <a:pt x="180" y="183"/>
                  </a:lnTo>
                  <a:lnTo>
                    <a:pt x="180" y="183"/>
                  </a:lnTo>
                  <a:lnTo>
                    <a:pt x="180" y="183"/>
                  </a:lnTo>
                  <a:lnTo>
                    <a:pt x="181" y="183"/>
                  </a:lnTo>
                  <a:lnTo>
                    <a:pt x="181" y="183"/>
                  </a:lnTo>
                  <a:lnTo>
                    <a:pt x="181" y="183"/>
                  </a:lnTo>
                  <a:lnTo>
                    <a:pt x="182" y="183"/>
                  </a:lnTo>
                  <a:lnTo>
                    <a:pt x="183" y="183"/>
                  </a:lnTo>
                  <a:lnTo>
                    <a:pt x="183" y="183"/>
                  </a:lnTo>
                  <a:lnTo>
                    <a:pt x="183" y="183"/>
                  </a:lnTo>
                  <a:lnTo>
                    <a:pt x="183" y="184"/>
                  </a:lnTo>
                  <a:lnTo>
                    <a:pt x="183" y="184"/>
                  </a:lnTo>
                  <a:lnTo>
                    <a:pt x="184" y="185"/>
                  </a:lnTo>
                  <a:lnTo>
                    <a:pt x="184" y="185"/>
                  </a:lnTo>
                  <a:lnTo>
                    <a:pt x="184" y="185"/>
                  </a:lnTo>
                  <a:lnTo>
                    <a:pt x="185" y="185"/>
                  </a:lnTo>
                  <a:lnTo>
                    <a:pt x="186" y="185"/>
                  </a:lnTo>
                  <a:lnTo>
                    <a:pt x="187" y="186"/>
                  </a:lnTo>
                  <a:lnTo>
                    <a:pt x="191" y="189"/>
                  </a:lnTo>
                  <a:lnTo>
                    <a:pt x="191" y="189"/>
                  </a:lnTo>
                  <a:lnTo>
                    <a:pt x="191" y="189"/>
                  </a:lnTo>
                  <a:lnTo>
                    <a:pt x="192" y="189"/>
                  </a:lnTo>
                  <a:lnTo>
                    <a:pt x="192" y="190"/>
                  </a:lnTo>
                  <a:lnTo>
                    <a:pt x="192" y="191"/>
                  </a:lnTo>
                  <a:lnTo>
                    <a:pt x="193" y="192"/>
                  </a:lnTo>
                  <a:lnTo>
                    <a:pt x="193" y="192"/>
                  </a:lnTo>
                  <a:lnTo>
                    <a:pt x="193" y="193"/>
                  </a:lnTo>
                  <a:lnTo>
                    <a:pt x="195" y="194"/>
                  </a:lnTo>
                  <a:lnTo>
                    <a:pt x="195" y="193"/>
                  </a:lnTo>
                  <a:lnTo>
                    <a:pt x="195" y="193"/>
                  </a:lnTo>
                  <a:lnTo>
                    <a:pt x="196" y="193"/>
                  </a:lnTo>
                  <a:lnTo>
                    <a:pt x="196" y="193"/>
                  </a:lnTo>
                  <a:lnTo>
                    <a:pt x="196" y="193"/>
                  </a:lnTo>
                  <a:lnTo>
                    <a:pt x="196" y="193"/>
                  </a:lnTo>
                  <a:lnTo>
                    <a:pt x="196" y="193"/>
                  </a:lnTo>
                  <a:lnTo>
                    <a:pt x="196" y="192"/>
                  </a:lnTo>
                  <a:lnTo>
                    <a:pt x="195" y="192"/>
                  </a:lnTo>
                  <a:lnTo>
                    <a:pt x="195" y="191"/>
                  </a:lnTo>
                  <a:lnTo>
                    <a:pt x="195" y="191"/>
                  </a:lnTo>
                  <a:lnTo>
                    <a:pt x="195" y="191"/>
                  </a:lnTo>
                  <a:lnTo>
                    <a:pt x="195" y="191"/>
                  </a:lnTo>
                  <a:lnTo>
                    <a:pt x="195" y="191"/>
                  </a:lnTo>
                  <a:lnTo>
                    <a:pt x="195" y="191"/>
                  </a:lnTo>
                  <a:lnTo>
                    <a:pt x="195" y="191"/>
                  </a:lnTo>
                  <a:lnTo>
                    <a:pt x="196" y="189"/>
                  </a:lnTo>
                  <a:lnTo>
                    <a:pt x="196" y="189"/>
                  </a:lnTo>
                  <a:lnTo>
                    <a:pt x="198" y="188"/>
                  </a:lnTo>
                  <a:lnTo>
                    <a:pt x="199" y="187"/>
                  </a:lnTo>
                  <a:lnTo>
                    <a:pt x="201" y="187"/>
                  </a:lnTo>
                  <a:lnTo>
                    <a:pt x="203" y="189"/>
                  </a:lnTo>
                  <a:lnTo>
                    <a:pt x="205" y="192"/>
                  </a:lnTo>
                  <a:lnTo>
                    <a:pt x="207" y="196"/>
                  </a:lnTo>
                  <a:lnTo>
                    <a:pt x="209" y="198"/>
                  </a:lnTo>
                  <a:lnTo>
                    <a:pt x="209" y="198"/>
                  </a:lnTo>
                  <a:lnTo>
                    <a:pt x="209" y="198"/>
                  </a:lnTo>
                  <a:lnTo>
                    <a:pt x="209" y="198"/>
                  </a:lnTo>
                  <a:lnTo>
                    <a:pt x="209" y="198"/>
                  </a:lnTo>
                  <a:lnTo>
                    <a:pt x="210" y="198"/>
                  </a:lnTo>
                  <a:lnTo>
                    <a:pt x="210" y="198"/>
                  </a:lnTo>
                  <a:lnTo>
                    <a:pt x="210" y="199"/>
                  </a:lnTo>
                  <a:lnTo>
                    <a:pt x="212" y="201"/>
                  </a:lnTo>
                  <a:lnTo>
                    <a:pt x="212" y="203"/>
                  </a:lnTo>
                  <a:lnTo>
                    <a:pt x="212" y="203"/>
                  </a:lnTo>
                  <a:lnTo>
                    <a:pt x="212" y="204"/>
                  </a:lnTo>
                  <a:lnTo>
                    <a:pt x="211" y="206"/>
                  </a:lnTo>
                  <a:lnTo>
                    <a:pt x="211" y="206"/>
                  </a:lnTo>
                  <a:lnTo>
                    <a:pt x="210" y="206"/>
                  </a:lnTo>
                  <a:lnTo>
                    <a:pt x="208" y="204"/>
                  </a:lnTo>
                  <a:lnTo>
                    <a:pt x="207" y="203"/>
                  </a:lnTo>
                  <a:lnTo>
                    <a:pt x="206" y="203"/>
                  </a:lnTo>
                  <a:lnTo>
                    <a:pt x="206" y="202"/>
                  </a:lnTo>
                  <a:lnTo>
                    <a:pt x="206" y="202"/>
                  </a:lnTo>
                  <a:lnTo>
                    <a:pt x="203" y="203"/>
                  </a:lnTo>
                  <a:lnTo>
                    <a:pt x="201" y="203"/>
                  </a:lnTo>
                  <a:lnTo>
                    <a:pt x="201" y="204"/>
                  </a:lnTo>
                  <a:lnTo>
                    <a:pt x="200" y="204"/>
                  </a:lnTo>
                  <a:lnTo>
                    <a:pt x="200" y="203"/>
                  </a:lnTo>
                  <a:lnTo>
                    <a:pt x="198" y="201"/>
                  </a:lnTo>
                  <a:lnTo>
                    <a:pt x="197" y="201"/>
                  </a:lnTo>
                  <a:lnTo>
                    <a:pt x="197" y="201"/>
                  </a:lnTo>
                  <a:lnTo>
                    <a:pt x="197" y="200"/>
                  </a:lnTo>
                  <a:lnTo>
                    <a:pt x="196" y="200"/>
                  </a:lnTo>
                  <a:lnTo>
                    <a:pt x="196" y="201"/>
                  </a:lnTo>
                  <a:lnTo>
                    <a:pt x="196" y="201"/>
                  </a:lnTo>
                  <a:lnTo>
                    <a:pt x="196" y="201"/>
                  </a:lnTo>
                  <a:lnTo>
                    <a:pt x="196" y="201"/>
                  </a:lnTo>
                  <a:lnTo>
                    <a:pt x="196" y="201"/>
                  </a:lnTo>
                  <a:lnTo>
                    <a:pt x="195" y="201"/>
                  </a:lnTo>
                  <a:lnTo>
                    <a:pt x="195" y="201"/>
                  </a:lnTo>
                  <a:lnTo>
                    <a:pt x="195" y="202"/>
                  </a:lnTo>
                  <a:lnTo>
                    <a:pt x="195" y="202"/>
                  </a:lnTo>
                  <a:lnTo>
                    <a:pt x="195" y="202"/>
                  </a:lnTo>
                  <a:lnTo>
                    <a:pt x="195" y="202"/>
                  </a:lnTo>
                  <a:lnTo>
                    <a:pt x="195" y="203"/>
                  </a:lnTo>
                  <a:lnTo>
                    <a:pt x="195" y="203"/>
                  </a:lnTo>
                  <a:lnTo>
                    <a:pt x="195" y="203"/>
                  </a:lnTo>
                  <a:lnTo>
                    <a:pt x="195" y="203"/>
                  </a:lnTo>
                  <a:lnTo>
                    <a:pt x="195" y="204"/>
                  </a:lnTo>
                  <a:lnTo>
                    <a:pt x="195" y="204"/>
                  </a:lnTo>
                  <a:lnTo>
                    <a:pt x="194" y="206"/>
                  </a:lnTo>
                  <a:lnTo>
                    <a:pt x="193" y="206"/>
                  </a:lnTo>
                  <a:lnTo>
                    <a:pt x="193" y="207"/>
                  </a:lnTo>
                  <a:lnTo>
                    <a:pt x="193" y="207"/>
                  </a:lnTo>
                  <a:lnTo>
                    <a:pt x="193" y="207"/>
                  </a:lnTo>
                  <a:lnTo>
                    <a:pt x="192" y="208"/>
                  </a:lnTo>
                  <a:lnTo>
                    <a:pt x="192" y="208"/>
                  </a:lnTo>
                  <a:lnTo>
                    <a:pt x="192" y="208"/>
                  </a:lnTo>
                  <a:lnTo>
                    <a:pt x="191" y="208"/>
                  </a:lnTo>
                  <a:lnTo>
                    <a:pt x="191" y="208"/>
                  </a:lnTo>
                  <a:lnTo>
                    <a:pt x="191" y="208"/>
                  </a:lnTo>
                  <a:lnTo>
                    <a:pt x="190" y="208"/>
                  </a:lnTo>
                  <a:lnTo>
                    <a:pt x="189" y="208"/>
                  </a:lnTo>
                  <a:lnTo>
                    <a:pt x="189" y="208"/>
                  </a:lnTo>
                  <a:lnTo>
                    <a:pt x="188" y="210"/>
                  </a:lnTo>
                  <a:lnTo>
                    <a:pt x="187" y="211"/>
                  </a:lnTo>
                  <a:lnTo>
                    <a:pt x="187" y="211"/>
                  </a:lnTo>
                  <a:lnTo>
                    <a:pt x="187" y="212"/>
                  </a:lnTo>
                  <a:lnTo>
                    <a:pt x="187" y="212"/>
                  </a:lnTo>
                  <a:lnTo>
                    <a:pt x="186" y="212"/>
                  </a:lnTo>
                  <a:lnTo>
                    <a:pt x="186" y="212"/>
                  </a:lnTo>
                  <a:lnTo>
                    <a:pt x="185" y="212"/>
                  </a:lnTo>
                  <a:lnTo>
                    <a:pt x="184" y="213"/>
                  </a:lnTo>
                  <a:lnTo>
                    <a:pt x="183" y="214"/>
                  </a:lnTo>
                  <a:lnTo>
                    <a:pt x="183" y="214"/>
                  </a:lnTo>
                  <a:lnTo>
                    <a:pt x="183" y="214"/>
                  </a:lnTo>
                  <a:lnTo>
                    <a:pt x="183" y="214"/>
                  </a:lnTo>
                  <a:lnTo>
                    <a:pt x="182" y="215"/>
                  </a:lnTo>
                  <a:lnTo>
                    <a:pt x="182" y="215"/>
                  </a:lnTo>
                  <a:lnTo>
                    <a:pt x="182" y="216"/>
                  </a:lnTo>
                  <a:lnTo>
                    <a:pt x="181" y="216"/>
                  </a:lnTo>
                  <a:lnTo>
                    <a:pt x="181" y="216"/>
                  </a:lnTo>
                  <a:lnTo>
                    <a:pt x="181" y="216"/>
                  </a:lnTo>
                  <a:lnTo>
                    <a:pt x="181" y="217"/>
                  </a:lnTo>
                  <a:lnTo>
                    <a:pt x="181" y="217"/>
                  </a:lnTo>
                  <a:lnTo>
                    <a:pt x="181" y="217"/>
                  </a:lnTo>
                  <a:lnTo>
                    <a:pt x="181" y="217"/>
                  </a:lnTo>
                  <a:lnTo>
                    <a:pt x="180" y="217"/>
                  </a:lnTo>
                  <a:lnTo>
                    <a:pt x="178" y="217"/>
                  </a:lnTo>
                  <a:lnTo>
                    <a:pt x="178" y="217"/>
                  </a:lnTo>
                  <a:lnTo>
                    <a:pt x="178" y="218"/>
                  </a:lnTo>
                  <a:lnTo>
                    <a:pt x="178" y="218"/>
                  </a:lnTo>
                  <a:lnTo>
                    <a:pt x="178" y="218"/>
                  </a:lnTo>
                  <a:lnTo>
                    <a:pt x="177" y="218"/>
                  </a:lnTo>
                  <a:lnTo>
                    <a:pt x="177" y="218"/>
                  </a:lnTo>
                  <a:lnTo>
                    <a:pt x="177" y="218"/>
                  </a:lnTo>
                  <a:lnTo>
                    <a:pt x="177" y="218"/>
                  </a:lnTo>
                  <a:lnTo>
                    <a:pt x="176" y="219"/>
                  </a:lnTo>
                  <a:lnTo>
                    <a:pt x="175" y="220"/>
                  </a:lnTo>
                  <a:lnTo>
                    <a:pt x="174" y="221"/>
                  </a:lnTo>
                  <a:lnTo>
                    <a:pt x="172" y="224"/>
                  </a:lnTo>
                  <a:lnTo>
                    <a:pt x="172" y="224"/>
                  </a:lnTo>
                  <a:lnTo>
                    <a:pt x="171" y="225"/>
                  </a:lnTo>
                  <a:lnTo>
                    <a:pt x="171" y="225"/>
                  </a:lnTo>
                  <a:lnTo>
                    <a:pt x="169" y="229"/>
                  </a:lnTo>
                  <a:lnTo>
                    <a:pt x="168" y="230"/>
                  </a:lnTo>
                  <a:lnTo>
                    <a:pt x="167" y="231"/>
                  </a:lnTo>
                  <a:lnTo>
                    <a:pt x="167" y="231"/>
                  </a:lnTo>
                  <a:lnTo>
                    <a:pt x="166" y="231"/>
                  </a:lnTo>
                  <a:lnTo>
                    <a:pt x="166" y="231"/>
                  </a:lnTo>
                  <a:lnTo>
                    <a:pt x="166" y="231"/>
                  </a:lnTo>
                  <a:lnTo>
                    <a:pt x="166" y="231"/>
                  </a:lnTo>
                  <a:lnTo>
                    <a:pt x="165" y="231"/>
                  </a:lnTo>
                  <a:lnTo>
                    <a:pt x="165" y="230"/>
                  </a:lnTo>
                  <a:lnTo>
                    <a:pt x="165" y="230"/>
                  </a:lnTo>
                  <a:lnTo>
                    <a:pt x="165" y="230"/>
                  </a:lnTo>
                  <a:lnTo>
                    <a:pt x="165" y="230"/>
                  </a:lnTo>
                  <a:lnTo>
                    <a:pt x="166" y="230"/>
                  </a:lnTo>
                  <a:lnTo>
                    <a:pt x="165" y="229"/>
                  </a:lnTo>
                  <a:lnTo>
                    <a:pt x="162" y="226"/>
                  </a:lnTo>
                  <a:lnTo>
                    <a:pt x="161" y="225"/>
                  </a:lnTo>
                  <a:lnTo>
                    <a:pt x="160" y="225"/>
                  </a:lnTo>
                  <a:lnTo>
                    <a:pt x="160" y="225"/>
                  </a:lnTo>
                  <a:lnTo>
                    <a:pt x="157" y="225"/>
                  </a:lnTo>
                  <a:lnTo>
                    <a:pt x="157" y="225"/>
                  </a:lnTo>
                  <a:lnTo>
                    <a:pt x="155" y="225"/>
                  </a:lnTo>
                  <a:lnTo>
                    <a:pt x="155" y="225"/>
                  </a:lnTo>
                  <a:lnTo>
                    <a:pt x="155" y="225"/>
                  </a:lnTo>
                  <a:lnTo>
                    <a:pt x="155" y="225"/>
                  </a:lnTo>
                  <a:lnTo>
                    <a:pt x="154" y="225"/>
                  </a:lnTo>
                  <a:lnTo>
                    <a:pt x="153" y="225"/>
                  </a:lnTo>
                  <a:lnTo>
                    <a:pt x="152" y="224"/>
                  </a:lnTo>
                  <a:lnTo>
                    <a:pt x="151" y="224"/>
                  </a:lnTo>
                  <a:lnTo>
                    <a:pt x="151" y="224"/>
                  </a:lnTo>
                  <a:lnTo>
                    <a:pt x="150" y="224"/>
                  </a:lnTo>
                  <a:lnTo>
                    <a:pt x="150" y="224"/>
                  </a:lnTo>
                  <a:lnTo>
                    <a:pt x="149" y="224"/>
                  </a:lnTo>
                  <a:lnTo>
                    <a:pt x="149" y="225"/>
                  </a:lnTo>
                  <a:lnTo>
                    <a:pt x="149" y="225"/>
                  </a:lnTo>
                  <a:lnTo>
                    <a:pt x="149" y="225"/>
                  </a:lnTo>
                  <a:lnTo>
                    <a:pt x="150" y="226"/>
                  </a:lnTo>
                  <a:lnTo>
                    <a:pt x="150" y="226"/>
                  </a:lnTo>
                  <a:lnTo>
                    <a:pt x="150" y="226"/>
                  </a:lnTo>
                  <a:lnTo>
                    <a:pt x="150" y="227"/>
                  </a:lnTo>
                  <a:lnTo>
                    <a:pt x="150" y="227"/>
                  </a:lnTo>
                  <a:lnTo>
                    <a:pt x="150" y="228"/>
                  </a:lnTo>
                  <a:lnTo>
                    <a:pt x="150" y="228"/>
                  </a:lnTo>
                  <a:lnTo>
                    <a:pt x="150" y="228"/>
                  </a:lnTo>
                  <a:lnTo>
                    <a:pt x="150" y="228"/>
                  </a:lnTo>
                  <a:lnTo>
                    <a:pt x="151" y="228"/>
                  </a:lnTo>
                  <a:lnTo>
                    <a:pt x="151" y="228"/>
                  </a:lnTo>
                  <a:lnTo>
                    <a:pt x="151" y="228"/>
                  </a:lnTo>
                  <a:lnTo>
                    <a:pt x="151" y="228"/>
                  </a:lnTo>
                  <a:lnTo>
                    <a:pt x="151" y="229"/>
                  </a:lnTo>
                  <a:lnTo>
                    <a:pt x="151" y="229"/>
                  </a:lnTo>
                  <a:lnTo>
                    <a:pt x="151" y="229"/>
                  </a:lnTo>
                  <a:lnTo>
                    <a:pt x="151" y="229"/>
                  </a:lnTo>
                  <a:lnTo>
                    <a:pt x="151" y="229"/>
                  </a:lnTo>
                  <a:lnTo>
                    <a:pt x="151" y="230"/>
                  </a:lnTo>
                  <a:lnTo>
                    <a:pt x="151" y="232"/>
                  </a:lnTo>
                  <a:lnTo>
                    <a:pt x="151" y="232"/>
                  </a:lnTo>
                  <a:lnTo>
                    <a:pt x="151" y="232"/>
                  </a:lnTo>
                  <a:lnTo>
                    <a:pt x="151" y="232"/>
                  </a:lnTo>
                  <a:lnTo>
                    <a:pt x="151" y="232"/>
                  </a:lnTo>
                  <a:lnTo>
                    <a:pt x="151" y="233"/>
                  </a:lnTo>
                  <a:lnTo>
                    <a:pt x="150" y="233"/>
                  </a:lnTo>
                  <a:lnTo>
                    <a:pt x="150" y="233"/>
                  </a:lnTo>
                  <a:lnTo>
                    <a:pt x="150" y="233"/>
                  </a:lnTo>
                  <a:lnTo>
                    <a:pt x="150" y="233"/>
                  </a:lnTo>
                  <a:lnTo>
                    <a:pt x="150" y="233"/>
                  </a:lnTo>
                  <a:lnTo>
                    <a:pt x="150" y="233"/>
                  </a:lnTo>
                  <a:lnTo>
                    <a:pt x="150" y="233"/>
                  </a:lnTo>
                  <a:lnTo>
                    <a:pt x="150" y="233"/>
                  </a:lnTo>
                  <a:lnTo>
                    <a:pt x="149" y="233"/>
                  </a:lnTo>
                  <a:lnTo>
                    <a:pt x="149" y="233"/>
                  </a:lnTo>
                  <a:lnTo>
                    <a:pt x="147" y="233"/>
                  </a:lnTo>
                  <a:lnTo>
                    <a:pt x="146" y="232"/>
                  </a:lnTo>
                  <a:lnTo>
                    <a:pt x="145" y="234"/>
                  </a:lnTo>
                  <a:lnTo>
                    <a:pt x="144" y="234"/>
                  </a:lnTo>
                  <a:lnTo>
                    <a:pt x="144" y="235"/>
                  </a:lnTo>
                  <a:lnTo>
                    <a:pt x="143" y="235"/>
                  </a:lnTo>
                  <a:lnTo>
                    <a:pt x="143" y="236"/>
                  </a:lnTo>
                  <a:lnTo>
                    <a:pt x="143" y="236"/>
                  </a:lnTo>
                  <a:lnTo>
                    <a:pt x="143" y="237"/>
                  </a:lnTo>
                  <a:lnTo>
                    <a:pt x="142" y="238"/>
                  </a:lnTo>
                  <a:lnTo>
                    <a:pt x="142" y="239"/>
                  </a:lnTo>
                  <a:lnTo>
                    <a:pt x="141" y="240"/>
                  </a:lnTo>
                  <a:lnTo>
                    <a:pt x="141" y="240"/>
                  </a:lnTo>
                  <a:lnTo>
                    <a:pt x="140" y="241"/>
                  </a:lnTo>
                  <a:lnTo>
                    <a:pt x="140" y="241"/>
                  </a:lnTo>
                  <a:lnTo>
                    <a:pt x="140" y="241"/>
                  </a:lnTo>
                  <a:lnTo>
                    <a:pt x="143" y="244"/>
                  </a:lnTo>
                  <a:lnTo>
                    <a:pt x="143" y="244"/>
                  </a:lnTo>
                  <a:lnTo>
                    <a:pt x="143" y="244"/>
                  </a:lnTo>
                  <a:lnTo>
                    <a:pt x="143" y="244"/>
                  </a:lnTo>
                  <a:lnTo>
                    <a:pt x="143" y="245"/>
                  </a:lnTo>
                  <a:lnTo>
                    <a:pt x="143" y="245"/>
                  </a:lnTo>
                  <a:lnTo>
                    <a:pt x="143" y="245"/>
                  </a:lnTo>
                  <a:lnTo>
                    <a:pt x="143" y="245"/>
                  </a:lnTo>
                  <a:lnTo>
                    <a:pt x="143" y="245"/>
                  </a:lnTo>
                  <a:lnTo>
                    <a:pt x="140" y="248"/>
                  </a:lnTo>
                  <a:lnTo>
                    <a:pt x="140" y="248"/>
                  </a:lnTo>
                  <a:lnTo>
                    <a:pt x="140" y="248"/>
                  </a:lnTo>
                  <a:lnTo>
                    <a:pt x="138" y="249"/>
                  </a:lnTo>
                  <a:lnTo>
                    <a:pt x="138" y="249"/>
                  </a:lnTo>
                  <a:lnTo>
                    <a:pt x="138" y="250"/>
                  </a:lnTo>
                  <a:lnTo>
                    <a:pt x="137" y="250"/>
                  </a:lnTo>
                  <a:lnTo>
                    <a:pt x="137" y="250"/>
                  </a:lnTo>
                  <a:lnTo>
                    <a:pt x="137" y="250"/>
                  </a:lnTo>
                  <a:lnTo>
                    <a:pt x="136" y="250"/>
                  </a:lnTo>
                  <a:lnTo>
                    <a:pt x="136" y="250"/>
                  </a:lnTo>
                  <a:lnTo>
                    <a:pt x="135" y="250"/>
                  </a:lnTo>
                  <a:lnTo>
                    <a:pt x="135" y="250"/>
                  </a:lnTo>
                  <a:lnTo>
                    <a:pt x="135" y="250"/>
                  </a:lnTo>
                  <a:lnTo>
                    <a:pt x="134" y="252"/>
                  </a:lnTo>
                  <a:lnTo>
                    <a:pt x="134" y="252"/>
                  </a:lnTo>
                  <a:lnTo>
                    <a:pt x="134" y="252"/>
                  </a:lnTo>
                  <a:lnTo>
                    <a:pt x="134" y="253"/>
                  </a:lnTo>
                  <a:lnTo>
                    <a:pt x="134" y="254"/>
                  </a:lnTo>
                  <a:lnTo>
                    <a:pt x="134" y="254"/>
                  </a:lnTo>
                  <a:lnTo>
                    <a:pt x="134" y="254"/>
                  </a:lnTo>
                  <a:lnTo>
                    <a:pt x="133" y="255"/>
                  </a:lnTo>
                  <a:lnTo>
                    <a:pt x="132" y="256"/>
                  </a:lnTo>
                  <a:lnTo>
                    <a:pt x="131" y="257"/>
                  </a:lnTo>
                  <a:lnTo>
                    <a:pt x="130" y="258"/>
                  </a:lnTo>
                  <a:lnTo>
                    <a:pt x="130" y="259"/>
                  </a:lnTo>
                  <a:lnTo>
                    <a:pt x="130" y="259"/>
                  </a:lnTo>
                  <a:lnTo>
                    <a:pt x="130" y="260"/>
                  </a:lnTo>
                  <a:lnTo>
                    <a:pt x="130" y="261"/>
                  </a:lnTo>
                  <a:lnTo>
                    <a:pt x="131" y="261"/>
                  </a:lnTo>
                  <a:lnTo>
                    <a:pt x="129" y="263"/>
                  </a:lnTo>
                  <a:lnTo>
                    <a:pt x="129" y="263"/>
                  </a:lnTo>
                  <a:lnTo>
                    <a:pt x="129" y="263"/>
                  </a:lnTo>
                  <a:lnTo>
                    <a:pt x="129" y="263"/>
                  </a:lnTo>
                  <a:lnTo>
                    <a:pt x="128" y="263"/>
                  </a:lnTo>
                  <a:lnTo>
                    <a:pt x="128" y="263"/>
                  </a:lnTo>
                  <a:lnTo>
                    <a:pt x="128" y="263"/>
                  </a:lnTo>
                  <a:lnTo>
                    <a:pt x="128" y="263"/>
                  </a:lnTo>
                  <a:lnTo>
                    <a:pt x="128" y="263"/>
                  </a:lnTo>
                  <a:lnTo>
                    <a:pt x="127" y="264"/>
                  </a:lnTo>
                  <a:lnTo>
                    <a:pt x="126" y="264"/>
                  </a:lnTo>
                  <a:lnTo>
                    <a:pt x="123" y="265"/>
                  </a:lnTo>
                  <a:lnTo>
                    <a:pt x="122" y="264"/>
                  </a:lnTo>
                  <a:lnTo>
                    <a:pt x="122" y="264"/>
                  </a:lnTo>
                  <a:lnTo>
                    <a:pt x="122" y="264"/>
                  </a:lnTo>
                  <a:lnTo>
                    <a:pt x="121" y="264"/>
                  </a:lnTo>
                  <a:lnTo>
                    <a:pt x="121" y="264"/>
                  </a:lnTo>
                  <a:lnTo>
                    <a:pt x="118" y="266"/>
                  </a:lnTo>
                  <a:lnTo>
                    <a:pt x="114" y="267"/>
                  </a:lnTo>
                  <a:lnTo>
                    <a:pt x="112" y="268"/>
                  </a:lnTo>
                  <a:lnTo>
                    <a:pt x="109" y="268"/>
                  </a:lnTo>
                  <a:lnTo>
                    <a:pt x="108" y="270"/>
                  </a:lnTo>
                  <a:lnTo>
                    <a:pt x="108" y="270"/>
                  </a:lnTo>
                  <a:lnTo>
                    <a:pt x="107" y="271"/>
                  </a:lnTo>
                  <a:lnTo>
                    <a:pt x="107" y="271"/>
                  </a:lnTo>
                  <a:lnTo>
                    <a:pt x="106" y="273"/>
                  </a:lnTo>
                  <a:lnTo>
                    <a:pt x="106" y="273"/>
                  </a:lnTo>
                  <a:lnTo>
                    <a:pt x="104" y="274"/>
                  </a:lnTo>
                  <a:lnTo>
                    <a:pt x="103" y="275"/>
                  </a:lnTo>
                  <a:lnTo>
                    <a:pt x="102" y="275"/>
                  </a:lnTo>
                  <a:lnTo>
                    <a:pt x="102" y="275"/>
                  </a:lnTo>
                  <a:lnTo>
                    <a:pt x="102" y="275"/>
                  </a:lnTo>
                  <a:lnTo>
                    <a:pt x="102" y="275"/>
                  </a:lnTo>
                  <a:lnTo>
                    <a:pt x="102" y="275"/>
                  </a:lnTo>
                  <a:lnTo>
                    <a:pt x="102" y="275"/>
                  </a:lnTo>
                  <a:lnTo>
                    <a:pt x="102" y="275"/>
                  </a:lnTo>
                  <a:lnTo>
                    <a:pt x="101" y="275"/>
                  </a:lnTo>
                  <a:lnTo>
                    <a:pt x="100" y="275"/>
                  </a:lnTo>
                  <a:lnTo>
                    <a:pt x="99" y="276"/>
                  </a:lnTo>
                  <a:lnTo>
                    <a:pt x="98" y="277"/>
                  </a:lnTo>
                  <a:lnTo>
                    <a:pt x="97" y="277"/>
                  </a:lnTo>
                  <a:lnTo>
                    <a:pt x="96" y="275"/>
                  </a:lnTo>
                  <a:lnTo>
                    <a:pt x="94" y="273"/>
                  </a:lnTo>
                  <a:lnTo>
                    <a:pt x="93" y="273"/>
                  </a:lnTo>
                  <a:lnTo>
                    <a:pt x="93" y="274"/>
                  </a:lnTo>
                  <a:lnTo>
                    <a:pt x="93" y="274"/>
                  </a:lnTo>
                  <a:lnTo>
                    <a:pt x="93" y="274"/>
                  </a:lnTo>
                  <a:lnTo>
                    <a:pt x="92" y="274"/>
                  </a:lnTo>
                  <a:lnTo>
                    <a:pt x="92" y="274"/>
                  </a:lnTo>
                  <a:lnTo>
                    <a:pt x="92" y="274"/>
                  </a:lnTo>
                  <a:lnTo>
                    <a:pt x="87" y="273"/>
                  </a:lnTo>
                  <a:lnTo>
                    <a:pt x="87" y="273"/>
                  </a:lnTo>
                  <a:lnTo>
                    <a:pt x="87" y="272"/>
                  </a:lnTo>
                  <a:lnTo>
                    <a:pt x="87" y="272"/>
                  </a:lnTo>
                  <a:lnTo>
                    <a:pt x="86" y="272"/>
                  </a:lnTo>
                  <a:lnTo>
                    <a:pt x="86" y="272"/>
                  </a:lnTo>
                  <a:lnTo>
                    <a:pt x="86" y="272"/>
                  </a:lnTo>
                  <a:lnTo>
                    <a:pt x="86" y="271"/>
                  </a:lnTo>
                  <a:lnTo>
                    <a:pt x="86" y="271"/>
                  </a:lnTo>
                  <a:lnTo>
                    <a:pt x="85" y="271"/>
                  </a:lnTo>
                  <a:lnTo>
                    <a:pt x="85" y="271"/>
                  </a:lnTo>
                  <a:lnTo>
                    <a:pt x="84" y="272"/>
                  </a:lnTo>
                  <a:lnTo>
                    <a:pt x="83" y="272"/>
                  </a:lnTo>
                  <a:lnTo>
                    <a:pt x="83" y="272"/>
                  </a:lnTo>
                  <a:lnTo>
                    <a:pt x="81" y="274"/>
                  </a:lnTo>
                  <a:lnTo>
                    <a:pt x="79" y="276"/>
                  </a:lnTo>
                  <a:lnTo>
                    <a:pt x="79" y="276"/>
                  </a:lnTo>
                  <a:lnTo>
                    <a:pt x="78" y="276"/>
                  </a:lnTo>
                  <a:lnTo>
                    <a:pt x="78" y="276"/>
                  </a:lnTo>
                  <a:lnTo>
                    <a:pt x="78" y="276"/>
                  </a:lnTo>
                  <a:lnTo>
                    <a:pt x="77" y="274"/>
                  </a:lnTo>
                  <a:lnTo>
                    <a:pt x="76" y="273"/>
                  </a:lnTo>
                  <a:lnTo>
                    <a:pt x="76" y="272"/>
                  </a:lnTo>
                  <a:lnTo>
                    <a:pt x="76" y="272"/>
                  </a:lnTo>
                  <a:lnTo>
                    <a:pt x="76" y="272"/>
                  </a:lnTo>
                  <a:lnTo>
                    <a:pt x="75" y="272"/>
                  </a:lnTo>
                  <a:lnTo>
                    <a:pt x="75" y="272"/>
                  </a:lnTo>
                  <a:lnTo>
                    <a:pt x="75" y="272"/>
                  </a:lnTo>
                  <a:lnTo>
                    <a:pt x="75" y="272"/>
                  </a:lnTo>
                  <a:lnTo>
                    <a:pt x="74" y="272"/>
                  </a:lnTo>
                  <a:lnTo>
                    <a:pt x="72" y="270"/>
                  </a:lnTo>
                  <a:lnTo>
                    <a:pt x="71" y="269"/>
                  </a:lnTo>
                  <a:lnTo>
                    <a:pt x="70" y="269"/>
                  </a:lnTo>
                  <a:lnTo>
                    <a:pt x="69" y="269"/>
                  </a:lnTo>
                  <a:lnTo>
                    <a:pt x="69" y="268"/>
                  </a:lnTo>
                  <a:lnTo>
                    <a:pt x="68" y="268"/>
                  </a:lnTo>
                  <a:lnTo>
                    <a:pt x="68" y="268"/>
                  </a:lnTo>
                  <a:lnTo>
                    <a:pt x="67" y="268"/>
                  </a:lnTo>
                  <a:lnTo>
                    <a:pt x="67" y="268"/>
                  </a:lnTo>
                  <a:lnTo>
                    <a:pt x="67" y="268"/>
                  </a:lnTo>
                  <a:lnTo>
                    <a:pt x="67" y="268"/>
                  </a:lnTo>
                  <a:lnTo>
                    <a:pt x="67" y="268"/>
                  </a:lnTo>
                  <a:lnTo>
                    <a:pt x="66" y="266"/>
                  </a:lnTo>
                  <a:lnTo>
                    <a:pt x="66" y="265"/>
                  </a:lnTo>
                  <a:lnTo>
                    <a:pt x="66" y="265"/>
                  </a:lnTo>
                  <a:lnTo>
                    <a:pt x="66" y="264"/>
                  </a:lnTo>
                  <a:lnTo>
                    <a:pt x="66" y="264"/>
                  </a:lnTo>
                  <a:lnTo>
                    <a:pt x="65" y="262"/>
                  </a:lnTo>
                  <a:lnTo>
                    <a:pt x="63" y="259"/>
                  </a:lnTo>
                  <a:lnTo>
                    <a:pt x="62" y="259"/>
                  </a:lnTo>
                  <a:lnTo>
                    <a:pt x="62" y="259"/>
                  </a:lnTo>
                  <a:lnTo>
                    <a:pt x="62" y="259"/>
                  </a:lnTo>
                  <a:lnTo>
                    <a:pt x="62" y="259"/>
                  </a:lnTo>
                  <a:lnTo>
                    <a:pt x="62" y="258"/>
                  </a:lnTo>
                  <a:lnTo>
                    <a:pt x="62" y="257"/>
                  </a:lnTo>
                  <a:lnTo>
                    <a:pt x="62" y="256"/>
                  </a:lnTo>
                  <a:lnTo>
                    <a:pt x="60" y="255"/>
                  </a:lnTo>
                  <a:lnTo>
                    <a:pt x="57" y="255"/>
                  </a:lnTo>
                  <a:lnTo>
                    <a:pt x="54" y="256"/>
                  </a:lnTo>
                  <a:lnTo>
                    <a:pt x="54" y="256"/>
                  </a:lnTo>
                  <a:lnTo>
                    <a:pt x="52" y="257"/>
                  </a:lnTo>
                  <a:lnTo>
                    <a:pt x="52" y="257"/>
                  </a:lnTo>
                  <a:lnTo>
                    <a:pt x="51" y="257"/>
                  </a:lnTo>
                  <a:lnTo>
                    <a:pt x="51" y="257"/>
                  </a:lnTo>
                  <a:lnTo>
                    <a:pt x="50" y="256"/>
                  </a:lnTo>
                  <a:lnTo>
                    <a:pt x="49" y="255"/>
                  </a:lnTo>
                  <a:lnTo>
                    <a:pt x="47" y="254"/>
                  </a:lnTo>
                  <a:lnTo>
                    <a:pt x="45" y="254"/>
                  </a:lnTo>
                  <a:lnTo>
                    <a:pt x="40" y="254"/>
                  </a:lnTo>
                  <a:lnTo>
                    <a:pt x="38" y="254"/>
                  </a:lnTo>
                  <a:lnTo>
                    <a:pt x="38" y="254"/>
                  </a:lnTo>
                  <a:lnTo>
                    <a:pt x="38" y="254"/>
                  </a:lnTo>
                  <a:lnTo>
                    <a:pt x="38" y="254"/>
                  </a:lnTo>
                  <a:lnTo>
                    <a:pt x="38" y="254"/>
                  </a:lnTo>
                  <a:lnTo>
                    <a:pt x="38" y="253"/>
                  </a:lnTo>
                  <a:lnTo>
                    <a:pt x="38" y="253"/>
                  </a:lnTo>
                  <a:lnTo>
                    <a:pt x="38" y="253"/>
                  </a:lnTo>
                  <a:lnTo>
                    <a:pt x="38" y="252"/>
                  </a:lnTo>
                  <a:lnTo>
                    <a:pt x="36" y="251"/>
                  </a:lnTo>
                  <a:lnTo>
                    <a:pt x="35" y="250"/>
                  </a:lnTo>
                  <a:lnTo>
                    <a:pt x="35" y="250"/>
                  </a:lnTo>
                  <a:lnTo>
                    <a:pt x="34" y="250"/>
                  </a:lnTo>
                  <a:lnTo>
                    <a:pt x="34" y="250"/>
                  </a:lnTo>
                  <a:lnTo>
                    <a:pt x="34" y="250"/>
                  </a:lnTo>
                  <a:lnTo>
                    <a:pt x="34" y="250"/>
                  </a:lnTo>
                  <a:lnTo>
                    <a:pt x="35" y="250"/>
                  </a:lnTo>
                  <a:lnTo>
                    <a:pt x="34" y="250"/>
                  </a:lnTo>
                  <a:lnTo>
                    <a:pt x="34" y="250"/>
                  </a:lnTo>
                  <a:lnTo>
                    <a:pt x="34" y="250"/>
                  </a:lnTo>
                  <a:lnTo>
                    <a:pt x="33" y="250"/>
                  </a:lnTo>
                  <a:lnTo>
                    <a:pt x="33" y="250"/>
                  </a:lnTo>
                  <a:lnTo>
                    <a:pt x="33" y="249"/>
                  </a:lnTo>
                  <a:lnTo>
                    <a:pt x="33" y="249"/>
                  </a:lnTo>
                  <a:lnTo>
                    <a:pt x="33" y="249"/>
                  </a:lnTo>
                  <a:lnTo>
                    <a:pt x="33" y="247"/>
                  </a:lnTo>
                  <a:lnTo>
                    <a:pt x="34" y="246"/>
                  </a:lnTo>
                  <a:lnTo>
                    <a:pt x="34" y="246"/>
                  </a:lnTo>
                  <a:lnTo>
                    <a:pt x="34" y="245"/>
                  </a:lnTo>
                  <a:lnTo>
                    <a:pt x="35" y="245"/>
                  </a:lnTo>
                  <a:lnTo>
                    <a:pt x="35" y="245"/>
                  </a:lnTo>
                  <a:lnTo>
                    <a:pt x="35" y="244"/>
                  </a:lnTo>
                  <a:lnTo>
                    <a:pt x="35" y="243"/>
                  </a:lnTo>
                  <a:lnTo>
                    <a:pt x="35" y="243"/>
                  </a:lnTo>
                  <a:lnTo>
                    <a:pt x="35" y="243"/>
                  </a:lnTo>
                  <a:lnTo>
                    <a:pt x="34" y="242"/>
                  </a:lnTo>
                  <a:lnTo>
                    <a:pt x="35" y="241"/>
                  </a:lnTo>
                  <a:lnTo>
                    <a:pt x="35" y="241"/>
                  </a:lnTo>
                  <a:lnTo>
                    <a:pt x="36" y="240"/>
                  </a:lnTo>
                  <a:lnTo>
                    <a:pt x="36" y="240"/>
                  </a:lnTo>
                  <a:lnTo>
                    <a:pt x="38" y="237"/>
                  </a:lnTo>
                  <a:lnTo>
                    <a:pt x="38" y="237"/>
                  </a:lnTo>
                  <a:lnTo>
                    <a:pt x="38" y="236"/>
                  </a:lnTo>
                  <a:lnTo>
                    <a:pt x="38" y="236"/>
                  </a:lnTo>
                  <a:lnTo>
                    <a:pt x="39" y="236"/>
                  </a:lnTo>
                  <a:lnTo>
                    <a:pt x="39" y="236"/>
                  </a:lnTo>
                  <a:lnTo>
                    <a:pt x="37" y="234"/>
                  </a:lnTo>
                  <a:lnTo>
                    <a:pt x="36" y="234"/>
                  </a:lnTo>
                  <a:lnTo>
                    <a:pt x="37" y="233"/>
                  </a:lnTo>
                  <a:lnTo>
                    <a:pt x="40" y="229"/>
                  </a:lnTo>
                  <a:lnTo>
                    <a:pt x="42" y="228"/>
                  </a:lnTo>
                  <a:lnTo>
                    <a:pt x="44" y="222"/>
                  </a:lnTo>
                  <a:lnTo>
                    <a:pt x="45" y="221"/>
                  </a:lnTo>
                  <a:lnTo>
                    <a:pt x="45" y="220"/>
                  </a:lnTo>
                  <a:lnTo>
                    <a:pt x="45" y="219"/>
                  </a:lnTo>
                  <a:lnTo>
                    <a:pt x="45" y="219"/>
                  </a:lnTo>
                  <a:lnTo>
                    <a:pt x="45" y="219"/>
                  </a:lnTo>
                  <a:lnTo>
                    <a:pt x="47" y="210"/>
                  </a:lnTo>
                  <a:lnTo>
                    <a:pt x="47" y="209"/>
                  </a:lnTo>
                  <a:lnTo>
                    <a:pt x="47" y="208"/>
                  </a:lnTo>
                  <a:lnTo>
                    <a:pt x="47" y="207"/>
                  </a:lnTo>
                  <a:lnTo>
                    <a:pt x="47" y="207"/>
                  </a:lnTo>
                  <a:lnTo>
                    <a:pt x="47" y="205"/>
                  </a:lnTo>
                  <a:lnTo>
                    <a:pt x="47" y="205"/>
                  </a:lnTo>
                  <a:lnTo>
                    <a:pt x="48" y="204"/>
                  </a:lnTo>
                  <a:lnTo>
                    <a:pt x="48" y="204"/>
                  </a:lnTo>
                  <a:lnTo>
                    <a:pt x="48" y="201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199"/>
                  </a:lnTo>
                  <a:lnTo>
                    <a:pt x="48" y="199"/>
                  </a:lnTo>
                  <a:lnTo>
                    <a:pt x="47" y="197"/>
                  </a:lnTo>
                  <a:lnTo>
                    <a:pt x="50" y="197"/>
                  </a:lnTo>
                  <a:lnTo>
                    <a:pt x="50" y="197"/>
                  </a:lnTo>
                  <a:lnTo>
                    <a:pt x="51" y="197"/>
                  </a:lnTo>
                  <a:lnTo>
                    <a:pt x="52" y="195"/>
                  </a:lnTo>
                  <a:lnTo>
                    <a:pt x="52" y="195"/>
                  </a:lnTo>
                  <a:lnTo>
                    <a:pt x="52" y="195"/>
                  </a:lnTo>
                  <a:lnTo>
                    <a:pt x="50" y="195"/>
                  </a:lnTo>
                  <a:lnTo>
                    <a:pt x="50" y="195"/>
                  </a:lnTo>
                  <a:lnTo>
                    <a:pt x="49" y="195"/>
                  </a:lnTo>
                  <a:lnTo>
                    <a:pt x="49" y="195"/>
                  </a:lnTo>
                  <a:lnTo>
                    <a:pt x="48" y="195"/>
                  </a:lnTo>
                  <a:lnTo>
                    <a:pt x="47" y="195"/>
                  </a:lnTo>
                  <a:lnTo>
                    <a:pt x="47" y="195"/>
                  </a:lnTo>
                  <a:lnTo>
                    <a:pt x="45" y="194"/>
                  </a:lnTo>
                  <a:lnTo>
                    <a:pt x="44" y="193"/>
                  </a:lnTo>
                  <a:lnTo>
                    <a:pt x="44" y="193"/>
                  </a:lnTo>
                  <a:lnTo>
                    <a:pt x="44" y="193"/>
                  </a:lnTo>
                  <a:lnTo>
                    <a:pt x="45" y="192"/>
                  </a:lnTo>
                  <a:lnTo>
                    <a:pt x="45" y="191"/>
                  </a:lnTo>
                  <a:lnTo>
                    <a:pt x="45" y="191"/>
                  </a:lnTo>
                  <a:lnTo>
                    <a:pt x="45" y="190"/>
                  </a:lnTo>
                  <a:lnTo>
                    <a:pt x="44" y="189"/>
                  </a:lnTo>
                  <a:lnTo>
                    <a:pt x="44" y="189"/>
                  </a:lnTo>
                  <a:lnTo>
                    <a:pt x="44" y="188"/>
                  </a:lnTo>
                  <a:lnTo>
                    <a:pt x="45" y="188"/>
                  </a:lnTo>
                  <a:lnTo>
                    <a:pt x="43" y="186"/>
                  </a:lnTo>
                  <a:lnTo>
                    <a:pt x="43" y="185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41" y="183"/>
                  </a:lnTo>
                  <a:lnTo>
                    <a:pt x="41" y="183"/>
                  </a:lnTo>
                  <a:lnTo>
                    <a:pt x="40" y="182"/>
                  </a:lnTo>
                  <a:lnTo>
                    <a:pt x="40" y="182"/>
                  </a:lnTo>
                  <a:lnTo>
                    <a:pt x="40" y="182"/>
                  </a:lnTo>
                  <a:lnTo>
                    <a:pt x="40" y="182"/>
                  </a:lnTo>
                  <a:lnTo>
                    <a:pt x="39" y="181"/>
                  </a:lnTo>
                  <a:lnTo>
                    <a:pt x="38" y="181"/>
                  </a:lnTo>
                  <a:lnTo>
                    <a:pt x="37" y="180"/>
                  </a:lnTo>
                  <a:lnTo>
                    <a:pt x="37" y="180"/>
                  </a:lnTo>
                  <a:lnTo>
                    <a:pt x="36" y="180"/>
                  </a:lnTo>
                  <a:lnTo>
                    <a:pt x="36" y="180"/>
                  </a:lnTo>
                  <a:lnTo>
                    <a:pt x="35" y="180"/>
                  </a:lnTo>
                  <a:lnTo>
                    <a:pt x="35" y="180"/>
                  </a:lnTo>
                  <a:lnTo>
                    <a:pt x="35" y="180"/>
                  </a:lnTo>
                  <a:lnTo>
                    <a:pt x="33" y="180"/>
                  </a:lnTo>
                  <a:lnTo>
                    <a:pt x="31" y="181"/>
                  </a:lnTo>
                  <a:lnTo>
                    <a:pt x="31" y="180"/>
                  </a:lnTo>
                  <a:lnTo>
                    <a:pt x="32" y="180"/>
                  </a:lnTo>
                  <a:lnTo>
                    <a:pt x="31" y="179"/>
                  </a:lnTo>
                  <a:lnTo>
                    <a:pt x="27" y="181"/>
                  </a:lnTo>
                  <a:lnTo>
                    <a:pt x="25" y="181"/>
                  </a:lnTo>
                  <a:lnTo>
                    <a:pt x="25" y="181"/>
                  </a:lnTo>
                  <a:lnTo>
                    <a:pt x="24" y="181"/>
                  </a:lnTo>
                  <a:lnTo>
                    <a:pt x="24" y="181"/>
                  </a:lnTo>
                  <a:lnTo>
                    <a:pt x="24" y="181"/>
                  </a:lnTo>
                  <a:lnTo>
                    <a:pt x="24" y="182"/>
                  </a:lnTo>
                  <a:lnTo>
                    <a:pt x="24" y="182"/>
                  </a:lnTo>
                  <a:lnTo>
                    <a:pt x="24" y="182"/>
                  </a:lnTo>
                  <a:lnTo>
                    <a:pt x="25" y="183"/>
                  </a:lnTo>
                  <a:lnTo>
                    <a:pt x="23" y="183"/>
                  </a:lnTo>
                  <a:lnTo>
                    <a:pt x="22" y="185"/>
                  </a:lnTo>
                  <a:lnTo>
                    <a:pt x="21" y="185"/>
                  </a:lnTo>
                  <a:lnTo>
                    <a:pt x="18" y="189"/>
                  </a:lnTo>
                  <a:lnTo>
                    <a:pt x="18" y="189"/>
                  </a:lnTo>
                  <a:lnTo>
                    <a:pt x="17" y="190"/>
                  </a:lnTo>
                  <a:lnTo>
                    <a:pt x="18" y="190"/>
                  </a:lnTo>
                  <a:lnTo>
                    <a:pt x="18" y="191"/>
                  </a:lnTo>
                  <a:lnTo>
                    <a:pt x="17" y="195"/>
                  </a:lnTo>
                  <a:lnTo>
                    <a:pt x="17" y="196"/>
                  </a:lnTo>
                  <a:lnTo>
                    <a:pt x="16" y="197"/>
                  </a:lnTo>
                  <a:lnTo>
                    <a:pt x="16" y="197"/>
                  </a:lnTo>
                  <a:lnTo>
                    <a:pt x="16" y="197"/>
                  </a:lnTo>
                  <a:lnTo>
                    <a:pt x="16" y="197"/>
                  </a:lnTo>
                  <a:lnTo>
                    <a:pt x="15" y="196"/>
                  </a:lnTo>
                  <a:lnTo>
                    <a:pt x="15" y="196"/>
                  </a:lnTo>
                  <a:lnTo>
                    <a:pt x="15" y="196"/>
                  </a:lnTo>
                  <a:lnTo>
                    <a:pt x="15" y="195"/>
                  </a:lnTo>
                  <a:lnTo>
                    <a:pt x="15" y="194"/>
                  </a:lnTo>
                  <a:lnTo>
                    <a:pt x="15" y="194"/>
                  </a:lnTo>
                  <a:lnTo>
                    <a:pt x="16" y="194"/>
                  </a:lnTo>
                  <a:lnTo>
                    <a:pt x="17" y="194"/>
                  </a:lnTo>
                  <a:lnTo>
                    <a:pt x="17" y="193"/>
                  </a:lnTo>
                  <a:lnTo>
                    <a:pt x="17" y="192"/>
                  </a:lnTo>
                  <a:lnTo>
                    <a:pt x="17" y="191"/>
                  </a:lnTo>
                  <a:lnTo>
                    <a:pt x="17" y="191"/>
                  </a:lnTo>
                  <a:lnTo>
                    <a:pt x="17" y="190"/>
                  </a:lnTo>
                  <a:lnTo>
                    <a:pt x="16" y="189"/>
                  </a:lnTo>
                  <a:lnTo>
                    <a:pt x="16" y="188"/>
                  </a:lnTo>
                  <a:lnTo>
                    <a:pt x="15" y="188"/>
                  </a:lnTo>
                  <a:lnTo>
                    <a:pt x="15" y="187"/>
                  </a:lnTo>
                  <a:lnTo>
                    <a:pt x="12" y="184"/>
                  </a:lnTo>
                  <a:lnTo>
                    <a:pt x="9" y="182"/>
                  </a:lnTo>
                  <a:lnTo>
                    <a:pt x="9" y="182"/>
                  </a:lnTo>
                  <a:lnTo>
                    <a:pt x="9" y="182"/>
                  </a:lnTo>
                  <a:lnTo>
                    <a:pt x="9" y="182"/>
                  </a:lnTo>
                  <a:lnTo>
                    <a:pt x="9" y="182"/>
                  </a:lnTo>
                  <a:lnTo>
                    <a:pt x="9" y="182"/>
                  </a:lnTo>
                  <a:lnTo>
                    <a:pt x="9" y="182"/>
                  </a:lnTo>
                  <a:lnTo>
                    <a:pt x="9" y="182"/>
                  </a:lnTo>
                  <a:lnTo>
                    <a:pt x="8" y="183"/>
                  </a:lnTo>
                  <a:lnTo>
                    <a:pt x="8" y="183"/>
                  </a:lnTo>
                  <a:lnTo>
                    <a:pt x="7" y="183"/>
                  </a:lnTo>
                  <a:lnTo>
                    <a:pt x="7" y="183"/>
                  </a:lnTo>
                  <a:lnTo>
                    <a:pt x="7" y="183"/>
                  </a:lnTo>
                  <a:lnTo>
                    <a:pt x="7" y="182"/>
                  </a:lnTo>
                  <a:lnTo>
                    <a:pt x="6" y="182"/>
                  </a:lnTo>
                  <a:lnTo>
                    <a:pt x="6" y="181"/>
                  </a:lnTo>
                  <a:lnTo>
                    <a:pt x="6" y="180"/>
                  </a:lnTo>
                  <a:lnTo>
                    <a:pt x="6" y="176"/>
                  </a:lnTo>
                  <a:lnTo>
                    <a:pt x="7" y="173"/>
                  </a:lnTo>
                  <a:lnTo>
                    <a:pt x="7" y="171"/>
                  </a:lnTo>
                  <a:lnTo>
                    <a:pt x="7" y="167"/>
                  </a:lnTo>
                  <a:lnTo>
                    <a:pt x="7" y="163"/>
                  </a:lnTo>
                  <a:lnTo>
                    <a:pt x="7" y="162"/>
                  </a:lnTo>
                  <a:lnTo>
                    <a:pt x="7" y="161"/>
                  </a:lnTo>
                  <a:lnTo>
                    <a:pt x="7" y="160"/>
                  </a:lnTo>
                  <a:lnTo>
                    <a:pt x="6" y="159"/>
                  </a:lnTo>
                  <a:lnTo>
                    <a:pt x="6" y="158"/>
                  </a:lnTo>
                  <a:lnTo>
                    <a:pt x="6" y="158"/>
                  </a:lnTo>
                  <a:lnTo>
                    <a:pt x="5" y="157"/>
                  </a:lnTo>
                  <a:lnTo>
                    <a:pt x="5" y="157"/>
                  </a:lnTo>
                  <a:lnTo>
                    <a:pt x="5" y="157"/>
                  </a:lnTo>
                  <a:lnTo>
                    <a:pt x="5" y="157"/>
                  </a:lnTo>
                  <a:lnTo>
                    <a:pt x="5" y="157"/>
                  </a:lnTo>
                  <a:lnTo>
                    <a:pt x="5" y="157"/>
                  </a:lnTo>
                  <a:lnTo>
                    <a:pt x="5" y="157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5" y="155"/>
                  </a:lnTo>
                  <a:lnTo>
                    <a:pt x="7" y="152"/>
                  </a:lnTo>
                  <a:lnTo>
                    <a:pt x="9" y="149"/>
                  </a:lnTo>
                  <a:lnTo>
                    <a:pt x="9" y="149"/>
                  </a:lnTo>
                  <a:lnTo>
                    <a:pt x="9" y="149"/>
                  </a:lnTo>
                  <a:lnTo>
                    <a:pt x="10" y="148"/>
                  </a:lnTo>
                  <a:lnTo>
                    <a:pt x="10" y="148"/>
                  </a:lnTo>
                  <a:lnTo>
                    <a:pt x="10" y="148"/>
                  </a:lnTo>
                  <a:lnTo>
                    <a:pt x="10" y="147"/>
                  </a:lnTo>
                  <a:lnTo>
                    <a:pt x="9" y="147"/>
                  </a:lnTo>
                  <a:lnTo>
                    <a:pt x="9" y="147"/>
                  </a:lnTo>
                  <a:lnTo>
                    <a:pt x="9" y="146"/>
                  </a:lnTo>
                  <a:lnTo>
                    <a:pt x="9" y="146"/>
                  </a:lnTo>
                  <a:lnTo>
                    <a:pt x="9" y="144"/>
                  </a:lnTo>
                  <a:lnTo>
                    <a:pt x="9" y="144"/>
                  </a:lnTo>
                  <a:lnTo>
                    <a:pt x="10" y="144"/>
                  </a:lnTo>
                  <a:lnTo>
                    <a:pt x="10" y="144"/>
                  </a:lnTo>
                  <a:lnTo>
                    <a:pt x="10" y="144"/>
                  </a:lnTo>
                  <a:lnTo>
                    <a:pt x="10" y="144"/>
                  </a:lnTo>
                  <a:lnTo>
                    <a:pt x="10" y="144"/>
                  </a:lnTo>
                  <a:lnTo>
                    <a:pt x="10" y="143"/>
                  </a:lnTo>
                  <a:lnTo>
                    <a:pt x="10" y="143"/>
                  </a:lnTo>
                  <a:lnTo>
                    <a:pt x="10" y="142"/>
                  </a:lnTo>
                  <a:lnTo>
                    <a:pt x="10" y="142"/>
                  </a:lnTo>
                  <a:lnTo>
                    <a:pt x="10" y="142"/>
                  </a:lnTo>
                  <a:lnTo>
                    <a:pt x="10" y="141"/>
                  </a:lnTo>
                  <a:lnTo>
                    <a:pt x="10" y="141"/>
                  </a:lnTo>
                  <a:lnTo>
                    <a:pt x="8" y="137"/>
                  </a:lnTo>
                  <a:lnTo>
                    <a:pt x="8" y="137"/>
                  </a:lnTo>
                  <a:lnTo>
                    <a:pt x="8" y="137"/>
                  </a:lnTo>
                  <a:lnTo>
                    <a:pt x="8" y="137"/>
                  </a:lnTo>
                  <a:lnTo>
                    <a:pt x="7" y="136"/>
                  </a:lnTo>
                  <a:lnTo>
                    <a:pt x="7" y="136"/>
                  </a:lnTo>
                  <a:lnTo>
                    <a:pt x="7" y="136"/>
                  </a:lnTo>
                  <a:lnTo>
                    <a:pt x="6" y="136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1" y="138"/>
                  </a:lnTo>
                  <a:lnTo>
                    <a:pt x="0" y="135"/>
                  </a:lnTo>
                  <a:lnTo>
                    <a:pt x="1" y="135"/>
                  </a:lnTo>
                  <a:lnTo>
                    <a:pt x="1" y="134"/>
                  </a:lnTo>
                  <a:lnTo>
                    <a:pt x="3" y="133"/>
                  </a:lnTo>
                  <a:lnTo>
                    <a:pt x="3" y="132"/>
                  </a:lnTo>
                  <a:lnTo>
                    <a:pt x="3" y="132"/>
                  </a:lnTo>
                  <a:lnTo>
                    <a:pt x="4" y="132"/>
                  </a:lnTo>
                  <a:lnTo>
                    <a:pt x="4" y="133"/>
                  </a:lnTo>
                  <a:lnTo>
                    <a:pt x="4" y="133"/>
                  </a:lnTo>
                  <a:lnTo>
                    <a:pt x="4" y="133"/>
                  </a:lnTo>
                  <a:lnTo>
                    <a:pt x="4" y="133"/>
                  </a:lnTo>
                  <a:lnTo>
                    <a:pt x="5" y="133"/>
                  </a:lnTo>
                  <a:lnTo>
                    <a:pt x="6" y="133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7" y="131"/>
                  </a:lnTo>
                  <a:lnTo>
                    <a:pt x="7" y="131"/>
                  </a:lnTo>
                  <a:lnTo>
                    <a:pt x="6" y="130"/>
                  </a:lnTo>
                  <a:lnTo>
                    <a:pt x="7" y="130"/>
                  </a:lnTo>
                  <a:lnTo>
                    <a:pt x="8" y="130"/>
                  </a:lnTo>
                  <a:lnTo>
                    <a:pt x="8" y="130"/>
                  </a:lnTo>
                  <a:lnTo>
                    <a:pt x="8" y="131"/>
                  </a:lnTo>
                  <a:lnTo>
                    <a:pt x="8" y="131"/>
                  </a:lnTo>
                  <a:lnTo>
                    <a:pt x="8" y="132"/>
                  </a:lnTo>
                  <a:lnTo>
                    <a:pt x="9" y="133"/>
                  </a:lnTo>
                  <a:lnTo>
                    <a:pt x="9" y="133"/>
                  </a:lnTo>
                  <a:lnTo>
                    <a:pt x="9" y="133"/>
                  </a:lnTo>
                  <a:lnTo>
                    <a:pt x="10" y="133"/>
                  </a:lnTo>
                  <a:lnTo>
                    <a:pt x="11" y="133"/>
                  </a:lnTo>
                  <a:lnTo>
                    <a:pt x="11" y="133"/>
                  </a:lnTo>
                  <a:lnTo>
                    <a:pt x="11" y="133"/>
                  </a:lnTo>
                  <a:lnTo>
                    <a:pt x="13" y="133"/>
                  </a:lnTo>
                  <a:lnTo>
                    <a:pt x="13" y="133"/>
                  </a:lnTo>
                  <a:lnTo>
                    <a:pt x="14" y="132"/>
                  </a:lnTo>
                  <a:lnTo>
                    <a:pt x="15" y="131"/>
                  </a:lnTo>
                  <a:lnTo>
                    <a:pt x="16" y="130"/>
                  </a:lnTo>
                  <a:lnTo>
                    <a:pt x="18" y="130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19" y="131"/>
                  </a:lnTo>
                  <a:lnTo>
                    <a:pt x="21" y="131"/>
                  </a:lnTo>
                  <a:lnTo>
                    <a:pt x="21" y="130"/>
                  </a:lnTo>
                  <a:lnTo>
                    <a:pt x="22" y="130"/>
                  </a:lnTo>
                  <a:lnTo>
                    <a:pt x="23" y="129"/>
                  </a:lnTo>
                  <a:lnTo>
                    <a:pt x="23" y="129"/>
                  </a:lnTo>
                  <a:lnTo>
                    <a:pt x="25" y="126"/>
                  </a:lnTo>
                  <a:lnTo>
                    <a:pt x="29" y="122"/>
                  </a:lnTo>
                  <a:lnTo>
                    <a:pt x="31" y="120"/>
                  </a:lnTo>
                  <a:lnTo>
                    <a:pt x="32" y="118"/>
                  </a:lnTo>
                  <a:lnTo>
                    <a:pt x="32" y="118"/>
                  </a:lnTo>
                  <a:lnTo>
                    <a:pt x="32" y="118"/>
                  </a:lnTo>
                  <a:lnTo>
                    <a:pt x="32" y="117"/>
                  </a:lnTo>
                  <a:lnTo>
                    <a:pt x="32" y="117"/>
                  </a:lnTo>
                  <a:lnTo>
                    <a:pt x="31" y="117"/>
                  </a:lnTo>
                  <a:lnTo>
                    <a:pt x="31" y="116"/>
                  </a:lnTo>
                  <a:lnTo>
                    <a:pt x="31" y="115"/>
                  </a:lnTo>
                  <a:lnTo>
                    <a:pt x="30" y="115"/>
                  </a:lnTo>
                  <a:lnTo>
                    <a:pt x="31" y="113"/>
                  </a:lnTo>
                  <a:lnTo>
                    <a:pt x="30" y="111"/>
                  </a:lnTo>
                  <a:lnTo>
                    <a:pt x="30" y="108"/>
                  </a:lnTo>
                  <a:lnTo>
                    <a:pt x="29" y="107"/>
                  </a:lnTo>
                  <a:lnTo>
                    <a:pt x="29" y="107"/>
                  </a:lnTo>
                  <a:lnTo>
                    <a:pt x="29" y="107"/>
                  </a:lnTo>
                  <a:lnTo>
                    <a:pt x="28" y="106"/>
                  </a:lnTo>
                  <a:lnTo>
                    <a:pt x="27" y="104"/>
                  </a:lnTo>
                  <a:lnTo>
                    <a:pt x="26" y="103"/>
                  </a:lnTo>
                  <a:lnTo>
                    <a:pt x="26" y="103"/>
                  </a:lnTo>
                  <a:lnTo>
                    <a:pt x="26" y="103"/>
                  </a:lnTo>
                  <a:lnTo>
                    <a:pt x="23" y="96"/>
                  </a:lnTo>
                  <a:lnTo>
                    <a:pt x="23" y="95"/>
                  </a:lnTo>
                  <a:lnTo>
                    <a:pt x="23" y="95"/>
                  </a:lnTo>
                  <a:lnTo>
                    <a:pt x="23" y="95"/>
                  </a:lnTo>
                  <a:lnTo>
                    <a:pt x="23" y="94"/>
                  </a:lnTo>
                  <a:lnTo>
                    <a:pt x="23" y="94"/>
                  </a:lnTo>
                  <a:lnTo>
                    <a:pt x="23" y="93"/>
                  </a:lnTo>
                  <a:lnTo>
                    <a:pt x="23" y="89"/>
                  </a:lnTo>
                  <a:lnTo>
                    <a:pt x="23" y="89"/>
                  </a:lnTo>
                  <a:lnTo>
                    <a:pt x="23" y="88"/>
                  </a:lnTo>
                  <a:lnTo>
                    <a:pt x="23" y="88"/>
                  </a:lnTo>
                  <a:lnTo>
                    <a:pt x="23" y="88"/>
                  </a:lnTo>
                  <a:lnTo>
                    <a:pt x="23" y="87"/>
                  </a:lnTo>
                  <a:lnTo>
                    <a:pt x="23" y="87"/>
                  </a:lnTo>
                  <a:lnTo>
                    <a:pt x="23" y="87"/>
                  </a:lnTo>
                  <a:lnTo>
                    <a:pt x="23" y="87"/>
                  </a:lnTo>
                  <a:lnTo>
                    <a:pt x="22" y="87"/>
                  </a:lnTo>
                  <a:lnTo>
                    <a:pt x="22" y="87"/>
                  </a:lnTo>
                  <a:lnTo>
                    <a:pt x="22" y="87"/>
                  </a:lnTo>
                  <a:lnTo>
                    <a:pt x="22" y="87"/>
                  </a:lnTo>
                  <a:lnTo>
                    <a:pt x="22" y="87"/>
                  </a:lnTo>
                  <a:lnTo>
                    <a:pt x="22" y="87"/>
                  </a:lnTo>
                  <a:lnTo>
                    <a:pt x="22" y="87"/>
                  </a:lnTo>
                  <a:lnTo>
                    <a:pt x="22" y="87"/>
                  </a:lnTo>
                  <a:lnTo>
                    <a:pt x="22" y="87"/>
                  </a:lnTo>
                  <a:lnTo>
                    <a:pt x="22" y="87"/>
                  </a:lnTo>
                  <a:lnTo>
                    <a:pt x="22" y="87"/>
                  </a:lnTo>
                  <a:lnTo>
                    <a:pt x="22" y="84"/>
                  </a:lnTo>
                  <a:lnTo>
                    <a:pt x="23" y="84"/>
                  </a:lnTo>
                  <a:lnTo>
                    <a:pt x="23" y="84"/>
                  </a:lnTo>
                  <a:lnTo>
                    <a:pt x="23" y="84"/>
                  </a:lnTo>
                  <a:lnTo>
                    <a:pt x="24" y="83"/>
                  </a:lnTo>
                  <a:lnTo>
                    <a:pt x="25" y="81"/>
                  </a:lnTo>
                  <a:lnTo>
                    <a:pt x="25" y="79"/>
                  </a:lnTo>
                  <a:lnTo>
                    <a:pt x="25" y="79"/>
                  </a:lnTo>
                  <a:lnTo>
                    <a:pt x="24" y="77"/>
                  </a:lnTo>
                  <a:lnTo>
                    <a:pt x="24" y="74"/>
                  </a:lnTo>
                  <a:lnTo>
                    <a:pt x="25" y="69"/>
                  </a:lnTo>
                  <a:lnTo>
                    <a:pt x="26" y="66"/>
                  </a:lnTo>
                  <a:lnTo>
                    <a:pt x="27" y="64"/>
                  </a:lnTo>
                  <a:lnTo>
                    <a:pt x="27" y="62"/>
                  </a:lnTo>
                  <a:lnTo>
                    <a:pt x="27" y="60"/>
                  </a:lnTo>
                  <a:lnTo>
                    <a:pt x="27" y="59"/>
                  </a:lnTo>
                  <a:lnTo>
                    <a:pt x="27" y="59"/>
                  </a:lnTo>
                  <a:lnTo>
                    <a:pt x="28" y="57"/>
                  </a:lnTo>
                  <a:lnTo>
                    <a:pt x="28" y="55"/>
                  </a:lnTo>
                  <a:lnTo>
                    <a:pt x="28" y="55"/>
                  </a:lnTo>
                  <a:lnTo>
                    <a:pt x="28" y="55"/>
                  </a:lnTo>
                  <a:lnTo>
                    <a:pt x="28" y="55"/>
                  </a:lnTo>
                  <a:lnTo>
                    <a:pt x="28" y="55"/>
                  </a:lnTo>
                  <a:lnTo>
                    <a:pt x="28" y="55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30" y="53"/>
                  </a:lnTo>
                  <a:lnTo>
                    <a:pt x="30" y="53"/>
                  </a:lnTo>
                  <a:lnTo>
                    <a:pt x="29" y="49"/>
                  </a:lnTo>
                  <a:lnTo>
                    <a:pt x="29" y="49"/>
                  </a:lnTo>
                  <a:lnTo>
                    <a:pt x="29" y="49"/>
                  </a:lnTo>
                  <a:lnTo>
                    <a:pt x="29" y="49"/>
                  </a:lnTo>
                  <a:lnTo>
                    <a:pt x="29" y="49"/>
                  </a:lnTo>
                  <a:lnTo>
                    <a:pt x="29" y="49"/>
                  </a:lnTo>
                  <a:lnTo>
                    <a:pt x="29" y="49"/>
                  </a:lnTo>
                  <a:lnTo>
                    <a:pt x="29" y="48"/>
                  </a:lnTo>
                  <a:lnTo>
                    <a:pt x="29" y="48"/>
                  </a:lnTo>
                  <a:lnTo>
                    <a:pt x="29" y="48"/>
                  </a:lnTo>
                  <a:lnTo>
                    <a:pt x="29" y="48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5" y="4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5" y="42"/>
                  </a:lnTo>
                  <a:lnTo>
                    <a:pt x="25" y="42"/>
                  </a:lnTo>
                  <a:lnTo>
                    <a:pt x="25" y="42"/>
                  </a:lnTo>
                  <a:lnTo>
                    <a:pt x="25" y="42"/>
                  </a:lnTo>
                  <a:lnTo>
                    <a:pt x="25" y="42"/>
                  </a:lnTo>
                  <a:lnTo>
                    <a:pt x="25" y="42"/>
                  </a:lnTo>
                  <a:lnTo>
                    <a:pt x="25" y="42"/>
                  </a:lnTo>
                  <a:lnTo>
                    <a:pt x="25" y="40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0" y="37"/>
                  </a:lnTo>
                  <a:lnTo>
                    <a:pt x="20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8" y="36"/>
                  </a:lnTo>
                  <a:lnTo>
                    <a:pt x="16" y="33"/>
                  </a:lnTo>
                  <a:lnTo>
                    <a:pt x="16" y="32"/>
                  </a:lnTo>
                  <a:lnTo>
                    <a:pt x="15" y="32"/>
                  </a:lnTo>
                  <a:lnTo>
                    <a:pt x="15" y="31"/>
                  </a:lnTo>
                  <a:lnTo>
                    <a:pt x="14" y="31"/>
                  </a:lnTo>
                  <a:lnTo>
                    <a:pt x="13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5" y="21"/>
                  </a:lnTo>
                  <a:lnTo>
                    <a:pt x="6" y="16"/>
                  </a:lnTo>
                  <a:lnTo>
                    <a:pt x="7" y="10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7"/>
                  </a:lnTo>
                  <a:lnTo>
                    <a:pt x="9" y="8"/>
                  </a:lnTo>
                  <a:lnTo>
                    <a:pt x="10" y="10"/>
                  </a:lnTo>
                  <a:lnTo>
                    <a:pt x="14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20" y="10"/>
                  </a:lnTo>
                  <a:lnTo>
                    <a:pt x="21" y="10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4" y="7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28" y="6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73" name="Freeform 299"/>
            <p:cNvSpPr>
              <a:spLocks/>
            </p:cNvSpPr>
            <p:nvPr/>
          </p:nvSpPr>
          <p:spPr bwMode="auto">
            <a:xfrm>
              <a:off x="811405" y="3336148"/>
              <a:ext cx="8831" cy="11773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2 h 4"/>
                <a:gd name="T4" fmla="*/ 3 w 3"/>
                <a:gd name="T5" fmla="*/ 3 h 4"/>
                <a:gd name="T6" fmla="*/ 3 w 3"/>
                <a:gd name="T7" fmla="*/ 3 h 4"/>
                <a:gd name="T8" fmla="*/ 1 w 3"/>
                <a:gd name="T9" fmla="*/ 4 h 4"/>
                <a:gd name="T10" fmla="*/ 0 w 3"/>
                <a:gd name="T11" fmla="*/ 3 h 4"/>
                <a:gd name="T12" fmla="*/ 0 w 3"/>
                <a:gd name="T13" fmla="*/ 2 h 4"/>
                <a:gd name="T14" fmla="*/ 2 w 3"/>
                <a:gd name="T15" fmla="*/ 1 h 4"/>
                <a:gd name="T16" fmla="*/ 2 w 3"/>
                <a:gd name="T17" fmla="*/ 1 h 4"/>
                <a:gd name="T18" fmla="*/ 3 w 3"/>
                <a:gd name="T19" fmla="*/ 1 h 4"/>
                <a:gd name="T20" fmla="*/ 3 w 3"/>
                <a:gd name="T21" fmla="*/ 0 h 4"/>
                <a:gd name="T22" fmla="*/ 3 w 3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74" name="Freeform 300"/>
            <p:cNvSpPr>
              <a:spLocks/>
            </p:cNvSpPr>
            <p:nvPr/>
          </p:nvSpPr>
          <p:spPr bwMode="auto">
            <a:xfrm>
              <a:off x="932082" y="3118342"/>
              <a:ext cx="2945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  <a:gd name="T9" fmla="*/ 1 w 1"/>
                <a:gd name="T10" fmla="*/ 1 w 1"/>
                <a:gd name="T11" fmla="*/ 1 w 1"/>
                <a:gd name="T12" fmla="*/ 1 w 1"/>
                <a:gd name="T13" fmla="*/ 0 w 1"/>
                <a:gd name="T14" fmla="*/ 0 w 1"/>
                <a:gd name="T15" fmla="*/ 0 w 1"/>
                <a:gd name="T16" fmla="*/ 0 w 1"/>
                <a:gd name="T17" fmla="*/ 1 w 1"/>
                <a:gd name="T18" fmla="*/ 1 w 1"/>
                <a:gd name="T19" fmla="*/ 1 w 1"/>
                <a:gd name="T20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75" name="Freeform 301"/>
            <p:cNvSpPr>
              <a:spLocks/>
            </p:cNvSpPr>
            <p:nvPr/>
          </p:nvSpPr>
          <p:spPr bwMode="auto">
            <a:xfrm>
              <a:off x="790802" y="3450938"/>
              <a:ext cx="0" cy="2945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0 h 1"/>
                <a:gd name="T5" fmla="*/ 0 h 1"/>
                <a:gd name="T6" fmla="*/ 0 h 1"/>
                <a:gd name="T7" fmla="*/ 0 h 1"/>
                <a:gd name="T8" fmla="*/ 0 h 1"/>
                <a:gd name="T9" fmla="*/ 0 h 1"/>
                <a:gd name="T10" fmla="*/ 1 h 1"/>
                <a:gd name="T11" fmla="*/ 1 h 1"/>
                <a:gd name="T12" fmla="*/ 1 h 1"/>
                <a:gd name="T1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76" name="Freeform 302"/>
            <p:cNvSpPr>
              <a:spLocks/>
            </p:cNvSpPr>
            <p:nvPr/>
          </p:nvSpPr>
          <p:spPr bwMode="auto">
            <a:xfrm>
              <a:off x="893817" y="327728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77" name="Freeform 303"/>
            <p:cNvSpPr>
              <a:spLocks/>
            </p:cNvSpPr>
            <p:nvPr/>
          </p:nvSpPr>
          <p:spPr bwMode="auto">
            <a:xfrm>
              <a:off x="873215" y="2965289"/>
              <a:ext cx="2945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1 w 1"/>
                <a:gd name="T9" fmla="*/ 1 w 1"/>
                <a:gd name="T10" fmla="*/ 1 w 1"/>
                <a:gd name="T11" fmla="*/ 1 w 1"/>
                <a:gd name="T12" fmla="*/ 1 w 1"/>
                <a:gd name="T13" fmla="*/ 1 w 1"/>
                <a:gd name="T14" fmla="*/ 1 w 1"/>
                <a:gd name="T15" fmla="*/ 1 w 1"/>
                <a:gd name="T16" fmla="*/ 1 w 1"/>
                <a:gd name="T17" fmla="*/ 1 w 1"/>
                <a:gd name="T18" fmla="*/ 1 w 1"/>
                <a:gd name="T19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78" name="Freeform 304"/>
            <p:cNvSpPr>
              <a:spLocks/>
            </p:cNvSpPr>
            <p:nvPr/>
          </p:nvSpPr>
          <p:spPr bwMode="auto">
            <a:xfrm>
              <a:off x="958571" y="3236075"/>
              <a:ext cx="0" cy="2945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  <a:gd name="T4" fmla="*/ 0 h 1"/>
                <a:gd name="T5" fmla="*/ 0 h 1"/>
                <a:gd name="T6" fmla="*/ 0 h 1"/>
                <a:gd name="T7" fmla="*/ 1 h 1"/>
                <a:gd name="T8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79" name="Freeform 305"/>
            <p:cNvSpPr>
              <a:spLocks/>
            </p:cNvSpPr>
            <p:nvPr/>
          </p:nvSpPr>
          <p:spPr bwMode="auto">
            <a:xfrm>
              <a:off x="958571" y="323902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0" name="Freeform 306"/>
            <p:cNvSpPr>
              <a:spLocks/>
            </p:cNvSpPr>
            <p:nvPr/>
          </p:nvSpPr>
          <p:spPr bwMode="auto">
            <a:xfrm>
              <a:off x="958571" y="32360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1" name="Freeform 307"/>
            <p:cNvSpPr>
              <a:spLocks/>
            </p:cNvSpPr>
            <p:nvPr/>
          </p:nvSpPr>
          <p:spPr bwMode="auto">
            <a:xfrm>
              <a:off x="958571" y="32360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2" name="Freeform 309"/>
            <p:cNvSpPr>
              <a:spLocks/>
            </p:cNvSpPr>
            <p:nvPr/>
          </p:nvSpPr>
          <p:spPr bwMode="auto">
            <a:xfrm>
              <a:off x="7401510" y="3577500"/>
              <a:ext cx="485649" cy="597495"/>
            </a:xfrm>
            <a:custGeom>
              <a:avLst/>
              <a:gdLst>
                <a:gd name="T0" fmla="*/ 122 w 165"/>
                <a:gd name="T1" fmla="*/ 21 h 203"/>
                <a:gd name="T2" fmla="*/ 136 w 165"/>
                <a:gd name="T3" fmla="*/ 25 h 203"/>
                <a:gd name="T4" fmla="*/ 139 w 165"/>
                <a:gd name="T5" fmla="*/ 28 h 203"/>
                <a:gd name="T6" fmla="*/ 135 w 165"/>
                <a:gd name="T7" fmla="*/ 41 h 203"/>
                <a:gd name="T8" fmla="*/ 131 w 165"/>
                <a:gd name="T9" fmla="*/ 64 h 203"/>
                <a:gd name="T10" fmla="*/ 131 w 165"/>
                <a:gd name="T11" fmla="*/ 77 h 203"/>
                <a:gd name="T12" fmla="*/ 136 w 165"/>
                <a:gd name="T13" fmla="*/ 85 h 203"/>
                <a:gd name="T14" fmla="*/ 142 w 165"/>
                <a:gd name="T15" fmla="*/ 92 h 203"/>
                <a:gd name="T16" fmla="*/ 140 w 165"/>
                <a:gd name="T17" fmla="*/ 105 h 203"/>
                <a:gd name="T18" fmla="*/ 137 w 165"/>
                <a:gd name="T19" fmla="*/ 133 h 203"/>
                <a:gd name="T20" fmla="*/ 141 w 165"/>
                <a:gd name="T21" fmla="*/ 132 h 203"/>
                <a:gd name="T22" fmla="*/ 145 w 165"/>
                <a:gd name="T23" fmla="*/ 138 h 203"/>
                <a:gd name="T24" fmla="*/ 145 w 165"/>
                <a:gd name="T25" fmla="*/ 145 h 203"/>
                <a:gd name="T26" fmla="*/ 164 w 165"/>
                <a:gd name="T27" fmla="*/ 156 h 203"/>
                <a:gd name="T28" fmla="*/ 154 w 165"/>
                <a:gd name="T29" fmla="*/ 171 h 203"/>
                <a:gd name="T30" fmla="*/ 157 w 165"/>
                <a:gd name="T31" fmla="*/ 178 h 203"/>
                <a:gd name="T32" fmla="*/ 144 w 165"/>
                <a:gd name="T33" fmla="*/ 195 h 203"/>
                <a:gd name="T34" fmla="*/ 139 w 165"/>
                <a:gd name="T35" fmla="*/ 203 h 203"/>
                <a:gd name="T36" fmla="*/ 137 w 165"/>
                <a:gd name="T37" fmla="*/ 198 h 203"/>
                <a:gd name="T38" fmla="*/ 125 w 165"/>
                <a:gd name="T39" fmla="*/ 195 h 203"/>
                <a:gd name="T40" fmla="*/ 121 w 165"/>
                <a:gd name="T41" fmla="*/ 200 h 203"/>
                <a:gd name="T42" fmla="*/ 109 w 165"/>
                <a:gd name="T43" fmla="*/ 191 h 203"/>
                <a:gd name="T44" fmla="*/ 100 w 165"/>
                <a:gd name="T45" fmla="*/ 191 h 203"/>
                <a:gd name="T46" fmla="*/ 83 w 165"/>
                <a:gd name="T47" fmla="*/ 194 h 203"/>
                <a:gd name="T48" fmla="*/ 87 w 165"/>
                <a:gd name="T49" fmla="*/ 191 h 203"/>
                <a:gd name="T50" fmla="*/ 90 w 165"/>
                <a:gd name="T51" fmla="*/ 187 h 203"/>
                <a:gd name="T52" fmla="*/ 85 w 165"/>
                <a:gd name="T53" fmla="*/ 182 h 203"/>
                <a:gd name="T54" fmla="*/ 82 w 165"/>
                <a:gd name="T55" fmla="*/ 177 h 203"/>
                <a:gd name="T56" fmla="*/ 81 w 165"/>
                <a:gd name="T57" fmla="*/ 175 h 203"/>
                <a:gd name="T58" fmla="*/ 67 w 165"/>
                <a:gd name="T59" fmla="*/ 159 h 203"/>
                <a:gd name="T60" fmla="*/ 48 w 165"/>
                <a:gd name="T61" fmla="*/ 152 h 203"/>
                <a:gd name="T62" fmla="*/ 38 w 165"/>
                <a:gd name="T63" fmla="*/ 154 h 203"/>
                <a:gd name="T64" fmla="*/ 28 w 165"/>
                <a:gd name="T65" fmla="*/ 146 h 203"/>
                <a:gd name="T66" fmla="*/ 14 w 165"/>
                <a:gd name="T67" fmla="*/ 135 h 203"/>
                <a:gd name="T68" fmla="*/ 16 w 165"/>
                <a:gd name="T69" fmla="*/ 130 h 203"/>
                <a:gd name="T70" fmla="*/ 16 w 165"/>
                <a:gd name="T71" fmla="*/ 123 h 203"/>
                <a:gd name="T72" fmla="*/ 4 w 165"/>
                <a:gd name="T73" fmla="*/ 118 h 203"/>
                <a:gd name="T74" fmla="*/ 0 w 165"/>
                <a:gd name="T75" fmla="*/ 111 h 203"/>
                <a:gd name="T76" fmla="*/ 6 w 165"/>
                <a:gd name="T77" fmla="*/ 107 h 203"/>
                <a:gd name="T78" fmla="*/ 17 w 165"/>
                <a:gd name="T79" fmla="*/ 104 h 203"/>
                <a:gd name="T80" fmla="*/ 40 w 165"/>
                <a:gd name="T81" fmla="*/ 106 h 203"/>
                <a:gd name="T82" fmla="*/ 41 w 165"/>
                <a:gd name="T83" fmla="*/ 101 h 203"/>
                <a:gd name="T84" fmla="*/ 34 w 165"/>
                <a:gd name="T85" fmla="*/ 88 h 203"/>
                <a:gd name="T86" fmla="*/ 35 w 165"/>
                <a:gd name="T87" fmla="*/ 77 h 203"/>
                <a:gd name="T88" fmla="*/ 22 w 165"/>
                <a:gd name="T89" fmla="*/ 64 h 203"/>
                <a:gd name="T90" fmla="*/ 20 w 165"/>
                <a:gd name="T91" fmla="*/ 54 h 203"/>
                <a:gd name="T92" fmla="*/ 25 w 165"/>
                <a:gd name="T93" fmla="*/ 53 h 203"/>
                <a:gd name="T94" fmla="*/ 27 w 165"/>
                <a:gd name="T95" fmla="*/ 51 h 203"/>
                <a:gd name="T96" fmla="*/ 30 w 165"/>
                <a:gd name="T97" fmla="*/ 50 h 203"/>
                <a:gd name="T98" fmla="*/ 42 w 165"/>
                <a:gd name="T99" fmla="*/ 52 h 203"/>
                <a:gd name="T100" fmla="*/ 53 w 165"/>
                <a:gd name="T101" fmla="*/ 52 h 203"/>
                <a:gd name="T102" fmla="*/ 61 w 165"/>
                <a:gd name="T103" fmla="*/ 47 h 203"/>
                <a:gd name="T104" fmla="*/ 70 w 165"/>
                <a:gd name="T105" fmla="*/ 40 h 203"/>
                <a:gd name="T106" fmla="*/ 75 w 165"/>
                <a:gd name="T107" fmla="*/ 33 h 203"/>
                <a:gd name="T108" fmla="*/ 80 w 165"/>
                <a:gd name="T109" fmla="*/ 30 h 203"/>
                <a:gd name="T110" fmla="*/ 85 w 165"/>
                <a:gd name="T111" fmla="*/ 30 h 203"/>
                <a:gd name="T112" fmla="*/ 88 w 165"/>
                <a:gd name="T113" fmla="*/ 15 h 203"/>
                <a:gd name="T114" fmla="*/ 95 w 165"/>
                <a:gd name="T115" fmla="*/ 9 h 203"/>
                <a:gd name="T116" fmla="*/ 103 w 165"/>
                <a:gd name="T117" fmla="*/ 2 h 203"/>
                <a:gd name="T118" fmla="*/ 107 w 165"/>
                <a:gd name="T119" fmla="*/ 1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5" h="203">
                  <a:moveTo>
                    <a:pt x="110" y="14"/>
                  </a:moveTo>
                  <a:lnTo>
                    <a:pt x="110" y="15"/>
                  </a:lnTo>
                  <a:lnTo>
                    <a:pt x="111" y="15"/>
                  </a:lnTo>
                  <a:lnTo>
                    <a:pt x="114" y="17"/>
                  </a:lnTo>
                  <a:lnTo>
                    <a:pt x="116" y="18"/>
                  </a:lnTo>
                  <a:lnTo>
                    <a:pt x="117" y="18"/>
                  </a:lnTo>
                  <a:lnTo>
                    <a:pt x="117" y="18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19" y="20"/>
                  </a:lnTo>
                  <a:lnTo>
                    <a:pt x="119" y="20"/>
                  </a:lnTo>
                  <a:lnTo>
                    <a:pt x="119" y="20"/>
                  </a:lnTo>
                  <a:lnTo>
                    <a:pt x="120" y="21"/>
                  </a:lnTo>
                  <a:lnTo>
                    <a:pt x="121" y="21"/>
                  </a:lnTo>
                  <a:lnTo>
                    <a:pt x="121" y="21"/>
                  </a:lnTo>
                  <a:lnTo>
                    <a:pt x="122" y="21"/>
                  </a:lnTo>
                  <a:lnTo>
                    <a:pt x="122" y="22"/>
                  </a:lnTo>
                  <a:lnTo>
                    <a:pt x="123" y="22"/>
                  </a:lnTo>
                  <a:lnTo>
                    <a:pt x="127" y="24"/>
                  </a:lnTo>
                  <a:lnTo>
                    <a:pt x="128" y="24"/>
                  </a:lnTo>
                  <a:lnTo>
                    <a:pt x="128" y="25"/>
                  </a:lnTo>
                  <a:lnTo>
                    <a:pt x="129" y="25"/>
                  </a:lnTo>
                  <a:lnTo>
                    <a:pt x="129" y="25"/>
                  </a:lnTo>
                  <a:lnTo>
                    <a:pt x="129" y="25"/>
                  </a:lnTo>
                  <a:lnTo>
                    <a:pt x="130" y="25"/>
                  </a:lnTo>
                  <a:lnTo>
                    <a:pt x="130" y="25"/>
                  </a:lnTo>
                  <a:lnTo>
                    <a:pt x="130" y="25"/>
                  </a:lnTo>
                  <a:lnTo>
                    <a:pt x="134" y="25"/>
                  </a:lnTo>
                  <a:lnTo>
                    <a:pt x="134" y="25"/>
                  </a:lnTo>
                  <a:lnTo>
                    <a:pt x="135" y="25"/>
                  </a:lnTo>
                  <a:lnTo>
                    <a:pt x="135" y="25"/>
                  </a:lnTo>
                  <a:lnTo>
                    <a:pt x="136" y="25"/>
                  </a:lnTo>
                  <a:lnTo>
                    <a:pt x="136" y="25"/>
                  </a:lnTo>
                  <a:lnTo>
                    <a:pt x="136" y="25"/>
                  </a:lnTo>
                  <a:lnTo>
                    <a:pt x="137" y="25"/>
                  </a:lnTo>
                  <a:lnTo>
                    <a:pt x="138" y="25"/>
                  </a:lnTo>
                  <a:lnTo>
                    <a:pt x="138" y="25"/>
                  </a:lnTo>
                  <a:lnTo>
                    <a:pt x="139" y="25"/>
                  </a:lnTo>
                  <a:lnTo>
                    <a:pt x="139" y="25"/>
                  </a:lnTo>
                  <a:lnTo>
                    <a:pt x="140" y="25"/>
                  </a:lnTo>
                  <a:lnTo>
                    <a:pt x="140" y="25"/>
                  </a:lnTo>
                  <a:lnTo>
                    <a:pt x="140" y="25"/>
                  </a:lnTo>
                  <a:lnTo>
                    <a:pt x="140" y="25"/>
                  </a:lnTo>
                  <a:lnTo>
                    <a:pt x="140" y="25"/>
                  </a:lnTo>
                  <a:lnTo>
                    <a:pt x="140" y="25"/>
                  </a:lnTo>
                  <a:lnTo>
                    <a:pt x="140" y="26"/>
                  </a:lnTo>
                  <a:lnTo>
                    <a:pt x="140" y="26"/>
                  </a:lnTo>
                  <a:lnTo>
                    <a:pt x="139" y="27"/>
                  </a:lnTo>
                  <a:lnTo>
                    <a:pt x="139" y="28"/>
                  </a:lnTo>
                  <a:lnTo>
                    <a:pt x="139" y="28"/>
                  </a:lnTo>
                  <a:lnTo>
                    <a:pt x="138" y="31"/>
                  </a:lnTo>
                  <a:lnTo>
                    <a:pt x="137" y="32"/>
                  </a:lnTo>
                  <a:lnTo>
                    <a:pt x="136" y="33"/>
                  </a:lnTo>
                  <a:lnTo>
                    <a:pt x="136" y="34"/>
                  </a:lnTo>
                  <a:lnTo>
                    <a:pt x="135" y="35"/>
                  </a:lnTo>
                  <a:lnTo>
                    <a:pt x="135" y="36"/>
                  </a:lnTo>
                  <a:lnTo>
                    <a:pt x="135" y="36"/>
                  </a:lnTo>
                  <a:lnTo>
                    <a:pt x="135" y="37"/>
                  </a:lnTo>
                  <a:lnTo>
                    <a:pt x="135" y="37"/>
                  </a:lnTo>
                  <a:lnTo>
                    <a:pt x="135" y="37"/>
                  </a:lnTo>
                  <a:lnTo>
                    <a:pt x="135" y="37"/>
                  </a:lnTo>
                  <a:lnTo>
                    <a:pt x="135" y="37"/>
                  </a:lnTo>
                  <a:lnTo>
                    <a:pt x="135" y="39"/>
                  </a:lnTo>
                  <a:lnTo>
                    <a:pt x="135" y="40"/>
                  </a:lnTo>
                  <a:lnTo>
                    <a:pt x="135" y="40"/>
                  </a:lnTo>
                  <a:lnTo>
                    <a:pt x="135" y="40"/>
                  </a:lnTo>
                  <a:lnTo>
                    <a:pt x="135" y="41"/>
                  </a:lnTo>
                  <a:lnTo>
                    <a:pt x="134" y="44"/>
                  </a:lnTo>
                  <a:lnTo>
                    <a:pt x="133" y="45"/>
                  </a:lnTo>
                  <a:lnTo>
                    <a:pt x="132" y="51"/>
                  </a:lnTo>
                  <a:lnTo>
                    <a:pt x="131" y="54"/>
                  </a:lnTo>
                  <a:lnTo>
                    <a:pt x="130" y="55"/>
                  </a:lnTo>
                  <a:lnTo>
                    <a:pt x="130" y="55"/>
                  </a:lnTo>
                  <a:lnTo>
                    <a:pt x="130" y="55"/>
                  </a:lnTo>
                  <a:lnTo>
                    <a:pt x="130" y="56"/>
                  </a:lnTo>
                  <a:lnTo>
                    <a:pt x="130" y="56"/>
                  </a:lnTo>
                  <a:lnTo>
                    <a:pt x="130" y="56"/>
                  </a:lnTo>
                  <a:lnTo>
                    <a:pt x="130" y="57"/>
                  </a:lnTo>
                  <a:lnTo>
                    <a:pt x="130" y="59"/>
                  </a:lnTo>
                  <a:lnTo>
                    <a:pt x="130" y="59"/>
                  </a:lnTo>
                  <a:lnTo>
                    <a:pt x="130" y="59"/>
                  </a:lnTo>
                  <a:lnTo>
                    <a:pt x="131" y="64"/>
                  </a:lnTo>
                  <a:lnTo>
                    <a:pt x="131" y="64"/>
                  </a:lnTo>
                  <a:lnTo>
                    <a:pt x="131" y="64"/>
                  </a:lnTo>
                  <a:lnTo>
                    <a:pt x="131" y="65"/>
                  </a:lnTo>
                  <a:lnTo>
                    <a:pt x="131" y="65"/>
                  </a:lnTo>
                  <a:lnTo>
                    <a:pt x="131" y="66"/>
                  </a:lnTo>
                  <a:lnTo>
                    <a:pt x="131" y="67"/>
                  </a:lnTo>
                  <a:lnTo>
                    <a:pt x="131" y="68"/>
                  </a:lnTo>
                  <a:lnTo>
                    <a:pt x="130" y="70"/>
                  </a:lnTo>
                  <a:lnTo>
                    <a:pt x="130" y="73"/>
                  </a:lnTo>
                  <a:lnTo>
                    <a:pt x="130" y="73"/>
                  </a:lnTo>
                  <a:lnTo>
                    <a:pt x="130" y="73"/>
                  </a:lnTo>
                  <a:lnTo>
                    <a:pt x="130" y="74"/>
                  </a:lnTo>
                  <a:lnTo>
                    <a:pt x="130" y="74"/>
                  </a:lnTo>
                  <a:lnTo>
                    <a:pt x="130" y="74"/>
                  </a:lnTo>
                  <a:lnTo>
                    <a:pt x="130" y="74"/>
                  </a:lnTo>
                  <a:lnTo>
                    <a:pt x="130" y="76"/>
                  </a:lnTo>
                  <a:lnTo>
                    <a:pt x="131" y="77"/>
                  </a:lnTo>
                  <a:lnTo>
                    <a:pt x="131" y="77"/>
                  </a:lnTo>
                  <a:lnTo>
                    <a:pt x="131" y="77"/>
                  </a:lnTo>
                  <a:lnTo>
                    <a:pt x="131" y="78"/>
                  </a:lnTo>
                  <a:lnTo>
                    <a:pt x="131" y="78"/>
                  </a:lnTo>
                  <a:lnTo>
                    <a:pt x="131" y="79"/>
                  </a:lnTo>
                  <a:lnTo>
                    <a:pt x="132" y="80"/>
                  </a:lnTo>
                  <a:lnTo>
                    <a:pt x="132" y="80"/>
                  </a:lnTo>
                  <a:lnTo>
                    <a:pt x="132" y="81"/>
                  </a:lnTo>
                  <a:lnTo>
                    <a:pt x="133" y="81"/>
                  </a:lnTo>
                  <a:lnTo>
                    <a:pt x="133" y="81"/>
                  </a:lnTo>
                  <a:lnTo>
                    <a:pt x="133" y="81"/>
                  </a:lnTo>
                  <a:lnTo>
                    <a:pt x="133" y="81"/>
                  </a:lnTo>
                  <a:lnTo>
                    <a:pt x="134" y="82"/>
                  </a:lnTo>
                  <a:lnTo>
                    <a:pt x="134" y="82"/>
                  </a:lnTo>
                  <a:lnTo>
                    <a:pt x="134" y="83"/>
                  </a:lnTo>
                  <a:lnTo>
                    <a:pt x="135" y="83"/>
                  </a:lnTo>
                  <a:lnTo>
                    <a:pt x="136" y="84"/>
                  </a:lnTo>
                  <a:lnTo>
                    <a:pt x="136" y="84"/>
                  </a:lnTo>
                  <a:lnTo>
                    <a:pt x="136" y="85"/>
                  </a:lnTo>
                  <a:lnTo>
                    <a:pt x="136" y="85"/>
                  </a:lnTo>
                  <a:lnTo>
                    <a:pt x="136" y="85"/>
                  </a:lnTo>
                  <a:lnTo>
                    <a:pt x="136" y="86"/>
                  </a:lnTo>
                  <a:lnTo>
                    <a:pt x="137" y="87"/>
                  </a:lnTo>
                  <a:lnTo>
                    <a:pt x="137" y="87"/>
                  </a:lnTo>
                  <a:lnTo>
                    <a:pt x="138" y="88"/>
                  </a:lnTo>
                  <a:lnTo>
                    <a:pt x="139" y="88"/>
                  </a:lnTo>
                  <a:lnTo>
                    <a:pt x="139" y="89"/>
                  </a:lnTo>
                  <a:lnTo>
                    <a:pt x="139" y="89"/>
                  </a:lnTo>
                  <a:lnTo>
                    <a:pt x="139" y="89"/>
                  </a:lnTo>
                  <a:lnTo>
                    <a:pt x="141" y="90"/>
                  </a:lnTo>
                  <a:lnTo>
                    <a:pt x="141" y="90"/>
                  </a:lnTo>
                  <a:lnTo>
                    <a:pt x="141" y="90"/>
                  </a:lnTo>
                  <a:lnTo>
                    <a:pt x="141" y="90"/>
                  </a:lnTo>
                  <a:lnTo>
                    <a:pt x="141" y="90"/>
                  </a:lnTo>
                  <a:lnTo>
                    <a:pt x="142" y="91"/>
                  </a:lnTo>
                  <a:lnTo>
                    <a:pt x="142" y="92"/>
                  </a:lnTo>
                  <a:lnTo>
                    <a:pt x="143" y="92"/>
                  </a:lnTo>
                  <a:lnTo>
                    <a:pt x="143" y="93"/>
                  </a:lnTo>
                  <a:lnTo>
                    <a:pt x="143" y="93"/>
                  </a:lnTo>
                  <a:lnTo>
                    <a:pt x="143" y="93"/>
                  </a:lnTo>
                  <a:lnTo>
                    <a:pt x="144" y="93"/>
                  </a:lnTo>
                  <a:lnTo>
                    <a:pt x="144" y="93"/>
                  </a:lnTo>
                  <a:lnTo>
                    <a:pt x="144" y="94"/>
                  </a:lnTo>
                  <a:lnTo>
                    <a:pt x="144" y="95"/>
                  </a:lnTo>
                  <a:lnTo>
                    <a:pt x="143" y="96"/>
                  </a:lnTo>
                  <a:lnTo>
                    <a:pt x="143" y="98"/>
                  </a:lnTo>
                  <a:lnTo>
                    <a:pt x="142" y="99"/>
                  </a:lnTo>
                  <a:lnTo>
                    <a:pt x="141" y="103"/>
                  </a:lnTo>
                  <a:lnTo>
                    <a:pt x="141" y="103"/>
                  </a:lnTo>
                  <a:lnTo>
                    <a:pt x="141" y="103"/>
                  </a:lnTo>
                  <a:lnTo>
                    <a:pt x="141" y="104"/>
                  </a:lnTo>
                  <a:lnTo>
                    <a:pt x="140" y="104"/>
                  </a:lnTo>
                  <a:lnTo>
                    <a:pt x="140" y="105"/>
                  </a:lnTo>
                  <a:lnTo>
                    <a:pt x="138" y="111"/>
                  </a:lnTo>
                  <a:lnTo>
                    <a:pt x="138" y="111"/>
                  </a:lnTo>
                  <a:lnTo>
                    <a:pt x="138" y="112"/>
                  </a:lnTo>
                  <a:lnTo>
                    <a:pt x="137" y="115"/>
                  </a:lnTo>
                  <a:lnTo>
                    <a:pt x="137" y="118"/>
                  </a:lnTo>
                  <a:lnTo>
                    <a:pt x="136" y="120"/>
                  </a:lnTo>
                  <a:lnTo>
                    <a:pt x="136" y="122"/>
                  </a:lnTo>
                  <a:lnTo>
                    <a:pt x="136" y="123"/>
                  </a:lnTo>
                  <a:lnTo>
                    <a:pt x="136" y="124"/>
                  </a:lnTo>
                  <a:lnTo>
                    <a:pt x="136" y="126"/>
                  </a:lnTo>
                  <a:lnTo>
                    <a:pt x="136" y="127"/>
                  </a:lnTo>
                  <a:lnTo>
                    <a:pt x="136" y="129"/>
                  </a:lnTo>
                  <a:lnTo>
                    <a:pt x="137" y="131"/>
                  </a:lnTo>
                  <a:lnTo>
                    <a:pt x="137" y="132"/>
                  </a:lnTo>
                  <a:lnTo>
                    <a:pt x="137" y="132"/>
                  </a:lnTo>
                  <a:lnTo>
                    <a:pt x="137" y="132"/>
                  </a:lnTo>
                  <a:lnTo>
                    <a:pt x="137" y="133"/>
                  </a:lnTo>
                  <a:lnTo>
                    <a:pt x="139" y="135"/>
                  </a:lnTo>
                  <a:lnTo>
                    <a:pt x="139" y="135"/>
                  </a:lnTo>
                  <a:lnTo>
                    <a:pt x="139" y="135"/>
                  </a:lnTo>
                  <a:lnTo>
                    <a:pt x="140" y="135"/>
                  </a:lnTo>
                  <a:lnTo>
                    <a:pt x="140" y="136"/>
                  </a:lnTo>
                  <a:lnTo>
                    <a:pt x="141" y="136"/>
                  </a:lnTo>
                  <a:lnTo>
                    <a:pt x="141" y="136"/>
                  </a:lnTo>
                  <a:lnTo>
                    <a:pt x="141" y="136"/>
                  </a:lnTo>
                  <a:lnTo>
                    <a:pt x="141" y="136"/>
                  </a:lnTo>
                  <a:lnTo>
                    <a:pt x="144" y="136"/>
                  </a:lnTo>
                  <a:lnTo>
                    <a:pt x="144" y="136"/>
                  </a:lnTo>
                  <a:lnTo>
                    <a:pt x="144" y="135"/>
                  </a:lnTo>
                  <a:lnTo>
                    <a:pt x="143" y="134"/>
                  </a:lnTo>
                  <a:lnTo>
                    <a:pt x="142" y="133"/>
                  </a:lnTo>
                  <a:lnTo>
                    <a:pt x="141" y="132"/>
                  </a:lnTo>
                  <a:lnTo>
                    <a:pt x="141" y="132"/>
                  </a:lnTo>
                  <a:lnTo>
                    <a:pt x="141" y="132"/>
                  </a:lnTo>
                  <a:lnTo>
                    <a:pt x="141" y="132"/>
                  </a:lnTo>
                  <a:lnTo>
                    <a:pt x="141" y="132"/>
                  </a:lnTo>
                  <a:lnTo>
                    <a:pt x="141" y="132"/>
                  </a:lnTo>
                  <a:lnTo>
                    <a:pt x="141" y="132"/>
                  </a:lnTo>
                  <a:lnTo>
                    <a:pt x="141" y="132"/>
                  </a:lnTo>
                  <a:lnTo>
                    <a:pt x="141" y="132"/>
                  </a:lnTo>
                  <a:lnTo>
                    <a:pt x="143" y="134"/>
                  </a:lnTo>
                  <a:lnTo>
                    <a:pt x="144" y="135"/>
                  </a:lnTo>
                  <a:lnTo>
                    <a:pt x="145" y="137"/>
                  </a:lnTo>
                  <a:lnTo>
                    <a:pt x="145" y="137"/>
                  </a:lnTo>
                  <a:lnTo>
                    <a:pt x="145" y="138"/>
                  </a:lnTo>
                  <a:lnTo>
                    <a:pt x="145" y="138"/>
                  </a:lnTo>
                  <a:lnTo>
                    <a:pt x="145" y="138"/>
                  </a:lnTo>
                  <a:lnTo>
                    <a:pt x="145" y="138"/>
                  </a:lnTo>
                  <a:lnTo>
                    <a:pt x="145" y="138"/>
                  </a:lnTo>
                  <a:lnTo>
                    <a:pt x="145" y="138"/>
                  </a:lnTo>
                  <a:lnTo>
                    <a:pt x="145" y="138"/>
                  </a:lnTo>
                  <a:lnTo>
                    <a:pt x="145" y="138"/>
                  </a:lnTo>
                  <a:lnTo>
                    <a:pt x="145" y="137"/>
                  </a:lnTo>
                  <a:lnTo>
                    <a:pt x="144" y="137"/>
                  </a:lnTo>
                  <a:lnTo>
                    <a:pt x="144" y="137"/>
                  </a:lnTo>
                  <a:lnTo>
                    <a:pt x="144" y="137"/>
                  </a:lnTo>
                  <a:lnTo>
                    <a:pt x="143" y="138"/>
                  </a:lnTo>
                  <a:lnTo>
                    <a:pt x="143" y="139"/>
                  </a:lnTo>
                  <a:lnTo>
                    <a:pt x="143" y="139"/>
                  </a:lnTo>
                  <a:lnTo>
                    <a:pt x="143" y="140"/>
                  </a:lnTo>
                  <a:lnTo>
                    <a:pt x="143" y="141"/>
                  </a:lnTo>
                  <a:lnTo>
                    <a:pt x="143" y="142"/>
                  </a:lnTo>
                  <a:lnTo>
                    <a:pt x="144" y="142"/>
                  </a:lnTo>
                  <a:lnTo>
                    <a:pt x="144" y="143"/>
                  </a:lnTo>
                  <a:lnTo>
                    <a:pt x="144" y="144"/>
                  </a:lnTo>
                  <a:lnTo>
                    <a:pt x="144" y="144"/>
                  </a:lnTo>
                  <a:lnTo>
                    <a:pt x="145" y="145"/>
                  </a:lnTo>
                  <a:lnTo>
                    <a:pt x="145" y="145"/>
                  </a:lnTo>
                  <a:lnTo>
                    <a:pt x="146" y="147"/>
                  </a:lnTo>
                  <a:lnTo>
                    <a:pt x="148" y="149"/>
                  </a:lnTo>
                  <a:lnTo>
                    <a:pt x="148" y="149"/>
                  </a:lnTo>
                  <a:lnTo>
                    <a:pt x="149" y="149"/>
                  </a:lnTo>
                  <a:lnTo>
                    <a:pt x="156" y="153"/>
                  </a:lnTo>
                  <a:lnTo>
                    <a:pt x="156" y="153"/>
                  </a:lnTo>
                  <a:lnTo>
                    <a:pt x="158" y="153"/>
                  </a:lnTo>
                  <a:lnTo>
                    <a:pt x="162" y="154"/>
                  </a:lnTo>
                  <a:lnTo>
                    <a:pt x="163" y="154"/>
                  </a:lnTo>
                  <a:lnTo>
                    <a:pt x="163" y="154"/>
                  </a:lnTo>
                  <a:lnTo>
                    <a:pt x="164" y="154"/>
                  </a:lnTo>
                  <a:lnTo>
                    <a:pt x="165" y="153"/>
                  </a:lnTo>
                  <a:lnTo>
                    <a:pt x="165" y="154"/>
                  </a:lnTo>
                  <a:lnTo>
                    <a:pt x="165" y="155"/>
                  </a:lnTo>
                  <a:lnTo>
                    <a:pt x="165" y="156"/>
                  </a:lnTo>
                  <a:lnTo>
                    <a:pt x="164" y="156"/>
                  </a:lnTo>
                  <a:lnTo>
                    <a:pt x="164" y="156"/>
                  </a:lnTo>
                  <a:lnTo>
                    <a:pt x="163" y="156"/>
                  </a:lnTo>
                  <a:lnTo>
                    <a:pt x="162" y="156"/>
                  </a:lnTo>
                  <a:lnTo>
                    <a:pt x="162" y="156"/>
                  </a:lnTo>
                  <a:lnTo>
                    <a:pt x="161" y="156"/>
                  </a:lnTo>
                  <a:lnTo>
                    <a:pt x="161" y="156"/>
                  </a:lnTo>
                  <a:lnTo>
                    <a:pt x="161" y="156"/>
                  </a:lnTo>
                  <a:lnTo>
                    <a:pt x="160" y="157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57" y="162"/>
                  </a:lnTo>
                  <a:lnTo>
                    <a:pt x="156" y="163"/>
                  </a:lnTo>
                  <a:lnTo>
                    <a:pt x="156" y="163"/>
                  </a:lnTo>
                  <a:lnTo>
                    <a:pt x="156" y="163"/>
                  </a:lnTo>
                  <a:lnTo>
                    <a:pt x="155" y="165"/>
                  </a:lnTo>
                  <a:lnTo>
                    <a:pt x="154" y="167"/>
                  </a:lnTo>
                  <a:lnTo>
                    <a:pt x="154" y="171"/>
                  </a:lnTo>
                  <a:lnTo>
                    <a:pt x="154" y="171"/>
                  </a:lnTo>
                  <a:lnTo>
                    <a:pt x="154" y="171"/>
                  </a:lnTo>
                  <a:lnTo>
                    <a:pt x="154" y="171"/>
                  </a:lnTo>
                  <a:lnTo>
                    <a:pt x="154" y="171"/>
                  </a:lnTo>
                  <a:lnTo>
                    <a:pt x="154" y="175"/>
                  </a:lnTo>
                  <a:lnTo>
                    <a:pt x="155" y="176"/>
                  </a:lnTo>
                  <a:lnTo>
                    <a:pt x="155" y="176"/>
                  </a:lnTo>
                  <a:lnTo>
                    <a:pt x="155" y="176"/>
                  </a:lnTo>
                  <a:lnTo>
                    <a:pt x="155" y="176"/>
                  </a:lnTo>
                  <a:lnTo>
                    <a:pt x="155" y="177"/>
                  </a:lnTo>
                  <a:lnTo>
                    <a:pt x="155" y="177"/>
                  </a:lnTo>
                  <a:lnTo>
                    <a:pt x="156" y="177"/>
                  </a:lnTo>
                  <a:lnTo>
                    <a:pt x="156" y="177"/>
                  </a:lnTo>
                  <a:lnTo>
                    <a:pt x="156" y="177"/>
                  </a:lnTo>
                  <a:lnTo>
                    <a:pt x="156" y="177"/>
                  </a:lnTo>
                  <a:lnTo>
                    <a:pt x="156" y="177"/>
                  </a:lnTo>
                  <a:lnTo>
                    <a:pt x="156" y="177"/>
                  </a:lnTo>
                  <a:lnTo>
                    <a:pt x="157" y="178"/>
                  </a:lnTo>
                  <a:lnTo>
                    <a:pt x="157" y="179"/>
                  </a:lnTo>
                  <a:lnTo>
                    <a:pt x="156" y="181"/>
                  </a:lnTo>
                  <a:lnTo>
                    <a:pt x="156" y="182"/>
                  </a:lnTo>
                  <a:lnTo>
                    <a:pt x="155" y="182"/>
                  </a:lnTo>
                  <a:lnTo>
                    <a:pt x="155" y="182"/>
                  </a:lnTo>
                  <a:lnTo>
                    <a:pt x="153" y="183"/>
                  </a:lnTo>
                  <a:lnTo>
                    <a:pt x="153" y="184"/>
                  </a:lnTo>
                  <a:lnTo>
                    <a:pt x="153" y="184"/>
                  </a:lnTo>
                  <a:lnTo>
                    <a:pt x="152" y="184"/>
                  </a:lnTo>
                  <a:lnTo>
                    <a:pt x="152" y="184"/>
                  </a:lnTo>
                  <a:lnTo>
                    <a:pt x="152" y="184"/>
                  </a:lnTo>
                  <a:lnTo>
                    <a:pt x="152" y="185"/>
                  </a:lnTo>
                  <a:lnTo>
                    <a:pt x="150" y="187"/>
                  </a:lnTo>
                  <a:lnTo>
                    <a:pt x="149" y="189"/>
                  </a:lnTo>
                  <a:lnTo>
                    <a:pt x="149" y="189"/>
                  </a:lnTo>
                  <a:lnTo>
                    <a:pt x="147" y="191"/>
                  </a:lnTo>
                  <a:lnTo>
                    <a:pt x="144" y="195"/>
                  </a:lnTo>
                  <a:lnTo>
                    <a:pt x="141" y="199"/>
                  </a:lnTo>
                  <a:lnTo>
                    <a:pt x="140" y="199"/>
                  </a:lnTo>
                  <a:lnTo>
                    <a:pt x="140" y="199"/>
                  </a:lnTo>
                  <a:lnTo>
                    <a:pt x="140" y="200"/>
                  </a:lnTo>
                  <a:lnTo>
                    <a:pt x="139" y="201"/>
                  </a:lnTo>
                  <a:lnTo>
                    <a:pt x="139" y="201"/>
                  </a:lnTo>
                  <a:lnTo>
                    <a:pt x="139" y="201"/>
                  </a:lnTo>
                  <a:lnTo>
                    <a:pt x="139" y="202"/>
                  </a:lnTo>
                  <a:lnTo>
                    <a:pt x="139" y="202"/>
                  </a:lnTo>
                  <a:lnTo>
                    <a:pt x="140" y="202"/>
                  </a:lnTo>
                  <a:lnTo>
                    <a:pt x="140" y="202"/>
                  </a:lnTo>
                  <a:lnTo>
                    <a:pt x="140" y="203"/>
                  </a:lnTo>
                  <a:lnTo>
                    <a:pt x="140" y="203"/>
                  </a:lnTo>
                  <a:lnTo>
                    <a:pt x="140" y="203"/>
                  </a:lnTo>
                  <a:lnTo>
                    <a:pt x="139" y="203"/>
                  </a:lnTo>
                  <a:lnTo>
                    <a:pt x="139" y="203"/>
                  </a:lnTo>
                  <a:lnTo>
                    <a:pt x="139" y="203"/>
                  </a:lnTo>
                  <a:lnTo>
                    <a:pt x="139" y="203"/>
                  </a:lnTo>
                  <a:lnTo>
                    <a:pt x="138" y="203"/>
                  </a:lnTo>
                  <a:lnTo>
                    <a:pt x="138" y="203"/>
                  </a:lnTo>
                  <a:lnTo>
                    <a:pt x="138" y="203"/>
                  </a:lnTo>
                  <a:lnTo>
                    <a:pt x="137" y="202"/>
                  </a:lnTo>
                  <a:lnTo>
                    <a:pt x="137" y="202"/>
                  </a:lnTo>
                  <a:lnTo>
                    <a:pt x="137" y="202"/>
                  </a:lnTo>
                  <a:lnTo>
                    <a:pt x="137" y="202"/>
                  </a:lnTo>
                  <a:lnTo>
                    <a:pt x="138" y="200"/>
                  </a:lnTo>
                  <a:lnTo>
                    <a:pt x="138" y="200"/>
                  </a:lnTo>
                  <a:lnTo>
                    <a:pt x="138" y="199"/>
                  </a:lnTo>
                  <a:lnTo>
                    <a:pt x="138" y="199"/>
                  </a:lnTo>
                  <a:lnTo>
                    <a:pt x="138" y="199"/>
                  </a:lnTo>
                  <a:lnTo>
                    <a:pt x="138" y="198"/>
                  </a:lnTo>
                  <a:lnTo>
                    <a:pt x="138" y="198"/>
                  </a:lnTo>
                  <a:lnTo>
                    <a:pt x="138" y="198"/>
                  </a:lnTo>
                  <a:lnTo>
                    <a:pt x="137" y="198"/>
                  </a:lnTo>
                  <a:lnTo>
                    <a:pt x="137" y="198"/>
                  </a:lnTo>
                  <a:lnTo>
                    <a:pt x="137" y="197"/>
                  </a:lnTo>
                  <a:lnTo>
                    <a:pt x="136" y="197"/>
                  </a:lnTo>
                  <a:lnTo>
                    <a:pt x="136" y="197"/>
                  </a:lnTo>
                  <a:lnTo>
                    <a:pt x="136" y="197"/>
                  </a:lnTo>
                  <a:lnTo>
                    <a:pt x="136" y="197"/>
                  </a:lnTo>
                  <a:lnTo>
                    <a:pt x="136" y="197"/>
                  </a:lnTo>
                  <a:lnTo>
                    <a:pt x="135" y="197"/>
                  </a:lnTo>
                  <a:lnTo>
                    <a:pt x="135" y="197"/>
                  </a:lnTo>
                  <a:lnTo>
                    <a:pt x="135" y="197"/>
                  </a:lnTo>
                  <a:lnTo>
                    <a:pt x="135" y="197"/>
                  </a:lnTo>
                  <a:lnTo>
                    <a:pt x="135" y="197"/>
                  </a:lnTo>
                  <a:lnTo>
                    <a:pt x="129" y="195"/>
                  </a:lnTo>
                  <a:lnTo>
                    <a:pt x="129" y="195"/>
                  </a:lnTo>
                  <a:lnTo>
                    <a:pt x="127" y="195"/>
                  </a:lnTo>
                  <a:lnTo>
                    <a:pt x="125" y="195"/>
                  </a:lnTo>
                  <a:lnTo>
                    <a:pt x="125" y="195"/>
                  </a:lnTo>
                  <a:lnTo>
                    <a:pt x="124" y="195"/>
                  </a:lnTo>
                  <a:lnTo>
                    <a:pt x="124" y="196"/>
                  </a:lnTo>
                  <a:lnTo>
                    <a:pt x="124" y="196"/>
                  </a:lnTo>
                  <a:lnTo>
                    <a:pt x="122" y="196"/>
                  </a:lnTo>
                  <a:lnTo>
                    <a:pt x="121" y="197"/>
                  </a:lnTo>
                  <a:lnTo>
                    <a:pt x="121" y="197"/>
                  </a:lnTo>
                  <a:lnTo>
                    <a:pt x="121" y="197"/>
                  </a:lnTo>
                  <a:lnTo>
                    <a:pt x="121" y="197"/>
                  </a:lnTo>
                  <a:lnTo>
                    <a:pt x="121" y="197"/>
                  </a:lnTo>
                  <a:lnTo>
                    <a:pt x="121" y="197"/>
                  </a:lnTo>
                  <a:lnTo>
                    <a:pt x="120" y="199"/>
                  </a:lnTo>
                  <a:lnTo>
                    <a:pt x="121" y="199"/>
                  </a:lnTo>
                  <a:lnTo>
                    <a:pt x="121" y="200"/>
                  </a:lnTo>
                  <a:lnTo>
                    <a:pt x="121" y="200"/>
                  </a:lnTo>
                  <a:lnTo>
                    <a:pt x="121" y="200"/>
                  </a:lnTo>
                  <a:lnTo>
                    <a:pt x="121" y="200"/>
                  </a:lnTo>
                  <a:lnTo>
                    <a:pt x="121" y="200"/>
                  </a:lnTo>
                  <a:lnTo>
                    <a:pt x="119" y="200"/>
                  </a:lnTo>
                  <a:lnTo>
                    <a:pt x="119" y="201"/>
                  </a:lnTo>
                  <a:lnTo>
                    <a:pt x="119" y="201"/>
                  </a:lnTo>
                  <a:lnTo>
                    <a:pt x="119" y="201"/>
                  </a:lnTo>
                  <a:lnTo>
                    <a:pt x="116" y="199"/>
                  </a:lnTo>
                  <a:lnTo>
                    <a:pt x="115" y="199"/>
                  </a:lnTo>
                  <a:lnTo>
                    <a:pt x="114" y="198"/>
                  </a:lnTo>
                  <a:lnTo>
                    <a:pt x="112" y="195"/>
                  </a:lnTo>
                  <a:lnTo>
                    <a:pt x="112" y="194"/>
                  </a:lnTo>
                  <a:lnTo>
                    <a:pt x="112" y="194"/>
                  </a:lnTo>
                  <a:lnTo>
                    <a:pt x="112" y="193"/>
                  </a:lnTo>
                  <a:lnTo>
                    <a:pt x="112" y="193"/>
                  </a:lnTo>
                  <a:lnTo>
                    <a:pt x="112" y="193"/>
                  </a:lnTo>
                  <a:lnTo>
                    <a:pt x="111" y="193"/>
                  </a:lnTo>
                  <a:lnTo>
                    <a:pt x="111" y="193"/>
                  </a:lnTo>
                  <a:lnTo>
                    <a:pt x="111" y="193"/>
                  </a:lnTo>
                  <a:lnTo>
                    <a:pt x="109" y="191"/>
                  </a:lnTo>
                  <a:lnTo>
                    <a:pt x="108" y="191"/>
                  </a:lnTo>
                  <a:lnTo>
                    <a:pt x="108" y="191"/>
                  </a:lnTo>
                  <a:lnTo>
                    <a:pt x="108" y="191"/>
                  </a:lnTo>
                  <a:lnTo>
                    <a:pt x="108" y="191"/>
                  </a:lnTo>
                  <a:lnTo>
                    <a:pt x="107" y="190"/>
                  </a:lnTo>
                  <a:lnTo>
                    <a:pt x="107" y="190"/>
                  </a:lnTo>
                  <a:lnTo>
                    <a:pt x="107" y="190"/>
                  </a:lnTo>
                  <a:lnTo>
                    <a:pt x="107" y="190"/>
                  </a:lnTo>
                  <a:lnTo>
                    <a:pt x="106" y="190"/>
                  </a:lnTo>
                  <a:lnTo>
                    <a:pt x="106" y="190"/>
                  </a:lnTo>
                  <a:lnTo>
                    <a:pt x="106" y="190"/>
                  </a:lnTo>
                  <a:lnTo>
                    <a:pt x="102" y="191"/>
                  </a:lnTo>
                  <a:lnTo>
                    <a:pt x="101" y="191"/>
                  </a:lnTo>
                  <a:lnTo>
                    <a:pt x="101" y="191"/>
                  </a:lnTo>
                  <a:lnTo>
                    <a:pt x="101" y="191"/>
                  </a:lnTo>
                  <a:lnTo>
                    <a:pt x="101" y="191"/>
                  </a:lnTo>
                  <a:lnTo>
                    <a:pt x="100" y="191"/>
                  </a:lnTo>
                  <a:lnTo>
                    <a:pt x="100" y="191"/>
                  </a:lnTo>
                  <a:lnTo>
                    <a:pt x="99" y="191"/>
                  </a:lnTo>
                  <a:lnTo>
                    <a:pt x="99" y="191"/>
                  </a:lnTo>
                  <a:lnTo>
                    <a:pt x="90" y="194"/>
                  </a:lnTo>
                  <a:lnTo>
                    <a:pt x="84" y="196"/>
                  </a:lnTo>
                  <a:lnTo>
                    <a:pt x="84" y="196"/>
                  </a:lnTo>
                  <a:lnTo>
                    <a:pt x="83" y="196"/>
                  </a:lnTo>
                  <a:lnTo>
                    <a:pt x="83" y="196"/>
                  </a:lnTo>
                  <a:lnTo>
                    <a:pt x="83" y="196"/>
                  </a:lnTo>
                  <a:lnTo>
                    <a:pt x="83" y="196"/>
                  </a:lnTo>
                  <a:lnTo>
                    <a:pt x="83" y="195"/>
                  </a:lnTo>
                  <a:lnTo>
                    <a:pt x="83" y="194"/>
                  </a:lnTo>
                  <a:lnTo>
                    <a:pt x="83" y="194"/>
                  </a:lnTo>
                  <a:lnTo>
                    <a:pt x="83" y="194"/>
                  </a:lnTo>
                  <a:lnTo>
                    <a:pt x="83" y="194"/>
                  </a:lnTo>
                  <a:lnTo>
                    <a:pt x="83" y="194"/>
                  </a:lnTo>
                  <a:lnTo>
                    <a:pt x="83" y="194"/>
                  </a:lnTo>
                  <a:lnTo>
                    <a:pt x="83" y="194"/>
                  </a:lnTo>
                  <a:lnTo>
                    <a:pt x="84" y="194"/>
                  </a:lnTo>
                  <a:lnTo>
                    <a:pt x="84" y="194"/>
                  </a:lnTo>
                  <a:lnTo>
                    <a:pt x="84" y="194"/>
                  </a:lnTo>
                  <a:lnTo>
                    <a:pt x="84" y="194"/>
                  </a:lnTo>
                  <a:lnTo>
                    <a:pt x="84" y="194"/>
                  </a:lnTo>
                  <a:lnTo>
                    <a:pt x="85" y="194"/>
                  </a:lnTo>
                  <a:lnTo>
                    <a:pt x="85" y="194"/>
                  </a:lnTo>
                  <a:lnTo>
                    <a:pt x="85" y="193"/>
                  </a:lnTo>
                  <a:lnTo>
                    <a:pt x="85" y="193"/>
                  </a:lnTo>
                  <a:lnTo>
                    <a:pt x="86" y="193"/>
                  </a:lnTo>
                  <a:lnTo>
                    <a:pt x="86" y="193"/>
                  </a:lnTo>
                  <a:lnTo>
                    <a:pt x="86" y="193"/>
                  </a:lnTo>
                  <a:lnTo>
                    <a:pt x="86" y="193"/>
                  </a:lnTo>
                  <a:lnTo>
                    <a:pt x="86" y="192"/>
                  </a:lnTo>
                  <a:lnTo>
                    <a:pt x="87" y="191"/>
                  </a:lnTo>
                  <a:lnTo>
                    <a:pt x="87" y="191"/>
                  </a:lnTo>
                  <a:lnTo>
                    <a:pt x="87" y="191"/>
                  </a:lnTo>
                  <a:lnTo>
                    <a:pt x="87" y="190"/>
                  </a:lnTo>
                  <a:lnTo>
                    <a:pt x="87" y="190"/>
                  </a:lnTo>
                  <a:lnTo>
                    <a:pt x="87" y="190"/>
                  </a:lnTo>
                  <a:lnTo>
                    <a:pt x="86" y="189"/>
                  </a:lnTo>
                  <a:lnTo>
                    <a:pt x="86" y="189"/>
                  </a:lnTo>
                  <a:lnTo>
                    <a:pt x="86" y="189"/>
                  </a:lnTo>
                  <a:lnTo>
                    <a:pt x="86" y="189"/>
                  </a:lnTo>
                  <a:lnTo>
                    <a:pt x="86" y="189"/>
                  </a:lnTo>
                  <a:lnTo>
                    <a:pt x="86" y="188"/>
                  </a:lnTo>
                  <a:lnTo>
                    <a:pt x="86" y="188"/>
                  </a:lnTo>
                  <a:lnTo>
                    <a:pt x="86" y="188"/>
                  </a:lnTo>
                  <a:lnTo>
                    <a:pt x="86" y="188"/>
                  </a:lnTo>
                  <a:lnTo>
                    <a:pt x="88" y="188"/>
                  </a:lnTo>
                  <a:lnTo>
                    <a:pt x="90" y="187"/>
                  </a:lnTo>
                  <a:lnTo>
                    <a:pt x="90" y="187"/>
                  </a:lnTo>
                  <a:lnTo>
                    <a:pt x="90" y="187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7" y="185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85" y="183"/>
                  </a:lnTo>
                  <a:lnTo>
                    <a:pt x="85" y="183"/>
                  </a:lnTo>
                  <a:lnTo>
                    <a:pt x="85" y="183"/>
                  </a:lnTo>
                  <a:lnTo>
                    <a:pt x="85" y="183"/>
                  </a:lnTo>
                  <a:lnTo>
                    <a:pt x="85" y="183"/>
                  </a:lnTo>
                  <a:lnTo>
                    <a:pt x="85" y="182"/>
                  </a:lnTo>
                  <a:lnTo>
                    <a:pt x="85" y="182"/>
                  </a:lnTo>
                  <a:lnTo>
                    <a:pt x="83" y="181"/>
                  </a:lnTo>
                  <a:lnTo>
                    <a:pt x="82" y="181"/>
                  </a:lnTo>
                  <a:lnTo>
                    <a:pt x="82" y="181"/>
                  </a:lnTo>
                  <a:lnTo>
                    <a:pt x="82" y="181"/>
                  </a:lnTo>
                  <a:lnTo>
                    <a:pt x="81" y="180"/>
                  </a:lnTo>
                  <a:lnTo>
                    <a:pt x="81" y="180"/>
                  </a:lnTo>
                  <a:lnTo>
                    <a:pt x="81" y="180"/>
                  </a:lnTo>
                  <a:lnTo>
                    <a:pt x="81" y="180"/>
                  </a:lnTo>
                  <a:lnTo>
                    <a:pt x="81" y="180"/>
                  </a:lnTo>
                  <a:lnTo>
                    <a:pt x="81" y="180"/>
                  </a:lnTo>
                  <a:lnTo>
                    <a:pt x="82" y="179"/>
                  </a:lnTo>
                  <a:lnTo>
                    <a:pt x="82" y="178"/>
                  </a:lnTo>
                  <a:lnTo>
                    <a:pt x="82" y="178"/>
                  </a:lnTo>
                  <a:lnTo>
                    <a:pt x="82" y="178"/>
                  </a:lnTo>
                  <a:lnTo>
                    <a:pt x="82" y="178"/>
                  </a:lnTo>
                  <a:lnTo>
                    <a:pt x="82" y="178"/>
                  </a:lnTo>
                  <a:lnTo>
                    <a:pt x="82" y="177"/>
                  </a:lnTo>
                  <a:lnTo>
                    <a:pt x="82" y="177"/>
                  </a:lnTo>
                  <a:lnTo>
                    <a:pt x="82" y="177"/>
                  </a:lnTo>
                  <a:lnTo>
                    <a:pt x="82" y="177"/>
                  </a:lnTo>
                  <a:lnTo>
                    <a:pt x="82" y="177"/>
                  </a:lnTo>
                  <a:lnTo>
                    <a:pt x="82" y="176"/>
                  </a:lnTo>
                  <a:lnTo>
                    <a:pt x="83" y="176"/>
                  </a:lnTo>
                  <a:lnTo>
                    <a:pt x="83" y="176"/>
                  </a:lnTo>
                  <a:lnTo>
                    <a:pt x="83" y="176"/>
                  </a:lnTo>
                  <a:lnTo>
                    <a:pt x="83" y="176"/>
                  </a:lnTo>
                  <a:lnTo>
                    <a:pt x="83" y="176"/>
                  </a:lnTo>
                  <a:lnTo>
                    <a:pt x="83" y="175"/>
                  </a:lnTo>
                  <a:lnTo>
                    <a:pt x="83" y="175"/>
                  </a:lnTo>
                  <a:lnTo>
                    <a:pt x="83" y="175"/>
                  </a:lnTo>
                  <a:lnTo>
                    <a:pt x="82" y="175"/>
                  </a:lnTo>
                  <a:lnTo>
                    <a:pt x="82" y="175"/>
                  </a:lnTo>
                  <a:lnTo>
                    <a:pt x="82" y="175"/>
                  </a:lnTo>
                  <a:lnTo>
                    <a:pt x="81" y="175"/>
                  </a:lnTo>
                  <a:lnTo>
                    <a:pt x="81" y="172"/>
                  </a:lnTo>
                  <a:lnTo>
                    <a:pt x="80" y="170"/>
                  </a:lnTo>
                  <a:lnTo>
                    <a:pt x="79" y="169"/>
                  </a:lnTo>
                  <a:lnTo>
                    <a:pt x="78" y="169"/>
                  </a:lnTo>
                  <a:lnTo>
                    <a:pt x="76" y="167"/>
                  </a:lnTo>
                  <a:lnTo>
                    <a:pt x="76" y="167"/>
                  </a:lnTo>
                  <a:lnTo>
                    <a:pt x="76" y="167"/>
                  </a:lnTo>
                  <a:lnTo>
                    <a:pt x="76" y="166"/>
                  </a:lnTo>
                  <a:lnTo>
                    <a:pt x="76" y="165"/>
                  </a:lnTo>
                  <a:lnTo>
                    <a:pt x="76" y="165"/>
                  </a:lnTo>
                  <a:lnTo>
                    <a:pt x="76" y="165"/>
                  </a:lnTo>
                  <a:lnTo>
                    <a:pt x="75" y="165"/>
                  </a:lnTo>
                  <a:lnTo>
                    <a:pt x="73" y="164"/>
                  </a:lnTo>
                  <a:lnTo>
                    <a:pt x="71" y="163"/>
                  </a:lnTo>
                  <a:lnTo>
                    <a:pt x="68" y="161"/>
                  </a:lnTo>
                  <a:lnTo>
                    <a:pt x="68" y="160"/>
                  </a:lnTo>
                  <a:lnTo>
                    <a:pt x="67" y="159"/>
                  </a:lnTo>
                  <a:lnTo>
                    <a:pt x="67" y="158"/>
                  </a:lnTo>
                  <a:lnTo>
                    <a:pt x="67" y="158"/>
                  </a:lnTo>
                  <a:lnTo>
                    <a:pt x="66" y="158"/>
                  </a:lnTo>
                  <a:lnTo>
                    <a:pt x="64" y="157"/>
                  </a:lnTo>
                  <a:lnTo>
                    <a:pt x="63" y="157"/>
                  </a:lnTo>
                  <a:lnTo>
                    <a:pt x="63" y="157"/>
                  </a:lnTo>
                  <a:lnTo>
                    <a:pt x="62" y="157"/>
                  </a:lnTo>
                  <a:lnTo>
                    <a:pt x="61" y="156"/>
                  </a:lnTo>
                  <a:lnTo>
                    <a:pt x="60" y="155"/>
                  </a:lnTo>
                  <a:lnTo>
                    <a:pt x="56" y="154"/>
                  </a:lnTo>
                  <a:lnTo>
                    <a:pt x="53" y="154"/>
                  </a:lnTo>
                  <a:lnTo>
                    <a:pt x="53" y="154"/>
                  </a:lnTo>
                  <a:lnTo>
                    <a:pt x="53" y="154"/>
                  </a:lnTo>
                  <a:lnTo>
                    <a:pt x="53" y="154"/>
                  </a:lnTo>
                  <a:lnTo>
                    <a:pt x="50" y="153"/>
                  </a:lnTo>
                  <a:lnTo>
                    <a:pt x="49" y="152"/>
                  </a:lnTo>
                  <a:lnTo>
                    <a:pt x="48" y="152"/>
                  </a:lnTo>
                  <a:lnTo>
                    <a:pt x="48" y="152"/>
                  </a:lnTo>
                  <a:lnTo>
                    <a:pt x="47" y="152"/>
                  </a:lnTo>
                  <a:lnTo>
                    <a:pt x="47" y="151"/>
                  </a:lnTo>
                  <a:lnTo>
                    <a:pt x="46" y="151"/>
                  </a:lnTo>
                  <a:lnTo>
                    <a:pt x="46" y="151"/>
                  </a:lnTo>
                  <a:lnTo>
                    <a:pt x="43" y="151"/>
                  </a:lnTo>
                  <a:lnTo>
                    <a:pt x="40" y="151"/>
                  </a:lnTo>
                  <a:lnTo>
                    <a:pt x="39" y="152"/>
                  </a:lnTo>
                  <a:lnTo>
                    <a:pt x="39" y="152"/>
                  </a:lnTo>
                  <a:lnTo>
                    <a:pt x="38" y="152"/>
                  </a:lnTo>
                  <a:lnTo>
                    <a:pt x="38" y="152"/>
                  </a:lnTo>
                  <a:lnTo>
                    <a:pt x="38" y="152"/>
                  </a:lnTo>
                  <a:lnTo>
                    <a:pt x="38" y="153"/>
                  </a:lnTo>
                  <a:lnTo>
                    <a:pt x="38" y="153"/>
                  </a:lnTo>
                  <a:lnTo>
                    <a:pt x="38" y="153"/>
                  </a:lnTo>
                  <a:lnTo>
                    <a:pt x="38" y="154"/>
                  </a:lnTo>
                  <a:lnTo>
                    <a:pt x="38" y="154"/>
                  </a:lnTo>
                  <a:lnTo>
                    <a:pt x="38" y="154"/>
                  </a:lnTo>
                  <a:lnTo>
                    <a:pt x="38" y="154"/>
                  </a:lnTo>
                  <a:lnTo>
                    <a:pt x="38" y="154"/>
                  </a:lnTo>
                  <a:lnTo>
                    <a:pt x="37" y="154"/>
                  </a:lnTo>
                  <a:lnTo>
                    <a:pt x="36" y="154"/>
                  </a:lnTo>
                  <a:lnTo>
                    <a:pt x="36" y="154"/>
                  </a:lnTo>
                  <a:lnTo>
                    <a:pt x="36" y="154"/>
                  </a:lnTo>
                  <a:lnTo>
                    <a:pt x="35" y="153"/>
                  </a:lnTo>
                  <a:lnTo>
                    <a:pt x="35" y="153"/>
                  </a:lnTo>
                  <a:lnTo>
                    <a:pt x="34" y="152"/>
                  </a:lnTo>
                  <a:lnTo>
                    <a:pt x="33" y="151"/>
                  </a:lnTo>
                  <a:lnTo>
                    <a:pt x="28" y="147"/>
                  </a:lnTo>
                  <a:lnTo>
                    <a:pt x="28" y="147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27" y="145"/>
                  </a:lnTo>
                  <a:lnTo>
                    <a:pt x="27" y="145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3" y="144"/>
                  </a:lnTo>
                  <a:lnTo>
                    <a:pt x="22" y="144"/>
                  </a:lnTo>
                  <a:lnTo>
                    <a:pt x="22" y="144"/>
                  </a:lnTo>
                  <a:lnTo>
                    <a:pt x="21" y="144"/>
                  </a:lnTo>
                  <a:lnTo>
                    <a:pt x="20" y="144"/>
                  </a:lnTo>
                  <a:lnTo>
                    <a:pt x="19" y="141"/>
                  </a:lnTo>
                  <a:lnTo>
                    <a:pt x="16" y="138"/>
                  </a:lnTo>
                  <a:lnTo>
                    <a:pt x="14" y="135"/>
                  </a:lnTo>
                  <a:lnTo>
                    <a:pt x="14" y="135"/>
                  </a:lnTo>
                  <a:lnTo>
                    <a:pt x="13" y="134"/>
                  </a:lnTo>
                  <a:lnTo>
                    <a:pt x="12" y="134"/>
                  </a:lnTo>
                  <a:lnTo>
                    <a:pt x="12" y="134"/>
                  </a:lnTo>
                  <a:lnTo>
                    <a:pt x="12" y="133"/>
                  </a:lnTo>
                  <a:lnTo>
                    <a:pt x="12" y="133"/>
                  </a:lnTo>
                  <a:lnTo>
                    <a:pt x="11" y="132"/>
                  </a:lnTo>
                  <a:lnTo>
                    <a:pt x="9" y="132"/>
                  </a:lnTo>
                  <a:lnTo>
                    <a:pt x="8" y="131"/>
                  </a:lnTo>
                  <a:lnTo>
                    <a:pt x="10" y="131"/>
                  </a:lnTo>
                  <a:lnTo>
                    <a:pt x="10" y="131"/>
                  </a:lnTo>
                  <a:lnTo>
                    <a:pt x="10" y="131"/>
                  </a:lnTo>
                  <a:lnTo>
                    <a:pt x="11" y="131"/>
                  </a:lnTo>
                  <a:lnTo>
                    <a:pt x="12" y="131"/>
                  </a:lnTo>
                  <a:lnTo>
                    <a:pt x="12" y="131"/>
                  </a:lnTo>
                  <a:lnTo>
                    <a:pt x="13" y="131"/>
                  </a:lnTo>
                  <a:lnTo>
                    <a:pt x="13" y="131"/>
                  </a:lnTo>
                  <a:lnTo>
                    <a:pt x="16" y="130"/>
                  </a:lnTo>
                  <a:lnTo>
                    <a:pt x="16" y="130"/>
                  </a:lnTo>
                  <a:lnTo>
                    <a:pt x="16" y="130"/>
                  </a:lnTo>
                  <a:lnTo>
                    <a:pt x="16" y="129"/>
                  </a:lnTo>
                  <a:lnTo>
                    <a:pt x="16" y="129"/>
                  </a:lnTo>
                  <a:lnTo>
                    <a:pt x="18" y="130"/>
                  </a:lnTo>
                  <a:lnTo>
                    <a:pt x="19" y="130"/>
                  </a:lnTo>
                  <a:lnTo>
                    <a:pt x="20" y="130"/>
                  </a:lnTo>
                  <a:lnTo>
                    <a:pt x="20" y="130"/>
                  </a:lnTo>
                  <a:lnTo>
                    <a:pt x="19" y="129"/>
                  </a:lnTo>
                  <a:lnTo>
                    <a:pt x="18" y="128"/>
                  </a:lnTo>
                  <a:lnTo>
                    <a:pt x="17" y="127"/>
                  </a:lnTo>
                  <a:lnTo>
                    <a:pt x="17" y="127"/>
                  </a:lnTo>
                  <a:lnTo>
                    <a:pt x="17" y="127"/>
                  </a:lnTo>
                  <a:lnTo>
                    <a:pt x="17" y="127"/>
                  </a:lnTo>
                  <a:lnTo>
                    <a:pt x="16" y="126"/>
                  </a:lnTo>
                  <a:lnTo>
                    <a:pt x="16" y="123"/>
                  </a:lnTo>
                  <a:lnTo>
                    <a:pt x="16" y="123"/>
                  </a:lnTo>
                  <a:lnTo>
                    <a:pt x="16" y="122"/>
                  </a:lnTo>
                  <a:lnTo>
                    <a:pt x="15" y="122"/>
                  </a:lnTo>
                  <a:lnTo>
                    <a:pt x="12" y="123"/>
                  </a:lnTo>
                  <a:lnTo>
                    <a:pt x="11" y="123"/>
                  </a:lnTo>
                  <a:lnTo>
                    <a:pt x="10" y="123"/>
                  </a:lnTo>
                  <a:lnTo>
                    <a:pt x="7" y="121"/>
                  </a:lnTo>
                  <a:lnTo>
                    <a:pt x="5" y="121"/>
                  </a:lnTo>
                  <a:lnTo>
                    <a:pt x="5" y="121"/>
                  </a:lnTo>
                  <a:lnTo>
                    <a:pt x="5" y="121"/>
                  </a:lnTo>
                  <a:lnTo>
                    <a:pt x="5" y="121"/>
                  </a:lnTo>
                  <a:lnTo>
                    <a:pt x="4" y="120"/>
                  </a:lnTo>
                  <a:lnTo>
                    <a:pt x="4" y="120"/>
                  </a:lnTo>
                  <a:lnTo>
                    <a:pt x="4" y="120"/>
                  </a:lnTo>
                  <a:lnTo>
                    <a:pt x="4" y="120"/>
                  </a:lnTo>
                  <a:lnTo>
                    <a:pt x="4" y="120"/>
                  </a:lnTo>
                  <a:lnTo>
                    <a:pt x="4" y="120"/>
                  </a:lnTo>
                  <a:lnTo>
                    <a:pt x="4" y="118"/>
                  </a:lnTo>
                  <a:lnTo>
                    <a:pt x="4" y="118"/>
                  </a:lnTo>
                  <a:lnTo>
                    <a:pt x="3" y="116"/>
                  </a:lnTo>
                  <a:lnTo>
                    <a:pt x="2" y="114"/>
                  </a:lnTo>
                  <a:lnTo>
                    <a:pt x="2" y="113"/>
                  </a:lnTo>
                  <a:lnTo>
                    <a:pt x="2" y="113"/>
                  </a:lnTo>
                  <a:lnTo>
                    <a:pt x="2" y="113"/>
                  </a:lnTo>
                  <a:lnTo>
                    <a:pt x="2" y="113"/>
                  </a:lnTo>
                  <a:lnTo>
                    <a:pt x="2" y="113"/>
                  </a:lnTo>
                  <a:lnTo>
                    <a:pt x="2" y="113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2" y="108"/>
                  </a:lnTo>
                  <a:lnTo>
                    <a:pt x="3" y="108"/>
                  </a:lnTo>
                  <a:lnTo>
                    <a:pt x="3" y="108"/>
                  </a:lnTo>
                  <a:lnTo>
                    <a:pt x="3" y="108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4" y="107"/>
                  </a:lnTo>
                  <a:lnTo>
                    <a:pt x="4" y="107"/>
                  </a:lnTo>
                  <a:lnTo>
                    <a:pt x="5" y="107"/>
                  </a:lnTo>
                  <a:lnTo>
                    <a:pt x="6" y="107"/>
                  </a:lnTo>
                  <a:lnTo>
                    <a:pt x="6" y="107"/>
                  </a:lnTo>
                  <a:lnTo>
                    <a:pt x="6" y="107"/>
                  </a:lnTo>
                  <a:lnTo>
                    <a:pt x="6" y="107"/>
                  </a:lnTo>
                  <a:lnTo>
                    <a:pt x="7" y="107"/>
                  </a:lnTo>
                  <a:lnTo>
                    <a:pt x="7" y="107"/>
                  </a:lnTo>
                  <a:lnTo>
                    <a:pt x="7" y="107"/>
                  </a:lnTo>
                  <a:lnTo>
                    <a:pt x="8" y="107"/>
                  </a:lnTo>
                  <a:lnTo>
                    <a:pt x="8" y="108"/>
                  </a:lnTo>
                  <a:lnTo>
                    <a:pt x="9" y="108"/>
                  </a:lnTo>
                  <a:lnTo>
                    <a:pt x="9" y="108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3" y="107"/>
                  </a:lnTo>
                  <a:lnTo>
                    <a:pt x="16" y="105"/>
                  </a:lnTo>
                  <a:lnTo>
                    <a:pt x="17" y="104"/>
                  </a:lnTo>
                  <a:lnTo>
                    <a:pt x="17" y="104"/>
                  </a:lnTo>
                  <a:lnTo>
                    <a:pt x="18" y="105"/>
                  </a:lnTo>
                  <a:lnTo>
                    <a:pt x="21" y="105"/>
                  </a:lnTo>
                  <a:lnTo>
                    <a:pt x="22" y="107"/>
                  </a:lnTo>
                  <a:lnTo>
                    <a:pt x="24" y="108"/>
                  </a:lnTo>
                  <a:lnTo>
                    <a:pt x="26" y="107"/>
                  </a:lnTo>
                  <a:lnTo>
                    <a:pt x="26" y="107"/>
                  </a:lnTo>
                  <a:lnTo>
                    <a:pt x="28" y="106"/>
                  </a:lnTo>
                  <a:lnTo>
                    <a:pt x="28" y="107"/>
                  </a:lnTo>
                  <a:lnTo>
                    <a:pt x="29" y="107"/>
                  </a:lnTo>
                  <a:lnTo>
                    <a:pt x="29" y="108"/>
                  </a:lnTo>
                  <a:lnTo>
                    <a:pt x="31" y="108"/>
                  </a:lnTo>
                  <a:lnTo>
                    <a:pt x="36" y="109"/>
                  </a:lnTo>
                  <a:lnTo>
                    <a:pt x="36" y="109"/>
                  </a:lnTo>
                  <a:lnTo>
                    <a:pt x="36" y="109"/>
                  </a:lnTo>
                  <a:lnTo>
                    <a:pt x="39" y="107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42" y="105"/>
                  </a:lnTo>
                  <a:lnTo>
                    <a:pt x="42" y="105"/>
                  </a:lnTo>
                  <a:lnTo>
                    <a:pt x="42" y="105"/>
                  </a:lnTo>
                  <a:lnTo>
                    <a:pt x="42" y="106"/>
                  </a:lnTo>
                  <a:lnTo>
                    <a:pt x="42" y="106"/>
                  </a:lnTo>
                  <a:lnTo>
                    <a:pt x="42" y="106"/>
                  </a:lnTo>
                  <a:lnTo>
                    <a:pt x="43" y="106"/>
                  </a:lnTo>
                  <a:lnTo>
                    <a:pt x="43" y="106"/>
                  </a:lnTo>
                  <a:lnTo>
                    <a:pt x="44" y="106"/>
                  </a:lnTo>
                  <a:lnTo>
                    <a:pt x="43" y="105"/>
                  </a:lnTo>
                  <a:lnTo>
                    <a:pt x="43" y="104"/>
                  </a:lnTo>
                  <a:lnTo>
                    <a:pt x="42" y="103"/>
                  </a:lnTo>
                  <a:lnTo>
                    <a:pt x="42" y="103"/>
                  </a:lnTo>
                  <a:lnTo>
                    <a:pt x="41" y="102"/>
                  </a:lnTo>
                  <a:lnTo>
                    <a:pt x="41" y="102"/>
                  </a:lnTo>
                  <a:lnTo>
                    <a:pt x="41" y="102"/>
                  </a:lnTo>
                  <a:lnTo>
                    <a:pt x="41" y="101"/>
                  </a:lnTo>
                  <a:lnTo>
                    <a:pt x="41" y="101"/>
                  </a:lnTo>
                  <a:lnTo>
                    <a:pt x="41" y="101"/>
                  </a:lnTo>
                  <a:lnTo>
                    <a:pt x="41" y="101"/>
                  </a:lnTo>
                  <a:lnTo>
                    <a:pt x="41" y="101"/>
                  </a:lnTo>
                  <a:lnTo>
                    <a:pt x="41" y="101"/>
                  </a:lnTo>
                  <a:lnTo>
                    <a:pt x="41" y="101"/>
                  </a:lnTo>
                  <a:lnTo>
                    <a:pt x="40" y="98"/>
                  </a:lnTo>
                  <a:lnTo>
                    <a:pt x="40" y="98"/>
                  </a:lnTo>
                  <a:lnTo>
                    <a:pt x="39" y="97"/>
                  </a:lnTo>
                  <a:lnTo>
                    <a:pt x="38" y="96"/>
                  </a:lnTo>
                  <a:lnTo>
                    <a:pt x="35" y="92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4" y="88"/>
                  </a:lnTo>
                  <a:lnTo>
                    <a:pt x="35" y="88"/>
                  </a:lnTo>
                  <a:lnTo>
                    <a:pt x="35" y="88"/>
                  </a:lnTo>
                  <a:lnTo>
                    <a:pt x="35" y="87"/>
                  </a:lnTo>
                  <a:lnTo>
                    <a:pt x="36" y="85"/>
                  </a:lnTo>
                  <a:lnTo>
                    <a:pt x="37" y="82"/>
                  </a:lnTo>
                  <a:lnTo>
                    <a:pt x="37" y="82"/>
                  </a:lnTo>
                  <a:lnTo>
                    <a:pt x="37" y="82"/>
                  </a:lnTo>
                  <a:lnTo>
                    <a:pt x="37" y="81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35" y="80"/>
                  </a:lnTo>
                  <a:lnTo>
                    <a:pt x="35" y="79"/>
                  </a:lnTo>
                  <a:lnTo>
                    <a:pt x="35" y="79"/>
                  </a:lnTo>
                  <a:lnTo>
                    <a:pt x="35" y="77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4" y="75"/>
                  </a:lnTo>
                  <a:lnTo>
                    <a:pt x="34" y="75"/>
                  </a:lnTo>
                  <a:lnTo>
                    <a:pt x="37" y="73"/>
                  </a:lnTo>
                  <a:lnTo>
                    <a:pt x="36" y="72"/>
                  </a:lnTo>
                  <a:lnTo>
                    <a:pt x="33" y="71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1" y="69"/>
                  </a:lnTo>
                  <a:lnTo>
                    <a:pt x="31" y="68"/>
                  </a:lnTo>
                  <a:lnTo>
                    <a:pt x="31" y="68"/>
                  </a:lnTo>
                  <a:lnTo>
                    <a:pt x="28" y="66"/>
                  </a:lnTo>
                  <a:lnTo>
                    <a:pt x="24" y="64"/>
                  </a:lnTo>
                  <a:lnTo>
                    <a:pt x="23" y="64"/>
                  </a:lnTo>
                  <a:lnTo>
                    <a:pt x="22" y="64"/>
                  </a:lnTo>
                  <a:lnTo>
                    <a:pt x="21" y="63"/>
                  </a:lnTo>
                  <a:lnTo>
                    <a:pt x="21" y="61"/>
                  </a:lnTo>
                  <a:lnTo>
                    <a:pt x="21" y="61"/>
                  </a:lnTo>
                  <a:lnTo>
                    <a:pt x="21" y="60"/>
                  </a:lnTo>
                  <a:lnTo>
                    <a:pt x="21" y="59"/>
                  </a:lnTo>
                  <a:lnTo>
                    <a:pt x="21" y="58"/>
                  </a:lnTo>
                  <a:lnTo>
                    <a:pt x="21" y="57"/>
                  </a:lnTo>
                  <a:lnTo>
                    <a:pt x="21" y="57"/>
                  </a:lnTo>
                  <a:lnTo>
                    <a:pt x="21" y="57"/>
                  </a:lnTo>
                  <a:lnTo>
                    <a:pt x="21" y="57"/>
                  </a:lnTo>
                  <a:lnTo>
                    <a:pt x="21" y="57"/>
                  </a:lnTo>
                  <a:lnTo>
                    <a:pt x="21" y="57"/>
                  </a:lnTo>
                  <a:lnTo>
                    <a:pt x="21" y="57"/>
                  </a:lnTo>
                  <a:lnTo>
                    <a:pt x="21" y="57"/>
                  </a:lnTo>
                  <a:lnTo>
                    <a:pt x="20" y="55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20" y="53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1" y="52"/>
                  </a:lnTo>
                  <a:lnTo>
                    <a:pt x="22" y="52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5" y="53"/>
                  </a:lnTo>
                  <a:lnTo>
                    <a:pt x="26" y="53"/>
                  </a:lnTo>
                  <a:lnTo>
                    <a:pt x="26" y="53"/>
                  </a:lnTo>
                  <a:lnTo>
                    <a:pt x="26" y="53"/>
                  </a:lnTo>
                  <a:lnTo>
                    <a:pt x="27" y="53"/>
                  </a:lnTo>
                  <a:lnTo>
                    <a:pt x="27" y="53"/>
                  </a:lnTo>
                  <a:lnTo>
                    <a:pt x="27" y="53"/>
                  </a:lnTo>
                  <a:lnTo>
                    <a:pt x="27" y="53"/>
                  </a:lnTo>
                  <a:lnTo>
                    <a:pt x="27" y="52"/>
                  </a:lnTo>
                  <a:lnTo>
                    <a:pt x="27" y="52"/>
                  </a:lnTo>
                  <a:lnTo>
                    <a:pt x="27" y="52"/>
                  </a:lnTo>
                  <a:lnTo>
                    <a:pt x="27" y="51"/>
                  </a:lnTo>
                  <a:lnTo>
                    <a:pt x="27" y="51"/>
                  </a:lnTo>
                  <a:lnTo>
                    <a:pt x="27" y="51"/>
                  </a:lnTo>
                  <a:lnTo>
                    <a:pt x="27" y="51"/>
                  </a:lnTo>
                  <a:lnTo>
                    <a:pt x="27" y="51"/>
                  </a:lnTo>
                  <a:lnTo>
                    <a:pt x="27" y="51"/>
                  </a:lnTo>
                  <a:lnTo>
                    <a:pt x="27" y="51"/>
                  </a:lnTo>
                  <a:lnTo>
                    <a:pt x="27" y="51"/>
                  </a:lnTo>
                  <a:lnTo>
                    <a:pt x="26" y="51"/>
                  </a:lnTo>
                  <a:lnTo>
                    <a:pt x="26" y="51"/>
                  </a:lnTo>
                  <a:lnTo>
                    <a:pt x="26" y="51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27" y="49"/>
                  </a:lnTo>
                  <a:lnTo>
                    <a:pt x="27" y="49"/>
                  </a:lnTo>
                  <a:lnTo>
                    <a:pt x="27" y="49"/>
                  </a:lnTo>
                  <a:lnTo>
                    <a:pt x="27" y="49"/>
                  </a:lnTo>
                  <a:lnTo>
                    <a:pt x="27" y="49"/>
                  </a:lnTo>
                  <a:lnTo>
                    <a:pt x="27" y="49"/>
                  </a:lnTo>
                  <a:lnTo>
                    <a:pt x="28" y="49"/>
                  </a:lnTo>
                  <a:lnTo>
                    <a:pt x="28" y="49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1" y="50"/>
                  </a:lnTo>
                  <a:lnTo>
                    <a:pt x="34" y="49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6" y="49"/>
                  </a:lnTo>
                  <a:lnTo>
                    <a:pt x="37" y="51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8" y="53"/>
                  </a:lnTo>
                  <a:lnTo>
                    <a:pt x="38" y="53"/>
                  </a:lnTo>
                  <a:lnTo>
                    <a:pt x="38" y="53"/>
                  </a:lnTo>
                  <a:lnTo>
                    <a:pt x="40" y="53"/>
                  </a:lnTo>
                  <a:lnTo>
                    <a:pt x="42" y="52"/>
                  </a:lnTo>
                  <a:lnTo>
                    <a:pt x="43" y="52"/>
                  </a:lnTo>
                  <a:lnTo>
                    <a:pt x="44" y="51"/>
                  </a:lnTo>
                  <a:lnTo>
                    <a:pt x="45" y="51"/>
                  </a:lnTo>
                  <a:lnTo>
                    <a:pt x="48" y="51"/>
                  </a:lnTo>
                  <a:lnTo>
                    <a:pt x="48" y="51"/>
                  </a:lnTo>
                  <a:lnTo>
                    <a:pt x="48" y="51"/>
                  </a:lnTo>
                  <a:lnTo>
                    <a:pt x="48" y="51"/>
                  </a:lnTo>
                  <a:lnTo>
                    <a:pt x="49" y="52"/>
                  </a:lnTo>
                  <a:lnTo>
                    <a:pt x="49" y="52"/>
                  </a:lnTo>
                  <a:lnTo>
                    <a:pt x="50" y="52"/>
                  </a:lnTo>
                  <a:lnTo>
                    <a:pt x="50" y="52"/>
                  </a:lnTo>
                  <a:lnTo>
                    <a:pt x="50" y="52"/>
                  </a:lnTo>
                  <a:lnTo>
                    <a:pt x="50" y="52"/>
                  </a:lnTo>
                  <a:lnTo>
                    <a:pt x="50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3" y="52"/>
                  </a:lnTo>
                  <a:lnTo>
                    <a:pt x="53" y="52"/>
                  </a:lnTo>
                  <a:lnTo>
                    <a:pt x="53" y="52"/>
                  </a:lnTo>
                  <a:lnTo>
                    <a:pt x="55" y="52"/>
                  </a:lnTo>
                  <a:lnTo>
                    <a:pt x="55" y="52"/>
                  </a:lnTo>
                  <a:lnTo>
                    <a:pt x="55" y="52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6" y="52"/>
                  </a:lnTo>
                  <a:lnTo>
                    <a:pt x="56" y="51"/>
                  </a:lnTo>
                  <a:lnTo>
                    <a:pt x="57" y="49"/>
                  </a:lnTo>
                  <a:lnTo>
                    <a:pt x="59" y="48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2" y="47"/>
                  </a:lnTo>
                  <a:lnTo>
                    <a:pt x="63" y="48"/>
                  </a:lnTo>
                  <a:lnTo>
                    <a:pt x="63" y="48"/>
                  </a:lnTo>
                  <a:lnTo>
                    <a:pt x="64" y="48"/>
                  </a:lnTo>
                  <a:lnTo>
                    <a:pt x="64" y="47"/>
                  </a:lnTo>
                  <a:lnTo>
                    <a:pt x="64" y="47"/>
                  </a:lnTo>
                  <a:lnTo>
                    <a:pt x="64" y="46"/>
                  </a:lnTo>
                  <a:lnTo>
                    <a:pt x="65" y="45"/>
                  </a:lnTo>
                  <a:lnTo>
                    <a:pt x="66" y="43"/>
                  </a:lnTo>
                  <a:lnTo>
                    <a:pt x="68" y="41"/>
                  </a:lnTo>
                  <a:lnTo>
                    <a:pt x="68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70" y="40"/>
                  </a:lnTo>
                  <a:lnTo>
                    <a:pt x="72" y="39"/>
                  </a:lnTo>
                  <a:lnTo>
                    <a:pt x="72" y="38"/>
                  </a:lnTo>
                  <a:lnTo>
                    <a:pt x="74" y="38"/>
                  </a:lnTo>
                  <a:lnTo>
                    <a:pt x="74" y="37"/>
                  </a:lnTo>
                  <a:lnTo>
                    <a:pt x="74" y="37"/>
                  </a:lnTo>
                  <a:lnTo>
                    <a:pt x="74" y="37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5" y="38"/>
                  </a:lnTo>
                  <a:lnTo>
                    <a:pt x="75" y="38"/>
                  </a:lnTo>
                  <a:lnTo>
                    <a:pt x="75" y="38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5" y="35"/>
                  </a:lnTo>
                  <a:lnTo>
                    <a:pt x="75" y="34"/>
                  </a:lnTo>
                  <a:lnTo>
                    <a:pt x="75" y="33"/>
                  </a:lnTo>
                  <a:lnTo>
                    <a:pt x="73" y="32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71" y="29"/>
                  </a:lnTo>
                  <a:lnTo>
                    <a:pt x="71" y="29"/>
                  </a:lnTo>
                  <a:lnTo>
                    <a:pt x="71" y="29"/>
                  </a:lnTo>
                  <a:lnTo>
                    <a:pt x="71" y="28"/>
                  </a:lnTo>
                  <a:lnTo>
                    <a:pt x="71" y="28"/>
                  </a:lnTo>
                  <a:lnTo>
                    <a:pt x="73" y="28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5" y="28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1"/>
                  </a:lnTo>
                  <a:lnTo>
                    <a:pt x="80" y="31"/>
                  </a:lnTo>
                  <a:lnTo>
                    <a:pt x="80" y="31"/>
                  </a:lnTo>
                  <a:lnTo>
                    <a:pt x="80" y="31"/>
                  </a:lnTo>
                  <a:lnTo>
                    <a:pt x="81" y="31"/>
                  </a:lnTo>
                  <a:lnTo>
                    <a:pt x="81" y="32"/>
                  </a:lnTo>
                  <a:lnTo>
                    <a:pt x="82" y="32"/>
                  </a:lnTo>
                  <a:lnTo>
                    <a:pt x="83" y="33"/>
                  </a:lnTo>
                  <a:lnTo>
                    <a:pt x="85" y="33"/>
                  </a:lnTo>
                  <a:lnTo>
                    <a:pt x="85" y="33"/>
                  </a:lnTo>
                  <a:lnTo>
                    <a:pt x="85" y="32"/>
                  </a:lnTo>
                  <a:lnTo>
                    <a:pt x="86" y="32"/>
                  </a:lnTo>
                  <a:lnTo>
                    <a:pt x="86" y="32"/>
                  </a:lnTo>
                  <a:lnTo>
                    <a:pt x="86" y="32"/>
                  </a:lnTo>
                  <a:lnTo>
                    <a:pt x="86" y="32"/>
                  </a:lnTo>
                  <a:lnTo>
                    <a:pt x="85" y="30"/>
                  </a:lnTo>
                  <a:lnTo>
                    <a:pt x="85" y="28"/>
                  </a:lnTo>
                  <a:lnTo>
                    <a:pt x="85" y="28"/>
                  </a:lnTo>
                  <a:lnTo>
                    <a:pt x="85" y="28"/>
                  </a:lnTo>
                  <a:lnTo>
                    <a:pt x="85" y="28"/>
                  </a:lnTo>
                  <a:lnTo>
                    <a:pt x="85" y="27"/>
                  </a:lnTo>
                  <a:lnTo>
                    <a:pt x="85" y="27"/>
                  </a:lnTo>
                  <a:lnTo>
                    <a:pt x="85" y="27"/>
                  </a:lnTo>
                  <a:lnTo>
                    <a:pt x="85" y="26"/>
                  </a:lnTo>
                  <a:lnTo>
                    <a:pt x="85" y="25"/>
                  </a:lnTo>
                  <a:lnTo>
                    <a:pt x="85" y="25"/>
                  </a:lnTo>
                  <a:lnTo>
                    <a:pt x="85" y="19"/>
                  </a:lnTo>
                  <a:lnTo>
                    <a:pt x="85" y="18"/>
                  </a:lnTo>
                  <a:lnTo>
                    <a:pt x="87" y="17"/>
                  </a:lnTo>
                  <a:lnTo>
                    <a:pt x="87" y="17"/>
                  </a:lnTo>
                  <a:lnTo>
                    <a:pt x="87" y="16"/>
                  </a:lnTo>
                  <a:lnTo>
                    <a:pt x="88" y="16"/>
                  </a:lnTo>
                  <a:lnTo>
                    <a:pt x="88" y="15"/>
                  </a:lnTo>
                  <a:lnTo>
                    <a:pt x="88" y="15"/>
                  </a:lnTo>
                  <a:lnTo>
                    <a:pt x="88" y="14"/>
                  </a:lnTo>
                  <a:lnTo>
                    <a:pt x="89" y="13"/>
                  </a:lnTo>
                  <a:lnTo>
                    <a:pt x="89" y="13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92" y="11"/>
                  </a:lnTo>
                  <a:lnTo>
                    <a:pt x="92" y="11"/>
                  </a:lnTo>
                  <a:lnTo>
                    <a:pt x="93" y="10"/>
                  </a:lnTo>
                  <a:lnTo>
                    <a:pt x="93" y="10"/>
                  </a:lnTo>
                  <a:lnTo>
                    <a:pt x="93" y="10"/>
                  </a:lnTo>
                  <a:lnTo>
                    <a:pt x="93" y="10"/>
                  </a:lnTo>
                  <a:lnTo>
                    <a:pt x="94" y="10"/>
                  </a:lnTo>
                  <a:lnTo>
                    <a:pt x="94" y="10"/>
                  </a:lnTo>
                  <a:lnTo>
                    <a:pt x="94" y="9"/>
                  </a:lnTo>
                  <a:lnTo>
                    <a:pt x="95" y="9"/>
                  </a:lnTo>
                  <a:lnTo>
                    <a:pt x="95" y="9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7" y="6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01" y="2"/>
                  </a:lnTo>
                  <a:lnTo>
                    <a:pt x="101" y="1"/>
                  </a:lnTo>
                  <a:lnTo>
                    <a:pt x="102" y="0"/>
                  </a:lnTo>
                  <a:lnTo>
                    <a:pt x="102" y="1"/>
                  </a:lnTo>
                  <a:lnTo>
                    <a:pt x="102" y="1"/>
                  </a:lnTo>
                  <a:lnTo>
                    <a:pt x="102" y="1"/>
                  </a:lnTo>
                  <a:lnTo>
                    <a:pt x="102" y="1"/>
                  </a:lnTo>
                  <a:lnTo>
                    <a:pt x="103" y="1"/>
                  </a:lnTo>
                  <a:lnTo>
                    <a:pt x="103" y="2"/>
                  </a:lnTo>
                  <a:lnTo>
                    <a:pt x="103" y="2"/>
                  </a:lnTo>
                  <a:lnTo>
                    <a:pt x="103" y="2"/>
                  </a:lnTo>
                  <a:lnTo>
                    <a:pt x="103" y="2"/>
                  </a:lnTo>
                  <a:lnTo>
                    <a:pt x="103" y="2"/>
                  </a:lnTo>
                  <a:lnTo>
                    <a:pt x="103" y="3"/>
                  </a:lnTo>
                  <a:lnTo>
                    <a:pt x="103" y="3"/>
                  </a:lnTo>
                  <a:lnTo>
                    <a:pt x="104" y="3"/>
                  </a:lnTo>
                  <a:lnTo>
                    <a:pt x="104" y="3"/>
                  </a:lnTo>
                  <a:lnTo>
                    <a:pt x="105" y="6"/>
                  </a:lnTo>
                  <a:lnTo>
                    <a:pt x="106" y="8"/>
                  </a:lnTo>
                  <a:lnTo>
                    <a:pt x="106" y="9"/>
                  </a:lnTo>
                  <a:lnTo>
                    <a:pt x="106" y="9"/>
                  </a:lnTo>
                  <a:lnTo>
                    <a:pt x="106" y="9"/>
                  </a:lnTo>
                  <a:lnTo>
                    <a:pt x="106" y="10"/>
                  </a:lnTo>
                  <a:lnTo>
                    <a:pt x="107" y="10"/>
                  </a:lnTo>
                  <a:lnTo>
                    <a:pt x="107" y="10"/>
                  </a:lnTo>
                  <a:lnTo>
                    <a:pt x="107" y="11"/>
                  </a:lnTo>
                  <a:lnTo>
                    <a:pt x="109" y="13"/>
                  </a:lnTo>
                  <a:lnTo>
                    <a:pt x="109" y="13"/>
                  </a:lnTo>
                  <a:lnTo>
                    <a:pt x="110" y="14"/>
                  </a:lnTo>
                  <a:lnTo>
                    <a:pt x="110" y="14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3" name="Freeform 310"/>
            <p:cNvSpPr>
              <a:spLocks/>
            </p:cNvSpPr>
            <p:nvPr/>
          </p:nvSpPr>
          <p:spPr bwMode="auto">
            <a:xfrm>
              <a:off x="843782" y="3860059"/>
              <a:ext cx="400292" cy="538630"/>
            </a:xfrm>
            <a:custGeom>
              <a:avLst/>
              <a:gdLst>
                <a:gd name="T0" fmla="*/ 0 w 136"/>
                <a:gd name="T1" fmla="*/ 141 h 183"/>
                <a:gd name="T2" fmla="*/ 2 w 136"/>
                <a:gd name="T3" fmla="*/ 137 h 183"/>
                <a:gd name="T4" fmla="*/ 1 w 136"/>
                <a:gd name="T5" fmla="*/ 135 h 183"/>
                <a:gd name="T6" fmla="*/ 1 w 136"/>
                <a:gd name="T7" fmla="*/ 134 h 183"/>
                <a:gd name="T8" fmla="*/ 1 w 136"/>
                <a:gd name="T9" fmla="*/ 133 h 183"/>
                <a:gd name="T10" fmla="*/ 3 w 136"/>
                <a:gd name="T11" fmla="*/ 132 h 183"/>
                <a:gd name="T12" fmla="*/ 8 w 136"/>
                <a:gd name="T13" fmla="*/ 133 h 183"/>
                <a:gd name="T14" fmla="*/ 23 w 136"/>
                <a:gd name="T15" fmla="*/ 134 h 183"/>
                <a:gd name="T16" fmla="*/ 29 w 136"/>
                <a:gd name="T17" fmla="*/ 138 h 183"/>
                <a:gd name="T18" fmla="*/ 31 w 136"/>
                <a:gd name="T19" fmla="*/ 148 h 183"/>
                <a:gd name="T20" fmla="*/ 35 w 136"/>
                <a:gd name="T21" fmla="*/ 143 h 183"/>
                <a:gd name="T22" fmla="*/ 33 w 136"/>
                <a:gd name="T23" fmla="*/ 129 h 183"/>
                <a:gd name="T24" fmla="*/ 24 w 136"/>
                <a:gd name="T25" fmla="*/ 126 h 183"/>
                <a:gd name="T26" fmla="*/ 21 w 136"/>
                <a:gd name="T27" fmla="*/ 110 h 183"/>
                <a:gd name="T28" fmla="*/ 14 w 136"/>
                <a:gd name="T29" fmla="*/ 105 h 183"/>
                <a:gd name="T30" fmla="*/ 5 w 136"/>
                <a:gd name="T31" fmla="*/ 93 h 183"/>
                <a:gd name="T32" fmla="*/ 14 w 136"/>
                <a:gd name="T33" fmla="*/ 80 h 183"/>
                <a:gd name="T34" fmla="*/ 15 w 136"/>
                <a:gd name="T35" fmla="*/ 79 h 183"/>
                <a:gd name="T36" fmla="*/ 18 w 136"/>
                <a:gd name="T37" fmla="*/ 75 h 183"/>
                <a:gd name="T38" fmla="*/ 21 w 136"/>
                <a:gd name="T39" fmla="*/ 73 h 183"/>
                <a:gd name="T40" fmla="*/ 23 w 136"/>
                <a:gd name="T41" fmla="*/ 65 h 183"/>
                <a:gd name="T42" fmla="*/ 23 w 136"/>
                <a:gd name="T43" fmla="*/ 61 h 183"/>
                <a:gd name="T44" fmla="*/ 20 w 136"/>
                <a:gd name="T45" fmla="*/ 52 h 183"/>
                <a:gd name="T46" fmla="*/ 10 w 136"/>
                <a:gd name="T47" fmla="*/ 40 h 183"/>
                <a:gd name="T48" fmla="*/ 9 w 136"/>
                <a:gd name="T49" fmla="*/ 35 h 183"/>
                <a:gd name="T50" fmla="*/ 17 w 136"/>
                <a:gd name="T51" fmla="*/ 15 h 183"/>
                <a:gd name="T52" fmla="*/ 17 w 136"/>
                <a:gd name="T53" fmla="*/ 10 h 183"/>
                <a:gd name="T54" fmla="*/ 26 w 136"/>
                <a:gd name="T55" fmla="*/ 6 h 183"/>
                <a:gd name="T56" fmla="*/ 35 w 136"/>
                <a:gd name="T57" fmla="*/ 4 h 183"/>
                <a:gd name="T58" fmla="*/ 45 w 136"/>
                <a:gd name="T59" fmla="*/ 1 h 183"/>
                <a:gd name="T60" fmla="*/ 58 w 136"/>
                <a:gd name="T61" fmla="*/ 12 h 183"/>
                <a:gd name="T62" fmla="*/ 63 w 136"/>
                <a:gd name="T63" fmla="*/ 16 h 183"/>
                <a:gd name="T64" fmla="*/ 73 w 136"/>
                <a:gd name="T65" fmla="*/ 22 h 183"/>
                <a:gd name="T66" fmla="*/ 79 w 136"/>
                <a:gd name="T67" fmla="*/ 35 h 183"/>
                <a:gd name="T68" fmla="*/ 89 w 136"/>
                <a:gd name="T69" fmla="*/ 37 h 183"/>
                <a:gd name="T70" fmla="*/ 95 w 136"/>
                <a:gd name="T71" fmla="*/ 38 h 183"/>
                <a:gd name="T72" fmla="*/ 99 w 136"/>
                <a:gd name="T73" fmla="*/ 60 h 183"/>
                <a:gd name="T74" fmla="*/ 106 w 136"/>
                <a:gd name="T75" fmla="*/ 74 h 183"/>
                <a:gd name="T76" fmla="*/ 112 w 136"/>
                <a:gd name="T77" fmla="*/ 103 h 183"/>
                <a:gd name="T78" fmla="*/ 130 w 136"/>
                <a:gd name="T79" fmla="*/ 129 h 183"/>
                <a:gd name="T80" fmla="*/ 130 w 136"/>
                <a:gd name="T81" fmla="*/ 151 h 183"/>
                <a:gd name="T82" fmla="*/ 105 w 136"/>
                <a:gd name="T83" fmla="*/ 151 h 183"/>
                <a:gd name="T84" fmla="*/ 89 w 136"/>
                <a:gd name="T85" fmla="*/ 153 h 183"/>
                <a:gd name="T86" fmla="*/ 83 w 136"/>
                <a:gd name="T87" fmla="*/ 156 h 183"/>
                <a:gd name="T88" fmla="*/ 84 w 136"/>
                <a:gd name="T89" fmla="*/ 168 h 183"/>
                <a:gd name="T90" fmla="*/ 74 w 136"/>
                <a:gd name="T91" fmla="*/ 179 h 183"/>
                <a:gd name="T92" fmla="*/ 67 w 136"/>
                <a:gd name="T93" fmla="*/ 181 h 183"/>
                <a:gd name="T94" fmla="*/ 63 w 136"/>
                <a:gd name="T95" fmla="*/ 181 h 183"/>
                <a:gd name="T96" fmla="*/ 59 w 136"/>
                <a:gd name="T97" fmla="*/ 170 h 183"/>
                <a:gd name="T98" fmla="*/ 58 w 136"/>
                <a:gd name="T99" fmla="*/ 163 h 183"/>
                <a:gd name="T100" fmla="*/ 61 w 136"/>
                <a:gd name="T101" fmla="*/ 160 h 183"/>
                <a:gd name="T102" fmla="*/ 58 w 136"/>
                <a:gd name="T103" fmla="*/ 152 h 183"/>
                <a:gd name="T104" fmla="*/ 54 w 136"/>
                <a:gd name="T105" fmla="*/ 152 h 183"/>
                <a:gd name="T106" fmla="*/ 44 w 136"/>
                <a:gd name="T107" fmla="*/ 146 h 183"/>
                <a:gd name="T108" fmla="*/ 30 w 136"/>
                <a:gd name="T109" fmla="*/ 155 h 183"/>
                <a:gd name="T110" fmla="*/ 27 w 136"/>
                <a:gd name="T111" fmla="*/ 169 h 183"/>
                <a:gd name="T112" fmla="*/ 24 w 136"/>
                <a:gd name="T113" fmla="*/ 175 h 183"/>
                <a:gd name="T114" fmla="*/ 17 w 136"/>
                <a:gd name="T115" fmla="*/ 183 h 183"/>
                <a:gd name="T116" fmla="*/ 9 w 136"/>
                <a:gd name="T117" fmla="*/ 165 h 183"/>
                <a:gd name="T118" fmla="*/ 6 w 136"/>
                <a:gd name="T119" fmla="*/ 159 h 183"/>
                <a:gd name="T120" fmla="*/ 3 w 136"/>
                <a:gd name="T121" fmla="*/ 155 h 183"/>
                <a:gd name="T122" fmla="*/ 3 w 136"/>
                <a:gd name="T123" fmla="*/ 15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6" h="183">
                  <a:moveTo>
                    <a:pt x="3" y="153"/>
                  </a:moveTo>
                  <a:lnTo>
                    <a:pt x="3" y="153"/>
                  </a:lnTo>
                  <a:lnTo>
                    <a:pt x="3" y="152"/>
                  </a:lnTo>
                  <a:lnTo>
                    <a:pt x="3" y="151"/>
                  </a:lnTo>
                  <a:lnTo>
                    <a:pt x="3" y="151"/>
                  </a:lnTo>
                  <a:lnTo>
                    <a:pt x="3" y="150"/>
                  </a:lnTo>
                  <a:lnTo>
                    <a:pt x="2" y="147"/>
                  </a:lnTo>
                  <a:lnTo>
                    <a:pt x="2" y="145"/>
                  </a:lnTo>
                  <a:lnTo>
                    <a:pt x="2" y="145"/>
                  </a:lnTo>
                  <a:lnTo>
                    <a:pt x="2" y="145"/>
                  </a:lnTo>
                  <a:lnTo>
                    <a:pt x="2" y="145"/>
                  </a:lnTo>
                  <a:lnTo>
                    <a:pt x="2" y="144"/>
                  </a:lnTo>
                  <a:lnTo>
                    <a:pt x="1" y="143"/>
                  </a:lnTo>
                  <a:lnTo>
                    <a:pt x="1" y="142"/>
                  </a:lnTo>
                  <a:lnTo>
                    <a:pt x="0" y="142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140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2" y="138"/>
                  </a:lnTo>
                  <a:lnTo>
                    <a:pt x="2" y="138"/>
                  </a:lnTo>
                  <a:lnTo>
                    <a:pt x="2" y="137"/>
                  </a:lnTo>
                  <a:lnTo>
                    <a:pt x="2" y="137"/>
                  </a:lnTo>
                  <a:lnTo>
                    <a:pt x="2" y="137"/>
                  </a:lnTo>
                  <a:lnTo>
                    <a:pt x="2" y="137"/>
                  </a:lnTo>
                  <a:lnTo>
                    <a:pt x="2" y="137"/>
                  </a:lnTo>
                  <a:lnTo>
                    <a:pt x="2" y="136"/>
                  </a:lnTo>
                  <a:lnTo>
                    <a:pt x="2" y="136"/>
                  </a:lnTo>
                  <a:lnTo>
                    <a:pt x="2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lnTo>
                    <a:pt x="1" y="134"/>
                  </a:lnTo>
                  <a:lnTo>
                    <a:pt x="1" y="134"/>
                  </a:lnTo>
                  <a:lnTo>
                    <a:pt x="1" y="134"/>
                  </a:lnTo>
                  <a:lnTo>
                    <a:pt x="1" y="134"/>
                  </a:lnTo>
                  <a:lnTo>
                    <a:pt x="1" y="134"/>
                  </a:lnTo>
                  <a:lnTo>
                    <a:pt x="1" y="134"/>
                  </a:lnTo>
                  <a:lnTo>
                    <a:pt x="1" y="134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0" y="133"/>
                  </a:lnTo>
                  <a:lnTo>
                    <a:pt x="1" y="133"/>
                  </a:lnTo>
                  <a:lnTo>
                    <a:pt x="1" y="133"/>
                  </a:lnTo>
                  <a:lnTo>
                    <a:pt x="1" y="133"/>
                  </a:lnTo>
                  <a:lnTo>
                    <a:pt x="1" y="133"/>
                  </a:lnTo>
                  <a:lnTo>
                    <a:pt x="1" y="133"/>
                  </a:lnTo>
                  <a:lnTo>
                    <a:pt x="1" y="133"/>
                  </a:lnTo>
                  <a:lnTo>
                    <a:pt x="1" y="133"/>
                  </a:lnTo>
                  <a:lnTo>
                    <a:pt x="1" y="133"/>
                  </a:lnTo>
                  <a:lnTo>
                    <a:pt x="1" y="133"/>
                  </a:lnTo>
                  <a:lnTo>
                    <a:pt x="1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3" y="134"/>
                  </a:lnTo>
                  <a:lnTo>
                    <a:pt x="3" y="133"/>
                  </a:lnTo>
                  <a:lnTo>
                    <a:pt x="3" y="133"/>
                  </a:lnTo>
                  <a:lnTo>
                    <a:pt x="3" y="133"/>
                  </a:lnTo>
                  <a:lnTo>
                    <a:pt x="3" y="132"/>
                  </a:lnTo>
                  <a:lnTo>
                    <a:pt x="3" y="132"/>
                  </a:lnTo>
                  <a:lnTo>
                    <a:pt x="3" y="132"/>
                  </a:lnTo>
                  <a:lnTo>
                    <a:pt x="3" y="132"/>
                  </a:lnTo>
                  <a:lnTo>
                    <a:pt x="3" y="132"/>
                  </a:lnTo>
                  <a:lnTo>
                    <a:pt x="3" y="131"/>
                  </a:lnTo>
                  <a:lnTo>
                    <a:pt x="3" y="131"/>
                  </a:lnTo>
                  <a:lnTo>
                    <a:pt x="3" y="131"/>
                  </a:lnTo>
                  <a:lnTo>
                    <a:pt x="3" y="131"/>
                  </a:lnTo>
                  <a:lnTo>
                    <a:pt x="3" y="131"/>
                  </a:lnTo>
                  <a:lnTo>
                    <a:pt x="3" y="130"/>
                  </a:lnTo>
                  <a:lnTo>
                    <a:pt x="3" y="129"/>
                  </a:lnTo>
                  <a:lnTo>
                    <a:pt x="3" y="129"/>
                  </a:lnTo>
                  <a:lnTo>
                    <a:pt x="6" y="128"/>
                  </a:lnTo>
                  <a:lnTo>
                    <a:pt x="8" y="132"/>
                  </a:lnTo>
                  <a:lnTo>
                    <a:pt x="8" y="132"/>
                  </a:lnTo>
                  <a:lnTo>
                    <a:pt x="8" y="132"/>
                  </a:lnTo>
                  <a:lnTo>
                    <a:pt x="8" y="133"/>
                  </a:lnTo>
                  <a:lnTo>
                    <a:pt x="8" y="133"/>
                  </a:lnTo>
                  <a:lnTo>
                    <a:pt x="8" y="133"/>
                  </a:lnTo>
                  <a:lnTo>
                    <a:pt x="8" y="133"/>
                  </a:lnTo>
                  <a:lnTo>
                    <a:pt x="8" y="133"/>
                  </a:lnTo>
                  <a:lnTo>
                    <a:pt x="10" y="133"/>
                  </a:lnTo>
                  <a:lnTo>
                    <a:pt x="10" y="133"/>
                  </a:lnTo>
                  <a:lnTo>
                    <a:pt x="16" y="132"/>
                  </a:lnTo>
                  <a:lnTo>
                    <a:pt x="17" y="132"/>
                  </a:lnTo>
                  <a:lnTo>
                    <a:pt x="17" y="131"/>
                  </a:lnTo>
                  <a:lnTo>
                    <a:pt x="18" y="131"/>
                  </a:lnTo>
                  <a:lnTo>
                    <a:pt x="19" y="130"/>
                  </a:lnTo>
                  <a:lnTo>
                    <a:pt x="20" y="130"/>
                  </a:lnTo>
                  <a:lnTo>
                    <a:pt x="20" y="130"/>
                  </a:lnTo>
                  <a:lnTo>
                    <a:pt x="21" y="130"/>
                  </a:lnTo>
                  <a:lnTo>
                    <a:pt x="21" y="130"/>
                  </a:lnTo>
                  <a:lnTo>
                    <a:pt x="21" y="132"/>
                  </a:lnTo>
                  <a:lnTo>
                    <a:pt x="22" y="133"/>
                  </a:lnTo>
                  <a:lnTo>
                    <a:pt x="22" y="134"/>
                  </a:lnTo>
                  <a:lnTo>
                    <a:pt x="22" y="134"/>
                  </a:lnTo>
                  <a:lnTo>
                    <a:pt x="22" y="134"/>
                  </a:lnTo>
                  <a:lnTo>
                    <a:pt x="23" y="134"/>
                  </a:lnTo>
                  <a:lnTo>
                    <a:pt x="23" y="134"/>
                  </a:lnTo>
                  <a:lnTo>
                    <a:pt x="23" y="134"/>
                  </a:lnTo>
                  <a:lnTo>
                    <a:pt x="23" y="134"/>
                  </a:lnTo>
                  <a:lnTo>
                    <a:pt x="23" y="134"/>
                  </a:lnTo>
                  <a:lnTo>
                    <a:pt x="23" y="134"/>
                  </a:lnTo>
                  <a:lnTo>
                    <a:pt x="24" y="135"/>
                  </a:lnTo>
                  <a:lnTo>
                    <a:pt x="24" y="135"/>
                  </a:lnTo>
                  <a:lnTo>
                    <a:pt x="24" y="135"/>
                  </a:lnTo>
                  <a:lnTo>
                    <a:pt x="24" y="135"/>
                  </a:lnTo>
                  <a:lnTo>
                    <a:pt x="25" y="136"/>
                  </a:lnTo>
                  <a:lnTo>
                    <a:pt x="27" y="137"/>
                  </a:lnTo>
                  <a:lnTo>
                    <a:pt x="28" y="138"/>
                  </a:lnTo>
                  <a:lnTo>
                    <a:pt x="29" y="138"/>
                  </a:lnTo>
                  <a:lnTo>
                    <a:pt x="29" y="138"/>
                  </a:lnTo>
                  <a:lnTo>
                    <a:pt x="29" y="138"/>
                  </a:lnTo>
                  <a:lnTo>
                    <a:pt x="29" y="138"/>
                  </a:lnTo>
                  <a:lnTo>
                    <a:pt x="29" y="138"/>
                  </a:lnTo>
                  <a:lnTo>
                    <a:pt x="29" y="139"/>
                  </a:lnTo>
                  <a:lnTo>
                    <a:pt x="29" y="139"/>
                  </a:lnTo>
                  <a:lnTo>
                    <a:pt x="29" y="139"/>
                  </a:lnTo>
                  <a:lnTo>
                    <a:pt x="29" y="140"/>
                  </a:lnTo>
                  <a:lnTo>
                    <a:pt x="29" y="140"/>
                  </a:lnTo>
                  <a:lnTo>
                    <a:pt x="29" y="140"/>
                  </a:lnTo>
                  <a:lnTo>
                    <a:pt x="29" y="141"/>
                  </a:lnTo>
                  <a:lnTo>
                    <a:pt x="29" y="141"/>
                  </a:lnTo>
                  <a:lnTo>
                    <a:pt x="29" y="141"/>
                  </a:lnTo>
                  <a:lnTo>
                    <a:pt x="29" y="141"/>
                  </a:lnTo>
                  <a:lnTo>
                    <a:pt x="29" y="141"/>
                  </a:lnTo>
                  <a:lnTo>
                    <a:pt x="29" y="141"/>
                  </a:lnTo>
                  <a:lnTo>
                    <a:pt x="29" y="142"/>
                  </a:lnTo>
                  <a:lnTo>
                    <a:pt x="29" y="142"/>
                  </a:lnTo>
                  <a:lnTo>
                    <a:pt x="30" y="146"/>
                  </a:lnTo>
                  <a:lnTo>
                    <a:pt x="31" y="147"/>
                  </a:lnTo>
                  <a:lnTo>
                    <a:pt x="31" y="148"/>
                  </a:lnTo>
                  <a:lnTo>
                    <a:pt x="31" y="148"/>
                  </a:lnTo>
                  <a:lnTo>
                    <a:pt x="31" y="148"/>
                  </a:lnTo>
                  <a:lnTo>
                    <a:pt x="34" y="147"/>
                  </a:lnTo>
                  <a:lnTo>
                    <a:pt x="34" y="147"/>
                  </a:lnTo>
                  <a:lnTo>
                    <a:pt x="34" y="147"/>
                  </a:lnTo>
                  <a:lnTo>
                    <a:pt x="34" y="147"/>
                  </a:lnTo>
                  <a:lnTo>
                    <a:pt x="34" y="147"/>
                  </a:lnTo>
                  <a:lnTo>
                    <a:pt x="34" y="147"/>
                  </a:lnTo>
                  <a:lnTo>
                    <a:pt x="34" y="147"/>
                  </a:lnTo>
                  <a:lnTo>
                    <a:pt x="35" y="146"/>
                  </a:lnTo>
                  <a:lnTo>
                    <a:pt x="35" y="146"/>
                  </a:lnTo>
                  <a:lnTo>
                    <a:pt x="35" y="146"/>
                  </a:lnTo>
                  <a:lnTo>
                    <a:pt x="35" y="146"/>
                  </a:lnTo>
                  <a:lnTo>
                    <a:pt x="35" y="145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5" y="143"/>
                  </a:lnTo>
                  <a:lnTo>
                    <a:pt x="35" y="143"/>
                  </a:lnTo>
                  <a:lnTo>
                    <a:pt x="35" y="143"/>
                  </a:lnTo>
                  <a:lnTo>
                    <a:pt x="35" y="143"/>
                  </a:lnTo>
                  <a:lnTo>
                    <a:pt x="36" y="141"/>
                  </a:lnTo>
                  <a:lnTo>
                    <a:pt x="37" y="140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37" y="138"/>
                  </a:lnTo>
                  <a:lnTo>
                    <a:pt x="37" y="138"/>
                  </a:lnTo>
                  <a:lnTo>
                    <a:pt x="37" y="138"/>
                  </a:lnTo>
                  <a:lnTo>
                    <a:pt x="37" y="138"/>
                  </a:lnTo>
                  <a:lnTo>
                    <a:pt x="37" y="138"/>
                  </a:lnTo>
                  <a:lnTo>
                    <a:pt x="37" y="137"/>
                  </a:lnTo>
                  <a:lnTo>
                    <a:pt x="37" y="137"/>
                  </a:lnTo>
                  <a:lnTo>
                    <a:pt x="35" y="135"/>
                  </a:lnTo>
                  <a:lnTo>
                    <a:pt x="34" y="131"/>
                  </a:lnTo>
                  <a:lnTo>
                    <a:pt x="33" y="129"/>
                  </a:lnTo>
                  <a:lnTo>
                    <a:pt x="32" y="127"/>
                  </a:lnTo>
                  <a:lnTo>
                    <a:pt x="32" y="126"/>
                  </a:lnTo>
                  <a:lnTo>
                    <a:pt x="32" y="126"/>
                  </a:lnTo>
                  <a:lnTo>
                    <a:pt x="31" y="126"/>
                  </a:lnTo>
                  <a:lnTo>
                    <a:pt x="30" y="125"/>
                  </a:lnTo>
                  <a:lnTo>
                    <a:pt x="30" y="125"/>
                  </a:lnTo>
                  <a:lnTo>
                    <a:pt x="30" y="125"/>
                  </a:lnTo>
                  <a:lnTo>
                    <a:pt x="29" y="126"/>
                  </a:lnTo>
                  <a:lnTo>
                    <a:pt x="29" y="126"/>
                  </a:lnTo>
                  <a:lnTo>
                    <a:pt x="29" y="126"/>
                  </a:lnTo>
                  <a:lnTo>
                    <a:pt x="28" y="127"/>
                  </a:lnTo>
                  <a:lnTo>
                    <a:pt x="27" y="127"/>
                  </a:lnTo>
                  <a:lnTo>
                    <a:pt x="27" y="127"/>
                  </a:lnTo>
                  <a:lnTo>
                    <a:pt x="27" y="127"/>
                  </a:lnTo>
                  <a:lnTo>
                    <a:pt x="25" y="127"/>
                  </a:lnTo>
                  <a:lnTo>
                    <a:pt x="24" y="127"/>
                  </a:lnTo>
                  <a:lnTo>
                    <a:pt x="24" y="126"/>
                  </a:lnTo>
                  <a:lnTo>
                    <a:pt x="24" y="126"/>
                  </a:lnTo>
                  <a:lnTo>
                    <a:pt x="24" y="126"/>
                  </a:lnTo>
                  <a:lnTo>
                    <a:pt x="23" y="125"/>
                  </a:lnTo>
                  <a:lnTo>
                    <a:pt x="23" y="125"/>
                  </a:lnTo>
                  <a:lnTo>
                    <a:pt x="23" y="125"/>
                  </a:lnTo>
                  <a:lnTo>
                    <a:pt x="23" y="125"/>
                  </a:lnTo>
                  <a:lnTo>
                    <a:pt x="23" y="122"/>
                  </a:lnTo>
                  <a:lnTo>
                    <a:pt x="23" y="121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24" y="119"/>
                  </a:lnTo>
                  <a:lnTo>
                    <a:pt x="24" y="114"/>
                  </a:lnTo>
                  <a:lnTo>
                    <a:pt x="24" y="113"/>
                  </a:lnTo>
                  <a:lnTo>
                    <a:pt x="23" y="112"/>
                  </a:lnTo>
                  <a:lnTo>
                    <a:pt x="21" y="111"/>
                  </a:lnTo>
                  <a:lnTo>
                    <a:pt x="21" y="110"/>
                  </a:lnTo>
                  <a:lnTo>
                    <a:pt x="19" y="108"/>
                  </a:lnTo>
                  <a:lnTo>
                    <a:pt x="17" y="107"/>
                  </a:lnTo>
                  <a:lnTo>
                    <a:pt x="17" y="107"/>
                  </a:lnTo>
                  <a:lnTo>
                    <a:pt x="16" y="111"/>
                  </a:lnTo>
                  <a:lnTo>
                    <a:pt x="16" y="111"/>
                  </a:lnTo>
                  <a:lnTo>
                    <a:pt x="17" y="112"/>
                  </a:lnTo>
                  <a:lnTo>
                    <a:pt x="17" y="112"/>
                  </a:lnTo>
                  <a:lnTo>
                    <a:pt x="18" y="114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6" y="113"/>
                  </a:lnTo>
                  <a:lnTo>
                    <a:pt x="16" y="112"/>
                  </a:lnTo>
                  <a:lnTo>
                    <a:pt x="16" y="111"/>
                  </a:lnTo>
                  <a:lnTo>
                    <a:pt x="15" y="109"/>
                  </a:lnTo>
                  <a:lnTo>
                    <a:pt x="14" y="105"/>
                  </a:lnTo>
                  <a:lnTo>
                    <a:pt x="14" y="104"/>
                  </a:lnTo>
                  <a:lnTo>
                    <a:pt x="14" y="104"/>
                  </a:lnTo>
                  <a:lnTo>
                    <a:pt x="14" y="102"/>
                  </a:lnTo>
                  <a:lnTo>
                    <a:pt x="14" y="101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13" y="99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2" y="98"/>
                  </a:lnTo>
                  <a:lnTo>
                    <a:pt x="12" y="98"/>
                  </a:lnTo>
                  <a:lnTo>
                    <a:pt x="12" y="98"/>
                  </a:lnTo>
                  <a:lnTo>
                    <a:pt x="11" y="98"/>
                  </a:lnTo>
                  <a:lnTo>
                    <a:pt x="11" y="99"/>
                  </a:lnTo>
                  <a:lnTo>
                    <a:pt x="9" y="97"/>
                  </a:lnTo>
                  <a:lnTo>
                    <a:pt x="6" y="95"/>
                  </a:lnTo>
                  <a:lnTo>
                    <a:pt x="5" y="93"/>
                  </a:lnTo>
                  <a:lnTo>
                    <a:pt x="5" y="88"/>
                  </a:lnTo>
                  <a:lnTo>
                    <a:pt x="5" y="88"/>
                  </a:lnTo>
                  <a:lnTo>
                    <a:pt x="8" y="85"/>
                  </a:lnTo>
                  <a:lnTo>
                    <a:pt x="11" y="82"/>
                  </a:lnTo>
                  <a:lnTo>
                    <a:pt x="12" y="81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13" y="80"/>
                  </a:lnTo>
                  <a:lnTo>
                    <a:pt x="14" y="80"/>
                  </a:lnTo>
                  <a:lnTo>
                    <a:pt x="14" y="80"/>
                  </a:lnTo>
                  <a:lnTo>
                    <a:pt x="14" y="80"/>
                  </a:lnTo>
                  <a:lnTo>
                    <a:pt x="14" y="80"/>
                  </a:lnTo>
                  <a:lnTo>
                    <a:pt x="14" y="80"/>
                  </a:lnTo>
                  <a:lnTo>
                    <a:pt x="14" y="80"/>
                  </a:lnTo>
                  <a:lnTo>
                    <a:pt x="14" y="80"/>
                  </a:lnTo>
                  <a:lnTo>
                    <a:pt x="14" y="80"/>
                  </a:lnTo>
                  <a:lnTo>
                    <a:pt x="14" y="80"/>
                  </a:lnTo>
                  <a:lnTo>
                    <a:pt x="14" y="80"/>
                  </a:lnTo>
                  <a:lnTo>
                    <a:pt x="14" y="80"/>
                  </a:lnTo>
                  <a:lnTo>
                    <a:pt x="14" y="80"/>
                  </a:lnTo>
                  <a:lnTo>
                    <a:pt x="14" y="79"/>
                  </a:lnTo>
                  <a:lnTo>
                    <a:pt x="14" y="79"/>
                  </a:lnTo>
                  <a:lnTo>
                    <a:pt x="14" y="79"/>
                  </a:lnTo>
                  <a:lnTo>
                    <a:pt x="14" y="79"/>
                  </a:lnTo>
                  <a:lnTo>
                    <a:pt x="14" y="79"/>
                  </a:lnTo>
                  <a:lnTo>
                    <a:pt x="14" y="79"/>
                  </a:lnTo>
                  <a:lnTo>
                    <a:pt x="14" y="79"/>
                  </a:lnTo>
                  <a:lnTo>
                    <a:pt x="14" y="79"/>
                  </a:lnTo>
                  <a:lnTo>
                    <a:pt x="14" y="79"/>
                  </a:lnTo>
                  <a:lnTo>
                    <a:pt x="14" y="79"/>
                  </a:lnTo>
                  <a:lnTo>
                    <a:pt x="14" y="79"/>
                  </a:lnTo>
                  <a:lnTo>
                    <a:pt x="14" y="79"/>
                  </a:lnTo>
                  <a:lnTo>
                    <a:pt x="15" y="79"/>
                  </a:lnTo>
                  <a:lnTo>
                    <a:pt x="15" y="79"/>
                  </a:lnTo>
                  <a:lnTo>
                    <a:pt x="15" y="79"/>
                  </a:lnTo>
                  <a:lnTo>
                    <a:pt x="15" y="79"/>
                  </a:lnTo>
                  <a:lnTo>
                    <a:pt x="15" y="79"/>
                  </a:lnTo>
                  <a:lnTo>
                    <a:pt x="15" y="78"/>
                  </a:lnTo>
                  <a:lnTo>
                    <a:pt x="15" y="78"/>
                  </a:lnTo>
                  <a:lnTo>
                    <a:pt x="15" y="78"/>
                  </a:lnTo>
                  <a:lnTo>
                    <a:pt x="15" y="78"/>
                  </a:lnTo>
                  <a:lnTo>
                    <a:pt x="15" y="78"/>
                  </a:lnTo>
                  <a:lnTo>
                    <a:pt x="15" y="78"/>
                  </a:lnTo>
                  <a:lnTo>
                    <a:pt x="15" y="78"/>
                  </a:lnTo>
                  <a:lnTo>
                    <a:pt x="15" y="78"/>
                  </a:lnTo>
                  <a:lnTo>
                    <a:pt x="15" y="78"/>
                  </a:lnTo>
                  <a:lnTo>
                    <a:pt x="15" y="78"/>
                  </a:lnTo>
                  <a:lnTo>
                    <a:pt x="17" y="76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5"/>
                  </a:lnTo>
                  <a:lnTo>
                    <a:pt x="19" y="75"/>
                  </a:lnTo>
                  <a:lnTo>
                    <a:pt x="19" y="75"/>
                  </a:lnTo>
                  <a:lnTo>
                    <a:pt x="20" y="75"/>
                  </a:lnTo>
                  <a:lnTo>
                    <a:pt x="20" y="75"/>
                  </a:lnTo>
                  <a:lnTo>
                    <a:pt x="20" y="75"/>
                  </a:lnTo>
                  <a:lnTo>
                    <a:pt x="20" y="75"/>
                  </a:lnTo>
                  <a:lnTo>
                    <a:pt x="20" y="75"/>
                  </a:lnTo>
                  <a:lnTo>
                    <a:pt x="20" y="75"/>
                  </a:lnTo>
                  <a:lnTo>
                    <a:pt x="20" y="74"/>
                  </a:lnTo>
                  <a:lnTo>
                    <a:pt x="21" y="74"/>
                  </a:lnTo>
                  <a:lnTo>
                    <a:pt x="21" y="74"/>
                  </a:lnTo>
                  <a:lnTo>
                    <a:pt x="21" y="73"/>
                  </a:lnTo>
                  <a:lnTo>
                    <a:pt x="22" y="72"/>
                  </a:lnTo>
                  <a:lnTo>
                    <a:pt x="23" y="70"/>
                  </a:lnTo>
                  <a:lnTo>
                    <a:pt x="23" y="69"/>
                  </a:lnTo>
                  <a:lnTo>
                    <a:pt x="24" y="68"/>
                  </a:lnTo>
                  <a:lnTo>
                    <a:pt x="24" y="67"/>
                  </a:lnTo>
                  <a:lnTo>
                    <a:pt x="24" y="67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4" y="65"/>
                  </a:lnTo>
                  <a:lnTo>
                    <a:pt x="23" y="65"/>
                  </a:lnTo>
                  <a:lnTo>
                    <a:pt x="23" y="64"/>
                  </a:lnTo>
                  <a:lnTo>
                    <a:pt x="23" y="64"/>
                  </a:lnTo>
                  <a:lnTo>
                    <a:pt x="23" y="64"/>
                  </a:lnTo>
                  <a:lnTo>
                    <a:pt x="23" y="64"/>
                  </a:lnTo>
                  <a:lnTo>
                    <a:pt x="23" y="64"/>
                  </a:lnTo>
                  <a:lnTo>
                    <a:pt x="23" y="64"/>
                  </a:lnTo>
                  <a:lnTo>
                    <a:pt x="23" y="64"/>
                  </a:lnTo>
                  <a:lnTo>
                    <a:pt x="23" y="64"/>
                  </a:lnTo>
                  <a:lnTo>
                    <a:pt x="23" y="64"/>
                  </a:lnTo>
                  <a:lnTo>
                    <a:pt x="23" y="63"/>
                  </a:lnTo>
                  <a:lnTo>
                    <a:pt x="23" y="63"/>
                  </a:lnTo>
                  <a:lnTo>
                    <a:pt x="23" y="63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62"/>
                  </a:lnTo>
                  <a:lnTo>
                    <a:pt x="23" y="61"/>
                  </a:lnTo>
                  <a:lnTo>
                    <a:pt x="23" y="59"/>
                  </a:lnTo>
                  <a:lnTo>
                    <a:pt x="22" y="59"/>
                  </a:lnTo>
                  <a:lnTo>
                    <a:pt x="21" y="57"/>
                  </a:lnTo>
                  <a:lnTo>
                    <a:pt x="21" y="57"/>
                  </a:lnTo>
                  <a:lnTo>
                    <a:pt x="21" y="57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19" y="56"/>
                  </a:lnTo>
                  <a:lnTo>
                    <a:pt x="19" y="56"/>
                  </a:lnTo>
                  <a:lnTo>
                    <a:pt x="19" y="56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9" y="54"/>
                  </a:lnTo>
                  <a:lnTo>
                    <a:pt x="19" y="53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18" y="51"/>
                  </a:lnTo>
                  <a:lnTo>
                    <a:pt x="18" y="51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6" y="51"/>
                  </a:lnTo>
                  <a:lnTo>
                    <a:pt x="14" y="51"/>
                  </a:lnTo>
                  <a:lnTo>
                    <a:pt x="13" y="50"/>
                  </a:lnTo>
                  <a:lnTo>
                    <a:pt x="13" y="50"/>
                  </a:lnTo>
                  <a:lnTo>
                    <a:pt x="13" y="50"/>
                  </a:lnTo>
                  <a:lnTo>
                    <a:pt x="12" y="48"/>
                  </a:lnTo>
                  <a:lnTo>
                    <a:pt x="11" y="45"/>
                  </a:lnTo>
                  <a:lnTo>
                    <a:pt x="11" y="44"/>
                  </a:lnTo>
                  <a:lnTo>
                    <a:pt x="10" y="41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7" y="38"/>
                  </a:lnTo>
                  <a:lnTo>
                    <a:pt x="7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11" y="31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3" y="29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6" y="13"/>
                  </a:lnTo>
                  <a:lnTo>
                    <a:pt x="14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2" y="13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4" y="11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3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5" y="5"/>
                  </a:lnTo>
                  <a:lnTo>
                    <a:pt x="26" y="6"/>
                  </a:lnTo>
                  <a:lnTo>
                    <a:pt x="27" y="7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32" y="5"/>
                  </a:lnTo>
                  <a:lnTo>
                    <a:pt x="33" y="5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3" y="1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1" y="2"/>
                  </a:lnTo>
                  <a:lnTo>
                    <a:pt x="51" y="5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4" y="9"/>
                  </a:lnTo>
                  <a:lnTo>
                    <a:pt x="58" y="12"/>
                  </a:lnTo>
                  <a:lnTo>
                    <a:pt x="58" y="12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61" y="12"/>
                  </a:lnTo>
                  <a:lnTo>
                    <a:pt x="61" y="12"/>
                  </a:lnTo>
                  <a:lnTo>
                    <a:pt x="61" y="13"/>
                  </a:lnTo>
                  <a:lnTo>
                    <a:pt x="61" y="13"/>
                  </a:lnTo>
                  <a:lnTo>
                    <a:pt x="62" y="13"/>
                  </a:lnTo>
                  <a:lnTo>
                    <a:pt x="63" y="14"/>
                  </a:lnTo>
                  <a:lnTo>
                    <a:pt x="63" y="14"/>
                  </a:lnTo>
                  <a:lnTo>
                    <a:pt x="63" y="14"/>
                  </a:lnTo>
                  <a:lnTo>
                    <a:pt x="63" y="14"/>
                  </a:lnTo>
                  <a:lnTo>
                    <a:pt x="63" y="14"/>
                  </a:lnTo>
                  <a:lnTo>
                    <a:pt x="63" y="14"/>
                  </a:lnTo>
                  <a:lnTo>
                    <a:pt x="63" y="14"/>
                  </a:lnTo>
                  <a:lnTo>
                    <a:pt x="63" y="14"/>
                  </a:lnTo>
                  <a:lnTo>
                    <a:pt x="63" y="16"/>
                  </a:lnTo>
                  <a:lnTo>
                    <a:pt x="63" y="16"/>
                  </a:lnTo>
                  <a:lnTo>
                    <a:pt x="64" y="18"/>
                  </a:lnTo>
                  <a:lnTo>
                    <a:pt x="65" y="18"/>
                  </a:lnTo>
                  <a:lnTo>
                    <a:pt x="65" y="18"/>
                  </a:lnTo>
                  <a:lnTo>
                    <a:pt x="65" y="18"/>
                  </a:lnTo>
                  <a:lnTo>
                    <a:pt x="66" y="18"/>
                  </a:lnTo>
                  <a:lnTo>
                    <a:pt x="68" y="19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69" y="20"/>
                  </a:lnTo>
                  <a:lnTo>
                    <a:pt x="69" y="20"/>
                  </a:lnTo>
                  <a:lnTo>
                    <a:pt x="69" y="20"/>
                  </a:lnTo>
                  <a:lnTo>
                    <a:pt x="70" y="21"/>
                  </a:lnTo>
                  <a:lnTo>
                    <a:pt x="70" y="21"/>
                  </a:lnTo>
                  <a:lnTo>
                    <a:pt x="73" y="20"/>
                  </a:lnTo>
                  <a:lnTo>
                    <a:pt x="73" y="22"/>
                  </a:lnTo>
                  <a:lnTo>
                    <a:pt x="73" y="23"/>
                  </a:lnTo>
                  <a:lnTo>
                    <a:pt x="73" y="23"/>
                  </a:lnTo>
                  <a:lnTo>
                    <a:pt x="73" y="23"/>
                  </a:lnTo>
                  <a:lnTo>
                    <a:pt x="73" y="23"/>
                  </a:lnTo>
                  <a:lnTo>
                    <a:pt x="73" y="23"/>
                  </a:lnTo>
                  <a:lnTo>
                    <a:pt x="75" y="24"/>
                  </a:lnTo>
                  <a:lnTo>
                    <a:pt x="75" y="25"/>
                  </a:lnTo>
                  <a:lnTo>
                    <a:pt x="75" y="25"/>
                  </a:lnTo>
                  <a:lnTo>
                    <a:pt x="75" y="26"/>
                  </a:lnTo>
                  <a:lnTo>
                    <a:pt x="77" y="31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81" y="36"/>
                  </a:lnTo>
                  <a:lnTo>
                    <a:pt x="81" y="36"/>
                  </a:lnTo>
                  <a:lnTo>
                    <a:pt x="81" y="36"/>
                  </a:lnTo>
                  <a:lnTo>
                    <a:pt x="84" y="36"/>
                  </a:lnTo>
                  <a:lnTo>
                    <a:pt x="84" y="36"/>
                  </a:lnTo>
                  <a:lnTo>
                    <a:pt x="85" y="37"/>
                  </a:lnTo>
                  <a:lnTo>
                    <a:pt x="86" y="37"/>
                  </a:lnTo>
                  <a:lnTo>
                    <a:pt x="86" y="36"/>
                  </a:lnTo>
                  <a:lnTo>
                    <a:pt x="87" y="36"/>
                  </a:lnTo>
                  <a:lnTo>
                    <a:pt x="87" y="36"/>
                  </a:lnTo>
                  <a:lnTo>
                    <a:pt x="87" y="36"/>
                  </a:lnTo>
                  <a:lnTo>
                    <a:pt x="87" y="36"/>
                  </a:lnTo>
                  <a:lnTo>
                    <a:pt x="89" y="36"/>
                  </a:lnTo>
                  <a:lnTo>
                    <a:pt x="89" y="36"/>
                  </a:lnTo>
                  <a:lnTo>
                    <a:pt x="89" y="37"/>
                  </a:lnTo>
                  <a:lnTo>
                    <a:pt x="89" y="37"/>
                  </a:lnTo>
                  <a:lnTo>
                    <a:pt x="89" y="37"/>
                  </a:lnTo>
                  <a:lnTo>
                    <a:pt x="90" y="37"/>
                  </a:lnTo>
                  <a:lnTo>
                    <a:pt x="91" y="36"/>
                  </a:lnTo>
                  <a:lnTo>
                    <a:pt x="92" y="35"/>
                  </a:lnTo>
                  <a:lnTo>
                    <a:pt x="93" y="35"/>
                  </a:lnTo>
                  <a:lnTo>
                    <a:pt x="93" y="35"/>
                  </a:lnTo>
                  <a:lnTo>
                    <a:pt x="93" y="35"/>
                  </a:lnTo>
                  <a:lnTo>
                    <a:pt x="93" y="35"/>
                  </a:lnTo>
                  <a:lnTo>
                    <a:pt x="93" y="35"/>
                  </a:lnTo>
                  <a:lnTo>
                    <a:pt x="93" y="35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94" y="38"/>
                  </a:lnTo>
                  <a:lnTo>
                    <a:pt x="95" y="38"/>
                  </a:lnTo>
                  <a:lnTo>
                    <a:pt x="95" y="38"/>
                  </a:lnTo>
                  <a:lnTo>
                    <a:pt x="95" y="38"/>
                  </a:lnTo>
                  <a:lnTo>
                    <a:pt x="95" y="38"/>
                  </a:lnTo>
                  <a:lnTo>
                    <a:pt x="96" y="39"/>
                  </a:lnTo>
                  <a:lnTo>
                    <a:pt x="98" y="41"/>
                  </a:lnTo>
                  <a:lnTo>
                    <a:pt x="98" y="41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97" y="44"/>
                  </a:lnTo>
                  <a:lnTo>
                    <a:pt x="96" y="48"/>
                  </a:lnTo>
                  <a:lnTo>
                    <a:pt x="95" y="50"/>
                  </a:lnTo>
                  <a:lnTo>
                    <a:pt x="95" y="51"/>
                  </a:lnTo>
                  <a:lnTo>
                    <a:pt x="95" y="56"/>
                  </a:lnTo>
                  <a:lnTo>
                    <a:pt x="96" y="57"/>
                  </a:lnTo>
                  <a:lnTo>
                    <a:pt x="97" y="58"/>
                  </a:lnTo>
                  <a:lnTo>
                    <a:pt x="98" y="59"/>
                  </a:lnTo>
                  <a:lnTo>
                    <a:pt x="98" y="59"/>
                  </a:lnTo>
                  <a:lnTo>
                    <a:pt x="98" y="59"/>
                  </a:lnTo>
                  <a:lnTo>
                    <a:pt x="99" y="60"/>
                  </a:lnTo>
                  <a:lnTo>
                    <a:pt x="99" y="60"/>
                  </a:lnTo>
                  <a:lnTo>
                    <a:pt x="100" y="65"/>
                  </a:lnTo>
                  <a:lnTo>
                    <a:pt x="101" y="65"/>
                  </a:lnTo>
                  <a:lnTo>
                    <a:pt x="101" y="65"/>
                  </a:lnTo>
                  <a:lnTo>
                    <a:pt x="101" y="67"/>
                  </a:lnTo>
                  <a:lnTo>
                    <a:pt x="101" y="68"/>
                  </a:lnTo>
                  <a:lnTo>
                    <a:pt x="100" y="69"/>
                  </a:lnTo>
                  <a:lnTo>
                    <a:pt x="100" y="69"/>
                  </a:lnTo>
                  <a:lnTo>
                    <a:pt x="100" y="69"/>
                  </a:lnTo>
                  <a:lnTo>
                    <a:pt x="100" y="69"/>
                  </a:lnTo>
                  <a:lnTo>
                    <a:pt x="103" y="70"/>
                  </a:lnTo>
                  <a:lnTo>
                    <a:pt x="105" y="70"/>
                  </a:lnTo>
                  <a:lnTo>
                    <a:pt x="105" y="70"/>
                  </a:lnTo>
                  <a:lnTo>
                    <a:pt x="105" y="70"/>
                  </a:lnTo>
                  <a:lnTo>
                    <a:pt x="105" y="71"/>
                  </a:lnTo>
                  <a:lnTo>
                    <a:pt x="106" y="72"/>
                  </a:lnTo>
                  <a:lnTo>
                    <a:pt x="106" y="73"/>
                  </a:lnTo>
                  <a:lnTo>
                    <a:pt x="106" y="74"/>
                  </a:lnTo>
                  <a:lnTo>
                    <a:pt x="106" y="76"/>
                  </a:lnTo>
                  <a:lnTo>
                    <a:pt x="106" y="78"/>
                  </a:lnTo>
                  <a:lnTo>
                    <a:pt x="107" y="79"/>
                  </a:lnTo>
                  <a:lnTo>
                    <a:pt x="107" y="80"/>
                  </a:lnTo>
                  <a:lnTo>
                    <a:pt x="107" y="83"/>
                  </a:lnTo>
                  <a:lnTo>
                    <a:pt x="108" y="86"/>
                  </a:lnTo>
                  <a:lnTo>
                    <a:pt x="108" y="87"/>
                  </a:lnTo>
                  <a:lnTo>
                    <a:pt x="108" y="90"/>
                  </a:lnTo>
                  <a:lnTo>
                    <a:pt x="109" y="94"/>
                  </a:lnTo>
                  <a:lnTo>
                    <a:pt x="110" y="98"/>
                  </a:lnTo>
                  <a:lnTo>
                    <a:pt x="110" y="98"/>
                  </a:lnTo>
                  <a:lnTo>
                    <a:pt x="110" y="98"/>
                  </a:lnTo>
                  <a:lnTo>
                    <a:pt x="111" y="99"/>
                  </a:lnTo>
                  <a:lnTo>
                    <a:pt x="111" y="100"/>
                  </a:lnTo>
                  <a:lnTo>
                    <a:pt x="111" y="101"/>
                  </a:lnTo>
                  <a:lnTo>
                    <a:pt x="112" y="102"/>
                  </a:lnTo>
                  <a:lnTo>
                    <a:pt x="112" y="103"/>
                  </a:lnTo>
                  <a:lnTo>
                    <a:pt x="112" y="103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8" y="108"/>
                  </a:lnTo>
                  <a:lnTo>
                    <a:pt x="125" y="111"/>
                  </a:lnTo>
                  <a:lnTo>
                    <a:pt x="127" y="114"/>
                  </a:lnTo>
                  <a:lnTo>
                    <a:pt x="129" y="116"/>
                  </a:lnTo>
                  <a:lnTo>
                    <a:pt x="129" y="117"/>
                  </a:lnTo>
                  <a:lnTo>
                    <a:pt x="128" y="118"/>
                  </a:lnTo>
                  <a:lnTo>
                    <a:pt x="127" y="119"/>
                  </a:lnTo>
                  <a:lnTo>
                    <a:pt x="127" y="123"/>
                  </a:lnTo>
                  <a:lnTo>
                    <a:pt x="127" y="125"/>
                  </a:lnTo>
                  <a:lnTo>
                    <a:pt x="128" y="127"/>
                  </a:lnTo>
                  <a:lnTo>
                    <a:pt x="128" y="127"/>
                  </a:lnTo>
                  <a:lnTo>
                    <a:pt x="130" y="129"/>
                  </a:lnTo>
                  <a:lnTo>
                    <a:pt x="130" y="129"/>
                  </a:lnTo>
                  <a:lnTo>
                    <a:pt x="131" y="129"/>
                  </a:lnTo>
                  <a:lnTo>
                    <a:pt x="133" y="131"/>
                  </a:lnTo>
                  <a:lnTo>
                    <a:pt x="133" y="132"/>
                  </a:lnTo>
                  <a:lnTo>
                    <a:pt x="134" y="133"/>
                  </a:lnTo>
                  <a:lnTo>
                    <a:pt x="135" y="133"/>
                  </a:lnTo>
                  <a:lnTo>
                    <a:pt x="134" y="134"/>
                  </a:lnTo>
                  <a:lnTo>
                    <a:pt x="135" y="136"/>
                  </a:lnTo>
                  <a:lnTo>
                    <a:pt x="135" y="137"/>
                  </a:lnTo>
                  <a:lnTo>
                    <a:pt x="135" y="137"/>
                  </a:lnTo>
                  <a:lnTo>
                    <a:pt x="135" y="137"/>
                  </a:lnTo>
                  <a:lnTo>
                    <a:pt x="135" y="138"/>
                  </a:lnTo>
                  <a:lnTo>
                    <a:pt x="136" y="139"/>
                  </a:lnTo>
                  <a:lnTo>
                    <a:pt x="136" y="139"/>
                  </a:lnTo>
                  <a:lnTo>
                    <a:pt x="134" y="143"/>
                  </a:lnTo>
                  <a:lnTo>
                    <a:pt x="132" y="147"/>
                  </a:lnTo>
                  <a:lnTo>
                    <a:pt x="131" y="150"/>
                  </a:lnTo>
                  <a:lnTo>
                    <a:pt x="130" y="151"/>
                  </a:lnTo>
                  <a:lnTo>
                    <a:pt x="130" y="151"/>
                  </a:lnTo>
                  <a:lnTo>
                    <a:pt x="129" y="150"/>
                  </a:lnTo>
                  <a:lnTo>
                    <a:pt x="125" y="151"/>
                  </a:lnTo>
                  <a:lnTo>
                    <a:pt x="124" y="151"/>
                  </a:lnTo>
                  <a:lnTo>
                    <a:pt x="123" y="150"/>
                  </a:lnTo>
                  <a:lnTo>
                    <a:pt x="123" y="150"/>
                  </a:lnTo>
                  <a:lnTo>
                    <a:pt x="123" y="150"/>
                  </a:lnTo>
                  <a:lnTo>
                    <a:pt x="121" y="151"/>
                  </a:lnTo>
                  <a:lnTo>
                    <a:pt x="120" y="151"/>
                  </a:lnTo>
                  <a:lnTo>
                    <a:pt x="119" y="151"/>
                  </a:lnTo>
                  <a:lnTo>
                    <a:pt x="116" y="152"/>
                  </a:lnTo>
                  <a:lnTo>
                    <a:pt x="115" y="151"/>
                  </a:lnTo>
                  <a:lnTo>
                    <a:pt x="115" y="151"/>
                  </a:lnTo>
                  <a:lnTo>
                    <a:pt x="114" y="151"/>
                  </a:lnTo>
                  <a:lnTo>
                    <a:pt x="107" y="150"/>
                  </a:lnTo>
                  <a:lnTo>
                    <a:pt x="106" y="150"/>
                  </a:lnTo>
                  <a:lnTo>
                    <a:pt x="105" y="151"/>
                  </a:lnTo>
                  <a:lnTo>
                    <a:pt x="105" y="151"/>
                  </a:lnTo>
                  <a:lnTo>
                    <a:pt x="104" y="152"/>
                  </a:lnTo>
                  <a:lnTo>
                    <a:pt x="104" y="152"/>
                  </a:lnTo>
                  <a:lnTo>
                    <a:pt x="104" y="153"/>
                  </a:lnTo>
                  <a:lnTo>
                    <a:pt x="104" y="153"/>
                  </a:lnTo>
                  <a:lnTo>
                    <a:pt x="104" y="153"/>
                  </a:lnTo>
                  <a:lnTo>
                    <a:pt x="104" y="153"/>
                  </a:lnTo>
                  <a:lnTo>
                    <a:pt x="104" y="153"/>
                  </a:lnTo>
                  <a:lnTo>
                    <a:pt x="98" y="156"/>
                  </a:lnTo>
                  <a:lnTo>
                    <a:pt x="96" y="157"/>
                  </a:lnTo>
                  <a:lnTo>
                    <a:pt x="96" y="157"/>
                  </a:lnTo>
                  <a:lnTo>
                    <a:pt x="96" y="157"/>
                  </a:lnTo>
                  <a:lnTo>
                    <a:pt x="93" y="158"/>
                  </a:lnTo>
                  <a:lnTo>
                    <a:pt x="92" y="157"/>
                  </a:lnTo>
                  <a:lnTo>
                    <a:pt x="91" y="155"/>
                  </a:lnTo>
                  <a:lnTo>
                    <a:pt x="89" y="153"/>
                  </a:lnTo>
                  <a:lnTo>
                    <a:pt x="89" y="153"/>
                  </a:lnTo>
                  <a:lnTo>
                    <a:pt x="89" y="153"/>
                  </a:lnTo>
                  <a:lnTo>
                    <a:pt x="89" y="153"/>
                  </a:lnTo>
                  <a:lnTo>
                    <a:pt x="86" y="153"/>
                  </a:lnTo>
                  <a:lnTo>
                    <a:pt x="85" y="154"/>
                  </a:lnTo>
                  <a:lnTo>
                    <a:pt x="84" y="154"/>
                  </a:lnTo>
                  <a:lnTo>
                    <a:pt x="84" y="154"/>
                  </a:lnTo>
                  <a:lnTo>
                    <a:pt x="84" y="154"/>
                  </a:lnTo>
                  <a:lnTo>
                    <a:pt x="84" y="154"/>
                  </a:lnTo>
                  <a:lnTo>
                    <a:pt x="84" y="154"/>
                  </a:lnTo>
                  <a:lnTo>
                    <a:pt x="84" y="154"/>
                  </a:lnTo>
                  <a:lnTo>
                    <a:pt x="84" y="154"/>
                  </a:lnTo>
                  <a:lnTo>
                    <a:pt x="84" y="154"/>
                  </a:lnTo>
                  <a:lnTo>
                    <a:pt x="84" y="154"/>
                  </a:lnTo>
                  <a:lnTo>
                    <a:pt x="83" y="154"/>
                  </a:lnTo>
                  <a:lnTo>
                    <a:pt x="83" y="156"/>
                  </a:lnTo>
                  <a:lnTo>
                    <a:pt x="83" y="156"/>
                  </a:lnTo>
                  <a:lnTo>
                    <a:pt x="83" y="156"/>
                  </a:lnTo>
                  <a:lnTo>
                    <a:pt x="83" y="157"/>
                  </a:lnTo>
                  <a:lnTo>
                    <a:pt x="83" y="157"/>
                  </a:lnTo>
                  <a:lnTo>
                    <a:pt x="83" y="157"/>
                  </a:lnTo>
                  <a:lnTo>
                    <a:pt x="83" y="158"/>
                  </a:lnTo>
                  <a:lnTo>
                    <a:pt x="83" y="158"/>
                  </a:lnTo>
                  <a:lnTo>
                    <a:pt x="83" y="158"/>
                  </a:lnTo>
                  <a:lnTo>
                    <a:pt x="83" y="158"/>
                  </a:lnTo>
                  <a:lnTo>
                    <a:pt x="82" y="159"/>
                  </a:lnTo>
                  <a:lnTo>
                    <a:pt x="82" y="160"/>
                  </a:lnTo>
                  <a:lnTo>
                    <a:pt x="82" y="160"/>
                  </a:lnTo>
                  <a:lnTo>
                    <a:pt x="83" y="166"/>
                  </a:lnTo>
                  <a:lnTo>
                    <a:pt x="83" y="166"/>
                  </a:lnTo>
                  <a:lnTo>
                    <a:pt x="83" y="167"/>
                  </a:lnTo>
                  <a:lnTo>
                    <a:pt x="83" y="167"/>
                  </a:lnTo>
                  <a:lnTo>
                    <a:pt x="84" y="167"/>
                  </a:lnTo>
                  <a:lnTo>
                    <a:pt x="84" y="168"/>
                  </a:lnTo>
                  <a:lnTo>
                    <a:pt x="84" y="168"/>
                  </a:lnTo>
                  <a:lnTo>
                    <a:pt x="84" y="168"/>
                  </a:lnTo>
                  <a:lnTo>
                    <a:pt x="84" y="168"/>
                  </a:lnTo>
                  <a:lnTo>
                    <a:pt x="82" y="168"/>
                  </a:lnTo>
                  <a:lnTo>
                    <a:pt x="82" y="168"/>
                  </a:lnTo>
                  <a:lnTo>
                    <a:pt x="81" y="168"/>
                  </a:lnTo>
                  <a:lnTo>
                    <a:pt x="81" y="168"/>
                  </a:lnTo>
                  <a:lnTo>
                    <a:pt x="81" y="168"/>
                  </a:lnTo>
                  <a:lnTo>
                    <a:pt x="78" y="170"/>
                  </a:lnTo>
                  <a:lnTo>
                    <a:pt x="75" y="174"/>
                  </a:lnTo>
                  <a:lnTo>
                    <a:pt x="75" y="174"/>
                  </a:lnTo>
                  <a:lnTo>
                    <a:pt x="75" y="174"/>
                  </a:lnTo>
                  <a:lnTo>
                    <a:pt x="75" y="175"/>
                  </a:lnTo>
                  <a:lnTo>
                    <a:pt x="75" y="175"/>
                  </a:lnTo>
                  <a:lnTo>
                    <a:pt x="75" y="176"/>
                  </a:lnTo>
                  <a:lnTo>
                    <a:pt x="75" y="177"/>
                  </a:lnTo>
                  <a:lnTo>
                    <a:pt x="74" y="178"/>
                  </a:lnTo>
                  <a:lnTo>
                    <a:pt x="74" y="179"/>
                  </a:lnTo>
                  <a:lnTo>
                    <a:pt x="72" y="181"/>
                  </a:lnTo>
                  <a:lnTo>
                    <a:pt x="72" y="181"/>
                  </a:lnTo>
                  <a:lnTo>
                    <a:pt x="71" y="182"/>
                  </a:lnTo>
                  <a:lnTo>
                    <a:pt x="70" y="182"/>
                  </a:lnTo>
                  <a:lnTo>
                    <a:pt x="70" y="181"/>
                  </a:lnTo>
                  <a:lnTo>
                    <a:pt x="69" y="181"/>
                  </a:lnTo>
                  <a:lnTo>
                    <a:pt x="69" y="181"/>
                  </a:lnTo>
                  <a:lnTo>
                    <a:pt x="69" y="181"/>
                  </a:lnTo>
                  <a:lnTo>
                    <a:pt x="69" y="181"/>
                  </a:lnTo>
                  <a:lnTo>
                    <a:pt x="69" y="181"/>
                  </a:lnTo>
                  <a:lnTo>
                    <a:pt x="68" y="181"/>
                  </a:lnTo>
                  <a:lnTo>
                    <a:pt x="68" y="181"/>
                  </a:lnTo>
                  <a:lnTo>
                    <a:pt x="67" y="181"/>
                  </a:lnTo>
                  <a:lnTo>
                    <a:pt x="67" y="181"/>
                  </a:lnTo>
                  <a:lnTo>
                    <a:pt x="67" y="181"/>
                  </a:lnTo>
                  <a:lnTo>
                    <a:pt x="67" y="181"/>
                  </a:lnTo>
                  <a:lnTo>
                    <a:pt x="67" y="181"/>
                  </a:lnTo>
                  <a:lnTo>
                    <a:pt x="67" y="181"/>
                  </a:lnTo>
                  <a:lnTo>
                    <a:pt x="67" y="181"/>
                  </a:lnTo>
                  <a:lnTo>
                    <a:pt x="67" y="181"/>
                  </a:lnTo>
                  <a:lnTo>
                    <a:pt x="66" y="181"/>
                  </a:lnTo>
                  <a:lnTo>
                    <a:pt x="66" y="181"/>
                  </a:lnTo>
                  <a:lnTo>
                    <a:pt x="65" y="182"/>
                  </a:lnTo>
                  <a:lnTo>
                    <a:pt x="64" y="183"/>
                  </a:lnTo>
                  <a:lnTo>
                    <a:pt x="64" y="183"/>
                  </a:lnTo>
                  <a:lnTo>
                    <a:pt x="64" y="183"/>
                  </a:lnTo>
                  <a:lnTo>
                    <a:pt x="64" y="183"/>
                  </a:lnTo>
                  <a:lnTo>
                    <a:pt x="64" y="183"/>
                  </a:lnTo>
                  <a:lnTo>
                    <a:pt x="63" y="182"/>
                  </a:lnTo>
                  <a:lnTo>
                    <a:pt x="63" y="182"/>
                  </a:lnTo>
                  <a:lnTo>
                    <a:pt x="63" y="182"/>
                  </a:lnTo>
                  <a:lnTo>
                    <a:pt x="63" y="182"/>
                  </a:lnTo>
                  <a:lnTo>
                    <a:pt x="63" y="181"/>
                  </a:lnTo>
                  <a:lnTo>
                    <a:pt x="63" y="181"/>
                  </a:lnTo>
                  <a:lnTo>
                    <a:pt x="64" y="181"/>
                  </a:lnTo>
                  <a:lnTo>
                    <a:pt x="64" y="181"/>
                  </a:lnTo>
                  <a:lnTo>
                    <a:pt x="64" y="181"/>
                  </a:lnTo>
                  <a:lnTo>
                    <a:pt x="64" y="181"/>
                  </a:lnTo>
                  <a:lnTo>
                    <a:pt x="64" y="181"/>
                  </a:lnTo>
                  <a:lnTo>
                    <a:pt x="64" y="180"/>
                  </a:lnTo>
                  <a:lnTo>
                    <a:pt x="61" y="174"/>
                  </a:lnTo>
                  <a:lnTo>
                    <a:pt x="61" y="174"/>
                  </a:lnTo>
                  <a:lnTo>
                    <a:pt x="61" y="174"/>
                  </a:lnTo>
                  <a:lnTo>
                    <a:pt x="61" y="174"/>
                  </a:lnTo>
                  <a:lnTo>
                    <a:pt x="60" y="171"/>
                  </a:lnTo>
                  <a:lnTo>
                    <a:pt x="60" y="170"/>
                  </a:lnTo>
                  <a:lnTo>
                    <a:pt x="60" y="170"/>
                  </a:lnTo>
                  <a:lnTo>
                    <a:pt x="59" y="170"/>
                  </a:lnTo>
                  <a:lnTo>
                    <a:pt x="59" y="170"/>
                  </a:lnTo>
                  <a:lnTo>
                    <a:pt x="59" y="170"/>
                  </a:lnTo>
                  <a:lnTo>
                    <a:pt x="59" y="170"/>
                  </a:lnTo>
                  <a:lnTo>
                    <a:pt x="59" y="170"/>
                  </a:lnTo>
                  <a:lnTo>
                    <a:pt x="59" y="170"/>
                  </a:lnTo>
                  <a:lnTo>
                    <a:pt x="59" y="170"/>
                  </a:lnTo>
                  <a:lnTo>
                    <a:pt x="59" y="170"/>
                  </a:lnTo>
                  <a:lnTo>
                    <a:pt x="59" y="170"/>
                  </a:lnTo>
                  <a:lnTo>
                    <a:pt x="59" y="170"/>
                  </a:lnTo>
                  <a:lnTo>
                    <a:pt x="59" y="170"/>
                  </a:lnTo>
                  <a:lnTo>
                    <a:pt x="58" y="169"/>
                  </a:lnTo>
                  <a:lnTo>
                    <a:pt x="58" y="169"/>
                  </a:lnTo>
                  <a:lnTo>
                    <a:pt x="58" y="169"/>
                  </a:lnTo>
                  <a:lnTo>
                    <a:pt x="58" y="168"/>
                  </a:lnTo>
                  <a:lnTo>
                    <a:pt x="58" y="168"/>
                  </a:lnTo>
                  <a:lnTo>
                    <a:pt x="58" y="167"/>
                  </a:lnTo>
                  <a:lnTo>
                    <a:pt x="58" y="167"/>
                  </a:lnTo>
                  <a:lnTo>
                    <a:pt x="58" y="165"/>
                  </a:lnTo>
                  <a:lnTo>
                    <a:pt x="58" y="163"/>
                  </a:lnTo>
                  <a:lnTo>
                    <a:pt x="58" y="163"/>
                  </a:lnTo>
                  <a:lnTo>
                    <a:pt x="58" y="163"/>
                  </a:lnTo>
                  <a:lnTo>
                    <a:pt x="59" y="163"/>
                  </a:lnTo>
                  <a:lnTo>
                    <a:pt x="60" y="163"/>
                  </a:lnTo>
                  <a:lnTo>
                    <a:pt x="60" y="163"/>
                  </a:lnTo>
                  <a:lnTo>
                    <a:pt x="60" y="163"/>
                  </a:lnTo>
                  <a:lnTo>
                    <a:pt x="60" y="163"/>
                  </a:lnTo>
                  <a:lnTo>
                    <a:pt x="60" y="162"/>
                  </a:lnTo>
                  <a:lnTo>
                    <a:pt x="60" y="162"/>
                  </a:lnTo>
                  <a:lnTo>
                    <a:pt x="60" y="162"/>
                  </a:lnTo>
                  <a:lnTo>
                    <a:pt x="61" y="162"/>
                  </a:lnTo>
                  <a:lnTo>
                    <a:pt x="61" y="162"/>
                  </a:lnTo>
                  <a:lnTo>
                    <a:pt x="61" y="162"/>
                  </a:lnTo>
                  <a:lnTo>
                    <a:pt x="61" y="162"/>
                  </a:lnTo>
                  <a:lnTo>
                    <a:pt x="61" y="161"/>
                  </a:lnTo>
                  <a:lnTo>
                    <a:pt x="61" y="161"/>
                  </a:lnTo>
                  <a:lnTo>
                    <a:pt x="61" y="161"/>
                  </a:lnTo>
                  <a:lnTo>
                    <a:pt x="61" y="160"/>
                  </a:lnTo>
                  <a:lnTo>
                    <a:pt x="61" y="160"/>
                  </a:lnTo>
                  <a:lnTo>
                    <a:pt x="61" y="159"/>
                  </a:lnTo>
                  <a:lnTo>
                    <a:pt x="61" y="159"/>
                  </a:lnTo>
                  <a:lnTo>
                    <a:pt x="61" y="157"/>
                  </a:lnTo>
                  <a:lnTo>
                    <a:pt x="61" y="157"/>
                  </a:lnTo>
                  <a:lnTo>
                    <a:pt x="61" y="157"/>
                  </a:lnTo>
                  <a:lnTo>
                    <a:pt x="61" y="157"/>
                  </a:lnTo>
                  <a:lnTo>
                    <a:pt x="61" y="156"/>
                  </a:lnTo>
                  <a:lnTo>
                    <a:pt x="60" y="156"/>
                  </a:lnTo>
                  <a:lnTo>
                    <a:pt x="60" y="155"/>
                  </a:lnTo>
                  <a:lnTo>
                    <a:pt x="60" y="155"/>
                  </a:lnTo>
                  <a:lnTo>
                    <a:pt x="59" y="153"/>
                  </a:lnTo>
                  <a:lnTo>
                    <a:pt x="59" y="153"/>
                  </a:lnTo>
                  <a:lnTo>
                    <a:pt x="59" y="153"/>
                  </a:lnTo>
                  <a:lnTo>
                    <a:pt x="58" y="152"/>
                  </a:lnTo>
                  <a:lnTo>
                    <a:pt x="58" y="152"/>
                  </a:lnTo>
                  <a:lnTo>
                    <a:pt x="58" y="152"/>
                  </a:lnTo>
                  <a:lnTo>
                    <a:pt x="57" y="152"/>
                  </a:lnTo>
                  <a:lnTo>
                    <a:pt x="57" y="151"/>
                  </a:lnTo>
                  <a:lnTo>
                    <a:pt x="57" y="151"/>
                  </a:lnTo>
                  <a:lnTo>
                    <a:pt x="55" y="151"/>
                  </a:lnTo>
                  <a:lnTo>
                    <a:pt x="55" y="151"/>
                  </a:lnTo>
                  <a:lnTo>
                    <a:pt x="55" y="151"/>
                  </a:lnTo>
                  <a:lnTo>
                    <a:pt x="55" y="151"/>
                  </a:lnTo>
                  <a:lnTo>
                    <a:pt x="55" y="151"/>
                  </a:lnTo>
                  <a:lnTo>
                    <a:pt x="55" y="151"/>
                  </a:lnTo>
                  <a:lnTo>
                    <a:pt x="55" y="152"/>
                  </a:lnTo>
                  <a:lnTo>
                    <a:pt x="55" y="152"/>
                  </a:lnTo>
                  <a:lnTo>
                    <a:pt x="55" y="152"/>
                  </a:lnTo>
                  <a:lnTo>
                    <a:pt x="55" y="152"/>
                  </a:lnTo>
                  <a:lnTo>
                    <a:pt x="55" y="152"/>
                  </a:lnTo>
                  <a:lnTo>
                    <a:pt x="54" y="152"/>
                  </a:lnTo>
                  <a:lnTo>
                    <a:pt x="54" y="152"/>
                  </a:lnTo>
                  <a:lnTo>
                    <a:pt x="54" y="152"/>
                  </a:lnTo>
                  <a:lnTo>
                    <a:pt x="54" y="152"/>
                  </a:lnTo>
                  <a:lnTo>
                    <a:pt x="54" y="152"/>
                  </a:lnTo>
                  <a:lnTo>
                    <a:pt x="54" y="152"/>
                  </a:lnTo>
                  <a:lnTo>
                    <a:pt x="54" y="152"/>
                  </a:lnTo>
                  <a:lnTo>
                    <a:pt x="52" y="151"/>
                  </a:lnTo>
                  <a:lnTo>
                    <a:pt x="52" y="151"/>
                  </a:lnTo>
                  <a:lnTo>
                    <a:pt x="50" y="150"/>
                  </a:lnTo>
                  <a:lnTo>
                    <a:pt x="50" y="149"/>
                  </a:lnTo>
                  <a:lnTo>
                    <a:pt x="50" y="149"/>
                  </a:lnTo>
                  <a:lnTo>
                    <a:pt x="50" y="149"/>
                  </a:lnTo>
                  <a:lnTo>
                    <a:pt x="50" y="149"/>
                  </a:lnTo>
                  <a:lnTo>
                    <a:pt x="50" y="149"/>
                  </a:lnTo>
                  <a:lnTo>
                    <a:pt x="50" y="149"/>
                  </a:lnTo>
                  <a:lnTo>
                    <a:pt x="48" y="147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42" y="146"/>
                  </a:lnTo>
                  <a:lnTo>
                    <a:pt x="40" y="146"/>
                  </a:lnTo>
                  <a:lnTo>
                    <a:pt x="39" y="146"/>
                  </a:lnTo>
                  <a:lnTo>
                    <a:pt x="39" y="146"/>
                  </a:lnTo>
                  <a:lnTo>
                    <a:pt x="37" y="146"/>
                  </a:lnTo>
                  <a:lnTo>
                    <a:pt x="35" y="147"/>
                  </a:lnTo>
                  <a:lnTo>
                    <a:pt x="32" y="148"/>
                  </a:lnTo>
                  <a:lnTo>
                    <a:pt x="31" y="148"/>
                  </a:lnTo>
                  <a:lnTo>
                    <a:pt x="31" y="148"/>
                  </a:lnTo>
                  <a:lnTo>
                    <a:pt x="32" y="149"/>
                  </a:lnTo>
                  <a:lnTo>
                    <a:pt x="32" y="149"/>
                  </a:lnTo>
                  <a:lnTo>
                    <a:pt x="32" y="150"/>
                  </a:lnTo>
                  <a:lnTo>
                    <a:pt x="32" y="150"/>
                  </a:lnTo>
                  <a:lnTo>
                    <a:pt x="31" y="153"/>
                  </a:lnTo>
                  <a:lnTo>
                    <a:pt x="31" y="153"/>
                  </a:lnTo>
                  <a:lnTo>
                    <a:pt x="30" y="154"/>
                  </a:lnTo>
                  <a:lnTo>
                    <a:pt x="30" y="155"/>
                  </a:lnTo>
                  <a:lnTo>
                    <a:pt x="29" y="156"/>
                  </a:lnTo>
                  <a:lnTo>
                    <a:pt x="28" y="157"/>
                  </a:lnTo>
                  <a:lnTo>
                    <a:pt x="28" y="158"/>
                  </a:lnTo>
                  <a:lnTo>
                    <a:pt x="28" y="158"/>
                  </a:lnTo>
                  <a:lnTo>
                    <a:pt x="28" y="159"/>
                  </a:lnTo>
                  <a:lnTo>
                    <a:pt x="28" y="159"/>
                  </a:lnTo>
                  <a:lnTo>
                    <a:pt x="28" y="159"/>
                  </a:lnTo>
                  <a:lnTo>
                    <a:pt x="28" y="159"/>
                  </a:lnTo>
                  <a:lnTo>
                    <a:pt x="27" y="162"/>
                  </a:lnTo>
                  <a:lnTo>
                    <a:pt x="27" y="164"/>
                  </a:lnTo>
                  <a:lnTo>
                    <a:pt x="27" y="165"/>
                  </a:lnTo>
                  <a:lnTo>
                    <a:pt x="27" y="167"/>
                  </a:lnTo>
                  <a:lnTo>
                    <a:pt x="27" y="168"/>
                  </a:lnTo>
                  <a:lnTo>
                    <a:pt x="27" y="168"/>
                  </a:lnTo>
                  <a:lnTo>
                    <a:pt x="27" y="168"/>
                  </a:lnTo>
                  <a:lnTo>
                    <a:pt x="27" y="169"/>
                  </a:lnTo>
                  <a:lnTo>
                    <a:pt x="27" y="169"/>
                  </a:lnTo>
                  <a:lnTo>
                    <a:pt x="27" y="169"/>
                  </a:lnTo>
                  <a:lnTo>
                    <a:pt x="27" y="171"/>
                  </a:lnTo>
                  <a:lnTo>
                    <a:pt x="27" y="171"/>
                  </a:lnTo>
                  <a:lnTo>
                    <a:pt x="27" y="171"/>
                  </a:lnTo>
                  <a:lnTo>
                    <a:pt x="26" y="173"/>
                  </a:lnTo>
                  <a:lnTo>
                    <a:pt x="26" y="173"/>
                  </a:lnTo>
                  <a:lnTo>
                    <a:pt x="26" y="173"/>
                  </a:lnTo>
                  <a:lnTo>
                    <a:pt x="26" y="174"/>
                  </a:lnTo>
                  <a:lnTo>
                    <a:pt x="25" y="174"/>
                  </a:lnTo>
                  <a:lnTo>
                    <a:pt x="25" y="174"/>
                  </a:lnTo>
                  <a:lnTo>
                    <a:pt x="25" y="174"/>
                  </a:lnTo>
                  <a:lnTo>
                    <a:pt x="25" y="174"/>
                  </a:lnTo>
                  <a:lnTo>
                    <a:pt x="25" y="174"/>
                  </a:lnTo>
                  <a:lnTo>
                    <a:pt x="25" y="174"/>
                  </a:lnTo>
                  <a:lnTo>
                    <a:pt x="25" y="174"/>
                  </a:lnTo>
                  <a:lnTo>
                    <a:pt x="24" y="175"/>
                  </a:lnTo>
                  <a:lnTo>
                    <a:pt x="24" y="175"/>
                  </a:lnTo>
                  <a:lnTo>
                    <a:pt x="24" y="175"/>
                  </a:lnTo>
                  <a:lnTo>
                    <a:pt x="24" y="175"/>
                  </a:lnTo>
                  <a:lnTo>
                    <a:pt x="24" y="175"/>
                  </a:lnTo>
                  <a:lnTo>
                    <a:pt x="24" y="175"/>
                  </a:lnTo>
                  <a:lnTo>
                    <a:pt x="24" y="175"/>
                  </a:lnTo>
                  <a:lnTo>
                    <a:pt x="25" y="177"/>
                  </a:lnTo>
                  <a:lnTo>
                    <a:pt x="25" y="178"/>
                  </a:lnTo>
                  <a:lnTo>
                    <a:pt x="23" y="180"/>
                  </a:lnTo>
                  <a:lnTo>
                    <a:pt x="23" y="180"/>
                  </a:lnTo>
                  <a:lnTo>
                    <a:pt x="23" y="180"/>
                  </a:lnTo>
                  <a:lnTo>
                    <a:pt x="22" y="181"/>
                  </a:lnTo>
                  <a:lnTo>
                    <a:pt x="21" y="181"/>
                  </a:lnTo>
                  <a:lnTo>
                    <a:pt x="19" y="181"/>
                  </a:lnTo>
                  <a:lnTo>
                    <a:pt x="17" y="183"/>
                  </a:lnTo>
                  <a:lnTo>
                    <a:pt x="17" y="183"/>
                  </a:lnTo>
                  <a:lnTo>
                    <a:pt x="17" y="183"/>
                  </a:lnTo>
                  <a:lnTo>
                    <a:pt x="17" y="183"/>
                  </a:lnTo>
                  <a:lnTo>
                    <a:pt x="17" y="183"/>
                  </a:lnTo>
                  <a:lnTo>
                    <a:pt x="17" y="183"/>
                  </a:lnTo>
                  <a:lnTo>
                    <a:pt x="17" y="183"/>
                  </a:lnTo>
                  <a:lnTo>
                    <a:pt x="16" y="182"/>
                  </a:lnTo>
                  <a:lnTo>
                    <a:pt x="16" y="182"/>
                  </a:lnTo>
                  <a:lnTo>
                    <a:pt x="15" y="182"/>
                  </a:lnTo>
                  <a:lnTo>
                    <a:pt x="14" y="180"/>
                  </a:lnTo>
                  <a:lnTo>
                    <a:pt x="12" y="176"/>
                  </a:lnTo>
                  <a:lnTo>
                    <a:pt x="12" y="175"/>
                  </a:lnTo>
                  <a:lnTo>
                    <a:pt x="12" y="175"/>
                  </a:lnTo>
                  <a:lnTo>
                    <a:pt x="12" y="173"/>
                  </a:lnTo>
                  <a:lnTo>
                    <a:pt x="12" y="173"/>
                  </a:lnTo>
                  <a:lnTo>
                    <a:pt x="11" y="170"/>
                  </a:lnTo>
                  <a:lnTo>
                    <a:pt x="10" y="169"/>
                  </a:lnTo>
                  <a:lnTo>
                    <a:pt x="9" y="167"/>
                  </a:lnTo>
                  <a:lnTo>
                    <a:pt x="9" y="166"/>
                  </a:lnTo>
                  <a:lnTo>
                    <a:pt x="9" y="165"/>
                  </a:lnTo>
                  <a:lnTo>
                    <a:pt x="9" y="165"/>
                  </a:lnTo>
                  <a:lnTo>
                    <a:pt x="8" y="164"/>
                  </a:lnTo>
                  <a:lnTo>
                    <a:pt x="7" y="163"/>
                  </a:lnTo>
                  <a:lnTo>
                    <a:pt x="6" y="161"/>
                  </a:lnTo>
                  <a:lnTo>
                    <a:pt x="5" y="161"/>
                  </a:lnTo>
                  <a:lnTo>
                    <a:pt x="5" y="161"/>
                  </a:lnTo>
                  <a:lnTo>
                    <a:pt x="5" y="160"/>
                  </a:lnTo>
                  <a:lnTo>
                    <a:pt x="6" y="160"/>
                  </a:lnTo>
                  <a:lnTo>
                    <a:pt x="6" y="160"/>
                  </a:lnTo>
                  <a:lnTo>
                    <a:pt x="6" y="160"/>
                  </a:lnTo>
                  <a:lnTo>
                    <a:pt x="6" y="160"/>
                  </a:lnTo>
                  <a:lnTo>
                    <a:pt x="6" y="160"/>
                  </a:lnTo>
                  <a:lnTo>
                    <a:pt x="6" y="159"/>
                  </a:lnTo>
                  <a:lnTo>
                    <a:pt x="6" y="159"/>
                  </a:lnTo>
                  <a:lnTo>
                    <a:pt x="6" y="159"/>
                  </a:lnTo>
                  <a:lnTo>
                    <a:pt x="6" y="159"/>
                  </a:lnTo>
                  <a:lnTo>
                    <a:pt x="6" y="159"/>
                  </a:lnTo>
                  <a:lnTo>
                    <a:pt x="6" y="159"/>
                  </a:lnTo>
                  <a:lnTo>
                    <a:pt x="6" y="160"/>
                  </a:lnTo>
                  <a:lnTo>
                    <a:pt x="6" y="160"/>
                  </a:lnTo>
                  <a:lnTo>
                    <a:pt x="6" y="160"/>
                  </a:lnTo>
                  <a:lnTo>
                    <a:pt x="5" y="160"/>
                  </a:lnTo>
                  <a:lnTo>
                    <a:pt x="5" y="159"/>
                  </a:lnTo>
                  <a:lnTo>
                    <a:pt x="4" y="158"/>
                  </a:lnTo>
                  <a:lnTo>
                    <a:pt x="4" y="158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3" y="155"/>
                  </a:lnTo>
                  <a:lnTo>
                    <a:pt x="3" y="155"/>
                  </a:lnTo>
                  <a:lnTo>
                    <a:pt x="3" y="155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3" y="153"/>
                  </a:lnTo>
                  <a:lnTo>
                    <a:pt x="3" y="153"/>
                  </a:lnTo>
                  <a:lnTo>
                    <a:pt x="3" y="153"/>
                  </a:lnTo>
                  <a:lnTo>
                    <a:pt x="3" y="153"/>
                  </a:lnTo>
                  <a:lnTo>
                    <a:pt x="3" y="153"/>
                  </a:lnTo>
                  <a:lnTo>
                    <a:pt x="3" y="153"/>
                  </a:lnTo>
                  <a:lnTo>
                    <a:pt x="3" y="153"/>
                  </a:lnTo>
                  <a:lnTo>
                    <a:pt x="3" y="153"/>
                  </a:lnTo>
                  <a:lnTo>
                    <a:pt x="3" y="153"/>
                  </a:lnTo>
                  <a:lnTo>
                    <a:pt x="3" y="153"/>
                  </a:lnTo>
                  <a:lnTo>
                    <a:pt x="3" y="153"/>
                  </a:lnTo>
                  <a:lnTo>
                    <a:pt x="3" y="153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4" name="Freeform 311"/>
            <p:cNvSpPr>
              <a:spLocks/>
            </p:cNvSpPr>
            <p:nvPr/>
          </p:nvSpPr>
          <p:spPr bwMode="auto">
            <a:xfrm>
              <a:off x="740764" y="4160279"/>
              <a:ext cx="70639" cy="94186"/>
            </a:xfrm>
            <a:custGeom>
              <a:avLst/>
              <a:gdLst>
                <a:gd name="T0" fmla="*/ 24 w 24"/>
                <a:gd name="T1" fmla="*/ 7 h 32"/>
                <a:gd name="T2" fmla="*/ 24 w 24"/>
                <a:gd name="T3" fmla="*/ 8 h 32"/>
                <a:gd name="T4" fmla="*/ 24 w 24"/>
                <a:gd name="T5" fmla="*/ 8 h 32"/>
                <a:gd name="T6" fmla="*/ 24 w 24"/>
                <a:gd name="T7" fmla="*/ 9 h 32"/>
                <a:gd name="T8" fmla="*/ 23 w 24"/>
                <a:gd name="T9" fmla="*/ 9 h 32"/>
                <a:gd name="T10" fmla="*/ 24 w 24"/>
                <a:gd name="T11" fmla="*/ 11 h 32"/>
                <a:gd name="T12" fmla="*/ 24 w 24"/>
                <a:gd name="T13" fmla="*/ 13 h 32"/>
                <a:gd name="T14" fmla="*/ 24 w 24"/>
                <a:gd name="T15" fmla="*/ 20 h 32"/>
                <a:gd name="T16" fmla="*/ 24 w 24"/>
                <a:gd name="T17" fmla="*/ 26 h 32"/>
                <a:gd name="T18" fmla="*/ 24 w 24"/>
                <a:gd name="T19" fmla="*/ 26 h 32"/>
                <a:gd name="T20" fmla="*/ 24 w 24"/>
                <a:gd name="T21" fmla="*/ 26 h 32"/>
                <a:gd name="T22" fmla="*/ 24 w 24"/>
                <a:gd name="T23" fmla="*/ 26 h 32"/>
                <a:gd name="T24" fmla="*/ 24 w 24"/>
                <a:gd name="T25" fmla="*/ 29 h 32"/>
                <a:gd name="T26" fmla="*/ 21 w 24"/>
                <a:gd name="T27" fmla="*/ 31 h 32"/>
                <a:gd name="T28" fmla="*/ 17 w 24"/>
                <a:gd name="T29" fmla="*/ 32 h 32"/>
                <a:gd name="T30" fmla="*/ 15 w 24"/>
                <a:gd name="T31" fmla="*/ 31 h 32"/>
                <a:gd name="T32" fmla="*/ 14 w 24"/>
                <a:gd name="T33" fmla="*/ 30 h 32"/>
                <a:gd name="T34" fmla="*/ 10 w 24"/>
                <a:gd name="T35" fmla="*/ 29 h 32"/>
                <a:gd name="T36" fmla="*/ 10 w 24"/>
                <a:gd name="T37" fmla="*/ 29 h 32"/>
                <a:gd name="T38" fmla="*/ 9 w 24"/>
                <a:gd name="T39" fmla="*/ 29 h 32"/>
                <a:gd name="T40" fmla="*/ 8 w 24"/>
                <a:gd name="T41" fmla="*/ 27 h 32"/>
                <a:gd name="T42" fmla="*/ 7 w 24"/>
                <a:gd name="T43" fmla="*/ 27 h 32"/>
                <a:gd name="T44" fmla="*/ 9 w 24"/>
                <a:gd name="T45" fmla="*/ 25 h 32"/>
                <a:gd name="T46" fmla="*/ 9 w 24"/>
                <a:gd name="T47" fmla="*/ 20 h 32"/>
                <a:gd name="T48" fmla="*/ 5 w 24"/>
                <a:gd name="T49" fmla="*/ 16 h 32"/>
                <a:gd name="T50" fmla="*/ 4 w 24"/>
                <a:gd name="T51" fmla="*/ 15 h 32"/>
                <a:gd name="T52" fmla="*/ 2 w 24"/>
                <a:gd name="T53" fmla="*/ 16 h 32"/>
                <a:gd name="T54" fmla="*/ 2 w 24"/>
                <a:gd name="T55" fmla="*/ 16 h 32"/>
                <a:gd name="T56" fmla="*/ 1 w 24"/>
                <a:gd name="T57" fmla="*/ 16 h 32"/>
                <a:gd name="T58" fmla="*/ 0 w 24"/>
                <a:gd name="T59" fmla="*/ 15 h 32"/>
                <a:gd name="T60" fmla="*/ 0 w 24"/>
                <a:gd name="T61" fmla="*/ 14 h 32"/>
                <a:gd name="T62" fmla="*/ 3 w 24"/>
                <a:gd name="T63" fmla="*/ 8 h 32"/>
                <a:gd name="T64" fmla="*/ 8 w 24"/>
                <a:gd name="T65" fmla="*/ 6 h 32"/>
                <a:gd name="T66" fmla="*/ 9 w 24"/>
                <a:gd name="T67" fmla="*/ 6 h 32"/>
                <a:gd name="T68" fmla="*/ 9 w 24"/>
                <a:gd name="T69" fmla="*/ 6 h 32"/>
                <a:gd name="T70" fmla="*/ 9 w 24"/>
                <a:gd name="T71" fmla="*/ 6 h 32"/>
                <a:gd name="T72" fmla="*/ 10 w 24"/>
                <a:gd name="T73" fmla="*/ 7 h 32"/>
                <a:gd name="T74" fmla="*/ 10 w 24"/>
                <a:gd name="T75" fmla="*/ 7 h 32"/>
                <a:gd name="T76" fmla="*/ 12 w 24"/>
                <a:gd name="T77" fmla="*/ 5 h 32"/>
                <a:gd name="T78" fmla="*/ 13 w 24"/>
                <a:gd name="T79" fmla="*/ 4 h 32"/>
                <a:gd name="T80" fmla="*/ 13 w 24"/>
                <a:gd name="T81" fmla="*/ 4 h 32"/>
                <a:gd name="T82" fmla="*/ 19 w 24"/>
                <a:gd name="T83" fmla="*/ 3 h 32"/>
                <a:gd name="T84" fmla="*/ 19 w 24"/>
                <a:gd name="T85" fmla="*/ 3 h 32"/>
                <a:gd name="T86" fmla="*/ 23 w 24"/>
                <a:gd name="T87" fmla="*/ 2 h 32"/>
                <a:gd name="T88" fmla="*/ 23 w 24"/>
                <a:gd name="T89" fmla="*/ 1 h 32"/>
                <a:gd name="T90" fmla="*/ 23 w 24"/>
                <a:gd name="T91" fmla="*/ 1 h 32"/>
                <a:gd name="T92" fmla="*/ 23 w 24"/>
                <a:gd name="T93" fmla="*/ 0 h 32"/>
                <a:gd name="T94" fmla="*/ 24 w 24"/>
                <a:gd name="T9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" h="32">
                  <a:moveTo>
                    <a:pt x="24" y="3"/>
                  </a:moveTo>
                  <a:lnTo>
                    <a:pt x="24" y="7"/>
                  </a:lnTo>
                  <a:lnTo>
                    <a:pt x="24" y="7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9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3" y="10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4" y="13"/>
                  </a:lnTo>
                  <a:lnTo>
                    <a:pt x="24" y="16"/>
                  </a:lnTo>
                  <a:lnTo>
                    <a:pt x="24" y="20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9"/>
                  </a:lnTo>
                  <a:lnTo>
                    <a:pt x="23" y="30"/>
                  </a:lnTo>
                  <a:lnTo>
                    <a:pt x="21" y="31"/>
                  </a:lnTo>
                  <a:lnTo>
                    <a:pt x="19" y="32"/>
                  </a:lnTo>
                  <a:lnTo>
                    <a:pt x="17" y="32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4" y="30"/>
                  </a:lnTo>
                  <a:lnTo>
                    <a:pt x="11" y="29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8" y="28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9" y="25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8" y="19"/>
                  </a:lnTo>
                  <a:lnTo>
                    <a:pt x="5" y="16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9"/>
                  </a:lnTo>
                  <a:lnTo>
                    <a:pt x="3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3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5" name="Freeform 312"/>
            <p:cNvSpPr>
              <a:spLocks/>
            </p:cNvSpPr>
            <p:nvPr/>
          </p:nvSpPr>
          <p:spPr bwMode="auto">
            <a:xfrm>
              <a:off x="820236" y="4151450"/>
              <a:ext cx="5887" cy="8831"/>
            </a:xfrm>
            <a:custGeom>
              <a:avLst/>
              <a:gdLst>
                <a:gd name="T0" fmla="*/ 1 w 2"/>
                <a:gd name="T1" fmla="*/ 3 h 3"/>
                <a:gd name="T2" fmla="*/ 0 w 2"/>
                <a:gd name="T3" fmla="*/ 3 h 3"/>
                <a:gd name="T4" fmla="*/ 0 w 2"/>
                <a:gd name="T5" fmla="*/ 3 h 3"/>
                <a:gd name="T6" fmla="*/ 0 w 2"/>
                <a:gd name="T7" fmla="*/ 2 h 3"/>
                <a:gd name="T8" fmla="*/ 0 w 2"/>
                <a:gd name="T9" fmla="*/ 2 h 3"/>
                <a:gd name="T10" fmla="*/ 0 w 2"/>
                <a:gd name="T11" fmla="*/ 2 h 3"/>
                <a:gd name="T12" fmla="*/ 0 w 2"/>
                <a:gd name="T13" fmla="*/ 1 h 3"/>
                <a:gd name="T14" fmla="*/ 0 w 2"/>
                <a:gd name="T15" fmla="*/ 1 h 3"/>
                <a:gd name="T16" fmla="*/ 0 w 2"/>
                <a:gd name="T17" fmla="*/ 0 h 3"/>
                <a:gd name="T18" fmla="*/ 0 w 2"/>
                <a:gd name="T19" fmla="*/ 0 h 3"/>
                <a:gd name="T20" fmla="*/ 1 w 2"/>
                <a:gd name="T21" fmla="*/ 1 h 3"/>
                <a:gd name="T22" fmla="*/ 1 w 2"/>
                <a:gd name="T23" fmla="*/ 1 h 3"/>
                <a:gd name="T24" fmla="*/ 2 w 2"/>
                <a:gd name="T25" fmla="*/ 2 h 3"/>
                <a:gd name="T26" fmla="*/ 2 w 2"/>
                <a:gd name="T27" fmla="*/ 2 h 3"/>
                <a:gd name="T28" fmla="*/ 2 w 2"/>
                <a:gd name="T29" fmla="*/ 2 h 3"/>
                <a:gd name="T30" fmla="*/ 2 w 2"/>
                <a:gd name="T31" fmla="*/ 2 h 3"/>
                <a:gd name="T32" fmla="*/ 1 w 2"/>
                <a:gd name="T33" fmla="*/ 2 h 3"/>
                <a:gd name="T34" fmla="*/ 1 w 2"/>
                <a:gd name="T3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6" name="Freeform 313"/>
            <p:cNvSpPr>
              <a:spLocks/>
            </p:cNvSpPr>
            <p:nvPr/>
          </p:nvSpPr>
          <p:spPr bwMode="auto">
            <a:xfrm>
              <a:off x="887931" y="4492875"/>
              <a:ext cx="2945" cy="294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0 w 1"/>
                <a:gd name="T13" fmla="*/ 1 h 1"/>
                <a:gd name="T14" fmla="*/ 0 w 1"/>
                <a:gd name="T15" fmla="*/ 1 h 1"/>
                <a:gd name="T16" fmla="*/ 0 w 1"/>
                <a:gd name="T17" fmla="*/ 1 h 1"/>
                <a:gd name="T18" fmla="*/ 0 w 1"/>
                <a:gd name="T19" fmla="*/ 0 h 1"/>
                <a:gd name="T20" fmla="*/ 0 w 1"/>
                <a:gd name="T21" fmla="*/ 0 h 1"/>
                <a:gd name="T22" fmla="*/ 1 w 1"/>
                <a:gd name="T23" fmla="*/ 0 h 1"/>
                <a:gd name="T24" fmla="*/ 1 w 1"/>
                <a:gd name="T25" fmla="*/ 0 h 1"/>
                <a:gd name="T26" fmla="*/ 1 w 1"/>
                <a:gd name="T27" fmla="*/ 0 h 1"/>
                <a:gd name="T28" fmla="*/ 1 w 1"/>
                <a:gd name="T29" fmla="*/ 0 h 1"/>
                <a:gd name="T30" fmla="*/ 1 w 1"/>
                <a:gd name="T31" fmla="*/ 0 h 1"/>
                <a:gd name="T32" fmla="*/ 1 w 1"/>
                <a:gd name="T33" fmla="*/ 0 h 1"/>
                <a:gd name="T34" fmla="*/ 1 w 1"/>
                <a:gd name="T35" fmla="*/ 0 h 1"/>
                <a:gd name="T36" fmla="*/ 1 w 1"/>
                <a:gd name="T37" fmla="*/ 0 h 1"/>
                <a:gd name="T38" fmla="*/ 1 w 1"/>
                <a:gd name="T39" fmla="*/ 0 h 1"/>
                <a:gd name="T40" fmla="*/ 1 w 1"/>
                <a:gd name="T41" fmla="*/ 0 h 1"/>
                <a:gd name="T42" fmla="*/ 1 w 1"/>
                <a:gd name="T43" fmla="*/ 1 h 1"/>
                <a:gd name="T44" fmla="*/ 1 w 1"/>
                <a:gd name="T45" fmla="*/ 1 h 1"/>
                <a:gd name="T46" fmla="*/ 1 w 1"/>
                <a:gd name="T47" fmla="*/ 1 h 1"/>
                <a:gd name="T48" fmla="*/ 1 w 1"/>
                <a:gd name="T49" fmla="*/ 1 h 1"/>
                <a:gd name="T50" fmla="*/ 1 w 1"/>
                <a:gd name="T51" fmla="*/ 1 h 1"/>
                <a:gd name="T52" fmla="*/ 1 w 1"/>
                <a:gd name="T53" fmla="*/ 1 h 1"/>
                <a:gd name="T54" fmla="*/ 1 w 1"/>
                <a:gd name="T55" fmla="*/ 1 h 1"/>
                <a:gd name="T56" fmla="*/ 1 w 1"/>
                <a:gd name="T57" fmla="*/ 1 h 1"/>
                <a:gd name="T58" fmla="*/ 1 w 1"/>
                <a:gd name="T5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7" name="Freeform 314"/>
            <p:cNvSpPr>
              <a:spLocks/>
            </p:cNvSpPr>
            <p:nvPr/>
          </p:nvSpPr>
          <p:spPr bwMode="auto">
            <a:xfrm>
              <a:off x="920309" y="4413405"/>
              <a:ext cx="2945" cy="5887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1 h 2"/>
                <a:gd name="T14" fmla="*/ 1 w 1"/>
                <a:gd name="T15" fmla="*/ 0 h 2"/>
                <a:gd name="T16" fmla="*/ 1 w 1"/>
                <a:gd name="T17" fmla="*/ 0 h 2"/>
                <a:gd name="T18" fmla="*/ 1 w 1"/>
                <a:gd name="T19" fmla="*/ 0 h 2"/>
                <a:gd name="T20" fmla="*/ 1 w 1"/>
                <a:gd name="T21" fmla="*/ 0 h 2"/>
                <a:gd name="T22" fmla="*/ 1 w 1"/>
                <a:gd name="T23" fmla="*/ 1 h 2"/>
                <a:gd name="T24" fmla="*/ 1 w 1"/>
                <a:gd name="T25" fmla="*/ 1 h 2"/>
                <a:gd name="T26" fmla="*/ 1 w 1"/>
                <a:gd name="T27" fmla="*/ 1 h 2"/>
                <a:gd name="T28" fmla="*/ 1 w 1"/>
                <a:gd name="T29" fmla="*/ 1 h 2"/>
                <a:gd name="T30" fmla="*/ 1 w 1"/>
                <a:gd name="T3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8" name="Freeform 315"/>
            <p:cNvSpPr>
              <a:spLocks/>
            </p:cNvSpPr>
            <p:nvPr/>
          </p:nvSpPr>
          <p:spPr bwMode="auto">
            <a:xfrm>
              <a:off x="884989" y="4010170"/>
              <a:ext cx="2945" cy="294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1 w 1"/>
                <a:gd name="T17" fmla="*/ 1 h 1"/>
                <a:gd name="T18" fmla="*/ 1 w 1"/>
                <a:gd name="T19" fmla="*/ 1 h 1"/>
                <a:gd name="T20" fmla="*/ 1 w 1"/>
                <a:gd name="T21" fmla="*/ 1 h 1"/>
                <a:gd name="T22" fmla="*/ 1 w 1"/>
                <a:gd name="T23" fmla="*/ 1 h 1"/>
                <a:gd name="T24" fmla="*/ 1 w 1"/>
                <a:gd name="T25" fmla="*/ 1 h 1"/>
                <a:gd name="T26" fmla="*/ 1 w 1"/>
                <a:gd name="T27" fmla="*/ 1 h 1"/>
                <a:gd name="T28" fmla="*/ 1 w 1"/>
                <a:gd name="T29" fmla="*/ 1 h 1"/>
                <a:gd name="T30" fmla="*/ 1 w 1"/>
                <a:gd name="T31" fmla="*/ 1 h 1"/>
                <a:gd name="T32" fmla="*/ 1 w 1"/>
                <a:gd name="T33" fmla="*/ 1 h 1"/>
                <a:gd name="T34" fmla="*/ 0 w 1"/>
                <a:gd name="T35" fmla="*/ 1 h 1"/>
                <a:gd name="T36" fmla="*/ 0 w 1"/>
                <a:gd name="T37" fmla="*/ 1 h 1"/>
                <a:gd name="T38" fmla="*/ 0 w 1"/>
                <a:gd name="T39" fmla="*/ 1 h 1"/>
                <a:gd name="T40" fmla="*/ 0 w 1"/>
                <a:gd name="T41" fmla="*/ 1 h 1"/>
                <a:gd name="T42" fmla="*/ 0 w 1"/>
                <a:gd name="T43" fmla="*/ 1 h 1"/>
                <a:gd name="T44" fmla="*/ 0 w 1"/>
                <a:gd name="T45" fmla="*/ 0 h 1"/>
                <a:gd name="T46" fmla="*/ 0 w 1"/>
                <a:gd name="T47" fmla="*/ 0 h 1"/>
                <a:gd name="T48" fmla="*/ 0 w 1"/>
                <a:gd name="T49" fmla="*/ 0 h 1"/>
                <a:gd name="T50" fmla="*/ 0 w 1"/>
                <a:gd name="T51" fmla="*/ 0 h 1"/>
                <a:gd name="T52" fmla="*/ 0 w 1"/>
                <a:gd name="T5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9" name="Freeform 316"/>
            <p:cNvSpPr>
              <a:spLocks/>
            </p:cNvSpPr>
            <p:nvPr/>
          </p:nvSpPr>
          <p:spPr bwMode="auto">
            <a:xfrm>
              <a:off x="820236" y="41632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90" name="Freeform 317"/>
            <p:cNvSpPr>
              <a:spLocks/>
            </p:cNvSpPr>
            <p:nvPr/>
          </p:nvSpPr>
          <p:spPr bwMode="auto">
            <a:xfrm>
              <a:off x="923251" y="441340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91" name="Freeform 318"/>
            <p:cNvSpPr>
              <a:spLocks/>
            </p:cNvSpPr>
            <p:nvPr/>
          </p:nvSpPr>
          <p:spPr bwMode="auto">
            <a:xfrm>
              <a:off x="849668" y="412201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92" name="Freeform 319"/>
            <p:cNvSpPr>
              <a:spLocks/>
            </p:cNvSpPr>
            <p:nvPr/>
          </p:nvSpPr>
          <p:spPr bwMode="auto">
            <a:xfrm>
              <a:off x="914422" y="42456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93" name="Freeform 320"/>
            <p:cNvSpPr>
              <a:spLocks/>
            </p:cNvSpPr>
            <p:nvPr/>
          </p:nvSpPr>
          <p:spPr bwMode="auto">
            <a:xfrm>
              <a:off x="849668" y="4119072"/>
              <a:ext cx="0" cy="294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0 h 1"/>
                <a:gd name="T4" fmla="*/ 0 h 1"/>
                <a:gd name="T5" fmla="*/ 0 h 1"/>
                <a:gd name="T6" fmla="*/ 0 h 1"/>
                <a:gd name="T7" fmla="*/ 0 h 1"/>
                <a:gd name="T8" fmla="*/ 0 h 1"/>
                <a:gd name="T9" fmla="*/ 0 h 1"/>
                <a:gd name="T10" fmla="*/ 0 h 1"/>
                <a:gd name="T11" fmla="*/ 0 h 1"/>
                <a:gd name="T12" fmla="*/ 0 h 1"/>
                <a:gd name="T13" fmla="*/ 0 h 1"/>
                <a:gd name="T1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94" name="Freeform 321"/>
            <p:cNvSpPr>
              <a:spLocks/>
            </p:cNvSpPr>
            <p:nvPr/>
          </p:nvSpPr>
          <p:spPr bwMode="auto">
            <a:xfrm>
              <a:off x="932082" y="4269183"/>
              <a:ext cx="2945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1 w 1"/>
                <a:gd name="T6" fmla="*/ 1 w 1"/>
                <a:gd name="T7" fmla="*/ 1 w 1"/>
                <a:gd name="T8" fmla="*/ 1 w 1"/>
                <a:gd name="T9" fmla="*/ 1 w 1"/>
                <a:gd name="T10" fmla="*/ 1 w 1"/>
                <a:gd name="T11" fmla="*/ 1 w 1"/>
                <a:gd name="T12" fmla="*/ 1 w 1"/>
                <a:gd name="T13" fmla="*/ 1 w 1"/>
                <a:gd name="T14" fmla="*/ 1 w 1"/>
                <a:gd name="T15" fmla="*/ 1 w 1"/>
                <a:gd name="T16" fmla="*/ 1 w 1"/>
                <a:gd name="T17" fmla="*/ 1 w 1"/>
                <a:gd name="T18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95" name="Freeform 322"/>
            <p:cNvSpPr>
              <a:spLocks/>
            </p:cNvSpPr>
            <p:nvPr/>
          </p:nvSpPr>
          <p:spPr bwMode="auto">
            <a:xfrm>
              <a:off x="776085" y="417205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96" name="Rectangle 323"/>
            <p:cNvSpPr>
              <a:spLocks noChangeArrowheads="1"/>
            </p:cNvSpPr>
            <p:nvPr/>
          </p:nvSpPr>
          <p:spPr bwMode="auto">
            <a:xfrm>
              <a:off x="935024" y="4295672"/>
              <a:ext cx="2945" cy="2945"/>
            </a:xfrm>
            <a:prstGeom prst="rect">
              <a:avLst/>
            </a:pr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97" name="Freeform 326"/>
            <p:cNvSpPr>
              <a:spLocks/>
            </p:cNvSpPr>
            <p:nvPr/>
          </p:nvSpPr>
          <p:spPr bwMode="auto">
            <a:xfrm>
              <a:off x="6818732" y="4301559"/>
              <a:ext cx="488592" cy="400292"/>
            </a:xfrm>
            <a:custGeom>
              <a:avLst/>
              <a:gdLst>
                <a:gd name="T0" fmla="*/ 25 w 166"/>
                <a:gd name="T1" fmla="*/ 55 h 136"/>
                <a:gd name="T2" fmla="*/ 35 w 166"/>
                <a:gd name="T3" fmla="*/ 49 h 136"/>
                <a:gd name="T4" fmla="*/ 40 w 166"/>
                <a:gd name="T5" fmla="*/ 42 h 136"/>
                <a:gd name="T6" fmla="*/ 56 w 166"/>
                <a:gd name="T7" fmla="*/ 38 h 136"/>
                <a:gd name="T8" fmla="*/ 66 w 166"/>
                <a:gd name="T9" fmla="*/ 41 h 136"/>
                <a:gd name="T10" fmla="*/ 78 w 166"/>
                <a:gd name="T11" fmla="*/ 41 h 136"/>
                <a:gd name="T12" fmla="*/ 83 w 166"/>
                <a:gd name="T13" fmla="*/ 39 h 136"/>
                <a:gd name="T14" fmla="*/ 88 w 166"/>
                <a:gd name="T15" fmla="*/ 33 h 136"/>
                <a:gd name="T16" fmla="*/ 94 w 166"/>
                <a:gd name="T17" fmla="*/ 28 h 136"/>
                <a:gd name="T18" fmla="*/ 105 w 166"/>
                <a:gd name="T19" fmla="*/ 5 h 136"/>
                <a:gd name="T20" fmla="*/ 118 w 166"/>
                <a:gd name="T21" fmla="*/ 11 h 136"/>
                <a:gd name="T22" fmla="*/ 118 w 166"/>
                <a:gd name="T23" fmla="*/ 8 h 136"/>
                <a:gd name="T24" fmla="*/ 113 w 166"/>
                <a:gd name="T25" fmla="*/ 2 h 136"/>
                <a:gd name="T26" fmla="*/ 122 w 166"/>
                <a:gd name="T27" fmla="*/ 1 h 136"/>
                <a:gd name="T28" fmla="*/ 130 w 166"/>
                <a:gd name="T29" fmla="*/ 8 h 136"/>
                <a:gd name="T30" fmla="*/ 137 w 166"/>
                <a:gd name="T31" fmla="*/ 10 h 136"/>
                <a:gd name="T32" fmla="*/ 145 w 166"/>
                <a:gd name="T33" fmla="*/ 25 h 136"/>
                <a:gd name="T34" fmla="*/ 141 w 166"/>
                <a:gd name="T35" fmla="*/ 29 h 136"/>
                <a:gd name="T36" fmla="*/ 140 w 166"/>
                <a:gd name="T37" fmla="*/ 39 h 136"/>
                <a:gd name="T38" fmla="*/ 136 w 166"/>
                <a:gd name="T39" fmla="*/ 48 h 136"/>
                <a:gd name="T40" fmla="*/ 137 w 166"/>
                <a:gd name="T41" fmla="*/ 52 h 136"/>
                <a:gd name="T42" fmla="*/ 140 w 166"/>
                <a:gd name="T43" fmla="*/ 53 h 136"/>
                <a:gd name="T44" fmla="*/ 138 w 166"/>
                <a:gd name="T45" fmla="*/ 59 h 136"/>
                <a:gd name="T46" fmla="*/ 144 w 166"/>
                <a:gd name="T47" fmla="*/ 66 h 136"/>
                <a:gd name="T48" fmla="*/ 152 w 166"/>
                <a:gd name="T49" fmla="*/ 75 h 136"/>
                <a:gd name="T50" fmla="*/ 162 w 166"/>
                <a:gd name="T51" fmla="*/ 80 h 136"/>
                <a:gd name="T52" fmla="*/ 166 w 166"/>
                <a:gd name="T53" fmla="*/ 82 h 136"/>
                <a:gd name="T54" fmla="*/ 159 w 166"/>
                <a:gd name="T55" fmla="*/ 88 h 136"/>
                <a:gd name="T56" fmla="*/ 150 w 166"/>
                <a:gd name="T57" fmla="*/ 88 h 136"/>
                <a:gd name="T58" fmla="*/ 148 w 166"/>
                <a:gd name="T59" fmla="*/ 94 h 136"/>
                <a:gd name="T60" fmla="*/ 145 w 166"/>
                <a:gd name="T61" fmla="*/ 103 h 136"/>
                <a:gd name="T62" fmla="*/ 154 w 166"/>
                <a:gd name="T63" fmla="*/ 117 h 136"/>
                <a:gd name="T64" fmla="*/ 156 w 166"/>
                <a:gd name="T65" fmla="*/ 122 h 136"/>
                <a:gd name="T66" fmla="*/ 159 w 166"/>
                <a:gd name="T67" fmla="*/ 128 h 136"/>
                <a:gd name="T68" fmla="*/ 156 w 166"/>
                <a:gd name="T69" fmla="*/ 130 h 136"/>
                <a:gd name="T70" fmla="*/ 141 w 166"/>
                <a:gd name="T71" fmla="*/ 136 h 136"/>
                <a:gd name="T72" fmla="*/ 125 w 166"/>
                <a:gd name="T73" fmla="*/ 129 h 136"/>
                <a:gd name="T74" fmla="*/ 120 w 166"/>
                <a:gd name="T75" fmla="*/ 119 h 136"/>
                <a:gd name="T76" fmla="*/ 110 w 166"/>
                <a:gd name="T77" fmla="*/ 115 h 136"/>
                <a:gd name="T78" fmla="*/ 93 w 166"/>
                <a:gd name="T79" fmla="*/ 109 h 136"/>
                <a:gd name="T80" fmla="*/ 78 w 166"/>
                <a:gd name="T81" fmla="*/ 102 h 136"/>
                <a:gd name="T82" fmla="*/ 76 w 166"/>
                <a:gd name="T83" fmla="*/ 99 h 136"/>
                <a:gd name="T84" fmla="*/ 70 w 166"/>
                <a:gd name="T85" fmla="*/ 95 h 136"/>
                <a:gd name="T86" fmla="*/ 68 w 166"/>
                <a:gd name="T87" fmla="*/ 100 h 136"/>
                <a:gd name="T88" fmla="*/ 61 w 166"/>
                <a:gd name="T89" fmla="*/ 103 h 136"/>
                <a:gd name="T90" fmla="*/ 54 w 166"/>
                <a:gd name="T91" fmla="*/ 110 h 136"/>
                <a:gd name="T92" fmla="*/ 50 w 166"/>
                <a:gd name="T93" fmla="*/ 112 h 136"/>
                <a:gd name="T94" fmla="*/ 45 w 166"/>
                <a:gd name="T95" fmla="*/ 111 h 136"/>
                <a:gd name="T96" fmla="*/ 38 w 166"/>
                <a:gd name="T97" fmla="*/ 111 h 136"/>
                <a:gd name="T98" fmla="*/ 37 w 166"/>
                <a:gd name="T99" fmla="*/ 115 h 136"/>
                <a:gd name="T100" fmla="*/ 28 w 166"/>
                <a:gd name="T101" fmla="*/ 118 h 136"/>
                <a:gd name="T102" fmla="*/ 31 w 166"/>
                <a:gd name="T103" fmla="*/ 105 h 136"/>
                <a:gd name="T104" fmla="*/ 26 w 166"/>
                <a:gd name="T105" fmla="*/ 101 h 136"/>
                <a:gd name="T106" fmla="*/ 21 w 166"/>
                <a:gd name="T107" fmla="*/ 96 h 136"/>
                <a:gd name="T108" fmla="*/ 10 w 166"/>
                <a:gd name="T109" fmla="*/ 87 h 136"/>
                <a:gd name="T110" fmla="*/ 6 w 166"/>
                <a:gd name="T111" fmla="*/ 82 h 136"/>
                <a:gd name="T112" fmla="*/ 0 w 166"/>
                <a:gd name="T113" fmla="*/ 79 h 136"/>
                <a:gd name="T114" fmla="*/ 11 w 166"/>
                <a:gd name="T115" fmla="*/ 61 h 136"/>
                <a:gd name="T116" fmla="*/ 14 w 166"/>
                <a:gd name="T117" fmla="*/ 6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6" h="136">
                  <a:moveTo>
                    <a:pt x="19" y="58"/>
                  </a:moveTo>
                  <a:lnTo>
                    <a:pt x="19" y="58"/>
                  </a:lnTo>
                  <a:lnTo>
                    <a:pt x="19" y="58"/>
                  </a:lnTo>
                  <a:lnTo>
                    <a:pt x="19" y="58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21" y="58"/>
                  </a:lnTo>
                  <a:lnTo>
                    <a:pt x="21" y="58"/>
                  </a:lnTo>
                  <a:lnTo>
                    <a:pt x="21" y="58"/>
                  </a:lnTo>
                  <a:lnTo>
                    <a:pt x="21" y="57"/>
                  </a:lnTo>
                  <a:lnTo>
                    <a:pt x="23" y="56"/>
                  </a:lnTo>
                  <a:lnTo>
                    <a:pt x="24" y="55"/>
                  </a:lnTo>
                  <a:lnTo>
                    <a:pt x="25" y="55"/>
                  </a:lnTo>
                  <a:lnTo>
                    <a:pt x="25" y="55"/>
                  </a:lnTo>
                  <a:lnTo>
                    <a:pt x="27" y="54"/>
                  </a:lnTo>
                  <a:lnTo>
                    <a:pt x="30" y="54"/>
                  </a:lnTo>
                  <a:lnTo>
                    <a:pt x="31" y="53"/>
                  </a:lnTo>
                  <a:lnTo>
                    <a:pt x="32" y="53"/>
                  </a:lnTo>
                  <a:lnTo>
                    <a:pt x="32" y="53"/>
                  </a:lnTo>
                  <a:lnTo>
                    <a:pt x="32" y="53"/>
                  </a:lnTo>
                  <a:lnTo>
                    <a:pt x="33" y="52"/>
                  </a:lnTo>
                  <a:lnTo>
                    <a:pt x="33" y="51"/>
                  </a:lnTo>
                  <a:lnTo>
                    <a:pt x="34" y="51"/>
                  </a:lnTo>
                  <a:lnTo>
                    <a:pt x="34" y="50"/>
                  </a:lnTo>
                  <a:lnTo>
                    <a:pt x="35" y="50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5" y="48"/>
                  </a:lnTo>
                  <a:lnTo>
                    <a:pt x="36" y="47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37" y="45"/>
                  </a:lnTo>
                  <a:lnTo>
                    <a:pt x="37" y="45"/>
                  </a:lnTo>
                  <a:lnTo>
                    <a:pt x="38" y="44"/>
                  </a:lnTo>
                  <a:lnTo>
                    <a:pt x="39" y="42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2" y="41"/>
                  </a:lnTo>
                  <a:lnTo>
                    <a:pt x="43" y="41"/>
                  </a:lnTo>
                  <a:lnTo>
                    <a:pt x="43" y="41"/>
                  </a:lnTo>
                  <a:lnTo>
                    <a:pt x="45" y="41"/>
                  </a:lnTo>
                  <a:lnTo>
                    <a:pt x="45" y="41"/>
                  </a:lnTo>
                  <a:lnTo>
                    <a:pt x="49" y="40"/>
                  </a:lnTo>
                  <a:lnTo>
                    <a:pt x="49" y="40"/>
                  </a:lnTo>
                  <a:lnTo>
                    <a:pt x="50" y="39"/>
                  </a:lnTo>
                  <a:lnTo>
                    <a:pt x="53" y="39"/>
                  </a:lnTo>
                  <a:lnTo>
                    <a:pt x="53" y="39"/>
                  </a:lnTo>
                  <a:lnTo>
                    <a:pt x="56" y="38"/>
                  </a:lnTo>
                  <a:lnTo>
                    <a:pt x="56" y="39"/>
                  </a:lnTo>
                  <a:lnTo>
                    <a:pt x="56" y="39"/>
                  </a:lnTo>
                  <a:lnTo>
                    <a:pt x="56" y="39"/>
                  </a:lnTo>
                  <a:lnTo>
                    <a:pt x="56" y="39"/>
                  </a:lnTo>
                  <a:lnTo>
                    <a:pt x="57" y="40"/>
                  </a:lnTo>
                  <a:lnTo>
                    <a:pt x="57" y="40"/>
                  </a:lnTo>
                  <a:lnTo>
                    <a:pt x="60" y="40"/>
                  </a:lnTo>
                  <a:lnTo>
                    <a:pt x="61" y="40"/>
                  </a:lnTo>
                  <a:lnTo>
                    <a:pt x="64" y="41"/>
                  </a:lnTo>
                  <a:lnTo>
                    <a:pt x="65" y="41"/>
                  </a:lnTo>
                  <a:lnTo>
                    <a:pt x="65" y="41"/>
                  </a:lnTo>
                  <a:lnTo>
                    <a:pt x="65" y="41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9" y="42"/>
                  </a:lnTo>
                  <a:lnTo>
                    <a:pt x="69" y="42"/>
                  </a:lnTo>
                  <a:lnTo>
                    <a:pt x="72" y="43"/>
                  </a:lnTo>
                  <a:lnTo>
                    <a:pt x="72" y="43"/>
                  </a:lnTo>
                  <a:lnTo>
                    <a:pt x="73" y="43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4" y="42"/>
                  </a:lnTo>
                  <a:lnTo>
                    <a:pt x="75" y="42"/>
                  </a:lnTo>
                  <a:lnTo>
                    <a:pt x="77" y="40"/>
                  </a:lnTo>
                  <a:lnTo>
                    <a:pt x="78" y="40"/>
                  </a:lnTo>
                  <a:lnTo>
                    <a:pt x="78" y="41"/>
                  </a:lnTo>
                  <a:lnTo>
                    <a:pt x="78" y="41"/>
                  </a:lnTo>
                  <a:lnTo>
                    <a:pt x="78" y="41"/>
                  </a:lnTo>
                  <a:lnTo>
                    <a:pt x="79" y="41"/>
                  </a:lnTo>
                  <a:lnTo>
                    <a:pt x="79" y="41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1" y="40"/>
                  </a:lnTo>
                  <a:lnTo>
                    <a:pt x="82" y="40"/>
                  </a:lnTo>
                  <a:lnTo>
                    <a:pt x="82" y="40"/>
                  </a:lnTo>
                  <a:lnTo>
                    <a:pt x="83" y="39"/>
                  </a:lnTo>
                  <a:lnTo>
                    <a:pt x="83" y="39"/>
                  </a:lnTo>
                  <a:lnTo>
                    <a:pt x="83" y="39"/>
                  </a:lnTo>
                  <a:lnTo>
                    <a:pt x="83" y="39"/>
                  </a:lnTo>
                  <a:lnTo>
                    <a:pt x="83" y="39"/>
                  </a:lnTo>
                  <a:lnTo>
                    <a:pt x="83" y="38"/>
                  </a:lnTo>
                  <a:lnTo>
                    <a:pt x="83" y="38"/>
                  </a:lnTo>
                  <a:lnTo>
                    <a:pt x="83" y="38"/>
                  </a:lnTo>
                  <a:lnTo>
                    <a:pt x="84" y="38"/>
                  </a:lnTo>
                  <a:lnTo>
                    <a:pt x="85" y="38"/>
                  </a:lnTo>
                  <a:lnTo>
                    <a:pt x="85" y="37"/>
                  </a:lnTo>
                  <a:lnTo>
                    <a:pt x="87" y="34"/>
                  </a:lnTo>
                  <a:lnTo>
                    <a:pt x="87" y="34"/>
                  </a:lnTo>
                  <a:lnTo>
                    <a:pt x="87" y="34"/>
                  </a:lnTo>
                  <a:lnTo>
                    <a:pt x="87" y="34"/>
                  </a:lnTo>
                  <a:lnTo>
                    <a:pt x="87" y="33"/>
                  </a:lnTo>
                  <a:lnTo>
                    <a:pt x="88" y="33"/>
                  </a:lnTo>
                  <a:lnTo>
                    <a:pt x="88" y="33"/>
                  </a:lnTo>
                  <a:lnTo>
                    <a:pt x="88" y="33"/>
                  </a:lnTo>
                  <a:lnTo>
                    <a:pt x="88" y="33"/>
                  </a:lnTo>
                  <a:lnTo>
                    <a:pt x="88" y="32"/>
                  </a:lnTo>
                  <a:lnTo>
                    <a:pt x="89" y="32"/>
                  </a:lnTo>
                  <a:lnTo>
                    <a:pt x="91" y="31"/>
                  </a:lnTo>
                  <a:lnTo>
                    <a:pt x="91" y="31"/>
                  </a:lnTo>
                  <a:lnTo>
                    <a:pt x="91" y="31"/>
                  </a:lnTo>
                  <a:lnTo>
                    <a:pt x="91" y="31"/>
                  </a:lnTo>
                  <a:lnTo>
                    <a:pt x="92" y="30"/>
                  </a:lnTo>
                  <a:lnTo>
                    <a:pt x="94" y="29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8"/>
                  </a:lnTo>
                  <a:lnTo>
                    <a:pt x="95" y="25"/>
                  </a:lnTo>
                  <a:lnTo>
                    <a:pt x="96" y="24"/>
                  </a:lnTo>
                  <a:lnTo>
                    <a:pt x="96" y="22"/>
                  </a:lnTo>
                  <a:lnTo>
                    <a:pt x="97" y="20"/>
                  </a:lnTo>
                  <a:lnTo>
                    <a:pt x="97" y="19"/>
                  </a:lnTo>
                  <a:lnTo>
                    <a:pt x="98" y="14"/>
                  </a:lnTo>
                  <a:lnTo>
                    <a:pt x="99" y="12"/>
                  </a:lnTo>
                  <a:lnTo>
                    <a:pt x="99" y="12"/>
                  </a:lnTo>
                  <a:lnTo>
                    <a:pt x="100" y="10"/>
                  </a:lnTo>
                  <a:lnTo>
                    <a:pt x="100" y="6"/>
                  </a:lnTo>
                  <a:lnTo>
                    <a:pt x="102" y="6"/>
                  </a:lnTo>
                  <a:lnTo>
                    <a:pt x="104" y="5"/>
                  </a:lnTo>
                  <a:lnTo>
                    <a:pt x="104" y="5"/>
                  </a:lnTo>
                  <a:lnTo>
                    <a:pt x="105" y="5"/>
                  </a:lnTo>
                  <a:lnTo>
                    <a:pt x="105" y="6"/>
                  </a:lnTo>
                  <a:lnTo>
                    <a:pt x="106" y="6"/>
                  </a:lnTo>
                  <a:lnTo>
                    <a:pt x="107" y="6"/>
                  </a:lnTo>
                  <a:lnTo>
                    <a:pt x="109" y="6"/>
                  </a:lnTo>
                  <a:lnTo>
                    <a:pt x="111" y="6"/>
                  </a:lnTo>
                  <a:lnTo>
                    <a:pt x="113" y="8"/>
                  </a:lnTo>
                  <a:lnTo>
                    <a:pt x="114" y="9"/>
                  </a:lnTo>
                  <a:lnTo>
                    <a:pt x="115" y="10"/>
                  </a:lnTo>
                  <a:lnTo>
                    <a:pt x="115" y="10"/>
                  </a:lnTo>
                  <a:lnTo>
                    <a:pt x="116" y="11"/>
                  </a:lnTo>
                  <a:lnTo>
                    <a:pt x="116" y="11"/>
                  </a:lnTo>
                  <a:lnTo>
                    <a:pt x="117" y="11"/>
                  </a:lnTo>
                  <a:lnTo>
                    <a:pt x="118" y="11"/>
                  </a:lnTo>
                  <a:lnTo>
                    <a:pt x="118" y="11"/>
                  </a:lnTo>
                  <a:lnTo>
                    <a:pt x="118" y="11"/>
                  </a:lnTo>
                  <a:lnTo>
                    <a:pt x="118" y="11"/>
                  </a:lnTo>
                  <a:lnTo>
                    <a:pt x="118" y="11"/>
                  </a:lnTo>
                  <a:lnTo>
                    <a:pt x="119" y="11"/>
                  </a:lnTo>
                  <a:lnTo>
                    <a:pt x="118" y="11"/>
                  </a:lnTo>
                  <a:lnTo>
                    <a:pt x="118" y="11"/>
                  </a:lnTo>
                  <a:lnTo>
                    <a:pt x="118" y="10"/>
                  </a:lnTo>
                  <a:lnTo>
                    <a:pt x="118" y="9"/>
                  </a:lnTo>
                  <a:lnTo>
                    <a:pt x="118" y="9"/>
                  </a:lnTo>
                  <a:lnTo>
                    <a:pt x="118" y="9"/>
                  </a:lnTo>
                  <a:lnTo>
                    <a:pt x="118" y="8"/>
                  </a:lnTo>
                  <a:lnTo>
                    <a:pt x="118" y="8"/>
                  </a:lnTo>
                  <a:lnTo>
                    <a:pt x="118" y="8"/>
                  </a:lnTo>
                  <a:lnTo>
                    <a:pt x="118" y="8"/>
                  </a:lnTo>
                  <a:lnTo>
                    <a:pt x="118" y="7"/>
                  </a:lnTo>
                  <a:lnTo>
                    <a:pt x="117" y="6"/>
                  </a:lnTo>
                  <a:lnTo>
                    <a:pt x="117" y="4"/>
                  </a:lnTo>
                  <a:lnTo>
                    <a:pt x="117" y="4"/>
                  </a:lnTo>
                  <a:lnTo>
                    <a:pt x="117" y="3"/>
                  </a:lnTo>
                  <a:lnTo>
                    <a:pt x="115" y="2"/>
                  </a:lnTo>
                  <a:lnTo>
                    <a:pt x="115" y="2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13" y="2"/>
                  </a:lnTo>
                  <a:lnTo>
                    <a:pt x="113" y="2"/>
                  </a:lnTo>
                  <a:lnTo>
                    <a:pt x="112" y="2"/>
                  </a:lnTo>
                  <a:lnTo>
                    <a:pt x="112" y="2"/>
                  </a:lnTo>
                  <a:lnTo>
                    <a:pt x="112" y="2"/>
                  </a:lnTo>
                  <a:lnTo>
                    <a:pt x="112" y="2"/>
                  </a:lnTo>
                  <a:lnTo>
                    <a:pt x="112" y="2"/>
                  </a:lnTo>
                  <a:lnTo>
                    <a:pt x="112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20" y="0"/>
                  </a:lnTo>
                  <a:lnTo>
                    <a:pt x="122" y="1"/>
                  </a:lnTo>
                  <a:lnTo>
                    <a:pt x="124" y="2"/>
                  </a:lnTo>
                  <a:lnTo>
                    <a:pt x="126" y="3"/>
                  </a:lnTo>
                  <a:lnTo>
                    <a:pt x="128" y="5"/>
                  </a:lnTo>
                  <a:lnTo>
                    <a:pt x="128" y="5"/>
                  </a:lnTo>
                  <a:lnTo>
                    <a:pt x="129" y="5"/>
                  </a:lnTo>
                  <a:lnTo>
                    <a:pt x="129" y="6"/>
                  </a:lnTo>
                  <a:lnTo>
                    <a:pt x="130" y="7"/>
                  </a:lnTo>
                  <a:lnTo>
                    <a:pt x="130" y="7"/>
                  </a:lnTo>
                  <a:lnTo>
                    <a:pt x="130" y="7"/>
                  </a:lnTo>
                  <a:lnTo>
                    <a:pt x="130" y="7"/>
                  </a:lnTo>
                  <a:lnTo>
                    <a:pt x="130" y="7"/>
                  </a:lnTo>
                  <a:lnTo>
                    <a:pt x="130" y="7"/>
                  </a:lnTo>
                  <a:lnTo>
                    <a:pt x="130" y="8"/>
                  </a:lnTo>
                  <a:lnTo>
                    <a:pt x="130" y="8"/>
                  </a:lnTo>
                  <a:lnTo>
                    <a:pt x="130" y="8"/>
                  </a:lnTo>
                  <a:lnTo>
                    <a:pt x="131" y="8"/>
                  </a:lnTo>
                  <a:lnTo>
                    <a:pt x="131" y="8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4" y="8"/>
                  </a:lnTo>
                  <a:lnTo>
                    <a:pt x="135" y="9"/>
                  </a:lnTo>
                  <a:lnTo>
                    <a:pt x="136" y="9"/>
                  </a:lnTo>
                  <a:lnTo>
                    <a:pt x="136" y="9"/>
                  </a:lnTo>
                  <a:lnTo>
                    <a:pt x="136" y="9"/>
                  </a:lnTo>
                  <a:lnTo>
                    <a:pt x="137" y="10"/>
                  </a:lnTo>
                  <a:lnTo>
                    <a:pt x="137" y="10"/>
                  </a:lnTo>
                  <a:lnTo>
                    <a:pt x="137" y="10"/>
                  </a:lnTo>
                  <a:lnTo>
                    <a:pt x="137" y="10"/>
                  </a:lnTo>
                  <a:lnTo>
                    <a:pt x="140" y="14"/>
                  </a:lnTo>
                  <a:lnTo>
                    <a:pt x="140" y="14"/>
                  </a:lnTo>
                  <a:lnTo>
                    <a:pt x="140" y="15"/>
                  </a:lnTo>
                  <a:lnTo>
                    <a:pt x="140" y="15"/>
                  </a:lnTo>
                  <a:lnTo>
                    <a:pt x="140" y="15"/>
                  </a:lnTo>
                  <a:lnTo>
                    <a:pt x="141" y="17"/>
                  </a:lnTo>
                  <a:lnTo>
                    <a:pt x="141" y="17"/>
                  </a:lnTo>
                  <a:lnTo>
                    <a:pt x="142" y="18"/>
                  </a:lnTo>
                  <a:lnTo>
                    <a:pt x="143" y="19"/>
                  </a:lnTo>
                  <a:lnTo>
                    <a:pt x="143" y="20"/>
                  </a:lnTo>
                  <a:lnTo>
                    <a:pt x="144" y="22"/>
                  </a:lnTo>
                  <a:lnTo>
                    <a:pt x="144" y="25"/>
                  </a:lnTo>
                  <a:lnTo>
                    <a:pt x="144" y="25"/>
                  </a:lnTo>
                  <a:lnTo>
                    <a:pt x="145" y="25"/>
                  </a:lnTo>
                  <a:lnTo>
                    <a:pt x="145" y="25"/>
                  </a:lnTo>
                  <a:lnTo>
                    <a:pt x="145" y="26"/>
                  </a:lnTo>
                  <a:lnTo>
                    <a:pt x="145" y="26"/>
                  </a:lnTo>
                  <a:lnTo>
                    <a:pt x="145" y="26"/>
                  </a:lnTo>
                  <a:lnTo>
                    <a:pt x="145" y="26"/>
                  </a:lnTo>
                  <a:lnTo>
                    <a:pt x="145" y="26"/>
                  </a:lnTo>
                  <a:lnTo>
                    <a:pt x="144" y="28"/>
                  </a:lnTo>
                  <a:lnTo>
                    <a:pt x="144" y="28"/>
                  </a:lnTo>
                  <a:lnTo>
                    <a:pt x="143" y="29"/>
                  </a:lnTo>
                  <a:lnTo>
                    <a:pt x="143" y="29"/>
                  </a:lnTo>
                  <a:lnTo>
                    <a:pt x="142" y="29"/>
                  </a:lnTo>
                  <a:lnTo>
                    <a:pt x="142" y="29"/>
                  </a:lnTo>
                  <a:lnTo>
                    <a:pt x="142" y="29"/>
                  </a:lnTo>
                  <a:lnTo>
                    <a:pt x="141" y="29"/>
                  </a:lnTo>
                  <a:lnTo>
                    <a:pt x="141" y="29"/>
                  </a:lnTo>
                  <a:lnTo>
                    <a:pt x="141" y="29"/>
                  </a:lnTo>
                  <a:lnTo>
                    <a:pt x="141" y="29"/>
                  </a:lnTo>
                  <a:lnTo>
                    <a:pt x="141" y="29"/>
                  </a:lnTo>
                  <a:lnTo>
                    <a:pt x="140" y="29"/>
                  </a:lnTo>
                  <a:lnTo>
                    <a:pt x="140" y="29"/>
                  </a:lnTo>
                  <a:lnTo>
                    <a:pt x="140" y="29"/>
                  </a:lnTo>
                  <a:lnTo>
                    <a:pt x="140" y="29"/>
                  </a:lnTo>
                  <a:lnTo>
                    <a:pt x="139" y="30"/>
                  </a:lnTo>
                  <a:lnTo>
                    <a:pt x="139" y="31"/>
                  </a:lnTo>
                  <a:lnTo>
                    <a:pt x="138" y="32"/>
                  </a:lnTo>
                  <a:lnTo>
                    <a:pt x="137" y="35"/>
                  </a:lnTo>
                  <a:lnTo>
                    <a:pt x="139" y="37"/>
                  </a:lnTo>
                  <a:lnTo>
                    <a:pt x="140" y="39"/>
                  </a:lnTo>
                  <a:lnTo>
                    <a:pt x="138" y="41"/>
                  </a:lnTo>
                  <a:lnTo>
                    <a:pt x="138" y="42"/>
                  </a:lnTo>
                  <a:lnTo>
                    <a:pt x="137" y="43"/>
                  </a:lnTo>
                  <a:lnTo>
                    <a:pt x="137" y="44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37" y="47"/>
                  </a:lnTo>
                  <a:lnTo>
                    <a:pt x="137" y="47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36" y="48"/>
                  </a:lnTo>
                  <a:lnTo>
                    <a:pt x="136" y="48"/>
                  </a:lnTo>
                  <a:lnTo>
                    <a:pt x="136" y="48"/>
                  </a:lnTo>
                  <a:lnTo>
                    <a:pt x="136" y="48"/>
                  </a:lnTo>
                  <a:lnTo>
                    <a:pt x="136" y="48"/>
                  </a:lnTo>
                  <a:lnTo>
                    <a:pt x="136" y="48"/>
                  </a:lnTo>
                  <a:lnTo>
                    <a:pt x="135" y="49"/>
                  </a:lnTo>
                  <a:lnTo>
                    <a:pt x="135" y="50"/>
                  </a:lnTo>
                  <a:lnTo>
                    <a:pt x="135" y="50"/>
                  </a:lnTo>
                  <a:lnTo>
                    <a:pt x="135" y="50"/>
                  </a:lnTo>
                  <a:lnTo>
                    <a:pt x="135" y="50"/>
                  </a:lnTo>
                  <a:lnTo>
                    <a:pt x="136" y="51"/>
                  </a:lnTo>
                  <a:lnTo>
                    <a:pt x="136" y="51"/>
                  </a:lnTo>
                  <a:lnTo>
                    <a:pt x="136" y="51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9" y="52"/>
                  </a:lnTo>
                  <a:lnTo>
                    <a:pt x="140" y="52"/>
                  </a:lnTo>
                  <a:lnTo>
                    <a:pt x="140" y="52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40" y="54"/>
                  </a:lnTo>
                  <a:lnTo>
                    <a:pt x="140" y="54"/>
                  </a:lnTo>
                  <a:lnTo>
                    <a:pt x="140" y="56"/>
                  </a:lnTo>
                  <a:lnTo>
                    <a:pt x="140" y="56"/>
                  </a:lnTo>
                  <a:lnTo>
                    <a:pt x="139" y="58"/>
                  </a:lnTo>
                  <a:lnTo>
                    <a:pt x="139" y="59"/>
                  </a:lnTo>
                  <a:lnTo>
                    <a:pt x="139" y="59"/>
                  </a:lnTo>
                  <a:lnTo>
                    <a:pt x="139" y="59"/>
                  </a:lnTo>
                  <a:lnTo>
                    <a:pt x="139" y="59"/>
                  </a:lnTo>
                  <a:lnTo>
                    <a:pt x="139" y="59"/>
                  </a:lnTo>
                  <a:lnTo>
                    <a:pt x="138" y="59"/>
                  </a:lnTo>
                  <a:lnTo>
                    <a:pt x="138" y="59"/>
                  </a:lnTo>
                  <a:lnTo>
                    <a:pt x="138" y="59"/>
                  </a:lnTo>
                  <a:lnTo>
                    <a:pt x="138" y="59"/>
                  </a:lnTo>
                  <a:lnTo>
                    <a:pt x="137" y="61"/>
                  </a:lnTo>
                  <a:lnTo>
                    <a:pt x="137" y="61"/>
                  </a:lnTo>
                  <a:lnTo>
                    <a:pt x="137" y="61"/>
                  </a:lnTo>
                  <a:lnTo>
                    <a:pt x="137" y="61"/>
                  </a:lnTo>
                  <a:lnTo>
                    <a:pt x="136" y="62"/>
                  </a:lnTo>
                  <a:lnTo>
                    <a:pt x="136" y="62"/>
                  </a:lnTo>
                  <a:lnTo>
                    <a:pt x="136" y="63"/>
                  </a:lnTo>
                  <a:lnTo>
                    <a:pt x="136" y="63"/>
                  </a:lnTo>
                  <a:lnTo>
                    <a:pt x="138" y="64"/>
                  </a:lnTo>
                  <a:lnTo>
                    <a:pt x="138" y="64"/>
                  </a:lnTo>
                  <a:lnTo>
                    <a:pt x="138" y="64"/>
                  </a:lnTo>
                  <a:lnTo>
                    <a:pt x="140" y="65"/>
                  </a:lnTo>
                  <a:lnTo>
                    <a:pt x="142" y="66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44" y="65"/>
                  </a:lnTo>
                  <a:lnTo>
                    <a:pt x="145" y="65"/>
                  </a:lnTo>
                  <a:lnTo>
                    <a:pt x="147" y="66"/>
                  </a:lnTo>
                  <a:lnTo>
                    <a:pt x="148" y="67"/>
                  </a:lnTo>
                  <a:lnTo>
                    <a:pt x="148" y="67"/>
                  </a:lnTo>
                  <a:lnTo>
                    <a:pt x="148" y="67"/>
                  </a:lnTo>
                  <a:lnTo>
                    <a:pt x="150" y="68"/>
                  </a:lnTo>
                  <a:lnTo>
                    <a:pt x="148" y="71"/>
                  </a:lnTo>
                  <a:lnTo>
                    <a:pt x="148" y="72"/>
                  </a:lnTo>
                  <a:lnTo>
                    <a:pt x="148" y="72"/>
                  </a:lnTo>
                  <a:lnTo>
                    <a:pt x="149" y="72"/>
                  </a:lnTo>
                  <a:lnTo>
                    <a:pt x="150" y="73"/>
                  </a:lnTo>
                  <a:lnTo>
                    <a:pt x="152" y="75"/>
                  </a:lnTo>
                  <a:lnTo>
                    <a:pt x="155" y="75"/>
                  </a:lnTo>
                  <a:lnTo>
                    <a:pt x="155" y="75"/>
                  </a:lnTo>
                  <a:lnTo>
                    <a:pt x="157" y="75"/>
                  </a:lnTo>
                  <a:lnTo>
                    <a:pt x="158" y="75"/>
                  </a:lnTo>
                  <a:lnTo>
                    <a:pt x="159" y="75"/>
                  </a:lnTo>
                  <a:lnTo>
                    <a:pt x="161" y="76"/>
                  </a:lnTo>
                  <a:lnTo>
                    <a:pt x="162" y="77"/>
                  </a:lnTo>
                  <a:lnTo>
                    <a:pt x="161" y="79"/>
                  </a:lnTo>
                  <a:lnTo>
                    <a:pt x="161" y="79"/>
                  </a:lnTo>
                  <a:lnTo>
                    <a:pt x="161" y="79"/>
                  </a:lnTo>
                  <a:lnTo>
                    <a:pt x="161" y="79"/>
                  </a:lnTo>
                  <a:lnTo>
                    <a:pt x="162" y="79"/>
                  </a:lnTo>
                  <a:lnTo>
                    <a:pt x="162" y="80"/>
                  </a:lnTo>
                  <a:lnTo>
                    <a:pt x="162" y="80"/>
                  </a:lnTo>
                  <a:lnTo>
                    <a:pt x="163" y="80"/>
                  </a:lnTo>
                  <a:lnTo>
                    <a:pt x="163" y="80"/>
                  </a:lnTo>
                  <a:lnTo>
                    <a:pt x="163" y="80"/>
                  </a:lnTo>
                  <a:lnTo>
                    <a:pt x="163" y="80"/>
                  </a:lnTo>
                  <a:lnTo>
                    <a:pt x="164" y="80"/>
                  </a:lnTo>
                  <a:lnTo>
                    <a:pt x="165" y="80"/>
                  </a:lnTo>
                  <a:lnTo>
                    <a:pt x="165" y="80"/>
                  </a:lnTo>
                  <a:lnTo>
                    <a:pt x="165" y="80"/>
                  </a:lnTo>
                  <a:lnTo>
                    <a:pt x="165" y="80"/>
                  </a:lnTo>
                  <a:lnTo>
                    <a:pt x="166" y="81"/>
                  </a:lnTo>
                  <a:lnTo>
                    <a:pt x="166" y="81"/>
                  </a:lnTo>
                  <a:lnTo>
                    <a:pt x="166" y="81"/>
                  </a:lnTo>
                  <a:lnTo>
                    <a:pt x="166" y="82"/>
                  </a:lnTo>
                  <a:lnTo>
                    <a:pt x="166" y="82"/>
                  </a:lnTo>
                  <a:lnTo>
                    <a:pt x="166" y="82"/>
                  </a:lnTo>
                  <a:lnTo>
                    <a:pt x="166" y="82"/>
                  </a:lnTo>
                  <a:lnTo>
                    <a:pt x="165" y="83"/>
                  </a:lnTo>
                  <a:lnTo>
                    <a:pt x="165" y="83"/>
                  </a:lnTo>
                  <a:lnTo>
                    <a:pt x="165" y="83"/>
                  </a:lnTo>
                  <a:lnTo>
                    <a:pt x="165" y="83"/>
                  </a:lnTo>
                  <a:lnTo>
                    <a:pt x="165" y="86"/>
                  </a:lnTo>
                  <a:lnTo>
                    <a:pt x="165" y="87"/>
                  </a:lnTo>
                  <a:lnTo>
                    <a:pt x="164" y="87"/>
                  </a:lnTo>
                  <a:lnTo>
                    <a:pt x="164" y="91"/>
                  </a:lnTo>
                  <a:lnTo>
                    <a:pt x="164" y="91"/>
                  </a:lnTo>
                  <a:lnTo>
                    <a:pt x="163" y="91"/>
                  </a:lnTo>
                  <a:lnTo>
                    <a:pt x="163" y="91"/>
                  </a:lnTo>
                  <a:lnTo>
                    <a:pt x="159" y="88"/>
                  </a:lnTo>
                  <a:lnTo>
                    <a:pt x="156" y="85"/>
                  </a:lnTo>
                  <a:lnTo>
                    <a:pt x="156" y="85"/>
                  </a:lnTo>
                  <a:lnTo>
                    <a:pt x="156" y="85"/>
                  </a:lnTo>
                  <a:lnTo>
                    <a:pt x="156" y="84"/>
                  </a:lnTo>
                  <a:lnTo>
                    <a:pt x="156" y="84"/>
                  </a:lnTo>
                  <a:lnTo>
                    <a:pt x="155" y="85"/>
                  </a:lnTo>
                  <a:lnTo>
                    <a:pt x="153" y="87"/>
                  </a:lnTo>
                  <a:lnTo>
                    <a:pt x="152" y="87"/>
                  </a:lnTo>
                  <a:lnTo>
                    <a:pt x="151" y="88"/>
                  </a:lnTo>
                  <a:lnTo>
                    <a:pt x="150" y="88"/>
                  </a:lnTo>
                  <a:lnTo>
                    <a:pt x="150" y="88"/>
                  </a:lnTo>
                  <a:lnTo>
                    <a:pt x="150" y="88"/>
                  </a:lnTo>
                  <a:lnTo>
                    <a:pt x="150" y="88"/>
                  </a:lnTo>
                  <a:lnTo>
                    <a:pt x="150" y="88"/>
                  </a:lnTo>
                  <a:lnTo>
                    <a:pt x="149" y="88"/>
                  </a:lnTo>
                  <a:lnTo>
                    <a:pt x="149" y="88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7" y="91"/>
                  </a:lnTo>
                  <a:lnTo>
                    <a:pt x="147" y="92"/>
                  </a:lnTo>
                  <a:lnTo>
                    <a:pt x="147" y="93"/>
                  </a:lnTo>
                  <a:lnTo>
                    <a:pt x="148" y="93"/>
                  </a:lnTo>
                  <a:lnTo>
                    <a:pt x="148" y="93"/>
                  </a:lnTo>
                  <a:lnTo>
                    <a:pt x="148" y="93"/>
                  </a:lnTo>
                  <a:lnTo>
                    <a:pt x="148" y="93"/>
                  </a:lnTo>
                  <a:lnTo>
                    <a:pt x="148" y="93"/>
                  </a:lnTo>
                  <a:lnTo>
                    <a:pt x="148" y="94"/>
                  </a:lnTo>
                  <a:lnTo>
                    <a:pt x="148" y="94"/>
                  </a:lnTo>
                  <a:lnTo>
                    <a:pt x="148" y="94"/>
                  </a:lnTo>
                  <a:lnTo>
                    <a:pt x="148" y="94"/>
                  </a:lnTo>
                  <a:lnTo>
                    <a:pt x="147" y="95"/>
                  </a:lnTo>
                  <a:lnTo>
                    <a:pt x="147" y="96"/>
                  </a:lnTo>
                  <a:lnTo>
                    <a:pt x="147" y="96"/>
                  </a:lnTo>
                  <a:lnTo>
                    <a:pt x="145" y="97"/>
                  </a:lnTo>
                  <a:lnTo>
                    <a:pt x="145" y="98"/>
                  </a:lnTo>
                  <a:lnTo>
                    <a:pt x="145" y="98"/>
                  </a:lnTo>
                  <a:lnTo>
                    <a:pt x="145" y="98"/>
                  </a:lnTo>
                  <a:lnTo>
                    <a:pt x="145" y="99"/>
                  </a:lnTo>
                  <a:lnTo>
                    <a:pt x="145" y="100"/>
                  </a:lnTo>
                  <a:lnTo>
                    <a:pt x="145" y="100"/>
                  </a:lnTo>
                  <a:lnTo>
                    <a:pt x="145" y="100"/>
                  </a:lnTo>
                  <a:lnTo>
                    <a:pt x="145" y="103"/>
                  </a:lnTo>
                  <a:lnTo>
                    <a:pt x="145" y="103"/>
                  </a:lnTo>
                  <a:lnTo>
                    <a:pt x="145" y="104"/>
                  </a:lnTo>
                  <a:lnTo>
                    <a:pt x="144" y="104"/>
                  </a:lnTo>
                  <a:lnTo>
                    <a:pt x="144" y="104"/>
                  </a:lnTo>
                  <a:lnTo>
                    <a:pt x="144" y="105"/>
                  </a:lnTo>
                  <a:lnTo>
                    <a:pt x="146" y="110"/>
                  </a:lnTo>
                  <a:lnTo>
                    <a:pt x="147" y="111"/>
                  </a:lnTo>
                  <a:lnTo>
                    <a:pt x="147" y="111"/>
                  </a:lnTo>
                  <a:lnTo>
                    <a:pt x="148" y="112"/>
                  </a:lnTo>
                  <a:lnTo>
                    <a:pt x="148" y="112"/>
                  </a:lnTo>
                  <a:lnTo>
                    <a:pt x="151" y="115"/>
                  </a:lnTo>
                  <a:lnTo>
                    <a:pt x="153" y="117"/>
                  </a:lnTo>
                  <a:lnTo>
                    <a:pt x="154" y="117"/>
                  </a:lnTo>
                  <a:lnTo>
                    <a:pt x="154" y="117"/>
                  </a:lnTo>
                  <a:lnTo>
                    <a:pt x="156" y="117"/>
                  </a:lnTo>
                  <a:lnTo>
                    <a:pt x="156" y="118"/>
                  </a:lnTo>
                  <a:lnTo>
                    <a:pt x="157" y="118"/>
                  </a:lnTo>
                  <a:lnTo>
                    <a:pt x="157" y="118"/>
                  </a:lnTo>
                  <a:lnTo>
                    <a:pt x="157" y="119"/>
                  </a:lnTo>
                  <a:lnTo>
                    <a:pt x="157" y="119"/>
                  </a:lnTo>
                  <a:lnTo>
                    <a:pt x="157" y="119"/>
                  </a:lnTo>
                  <a:lnTo>
                    <a:pt x="158" y="121"/>
                  </a:lnTo>
                  <a:lnTo>
                    <a:pt x="157" y="121"/>
                  </a:lnTo>
                  <a:lnTo>
                    <a:pt x="157" y="121"/>
                  </a:lnTo>
                  <a:lnTo>
                    <a:pt x="157" y="121"/>
                  </a:lnTo>
                  <a:lnTo>
                    <a:pt x="156" y="121"/>
                  </a:lnTo>
                  <a:lnTo>
                    <a:pt x="156" y="121"/>
                  </a:lnTo>
                  <a:lnTo>
                    <a:pt x="156" y="122"/>
                  </a:lnTo>
                  <a:lnTo>
                    <a:pt x="156" y="122"/>
                  </a:lnTo>
                  <a:lnTo>
                    <a:pt x="156" y="124"/>
                  </a:lnTo>
                  <a:lnTo>
                    <a:pt x="156" y="124"/>
                  </a:lnTo>
                  <a:lnTo>
                    <a:pt x="156" y="124"/>
                  </a:lnTo>
                  <a:lnTo>
                    <a:pt x="157" y="125"/>
                  </a:lnTo>
                  <a:lnTo>
                    <a:pt x="157" y="125"/>
                  </a:lnTo>
                  <a:lnTo>
                    <a:pt x="157" y="126"/>
                  </a:lnTo>
                  <a:lnTo>
                    <a:pt x="159" y="128"/>
                  </a:lnTo>
                  <a:lnTo>
                    <a:pt x="159" y="128"/>
                  </a:lnTo>
                  <a:lnTo>
                    <a:pt x="159" y="128"/>
                  </a:lnTo>
                  <a:lnTo>
                    <a:pt x="159" y="128"/>
                  </a:lnTo>
                  <a:lnTo>
                    <a:pt x="159" y="128"/>
                  </a:lnTo>
                  <a:lnTo>
                    <a:pt x="159" y="128"/>
                  </a:lnTo>
                  <a:lnTo>
                    <a:pt x="159" y="128"/>
                  </a:lnTo>
                  <a:lnTo>
                    <a:pt x="159" y="129"/>
                  </a:lnTo>
                  <a:lnTo>
                    <a:pt x="159" y="129"/>
                  </a:lnTo>
                  <a:lnTo>
                    <a:pt x="159" y="129"/>
                  </a:lnTo>
                  <a:lnTo>
                    <a:pt x="159" y="129"/>
                  </a:lnTo>
                  <a:lnTo>
                    <a:pt x="159" y="129"/>
                  </a:lnTo>
                  <a:lnTo>
                    <a:pt x="159" y="129"/>
                  </a:lnTo>
                  <a:lnTo>
                    <a:pt x="159" y="130"/>
                  </a:lnTo>
                  <a:lnTo>
                    <a:pt x="157" y="130"/>
                  </a:lnTo>
                  <a:lnTo>
                    <a:pt x="157" y="130"/>
                  </a:lnTo>
                  <a:lnTo>
                    <a:pt x="157" y="130"/>
                  </a:lnTo>
                  <a:lnTo>
                    <a:pt x="157" y="130"/>
                  </a:lnTo>
                  <a:lnTo>
                    <a:pt x="157" y="130"/>
                  </a:lnTo>
                  <a:lnTo>
                    <a:pt x="157" y="130"/>
                  </a:lnTo>
                  <a:lnTo>
                    <a:pt x="156" y="130"/>
                  </a:lnTo>
                  <a:lnTo>
                    <a:pt x="155" y="130"/>
                  </a:lnTo>
                  <a:lnTo>
                    <a:pt x="155" y="130"/>
                  </a:lnTo>
                  <a:lnTo>
                    <a:pt x="155" y="130"/>
                  </a:lnTo>
                  <a:lnTo>
                    <a:pt x="155" y="130"/>
                  </a:lnTo>
                  <a:lnTo>
                    <a:pt x="154" y="132"/>
                  </a:lnTo>
                  <a:lnTo>
                    <a:pt x="151" y="133"/>
                  </a:lnTo>
                  <a:lnTo>
                    <a:pt x="149" y="135"/>
                  </a:lnTo>
                  <a:lnTo>
                    <a:pt x="149" y="135"/>
                  </a:lnTo>
                  <a:lnTo>
                    <a:pt x="148" y="135"/>
                  </a:lnTo>
                  <a:lnTo>
                    <a:pt x="148" y="136"/>
                  </a:lnTo>
                  <a:lnTo>
                    <a:pt x="147" y="136"/>
                  </a:lnTo>
                  <a:lnTo>
                    <a:pt x="143" y="135"/>
                  </a:lnTo>
                  <a:lnTo>
                    <a:pt x="141" y="135"/>
                  </a:lnTo>
                  <a:lnTo>
                    <a:pt x="141" y="136"/>
                  </a:lnTo>
                  <a:lnTo>
                    <a:pt x="140" y="136"/>
                  </a:lnTo>
                  <a:lnTo>
                    <a:pt x="140" y="135"/>
                  </a:lnTo>
                  <a:lnTo>
                    <a:pt x="139" y="135"/>
                  </a:lnTo>
                  <a:lnTo>
                    <a:pt x="138" y="135"/>
                  </a:lnTo>
                  <a:lnTo>
                    <a:pt x="135" y="136"/>
                  </a:lnTo>
                  <a:lnTo>
                    <a:pt x="133" y="134"/>
                  </a:lnTo>
                  <a:lnTo>
                    <a:pt x="131" y="133"/>
                  </a:lnTo>
                  <a:lnTo>
                    <a:pt x="130" y="133"/>
                  </a:lnTo>
                  <a:lnTo>
                    <a:pt x="129" y="134"/>
                  </a:lnTo>
                  <a:lnTo>
                    <a:pt x="126" y="132"/>
                  </a:lnTo>
                  <a:lnTo>
                    <a:pt x="124" y="131"/>
                  </a:lnTo>
                  <a:lnTo>
                    <a:pt x="125" y="129"/>
                  </a:lnTo>
                  <a:lnTo>
                    <a:pt x="125" y="129"/>
                  </a:lnTo>
                  <a:lnTo>
                    <a:pt x="125" y="129"/>
                  </a:lnTo>
                  <a:lnTo>
                    <a:pt x="125" y="129"/>
                  </a:lnTo>
                  <a:lnTo>
                    <a:pt x="125" y="129"/>
                  </a:lnTo>
                  <a:lnTo>
                    <a:pt x="125" y="127"/>
                  </a:lnTo>
                  <a:lnTo>
                    <a:pt x="125" y="127"/>
                  </a:lnTo>
                  <a:lnTo>
                    <a:pt x="125" y="126"/>
                  </a:lnTo>
                  <a:lnTo>
                    <a:pt x="124" y="125"/>
                  </a:lnTo>
                  <a:lnTo>
                    <a:pt x="124" y="125"/>
                  </a:lnTo>
                  <a:lnTo>
                    <a:pt x="124" y="125"/>
                  </a:lnTo>
                  <a:lnTo>
                    <a:pt x="124" y="124"/>
                  </a:lnTo>
                  <a:lnTo>
                    <a:pt x="124" y="124"/>
                  </a:lnTo>
                  <a:lnTo>
                    <a:pt x="124" y="124"/>
                  </a:lnTo>
                  <a:lnTo>
                    <a:pt x="124" y="124"/>
                  </a:lnTo>
                  <a:lnTo>
                    <a:pt x="121" y="120"/>
                  </a:lnTo>
                  <a:lnTo>
                    <a:pt x="120" y="119"/>
                  </a:lnTo>
                  <a:lnTo>
                    <a:pt x="120" y="118"/>
                  </a:lnTo>
                  <a:lnTo>
                    <a:pt x="119" y="118"/>
                  </a:lnTo>
                  <a:lnTo>
                    <a:pt x="117" y="116"/>
                  </a:lnTo>
                  <a:lnTo>
                    <a:pt x="117" y="116"/>
                  </a:lnTo>
                  <a:lnTo>
                    <a:pt x="117" y="116"/>
                  </a:lnTo>
                  <a:lnTo>
                    <a:pt x="116" y="115"/>
                  </a:lnTo>
                  <a:lnTo>
                    <a:pt x="115" y="114"/>
                  </a:lnTo>
                  <a:lnTo>
                    <a:pt x="114" y="113"/>
                  </a:lnTo>
                  <a:lnTo>
                    <a:pt x="114" y="113"/>
                  </a:lnTo>
                  <a:lnTo>
                    <a:pt x="114" y="113"/>
                  </a:lnTo>
                  <a:lnTo>
                    <a:pt x="114" y="113"/>
                  </a:lnTo>
                  <a:lnTo>
                    <a:pt x="114" y="113"/>
                  </a:lnTo>
                  <a:lnTo>
                    <a:pt x="113" y="114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08" y="115"/>
                  </a:lnTo>
                  <a:lnTo>
                    <a:pt x="108" y="115"/>
                  </a:lnTo>
                  <a:lnTo>
                    <a:pt x="103" y="115"/>
                  </a:lnTo>
                  <a:lnTo>
                    <a:pt x="102" y="115"/>
                  </a:lnTo>
                  <a:lnTo>
                    <a:pt x="100" y="111"/>
                  </a:lnTo>
                  <a:lnTo>
                    <a:pt x="96" y="110"/>
                  </a:lnTo>
                  <a:lnTo>
                    <a:pt x="96" y="110"/>
                  </a:lnTo>
                  <a:lnTo>
                    <a:pt x="96" y="110"/>
                  </a:lnTo>
                  <a:lnTo>
                    <a:pt x="95" y="110"/>
                  </a:lnTo>
                  <a:lnTo>
                    <a:pt x="94" y="109"/>
                  </a:lnTo>
                  <a:lnTo>
                    <a:pt x="94" y="109"/>
                  </a:lnTo>
                  <a:lnTo>
                    <a:pt x="94" y="109"/>
                  </a:lnTo>
                  <a:lnTo>
                    <a:pt x="93" y="109"/>
                  </a:lnTo>
                  <a:lnTo>
                    <a:pt x="92" y="107"/>
                  </a:lnTo>
                  <a:lnTo>
                    <a:pt x="89" y="104"/>
                  </a:lnTo>
                  <a:lnTo>
                    <a:pt x="88" y="104"/>
                  </a:lnTo>
                  <a:lnTo>
                    <a:pt x="88" y="103"/>
                  </a:lnTo>
                  <a:lnTo>
                    <a:pt x="87" y="103"/>
                  </a:lnTo>
                  <a:lnTo>
                    <a:pt x="87" y="103"/>
                  </a:lnTo>
                  <a:lnTo>
                    <a:pt x="87" y="103"/>
                  </a:lnTo>
                  <a:lnTo>
                    <a:pt x="84" y="103"/>
                  </a:lnTo>
                  <a:lnTo>
                    <a:pt x="83" y="103"/>
                  </a:lnTo>
                  <a:lnTo>
                    <a:pt x="81" y="102"/>
                  </a:lnTo>
                  <a:lnTo>
                    <a:pt x="78" y="102"/>
                  </a:lnTo>
                  <a:lnTo>
                    <a:pt x="78" y="102"/>
                  </a:lnTo>
                  <a:lnTo>
                    <a:pt x="78" y="102"/>
                  </a:lnTo>
                  <a:lnTo>
                    <a:pt x="78" y="102"/>
                  </a:lnTo>
                  <a:lnTo>
                    <a:pt x="78" y="102"/>
                  </a:lnTo>
                  <a:lnTo>
                    <a:pt x="77" y="102"/>
                  </a:lnTo>
                  <a:lnTo>
                    <a:pt x="77" y="102"/>
                  </a:lnTo>
                  <a:lnTo>
                    <a:pt x="77" y="102"/>
                  </a:lnTo>
                  <a:lnTo>
                    <a:pt x="77" y="102"/>
                  </a:lnTo>
                  <a:lnTo>
                    <a:pt x="77" y="102"/>
                  </a:lnTo>
                  <a:lnTo>
                    <a:pt x="77" y="101"/>
                  </a:lnTo>
                  <a:lnTo>
                    <a:pt x="77" y="101"/>
                  </a:lnTo>
                  <a:lnTo>
                    <a:pt x="76" y="101"/>
                  </a:lnTo>
                  <a:lnTo>
                    <a:pt x="76" y="100"/>
                  </a:lnTo>
                  <a:lnTo>
                    <a:pt x="76" y="100"/>
                  </a:lnTo>
                  <a:lnTo>
                    <a:pt x="76" y="99"/>
                  </a:lnTo>
                  <a:lnTo>
                    <a:pt x="76" y="99"/>
                  </a:lnTo>
                  <a:lnTo>
                    <a:pt x="76" y="99"/>
                  </a:lnTo>
                  <a:lnTo>
                    <a:pt x="76" y="99"/>
                  </a:lnTo>
                  <a:lnTo>
                    <a:pt x="75" y="98"/>
                  </a:lnTo>
                  <a:lnTo>
                    <a:pt x="75" y="98"/>
                  </a:lnTo>
                  <a:lnTo>
                    <a:pt x="75" y="98"/>
                  </a:lnTo>
                  <a:lnTo>
                    <a:pt x="74" y="98"/>
                  </a:lnTo>
                  <a:lnTo>
                    <a:pt x="74" y="98"/>
                  </a:lnTo>
                  <a:lnTo>
                    <a:pt x="74" y="98"/>
                  </a:lnTo>
                  <a:lnTo>
                    <a:pt x="74" y="98"/>
                  </a:lnTo>
                  <a:lnTo>
                    <a:pt x="74" y="98"/>
                  </a:lnTo>
                  <a:lnTo>
                    <a:pt x="74" y="98"/>
                  </a:lnTo>
                  <a:lnTo>
                    <a:pt x="71" y="95"/>
                  </a:lnTo>
                  <a:lnTo>
                    <a:pt x="70" y="95"/>
                  </a:lnTo>
                  <a:lnTo>
                    <a:pt x="70" y="95"/>
                  </a:lnTo>
                  <a:lnTo>
                    <a:pt x="70" y="95"/>
                  </a:lnTo>
                  <a:lnTo>
                    <a:pt x="70" y="95"/>
                  </a:lnTo>
                  <a:lnTo>
                    <a:pt x="69" y="96"/>
                  </a:lnTo>
                  <a:lnTo>
                    <a:pt x="68" y="97"/>
                  </a:lnTo>
                  <a:lnTo>
                    <a:pt x="68" y="97"/>
                  </a:lnTo>
                  <a:lnTo>
                    <a:pt x="68" y="97"/>
                  </a:lnTo>
                  <a:lnTo>
                    <a:pt x="68" y="98"/>
                  </a:lnTo>
                  <a:lnTo>
                    <a:pt x="68" y="98"/>
                  </a:lnTo>
                  <a:lnTo>
                    <a:pt x="68" y="98"/>
                  </a:lnTo>
                  <a:lnTo>
                    <a:pt x="68" y="98"/>
                  </a:lnTo>
                  <a:lnTo>
                    <a:pt x="68" y="99"/>
                  </a:lnTo>
                  <a:lnTo>
                    <a:pt x="69" y="100"/>
                  </a:lnTo>
                  <a:lnTo>
                    <a:pt x="68" y="100"/>
                  </a:lnTo>
                  <a:lnTo>
                    <a:pt x="68" y="100"/>
                  </a:lnTo>
                  <a:lnTo>
                    <a:pt x="68" y="100"/>
                  </a:lnTo>
                  <a:lnTo>
                    <a:pt x="68" y="100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7" y="98"/>
                  </a:lnTo>
                  <a:lnTo>
                    <a:pt x="67" y="98"/>
                  </a:lnTo>
                  <a:lnTo>
                    <a:pt x="67" y="98"/>
                  </a:lnTo>
                  <a:lnTo>
                    <a:pt x="66" y="99"/>
                  </a:lnTo>
                  <a:lnTo>
                    <a:pt x="65" y="100"/>
                  </a:lnTo>
                  <a:lnTo>
                    <a:pt x="63" y="102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61" y="103"/>
                  </a:lnTo>
                  <a:lnTo>
                    <a:pt x="61" y="103"/>
                  </a:lnTo>
                  <a:lnTo>
                    <a:pt x="61" y="105"/>
                  </a:lnTo>
                  <a:lnTo>
                    <a:pt x="61" y="105"/>
                  </a:lnTo>
                  <a:lnTo>
                    <a:pt x="60" y="106"/>
                  </a:lnTo>
                  <a:lnTo>
                    <a:pt x="59" y="106"/>
                  </a:lnTo>
                  <a:lnTo>
                    <a:pt x="59" y="106"/>
                  </a:lnTo>
                  <a:lnTo>
                    <a:pt x="59" y="106"/>
                  </a:lnTo>
                  <a:lnTo>
                    <a:pt x="58" y="106"/>
                  </a:lnTo>
                  <a:lnTo>
                    <a:pt x="57" y="107"/>
                  </a:lnTo>
                  <a:lnTo>
                    <a:pt x="56" y="107"/>
                  </a:lnTo>
                  <a:lnTo>
                    <a:pt x="56" y="108"/>
                  </a:lnTo>
                  <a:lnTo>
                    <a:pt x="55" y="108"/>
                  </a:lnTo>
                  <a:lnTo>
                    <a:pt x="55" y="109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54" y="111"/>
                  </a:lnTo>
                  <a:lnTo>
                    <a:pt x="54" y="111"/>
                  </a:lnTo>
                  <a:lnTo>
                    <a:pt x="53" y="111"/>
                  </a:lnTo>
                  <a:lnTo>
                    <a:pt x="53" y="112"/>
                  </a:lnTo>
                  <a:lnTo>
                    <a:pt x="52" y="113"/>
                  </a:lnTo>
                  <a:lnTo>
                    <a:pt x="51" y="113"/>
                  </a:lnTo>
                  <a:lnTo>
                    <a:pt x="51" y="113"/>
                  </a:lnTo>
                  <a:lnTo>
                    <a:pt x="51" y="113"/>
                  </a:lnTo>
                  <a:lnTo>
                    <a:pt x="51" y="113"/>
                  </a:lnTo>
                  <a:lnTo>
                    <a:pt x="51" y="113"/>
                  </a:lnTo>
                  <a:lnTo>
                    <a:pt x="51" y="112"/>
                  </a:lnTo>
                  <a:lnTo>
                    <a:pt x="50" y="112"/>
                  </a:lnTo>
                  <a:lnTo>
                    <a:pt x="50" y="112"/>
                  </a:lnTo>
                  <a:lnTo>
                    <a:pt x="50" y="112"/>
                  </a:lnTo>
                  <a:lnTo>
                    <a:pt x="49" y="112"/>
                  </a:lnTo>
                  <a:lnTo>
                    <a:pt x="47" y="111"/>
                  </a:lnTo>
                  <a:lnTo>
                    <a:pt x="47" y="112"/>
                  </a:lnTo>
                  <a:lnTo>
                    <a:pt x="47" y="113"/>
                  </a:lnTo>
                  <a:lnTo>
                    <a:pt x="47" y="113"/>
                  </a:lnTo>
                  <a:lnTo>
                    <a:pt x="46" y="113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45" y="112"/>
                  </a:lnTo>
                  <a:lnTo>
                    <a:pt x="45" y="111"/>
                  </a:lnTo>
                  <a:lnTo>
                    <a:pt x="42" y="111"/>
                  </a:lnTo>
                  <a:lnTo>
                    <a:pt x="42" y="111"/>
                  </a:lnTo>
                  <a:lnTo>
                    <a:pt x="40" y="110"/>
                  </a:lnTo>
                  <a:lnTo>
                    <a:pt x="39" y="110"/>
                  </a:lnTo>
                  <a:lnTo>
                    <a:pt x="39" y="110"/>
                  </a:lnTo>
                  <a:lnTo>
                    <a:pt x="39" y="110"/>
                  </a:lnTo>
                  <a:lnTo>
                    <a:pt x="39" y="110"/>
                  </a:lnTo>
                  <a:lnTo>
                    <a:pt x="39" y="110"/>
                  </a:lnTo>
                  <a:lnTo>
                    <a:pt x="39" y="110"/>
                  </a:lnTo>
                  <a:lnTo>
                    <a:pt x="39" y="110"/>
                  </a:lnTo>
                  <a:lnTo>
                    <a:pt x="38" y="111"/>
                  </a:lnTo>
                  <a:lnTo>
                    <a:pt x="38" y="111"/>
                  </a:lnTo>
                  <a:lnTo>
                    <a:pt x="38" y="111"/>
                  </a:lnTo>
                  <a:lnTo>
                    <a:pt x="38" y="111"/>
                  </a:lnTo>
                  <a:lnTo>
                    <a:pt x="38" y="111"/>
                  </a:lnTo>
                  <a:lnTo>
                    <a:pt x="37" y="112"/>
                  </a:lnTo>
                  <a:lnTo>
                    <a:pt x="37" y="112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7" y="114"/>
                  </a:lnTo>
                  <a:lnTo>
                    <a:pt x="37" y="114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6" y="115"/>
                  </a:lnTo>
                  <a:lnTo>
                    <a:pt x="36" y="115"/>
                  </a:lnTo>
                  <a:lnTo>
                    <a:pt x="36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4" y="115"/>
                  </a:lnTo>
                  <a:lnTo>
                    <a:pt x="32" y="117"/>
                  </a:lnTo>
                  <a:lnTo>
                    <a:pt x="31" y="117"/>
                  </a:lnTo>
                  <a:lnTo>
                    <a:pt x="31" y="117"/>
                  </a:lnTo>
                  <a:lnTo>
                    <a:pt x="31" y="117"/>
                  </a:lnTo>
                  <a:lnTo>
                    <a:pt x="31" y="117"/>
                  </a:lnTo>
                  <a:lnTo>
                    <a:pt x="28" y="118"/>
                  </a:lnTo>
                  <a:lnTo>
                    <a:pt x="28" y="118"/>
                  </a:lnTo>
                  <a:lnTo>
                    <a:pt x="28" y="117"/>
                  </a:lnTo>
                  <a:lnTo>
                    <a:pt x="28" y="117"/>
                  </a:lnTo>
                  <a:lnTo>
                    <a:pt x="28" y="117"/>
                  </a:lnTo>
                  <a:lnTo>
                    <a:pt x="29" y="114"/>
                  </a:lnTo>
                  <a:lnTo>
                    <a:pt x="30" y="111"/>
                  </a:lnTo>
                  <a:lnTo>
                    <a:pt x="30" y="110"/>
                  </a:lnTo>
                  <a:lnTo>
                    <a:pt x="31" y="109"/>
                  </a:lnTo>
                  <a:lnTo>
                    <a:pt x="31" y="107"/>
                  </a:lnTo>
                  <a:lnTo>
                    <a:pt x="31" y="107"/>
                  </a:lnTo>
                  <a:lnTo>
                    <a:pt x="31" y="107"/>
                  </a:lnTo>
                  <a:lnTo>
                    <a:pt x="31" y="106"/>
                  </a:lnTo>
                  <a:lnTo>
                    <a:pt x="31" y="106"/>
                  </a:lnTo>
                  <a:lnTo>
                    <a:pt x="31" y="106"/>
                  </a:lnTo>
                  <a:lnTo>
                    <a:pt x="31" y="105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0" y="103"/>
                  </a:lnTo>
                  <a:lnTo>
                    <a:pt x="30" y="103"/>
                  </a:lnTo>
                  <a:lnTo>
                    <a:pt x="30" y="103"/>
                  </a:lnTo>
                  <a:lnTo>
                    <a:pt x="30" y="103"/>
                  </a:lnTo>
                  <a:lnTo>
                    <a:pt x="30" y="103"/>
                  </a:lnTo>
                  <a:lnTo>
                    <a:pt x="30" y="103"/>
                  </a:lnTo>
                  <a:lnTo>
                    <a:pt x="30" y="103"/>
                  </a:lnTo>
                  <a:lnTo>
                    <a:pt x="30" y="102"/>
                  </a:lnTo>
                  <a:lnTo>
                    <a:pt x="28" y="102"/>
                  </a:lnTo>
                  <a:lnTo>
                    <a:pt x="26" y="101"/>
                  </a:lnTo>
                  <a:lnTo>
                    <a:pt x="26" y="101"/>
                  </a:lnTo>
                  <a:lnTo>
                    <a:pt x="25" y="101"/>
                  </a:lnTo>
                  <a:lnTo>
                    <a:pt x="24" y="99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22" y="97"/>
                  </a:lnTo>
                  <a:lnTo>
                    <a:pt x="22" y="97"/>
                  </a:lnTo>
                  <a:lnTo>
                    <a:pt x="22" y="97"/>
                  </a:lnTo>
                  <a:lnTo>
                    <a:pt x="22" y="97"/>
                  </a:lnTo>
                  <a:lnTo>
                    <a:pt x="21" y="97"/>
                  </a:lnTo>
                  <a:lnTo>
                    <a:pt x="21" y="96"/>
                  </a:lnTo>
                  <a:lnTo>
                    <a:pt x="21" y="96"/>
                  </a:lnTo>
                  <a:lnTo>
                    <a:pt x="21" y="96"/>
                  </a:lnTo>
                  <a:lnTo>
                    <a:pt x="21" y="96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19" y="94"/>
                  </a:lnTo>
                  <a:lnTo>
                    <a:pt x="13" y="90"/>
                  </a:lnTo>
                  <a:lnTo>
                    <a:pt x="13" y="89"/>
                  </a:lnTo>
                  <a:lnTo>
                    <a:pt x="12" y="89"/>
                  </a:lnTo>
                  <a:lnTo>
                    <a:pt x="12" y="89"/>
                  </a:lnTo>
                  <a:lnTo>
                    <a:pt x="11" y="88"/>
                  </a:lnTo>
                  <a:lnTo>
                    <a:pt x="11" y="88"/>
                  </a:lnTo>
                  <a:lnTo>
                    <a:pt x="11" y="87"/>
                  </a:lnTo>
                  <a:lnTo>
                    <a:pt x="10" y="87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9" y="85"/>
                  </a:lnTo>
                  <a:lnTo>
                    <a:pt x="7" y="84"/>
                  </a:lnTo>
                  <a:lnTo>
                    <a:pt x="7" y="84"/>
                  </a:lnTo>
                  <a:lnTo>
                    <a:pt x="7" y="84"/>
                  </a:lnTo>
                  <a:lnTo>
                    <a:pt x="7" y="83"/>
                  </a:lnTo>
                  <a:lnTo>
                    <a:pt x="6" y="83"/>
                  </a:lnTo>
                  <a:lnTo>
                    <a:pt x="6" y="83"/>
                  </a:lnTo>
                  <a:lnTo>
                    <a:pt x="6" y="83"/>
                  </a:lnTo>
                  <a:lnTo>
                    <a:pt x="6" y="83"/>
                  </a:lnTo>
                  <a:lnTo>
                    <a:pt x="6" y="83"/>
                  </a:lnTo>
                  <a:lnTo>
                    <a:pt x="6" y="83"/>
                  </a:lnTo>
                  <a:lnTo>
                    <a:pt x="6" y="82"/>
                  </a:lnTo>
                  <a:lnTo>
                    <a:pt x="6" y="82"/>
                  </a:lnTo>
                  <a:lnTo>
                    <a:pt x="2" y="81"/>
                  </a:lnTo>
                  <a:lnTo>
                    <a:pt x="2" y="81"/>
                  </a:lnTo>
                  <a:lnTo>
                    <a:pt x="2" y="81"/>
                  </a:lnTo>
                  <a:lnTo>
                    <a:pt x="2" y="81"/>
                  </a:lnTo>
                  <a:lnTo>
                    <a:pt x="1" y="81"/>
                  </a:lnTo>
                  <a:lnTo>
                    <a:pt x="1" y="81"/>
                  </a:lnTo>
                  <a:lnTo>
                    <a:pt x="1" y="81"/>
                  </a:lnTo>
                  <a:lnTo>
                    <a:pt x="1" y="81"/>
                  </a:lnTo>
                  <a:lnTo>
                    <a:pt x="1" y="81"/>
                  </a:lnTo>
                  <a:lnTo>
                    <a:pt x="1" y="81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2" y="71"/>
                  </a:lnTo>
                  <a:lnTo>
                    <a:pt x="3" y="70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6" y="65"/>
                  </a:lnTo>
                  <a:lnTo>
                    <a:pt x="7" y="65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9" y="63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1" y="61"/>
                  </a:lnTo>
                  <a:lnTo>
                    <a:pt x="11" y="61"/>
                  </a:lnTo>
                  <a:lnTo>
                    <a:pt x="11" y="61"/>
                  </a:lnTo>
                  <a:lnTo>
                    <a:pt x="12" y="61"/>
                  </a:lnTo>
                  <a:lnTo>
                    <a:pt x="12" y="61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14" y="61"/>
                  </a:lnTo>
                  <a:lnTo>
                    <a:pt x="14" y="61"/>
                  </a:lnTo>
                  <a:lnTo>
                    <a:pt x="14" y="61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5" y="60"/>
                  </a:lnTo>
                  <a:lnTo>
                    <a:pt x="16" y="60"/>
                  </a:lnTo>
                  <a:lnTo>
                    <a:pt x="16" y="59"/>
                  </a:lnTo>
                  <a:lnTo>
                    <a:pt x="17" y="58"/>
                  </a:lnTo>
                  <a:lnTo>
                    <a:pt x="19" y="58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98" name="Freeform 327"/>
            <p:cNvSpPr>
              <a:spLocks/>
            </p:cNvSpPr>
            <p:nvPr/>
          </p:nvSpPr>
          <p:spPr bwMode="auto">
            <a:xfrm>
              <a:off x="1205810" y="2049916"/>
              <a:ext cx="738775" cy="747604"/>
            </a:xfrm>
            <a:custGeom>
              <a:avLst/>
              <a:gdLst>
                <a:gd name="T0" fmla="*/ 204 w 251"/>
                <a:gd name="T1" fmla="*/ 119 h 254"/>
                <a:gd name="T2" fmla="*/ 208 w 251"/>
                <a:gd name="T3" fmla="*/ 124 h 254"/>
                <a:gd name="T4" fmla="*/ 216 w 251"/>
                <a:gd name="T5" fmla="*/ 117 h 254"/>
                <a:gd name="T6" fmla="*/ 218 w 251"/>
                <a:gd name="T7" fmla="*/ 129 h 254"/>
                <a:gd name="T8" fmla="*/ 222 w 251"/>
                <a:gd name="T9" fmla="*/ 131 h 254"/>
                <a:gd name="T10" fmla="*/ 229 w 251"/>
                <a:gd name="T11" fmla="*/ 138 h 254"/>
                <a:gd name="T12" fmla="*/ 233 w 251"/>
                <a:gd name="T13" fmla="*/ 146 h 254"/>
                <a:gd name="T14" fmla="*/ 235 w 251"/>
                <a:gd name="T15" fmla="*/ 154 h 254"/>
                <a:gd name="T16" fmla="*/ 229 w 251"/>
                <a:gd name="T17" fmla="*/ 163 h 254"/>
                <a:gd name="T18" fmla="*/ 243 w 251"/>
                <a:gd name="T19" fmla="*/ 193 h 254"/>
                <a:gd name="T20" fmla="*/ 248 w 251"/>
                <a:gd name="T21" fmla="*/ 196 h 254"/>
                <a:gd name="T22" fmla="*/ 249 w 251"/>
                <a:gd name="T23" fmla="*/ 199 h 254"/>
                <a:gd name="T24" fmla="*/ 229 w 251"/>
                <a:gd name="T25" fmla="*/ 205 h 254"/>
                <a:gd name="T26" fmla="*/ 182 w 251"/>
                <a:gd name="T27" fmla="*/ 211 h 254"/>
                <a:gd name="T28" fmla="*/ 163 w 251"/>
                <a:gd name="T29" fmla="*/ 209 h 254"/>
                <a:gd name="T30" fmla="*/ 156 w 251"/>
                <a:gd name="T31" fmla="*/ 231 h 254"/>
                <a:gd name="T32" fmla="*/ 143 w 251"/>
                <a:gd name="T33" fmla="*/ 243 h 254"/>
                <a:gd name="T34" fmla="*/ 107 w 251"/>
                <a:gd name="T35" fmla="*/ 250 h 254"/>
                <a:gd name="T36" fmla="*/ 103 w 251"/>
                <a:gd name="T37" fmla="*/ 234 h 254"/>
                <a:gd name="T38" fmla="*/ 88 w 251"/>
                <a:gd name="T39" fmla="*/ 208 h 254"/>
                <a:gd name="T40" fmla="*/ 57 w 251"/>
                <a:gd name="T41" fmla="*/ 201 h 254"/>
                <a:gd name="T42" fmla="*/ 56 w 251"/>
                <a:gd name="T43" fmla="*/ 195 h 254"/>
                <a:gd name="T44" fmla="*/ 59 w 251"/>
                <a:gd name="T45" fmla="*/ 167 h 254"/>
                <a:gd name="T46" fmla="*/ 50 w 251"/>
                <a:gd name="T47" fmla="*/ 156 h 254"/>
                <a:gd name="T48" fmla="*/ 52 w 251"/>
                <a:gd name="T49" fmla="*/ 146 h 254"/>
                <a:gd name="T50" fmla="*/ 50 w 251"/>
                <a:gd name="T51" fmla="*/ 143 h 254"/>
                <a:gd name="T52" fmla="*/ 28 w 251"/>
                <a:gd name="T53" fmla="*/ 140 h 254"/>
                <a:gd name="T54" fmla="*/ 34 w 251"/>
                <a:gd name="T55" fmla="*/ 129 h 254"/>
                <a:gd name="T56" fmla="*/ 42 w 251"/>
                <a:gd name="T57" fmla="*/ 112 h 254"/>
                <a:gd name="T58" fmla="*/ 34 w 251"/>
                <a:gd name="T59" fmla="*/ 107 h 254"/>
                <a:gd name="T60" fmla="*/ 8 w 251"/>
                <a:gd name="T61" fmla="*/ 109 h 254"/>
                <a:gd name="T62" fmla="*/ 21 w 251"/>
                <a:gd name="T63" fmla="*/ 80 h 254"/>
                <a:gd name="T64" fmla="*/ 40 w 251"/>
                <a:gd name="T65" fmla="*/ 67 h 254"/>
                <a:gd name="T66" fmla="*/ 50 w 251"/>
                <a:gd name="T67" fmla="*/ 54 h 254"/>
                <a:gd name="T68" fmla="*/ 69 w 251"/>
                <a:gd name="T69" fmla="*/ 46 h 254"/>
                <a:gd name="T70" fmla="*/ 85 w 251"/>
                <a:gd name="T71" fmla="*/ 36 h 254"/>
                <a:gd name="T72" fmla="*/ 95 w 251"/>
                <a:gd name="T73" fmla="*/ 9 h 254"/>
                <a:gd name="T74" fmla="*/ 90 w 251"/>
                <a:gd name="T75" fmla="*/ 9 h 254"/>
                <a:gd name="T76" fmla="*/ 95 w 251"/>
                <a:gd name="T77" fmla="*/ 8 h 254"/>
                <a:gd name="T78" fmla="*/ 114 w 251"/>
                <a:gd name="T79" fmla="*/ 1 h 254"/>
                <a:gd name="T80" fmla="*/ 124 w 251"/>
                <a:gd name="T81" fmla="*/ 22 h 254"/>
                <a:gd name="T82" fmla="*/ 128 w 251"/>
                <a:gd name="T83" fmla="*/ 21 h 254"/>
                <a:gd name="T84" fmla="*/ 135 w 251"/>
                <a:gd name="T85" fmla="*/ 20 h 254"/>
                <a:gd name="T86" fmla="*/ 141 w 251"/>
                <a:gd name="T87" fmla="*/ 23 h 254"/>
                <a:gd name="T88" fmla="*/ 148 w 251"/>
                <a:gd name="T89" fmla="*/ 22 h 254"/>
                <a:gd name="T90" fmla="*/ 155 w 251"/>
                <a:gd name="T91" fmla="*/ 26 h 254"/>
                <a:gd name="T92" fmla="*/ 160 w 251"/>
                <a:gd name="T93" fmla="*/ 28 h 254"/>
                <a:gd name="T94" fmla="*/ 158 w 251"/>
                <a:gd name="T95" fmla="*/ 34 h 254"/>
                <a:gd name="T96" fmla="*/ 169 w 251"/>
                <a:gd name="T97" fmla="*/ 54 h 254"/>
                <a:gd name="T98" fmla="*/ 175 w 251"/>
                <a:gd name="T99" fmla="*/ 40 h 254"/>
                <a:gd name="T100" fmla="*/ 190 w 251"/>
                <a:gd name="T101" fmla="*/ 42 h 254"/>
                <a:gd name="T102" fmla="*/ 197 w 251"/>
                <a:gd name="T103" fmla="*/ 49 h 254"/>
                <a:gd name="T104" fmla="*/ 192 w 251"/>
                <a:gd name="T105" fmla="*/ 68 h 254"/>
                <a:gd name="T106" fmla="*/ 191 w 251"/>
                <a:gd name="T107" fmla="*/ 81 h 254"/>
                <a:gd name="T108" fmla="*/ 202 w 251"/>
                <a:gd name="T109" fmla="*/ 87 h 254"/>
                <a:gd name="T110" fmla="*/ 203 w 251"/>
                <a:gd name="T111" fmla="*/ 87 h 254"/>
                <a:gd name="T112" fmla="*/ 213 w 251"/>
                <a:gd name="T113" fmla="*/ 85 h 254"/>
                <a:gd name="T114" fmla="*/ 222 w 251"/>
                <a:gd name="T115" fmla="*/ 94 h 254"/>
                <a:gd name="T116" fmla="*/ 208 w 251"/>
                <a:gd name="T117" fmla="*/ 93 h 254"/>
                <a:gd name="T118" fmla="*/ 202 w 251"/>
                <a:gd name="T119" fmla="*/ 111 h 254"/>
                <a:gd name="T120" fmla="*/ 197 w 251"/>
                <a:gd name="T121" fmla="*/ 115 h 254"/>
                <a:gd name="T122" fmla="*/ 190 w 251"/>
                <a:gd name="T123" fmla="*/ 116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1" h="254">
                  <a:moveTo>
                    <a:pt x="188" y="116"/>
                  </a:moveTo>
                  <a:lnTo>
                    <a:pt x="188" y="116"/>
                  </a:lnTo>
                  <a:lnTo>
                    <a:pt x="186" y="116"/>
                  </a:lnTo>
                  <a:lnTo>
                    <a:pt x="186" y="115"/>
                  </a:lnTo>
                  <a:lnTo>
                    <a:pt x="185" y="117"/>
                  </a:lnTo>
                  <a:lnTo>
                    <a:pt x="185" y="117"/>
                  </a:lnTo>
                  <a:lnTo>
                    <a:pt x="184" y="117"/>
                  </a:lnTo>
                  <a:lnTo>
                    <a:pt x="184" y="117"/>
                  </a:lnTo>
                  <a:lnTo>
                    <a:pt x="184" y="118"/>
                  </a:lnTo>
                  <a:lnTo>
                    <a:pt x="185" y="119"/>
                  </a:lnTo>
                  <a:lnTo>
                    <a:pt x="185" y="120"/>
                  </a:lnTo>
                  <a:lnTo>
                    <a:pt x="185" y="120"/>
                  </a:lnTo>
                  <a:lnTo>
                    <a:pt x="185" y="120"/>
                  </a:lnTo>
                  <a:lnTo>
                    <a:pt x="185" y="120"/>
                  </a:lnTo>
                  <a:lnTo>
                    <a:pt x="185" y="120"/>
                  </a:lnTo>
                  <a:lnTo>
                    <a:pt x="185" y="120"/>
                  </a:lnTo>
                  <a:lnTo>
                    <a:pt x="186" y="120"/>
                  </a:lnTo>
                  <a:lnTo>
                    <a:pt x="192" y="119"/>
                  </a:lnTo>
                  <a:lnTo>
                    <a:pt x="196" y="117"/>
                  </a:lnTo>
                  <a:lnTo>
                    <a:pt x="200" y="117"/>
                  </a:lnTo>
                  <a:lnTo>
                    <a:pt x="201" y="118"/>
                  </a:lnTo>
                  <a:lnTo>
                    <a:pt x="201" y="119"/>
                  </a:lnTo>
                  <a:lnTo>
                    <a:pt x="201" y="119"/>
                  </a:lnTo>
                  <a:lnTo>
                    <a:pt x="201" y="119"/>
                  </a:lnTo>
                  <a:lnTo>
                    <a:pt x="201" y="119"/>
                  </a:lnTo>
                  <a:lnTo>
                    <a:pt x="202" y="119"/>
                  </a:lnTo>
                  <a:lnTo>
                    <a:pt x="202" y="120"/>
                  </a:lnTo>
                  <a:lnTo>
                    <a:pt x="202" y="120"/>
                  </a:lnTo>
                  <a:lnTo>
                    <a:pt x="203" y="119"/>
                  </a:lnTo>
                  <a:lnTo>
                    <a:pt x="203" y="119"/>
                  </a:lnTo>
                  <a:lnTo>
                    <a:pt x="204" y="119"/>
                  </a:lnTo>
                  <a:lnTo>
                    <a:pt x="204" y="119"/>
                  </a:lnTo>
                  <a:lnTo>
                    <a:pt x="204" y="119"/>
                  </a:lnTo>
                  <a:lnTo>
                    <a:pt x="204" y="119"/>
                  </a:lnTo>
                  <a:lnTo>
                    <a:pt x="204" y="119"/>
                  </a:lnTo>
                  <a:lnTo>
                    <a:pt x="204" y="119"/>
                  </a:lnTo>
                  <a:lnTo>
                    <a:pt x="204" y="119"/>
                  </a:lnTo>
                  <a:lnTo>
                    <a:pt x="204" y="119"/>
                  </a:lnTo>
                  <a:lnTo>
                    <a:pt x="204" y="118"/>
                  </a:lnTo>
                  <a:lnTo>
                    <a:pt x="205" y="118"/>
                  </a:lnTo>
                  <a:lnTo>
                    <a:pt x="205" y="118"/>
                  </a:lnTo>
                  <a:lnTo>
                    <a:pt x="205" y="118"/>
                  </a:lnTo>
                  <a:lnTo>
                    <a:pt x="205" y="118"/>
                  </a:lnTo>
                  <a:lnTo>
                    <a:pt x="205" y="118"/>
                  </a:lnTo>
                  <a:lnTo>
                    <a:pt x="205" y="118"/>
                  </a:lnTo>
                  <a:lnTo>
                    <a:pt x="205" y="118"/>
                  </a:lnTo>
                  <a:lnTo>
                    <a:pt x="205" y="119"/>
                  </a:lnTo>
                  <a:lnTo>
                    <a:pt x="203" y="120"/>
                  </a:lnTo>
                  <a:lnTo>
                    <a:pt x="203" y="120"/>
                  </a:lnTo>
                  <a:lnTo>
                    <a:pt x="203" y="120"/>
                  </a:lnTo>
                  <a:lnTo>
                    <a:pt x="203" y="120"/>
                  </a:lnTo>
                  <a:lnTo>
                    <a:pt x="203" y="120"/>
                  </a:lnTo>
                  <a:lnTo>
                    <a:pt x="203" y="120"/>
                  </a:lnTo>
                  <a:lnTo>
                    <a:pt x="203" y="120"/>
                  </a:lnTo>
                  <a:lnTo>
                    <a:pt x="203" y="120"/>
                  </a:lnTo>
                  <a:lnTo>
                    <a:pt x="203" y="121"/>
                  </a:lnTo>
                  <a:lnTo>
                    <a:pt x="203" y="121"/>
                  </a:lnTo>
                  <a:lnTo>
                    <a:pt x="203" y="121"/>
                  </a:lnTo>
                  <a:lnTo>
                    <a:pt x="203" y="122"/>
                  </a:lnTo>
                  <a:lnTo>
                    <a:pt x="203" y="122"/>
                  </a:lnTo>
                  <a:lnTo>
                    <a:pt x="204" y="122"/>
                  </a:lnTo>
                  <a:lnTo>
                    <a:pt x="204" y="122"/>
                  </a:lnTo>
                  <a:lnTo>
                    <a:pt x="204" y="123"/>
                  </a:lnTo>
                  <a:lnTo>
                    <a:pt x="204" y="123"/>
                  </a:lnTo>
                  <a:lnTo>
                    <a:pt x="205" y="123"/>
                  </a:lnTo>
                  <a:lnTo>
                    <a:pt x="206" y="124"/>
                  </a:lnTo>
                  <a:lnTo>
                    <a:pt x="207" y="124"/>
                  </a:lnTo>
                  <a:lnTo>
                    <a:pt x="207" y="124"/>
                  </a:lnTo>
                  <a:lnTo>
                    <a:pt x="207" y="124"/>
                  </a:lnTo>
                  <a:lnTo>
                    <a:pt x="208" y="124"/>
                  </a:lnTo>
                  <a:lnTo>
                    <a:pt x="208" y="124"/>
                  </a:lnTo>
                  <a:lnTo>
                    <a:pt x="208" y="124"/>
                  </a:lnTo>
                  <a:lnTo>
                    <a:pt x="208" y="124"/>
                  </a:lnTo>
                  <a:lnTo>
                    <a:pt x="208" y="123"/>
                  </a:lnTo>
                  <a:lnTo>
                    <a:pt x="209" y="122"/>
                  </a:lnTo>
                  <a:lnTo>
                    <a:pt x="211" y="121"/>
                  </a:lnTo>
                  <a:lnTo>
                    <a:pt x="211" y="120"/>
                  </a:lnTo>
                  <a:lnTo>
                    <a:pt x="211" y="120"/>
                  </a:lnTo>
                  <a:lnTo>
                    <a:pt x="212" y="118"/>
                  </a:lnTo>
                  <a:lnTo>
                    <a:pt x="212" y="118"/>
                  </a:lnTo>
                  <a:lnTo>
                    <a:pt x="212" y="118"/>
                  </a:lnTo>
                  <a:lnTo>
                    <a:pt x="212" y="118"/>
                  </a:lnTo>
                  <a:lnTo>
                    <a:pt x="212" y="118"/>
                  </a:lnTo>
                  <a:lnTo>
                    <a:pt x="213" y="118"/>
                  </a:lnTo>
                  <a:lnTo>
                    <a:pt x="213" y="117"/>
                  </a:lnTo>
                  <a:lnTo>
                    <a:pt x="214" y="117"/>
                  </a:lnTo>
                  <a:lnTo>
                    <a:pt x="214" y="117"/>
                  </a:lnTo>
                  <a:lnTo>
                    <a:pt x="215" y="118"/>
                  </a:lnTo>
                  <a:lnTo>
                    <a:pt x="215" y="118"/>
                  </a:lnTo>
                  <a:lnTo>
                    <a:pt x="215" y="118"/>
                  </a:lnTo>
                  <a:lnTo>
                    <a:pt x="215" y="118"/>
                  </a:lnTo>
                  <a:lnTo>
                    <a:pt x="215" y="118"/>
                  </a:lnTo>
                  <a:lnTo>
                    <a:pt x="215" y="118"/>
                  </a:lnTo>
                  <a:lnTo>
                    <a:pt x="215" y="118"/>
                  </a:lnTo>
                  <a:lnTo>
                    <a:pt x="215" y="118"/>
                  </a:lnTo>
                  <a:lnTo>
                    <a:pt x="215" y="117"/>
                  </a:lnTo>
                  <a:lnTo>
                    <a:pt x="215" y="117"/>
                  </a:lnTo>
                  <a:lnTo>
                    <a:pt x="215" y="116"/>
                  </a:lnTo>
                  <a:lnTo>
                    <a:pt x="215" y="116"/>
                  </a:lnTo>
                  <a:lnTo>
                    <a:pt x="215" y="116"/>
                  </a:lnTo>
                  <a:lnTo>
                    <a:pt x="215" y="116"/>
                  </a:lnTo>
                  <a:lnTo>
                    <a:pt x="215" y="116"/>
                  </a:lnTo>
                  <a:lnTo>
                    <a:pt x="215" y="116"/>
                  </a:lnTo>
                  <a:lnTo>
                    <a:pt x="215" y="116"/>
                  </a:lnTo>
                  <a:lnTo>
                    <a:pt x="216" y="116"/>
                  </a:lnTo>
                  <a:lnTo>
                    <a:pt x="216" y="116"/>
                  </a:lnTo>
                  <a:lnTo>
                    <a:pt x="216" y="116"/>
                  </a:lnTo>
                  <a:lnTo>
                    <a:pt x="216" y="117"/>
                  </a:lnTo>
                  <a:lnTo>
                    <a:pt x="216" y="117"/>
                  </a:lnTo>
                  <a:lnTo>
                    <a:pt x="216" y="117"/>
                  </a:lnTo>
                  <a:lnTo>
                    <a:pt x="218" y="117"/>
                  </a:lnTo>
                  <a:lnTo>
                    <a:pt x="219" y="117"/>
                  </a:lnTo>
                  <a:lnTo>
                    <a:pt x="219" y="117"/>
                  </a:lnTo>
                  <a:lnTo>
                    <a:pt x="221" y="117"/>
                  </a:lnTo>
                  <a:lnTo>
                    <a:pt x="222" y="117"/>
                  </a:lnTo>
                  <a:lnTo>
                    <a:pt x="222" y="117"/>
                  </a:lnTo>
                  <a:lnTo>
                    <a:pt x="222" y="117"/>
                  </a:lnTo>
                  <a:lnTo>
                    <a:pt x="222" y="117"/>
                  </a:lnTo>
                  <a:lnTo>
                    <a:pt x="222" y="117"/>
                  </a:lnTo>
                  <a:lnTo>
                    <a:pt x="217" y="124"/>
                  </a:lnTo>
                  <a:lnTo>
                    <a:pt x="217" y="125"/>
                  </a:lnTo>
                  <a:lnTo>
                    <a:pt x="216" y="125"/>
                  </a:lnTo>
                  <a:lnTo>
                    <a:pt x="216" y="125"/>
                  </a:lnTo>
                  <a:lnTo>
                    <a:pt x="216" y="125"/>
                  </a:lnTo>
                  <a:lnTo>
                    <a:pt x="216" y="125"/>
                  </a:lnTo>
                  <a:lnTo>
                    <a:pt x="216" y="125"/>
                  </a:lnTo>
                  <a:lnTo>
                    <a:pt x="216" y="125"/>
                  </a:lnTo>
                  <a:lnTo>
                    <a:pt x="216" y="125"/>
                  </a:lnTo>
                  <a:lnTo>
                    <a:pt x="216" y="125"/>
                  </a:lnTo>
                  <a:lnTo>
                    <a:pt x="215" y="125"/>
                  </a:lnTo>
                  <a:lnTo>
                    <a:pt x="215" y="125"/>
                  </a:lnTo>
                  <a:lnTo>
                    <a:pt x="214" y="126"/>
                  </a:lnTo>
                  <a:lnTo>
                    <a:pt x="214" y="126"/>
                  </a:lnTo>
                  <a:lnTo>
                    <a:pt x="214" y="126"/>
                  </a:lnTo>
                  <a:lnTo>
                    <a:pt x="214" y="126"/>
                  </a:lnTo>
                  <a:lnTo>
                    <a:pt x="214" y="126"/>
                  </a:lnTo>
                  <a:lnTo>
                    <a:pt x="214" y="126"/>
                  </a:lnTo>
                  <a:lnTo>
                    <a:pt x="214" y="127"/>
                  </a:lnTo>
                  <a:lnTo>
                    <a:pt x="214" y="127"/>
                  </a:lnTo>
                  <a:lnTo>
                    <a:pt x="214" y="127"/>
                  </a:lnTo>
                  <a:lnTo>
                    <a:pt x="214" y="127"/>
                  </a:lnTo>
                  <a:lnTo>
                    <a:pt x="214" y="127"/>
                  </a:lnTo>
                  <a:lnTo>
                    <a:pt x="214" y="127"/>
                  </a:lnTo>
                  <a:lnTo>
                    <a:pt x="218" y="129"/>
                  </a:lnTo>
                  <a:lnTo>
                    <a:pt x="219" y="129"/>
                  </a:lnTo>
                  <a:lnTo>
                    <a:pt x="219" y="129"/>
                  </a:lnTo>
                  <a:lnTo>
                    <a:pt x="219" y="129"/>
                  </a:lnTo>
                  <a:lnTo>
                    <a:pt x="219" y="129"/>
                  </a:lnTo>
                  <a:lnTo>
                    <a:pt x="219" y="129"/>
                  </a:lnTo>
                  <a:lnTo>
                    <a:pt x="220" y="130"/>
                  </a:lnTo>
                  <a:lnTo>
                    <a:pt x="220" y="130"/>
                  </a:lnTo>
                  <a:lnTo>
                    <a:pt x="220" y="130"/>
                  </a:lnTo>
                  <a:lnTo>
                    <a:pt x="220" y="130"/>
                  </a:lnTo>
                  <a:lnTo>
                    <a:pt x="219" y="130"/>
                  </a:lnTo>
                  <a:lnTo>
                    <a:pt x="219" y="130"/>
                  </a:lnTo>
                  <a:lnTo>
                    <a:pt x="219" y="130"/>
                  </a:lnTo>
                  <a:lnTo>
                    <a:pt x="219" y="130"/>
                  </a:lnTo>
                  <a:lnTo>
                    <a:pt x="220" y="131"/>
                  </a:lnTo>
                  <a:lnTo>
                    <a:pt x="221" y="133"/>
                  </a:lnTo>
                  <a:lnTo>
                    <a:pt x="221" y="133"/>
                  </a:lnTo>
                  <a:lnTo>
                    <a:pt x="221" y="133"/>
                  </a:lnTo>
                  <a:lnTo>
                    <a:pt x="221" y="133"/>
                  </a:lnTo>
                  <a:lnTo>
                    <a:pt x="221" y="133"/>
                  </a:lnTo>
                  <a:lnTo>
                    <a:pt x="221" y="133"/>
                  </a:lnTo>
                  <a:lnTo>
                    <a:pt x="221" y="133"/>
                  </a:lnTo>
                  <a:lnTo>
                    <a:pt x="221" y="133"/>
                  </a:lnTo>
                  <a:lnTo>
                    <a:pt x="221" y="133"/>
                  </a:lnTo>
                  <a:lnTo>
                    <a:pt x="222" y="133"/>
                  </a:lnTo>
                  <a:lnTo>
                    <a:pt x="222" y="133"/>
                  </a:lnTo>
                  <a:lnTo>
                    <a:pt x="222" y="133"/>
                  </a:lnTo>
                  <a:lnTo>
                    <a:pt x="222" y="133"/>
                  </a:lnTo>
                  <a:lnTo>
                    <a:pt x="223" y="132"/>
                  </a:lnTo>
                  <a:lnTo>
                    <a:pt x="223" y="131"/>
                  </a:lnTo>
                  <a:lnTo>
                    <a:pt x="222" y="131"/>
                  </a:lnTo>
                  <a:lnTo>
                    <a:pt x="222" y="131"/>
                  </a:lnTo>
                  <a:lnTo>
                    <a:pt x="222" y="131"/>
                  </a:lnTo>
                  <a:lnTo>
                    <a:pt x="222" y="131"/>
                  </a:lnTo>
                  <a:lnTo>
                    <a:pt x="222" y="131"/>
                  </a:lnTo>
                  <a:lnTo>
                    <a:pt x="222" y="131"/>
                  </a:lnTo>
                  <a:lnTo>
                    <a:pt x="222" y="131"/>
                  </a:lnTo>
                  <a:lnTo>
                    <a:pt x="222" y="131"/>
                  </a:lnTo>
                  <a:lnTo>
                    <a:pt x="222" y="131"/>
                  </a:lnTo>
                  <a:lnTo>
                    <a:pt x="223" y="130"/>
                  </a:lnTo>
                  <a:lnTo>
                    <a:pt x="223" y="130"/>
                  </a:lnTo>
                  <a:lnTo>
                    <a:pt x="223" y="130"/>
                  </a:lnTo>
                  <a:lnTo>
                    <a:pt x="223" y="130"/>
                  </a:lnTo>
                  <a:lnTo>
                    <a:pt x="223" y="130"/>
                  </a:lnTo>
                  <a:lnTo>
                    <a:pt x="223" y="131"/>
                  </a:lnTo>
                  <a:lnTo>
                    <a:pt x="225" y="132"/>
                  </a:lnTo>
                  <a:lnTo>
                    <a:pt x="225" y="133"/>
                  </a:lnTo>
                  <a:lnTo>
                    <a:pt x="224" y="134"/>
                  </a:lnTo>
                  <a:lnTo>
                    <a:pt x="224" y="134"/>
                  </a:lnTo>
                  <a:lnTo>
                    <a:pt x="224" y="134"/>
                  </a:lnTo>
                  <a:lnTo>
                    <a:pt x="224" y="137"/>
                  </a:lnTo>
                  <a:lnTo>
                    <a:pt x="224" y="137"/>
                  </a:lnTo>
                  <a:lnTo>
                    <a:pt x="224" y="137"/>
                  </a:lnTo>
                  <a:lnTo>
                    <a:pt x="224" y="137"/>
                  </a:lnTo>
                  <a:lnTo>
                    <a:pt x="224" y="138"/>
                  </a:lnTo>
                  <a:lnTo>
                    <a:pt x="224" y="138"/>
                  </a:lnTo>
                  <a:lnTo>
                    <a:pt x="225" y="138"/>
                  </a:lnTo>
                  <a:lnTo>
                    <a:pt x="225" y="138"/>
                  </a:lnTo>
                  <a:lnTo>
                    <a:pt x="225" y="138"/>
                  </a:lnTo>
                  <a:lnTo>
                    <a:pt x="225" y="139"/>
                  </a:lnTo>
                  <a:lnTo>
                    <a:pt x="225" y="139"/>
                  </a:lnTo>
                  <a:lnTo>
                    <a:pt x="225" y="139"/>
                  </a:lnTo>
                  <a:lnTo>
                    <a:pt x="225" y="139"/>
                  </a:lnTo>
                  <a:lnTo>
                    <a:pt x="227" y="139"/>
                  </a:lnTo>
                  <a:lnTo>
                    <a:pt x="227" y="140"/>
                  </a:lnTo>
                  <a:lnTo>
                    <a:pt x="227" y="140"/>
                  </a:lnTo>
                  <a:lnTo>
                    <a:pt x="228" y="140"/>
                  </a:lnTo>
                  <a:lnTo>
                    <a:pt x="228" y="140"/>
                  </a:lnTo>
                  <a:lnTo>
                    <a:pt x="228" y="140"/>
                  </a:lnTo>
                  <a:lnTo>
                    <a:pt x="229" y="139"/>
                  </a:lnTo>
                  <a:lnTo>
                    <a:pt x="229" y="139"/>
                  </a:lnTo>
                  <a:lnTo>
                    <a:pt x="229" y="138"/>
                  </a:lnTo>
                  <a:lnTo>
                    <a:pt x="229" y="138"/>
                  </a:lnTo>
                  <a:lnTo>
                    <a:pt x="229" y="138"/>
                  </a:lnTo>
                  <a:lnTo>
                    <a:pt x="230" y="137"/>
                  </a:lnTo>
                  <a:lnTo>
                    <a:pt x="231" y="137"/>
                  </a:lnTo>
                  <a:lnTo>
                    <a:pt x="231" y="137"/>
                  </a:lnTo>
                  <a:lnTo>
                    <a:pt x="231" y="137"/>
                  </a:lnTo>
                  <a:lnTo>
                    <a:pt x="232" y="137"/>
                  </a:lnTo>
                  <a:lnTo>
                    <a:pt x="232" y="137"/>
                  </a:lnTo>
                  <a:lnTo>
                    <a:pt x="232" y="138"/>
                  </a:lnTo>
                  <a:lnTo>
                    <a:pt x="233" y="139"/>
                  </a:lnTo>
                  <a:lnTo>
                    <a:pt x="233" y="139"/>
                  </a:lnTo>
                  <a:lnTo>
                    <a:pt x="233" y="139"/>
                  </a:lnTo>
                  <a:lnTo>
                    <a:pt x="233" y="140"/>
                  </a:lnTo>
                  <a:lnTo>
                    <a:pt x="233" y="140"/>
                  </a:lnTo>
                  <a:lnTo>
                    <a:pt x="234" y="140"/>
                  </a:lnTo>
                  <a:lnTo>
                    <a:pt x="234" y="141"/>
                  </a:lnTo>
                  <a:lnTo>
                    <a:pt x="235" y="142"/>
                  </a:lnTo>
                  <a:lnTo>
                    <a:pt x="235" y="142"/>
                  </a:lnTo>
                  <a:lnTo>
                    <a:pt x="241" y="143"/>
                  </a:lnTo>
                  <a:lnTo>
                    <a:pt x="243" y="143"/>
                  </a:lnTo>
                  <a:lnTo>
                    <a:pt x="243" y="143"/>
                  </a:lnTo>
                  <a:lnTo>
                    <a:pt x="243" y="143"/>
                  </a:lnTo>
                  <a:lnTo>
                    <a:pt x="243" y="143"/>
                  </a:lnTo>
                  <a:lnTo>
                    <a:pt x="244" y="143"/>
                  </a:lnTo>
                  <a:lnTo>
                    <a:pt x="244" y="143"/>
                  </a:lnTo>
                  <a:lnTo>
                    <a:pt x="244" y="143"/>
                  </a:lnTo>
                  <a:lnTo>
                    <a:pt x="243" y="145"/>
                  </a:lnTo>
                  <a:lnTo>
                    <a:pt x="242" y="146"/>
                  </a:lnTo>
                  <a:lnTo>
                    <a:pt x="241" y="146"/>
                  </a:lnTo>
                  <a:lnTo>
                    <a:pt x="240" y="147"/>
                  </a:lnTo>
                  <a:lnTo>
                    <a:pt x="239" y="147"/>
                  </a:lnTo>
                  <a:lnTo>
                    <a:pt x="236" y="146"/>
                  </a:lnTo>
                  <a:lnTo>
                    <a:pt x="235" y="146"/>
                  </a:lnTo>
                  <a:lnTo>
                    <a:pt x="234" y="145"/>
                  </a:lnTo>
                  <a:lnTo>
                    <a:pt x="234" y="145"/>
                  </a:lnTo>
                  <a:lnTo>
                    <a:pt x="234" y="145"/>
                  </a:lnTo>
                  <a:lnTo>
                    <a:pt x="233" y="146"/>
                  </a:lnTo>
                  <a:lnTo>
                    <a:pt x="233" y="146"/>
                  </a:lnTo>
                  <a:lnTo>
                    <a:pt x="233" y="146"/>
                  </a:lnTo>
                  <a:lnTo>
                    <a:pt x="233" y="146"/>
                  </a:lnTo>
                  <a:lnTo>
                    <a:pt x="232" y="149"/>
                  </a:lnTo>
                  <a:lnTo>
                    <a:pt x="231" y="150"/>
                  </a:lnTo>
                  <a:lnTo>
                    <a:pt x="231" y="150"/>
                  </a:lnTo>
                  <a:lnTo>
                    <a:pt x="231" y="150"/>
                  </a:lnTo>
                  <a:lnTo>
                    <a:pt x="231" y="150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33" y="151"/>
                  </a:lnTo>
                  <a:lnTo>
                    <a:pt x="233" y="152"/>
                  </a:lnTo>
                  <a:lnTo>
                    <a:pt x="234" y="152"/>
                  </a:lnTo>
                  <a:lnTo>
                    <a:pt x="234" y="152"/>
                  </a:lnTo>
                  <a:lnTo>
                    <a:pt x="233" y="152"/>
                  </a:lnTo>
                  <a:lnTo>
                    <a:pt x="233" y="152"/>
                  </a:lnTo>
                  <a:lnTo>
                    <a:pt x="233" y="152"/>
                  </a:lnTo>
                  <a:lnTo>
                    <a:pt x="233" y="153"/>
                  </a:lnTo>
                  <a:lnTo>
                    <a:pt x="233" y="153"/>
                  </a:lnTo>
                  <a:lnTo>
                    <a:pt x="233" y="153"/>
                  </a:lnTo>
                  <a:lnTo>
                    <a:pt x="233" y="153"/>
                  </a:lnTo>
                  <a:lnTo>
                    <a:pt x="233" y="153"/>
                  </a:lnTo>
                  <a:lnTo>
                    <a:pt x="233" y="153"/>
                  </a:lnTo>
                  <a:lnTo>
                    <a:pt x="234" y="153"/>
                  </a:lnTo>
                  <a:lnTo>
                    <a:pt x="234" y="153"/>
                  </a:lnTo>
                  <a:lnTo>
                    <a:pt x="234" y="154"/>
                  </a:lnTo>
                  <a:lnTo>
                    <a:pt x="234" y="154"/>
                  </a:lnTo>
                  <a:lnTo>
                    <a:pt x="234" y="154"/>
                  </a:lnTo>
                  <a:lnTo>
                    <a:pt x="234" y="154"/>
                  </a:lnTo>
                  <a:lnTo>
                    <a:pt x="234" y="154"/>
                  </a:lnTo>
                  <a:lnTo>
                    <a:pt x="234" y="154"/>
                  </a:lnTo>
                  <a:lnTo>
                    <a:pt x="235" y="154"/>
                  </a:lnTo>
                  <a:lnTo>
                    <a:pt x="235" y="154"/>
                  </a:lnTo>
                  <a:lnTo>
                    <a:pt x="235" y="154"/>
                  </a:lnTo>
                  <a:lnTo>
                    <a:pt x="234" y="155"/>
                  </a:lnTo>
                  <a:lnTo>
                    <a:pt x="234" y="155"/>
                  </a:lnTo>
                  <a:lnTo>
                    <a:pt x="234" y="156"/>
                  </a:lnTo>
                  <a:lnTo>
                    <a:pt x="233" y="156"/>
                  </a:lnTo>
                  <a:lnTo>
                    <a:pt x="233" y="156"/>
                  </a:lnTo>
                  <a:lnTo>
                    <a:pt x="233" y="156"/>
                  </a:lnTo>
                  <a:lnTo>
                    <a:pt x="233" y="156"/>
                  </a:lnTo>
                  <a:lnTo>
                    <a:pt x="233" y="156"/>
                  </a:lnTo>
                  <a:lnTo>
                    <a:pt x="233" y="156"/>
                  </a:lnTo>
                  <a:lnTo>
                    <a:pt x="233" y="156"/>
                  </a:lnTo>
                  <a:lnTo>
                    <a:pt x="233" y="156"/>
                  </a:lnTo>
                  <a:lnTo>
                    <a:pt x="232" y="155"/>
                  </a:lnTo>
                  <a:lnTo>
                    <a:pt x="232" y="155"/>
                  </a:lnTo>
                  <a:lnTo>
                    <a:pt x="232" y="155"/>
                  </a:lnTo>
                  <a:lnTo>
                    <a:pt x="232" y="155"/>
                  </a:lnTo>
                  <a:lnTo>
                    <a:pt x="231" y="155"/>
                  </a:lnTo>
                  <a:lnTo>
                    <a:pt x="231" y="156"/>
                  </a:lnTo>
                  <a:lnTo>
                    <a:pt x="231" y="156"/>
                  </a:lnTo>
                  <a:lnTo>
                    <a:pt x="231" y="156"/>
                  </a:lnTo>
                  <a:lnTo>
                    <a:pt x="231" y="156"/>
                  </a:lnTo>
                  <a:lnTo>
                    <a:pt x="230" y="156"/>
                  </a:lnTo>
                  <a:lnTo>
                    <a:pt x="230" y="156"/>
                  </a:lnTo>
                  <a:lnTo>
                    <a:pt x="230" y="156"/>
                  </a:lnTo>
                  <a:lnTo>
                    <a:pt x="230" y="157"/>
                  </a:lnTo>
                  <a:lnTo>
                    <a:pt x="230" y="157"/>
                  </a:lnTo>
                  <a:lnTo>
                    <a:pt x="229" y="157"/>
                  </a:lnTo>
                  <a:lnTo>
                    <a:pt x="229" y="158"/>
                  </a:lnTo>
                  <a:lnTo>
                    <a:pt x="229" y="158"/>
                  </a:lnTo>
                  <a:lnTo>
                    <a:pt x="229" y="160"/>
                  </a:lnTo>
                  <a:lnTo>
                    <a:pt x="229" y="160"/>
                  </a:lnTo>
                  <a:lnTo>
                    <a:pt x="229" y="161"/>
                  </a:lnTo>
                  <a:lnTo>
                    <a:pt x="229" y="161"/>
                  </a:lnTo>
                  <a:lnTo>
                    <a:pt x="229" y="161"/>
                  </a:lnTo>
                  <a:lnTo>
                    <a:pt x="229" y="162"/>
                  </a:lnTo>
                  <a:lnTo>
                    <a:pt x="229" y="162"/>
                  </a:lnTo>
                  <a:lnTo>
                    <a:pt x="229" y="163"/>
                  </a:lnTo>
                  <a:lnTo>
                    <a:pt x="229" y="164"/>
                  </a:lnTo>
                  <a:lnTo>
                    <a:pt x="229" y="164"/>
                  </a:lnTo>
                  <a:lnTo>
                    <a:pt x="231" y="167"/>
                  </a:lnTo>
                  <a:lnTo>
                    <a:pt x="233" y="170"/>
                  </a:lnTo>
                  <a:lnTo>
                    <a:pt x="233" y="170"/>
                  </a:lnTo>
                  <a:lnTo>
                    <a:pt x="235" y="171"/>
                  </a:lnTo>
                  <a:lnTo>
                    <a:pt x="238" y="174"/>
                  </a:lnTo>
                  <a:lnTo>
                    <a:pt x="238" y="174"/>
                  </a:lnTo>
                  <a:lnTo>
                    <a:pt x="240" y="174"/>
                  </a:lnTo>
                  <a:lnTo>
                    <a:pt x="241" y="175"/>
                  </a:lnTo>
                  <a:lnTo>
                    <a:pt x="241" y="175"/>
                  </a:lnTo>
                  <a:lnTo>
                    <a:pt x="241" y="175"/>
                  </a:lnTo>
                  <a:lnTo>
                    <a:pt x="242" y="176"/>
                  </a:lnTo>
                  <a:lnTo>
                    <a:pt x="241" y="177"/>
                  </a:lnTo>
                  <a:lnTo>
                    <a:pt x="240" y="177"/>
                  </a:lnTo>
                  <a:lnTo>
                    <a:pt x="240" y="179"/>
                  </a:lnTo>
                  <a:lnTo>
                    <a:pt x="241" y="184"/>
                  </a:lnTo>
                  <a:lnTo>
                    <a:pt x="240" y="184"/>
                  </a:lnTo>
                  <a:lnTo>
                    <a:pt x="240" y="184"/>
                  </a:lnTo>
                  <a:lnTo>
                    <a:pt x="240" y="185"/>
                  </a:lnTo>
                  <a:lnTo>
                    <a:pt x="240" y="185"/>
                  </a:lnTo>
                  <a:lnTo>
                    <a:pt x="240" y="185"/>
                  </a:lnTo>
                  <a:lnTo>
                    <a:pt x="240" y="185"/>
                  </a:lnTo>
                  <a:lnTo>
                    <a:pt x="240" y="185"/>
                  </a:lnTo>
                  <a:lnTo>
                    <a:pt x="240" y="185"/>
                  </a:lnTo>
                  <a:lnTo>
                    <a:pt x="241" y="189"/>
                  </a:lnTo>
                  <a:lnTo>
                    <a:pt x="241" y="190"/>
                  </a:lnTo>
                  <a:lnTo>
                    <a:pt x="241" y="190"/>
                  </a:lnTo>
                  <a:lnTo>
                    <a:pt x="242" y="191"/>
                  </a:lnTo>
                  <a:lnTo>
                    <a:pt x="242" y="191"/>
                  </a:lnTo>
                  <a:lnTo>
                    <a:pt x="242" y="192"/>
                  </a:lnTo>
                  <a:lnTo>
                    <a:pt x="242" y="192"/>
                  </a:lnTo>
                  <a:lnTo>
                    <a:pt x="243" y="193"/>
                  </a:lnTo>
                  <a:lnTo>
                    <a:pt x="243" y="193"/>
                  </a:lnTo>
                  <a:lnTo>
                    <a:pt x="243" y="193"/>
                  </a:lnTo>
                  <a:lnTo>
                    <a:pt x="243" y="193"/>
                  </a:lnTo>
                  <a:lnTo>
                    <a:pt x="244" y="193"/>
                  </a:lnTo>
                  <a:lnTo>
                    <a:pt x="244" y="193"/>
                  </a:lnTo>
                  <a:lnTo>
                    <a:pt x="244" y="193"/>
                  </a:lnTo>
                  <a:lnTo>
                    <a:pt x="244" y="193"/>
                  </a:lnTo>
                  <a:lnTo>
                    <a:pt x="244" y="193"/>
                  </a:lnTo>
                  <a:lnTo>
                    <a:pt x="244" y="193"/>
                  </a:lnTo>
                  <a:lnTo>
                    <a:pt x="244" y="193"/>
                  </a:lnTo>
                  <a:lnTo>
                    <a:pt x="244" y="193"/>
                  </a:lnTo>
                  <a:lnTo>
                    <a:pt x="244" y="193"/>
                  </a:lnTo>
                  <a:lnTo>
                    <a:pt x="244" y="193"/>
                  </a:lnTo>
                  <a:lnTo>
                    <a:pt x="244" y="193"/>
                  </a:lnTo>
                  <a:lnTo>
                    <a:pt x="244" y="193"/>
                  </a:lnTo>
                  <a:lnTo>
                    <a:pt x="244" y="193"/>
                  </a:lnTo>
                  <a:lnTo>
                    <a:pt x="244" y="193"/>
                  </a:lnTo>
                  <a:lnTo>
                    <a:pt x="245" y="193"/>
                  </a:lnTo>
                  <a:lnTo>
                    <a:pt x="245" y="193"/>
                  </a:lnTo>
                  <a:lnTo>
                    <a:pt x="245" y="193"/>
                  </a:lnTo>
                  <a:lnTo>
                    <a:pt x="245" y="193"/>
                  </a:lnTo>
                  <a:lnTo>
                    <a:pt x="245" y="194"/>
                  </a:lnTo>
                  <a:lnTo>
                    <a:pt x="245" y="194"/>
                  </a:lnTo>
                  <a:lnTo>
                    <a:pt x="245" y="195"/>
                  </a:lnTo>
                  <a:lnTo>
                    <a:pt x="245" y="195"/>
                  </a:lnTo>
                  <a:lnTo>
                    <a:pt x="245" y="195"/>
                  </a:lnTo>
                  <a:lnTo>
                    <a:pt x="246" y="195"/>
                  </a:lnTo>
                  <a:lnTo>
                    <a:pt x="246" y="195"/>
                  </a:lnTo>
                  <a:lnTo>
                    <a:pt x="246" y="195"/>
                  </a:lnTo>
                  <a:lnTo>
                    <a:pt x="246" y="195"/>
                  </a:lnTo>
                  <a:lnTo>
                    <a:pt x="246" y="195"/>
                  </a:lnTo>
                  <a:lnTo>
                    <a:pt x="247" y="195"/>
                  </a:lnTo>
                  <a:lnTo>
                    <a:pt x="247" y="195"/>
                  </a:lnTo>
                  <a:lnTo>
                    <a:pt x="247" y="195"/>
                  </a:lnTo>
                  <a:lnTo>
                    <a:pt x="248" y="195"/>
                  </a:lnTo>
                  <a:lnTo>
                    <a:pt x="248" y="196"/>
                  </a:lnTo>
                  <a:lnTo>
                    <a:pt x="248" y="196"/>
                  </a:lnTo>
                  <a:lnTo>
                    <a:pt x="248" y="196"/>
                  </a:lnTo>
                  <a:lnTo>
                    <a:pt x="248" y="196"/>
                  </a:lnTo>
                  <a:lnTo>
                    <a:pt x="248" y="196"/>
                  </a:lnTo>
                  <a:lnTo>
                    <a:pt x="248" y="196"/>
                  </a:lnTo>
                  <a:lnTo>
                    <a:pt x="248" y="196"/>
                  </a:lnTo>
                  <a:lnTo>
                    <a:pt x="248" y="196"/>
                  </a:lnTo>
                  <a:lnTo>
                    <a:pt x="248" y="196"/>
                  </a:lnTo>
                  <a:lnTo>
                    <a:pt x="248" y="196"/>
                  </a:lnTo>
                  <a:lnTo>
                    <a:pt x="249" y="196"/>
                  </a:lnTo>
                  <a:lnTo>
                    <a:pt x="249" y="196"/>
                  </a:lnTo>
                  <a:lnTo>
                    <a:pt x="249" y="196"/>
                  </a:lnTo>
                  <a:lnTo>
                    <a:pt x="249" y="197"/>
                  </a:lnTo>
                  <a:lnTo>
                    <a:pt x="249" y="197"/>
                  </a:lnTo>
                  <a:lnTo>
                    <a:pt x="249" y="197"/>
                  </a:lnTo>
                  <a:lnTo>
                    <a:pt x="249" y="197"/>
                  </a:lnTo>
                  <a:lnTo>
                    <a:pt x="249" y="197"/>
                  </a:lnTo>
                  <a:lnTo>
                    <a:pt x="249" y="197"/>
                  </a:lnTo>
                  <a:lnTo>
                    <a:pt x="249" y="197"/>
                  </a:lnTo>
                  <a:lnTo>
                    <a:pt x="249" y="197"/>
                  </a:lnTo>
                  <a:lnTo>
                    <a:pt x="249" y="197"/>
                  </a:lnTo>
                  <a:lnTo>
                    <a:pt x="249" y="197"/>
                  </a:lnTo>
                  <a:lnTo>
                    <a:pt x="249" y="197"/>
                  </a:lnTo>
                  <a:lnTo>
                    <a:pt x="249" y="197"/>
                  </a:lnTo>
                  <a:lnTo>
                    <a:pt x="249" y="197"/>
                  </a:lnTo>
                  <a:lnTo>
                    <a:pt x="249" y="197"/>
                  </a:lnTo>
                  <a:lnTo>
                    <a:pt x="249" y="197"/>
                  </a:lnTo>
                  <a:lnTo>
                    <a:pt x="249" y="197"/>
                  </a:lnTo>
                  <a:lnTo>
                    <a:pt x="249" y="198"/>
                  </a:lnTo>
                  <a:lnTo>
                    <a:pt x="249" y="198"/>
                  </a:lnTo>
                  <a:lnTo>
                    <a:pt x="249" y="198"/>
                  </a:lnTo>
                  <a:lnTo>
                    <a:pt x="249" y="198"/>
                  </a:lnTo>
                  <a:lnTo>
                    <a:pt x="249" y="198"/>
                  </a:lnTo>
                  <a:lnTo>
                    <a:pt x="249" y="198"/>
                  </a:lnTo>
                  <a:lnTo>
                    <a:pt x="249" y="198"/>
                  </a:lnTo>
                  <a:lnTo>
                    <a:pt x="249" y="198"/>
                  </a:lnTo>
                  <a:lnTo>
                    <a:pt x="249" y="198"/>
                  </a:lnTo>
                  <a:lnTo>
                    <a:pt x="249" y="199"/>
                  </a:lnTo>
                  <a:lnTo>
                    <a:pt x="249" y="199"/>
                  </a:lnTo>
                  <a:lnTo>
                    <a:pt x="249" y="199"/>
                  </a:lnTo>
                  <a:lnTo>
                    <a:pt x="249" y="199"/>
                  </a:lnTo>
                  <a:lnTo>
                    <a:pt x="249" y="199"/>
                  </a:lnTo>
                  <a:lnTo>
                    <a:pt x="250" y="199"/>
                  </a:lnTo>
                  <a:lnTo>
                    <a:pt x="250" y="199"/>
                  </a:lnTo>
                  <a:lnTo>
                    <a:pt x="250" y="200"/>
                  </a:lnTo>
                  <a:lnTo>
                    <a:pt x="250" y="201"/>
                  </a:lnTo>
                  <a:lnTo>
                    <a:pt x="251" y="202"/>
                  </a:lnTo>
                  <a:lnTo>
                    <a:pt x="250" y="203"/>
                  </a:lnTo>
                  <a:lnTo>
                    <a:pt x="250" y="203"/>
                  </a:lnTo>
                  <a:lnTo>
                    <a:pt x="250" y="203"/>
                  </a:lnTo>
                  <a:lnTo>
                    <a:pt x="250" y="203"/>
                  </a:lnTo>
                  <a:lnTo>
                    <a:pt x="250" y="205"/>
                  </a:lnTo>
                  <a:lnTo>
                    <a:pt x="250" y="206"/>
                  </a:lnTo>
                  <a:lnTo>
                    <a:pt x="250" y="206"/>
                  </a:lnTo>
                  <a:lnTo>
                    <a:pt x="250" y="207"/>
                  </a:lnTo>
                  <a:lnTo>
                    <a:pt x="248" y="206"/>
                  </a:lnTo>
                  <a:lnTo>
                    <a:pt x="248" y="206"/>
                  </a:lnTo>
                  <a:lnTo>
                    <a:pt x="247" y="204"/>
                  </a:lnTo>
                  <a:lnTo>
                    <a:pt x="247" y="204"/>
                  </a:lnTo>
                  <a:lnTo>
                    <a:pt x="247" y="203"/>
                  </a:lnTo>
                  <a:lnTo>
                    <a:pt x="247" y="203"/>
                  </a:lnTo>
                  <a:lnTo>
                    <a:pt x="236" y="201"/>
                  </a:lnTo>
                  <a:lnTo>
                    <a:pt x="235" y="200"/>
                  </a:lnTo>
                  <a:lnTo>
                    <a:pt x="235" y="200"/>
                  </a:lnTo>
                  <a:lnTo>
                    <a:pt x="235" y="200"/>
                  </a:lnTo>
                  <a:lnTo>
                    <a:pt x="234" y="201"/>
                  </a:lnTo>
                  <a:lnTo>
                    <a:pt x="234" y="202"/>
                  </a:lnTo>
                  <a:lnTo>
                    <a:pt x="234" y="202"/>
                  </a:lnTo>
                  <a:lnTo>
                    <a:pt x="233" y="203"/>
                  </a:lnTo>
                  <a:lnTo>
                    <a:pt x="232" y="204"/>
                  </a:lnTo>
                  <a:lnTo>
                    <a:pt x="232" y="205"/>
                  </a:lnTo>
                  <a:lnTo>
                    <a:pt x="233" y="207"/>
                  </a:lnTo>
                  <a:lnTo>
                    <a:pt x="233" y="208"/>
                  </a:lnTo>
                  <a:lnTo>
                    <a:pt x="230" y="205"/>
                  </a:lnTo>
                  <a:lnTo>
                    <a:pt x="229" y="205"/>
                  </a:lnTo>
                  <a:lnTo>
                    <a:pt x="229" y="204"/>
                  </a:lnTo>
                  <a:lnTo>
                    <a:pt x="228" y="202"/>
                  </a:lnTo>
                  <a:lnTo>
                    <a:pt x="227" y="201"/>
                  </a:lnTo>
                  <a:lnTo>
                    <a:pt x="226" y="199"/>
                  </a:lnTo>
                  <a:lnTo>
                    <a:pt x="224" y="196"/>
                  </a:lnTo>
                  <a:lnTo>
                    <a:pt x="224" y="196"/>
                  </a:lnTo>
                  <a:lnTo>
                    <a:pt x="219" y="194"/>
                  </a:lnTo>
                  <a:lnTo>
                    <a:pt x="217" y="193"/>
                  </a:lnTo>
                  <a:lnTo>
                    <a:pt x="211" y="194"/>
                  </a:lnTo>
                  <a:lnTo>
                    <a:pt x="206" y="191"/>
                  </a:lnTo>
                  <a:lnTo>
                    <a:pt x="206" y="192"/>
                  </a:lnTo>
                  <a:lnTo>
                    <a:pt x="203" y="195"/>
                  </a:lnTo>
                  <a:lnTo>
                    <a:pt x="203" y="196"/>
                  </a:lnTo>
                  <a:lnTo>
                    <a:pt x="202" y="197"/>
                  </a:lnTo>
                  <a:lnTo>
                    <a:pt x="201" y="199"/>
                  </a:lnTo>
                  <a:lnTo>
                    <a:pt x="201" y="200"/>
                  </a:lnTo>
                  <a:lnTo>
                    <a:pt x="201" y="200"/>
                  </a:lnTo>
                  <a:lnTo>
                    <a:pt x="201" y="200"/>
                  </a:lnTo>
                  <a:lnTo>
                    <a:pt x="198" y="203"/>
                  </a:lnTo>
                  <a:lnTo>
                    <a:pt x="197" y="204"/>
                  </a:lnTo>
                  <a:lnTo>
                    <a:pt x="195" y="205"/>
                  </a:lnTo>
                  <a:lnTo>
                    <a:pt x="191" y="207"/>
                  </a:lnTo>
                  <a:lnTo>
                    <a:pt x="191" y="207"/>
                  </a:lnTo>
                  <a:lnTo>
                    <a:pt x="191" y="208"/>
                  </a:lnTo>
                  <a:lnTo>
                    <a:pt x="189" y="209"/>
                  </a:lnTo>
                  <a:lnTo>
                    <a:pt x="188" y="210"/>
                  </a:lnTo>
                  <a:lnTo>
                    <a:pt x="188" y="211"/>
                  </a:lnTo>
                  <a:lnTo>
                    <a:pt x="187" y="210"/>
                  </a:lnTo>
                  <a:lnTo>
                    <a:pt x="187" y="209"/>
                  </a:lnTo>
                  <a:lnTo>
                    <a:pt x="186" y="209"/>
                  </a:lnTo>
                  <a:lnTo>
                    <a:pt x="186" y="209"/>
                  </a:lnTo>
                  <a:lnTo>
                    <a:pt x="186" y="209"/>
                  </a:lnTo>
                  <a:lnTo>
                    <a:pt x="182" y="210"/>
                  </a:lnTo>
                  <a:lnTo>
                    <a:pt x="182" y="210"/>
                  </a:lnTo>
                  <a:lnTo>
                    <a:pt x="182" y="211"/>
                  </a:lnTo>
                  <a:lnTo>
                    <a:pt x="182" y="211"/>
                  </a:lnTo>
                  <a:lnTo>
                    <a:pt x="182" y="211"/>
                  </a:lnTo>
                  <a:lnTo>
                    <a:pt x="182" y="211"/>
                  </a:lnTo>
                  <a:lnTo>
                    <a:pt x="182" y="211"/>
                  </a:lnTo>
                  <a:lnTo>
                    <a:pt x="182" y="211"/>
                  </a:lnTo>
                  <a:lnTo>
                    <a:pt x="182" y="211"/>
                  </a:lnTo>
                  <a:lnTo>
                    <a:pt x="182" y="212"/>
                  </a:lnTo>
                  <a:lnTo>
                    <a:pt x="182" y="212"/>
                  </a:lnTo>
                  <a:lnTo>
                    <a:pt x="182" y="212"/>
                  </a:lnTo>
                  <a:lnTo>
                    <a:pt x="182" y="212"/>
                  </a:lnTo>
                  <a:lnTo>
                    <a:pt x="182" y="212"/>
                  </a:lnTo>
                  <a:lnTo>
                    <a:pt x="182" y="212"/>
                  </a:lnTo>
                  <a:lnTo>
                    <a:pt x="181" y="212"/>
                  </a:lnTo>
                  <a:lnTo>
                    <a:pt x="181" y="212"/>
                  </a:lnTo>
                  <a:lnTo>
                    <a:pt x="181" y="212"/>
                  </a:lnTo>
                  <a:lnTo>
                    <a:pt x="179" y="211"/>
                  </a:lnTo>
                  <a:lnTo>
                    <a:pt x="178" y="210"/>
                  </a:lnTo>
                  <a:lnTo>
                    <a:pt x="176" y="209"/>
                  </a:lnTo>
                  <a:lnTo>
                    <a:pt x="175" y="209"/>
                  </a:lnTo>
                  <a:lnTo>
                    <a:pt x="175" y="209"/>
                  </a:lnTo>
                  <a:lnTo>
                    <a:pt x="175" y="209"/>
                  </a:lnTo>
                  <a:lnTo>
                    <a:pt x="175" y="209"/>
                  </a:lnTo>
                  <a:lnTo>
                    <a:pt x="175" y="209"/>
                  </a:lnTo>
                  <a:lnTo>
                    <a:pt x="175" y="209"/>
                  </a:lnTo>
                  <a:lnTo>
                    <a:pt x="173" y="210"/>
                  </a:lnTo>
                  <a:lnTo>
                    <a:pt x="171" y="209"/>
                  </a:lnTo>
                  <a:lnTo>
                    <a:pt x="169" y="208"/>
                  </a:lnTo>
                  <a:lnTo>
                    <a:pt x="168" y="208"/>
                  </a:lnTo>
                  <a:lnTo>
                    <a:pt x="168" y="208"/>
                  </a:lnTo>
                  <a:lnTo>
                    <a:pt x="168" y="208"/>
                  </a:lnTo>
                  <a:lnTo>
                    <a:pt x="168" y="207"/>
                  </a:lnTo>
                  <a:lnTo>
                    <a:pt x="163" y="208"/>
                  </a:lnTo>
                  <a:lnTo>
                    <a:pt x="163" y="208"/>
                  </a:lnTo>
                  <a:lnTo>
                    <a:pt x="163" y="208"/>
                  </a:lnTo>
                  <a:lnTo>
                    <a:pt x="163" y="208"/>
                  </a:lnTo>
                  <a:lnTo>
                    <a:pt x="163" y="208"/>
                  </a:lnTo>
                  <a:lnTo>
                    <a:pt x="163" y="209"/>
                  </a:lnTo>
                  <a:lnTo>
                    <a:pt x="163" y="209"/>
                  </a:lnTo>
                  <a:lnTo>
                    <a:pt x="162" y="213"/>
                  </a:lnTo>
                  <a:lnTo>
                    <a:pt x="162" y="213"/>
                  </a:lnTo>
                  <a:lnTo>
                    <a:pt x="162" y="214"/>
                  </a:lnTo>
                  <a:lnTo>
                    <a:pt x="162" y="216"/>
                  </a:lnTo>
                  <a:lnTo>
                    <a:pt x="159" y="219"/>
                  </a:lnTo>
                  <a:lnTo>
                    <a:pt x="157" y="222"/>
                  </a:lnTo>
                  <a:lnTo>
                    <a:pt x="156" y="222"/>
                  </a:lnTo>
                  <a:lnTo>
                    <a:pt x="155" y="222"/>
                  </a:lnTo>
                  <a:lnTo>
                    <a:pt x="155" y="223"/>
                  </a:lnTo>
                  <a:lnTo>
                    <a:pt x="155" y="223"/>
                  </a:lnTo>
                  <a:lnTo>
                    <a:pt x="155" y="223"/>
                  </a:lnTo>
                  <a:lnTo>
                    <a:pt x="155" y="223"/>
                  </a:lnTo>
                  <a:lnTo>
                    <a:pt x="154" y="223"/>
                  </a:lnTo>
                  <a:lnTo>
                    <a:pt x="154" y="223"/>
                  </a:lnTo>
                  <a:lnTo>
                    <a:pt x="154" y="223"/>
                  </a:lnTo>
                  <a:lnTo>
                    <a:pt x="154" y="222"/>
                  </a:lnTo>
                  <a:lnTo>
                    <a:pt x="153" y="222"/>
                  </a:lnTo>
                  <a:lnTo>
                    <a:pt x="153" y="222"/>
                  </a:lnTo>
                  <a:lnTo>
                    <a:pt x="153" y="222"/>
                  </a:lnTo>
                  <a:lnTo>
                    <a:pt x="153" y="222"/>
                  </a:lnTo>
                  <a:lnTo>
                    <a:pt x="153" y="222"/>
                  </a:lnTo>
                  <a:lnTo>
                    <a:pt x="153" y="222"/>
                  </a:lnTo>
                  <a:lnTo>
                    <a:pt x="153" y="222"/>
                  </a:lnTo>
                  <a:lnTo>
                    <a:pt x="153" y="222"/>
                  </a:lnTo>
                  <a:lnTo>
                    <a:pt x="152" y="222"/>
                  </a:lnTo>
                  <a:lnTo>
                    <a:pt x="152" y="222"/>
                  </a:lnTo>
                  <a:lnTo>
                    <a:pt x="152" y="224"/>
                  </a:lnTo>
                  <a:lnTo>
                    <a:pt x="156" y="230"/>
                  </a:lnTo>
                  <a:lnTo>
                    <a:pt x="156" y="230"/>
                  </a:lnTo>
                  <a:lnTo>
                    <a:pt x="156" y="230"/>
                  </a:lnTo>
                  <a:lnTo>
                    <a:pt x="156" y="230"/>
                  </a:lnTo>
                  <a:lnTo>
                    <a:pt x="156" y="231"/>
                  </a:lnTo>
                  <a:lnTo>
                    <a:pt x="156" y="231"/>
                  </a:lnTo>
                  <a:lnTo>
                    <a:pt x="156" y="231"/>
                  </a:lnTo>
                  <a:lnTo>
                    <a:pt x="156" y="231"/>
                  </a:lnTo>
                  <a:lnTo>
                    <a:pt x="155" y="233"/>
                  </a:lnTo>
                  <a:lnTo>
                    <a:pt x="153" y="233"/>
                  </a:lnTo>
                  <a:lnTo>
                    <a:pt x="153" y="233"/>
                  </a:lnTo>
                  <a:lnTo>
                    <a:pt x="152" y="234"/>
                  </a:lnTo>
                  <a:lnTo>
                    <a:pt x="152" y="234"/>
                  </a:lnTo>
                  <a:lnTo>
                    <a:pt x="152" y="234"/>
                  </a:lnTo>
                  <a:lnTo>
                    <a:pt x="152" y="234"/>
                  </a:lnTo>
                  <a:lnTo>
                    <a:pt x="151" y="235"/>
                  </a:lnTo>
                  <a:lnTo>
                    <a:pt x="151" y="235"/>
                  </a:lnTo>
                  <a:lnTo>
                    <a:pt x="151" y="236"/>
                  </a:lnTo>
                  <a:lnTo>
                    <a:pt x="151" y="236"/>
                  </a:lnTo>
                  <a:lnTo>
                    <a:pt x="151" y="236"/>
                  </a:lnTo>
                  <a:lnTo>
                    <a:pt x="151" y="236"/>
                  </a:lnTo>
                  <a:lnTo>
                    <a:pt x="151" y="236"/>
                  </a:lnTo>
                  <a:lnTo>
                    <a:pt x="151" y="236"/>
                  </a:lnTo>
                  <a:lnTo>
                    <a:pt x="151" y="236"/>
                  </a:lnTo>
                  <a:lnTo>
                    <a:pt x="151" y="238"/>
                  </a:lnTo>
                  <a:lnTo>
                    <a:pt x="151" y="238"/>
                  </a:lnTo>
                  <a:lnTo>
                    <a:pt x="150" y="238"/>
                  </a:lnTo>
                  <a:lnTo>
                    <a:pt x="150" y="238"/>
                  </a:lnTo>
                  <a:lnTo>
                    <a:pt x="150" y="239"/>
                  </a:lnTo>
                  <a:lnTo>
                    <a:pt x="150" y="239"/>
                  </a:lnTo>
                  <a:lnTo>
                    <a:pt x="149" y="239"/>
                  </a:lnTo>
                  <a:lnTo>
                    <a:pt x="149" y="239"/>
                  </a:lnTo>
                  <a:lnTo>
                    <a:pt x="148" y="239"/>
                  </a:lnTo>
                  <a:lnTo>
                    <a:pt x="148" y="239"/>
                  </a:lnTo>
                  <a:lnTo>
                    <a:pt x="148" y="239"/>
                  </a:lnTo>
                  <a:lnTo>
                    <a:pt x="148" y="239"/>
                  </a:lnTo>
                  <a:lnTo>
                    <a:pt x="147" y="239"/>
                  </a:lnTo>
                  <a:lnTo>
                    <a:pt x="147" y="239"/>
                  </a:lnTo>
                  <a:lnTo>
                    <a:pt x="147" y="239"/>
                  </a:lnTo>
                  <a:lnTo>
                    <a:pt x="145" y="240"/>
                  </a:lnTo>
                  <a:lnTo>
                    <a:pt x="145" y="240"/>
                  </a:lnTo>
                  <a:lnTo>
                    <a:pt x="145" y="240"/>
                  </a:lnTo>
                  <a:lnTo>
                    <a:pt x="143" y="242"/>
                  </a:lnTo>
                  <a:lnTo>
                    <a:pt x="143" y="243"/>
                  </a:lnTo>
                  <a:lnTo>
                    <a:pt x="142" y="243"/>
                  </a:lnTo>
                  <a:lnTo>
                    <a:pt x="141" y="245"/>
                  </a:lnTo>
                  <a:lnTo>
                    <a:pt x="141" y="245"/>
                  </a:lnTo>
                  <a:lnTo>
                    <a:pt x="141" y="245"/>
                  </a:lnTo>
                  <a:lnTo>
                    <a:pt x="139" y="246"/>
                  </a:lnTo>
                  <a:lnTo>
                    <a:pt x="138" y="246"/>
                  </a:lnTo>
                  <a:lnTo>
                    <a:pt x="137" y="246"/>
                  </a:lnTo>
                  <a:lnTo>
                    <a:pt x="135" y="247"/>
                  </a:lnTo>
                  <a:lnTo>
                    <a:pt x="131" y="250"/>
                  </a:lnTo>
                  <a:lnTo>
                    <a:pt x="131" y="250"/>
                  </a:lnTo>
                  <a:lnTo>
                    <a:pt x="131" y="250"/>
                  </a:lnTo>
                  <a:lnTo>
                    <a:pt x="131" y="250"/>
                  </a:lnTo>
                  <a:lnTo>
                    <a:pt x="130" y="251"/>
                  </a:lnTo>
                  <a:lnTo>
                    <a:pt x="130" y="252"/>
                  </a:lnTo>
                  <a:lnTo>
                    <a:pt x="128" y="254"/>
                  </a:lnTo>
                  <a:lnTo>
                    <a:pt x="126" y="253"/>
                  </a:lnTo>
                  <a:lnTo>
                    <a:pt x="123" y="252"/>
                  </a:lnTo>
                  <a:lnTo>
                    <a:pt x="123" y="252"/>
                  </a:lnTo>
                  <a:lnTo>
                    <a:pt x="123" y="252"/>
                  </a:lnTo>
                  <a:lnTo>
                    <a:pt x="122" y="252"/>
                  </a:lnTo>
                  <a:lnTo>
                    <a:pt x="121" y="252"/>
                  </a:lnTo>
                  <a:lnTo>
                    <a:pt x="118" y="251"/>
                  </a:lnTo>
                  <a:lnTo>
                    <a:pt x="118" y="251"/>
                  </a:lnTo>
                  <a:lnTo>
                    <a:pt x="116" y="250"/>
                  </a:lnTo>
                  <a:lnTo>
                    <a:pt x="115" y="249"/>
                  </a:lnTo>
                  <a:lnTo>
                    <a:pt x="115" y="249"/>
                  </a:lnTo>
                  <a:lnTo>
                    <a:pt x="115" y="249"/>
                  </a:lnTo>
                  <a:lnTo>
                    <a:pt x="114" y="249"/>
                  </a:lnTo>
                  <a:lnTo>
                    <a:pt x="113" y="249"/>
                  </a:lnTo>
                  <a:lnTo>
                    <a:pt x="113" y="250"/>
                  </a:lnTo>
                  <a:lnTo>
                    <a:pt x="113" y="250"/>
                  </a:lnTo>
                  <a:lnTo>
                    <a:pt x="110" y="249"/>
                  </a:lnTo>
                  <a:lnTo>
                    <a:pt x="110" y="249"/>
                  </a:lnTo>
                  <a:lnTo>
                    <a:pt x="110" y="249"/>
                  </a:lnTo>
                  <a:lnTo>
                    <a:pt x="108" y="249"/>
                  </a:lnTo>
                  <a:lnTo>
                    <a:pt x="107" y="250"/>
                  </a:lnTo>
                  <a:lnTo>
                    <a:pt x="107" y="250"/>
                  </a:lnTo>
                  <a:lnTo>
                    <a:pt x="107" y="250"/>
                  </a:lnTo>
                  <a:lnTo>
                    <a:pt x="107" y="250"/>
                  </a:lnTo>
                  <a:lnTo>
                    <a:pt x="106" y="250"/>
                  </a:lnTo>
                  <a:lnTo>
                    <a:pt x="106" y="250"/>
                  </a:lnTo>
                  <a:lnTo>
                    <a:pt x="106" y="250"/>
                  </a:lnTo>
                  <a:lnTo>
                    <a:pt x="106" y="250"/>
                  </a:lnTo>
                  <a:lnTo>
                    <a:pt x="105" y="250"/>
                  </a:lnTo>
                  <a:lnTo>
                    <a:pt x="104" y="250"/>
                  </a:lnTo>
                  <a:lnTo>
                    <a:pt x="103" y="250"/>
                  </a:lnTo>
                  <a:lnTo>
                    <a:pt x="103" y="250"/>
                  </a:lnTo>
                  <a:lnTo>
                    <a:pt x="102" y="250"/>
                  </a:lnTo>
                  <a:lnTo>
                    <a:pt x="102" y="250"/>
                  </a:lnTo>
                  <a:lnTo>
                    <a:pt x="102" y="250"/>
                  </a:lnTo>
                  <a:lnTo>
                    <a:pt x="102" y="250"/>
                  </a:lnTo>
                  <a:lnTo>
                    <a:pt x="102" y="250"/>
                  </a:lnTo>
                  <a:lnTo>
                    <a:pt x="102" y="250"/>
                  </a:lnTo>
                  <a:lnTo>
                    <a:pt x="102" y="250"/>
                  </a:lnTo>
                  <a:lnTo>
                    <a:pt x="102" y="250"/>
                  </a:lnTo>
                  <a:lnTo>
                    <a:pt x="102" y="249"/>
                  </a:lnTo>
                  <a:lnTo>
                    <a:pt x="101" y="247"/>
                  </a:lnTo>
                  <a:lnTo>
                    <a:pt x="101" y="247"/>
                  </a:lnTo>
                  <a:lnTo>
                    <a:pt x="102" y="242"/>
                  </a:lnTo>
                  <a:lnTo>
                    <a:pt x="102" y="242"/>
                  </a:lnTo>
                  <a:lnTo>
                    <a:pt x="103" y="242"/>
                  </a:lnTo>
                  <a:lnTo>
                    <a:pt x="103" y="242"/>
                  </a:lnTo>
                  <a:lnTo>
                    <a:pt x="103" y="241"/>
                  </a:lnTo>
                  <a:lnTo>
                    <a:pt x="103" y="240"/>
                  </a:lnTo>
                  <a:lnTo>
                    <a:pt x="103" y="239"/>
                  </a:lnTo>
                  <a:lnTo>
                    <a:pt x="103" y="237"/>
                  </a:lnTo>
                  <a:lnTo>
                    <a:pt x="102" y="236"/>
                  </a:lnTo>
                  <a:lnTo>
                    <a:pt x="102" y="236"/>
                  </a:lnTo>
                  <a:lnTo>
                    <a:pt x="102" y="236"/>
                  </a:lnTo>
                  <a:lnTo>
                    <a:pt x="102" y="236"/>
                  </a:lnTo>
                  <a:lnTo>
                    <a:pt x="103" y="235"/>
                  </a:lnTo>
                  <a:lnTo>
                    <a:pt x="103" y="234"/>
                  </a:lnTo>
                  <a:lnTo>
                    <a:pt x="104" y="233"/>
                  </a:lnTo>
                  <a:lnTo>
                    <a:pt x="104" y="232"/>
                  </a:lnTo>
                  <a:lnTo>
                    <a:pt x="104" y="232"/>
                  </a:lnTo>
                  <a:lnTo>
                    <a:pt x="104" y="231"/>
                  </a:lnTo>
                  <a:lnTo>
                    <a:pt x="103" y="231"/>
                  </a:lnTo>
                  <a:lnTo>
                    <a:pt x="103" y="231"/>
                  </a:lnTo>
                  <a:lnTo>
                    <a:pt x="103" y="230"/>
                  </a:lnTo>
                  <a:lnTo>
                    <a:pt x="103" y="230"/>
                  </a:lnTo>
                  <a:lnTo>
                    <a:pt x="102" y="227"/>
                  </a:lnTo>
                  <a:lnTo>
                    <a:pt x="102" y="227"/>
                  </a:lnTo>
                  <a:lnTo>
                    <a:pt x="102" y="227"/>
                  </a:lnTo>
                  <a:lnTo>
                    <a:pt x="103" y="226"/>
                  </a:lnTo>
                  <a:lnTo>
                    <a:pt x="103" y="225"/>
                  </a:lnTo>
                  <a:lnTo>
                    <a:pt x="103" y="223"/>
                  </a:lnTo>
                  <a:lnTo>
                    <a:pt x="104" y="223"/>
                  </a:lnTo>
                  <a:lnTo>
                    <a:pt x="104" y="223"/>
                  </a:lnTo>
                  <a:lnTo>
                    <a:pt x="104" y="220"/>
                  </a:lnTo>
                  <a:lnTo>
                    <a:pt x="104" y="220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3" y="218"/>
                  </a:lnTo>
                  <a:lnTo>
                    <a:pt x="102" y="218"/>
                  </a:lnTo>
                  <a:lnTo>
                    <a:pt x="100" y="216"/>
                  </a:lnTo>
                  <a:lnTo>
                    <a:pt x="100" y="216"/>
                  </a:lnTo>
                  <a:lnTo>
                    <a:pt x="99" y="211"/>
                  </a:lnTo>
                  <a:lnTo>
                    <a:pt x="99" y="211"/>
                  </a:lnTo>
                  <a:lnTo>
                    <a:pt x="99" y="210"/>
                  </a:lnTo>
                  <a:lnTo>
                    <a:pt x="99" y="208"/>
                  </a:lnTo>
                  <a:lnTo>
                    <a:pt x="99" y="207"/>
                  </a:lnTo>
                  <a:lnTo>
                    <a:pt x="99" y="207"/>
                  </a:lnTo>
                  <a:lnTo>
                    <a:pt x="95" y="208"/>
                  </a:lnTo>
                  <a:lnTo>
                    <a:pt x="90" y="208"/>
                  </a:lnTo>
                  <a:lnTo>
                    <a:pt x="89" y="208"/>
                  </a:lnTo>
                  <a:lnTo>
                    <a:pt x="88" y="208"/>
                  </a:lnTo>
                  <a:lnTo>
                    <a:pt x="88" y="208"/>
                  </a:lnTo>
                  <a:lnTo>
                    <a:pt x="88" y="208"/>
                  </a:lnTo>
                  <a:lnTo>
                    <a:pt x="88" y="210"/>
                  </a:lnTo>
                  <a:lnTo>
                    <a:pt x="88" y="210"/>
                  </a:lnTo>
                  <a:lnTo>
                    <a:pt x="84" y="212"/>
                  </a:lnTo>
                  <a:lnTo>
                    <a:pt x="84" y="212"/>
                  </a:lnTo>
                  <a:lnTo>
                    <a:pt x="84" y="212"/>
                  </a:lnTo>
                  <a:lnTo>
                    <a:pt x="83" y="212"/>
                  </a:lnTo>
                  <a:lnTo>
                    <a:pt x="83" y="212"/>
                  </a:lnTo>
                  <a:lnTo>
                    <a:pt x="83" y="212"/>
                  </a:lnTo>
                  <a:lnTo>
                    <a:pt x="76" y="210"/>
                  </a:lnTo>
                  <a:lnTo>
                    <a:pt x="72" y="208"/>
                  </a:lnTo>
                  <a:lnTo>
                    <a:pt x="71" y="208"/>
                  </a:lnTo>
                  <a:lnTo>
                    <a:pt x="71" y="208"/>
                  </a:lnTo>
                  <a:lnTo>
                    <a:pt x="71" y="208"/>
                  </a:lnTo>
                  <a:lnTo>
                    <a:pt x="71" y="207"/>
                  </a:lnTo>
                  <a:lnTo>
                    <a:pt x="71" y="206"/>
                  </a:lnTo>
                  <a:lnTo>
                    <a:pt x="71" y="206"/>
                  </a:lnTo>
                  <a:lnTo>
                    <a:pt x="71" y="206"/>
                  </a:lnTo>
                  <a:lnTo>
                    <a:pt x="71" y="206"/>
                  </a:lnTo>
                  <a:lnTo>
                    <a:pt x="71" y="205"/>
                  </a:lnTo>
                  <a:lnTo>
                    <a:pt x="71" y="205"/>
                  </a:lnTo>
                  <a:lnTo>
                    <a:pt x="71" y="205"/>
                  </a:lnTo>
                  <a:lnTo>
                    <a:pt x="71" y="205"/>
                  </a:lnTo>
                  <a:lnTo>
                    <a:pt x="70" y="204"/>
                  </a:lnTo>
                  <a:lnTo>
                    <a:pt x="70" y="204"/>
                  </a:lnTo>
                  <a:lnTo>
                    <a:pt x="69" y="204"/>
                  </a:lnTo>
                  <a:lnTo>
                    <a:pt x="67" y="203"/>
                  </a:lnTo>
                  <a:lnTo>
                    <a:pt x="65" y="203"/>
                  </a:lnTo>
                  <a:lnTo>
                    <a:pt x="64" y="203"/>
                  </a:lnTo>
                  <a:lnTo>
                    <a:pt x="60" y="202"/>
                  </a:lnTo>
                  <a:lnTo>
                    <a:pt x="59" y="202"/>
                  </a:lnTo>
                  <a:lnTo>
                    <a:pt x="58" y="201"/>
                  </a:lnTo>
                  <a:lnTo>
                    <a:pt x="58" y="201"/>
                  </a:lnTo>
                  <a:lnTo>
                    <a:pt x="57" y="201"/>
                  </a:lnTo>
                  <a:lnTo>
                    <a:pt x="57" y="201"/>
                  </a:lnTo>
                  <a:lnTo>
                    <a:pt x="57" y="201"/>
                  </a:lnTo>
                  <a:lnTo>
                    <a:pt x="57" y="201"/>
                  </a:lnTo>
                  <a:lnTo>
                    <a:pt x="57" y="201"/>
                  </a:lnTo>
                  <a:lnTo>
                    <a:pt x="57" y="201"/>
                  </a:lnTo>
                  <a:lnTo>
                    <a:pt x="57" y="201"/>
                  </a:lnTo>
                  <a:lnTo>
                    <a:pt x="57" y="201"/>
                  </a:lnTo>
                  <a:lnTo>
                    <a:pt x="56" y="201"/>
                  </a:lnTo>
                  <a:lnTo>
                    <a:pt x="56" y="201"/>
                  </a:lnTo>
                  <a:lnTo>
                    <a:pt x="56" y="201"/>
                  </a:lnTo>
                  <a:lnTo>
                    <a:pt x="56" y="201"/>
                  </a:lnTo>
                  <a:lnTo>
                    <a:pt x="56" y="201"/>
                  </a:lnTo>
                  <a:lnTo>
                    <a:pt x="56" y="201"/>
                  </a:lnTo>
                  <a:lnTo>
                    <a:pt x="56" y="200"/>
                  </a:lnTo>
                  <a:lnTo>
                    <a:pt x="56" y="200"/>
                  </a:lnTo>
                  <a:lnTo>
                    <a:pt x="55" y="200"/>
                  </a:lnTo>
                  <a:lnTo>
                    <a:pt x="54" y="198"/>
                  </a:lnTo>
                  <a:lnTo>
                    <a:pt x="54" y="197"/>
                  </a:lnTo>
                  <a:lnTo>
                    <a:pt x="54" y="197"/>
                  </a:lnTo>
                  <a:lnTo>
                    <a:pt x="53" y="195"/>
                  </a:lnTo>
                  <a:lnTo>
                    <a:pt x="53" y="195"/>
                  </a:lnTo>
                  <a:lnTo>
                    <a:pt x="53" y="195"/>
                  </a:lnTo>
                  <a:lnTo>
                    <a:pt x="53" y="195"/>
                  </a:lnTo>
                  <a:lnTo>
                    <a:pt x="53" y="195"/>
                  </a:lnTo>
                  <a:lnTo>
                    <a:pt x="54" y="195"/>
                  </a:lnTo>
                  <a:lnTo>
                    <a:pt x="54" y="195"/>
                  </a:lnTo>
                  <a:lnTo>
                    <a:pt x="55" y="195"/>
                  </a:lnTo>
                  <a:lnTo>
                    <a:pt x="55" y="195"/>
                  </a:lnTo>
                  <a:lnTo>
                    <a:pt x="55" y="195"/>
                  </a:lnTo>
                  <a:lnTo>
                    <a:pt x="55" y="195"/>
                  </a:lnTo>
                  <a:lnTo>
                    <a:pt x="55" y="195"/>
                  </a:lnTo>
                  <a:lnTo>
                    <a:pt x="55" y="195"/>
                  </a:lnTo>
                  <a:lnTo>
                    <a:pt x="56" y="195"/>
                  </a:lnTo>
                  <a:lnTo>
                    <a:pt x="56" y="195"/>
                  </a:lnTo>
                  <a:lnTo>
                    <a:pt x="56" y="195"/>
                  </a:lnTo>
                  <a:lnTo>
                    <a:pt x="56" y="195"/>
                  </a:lnTo>
                  <a:lnTo>
                    <a:pt x="56" y="195"/>
                  </a:lnTo>
                  <a:lnTo>
                    <a:pt x="56" y="195"/>
                  </a:lnTo>
                  <a:lnTo>
                    <a:pt x="57" y="195"/>
                  </a:lnTo>
                  <a:lnTo>
                    <a:pt x="57" y="193"/>
                  </a:lnTo>
                  <a:lnTo>
                    <a:pt x="57" y="193"/>
                  </a:lnTo>
                  <a:lnTo>
                    <a:pt x="57" y="192"/>
                  </a:lnTo>
                  <a:lnTo>
                    <a:pt x="57" y="192"/>
                  </a:lnTo>
                  <a:lnTo>
                    <a:pt x="57" y="192"/>
                  </a:lnTo>
                  <a:lnTo>
                    <a:pt x="57" y="190"/>
                  </a:lnTo>
                  <a:lnTo>
                    <a:pt x="57" y="186"/>
                  </a:lnTo>
                  <a:lnTo>
                    <a:pt x="57" y="186"/>
                  </a:lnTo>
                  <a:lnTo>
                    <a:pt x="58" y="185"/>
                  </a:lnTo>
                  <a:lnTo>
                    <a:pt x="58" y="185"/>
                  </a:lnTo>
                  <a:lnTo>
                    <a:pt x="58" y="185"/>
                  </a:lnTo>
                  <a:lnTo>
                    <a:pt x="59" y="183"/>
                  </a:lnTo>
                  <a:lnTo>
                    <a:pt x="59" y="182"/>
                  </a:lnTo>
                  <a:lnTo>
                    <a:pt x="60" y="178"/>
                  </a:lnTo>
                  <a:lnTo>
                    <a:pt x="60" y="177"/>
                  </a:lnTo>
                  <a:lnTo>
                    <a:pt x="60" y="175"/>
                  </a:lnTo>
                  <a:lnTo>
                    <a:pt x="59" y="174"/>
                  </a:lnTo>
                  <a:lnTo>
                    <a:pt x="59" y="174"/>
                  </a:lnTo>
                  <a:lnTo>
                    <a:pt x="59" y="174"/>
                  </a:lnTo>
                  <a:lnTo>
                    <a:pt x="59" y="173"/>
                  </a:lnTo>
                  <a:lnTo>
                    <a:pt x="58" y="173"/>
                  </a:lnTo>
                  <a:lnTo>
                    <a:pt x="58" y="173"/>
                  </a:lnTo>
                  <a:lnTo>
                    <a:pt x="58" y="173"/>
                  </a:lnTo>
                  <a:lnTo>
                    <a:pt x="58" y="173"/>
                  </a:lnTo>
                  <a:lnTo>
                    <a:pt x="58" y="172"/>
                  </a:lnTo>
                  <a:lnTo>
                    <a:pt x="57" y="171"/>
                  </a:lnTo>
                  <a:lnTo>
                    <a:pt x="57" y="170"/>
                  </a:lnTo>
                  <a:lnTo>
                    <a:pt x="57" y="170"/>
                  </a:lnTo>
                  <a:lnTo>
                    <a:pt x="58" y="170"/>
                  </a:lnTo>
                  <a:lnTo>
                    <a:pt x="58" y="170"/>
                  </a:lnTo>
                  <a:lnTo>
                    <a:pt x="59" y="168"/>
                  </a:lnTo>
                  <a:lnTo>
                    <a:pt x="59" y="168"/>
                  </a:lnTo>
                  <a:lnTo>
                    <a:pt x="59" y="168"/>
                  </a:lnTo>
                  <a:lnTo>
                    <a:pt x="59" y="167"/>
                  </a:lnTo>
                  <a:lnTo>
                    <a:pt x="59" y="167"/>
                  </a:lnTo>
                  <a:lnTo>
                    <a:pt x="59" y="167"/>
                  </a:lnTo>
                  <a:lnTo>
                    <a:pt x="59" y="167"/>
                  </a:lnTo>
                  <a:lnTo>
                    <a:pt x="59" y="167"/>
                  </a:lnTo>
                  <a:lnTo>
                    <a:pt x="58" y="165"/>
                  </a:lnTo>
                  <a:lnTo>
                    <a:pt x="58" y="165"/>
                  </a:lnTo>
                  <a:lnTo>
                    <a:pt x="58" y="165"/>
                  </a:lnTo>
                  <a:lnTo>
                    <a:pt x="58" y="164"/>
                  </a:lnTo>
                  <a:lnTo>
                    <a:pt x="58" y="164"/>
                  </a:lnTo>
                  <a:lnTo>
                    <a:pt x="58" y="163"/>
                  </a:lnTo>
                  <a:lnTo>
                    <a:pt x="58" y="163"/>
                  </a:lnTo>
                  <a:lnTo>
                    <a:pt x="59" y="162"/>
                  </a:lnTo>
                  <a:lnTo>
                    <a:pt x="59" y="162"/>
                  </a:lnTo>
                  <a:lnTo>
                    <a:pt x="59" y="162"/>
                  </a:lnTo>
                  <a:lnTo>
                    <a:pt x="58" y="159"/>
                  </a:lnTo>
                  <a:lnTo>
                    <a:pt x="54" y="157"/>
                  </a:lnTo>
                  <a:lnTo>
                    <a:pt x="54" y="157"/>
                  </a:lnTo>
                  <a:lnTo>
                    <a:pt x="54" y="157"/>
                  </a:lnTo>
                  <a:lnTo>
                    <a:pt x="54" y="157"/>
                  </a:lnTo>
                  <a:lnTo>
                    <a:pt x="54" y="157"/>
                  </a:lnTo>
                  <a:lnTo>
                    <a:pt x="54" y="157"/>
                  </a:lnTo>
                  <a:lnTo>
                    <a:pt x="54" y="157"/>
                  </a:lnTo>
                  <a:lnTo>
                    <a:pt x="54" y="157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54" y="155"/>
                  </a:lnTo>
                  <a:lnTo>
                    <a:pt x="54" y="155"/>
                  </a:lnTo>
                  <a:lnTo>
                    <a:pt x="54" y="155"/>
                  </a:lnTo>
                  <a:lnTo>
                    <a:pt x="53" y="156"/>
                  </a:lnTo>
                  <a:lnTo>
                    <a:pt x="51" y="156"/>
                  </a:lnTo>
                  <a:lnTo>
                    <a:pt x="50" y="156"/>
                  </a:lnTo>
                  <a:lnTo>
                    <a:pt x="49" y="156"/>
                  </a:lnTo>
                  <a:lnTo>
                    <a:pt x="49" y="156"/>
                  </a:lnTo>
                  <a:lnTo>
                    <a:pt x="49" y="155"/>
                  </a:lnTo>
                  <a:lnTo>
                    <a:pt x="49" y="155"/>
                  </a:lnTo>
                  <a:lnTo>
                    <a:pt x="49" y="155"/>
                  </a:lnTo>
                  <a:lnTo>
                    <a:pt x="49" y="155"/>
                  </a:lnTo>
                  <a:lnTo>
                    <a:pt x="49" y="155"/>
                  </a:lnTo>
                  <a:lnTo>
                    <a:pt x="49" y="155"/>
                  </a:lnTo>
                  <a:lnTo>
                    <a:pt x="49" y="155"/>
                  </a:lnTo>
                  <a:lnTo>
                    <a:pt x="50" y="154"/>
                  </a:lnTo>
                  <a:lnTo>
                    <a:pt x="50" y="154"/>
                  </a:lnTo>
                  <a:lnTo>
                    <a:pt x="50" y="154"/>
                  </a:lnTo>
                  <a:lnTo>
                    <a:pt x="50" y="154"/>
                  </a:lnTo>
                  <a:lnTo>
                    <a:pt x="50" y="153"/>
                  </a:lnTo>
                  <a:lnTo>
                    <a:pt x="50" y="153"/>
                  </a:lnTo>
                  <a:lnTo>
                    <a:pt x="51" y="152"/>
                  </a:lnTo>
                  <a:lnTo>
                    <a:pt x="52" y="152"/>
                  </a:lnTo>
                  <a:lnTo>
                    <a:pt x="52" y="151"/>
                  </a:lnTo>
                  <a:lnTo>
                    <a:pt x="52" y="151"/>
                  </a:lnTo>
                  <a:lnTo>
                    <a:pt x="52" y="151"/>
                  </a:lnTo>
                  <a:lnTo>
                    <a:pt x="54" y="151"/>
                  </a:lnTo>
                  <a:lnTo>
                    <a:pt x="54" y="151"/>
                  </a:lnTo>
                  <a:lnTo>
                    <a:pt x="54" y="151"/>
                  </a:lnTo>
                  <a:lnTo>
                    <a:pt x="54" y="151"/>
                  </a:lnTo>
                  <a:lnTo>
                    <a:pt x="54" y="151"/>
                  </a:lnTo>
                  <a:lnTo>
                    <a:pt x="54" y="151"/>
                  </a:lnTo>
                  <a:lnTo>
                    <a:pt x="54" y="151"/>
                  </a:lnTo>
                  <a:lnTo>
                    <a:pt x="54" y="151"/>
                  </a:lnTo>
                  <a:lnTo>
                    <a:pt x="54" y="150"/>
                  </a:lnTo>
                  <a:lnTo>
                    <a:pt x="55" y="150"/>
                  </a:lnTo>
                  <a:lnTo>
                    <a:pt x="55" y="150"/>
                  </a:lnTo>
                  <a:lnTo>
                    <a:pt x="54" y="150"/>
                  </a:lnTo>
                  <a:lnTo>
                    <a:pt x="53" y="148"/>
                  </a:lnTo>
                  <a:lnTo>
                    <a:pt x="52" y="147"/>
                  </a:lnTo>
                  <a:lnTo>
                    <a:pt x="52" y="147"/>
                  </a:lnTo>
                  <a:lnTo>
                    <a:pt x="52" y="146"/>
                  </a:lnTo>
                  <a:lnTo>
                    <a:pt x="52" y="146"/>
                  </a:lnTo>
                  <a:lnTo>
                    <a:pt x="51" y="146"/>
                  </a:lnTo>
                  <a:lnTo>
                    <a:pt x="51" y="146"/>
                  </a:lnTo>
                  <a:lnTo>
                    <a:pt x="51" y="145"/>
                  </a:lnTo>
                  <a:lnTo>
                    <a:pt x="51" y="145"/>
                  </a:lnTo>
                  <a:lnTo>
                    <a:pt x="52" y="145"/>
                  </a:lnTo>
                  <a:lnTo>
                    <a:pt x="52" y="145"/>
                  </a:lnTo>
                  <a:lnTo>
                    <a:pt x="52" y="145"/>
                  </a:lnTo>
                  <a:lnTo>
                    <a:pt x="53" y="145"/>
                  </a:lnTo>
                  <a:lnTo>
                    <a:pt x="53" y="145"/>
                  </a:lnTo>
                  <a:lnTo>
                    <a:pt x="54" y="145"/>
                  </a:lnTo>
                  <a:lnTo>
                    <a:pt x="54" y="145"/>
                  </a:lnTo>
                  <a:lnTo>
                    <a:pt x="54" y="145"/>
                  </a:lnTo>
                  <a:lnTo>
                    <a:pt x="54" y="145"/>
                  </a:lnTo>
                  <a:lnTo>
                    <a:pt x="54" y="145"/>
                  </a:lnTo>
                  <a:lnTo>
                    <a:pt x="54" y="145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5" y="144"/>
                  </a:lnTo>
                  <a:lnTo>
                    <a:pt x="55" y="144"/>
                  </a:lnTo>
                  <a:lnTo>
                    <a:pt x="55" y="143"/>
                  </a:lnTo>
                  <a:lnTo>
                    <a:pt x="55" y="143"/>
                  </a:lnTo>
                  <a:lnTo>
                    <a:pt x="55" y="143"/>
                  </a:lnTo>
                  <a:lnTo>
                    <a:pt x="55" y="143"/>
                  </a:lnTo>
                  <a:lnTo>
                    <a:pt x="55" y="143"/>
                  </a:lnTo>
                  <a:lnTo>
                    <a:pt x="55" y="143"/>
                  </a:lnTo>
                  <a:lnTo>
                    <a:pt x="55" y="143"/>
                  </a:lnTo>
                  <a:lnTo>
                    <a:pt x="53" y="143"/>
                  </a:lnTo>
                  <a:lnTo>
                    <a:pt x="52" y="143"/>
                  </a:lnTo>
                  <a:lnTo>
                    <a:pt x="52" y="143"/>
                  </a:lnTo>
                  <a:lnTo>
                    <a:pt x="52" y="143"/>
                  </a:lnTo>
                  <a:lnTo>
                    <a:pt x="52" y="143"/>
                  </a:lnTo>
                  <a:lnTo>
                    <a:pt x="52" y="143"/>
                  </a:lnTo>
                  <a:lnTo>
                    <a:pt x="50" y="143"/>
                  </a:lnTo>
                  <a:lnTo>
                    <a:pt x="49" y="142"/>
                  </a:lnTo>
                  <a:lnTo>
                    <a:pt x="47" y="139"/>
                  </a:lnTo>
                  <a:lnTo>
                    <a:pt x="47" y="138"/>
                  </a:lnTo>
                  <a:lnTo>
                    <a:pt x="47" y="138"/>
                  </a:lnTo>
                  <a:lnTo>
                    <a:pt x="46" y="138"/>
                  </a:lnTo>
                  <a:lnTo>
                    <a:pt x="46" y="138"/>
                  </a:lnTo>
                  <a:lnTo>
                    <a:pt x="46" y="138"/>
                  </a:lnTo>
                  <a:lnTo>
                    <a:pt x="46" y="138"/>
                  </a:lnTo>
                  <a:lnTo>
                    <a:pt x="45" y="137"/>
                  </a:lnTo>
                  <a:lnTo>
                    <a:pt x="45" y="137"/>
                  </a:lnTo>
                  <a:lnTo>
                    <a:pt x="45" y="137"/>
                  </a:lnTo>
                  <a:lnTo>
                    <a:pt x="42" y="136"/>
                  </a:lnTo>
                  <a:lnTo>
                    <a:pt x="39" y="136"/>
                  </a:lnTo>
                  <a:lnTo>
                    <a:pt x="38" y="137"/>
                  </a:lnTo>
                  <a:lnTo>
                    <a:pt x="36" y="139"/>
                  </a:lnTo>
                  <a:lnTo>
                    <a:pt x="35" y="140"/>
                  </a:lnTo>
                  <a:lnTo>
                    <a:pt x="33" y="142"/>
                  </a:lnTo>
                  <a:lnTo>
                    <a:pt x="33" y="142"/>
                  </a:lnTo>
                  <a:lnTo>
                    <a:pt x="33" y="142"/>
                  </a:lnTo>
                  <a:lnTo>
                    <a:pt x="33" y="142"/>
                  </a:lnTo>
                  <a:lnTo>
                    <a:pt x="32" y="141"/>
                  </a:lnTo>
                  <a:lnTo>
                    <a:pt x="31" y="141"/>
                  </a:lnTo>
                  <a:lnTo>
                    <a:pt x="31" y="141"/>
                  </a:lnTo>
                  <a:lnTo>
                    <a:pt x="31" y="140"/>
                  </a:lnTo>
                  <a:lnTo>
                    <a:pt x="31" y="140"/>
                  </a:lnTo>
                  <a:lnTo>
                    <a:pt x="31" y="140"/>
                  </a:lnTo>
                  <a:lnTo>
                    <a:pt x="31" y="140"/>
                  </a:lnTo>
                  <a:lnTo>
                    <a:pt x="30" y="140"/>
                  </a:lnTo>
                  <a:lnTo>
                    <a:pt x="30" y="139"/>
                  </a:lnTo>
                  <a:lnTo>
                    <a:pt x="30" y="139"/>
                  </a:lnTo>
                  <a:lnTo>
                    <a:pt x="29" y="139"/>
                  </a:lnTo>
                  <a:lnTo>
                    <a:pt x="29" y="139"/>
                  </a:lnTo>
                  <a:lnTo>
                    <a:pt x="29" y="139"/>
                  </a:lnTo>
                  <a:lnTo>
                    <a:pt x="28" y="140"/>
                  </a:lnTo>
                  <a:lnTo>
                    <a:pt x="28" y="140"/>
                  </a:lnTo>
                  <a:lnTo>
                    <a:pt x="28" y="140"/>
                  </a:lnTo>
                  <a:lnTo>
                    <a:pt x="28" y="140"/>
                  </a:lnTo>
                  <a:lnTo>
                    <a:pt x="28" y="140"/>
                  </a:lnTo>
                  <a:lnTo>
                    <a:pt x="25" y="135"/>
                  </a:lnTo>
                  <a:lnTo>
                    <a:pt x="25" y="135"/>
                  </a:lnTo>
                  <a:lnTo>
                    <a:pt x="25" y="135"/>
                  </a:lnTo>
                  <a:lnTo>
                    <a:pt x="25" y="134"/>
                  </a:lnTo>
                  <a:lnTo>
                    <a:pt x="25" y="134"/>
                  </a:lnTo>
                  <a:lnTo>
                    <a:pt x="25" y="134"/>
                  </a:lnTo>
                  <a:lnTo>
                    <a:pt x="25" y="134"/>
                  </a:lnTo>
                  <a:lnTo>
                    <a:pt x="25" y="134"/>
                  </a:lnTo>
                  <a:lnTo>
                    <a:pt x="25" y="134"/>
                  </a:lnTo>
                  <a:lnTo>
                    <a:pt x="26" y="133"/>
                  </a:lnTo>
                  <a:lnTo>
                    <a:pt x="26" y="133"/>
                  </a:lnTo>
                  <a:lnTo>
                    <a:pt x="27" y="132"/>
                  </a:lnTo>
                  <a:lnTo>
                    <a:pt x="27" y="132"/>
                  </a:lnTo>
                  <a:lnTo>
                    <a:pt x="27" y="132"/>
                  </a:lnTo>
                  <a:lnTo>
                    <a:pt x="27" y="132"/>
                  </a:lnTo>
                  <a:lnTo>
                    <a:pt x="27" y="132"/>
                  </a:lnTo>
                  <a:lnTo>
                    <a:pt x="27" y="132"/>
                  </a:lnTo>
                  <a:lnTo>
                    <a:pt x="26" y="130"/>
                  </a:lnTo>
                  <a:lnTo>
                    <a:pt x="26" y="130"/>
                  </a:lnTo>
                  <a:lnTo>
                    <a:pt x="25" y="129"/>
                  </a:lnTo>
                  <a:lnTo>
                    <a:pt x="25" y="129"/>
                  </a:lnTo>
                  <a:lnTo>
                    <a:pt x="25" y="129"/>
                  </a:lnTo>
                  <a:lnTo>
                    <a:pt x="25" y="129"/>
                  </a:lnTo>
                  <a:lnTo>
                    <a:pt x="25" y="128"/>
                  </a:lnTo>
                  <a:lnTo>
                    <a:pt x="25" y="128"/>
                  </a:lnTo>
                  <a:lnTo>
                    <a:pt x="25" y="128"/>
                  </a:lnTo>
                  <a:lnTo>
                    <a:pt x="25" y="128"/>
                  </a:lnTo>
                  <a:lnTo>
                    <a:pt x="25" y="128"/>
                  </a:lnTo>
                  <a:lnTo>
                    <a:pt x="25" y="127"/>
                  </a:lnTo>
                  <a:lnTo>
                    <a:pt x="27" y="128"/>
                  </a:lnTo>
                  <a:lnTo>
                    <a:pt x="31" y="129"/>
                  </a:lnTo>
                  <a:lnTo>
                    <a:pt x="33" y="130"/>
                  </a:lnTo>
                  <a:lnTo>
                    <a:pt x="33" y="130"/>
                  </a:lnTo>
                  <a:lnTo>
                    <a:pt x="34" y="129"/>
                  </a:lnTo>
                  <a:lnTo>
                    <a:pt x="34" y="129"/>
                  </a:lnTo>
                  <a:lnTo>
                    <a:pt x="34" y="129"/>
                  </a:lnTo>
                  <a:lnTo>
                    <a:pt x="34" y="129"/>
                  </a:lnTo>
                  <a:lnTo>
                    <a:pt x="35" y="129"/>
                  </a:lnTo>
                  <a:lnTo>
                    <a:pt x="35" y="129"/>
                  </a:lnTo>
                  <a:lnTo>
                    <a:pt x="35" y="128"/>
                  </a:lnTo>
                  <a:lnTo>
                    <a:pt x="35" y="128"/>
                  </a:lnTo>
                  <a:lnTo>
                    <a:pt x="35" y="128"/>
                  </a:lnTo>
                  <a:lnTo>
                    <a:pt x="35" y="128"/>
                  </a:lnTo>
                  <a:lnTo>
                    <a:pt x="35" y="128"/>
                  </a:lnTo>
                  <a:lnTo>
                    <a:pt x="36" y="127"/>
                  </a:lnTo>
                  <a:lnTo>
                    <a:pt x="36" y="127"/>
                  </a:lnTo>
                  <a:lnTo>
                    <a:pt x="41" y="125"/>
                  </a:lnTo>
                  <a:lnTo>
                    <a:pt x="41" y="125"/>
                  </a:lnTo>
                  <a:lnTo>
                    <a:pt x="42" y="125"/>
                  </a:lnTo>
                  <a:lnTo>
                    <a:pt x="44" y="125"/>
                  </a:lnTo>
                  <a:lnTo>
                    <a:pt x="47" y="123"/>
                  </a:lnTo>
                  <a:lnTo>
                    <a:pt x="50" y="120"/>
                  </a:lnTo>
                  <a:lnTo>
                    <a:pt x="50" y="120"/>
                  </a:lnTo>
                  <a:lnTo>
                    <a:pt x="50" y="119"/>
                  </a:lnTo>
                  <a:lnTo>
                    <a:pt x="50" y="119"/>
                  </a:lnTo>
                  <a:lnTo>
                    <a:pt x="50" y="119"/>
                  </a:lnTo>
                  <a:lnTo>
                    <a:pt x="50" y="119"/>
                  </a:lnTo>
                  <a:lnTo>
                    <a:pt x="49" y="119"/>
                  </a:lnTo>
                  <a:lnTo>
                    <a:pt x="49" y="118"/>
                  </a:lnTo>
                  <a:lnTo>
                    <a:pt x="49" y="118"/>
                  </a:lnTo>
                  <a:lnTo>
                    <a:pt x="49" y="118"/>
                  </a:lnTo>
                  <a:lnTo>
                    <a:pt x="49" y="117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7" y="113"/>
                  </a:lnTo>
                  <a:lnTo>
                    <a:pt x="45" y="113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42" y="112"/>
                  </a:lnTo>
                  <a:lnTo>
                    <a:pt x="42" y="112"/>
                  </a:lnTo>
                  <a:lnTo>
                    <a:pt x="42" y="112"/>
                  </a:lnTo>
                  <a:lnTo>
                    <a:pt x="42" y="111"/>
                  </a:lnTo>
                  <a:lnTo>
                    <a:pt x="42" y="111"/>
                  </a:lnTo>
                  <a:lnTo>
                    <a:pt x="43" y="111"/>
                  </a:lnTo>
                  <a:lnTo>
                    <a:pt x="43" y="111"/>
                  </a:lnTo>
                  <a:lnTo>
                    <a:pt x="43" y="111"/>
                  </a:lnTo>
                  <a:lnTo>
                    <a:pt x="43" y="111"/>
                  </a:lnTo>
                  <a:lnTo>
                    <a:pt x="44" y="111"/>
                  </a:lnTo>
                  <a:lnTo>
                    <a:pt x="45" y="110"/>
                  </a:lnTo>
                  <a:lnTo>
                    <a:pt x="45" y="110"/>
                  </a:lnTo>
                  <a:lnTo>
                    <a:pt x="46" y="109"/>
                  </a:lnTo>
                  <a:lnTo>
                    <a:pt x="46" y="109"/>
                  </a:lnTo>
                  <a:lnTo>
                    <a:pt x="46" y="109"/>
                  </a:lnTo>
                  <a:lnTo>
                    <a:pt x="46" y="109"/>
                  </a:lnTo>
                  <a:lnTo>
                    <a:pt x="46" y="107"/>
                  </a:lnTo>
                  <a:lnTo>
                    <a:pt x="45" y="105"/>
                  </a:lnTo>
                  <a:lnTo>
                    <a:pt x="45" y="105"/>
                  </a:lnTo>
                  <a:lnTo>
                    <a:pt x="45" y="105"/>
                  </a:lnTo>
                  <a:lnTo>
                    <a:pt x="43" y="104"/>
                  </a:lnTo>
                  <a:lnTo>
                    <a:pt x="43" y="104"/>
                  </a:lnTo>
                  <a:lnTo>
                    <a:pt x="42" y="104"/>
                  </a:lnTo>
                  <a:lnTo>
                    <a:pt x="42" y="104"/>
                  </a:lnTo>
                  <a:lnTo>
                    <a:pt x="42" y="104"/>
                  </a:lnTo>
                  <a:lnTo>
                    <a:pt x="41" y="104"/>
                  </a:lnTo>
                  <a:lnTo>
                    <a:pt x="39" y="105"/>
                  </a:lnTo>
                  <a:lnTo>
                    <a:pt x="38" y="105"/>
                  </a:lnTo>
                  <a:lnTo>
                    <a:pt x="38" y="105"/>
                  </a:lnTo>
                  <a:lnTo>
                    <a:pt x="38" y="105"/>
                  </a:lnTo>
                  <a:lnTo>
                    <a:pt x="38" y="103"/>
                  </a:lnTo>
                  <a:lnTo>
                    <a:pt x="35" y="104"/>
                  </a:lnTo>
                  <a:lnTo>
                    <a:pt x="35" y="105"/>
                  </a:lnTo>
                  <a:lnTo>
                    <a:pt x="35" y="105"/>
                  </a:lnTo>
                  <a:lnTo>
                    <a:pt x="35" y="106"/>
                  </a:lnTo>
                  <a:lnTo>
                    <a:pt x="34" y="107"/>
                  </a:lnTo>
                  <a:lnTo>
                    <a:pt x="34" y="107"/>
                  </a:lnTo>
                  <a:lnTo>
                    <a:pt x="33" y="107"/>
                  </a:lnTo>
                  <a:lnTo>
                    <a:pt x="33" y="107"/>
                  </a:lnTo>
                  <a:lnTo>
                    <a:pt x="33" y="107"/>
                  </a:lnTo>
                  <a:lnTo>
                    <a:pt x="33" y="107"/>
                  </a:lnTo>
                  <a:lnTo>
                    <a:pt x="33" y="107"/>
                  </a:lnTo>
                  <a:lnTo>
                    <a:pt x="33" y="107"/>
                  </a:lnTo>
                  <a:lnTo>
                    <a:pt x="33" y="107"/>
                  </a:lnTo>
                  <a:lnTo>
                    <a:pt x="33" y="107"/>
                  </a:lnTo>
                  <a:lnTo>
                    <a:pt x="32" y="108"/>
                  </a:lnTo>
                  <a:lnTo>
                    <a:pt x="31" y="109"/>
                  </a:lnTo>
                  <a:lnTo>
                    <a:pt x="31" y="110"/>
                  </a:lnTo>
                  <a:lnTo>
                    <a:pt x="26" y="112"/>
                  </a:lnTo>
                  <a:lnTo>
                    <a:pt x="25" y="112"/>
                  </a:lnTo>
                  <a:lnTo>
                    <a:pt x="23" y="113"/>
                  </a:lnTo>
                  <a:lnTo>
                    <a:pt x="23" y="113"/>
                  </a:lnTo>
                  <a:lnTo>
                    <a:pt x="19" y="113"/>
                  </a:lnTo>
                  <a:lnTo>
                    <a:pt x="19" y="113"/>
                  </a:lnTo>
                  <a:lnTo>
                    <a:pt x="19" y="113"/>
                  </a:lnTo>
                  <a:lnTo>
                    <a:pt x="19" y="112"/>
                  </a:lnTo>
                  <a:lnTo>
                    <a:pt x="17" y="111"/>
                  </a:lnTo>
                  <a:lnTo>
                    <a:pt x="17" y="111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0" y="108"/>
                  </a:lnTo>
                  <a:lnTo>
                    <a:pt x="9" y="108"/>
                  </a:lnTo>
                  <a:lnTo>
                    <a:pt x="8" y="107"/>
                  </a:lnTo>
                  <a:lnTo>
                    <a:pt x="8" y="107"/>
                  </a:lnTo>
                  <a:lnTo>
                    <a:pt x="8" y="107"/>
                  </a:lnTo>
                  <a:lnTo>
                    <a:pt x="8" y="108"/>
                  </a:lnTo>
                  <a:lnTo>
                    <a:pt x="8" y="108"/>
                  </a:lnTo>
                  <a:lnTo>
                    <a:pt x="8" y="108"/>
                  </a:lnTo>
                  <a:lnTo>
                    <a:pt x="8" y="108"/>
                  </a:lnTo>
                  <a:lnTo>
                    <a:pt x="8" y="108"/>
                  </a:lnTo>
                  <a:lnTo>
                    <a:pt x="8" y="108"/>
                  </a:lnTo>
                  <a:lnTo>
                    <a:pt x="8" y="108"/>
                  </a:lnTo>
                  <a:lnTo>
                    <a:pt x="8" y="109"/>
                  </a:lnTo>
                  <a:lnTo>
                    <a:pt x="8" y="109"/>
                  </a:lnTo>
                  <a:lnTo>
                    <a:pt x="8" y="109"/>
                  </a:lnTo>
                  <a:lnTo>
                    <a:pt x="8" y="109"/>
                  </a:lnTo>
                  <a:lnTo>
                    <a:pt x="5" y="111"/>
                  </a:lnTo>
                  <a:lnTo>
                    <a:pt x="4" y="112"/>
                  </a:lnTo>
                  <a:lnTo>
                    <a:pt x="4" y="112"/>
                  </a:lnTo>
                  <a:lnTo>
                    <a:pt x="3" y="112"/>
                  </a:lnTo>
                  <a:lnTo>
                    <a:pt x="3" y="112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5" y="110"/>
                  </a:lnTo>
                  <a:lnTo>
                    <a:pt x="7" y="107"/>
                  </a:lnTo>
                  <a:lnTo>
                    <a:pt x="10" y="104"/>
                  </a:lnTo>
                  <a:lnTo>
                    <a:pt x="15" y="98"/>
                  </a:lnTo>
                  <a:lnTo>
                    <a:pt x="16" y="96"/>
                  </a:lnTo>
                  <a:lnTo>
                    <a:pt x="16" y="95"/>
                  </a:lnTo>
                  <a:lnTo>
                    <a:pt x="17" y="95"/>
                  </a:lnTo>
                  <a:lnTo>
                    <a:pt x="17" y="95"/>
                  </a:lnTo>
                  <a:lnTo>
                    <a:pt x="17" y="94"/>
                  </a:lnTo>
                  <a:lnTo>
                    <a:pt x="19" y="91"/>
                  </a:lnTo>
                  <a:lnTo>
                    <a:pt x="19" y="91"/>
                  </a:lnTo>
                  <a:lnTo>
                    <a:pt x="20" y="88"/>
                  </a:lnTo>
                  <a:lnTo>
                    <a:pt x="20" y="88"/>
                  </a:lnTo>
                  <a:lnTo>
                    <a:pt x="20" y="86"/>
                  </a:lnTo>
                  <a:lnTo>
                    <a:pt x="21" y="81"/>
                  </a:lnTo>
                  <a:lnTo>
                    <a:pt x="21" y="80"/>
                  </a:lnTo>
                  <a:lnTo>
                    <a:pt x="21" y="80"/>
                  </a:lnTo>
                  <a:lnTo>
                    <a:pt x="21" y="80"/>
                  </a:lnTo>
                  <a:lnTo>
                    <a:pt x="21" y="80"/>
                  </a:lnTo>
                  <a:lnTo>
                    <a:pt x="21" y="80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5" y="79"/>
                  </a:lnTo>
                  <a:lnTo>
                    <a:pt x="25" y="78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8" y="77"/>
                  </a:lnTo>
                  <a:lnTo>
                    <a:pt x="29" y="77"/>
                  </a:lnTo>
                  <a:lnTo>
                    <a:pt x="30" y="77"/>
                  </a:lnTo>
                  <a:lnTo>
                    <a:pt x="34" y="74"/>
                  </a:lnTo>
                  <a:lnTo>
                    <a:pt x="36" y="72"/>
                  </a:lnTo>
                  <a:lnTo>
                    <a:pt x="37" y="71"/>
                  </a:lnTo>
                  <a:lnTo>
                    <a:pt x="37" y="71"/>
                  </a:lnTo>
                  <a:lnTo>
                    <a:pt x="37" y="71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39" y="70"/>
                  </a:lnTo>
                  <a:lnTo>
                    <a:pt x="39" y="69"/>
                  </a:lnTo>
                  <a:lnTo>
                    <a:pt x="39" y="69"/>
                  </a:lnTo>
                  <a:lnTo>
                    <a:pt x="39" y="69"/>
                  </a:lnTo>
                  <a:lnTo>
                    <a:pt x="39" y="69"/>
                  </a:lnTo>
                  <a:lnTo>
                    <a:pt x="39" y="69"/>
                  </a:lnTo>
                  <a:lnTo>
                    <a:pt x="39" y="69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40" y="67"/>
                  </a:lnTo>
                  <a:lnTo>
                    <a:pt x="40" y="67"/>
                  </a:lnTo>
                  <a:lnTo>
                    <a:pt x="40" y="67"/>
                  </a:lnTo>
                  <a:lnTo>
                    <a:pt x="40" y="67"/>
                  </a:lnTo>
                  <a:lnTo>
                    <a:pt x="40" y="67"/>
                  </a:lnTo>
                  <a:lnTo>
                    <a:pt x="40" y="67"/>
                  </a:lnTo>
                  <a:lnTo>
                    <a:pt x="40" y="67"/>
                  </a:lnTo>
                  <a:lnTo>
                    <a:pt x="40" y="67"/>
                  </a:lnTo>
                  <a:lnTo>
                    <a:pt x="40" y="67"/>
                  </a:lnTo>
                  <a:lnTo>
                    <a:pt x="41" y="67"/>
                  </a:lnTo>
                  <a:lnTo>
                    <a:pt x="41" y="67"/>
                  </a:lnTo>
                  <a:lnTo>
                    <a:pt x="41" y="67"/>
                  </a:lnTo>
                  <a:lnTo>
                    <a:pt x="41" y="66"/>
                  </a:lnTo>
                  <a:lnTo>
                    <a:pt x="41" y="66"/>
                  </a:lnTo>
                  <a:lnTo>
                    <a:pt x="41" y="66"/>
                  </a:lnTo>
                  <a:lnTo>
                    <a:pt x="41" y="66"/>
                  </a:lnTo>
                  <a:lnTo>
                    <a:pt x="41" y="66"/>
                  </a:lnTo>
                  <a:lnTo>
                    <a:pt x="41" y="66"/>
                  </a:lnTo>
                  <a:lnTo>
                    <a:pt x="41" y="66"/>
                  </a:lnTo>
                  <a:lnTo>
                    <a:pt x="41" y="66"/>
                  </a:lnTo>
                  <a:lnTo>
                    <a:pt x="41" y="66"/>
                  </a:lnTo>
                  <a:lnTo>
                    <a:pt x="41" y="66"/>
                  </a:lnTo>
                  <a:lnTo>
                    <a:pt x="41" y="66"/>
                  </a:lnTo>
                  <a:lnTo>
                    <a:pt x="42" y="66"/>
                  </a:lnTo>
                  <a:lnTo>
                    <a:pt x="42" y="65"/>
                  </a:lnTo>
                  <a:lnTo>
                    <a:pt x="42" y="65"/>
                  </a:lnTo>
                  <a:lnTo>
                    <a:pt x="42" y="65"/>
                  </a:lnTo>
                  <a:lnTo>
                    <a:pt x="42" y="65"/>
                  </a:lnTo>
                  <a:lnTo>
                    <a:pt x="42" y="65"/>
                  </a:lnTo>
                  <a:lnTo>
                    <a:pt x="42" y="65"/>
                  </a:lnTo>
                  <a:lnTo>
                    <a:pt x="42" y="65"/>
                  </a:lnTo>
                  <a:lnTo>
                    <a:pt x="44" y="63"/>
                  </a:lnTo>
                  <a:lnTo>
                    <a:pt x="44" y="63"/>
                  </a:lnTo>
                  <a:lnTo>
                    <a:pt x="44" y="63"/>
                  </a:lnTo>
                  <a:lnTo>
                    <a:pt x="46" y="61"/>
                  </a:lnTo>
                  <a:lnTo>
                    <a:pt x="46" y="61"/>
                  </a:lnTo>
                  <a:lnTo>
                    <a:pt x="46" y="60"/>
                  </a:lnTo>
                  <a:lnTo>
                    <a:pt x="48" y="57"/>
                  </a:lnTo>
                  <a:lnTo>
                    <a:pt x="50" y="54"/>
                  </a:lnTo>
                  <a:lnTo>
                    <a:pt x="50" y="54"/>
                  </a:lnTo>
                  <a:lnTo>
                    <a:pt x="50" y="54"/>
                  </a:lnTo>
                  <a:lnTo>
                    <a:pt x="50" y="54"/>
                  </a:lnTo>
                  <a:lnTo>
                    <a:pt x="50" y="53"/>
                  </a:lnTo>
                  <a:lnTo>
                    <a:pt x="51" y="53"/>
                  </a:lnTo>
                  <a:lnTo>
                    <a:pt x="51" y="53"/>
                  </a:lnTo>
                  <a:lnTo>
                    <a:pt x="51" y="53"/>
                  </a:lnTo>
                  <a:lnTo>
                    <a:pt x="51" y="53"/>
                  </a:lnTo>
                  <a:lnTo>
                    <a:pt x="52" y="53"/>
                  </a:lnTo>
                  <a:lnTo>
                    <a:pt x="52" y="53"/>
                  </a:lnTo>
                  <a:lnTo>
                    <a:pt x="52" y="53"/>
                  </a:lnTo>
                  <a:lnTo>
                    <a:pt x="52" y="52"/>
                  </a:lnTo>
                  <a:lnTo>
                    <a:pt x="54" y="49"/>
                  </a:lnTo>
                  <a:lnTo>
                    <a:pt x="55" y="47"/>
                  </a:lnTo>
                  <a:lnTo>
                    <a:pt x="56" y="46"/>
                  </a:lnTo>
                  <a:lnTo>
                    <a:pt x="58" y="46"/>
                  </a:lnTo>
                  <a:lnTo>
                    <a:pt x="61" y="44"/>
                  </a:lnTo>
                  <a:lnTo>
                    <a:pt x="63" y="42"/>
                  </a:lnTo>
                  <a:lnTo>
                    <a:pt x="64" y="42"/>
                  </a:lnTo>
                  <a:lnTo>
                    <a:pt x="65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6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74" y="46"/>
                  </a:lnTo>
                  <a:lnTo>
                    <a:pt x="75" y="45"/>
                  </a:lnTo>
                  <a:lnTo>
                    <a:pt x="75" y="45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2" y="43"/>
                  </a:lnTo>
                  <a:lnTo>
                    <a:pt x="82" y="41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4" y="39"/>
                  </a:lnTo>
                  <a:lnTo>
                    <a:pt x="84" y="39"/>
                  </a:lnTo>
                  <a:lnTo>
                    <a:pt x="84" y="39"/>
                  </a:lnTo>
                  <a:lnTo>
                    <a:pt x="85" y="39"/>
                  </a:lnTo>
                  <a:lnTo>
                    <a:pt x="85" y="39"/>
                  </a:lnTo>
                  <a:lnTo>
                    <a:pt x="85" y="38"/>
                  </a:lnTo>
                  <a:lnTo>
                    <a:pt x="85" y="38"/>
                  </a:lnTo>
                  <a:lnTo>
                    <a:pt x="85" y="38"/>
                  </a:lnTo>
                  <a:lnTo>
                    <a:pt x="85" y="38"/>
                  </a:lnTo>
                  <a:lnTo>
                    <a:pt x="84" y="38"/>
                  </a:lnTo>
                  <a:lnTo>
                    <a:pt x="84" y="38"/>
                  </a:lnTo>
                  <a:lnTo>
                    <a:pt x="84" y="38"/>
                  </a:lnTo>
                  <a:lnTo>
                    <a:pt x="84" y="38"/>
                  </a:lnTo>
                  <a:lnTo>
                    <a:pt x="84" y="37"/>
                  </a:lnTo>
                  <a:lnTo>
                    <a:pt x="84" y="37"/>
                  </a:lnTo>
                  <a:lnTo>
                    <a:pt x="84" y="37"/>
                  </a:lnTo>
                  <a:lnTo>
                    <a:pt x="84" y="37"/>
                  </a:lnTo>
                  <a:lnTo>
                    <a:pt x="84" y="37"/>
                  </a:lnTo>
                  <a:lnTo>
                    <a:pt x="84" y="36"/>
                  </a:lnTo>
                  <a:lnTo>
                    <a:pt x="84" y="36"/>
                  </a:lnTo>
                  <a:lnTo>
                    <a:pt x="84" y="36"/>
                  </a:lnTo>
                  <a:lnTo>
                    <a:pt x="84" y="36"/>
                  </a:lnTo>
                  <a:lnTo>
                    <a:pt x="85" y="35"/>
                  </a:lnTo>
                  <a:lnTo>
                    <a:pt x="85" y="35"/>
                  </a:lnTo>
                  <a:lnTo>
                    <a:pt x="85" y="36"/>
                  </a:lnTo>
                  <a:lnTo>
                    <a:pt x="85" y="36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86" y="37"/>
                  </a:lnTo>
                  <a:lnTo>
                    <a:pt x="86" y="37"/>
                  </a:lnTo>
                  <a:lnTo>
                    <a:pt x="87" y="37"/>
                  </a:lnTo>
                  <a:lnTo>
                    <a:pt x="87" y="37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94" y="33"/>
                  </a:lnTo>
                  <a:lnTo>
                    <a:pt x="96" y="31"/>
                  </a:lnTo>
                  <a:lnTo>
                    <a:pt x="96" y="31"/>
                  </a:lnTo>
                  <a:lnTo>
                    <a:pt x="97" y="31"/>
                  </a:lnTo>
                  <a:lnTo>
                    <a:pt x="97" y="30"/>
                  </a:lnTo>
                  <a:lnTo>
                    <a:pt x="97" y="29"/>
                  </a:lnTo>
                  <a:lnTo>
                    <a:pt x="97" y="29"/>
                  </a:lnTo>
                  <a:lnTo>
                    <a:pt x="97" y="29"/>
                  </a:lnTo>
                  <a:lnTo>
                    <a:pt x="97" y="28"/>
                  </a:lnTo>
                  <a:lnTo>
                    <a:pt x="94" y="26"/>
                  </a:lnTo>
                  <a:lnTo>
                    <a:pt x="93" y="22"/>
                  </a:lnTo>
                  <a:lnTo>
                    <a:pt x="93" y="21"/>
                  </a:lnTo>
                  <a:lnTo>
                    <a:pt x="93" y="20"/>
                  </a:lnTo>
                  <a:lnTo>
                    <a:pt x="93" y="20"/>
                  </a:lnTo>
                  <a:lnTo>
                    <a:pt x="93" y="19"/>
                  </a:lnTo>
                  <a:lnTo>
                    <a:pt x="94" y="19"/>
                  </a:lnTo>
                  <a:lnTo>
                    <a:pt x="94" y="19"/>
                  </a:lnTo>
                  <a:lnTo>
                    <a:pt x="94" y="19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96" y="9"/>
                  </a:lnTo>
                  <a:lnTo>
                    <a:pt x="95" y="9"/>
                  </a:lnTo>
                  <a:lnTo>
                    <a:pt x="95" y="8"/>
                  </a:lnTo>
                  <a:lnTo>
                    <a:pt x="95" y="8"/>
                  </a:lnTo>
                  <a:lnTo>
                    <a:pt x="95" y="8"/>
                  </a:lnTo>
                  <a:lnTo>
                    <a:pt x="94" y="8"/>
                  </a:lnTo>
                  <a:lnTo>
                    <a:pt x="94" y="8"/>
                  </a:lnTo>
                  <a:lnTo>
                    <a:pt x="94" y="8"/>
                  </a:lnTo>
                  <a:lnTo>
                    <a:pt x="94" y="8"/>
                  </a:lnTo>
                  <a:lnTo>
                    <a:pt x="94" y="8"/>
                  </a:lnTo>
                  <a:lnTo>
                    <a:pt x="93" y="8"/>
                  </a:lnTo>
                  <a:lnTo>
                    <a:pt x="92" y="8"/>
                  </a:lnTo>
                  <a:lnTo>
                    <a:pt x="92" y="9"/>
                  </a:lnTo>
                  <a:lnTo>
                    <a:pt x="92" y="9"/>
                  </a:lnTo>
                  <a:lnTo>
                    <a:pt x="92" y="9"/>
                  </a:lnTo>
                  <a:lnTo>
                    <a:pt x="92" y="9"/>
                  </a:lnTo>
                  <a:lnTo>
                    <a:pt x="92" y="9"/>
                  </a:lnTo>
                  <a:lnTo>
                    <a:pt x="92" y="9"/>
                  </a:lnTo>
                  <a:lnTo>
                    <a:pt x="92" y="9"/>
                  </a:lnTo>
                  <a:lnTo>
                    <a:pt x="92" y="9"/>
                  </a:lnTo>
                  <a:lnTo>
                    <a:pt x="92" y="9"/>
                  </a:lnTo>
                  <a:lnTo>
                    <a:pt x="92" y="9"/>
                  </a:lnTo>
                  <a:lnTo>
                    <a:pt x="92" y="9"/>
                  </a:lnTo>
                  <a:lnTo>
                    <a:pt x="92" y="9"/>
                  </a:lnTo>
                  <a:lnTo>
                    <a:pt x="92" y="9"/>
                  </a:lnTo>
                  <a:lnTo>
                    <a:pt x="91" y="9"/>
                  </a:lnTo>
                  <a:lnTo>
                    <a:pt x="91" y="10"/>
                  </a:lnTo>
                  <a:lnTo>
                    <a:pt x="91" y="10"/>
                  </a:lnTo>
                  <a:lnTo>
                    <a:pt x="91" y="9"/>
                  </a:lnTo>
                  <a:lnTo>
                    <a:pt x="91" y="9"/>
                  </a:lnTo>
                  <a:lnTo>
                    <a:pt x="91" y="9"/>
                  </a:lnTo>
                  <a:lnTo>
                    <a:pt x="91" y="9"/>
                  </a:lnTo>
                  <a:lnTo>
                    <a:pt x="91" y="9"/>
                  </a:lnTo>
                  <a:lnTo>
                    <a:pt x="91" y="9"/>
                  </a:lnTo>
                  <a:lnTo>
                    <a:pt x="91" y="9"/>
                  </a:lnTo>
                  <a:lnTo>
                    <a:pt x="91" y="9"/>
                  </a:lnTo>
                  <a:lnTo>
                    <a:pt x="90" y="9"/>
                  </a:lnTo>
                  <a:lnTo>
                    <a:pt x="90" y="9"/>
                  </a:lnTo>
                  <a:lnTo>
                    <a:pt x="90" y="9"/>
                  </a:lnTo>
                  <a:lnTo>
                    <a:pt x="90" y="9"/>
                  </a:lnTo>
                  <a:lnTo>
                    <a:pt x="90" y="9"/>
                  </a:lnTo>
                  <a:lnTo>
                    <a:pt x="90" y="9"/>
                  </a:lnTo>
                  <a:lnTo>
                    <a:pt x="90" y="9"/>
                  </a:lnTo>
                  <a:lnTo>
                    <a:pt x="90" y="9"/>
                  </a:lnTo>
                  <a:lnTo>
                    <a:pt x="89" y="9"/>
                  </a:lnTo>
                  <a:lnTo>
                    <a:pt x="89" y="9"/>
                  </a:lnTo>
                  <a:lnTo>
                    <a:pt x="89" y="9"/>
                  </a:lnTo>
                  <a:lnTo>
                    <a:pt x="89" y="9"/>
                  </a:lnTo>
                  <a:lnTo>
                    <a:pt x="89" y="9"/>
                  </a:lnTo>
                  <a:lnTo>
                    <a:pt x="89" y="8"/>
                  </a:lnTo>
                  <a:lnTo>
                    <a:pt x="89" y="8"/>
                  </a:lnTo>
                  <a:lnTo>
                    <a:pt x="89" y="8"/>
                  </a:lnTo>
                  <a:lnTo>
                    <a:pt x="89" y="7"/>
                  </a:lnTo>
                  <a:lnTo>
                    <a:pt x="89" y="7"/>
                  </a:lnTo>
                  <a:lnTo>
                    <a:pt x="89" y="7"/>
                  </a:lnTo>
                  <a:lnTo>
                    <a:pt x="89" y="7"/>
                  </a:lnTo>
                  <a:lnTo>
                    <a:pt x="89" y="7"/>
                  </a:lnTo>
                  <a:lnTo>
                    <a:pt x="88" y="7"/>
                  </a:lnTo>
                  <a:lnTo>
                    <a:pt x="88" y="7"/>
                  </a:lnTo>
                  <a:lnTo>
                    <a:pt x="89" y="5"/>
                  </a:lnTo>
                  <a:lnTo>
                    <a:pt x="89" y="5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1" y="4"/>
                  </a:lnTo>
                  <a:lnTo>
                    <a:pt x="91" y="4"/>
                  </a:lnTo>
                  <a:lnTo>
                    <a:pt x="93" y="5"/>
                  </a:lnTo>
                  <a:lnTo>
                    <a:pt x="94" y="6"/>
                  </a:lnTo>
                  <a:lnTo>
                    <a:pt x="94" y="6"/>
                  </a:lnTo>
                  <a:lnTo>
                    <a:pt x="94" y="7"/>
                  </a:lnTo>
                  <a:lnTo>
                    <a:pt x="94" y="7"/>
                  </a:lnTo>
                  <a:lnTo>
                    <a:pt x="94" y="7"/>
                  </a:lnTo>
                  <a:lnTo>
                    <a:pt x="94" y="7"/>
                  </a:lnTo>
                  <a:lnTo>
                    <a:pt x="95" y="8"/>
                  </a:lnTo>
                  <a:lnTo>
                    <a:pt x="95" y="8"/>
                  </a:lnTo>
                  <a:lnTo>
                    <a:pt x="95" y="8"/>
                  </a:lnTo>
                  <a:lnTo>
                    <a:pt x="95" y="8"/>
                  </a:lnTo>
                  <a:lnTo>
                    <a:pt x="95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7" y="6"/>
                  </a:lnTo>
                  <a:lnTo>
                    <a:pt x="99" y="4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100" y="3"/>
                  </a:lnTo>
                  <a:lnTo>
                    <a:pt x="100" y="3"/>
                  </a:lnTo>
                  <a:lnTo>
                    <a:pt x="103" y="4"/>
                  </a:lnTo>
                  <a:lnTo>
                    <a:pt x="103" y="4"/>
                  </a:lnTo>
                  <a:lnTo>
                    <a:pt x="103" y="4"/>
                  </a:lnTo>
                  <a:lnTo>
                    <a:pt x="104" y="5"/>
                  </a:lnTo>
                  <a:lnTo>
                    <a:pt x="104" y="5"/>
                  </a:lnTo>
                  <a:lnTo>
                    <a:pt x="106" y="3"/>
                  </a:lnTo>
                  <a:lnTo>
                    <a:pt x="107" y="3"/>
                  </a:lnTo>
                  <a:lnTo>
                    <a:pt x="109" y="1"/>
                  </a:lnTo>
                  <a:lnTo>
                    <a:pt x="109" y="1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14" y="1"/>
                  </a:lnTo>
                  <a:lnTo>
                    <a:pt x="114" y="1"/>
                  </a:lnTo>
                  <a:lnTo>
                    <a:pt x="114" y="1"/>
                  </a:lnTo>
                  <a:lnTo>
                    <a:pt x="114" y="1"/>
                  </a:lnTo>
                  <a:lnTo>
                    <a:pt x="114" y="1"/>
                  </a:lnTo>
                  <a:lnTo>
                    <a:pt x="114" y="1"/>
                  </a:lnTo>
                  <a:lnTo>
                    <a:pt x="114" y="1"/>
                  </a:lnTo>
                  <a:lnTo>
                    <a:pt x="114" y="1"/>
                  </a:lnTo>
                  <a:lnTo>
                    <a:pt x="114" y="1"/>
                  </a:lnTo>
                  <a:lnTo>
                    <a:pt x="114" y="1"/>
                  </a:lnTo>
                  <a:lnTo>
                    <a:pt x="114" y="3"/>
                  </a:lnTo>
                  <a:lnTo>
                    <a:pt x="114" y="3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115" y="4"/>
                  </a:lnTo>
                  <a:lnTo>
                    <a:pt x="115" y="4"/>
                  </a:lnTo>
                  <a:lnTo>
                    <a:pt x="115" y="4"/>
                  </a:lnTo>
                  <a:lnTo>
                    <a:pt x="115" y="5"/>
                  </a:lnTo>
                  <a:lnTo>
                    <a:pt x="115" y="5"/>
                  </a:lnTo>
                  <a:lnTo>
                    <a:pt x="115" y="5"/>
                  </a:lnTo>
                  <a:lnTo>
                    <a:pt x="121" y="6"/>
                  </a:lnTo>
                  <a:lnTo>
                    <a:pt x="122" y="7"/>
                  </a:lnTo>
                  <a:lnTo>
                    <a:pt x="124" y="8"/>
                  </a:lnTo>
                  <a:lnTo>
                    <a:pt x="125" y="10"/>
                  </a:lnTo>
                  <a:lnTo>
                    <a:pt x="126" y="10"/>
                  </a:lnTo>
                  <a:lnTo>
                    <a:pt x="126" y="10"/>
                  </a:lnTo>
                  <a:lnTo>
                    <a:pt x="126" y="11"/>
                  </a:lnTo>
                  <a:lnTo>
                    <a:pt x="126" y="13"/>
                  </a:lnTo>
                  <a:lnTo>
                    <a:pt x="126" y="14"/>
                  </a:lnTo>
                  <a:lnTo>
                    <a:pt x="126" y="15"/>
                  </a:lnTo>
                  <a:lnTo>
                    <a:pt x="124" y="19"/>
                  </a:lnTo>
                  <a:lnTo>
                    <a:pt x="124" y="20"/>
                  </a:lnTo>
                  <a:lnTo>
                    <a:pt x="123" y="20"/>
                  </a:lnTo>
                  <a:lnTo>
                    <a:pt x="123" y="21"/>
                  </a:lnTo>
                  <a:lnTo>
                    <a:pt x="123" y="21"/>
                  </a:lnTo>
                  <a:lnTo>
                    <a:pt x="123" y="21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4" y="22"/>
                  </a:lnTo>
                  <a:lnTo>
                    <a:pt x="124" y="22"/>
                  </a:lnTo>
                  <a:lnTo>
                    <a:pt x="124" y="22"/>
                  </a:lnTo>
                  <a:lnTo>
                    <a:pt x="124" y="22"/>
                  </a:lnTo>
                  <a:lnTo>
                    <a:pt x="124" y="22"/>
                  </a:lnTo>
                  <a:lnTo>
                    <a:pt x="125" y="23"/>
                  </a:lnTo>
                  <a:lnTo>
                    <a:pt x="125" y="23"/>
                  </a:lnTo>
                  <a:lnTo>
                    <a:pt x="125" y="23"/>
                  </a:lnTo>
                  <a:lnTo>
                    <a:pt x="125" y="22"/>
                  </a:lnTo>
                  <a:lnTo>
                    <a:pt x="126" y="22"/>
                  </a:lnTo>
                  <a:lnTo>
                    <a:pt x="126" y="22"/>
                  </a:lnTo>
                  <a:lnTo>
                    <a:pt x="126" y="22"/>
                  </a:lnTo>
                  <a:lnTo>
                    <a:pt x="125" y="22"/>
                  </a:lnTo>
                  <a:lnTo>
                    <a:pt x="125" y="22"/>
                  </a:lnTo>
                  <a:lnTo>
                    <a:pt x="125" y="22"/>
                  </a:lnTo>
                  <a:lnTo>
                    <a:pt x="125" y="22"/>
                  </a:lnTo>
                  <a:lnTo>
                    <a:pt x="125" y="22"/>
                  </a:lnTo>
                  <a:lnTo>
                    <a:pt x="125" y="22"/>
                  </a:lnTo>
                  <a:lnTo>
                    <a:pt x="125" y="21"/>
                  </a:lnTo>
                  <a:lnTo>
                    <a:pt x="125" y="21"/>
                  </a:lnTo>
                  <a:lnTo>
                    <a:pt x="126" y="18"/>
                  </a:lnTo>
                  <a:lnTo>
                    <a:pt x="127" y="14"/>
                  </a:lnTo>
                  <a:lnTo>
                    <a:pt x="127" y="14"/>
                  </a:lnTo>
                  <a:lnTo>
                    <a:pt x="127" y="14"/>
                  </a:lnTo>
                  <a:lnTo>
                    <a:pt x="127" y="14"/>
                  </a:lnTo>
                  <a:lnTo>
                    <a:pt x="127" y="14"/>
                  </a:lnTo>
                  <a:lnTo>
                    <a:pt x="127" y="14"/>
                  </a:lnTo>
                  <a:lnTo>
                    <a:pt x="128" y="14"/>
                  </a:lnTo>
                  <a:lnTo>
                    <a:pt x="128" y="14"/>
                  </a:lnTo>
                  <a:lnTo>
                    <a:pt x="129" y="16"/>
                  </a:lnTo>
                  <a:lnTo>
                    <a:pt x="131" y="19"/>
                  </a:lnTo>
                  <a:lnTo>
                    <a:pt x="131" y="20"/>
                  </a:lnTo>
                  <a:lnTo>
                    <a:pt x="131" y="20"/>
                  </a:lnTo>
                  <a:lnTo>
                    <a:pt x="130" y="20"/>
                  </a:lnTo>
                  <a:lnTo>
                    <a:pt x="129" y="20"/>
                  </a:lnTo>
                  <a:lnTo>
                    <a:pt x="129" y="20"/>
                  </a:lnTo>
                  <a:lnTo>
                    <a:pt x="128" y="21"/>
                  </a:lnTo>
                  <a:lnTo>
                    <a:pt x="128" y="21"/>
                  </a:lnTo>
                  <a:lnTo>
                    <a:pt x="128" y="21"/>
                  </a:lnTo>
                  <a:lnTo>
                    <a:pt x="128" y="21"/>
                  </a:lnTo>
                  <a:lnTo>
                    <a:pt x="128" y="22"/>
                  </a:lnTo>
                  <a:lnTo>
                    <a:pt x="128" y="22"/>
                  </a:lnTo>
                  <a:lnTo>
                    <a:pt x="128" y="22"/>
                  </a:lnTo>
                  <a:lnTo>
                    <a:pt x="128" y="23"/>
                  </a:lnTo>
                  <a:lnTo>
                    <a:pt x="128" y="23"/>
                  </a:lnTo>
                  <a:lnTo>
                    <a:pt x="131" y="23"/>
                  </a:lnTo>
                  <a:lnTo>
                    <a:pt x="131" y="23"/>
                  </a:lnTo>
                  <a:lnTo>
                    <a:pt x="132" y="23"/>
                  </a:lnTo>
                  <a:lnTo>
                    <a:pt x="132" y="23"/>
                  </a:lnTo>
                  <a:lnTo>
                    <a:pt x="132" y="23"/>
                  </a:lnTo>
                  <a:lnTo>
                    <a:pt x="132" y="23"/>
                  </a:lnTo>
                  <a:lnTo>
                    <a:pt x="132" y="23"/>
                  </a:lnTo>
                  <a:lnTo>
                    <a:pt x="133" y="23"/>
                  </a:lnTo>
                  <a:lnTo>
                    <a:pt x="134" y="23"/>
                  </a:lnTo>
                  <a:lnTo>
                    <a:pt x="134" y="23"/>
                  </a:lnTo>
                  <a:lnTo>
                    <a:pt x="134" y="23"/>
                  </a:lnTo>
                  <a:lnTo>
                    <a:pt x="135" y="23"/>
                  </a:lnTo>
                  <a:lnTo>
                    <a:pt x="135" y="23"/>
                  </a:lnTo>
                  <a:lnTo>
                    <a:pt x="135" y="23"/>
                  </a:lnTo>
                  <a:lnTo>
                    <a:pt x="135" y="23"/>
                  </a:lnTo>
                  <a:lnTo>
                    <a:pt x="135" y="23"/>
                  </a:lnTo>
                  <a:lnTo>
                    <a:pt x="135" y="23"/>
                  </a:lnTo>
                  <a:lnTo>
                    <a:pt x="136" y="22"/>
                  </a:lnTo>
                  <a:lnTo>
                    <a:pt x="136" y="22"/>
                  </a:lnTo>
                  <a:lnTo>
                    <a:pt x="136" y="22"/>
                  </a:lnTo>
                  <a:lnTo>
                    <a:pt x="136" y="22"/>
                  </a:lnTo>
                  <a:lnTo>
                    <a:pt x="136" y="21"/>
                  </a:lnTo>
                  <a:lnTo>
                    <a:pt x="136" y="21"/>
                  </a:lnTo>
                  <a:lnTo>
                    <a:pt x="135" y="20"/>
                  </a:lnTo>
                  <a:lnTo>
                    <a:pt x="135" y="20"/>
                  </a:lnTo>
                  <a:lnTo>
                    <a:pt x="135" y="20"/>
                  </a:lnTo>
                  <a:lnTo>
                    <a:pt x="135" y="20"/>
                  </a:lnTo>
                  <a:lnTo>
                    <a:pt x="135" y="20"/>
                  </a:lnTo>
                  <a:lnTo>
                    <a:pt x="135" y="20"/>
                  </a:lnTo>
                  <a:lnTo>
                    <a:pt x="135" y="20"/>
                  </a:lnTo>
                  <a:lnTo>
                    <a:pt x="135" y="20"/>
                  </a:lnTo>
                  <a:lnTo>
                    <a:pt x="135" y="20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19"/>
                  </a:lnTo>
                  <a:lnTo>
                    <a:pt x="136" y="19"/>
                  </a:lnTo>
                  <a:lnTo>
                    <a:pt x="136" y="19"/>
                  </a:lnTo>
                  <a:lnTo>
                    <a:pt x="136" y="19"/>
                  </a:lnTo>
                  <a:lnTo>
                    <a:pt x="136" y="19"/>
                  </a:lnTo>
                  <a:lnTo>
                    <a:pt x="136" y="19"/>
                  </a:lnTo>
                  <a:lnTo>
                    <a:pt x="137" y="20"/>
                  </a:lnTo>
                  <a:lnTo>
                    <a:pt x="137" y="21"/>
                  </a:lnTo>
                  <a:lnTo>
                    <a:pt x="136" y="21"/>
                  </a:lnTo>
                  <a:lnTo>
                    <a:pt x="136" y="22"/>
                  </a:lnTo>
                  <a:lnTo>
                    <a:pt x="136" y="22"/>
                  </a:lnTo>
                  <a:lnTo>
                    <a:pt x="136" y="22"/>
                  </a:lnTo>
                  <a:lnTo>
                    <a:pt x="136" y="22"/>
                  </a:lnTo>
                  <a:lnTo>
                    <a:pt x="136" y="22"/>
                  </a:lnTo>
                  <a:lnTo>
                    <a:pt x="136" y="22"/>
                  </a:lnTo>
                  <a:lnTo>
                    <a:pt x="136" y="22"/>
                  </a:lnTo>
                  <a:lnTo>
                    <a:pt x="136" y="22"/>
                  </a:lnTo>
                  <a:lnTo>
                    <a:pt x="136" y="22"/>
                  </a:lnTo>
                  <a:lnTo>
                    <a:pt x="139" y="25"/>
                  </a:lnTo>
                  <a:lnTo>
                    <a:pt x="139" y="25"/>
                  </a:lnTo>
                  <a:lnTo>
                    <a:pt x="139" y="25"/>
                  </a:lnTo>
                  <a:lnTo>
                    <a:pt x="139" y="25"/>
                  </a:lnTo>
                  <a:lnTo>
                    <a:pt x="140" y="25"/>
                  </a:lnTo>
                  <a:lnTo>
                    <a:pt x="140" y="25"/>
                  </a:lnTo>
                  <a:lnTo>
                    <a:pt x="140" y="25"/>
                  </a:lnTo>
                  <a:lnTo>
                    <a:pt x="140" y="25"/>
                  </a:lnTo>
                  <a:lnTo>
                    <a:pt x="141" y="25"/>
                  </a:lnTo>
                  <a:lnTo>
                    <a:pt x="141" y="25"/>
                  </a:lnTo>
                  <a:lnTo>
                    <a:pt x="142" y="23"/>
                  </a:lnTo>
                  <a:lnTo>
                    <a:pt x="142" y="22"/>
                  </a:lnTo>
                  <a:lnTo>
                    <a:pt x="142" y="22"/>
                  </a:lnTo>
                  <a:lnTo>
                    <a:pt x="141" y="23"/>
                  </a:lnTo>
                  <a:lnTo>
                    <a:pt x="141" y="23"/>
                  </a:lnTo>
                  <a:lnTo>
                    <a:pt x="141" y="23"/>
                  </a:lnTo>
                  <a:lnTo>
                    <a:pt x="141" y="23"/>
                  </a:lnTo>
                  <a:lnTo>
                    <a:pt x="141" y="23"/>
                  </a:lnTo>
                  <a:lnTo>
                    <a:pt x="141" y="23"/>
                  </a:lnTo>
                  <a:lnTo>
                    <a:pt x="141" y="23"/>
                  </a:lnTo>
                  <a:lnTo>
                    <a:pt x="141" y="23"/>
                  </a:lnTo>
                  <a:lnTo>
                    <a:pt x="140" y="23"/>
                  </a:lnTo>
                  <a:lnTo>
                    <a:pt x="140" y="23"/>
                  </a:lnTo>
                  <a:lnTo>
                    <a:pt x="139" y="22"/>
                  </a:lnTo>
                  <a:lnTo>
                    <a:pt x="139" y="22"/>
                  </a:lnTo>
                  <a:lnTo>
                    <a:pt x="141" y="19"/>
                  </a:lnTo>
                  <a:lnTo>
                    <a:pt x="141" y="18"/>
                  </a:lnTo>
                  <a:lnTo>
                    <a:pt x="141" y="18"/>
                  </a:lnTo>
                  <a:lnTo>
                    <a:pt x="144" y="18"/>
                  </a:lnTo>
                  <a:lnTo>
                    <a:pt x="144" y="18"/>
                  </a:lnTo>
                  <a:lnTo>
                    <a:pt x="144" y="19"/>
                  </a:lnTo>
                  <a:lnTo>
                    <a:pt x="144" y="19"/>
                  </a:lnTo>
                  <a:lnTo>
                    <a:pt x="145" y="19"/>
                  </a:lnTo>
                  <a:lnTo>
                    <a:pt x="145" y="19"/>
                  </a:lnTo>
                  <a:lnTo>
                    <a:pt x="145" y="19"/>
                  </a:lnTo>
                  <a:lnTo>
                    <a:pt x="145" y="19"/>
                  </a:lnTo>
                  <a:lnTo>
                    <a:pt x="145" y="19"/>
                  </a:lnTo>
                  <a:lnTo>
                    <a:pt x="146" y="19"/>
                  </a:lnTo>
                  <a:lnTo>
                    <a:pt x="146" y="18"/>
                  </a:lnTo>
                  <a:lnTo>
                    <a:pt x="147" y="18"/>
                  </a:lnTo>
                  <a:lnTo>
                    <a:pt x="147" y="17"/>
                  </a:lnTo>
                  <a:lnTo>
                    <a:pt x="148" y="18"/>
                  </a:lnTo>
                  <a:lnTo>
                    <a:pt x="148" y="18"/>
                  </a:lnTo>
                  <a:lnTo>
                    <a:pt x="148" y="18"/>
                  </a:lnTo>
                  <a:lnTo>
                    <a:pt x="148" y="19"/>
                  </a:lnTo>
                  <a:lnTo>
                    <a:pt x="148" y="19"/>
                  </a:lnTo>
                  <a:lnTo>
                    <a:pt x="148" y="20"/>
                  </a:lnTo>
                  <a:lnTo>
                    <a:pt x="148" y="21"/>
                  </a:lnTo>
                  <a:lnTo>
                    <a:pt x="148" y="21"/>
                  </a:lnTo>
                  <a:lnTo>
                    <a:pt x="148" y="22"/>
                  </a:lnTo>
                  <a:lnTo>
                    <a:pt x="148" y="23"/>
                  </a:lnTo>
                  <a:lnTo>
                    <a:pt x="149" y="24"/>
                  </a:lnTo>
                  <a:lnTo>
                    <a:pt x="149" y="25"/>
                  </a:lnTo>
                  <a:lnTo>
                    <a:pt x="149" y="26"/>
                  </a:lnTo>
                  <a:lnTo>
                    <a:pt x="149" y="26"/>
                  </a:lnTo>
                  <a:lnTo>
                    <a:pt x="149" y="26"/>
                  </a:lnTo>
                  <a:lnTo>
                    <a:pt x="150" y="26"/>
                  </a:lnTo>
                  <a:lnTo>
                    <a:pt x="150" y="26"/>
                  </a:lnTo>
                  <a:lnTo>
                    <a:pt x="150" y="26"/>
                  </a:lnTo>
                  <a:lnTo>
                    <a:pt x="150" y="26"/>
                  </a:lnTo>
                  <a:lnTo>
                    <a:pt x="151" y="26"/>
                  </a:lnTo>
                  <a:lnTo>
                    <a:pt x="151" y="25"/>
                  </a:lnTo>
                  <a:lnTo>
                    <a:pt x="151" y="25"/>
                  </a:lnTo>
                  <a:lnTo>
                    <a:pt x="151" y="25"/>
                  </a:lnTo>
                  <a:lnTo>
                    <a:pt x="151" y="24"/>
                  </a:lnTo>
                  <a:lnTo>
                    <a:pt x="151" y="24"/>
                  </a:lnTo>
                  <a:lnTo>
                    <a:pt x="152" y="24"/>
                  </a:lnTo>
                  <a:lnTo>
                    <a:pt x="153" y="25"/>
                  </a:lnTo>
                  <a:lnTo>
                    <a:pt x="153" y="26"/>
                  </a:lnTo>
                  <a:lnTo>
                    <a:pt x="153" y="27"/>
                  </a:lnTo>
                  <a:lnTo>
                    <a:pt x="153" y="27"/>
                  </a:lnTo>
                  <a:lnTo>
                    <a:pt x="153" y="27"/>
                  </a:lnTo>
                  <a:lnTo>
                    <a:pt x="153" y="27"/>
                  </a:lnTo>
                  <a:lnTo>
                    <a:pt x="153" y="27"/>
                  </a:lnTo>
                  <a:lnTo>
                    <a:pt x="153" y="27"/>
                  </a:lnTo>
                  <a:lnTo>
                    <a:pt x="153" y="28"/>
                  </a:lnTo>
                  <a:lnTo>
                    <a:pt x="153" y="28"/>
                  </a:lnTo>
                  <a:lnTo>
                    <a:pt x="153" y="27"/>
                  </a:lnTo>
                  <a:lnTo>
                    <a:pt x="154" y="27"/>
                  </a:lnTo>
                  <a:lnTo>
                    <a:pt x="154" y="27"/>
                  </a:lnTo>
                  <a:lnTo>
                    <a:pt x="155" y="27"/>
                  </a:lnTo>
                  <a:lnTo>
                    <a:pt x="155" y="27"/>
                  </a:lnTo>
                  <a:lnTo>
                    <a:pt x="155" y="27"/>
                  </a:lnTo>
                  <a:lnTo>
                    <a:pt x="155" y="26"/>
                  </a:lnTo>
                  <a:lnTo>
                    <a:pt x="155" y="26"/>
                  </a:lnTo>
                  <a:lnTo>
                    <a:pt x="155" y="26"/>
                  </a:lnTo>
                  <a:lnTo>
                    <a:pt x="156" y="27"/>
                  </a:lnTo>
                  <a:lnTo>
                    <a:pt x="157" y="27"/>
                  </a:lnTo>
                  <a:lnTo>
                    <a:pt x="157" y="27"/>
                  </a:lnTo>
                  <a:lnTo>
                    <a:pt x="157" y="28"/>
                  </a:lnTo>
                  <a:lnTo>
                    <a:pt x="157" y="28"/>
                  </a:lnTo>
                  <a:lnTo>
                    <a:pt x="157" y="28"/>
                  </a:lnTo>
                  <a:lnTo>
                    <a:pt x="157" y="28"/>
                  </a:lnTo>
                  <a:lnTo>
                    <a:pt x="157" y="28"/>
                  </a:lnTo>
                  <a:lnTo>
                    <a:pt x="157" y="28"/>
                  </a:lnTo>
                  <a:lnTo>
                    <a:pt x="157" y="28"/>
                  </a:lnTo>
                  <a:lnTo>
                    <a:pt x="157" y="28"/>
                  </a:lnTo>
                  <a:lnTo>
                    <a:pt x="158" y="28"/>
                  </a:lnTo>
                  <a:lnTo>
                    <a:pt x="159" y="29"/>
                  </a:lnTo>
                  <a:lnTo>
                    <a:pt x="159" y="28"/>
                  </a:lnTo>
                  <a:lnTo>
                    <a:pt x="159" y="28"/>
                  </a:lnTo>
                  <a:lnTo>
                    <a:pt x="159" y="28"/>
                  </a:lnTo>
                  <a:lnTo>
                    <a:pt x="159" y="28"/>
                  </a:lnTo>
                  <a:lnTo>
                    <a:pt x="159" y="28"/>
                  </a:lnTo>
                  <a:lnTo>
                    <a:pt x="159" y="28"/>
                  </a:lnTo>
                  <a:lnTo>
                    <a:pt x="159" y="28"/>
                  </a:lnTo>
                  <a:lnTo>
                    <a:pt x="159" y="28"/>
                  </a:lnTo>
                  <a:lnTo>
                    <a:pt x="159" y="28"/>
                  </a:lnTo>
                  <a:lnTo>
                    <a:pt x="159" y="28"/>
                  </a:lnTo>
                  <a:lnTo>
                    <a:pt x="159" y="28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61" y="28"/>
                  </a:lnTo>
                  <a:lnTo>
                    <a:pt x="161" y="28"/>
                  </a:lnTo>
                  <a:lnTo>
                    <a:pt x="161" y="28"/>
                  </a:lnTo>
                  <a:lnTo>
                    <a:pt x="162" y="28"/>
                  </a:lnTo>
                  <a:lnTo>
                    <a:pt x="162" y="27"/>
                  </a:lnTo>
                  <a:lnTo>
                    <a:pt x="162" y="27"/>
                  </a:lnTo>
                  <a:lnTo>
                    <a:pt x="162" y="27"/>
                  </a:lnTo>
                  <a:lnTo>
                    <a:pt x="162" y="27"/>
                  </a:lnTo>
                  <a:lnTo>
                    <a:pt x="162" y="27"/>
                  </a:lnTo>
                  <a:lnTo>
                    <a:pt x="162" y="27"/>
                  </a:lnTo>
                  <a:lnTo>
                    <a:pt x="162" y="27"/>
                  </a:lnTo>
                  <a:lnTo>
                    <a:pt x="163" y="28"/>
                  </a:lnTo>
                  <a:lnTo>
                    <a:pt x="163" y="29"/>
                  </a:lnTo>
                  <a:lnTo>
                    <a:pt x="163" y="29"/>
                  </a:lnTo>
                  <a:lnTo>
                    <a:pt x="163" y="29"/>
                  </a:lnTo>
                  <a:lnTo>
                    <a:pt x="163" y="32"/>
                  </a:lnTo>
                  <a:lnTo>
                    <a:pt x="163" y="32"/>
                  </a:lnTo>
                  <a:lnTo>
                    <a:pt x="162" y="32"/>
                  </a:lnTo>
                  <a:lnTo>
                    <a:pt x="162" y="32"/>
                  </a:lnTo>
                  <a:lnTo>
                    <a:pt x="162" y="32"/>
                  </a:lnTo>
                  <a:lnTo>
                    <a:pt x="162" y="32"/>
                  </a:lnTo>
                  <a:lnTo>
                    <a:pt x="162" y="32"/>
                  </a:lnTo>
                  <a:lnTo>
                    <a:pt x="162" y="32"/>
                  </a:lnTo>
                  <a:lnTo>
                    <a:pt x="162" y="32"/>
                  </a:lnTo>
                  <a:lnTo>
                    <a:pt x="161" y="32"/>
                  </a:lnTo>
                  <a:lnTo>
                    <a:pt x="161" y="32"/>
                  </a:lnTo>
                  <a:lnTo>
                    <a:pt x="161" y="32"/>
                  </a:lnTo>
                  <a:lnTo>
                    <a:pt x="160" y="33"/>
                  </a:lnTo>
                  <a:lnTo>
                    <a:pt x="159" y="34"/>
                  </a:lnTo>
                  <a:lnTo>
                    <a:pt x="159" y="34"/>
                  </a:lnTo>
                  <a:lnTo>
                    <a:pt x="158" y="34"/>
                  </a:lnTo>
                  <a:lnTo>
                    <a:pt x="158" y="34"/>
                  </a:lnTo>
                  <a:lnTo>
                    <a:pt x="158" y="35"/>
                  </a:lnTo>
                  <a:lnTo>
                    <a:pt x="159" y="35"/>
                  </a:lnTo>
                  <a:lnTo>
                    <a:pt x="160" y="35"/>
                  </a:lnTo>
                  <a:lnTo>
                    <a:pt x="163" y="36"/>
                  </a:lnTo>
                  <a:lnTo>
                    <a:pt x="163" y="36"/>
                  </a:lnTo>
                  <a:lnTo>
                    <a:pt x="164" y="36"/>
                  </a:lnTo>
                  <a:lnTo>
                    <a:pt x="164" y="35"/>
                  </a:lnTo>
                  <a:lnTo>
                    <a:pt x="165" y="36"/>
                  </a:lnTo>
                  <a:lnTo>
                    <a:pt x="166" y="37"/>
                  </a:lnTo>
                  <a:lnTo>
                    <a:pt x="166" y="37"/>
                  </a:lnTo>
                  <a:lnTo>
                    <a:pt x="166" y="38"/>
                  </a:lnTo>
                  <a:lnTo>
                    <a:pt x="166" y="38"/>
                  </a:lnTo>
                  <a:lnTo>
                    <a:pt x="166" y="38"/>
                  </a:lnTo>
                  <a:lnTo>
                    <a:pt x="166" y="38"/>
                  </a:lnTo>
                  <a:lnTo>
                    <a:pt x="166" y="38"/>
                  </a:lnTo>
                  <a:lnTo>
                    <a:pt x="165" y="38"/>
                  </a:lnTo>
                  <a:lnTo>
                    <a:pt x="165" y="38"/>
                  </a:lnTo>
                  <a:lnTo>
                    <a:pt x="165" y="38"/>
                  </a:lnTo>
                  <a:lnTo>
                    <a:pt x="165" y="39"/>
                  </a:lnTo>
                  <a:lnTo>
                    <a:pt x="165" y="39"/>
                  </a:lnTo>
                  <a:lnTo>
                    <a:pt x="165" y="39"/>
                  </a:lnTo>
                  <a:lnTo>
                    <a:pt x="165" y="39"/>
                  </a:lnTo>
                  <a:lnTo>
                    <a:pt x="165" y="40"/>
                  </a:lnTo>
                  <a:lnTo>
                    <a:pt x="167" y="42"/>
                  </a:lnTo>
                  <a:lnTo>
                    <a:pt x="167" y="43"/>
                  </a:lnTo>
                  <a:lnTo>
                    <a:pt x="167" y="43"/>
                  </a:lnTo>
                  <a:lnTo>
                    <a:pt x="167" y="43"/>
                  </a:lnTo>
                  <a:lnTo>
                    <a:pt x="168" y="44"/>
                  </a:lnTo>
                  <a:lnTo>
                    <a:pt x="168" y="46"/>
                  </a:lnTo>
                  <a:lnTo>
                    <a:pt x="168" y="53"/>
                  </a:lnTo>
                  <a:lnTo>
                    <a:pt x="168" y="53"/>
                  </a:lnTo>
                  <a:lnTo>
                    <a:pt x="168" y="54"/>
                  </a:lnTo>
                  <a:lnTo>
                    <a:pt x="168" y="54"/>
                  </a:lnTo>
                  <a:lnTo>
                    <a:pt x="169" y="54"/>
                  </a:lnTo>
                  <a:lnTo>
                    <a:pt x="169" y="54"/>
                  </a:lnTo>
                  <a:lnTo>
                    <a:pt x="169" y="54"/>
                  </a:lnTo>
                  <a:lnTo>
                    <a:pt x="170" y="54"/>
                  </a:lnTo>
                  <a:lnTo>
                    <a:pt x="170" y="54"/>
                  </a:lnTo>
                  <a:lnTo>
                    <a:pt x="170" y="54"/>
                  </a:lnTo>
                  <a:lnTo>
                    <a:pt x="170" y="53"/>
                  </a:lnTo>
                  <a:lnTo>
                    <a:pt x="170" y="53"/>
                  </a:lnTo>
                  <a:lnTo>
                    <a:pt x="171" y="52"/>
                  </a:lnTo>
                  <a:lnTo>
                    <a:pt x="171" y="50"/>
                  </a:lnTo>
                  <a:lnTo>
                    <a:pt x="172" y="50"/>
                  </a:lnTo>
                  <a:lnTo>
                    <a:pt x="174" y="47"/>
                  </a:lnTo>
                  <a:lnTo>
                    <a:pt x="174" y="46"/>
                  </a:lnTo>
                  <a:lnTo>
                    <a:pt x="174" y="46"/>
                  </a:lnTo>
                  <a:lnTo>
                    <a:pt x="175" y="46"/>
                  </a:lnTo>
                  <a:lnTo>
                    <a:pt x="175" y="46"/>
                  </a:lnTo>
                  <a:lnTo>
                    <a:pt x="176" y="46"/>
                  </a:lnTo>
                  <a:lnTo>
                    <a:pt x="176" y="46"/>
                  </a:lnTo>
                  <a:lnTo>
                    <a:pt x="176" y="46"/>
                  </a:lnTo>
                  <a:lnTo>
                    <a:pt x="176" y="46"/>
                  </a:lnTo>
                  <a:lnTo>
                    <a:pt x="176" y="46"/>
                  </a:lnTo>
                  <a:lnTo>
                    <a:pt x="176" y="46"/>
                  </a:lnTo>
                  <a:lnTo>
                    <a:pt x="176" y="43"/>
                  </a:lnTo>
                  <a:lnTo>
                    <a:pt x="176" y="43"/>
                  </a:lnTo>
                  <a:lnTo>
                    <a:pt x="176" y="43"/>
                  </a:lnTo>
                  <a:lnTo>
                    <a:pt x="176" y="43"/>
                  </a:lnTo>
                  <a:lnTo>
                    <a:pt x="176" y="43"/>
                  </a:lnTo>
                  <a:lnTo>
                    <a:pt x="176" y="43"/>
                  </a:lnTo>
                  <a:lnTo>
                    <a:pt x="175" y="43"/>
                  </a:lnTo>
                  <a:lnTo>
                    <a:pt x="175" y="42"/>
                  </a:lnTo>
                  <a:lnTo>
                    <a:pt x="174" y="42"/>
                  </a:lnTo>
                  <a:lnTo>
                    <a:pt x="174" y="42"/>
                  </a:lnTo>
                  <a:lnTo>
                    <a:pt x="174" y="42"/>
                  </a:lnTo>
                  <a:lnTo>
                    <a:pt x="174" y="42"/>
                  </a:lnTo>
                  <a:lnTo>
                    <a:pt x="174" y="42"/>
                  </a:lnTo>
                  <a:lnTo>
                    <a:pt x="174" y="41"/>
                  </a:lnTo>
                  <a:lnTo>
                    <a:pt x="174" y="40"/>
                  </a:lnTo>
                  <a:lnTo>
                    <a:pt x="175" y="40"/>
                  </a:lnTo>
                  <a:lnTo>
                    <a:pt x="175" y="40"/>
                  </a:lnTo>
                  <a:lnTo>
                    <a:pt x="175" y="40"/>
                  </a:lnTo>
                  <a:lnTo>
                    <a:pt x="175" y="40"/>
                  </a:lnTo>
                  <a:lnTo>
                    <a:pt x="178" y="41"/>
                  </a:lnTo>
                  <a:lnTo>
                    <a:pt x="178" y="41"/>
                  </a:lnTo>
                  <a:lnTo>
                    <a:pt x="178" y="41"/>
                  </a:lnTo>
                  <a:lnTo>
                    <a:pt x="178" y="41"/>
                  </a:lnTo>
                  <a:lnTo>
                    <a:pt x="178" y="40"/>
                  </a:lnTo>
                  <a:lnTo>
                    <a:pt x="179" y="40"/>
                  </a:lnTo>
                  <a:lnTo>
                    <a:pt x="179" y="40"/>
                  </a:lnTo>
                  <a:lnTo>
                    <a:pt x="179" y="40"/>
                  </a:lnTo>
                  <a:lnTo>
                    <a:pt x="179" y="40"/>
                  </a:lnTo>
                  <a:lnTo>
                    <a:pt x="179" y="40"/>
                  </a:lnTo>
                  <a:lnTo>
                    <a:pt x="179" y="40"/>
                  </a:lnTo>
                  <a:lnTo>
                    <a:pt x="179" y="39"/>
                  </a:lnTo>
                  <a:lnTo>
                    <a:pt x="180" y="39"/>
                  </a:lnTo>
                  <a:lnTo>
                    <a:pt x="180" y="39"/>
                  </a:lnTo>
                  <a:lnTo>
                    <a:pt x="182" y="39"/>
                  </a:lnTo>
                  <a:lnTo>
                    <a:pt x="186" y="40"/>
                  </a:lnTo>
                  <a:lnTo>
                    <a:pt x="188" y="39"/>
                  </a:lnTo>
                  <a:lnTo>
                    <a:pt x="188" y="39"/>
                  </a:lnTo>
                  <a:lnTo>
                    <a:pt x="188" y="38"/>
                  </a:lnTo>
                  <a:lnTo>
                    <a:pt x="187" y="37"/>
                  </a:lnTo>
                  <a:lnTo>
                    <a:pt x="187" y="35"/>
                  </a:lnTo>
                  <a:lnTo>
                    <a:pt x="187" y="35"/>
                  </a:lnTo>
                  <a:lnTo>
                    <a:pt x="188" y="35"/>
                  </a:lnTo>
                  <a:lnTo>
                    <a:pt x="190" y="35"/>
                  </a:lnTo>
                  <a:lnTo>
                    <a:pt x="191" y="36"/>
                  </a:lnTo>
                  <a:lnTo>
                    <a:pt x="192" y="39"/>
                  </a:lnTo>
                  <a:lnTo>
                    <a:pt x="193" y="41"/>
                  </a:lnTo>
                  <a:lnTo>
                    <a:pt x="192" y="41"/>
                  </a:lnTo>
                  <a:lnTo>
                    <a:pt x="192" y="41"/>
                  </a:lnTo>
                  <a:lnTo>
                    <a:pt x="191" y="41"/>
                  </a:lnTo>
                  <a:lnTo>
                    <a:pt x="191" y="41"/>
                  </a:lnTo>
                  <a:lnTo>
                    <a:pt x="191" y="41"/>
                  </a:lnTo>
                  <a:lnTo>
                    <a:pt x="190" y="42"/>
                  </a:lnTo>
                  <a:lnTo>
                    <a:pt x="190" y="42"/>
                  </a:lnTo>
                  <a:lnTo>
                    <a:pt x="190" y="42"/>
                  </a:lnTo>
                  <a:lnTo>
                    <a:pt x="190" y="42"/>
                  </a:lnTo>
                  <a:lnTo>
                    <a:pt x="190" y="43"/>
                  </a:lnTo>
                  <a:lnTo>
                    <a:pt x="190" y="43"/>
                  </a:lnTo>
                  <a:lnTo>
                    <a:pt x="192" y="42"/>
                  </a:lnTo>
                  <a:lnTo>
                    <a:pt x="194" y="42"/>
                  </a:lnTo>
                  <a:lnTo>
                    <a:pt x="195" y="43"/>
                  </a:lnTo>
                  <a:lnTo>
                    <a:pt x="195" y="43"/>
                  </a:lnTo>
                  <a:lnTo>
                    <a:pt x="195" y="43"/>
                  </a:lnTo>
                  <a:lnTo>
                    <a:pt x="195" y="43"/>
                  </a:lnTo>
                  <a:lnTo>
                    <a:pt x="195" y="44"/>
                  </a:lnTo>
                  <a:lnTo>
                    <a:pt x="195" y="45"/>
                  </a:lnTo>
                  <a:lnTo>
                    <a:pt x="195" y="45"/>
                  </a:lnTo>
                  <a:lnTo>
                    <a:pt x="195" y="45"/>
                  </a:lnTo>
                  <a:lnTo>
                    <a:pt x="195" y="45"/>
                  </a:lnTo>
                  <a:lnTo>
                    <a:pt x="194" y="45"/>
                  </a:lnTo>
                  <a:lnTo>
                    <a:pt x="194" y="47"/>
                  </a:lnTo>
                  <a:lnTo>
                    <a:pt x="194" y="49"/>
                  </a:lnTo>
                  <a:lnTo>
                    <a:pt x="194" y="49"/>
                  </a:lnTo>
                  <a:lnTo>
                    <a:pt x="194" y="50"/>
                  </a:lnTo>
                  <a:lnTo>
                    <a:pt x="194" y="50"/>
                  </a:lnTo>
                  <a:lnTo>
                    <a:pt x="194" y="50"/>
                  </a:lnTo>
                  <a:lnTo>
                    <a:pt x="195" y="50"/>
                  </a:lnTo>
                  <a:lnTo>
                    <a:pt x="195" y="50"/>
                  </a:lnTo>
                  <a:lnTo>
                    <a:pt x="195" y="50"/>
                  </a:lnTo>
                  <a:lnTo>
                    <a:pt x="196" y="50"/>
                  </a:lnTo>
                  <a:lnTo>
                    <a:pt x="196" y="50"/>
                  </a:lnTo>
                  <a:lnTo>
                    <a:pt x="196" y="50"/>
                  </a:lnTo>
                  <a:lnTo>
                    <a:pt x="196" y="50"/>
                  </a:lnTo>
                  <a:lnTo>
                    <a:pt x="196" y="50"/>
                  </a:lnTo>
                  <a:lnTo>
                    <a:pt x="196" y="50"/>
                  </a:lnTo>
                  <a:lnTo>
                    <a:pt x="196" y="50"/>
                  </a:lnTo>
                  <a:lnTo>
                    <a:pt x="196" y="50"/>
                  </a:lnTo>
                  <a:lnTo>
                    <a:pt x="196" y="50"/>
                  </a:lnTo>
                  <a:lnTo>
                    <a:pt x="196" y="50"/>
                  </a:lnTo>
                  <a:lnTo>
                    <a:pt x="197" y="49"/>
                  </a:lnTo>
                  <a:lnTo>
                    <a:pt x="197" y="48"/>
                  </a:lnTo>
                  <a:lnTo>
                    <a:pt x="198" y="48"/>
                  </a:lnTo>
                  <a:lnTo>
                    <a:pt x="198" y="48"/>
                  </a:lnTo>
                  <a:lnTo>
                    <a:pt x="199" y="48"/>
                  </a:lnTo>
                  <a:lnTo>
                    <a:pt x="199" y="48"/>
                  </a:lnTo>
                  <a:lnTo>
                    <a:pt x="200" y="48"/>
                  </a:lnTo>
                  <a:lnTo>
                    <a:pt x="200" y="48"/>
                  </a:lnTo>
                  <a:lnTo>
                    <a:pt x="201" y="49"/>
                  </a:lnTo>
                  <a:lnTo>
                    <a:pt x="202" y="51"/>
                  </a:lnTo>
                  <a:lnTo>
                    <a:pt x="202" y="54"/>
                  </a:lnTo>
                  <a:lnTo>
                    <a:pt x="200" y="58"/>
                  </a:lnTo>
                  <a:lnTo>
                    <a:pt x="199" y="60"/>
                  </a:lnTo>
                  <a:lnTo>
                    <a:pt x="197" y="62"/>
                  </a:lnTo>
                  <a:lnTo>
                    <a:pt x="196" y="61"/>
                  </a:lnTo>
                  <a:lnTo>
                    <a:pt x="195" y="61"/>
                  </a:lnTo>
                  <a:lnTo>
                    <a:pt x="195" y="60"/>
                  </a:lnTo>
                  <a:lnTo>
                    <a:pt x="195" y="59"/>
                  </a:lnTo>
                  <a:lnTo>
                    <a:pt x="195" y="58"/>
                  </a:lnTo>
                  <a:lnTo>
                    <a:pt x="195" y="58"/>
                  </a:lnTo>
                  <a:lnTo>
                    <a:pt x="195" y="58"/>
                  </a:lnTo>
                  <a:lnTo>
                    <a:pt x="195" y="58"/>
                  </a:lnTo>
                  <a:lnTo>
                    <a:pt x="195" y="58"/>
                  </a:lnTo>
                  <a:lnTo>
                    <a:pt x="194" y="58"/>
                  </a:lnTo>
                  <a:lnTo>
                    <a:pt x="194" y="58"/>
                  </a:lnTo>
                  <a:lnTo>
                    <a:pt x="194" y="58"/>
                  </a:lnTo>
                  <a:lnTo>
                    <a:pt x="191" y="64"/>
                  </a:lnTo>
                  <a:lnTo>
                    <a:pt x="191" y="64"/>
                  </a:lnTo>
                  <a:lnTo>
                    <a:pt x="191" y="64"/>
                  </a:lnTo>
                  <a:lnTo>
                    <a:pt x="191" y="64"/>
                  </a:lnTo>
                  <a:lnTo>
                    <a:pt x="191" y="65"/>
                  </a:lnTo>
                  <a:lnTo>
                    <a:pt x="191" y="65"/>
                  </a:lnTo>
                  <a:lnTo>
                    <a:pt x="191" y="65"/>
                  </a:lnTo>
                  <a:lnTo>
                    <a:pt x="191" y="66"/>
                  </a:lnTo>
                  <a:lnTo>
                    <a:pt x="192" y="66"/>
                  </a:lnTo>
                  <a:lnTo>
                    <a:pt x="192" y="68"/>
                  </a:lnTo>
                  <a:lnTo>
                    <a:pt x="192" y="68"/>
                  </a:lnTo>
                  <a:lnTo>
                    <a:pt x="191" y="70"/>
                  </a:lnTo>
                  <a:lnTo>
                    <a:pt x="190" y="70"/>
                  </a:lnTo>
                  <a:lnTo>
                    <a:pt x="190" y="70"/>
                  </a:lnTo>
                  <a:lnTo>
                    <a:pt x="190" y="71"/>
                  </a:lnTo>
                  <a:lnTo>
                    <a:pt x="190" y="71"/>
                  </a:lnTo>
                  <a:lnTo>
                    <a:pt x="190" y="71"/>
                  </a:lnTo>
                  <a:lnTo>
                    <a:pt x="189" y="71"/>
                  </a:lnTo>
                  <a:lnTo>
                    <a:pt x="190" y="72"/>
                  </a:lnTo>
                  <a:lnTo>
                    <a:pt x="190" y="72"/>
                  </a:lnTo>
                  <a:lnTo>
                    <a:pt x="190" y="73"/>
                  </a:lnTo>
                  <a:lnTo>
                    <a:pt x="190" y="73"/>
                  </a:lnTo>
                  <a:lnTo>
                    <a:pt x="190" y="74"/>
                  </a:lnTo>
                  <a:lnTo>
                    <a:pt x="190" y="74"/>
                  </a:lnTo>
                  <a:lnTo>
                    <a:pt x="190" y="74"/>
                  </a:lnTo>
                  <a:lnTo>
                    <a:pt x="189" y="80"/>
                  </a:lnTo>
                  <a:lnTo>
                    <a:pt x="187" y="83"/>
                  </a:lnTo>
                  <a:lnTo>
                    <a:pt x="186" y="84"/>
                  </a:lnTo>
                  <a:lnTo>
                    <a:pt x="186" y="84"/>
                  </a:lnTo>
                  <a:lnTo>
                    <a:pt x="186" y="84"/>
                  </a:lnTo>
                  <a:lnTo>
                    <a:pt x="186" y="84"/>
                  </a:lnTo>
                  <a:lnTo>
                    <a:pt x="185" y="85"/>
                  </a:lnTo>
                  <a:lnTo>
                    <a:pt x="185" y="86"/>
                  </a:lnTo>
                  <a:lnTo>
                    <a:pt x="185" y="86"/>
                  </a:lnTo>
                  <a:lnTo>
                    <a:pt x="185" y="86"/>
                  </a:lnTo>
                  <a:lnTo>
                    <a:pt x="187" y="86"/>
                  </a:lnTo>
                  <a:lnTo>
                    <a:pt x="187" y="86"/>
                  </a:lnTo>
                  <a:lnTo>
                    <a:pt x="190" y="86"/>
                  </a:lnTo>
                  <a:lnTo>
                    <a:pt x="190" y="85"/>
                  </a:lnTo>
                  <a:lnTo>
                    <a:pt x="191" y="83"/>
                  </a:lnTo>
                  <a:lnTo>
                    <a:pt x="191" y="83"/>
                  </a:lnTo>
                  <a:lnTo>
                    <a:pt x="191" y="83"/>
                  </a:lnTo>
                  <a:lnTo>
                    <a:pt x="191" y="83"/>
                  </a:lnTo>
                  <a:lnTo>
                    <a:pt x="191" y="83"/>
                  </a:lnTo>
                  <a:lnTo>
                    <a:pt x="191" y="83"/>
                  </a:lnTo>
                  <a:lnTo>
                    <a:pt x="191" y="81"/>
                  </a:lnTo>
                  <a:lnTo>
                    <a:pt x="191" y="81"/>
                  </a:lnTo>
                  <a:lnTo>
                    <a:pt x="191" y="81"/>
                  </a:lnTo>
                  <a:lnTo>
                    <a:pt x="191" y="80"/>
                  </a:lnTo>
                  <a:lnTo>
                    <a:pt x="192" y="79"/>
                  </a:lnTo>
                  <a:lnTo>
                    <a:pt x="194" y="79"/>
                  </a:lnTo>
                  <a:lnTo>
                    <a:pt x="196" y="78"/>
                  </a:lnTo>
                  <a:lnTo>
                    <a:pt x="198" y="77"/>
                  </a:lnTo>
                  <a:lnTo>
                    <a:pt x="199" y="77"/>
                  </a:lnTo>
                  <a:lnTo>
                    <a:pt x="199" y="76"/>
                  </a:lnTo>
                  <a:lnTo>
                    <a:pt x="200" y="76"/>
                  </a:lnTo>
                  <a:lnTo>
                    <a:pt x="200" y="76"/>
                  </a:lnTo>
                  <a:lnTo>
                    <a:pt x="200" y="76"/>
                  </a:lnTo>
                  <a:lnTo>
                    <a:pt x="200" y="77"/>
                  </a:lnTo>
                  <a:lnTo>
                    <a:pt x="200" y="80"/>
                  </a:lnTo>
                  <a:lnTo>
                    <a:pt x="200" y="80"/>
                  </a:lnTo>
                  <a:lnTo>
                    <a:pt x="200" y="80"/>
                  </a:lnTo>
                  <a:lnTo>
                    <a:pt x="200" y="81"/>
                  </a:lnTo>
                  <a:lnTo>
                    <a:pt x="200" y="82"/>
                  </a:lnTo>
                  <a:lnTo>
                    <a:pt x="199" y="82"/>
                  </a:lnTo>
                  <a:lnTo>
                    <a:pt x="199" y="82"/>
                  </a:lnTo>
                  <a:lnTo>
                    <a:pt x="199" y="82"/>
                  </a:lnTo>
                  <a:lnTo>
                    <a:pt x="199" y="82"/>
                  </a:lnTo>
                  <a:lnTo>
                    <a:pt x="199" y="82"/>
                  </a:lnTo>
                  <a:lnTo>
                    <a:pt x="198" y="83"/>
                  </a:lnTo>
                  <a:lnTo>
                    <a:pt x="197" y="86"/>
                  </a:lnTo>
                  <a:lnTo>
                    <a:pt x="197" y="86"/>
                  </a:lnTo>
                  <a:lnTo>
                    <a:pt x="197" y="87"/>
                  </a:lnTo>
                  <a:lnTo>
                    <a:pt x="197" y="87"/>
                  </a:lnTo>
                  <a:lnTo>
                    <a:pt x="197" y="87"/>
                  </a:lnTo>
                  <a:lnTo>
                    <a:pt x="197" y="87"/>
                  </a:lnTo>
                  <a:lnTo>
                    <a:pt x="197" y="87"/>
                  </a:lnTo>
                  <a:lnTo>
                    <a:pt x="198" y="87"/>
                  </a:lnTo>
                  <a:lnTo>
                    <a:pt x="198" y="88"/>
                  </a:lnTo>
                  <a:lnTo>
                    <a:pt x="198" y="88"/>
                  </a:lnTo>
                  <a:lnTo>
                    <a:pt x="198" y="88"/>
                  </a:lnTo>
                  <a:lnTo>
                    <a:pt x="199" y="88"/>
                  </a:lnTo>
                  <a:lnTo>
                    <a:pt x="202" y="87"/>
                  </a:lnTo>
                  <a:lnTo>
                    <a:pt x="202" y="87"/>
                  </a:lnTo>
                  <a:lnTo>
                    <a:pt x="202" y="88"/>
                  </a:lnTo>
                  <a:lnTo>
                    <a:pt x="202" y="88"/>
                  </a:lnTo>
                  <a:lnTo>
                    <a:pt x="202" y="88"/>
                  </a:lnTo>
                  <a:lnTo>
                    <a:pt x="203" y="87"/>
                  </a:lnTo>
                  <a:lnTo>
                    <a:pt x="203" y="87"/>
                  </a:lnTo>
                  <a:lnTo>
                    <a:pt x="203" y="87"/>
                  </a:lnTo>
                  <a:lnTo>
                    <a:pt x="203" y="87"/>
                  </a:lnTo>
                  <a:lnTo>
                    <a:pt x="203" y="87"/>
                  </a:lnTo>
                  <a:lnTo>
                    <a:pt x="203" y="87"/>
                  </a:lnTo>
                  <a:lnTo>
                    <a:pt x="203" y="87"/>
                  </a:lnTo>
                  <a:lnTo>
                    <a:pt x="203" y="87"/>
                  </a:lnTo>
                  <a:lnTo>
                    <a:pt x="203" y="87"/>
                  </a:lnTo>
                  <a:lnTo>
                    <a:pt x="203" y="87"/>
                  </a:lnTo>
                  <a:lnTo>
                    <a:pt x="203" y="87"/>
                  </a:lnTo>
                  <a:lnTo>
                    <a:pt x="203" y="87"/>
                  </a:lnTo>
                  <a:lnTo>
                    <a:pt x="202" y="87"/>
                  </a:lnTo>
                  <a:lnTo>
                    <a:pt x="202" y="87"/>
                  </a:lnTo>
                  <a:lnTo>
                    <a:pt x="202" y="87"/>
                  </a:lnTo>
                  <a:lnTo>
                    <a:pt x="202" y="87"/>
                  </a:lnTo>
                  <a:lnTo>
                    <a:pt x="202" y="87"/>
                  </a:lnTo>
                  <a:lnTo>
                    <a:pt x="203" y="86"/>
                  </a:lnTo>
                  <a:lnTo>
                    <a:pt x="203" y="86"/>
                  </a:lnTo>
                  <a:lnTo>
                    <a:pt x="203" y="86"/>
                  </a:lnTo>
                  <a:lnTo>
                    <a:pt x="203" y="86"/>
                  </a:lnTo>
                  <a:lnTo>
                    <a:pt x="203" y="86"/>
                  </a:lnTo>
                  <a:lnTo>
                    <a:pt x="203" y="86"/>
                  </a:lnTo>
                  <a:lnTo>
                    <a:pt x="203" y="86"/>
                  </a:lnTo>
                  <a:lnTo>
                    <a:pt x="203" y="87"/>
                  </a:lnTo>
                  <a:lnTo>
                    <a:pt x="203" y="87"/>
                  </a:lnTo>
                  <a:lnTo>
                    <a:pt x="203" y="87"/>
                  </a:lnTo>
                  <a:lnTo>
                    <a:pt x="203" y="87"/>
                  </a:lnTo>
                  <a:lnTo>
                    <a:pt x="203" y="87"/>
                  </a:lnTo>
                  <a:lnTo>
                    <a:pt x="203" y="87"/>
                  </a:lnTo>
                  <a:lnTo>
                    <a:pt x="203" y="87"/>
                  </a:lnTo>
                  <a:lnTo>
                    <a:pt x="203" y="87"/>
                  </a:lnTo>
                  <a:lnTo>
                    <a:pt x="203" y="88"/>
                  </a:lnTo>
                  <a:lnTo>
                    <a:pt x="203" y="88"/>
                  </a:lnTo>
                  <a:lnTo>
                    <a:pt x="203" y="88"/>
                  </a:lnTo>
                  <a:lnTo>
                    <a:pt x="203" y="88"/>
                  </a:lnTo>
                  <a:lnTo>
                    <a:pt x="203" y="88"/>
                  </a:lnTo>
                  <a:lnTo>
                    <a:pt x="204" y="88"/>
                  </a:lnTo>
                  <a:lnTo>
                    <a:pt x="204" y="88"/>
                  </a:lnTo>
                  <a:lnTo>
                    <a:pt x="208" y="84"/>
                  </a:lnTo>
                  <a:lnTo>
                    <a:pt x="208" y="83"/>
                  </a:lnTo>
                  <a:lnTo>
                    <a:pt x="208" y="82"/>
                  </a:lnTo>
                  <a:lnTo>
                    <a:pt x="208" y="81"/>
                  </a:lnTo>
                  <a:lnTo>
                    <a:pt x="209" y="82"/>
                  </a:lnTo>
                  <a:lnTo>
                    <a:pt x="210" y="83"/>
                  </a:lnTo>
                  <a:lnTo>
                    <a:pt x="211" y="83"/>
                  </a:lnTo>
                  <a:lnTo>
                    <a:pt x="212" y="83"/>
                  </a:lnTo>
                  <a:lnTo>
                    <a:pt x="212" y="83"/>
                  </a:lnTo>
                  <a:lnTo>
                    <a:pt x="212" y="83"/>
                  </a:lnTo>
                  <a:lnTo>
                    <a:pt x="212" y="83"/>
                  </a:lnTo>
                  <a:lnTo>
                    <a:pt x="212" y="83"/>
                  </a:lnTo>
                  <a:lnTo>
                    <a:pt x="212" y="83"/>
                  </a:lnTo>
                  <a:lnTo>
                    <a:pt x="212" y="83"/>
                  </a:lnTo>
                  <a:lnTo>
                    <a:pt x="212" y="83"/>
                  </a:lnTo>
                  <a:lnTo>
                    <a:pt x="212" y="84"/>
                  </a:lnTo>
                  <a:lnTo>
                    <a:pt x="212" y="84"/>
                  </a:lnTo>
                  <a:lnTo>
                    <a:pt x="213" y="84"/>
                  </a:lnTo>
                  <a:lnTo>
                    <a:pt x="213" y="84"/>
                  </a:lnTo>
                  <a:lnTo>
                    <a:pt x="213" y="84"/>
                  </a:lnTo>
                  <a:lnTo>
                    <a:pt x="213" y="84"/>
                  </a:lnTo>
                  <a:lnTo>
                    <a:pt x="213" y="84"/>
                  </a:lnTo>
                  <a:lnTo>
                    <a:pt x="213" y="84"/>
                  </a:lnTo>
                  <a:lnTo>
                    <a:pt x="213" y="84"/>
                  </a:lnTo>
                  <a:lnTo>
                    <a:pt x="213" y="84"/>
                  </a:lnTo>
                  <a:lnTo>
                    <a:pt x="213" y="84"/>
                  </a:lnTo>
                  <a:lnTo>
                    <a:pt x="213" y="84"/>
                  </a:lnTo>
                  <a:lnTo>
                    <a:pt x="213" y="85"/>
                  </a:lnTo>
                  <a:lnTo>
                    <a:pt x="213" y="85"/>
                  </a:lnTo>
                  <a:lnTo>
                    <a:pt x="213" y="85"/>
                  </a:lnTo>
                  <a:lnTo>
                    <a:pt x="213" y="85"/>
                  </a:lnTo>
                  <a:lnTo>
                    <a:pt x="213" y="85"/>
                  </a:lnTo>
                  <a:lnTo>
                    <a:pt x="213" y="85"/>
                  </a:lnTo>
                  <a:lnTo>
                    <a:pt x="213" y="85"/>
                  </a:lnTo>
                  <a:lnTo>
                    <a:pt x="215" y="86"/>
                  </a:lnTo>
                  <a:lnTo>
                    <a:pt x="215" y="87"/>
                  </a:lnTo>
                  <a:lnTo>
                    <a:pt x="218" y="88"/>
                  </a:lnTo>
                  <a:lnTo>
                    <a:pt x="218" y="88"/>
                  </a:lnTo>
                  <a:lnTo>
                    <a:pt x="218" y="88"/>
                  </a:lnTo>
                  <a:lnTo>
                    <a:pt x="219" y="89"/>
                  </a:lnTo>
                  <a:lnTo>
                    <a:pt x="220" y="89"/>
                  </a:lnTo>
                  <a:lnTo>
                    <a:pt x="221" y="89"/>
                  </a:lnTo>
                  <a:lnTo>
                    <a:pt x="221" y="89"/>
                  </a:lnTo>
                  <a:lnTo>
                    <a:pt x="222" y="88"/>
                  </a:lnTo>
                  <a:lnTo>
                    <a:pt x="222" y="88"/>
                  </a:lnTo>
                  <a:lnTo>
                    <a:pt x="223" y="88"/>
                  </a:lnTo>
                  <a:lnTo>
                    <a:pt x="223" y="88"/>
                  </a:lnTo>
                  <a:lnTo>
                    <a:pt x="225" y="87"/>
                  </a:lnTo>
                  <a:lnTo>
                    <a:pt x="225" y="88"/>
                  </a:lnTo>
                  <a:lnTo>
                    <a:pt x="225" y="88"/>
                  </a:lnTo>
                  <a:lnTo>
                    <a:pt x="225" y="88"/>
                  </a:lnTo>
                  <a:lnTo>
                    <a:pt x="227" y="90"/>
                  </a:lnTo>
                  <a:lnTo>
                    <a:pt x="227" y="90"/>
                  </a:lnTo>
                  <a:lnTo>
                    <a:pt x="227" y="90"/>
                  </a:lnTo>
                  <a:lnTo>
                    <a:pt x="227" y="91"/>
                  </a:lnTo>
                  <a:lnTo>
                    <a:pt x="227" y="91"/>
                  </a:lnTo>
                  <a:lnTo>
                    <a:pt x="227" y="91"/>
                  </a:lnTo>
                  <a:lnTo>
                    <a:pt x="224" y="94"/>
                  </a:lnTo>
                  <a:lnTo>
                    <a:pt x="224" y="94"/>
                  </a:lnTo>
                  <a:lnTo>
                    <a:pt x="224" y="95"/>
                  </a:lnTo>
                  <a:lnTo>
                    <a:pt x="224" y="95"/>
                  </a:lnTo>
                  <a:lnTo>
                    <a:pt x="223" y="94"/>
                  </a:lnTo>
                  <a:lnTo>
                    <a:pt x="222" y="94"/>
                  </a:lnTo>
                  <a:lnTo>
                    <a:pt x="222" y="94"/>
                  </a:lnTo>
                  <a:lnTo>
                    <a:pt x="222" y="94"/>
                  </a:lnTo>
                  <a:lnTo>
                    <a:pt x="219" y="93"/>
                  </a:lnTo>
                  <a:lnTo>
                    <a:pt x="219" y="93"/>
                  </a:lnTo>
                  <a:lnTo>
                    <a:pt x="218" y="92"/>
                  </a:lnTo>
                  <a:lnTo>
                    <a:pt x="218" y="92"/>
                  </a:lnTo>
                  <a:lnTo>
                    <a:pt x="216" y="91"/>
                  </a:lnTo>
                  <a:lnTo>
                    <a:pt x="216" y="90"/>
                  </a:lnTo>
                  <a:lnTo>
                    <a:pt x="216" y="90"/>
                  </a:lnTo>
                  <a:lnTo>
                    <a:pt x="215" y="89"/>
                  </a:lnTo>
                  <a:lnTo>
                    <a:pt x="215" y="89"/>
                  </a:lnTo>
                  <a:lnTo>
                    <a:pt x="215" y="89"/>
                  </a:lnTo>
                  <a:lnTo>
                    <a:pt x="216" y="89"/>
                  </a:lnTo>
                  <a:lnTo>
                    <a:pt x="216" y="89"/>
                  </a:lnTo>
                  <a:lnTo>
                    <a:pt x="215" y="89"/>
                  </a:lnTo>
                  <a:lnTo>
                    <a:pt x="215" y="89"/>
                  </a:lnTo>
                  <a:lnTo>
                    <a:pt x="215" y="88"/>
                  </a:lnTo>
                  <a:lnTo>
                    <a:pt x="215" y="88"/>
                  </a:lnTo>
                  <a:lnTo>
                    <a:pt x="215" y="88"/>
                  </a:lnTo>
                  <a:lnTo>
                    <a:pt x="215" y="88"/>
                  </a:lnTo>
                  <a:lnTo>
                    <a:pt x="213" y="88"/>
                  </a:lnTo>
                  <a:lnTo>
                    <a:pt x="213" y="88"/>
                  </a:lnTo>
                  <a:lnTo>
                    <a:pt x="213" y="88"/>
                  </a:lnTo>
                  <a:lnTo>
                    <a:pt x="213" y="88"/>
                  </a:lnTo>
                  <a:lnTo>
                    <a:pt x="212" y="88"/>
                  </a:lnTo>
                  <a:lnTo>
                    <a:pt x="212" y="89"/>
                  </a:lnTo>
                  <a:lnTo>
                    <a:pt x="212" y="89"/>
                  </a:lnTo>
                  <a:lnTo>
                    <a:pt x="209" y="93"/>
                  </a:lnTo>
                  <a:lnTo>
                    <a:pt x="209" y="93"/>
                  </a:lnTo>
                  <a:lnTo>
                    <a:pt x="209" y="93"/>
                  </a:lnTo>
                  <a:lnTo>
                    <a:pt x="209" y="93"/>
                  </a:lnTo>
                  <a:lnTo>
                    <a:pt x="209" y="93"/>
                  </a:lnTo>
                  <a:lnTo>
                    <a:pt x="209" y="93"/>
                  </a:lnTo>
                  <a:lnTo>
                    <a:pt x="209" y="93"/>
                  </a:lnTo>
                  <a:lnTo>
                    <a:pt x="208" y="93"/>
                  </a:lnTo>
                  <a:lnTo>
                    <a:pt x="208" y="93"/>
                  </a:lnTo>
                  <a:lnTo>
                    <a:pt x="208" y="93"/>
                  </a:lnTo>
                  <a:lnTo>
                    <a:pt x="208" y="93"/>
                  </a:lnTo>
                  <a:lnTo>
                    <a:pt x="208" y="93"/>
                  </a:lnTo>
                  <a:lnTo>
                    <a:pt x="208" y="92"/>
                  </a:lnTo>
                  <a:lnTo>
                    <a:pt x="208" y="92"/>
                  </a:lnTo>
                  <a:lnTo>
                    <a:pt x="208" y="92"/>
                  </a:lnTo>
                  <a:lnTo>
                    <a:pt x="208" y="92"/>
                  </a:lnTo>
                  <a:lnTo>
                    <a:pt x="208" y="92"/>
                  </a:lnTo>
                  <a:lnTo>
                    <a:pt x="207" y="93"/>
                  </a:lnTo>
                  <a:lnTo>
                    <a:pt x="207" y="93"/>
                  </a:lnTo>
                  <a:lnTo>
                    <a:pt x="206" y="93"/>
                  </a:lnTo>
                  <a:lnTo>
                    <a:pt x="206" y="93"/>
                  </a:lnTo>
                  <a:lnTo>
                    <a:pt x="206" y="94"/>
                  </a:lnTo>
                  <a:lnTo>
                    <a:pt x="205" y="95"/>
                  </a:lnTo>
                  <a:lnTo>
                    <a:pt x="205" y="96"/>
                  </a:lnTo>
                  <a:lnTo>
                    <a:pt x="205" y="97"/>
                  </a:lnTo>
                  <a:lnTo>
                    <a:pt x="205" y="97"/>
                  </a:lnTo>
                  <a:lnTo>
                    <a:pt x="206" y="98"/>
                  </a:lnTo>
                  <a:lnTo>
                    <a:pt x="206" y="98"/>
                  </a:lnTo>
                  <a:lnTo>
                    <a:pt x="206" y="98"/>
                  </a:lnTo>
                  <a:lnTo>
                    <a:pt x="207" y="98"/>
                  </a:lnTo>
                  <a:lnTo>
                    <a:pt x="208" y="100"/>
                  </a:lnTo>
                  <a:lnTo>
                    <a:pt x="208" y="101"/>
                  </a:lnTo>
                  <a:lnTo>
                    <a:pt x="205" y="105"/>
                  </a:lnTo>
                  <a:lnTo>
                    <a:pt x="205" y="105"/>
                  </a:lnTo>
                  <a:lnTo>
                    <a:pt x="204" y="105"/>
                  </a:lnTo>
                  <a:lnTo>
                    <a:pt x="204" y="105"/>
                  </a:lnTo>
                  <a:lnTo>
                    <a:pt x="204" y="105"/>
                  </a:lnTo>
                  <a:lnTo>
                    <a:pt x="202" y="109"/>
                  </a:lnTo>
                  <a:lnTo>
                    <a:pt x="202" y="109"/>
                  </a:lnTo>
                  <a:lnTo>
                    <a:pt x="202" y="109"/>
                  </a:lnTo>
                  <a:lnTo>
                    <a:pt x="201" y="110"/>
                  </a:lnTo>
                  <a:lnTo>
                    <a:pt x="201" y="110"/>
                  </a:lnTo>
                  <a:lnTo>
                    <a:pt x="201" y="110"/>
                  </a:lnTo>
                  <a:lnTo>
                    <a:pt x="201" y="111"/>
                  </a:lnTo>
                  <a:lnTo>
                    <a:pt x="201" y="111"/>
                  </a:lnTo>
                  <a:lnTo>
                    <a:pt x="201" y="111"/>
                  </a:lnTo>
                  <a:lnTo>
                    <a:pt x="202" y="111"/>
                  </a:lnTo>
                  <a:lnTo>
                    <a:pt x="202" y="111"/>
                  </a:lnTo>
                  <a:lnTo>
                    <a:pt x="202" y="111"/>
                  </a:lnTo>
                  <a:lnTo>
                    <a:pt x="202" y="111"/>
                  </a:lnTo>
                  <a:lnTo>
                    <a:pt x="202" y="112"/>
                  </a:lnTo>
                  <a:lnTo>
                    <a:pt x="202" y="112"/>
                  </a:lnTo>
                  <a:lnTo>
                    <a:pt x="202" y="112"/>
                  </a:lnTo>
                  <a:lnTo>
                    <a:pt x="202" y="112"/>
                  </a:lnTo>
                  <a:lnTo>
                    <a:pt x="203" y="112"/>
                  </a:lnTo>
                  <a:lnTo>
                    <a:pt x="203" y="112"/>
                  </a:lnTo>
                  <a:lnTo>
                    <a:pt x="203" y="112"/>
                  </a:lnTo>
                  <a:lnTo>
                    <a:pt x="203" y="112"/>
                  </a:lnTo>
                  <a:lnTo>
                    <a:pt x="203" y="112"/>
                  </a:lnTo>
                  <a:lnTo>
                    <a:pt x="203" y="112"/>
                  </a:lnTo>
                  <a:lnTo>
                    <a:pt x="203" y="112"/>
                  </a:lnTo>
                  <a:lnTo>
                    <a:pt x="203" y="112"/>
                  </a:lnTo>
                  <a:lnTo>
                    <a:pt x="203" y="112"/>
                  </a:lnTo>
                  <a:lnTo>
                    <a:pt x="203" y="112"/>
                  </a:lnTo>
                  <a:lnTo>
                    <a:pt x="204" y="112"/>
                  </a:lnTo>
                  <a:lnTo>
                    <a:pt x="204" y="112"/>
                  </a:lnTo>
                  <a:lnTo>
                    <a:pt x="204" y="114"/>
                  </a:lnTo>
                  <a:lnTo>
                    <a:pt x="204" y="114"/>
                  </a:lnTo>
                  <a:lnTo>
                    <a:pt x="203" y="114"/>
                  </a:lnTo>
                  <a:lnTo>
                    <a:pt x="203" y="114"/>
                  </a:lnTo>
                  <a:lnTo>
                    <a:pt x="202" y="115"/>
                  </a:lnTo>
                  <a:lnTo>
                    <a:pt x="201" y="115"/>
                  </a:lnTo>
                  <a:lnTo>
                    <a:pt x="200" y="116"/>
                  </a:lnTo>
                  <a:lnTo>
                    <a:pt x="200" y="116"/>
                  </a:lnTo>
                  <a:lnTo>
                    <a:pt x="200" y="116"/>
                  </a:lnTo>
                  <a:lnTo>
                    <a:pt x="200" y="115"/>
                  </a:lnTo>
                  <a:lnTo>
                    <a:pt x="199" y="114"/>
                  </a:lnTo>
                  <a:lnTo>
                    <a:pt x="197" y="114"/>
                  </a:lnTo>
                  <a:lnTo>
                    <a:pt x="197" y="114"/>
                  </a:lnTo>
                  <a:lnTo>
                    <a:pt x="197" y="114"/>
                  </a:lnTo>
                  <a:lnTo>
                    <a:pt x="197" y="114"/>
                  </a:lnTo>
                  <a:lnTo>
                    <a:pt x="197" y="114"/>
                  </a:lnTo>
                  <a:lnTo>
                    <a:pt x="197" y="115"/>
                  </a:lnTo>
                  <a:lnTo>
                    <a:pt x="196" y="115"/>
                  </a:lnTo>
                  <a:lnTo>
                    <a:pt x="196" y="115"/>
                  </a:lnTo>
                  <a:lnTo>
                    <a:pt x="196" y="115"/>
                  </a:lnTo>
                  <a:lnTo>
                    <a:pt x="196" y="115"/>
                  </a:lnTo>
                  <a:lnTo>
                    <a:pt x="194" y="115"/>
                  </a:lnTo>
                  <a:lnTo>
                    <a:pt x="194" y="114"/>
                  </a:lnTo>
                  <a:lnTo>
                    <a:pt x="193" y="114"/>
                  </a:lnTo>
                  <a:lnTo>
                    <a:pt x="193" y="113"/>
                  </a:lnTo>
                  <a:lnTo>
                    <a:pt x="193" y="113"/>
                  </a:lnTo>
                  <a:lnTo>
                    <a:pt x="192" y="112"/>
                  </a:lnTo>
                  <a:lnTo>
                    <a:pt x="191" y="112"/>
                  </a:lnTo>
                  <a:lnTo>
                    <a:pt x="191" y="112"/>
                  </a:lnTo>
                  <a:lnTo>
                    <a:pt x="191" y="112"/>
                  </a:lnTo>
                  <a:lnTo>
                    <a:pt x="191" y="112"/>
                  </a:lnTo>
                  <a:lnTo>
                    <a:pt x="189" y="113"/>
                  </a:lnTo>
                  <a:lnTo>
                    <a:pt x="188" y="114"/>
                  </a:lnTo>
                  <a:lnTo>
                    <a:pt x="188" y="114"/>
                  </a:lnTo>
                  <a:lnTo>
                    <a:pt x="186" y="114"/>
                  </a:lnTo>
                  <a:lnTo>
                    <a:pt x="186" y="114"/>
                  </a:lnTo>
                  <a:lnTo>
                    <a:pt x="186" y="114"/>
                  </a:lnTo>
                  <a:lnTo>
                    <a:pt x="186" y="114"/>
                  </a:lnTo>
                  <a:lnTo>
                    <a:pt x="186" y="114"/>
                  </a:lnTo>
                  <a:lnTo>
                    <a:pt x="186" y="114"/>
                  </a:lnTo>
                  <a:lnTo>
                    <a:pt x="185" y="114"/>
                  </a:lnTo>
                  <a:lnTo>
                    <a:pt x="184" y="114"/>
                  </a:lnTo>
                  <a:lnTo>
                    <a:pt x="184" y="114"/>
                  </a:lnTo>
                  <a:lnTo>
                    <a:pt x="186" y="115"/>
                  </a:lnTo>
                  <a:lnTo>
                    <a:pt x="188" y="116"/>
                  </a:lnTo>
                  <a:lnTo>
                    <a:pt x="188" y="115"/>
                  </a:lnTo>
                  <a:lnTo>
                    <a:pt x="189" y="115"/>
                  </a:lnTo>
                  <a:lnTo>
                    <a:pt x="189" y="115"/>
                  </a:lnTo>
                  <a:lnTo>
                    <a:pt x="189" y="115"/>
                  </a:lnTo>
                  <a:lnTo>
                    <a:pt x="190" y="115"/>
                  </a:lnTo>
                  <a:lnTo>
                    <a:pt x="190" y="115"/>
                  </a:lnTo>
                  <a:lnTo>
                    <a:pt x="190" y="116"/>
                  </a:lnTo>
                  <a:lnTo>
                    <a:pt x="190" y="116"/>
                  </a:lnTo>
                  <a:lnTo>
                    <a:pt x="189" y="116"/>
                  </a:lnTo>
                  <a:lnTo>
                    <a:pt x="189" y="116"/>
                  </a:lnTo>
                  <a:lnTo>
                    <a:pt x="188" y="116"/>
                  </a:lnTo>
                  <a:lnTo>
                    <a:pt x="188" y="116"/>
                  </a:lnTo>
                  <a:lnTo>
                    <a:pt x="188" y="116"/>
                  </a:lnTo>
                  <a:lnTo>
                    <a:pt x="188" y="116"/>
                  </a:lnTo>
                  <a:lnTo>
                    <a:pt x="188" y="116"/>
                  </a:lnTo>
                  <a:lnTo>
                    <a:pt x="188" y="116"/>
                  </a:lnTo>
                  <a:lnTo>
                    <a:pt x="188" y="116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99" name="Freeform 328"/>
            <p:cNvSpPr>
              <a:spLocks/>
            </p:cNvSpPr>
            <p:nvPr/>
          </p:nvSpPr>
          <p:spPr bwMode="auto">
            <a:xfrm>
              <a:off x="1647309" y="2038143"/>
              <a:ext cx="55924" cy="61810"/>
            </a:xfrm>
            <a:custGeom>
              <a:avLst/>
              <a:gdLst>
                <a:gd name="T0" fmla="*/ 4 w 19"/>
                <a:gd name="T1" fmla="*/ 21 h 21"/>
                <a:gd name="T2" fmla="*/ 2 w 19"/>
                <a:gd name="T3" fmla="*/ 21 h 21"/>
                <a:gd name="T4" fmla="*/ 0 w 19"/>
                <a:gd name="T5" fmla="*/ 15 h 21"/>
                <a:gd name="T6" fmla="*/ 1 w 19"/>
                <a:gd name="T7" fmla="*/ 12 h 21"/>
                <a:gd name="T8" fmla="*/ 4 w 19"/>
                <a:gd name="T9" fmla="*/ 11 h 21"/>
                <a:gd name="T10" fmla="*/ 7 w 19"/>
                <a:gd name="T11" fmla="*/ 8 h 21"/>
                <a:gd name="T12" fmla="*/ 9 w 19"/>
                <a:gd name="T13" fmla="*/ 6 h 21"/>
                <a:gd name="T14" fmla="*/ 10 w 19"/>
                <a:gd name="T15" fmla="*/ 7 h 21"/>
                <a:gd name="T16" fmla="*/ 10 w 19"/>
                <a:gd name="T17" fmla="*/ 7 h 21"/>
                <a:gd name="T18" fmla="*/ 11 w 19"/>
                <a:gd name="T19" fmla="*/ 6 h 21"/>
                <a:gd name="T20" fmla="*/ 11 w 19"/>
                <a:gd name="T21" fmla="*/ 4 h 21"/>
                <a:gd name="T22" fmla="*/ 11 w 19"/>
                <a:gd name="T23" fmla="*/ 4 h 21"/>
                <a:gd name="T24" fmla="*/ 10 w 19"/>
                <a:gd name="T25" fmla="*/ 3 h 21"/>
                <a:gd name="T26" fmla="*/ 12 w 19"/>
                <a:gd name="T27" fmla="*/ 0 h 21"/>
                <a:gd name="T28" fmla="*/ 13 w 19"/>
                <a:gd name="T29" fmla="*/ 0 h 21"/>
                <a:gd name="T30" fmla="*/ 15 w 19"/>
                <a:gd name="T31" fmla="*/ 3 h 21"/>
                <a:gd name="T32" fmla="*/ 15 w 19"/>
                <a:gd name="T33" fmla="*/ 4 h 21"/>
                <a:gd name="T34" fmla="*/ 14 w 19"/>
                <a:gd name="T35" fmla="*/ 4 h 21"/>
                <a:gd name="T36" fmla="*/ 14 w 19"/>
                <a:gd name="T37" fmla="*/ 4 h 21"/>
                <a:gd name="T38" fmla="*/ 15 w 19"/>
                <a:gd name="T39" fmla="*/ 7 h 21"/>
                <a:gd name="T40" fmla="*/ 15 w 19"/>
                <a:gd name="T41" fmla="*/ 7 h 21"/>
                <a:gd name="T42" fmla="*/ 16 w 19"/>
                <a:gd name="T43" fmla="*/ 7 h 21"/>
                <a:gd name="T44" fmla="*/ 16 w 19"/>
                <a:gd name="T45" fmla="*/ 7 h 21"/>
                <a:gd name="T46" fmla="*/ 16 w 19"/>
                <a:gd name="T47" fmla="*/ 11 h 21"/>
                <a:gd name="T48" fmla="*/ 18 w 19"/>
                <a:gd name="T49" fmla="*/ 11 h 21"/>
                <a:gd name="T50" fmla="*/ 19 w 19"/>
                <a:gd name="T51" fmla="*/ 11 h 21"/>
                <a:gd name="T52" fmla="*/ 19 w 19"/>
                <a:gd name="T53" fmla="*/ 12 h 21"/>
                <a:gd name="T54" fmla="*/ 19 w 19"/>
                <a:gd name="T55" fmla="*/ 12 h 21"/>
                <a:gd name="T56" fmla="*/ 19 w 19"/>
                <a:gd name="T57" fmla="*/ 12 h 21"/>
                <a:gd name="T58" fmla="*/ 19 w 19"/>
                <a:gd name="T59" fmla="*/ 12 h 21"/>
                <a:gd name="T60" fmla="*/ 19 w 19"/>
                <a:gd name="T61" fmla="*/ 14 h 21"/>
                <a:gd name="T62" fmla="*/ 18 w 19"/>
                <a:gd name="T63" fmla="*/ 14 h 21"/>
                <a:gd name="T64" fmla="*/ 18 w 19"/>
                <a:gd name="T65" fmla="*/ 14 h 21"/>
                <a:gd name="T66" fmla="*/ 18 w 19"/>
                <a:gd name="T67" fmla="*/ 14 h 21"/>
                <a:gd name="T68" fmla="*/ 18 w 19"/>
                <a:gd name="T69" fmla="*/ 14 h 21"/>
                <a:gd name="T70" fmla="*/ 18 w 19"/>
                <a:gd name="T71" fmla="*/ 14 h 21"/>
                <a:gd name="T72" fmla="*/ 17 w 19"/>
                <a:gd name="T73" fmla="*/ 14 h 21"/>
                <a:gd name="T74" fmla="*/ 16 w 19"/>
                <a:gd name="T75" fmla="*/ 14 h 21"/>
                <a:gd name="T76" fmla="*/ 16 w 19"/>
                <a:gd name="T77" fmla="*/ 15 h 21"/>
                <a:gd name="T78" fmla="*/ 17 w 19"/>
                <a:gd name="T79" fmla="*/ 15 h 21"/>
                <a:gd name="T80" fmla="*/ 17 w 19"/>
                <a:gd name="T81" fmla="*/ 15 h 21"/>
                <a:gd name="T82" fmla="*/ 18 w 19"/>
                <a:gd name="T83" fmla="*/ 16 h 21"/>
                <a:gd name="T84" fmla="*/ 17 w 19"/>
                <a:gd name="T85" fmla="*/ 19 h 21"/>
                <a:gd name="T86" fmla="*/ 12 w 19"/>
                <a:gd name="T87" fmla="*/ 19 h 21"/>
                <a:gd name="T88" fmla="*/ 12 w 19"/>
                <a:gd name="T89" fmla="*/ 19 h 21"/>
                <a:gd name="T90" fmla="*/ 12 w 19"/>
                <a:gd name="T91" fmla="*/ 18 h 21"/>
                <a:gd name="T92" fmla="*/ 11 w 19"/>
                <a:gd name="T9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" h="21">
                  <a:moveTo>
                    <a:pt x="8" y="20"/>
                  </a:moveTo>
                  <a:lnTo>
                    <a:pt x="7" y="20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4" y="11"/>
                  </a:lnTo>
                  <a:lnTo>
                    <a:pt x="7" y="10"/>
                  </a:lnTo>
                  <a:lnTo>
                    <a:pt x="7" y="9"/>
                  </a:lnTo>
                  <a:lnTo>
                    <a:pt x="7" y="8"/>
                  </a:lnTo>
                  <a:lnTo>
                    <a:pt x="8" y="5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7" y="10"/>
                  </a:lnTo>
                  <a:lnTo>
                    <a:pt x="16" y="11"/>
                  </a:lnTo>
                  <a:lnTo>
                    <a:pt x="17" y="12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6" y="14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7" y="18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3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8" y="20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0" name="Freeform 329"/>
            <p:cNvSpPr>
              <a:spLocks/>
            </p:cNvSpPr>
            <p:nvPr/>
          </p:nvSpPr>
          <p:spPr bwMode="auto">
            <a:xfrm>
              <a:off x="1694402" y="2061690"/>
              <a:ext cx="41207" cy="67697"/>
            </a:xfrm>
            <a:custGeom>
              <a:avLst/>
              <a:gdLst>
                <a:gd name="T0" fmla="*/ 10 w 14"/>
                <a:gd name="T1" fmla="*/ 1 h 23"/>
                <a:gd name="T2" fmla="*/ 10 w 14"/>
                <a:gd name="T3" fmla="*/ 2 h 23"/>
                <a:gd name="T4" fmla="*/ 13 w 14"/>
                <a:gd name="T5" fmla="*/ 7 h 23"/>
                <a:gd name="T6" fmla="*/ 14 w 14"/>
                <a:gd name="T7" fmla="*/ 9 h 23"/>
                <a:gd name="T8" fmla="*/ 14 w 14"/>
                <a:gd name="T9" fmla="*/ 9 h 23"/>
                <a:gd name="T10" fmla="*/ 14 w 14"/>
                <a:gd name="T11" fmla="*/ 10 h 23"/>
                <a:gd name="T12" fmla="*/ 13 w 14"/>
                <a:gd name="T13" fmla="*/ 10 h 23"/>
                <a:gd name="T14" fmla="*/ 11 w 14"/>
                <a:gd name="T15" fmla="*/ 17 h 23"/>
                <a:gd name="T16" fmla="*/ 8 w 14"/>
                <a:gd name="T17" fmla="*/ 20 h 23"/>
                <a:gd name="T18" fmla="*/ 8 w 14"/>
                <a:gd name="T19" fmla="*/ 22 h 23"/>
                <a:gd name="T20" fmla="*/ 9 w 14"/>
                <a:gd name="T21" fmla="*/ 22 h 23"/>
                <a:gd name="T22" fmla="*/ 9 w 14"/>
                <a:gd name="T23" fmla="*/ 21 h 23"/>
                <a:gd name="T24" fmla="*/ 9 w 14"/>
                <a:gd name="T25" fmla="*/ 21 h 23"/>
                <a:gd name="T26" fmla="*/ 12 w 14"/>
                <a:gd name="T27" fmla="*/ 20 h 23"/>
                <a:gd name="T28" fmla="*/ 12 w 14"/>
                <a:gd name="T29" fmla="*/ 21 h 23"/>
                <a:gd name="T30" fmla="*/ 12 w 14"/>
                <a:gd name="T31" fmla="*/ 22 h 23"/>
                <a:gd name="T32" fmla="*/ 12 w 14"/>
                <a:gd name="T33" fmla="*/ 23 h 23"/>
                <a:gd name="T34" fmla="*/ 6 w 14"/>
                <a:gd name="T35" fmla="*/ 21 h 23"/>
                <a:gd name="T36" fmla="*/ 6 w 14"/>
                <a:gd name="T37" fmla="*/ 20 h 23"/>
                <a:gd name="T38" fmla="*/ 5 w 14"/>
                <a:gd name="T39" fmla="*/ 19 h 23"/>
                <a:gd name="T40" fmla="*/ 5 w 14"/>
                <a:gd name="T41" fmla="*/ 19 h 23"/>
                <a:gd name="T42" fmla="*/ 3 w 14"/>
                <a:gd name="T43" fmla="*/ 21 h 23"/>
                <a:gd name="T44" fmla="*/ 3 w 14"/>
                <a:gd name="T45" fmla="*/ 21 h 23"/>
                <a:gd name="T46" fmla="*/ 3 w 14"/>
                <a:gd name="T47" fmla="*/ 22 h 23"/>
                <a:gd name="T48" fmla="*/ 1 w 14"/>
                <a:gd name="T49" fmla="*/ 23 h 23"/>
                <a:gd name="T50" fmla="*/ 1 w 14"/>
                <a:gd name="T51" fmla="*/ 23 h 23"/>
                <a:gd name="T52" fmla="*/ 1 w 14"/>
                <a:gd name="T53" fmla="*/ 22 h 23"/>
                <a:gd name="T54" fmla="*/ 1 w 14"/>
                <a:gd name="T55" fmla="*/ 20 h 23"/>
                <a:gd name="T56" fmla="*/ 0 w 14"/>
                <a:gd name="T57" fmla="*/ 20 h 23"/>
                <a:gd name="T58" fmla="*/ 0 w 14"/>
                <a:gd name="T59" fmla="*/ 19 h 23"/>
                <a:gd name="T60" fmla="*/ 0 w 14"/>
                <a:gd name="T61" fmla="*/ 19 h 23"/>
                <a:gd name="T62" fmla="*/ 1 w 14"/>
                <a:gd name="T63" fmla="*/ 20 h 23"/>
                <a:gd name="T64" fmla="*/ 1 w 14"/>
                <a:gd name="T65" fmla="*/ 20 h 23"/>
                <a:gd name="T66" fmla="*/ 3 w 14"/>
                <a:gd name="T67" fmla="*/ 19 h 23"/>
                <a:gd name="T68" fmla="*/ 2 w 14"/>
                <a:gd name="T69" fmla="*/ 19 h 23"/>
                <a:gd name="T70" fmla="*/ 2 w 14"/>
                <a:gd name="T71" fmla="*/ 18 h 23"/>
                <a:gd name="T72" fmla="*/ 2 w 14"/>
                <a:gd name="T73" fmla="*/ 17 h 23"/>
                <a:gd name="T74" fmla="*/ 2 w 14"/>
                <a:gd name="T75" fmla="*/ 17 h 23"/>
                <a:gd name="T76" fmla="*/ 2 w 14"/>
                <a:gd name="T77" fmla="*/ 16 h 23"/>
                <a:gd name="T78" fmla="*/ 3 w 14"/>
                <a:gd name="T79" fmla="*/ 15 h 23"/>
                <a:gd name="T80" fmla="*/ 4 w 14"/>
                <a:gd name="T81" fmla="*/ 16 h 23"/>
                <a:gd name="T82" fmla="*/ 4 w 14"/>
                <a:gd name="T83" fmla="*/ 16 h 23"/>
                <a:gd name="T84" fmla="*/ 4 w 14"/>
                <a:gd name="T85" fmla="*/ 16 h 23"/>
                <a:gd name="T86" fmla="*/ 5 w 14"/>
                <a:gd name="T87" fmla="*/ 16 h 23"/>
                <a:gd name="T88" fmla="*/ 6 w 14"/>
                <a:gd name="T89" fmla="*/ 16 h 23"/>
                <a:gd name="T90" fmla="*/ 6 w 14"/>
                <a:gd name="T91" fmla="*/ 14 h 23"/>
                <a:gd name="T92" fmla="*/ 5 w 14"/>
                <a:gd name="T93" fmla="*/ 14 h 23"/>
                <a:gd name="T94" fmla="*/ 3 w 14"/>
                <a:gd name="T95" fmla="*/ 11 h 23"/>
                <a:gd name="T96" fmla="*/ 5 w 14"/>
                <a:gd name="T97" fmla="*/ 8 h 23"/>
                <a:gd name="T98" fmla="*/ 4 w 14"/>
                <a:gd name="T99" fmla="*/ 8 h 23"/>
                <a:gd name="T100" fmla="*/ 4 w 14"/>
                <a:gd name="T101" fmla="*/ 8 h 23"/>
                <a:gd name="T102" fmla="*/ 5 w 14"/>
                <a:gd name="T103" fmla="*/ 7 h 23"/>
                <a:gd name="T104" fmla="*/ 5 w 14"/>
                <a:gd name="T105" fmla="*/ 7 h 23"/>
                <a:gd name="T106" fmla="*/ 5 w 14"/>
                <a:gd name="T107" fmla="*/ 8 h 23"/>
                <a:gd name="T108" fmla="*/ 7 w 14"/>
                <a:gd name="T109" fmla="*/ 4 h 23"/>
                <a:gd name="T110" fmla="*/ 9 w 14"/>
                <a:gd name="T111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" h="23">
                  <a:moveTo>
                    <a:pt x="9" y="1"/>
                  </a:moveTo>
                  <a:lnTo>
                    <a:pt x="10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1" y="17"/>
                  </a:lnTo>
                  <a:lnTo>
                    <a:pt x="9" y="18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3"/>
                  </a:lnTo>
                  <a:lnTo>
                    <a:pt x="9" y="23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" y="20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5" y="8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7" y="4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1" name="Freeform 330"/>
            <p:cNvSpPr>
              <a:spLocks/>
            </p:cNvSpPr>
            <p:nvPr/>
          </p:nvSpPr>
          <p:spPr bwMode="auto">
            <a:xfrm>
              <a:off x="1879833" y="2385455"/>
              <a:ext cx="55924" cy="41207"/>
            </a:xfrm>
            <a:custGeom>
              <a:avLst/>
              <a:gdLst>
                <a:gd name="T0" fmla="*/ 16 w 19"/>
                <a:gd name="T1" fmla="*/ 2 h 14"/>
                <a:gd name="T2" fmla="*/ 17 w 19"/>
                <a:gd name="T3" fmla="*/ 3 h 14"/>
                <a:gd name="T4" fmla="*/ 17 w 19"/>
                <a:gd name="T5" fmla="*/ 2 h 14"/>
                <a:gd name="T6" fmla="*/ 17 w 19"/>
                <a:gd name="T7" fmla="*/ 2 h 14"/>
                <a:gd name="T8" fmla="*/ 17 w 19"/>
                <a:gd name="T9" fmla="*/ 2 h 14"/>
                <a:gd name="T10" fmla="*/ 18 w 19"/>
                <a:gd name="T11" fmla="*/ 3 h 14"/>
                <a:gd name="T12" fmla="*/ 18 w 19"/>
                <a:gd name="T13" fmla="*/ 3 h 14"/>
                <a:gd name="T14" fmla="*/ 18 w 19"/>
                <a:gd name="T15" fmla="*/ 4 h 14"/>
                <a:gd name="T16" fmla="*/ 19 w 19"/>
                <a:gd name="T17" fmla="*/ 5 h 14"/>
                <a:gd name="T18" fmla="*/ 18 w 19"/>
                <a:gd name="T19" fmla="*/ 5 h 14"/>
                <a:gd name="T20" fmla="*/ 18 w 19"/>
                <a:gd name="T21" fmla="*/ 5 h 14"/>
                <a:gd name="T22" fmla="*/ 18 w 19"/>
                <a:gd name="T23" fmla="*/ 6 h 14"/>
                <a:gd name="T24" fmla="*/ 18 w 19"/>
                <a:gd name="T25" fmla="*/ 6 h 14"/>
                <a:gd name="T26" fmla="*/ 17 w 19"/>
                <a:gd name="T27" fmla="*/ 6 h 14"/>
                <a:gd name="T28" fmla="*/ 17 w 19"/>
                <a:gd name="T29" fmla="*/ 6 h 14"/>
                <a:gd name="T30" fmla="*/ 17 w 19"/>
                <a:gd name="T31" fmla="*/ 6 h 14"/>
                <a:gd name="T32" fmla="*/ 16 w 19"/>
                <a:gd name="T33" fmla="*/ 6 h 14"/>
                <a:gd name="T34" fmla="*/ 16 w 19"/>
                <a:gd name="T35" fmla="*/ 6 h 14"/>
                <a:gd name="T36" fmla="*/ 15 w 19"/>
                <a:gd name="T37" fmla="*/ 6 h 14"/>
                <a:gd name="T38" fmla="*/ 14 w 19"/>
                <a:gd name="T39" fmla="*/ 7 h 14"/>
                <a:gd name="T40" fmla="*/ 13 w 19"/>
                <a:gd name="T41" fmla="*/ 8 h 14"/>
                <a:gd name="T42" fmla="*/ 11 w 19"/>
                <a:gd name="T43" fmla="*/ 9 h 14"/>
                <a:gd name="T44" fmla="*/ 10 w 19"/>
                <a:gd name="T45" fmla="*/ 10 h 14"/>
                <a:gd name="T46" fmla="*/ 9 w 19"/>
                <a:gd name="T47" fmla="*/ 11 h 14"/>
                <a:gd name="T48" fmla="*/ 9 w 19"/>
                <a:gd name="T49" fmla="*/ 11 h 14"/>
                <a:gd name="T50" fmla="*/ 8 w 19"/>
                <a:gd name="T51" fmla="*/ 12 h 14"/>
                <a:gd name="T52" fmla="*/ 7 w 19"/>
                <a:gd name="T53" fmla="*/ 13 h 14"/>
                <a:gd name="T54" fmla="*/ 7 w 19"/>
                <a:gd name="T55" fmla="*/ 13 h 14"/>
                <a:gd name="T56" fmla="*/ 7 w 19"/>
                <a:gd name="T57" fmla="*/ 13 h 14"/>
                <a:gd name="T58" fmla="*/ 6 w 19"/>
                <a:gd name="T59" fmla="*/ 13 h 14"/>
                <a:gd name="T60" fmla="*/ 6 w 19"/>
                <a:gd name="T61" fmla="*/ 14 h 14"/>
                <a:gd name="T62" fmla="*/ 5 w 19"/>
                <a:gd name="T63" fmla="*/ 14 h 14"/>
                <a:gd name="T64" fmla="*/ 4 w 19"/>
                <a:gd name="T65" fmla="*/ 13 h 14"/>
                <a:gd name="T66" fmla="*/ 4 w 19"/>
                <a:gd name="T67" fmla="*/ 12 h 14"/>
                <a:gd name="T68" fmla="*/ 1 w 19"/>
                <a:gd name="T69" fmla="*/ 13 h 14"/>
                <a:gd name="T70" fmla="*/ 0 w 19"/>
                <a:gd name="T71" fmla="*/ 13 h 14"/>
                <a:gd name="T72" fmla="*/ 0 w 19"/>
                <a:gd name="T73" fmla="*/ 13 h 14"/>
                <a:gd name="T74" fmla="*/ 0 w 19"/>
                <a:gd name="T75" fmla="*/ 13 h 14"/>
                <a:gd name="T76" fmla="*/ 0 w 19"/>
                <a:gd name="T77" fmla="*/ 12 h 14"/>
                <a:gd name="T78" fmla="*/ 5 w 19"/>
                <a:gd name="T79" fmla="*/ 9 h 14"/>
                <a:gd name="T80" fmla="*/ 10 w 19"/>
                <a:gd name="T81" fmla="*/ 6 h 14"/>
                <a:gd name="T82" fmla="*/ 13 w 19"/>
                <a:gd name="T83" fmla="*/ 4 h 14"/>
                <a:gd name="T84" fmla="*/ 15 w 19"/>
                <a:gd name="T85" fmla="*/ 2 h 14"/>
                <a:gd name="T86" fmla="*/ 15 w 19"/>
                <a:gd name="T87" fmla="*/ 1 h 14"/>
                <a:gd name="T88" fmla="*/ 15 w 19"/>
                <a:gd name="T89" fmla="*/ 1 h 14"/>
                <a:gd name="T90" fmla="*/ 16 w 19"/>
                <a:gd name="T91" fmla="*/ 1 h 14"/>
                <a:gd name="T92" fmla="*/ 17 w 19"/>
                <a:gd name="T93" fmla="*/ 0 h 14"/>
                <a:gd name="T94" fmla="*/ 17 w 19"/>
                <a:gd name="T95" fmla="*/ 0 h 14"/>
                <a:gd name="T96" fmla="*/ 17 w 19"/>
                <a:gd name="T97" fmla="*/ 0 h 14"/>
                <a:gd name="T98" fmla="*/ 17 w 19"/>
                <a:gd name="T99" fmla="*/ 1 h 14"/>
                <a:gd name="T100" fmla="*/ 17 w 19"/>
                <a:gd name="T101" fmla="*/ 1 h 14"/>
                <a:gd name="T102" fmla="*/ 16 w 19"/>
                <a:gd name="T10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" h="14">
                  <a:moveTo>
                    <a:pt x="16" y="2"/>
                  </a:moveTo>
                  <a:lnTo>
                    <a:pt x="17" y="3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4" y="7"/>
                  </a:lnTo>
                  <a:lnTo>
                    <a:pt x="13" y="8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8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5" y="9"/>
                  </a:lnTo>
                  <a:lnTo>
                    <a:pt x="10" y="6"/>
                  </a:lnTo>
                  <a:lnTo>
                    <a:pt x="13" y="4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2" name="Freeform 331"/>
            <p:cNvSpPr>
              <a:spLocks/>
            </p:cNvSpPr>
            <p:nvPr/>
          </p:nvSpPr>
          <p:spPr bwMode="auto">
            <a:xfrm>
              <a:off x="1614934" y="2052859"/>
              <a:ext cx="23547" cy="26491"/>
            </a:xfrm>
            <a:custGeom>
              <a:avLst/>
              <a:gdLst>
                <a:gd name="T0" fmla="*/ 3 w 8"/>
                <a:gd name="T1" fmla="*/ 1 h 9"/>
                <a:gd name="T2" fmla="*/ 3 w 8"/>
                <a:gd name="T3" fmla="*/ 1 h 9"/>
                <a:gd name="T4" fmla="*/ 4 w 8"/>
                <a:gd name="T5" fmla="*/ 1 h 9"/>
                <a:gd name="T6" fmla="*/ 5 w 8"/>
                <a:gd name="T7" fmla="*/ 1 h 9"/>
                <a:gd name="T8" fmla="*/ 5 w 8"/>
                <a:gd name="T9" fmla="*/ 1 h 9"/>
                <a:gd name="T10" fmla="*/ 5 w 8"/>
                <a:gd name="T11" fmla="*/ 1 h 9"/>
                <a:gd name="T12" fmla="*/ 5 w 8"/>
                <a:gd name="T13" fmla="*/ 1 h 9"/>
                <a:gd name="T14" fmla="*/ 5 w 8"/>
                <a:gd name="T15" fmla="*/ 1 h 9"/>
                <a:gd name="T16" fmla="*/ 5 w 8"/>
                <a:gd name="T17" fmla="*/ 1 h 9"/>
                <a:gd name="T18" fmla="*/ 5 w 8"/>
                <a:gd name="T19" fmla="*/ 1 h 9"/>
                <a:gd name="T20" fmla="*/ 5 w 8"/>
                <a:gd name="T21" fmla="*/ 1 h 9"/>
                <a:gd name="T22" fmla="*/ 5 w 8"/>
                <a:gd name="T23" fmla="*/ 1 h 9"/>
                <a:gd name="T24" fmla="*/ 6 w 8"/>
                <a:gd name="T25" fmla="*/ 1 h 9"/>
                <a:gd name="T26" fmla="*/ 6 w 8"/>
                <a:gd name="T27" fmla="*/ 1 h 9"/>
                <a:gd name="T28" fmla="*/ 6 w 8"/>
                <a:gd name="T29" fmla="*/ 1 h 9"/>
                <a:gd name="T30" fmla="*/ 6 w 8"/>
                <a:gd name="T31" fmla="*/ 2 h 9"/>
                <a:gd name="T32" fmla="*/ 6 w 8"/>
                <a:gd name="T33" fmla="*/ 2 h 9"/>
                <a:gd name="T34" fmla="*/ 6 w 8"/>
                <a:gd name="T35" fmla="*/ 2 h 9"/>
                <a:gd name="T36" fmla="*/ 6 w 8"/>
                <a:gd name="T37" fmla="*/ 2 h 9"/>
                <a:gd name="T38" fmla="*/ 7 w 8"/>
                <a:gd name="T39" fmla="*/ 3 h 9"/>
                <a:gd name="T40" fmla="*/ 6 w 8"/>
                <a:gd name="T41" fmla="*/ 4 h 9"/>
                <a:gd name="T42" fmla="*/ 6 w 8"/>
                <a:gd name="T43" fmla="*/ 4 h 9"/>
                <a:gd name="T44" fmla="*/ 6 w 8"/>
                <a:gd name="T45" fmla="*/ 4 h 9"/>
                <a:gd name="T46" fmla="*/ 7 w 8"/>
                <a:gd name="T47" fmla="*/ 4 h 9"/>
                <a:gd name="T48" fmla="*/ 7 w 8"/>
                <a:gd name="T49" fmla="*/ 4 h 9"/>
                <a:gd name="T50" fmla="*/ 7 w 8"/>
                <a:gd name="T51" fmla="*/ 4 h 9"/>
                <a:gd name="T52" fmla="*/ 7 w 8"/>
                <a:gd name="T53" fmla="*/ 4 h 9"/>
                <a:gd name="T54" fmla="*/ 7 w 8"/>
                <a:gd name="T55" fmla="*/ 4 h 9"/>
                <a:gd name="T56" fmla="*/ 7 w 8"/>
                <a:gd name="T57" fmla="*/ 4 h 9"/>
                <a:gd name="T58" fmla="*/ 7 w 8"/>
                <a:gd name="T59" fmla="*/ 4 h 9"/>
                <a:gd name="T60" fmla="*/ 8 w 8"/>
                <a:gd name="T61" fmla="*/ 4 h 9"/>
                <a:gd name="T62" fmla="*/ 8 w 8"/>
                <a:gd name="T63" fmla="*/ 4 h 9"/>
                <a:gd name="T64" fmla="*/ 8 w 8"/>
                <a:gd name="T65" fmla="*/ 4 h 9"/>
                <a:gd name="T66" fmla="*/ 8 w 8"/>
                <a:gd name="T67" fmla="*/ 4 h 9"/>
                <a:gd name="T68" fmla="*/ 8 w 8"/>
                <a:gd name="T69" fmla="*/ 5 h 9"/>
                <a:gd name="T70" fmla="*/ 7 w 8"/>
                <a:gd name="T71" fmla="*/ 6 h 9"/>
                <a:gd name="T72" fmla="*/ 7 w 8"/>
                <a:gd name="T73" fmla="*/ 6 h 9"/>
                <a:gd name="T74" fmla="*/ 7 w 8"/>
                <a:gd name="T75" fmla="*/ 6 h 9"/>
                <a:gd name="T76" fmla="*/ 7 w 8"/>
                <a:gd name="T77" fmla="*/ 6 h 9"/>
                <a:gd name="T78" fmla="*/ 7 w 8"/>
                <a:gd name="T79" fmla="*/ 6 h 9"/>
                <a:gd name="T80" fmla="*/ 6 w 8"/>
                <a:gd name="T81" fmla="*/ 8 h 9"/>
                <a:gd name="T82" fmla="*/ 4 w 8"/>
                <a:gd name="T83" fmla="*/ 9 h 9"/>
                <a:gd name="T84" fmla="*/ 4 w 8"/>
                <a:gd name="T85" fmla="*/ 9 h 9"/>
                <a:gd name="T86" fmla="*/ 3 w 8"/>
                <a:gd name="T87" fmla="*/ 9 h 9"/>
                <a:gd name="T88" fmla="*/ 2 w 8"/>
                <a:gd name="T89" fmla="*/ 8 h 9"/>
                <a:gd name="T90" fmla="*/ 1 w 8"/>
                <a:gd name="T91" fmla="*/ 8 h 9"/>
                <a:gd name="T92" fmla="*/ 1 w 8"/>
                <a:gd name="T93" fmla="*/ 8 h 9"/>
                <a:gd name="T94" fmla="*/ 0 w 8"/>
                <a:gd name="T95" fmla="*/ 7 h 9"/>
                <a:gd name="T96" fmla="*/ 0 w 8"/>
                <a:gd name="T97" fmla="*/ 3 h 9"/>
                <a:gd name="T98" fmla="*/ 0 w 8"/>
                <a:gd name="T99" fmla="*/ 3 h 9"/>
                <a:gd name="T100" fmla="*/ 0 w 8"/>
                <a:gd name="T101" fmla="*/ 3 h 9"/>
                <a:gd name="T102" fmla="*/ 1 w 8"/>
                <a:gd name="T103" fmla="*/ 2 h 9"/>
                <a:gd name="T104" fmla="*/ 1 w 8"/>
                <a:gd name="T105" fmla="*/ 1 h 9"/>
                <a:gd name="T106" fmla="*/ 2 w 8"/>
                <a:gd name="T107" fmla="*/ 1 h 9"/>
                <a:gd name="T108" fmla="*/ 2 w 8"/>
                <a:gd name="T109" fmla="*/ 1 h 9"/>
                <a:gd name="T110" fmla="*/ 2 w 8"/>
                <a:gd name="T111" fmla="*/ 0 h 9"/>
                <a:gd name="T112" fmla="*/ 2 w 8"/>
                <a:gd name="T113" fmla="*/ 1 h 9"/>
                <a:gd name="T114" fmla="*/ 3 w 8"/>
                <a:gd name="T115" fmla="*/ 1 h 9"/>
                <a:gd name="T116" fmla="*/ 3 w 8"/>
                <a:gd name="T117" fmla="*/ 1 h 9"/>
                <a:gd name="T118" fmla="*/ 3 w 8"/>
                <a:gd name="T119" fmla="*/ 1 h 9"/>
                <a:gd name="T120" fmla="*/ 3 w 8"/>
                <a:gd name="T121" fmla="*/ 1 h 9"/>
                <a:gd name="T122" fmla="*/ 3 w 8"/>
                <a:gd name="T12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" h="9">
                  <a:moveTo>
                    <a:pt x="3" y="1"/>
                  </a:move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8"/>
                  </a:lnTo>
                  <a:lnTo>
                    <a:pt x="4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3" name="Freeform 332"/>
            <p:cNvSpPr>
              <a:spLocks/>
            </p:cNvSpPr>
            <p:nvPr/>
          </p:nvSpPr>
          <p:spPr bwMode="auto">
            <a:xfrm>
              <a:off x="1664968" y="2099951"/>
              <a:ext cx="20605" cy="23547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6 h 8"/>
                <a:gd name="T6" fmla="*/ 0 w 7"/>
                <a:gd name="T7" fmla="*/ 6 h 8"/>
                <a:gd name="T8" fmla="*/ 0 w 7"/>
                <a:gd name="T9" fmla="*/ 6 h 8"/>
                <a:gd name="T10" fmla="*/ 0 w 7"/>
                <a:gd name="T11" fmla="*/ 6 h 8"/>
                <a:gd name="T12" fmla="*/ 0 w 7"/>
                <a:gd name="T13" fmla="*/ 6 h 8"/>
                <a:gd name="T14" fmla="*/ 0 w 7"/>
                <a:gd name="T15" fmla="*/ 4 h 8"/>
                <a:gd name="T16" fmla="*/ 1 w 7"/>
                <a:gd name="T17" fmla="*/ 4 h 8"/>
                <a:gd name="T18" fmla="*/ 1 w 7"/>
                <a:gd name="T19" fmla="*/ 4 h 8"/>
                <a:gd name="T20" fmla="*/ 5 w 7"/>
                <a:gd name="T21" fmla="*/ 0 h 8"/>
                <a:gd name="T22" fmla="*/ 6 w 7"/>
                <a:gd name="T23" fmla="*/ 0 h 8"/>
                <a:gd name="T24" fmla="*/ 6 w 7"/>
                <a:gd name="T25" fmla="*/ 0 h 8"/>
                <a:gd name="T26" fmla="*/ 6 w 7"/>
                <a:gd name="T27" fmla="*/ 0 h 8"/>
                <a:gd name="T28" fmla="*/ 6 w 7"/>
                <a:gd name="T29" fmla="*/ 0 h 8"/>
                <a:gd name="T30" fmla="*/ 6 w 7"/>
                <a:gd name="T31" fmla="*/ 1 h 8"/>
                <a:gd name="T32" fmla="*/ 7 w 7"/>
                <a:gd name="T33" fmla="*/ 1 h 8"/>
                <a:gd name="T34" fmla="*/ 7 w 7"/>
                <a:gd name="T35" fmla="*/ 1 h 8"/>
                <a:gd name="T36" fmla="*/ 7 w 7"/>
                <a:gd name="T37" fmla="*/ 1 h 8"/>
                <a:gd name="T38" fmla="*/ 7 w 7"/>
                <a:gd name="T39" fmla="*/ 2 h 8"/>
                <a:gd name="T40" fmla="*/ 7 w 7"/>
                <a:gd name="T41" fmla="*/ 4 h 8"/>
                <a:gd name="T42" fmla="*/ 7 w 7"/>
                <a:gd name="T43" fmla="*/ 4 h 8"/>
                <a:gd name="T44" fmla="*/ 7 w 7"/>
                <a:gd name="T45" fmla="*/ 4 h 8"/>
                <a:gd name="T46" fmla="*/ 7 w 7"/>
                <a:gd name="T47" fmla="*/ 4 h 8"/>
                <a:gd name="T48" fmla="*/ 7 w 7"/>
                <a:gd name="T49" fmla="*/ 5 h 8"/>
                <a:gd name="T50" fmla="*/ 7 w 7"/>
                <a:gd name="T51" fmla="*/ 5 h 8"/>
                <a:gd name="T52" fmla="*/ 7 w 7"/>
                <a:gd name="T53" fmla="*/ 5 h 8"/>
                <a:gd name="T54" fmla="*/ 7 w 7"/>
                <a:gd name="T55" fmla="*/ 6 h 8"/>
                <a:gd name="T56" fmla="*/ 7 w 7"/>
                <a:gd name="T57" fmla="*/ 6 h 8"/>
                <a:gd name="T58" fmla="*/ 7 w 7"/>
                <a:gd name="T59" fmla="*/ 6 h 8"/>
                <a:gd name="T60" fmla="*/ 7 w 7"/>
                <a:gd name="T61" fmla="*/ 7 h 8"/>
                <a:gd name="T62" fmla="*/ 7 w 7"/>
                <a:gd name="T63" fmla="*/ 7 h 8"/>
                <a:gd name="T64" fmla="*/ 6 w 7"/>
                <a:gd name="T65" fmla="*/ 7 h 8"/>
                <a:gd name="T66" fmla="*/ 6 w 7"/>
                <a:gd name="T67" fmla="*/ 7 h 8"/>
                <a:gd name="T68" fmla="*/ 6 w 7"/>
                <a:gd name="T69" fmla="*/ 7 h 8"/>
                <a:gd name="T70" fmla="*/ 5 w 7"/>
                <a:gd name="T71" fmla="*/ 7 h 8"/>
                <a:gd name="T72" fmla="*/ 4 w 7"/>
                <a:gd name="T73" fmla="*/ 8 h 8"/>
                <a:gd name="T74" fmla="*/ 4 w 7"/>
                <a:gd name="T7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7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4" name="Freeform 333"/>
            <p:cNvSpPr>
              <a:spLocks/>
            </p:cNvSpPr>
            <p:nvPr/>
          </p:nvSpPr>
          <p:spPr bwMode="auto">
            <a:xfrm>
              <a:off x="1909265" y="2435491"/>
              <a:ext cx="26491" cy="20605"/>
            </a:xfrm>
            <a:custGeom>
              <a:avLst/>
              <a:gdLst>
                <a:gd name="T0" fmla="*/ 5 w 9"/>
                <a:gd name="T1" fmla="*/ 1 h 7"/>
                <a:gd name="T2" fmla="*/ 6 w 9"/>
                <a:gd name="T3" fmla="*/ 1 h 7"/>
                <a:gd name="T4" fmla="*/ 6 w 9"/>
                <a:gd name="T5" fmla="*/ 1 h 7"/>
                <a:gd name="T6" fmla="*/ 6 w 9"/>
                <a:gd name="T7" fmla="*/ 1 h 7"/>
                <a:gd name="T8" fmla="*/ 7 w 9"/>
                <a:gd name="T9" fmla="*/ 1 h 7"/>
                <a:gd name="T10" fmla="*/ 7 w 9"/>
                <a:gd name="T11" fmla="*/ 1 h 7"/>
                <a:gd name="T12" fmla="*/ 7 w 9"/>
                <a:gd name="T13" fmla="*/ 1 h 7"/>
                <a:gd name="T14" fmla="*/ 7 w 9"/>
                <a:gd name="T15" fmla="*/ 1 h 7"/>
                <a:gd name="T16" fmla="*/ 7 w 9"/>
                <a:gd name="T17" fmla="*/ 1 h 7"/>
                <a:gd name="T18" fmla="*/ 7 w 9"/>
                <a:gd name="T19" fmla="*/ 1 h 7"/>
                <a:gd name="T20" fmla="*/ 7 w 9"/>
                <a:gd name="T21" fmla="*/ 1 h 7"/>
                <a:gd name="T22" fmla="*/ 8 w 9"/>
                <a:gd name="T23" fmla="*/ 1 h 7"/>
                <a:gd name="T24" fmla="*/ 9 w 9"/>
                <a:gd name="T25" fmla="*/ 3 h 7"/>
                <a:gd name="T26" fmla="*/ 8 w 9"/>
                <a:gd name="T27" fmla="*/ 5 h 7"/>
                <a:gd name="T28" fmla="*/ 8 w 9"/>
                <a:gd name="T29" fmla="*/ 5 h 7"/>
                <a:gd name="T30" fmla="*/ 8 w 9"/>
                <a:gd name="T31" fmla="*/ 5 h 7"/>
                <a:gd name="T32" fmla="*/ 8 w 9"/>
                <a:gd name="T33" fmla="*/ 6 h 7"/>
                <a:gd name="T34" fmla="*/ 7 w 9"/>
                <a:gd name="T35" fmla="*/ 6 h 7"/>
                <a:gd name="T36" fmla="*/ 7 w 9"/>
                <a:gd name="T37" fmla="*/ 6 h 7"/>
                <a:gd name="T38" fmla="*/ 7 w 9"/>
                <a:gd name="T39" fmla="*/ 6 h 7"/>
                <a:gd name="T40" fmla="*/ 6 w 9"/>
                <a:gd name="T41" fmla="*/ 7 h 7"/>
                <a:gd name="T42" fmla="*/ 6 w 9"/>
                <a:gd name="T43" fmla="*/ 7 h 7"/>
                <a:gd name="T44" fmla="*/ 6 w 9"/>
                <a:gd name="T45" fmla="*/ 6 h 7"/>
                <a:gd name="T46" fmla="*/ 1 w 9"/>
                <a:gd name="T47" fmla="*/ 4 h 7"/>
                <a:gd name="T48" fmla="*/ 1 w 9"/>
                <a:gd name="T49" fmla="*/ 4 h 7"/>
                <a:gd name="T50" fmla="*/ 0 w 9"/>
                <a:gd name="T51" fmla="*/ 4 h 7"/>
                <a:gd name="T52" fmla="*/ 0 w 9"/>
                <a:gd name="T53" fmla="*/ 4 h 7"/>
                <a:gd name="T54" fmla="*/ 0 w 9"/>
                <a:gd name="T55" fmla="*/ 3 h 7"/>
                <a:gd name="T56" fmla="*/ 0 w 9"/>
                <a:gd name="T57" fmla="*/ 3 h 7"/>
                <a:gd name="T58" fmla="*/ 0 w 9"/>
                <a:gd name="T59" fmla="*/ 3 h 7"/>
                <a:gd name="T60" fmla="*/ 0 w 9"/>
                <a:gd name="T61" fmla="*/ 3 h 7"/>
                <a:gd name="T62" fmla="*/ 0 w 9"/>
                <a:gd name="T63" fmla="*/ 3 h 7"/>
                <a:gd name="T64" fmla="*/ 0 w 9"/>
                <a:gd name="T65" fmla="*/ 3 h 7"/>
                <a:gd name="T66" fmla="*/ 1 w 9"/>
                <a:gd name="T67" fmla="*/ 1 h 7"/>
                <a:gd name="T68" fmla="*/ 1 w 9"/>
                <a:gd name="T69" fmla="*/ 1 h 7"/>
                <a:gd name="T70" fmla="*/ 2 w 9"/>
                <a:gd name="T71" fmla="*/ 1 h 7"/>
                <a:gd name="T72" fmla="*/ 2 w 9"/>
                <a:gd name="T73" fmla="*/ 1 h 7"/>
                <a:gd name="T74" fmla="*/ 3 w 9"/>
                <a:gd name="T75" fmla="*/ 1 h 7"/>
                <a:gd name="T76" fmla="*/ 4 w 9"/>
                <a:gd name="T77" fmla="*/ 1 h 7"/>
                <a:gd name="T78" fmla="*/ 4 w 9"/>
                <a:gd name="T79" fmla="*/ 1 h 7"/>
                <a:gd name="T80" fmla="*/ 5 w 9"/>
                <a:gd name="T81" fmla="*/ 1 h 7"/>
                <a:gd name="T82" fmla="*/ 5 w 9"/>
                <a:gd name="T83" fmla="*/ 0 h 7"/>
                <a:gd name="T84" fmla="*/ 5 w 9"/>
                <a:gd name="T85" fmla="*/ 1 h 7"/>
                <a:gd name="T86" fmla="*/ 5 w 9"/>
                <a:gd name="T87" fmla="*/ 1 h 7"/>
                <a:gd name="T88" fmla="*/ 5 w 9"/>
                <a:gd name="T89" fmla="*/ 1 h 7"/>
                <a:gd name="T90" fmla="*/ 5 w 9"/>
                <a:gd name="T9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" h="7">
                  <a:moveTo>
                    <a:pt x="5" y="1"/>
                  </a:move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3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5" name="Freeform 334"/>
            <p:cNvSpPr>
              <a:spLocks/>
            </p:cNvSpPr>
            <p:nvPr/>
          </p:nvSpPr>
          <p:spPr bwMode="auto">
            <a:xfrm>
              <a:off x="1638480" y="1999878"/>
              <a:ext cx="17660" cy="20605"/>
            </a:xfrm>
            <a:custGeom>
              <a:avLst/>
              <a:gdLst>
                <a:gd name="T0" fmla="*/ 5 w 6"/>
                <a:gd name="T1" fmla="*/ 0 h 7"/>
                <a:gd name="T2" fmla="*/ 5 w 6"/>
                <a:gd name="T3" fmla="*/ 0 h 7"/>
                <a:gd name="T4" fmla="*/ 6 w 6"/>
                <a:gd name="T5" fmla="*/ 3 h 7"/>
                <a:gd name="T6" fmla="*/ 6 w 6"/>
                <a:gd name="T7" fmla="*/ 3 h 7"/>
                <a:gd name="T8" fmla="*/ 6 w 6"/>
                <a:gd name="T9" fmla="*/ 3 h 7"/>
                <a:gd name="T10" fmla="*/ 6 w 6"/>
                <a:gd name="T11" fmla="*/ 3 h 7"/>
                <a:gd name="T12" fmla="*/ 4 w 6"/>
                <a:gd name="T13" fmla="*/ 5 h 7"/>
                <a:gd name="T14" fmla="*/ 1 w 6"/>
                <a:gd name="T15" fmla="*/ 7 h 7"/>
                <a:gd name="T16" fmla="*/ 1 w 6"/>
                <a:gd name="T17" fmla="*/ 7 h 7"/>
                <a:gd name="T18" fmla="*/ 1 w 6"/>
                <a:gd name="T19" fmla="*/ 7 h 7"/>
                <a:gd name="T20" fmla="*/ 1 w 6"/>
                <a:gd name="T21" fmla="*/ 7 h 7"/>
                <a:gd name="T22" fmla="*/ 1 w 6"/>
                <a:gd name="T23" fmla="*/ 7 h 7"/>
                <a:gd name="T24" fmla="*/ 1 w 6"/>
                <a:gd name="T25" fmla="*/ 7 h 7"/>
                <a:gd name="T26" fmla="*/ 0 w 6"/>
                <a:gd name="T27" fmla="*/ 5 h 7"/>
                <a:gd name="T28" fmla="*/ 0 w 6"/>
                <a:gd name="T29" fmla="*/ 5 h 7"/>
                <a:gd name="T30" fmla="*/ 0 w 6"/>
                <a:gd name="T31" fmla="*/ 4 h 7"/>
                <a:gd name="T32" fmla="*/ 0 w 6"/>
                <a:gd name="T33" fmla="*/ 3 h 7"/>
                <a:gd name="T34" fmla="*/ 1 w 6"/>
                <a:gd name="T35" fmla="*/ 2 h 7"/>
                <a:gd name="T36" fmla="*/ 1 w 6"/>
                <a:gd name="T37" fmla="*/ 2 h 7"/>
                <a:gd name="T38" fmla="*/ 1 w 6"/>
                <a:gd name="T39" fmla="*/ 2 h 7"/>
                <a:gd name="T40" fmla="*/ 2 w 6"/>
                <a:gd name="T41" fmla="*/ 2 h 7"/>
                <a:gd name="T42" fmla="*/ 2 w 6"/>
                <a:gd name="T43" fmla="*/ 2 h 7"/>
                <a:gd name="T44" fmla="*/ 2 w 6"/>
                <a:gd name="T45" fmla="*/ 2 h 7"/>
                <a:gd name="T46" fmla="*/ 4 w 6"/>
                <a:gd name="T47" fmla="*/ 0 h 7"/>
                <a:gd name="T48" fmla="*/ 4 w 6"/>
                <a:gd name="T49" fmla="*/ 0 h 7"/>
                <a:gd name="T50" fmla="*/ 5 w 6"/>
                <a:gd name="T51" fmla="*/ 0 h 7"/>
                <a:gd name="T52" fmla="*/ 5 w 6"/>
                <a:gd name="T53" fmla="*/ 0 h 7"/>
                <a:gd name="T54" fmla="*/ 5 w 6"/>
                <a:gd name="T5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" h="7">
                  <a:moveTo>
                    <a:pt x="5" y="0"/>
                  </a:moveTo>
                  <a:lnTo>
                    <a:pt x="5" y="0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4" y="5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6" name="Freeform 335"/>
            <p:cNvSpPr>
              <a:spLocks/>
            </p:cNvSpPr>
            <p:nvPr/>
          </p:nvSpPr>
          <p:spPr bwMode="auto">
            <a:xfrm>
              <a:off x="1617876" y="2017538"/>
              <a:ext cx="17660" cy="14718"/>
            </a:xfrm>
            <a:custGeom>
              <a:avLst/>
              <a:gdLst>
                <a:gd name="T0" fmla="*/ 5 w 6"/>
                <a:gd name="T1" fmla="*/ 5 h 5"/>
                <a:gd name="T2" fmla="*/ 4 w 6"/>
                <a:gd name="T3" fmla="*/ 5 h 5"/>
                <a:gd name="T4" fmla="*/ 4 w 6"/>
                <a:gd name="T5" fmla="*/ 5 h 5"/>
                <a:gd name="T6" fmla="*/ 0 w 6"/>
                <a:gd name="T7" fmla="*/ 3 h 5"/>
                <a:gd name="T8" fmla="*/ 0 w 6"/>
                <a:gd name="T9" fmla="*/ 3 h 5"/>
                <a:gd name="T10" fmla="*/ 0 w 6"/>
                <a:gd name="T11" fmla="*/ 2 h 5"/>
                <a:gd name="T12" fmla="*/ 0 w 6"/>
                <a:gd name="T13" fmla="*/ 2 h 5"/>
                <a:gd name="T14" fmla="*/ 0 w 6"/>
                <a:gd name="T15" fmla="*/ 2 h 5"/>
                <a:gd name="T16" fmla="*/ 0 w 6"/>
                <a:gd name="T17" fmla="*/ 2 h 5"/>
                <a:gd name="T18" fmla="*/ 0 w 6"/>
                <a:gd name="T19" fmla="*/ 2 h 5"/>
                <a:gd name="T20" fmla="*/ 0 w 6"/>
                <a:gd name="T21" fmla="*/ 2 h 5"/>
                <a:gd name="T22" fmla="*/ 3 w 6"/>
                <a:gd name="T23" fmla="*/ 1 h 5"/>
                <a:gd name="T24" fmla="*/ 3 w 6"/>
                <a:gd name="T25" fmla="*/ 0 h 5"/>
                <a:gd name="T26" fmla="*/ 5 w 6"/>
                <a:gd name="T27" fmla="*/ 0 h 5"/>
                <a:gd name="T28" fmla="*/ 5 w 6"/>
                <a:gd name="T29" fmla="*/ 0 h 5"/>
                <a:gd name="T30" fmla="*/ 6 w 6"/>
                <a:gd name="T31" fmla="*/ 1 h 5"/>
                <a:gd name="T32" fmla="*/ 6 w 6"/>
                <a:gd name="T33" fmla="*/ 4 h 5"/>
                <a:gd name="T34" fmla="*/ 6 w 6"/>
                <a:gd name="T35" fmla="*/ 4 h 5"/>
                <a:gd name="T36" fmla="*/ 6 w 6"/>
                <a:gd name="T37" fmla="*/ 5 h 5"/>
                <a:gd name="T38" fmla="*/ 5 w 6"/>
                <a:gd name="T3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5">
                  <a:moveTo>
                    <a:pt x="5" y="5"/>
                  </a:moveTo>
                  <a:lnTo>
                    <a:pt x="4" y="5"/>
                  </a:lnTo>
                  <a:lnTo>
                    <a:pt x="4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7" name="Freeform 336"/>
            <p:cNvSpPr>
              <a:spLocks/>
            </p:cNvSpPr>
            <p:nvPr/>
          </p:nvSpPr>
          <p:spPr bwMode="auto">
            <a:xfrm>
              <a:off x="1614934" y="1996936"/>
              <a:ext cx="20605" cy="17660"/>
            </a:xfrm>
            <a:custGeom>
              <a:avLst/>
              <a:gdLst>
                <a:gd name="T0" fmla="*/ 3 w 7"/>
                <a:gd name="T1" fmla="*/ 1 h 6"/>
                <a:gd name="T2" fmla="*/ 3 w 7"/>
                <a:gd name="T3" fmla="*/ 1 h 6"/>
                <a:gd name="T4" fmla="*/ 5 w 7"/>
                <a:gd name="T5" fmla="*/ 2 h 6"/>
                <a:gd name="T6" fmla="*/ 6 w 7"/>
                <a:gd name="T7" fmla="*/ 2 h 6"/>
                <a:gd name="T8" fmla="*/ 6 w 7"/>
                <a:gd name="T9" fmla="*/ 2 h 6"/>
                <a:gd name="T10" fmla="*/ 6 w 7"/>
                <a:gd name="T11" fmla="*/ 2 h 6"/>
                <a:gd name="T12" fmla="*/ 7 w 7"/>
                <a:gd name="T13" fmla="*/ 4 h 6"/>
                <a:gd name="T14" fmla="*/ 7 w 7"/>
                <a:gd name="T15" fmla="*/ 5 h 6"/>
                <a:gd name="T16" fmla="*/ 7 w 7"/>
                <a:gd name="T17" fmla="*/ 5 h 6"/>
                <a:gd name="T18" fmla="*/ 7 w 7"/>
                <a:gd name="T19" fmla="*/ 5 h 6"/>
                <a:gd name="T20" fmla="*/ 7 w 7"/>
                <a:gd name="T21" fmla="*/ 5 h 6"/>
                <a:gd name="T22" fmla="*/ 7 w 7"/>
                <a:gd name="T23" fmla="*/ 6 h 6"/>
                <a:gd name="T24" fmla="*/ 7 w 7"/>
                <a:gd name="T25" fmla="*/ 6 h 6"/>
                <a:gd name="T26" fmla="*/ 7 w 7"/>
                <a:gd name="T27" fmla="*/ 6 h 6"/>
                <a:gd name="T28" fmla="*/ 6 w 7"/>
                <a:gd name="T29" fmla="*/ 6 h 6"/>
                <a:gd name="T30" fmla="*/ 6 w 7"/>
                <a:gd name="T31" fmla="*/ 6 h 6"/>
                <a:gd name="T32" fmla="*/ 6 w 7"/>
                <a:gd name="T33" fmla="*/ 6 h 6"/>
                <a:gd name="T34" fmla="*/ 4 w 7"/>
                <a:gd name="T35" fmla="*/ 5 h 6"/>
                <a:gd name="T36" fmla="*/ 4 w 7"/>
                <a:gd name="T37" fmla="*/ 4 h 6"/>
                <a:gd name="T38" fmla="*/ 4 w 7"/>
                <a:gd name="T39" fmla="*/ 4 h 6"/>
                <a:gd name="T40" fmla="*/ 4 w 7"/>
                <a:gd name="T41" fmla="*/ 4 h 6"/>
                <a:gd name="T42" fmla="*/ 4 w 7"/>
                <a:gd name="T43" fmla="*/ 4 h 6"/>
                <a:gd name="T44" fmla="*/ 2 w 7"/>
                <a:gd name="T45" fmla="*/ 3 h 6"/>
                <a:gd name="T46" fmla="*/ 2 w 7"/>
                <a:gd name="T47" fmla="*/ 3 h 6"/>
                <a:gd name="T48" fmla="*/ 2 w 7"/>
                <a:gd name="T49" fmla="*/ 3 h 6"/>
                <a:gd name="T50" fmla="*/ 1 w 7"/>
                <a:gd name="T51" fmla="*/ 3 h 6"/>
                <a:gd name="T52" fmla="*/ 1 w 7"/>
                <a:gd name="T53" fmla="*/ 3 h 6"/>
                <a:gd name="T54" fmla="*/ 1 w 7"/>
                <a:gd name="T55" fmla="*/ 3 h 6"/>
                <a:gd name="T56" fmla="*/ 1 w 7"/>
                <a:gd name="T57" fmla="*/ 3 h 6"/>
                <a:gd name="T58" fmla="*/ 0 w 7"/>
                <a:gd name="T59" fmla="*/ 3 h 6"/>
                <a:gd name="T60" fmla="*/ 0 w 7"/>
                <a:gd name="T61" fmla="*/ 3 h 6"/>
                <a:gd name="T62" fmla="*/ 1 w 7"/>
                <a:gd name="T63" fmla="*/ 2 h 6"/>
                <a:gd name="T64" fmla="*/ 1 w 7"/>
                <a:gd name="T65" fmla="*/ 1 h 6"/>
                <a:gd name="T66" fmla="*/ 1 w 7"/>
                <a:gd name="T67" fmla="*/ 1 h 6"/>
                <a:gd name="T68" fmla="*/ 1 w 7"/>
                <a:gd name="T69" fmla="*/ 1 h 6"/>
                <a:gd name="T70" fmla="*/ 2 w 7"/>
                <a:gd name="T71" fmla="*/ 0 h 6"/>
                <a:gd name="T72" fmla="*/ 2 w 7"/>
                <a:gd name="T73" fmla="*/ 0 h 6"/>
                <a:gd name="T74" fmla="*/ 3 w 7"/>
                <a:gd name="T75" fmla="*/ 0 h 6"/>
                <a:gd name="T76" fmla="*/ 3 w 7"/>
                <a:gd name="T77" fmla="*/ 0 h 6"/>
                <a:gd name="T78" fmla="*/ 3 w 7"/>
                <a:gd name="T79" fmla="*/ 0 h 6"/>
                <a:gd name="T80" fmla="*/ 3 w 7"/>
                <a:gd name="T81" fmla="*/ 0 h 6"/>
                <a:gd name="T82" fmla="*/ 3 w 7"/>
                <a:gd name="T8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" h="6">
                  <a:moveTo>
                    <a:pt x="3" y="1"/>
                  </a:moveTo>
                  <a:lnTo>
                    <a:pt x="3" y="1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4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8" name="Freeform 337"/>
            <p:cNvSpPr>
              <a:spLocks/>
            </p:cNvSpPr>
            <p:nvPr/>
          </p:nvSpPr>
          <p:spPr bwMode="auto">
            <a:xfrm>
              <a:off x="1820966" y="2226515"/>
              <a:ext cx="8831" cy="14718"/>
            </a:xfrm>
            <a:custGeom>
              <a:avLst/>
              <a:gdLst>
                <a:gd name="T0" fmla="*/ 3 w 3"/>
                <a:gd name="T1" fmla="*/ 1 h 5"/>
                <a:gd name="T2" fmla="*/ 3 w 3"/>
                <a:gd name="T3" fmla="*/ 4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5 h 5"/>
                <a:gd name="T10" fmla="*/ 2 w 3"/>
                <a:gd name="T11" fmla="*/ 5 h 5"/>
                <a:gd name="T12" fmla="*/ 1 w 3"/>
                <a:gd name="T13" fmla="*/ 4 h 5"/>
                <a:gd name="T14" fmla="*/ 0 w 3"/>
                <a:gd name="T15" fmla="*/ 3 h 5"/>
                <a:gd name="T16" fmla="*/ 0 w 3"/>
                <a:gd name="T17" fmla="*/ 3 h 5"/>
                <a:gd name="T18" fmla="*/ 0 w 3"/>
                <a:gd name="T19" fmla="*/ 3 h 5"/>
                <a:gd name="T20" fmla="*/ 0 w 3"/>
                <a:gd name="T21" fmla="*/ 3 h 5"/>
                <a:gd name="T22" fmla="*/ 0 w 3"/>
                <a:gd name="T23" fmla="*/ 3 h 5"/>
                <a:gd name="T24" fmla="*/ 0 w 3"/>
                <a:gd name="T25" fmla="*/ 3 h 5"/>
                <a:gd name="T26" fmla="*/ 0 w 3"/>
                <a:gd name="T27" fmla="*/ 2 h 5"/>
                <a:gd name="T28" fmla="*/ 0 w 3"/>
                <a:gd name="T29" fmla="*/ 2 h 5"/>
                <a:gd name="T30" fmla="*/ 0 w 3"/>
                <a:gd name="T31" fmla="*/ 2 h 5"/>
                <a:gd name="T32" fmla="*/ 1 w 3"/>
                <a:gd name="T33" fmla="*/ 3 h 5"/>
                <a:gd name="T34" fmla="*/ 1 w 3"/>
                <a:gd name="T35" fmla="*/ 3 h 5"/>
                <a:gd name="T36" fmla="*/ 1 w 3"/>
                <a:gd name="T37" fmla="*/ 3 h 5"/>
                <a:gd name="T38" fmla="*/ 1 w 3"/>
                <a:gd name="T39" fmla="*/ 2 h 5"/>
                <a:gd name="T40" fmla="*/ 1 w 3"/>
                <a:gd name="T41" fmla="*/ 2 h 5"/>
                <a:gd name="T42" fmla="*/ 1 w 3"/>
                <a:gd name="T43" fmla="*/ 2 h 5"/>
                <a:gd name="T44" fmla="*/ 2 w 3"/>
                <a:gd name="T45" fmla="*/ 2 h 5"/>
                <a:gd name="T46" fmla="*/ 3 w 3"/>
                <a:gd name="T47" fmla="*/ 1 h 5"/>
                <a:gd name="T48" fmla="*/ 3 w 3"/>
                <a:gd name="T49" fmla="*/ 0 h 5"/>
                <a:gd name="T50" fmla="*/ 3 w 3"/>
                <a:gd name="T51" fmla="*/ 0 h 5"/>
                <a:gd name="T52" fmla="*/ 3 w 3"/>
                <a:gd name="T53" fmla="*/ 0 h 5"/>
                <a:gd name="T54" fmla="*/ 3 w 3"/>
                <a:gd name="T55" fmla="*/ 1 h 5"/>
                <a:gd name="T56" fmla="*/ 3 w 3"/>
                <a:gd name="T57" fmla="*/ 1 h 5"/>
                <a:gd name="T58" fmla="*/ 3 w 3"/>
                <a:gd name="T5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" h="5">
                  <a:moveTo>
                    <a:pt x="3" y="1"/>
                  </a:move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9" name="Freeform 338"/>
            <p:cNvSpPr>
              <a:spLocks/>
            </p:cNvSpPr>
            <p:nvPr/>
          </p:nvSpPr>
          <p:spPr bwMode="auto">
            <a:xfrm>
              <a:off x="1800361" y="2241231"/>
              <a:ext cx="5887" cy="883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1 w 2"/>
                <a:gd name="T5" fmla="*/ 0 h 3"/>
                <a:gd name="T6" fmla="*/ 2 w 2"/>
                <a:gd name="T7" fmla="*/ 0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  <a:gd name="T16" fmla="*/ 2 w 2"/>
                <a:gd name="T17" fmla="*/ 1 h 3"/>
                <a:gd name="T18" fmla="*/ 2 w 2"/>
                <a:gd name="T19" fmla="*/ 1 h 3"/>
                <a:gd name="T20" fmla="*/ 2 w 2"/>
                <a:gd name="T21" fmla="*/ 1 h 3"/>
                <a:gd name="T22" fmla="*/ 2 w 2"/>
                <a:gd name="T23" fmla="*/ 1 h 3"/>
                <a:gd name="T24" fmla="*/ 2 w 2"/>
                <a:gd name="T25" fmla="*/ 1 h 3"/>
                <a:gd name="T26" fmla="*/ 2 w 2"/>
                <a:gd name="T27" fmla="*/ 2 h 3"/>
                <a:gd name="T28" fmla="*/ 2 w 2"/>
                <a:gd name="T29" fmla="*/ 2 h 3"/>
                <a:gd name="T30" fmla="*/ 2 w 2"/>
                <a:gd name="T31" fmla="*/ 3 h 3"/>
                <a:gd name="T32" fmla="*/ 1 w 2"/>
                <a:gd name="T33" fmla="*/ 3 h 3"/>
                <a:gd name="T34" fmla="*/ 1 w 2"/>
                <a:gd name="T35" fmla="*/ 3 h 3"/>
                <a:gd name="T36" fmla="*/ 1 w 2"/>
                <a:gd name="T37" fmla="*/ 3 h 3"/>
                <a:gd name="T38" fmla="*/ 1 w 2"/>
                <a:gd name="T39" fmla="*/ 3 h 3"/>
                <a:gd name="T40" fmla="*/ 1 w 2"/>
                <a:gd name="T41" fmla="*/ 3 h 3"/>
                <a:gd name="T42" fmla="*/ 0 w 2"/>
                <a:gd name="T43" fmla="*/ 3 h 3"/>
                <a:gd name="T44" fmla="*/ 0 w 2"/>
                <a:gd name="T45" fmla="*/ 2 h 3"/>
                <a:gd name="T46" fmla="*/ 0 w 2"/>
                <a:gd name="T47" fmla="*/ 2 h 3"/>
                <a:gd name="T48" fmla="*/ 0 w 2"/>
                <a:gd name="T49" fmla="*/ 2 h 3"/>
                <a:gd name="T50" fmla="*/ 0 w 2"/>
                <a:gd name="T51" fmla="*/ 2 h 3"/>
                <a:gd name="T52" fmla="*/ 1 w 2"/>
                <a:gd name="T53" fmla="*/ 0 h 3"/>
                <a:gd name="T54" fmla="*/ 1 w 2"/>
                <a:gd name="T55" fmla="*/ 0 h 3"/>
                <a:gd name="T56" fmla="*/ 1 w 2"/>
                <a:gd name="T57" fmla="*/ 0 h 3"/>
                <a:gd name="T58" fmla="*/ 1 w 2"/>
                <a:gd name="T5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10" name="Freeform 339"/>
            <p:cNvSpPr>
              <a:spLocks/>
            </p:cNvSpPr>
            <p:nvPr/>
          </p:nvSpPr>
          <p:spPr bwMode="auto">
            <a:xfrm>
              <a:off x="1759155" y="2141158"/>
              <a:ext cx="8831" cy="5887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1 w 3"/>
                <a:gd name="T5" fmla="*/ 2 h 2"/>
                <a:gd name="T6" fmla="*/ 1 w 3"/>
                <a:gd name="T7" fmla="*/ 2 h 2"/>
                <a:gd name="T8" fmla="*/ 0 w 3"/>
                <a:gd name="T9" fmla="*/ 2 h 2"/>
                <a:gd name="T10" fmla="*/ 1 w 3"/>
                <a:gd name="T11" fmla="*/ 2 h 2"/>
                <a:gd name="T12" fmla="*/ 1 w 3"/>
                <a:gd name="T13" fmla="*/ 2 h 2"/>
                <a:gd name="T14" fmla="*/ 1 w 3"/>
                <a:gd name="T15" fmla="*/ 2 h 2"/>
                <a:gd name="T16" fmla="*/ 0 w 3"/>
                <a:gd name="T17" fmla="*/ 1 h 2"/>
                <a:gd name="T18" fmla="*/ 0 w 3"/>
                <a:gd name="T19" fmla="*/ 1 h 2"/>
                <a:gd name="T20" fmla="*/ 0 w 3"/>
                <a:gd name="T21" fmla="*/ 1 h 2"/>
                <a:gd name="T22" fmla="*/ 0 w 3"/>
                <a:gd name="T23" fmla="*/ 1 h 2"/>
                <a:gd name="T24" fmla="*/ 0 w 3"/>
                <a:gd name="T25" fmla="*/ 1 h 2"/>
                <a:gd name="T26" fmla="*/ 0 w 3"/>
                <a:gd name="T27" fmla="*/ 1 h 2"/>
                <a:gd name="T28" fmla="*/ 0 w 3"/>
                <a:gd name="T29" fmla="*/ 0 h 2"/>
                <a:gd name="T30" fmla="*/ 0 w 3"/>
                <a:gd name="T31" fmla="*/ 0 h 2"/>
                <a:gd name="T32" fmla="*/ 2 w 3"/>
                <a:gd name="T33" fmla="*/ 1 h 2"/>
                <a:gd name="T34" fmla="*/ 2 w 3"/>
                <a:gd name="T35" fmla="*/ 1 h 2"/>
                <a:gd name="T36" fmla="*/ 2 w 3"/>
                <a:gd name="T37" fmla="*/ 1 h 2"/>
                <a:gd name="T38" fmla="*/ 2 w 3"/>
                <a:gd name="T39" fmla="*/ 1 h 2"/>
                <a:gd name="T40" fmla="*/ 3 w 3"/>
                <a:gd name="T41" fmla="*/ 2 h 2"/>
                <a:gd name="T42" fmla="*/ 2 w 3"/>
                <a:gd name="T43" fmla="*/ 2 h 2"/>
                <a:gd name="T44" fmla="*/ 2 w 3"/>
                <a:gd name="T45" fmla="*/ 2 h 2"/>
                <a:gd name="T46" fmla="*/ 1 w 3"/>
                <a:gd name="T4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11" name="Freeform 340"/>
            <p:cNvSpPr>
              <a:spLocks/>
            </p:cNvSpPr>
            <p:nvPr/>
          </p:nvSpPr>
          <p:spPr bwMode="auto">
            <a:xfrm>
              <a:off x="1644366" y="1993992"/>
              <a:ext cx="8831" cy="5887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1 w 3"/>
                <a:gd name="T5" fmla="*/ 2 h 2"/>
                <a:gd name="T6" fmla="*/ 0 w 3"/>
                <a:gd name="T7" fmla="*/ 1 h 2"/>
                <a:gd name="T8" fmla="*/ 0 w 3"/>
                <a:gd name="T9" fmla="*/ 1 h 2"/>
                <a:gd name="T10" fmla="*/ 0 w 3"/>
                <a:gd name="T11" fmla="*/ 1 h 2"/>
                <a:gd name="T12" fmla="*/ 0 w 3"/>
                <a:gd name="T13" fmla="*/ 1 h 2"/>
                <a:gd name="T14" fmla="*/ 0 w 3"/>
                <a:gd name="T15" fmla="*/ 1 h 2"/>
                <a:gd name="T16" fmla="*/ 0 w 3"/>
                <a:gd name="T17" fmla="*/ 1 h 2"/>
                <a:gd name="T18" fmla="*/ 0 w 3"/>
                <a:gd name="T19" fmla="*/ 1 h 2"/>
                <a:gd name="T20" fmla="*/ 0 w 3"/>
                <a:gd name="T21" fmla="*/ 0 h 2"/>
                <a:gd name="T22" fmla="*/ 2 w 3"/>
                <a:gd name="T23" fmla="*/ 0 h 2"/>
                <a:gd name="T24" fmla="*/ 2 w 3"/>
                <a:gd name="T25" fmla="*/ 0 h 2"/>
                <a:gd name="T26" fmla="*/ 2 w 3"/>
                <a:gd name="T27" fmla="*/ 0 h 2"/>
                <a:gd name="T28" fmla="*/ 2 w 3"/>
                <a:gd name="T29" fmla="*/ 0 h 2"/>
                <a:gd name="T30" fmla="*/ 3 w 3"/>
                <a:gd name="T31" fmla="*/ 0 h 2"/>
                <a:gd name="T32" fmla="*/ 3 w 3"/>
                <a:gd name="T33" fmla="*/ 1 h 2"/>
                <a:gd name="T34" fmla="*/ 3 w 3"/>
                <a:gd name="T35" fmla="*/ 1 h 2"/>
                <a:gd name="T36" fmla="*/ 2 w 3"/>
                <a:gd name="T37" fmla="*/ 1 h 2"/>
                <a:gd name="T38" fmla="*/ 2 w 3"/>
                <a:gd name="T3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12" name="Freeform 341"/>
            <p:cNvSpPr>
              <a:spLocks/>
            </p:cNvSpPr>
            <p:nvPr/>
          </p:nvSpPr>
          <p:spPr bwMode="auto">
            <a:xfrm>
              <a:off x="1853342" y="2329531"/>
              <a:ext cx="5887" cy="5887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2 h 2"/>
                <a:gd name="T4" fmla="*/ 1 w 2"/>
                <a:gd name="T5" fmla="*/ 2 h 2"/>
                <a:gd name="T6" fmla="*/ 0 w 2"/>
                <a:gd name="T7" fmla="*/ 1 h 2"/>
                <a:gd name="T8" fmla="*/ 0 w 2"/>
                <a:gd name="T9" fmla="*/ 1 h 2"/>
                <a:gd name="T10" fmla="*/ 0 w 2"/>
                <a:gd name="T11" fmla="*/ 0 h 2"/>
                <a:gd name="T12" fmla="*/ 0 w 2"/>
                <a:gd name="T13" fmla="*/ 0 h 2"/>
                <a:gd name="T14" fmla="*/ 0 w 2"/>
                <a:gd name="T15" fmla="*/ 0 h 2"/>
                <a:gd name="T16" fmla="*/ 1 w 2"/>
                <a:gd name="T17" fmla="*/ 0 h 2"/>
                <a:gd name="T18" fmla="*/ 1 w 2"/>
                <a:gd name="T19" fmla="*/ 0 h 2"/>
                <a:gd name="T20" fmla="*/ 1 w 2"/>
                <a:gd name="T21" fmla="*/ 0 h 2"/>
                <a:gd name="T22" fmla="*/ 2 w 2"/>
                <a:gd name="T23" fmla="*/ 0 h 2"/>
                <a:gd name="T24" fmla="*/ 2 w 2"/>
                <a:gd name="T25" fmla="*/ 0 h 2"/>
                <a:gd name="T26" fmla="*/ 2 w 2"/>
                <a:gd name="T27" fmla="*/ 1 h 2"/>
                <a:gd name="T28" fmla="*/ 2 w 2"/>
                <a:gd name="T29" fmla="*/ 1 h 2"/>
                <a:gd name="T30" fmla="*/ 2 w 2"/>
                <a:gd name="T31" fmla="*/ 1 h 2"/>
                <a:gd name="T32" fmla="*/ 2 w 2"/>
                <a:gd name="T33" fmla="*/ 1 h 2"/>
                <a:gd name="T34" fmla="*/ 2 w 2"/>
                <a:gd name="T35" fmla="*/ 1 h 2"/>
                <a:gd name="T36" fmla="*/ 2 w 2"/>
                <a:gd name="T37" fmla="*/ 1 h 2"/>
                <a:gd name="T38" fmla="*/ 2 w 2"/>
                <a:gd name="T39" fmla="*/ 2 h 2"/>
                <a:gd name="T40" fmla="*/ 2 w 2"/>
                <a:gd name="T4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13" name="Freeform 342"/>
            <p:cNvSpPr>
              <a:spLocks/>
            </p:cNvSpPr>
            <p:nvPr/>
          </p:nvSpPr>
          <p:spPr bwMode="auto">
            <a:xfrm>
              <a:off x="1664968" y="2008710"/>
              <a:ext cx="2945" cy="5887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1 h 2"/>
                <a:gd name="T16" fmla="*/ 0 w 1"/>
                <a:gd name="T17" fmla="*/ 1 h 2"/>
                <a:gd name="T18" fmla="*/ 0 w 1"/>
                <a:gd name="T19" fmla="*/ 1 h 2"/>
                <a:gd name="T20" fmla="*/ 1 w 1"/>
                <a:gd name="T21" fmla="*/ 0 h 2"/>
                <a:gd name="T22" fmla="*/ 1 w 1"/>
                <a:gd name="T23" fmla="*/ 0 h 2"/>
                <a:gd name="T24" fmla="*/ 1 w 1"/>
                <a:gd name="T25" fmla="*/ 0 h 2"/>
                <a:gd name="T26" fmla="*/ 1 w 1"/>
                <a:gd name="T27" fmla="*/ 0 h 2"/>
                <a:gd name="T28" fmla="*/ 1 w 1"/>
                <a:gd name="T29" fmla="*/ 0 h 2"/>
                <a:gd name="T30" fmla="*/ 1 w 1"/>
                <a:gd name="T31" fmla="*/ 0 h 2"/>
                <a:gd name="T32" fmla="*/ 1 w 1"/>
                <a:gd name="T33" fmla="*/ 0 h 2"/>
                <a:gd name="T34" fmla="*/ 1 w 1"/>
                <a:gd name="T35" fmla="*/ 0 h 2"/>
                <a:gd name="T36" fmla="*/ 1 w 1"/>
                <a:gd name="T37" fmla="*/ 1 h 2"/>
                <a:gd name="T38" fmla="*/ 1 w 1"/>
                <a:gd name="T39" fmla="*/ 1 h 2"/>
                <a:gd name="T40" fmla="*/ 1 w 1"/>
                <a:gd name="T41" fmla="*/ 1 h 2"/>
                <a:gd name="T42" fmla="*/ 1 w 1"/>
                <a:gd name="T43" fmla="*/ 2 h 2"/>
                <a:gd name="T44" fmla="*/ 1 w 1"/>
                <a:gd name="T45" fmla="*/ 2 h 2"/>
                <a:gd name="T46" fmla="*/ 1 w 1"/>
                <a:gd name="T47" fmla="*/ 2 h 2"/>
                <a:gd name="T48" fmla="*/ 1 w 1"/>
                <a:gd name="T4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14" name="Freeform 343"/>
            <p:cNvSpPr>
              <a:spLocks/>
            </p:cNvSpPr>
            <p:nvPr/>
          </p:nvSpPr>
          <p:spPr bwMode="auto">
            <a:xfrm>
              <a:off x="1859228" y="2423717"/>
              <a:ext cx="8831" cy="2945"/>
            </a:xfrm>
            <a:custGeom>
              <a:avLst/>
              <a:gdLst>
                <a:gd name="T0" fmla="*/ 1 w 3"/>
                <a:gd name="T1" fmla="*/ 0 h 1"/>
                <a:gd name="T2" fmla="*/ 2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3 w 3"/>
                <a:gd name="T9" fmla="*/ 1 h 1"/>
                <a:gd name="T10" fmla="*/ 3 w 3"/>
                <a:gd name="T11" fmla="*/ 1 h 1"/>
                <a:gd name="T12" fmla="*/ 2 w 3"/>
                <a:gd name="T13" fmla="*/ 1 h 1"/>
                <a:gd name="T14" fmla="*/ 1 w 3"/>
                <a:gd name="T15" fmla="*/ 1 h 1"/>
                <a:gd name="T16" fmla="*/ 1 w 3"/>
                <a:gd name="T17" fmla="*/ 1 h 1"/>
                <a:gd name="T18" fmla="*/ 1 w 3"/>
                <a:gd name="T19" fmla="*/ 1 h 1"/>
                <a:gd name="T20" fmla="*/ 1 w 3"/>
                <a:gd name="T21" fmla="*/ 1 h 1"/>
                <a:gd name="T22" fmla="*/ 0 w 3"/>
                <a:gd name="T23" fmla="*/ 1 h 1"/>
                <a:gd name="T24" fmla="*/ 0 w 3"/>
                <a:gd name="T25" fmla="*/ 1 h 1"/>
                <a:gd name="T26" fmla="*/ 0 w 3"/>
                <a:gd name="T27" fmla="*/ 1 h 1"/>
                <a:gd name="T28" fmla="*/ 0 w 3"/>
                <a:gd name="T29" fmla="*/ 1 h 1"/>
                <a:gd name="T30" fmla="*/ 1 w 3"/>
                <a:gd name="T31" fmla="*/ 1 h 1"/>
                <a:gd name="T32" fmla="*/ 1 w 3"/>
                <a:gd name="T33" fmla="*/ 1 h 1"/>
                <a:gd name="T34" fmla="*/ 1 w 3"/>
                <a:gd name="T35" fmla="*/ 1 h 1"/>
                <a:gd name="T36" fmla="*/ 1 w 3"/>
                <a:gd name="T37" fmla="*/ 1 h 1"/>
                <a:gd name="T38" fmla="*/ 1 w 3"/>
                <a:gd name="T39" fmla="*/ 1 h 1"/>
                <a:gd name="T40" fmla="*/ 1 w 3"/>
                <a:gd name="T41" fmla="*/ 1 h 1"/>
                <a:gd name="T42" fmla="*/ 1 w 3"/>
                <a:gd name="T43" fmla="*/ 1 h 1"/>
                <a:gd name="T44" fmla="*/ 1 w 3"/>
                <a:gd name="T45" fmla="*/ 1 h 1"/>
                <a:gd name="T46" fmla="*/ 1 w 3"/>
                <a:gd name="T47" fmla="*/ 1 h 1"/>
                <a:gd name="T48" fmla="*/ 1 w 3"/>
                <a:gd name="T49" fmla="*/ 1 h 1"/>
                <a:gd name="T50" fmla="*/ 1 w 3"/>
                <a:gd name="T51" fmla="*/ 1 h 1"/>
                <a:gd name="T52" fmla="*/ 1 w 3"/>
                <a:gd name="T53" fmla="*/ 1 h 1"/>
                <a:gd name="T54" fmla="*/ 1 w 3"/>
                <a:gd name="T55" fmla="*/ 0 h 1"/>
                <a:gd name="T56" fmla="*/ 1 w 3"/>
                <a:gd name="T57" fmla="*/ 0 h 1"/>
                <a:gd name="T58" fmla="*/ 1 w 3"/>
                <a:gd name="T59" fmla="*/ 0 h 1"/>
                <a:gd name="T60" fmla="*/ 1 w 3"/>
                <a:gd name="T61" fmla="*/ 0 h 1"/>
                <a:gd name="T62" fmla="*/ 1 w 3"/>
                <a:gd name="T63" fmla="*/ 1 h 1"/>
                <a:gd name="T64" fmla="*/ 1 w 3"/>
                <a:gd name="T65" fmla="*/ 1 h 1"/>
                <a:gd name="T66" fmla="*/ 1 w 3"/>
                <a:gd name="T67" fmla="*/ 0 h 1"/>
                <a:gd name="T68" fmla="*/ 1 w 3"/>
                <a:gd name="T69" fmla="*/ 0 h 1"/>
                <a:gd name="T70" fmla="*/ 1 w 3"/>
                <a:gd name="T71" fmla="*/ 0 h 1"/>
                <a:gd name="T72" fmla="*/ 1 w 3"/>
                <a:gd name="T73" fmla="*/ 0 h 1"/>
                <a:gd name="T74" fmla="*/ 1 w 3"/>
                <a:gd name="T75" fmla="*/ 0 h 1"/>
                <a:gd name="T76" fmla="*/ 1 w 3"/>
                <a:gd name="T7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lnTo>
                    <a:pt x="2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15" name="Freeform 344"/>
            <p:cNvSpPr>
              <a:spLocks/>
            </p:cNvSpPr>
            <p:nvPr/>
          </p:nvSpPr>
          <p:spPr bwMode="auto">
            <a:xfrm>
              <a:off x="1667913" y="2020483"/>
              <a:ext cx="2945" cy="5887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0 w 1"/>
                <a:gd name="T7" fmla="*/ 2 h 2"/>
                <a:gd name="T8" fmla="*/ 0 w 1"/>
                <a:gd name="T9" fmla="*/ 1 h 2"/>
                <a:gd name="T10" fmla="*/ 0 w 1"/>
                <a:gd name="T11" fmla="*/ 1 h 2"/>
                <a:gd name="T12" fmla="*/ 0 w 1"/>
                <a:gd name="T13" fmla="*/ 1 h 2"/>
                <a:gd name="T14" fmla="*/ 0 w 1"/>
                <a:gd name="T15" fmla="*/ 1 h 2"/>
                <a:gd name="T16" fmla="*/ 0 w 1"/>
                <a:gd name="T17" fmla="*/ 0 h 2"/>
                <a:gd name="T18" fmla="*/ 0 w 1"/>
                <a:gd name="T19" fmla="*/ 0 h 2"/>
                <a:gd name="T20" fmla="*/ 0 w 1"/>
                <a:gd name="T21" fmla="*/ 0 h 2"/>
                <a:gd name="T22" fmla="*/ 0 w 1"/>
                <a:gd name="T23" fmla="*/ 0 h 2"/>
                <a:gd name="T24" fmla="*/ 0 w 1"/>
                <a:gd name="T25" fmla="*/ 0 h 2"/>
                <a:gd name="T26" fmla="*/ 0 w 1"/>
                <a:gd name="T27" fmla="*/ 0 h 2"/>
                <a:gd name="T28" fmla="*/ 0 w 1"/>
                <a:gd name="T29" fmla="*/ 0 h 2"/>
                <a:gd name="T30" fmla="*/ 1 w 1"/>
                <a:gd name="T31" fmla="*/ 1 h 2"/>
                <a:gd name="T32" fmla="*/ 1 w 1"/>
                <a:gd name="T33" fmla="*/ 1 h 2"/>
                <a:gd name="T34" fmla="*/ 1 w 1"/>
                <a:gd name="T35" fmla="*/ 2 h 2"/>
                <a:gd name="T36" fmla="*/ 0 w 1"/>
                <a:gd name="T37" fmla="*/ 2 h 2"/>
                <a:gd name="T38" fmla="*/ 0 w 1"/>
                <a:gd name="T39" fmla="*/ 2 h 2"/>
                <a:gd name="T40" fmla="*/ 0 w 1"/>
                <a:gd name="T4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16" name="Freeform 345"/>
            <p:cNvSpPr>
              <a:spLocks/>
            </p:cNvSpPr>
            <p:nvPr/>
          </p:nvSpPr>
          <p:spPr bwMode="auto">
            <a:xfrm>
              <a:off x="1794476" y="2182365"/>
              <a:ext cx="2945" cy="294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1 h 1"/>
                <a:gd name="T16" fmla="*/ 0 w 1"/>
                <a:gd name="T17" fmla="*/ 1 h 1"/>
                <a:gd name="T18" fmla="*/ 0 w 1"/>
                <a:gd name="T19" fmla="*/ 0 h 1"/>
                <a:gd name="T20" fmla="*/ 1 w 1"/>
                <a:gd name="T21" fmla="*/ 0 h 1"/>
                <a:gd name="T22" fmla="*/ 1 w 1"/>
                <a:gd name="T23" fmla="*/ 0 h 1"/>
                <a:gd name="T24" fmla="*/ 1 w 1"/>
                <a:gd name="T25" fmla="*/ 0 h 1"/>
                <a:gd name="T26" fmla="*/ 1 w 1"/>
                <a:gd name="T27" fmla="*/ 0 h 1"/>
                <a:gd name="T28" fmla="*/ 1 w 1"/>
                <a:gd name="T29" fmla="*/ 0 h 1"/>
                <a:gd name="T30" fmla="*/ 1 w 1"/>
                <a:gd name="T31" fmla="*/ 0 h 1"/>
                <a:gd name="T32" fmla="*/ 1 w 1"/>
                <a:gd name="T33" fmla="*/ 0 h 1"/>
                <a:gd name="T34" fmla="*/ 1 w 1"/>
                <a:gd name="T35" fmla="*/ 0 h 1"/>
                <a:gd name="T36" fmla="*/ 1 w 1"/>
                <a:gd name="T37" fmla="*/ 0 h 1"/>
                <a:gd name="T38" fmla="*/ 1 w 1"/>
                <a:gd name="T39" fmla="*/ 0 h 1"/>
                <a:gd name="T40" fmla="*/ 1 w 1"/>
                <a:gd name="T41" fmla="*/ 0 h 1"/>
                <a:gd name="T42" fmla="*/ 1 w 1"/>
                <a:gd name="T43" fmla="*/ 0 h 1"/>
                <a:gd name="T44" fmla="*/ 1 w 1"/>
                <a:gd name="T4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17" name="Freeform 346"/>
            <p:cNvSpPr>
              <a:spLocks/>
            </p:cNvSpPr>
            <p:nvPr/>
          </p:nvSpPr>
          <p:spPr bwMode="auto">
            <a:xfrm>
              <a:off x="1606102" y="2055803"/>
              <a:ext cx="5887" cy="2945"/>
            </a:xfrm>
            <a:custGeom>
              <a:avLst/>
              <a:gdLst>
                <a:gd name="T0" fmla="*/ 2 w 2"/>
                <a:gd name="T1" fmla="*/ 1 h 1"/>
                <a:gd name="T2" fmla="*/ 1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1 w 2"/>
                <a:gd name="T11" fmla="*/ 0 h 1"/>
                <a:gd name="T12" fmla="*/ 1 w 2"/>
                <a:gd name="T13" fmla="*/ 0 h 1"/>
                <a:gd name="T14" fmla="*/ 1 w 2"/>
                <a:gd name="T15" fmla="*/ 0 h 1"/>
                <a:gd name="T16" fmla="*/ 2 w 2"/>
                <a:gd name="T17" fmla="*/ 1 h 1"/>
                <a:gd name="T18" fmla="*/ 2 w 2"/>
                <a:gd name="T19" fmla="*/ 1 h 1"/>
                <a:gd name="T20" fmla="*/ 2 w 2"/>
                <a:gd name="T21" fmla="*/ 1 h 1"/>
                <a:gd name="T22" fmla="*/ 2 w 2"/>
                <a:gd name="T23" fmla="*/ 1 h 1"/>
                <a:gd name="T24" fmla="*/ 2 w 2"/>
                <a:gd name="T25" fmla="*/ 1 h 1"/>
                <a:gd name="T26" fmla="*/ 2 w 2"/>
                <a:gd name="T2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18" name="Freeform 347"/>
            <p:cNvSpPr>
              <a:spLocks/>
            </p:cNvSpPr>
            <p:nvPr/>
          </p:nvSpPr>
          <p:spPr bwMode="auto">
            <a:xfrm>
              <a:off x="1732666" y="2123498"/>
              <a:ext cx="2945" cy="5887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1 h 2"/>
                <a:gd name="T8" fmla="*/ 0 w 1"/>
                <a:gd name="T9" fmla="*/ 1 h 2"/>
                <a:gd name="T10" fmla="*/ 0 w 1"/>
                <a:gd name="T11" fmla="*/ 1 h 2"/>
                <a:gd name="T12" fmla="*/ 0 w 1"/>
                <a:gd name="T13" fmla="*/ 0 h 2"/>
                <a:gd name="T14" fmla="*/ 0 w 1"/>
                <a:gd name="T15" fmla="*/ 0 h 2"/>
                <a:gd name="T16" fmla="*/ 0 w 1"/>
                <a:gd name="T17" fmla="*/ 0 h 2"/>
                <a:gd name="T18" fmla="*/ 0 w 1"/>
                <a:gd name="T19" fmla="*/ 0 h 2"/>
                <a:gd name="T20" fmla="*/ 0 w 1"/>
                <a:gd name="T21" fmla="*/ 0 h 2"/>
                <a:gd name="T22" fmla="*/ 0 w 1"/>
                <a:gd name="T23" fmla="*/ 0 h 2"/>
                <a:gd name="T24" fmla="*/ 1 w 1"/>
                <a:gd name="T25" fmla="*/ 1 h 2"/>
                <a:gd name="T26" fmla="*/ 1 w 1"/>
                <a:gd name="T27" fmla="*/ 1 h 2"/>
                <a:gd name="T28" fmla="*/ 1 w 1"/>
                <a:gd name="T29" fmla="*/ 1 h 2"/>
                <a:gd name="T30" fmla="*/ 1 w 1"/>
                <a:gd name="T31" fmla="*/ 2 h 2"/>
                <a:gd name="T32" fmla="*/ 1 w 1"/>
                <a:gd name="T3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19" name="Freeform 348"/>
            <p:cNvSpPr>
              <a:spLocks/>
            </p:cNvSpPr>
            <p:nvPr/>
          </p:nvSpPr>
          <p:spPr bwMode="auto">
            <a:xfrm>
              <a:off x="1812135" y="2241231"/>
              <a:ext cx="2945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1 w 1"/>
                <a:gd name="T8" fmla="*/ 1 w 1"/>
                <a:gd name="T9" fmla="*/ 1 w 1"/>
                <a:gd name="T10" fmla="*/ 1 w 1"/>
                <a:gd name="T11" fmla="*/ 1 w 1"/>
                <a:gd name="T12" fmla="*/ 1 w 1"/>
                <a:gd name="T13" fmla="*/ 1 w 1"/>
                <a:gd name="T14" fmla="*/ 0 w 1"/>
                <a:gd name="T15" fmla="*/ 0 w 1"/>
                <a:gd name="T16" fmla="*/ 0 w 1"/>
                <a:gd name="T17" fmla="*/ 0 w 1"/>
                <a:gd name="T18" fmla="*/ 0 w 1"/>
                <a:gd name="T19" fmla="*/ 0 w 1"/>
                <a:gd name="T20" fmla="*/ 0 w 1"/>
                <a:gd name="T21" fmla="*/ 0 w 1"/>
                <a:gd name="T22" fmla="*/ 0 w 1"/>
                <a:gd name="T23" fmla="*/ 0 w 1"/>
                <a:gd name="T24" fmla="*/ 0 w 1"/>
                <a:gd name="T25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20" name="Freeform 349"/>
            <p:cNvSpPr>
              <a:spLocks/>
            </p:cNvSpPr>
            <p:nvPr/>
          </p:nvSpPr>
          <p:spPr bwMode="auto">
            <a:xfrm>
              <a:off x="1252904" y="2297156"/>
              <a:ext cx="2945" cy="294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1 w 1"/>
                <a:gd name="T23" fmla="*/ 0 h 1"/>
                <a:gd name="T24" fmla="*/ 1 w 1"/>
                <a:gd name="T25" fmla="*/ 1 h 1"/>
                <a:gd name="T26" fmla="*/ 1 w 1"/>
                <a:gd name="T27" fmla="*/ 1 h 1"/>
                <a:gd name="T28" fmla="*/ 1 w 1"/>
                <a:gd name="T29" fmla="*/ 1 h 1"/>
                <a:gd name="T30" fmla="*/ 1 w 1"/>
                <a:gd name="T31" fmla="*/ 1 h 1"/>
                <a:gd name="T32" fmla="*/ 1 w 1"/>
                <a:gd name="T33" fmla="*/ 1 h 1"/>
                <a:gd name="T34" fmla="*/ 1 w 1"/>
                <a:gd name="T3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21" name="Freeform 350"/>
            <p:cNvSpPr>
              <a:spLocks/>
            </p:cNvSpPr>
            <p:nvPr/>
          </p:nvSpPr>
          <p:spPr bwMode="auto">
            <a:xfrm>
              <a:off x="1715006" y="2132329"/>
              <a:ext cx="0" cy="2945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  <a:gd name="T4" fmla="*/ 1 h 1"/>
                <a:gd name="T5" fmla="*/ 1 h 1"/>
                <a:gd name="T6" fmla="*/ 1 h 1"/>
                <a:gd name="T7" fmla="*/ 1 h 1"/>
                <a:gd name="T8" fmla="*/ 1 h 1"/>
                <a:gd name="T9" fmla="*/ 1 h 1"/>
                <a:gd name="T10" fmla="*/ 1 h 1"/>
                <a:gd name="T11" fmla="*/ 1 h 1"/>
                <a:gd name="T12" fmla="*/ 0 h 1"/>
                <a:gd name="T13" fmla="*/ 0 h 1"/>
                <a:gd name="T14" fmla="*/ 0 h 1"/>
                <a:gd name="T15" fmla="*/ 0 h 1"/>
                <a:gd name="T16" fmla="*/ 0 h 1"/>
                <a:gd name="T17" fmla="*/ 0 h 1"/>
                <a:gd name="T18" fmla="*/ 0 h 1"/>
                <a:gd name="T19" fmla="*/ 0 h 1"/>
                <a:gd name="T20" fmla="*/ 0 h 1"/>
                <a:gd name="T21" fmla="*/ 1 h 1"/>
                <a:gd name="T22" fmla="*/ 1 h 1"/>
                <a:gd name="T23" fmla="*/ 1 h 1"/>
                <a:gd name="T24" fmla="*/ 1 h 1"/>
                <a:gd name="T25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22" name="Freeform 351"/>
            <p:cNvSpPr>
              <a:spLocks/>
            </p:cNvSpPr>
            <p:nvPr/>
          </p:nvSpPr>
          <p:spPr bwMode="auto">
            <a:xfrm>
              <a:off x="1670855" y="2011652"/>
              <a:ext cx="2945" cy="294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1 w 1"/>
                <a:gd name="T29" fmla="*/ 0 h 1"/>
                <a:gd name="T30" fmla="*/ 1 w 1"/>
                <a:gd name="T31" fmla="*/ 0 h 1"/>
                <a:gd name="T32" fmla="*/ 1 w 1"/>
                <a:gd name="T33" fmla="*/ 1 h 1"/>
                <a:gd name="T34" fmla="*/ 1 w 1"/>
                <a:gd name="T35" fmla="*/ 1 h 1"/>
                <a:gd name="T36" fmla="*/ 1 w 1"/>
                <a:gd name="T37" fmla="*/ 1 h 1"/>
                <a:gd name="T38" fmla="*/ 0 w 1"/>
                <a:gd name="T39" fmla="*/ 1 h 1"/>
                <a:gd name="T40" fmla="*/ 0 w 1"/>
                <a:gd name="T41" fmla="*/ 1 h 1"/>
                <a:gd name="T42" fmla="*/ 1 w 1"/>
                <a:gd name="T43" fmla="*/ 1 h 1"/>
                <a:gd name="T44" fmla="*/ 0 w 1"/>
                <a:gd name="T45" fmla="*/ 1 h 1"/>
                <a:gd name="T46" fmla="*/ 0 w 1"/>
                <a:gd name="T4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23" name="Freeform 352"/>
            <p:cNvSpPr>
              <a:spLocks/>
            </p:cNvSpPr>
            <p:nvPr/>
          </p:nvSpPr>
          <p:spPr bwMode="auto">
            <a:xfrm>
              <a:off x="1679686" y="2094064"/>
              <a:ext cx="2945" cy="5887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1 h 2"/>
                <a:gd name="T10" fmla="*/ 1 w 1"/>
                <a:gd name="T11" fmla="*/ 2 h 2"/>
                <a:gd name="T12" fmla="*/ 1 w 1"/>
                <a:gd name="T13" fmla="*/ 1 h 2"/>
                <a:gd name="T14" fmla="*/ 1 w 1"/>
                <a:gd name="T15" fmla="*/ 1 h 2"/>
                <a:gd name="T16" fmla="*/ 1 w 1"/>
                <a:gd name="T17" fmla="*/ 1 h 2"/>
                <a:gd name="T18" fmla="*/ 1 w 1"/>
                <a:gd name="T19" fmla="*/ 1 h 2"/>
                <a:gd name="T20" fmla="*/ 1 w 1"/>
                <a:gd name="T21" fmla="*/ 0 h 2"/>
                <a:gd name="T22" fmla="*/ 1 w 1"/>
                <a:gd name="T23" fmla="*/ 0 h 2"/>
                <a:gd name="T24" fmla="*/ 1 w 1"/>
                <a:gd name="T25" fmla="*/ 1 h 2"/>
                <a:gd name="T26" fmla="*/ 0 w 1"/>
                <a:gd name="T27" fmla="*/ 1 h 2"/>
                <a:gd name="T28" fmla="*/ 0 w 1"/>
                <a:gd name="T29" fmla="*/ 1 h 2"/>
                <a:gd name="T30" fmla="*/ 0 w 1"/>
                <a:gd name="T31" fmla="*/ 1 h 2"/>
                <a:gd name="T32" fmla="*/ 0 w 1"/>
                <a:gd name="T33" fmla="*/ 1 h 2"/>
                <a:gd name="T34" fmla="*/ 0 w 1"/>
                <a:gd name="T35" fmla="*/ 1 h 2"/>
                <a:gd name="T36" fmla="*/ 0 w 1"/>
                <a:gd name="T37" fmla="*/ 1 h 2"/>
                <a:gd name="T38" fmla="*/ 0 w 1"/>
                <a:gd name="T39" fmla="*/ 1 h 2"/>
                <a:gd name="T40" fmla="*/ 0 w 1"/>
                <a:gd name="T41" fmla="*/ 1 h 2"/>
                <a:gd name="T42" fmla="*/ 0 w 1"/>
                <a:gd name="T43" fmla="*/ 0 h 2"/>
                <a:gd name="T44" fmla="*/ 0 w 1"/>
                <a:gd name="T45" fmla="*/ 0 h 2"/>
                <a:gd name="T46" fmla="*/ 0 w 1"/>
                <a:gd name="T47" fmla="*/ 0 h 2"/>
                <a:gd name="T48" fmla="*/ 0 w 1"/>
                <a:gd name="T49" fmla="*/ 0 h 2"/>
                <a:gd name="T50" fmla="*/ 0 w 1"/>
                <a:gd name="T51" fmla="*/ 0 h 2"/>
                <a:gd name="T52" fmla="*/ 0 w 1"/>
                <a:gd name="T53" fmla="*/ 0 h 2"/>
                <a:gd name="T54" fmla="*/ 0 w 1"/>
                <a:gd name="T55" fmla="*/ 0 h 2"/>
                <a:gd name="T56" fmla="*/ 1 w 1"/>
                <a:gd name="T57" fmla="*/ 0 h 2"/>
                <a:gd name="T58" fmla="*/ 1 w 1"/>
                <a:gd name="T59" fmla="*/ 0 h 2"/>
                <a:gd name="T60" fmla="*/ 1 w 1"/>
                <a:gd name="T61" fmla="*/ 0 h 2"/>
                <a:gd name="T62" fmla="*/ 1 w 1"/>
                <a:gd name="T63" fmla="*/ 0 h 2"/>
                <a:gd name="T64" fmla="*/ 1 w 1"/>
                <a:gd name="T6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24" name="Freeform 353"/>
            <p:cNvSpPr>
              <a:spLocks/>
            </p:cNvSpPr>
            <p:nvPr/>
          </p:nvSpPr>
          <p:spPr bwMode="auto">
            <a:xfrm>
              <a:off x="1809192" y="2241231"/>
              <a:ext cx="2945" cy="294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1 w 1"/>
                <a:gd name="T31" fmla="*/ 0 h 1"/>
                <a:gd name="T32" fmla="*/ 1 w 1"/>
                <a:gd name="T33" fmla="*/ 0 h 1"/>
                <a:gd name="T34" fmla="*/ 1 w 1"/>
                <a:gd name="T35" fmla="*/ 1 h 1"/>
                <a:gd name="T36" fmla="*/ 1 w 1"/>
                <a:gd name="T37" fmla="*/ 1 h 1"/>
                <a:gd name="T38" fmla="*/ 0 w 1"/>
                <a:gd name="T3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25" name="Freeform 354"/>
            <p:cNvSpPr>
              <a:spLocks/>
            </p:cNvSpPr>
            <p:nvPr/>
          </p:nvSpPr>
          <p:spPr bwMode="auto">
            <a:xfrm>
              <a:off x="1500143" y="2055803"/>
              <a:ext cx="2945" cy="294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1 w 1"/>
                <a:gd name="T23" fmla="*/ 0 h 1"/>
                <a:gd name="T24" fmla="*/ 1 w 1"/>
                <a:gd name="T25" fmla="*/ 1 h 1"/>
                <a:gd name="T26" fmla="*/ 1 w 1"/>
                <a:gd name="T27" fmla="*/ 1 h 1"/>
                <a:gd name="T28" fmla="*/ 1 w 1"/>
                <a:gd name="T2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26" name="Freeform 355"/>
            <p:cNvSpPr>
              <a:spLocks/>
            </p:cNvSpPr>
            <p:nvPr/>
          </p:nvSpPr>
          <p:spPr bwMode="auto">
            <a:xfrm>
              <a:off x="1918095" y="2467868"/>
              <a:ext cx="2945" cy="294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1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1 w 1"/>
                <a:gd name="T29" fmla="*/ 0 h 1"/>
                <a:gd name="T30" fmla="*/ 1 w 1"/>
                <a:gd name="T31" fmla="*/ 0 h 1"/>
                <a:gd name="T32" fmla="*/ 1 w 1"/>
                <a:gd name="T33" fmla="*/ 0 h 1"/>
                <a:gd name="T34" fmla="*/ 1 w 1"/>
                <a:gd name="T3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27" name="Freeform 356"/>
            <p:cNvSpPr>
              <a:spLocks/>
            </p:cNvSpPr>
            <p:nvPr/>
          </p:nvSpPr>
          <p:spPr bwMode="auto">
            <a:xfrm>
              <a:off x="1541349" y="2052859"/>
              <a:ext cx="2945" cy="294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0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1 w 1"/>
                <a:gd name="T23" fmla="*/ 0 h 1"/>
                <a:gd name="T24" fmla="*/ 1 w 1"/>
                <a:gd name="T25" fmla="*/ 0 h 1"/>
                <a:gd name="T26" fmla="*/ 1 w 1"/>
                <a:gd name="T27" fmla="*/ 0 h 1"/>
                <a:gd name="T28" fmla="*/ 1 w 1"/>
                <a:gd name="T29" fmla="*/ 0 h 1"/>
                <a:gd name="T30" fmla="*/ 1 w 1"/>
                <a:gd name="T31" fmla="*/ 0 h 1"/>
                <a:gd name="T32" fmla="*/ 1 w 1"/>
                <a:gd name="T33" fmla="*/ 0 h 1"/>
                <a:gd name="T34" fmla="*/ 1 w 1"/>
                <a:gd name="T3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28" name="Freeform 357"/>
            <p:cNvSpPr>
              <a:spLocks/>
            </p:cNvSpPr>
            <p:nvPr/>
          </p:nvSpPr>
          <p:spPr bwMode="auto">
            <a:xfrm>
              <a:off x="1614934" y="2117611"/>
              <a:ext cx="2945" cy="294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0 h 1"/>
                <a:gd name="T12" fmla="*/ 0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1 w 1"/>
                <a:gd name="T23" fmla="*/ 0 h 1"/>
                <a:gd name="T24" fmla="*/ 1 w 1"/>
                <a:gd name="T25" fmla="*/ 0 h 1"/>
                <a:gd name="T26" fmla="*/ 1 w 1"/>
                <a:gd name="T27" fmla="*/ 1 h 1"/>
                <a:gd name="T28" fmla="*/ 1 w 1"/>
                <a:gd name="T29" fmla="*/ 1 h 1"/>
                <a:gd name="T30" fmla="*/ 1 w 1"/>
                <a:gd name="T3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29" name="Freeform 358"/>
            <p:cNvSpPr>
              <a:spLocks/>
            </p:cNvSpPr>
            <p:nvPr/>
          </p:nvSpPr>
          <p:spPr bwMode="auto">
            <a:xfrm>
              <a:off x="1915152" y="2579715"/>
              <a:ext cx="2945" cy="294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1 w 1"/>
                <a:gd name="T23" fmla="*/ 0 h 1"/>
                <a:gd name="T24" fmla="*/ 1 w 1"/>
                <a:gd name="T25" fmla="*/ 0 h 1"/>
                <a:gd name="T26" fmla="*/ 1 w 1"/>
                <a:gd name="T27" fmla="*/ 0 h 1"/>
                <a:gd name="T28" fmla="*/ 0 w 1"/>
                <a:gd name="T2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30" name="Freeform 359"/>
            <p:cNvSpPr>
              <a:spLocks/>
            </p:cNvSpPr>
            <p:nvPr/>
          </p:nvSpPr>
          <p:spPr bwMode="auto">
            <a:xfrm>
              <a:off x="1797419" y="2182365"/>
              <a:ext cx="2945" cy="294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1 w 1"/>
                <a:gd name="T23" fmla="*/ 0 h 1"/>
                <a:gd name="T24" fmla="*/ 1 w 1"/>
                <a:gd name="T25" fmla="*/ 0 h 1"/>
                <a:gd name="T26" fmla="*/ 1 w 1"/>
                <a:gd name="T27" fmla="*/ 0 h 1"/>
                <a:gd name="T28" fmla="*/ 1 w 1"/>
                <a:gd name="T29" fmla="*/ 0 h 1"/>
                <a:gd name="T30" fmla="*/ 1 w 1"/>
                <a:gd name="T31" fmla="*/ 0 h 1"/>
                <a:gd name="T32" fmla="*/ 1 w 1"/>
                <a:gd name="T33" fmla="*/ 0 h 1"/>
                <a:gd name="T34" fmla="*/ 1 w 1"/>
                <a:gd name="T35" fmla="*/ 0 h 1"/>
                <a:gd name="T36" fmla="*/ 1 w 1"/>
                <a:gd name="T37" fmla="*/ 0 h 1"/>
                <a:gd name="T38" fmla="*/ 1 w 1"/>
                <a:gd name="T39" fmla="*/ 0 h 1"/>
                <a:gd name="T40" fmla="*/ 1 w 1"/>
                <a:gd name="T41" fmla="*/ 1 h 1"/>
                <a:gd name="T42" fmla="*/ 1 w 1"/>
                <a:gd name="T4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31" name="Freeform 360"/>
            <p:cNvSpPr>
              <a:spLocks/>
            </p:cNvSpPr>
            <p:nvPr/>
          </p:nvSpPr>
          <p:spPr bwMode="auto">
            <a:xfrm>
              <a:off x="1744440" y="2155876"/>
              <a:ext cx="2945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  <a:gd name="T9" fmla="*/ 1 w 1"/>
                <a:gd name="T10" fmla="*/ 1 w 1"/>
                <a:gd name="T11" fmla="*/ 1 w 1"/>
                <a:gd name="T12" fmla="*/ 1 w 1"/>
                <a:gd name="T13" fmla="*/ 1 w 1"/>
                <a:gd name="T14" fmla="*/ 1 w 1"/>
                <a:gd name="T15" fmla="*/ 1 w 1"/>
                <a:gd name="T16" fmla="*/ 1 w 1"/>
                <a:gd name="T17" fmla="*/ 1 w 1"/>
                <a:gd name="T18" fmla="*/ 0 w 1"/>
                <a:gd name="T19" fmla="*/ 0 w 1"/>
                <a:gd name="T20" fmla="*/ 0 w 1"/>
                <a:gd name="T21" fmla="*/ 0 w 1"/>
                <a:gd name="T22" fmla="*/ 0 w 1"/>
                <a:gd name="T23" fmla="*/ 0 w 1"/>
                <a:gd name="T24" fmla="*/ 1 w 1"/>
                <a:gd name="T25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32" name="Freeform 361"/>
            <p:cNvSpPr>
              <a:spLocks/>
            </p:cNvSpPr>
            <p:nvPr/>
          </p:nvSpPr>
          <p:spPr bwMode="auto">
            <a:xfrm>
              <a:off x="1753269" y="2394284"/>
              <a:ext cx="2945" cy="294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1 w 1"/>
                <a:gd name="T19" fmla="*/ 1 h 1"/>
                <a:gd name="T20" fmla="*/ 1 w 1"/>
                <a:gd name="T21" fmla="*/ 0 h 1"/>
                <a:gd name="T22" fmla="*/ 1 w 1"/>
                <a:gd name="T23" fmla="*/ 0 h 1"/>
                <a:gd name="T24" fmla="*/ 1 w 1"/>
                <a:gd name="T25" fmla="*/ 1 h 1"/>
                <a:gd name="T26" fmla="*/ 1 w 1"/>
                <a:gd name="T27" fmla="*/ 1 h 1"/>
                <a:gd name="T28" fmla="*/ 1 w 1"/>
                <a:gd name="T29" fmla="*/ 1 h 1"/>
                <a:gd name="T30" fmla="*/ 1 w 1"/>
                <a:gd name="T31" fmla="*/ 1 h 1"/>
                <a:gd name="T32" fmla="*/ 0 w 1"/>
                <a:gd name="T33" fmla="*/ 1 h 1"/>
                <a:gd name="T34" fmla="*/ 0 w 1"/>
                <a:gd name="T3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33" name="Freeform 362"/>
            <p:cNvSpPr>
              <a:spLocks/>
            </p:cNvSpPr>
            <p:nvPr/>
          </p:nvSpPr>
          <p:spPr bwMode="auto">
            <a:xfrm>
              <a:off x="1879833" y="2435491"/>
              <a:ext cx="2945" cy="294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1 w 1"/>
                <a:gd name="T25" fmla="*/ 0 h 1"/>
                <a:gd name="T26" fmla="*/ 0 w 1"/>
                <a:gd name="T27" fmla="*/ 0 h 1"/>
                <a:gd name="T28" fmla="*/ 0 w 1"/>
                <a:gd name="T2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34" name="Freeform 363"/>
            <p:cNvSpPr>
              <a:spLocks/>
            </p:cNvSpPr>
            <p:nvPr/>
          </p:nvSpPr>
          <p:spPr bwMode="auto">
            <a:xfrm>
              <a:off x="1797419" y="2176478"/>
              <a:ext cx="0" cy="2945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  <a:gd name="T4" fmla="*/ 1 h 1"/>
                <a:gd name="T5" fmla="*/ 1 h 1"/>
                <a:gd name="T6" fmla="*/ 1 h 1"/>
                <a:gd name="T7" fmla="*/ 1 h 1"/>
                <a:gd name="T8" fmla="*/ 1 h 1"/>
                <a:gd name="T9" fmla="*/ 1 h 1"/>
                <a:gd name="T10" fmla="*/ 0 h 1"/>
                <a:gd name="T11" fmla="*/ 0 h 1"/>
                <a:gd name="T12" fmla="*/ 0 h 1"/>
                <a:gd name="T13" fmla="*/ 0 h 1"/>
                <a:gd name="T14" fmla="*/ 0 h 1"/>
                <a:gd name="T15" fmla="*/ 0 h 1"/>
                <a:gd name="T16" fmla="*/ 0 h 1"/>
                <a:gd name="T17" fmla="*/ 0 h 1"/>
                <a:gd name="T18" fmla="*/ 1 h 1"/>
                <a:gd name="T19" fmla="*/ 1 h 1"/>
                <a:gd name="T20" fmla="*/ 1 h 1"/>
                <a:gd name="T21" fmla="*/ 1 h 1"/>
                <a:gd name="T2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35" name="Freeform 364"/>
            <p:cNvSpPr>
              <a:spLocks/>
            </p:cNvSpPr>
            <p:nvPr/>
          </p:nvSpPr>
          <p:spPr bwMode="auto">
            <a:xfrm>
              <a:off x="1906322" y="2485528"/>
              <a:ext cx="2945" cy="294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1 h 1"/>
                <a:gd name="T20" fmla="*/ 1 w 1"/>
                <a:gd name="T2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36" name="Freeform 365"/>
            <p:cNvSpPr>
              <a:spLocks/>
            </p:cNvSpPr>
            <p:nvPr/>
          </p:nvSpPr>
          <p:spPr bwMode="auto">
            <a:xfrm>
              <a:off x="1664968" y="2052859"/>
              <a:ext cx="2945" cy="294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0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1 w 1"/>
                <a:gd name="T23" fmla="*/ 0 h 1"/>
                <a:gd name="T24" fmla="*/ 1 w 1"/>
                <a:gd name="T25" fmla="*/ 1 h 1"/>
                <a:gd name="T26" fmla="*/ 1 w 1"/>
                <a:gd name="T27" fmla="*/ 1 h 1"/>
                <a:gd name="T28" fmla="*/ 1 w 1"/>
                <a:gd name="T2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37" name="Freeform 366"/>
            <p:cNvSpPr>
              <a:spLocks/>
            </p:cNvSpPr>
            <p:nvPr/>
          </p:nvSpPr>
          <p:spPr bwMode="auto">
            <a:xfrm>
              <a:off x="1853342" y="2426662"/>
              <a:ext cx="2945" cy="294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1 w 1"/>
                <a:gd name="T19" fmla="*/ 1 h 1"/>
                <a:gd name="T20" fmla="*/ 0 w 1"/>
                <a:gd name="T21" fmla="*/ 1 h 1"/>
                <a:gd name="T22" fmla="*/ 0 w 1"/>
                <a:gd name="T23" fmla="*/ 1 h 1"/>
                <a:gd name="T24" fmla="*/ 0 w 1"/>
                <a:gd name="T25" fmla="*/ 1 h 1"/>
                <a:gd name="T26" fmla="*/ 0 w 1"/>
                <a:gd name="T27" fmla="*/ 1 h 1"/>
                <a:gd name="T28" fmla="*/ 0 w 1"/>
                <a:gd name="T29" fmla="*/ 1 h 1"/>
                <a:gd name="T30" fmla="*/ 0 w 1"/>
                <a:gd name="T31" fmla="*/ 1 h 1"/>
                <a:gd name="T32" fmla="*/ 0 w 1"/>
                <a:gd name="T33" fmla="*/ 1 h 1"/>
                <a:gd name="T34" fmla="*/ 1 w 1"/>
                <a:gd name="T35" fmla="*/ 0 h 1"/>
                <a:gd name="T36" fmla="*/ 1 w 1"/>
                <a:gd name="T37" fmla="*/ 0 h 1"/>
                <a:gd name="T38" fmla="*/ 1 w 1"/>
                <a:gd name="T3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38" name="Freeform 367"/>
            <p:cNvSpPr>
              <a:spLocks/>
            </p:cNvSpPr>
            <p:nvPr/>
          </p:nvSpPr>
          <p:spPr bwMode="auto">
            <a:xfrm>
              <a:off x="1797419" y="2191196"/>
              <a:ext cx="2945" cy="294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1 w 1"/>
                <a:gd name="T19" fmla="*/ 1 h 1"/>
                <a:gd name="T20" fmla="*/ 1 w 1"/>
                <a:gd name="T21" fmla="*/ 1 h 1"/>
                <a:gd name="T22" fmla="*/ 1 w 1"/>
                <a:gd name="T23" fmla="*/ 1 h 1"/>
                <a:gd name="T24" fmla="*/ 1 w 1"/>
                <a:gd name="T25" fmla="*/ 1 h 1"/>
                <a:gd name="T26" fmla="*/ 1 w 1"/>
                <a:gd name="T27" fmla="*/ 1 h 1"/>
                <a:gd name="T28" fmla="*/ 0 w 1"/>
                <a:gd name="T29" fmla="*/ 1 h 1"/>
                <a:gd name="T30" fmla="*/ 0 w 1"/>
                <a:gd name="T31" fmla="*/ 1 h 1"/>
                <a:gd name="T32" fmla="*/ 0 w 1"/>
                <a:gd name="T33" fmla="*/ 1 h 1"/>
                <a:gd name="T34" fmla="*/ 0 w 1"/>
                <a:gd name="T35" fmla="*/ 1 h 1"/>
                <a:gd name="T36" fmla="*/ 0 w 1"/>
                <a:gd name="T37" fmla="*/ 1 h 1"/>
                <a:gd name="T38" fmla="*/ 0 w 1"/>
                <a:gd name="T39" fmla="*/ 1 h 1"/>
                <a:gd name="T40" fmla="*/ 0 w 1"/>
                <a:gd name="T41" fmla="*/ 1 h 1"/>
                <a:gd name="T42" fmla="*/ 0 w 1"/>
                <a:gd name="T43" fmla="*/ 1 h 1"/>
                <a:gd name="T44" fmla="*/ 0 w 1"/>
                <a:gd name="T45" fmla="*/ 1 h 1"/>
                <a:gd name="T46" fmla="*/ 0 w 1"/>
                <a:gd name="T47" fmla="*/ 1 h 1"/>
                <a:gd name="T48" fmla="*/ 0 w 1"/>
                <a:gd name="T49" fmla="*/ 1 h 1"/>
                <a:gd name="T50" fmla="*/ 0 w 1"/>
                <a:gd name="T51" fmla="*/ 1 h 1"/>
                <a:gd name="T52" fmla="*/ 0 w 1"/>
                <a:gd name="T53" fmla="*/ 0 h 1"/>
                <a:gd name="T54" fmla="*/ 0 w 1"/>
                <a:gd name="T55" fmla="*/ 0 h 1"/>
                <a:gd name="T56" fmla="*/ 0 w 1"/>
                <a:gd name="T57" fmla="*/ 0 h 1"/>
                <a:gd name="T58" fmla="*/ 0 w 1"/>
                <a:gd name="T59" fmla="*/ 0 h 1"/>
                <a:gd name="T60" fmla="*/ 0 w 1"/>
                <a:gd name="T61" fmla="*/ 0 h 1"/>
                <a:gd name="T62" fmla="*/ 0 w 1"/>
                <a:gd name="T63" fmla="*/ 0 h 1"/>
                <a:gd name="T64" fmla="*/ 0 w 1"/>
                <a:gd name="T65" fmla="*/ 0 h 1"/>
                <a:gd name="T66" fmla="*/ 0 w 1"/>
                <a:gd name="T67" fmla="*/ 0 h 1"/>
                <a:gd name="T68" fmla="*/ 0 w 1"/>
                <a:gd name="T69" fmla="*/ 0 h 1"/>
                <a:gd name="T70" fmla="*/ 1 w 1"/>
                <a:gd name="T71" fmla="*/ 0 h 1"/>
                <a:gd name="T72" fmla="*/ 1 w 1"/>
                <a:gd name="T7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39" name="Freeform 368"/>
            <p:cNvSpPr>
              <a:spLocks/>
            </p:cNvSpPr>
            <p:nvPr/>
          </p:nvSpPr>
          <p:spPr bwMode="auto">
            <a:xfrm>
              <a:off x="1962245" y="2438435"/>
              <a:ext cx="0" cy="294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0 h 1"/>
                <a:gd name="T4" fmla="*/ 0 h 1"/>
                <a:gd name="T5" fmla="*/ 0 h 1"/>
                <a:gd name="T6" fmla="*/ 0 h 1"/>
                <a:gd name="T7" fmla="*/ 0 h 1"/>
                <a:gd name="T8" fmla="*/ 0 h 1"/>
                <a:gd name="T9" fmla="*/ 0 h 1"/>
                <a:gd name="T10" fmla="*/ 0 h 1"/>
                <a:gd name="T11" fmla="*/ 0 h 1"/>
                <a:gd name="T12" fmla="*/ 0 h 1"/>
                <a:gd name="T13" fmla="*/ 0 h 1"/>
                <a:gd name="T1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40" name="Freeform 369"/>
            <p:cNvSpPr>
              <a:spLocks/>
            </p:cNvSpPr>
            <p:nvPr/>
          </p:nvSpPr>
          <p:spPr bwMode="auto">
            <a:xfrm>
              <a:off x="1756213" y="2391342"/>
              <a:ext cx="0" cy="2945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  <a:gd name="T4" fmla="*/ 1 h 1"/>
                <a:gd name="T5" fmla="*/ 0 h 1"/>
                <a:gd name="T6" fmla="*/ 0 h 1"/>
                <a:gd name="T7" fmla="*/ 0 h 1"/>
                <a:gd name="T8" fmla="*/ 0 h 1"/>
                <a:gd name="T9" fmla="*/ 0 h 1"/>
                <a:gd name="T10" fmla="*/ 1 h 1"/>
                <a:gd name="T11" fmla="*/ 1 h 1"/>
                <a:gd name="T1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41" name="Freeform 370"/>
            <p:cNvSpPr>
              <a:spLocks/>
            </p:cNvSpPr>
            <p:nvPr/>
          </p:nvSpPr>
          <p:spPr bwMode="auto">
            <a:xfrm>
              <a:off x="1953414" y="2632694"/>
              <a:ext cx="2945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1 w 1"/>
                <a:gd name="T10" fmla="*/ 1 w 1"/>
                <a:gd name="T11" fmla="*/ 1 w 1"/>
                <a:gd name="T12" fmla="*/ 1 w 1"/>
                <a:gd name="T13" fmla="*/ 1 w 1"/>
                <a:gd name="T14" fmla="*/ 1 w 1"/>
                <a:gd name="T15" fmla="*/ 1 w 1"/>
                <a:gd name="T16" fmla="*/ 1 w 1"/>
                <a:gd name="T17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42" name="Freeform 371"/>
            <p:cNvSpPr>
              <a:spLocks/>
            </p:cNvSpPr>
            <p:nvPr/>
          </p:nvSpPr>
          <p:spPr bwMode="auto">
            <a:xfrm>
              <a:off x="1809192" y="2409002"/>
              <a:ext cx="294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1 w 1"/>
                <a:gd name="T8" fmla="*/ 1 w 1"/>
                <a:gd name="T9" fmla="*/ 1 w 1"/>
                <a:gd name="T10" fmla="*/ 1 w 1"/>
                <a:gd name="T11" fmla="*/ 1 w 1"/>
                <a:gd name="T1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43" name="Freeform 372"/>
            <p:cNvSpPr>
              <a:spLocks/>
            </p:cNvSpPr>
            <p:nvPr/>
          </p:nvSpPr>
          <p:spPr bwMode="auto">
            <a:xfrm>
              <a:off x="1664968" y="2111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44" name="Freeform 373"/>
            <p:cNvSpPr>
              <a:spLocks/>
            </p:cNvSpPr>
            <p:nvPr/>
          </p:nvSpPr>
          <p:spPr bwMode="auto">
            <a:xfrm>
              <a:off x="1815079" y="2353078"/>
              <a:ext cx="0" cy="2945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  <a:gd name="T4" fmla="*/ 0 h 1"/>
                <a:gd name="T5" fmla="*/ 0 h 1"/>
                <a:gd name="T6" fmla="*/ 0 h 1"/>
                <a:gd name="T7" fmla="*/ 0 h 1"/>
                <a:gd name="T8" fmla="*/ 0 h 1"/>
                <a:gd name="T9" fmla="*/ 0 h 1"/>
                <a:gd name="T10" fmla="*/ 0 h 1"/>
                <a:gd name="T11" fmla="*/ 1 h 1"/>
                <a:gd name="T12" fmla="*/ 1 h 1"/>
                <a:gd name="T13" fmla="*/ 1 h 1"/>
                <a:gd name="T14" fmla="*/ 1 h 1"/>
                <a:gd name="T15" fmla="*/ 1 h 1"/>
                <a:gd name="T16" fmla="*/ 1 h 1"/>
                <a:gd name="T17" fmla="*/ 1 h 1"/>
                <a:gd name="T18" fmla="*/ 1 h 1"/>
                <a:gd name="T19" fmla="*/ 1 h 1"/>
                <a:gd name="T20" fmla="*/ 0 h 1"/>
                <a:gd name="T21" fmla="*/ 0 h 1"/>
                <a:gd name="T22" fmla="*/ 0 h 1"/>
                <a:gd name="T23" fmla="*/ 0 h 1"/>
                <a:gd name="T2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45" name="Freeform 374"/>
            <p:cNvSpPr>
              <a:spLocks/>
            </p:cNvSpPr>
            <p:nvPr/>
          </p:nvSpPr>
          <p:spPr bwMode="auto">
            <a:xfrm>
              <a:off x="1644366" y="19969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46" name="Freeform 375"/>
            <p:cNvSpPr>
              <a:spLocks/>
            </p:cNvSpPr>
            <p:nvPr/>
          </p:nvSpPr>
          <p:spPr bwMode="auto">
            <a:xfrm>
              <a:off x="1794476" y="2185309"/>
              <a:ext cx="2945" cy="294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1 w 1"/>
                <a:gd name="T27" fmla="*/ 0 h 1"/>
                <a:gd name="T28" fmla="*/ 1 w 1"/>
                <a:gd name="T29" fmla="*/ 0 h 1"/>
                <a:gd name="T30" fmla="*/ 1 w 1"/>
                <a:gd name="T31" fmla="*/ 1 h 1"/>
                <a:gd name="T32" fmla="*/ 1 w 1"/>
                <a:gd name="T3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47" name="Freeform 376"/>
            <p:cNvSpPr>
              <a:spLocks/>
            </p:cNvSpPr>
            <p:nvPr/>
          </p:nvSpPr>
          <p:spPr bwMode="auto">
            <a:xfrm>
              <a:off x="1641423" y="202048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48" name="Freeform 377"/>
            <p:cNvSpPr>
              <a:spLocks/>
            </p:cNvSpPr>
            <p:nvPr/>
          </p:nvSpPr>
          <p:spPr bwMode="auto">
            <a:xfrm>
              <a:off x="1544293" y="2049916"/>
              <a:ext cx="2945" cy="294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1 w 1"/>
                <a:gd name="T19" fmla="*/ 0 h 1"/>
                <a:gd name="T20" fmla="*/ 1 w 1"/>
                <a:gd name="T21" fmla="*/ 1 h 1"/>
                <a:gd name="T22" fmla="*/ 1 w 1"/>
                <a:gd name="T23" fmla="*/ 1 h 1"/>
                <a:gd name="T24" fmla="*/ 1 w 1"/>
                <a:gd name="T2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49" name="Freeform 378"/>
            <p:cNvSpPr>
              <a:spLocks/>
            </p:cNvSpPr>
            <p:nvPr/>
          </p:nvSpPr>
          <p:spPr bwMode="auto">
            <a:xfrm>
              <a:off x="1703233" y="2085236"/>
              <a:ext cx="2945" cy="294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1 w 1"/>
                <a:gd name="T23" fmla="*/ 0 h 1"/>
                <a:gd name="T24" fmla="*/ 1 w 1"/>
                <a:gd name="T25" fmla="*/ 0 h 1"/>
                <a:gd name="T26" fmla="*/ 1 w 1"/>
                <a:gd name="T27" fmla="*/ 0 h 1"/>
                <a:gd name="T28" fmla="*/ 1 w 1"/>
                <a:gd name="T29" fmla="*/ 1 h 1"/>
                <a:gd name="T30" fmla="*/ 1 w 1"/>
                <a:gd name="T31" fmla="*/ 1 h 1"/>
                <a:gd name="T32" fmla="*/ 1 w 1"/>
                <a:gd name="T33" fmla="*/ 1 h 1"/>
                <a:gd name="T34" fmla="*/ 1 w 1"/>
                <a:gd name="T35" fmla="*/ 1 h 1"/>
                <a:gd name="T36" fmla="*/ 1 w 1"/>
                <a:gd name="T37" fmla="*/ 1 h 1"/>
                <a:gd name="T38" fmla="*/ 1 w 1"/>
                <a:gd name="T39" fmla="*/ 1 h 1"/>
                <a:gd name="T40" fmla="*/ 1 w 1"/>
                <a:gd name="T41" fmla="*/ 0 h 1"/>
                <a:gd name="T42" fmla="*/ 1 w 1"/>
                <a:gd name="T43" fmla="*/ 0 h 1"/>
                <a:gd name="T44" fmla="*/ 1 w 1"/>
                <a:gd name="T45" fmla="*/ 1 h 1"/>
                <a:gd name="T46" fmla="*/ 0 w 1"/>
                <a:gd name="T47" fmla="*/ 1 h 1"/>
                <a:gd name="T48" fmla="*/ 0 w 1"/>
                <a:gd name="T49" fmla="*/ 1 h 1"/>
                <a:gd name="T50" fmla="*/ 0 w 1"/>
                <a:gd name="T51" fmla="*/ 0 h 1"/>
                <a:gd name="T52" fmla="*/ 0 w 1"/>
                <a:gd name="T53" fmla="*/ 0 h 1"/>
                <a:gd name="T54" fmla="*/ 0 w 1"/>
                <a:gd name="T55" fmla="*/ 0 h 1"/>
                <a:gd name="T56" fmla="*/ 0 w 1"/>
                <a:gd name="T57" fmla="*/ 0 h 1"/>
                <a:gd name="T58" fmla="*/ 0 w 1"/>
                <a:gd name="T59" fmla="*/ 0 h 1"/>
                <a:gd name="T60" fmla="*/ 0 w 1"/>
                <a:gd name="T6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50" name="Freeform 379"/>
            <p:cNvSpPr>
              <a:spLocks/>
            </p:cNvSpPr>
            <p:nvPr/>
          </p:nvSpPr>
          <p:spPr bwMode="auto">
            <a:xfrm>
              <a:off x="1765042" y="2397228"/>
              <a:ext cx="2945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1 w 1"/>
                <a:gd name="T4" fmla="*/ 1 w 1"/>
                <a:gd name="T5" fmla="*/ 1 w 1"/>
                <a:gd name="T6" fmla="*/ 1 w 1"/>
                <a:gd name="T7" fmla="*/ 0 w 1"/>
                <a:gd name="T8" fmla="*/ 0 w 1"/>
                <a:gd name="T9" fmla="*/ 0 w 1"/>
                <a:gd name="T10" fmla="*/ 0 w 1"/>
                <a:gd name="T11" fmla="*/ 0 w 1"/>
                <a:gd name="T12" fmla="*/ 0 w 1"/>
                <a:gd name="T13" fmla="*/ 1 w 1"/>
                <a:gd name="T14" fmla="*/ 1 w 1"/>
                <a:gd name="T15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51" name="Freeform 380"/>
            <p:cNvSpPr>
              <a:spLocks/>
            </p:cNvSpPr>
            <p:nvPr/>
          </p:nvSpPr>
          <p:spPr bwMode="auto">
            <a:xfrm>
              <a:off x="1709120" y="2082292"/>
              <a:ext cx="2945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  <a:gd name="T9" fmla="*/ 1 w 1"/>
                <a:gd name="T10" fmla="*/ 0 w 1"/>
                <a:gd name="T11" fmla="*/ 0 w 1"/>
                <a:gd name="T12" fmla="*/ 0 w 1"/>
                <a:gd name="T1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52" name="Freeform 381"/>
            <p:cNvSpPr>
              <a:spLocks/>
            </p:cNvSpPr>
            <p:nvPr/>
          </p:nvSpPr>
          <p:spPr bwMode="auto">
            <a:xfrm>
              <a:off x="1800361" y="219119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53" name="Freeform 382"/>
            <p:cNvSpPr>
              <a:spLocks/>
            </p:cNvSpPr>
            <p:nvPr/>
          </p:nvSpPr>
          <p:spPr bwMode="auto">
            <a:xfrm>
              <a:off x="1767987" y="238251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54" name="Freeform 383"/>
            <p:cNvSpPr>
              <a:spLocks/>
            </p:cNvSpPr>
            <p:nvPr/>
          </p:nvSpPr>
          <p:spPr bwMode="auto">
            <a:xfrm>
              <a:off x="1882775" y="2450209"/>
              <a:ext cx="294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0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55" name="Freeform 384"/>
            <p:cNvSpPr>
              <a:spLocks/>
            </p:cNvSpPr>
            <p:nvPr/>
          </p:nvSpPr>
          <p:spPr bwMode="auto">
            <a:xfrm>
              <a:off x="1859228" y="2394284"/>
              <a:ext cx="2945" cy="294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0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1 h 1"/>
                <a:gd name="T20" fmla="*/ 0 w 1"/>
                <a:gd name="T2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56" name="Freeform 385"/>
            <p:cNvSpPr>
              <a:spLocks/>
            </p:cNvSpPr>
            <p:nvPr/>
          </p:nvSpPr>
          <p:spPr bwMode="auto">
            <a:xfrm>
              <a:off x="1850399" y="2391342"/>
              <a:ext cx="0" cy="2945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0 h 1"/>
                <a:gd name="T5" fmla="*/ 0 h 1"/>
                <a:gd name="T6" fmla="*/ 0 h 1"/>
                <a:gd name="T7" fmla="*/ 0 h 1"/>
                <a:gd name="T8" fmla="*/ 0 h 1"/>
                <a:gd name="T9" fmla="*/ 0 h 1"/>
                <a:gd name="T10" fmla="*/ 0 h 1"/>
                <a:gd name="T11" fmla="*/ 0 h 1"/>
                <a:gd name="T1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57" name="Freeform 386"/>
            <p:cNvSpPr>
              <a:spLocks/>
            </p:cNvSpPr>
            <p:nvPr/>
          </p:nvSpPr>
          <p:spPr bwMode="auto">
            <a:xfrm>
              <a:off x="1767987" y="227066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58" name="Freeform 387"/>
            <p:cNvSpPr>
              <a:spLocks/>
            </p:cNvSpPr>
            <p:nvPr/>
          </p:nvSpPr>
          <p:spPr bwMode="auto">
            <a:xfrm>
              <a:off x="1614934" y="2011652"/>
              <a:ext cx="2945" cy="294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1 w 1"/>
                <a:gd name="T23" fmla="*/ 0 h 1"/>
                <a:gd name="T24" fmla="*/ 1 w 1"/>
                <a:gd name="T25" fmla="*/ 0 h 1"/>
                <a:gd name="T26" fmla="*/ 1 w 1"/>
                <a:gd name="T2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59" name="Oval 388"/>
            <p:cNvSpPr>
              <a:spLocks noChangeArrowheads="1"/>
            </p:cNvSpPr>
            <p:nvPr/>
          </p:nvSpPr>
          <p:spPr bwMode="auto">
            <a:xfrm>
              <a:off x="1667913" y="2005765"/>
              <a:ext cx="2945" cy="2945"/>
            </a:xfrm>
            <a:prstGeom prst="ellipse">
              <a:avLst/>
            </a:pr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60" name="Freeform 389"/>
            <p:cNvSpPr>
              <a:spLocks/>
            </p:cNvSpPr>
            <p:nvPr/>
          </p:nvSpPr>
          <p:spPr bwMode="auto">
            <a:xfrm>
              <a:off x="1700288" y="2105838"/>
              <a:ext cx="0" cy="2945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  <a:gd name="T4" fmla="*/ 1 h 1"/>
                <a:gd name="T5" fmla="*/ 1 h 1"/>
                <a:gd name="T6" fmla="*/ 1 h 1"/>
                <a:gd name="T7" fmla="*/ 0 h 1"/>
                <a:gd name="T8" fmla="*/ 0 h 1"/>
                <a:gd name="T9" fmla="*/ 0 h 1"/>
                <a:gd name="T10" fmla="*/ 0 h 1"/>
                <a:gd name="T11" fmla="*/ 0 h 1"/>
                <a:gd name="T12" fmla="*/ 0 h 1"/>
                <a:gd name="T13" fmla="*/ 0 h 1"/>
                <a:gd name="T14" fmla="*/ 0 h 1"/>
                <a:gd name="T15" fmla="*/ 0 h 1"/>
                <a:gd name="T16" fmla="*/ 0 h 1"/>
                <a:gd name="T17" fmla="*/ 0 h 1"/>
                <a:gd name="T18" fmla="*/ 1 h 1"/>
                <a:gd name="T19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61" name="Freeform 390"/>
            <p:cNvSpPr>
              <a:spLocks/>
            </p:cNvSpPr>
            <p:nvPr/>
          </p:nvSpPr>
          <p:spPr bwMode="auto">
            <a:xfrm>
              <a:off x="1664968" y="205874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62" name="Freeform 391"/>
            <p:cNvSpPr>
              <a:spLocks/>
            </p:cNvSpPr>
            <p:nvPr/>
          </p:nvSpPr>
          <p:spPr bwMode="auto">
            <a:xfrm>
              <a:off x="1806248" y="2214742"/>
              <a:ext cx="2945" cy="294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0 h 1"/>
                <a:gd name="T20" fmla="*/ 1 w 1"/>
                <a:gd name="T21" fmla="*/ 1 h 1"/>
                <a:gd name="T22" fmla="*/ 1 w 1"/>
                <a:gd name="T23" fmla="*/ 1 h 1"/>
                <a:gd name="T24" fmla="*/ 1 w 1"/>
                <a:gd name="T2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63" name="Freeform 392"/>
            <p:cNvSpPr>
              <a:spLocks/>
            </p:cNvSpPr>
            <p:nvPr/>
          </p:nvSpPr>
          <p:spPr bwMode="auto">
            <a:xfrm>
              <a:off x="1620820" y="207934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64" name="Freeform 393"/>
            <p:cNvSpPr>
              <a:spLocks/>
            </p:cNvSpPr>
            <p:nvPr/>
          </p:nvSpPr>
          <p:spPr bwMode="auto">
            <a:xfrm>
              <a:off x="1735609" y="2123498"/>
              <a:ext cx="0" cy="2945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  <a:gd name="T4" fmla="*/ 1 h 1"/>
                <a:gd name="T5" fmla="*/ 1 h 1"/>
                <a:gd name="T6" fmla="*/ 1 h 1"/>
                <a:gd name="T7" fmla="*/ 0 h 1"/>
                <a:gd name="T8" fmla="*/ 0 h 1"/>
                <a:gd name="T9" fmla="*/ 0 h 1"/>
                <a:gd name="T10" fmla="*/ 0 h 1"/>
                <a:gd name="T11" fmla="*/ 0 h 1"/>
                <a:gd name="T12" fmla="*/ 0 h 1"/>
                <a:gd name="T13" fmla="*/ 1 h 1"/>
                <a:gd name="T14" fmla="*/ 1 h 1"/>
                <a:gd name="T15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65" name="Freeform 394"/>
            <p:cNvSpPr>
              <a:spLocks/>
            </p:cNvSpPr>
            <p:nvPr/>
          </p:nvSpPr>
          <p:spPr bwMode="auto">
            <a:xfrm>
              <a:off x="1847455" y="2394284"/>
              <a:ext cx="294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  <a:gd name="T5" fmla="*/ 1 w 1"/>
                <a:gd name="T6" fmla="*/ 1 w 1"/>
                <a:gd name="T7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66" name="Freeform 395"/>
            <p:cNvSpPr>
              <a:spLocks/>
            </p:cNvSpPr>
            <p:nvPr/>
          </p:nvSpPr>
          <p:spPr bwMode="auto">
            <a:xfrm>
              <a:off x="1709120" y="2079349"/>
              <a:ext cx="294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0 w 1"/>
                <a:gd name="T10" fmla="*/ 0 w 1"/>
                <a:gd name="T11" fmla="*/ 0 w 1"/>
                <a:gd name="T12" fmla="*/ 1 w 1"/>
                <a:gd name="T1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67" name="Freeform 396"/>
            <p:cNvSpPr>
              <a:spLocks/>
            </p:cNvSpPr>
            <p:nvPr/>
          </p:nvSpPr>
          <p:spPr bwMode="auto">
            <a:xfrm>
              <a:off x="1759155" y="2144103"/>
              <a:ext cx="0" cy="2945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  <a:gd name="T4" fmla="*/ 0 h 1"/>
                <a:gd name="T5" fmla="*/ 0 h 1"/>
                <a:gd name="T6" fmla="*/ 0 h 1"/>
                <a:gd name="T7" fmla="*/ 0 h 1"/>
                <a:gd name="T8" fmla="*/ 0 h 1"/>
                <a:gd name="T9" fmla="*/ 0 h 1"/>
                <a:gd name="T10" fmla="*/ 0 h 1"/>
                <a:gd name="T11" fmla="*/ 0 h 1"/>
                <a:gd name="T12" fmla="*/ 0 h 1"/>
                <a:gd name="T1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68" name="Oval 397"/>
            <p:cNvSpPr>
              <a:spLocks noChangeArrowheads="1"/>
            </p:cNvSpPr>
            <p:nvPr/>
          </p:nvSpPr>
          <p:spPr bwMode="auto">
            <a:xfrm>
              <a:off x="1603160" y="2105838"/>
              <a:ext cx="2945" cy="2945"/>
            </a:xfrm>
            <a:prstGeom prst="ellipse">
              <a:avLst/>
            </a:pr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69" name="Freeform 398"/>
            <p:cNvSpPr>
              <a:spLocks/>
            </p:cNvSpPr>
            <p:nvPr/>
          </p:nvSpPr>
          <p:spPr bwMode="auto">
            <a:xfrm>
              <a:off x="1617876" y="2020483"/>
              <a:ext cx="2945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1 w 1"/>
                <a:gd name="T9" fmla="*/ 1 w 1"/>
                <a:gd name="T10" fmla="*/ 1 w 1"/>
                <a:gd name="T11" fmla="*/ 1 w 1"/>
                <a:gd name="T12" fmla="*/ 1 w 1"/>
                <a:gd name="T1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70" name="Freeform 399"/>
            <p:cNvSpPr>
              <a:spLocks/>
            </p:cNvSpPr>
            <p:nvPr/>
          </p:nvSpPr>
          <p:spPr bwMode="auto">
            <a:xfrm>
              <a:off x="1906322" y="2438435"/>
              <a:ext cx="2945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1 w 1"/>
                <a:gd name="T7" fmla="*/ 1 w 1"/>
                <a:gd name="T8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71" name="Freeform 400"/>
            <p:cNvSpPr>
              <a:spLocks/>
            </p:cNvSpPr>
            <p:nvPr/>
          </p:nvSpPr>
          <p:spPr bwMode="auto">
            <a:xfrm>
              <a:off x="1544293" y="205285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72" name="Freeform 401"/>
            <p:cNvSpPr>
              <a:spLocks/>
            </p:cNvSpPr>
            <p:nvPr/>
          </p:nvSpPr>
          <p:spPr bwMode="auto">
            <a:xfrm>
              <a:off x="1617876" y="2011652"/>
              <a:ext cx="0" cy="2945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0 h 1"/>
                <a:gd name="T5" fmla="*/ 0 h 1"/>
                <a:gd name="T6" fmla="*/ 0 h 1"/>
                <a:gd name="T7" fmla="*/ 0 h 1"/>
                <a:gd name="T8" fmla="*/ 0 h 1"/>
                <a:gd name="T9" fmla="*/ 0 h 1"/>
                <a:gd name="T10" fmla="*/ 0 h 1"/>
                <a:gd name="T11" fmla="*/ 0 h 1"/>
                <a:gd name="T12" fmla="*/ 0 h 1"/>
                <a:gd name="T13" fmla="*/ 0 h 1"/>
                <a:gd name="T14" fmla="*/ 1 h 1"/>
                <a:gd name="T15" fmla="*/ 1 h 1"/>
                <a:gd name="T16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73" name="Freeform 402"/>
            <p:cNvSpPr>
              <a:spLocks/>
            </p:cNvSpPr>
            <p:nvPr/>
          </p:nvSpPr>
          <p:spPr bwMode="auto">
            <a:xfrm>
              <a:off x="1812135" y="223534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74" name="Freeform 403"/>
            <p:cNvSpPr>
              <a:spLocks/>
            </p:cNvSpPr>
            <p:nvPr/>
          </p:nvSpPr>
          <p:spPr bwMode="auto">
            <a:xfrm>
              <a:off x="1667913" y="202048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75" name="Freeform 404"/>
            <p:cNvSpPr>
              <a:spLocks/>
            </p:cNvSpPr>
            <p:nvPr/>
          </p:nvSpPr>
          <p:spPr bwMode="auto">
            <a:xfrm>
              <a:off x="1753269" y="239722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76" name="Freeform 405"/>
            <p:cNvSpPr>
              <a:spLocks/>
            </p:cNvSpPr>
            <p:nvPr/>
          </p:nvSpPr>
          <p:spPr bwMode="auto">
            <a:xfrm>
              <a:off x="1641423" y="202048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77" name="Freeform 407"/>
            <p:cNvSpPr>
              <a:spLocks/>
            </p:cNvSpPr>
            <p:nvPr/>
          </p:nvSpPr>
          <p:spPr bwMode="auto">
            <a:xfrm>
              <a:off x="1759155" y="209112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78" name="Freeform 408"/>
            <p:cNvSpPr>
              <a:spLocks/>
            </p:cNvSpPr>
            <p:nvPr/>
          </p:nvSpPr>
          <p:spPr bwMode="auto">
            <a:xfrm>
              <a:off x="1856284" y="2391339"/>
              <a:ext cx="0" cy="2945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  <a:gd name="T4" fmla="*/ 1 h 1"/>
                <a:gd name="T5" fmla="*/ 1 h 1"/>
                <a:gd name="T6" fmla="*/ 1 h 1"/>
                <a:gd name="T7" fmla="*/ 0 h 1"/>
                <a:gd name="T8" fmla="*/ 1 h 1"/>
                <a:gd name="T9" fmla="*/ 1 h 1"/>
                <a:gd name="T10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79" name="Freeform 409"/>
            <p:cNvSpPr>
              <a:spLocks/>
            </p:cNvSpPr>
            <p:nvPr/>
          </p:nvSpPr>
          <p:spPr bwMode="auto">
            <a:xfrm>
              <a:off x="1876888" y="242077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80" name="Freeform 410"/>
            <p:cNvSpPr>
              <a:spLocks/>
            </p:cNvSpPr>
            <p:nvPr/>
          </p:nvSpPr>
          <p:spPr bwMode="auto">
            <a:xfrm>
              <a:off x="1806248" y="22176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81" name="Freeform 411"/>
            <p:cNvSpPr>
              <a:spLocks/>
            </p:cNvSpPr>
            <p:nvPr/>
          </p:nvSpPr>
          <p:spPr bwMode="auto">
            <a:xfrm>
              <a:off x="1638478" y="202048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82" name="Freeform 412"/>
            <p:cNvSpPr>
              <a:spLocks/>
            </p:cNvSpPr>
            <p:nvPr/>
          </p:nvSpPr>
          <p:spPr bwMode="auto">
            <a:xfrm>
              <a:off x="1715004" y="213527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83" name="Freeform 413"/>
            <p:cNvSpPr>
              <a:spLocks/>
            </p:cNvSpPr>
            <p:nvPr/>
          </p:nvSpPr>
          <p:spPr bwMode="auto">
            <a:xfrm>
              <a:off x="1453049" y="215293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84" name="Freeform 414"/>
            <p:cNvSpPr>
              <a:spLocks/>
            </p:cNvSpPr>
            <p:nvPr/>
          </p:nvSpPr>
          <p:spPr bwMode="auto">
            <a:xfrm>
              <a:off x="1573724" y="207640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85" name="Oval 415"/>
            <p:cNvSpPr>
              <a:spLocks noChangeArrowheads="1"/>
            </p:cNvSpPr>
            <p:nvPr/>
          </p:nvSpPr>
          <p:spPr bwMode="auto">
            <a:xfrm>
              <a:off x="1703231" y="2099951"/>
              <a:ext cx="2945" cy="2945"/>
            </a:xfrm>
            <a:prstGeom prst="ellipse">
              <a:avLst/>
            </a:pr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86" name="Freeform 416"/>
            <p:cNvSpPr>
              <a:spLocks/>
            </p:cNvSpPr>
            <p:nvPr/>
          </p:nvSpPr>
          <p:spPr bwMode="auto">
            <a:xfrm>
              <a:off x="1856284" y="23913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87" name="Freeform 417"/>
            <p:cNvSpPr>
              <a:spLocks/>
            </p:cNvSpPr>
            <p:nvPr/>
          </p:nvSpPr>
          <p:spPr bwMode="auto">
            <a:xfrm>
              <a:off x="1635536" y="2061688"/>
              <a:ext cx="0" cy="2945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  <a:gd name="T4" fmla="*/ 1 h 1"/>
                <a:gd name="T5" fmla="*/ 1 h 1"/>
                <a:gd name="T6" fmla="*/ 1 h 1"/>
                <a:gd name="T7" fmla="*/ 0 h 1"/>
                <a:gd name="T8" fmla="*/ 0 h 1"/>
                <a:gd name="T9" fmla="*/ 0 h 1"/>
                <a:gd name="T10" fmla="*/ 0 h 1"/>
                <a:gd name="T11" fmla="*/ 0 h 1"/>
                <a:gd name="T12" fmla="*/ 0 h 1"/>
                <a:gd name="T13" fmla="*/ 0 h 1"/>
                <a:gd name="T14" fmla="*/ 0 h 1"/>
                <a:gd name="T15" fmla="*/ 0 h 1"/>
                <a:gd name="T16" fmla="*/ 0 h 1"/>
                <a:gd name="T17" fmla="*/ 0 h 1"/>
                <a:gd name="T18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88" name="Freeform 418"/>
            <p:cNvSpPr>
              <a:spLocks/>
            </p:cNvSpPr>
            <p:nvPr/>
          </p:nvSpPr>
          <p:spPr bwMode="auto">
            <a:xfrm>
              <a:off x="1644365" y="199399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89" name="Freeform 419"/>
            <p:cNvSpPr>
              <a:spLocks/>
            </p:cNvSpPr>
            <p:nvPr/>
          </p:nvSpPr>
          <p:spPr bwMode="auto">
            <a:xfrm>
              <a:off x="1638478" y="2023425"/>
              <a:ext cx="2945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0 w 1"/>
                <a:gd name="T9" fmla="*/ 0 w 1"/>
                <a:gd name="T10" fmla="*/ 0 w 1"/>
                <a:gd name="T11" fmla="*/ 0 w 1"/>
                <a:gd name="T12" fmla="*/ 0 w 1"/>
                <a:gd name="T13" fmla="*/ 0 w 1"/>
                <a:gd name="T1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90" name="Freeform 420"/>
            <p:cNvSpPr>
              <a:spLocks/>
            </p:cNvSpPr>
            <p:nvPr/>
          </p:nvSpPr>
          <p:spPr bwMode="auto">
            <a:xfrm>
              <a:off x="1635536" y="2061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91" name="Freeform 421"/>
            <p:cNvSpPr>
              <a:spLocks/>
            </p:cNvSpPr>
            <p:nvPr/>
          </p:nvSpPr>
          <p:spPr bwMode="auto">
            <a:xfrm>
              <a:off x="1823908" y="22324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92" name="Freeform 422"/>
            <p:cNvSpPr>
              <a:spLocks/>
            </p:cNvSpPr>
            <p:nvPr/>
          </p:nvSpPr>
          <p:spPr bwMode="auto">
            <a:xfrm>
              <a:off x="1882775" y="241783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93" name="Oval 423"/>
            <p:cNvSpPr>
              <a:spLocks noChangeArrowheads="1"/>
            </p:cNvSpPr>
            <p:nvPr/>
          </p:nvSpPr>
          <p:spPr bwMode="auto">
            <a:xfrm>
              <a:off x="1797418" y="2394284"/>
              <a:ext cx="2945" cy="2945"/>
            </a:xfrm>
            <a:prstGeom prst="ellipse">
              <a:avLst/>
            </a:pr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94" name="Freeform 424"/>
            <p:cNvSpPr>
              <a:spLocks/>
            </p:cNvSpPr>
            <p:nvPr/>
          </p:nvSpPr>
          <p:spPr bwMode="auto">
            <a:xfrm>
              <a:off x="1759155" y="2088179"/>
              <a:ext cx="0" cy="2945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h 1"/>
                <a:gd name="T5" fmla="*/ 0 h 1"/>
                <a:gd name="T6" fmla="*/ 0 h 1"/>
                <a:gd name="T7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95" name="Freeform 425"/>
            <p:cNvSpPr>
              <a:spLocks/>
            </p:cNvSpPr>
            <p:nvPr/>
          </p:nvSpPr>
          <p:spPr bwMode="auto">
            <a:xfrm>
              <a:off x="1921037" y="246786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96" name="Freeform 426"/>
            <p:cNvSpPr>
              <a:spLocks/>
            </p:cNvSpPr>
            <p:nvPr/>
          </p:nvSpPr>
          <p:spPr bwMode="auto">
            <a:xfrm>
              <a:off x="1759155" y="208817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97" name="Freeform 427"/>
            <p:cNvSpPr>
              <a:spLocks/>
            </p:cNvSpPr>
            <p:nvPr/>
          </p:nvSpPr>
          <p:spPr bwMode="auto">
            <a:xfrm>
              <a:off x="1641423" y="20234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98" name="Oval 428"/>
            <p:cNvSpPr>
              <a:spLocks noChangeArrowheads="1"/>
            </p:cNvSpPr>
            <p:nvPr/>
          </p:nvSpPr>
          <p:spPr bwMode="auto">
            <a:xfrm>
              <a:off x="1670855" y="2032254"/>
              <a:ext cx="2945" cy="2945"/>
            </a:xfrm>
            <a:prstGeom prst="ellipse">
              <a:avLst/>
            </a:pr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99" name="Freeform 429"/>
            <p:cNvSpPr>
              <a:spLocks/>
            </p:cNvSpPr>
            <p:nvPr/>
          </p:nvSpPr>
          <p:spPr bwMode="auto">
            <a:xfrm>
              <a:off x="1620818" y="201165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0" name="Freeform 430"/>
            <p:cNvSpPr>
              <a:spLocks/>
            </p:cNvSpPr>
            <p:nvPr/>
          </p:nvSpPr>
          <p:spPr bwMode="auto">
            <a:xfrm>
              <a:off x="1850397" y="23913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1" name="Freeform 431"/>
            <p:cNvSpPr>
              <a:spLocks/>
            </p:cNvSpPr>
            <p:nvPr/>
          </p:nvSpPr>
          <p:spPr bwMode="auto">
            <a:xfrm>
              <a:off x="1853342" y="239428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2" name="Freeform 432"/>
            <p:cNvSpPr>
              <a:spLocks/>
            </p:cNvSpPr>
            <p:nvPr/>
          </p:nvSpPr>
          <p:spPr bwMode="auto">
            <a:xfrm>
              <a:off x="1667912" y="202048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3" name="Oval 433"/>
            <p:cNvSpPr>
              <a:spLocks noChangeArrowheads="1"/>
            </p:cNvSpPr>
            <p:nvPr/>
          </p:nvSpPr>
          <p:spPr bwMode="auto">
            <a:xfrm>
              <a:off x="1614931" y="2011652"/>
              <a:ext cx="2945" cy="2945"/>
            </a:xfrm>
            <a:prstGeom prst="ellipse">
              <a:avLst/>
            </a:pr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4" name="Freeform 434"/>
            <p:cNvSpPr>
              <a:spLocks/>
            </p:cNvSpPr>
            <p:nvPr/>
          </p:nvSpPr>
          <p:spPr bwMode="auto">
            <a:xfrm>
              <a:off x="1759155" y="209112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5" name="Freeform 435"/>
            <p:cNvSpPr>
              <a:spLocks/>
            </p:cNvSpPr>
            <p:nvPr/>
          </p:nvSpPr>
          <p:spPr bwMode="auto">
            <a:xfrm>
              <a:off x="1453049" y="215293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6" name="Freeform 436"/>
            <p:cNvSpPr>
              <a:spLocks/>
            </p:cNvSpPr>
            <p:nvPr/>
          </p:nvSpPr>
          <p:spPr bwMode="auto">
            <a:xfrm>
              <a:off x="1765042" y="23972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7" name="Rectangle 437"/>
            <p:cNvSpPr>
              <a:spLocks noChangeArrowheads="1"/>
            </p:cNvSpPr>
            <p:nvPr/>
          </p:nvSpPr>
          <p:spPr bwMode="auto">
            <a:xfrm>
              <a:off x="1826850" y="2403113"/>
              <a:ext cx="2945" cy="2945"/>
            </a:xfrm>
            <a:prstGeom prst="rect">
              <a:avLst/>
            </a:pr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8" name="Freeform 438"/>
            <p:cNvSpPr>
              <a:spLocks/>
            </p:cNvSpPr>
            <p:nvPr/>
          </p:nvSpPr>
          <p:spPr bwMode="auto">
            <a:xfrm>
              <a:off x="1765042" y="2288324"/>
              <a:ext cx="2945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9" name="Rectangle 439"/>
            <p:cNvSpPr>
              <a:spLocks noChangeArrowheads="1"/>
            </p:cNvSpPr>
            <p:nvPr/>
          </p:nvSpPr>
          <p:spPr bwMode="auto">
            <a:xfrm>
              <a:off x="1670855" y="2097008"/>
              <a:ext cx="2945" cy="2945"/>
            </a:xfrm>
            <a:prstGeom prst="rect">
              <a:avLst/>
            </a:pr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10" name="Rectangle 440"/>
            <p:cNvSpPr>
              <a:spLocks noChangeArrowheads="1"/>
            </p:cNvSpPr>
            <p:nvPr/>
          </p:nvSpPr>
          <p:spPr bwMode="auto">
            <a:xfrm>
              <a:off x="1803305" y="2403113"/>
              <a:ext cx="2945" cy="2945"/>
            </a:xfrm>
            <a:prstGeom prst="rect">
              <a:avLst/>
            </a:pr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11" name="Rectangle 441"/>
            <p:cNvSpPr>
              <a:spLocks noChangeArrowheads="1"/>
            </p:cNvSpPr>
            <p:nvPr/>
          </p:nvSpPr>
          <p:spPr bwMode="auto">
            <a:xfrm>
              <a:off x="1785644" y="2385453"/>
              <a:ext cx="2945" cy="2945"/>
            </a:xfrm>
            <a:prstGeom prst="rect">
              <a:avLst/>
            </a:pr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12" name="Freeform 442"/>
            <p:cNvSpPr>
              <a:spLocks/>
            </p:cNvSpPr>
            <p:nvPr/>
          </p:nvSpPr>
          <p:spPr bwMode="auto">
            <a:xfrm>
              <a:off x="1803305" y="2403113"/>
              <a:ext cx="2945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  <a:gd name="T4" fmla="*/ 0 w 1"/>
                <a:gd name="T5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13" name="Rectangle 443"/>
            <p:cNvSpPr>
              <a:spLocks noChangeArrowheads="1"/>
            </p:cNvSpPr>
            <p:nvPr/>
          </p:nvSpPr>
          <p:spPr bwMode="auto">
            <a:xfrm>
              <a:off x="1785644" y="2385453"/>
              <a:ext cx="2945" cy="2945"/>
            </a:xfrm>
            <a:prstGeom prst="rect">
              <a:avLst/>
            </a:pr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14" name="Rectangle 444"/>
            <p:cNvSpPr>
              <a:spLocks noChangeArrowheads="1"/>
            </p:cNvSpPr>
            <p:nvPr/>
          </p:nvSpPr>
          <p:spPr bwMode="auto">
            <a:xfrm>
              <a:off x="1921037" y="2467866"/>
              <a:ext cx="2945" cy="2945"/>
            </a:xfrm>
            <a:prstGeom prst="rect">
              <a:avLst/>
            </a:pr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15" name="Rectangle 445"/>
            <p:cNvSpPr>
              <a:spLocks noChangeArrowheads="1"/>
            </p:cNvSpPr>
            <p:nvPr/>
          </p:nvSpPr>
          <p:spPr bwMode="auto">
            <a:xfrm>
              <a:off x="1791531" y="2291267"/>
              <a:ext cx="2945" cy="2945"/>
            </a:xfrm>
            <a:prstGeom prst="rect">
              <a:avLst/>
            </a:pr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16" name="Rectangle 446"/>
            <p:cNvSpPr>
              <a:spLocks noChangeArrowheads="1"/>
            </p:cNvSpPr>
            <p:nvPr/>
          </p:nvSpPr>
          <p:spPr bwMode="auto">
            <a:xfrm>
              <a:off x="1688515" y="2049914"/>
              <a:ext cx="2945" cy="2945"/>
            </a:xfrm>
            <a:prstGeom prst="rect">
              <a:avLst/>
            </a:pr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17" name="Rectangle 447"/>
            <p:cNvSpPr>
              <a:spLocks noChangeArrowheads="1"/>
            </p:cNvSpPr>
            <p:nvPr/>
          </p:nvSpPr>
          <p:spPr bwMode="auto">
            <a:xfrm>
              <a:off x="1762098" y="2382510"/>
              <a:ext cx="2945" cy="2945"/>
            </a:xfrm>
            <a:prstGeom prst="rect">
              <a:avLst/>
            </a:pr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18" name="Rectangle 448"/>
            <p:cNvSpPr>
              <a:spLocks noChangeArrowheads="1"/>
            </p:cNvSpPr>
            <p:nvPr/>
          </p:nvSpPr>
          <p:spPr bwMode="auto">
            <a:xfrm>
              <a:off x="1785644" y="2385453"/>
              <a:ext cx="2945" cy="2945"/>
            </a:xfrm>
            <a:prstGeom prst="rect">
              <a:avLst/>
            </a:pr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19" name="Rectangle 449"/>
            <p:cNvSpPr>
              <a:spLocks noChangeArrowheads="1"/>
            </p:cNvSpPr>
            <p:nvPr/>
          </p:nvSpPr>
          <p:spPr bwMode="auto">
            <a:xfrm>
              <a:off x="1767984" y="2379567"/>
              <a:ext cx="2945" cy="2945"/>
            </a:xfrm>
            <a:prstGeom prst="rect">
              <a:avLst/>
            </a:pr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0" name="Freeform 453"/>
            <p:cNvSpPr>
              <a:spLocks/>
            </p:cNvSpPr>
            <p:nvPr/>
          </p:nvSpPr>
          <p:spPr bwMode="auto">
            <a:xfrm>
              <a:off x="1573724" y="3103624"/>
              <a:ext cx="362030" cy="688738"/>
            </a:xfrm>
            <a:custGeom>
              <a:avLst/>
              <a:gdLst>
                <a:gd name="T0" fmla="*/ 94 w 123"/>
                <a:gd name="T1" fmla="*/ 11 h 234"/>
                <a:gd name="T2" fmla="*/ 97 w 123"/>
                <a:gd name="T3" fmla="*/ 16 h 234"/>
                <a:gd name="T4" fmla="*/ 99 w 123"/>
                <a:gd name="T5" fmla="*/ 20 h 234"/>
                <a:gd name="T6" fmla="*/ 100 w 123"/>
                <a:gd name="T7" fmla="*/ 21 h 234"/>
                <a:gd name="T8" fmla="*/ 100 w 123"/>
                <a:gd name="T9" fmla="*/ 22 h 234"/>
                <a:gd name="T10" fmla="*/ 101 w 123"/>
                <a:gd name="T11" fmla="*/ 26 h 234"/>
                <a:gd name="T12" fmla="*/ 113 w 123"/>
                <a:gd name="T13" fmla="*/ 42 h 234"/>
                <a:gd name="T14" fmla="*/ 117 w 123"/>
                <a:gd name="T15" fmla="*/ 44 h 234"/>
                <a:gd name="T16" fmla="*/ 118 w 123"/>
                <a:gd name="T17" fmla="*/ 44 h 234"/>
                <a:gd name="T18" fmla="*/ 123 w 123"/>
                <a:gd name="T19" fmla="*/ 50 h 234"/>
                <a:gd name="T20" fmla="*/ 122 w 123"/>
                <a:gd name="T21" fmla="*/ 52 h 234"/>
                <a:gd name="T22" fmla="*/ 115 w 123"/>
                <a:gd name="T23" fmla="*/ 68 h 234"/>
                <a:gd name="T24" fmla="*/ 114 w 123"/>
                <a:gd name="T25" fmla="*/ 77 h 234"/>
                <a:gd name="T26" fmla="*/ 110 w 123"/>
                <a:gd name="T27" fmla="*/ 93 h 234"/>
                <a:gd name="T28" fmla="*/ 116 w 123"/>
                <a:gd name="T29" fmla="*/ 99 h 234"/>
                <a:gd name="T30" fmla="*/ 116 w 123"/>
                <a:gd name="T31" fmla="*/ 104 h 234"/>
                <a:gd name="T32" fmla="*/ 110 w 123"/>
                <a:gd name="T33" fmla="*/ 109 h 234"/>
                <a:gd name="T34" fmla="*/ 113 w 123"/>
                <a:gd name="T35" fmla="*/ 128 h 234"/>
                <a:gd name="T36" fmla="*/ 112 w 123"/>
                <a:gd name="T37" fmla="*/ 130 h 234"/>
                <a:gd name="T38" fmla="*/ 107 w 123"/>
                <a:gd name="T39" fmla="*/ 143 h 234"/>
                <a:gd name="T40" fmla="*/ 106 w 123"/>
                <a:gd name="T41" fmla="*/ 158 h 234"/>
                <a:gd name="T42" fmla="*/ 107 w 123"/>
                <a:gd name="T43" fmla="*/ 163 h 234"/>
                <a:gd name="T44" fmla="*/ 108 w 123"/>
                <a:gd name="T45" fmla="*/ 169 h 234"/>
                <a:gd name="T46" fmla="*/ 108 w 123"/>
                <a:gd name="T47" fmla="*/ 170 h 234"/>
                <a:gd name="T48" fmla="*/ 108 w 123"/>
                <a:gd name="T49" fmla="*/ 172 h 234"/>
                <a:gd name="T50" fmla="*/ 104 w 123"/>
                <a:gd name="T51" fmla="*/ 182 h 234"/>
                <a:gd name="T52" fmla="*/ 102 w 123"/>
                <a:gd name="T53" fmla="*/ 194 h 234"/>
                <a:gd name="T54" fmla="*/ 104 w 123"/>
                <a:gd name="T55" fmla="*/ 217 h 234"/>
                <a:gd name="T56" fmla="*/ 86 w 123"/>
                <a:gd name="T57" fmla="*/ 225 h 234"/>
                <a:gd name="T58" fmla="*/ 73 w 123"/>
                <a:gd name="T59" fmla="*/ 223 h 234"/>
                <a:gd name="T60" fmla="*/ 67 w 123"/>
                <a:gd name="T61" fmla="*/ 216 h 234"/>
                <a:gd name="T62" fmla="*/ 63 w 123"/>
                <a:gd name="T63" fmla="*/ 208 h 234"/>
                <a:gd name="T64" fmla="*/ 56 w 123"/>
                <a:gd name="T65" fmla="*/ 208 h 234"/>
                <a:gd name="T66" fmla="*/ 43 w 123"/>
                <a:gd name="T67" fmla="*/ 208 h 234"/>
                <a:gd name="T68" fmla="*/ 40 w 123"/>
                <a:gd name="T69" fmla="*/ 208 h 234"/>
                <a:gd name="T70" fmla="*/ 36 w 123"/>
                <a:gd name="T71" fmla="*/ 203 h 234"/>
                <a:gd name="T72" fmla="*/ 34 w 123"/>
                <a:gd name="T73" fmla="*/ 192 h 234"/>
                <a:gd name="T74" fmla="*/ 32 w 123"/>
                <a:gd name="T75" fmla="*/ 185 h 234"/>
                <a:gd name="T76" fmla="*/ 27 w 123"/>
                <a:gd name="T77" fmla="*/ 184 h 234"/>
                <a:gd name="T78" fmla="*/ 29 w 123"/>
                <a:gd name="T79" fmla="*/ 179 h 234"/>
                <a:gd name="T80" fmla="*/ 33 w 123"/>
                <a:gd name="T81" fmla="*/ 169 h 234"/>
                <a:gd name="T82" fmla="*/ 22 w 123"/>
                <a:gd name="T83" fmla="*/ 158 h 234"/>
                <a:gd name="T84" fmla="*/ 7 w 123"/>
                <a:gd name="T85" fmla="*/ 145 h 234"/>
                <a:gd name="T86" fmla="*/ 4 w 123"/>
                <a:gd name="T87" fmla="*/ 145 h 234"/>
                <a:gd name="T88" fmla="*/ 4 w 123"/>
                <a:gd name="T89" fmla="*/ 135 h 234"/>
                <a:gd name="T90" fmla="*/ 3 w 123"/>
                <a:gd name="T91" fmla="*/ 120 h 234"/>
                <a:gd name="T92" fmla="*/ 4 w 123"/>
                <a:gd name="T93" fmla="*/ 105 h 234"/>
                <a:gd name="T94" fmla="*/ 2 w 123"/>
                <a:gd name="T95" fmla="*/ 96 h 234"/>
                <a:gd name="T96" fmla="*/ 4 w 123"/>
                <a:gd name="T97" fmla="*/ 86 h 234"/>
                <a:gd name="T98" fmla="*/ 12 w 123"/>
                <a:gd name="T99" fmla="*/ 81 h 234"/>
                <a:gd name="T100" fmla="*/ 11 w 123"/>
                <a:gd name="T101" fmla="*/ 74 h 234"/>
                <a:gd name="T102" fmla="*/ 8 w 123"/>
                <a:gd name="T103" fmla="*/ 65 h 234"/>
                <a:gd name="T104" fmla="*/ 13 w 123"/>
                <a:gd name="T105" fmla="*/ 61 h 234"/>
                <a:gd name="T106" fmla="*/ 22 w 123"/>
                <a:gd name="T107" fmla="*/ 53 h 234"/>
                <a:gd name="T108" fmla="*/ 30 w 123"/>
                <a:gd name="T109" fmla="*/ 49 h 234"/>
                <a:gd name="T110" fmla="*/ 35 w 123"/>
                <a:gd name="T111" fmla="*/ 45 h 234"/>
                <a:gd name="T112" fmla="*/ 45 w 123"/>
                <a:gd name="T113" fmla="*/ 38 h 234"/>
                <a:gd name="T114" fmla="*/ 51 w 123"/>
                <a:gd name="T115" fmla="*/ 28 h 234"/>
                <a:gd name="T116" fmla="*/ 60 w 123"/>
                <a:gd name="T117" fmla="*/ 14 h 234"/>
                <a:gd name="T118" fmla="*/ 65 w 123"/>
                <a:gd name="T119" fmla="*/ 7 h 234"/>
                <a:gd name="T120" fmla="*/ 83 w 123"/>
                <a:gd name="T121" fmla="*/ 6 h 234"/>
                <a:gd name="T122" fmla="*/ 88 w 123"/>
                <a:gd name="T123" fmla="*/ 2 h 234"/>
                <a:gd name="T124" fmla="*/ 94 w 123"/>
                <a:gd name="T125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" h="234">
                  <a:moveTo>
                    <a:pt x="94" y="0"/>
                  </a:moveTo>
                  <a:lnTo>
                    <a:pt x="94" y="3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4" y="6"/>
                  </a:lnTo>
                  <a:lnTo>
                    <a:pt x="94" y="11"/>
                  </a:lnTo>
                  <a:lnTo>
                    <a:pt x="95" y="13"/>
                  </a:lnTo>
                  <a:lnTo>
                    <a:pt x="96" y="15"/>
                  </a:lnTo>
                  <a:lnTo>
                    <a:pt x="96" y="16"/>
                  </a:lnTo>
                  <a:lnTo>
                    <a:pt x="96" y="16"/>
                  </a:lnTo>
                  <a:lnTo>
                    <a:pt x="96" y="16"/>
                  </a:lnTo>
                  <a:lnTo>
                    <a:pt x="97" y="16"/>
                  </a:lnTo>
                  <a:lnTo>
                    <a:pt x="97" y="16"/>
                  </a:lnTo>
                  <a:lnTo>
                    <a:pt x="97" y="16"/>
                  </a:lnTo>
                  <a:lnTo>
                    <a:pt x="97" y="16"/>
                  </a:lnTo>
                  <a:lnTo>
                    <a:pt x="97" y="16"/>
                  </a:lnTo>
                  <a:lnTo>
                    <a:pt x="97" y="16"/>
                  </a:lnTo>
                  <a:lnTo>
                    <a:pt x="97" y="16"/>
                  </a:lnTo>
                  <a:lnTo>
                    <a:pt x="97" y="16"/>
                  </a:lnTo>
                  <a:lnTo>
                    <a:pt x="97" y="16"/>
                  </a:lnTo>
                  <a:lnTo>
                    <a:pt x="97" y="16"/>
                  </a:lnTo>
                  <a:lnTo>
                    <a:pt x="97" y="16"/>
                  </a:lnTo>
                  <a:lnTo>
                    <a:pt x="97" y="17"/>
                  </a:lnTo>
                  <a:lnTo>
                    <a:pt x="98" y="17"/>
                  </a:lnTo>
                  <a:lnTo>
                    <a:pt x="98" y="17"/>
                  </a:lnTo>
                  <a:lnTo>
                    <a:pt x="98" y="17"/>
                  </a:lnTo>
                  <a:lnTo>
                    <a:pt x="98" y="17"/>
                  </a:lnTo>
                  <a:lnTo>
                    <a:pt x="98" y="18"/>
                  </a:lnTo>
                  <a:lnTo>
                    <a:pt x="98" y="18"/>
                  </a:lnTo>
                  <a:lnTo>
                    <a:pt x="99" y="18"/>
                  </a:lnTo>
                  <a:lnTo>
                    <a:pt x="99" y="19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99" y="21"/>
                  </a:lnTo>
                  <a:lnTo>
                    <a:pt x="99" y="21"/>
                  </a:lnTo>
                  <a:lnTo>
                    <a:pt x="99" y="21"/>
                  </a:lnTo>
                  <a:lnTo>
                    <a:pt x="99" y="21"/>
                  </a:lnTo>
                  <a:lnTo>
                    <a:pt x="99" y="21"/>
                  </a:lnTo>
                  <a:lnTo>
                    <a:pt x="100" y="21"/>
                  </a:lnTo>
                  <a:lnTo>
                    <a:pt x="100" y="21"/>
                  </a:lnTo>
                  <a:lnTo>
                    <a:pt x="100" y="21"/>
                  </a:lnTo>
                  <a:lnTo>
                    <a:pt x="100" y="21"/>
                  </a:lnTo>
                  <a:lnTo>
                    <a:pt x="100" y="21"/>
                  </a:lnTo>
                  <a:lnTo>
                    <a:pt x="100" y="21"/>
                  </a:lnTo>
                  <a:lnTo>
                    <a:pt x="100" y="21"/>
                  </a:lnTo>
                  <a:lnTo>
                    <a:pt x="100" y="21"/>
                  </a:lnTo>
                  <a:lnTo>
                    <a:pt x="100" y="21"/>
                  </a:lnTo>
                  <a:lnTo>
                    <a:pt x="100" y="21"/>
                  </a:lnTo>
                  <a:lnTo>
                    <a:pt x="100" y="21"/>
                  </a:lnTo>
                  <a:lnTo>
                    <a:pt x="100" y="21"/>
                  </a:lnTo>
                  <a:lnTo>
                    <a:pt x="100" y="21"/>
                  </a:lnTo>
                  <a:lnTo>
                    <a:pt x="100" y="21"/>
                  </a:lnTo>
                  <a:lnTo>
                    <a:pt x="100" y="21"/>
                  </a:lnTo>
                  <a:lnTo>
                    <a:pt x="100" y="21"/>
                  </a:lnTo>
                  <a:lnTo>
                    <a:pt x="100" y="21"/>
                  </a:lnTo>
                  <a:lnTo>
                    <a:pt x="100" y="21"/>
                  </a:lnTo>
                  <a:lnTo>
                    <a:pt x="100" y="21"/>
                  </a:lnTo>
                  <a:lnTo>
                    <a:pt x="100" y="21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100" y="23"/>
                  </a:lnTo>
                  <a:lnTo>
                    <a:pt x="101" y="24"/>
                  </a:lnTo>
                  <a:lnTo>
                    <a:pt x="101" y="25"/>
                  </a:lnTo>
                  <a:lnTo>
                    <a:pt x="101" y="25"/>
                  </a:lnTo>
                  <a:lnTo>
                    <a:pt x="101" y="25"/>
                  </a:lnTo>
                  <a:lnTo>
                    <a:pt x="101" y="25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2" y="28"/>
                  </a:lnTo>
                  <a:lnTo>
                    <a:pt x="103" y="30"/>
                  </a:lnTo>
                  <a:lnTo>
                    <a:pt x="105" y="32"/>
                  </a:lnTo>
                  <a:lnTo>
                    <a:pt x="107" y="34"/>
                  </a:lnTo>
                  <a:lnTo>
                    <a:pt x="109" y="37"/>
                  </a:lnTo>
                  <a:lnTo>
                    <a:pt x="109" y="37"/>
                  </a:lnTo>
                  <a:lnTo>
                    <a:pt x="110" y="38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1" y="40"/>
                  </a:lnTo>
                  <a:lnTo>
                    <a:pt x="111" y="40"/>
                  </a:lnTo>
                  <a:lnTo>
                    <a:pt x="113" y="42"/>
                  </a:lnTo>
                  <a:lnTo>
                    <a:pt x="113" y="42"/>
                  </a:lnTo>
                  <a:lnTo>
                    <a:pt x="114" y="43"/>
                  </a:lnTo>
                  <a:lnTo>
                    <a:pt x="114" y="43"/>
                  </a:lnTo>
                  <a:lnTo>
                    <a:pt x="114" y="43"/>
                  </a:lnTo>
                  <a:lnTo>
                    <a:pt x="115" y="43"/>
                  </a:lnTo>
                  <a:lnTo>
                    <a:pt x="115" y="43"/>
                  </a:lnTo>
                  <a:lnTo>
                    <a:pt x="115" y="43"/>
                  </a:lnTo>
                  <a:lnTo>
                    <a:pt x="115" y="43"/>
                  </a:lnTo>
                  <a:lnTo>
                    <a:pt x="115" y="43"/>
                  </a:lnTo>
                  <a:lnTo>
                    <a:pt x="116" y="43"/>
                  </a:lnTo>
                  <a:lnTo>
                    <a:pt x="116" y="43"/>
                  </a:lnTo>
                  <a:lnTo>
                    <a:pt x="117" y="43"/>
                  </a:lnTo>
                  <a:lnTo>
                    <a:pt x="117" y="44"/>
                  </a:lnTo>
                  <a:lnTo>
                    <a:pt x="117" y="44"/>
                  </a:lnTo>
                  <a:lnTo>
                    <a:pt x="117" y="44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18" y="45"/>
                  </a:lnTo>
                  <a:lnTo>
                    <a:pt x="119" y="45"/>
                  </a:lnTo>
                  <a:lnTo>
                    <a:pt x="119" y="45"/>
                  </a:lnTo>
                  <a:lnTo>
                    <a:pt x="119" y="45"/>
                  </a:lnTo>
                  <a:lnTo>
                    <a:pt x="119" y="45"/>
                  </a:lnTo>
                  <a:lnTo>
                    <a:pt x="119" y="45"/>
                  </a:lnTo>
                  <a:lnTo>
                    <a:pt x="119" y="45"/>
                  </a:lnTo>
                  <a:lnTo>
                    <a:pt x="120" y="45"/>
                  </a:lnTo>
                  <a:lnTo>
                    <a:pt x="121" y="46"/>
                  </a:lnTo>
                  <a:lnTo>
                    <a:pt x="121" y="46"/>
                  </a:lnTo>
                  <a:lnTo>
                    <a:pt x="122" y="47"/>
                  </a:lnTo>
                  <a:lnTo>
                    <a:pt x="123" y="48"/>
                  </a:lnTo>
                  <a:lnTo>
                    <a:pt x="123" y="48"/>
                  </a:lnTo>
                  <a:lnTo>
                    <a:pt x="123" y="48"/>
                  </a:lnTo>
                  <a:lnTo>
                    <a:pt x="123" y="50"/>
                  </a:lnTo>
                  <a:lnTo>
                    <a:pt x="123" y="50"/>
                  </a:lnTo>
                  <a:lnTo>
                    <a:pt x="123" y="51"/>
                  </a:lnTo>
                  <a:lnTo>
                    <a:pt x="123" y="51"/>
                  </a:lnTo>
                  <a:lnTo>
                    <a:pt x="123" y="51"/>
                  </a:lnTo>
                  <a:lnTo>
                    <a:pt x="123" y="51"/>
                  </a:lnTo>
                  <a:lnTo>
                    <a:pt x="123" y="51"/>
                  </a:lnTo>
                  <a:lnTo>
                    <a:pt x="123" y="51"/>
                  </a:lnTo>
                  <a:lnTo>
                    <a:pt x="123" y="52"/>
                  </a:lnTo>
                  <a:lnTo>
                    <a:pt x="123" y="52"/>
                  </a:lnTo>
                  <a:lnTo>
                    <a:pt x="123" y="52"/>
                  </a:lnTo>
                  <a:lnTo>
                    <a:pt x="123" y="52"/>
                  </a:lnTo>
                  <a:lnTo>
                    <a:pt x="123" y="52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1" y="53"/>
                  </a:lnTo>
                  <a:lnTo>
                    <a:pt x="119" y="59"/>
                  </a:lnTo>
                  <a:lnTo>
                    <a:pt x="119" y="61"/>
                  </a:lnTo>
                  <a:lnTo>
                    <a:pt x="118" y="62"/>
                  </a:lnTo>
                  <a:lnTo>
                    <a:pt x="117" y="64"/>
                  </a:lnTo>
                  <a:lnTo>
                    <a:pt x="115" y="66"/>
                  </a:lnTo>
                  <a:lnTo>
                    <a:pt x="115" y="66"/>
                  </a:lnTo>
                  <a:lnTo>
                    <a:pt x="115" y="66"/>
                  </a:lnTo>
                  <a:lnTo>
                    <a:pt x="115" y="66"/>
                  </a:lnTo>
                  <a:lnTo>
                    <a:pt x="115" y="66"/>
                  </a:lnTo>
                  <a:lnTo>
                    <a:pt x="115" y="67"/>
                  </a:lnTo>
                  <a:lnTo>
                    <a:pt x="115" y="67"/>
                  </a:lnTo>
                  <a:lnTo>
                    <a:pt x="115" y="67"/>
                  </a:lnTo>
                  <a:lnTo>
                    <a:pt x="115" y="68"/>
                  </a:lnTo>
                  <a:lnTo>
                    <a:pt x="115" y="69"/>
                  </a:lnTo>
                  <a:lnTo>
                    <a:pt x="114" y="70"/>
                  </a:lnTo>
                  <a:lnTo>
                    <a:pt x="114" y="71"/>
                  </a:lnTo>
                  <a:lnTo>
                    <a:pt x="114" y="71"/>
                  </a:lnTo>
                  <a:lnTo>
                    <a:pt x="114" y="71"/>
                  </a:lnTo>
                  <a:lnTo>
                    <a:pt x="114" y="72"/>
                  </a:lnTo>
                  <a:lnTo>
                    <a:pt x="114" y="72"/>
                  </a:lnTo>
                  <a:lnTo>
                    <a:pt x="114" y="72"/>
                  </a:lnTo>
                  <a:lnTo>
                    <a:pt x="114" y="72"/>
                  </a:lnTo>
                  <a:lnTo>
                    <a:pt x="114" y="72"/>
                  </a:lnTo>
                  <a:lnTo>
                    <a:pt x="114" y="72"/>
                  </a:lnTo>
                  <a:lnTo>
                    <a:pt x="114" y="72"/>
                  </a:lnTo>
                  <a:lnTo>
                    <a:pt x="114" y="73"/>
                  </a:lnTo>
                  <a:lnTo>
                    <a:pt x="114" y="74"/>
                  </a:lnTo>
                  <a:lnTo>
                    <a:pt x="114" y="77"/>
                  </a:lnTo>
                  <a:lnTo>
                    <a:pt x="112" y="80"/>
                  </a:lnTo>
                  <a:lnTo>
                    <a:pt x="112" y="80"/>
                  </a:lnTo>
                  <a:lnTo>
                    <a:pt x="112" y="80"/>
                  </a:lnTo>
                  <a:lnTo>
                    <a:pt x="112" y="80"/>
                  </a:lnTo>
                  <a:lnTo>
                    <a:pt x="111" y="82"/>
                  </a:lnTo>
                  <a:lnTo>
                    <a:pt x="111" y="83"/>
                  </a:lnTo>
                  <a:lnTo>
                    <a:pt x="110" y="83"/>
                  </a:lnTo>
                  <a:lnTo>
                    <a:pt x="110" y="83"/>
                  </a:lnTo>
                  <a:lnTo>
                    <a:pt x="110" y="83"/>
                  </a:lnTo>
                  <a:lnTo>
                    <a:pt x="110" y="91"/>
                  </a:lnTo>
                  <a:lnTo>
                    <a:pt x="110" y="92"/>
                  </a:lnTo>
                  <a:lnTo>
                    <a:pt x="110" y="92"/>
                  </a:lnTo>
                  <a:lnTo>
                    <a:pt x="110" y="92"/>
                  </a:lnTo>
                  <a:lnTo>
                    <a:pt x="110" y="93"/>
                  </a:lnTo>
                  <a:lnTo>
                    <a:pt x="110" y="93"/>
                  </a:lnTo>
                  <a:lnTo>
                    <a:pt x="110" y="95"/>
                  </a:lnTo>
                  <a:lnTo>
                    <a:pt x="110" y="95"/>
                  </a:lnTo>
                  <a:lnTo>
                    <a:pt x="110" y="95"/>
                  </a:lnTo>
                  <a:lnTo>
                    <a:pt x="111" y="96"/>
                  </a:lnTo>
                  <a:lnTo>
                    <a:pt x="111" y="96"/>
                  </a:lnTo>
                  <a:lnTo>
                    <a:pt x="111" y="97"/>
                  </a:lnTo>
                  <a:lnTo>
                    <a:pt x="111" y="97"/>
                  </a:lnTo>
                  <a:lnTo>
                    <a:pt x="111" y="97"/>
                  </a:lnTo>
                  <a:lnTo>
                    <a:pt x="112" y="97"/>
                  </a:lnTo>
                  <a:lnTo>
                    <a:pt x="112" y="99"/>
                  </a:lnTo>
                  <a:lnTo>
                    <a:pt x="114" y="100"/>
                  </a:lnTo>
                  <a:lnTo>
                    <a:pt x="115" y="100"/>
                  </a:lnTo>
                  <a:lnTo>
                    <a:pt x="115" y="100"/>
                  </a:lnTo>
                  <a:lnTo>
                    <a:pt x="116" y="100"/>
                  </a:lnTo>
                  <a:lnTo>
                    <a:pt x="116" y="99"/>
                  </a:lnTo>
                  <a:lnTo>
                    <a:pt x="116" y="99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117" y="99"/>
                  </a:lnTo>
                  <a:lnTo>
                    <a:pt x="117" y="99"/>
                  </a:lnTo>
                  <a:lnTo>
                    <a:pt x="118" y="99"/>
                  </a:lnTo>
                  <a:lnTo>
                    <a:pt x="118" y="101"/>
                  </a:lnTo>
                  <a:lnTo>
                    <a:pt x="118" y="102"/>
                  </a:lnTo>
                  <a:lnTo>
                    <a:pt x="118" y="102"/>
                  </a:lnTo>
                  <a:lnTo>
                    <a:pt x="118" y="102"/>
                  </a:lnTo>
                  <a:lnTo>
                    <a:pt x="118" y="103"/>
                  </a:lnTo>
                  <a:lnTo>
                    <a:pt x="118" y="105"/>
                  </a:lnTo>
                  <a:lnTo>
                    <a:pt x="117" y="104"/>
                  </a:lnTo>
                  <a:lnTo>
                    <a:pt x="117" y="104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15" y="104"/>
                  </a:lnTo>
                  <a:lnTo>
                    <a:pt x="113" y="105"/>
                  </a:lnTo>
                  <a:lnTo>
                    <a:pt x="112" y="106"/>
                  </a:lnTo>
                  <a:lnTo>
                    <a:pt x="112" y="106"/>
                  </a:lnTo>
                  <a:lnTo>
                    <a:pt x="112" y="106"/>
                  </a:lnTo>
                  <a:lnTo>
                    <a:pt x="112" y="106"/>
                  </a:lnTo>
                  <a:lnTo>
                    <a:pt x="112" y="107"/>
                  </a:lnTo>
                  <a:lnTo>
                    <a:pt x="111" y="108"/>
                  </a:lnTo>
                  <a:lnTo>
                    <a:pt x="110" y="108"/>
                  </a:lnTo>
                  <a:lnTo>
                    <a:pt x="110" y="109"/>
                  </a:lnTo>
                  <a:lnTo>
                    <a:pt x="110" y="110"/>
                  </a:lnTo>
                  <a:lnTo>
                    <a:pt x="109" y="112"/>
                  </a:lnTo>
                  <a:lnTo>
                    <a:pt x="109" y="112"/>
                  </a:lnTo>
                  <a:lnTo>
                    <a:pt x="109" y="116"/>
                  </a:lnTo>
                  <a:lnTo>
                    <a:pt x="109" y="117"/>
                  </a:lnTo>
                  <a:lnTo>
                    <a:pt x="109" y="122"/>
                  </a:lnTo>
                  <a:lnTo>
                    <a:pt x="110" y="123"/>
                  </a:lnTo>
                  <a:lnTo>
                    <a:pt x="110" y="123"/>
                  </a:lnTo>
                  <a:lnTo>
                    <a:pt x="110" y="124"/>
                  </a:lnTo>
                  <a:lnTo>
                    <a:pt x="112" y="125"/>
                  </a:lnTo>
                  <a:lnTo>
                    <a:pt x="112" y="127"/>
                  </a:lnTo>
                  <a:lnTo>
                    <a:pt x="113" y="128"/>
                  </a:lnTo>
                  <a:lnTo>
                    <a:pt x="113" y="128"/>
                  </a:lnTo>
                  <a:lnTo>
                    <a:pt x="113" y="128"/>
                  </a:lnTo>
                  <a:lnTo>
                    <a:pt x="113" y="128"/>
                  </a:lnTo>
                  <a:lnTo>
                    <a:pt x="113" y="129"/>
                  </a:lnTo>
                  <a:lnTo>
                    <a:pt x="113" y="129"/>
                  </a:lnTo>
                  <a:lnTo>
                    <a:pt x="113" y="130"/>
                  </a:lnTo>
                  <a:lnTo>
                    <a:pt x="112" y="130"/>
                  </a:lnTo>
                  <a:lnTo>
                    <a:pt x="112" y="130"/>
                  </a:lnTo>
                  <a:lnTo>
                    <a:pt x="112" y="130"/>
                  </a:lnTo>
                  <a:lnTo>
                    <a:pt x="112" y="130"/>
                  </a:lnTo>
                  <a:lnTo>
                    <a:pt x="112" y="130"/>
                  </a:lnTo>
                  <a:lnTo>
                    <a:pt x="112" y="130"/>
                  </a:lnTo>
                  <a:lnTo>
                    <a:pt x="112" y="130"/>
                  </a:lnTo>
                  <a:lnTo>
                    <a:pt x="112" y="130"/>
                  </a:lnTo>
                  <a:lnTo>
                    <a:pt x="112" y="130"/>
                  </a:lnTo>
                  <a:lnTo>
                    <a:pt x="112" y="130"/>
                  </a:lnTo>
                  <a:lnTo>
                    <a:pt x="112" y="130"/>
                  </a:lnTo>
                  <a:lnTo>
                    <a:pt x="112" y="130"/>
                  </a:lnTo>
                  <a:lnTo>
                    <a:pt x="112" y="130"/>
                  </a:lnTo>
                  <a:lnTo>
                    <a:pt x="112" y="130"/>
                  </a:lnTo>
                  <a:lnTo>
                    <a:pt x="112" y="130"/>
                  </a:lnTo>
                  <a:lnTo>
                    <a:pt x="112" y="130"/>
                  </a:lnTo>
                  <a:lnTo>
                    <a:pt x="112" y="130"/>
                  </a:lnTo>
                  <a:lnTo>
                    <a:pt x="112" y="130"/>
                  </a:lnTo>
                  <a:lnTo>
                    <a:pt x="112" y="131"/>
                  </a:lnTo>
                  <a:lnTo>
                    <a:pt x="110" y="132"/>
                  </a:lnTo>
                  <a:lnTo>
                    <a:pt x="110" y="133"/>
                  </a:lnTo>
                  <a:lnTo>
                    <a:pt x="110" y="133"/>
                  </a:lnTo>
                  <a:lnTo>
                    <a:pt x="110" y="134"/>
                  </a:lnTo>
                  <a:lnTo>
                    <a:pt x="108" y="140"/>
                  </a:lnTo>
                  <a:lnTo>
                    <a:pt x="108" y="140"/>
                  </a:lnTo>
                  <a:lnTo>
                    <a:pt x="108" y="143"/>
                  </a:lnTo>
                  <a:lnTo>
                    <a:pt x="107" y="143"/>
                  </a:lnTo>
                  <a:lnTo>
                    <a:pt x="107" y="144"/>
                  </a:lnTo>
                  <a:lnTo>
                    <a:pt x="107" y="144"/>
                  </a:lnTo>
                  <a:lnTo>
                    <a:pt x="107" y="145"/>
                  </a:lnTo>
                  <a:lnTo>
                    <a:pt x="107" y="148"/>
                  </a:lnTo>
                  <a:lnTo>
                    <a:pt x="107" y="148"/>
                  </a:lnTo>
                  <a:lnTo>
                    <a:pt x="107" y="149"/>
                  </a:lnTo>
                  <a:lnTo>
                    <a:pt x="107" y="149"/>
                  </a:lnTo>
                  <a:lnTo>
                    <a:pt x="107" y="150"/>
                  </a:lnTo>
                  <a:lnTo>
                    <a:pt x="106" y="151"/>
                  </a:lnTo>
                  <a:lnTo>
                    <a:pt x="106" y="152"/>
                  </a:lnTo>
                  <a:lnTo>
                    <a:pt x="106" y="152"/>
                  </a:lnTo>
                  <a:lnTo>
                    <a:pt x="106" y="153"/>
                  </a:lnTo>
                  <a:lnTo>
                    <a:pt x="106" y="155"/>
                  </a:lnTo>
                  <a:lnTo>
                    <a:pt x="106" y="156"/>
                  </a:lnTo>
                  <a:lnTo>
                    <a:pt x="106" y="158"/>
                  </a:lnTo>
                  <a:lnTo>
                    <a:pt x="106" y="158"/>
                  </a:lnTo>
                  <a:lnTo>
                    <a:pt x="106" y="158"/>
                  </a:lnTo>
                  <a:lnTo>
                    <a:pt x="106" y="158"/>
                  </a:lnTo>
                  <a:lnTo>
                    <a:pt x="106" y="159"/>
                  </a:lnTo>
                  <a:lnTo>
                    <a:pt x="106" y="159"/>
                  </a:lnTo>
                  <a:lnTo>
                    <a:pt x="106" y="159"/>
                  </a:lnTo>
                  <a:lnTo>
                    <a:pt x="107" y="159"/>
                  </a:lnTo>
                  <a:lnTo>
                    <a:pt x="107" y="160"/>
                  </a:lnTo>
                  <a:lnTo>
                    <a:pt x="107" y="160"/>
                  </a:lnTo>
                  <a:lnTo>
                    <a:pt x="107" y="160"/>
                  </a:lnTo>
                  <a:lnTo>
                    <a:pt x="107" y="163"/>
                  </a:lnTo>
                  <a:lnTo>
                    <a:pt x="107" y="163"/>
                  </a:lnTo>
                  <a:lnTo>
                    <a:pt x="107" y="163"/>
                  </a:lnTo>
                  <a:lnTo>
                    <a:pt x="107" y="163"/>
                  </a:lnTo>
                  <a:lnTo>
                    <a:pt x="107" y="163"/>
                  </a:lnTo>
                  <a:lnTo>
                    <a:pt x="107" y="163"/>
                  </a:lnTo>
                  <a:lnTo>
                    <a:pt x="107" y="163"/>
                  </a:lnTo>
                  <a:lnTo>
                    <a:pt x="107" y="163"/>
                  </a:lnTo>
                  <a:lnTo>
                    <a:pt x="107" y="163"/>
                  </a:lnTo>
                  <a:lnTo>
                    <a:pt x="108" y="163"/>
                  </a:lnTo>
                  <a:lnTo>
                    <a:pt x="108" y="163"/>
                  </a:lnTo>
                  <a:lnTo>
                    <a:pt x="108" y="164"/>
                  </a:lnTo>
                  <a:lnTo>
                    <a:pt x="108" y="164"/>
                  </a:lnTo>
                  <a:lnTo>
                    <a:pt x="108" y="164"/>
                  </a:lnTo>
                  <a:lnTo>
                    <a:pt x="108" y="164"/>
                  </a:lnTo>
                  <a:lnTo>
                    <a:pt x="108" y="164"/>
                  </a:lnTo>
                  <a:lnTo>
                    <a:pt x="107" y="165"/>
                  </a:lnTo>
                  <a:lnTo>
                    <a:pt x="107" y="169"/>
                  </a:lnTo>
                  <a:lnTo>
                    <a:pt x="108" y="169"/>
                  </a:lnTo>
                  <a:lnTo>
                    <a:pt x="108" y="169"/>
                  </a:lnTo>
                  <a:lnTo>
                    <a:pt x="108" y="169"/>
                  </a:lnTo>
                  <a:lnTo>
                    <a:pt x="108" y="169"/>
                  </a:lnTo>
                  <a:lnTo>
                    <a:pt x="108" y="169"/>
                  </a:lnTo>
                  <a:lnTo>
                    <a:pt x="108" y="169"/>
                  </a:lnTo>
                  <a:lnTo>
                    <a:pt x="108" y="169"/>
                  </a:lnTo>
                  <a:lnTo>
                    <a:pt x="108" y="169"/>
                  </a:lnTo>
                  <a:lnTo>
                    <a:pt x="108" y="170"/>
                  </a:lnTo>
                  <a:lnTo>
                    <a:pt x="108" y="170"/>
                  </a:lnTo>
                  <a:lnTo>
                    <a:pt x="108" y="170"/>
                  </a:lnTo>
                  <a:lnTo>
                    <a:pt x="108" y="170"/>
                  </a:lnTo>
                  <a:lnTo>
                    <a:pt x="108" y="170"/>
                  </a:lnTo>
                  <a:lnTo>
                    <a:pt x="108" y="170"/>
                  </a:lnTo>
                  <a:lnTo>
                    <a:pt x="108" y="170"/>
                  </a:lnTo>
                  <a:lnTo>
                    <a:pt x="108" y="170"/>
                  </a:lnTo>
                  <a:lnTo>
                    <a:pt x="108" y="170"/>
                  </a:lnTo>
                  <a:lnTo>
                    <a:pt x="108" y="170"/>
                  </a:lnTo>
                  <a:lnTo>
                    <a:pt x="108" y="170"/>
                  </a:lnTo>
                  <a:lnTo>
                    <a:pt x="108" y="170"/>
                  </a:lnTo>
                  <a:lnTo>
                    <a:pt x="108" y="170"/>
                  </a:lnTo>
                  <a:lnTo>
                    <a:pt x="108" y="170"/>
                  </a:lnTo>
                  <a:lnTo>
                    <a:pt x="108" y="171"/>
                  </a:lnTo>
                  <a:lnTo>
                    <a:pt x="108" y="171"/>
                  </a:lnTo>
                  <a:lnTo>
                    <a:pt x="108" y="171"/>
                  </a:lnTo>
                  <a:lnTo>
                    <a:pt x="108" y="171"/>
                  </a:lnTo>
                  <a:lnTo>
                    <a:pt x="108" y="171"/>
                  </a:lnTo>
                  <a:lnTo>
                    <a:pt x="108" y="172"/>
                  </a:lnTo>
                  <a:lnTo>
                    <a:pt x="108" y="172"/>
                  </a:lnTo>
                  <a:lnTo>
                    <a:pt x="108" y="172"/>
                  </a:lnTo>
                  <a:lnTo>
                    <a:pt x="108" y="172"/>
                  </a:lnTo>
                  <a:lnTo>
                    <a:pt x="108" y="172"/>
                  </a:lnTo>
                  <a:lnTo>
                    <a:pt x="108" y="173"/>
                  </a:lnTo>
                  <a:lnTo>
                    <a:pt x="107" y="174"/>
                  </a:lnTo>
                  <a:lnTo>
                    <a:pt x="107" y="174"/>
                  </a:lnTo>
                  <a:lnTo>
                    <a:pt x="107" y="174"/>
                  </a:lnTo>
                  <a:lnTo>
                    <a:pt x="108" y="175"/>
                  </a:lnTo>
                  <a:lnTo>
                    <a:pt x="108" y="175"/>
                  </a:lnTo>
                  <a:lnTo>
                    <a:pt x="108" y="175"/>
                  </a:lnTo>
                  <a:lnTo>
                    <a:pt x="108" y="175"/>
                  </a:lnTo>
                  <a:lnTo>
                    <a:pt x="108" y="175"/>
                  </a:lnTo>
                  <a:lnTo>
                    <a:pt x="108" y="178"/>
                  </a:lnTo>
                  <a:lnTo>
                    <a:pt x="106" y="181"/>
                  </a:lnTo>
                  <a:lnTo>
                    <a:pt x="106" y="181"/>
                  </a:lnTo>
                  <a:lnTo>
                    <a:pt x="105" y="181"/>
                  </a:lnTo>
                  <a:lnTo>
                    <a:pt x="105" y="181"/>
                  </a:lnTo>
                  <a:lnTo>
                    <a:pt x="104" y="182"/>
                  </a:lnTo>
                  <a:lnTo>
                    <a:pt x="104" y="182"/>
                  </a:lnTo>
                  <a:lnTo>
                    <a:pt x="104" y="182"/>
                  </a:lnTo>
                  <a:lnTo>
                    <a:pt x="104" y="183"/>
                  </a:lnTo>
                  <a:lnTo>
                    <a:pt x="104" y="183"/>
                  </a:lnTo>
                  <a:lnTo>
                    <a:pt x="104" y="184"/>
                  </a:lnTo>
                  <a:lnTo>
                    <a:pt x="104" y="184"/>
                  </a:lnTo>
                  <a:lnTo>
                    <a:pt x="104" y="184"/>
                  </a:lnTo>
                  <a:lnTo>
                    <a:pt x="105" y="187"/>
                  </a:lnTo>
                  <a:lnTo>
                    <a:pt x="105" y="187"/>
                  </a:lnTo>
                  <a:lnTo>
                    <a:pt x="105" y="188"/>
                  </a:lnTo>
                  <a:lnTo>
                    <a:pt x="104" y="191"/>
                  </a:lnTo>
                  <a:lnTo>
                    <a:pt x="103" y="193"/>
                  </a:lnTo>
                  <a:lnTo>
                    <a:pt x="102" y="194"/>
                  </a:lnTo>
                  <a:lnTo>
                    <a:pt x="102" y="194"/>
                  </a:lnTo>
                  <a:lnTo>
                    <a:pt x="102" y="194"/>
                  </a:lnTo>
                  <a:lnTo>
                    <a:pt x="101" y="195"/>
                  </a:lnTo>
                  <a:lnTo>
                    <a:pt x="101" y="196"/>
                  </a:lnTo>
                  <a:lnTo>
                    <a:pt x="101" y="198"/>
                  </a:lnTo>
                  <a:lnTo>
                    <a:pt x="101" y="199"/>
                  </a:lnTo>
                  <a:lnTo>
                    <a:pt x="101" y="199"/>
                  </a:lnTo>
                  <a:lnTo>
                    <a:pt x="101" y="201"/>
                  </a:lnTo>
                  <a:lnTo>
                    <a:pt x="102" y="205"/>
                  </a:lnTo>
                  <a:lnTo>
                    <a:pt x="102" y="206"/>
                  </a:lnTo>
                  <a:lnTo>
                    <a:pt x="102" y="207"/>
                  </a:lnTo>
                  <a:lnTo>
                    <a:pt x="102" y="209"/>
                  </a:lnTo>
                  <a:lnTo>
                    <a:pt x="102" y="209"/>
                  </a:lnTo>
                  <a:lnTo>
                    <a:pt x="103" y="212"/>
                  </a:lnTo>
                  <a:lnTo>
                    <a:pt x="103" y="214"/>
                  </a:lnTo>
                  <a:lnTo>
                    <a:pt x="103" y="214"/>
                  </a:lnTo>
                  <a:lnTo>
                    <a:pt x="104" y="217"/>
                  </a:lnTo>
                  <a:lnTo>
                    <a:pt x="103" y="218"/>
                  </a:lnTo>
                  <a:lnTo>
                    <a:pt x="103" y="223"/>
                  </a:lnTo>
                  <a:lnTo>
                    <a:pt x="103" y="226"/>
                  </a:lnTo>
                  <a:lnTo>
                    <a:pt x="102" y="229"/>
                  </a:lnTo>
                  <a:lnTo>
                    <a:pt x="102" y="230"/>
                  </a:lnTo>
                  <a:lnTo>
                    <a:pt x="102" y="233"/>
                  </a:lnTo>
                  <a:lnTo>
                    <a:pt x="102" y="234"/>
                  </a:lnTo>
                  <a:lnTo>
                    <a:pt x="97" y="231"/>
                  </a:lnTo>
                  <a:lnTo>
                    <a:pt x="95" y="230"/>
                  </a:lnTo>
                  <a:lnTo>
                    <a:pt x="92" y="228"/>
                  </a:lnTo>
                  <a:lnTo>
                    <a:pt x="89" y="226"/>
                  </a:lnTo>
                  <a:lnTo>
                    <a:pt x="89" y="226"/>
                  </a:lnTo>
                  <a:lnTo>
                    <a:pt x="89" y="226"/>
                  </a:lnTo>
                  <a:lnTo>
                    <a:pt x="87" y="225"/>
                  </a:lnTo>
                  <a:lnTo>
                    <a:pt x="86" y="225"/>
                  </a:lnTo>
                  <a:lnTo>
                    <a:pt x="82" y="225"/>
                  </a:lnTo>
                  <a:lnTo>
                    <a:pt x="81" y="225"/>
                  </a:lnTo>
                  <a:lnTo>
                    <a:pt x="80" y="226"/>
                  </a:lnTo>
                  <a:lnTo>
                    <a:pt x="79" y="226"/>
                  </a:lnTo>
                  <a:lnTo>
                    <a:pt x="78" y="226"/>
                  </a:lnTo>
                  <a:lnTo>
                    <a:pt x="77" y="226"/>
                  </a:lnTo>
                  <a:lnTo>
                    <a:pt x="77" y="226"/>
                  </a:lnTo>
                  <a:lnTo>
                    <a:pt x="76" y="226"/>
                  </a:lnTo>
                  <a:lnTo>
                    <a:pt x="76" y="225"/>
                  </a:lnTo>
                  <a:lnTo>
                    <a:pt x="75" y="225"/>
                  </a:lnTo>
                  <a:lnTo>
                    <a:pt x="74" y="224"/>
                  </a:lnTo>
                  <a:lnTo>
                    <a:pt x="74" y="224"/>
                  </a:lnTo>
                  <a:lnTo>
                    <a:pt x="74" y="223"/>
                  </a:lnTo>
                  <a:lnTo>
                    <a:pt x="73" y="223"/>
                  </a:lnTo>
                  <a:lnTo>
                    <a:pt x="73" y="223"/>
                  </a:lnTo>
                  <a:lnTo>
                    <a:pt x="74" y="223"/>
                  </a:lnTo>
                  <a:lnTo>
                    <a:pt x="74" y="223"/>
                  </a:lnTo>
                  <a:lnTo>
                    <a:pt x="74" y="222"/>
                  </a:lnTo>
                  <a:lnTo>
                    <a:pt x="73" y="222"/>
                  </a:lnTo>
                  <a:lnTo>
                    <a:pt x="71" y="221"/>
                  </a:lnTo>
                  <a:lnTo>
                    <a:pt x="71" y="220"/>
                  </a:lnTo>
                  <a:lnTo>
                    <a:pt x="71" y="220"/>
                  </a:lnTo>
                  <a:lnTo>
                    <a:pt x="70" y="220"/>
                  </a:lnTo>
                  <a:lnTo>
                    <a:pt x="69" y="220"/>
                  </a:lnTo>
                  <a:lnTo>
                    <a:pt x="68" y="220"/>
                  </a:lnTo>
                  <a:lnTo>
                    <a:pt x="68" y="220"/>
                  </a:lnTo>
                  <a:lnTo>
                    <a:pt x="68" y="220"/>
                  </a:lnTo>
                  <a:lnTo>
                    <a:pt x="67" y="218"/>
                  </a:lnTo>
                  <a:lnTo>
                    <a:pt x="68" y="216"/>
                  </a:lnTo>
                  <a:lnTo>
                    <a:pt x="67" y="216"/>
                  </a:lnTo>
                  <a:lnTo>
                    <a:pt x="65" y="215"/>
                  </a:lnTo>
                  <a:lnTo>
                    <a:pt x="64" y="213"/>
                  </a:lnTo>
                  <a:lnTo>
                    <a:pt x="63" y="211"/>
                  </a:lnTo>
                  <a:lnTo>
                    <a:pt x="63" y="211"/>
                  </a:lnTo>
                  <a:lnTo>
                    <a:pt x="63" y="210"/>
                  </a:lnTo>
                  <a:lnTo>
                    <a:pt x="63" y="210"/>
                  </a:lnTo>
                  <a:lnTo>
                    <a:pt x="63" y="210"/>
                  </a:lnTo>
                  <a:lnTo>
                    <a:pt x="63" y="207"/>
                  </a:lnTo>
                  <a:lnTo>
                    <a:pt x="63" y="207"/>
                  </a:lnTo>
                  <a:lnTo>
                    <a:pt x="63" y="207"/>
                  </a:lnTo>
                  <a:lnTo>
                    <a:pt x="63" y="207"/>
                  </a:lnTo>
                  <a:lnTo>
                    <a:pt x="63" y="207"/>
                  </a:lnTo>
                  <a:lnTo>
                    <a:pt x="63" y="208"/>
                  </a:lnTo>
                  <a:lnTo>
                    <a:pt x="63" y="208"/>
                  </a:lnTo>
                  <a:lnTo>
                    <a:pt x="63" y="208"/>
                  </a:lnTo>
                  <a:lnTo>
                    <a:pt x="63" y="208"/>
                  </a:lnTo>
                  <a:lnTo>
                    <a:pt x="63" y="209"/>
                  </a:lnTo>
                  <a:lnTo>
                    <a:pt x="63" y="209"/>
                  </a:lnTo>
                  <a:lnTo>
                    <a:pt x="63" y="209"/>
                  </a:lnTo>
                  <a:lnTo>
                    <a:pt x="63" y="209"/>
                  </a:lnTo>
                  <a:lnTo>
                    <a:pt x="63" y="209"/>
                  </a:lnTo>
                  <a:lnTo>
                    <a:pt x="62" y="210"/>
                  </a:lnTo>
                  <a:lnTo>
                    <a:pt x="61" y="210"/>
                  </a:lnTo>
                  <a:lnTo>
                    <a:pt x="59" y="211"/>
                  </a:lnTo>
                  <a:lnTo>
                    <a:pt x="59" y="211"/>
                  </a:lnTo>
                  <a:lnTo>
                    <a:pt x="59" y="211"/>
                  </a:lnTo>
                  <a:lnTo>
                    <a:pt x="58" y="211"/>
                  </a:lnTo>
                  <a:lnTo>
                    <a:pt x="58" y="211"/>
                  </a:lnTo>
                  <a:lnTo>
                    <a:pt x="57" y="211"/>
                  </a:lnTo>
                  <a:lnTo>
                    <a:pt x="56" y="208"/>
                  </a:lnTo>
                  <a:lnTo>
                    <a:pt x="55" y="206"/>
                  </a:lnTo>
                  <a:lnTo>
                    <a:pt x="52" y="203"/>
                  </a:lnTo>
                  <a:lnTo>
                    <a:pt x="50" y="202"/>
                  </a:lnTo>
                  <a:lnTo>
                    <a:pt x="48" y="202"/>
                  </a:lnTo>
                  <a:lnTo>
                    <a:pt x="45" y="202"/>
                  </a:lnTo>
                  <a:lnTo>
                    <a:pt x="44" y="203"/>
                  </a:lnTo>
                  <a:lnTo>
                    <a:pt x="44" y="205"/>
                  </a:lnTo>
                  <a:lnTo>
                    <a:pt x="44" y="205"/>
                  </a:lnTo>
                  <a:lnTo>
                    <a:pt x="44" y="205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44" y="207"/>
                  </a:lnTo>
                  <a:lnTo>
                    <a:pt x="44" y="208"/>
                  </a:lnTo>
                  <a:lnTo>
                    <a:pt x="44" y="208"/>
                  </a:lnTo>
                  <a:lnTo>
                    <a:pt x="43" y="208"/>
                  </a:lnTo>
                  <a:lnTo>
                    <a:pt x="43" y="208"/>
                  </a:lnTo>
                  <a:lnTo>
                    <a:pt x="43" y="208"/>
                  </a:lnTo>
                  <a:lnTo>
                    <a:pt x="43" y="208"/>
                  </a:lnTo>
                  <a:lnTo>
                    <a:pt x="42" y="208"/>
                  </a:lnTo>
                  <a:lnTo>
                    <a:pt x="42" y="208"/>
                  </a:lnTo>
                  <a:lnTo>
                    <a:pt x="42" y="208"/>
                  </a:lnTo>
                  <a:lnTo>
                    <a:pt x="41" y="208"/>
                  </a:lnTo>
                  <a:lnTo>
                    <a:pt x="41" y="209"/>
                  </a:lnTo>
                  <a:lnTo>
                    <a:pt x="39" y="210"/>
                  </a:lnTo>
                  <a:lnTo>
                    <a:pt x="39" y="211"/>
                  </a:lnTo>
                  <a:lnTo>
                    <a:pt x="40" y="208"/>
                  </a:lnTo>
                  <a:lnTo>
                    <a:pt x="40" y="208"/>
                  </a:lnTo>
                  <a:lnTo>
                    <a:pt x="40" y="208"/>
                  </a:lnTo>
                  <a:lnTo>
                    <a:pt x="40" y="208"/>
                  </a:lnTo>
                  <a:lnTo>
                    <a:pt x="40" y="208"/>
                  </a:lnTo>
                  <a:lnTo>
                    <a:pt x="40" y="207"/>
                  </a:lnTo>
                  <a:lnTo>
                    <a:pt x="40" y="207"/>
                  </a:lnTo>
                  <a:lnTo>
                    <a:pt x="40" y="207"/>
                  </a:lnTo>
                  <a:lnTo>
                    <a:pt x="40" y="207"/>
                  </a:lnTo>
                  <a:lnTo>
                    <a:pt x="40" y="207"/>
                  </a:lnTo>
                  <a:lnTo>
                    <a:pt x="39" y="207"/>
                  </a:lnTo>
                  <a:lnTo>
                    <a:pt x="38" y="206"/>
                  </a:lnTo>
                  <a:lnTo>
                    <a:pt x="37" y="204"/>
                  </a:lnTo>
                  <a:lnTo>
                    <a:pt x="36" y="204"/>
                  </a:lnTo>
                  <a:lnTo>
                    <a:pt x="36" y="204"/>
                  </a:lnTo>
                  <a:lnTo>
                    <a:pt x="36" y="203"/>
                  </a:lnTo>
                  <a:lnTo>
                    <a:pt x="36" y="203"/>
                  </a:lnTo>
                  <a:lnTo>
                    <a:pt x="36" y="203"/>
                  </a:lnTo>
                  <a:lnTo>
                    <a:pt x="36" y="203"/>
                  </a:lnTo>
                  <a:lnTo>
                    <a:pt x="36" y="203"/>
                  </a:lnTo>
                  <a:lnTo>
                    <a:pt x="36" y="202"/>
                  </a:lnTo>
                  <a:lnTo>
                    <a:pt x="36" y="202"/>
                  </a:lnTo>
                  <a:lnTo>
                    <a:pt x="36" y="202"/>
                  </a:lnTo>
                  <a:lnTo>
                    <a:pt x="37" y="202"/>
                  </a:lnTo>
                  <a:lnTo>
                    <a:pt x="36" y="202"/>
                  </a:lnTo>
                  <a:lnTo>
                    <a:pt x="36" y="201"/>
                  </a:lnTo>
                  <a:lnTo>
                    <a:pt x="35" y="200"/>
                  </a:lnTo>
                  <a:lnTo>
                    <a:pt x="34" y="198"/>
                  </a:lnTo>
                  <a:lnTo>
                    <a:pt x="33" y="195"/>
                  </a:lnTo>
                  <a:lnTo>
                    <a:pt x="33" y="195"/>
                  </a:lnTo>
                  <a:lnTo>
                    <a:pt x="34" y="193"/>
                  </a:lnTo>
                  <a:lnTo>
                    <a:pt x="34" y="193"/>
                  </a:lnTo>
                  <a:lnTo>
                    <a:pt x="34" y="192"/>
                  </a:lnTo>
                  <a:lnTo>
                    <a:pt x="34" y="192"/>
                  </a:lnTo>
                  <a:lnTo>
                    <a:pt x="34" y="192"/>
                  </a:lnTo>
                  <a:lnTo>
                    <a:pt x="34" y="192"/>
                  </a:lnTo>
                  <a:lnTo>
                    <a:pt x="34" y="192"/>
                  </a:lnTo>
                  <a:lnTo>
                    <a:pt x="34" y="192"/>
                  </a:lnTo>
                  <a:lnTo>
                    <a:pt x="35" y="190"/>
                  </a:lnTo>
                  <a:lnTo>
                    <a:pt x="35" y="188"/>
                  </a:lnTo>
                  <a:lnTo>
                    <a:pt x="35" y="187"/>
                  </a:lnTo>
                  <a:lnTo>
                    <a:pt x="33" y="186"/>
                  </a:lnTo>
                  <a:lnTo>
                    <a:pt x="33" y="186"/>
                  </a:lnTo>
                  <a:lnTo>
                    <a:pt x="33" y="186"/>
                  </a:lnTo>
                  <a:lnTo>
                    <a:pt x="33" y="186"/>
                  </a:lnTo>
                  <a:lnTo>
                    <a:pt x="33" y="186"/>
                  </a:lnTo>
                  <a:lnTo>
                    <a:pt x="32" y="186"/>
                  </a:lnTo>
                  <a:lnTo>
                    <a:pt x="32" y="186"/>
                  </a:lnTo>
                  <a:lnTo>
                    <a:pt x="32" y="186"/>
                  </a:lnTo>
                  <a:lnTo>
                    <a:pt x="32" y="185"/>
                  </a:lnTo>
                  <a:lnTo>
                    <a:pt x="32" y="185"/>
                  </a:lnTo>
                  <a:lnTo>
                    <a:pt x="32" y="185"/>
                  </a:lnTo>
                  <a:lnTo>
                    <a:pt x="32" y="185"/>
                  </a:lnTo>
                  <a:lnTo>
                    <a:pt x="31" y="185"/>
                  </a:lnTo>
                  <a:lnTo>
                    <a:pt x="30" y="184"/>
                  </a:lnTo>
                  <a:lnTo>
                    <a:pt x="30" y="184"/>
                  </a:lnTo>
                  <a:lnTo>
                    <a:pt x="30" y="184"/>
                  </a:lnTo>
                  <a:lnTo>
                    <a:pt x="30" y="184"/>
                  </a:lnTo>
                  <a:lnTo>
                    <a:pt x="30" y="184"/>
                  </a:lnTo>
                  <a:lnTo>
                    <a:pt x="30" y="184"/>
                  </a:lnTo>
                  <a:lnTo>
                    <a:pt x="29" y="184"/>
                  </a:lnTo>
                  <a:lnTo>
                    <a:pt x="28" y="184"/>
                  </a:lnTo>
                  <a:lnTo>
                    <a:pt x="28" y="184"/>
                  </a:lnTo>
                  <a:lnTo>
                    <a:pt x="27" y="184"/>
                  </a:lnTo>
                  <a:lnTo>
                    <a:pt x="27" y="184"/>
                  </a:lnTo>
                  <a:lnTo>
                    <a:pt x="25" y="185"/>
                  </a:lnTo>
                  <a:lnTo>
                    <a:pt x="25" y="186"/>
                  </a:lnTo>
                  <a:lnTo>
                    <a:pt x="25" y="186"/>
                  </a:lnTo>
                  <a:lnTo>
                    <a:pt x="25" y="186"/>
                  </a:lnTo>
                  <a:lnTo>
                    <a:pt x="25" y="186"/>
                  </a:lnTo>
                  <a:lnTo>
                    <a:pt x="25" y="186"/>
                  </a:lnTo>
                  <a:lnTo>
                    <a:pt x="25" y="186"/>
                  </a:lnTo>
                  <a:lnTo>
                    <a:pt x="24" y="186"/>
                  </a:lnTo>
                  <a:lnTo>
                    <a:pt x="22" y="186"/>
                  </a:lnTo>
                  <a:lnTo>
                    <a:pt x="22" y="186"/>
                  </a:lnTo>
                  <a:lnTo>
                    <a:pt x="22" y="185"/>
                  </a:lnTo>
                  <a:lnTo>
                    <a:pt x="22" y="185"/>
                  </a:lnTo>
                  <a:lnTo>
                    <a:pt x="21" y="181"/>
                  </a:lnTo>
                  <a:lnTo>
                    <a:pt x="25" y="180"/>
                  </a:lnTo>
                  <a:lnTo>
                    <a:pt x="29" y="179"/>
                  </a:lnTo>
                  <a:lnTo>
                    <a:pt x="30" y="178"/>
                  </a:lnTo>
                  <a:lnTo>
                    <a:pt x="31" y="177"/>
                  </a:lnTo>
                  <a:lnTo>
                    <a:pt x="31" y="177"/>
                  </a:lnTo>
                  <a:lnTo>
                    <a:pt x="31" y="176"/>
                  </a:lnTo>
                  <a:lnTo>
                    <a:pt x="31" y="174"/>
                  </a:lnTo>
                  <a:lnTo>
                    <a:pt x="31" y="173"/>
                  </a:lnTo>
                  <a:lnTo>
                    <a:pt x="32" y="172"/>
                  </a:lnTo>
                  <a:lnTo>
                    <a:pt x="33" y="170"/>
                  </a:lnTo>
                  <a:lnTo>
                    <a:pt x="34" y="170"/>
                  </a:lnTo>
                  <a:lnTo>
                    <a:pt x="34" y="170"/>
                  </a:lnTo>
                  <a:lnTo>
                    <a:pt x="34" y="170"/>
                  </a:lnTo>
                  <a:lnTo>
                    <a:pt x="34" y="169"/>
                  </a:lnTo>
                  <a:lnTo>
                    <a:pt x="34" y="169"/>
                  </a:lnTo>
                  <a:lnTo>
                    <a:pt x="33" y="169"/>
                  </a:lnTo>
                  <a:lnTo>
                    <a:pt x="33" y="169"/>
                  </a:lnTo>
                  <a:lnTo>
                    <a:pt x="28" y="165"/>
                  </a:lnTo>
                  <a:lnTo>
                    <a:pt x="27" y="165"/>
                  </a:lnTo>
                  <a:lnTo>
                    <a:pt x="27" y="165"/>
                  </a:lnTo>
                  <a:lnTo>
                    <a:pt x="26" y="165"/>
                  </a:lnTo>
                  <a:lnTo>
                    <a:pt x="26" y="165"/>
                  </a:lnTo>
                  <a:lnTo>
                    <a:pt x="26" y="165"/>
                  </a:lnTo>
                  <a:lnTo>
                    <a:pt x="25" y="165"/>
                  </a:lnTo>
                  <a:lnTo>
                    <a:pt x="24" y="164"/>
                  </a:lnTo>
                  <a:lnTo>
                    <a:pt x="24" y="163"/>
                  </a:lnTo>
                  <a:lnTo>
                    <a:pt x="24" y="163"/>
                  </a:lnTo>
                  <a:lnTo>
                    <a:pt x="24" y="163"/>
                  </a:lnTo>
                  <a:lnTo>
                    <a:pt x="22" y="159"/>
                  </a:lnTo>
                  <a:lnTo>
                    <a:pt x="22" y="159"/>
                  </a:lnTo>
                  <a:lnTo>
                    <a:pt x="22" y="158"/>
                  </a:lnTo>
                  <a:lnTo>
                    <a:pt x="22" y="158"/>
                  </a:lnTo>
                  <a:lnTo>
                    <a:pt x="22" y="158"/>
                  </a:lnTo>
                  <a:lnTo>
                    <a:pt x="22" y="158"/>
                  </a:lnTo>
                  <a:lnTo>
                    <a:pt x="22" y="157"/>
                  </a:lnTo>
                  <a:lnTo>
                    <a:pt x="22" y="156"/>
                  </a:lnTo>
                  <a:lnTo>
                    <a:pt x="22" y="156"/>
                  </a:lnTo>
                  <a:lnTo>
                    <a:pt x="18" y="152"/>
                  </a:lnTo>
                  <a:lnTo>
                    <a:pt x="13" y="149"/>
                  </a:lnTo>
                  <a:lnTo>
                    <a:pt x="13" y="149"/>
                  </a:lnTo>
                  <a:lnTo>
                    <a:pt x="13" y="149"/>
                  </a:lnTo>
                  <a:lnTo>
                    <a:pt x="10" y="148"/>
                  </a:lnTo>
                  <a:lnTo>
                    <a:pt x="8" y="146"/>
                  </a:lnTo>
                  <a:lnTo>
                    <a:pt x="8" y="145"/>
                  </a:lnTo>
                  <a:lnTo>
                    <a:pt x="7" y="145"/>
                  </a:lnTo>
                  <a:lnTo>
                    <a:pt x="7" y="145"/>
                  </a:lnTo>
                  <a:lnTo>
                    <a:pt x="7" y="145"/>
                  </a:lnTo>
                  <a:lnTo>
                    <a:pt x="7" y="145"/>
                  </a:lnTo>
                  <a:lnTo>
                    <a:pt x="7" y="145"/>
                  </a:lnTo>
                  <a:lnTo>
                    <a:pt x="7" y="145"/>
                  </a:lnTo>
                  <a:lnTo>
                    <a:pt x="7" y="145"/>
                  </a:lnTo>
                  <a:lnTo>
                    <a:pt x="6" y="145"/>
                  </a:lnTo>
                  <a:lnTo>
                    <a:pt x="6" y="145"/>
                  </a:lnTo>
                  <a:lnTo>
                    <a:pt x="6" y="145"/>
                  </a:lnTo>
                  <a:lnTo>
                    <a:pt x="6" y="145"/>
                  </a:lnTo>
                  <a:lnTo>
                    <a:pt x="6" y="145"/>
                  </a:lnTo>
                  <a:lnTo>
                    <a:pt x="4" y="146"/>
                  </a:lnTo>
                  <a:lnTo>
                    <a:pt x="4" y="146"/>
                  </a:lnTo>
                  <a:lnTo>
                    <a:pt x="4" y="146"/>
                  </a:lnTo>
                  <a:lnTo>
                    <a:pt x="4" y="145"/>
                  </a:lnTo>
                  <a:lnTo>
                    <a:pt x="4" y="145"/>
                  </a:lnTo>
                  <a:lnTo>
                    <a:pt x="4" y="145"/>
                  </a:lnTo>
                  <a:lnTo>
                    <a:pt x="5" y="145"/>
                  </a:lnTo>
                  <a:lnTo>
                    <a:pt x="5" y="144"/>
                  </a:lnTo>
                  <a:lnTo>
                    <a:pt x="5" y="144"/>
                  </a:lnTo>
                  <a:lnTo>
                    <a:pt x="5" y="144"/>
                  </a:lnTo>
                  <a:lnTo>
                    <a:pt x="5" y="143"/>
                  </a:lnTo>
                  <a:lnTo>
                    <a:pt x="5" y="143"/>
                  </a:lnTo>
                  <a:lnTo>
                    <a:pt x="6" y="143"/>
                  </a:lnTo>
                  <a:lnTo>
                    <a:pt x="6" y="143"/>
                  </a:lnTo>
                  <a:lnTo>
                    <a:pt x="6" y="142"/>
                  </a:lnTo>
                  <a:lnTo>
                    <a:pt x="6" y="140"/>
                  </a:lnTo>
                  <a:lnTo>
                    <a:pt x="6" y="139"/>
                  </a:lnTo>
                  <a:lnTo>
                    <a:pt x="6" y="139"/>
                  </a:lnTo>
                  <a:lnTo>
                    <a:pt x="6" y="137"/>
                  </a:lnTo>
                  <a:lnTo>
                    <a:pt x="4" y="135"/>
                  </a:lnTo>
                  <a:lnTo>
                    <a:pt x="4" y="135"/>
                  </a:lnTo>
                  <a:lnTo>
                    <a:pt x="3" y="135"/>
                  </a:lnTo>
                  <a:lnTo>
                    <a:pt x="3" y="134"/>
                  </a:lnTo>
                  <a:lnTo>
                    <a:pt x="1" y="130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1" y="129"/>
                  </a:lnTo>
                  <a:lnTo>
                    <a:pt x="1" y="128"/>
                  </a:lnTo>
                  <a:lnTo>
                    <a:pt x="2" y="127"/>
                  </a:lnTo>
                  <a:lnTo>
                    <a:pt x="2" y="126"/>
                  </a:lnTo>
                  <a:lnTo>
                    <a:pt x="3" y="123"/>
                  </a:lnTo>
                  <a:lnTo>
                    <a:pt x="3" y="121"/>
                  </a:lnTo>
                  <a:lnTo>
                    <a:pt x="3" y="121"/>
                  </a:lnTo>
                  <a:lnTo>
                    <a:pt x="3" y="120"/>
                  </a:lnTo>
                  <a:lnTo>
                    <a:pt x="3" y="120"/>
                  </a:lnTo>
                  <a:lnTo>
                    <a:pt x="1" y="118"/>
                  </a:lnTo>
                  <a:lnTo>
                    <a:pt x="1" y="118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4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3" y="107"/>
                  </a:lnTo>
                  <a:lnTo>
                    <a:pt x="2" y="107"/>
                  </a:lnTo>
                  <a:lnTo>
                    <a:pt x="2" y="106"/>
                  </a:lnTo>
                  <a:lnTo>
                    <a:pt x="2" y="106"/>
                  </a:lnTo>
                  <a:lnTo>
                    <a:pt x="2" y="105"/>
                  </a:lnTo>
                  <a:lnTo>
                    <a:pt x="3" y="105"/>
                  </a:lnTo>
                  <a:lnTo>
                    <a:pt x="4" y="105"/>
                  </a:lnTo>
                  <a:lnTo>
                    <a:pt x="4" y="105"/>
                  </a:lnTo>
                  <a:lnTo>
                    <a:pt x="4" y="105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5" y="104"/>
                  </a:lnTo>
                  <a:lnTo>
                    <a:pt x="5" y="104"/>
                  </a:lnTo>
                  <a:lnTo>
                    <a:pt x="5" y="104"/>
                  </a:lnTo>
                  <a:lnTo>
                    <a:pt x="4" y="102"/>
                  </a:lnTo>
                  <a:lnTo>
                    <a:pt x="4" y="102"/>
                  </a:lnTo>
                  <a:lnTo>
                    <a:pt x="3" y="99"/>
                  </a:lnTo>
                  <a:lnTo>
                    <a:pt x="2" y="98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2" y="96"/>
                  </a:lnTo>
                  <a:lnTo>
                    <a:pt x="2" y="96"/>
                  </a:lnTo>
                  <a:lnTo>
                    <a:pt x="2" y="96"/>
                  </a:lnTo>
                  <a:lnTo>
                    <a:pt x="4" y="92"/>
                  </a:lnTo>
                  <a:lnTo>
                    <a:pt x="4" y="90"/>
                  </a:lnTo>
                  <a:lnTo>
                    <a:pt x="5" y="88"/>
                  </a:lnTo>
                  <a:lnTo>
                    <a:pt x="5" y="88"/>
                  </a:lnTo>
                  <a:lnTo>
                    <a:pt x="5" y="88"/>
                  </a:lnTo>
                  <a:lnTo>
                    <a:pt x="5" y="88"/>
                  </a:lnTo>
                  <a:lnTo>
                    <a:pt x="5" y="88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4" y="87"/>
                  </a:lnTo>
                  <a:lnTo>
                    <a:pt x="4" y="87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5"/>
                  </a:lnTo>
                  <a:lnTo>
                    <a:pt x="5" y="84"/>
                  </a:lnTo>
                  <a:lnTo>
                    <a:pt x="5" y="84"/>
                  </a:lnTo>
                  <a:lnTo>
                    <a:pt x="5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11" y="82"/>
                  </a:lnTo>
                  <a:lnTo>
                    <a:pt x="11" y="82"/>
                  </a:lnTo>
                  <a:lnTo>
                    <a:pt x="11" y="82"/>
                  </a:lnTo>
                  <a:lnTo>
                    <a:pt x="11" y="82"/>
                  </a:lnTo>
                  <a:lnTo>
                    <a:pt x="12" y="81"/>
                  </a:lnTo>
                  <a:lnTo>
                    <a:pt x="13" y="80"/>
                  </a:lnTo>
                  <a:lnTo>
                    <a:pt x="13" y="80"/>
                  </a:lnTo>
                  <a:lnTo>
                    <a:pt x="13" y="80"/>
                  </a:lnTo>
                  <a:lnTo>
                    <a:pt x="13" y="80"/>
                  </a:lnTo>
                  <a:lnTo>
                    <a:pt x="13" y="79"/>
                  </a:lnTo>
                  <a:lnTo>
                    <a:pt x="13" y="78"/>
                  </a:lnTo>
                  <a:lnTo>
                    <a:pt x="13" y="78"/>
                  </a:lnTo>
                  <a:lnTo>
                    <a:pt x="13" y="78"/>
                  </a:lnTo>
                  <a:lnTo>
                    <a:pt x="12" y="78"/>
                  </a:lnTo>
                  <a:lnTo>
                    <a:pt x="12" y="77"/>
                  </a:lnTo>
                  <a:lnTo>
                    <a:pt x="12" y="75"/>
                  </a:lnTo>
                  <a:lnTo>
                    <a:pt x="12" y="75"/>
                  </a:lnTo>
                  <a:lnTo>
                    <a:pt x="12" y="75"/>
                  </a:lnTo>
                  <a:lnTo>
                    <a:pt x="12" y="75"/>
                  </a:lnTo>
                  <a:lnTo>
                    <a:pt x="11" y="74"/>
                  </a:lnTo>
                  <a:lnTo>
                    <a:pt x="9" y="73"/>
                  </a:lnTo>
                  <a:lnTo>
                    <a:pt x="8" y="73"/>
                  </a:lnTo>
                  <a:lnTo>
                    <a:pt x="8" y="73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6" y="70"/>
                  </a:lnTo>
                  <a:lnTo>
                    <a:pt x="6" y="67"/>
                  </a:lnTo>
                  <a:lnTo>
                    <a:pt x="6" y="67"/>
                  </a:lnTo>
                  <a:lnTo>
                    <a:pt x="6" y="66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8" y="65"/>
                  </a:lnTo>
                  <a:lnTo>
                    <a:pt x="9" y="65"/>
                  </a:lnTo>
                  <a:lnTo>
                    <a:pt x="10" y="65"/>
                  </a:lnTo>
                  <a:lnTo>
                    <a:pt x="10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2" y="65"/>
                  </a:lnTo>
                  <a:lnTo>
                    <a:pt x="12" y="65"/>
                  </a:lnTo>
                  <a:lnTo>
                    <a:pt x="12" y="65"/>
                  </a:lnTo>
                  <a:lnTo>
                    <a:pt x="12" y="64"/>
                  </a:lnTo>
                  <a:lnTo>
                    <a:pt x="13" y="64"/>
                  </a:lnTo>
                  <a:lnTo>
                    <a:pt x="13" y="63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14" y="61"/>
                  </a:lnTo>
                  <a:lnTo>
                    <a:pt x="13" y="61"/>
                  </a:lnTo>
                  <a:lnTo>
                    <a:pt x="14" y="58"/>
                  </a:lnTo>
                  <a:lnTo>
                    <a:pt x="16" y="54"/>
                  </a:lnTo>
                  <a:lnTo>
                    <a:pt x="17" y="54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20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2" y="52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3" y="53"/>
                  </a:lnTo>
                  <a:lnTo>
                    <a:pt x="23" y="53"/>
                  </a:lnTo>
                  <a:lnTo>
                    <a:pt x="23" y="53"/>
                  </a:lnTo>
                  <a:lnTo>
                    <a:pt x="23" y="53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5" y="53"/>
                  </a:lnTo>
                  <a:lnTo>
                    <a:pt x="26" y="53"/>
                  </a:lnTo>
                  <a:lnTo>
                    <a:pt x="26" y="53"/>
                  </a:lnTo>
                  <a:lnTo>
                    <a:pt x="29" y="51"/>
                  </a:lnTo>
                  <a:lnTo>
                    <a:pt x="29" y="51"/>
                  </a:lnTo>
                  <a:lnTo>
                    <a:pt x="29" y="50"/>
                  </a:lnTo>
                  <a:lnTo>
                    <a:pt x="30" y="49"/>
                  </a:lnTo>
                  <a:lnTo>
                    <a:pt x="30" y="49"/>
                  </a:lnTo>
                  <a:lnTo>
                    <a:pt x="30" y="49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1" y="47"/>
                  </a:lnTo>
                  <a:lnTo>
                    <a:pt x="31" y="46"/>
                  </a:lnTo>
                  <a:lnTo>
                    <a:pt x="33" y="45"/>
                  </a:lnTo>
                  <a:lnTo>
                    <a:pt x="34" y="45"/>
                  </a:lnTo>
                  <a:lnTo>
                    <a:pt x="34" y="45"/>
                  </a:lnTo>
                  <a:lnTo>
                    <a:pt x="34" y="45"/>
                  </a:lnTo>
                  <a:lnTo>
                    <a:pt x="34" y="45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5" y="45"/>
                  </a:lnTo>
                  <a:lnTo>
                    <a:pt x="36" y="45"/>
                  </a:lnTo>
                  <a:lnTo>
                    <a:pt x="36" y="45"/>
                  </a:lnTo>
                  <a:lnTo>
                    <a:pt x="38" y="45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39" y="43"/>
                  </a:lnTo>
                  <a:lnTo>
                    <a:pt x="39" y="43"/>
                  </a:lnTo>
                  <a:lnTo>
                    <a:pt x="40" y="43"/>
                  </a:lnTo>
                  <a:lnTo>
                    <a:pt x="41" y="43"/>
                  </a:lnTo>
                  <a:lnTo>
                    <a:pt x="43" y="42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5" y="38"/>
                  </a:lnTo>
                  <a:lnTo>
                    <a:pt x="44" y="35"/>
                  </a:lnTo>
                  <a:lnTo>
                    <a:pt x="44" y="35"/>
                  </a:lnTo>
                  <a:lnTo>
                    <a:pt x="46" y="32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51" y="28"/>
                  </a:lnTo>
                  <a:lnTo>
                    <a:pt x="51" y="28"/>
                  </a:lnTo>
                  <a:lnTo>
                    <a:pt x="51" y="28"/>
                  </a:lnTo>
                  <a:lnTo>
                    <a:pt x="53" y="27"/>
                  </a:lnTo>
                  <a:lnTo>
                    <a:pt x="54" y="26"/>
                  </a:lnTo>
                  <a:lnTo>
                    <a:pt x="54" y="23"/>
                  </a:lnTo>
                  <a:lnTo>
                    <a:pt x="55" y="19"/>
                  </a:lnTo>
                  <a:lnTo>
                    <a:pt x="58" y="15"/>
                  </a:lnTo>
                  <a:lnTo>
                    <a:pt x="58" y="15"/>
                  </a:lnTo>
                  <a:lnTo>
                    <a:pt x="58" y="15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1" y="14"/>
                  </a:lnTo>
                  <a:lnTo>
                    <a:pt x="63" y="13"/>
                  </a:lnTo>
                  <a:lnTo>
                    <a:pt x="63" y="13"/>
                  </a:lnTo>
                  <a:lnTo>
                    <a:pt x="63" y="13"/>
                  </a:lnTo>
                  <a:lnTo>
                    <a:pt x="64" y="13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5" y="11"/>
                  </a:lnTo>
                  <a:lnTo>
                    <a:pt x="65" y="10"/>
                  </a:lnTo>
                  <a:lnTo>
                    <a:pt x="65" y="9"/>
                  </a:lnTo>
                  <a:lnTo>
                    <a:pt x="65" y="9"/>
                  </a:lnTo>
                  <a:lnTo>
                    <a:pt x="65" y="8"/>
                  </a:lnTo>
                  <a:lnTo>
                    <a:pt x="65" y="7"/>
                  </a:lnTo>
                  <a:lnTo>
                    <a:pt x="65" y="7"/>
                  </a:lnTo>
                  <a:lnTo>
                    <a:pt x="65" y="5"/>
                  </a:lnTo>
                  <a:lnTo>
                    <a:pt x="65" y="4"/>
                  </a:lnTo>
                  <a:lnTo>
                    <a:pt x="67" y="2"/>
                  </a:lnTo>
                  <a:lnTo>
                    <a:pt x="69" y="4"/>
                  </a:lnTo>
                  <a:lnTo>
                    <a:pt x="71" y="6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3" y="8"/>
                  </a:lnTo>
                  <a:lnTo>
                    <a:pt x="75" y="9"/>
                  </a:lnTo>
                  <a:lnTo>
                    <a:pt x="75" y="9"/>
                  </a:lnTo>
                  <a:lnTo>
                    <a:pt x="81" y="12"/>
                  </a:lnTo>
                  <a:lnTo>
                    <a:pt x="81" y="11"/>
                  </a:lnTo>
                  <a:lnTo>
                    <a:pt x="81" y="11"/>
                  </a:lnTo>
                  <a:lnTo>
                    <a:pt x="81" y="10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8" y="3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89" y="2"/>
                  </a:lnTo>
                  <a:lnTo>
                    <a:pt x="89" y="2"/>
                  </a:lnTo>
                  <a:lnTo>
                    <a:pt x="91" y="1"/>
                  </a:lnTo>
                  <a:lnTo>
                    <a:pt x="93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1" name="Freeform 454"/>
            <p:cNvSpPr>
              <a:spLocks/>
            </p:cNvSpPr>
            <p:nvPr/>
          </p:nvSpPr>
          <p:spPr bwMode="auto">
            <a:xfrm>
              <a:off x="1909264" y="3356750"/>
              <a:ext cx="5887" cy="2945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1 w 2"/>
                <a:gd name="T5" fmla="*/ 0 h 1"/>
                <a:gd name="T6" fmla="*/ 1 w 2"/>
                <a:gd name="T7" fmla="*/ 0 h 1"/>
                <a:gd name="T8" fmla="*/ 2 w 2"/>
                <a:gd name="T9" fmla="*/ 1 h 1"/>
                <a:gd name="T10" fmla="*/ 2 w 2"/>
                <a:gd name="T11" fmla="*/ 1 h 1"/>
                <a:gd name="T12" fmla="*/ 2 w 2"/>
                <a:gd name="T13" fmla="*/ 1 h 1"/>
                <a:gd name="T14" fmla="*/ 2 w 2"/>
                <a:gd name="T15" fmla="*/ 1 h 1"/>
                <a:gd name="T16" fmla="*/ 1 w 2"/>
                <a:gd name="T17" fmla="*/ 1 h 1"/>
                <a:gd name="T18" fmla="*/ 1 w 2"/>
                <a:gd name="T19" fmla="*/ 1 h 1"/>
                <a:gd name="T20" fmla="*/ 1 w 2"/>
                <a:gd name="T21" fmla="*/ 1 h 1"/>
                <a:gd name="T22" fmla="*/ 1 w 2"/>
                <a:gd name="T23" fmla="*/ 1 h 1"/>
                <a:gd name="T24" fmla="*/ 1 w 2"/>
                <a:gd name="T25" fmla="*/ 1 h 1"/>
                <a:gd name="T26" fmla="*/ 1 w 2"/>
                <a:gd name="T27" fmla="*/ 1 h 1"/>
                <a:gd name="T28" fmla="*/ 1 w 2"/>
                <a:gd name="T29" fmla="*/ 1 h 1"/>
                <a:gd name="T30" fmla="*/ 1 w 2"/>
                <a:gd name="T31" fmla="*/ 1 h 1"/>
                <a:gd name="T32" fmla="*/ 1 w 2"/>
                <a:gd name="T33" fmla="*/ 1 h 1"/>
                <a:gd name="T34" fmla="*/ 1 w 2"/>
                <a:gd name="T35" fmla="*/ 1 h 1"/>
                <a:gd name="T36" fmla="*/ 1 w 2"/>
                <a:gd name="T37" fmla="*/ 1 h 1"/>
                <a:gd name="T38" fmla="*/ 1 w 2"/>
                <a:gd name="T39" fmla="*/ 1 h 1"/>
                <a:gd name="T40" fmla="*/ 1 w 2"/>
                <a:gd name="T41" fmla="*/ 1 h 1"/>
                <a:gd name="T42" fmla="*/ 1 w 2"/>
                <a:gd name="T43" fmla="*/ 1 h 1"/>
                <a:gd name="T44" fmla="*/ 1 w 2"/>
                <a:gd name="T45" fmla="*/ 1 h 1"/>
                <a:gd name="T46" fmla="*/ 1 w 2"/>
                <a:gd name="T47" fmla="*/ 1 h 1"/>
                <a:gd name="T48" fmla="*/ 1 w 2"/>
                <a:gd name="T49" fmla="*/ 1 h 1"/>
                <a:gd name="T50" fmla="*/ 1 w 2"/>
                <a:gd name="T51" fmla="*/ 1 h 1"/>
                <a:gd name="T52" fmla="*/ 1 w 2"/>
                <a:gd name="T53" fmla="*/ 1 h 1"/>
                <a:gd name="T54" fmla="*/ 1 w 2"/>
                <a:gd name="T55" fmla="*/ 1 h 1"/>
                <a:gd name="T56" fmla="*/ 1 w 2"/>
                <a:gd name="T57" fmla="*/ 1 h 1"/>
                <a:gd name="T58" fmla="*/ 0 w 2"/>
                <a:gd name="T59" fmla="*/ 1 h 1"/>
                <a:gd name="T60" fmla="*/ 0 w 2"/>
                <a:gd name="T61" fmla="*/ 0 h 1"/>
                <a:gd name="T62" fmla="*/ 1 w 2"/>
                <a:gd name="T63" fmla="*/ 0 h 1"/>
                <a:gd name="T64" fmla="*/ 1 w 2"/>
                <a:gd name="T6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2" name="Freeform 455"/>
            <p:cNvSpPr>
              <a:spLocks/>
            </p:cNvSpPr>
            <p:nvPr/>
          </p:nvSpPr>
          <p:spPr bwMode="auto">
            <a:xfrm>
              <a:off x="1915151" y="33567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3" name="Freeform 456"/>
            <p:cNvSpPr>
              <a:spLocks/>
            </p:cNvSpPr>
            <p:nvPr/>
          </p:nvSpPr>
          <p:spPr bwMode="auto">
            <a:xfrm>
              <a:off x="1915151" y="33567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4" name="Freeform 458"/>
            <p:cNvSpPr>
              <a:spLocks/>
            </p:cNvSpPr>
            <p:nvPr/>
          </p:nvSpPr>
          <p:spPr bwMode="auto">
            <a:xfrm>
              <a:off x="873214" y="3556897"/>
              <a:ext cx="544516" cy="415010"/>
            </a:xfrm>
            <a:custGeom>
              <a:avLst/>
              <a:gdLst>
                <a:gd name="T0" fmla="*/ 164 w 185"/>
                <a:gd name="T1" fmla="*/ 6 h 141"/>
                <a:gd name="T2" fmla="*/ 170 w 185"/>
                <a:gd name="T3" fmla="*/ 8 h 141"/>
                <a:gd name="T4" fmla="*/ 185 w 185"/>
                <a:gd name="T5" fmla="*/ 10 h 141"/>
                <a:gd name="T6" fmla="*/ 182 w 185"/>
                <a:gd name="T7" fmla="*/ 15 h 141"/>
                <a:gd name="T8" fmla="*/ 181 w 185"/>
                <a:gd name="T9" fmla="*/ 25 h 141"/>
                <a:gd name="T10" fmla="*/ 179 w 185"/>
                <a:gd name="T11" fmla="*/ 29 h 141"/>
                <a:gd name="T12" fmla="*/ 179 w 185"/>
                <a:gd name="T13" fmla="*/ 42 h 141"/>
                <a:gd name="T14" fmla="*/ 169 w 185"/>
                <a:gd name="T15" fmla="*/ 68 h 141"/>
                <a:gd name="T16" fmla="*/ 166 w 185"/>
                <a:gd name="T17" fmla="*/ 77 h 141"/>
                <a:gd name="T18" fmla="*/ 161 w 185"/>
                <a:gd name="T19" fmla="*/ 87 h 141"/>
                <a:gd name="T20" fmla="*/ 169 w 185"/>
                <a:gd name="T21" fmla="*/ 97 h 141"/>
                <a:gd name="T22" fmla="*/ 168 w 185"/>
                <a:gd name="T23" fmla="*/ 105 h 141"/>
                <a:gd name="T24" fmla="*/ 156 w 185"/>
                <a:gd name="T25" fmla="*/ 110 h 141"/>
                <a:gd name="T26" fmla="*/ 156 w 185"/>
                <a:gd name="T27" fmla="*/ 113 h 141"/>
                <a:gd name="T28" fmla="*/ 157 w 185"/>
                <a:gd name="T29" fmla="*/ 127 h 141"/>
                <a:gd name="T30" fmla="*/ 135 w 185"/>
                <a:gd name="T31" fmla="*/ 133 h 141"/>
                <a:gd name="T32" fmla="*/ 113 w 185"/>
                <a:gd name="T33" fmla="*/ 130 h 141"/>
                <a:gd name="T34" fmla="*/ 105 w 185"/>
                <a:gd name="T35" fmla="*/ 130 h 141"/>
                <a:gd name="T36" fmla="*/ 84 w 185"/>
                <a:gd name="T37" fmla="*/ 141 h 141"/>
                <a:gd name="T38" fmla="*/ 79 w 185"/>
                <a:gd name="T39" fmla="*/ 140 h 141"/>
                <a:gd name="T40" fmla="*/ 69 w 185"/>
                <a:gd name="T41" fmla="*/ 138 h 141"/>
                <a:gd name="T42" fmla="*/ 63 w 185"/>
                <a:gd name="T43" fmla="*/ 126 h 141"/>
                <a:gd name="T44" fmla="*/ 55 w 185"/>
                <a:gd name="T45" fmla="*/ 121 h 141"/>
                <a:gd name="T46" fmla="*/ 51 w 185"/>
                <a:gd name="T47" fmla="*/ 116 h 141"/>
                <a:gd name="T48" fmla="*/ 42 w 185"/>
                <a:gd name="T49" fmla="*/ 109 h 141"/>
                <a:gd name="T50" fmla="*/ 29 w 185"/>
                <a:gd name="T51" fmla="*/ 105 h 141"/>
                <a:gd name="T52" fmla="*/ 25 w 185"/>
                <a:gd name="T53" fmla="*/ 107 h 141"/>
                <a:gd name="T54" fmla="*/ 14 w 185"/>
                <a:gd name="T55" fmla="*/ 107 h 141"/>
                <a:gd name="T56" fmla="*/ 7 w 185"/>
                <a:gd name="T57" fmla="*/ 113 h 141"/>
                <a:gd name="T58" fmla="*/ 4 w 185"/>
                <a:gd name="T59" fmla="*/ 104 h 141"/>
                <a:gd name="T60" fmla="*/ 4 w 185"/>
                <a:gd name="T61" fmla="*/ 102 h 141"/>
                <a:gd name="T62" fmla="*/ 7 w 185"/>
                <a:gd name="T63" fmla="*/ 100 h 141"/>
                <a:gd name="T64" fmla="*/ 19 w 185"/>
                <a:gd name="T65" fmla="*/ 77 h 141"/>
                <a:gd name="T66" fmla="*/ 22 w 185"/>
                <a:gd name="T67" fmla="*/ 69 h 141"/>
                <a:gd name="T68" fmla="*/ 24 w 185"/>
                <a:gd name="T69" fmla="*/ 62 h 141"/>
                <a:gd name="T70" fmla="*/ 19 w 185"/>
                <a:gd name="T71" fmla="*/ 54 h 141"/>
                <a:gd name="T72" fmla="*/ 18 w 185"/>
                <a:gd name="T73" fmla="*/ 52 h 141"/>
                <a:gd name="T74" fmla="*/ 18 w 185"/>
                <a:gd name="T75" fmla="*/ 49 h 141"/>
                <a:gd name="T76" fmla="*/ 18 w 185"/>
                <a:gd name="T77" fmla="*/ 37 h 141"/>
                <a:gd name="T78" fmla="*/ 18 w 185"/>
                <a:gd name="T79" fmla="*/ 33 h 141"/>
                <a:gd name="T80" fmla="*/ 18 w 185"/>
                <a:gd name="T81" fmla="*/ 21 h 141"/>
                <a:gd name="T82" fmla="*/ 17 w 185"/>
                <a:gd name="T83" fmla="*/ 11 h 141"/>
                <a:gd name="T84" fmla="*/ 21 w 185"/>
                <a:gd name="T85" fmla="*/ 4 h 141"/>
                <a:gd name="T86" fmla="*/ 31 w 185"/>
                <a:gd name="T87" fmla="*/ 22 h 141"/>
                <a:gd name="T88" fmla="*/ 33 w 185"/>
                <a:gd name="T89" fmla="*/ 26 h 141"/>
                <a:gd name="T90" fmla="*/ 39 w 185"/>
                <a:gd name="T91" fmla="*/ 30 h 141"/>
                <a:gd name="T92" fmla="*/ 61 w 185"/>
                <a:gd name="T93" fmla="*/ 34 h 141"/>
                <a:gd name="T94" fmla="*/ 66 w 185"/>
                <a:gd name="T95" fmla="*/ 44 h 141"/>
                <a:gd name="T96" fmla="*/ 75 w 185"/>
                <a:gd name="T97" fmla="*/ 48 h 141"/>
                <a:gd name="T98" fmla="*/ 85 w 185"/>
                <a:gd name="T99" fmla="*/ 47 h 141"/>
                <a:gd name="T100" fmla="*/ 92 w 185"/>
                <a:gd name="T101" fmla="*/ 49 h 141"/>
                <a:gd name="T102" fmla="*/ 102 w 185"/>
                <a:gd name="T103" fmla="*/ 51 h 141"/>
                <a:gd name="T104" fmla="*/ 121 w 185"/>
                <a:gd name="T105" fmla="*/ 40 h 141"/>
                <a:gd name="T106" fmla="*/ 129 w 185"/>
                <a:gd name="T107" fmla="*/ 37 h 141"/>
                <a:gd name="T108" fmla="*/ 134 w 185"/>
                <a:gd name="T109" fmla="*/ 26 h 141"/>
                <a:gd name="T110" fmla="*/ 142 w 185"/>
                <a:gd name="T111" fmla="*/ 21 h 141"/>
                <a:gd name="T112" fmla="*/ 142 w 185"/>
                <a:gd name="T113" fmla="*/ 13 h 141"/>
                <a:gd name="T114" fmla="*/ 149 w 185"/>
                <a:gd name="T115" fmla="*/ 9 h 141"/>
                <a:gd name="T116" fmla="*/ 150 w 185"/>
                <a:gd name="T117" fmla="*/ 5 h 141"/>
                <a:gd name="T118" fmla="*/ 148 w 185"/>
                <a:gd name="T119" fmla="*/ 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5" h="141">
                  <a:moveTo>
                    <a:pt x="152" y="1"/>
                  </a:moveTo>
                  <a:lnTo>
                    <a:pt x="153" y="1"/>
                  </a:lnTo>
                  <a:lnTo>
                    <a:pt x="154" y="1"/>
                  </a:lnTo>
                  <a:lnTo>
                    <a:pt x="154" y="1"/>
                  </a:lnTo>
                  <a:lnTo>
                    <a:pt x="154" y="1"/>
                  </a:lnTo>
                  <a:lnTo>
                    <a:pt x="154" y="1"/>
                  </a:lnTo>
                  <a:lnTo>
                    <a:pt x="156" y="1"/>
                  </a:lnTo>
                  <a:lnTo>
                    <a:pt x="156" y="1"/>
                  </a:lnTo>
                  <a:lnTo>
                    <a:pt x="159" y="1"/>
                  </a:lnTo>
                  <a:lnTo>
                    <a:pt x="159" y="1"/>
                  </a:lnTo>
                  <a:lnTo>
                    <a:pt x="160" y="1"/>
                  </a:lnTo>
                  <a:lnTo>
                    <a:pt x="161" y="2"/>
                  </a:lnTo>
                  <a:lnTo>
                    <a:pt x="164" y="5"/>
                  </a:lnTo>
                  <a:lnTo>
                    <a:pt x="165" y="6"/>
                  </a:lnTo>
                  <a:lnTo>
                    <a:pt x="164" y="6"/>
                  </a:lnTo>
                  <a:lnTo>
                    <a:pt x="164" y="6"/>
                  </a:lnTo>
                  <a:lnTo>
                    <a:pt x="164" y="6"/>
                  </a:lnTo>
                  <a:lnTo>
                    <a:pt x="164" y="6"/>
                  </a:lnTo>
                  <a:lnTo>
                    <a:pt x="164" y="7"/>
                  </a:lnTo>
                  <a:lnTo>
                    <a:pt x="165" y="7"/>
                  </a:lnTo>
                  <a:lnTo>
                    <a:pt x="165" y="7"/>
                  </a:lnTo>
                  <a:lnTo>
                    <a:pt x="165" y="7"/>
                  </a:lnTo>
                  <a:lnTo>
                    <a:pt x="165" y="7"/>
                  </a:lnTo>
                  <a:lnTo>
                    <a:pt x="166" y="7"/>
                  </a:lnTo>
                  <a:lnTo>
                    <a:pt x="167" y="7"/>
                  </a:lnTo>
                  <a:lnTo>
                    <a:pt x="167" y="8"/>
                  </a:lnTo>
                  <a:lnTo>
                    <a:pt x="167" y="8"/>
                  </a:lnTo>
                  <a:lnTo>
                    <a:pt x="167" y="8"/>
                  </a:lnTo>
                  <a:lnTo>
                    <a:pt x="168" y="8"/>
                  </a:lnTo>
                  <a:lnTo>
                    <a:pt x="170" y="8"/>
                  </a:lnTo>
                  <a:lnTo>
                    <a:pt x="170" y="8"/>
                  </a:lnTo>
                  <a:lnTo>
                    <a:pt x="170" y="8"/>
                  </a:lnTo>
                  <a:lnTo>
                    <a:pt x="170" y="8"/>
                  </a:lnTo>
                  <a:lnTo>
                    <a:pt x="170" y="8"/>
                  </a:lnTo>
                  <a:lnTo>
                    <a:pt x="170" y="7"/>
                  </a:lnTo>
                  <a:lnTo>
                    <a:pt x="171" y="7"/>
                  </a:lnTo>
                  <a:lnTo>
                    <a:pt x="177" y="8"/>
                  </a:lnTo>
                  <a:lnTo>
                    <a:pt x="177" y="8"/>
                  </a:lnTo>
                  <a:lnTo>
                    <a:pt x="178" y="8"/>
                  </a:lnTo>
                  <a:lnTo>
                    <a:pt x="178" y="8"/>
                  </a:lnTo>
                  <a:lnTo>
                    <a:pt x="178" y="8"/>
                  </a:lnTo>
                  <a:lnTo>
                    <a:pt x="178" y="8"/>
                  </a:lnTo>
                  <a:lnTo>
                    <a:pt x="179" y="8"/>
                  </a:lnTo>
                  <a:lnTo>
                    <a:pt x="182" y="8"/>
                  </a:lnTo>
                  <a:lnTo>
                    <a:pt x="185" y="10"/>
                  </a:lnTo>
                  <a:lnTo>
                    <a:pt x="185" y="10"/>
                  </a:lnTo>
                  <a:lnTo>
                    <a:pt x="185" y="10"/>
                  </a:lnTo>
                  <a:lnTo>
                    <a:pt x="185" y="10"/>
                  </a:lnTo>
                  <a:lnTo>
                    <a:pt x="185" y="11"/>
                  </a:lnTo>
                  <a:lnTo>
                    <a:pt x="185" y="11"/>
                  </a:lnTo>
                  <a:lnTo>
                    <a:pt x="185" y="12"/>
                  </a:lnTo>
                  <a:lnTo>
                    <a:pt x="185" y="13"/>
                  </a:lnTo>
                  <a:lnTo>
                    <a:pt x="185" y="13"/>
                  </a:lnTo>
                  <a:lnTo>
                    <a:pt x="185" y="13"/>
                  </a:lnTo>
                  <a:lnTo>
                    <a:pt x="185" y="13"/>
                  </a:lnTo>
                  <a:lnTo>
                    <a:pt x="184" y="14"/>
                  </a:lnTo>
                  <a:lnTo>
                    <a:pt x="184" y="14"/>
                  </a:lnTo>
                  <a:lnTo>
                    <a:pt x="184" y="14"/>
                  </a:lnTo>
                  <a:lnTo>
                    <a:pt x="184" y="14"/>
                  </a:lnTo>
                  <a:lnTo>
                    <a:pt x="182" y="15"/>
                  </a:lnTo>
                  <a:lnTo>
                    <a:pt x="180" y="18"/>
                  </a:lnTo>
                  <a:lnTo>
                    <a:pt x="180" y="18"/>
                  </a:lnTo>
                  <a:lnTo>
                    <a:pt x="180" y="18"/>
                  </a:lnTo>
                  <a:lnTo>
                    <a:pt x="180" y="18"/>
                  </a:lnTo>
                  <a:lnTo>
                    <a:pt x="180" y="18"/>
                  </a:lnTo>
                  <a:lnTo>
                    <a:pt x="180" y="18"/>
                  </a:lnTo>
                  <a:lnTo>
                    <a:pt x="180" y="19"/>
                  </a:lnTo>
                  <a:lnTo>
                    <a:pt x="181" y="19"/>
                  </a:lnTo>
                  <a:lnTo>
                    <a:pt x="181" y="19"/>
                  </a:lnTo>
                  <a:lnTo>
                    <a:pt x="181" y="20"/>
                  </a:lnTo>
                  <a:lnTo>
                    <a:pt x="181" y="22"/>
                  </a:lnTo>
                  <a:lnTo>
                    <a:pt x="181" y="23"/>
                  </a:lnTo>
                  <a:lnTo>
                    <a:pt x="181" y="24"/>
                  </a:lnTo>
                  <a:lnTo>
                    <a:pt x="181" y="24"/>
                  </a:lnTo>
                  <a:lnTo>
                    <a:pt x="181" y="25"/>
                  </a:lnTo>
                  <a:lnTo>
                    <a:pt x="181" y="25"/>
                  </a:lnTo>
                  <a:lnTo>
                    <a:pt x="181" y="25"/>
                  </a:lnTo>
                  <a:lnTo>
                    <a:pt x="181" y="25"/>
                  </a:lnTo>
                  <a:lnTo>
                    <a:pt x="181" y="26"/>
                  </a:lnTo>
                  <a:lnTo>
                    <a:pt x="181" y="26"/>
                  </a:lnTo>
                  <a:lnTo>
                    <a:pt x="181" y="26"/>
                  </a:lnTo>
                  <a:lnTo>
                    <a:pt x="181" y="27"/>
                  </a:lnTo>
                  <a:lnTo>
                    <a:pt x="181" y="27"/>
                  </a:lnTo>
                  <a:lnTo>
                    <a:pt x="181" y="27"/>
                  </a:lnTo>
                  <a:lnTo>
                    <a:pt x="181" y="27"/>
                  </a:lnTo>
                  <a:lnTo>
                    <a:pt x="181" y="28"/>
                  </a:lnTo>
                  <a:lnTo>
                    <a:pt x="181" y="29"/>
                  </a:lnTo>
                  <a:lnTo>
                    <a:pt x="181" y="29"/>
                  </a:lnTo>
                  <a:lnTo>
                    <a:pt x="180" y="29"/>
                  </a:lnTo>
                  <a:lnTo>
                    <a:pt x="179" y="29"/>
                  </a:lnTo>
                  <a:lnTo>
                    <a:pt x="179" y="29"/>
                  </a:lnTo>
                  <a:lnTo>
                    <a:pt x="179" y="29"/>
                  </a:lnTo>
                  <a:lnTo>
                    <a:pt x="179" y="30"/>
                  </a:lnTo>
                  <a:lnTo>
                    <a:pt x="179" y="30"/>
                  </a:lnTo>
                  <a:lnTo>
                    <a:pt x="179" y="30"/>
                  </a:lnTo>
                  <a:lnTo>
                    <a:pt x="179" y="30"/>
                  </a:lnTo>
                  <a:lnTo>
                    <a:pt x="178" y="31"/>
                  </a:lnTo>
                  <a:lnTo>
                    <a:pt x="178" y="32"/>
                  </a:lnTo>
                  <a:lnTo>
                    <a:pt x="178" y="32"/>
                  </a:lnTo>
                  <a:lnTo>
                    <a:pt x="178" y="38"/>
                  </a:lnTo>
                  <a:lnTo>
                    <a:pt x="178" y="40"/>
                  </a:lnTo>
                  <a:lnTo>
                    <a:pt x="178" y="41"/>
                  </a:lnTo>
                  <a:lnTo>
                    <a:pt x="178" y="41"/>
                  </a:lnTo>
                  <a:lnTo>
                    <a:pt x="179" y="41"/>
                  </a:lnTo>
                  <a:lnTo>
                    <a:pt x="179" y="42"/>
                  </a:lnTo>
                  <a:lnTo>
                    <a:pt x="178" y="44"/>
                  </a:lnTo>
                  <a:lnTo>
                    <a:pt x="178" y="49"/>
                  </a:lnTo>
                  <a:lnTo>
                    <a:pt x="178" y="49"/>
                  </a:lnTo>
                  <a:lnTo>
                    <a:pt x="175" y="54"/>
                  </a:lnTo>
                  <a:lnTo>
                    <a:pt x="172" y="57"/>
                  </a:lnTo>
                  <a:lnTo>
                    <a:pt x="172" y="58"/>
                  </a:lnTo>
                  <a:lnTo>
                    <a:pt x="171" y="62"/>
                  </a:lnTo>
                  <a:lnTo>
                    <a:pt x="170" y="64"/>
                  </a:lnTo>
                  <a:lnTo>
                    <a:pt x="170" y="66"/>
                  </a:lnTo>
                  <a:lnTo>
                    <a:pt x="170" y="67"/>
                  </a:lnTo>
                  <a:lnTo>
                    <a:pt x="169" y="67"/>
                  </a:lnTo>
                  <a:lnTo>
                    <a:pt x="169" y="67"/>
                  </a:lnTo>
                  <a:lnTo>
                    <a:pt x="169" y="67"/>
                  </a:lnTo>
                  <a:lnTo>
                    <a:pt x="169" y="67"/>
                  </a:lnTo>
                  <a:lnTo>
                    <a:pt x="169" y="68"/>
                  </a:lnTo>
                  <a:lnTo>
                    <a:pt x="169" y="68"/>
                  </a:lnTo>
                  <a:lnTo>
                    <a:pt x="169" y="68"/>
                  </a:lnTo>
                  <a:lnTo>
                    <a:pt x="169" y="68"/>
                  </a:lnTo>
                  <a:lnTo>
                    <a:pt x="169" y="68"/>
                  </a:lnTo>
                  <a:lnTo>
                    <a:pt x="168" y="69"/>
                  </a:lnTo>
                  <a:lnTo>
                    <a:pt x="168" y="69"/>
                  </a:lnTo>
                  <a:lnTo>
                    <a:pt x="168" y="69"/>
                  </a:lnTo>
                  <a:lnTo>
                    <a:pt x="168" y="69"/>
                  </a:lnTo>
                  <a:lnTo>
                    <a:pt x="167" y="69"/>
                  </a:lnTo>
                  <a:lnTo>
                    <a:pt x="167" y="73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66" y="77"/>
                  </a:lnTo>
                  <a:lnTo>
                    <a:pt x="166" y="77"/>
                  </a:lnTo>
                  <a:lnTo>
                    <a:pt x="165" y="79"/>
                  </a:lnTo>
                  <a:lnTo>
                    <a:pt x="164" y="82"/>
                  </a:lnTo>
                  <a:lnTo>
                    <a:pt x="164" y="82"/>
                  </a:lnTo>
                  <a:lnTo>
                    <a:pt x="164" y="82"/>
                  </a:lnTo>
                  <a:lnTo>
                    <a:pt x="163" y="83"/>
                  </a:lnTo>
                  <a:lnTo>
                    <a:pt x="163" y="83"/>
                  </a:lnTo>
                  <a:lnTo>
                    <a:pt x="163" y="83"/>
                  </a:lnTo>
                  <a:lnTo>
                    <a:pt x="163" y="83"/>
                  </a:lnTo>
                  <a:lnTo>
                    <a:pt x="163" y="83"/>
                  </a:lnTo>
                  <a:lnTo>
                    <a:pt x="162" y="84"/>
                  </a:lnTo>
                  <a:lnTo>
                    <a:pt x="161" y="85"/>
                  </a:lnTo>
                  <a:lnTo>
                    <a:pt x="161" y="85"/>
                  </a:lnTo>
                  <a:lnTo>
                    <a:pt x="161" y="85"/>
                  </a:lnTo>
                  <a:lnTo>
                    <a:pt x="161" y="86"/>
                  </a:lnTo>
                  <a:lnTo>
                    <a:pt x="161" y="87"/>
                  </a:lnTo>
                  <a:lnTo>
                    <a:pt x="162" y="87"/>
                  </a:lnTo>
                  <a:lnTo>
                    <a:pt x="163" y="87"/>
                  </a:lnTo>
                  <a:lnTo>
                    <a:pt x="165" y="88"/>
                  </a:lnTo>
                  <a:lnTo>
                    <a:pt x="166" y="88"/>
                  </a:lnTo>
                  <a:lnTo>
                    <a:pt x="166" y="88"/>
                  </a:lnTo>
                  <a:lnTo>
                    <a:pt x="166" y="88"/>
                  </a:lnTo>
                  <a:lnTo>
                    <a:pt x="167" y="88"/>
                  </a:lnTo>
                  <a:lnTo>
                    <a:pt x="167" y="88"/>
                  </a:lnTo>
                  <a:lnTo>
                    <a:pt x="168" y="91"/>
                  </a:lnTo>
                  <a:lnTo>
                    <a:pt x="168" y="94"/>
                  </a:lnTo>
                  <a:lnTo>
                    <a:pt x="168" y="95"/>
                  </a:lnTo>
                  <a:lnTo>
                    <a:pt x="168" y="95"/>
                  </a:lnTo>
                  <a:lnTo>
                    <a:pt x="168" y="96"/>
                  </a:lnTo>
                  <a:lnTo>
                    <a:pt x="168" y="97"/>
                  </a:lnTo>
                  <a:lnTo>
                    <a:pt x="169" y="97"/>
                  </a:lnTo>
                  <a:lnTo>
                    <a:pt x="169" y="97"/>
                  </a:lnTo>
                  <a:lnTo>
                    <a:pt x="169" y="97"/>
                  </a:lnTo>
                  <a:lnTo>
                    <a:pt x="169" y="97"/>
                  </a:lnTo>
                  <a:lnTo>
                    <a:pt x="169" y="98"/>
                  </a:lnTo>
                  <a:lnTo>
                    <a:pt x="169" y="98"/>
                  </a:lnTo>
                  <a:lnTo>
                    <a:pt x="169" y="98"/>
                  </a:lnTo>
                  <a:lnTo>
                    <a:pt x="170" y="100"/>
                  </a:lnTo>
                  <a:lnTo>
                    <a:pt x="170" y="102"/>
                  </a:lnTo>
                  <a:lnTo>
                    <a:pt x="170" y="102"/>
                  </a:lnTo>
                  <a:lnTo>
                    <a:pt x="169" y="103"/>
                  </a:lnTo>
                  <a:lnTo>
                    <a:pt x="169" y="103"/>
                  </a:lnTo>
                  <a:lnTo>
                    <a:pt x="169" y="104"/>
                  </a:lnTo>
                  <a:lnTo>
                    <a:pt x="168" y="104"/>
                  </a:lnTo>
                  <a:lnTo>
                    <a:pt x="168" y="105"/>
                  </a:lnTo>
                  <a:lnTo>
                    <a:pt x="168" y="105"/>
                  </a:lnTo>
                  <a:lnTo>
                    <a:pt x="167" y="105"/>
                  </a:lnTo>
                  <a:lnTo>
                    <a:pt x="166" y="106"/>
                  </a:lnTo>
                  <a:lnTo>
                    <a:pt x="166" y="106"/>
                  </a:lnTo>
                  <a:lnTo>
                    <a:pt x="166" y="106"/>
                  </a:lnTo>
                  <a:lnTo>
                    <a:pt x="165" y="106"/>
                  </a:lnTo>
                  <a:lnTo>
                    <a:pt x="165" y="107"/>
                  </a:lnTo>
                  <a:lnTo>
                    <a:pt x="165" y="107"/>
                  </a:lnTo>
                  <a:lnTo>
                    <a:pt x="165" y="107"/>
                  </a:lnTo>
                  <a:lnTo>
                    <a:pt x="165" y="107"/>
                  </a:lnTo>
                  <a:lnTo>
                    <a:pt x="165" y="107"/>
                  </a:lnTo>
                  <a:lnTo>
                    <a:pt x="162" y="109"/>
                  </a:lnTo>
                  <a:lnTo>
                    <a:pt x="162" y="109"/>
                  </a:lnTo>
                  <a:lnTo>
                    <a:pt x="162" y="109"/>
                  </a:lnTo>
                  <a:lnTo>
                    <a:pt x="158" y="110"/>
                  </a:lnTo>
                  <a:lnTo>
                    <a:pt x="156" y="110"/>
                  </a:lnTo>
                  <a:lnTo>
                    <a:pt x="156" y="110"/>
                  </a:lnTo>
                  <a:lnTo>
                    <a:pt x="156" y="110"/>
                  </a:lnTo>
                  <a:lnTo>
                    <a:pt x="155" y="111"/>
                  </a:lnTo>
                  <a:lnTo>
                    <a:pt x="155" y="111"/>
                  </a:lnTo>
                  <a:lnTo>
                    <a:pt x="154" y="110"/>
                  </a:lnTo>
                  <a:lnTo>
                    <a:pt x="154" y="110"/>
                  </a:lnTo>
                  <a:lnTo>
                    <a:pt x="154" y="110"/>
                  </a:lnTo>
                  <a:lnTo>
                    <a:pt x="154" y="110"/>
                  </a:lnTo>
                  <a:lnTo>
                    <a:pt x="155" y="111"/>
                  </a:lnTo>
                  <a:lnTo>
                    <a:pt x="155" y="111"/>
                  </a:lnTo>
                  <a:lnTo>
                    <a:pt x="155" y="112"/>
                  </a:lnTo>
                  <a:lnTo>
                    <a:pt x="156" y="112"/>
                  </a:lnTo>
                  <a:lnTo>
                    <a:pt x="156" y="112"/>
                  </a:lnTo>
                  <a:lnTo>
                    <a:pt x="156" y="113"/>
                  </a:lnTo>
                  <a:lnTo>
                    <a:pt x="156" y="113"/>
                  </a:lnTo>
                  <a:lnTo>
                    <a:pt x="156" y="113"/>
                  </a:lnTo>
                  <a:lnTo>
                    <a:pt x="157" y="114"/>
                  </a:lnTo>
                  <a:lnTo>
                    <a:pt x="157" y="115"/>
                  </a:lnTo>
                  <a:lnTo>
                    <a:pt x="157" y="115"/>
                  </a:lnTo>
                  <a:lnTo>
                    <a:pt x="159" y="119"/>
                  </a:lnTo>
                  <a:lnTo>
                    <a:pt x="159" y="122"/>
                  </a:lnTo>
                  <a:lnTo>
                    <a:pt x="159" y="122"/>
                  </a:lnTo>
                  <a:lnTo>
                    <a:pt x="160" y="123"/>
                  </a:lnTo>
                  <a:lnTo>
                    <a:pt x="160" y="123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60" y="125"/>
                  </a:lnTo>
                  <a:lnTo>
                    <a:pt x="158" y="126"/>
                  </a:lnTo>
                  <a:lnTo>
                    <a:pt x="157" y="127"/>
                  </a:lnTo>
                  <a:lnTo>
                    <a:pt x="157" y="127"/>
                  </a:lnTo>
                  <a:lnTo>
                    <a:pt x="155" y="128"/>
                  </a:lnTo>
                  <a:lnTo>
                    <a:pt x="155" y="128"/>
                  </a:lnTo>
                  <a:lnTo>
                    <a:pt x="154" y="129"/>
                  </a:lnTo>
                  <a:lnTo>
                    <a:pt x="152" y="130"/>
                  </a:lnTo>
                  <a:lnTo>
                    <a:pt x="150" y="130"/>
                  </a:lnTo>
                  <a:lnTo>
                    <a:pt x="149" y="131"/>
                  </a:lnTo>
                  <a:lnTo>
                    <a:pt x="148" y="131"/>
                  </a:lnTo>
                  <a:lnTo>
                    <a:pt x="148" y="132"/>
                  </a:lnTo>
                  <a:lnTo>
                    <a:pt x="147" y="132"/>
                  </a:lnTo>
                  <a:lnTo>
                    <a:pt x="146" y="132"/>
                  </a:lnTo>
                  <a:lnTo>
                    <a:pt x="146" y="132"/>
                  </a:lnTo>
                  <a:lnTo>
                    <a:pt x="141" y="133"/>
                  </a:lnTo>
                  <a:lnTo>
                    <a:pt x="140" y="133"/>
                  </a:lnTo>
                  <a:lnTo>
                    <a:pt x="138" y="133"/>
                  </a:lnTo>
                  <a:lnTo>
                    <a:pt x="135" y="133"/>
                  </a:lnTo>
                  <a:lnTo>
                    <a:pt x="131" y="132"/>
                  </a:lnTo>
                  <a:lnTo>
                    <a:pt x="131" y="132"/>
                  </a:lnTo>
                  <a:lnTo>
                    <a:pt x="130" y="132"/>
                  </a:lnTo>
                  <a:lnTo>
                    <a:pt x="130" y="132"/>
                  </a:lnTo>
                  <a:lnTo>
                    <a:pt x="125" y="130"/>
                  </a:lnTo>
                  <a:lnTo>
                    <a:pt x="123" y="129"/>
                  </a:lnTo>
                  <a:lnTo>
                    <a:pt x="122" y="129"/>
                  </a:lnTo>
                  <a:lnTo>
                    <a:pt x="121" y="129"/>
                  </a:lnTo>
                  <a:lnTo>
                    <a:pt x="119" y="127"/>
                  </a:lnTo>
                  <a:lnTo>
                    <a:pt x="119" y="127"/>
                  </a:lnTo>
                  <a:lnTo>
                    <a:pt x="119" y="129"/>
                  </a:lnTo>
                  <a:lnTo>
                    <a:pt x="119" y="129"/>
                  </a:lnTo>
                  <a:lnTo>
                    <a:pt x="118" y="130"/>
                  </a:lnTo>
                  <a:lnTo>
                    <a:pt x="114" y="130"/>
                  </a:lnTo>
                  <a:lnTo>
                    <a:pt x="113" y="130"/>
                  </a:lnTo>
                  <a:lnTo>
                    <a:pt x="113" y="130"/>
                  </a:lnTo>
                  <a:lnTo>
                    <a:pt x="113" y="130"/>
                  </a:lnTo>
                  <a:lnTo>
                    <a:pt x="113" y="130"/>
                  </a:lnTo>
                  <a:lnTo>
                    <a:pt x="112" y="130"/>
                  </a:lnTo>
                  <a:lnTo>
                    <a:pt x="112" y="129"/>
                  </a:lnTo>
                  <a:lnTo>
                    <a:pt x="112" y="129"/>
                  </a:lnTo>
                  <a:lnTo>
                    <a:pt x="112" y="130"/>
                  </a:lnTo>
                  <a:lnTo>
                    <a:pt x="110" y="130"/>
                  </a:lnTo>
                  <a:lnTo>
                    <a:pt x="110" y="130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06" y="130"/>
                  </a:lnTo>
                  <a:lnTo>
                    <a:pt x="105" y="130"/>
                  </a:lnTo>
                  <a:lnTo>
                    <a:pt x="105" y="130"/>
                  </a:lnTo>
                  <a:lnTo>
                    <a:pt x="104" y="130"/>
                  </a:lnTo>
                  <a:lnTo>
                    <a:pt x="103" y="130"/>
                  </a:lnTo>
                  <a:lnTo>
                    <a:pt x="102" y="130"/>
                  </a:lnTo>
                  <a:lnTo>
                    <a:pt x="100" y="130"/>
                  </a:lnTo>
                  <a:lnTo>
                    <a:pt x="100" y="130"/>
                  </a:lnTo>
                  <a:lnTo>
                    <a:pt x="95" y="133"/>
                  </a:lnTo>
                  <a:lnTo>
                    <a:pt x="95" y="133"/>
                  </a:lnTo>
                  <a:lnTo>
                    <a:pt x="94" y="134"/>
                  </a:lnTo>
                  <a:lnTo>
                    <a:pt x="94" y="134"/>
                  </a:lnTo>
                  <a:lnTo>
                    <a:pt x="92" y="135"/>
                  </a:lnTo>
                  <a:lnTo>
                    <a:pt x="87" y="139"/>
                  </a:lnTo>
                  <a:lnTo>
                    <a:pt x="86" y="140"/>
                  </a:lnTo>
                  <a:lnTo>
                    <a:pt x="85" y="141"/>
                  </a:lnTo>
                  <a:lnTo>
                    <a:pt x="85" y="141"/>
                  </a:lnTo>
                  <a:lnTo>
                    <a:pt x="84" y="141"/>
                  </a:lnTo>
                  <a:lnTo>
                    <a:pt x="83" y="139"/>
                  </a:lnTo>
                  <a:lnTo>
                    <a:pt x="83" y="139"/>
                  </a:lnTo>
                  <a:lnTo>
                    <a:pt x="83" y="139"/>
                  </a:lnTo>
                  <a:lnTo>
                    <a:pt x="83" y="138"/>
                  </a:lnTo>
                  <a:lnTo>
                    <a:pt x="83" y="138"/>
                  </a:lnTo>
                  <a:lnTo>
                    <a:pt x="83" y="138"/>
                  </a:lnTo>
                  <a:lnTo>
                    <a:pt x="83" y="138"/>
                  </a:lnTo>
                  <a:lnTo>
                    <a:pt x="83" y="138"/>
                  </a:lnTo>
                  <a:lnTo>
                    <a:pt x="83" y="138"/>
                  </a:lnTo>
                  <a:lnTo>
                    <a:pt x="82" y="138"/>
                  </a:lnTo>
                  <a:lnTo>
                    <a:pt x="81" y="139"/>
                  </a:lnTo>
                  <a:lnTo>
                    <a:pt x="80" y="140"/>
                  </a:lnTo>
                  <a:lnTo>
                    <a:pt x="79" y="140"/>
                  </a:lnTo>
                  <a:lnTo>
                    <a:pt x="79" y="140"/>
                  </a:lnTo>
                  <a:lnTo>
                    <a:pt x="79" y="140"/>
                  </a:lnTo>
                  <a:lnTo>
                    <a:pt x="79" y="139"/>
                  </a:lnTo>
                  <a:lnTo>
                    <a:pt x="79" y="139"/>
                  </a:lnTo>
                  <a:lnTo>
                    <a:pt x="77" y="139"/>
                  </a:lnTo>
                  <a:lnTo>
                    <a:pt x="77" y="139"/>
                  </a:lnTo>
                  <a:lnTo>
                    <a:pt x="77" y="139"/>
                  </a:lnTo>
                  <a:lnTo>
                    <a:pt x="77" y="139"/>
                  </a:lnTo>
                  <a:lnTo>
                    <a:pt x="76" y="139"/>
                  </a:lnTo>
                  <a:lnTo>
                    <a:pt x="76" y="140"/>
                  </a:lnTo>
                  <a:lnTo>
                    <a:pt x="75" y="140"/>
                  </a:lnTo>
                  <a:lnTo>
                    <a:pt x="74" y="139"/>
                  </a:lnTo>
                  <a:lnTo>
                    <a:pt x="74" y="139"/>
                  </a:lnTo>
                  <a:lnTo>
                    <a:pt x="71" y="139"/>
                  </a:lnTo>
                  <a:lnTo>
                    <a:pt x="71" y="139"/>
                  </a:lnTo>
                  <a:lnTo>
                    <a:pt x="71" y="139"/>
                  </a:lnTo>
                  <a:lnTo>
                    <a:pt x="69" y="138"/>
                  </a:lnTo>
                  <a:lnTo>
                    <a:pt x="69" y="138"/>
                  </a:lnTo>
                  <a:lnTo>
                    <a:pt x="69" y="138"/>
                  </a:lnTo>
                  <a:lnTo>
                    <a:pt x="68" y="137"/>
                  </a:lnTo>
                  <a:lnTo>
                    <a:pt x="68" y="137"/>
                  </a:lnTo>
                  <a:lnTo>
                    <a:pt x="68" y="136"/>
                  </a:lnTo>
                  <a:lnTo>
                    <a:pt x="68" y="136"/>
                  </a:lnTo>
                  <a:lnTo>
                    <a:pt x="67" y="134"/>
                  </a:lnTo>
                  <a:lnTo>
                    <a:pt x="65" y="129"/>
                  </a:lnTo>
                  <a:lnTo>
                    <a:pt x="65" y="128"/>
                  </a:lnTo>
                  <a:lnTo>
                    <a:pt x="65" y="128"/>
                  </a:lnTo>
                  <a:lnTo>
                    <a:pt x="65" y="127"/>
                  </a:lnTo>
                  <a:lnTo>
                    <a:pt x="63" y="126"/>
                  </a:lnTo>
                  <a:lnTo>
                    <a:pt x="63" y="126"/>
                  </a:lnTo>
                  <a:lnTo>
                    <a:pt x="63" y="126"/>
                  </a:lnTo>
                  <a:lnTo>
                    <a:pt x="63" y="126"/>
                  </a:lnTo>
                  <a:lnTo>
                    <a:pt x="63" y="126"/>
                  </a:lnTo>
                  <a:lnTo>
                    <a:pt x="63" y="125"/>
                  </a:lnTo>
                  <a:lnTo>
                    <a:pt x="63" y="123"/>
                  </a:lnTo>
                  <a:lnTo>
                    <a:pt x="60" y="124"/>
                  </a:lnTo>
                  <a:lnTo>
                    <a:pt x="60" y="124"/>
                  </a:lnTo>
                  <a:lnTo>
                    <a:pt x="59" y="123"/>
                  </a:lnTo>
                  <a:lnTo>
                    <a:pt x="59" y="123"/>
                  </a:lnTo>
                  <a:lnTo>
                    <a:pt x="59" y="123"/>
                  </a:lnTo>
                  <a:lnTo>
                    <a:pt x="58" y="123"/>
                  </a:lnTo>
                  <a:lnTo>
                    <a:pt x="58" y="123"/>
                  </a:lnTo>
                  <a:lnTo>
                    <a:pt x="58" y="123"/>
                  </a:lnTo>
                  <a:lnTo>
                    <a:pt x="58" y="122"/>
                  </a:lnTo>
                  <a:lnTo>
                    <a:pt x="56" y="121"/>
                  </a:lnTo>
                  <a:lnTo>
                    <a:pt x="55" y="121"/>
                  </a:lnTo>
                  <a:lnTo>
                    <a:pt x="55" y="121"/>
                  </a:lnTo>
                  <a:lnTo>
                    <a:pt x="55" y="121"/>
                  </a:lnTo>
                  <a:lnTo>
                    <a:pt x="54" y="121"/>
                  </a:lnTo>
                  <a:lnTo>
                    <a:pt x="53" y="119"/>
                  </a:lnTo>
                  <a:lnTo>
                    <a:pt x="53" y="119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2" y="116"/>
                  </a:lnTo>
                  <a:lnTo>
                    <a:pt x="51" y="116"/>
                  </a:lnTo>
                  <a:lnTo>
                    <a:pt x="51" y="116"/>
                  </a:lnTo>
                  <a:lnTo>
                    <a:pt x="51" y="115"/>
                  </a:lnTo>
                  <a:lnTo>
                    <a:pt x="51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4" y="112"/>
                  </a:lnTo>
                  <a:lnTo>
                    <a:pt x="43" y="109"/>
                  </a:lnTo>
                  <a:lnTo>
                    <a:pt x="43" y="109"/>
                  </a:lnTo>
                  <a:lnTo>
                    <a:pt x="43" y="109"/>
                  </a:lnTo>
                  <a:lnTo>
                    <a:pt x="43" y="109"/>
                  </a:lnTo>
                  <a:lnTo>
                    <a:pt x="43" y="109"/>
                  </a:lnTo>
                  <a:lnTo>
                    <a:pt x="42" y="109"/>
                  </a:lnTo>
                  <a:lnTo>
                    <a:pt x="42" y="109"/>
                  </a:lnTo>
                  <a:lnTo>
                    <a:pt x="41" y="108"/>
                  </a:lnTo>
                  <a:lnTo>
                    <a:pt x="41" y="105"/>
                  </a:lnTo>
                  <a:lnTo>
                    <a:pt x="41" y="104"/>
                  </a:lnTo>
                  <a:lnTo>
                    <a:pt x="39" y="104"/>
                  </a:lnTo>
                  <a:lnTo>
                    <a:pt x="39" y="104"/>
                  </a:lnTo>
                  <a:lnTo>
                    <a:pt x="38" y="104"/>
                  </a:lnTo>
                  <a:lnTo>
                    <a:pt x="36" y="104"/>
                  </a:lnTo>
                  <a:lnTo>
                    <a:pt x="35" y="104"/>
                  </a:lnTo>
                  <a:lnTo>
                    <a:pt x="33" y="104"/>
                  </a:lnTo>
                  <a:lnTo>
                    <a:pt x="30" y="103"/>
                  </a:lnTo>
                  <a:lnTo>
                    <a:pt x="30" y="103"/>
                  </a:lnTo>
                  <a:lnTo>
                    <a:pt x="29" y="104"/>
                  </a:lnTo>
                  <a:lnTo>
                    <a:pt x="29" y="104"/>
                  </a:lnTo>
                  <a:lnTo>
                    <a:pt x="29" y="104"/>
                  </a:lnTo>
                  <a:lnTo>
                    <a:pt x="29" y="105"/>
                  </a:lnTo>
                  <a:lnTo>
                    <a:pt x="29" y="105"/>
                  </a:lnTo>
                  <a:lnTo>
                    <a:pt x="29" y="105"/>
                  </a:lnTo>
                  <a:lnTo>
                    <a:pt x="29" y="105"/>
                  </a:lnTo>
                  <a:lnTo>
                    <a:pt x="27" y="106"/>
                  </a:lnTo>
                  <a:lnTo>
                    <a:pt x="27" y="106"/>
                  </a:lnTo>
                  <a:lnTo>
                    <a:pt x="27" y="106"/>
                  </a:lnTo>
                  <a:lnTo>
                    <a:pt x="27" y="106"/>
                  </a:lnTo>
                  <a:lnTo>
                    <a:pt x="26" y="107"/>
                  </a:lnTo>
                  <a:lnTo>
                    <a:pt x="26" y="107"/>
                  </a:lnTo>
                  <a:lnTo>
                    <a:pt x="25" y="107"/>
                  </a:lnTo>
                  <a:lnTo>
                    <a:pt x="25" y="107"/>
                  </a:lnTo>
                  <a:lnTo>
                    <a:pt x="25" y="107"/>
                  </a:lnTo>
                  <a:lnTo>
                    <a:pt x="25" y="107"/>
                  </a:lnTo>
                  <a:lnTo>
                    <a:pt x="25" y="107"/>
                  </a:lnTo>
                  <a:lnTo>
                    <a:pt x="25" y="107"/>
                  </a:lnTo>
                  <a:lnTo>
                    <a:pt x="24" y="107"/>
                  </a:lnTo>
                  <a:lnTo>
                    <a:pt x="24" y="107"/>
                  </a:lnTo>
                  <a:lnTo>
                    <a:pt x="24" y="107"/>
                  </a:lnTo>
                  <a:lnTo>
                    <a:pt x="24" y="107"/>
                  </a:lnTo>
                  <a:lnTo>
                    <a:pt x="23" y="108"/>
                  </a:lnTo>
                  <a:lnTo>
                    <a:pt x="22" y="108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17" y="110"/>
                  </a:lnTo>
                  <a:lnTo>
                    <a:pt x="16" y="109"/>
                  </a:lnTo>
                  <a:lnTo>
                    <a:pt x="15" y="108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3" y="107"/>
                  </a:lnTo>
                  <a:lnTo>
                    <a:pt x="8" y="109"/>
                  </a:lnTo>
                  <a:lnTo>
                    <a:pt x="8" y="109"/>
                  </a:lnTo>
                  <a:lnTo>
                    <a:pt x="8" y="109"/>
                  </a:lnTo>
                  <a:lnTo>
                    <a:pt x="8" y="109"/>
                  </a:lnTo>
                  <a:lnTo>
                    <a:pt x="8" y="109"/>
                  </a:lnTo>
                  <a:lnTo>
                    <a:pt x="8" y="109"/>
                  </a:lnTo>
                  <a:lnTo>
                    <a:pt x="8" y="110"/>
                  </a:lnTo>
                  <a:lnTo>
                    <a:pt x="8" y="111"/>
                  </a:lnTo>
                  <a:lnTo>
                    <a:pt x="7" y="112"/>
                  </a:lnTo>
                  <a:lnTo>
                    <a:pt x="7" y="112"/>
                  </a:lnTo>
                  <a:lnTo>
                    <a:pt x="7" y="113"/>
                  </a:lnTo>
                  <a:lnTo>
                    <a:pt x="7" y="113"/>
                  </a:lnTo>
                  <a:lnTo>
                    <a:pt x="4" y="114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2" y="116"/>
                  </a:lnTo>
                  <a:lnTo>
                    <a:pt x="2" y="114"/>
                  </a:lnTo>
                  <a:lnTo>
                    <a:pt x="0" y="113"/>
                  </a:lnTo>
                  <a:lnTo>
                    <a:pt x="0" y="112"/>
                  </a:lnTo>
                  <a:lnTo>
                    <a:pt x="1" y="107"/>
                  </a:lnTo>
                  <a:lnTo>
                    <a:pt x="1" y="105"/>
                  </a:lnTo>
                  <a:lnTo>
                    <a:pt x="2" y="105"/>
                  </a:lnTo>
                  <a:lnTo>
                    <a:pt x="2" y="104"/>
                  </a:lnTo>
                  <a:lnTo>
                    <a:pt x="2" y="104"/>
                  </a:lnTo>
                  <a:lnTo>
                    <a:pt x="2" y="104"/>
                  </a:lnTo>
                  <a:lnTo>
                    <a:pt x="4" y="104"/>
                  </a:lnTo>
                  <a:lnTo>
                    <a:pt x="4" y="104"/>
                  </a:lnTo>
                  <a:lnTo>
                    <a:pt x="4" y="104"/>
                  </a:lnTo>
                  <a:lnTo>
                    <a:pt x="4" y="104"/>
                  </a:lnTo>
                  <a:lnTo>
                    <a:pt x="4" y="103"/>
                  </a:lnTo>
                  <a:lnTo>
                    <a:pt x="4" y="102"/>
                  </a:lnTo>
                  <a:lnTo>
                    <a:pt x="4" y="102"/>
                  </a:lnTo>
                  <a:lnTo>
                    <a:pt x="4" y="102"/>
                  </a:lnTo>
                  <a:lnTo>
                    <a:pt x="4" y="102"/>
                  </a:lnTo>
                  <a:lnTo>
                    <a:pt x="4" y="102"/>
                  </a:lnTo>
                  <a:lnTo>
                    <a:pt x="4" y="102"/>
                  </a:lnTo>
                  <a:lnTo>
                    <a:pt x="4" y="102"/>
                  </a:lnTo>
                  <a:lnTo>
                    <a:pt x="4" y="102"/>
                  </a:lnTo>
                  <a:lnTo>
                    <a:pt x="4" y="102"/>
                  </a:lnTo>
                  <a:lnTo>
                    <a:pt x="4" y="102"/>
                  </a:lnTo>
                  <a:lnTo>
                    <a:pt x="4" y="102"/>
                  </a:lnTo>
                  <a:lnTo>
                    <a:pt x="4" y="102"/>
                  </a:lnTo>
                  <a:lnTo>
                    <a:pt x="4" y="102"/>
                  </a:lnTo>
                  <a:lnTo>
                    <a:pt x="4" y="102"/>
                  </a:lnTo>
                  <a:lnTo>
                    <a:pt x="4" y="102"/>
                  </a:lnTo>
                  <a:lnTo>
                    <a:pt x="4" y="102"/>
                  </a:lnTo>
                  <a:lnTo>
                    <a:pt x="4" y="102"/>
                  </a:lnTo>
                  <a:lnTo>
                    <a:pt x="4" y="102"/>
                  </a:lnTo>
                  <a:lnTo>
                    <a:pt x="5" y="102"/>
                  </a:lnTo>
                  <a:lnTo>
                    <a:pt x="5" y="102"/>
                  </a:lnTo>
                  <a:lnTo>
                    <a:pt x="5" y="102"/>
                  </a:lnTo>
                  <a:lnTo>
                    <a:pt x="5" y="102"/>
                  </a:lnTo>
                  <a:lnTo>
                    <a:pt x="5" y="102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6" y="101"/>
                  </a:lnTo>
                  <a:lnTo>
                    <a:pt x="7" y="100"/>
                  </a:lnTo>
                  <a:lnTo>
                    <a:pt x="10" y="96"/>
                  </a:lnTo>
                  <a:lnTo>
                    <a:pt x="10" y="96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94"/>
                  </a:lnTo>
                  <a:lnTo>
                    <a:pt x="13" y="90"/>
                  </a:lnTo>
                  <a:lnTo>
                    <a:pt x="14" y="89"/>
                  </a:lnTo>
                  <a:lnTo>
                    <a:pt x="14" y="89"/>
                  </a:lnTo>
                  <a:lnTo>
                    <a:pt x="16" y="85"/>
                  </a:lnTo>
                  <a:lnTo>
                    <a:pt x="18" y="81"/>
                  </a:lnTo>
                  <a:lnTo>
                    <a:pt x="19" y="79"/>
                  </a:lnTo>
                  <a:lnTo>
                    <a:pt x="19" y="79"/>
                  </a:lnTo>
                  <a:lnTo>
                    <a:pt x="19" y="79"/>
                  </a:lnTo>
                  <a:lnTo>
                    <a:pt x="19" y="79"/>
                  </a:lnTo>
                  <a:lnTo>
                    <a:pt x="19" y="77"/>
                  </a:lnTo>
                  <a:lnTo>
                    <a:pt x="19" y="75"/>
                  </a:lnTo>
                  <a:lnTo>
                    <a:pt x="20" y="75"/>
                  </a:lnTo>
                  <a:lnTo>
                    <a:pt x="20" y="75"/>
                  </a:lnTo>
                  <a:lnTo>
                    <a:pt x="20" y="74"/>
                  </a:lnTo>
                  <a:lnTo>
                    <a:pt x="21" y="73"/>
                  </a:lnTo>
                  <a:lnTo>
                    <a:pt x="21" y="73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22" y="69"/>
                  </a:lnTo>
                  <a:lnTo>
                    <a:pt x="22" y="69"/>
                  </a:lnTo>
                  <a:lnTo>
                    <a:pt x="22" y="69"/>
                  </a:lnTo>
                  <a:lnTo>
                    <a:pt x="22" y="69"/>
                  </a:lnTo>
                  <a:lnTo>
                    <a:pt x="22" y="68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23" y="64"/>
                  </a:lnTo>
                  <a:lnTo>
                    <a:pt x="23" y="64"/>
                  </a:lnTo>
                  <a:lnTo>
                    <a:pt x="23" y="64"/>
                  </a:lnTo>
                  <a:lnTo>
                    <a:pt x="23" y="64"/>
                  </a:lnTo>
                  <a:lnTo>
                    <a:pt x="23" y="64"/>
                  </a:lnTo>
                  <a:lnTo>
                    <a:pt x="24" y="63"/>
                  </a:lnTo>
                  <a:lnTo>
                    <a:pt x="24" y="63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58"/>
                  </a:lnTo>
                  <a:lnTo>
                    <a:pt x="22" y="57"/>
                  </a:lnTo>
                  <a:lnTo>
                    <a:pt x="22" y="57"/>
                  </a:lnTo>
                  <a:lnTo>
                    <a:pt x="22" y="57"/>
                  </a:lnTo>
                  <a:lnTo>
                    <a:pt x="21" y="56"/>
                  </a:lnTo>
                  <a:lnTo>
                    <a:pt x="21" y="55"/>
                  </a:lnTo>
                  <a:lnTo>
                    <a:pt x="20" y="55"/>
                  </a:lnTo>
                  <a:lnTo>
                    <a:pt x="20" y="55"/>
                  </a:lnTo>
                  <a:lnTo>
                    <a:pt x="20" y="55"/>
                  </a:lnTo>
                  <a:lnTo>
                    <a:pt x="20" y="55"/>
                  </a:lnTo>
                  <a:lnTo>
                    <a:pt x="20" y="56"/>
                  </a:lnTo>
                  <a:lnTo>
                    <a:pt x="19" y="56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9" y="54"/>
                  </a:lnTo>
                  <a:lnTo>
                    <a:pt x="19" y="54"/>
                  </a:lnTo>
                  <a:lnTo>
                    <a:pt x="19" y="53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8" y="51"/>
                  </a:lnTo>
                  <a:lnTo>
                    <a:pt x="18" y="51"/>
                  </a:lnTo>
                  <a:lnTo>
                    <a:pt x="18" y="51"/>
                  </a:lnTo>
                  <a:lnTo>
                    <a:pt x="18" y="51"/>
                  </a:lnTo>
                  <a:lnTo>
                    <a:pt x="18" y="51"/>
                  </a:lnTo>
                  <a:lnTo>
                    <a:pt x="18" y="51"/>
                  </a:lnTo>
                  <a:lnTo>
                    <a:pt x="18" y="50"/>
                  </a:lnTo>
                  <a:lnTo>
                    <a:pt x="18" y="49"/>
                  </a:lnTo>
                  <a:lnTo>
                    <a:pt x="18" y="49"/>
                  </a:lnTo>
                  <a:lnTo>
                    <a:pt x="19" y="49"/>
                  </a:lnTo>
                  <a:lnTo>
                    <a:pt x="19" y="45"/>
                  </a:lnTo>
                  <a:lnTo>
                    <a:pt x="19" y="44"/>
                  </a:lnTo>
                  <a:lnTo>
                    <a:pt x="19" y="42"/>
                  </a:lnTo>
                  <a:lnTo>
                    <a:pt x="21" y="39"/>
                  </a:lnTo>
                  <a:lnTo>
                    <a:pt x="21" y="39"/>
                  </a:lnTo>
                  <a:lnTo>
                    <a:pt x="21" y="39"/>
                  </a:lnTo>
                  <a:lnTo>
                    <a:pt x="21" y="39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7" y="36"/>
                  </a:lnTo>
                  <a:lnTo>
                    <a:pt x="17" y="35"/>
                  </a:lnTo>
                  <a:lnTo>
                    <a:pt x="17" y="34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9" y="30"/>
                  </a:lnTo>
                  <a:lnTo>
                    <a:pt x="19" y="29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19" y="24"/>
                  </a:lnTo>
                  <a:lnTo>
                    <a:pt x="19" y="23"/>
                  </a:lnTo>
                  <a:lnTo>
                    <a:pt x="18" y="23"/>
                  </a:lnTo>
                  <a:lnTo>
                    <a:pt x="17" y="22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8" y="14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1" y="5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30" y="19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1" y="23"/>
                  </a:lnTo>
                  <a:lnTo>
                    <a:pt x="32" y="23"/>
                  </a:lnTo>
                  <a:lnTo>
                    <a:pt x="32" y="25"/>
                  </a:lnTo>
                  <a:lnTo>
                    <a:pt x="32" y="25"/>
                  </a:lnTo>
                  <a:lnTo>
                    <a:pt x="32" y="25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4" y="26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5" y="27"/>
                  </a:lnTo>
                  <a:lnTo>
                    <a:pt x="37" y="28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37" y="30"/>
                  </a:lnTo>
                  <a:lnTo>
                    <a:pt x="37" y="30"/>
                  </a:lnTo>
                  <a:lnTo>
                    <a:pt x="37" y="30"/>
                  </a:lnTo>
                  <a:lnTo>
                    <a:pt x="37" y="30"/>
                  </a:lnTo>
                  <a:lnTo>
                    <a:pt x="37" y="30"/>
                  </a:lnTo>
                  <a:lnTo>
                    <a:pt x="39" y="30"/>
                  </a:lnTo>
                  <a:lnTo>
                    <a:pt x="44" y="30"/>
                  </a:lnTo>
                  <a:lnTo>
                    <a:pt x="46" y="30"/>
                  </a:lnTo>
                  <a:lnTo>
                    <a:pt x="48" y="31"/>
                  </a:lnTo>
                  <a:lnTo>
                    <a:pt x="49" y="32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1" y="33"/>
                  </a:lnTo>
                  <a:lnTo>
                    <a:pt x="51" y="33"/>
                  </a:lnTo>
                  <a:lnTo>
                    <a:pt x="53" y="32"/>
                  </a:lnTo>
                  <a:lnTo>
                    <a:pt x="53" y="32"/>
                  </a:lnTo>
                  <a:lnTo>
                    <a:pt x="56" y="31"/>
                  </a:lnTo>
                  <a:lnTo>
                    <a:pt x="59" y="31"/>
                  </a:lnTo>
                  <a:lnTo>
                    <a:pt x="61" y="32"/>
                  </a:lnTo>
                  <a:lnTo>
                    <a:pt x="61" y="33"/>
                  </a:lnTo>
                  <a:lnTo>
                    <a:pt x="61" y="34"/>
                  </a:lnTo>
                  <a:lnTo>
                    <a:pt x="61" y="35"/>
                  </a:lnTo>
                  <a:lnTo>
                    <a:pt x="61" y="35"/>
                  </a:lnTo>
                  <a:lnTo>
                    <a:pt x="61" y="35"/>
                  </a:lnTo>
                  <a:lnTo>
                    <a:pt x="61" y="35"/>
                  </a:lnTo>
                  <a:lnTo>
                    <a:pt x="62" y="35"/>
                  </a:lnTo>
                  <a:lnTo>
                    <a:pt x="64" y="38"/>
                  </a:lnTo>
                  <a:lnTo>
                    <a:pt x="65" y="40"/>
                  </a:lnTo>
                  <a:lnTo>
                    <a:pt x="65" y="40"/>
                  </a:lnTo>
                  <a:lnTo>
                    <a:pt x="65" y="41"/>
                  </a:lnTo>
                  <a:lnTo>
                    <a:pt x="65" y="41"/>
                  </a:lnTo>
                  <a:lnTo>
                    <a:pt x="65" y="42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67" y="44"/>
                  </a:lnTo>
                  <a:lnTo>
                    <a:pt x="67" y="44"/>
                  </a:lnTo>
                  <a:lnTo>
                    <a:pt x="68" y="44"/>
                  </a:lnTo>
                  <a:lnTo>
                    <a:pt x="68" y="45"/>
                  </a:lnTo>
                  <a:lnTo>
                    <a:pt x="69" y="45"/>
                  </a:lnTo>
                  <a:lnTo>
                    <a:pt x="70" y="45"/>
                  </a:lnTo>
                  <a:lnTo>
                    <a:pt x="71" y="46"/>
                  </a:lnTo>
                  <a:lnTo>
                    <a:pt x="73" y="48"/>
                  </a:lnTo>
                  <a:lnTo>
                    <a:pt x="74" y="48"/>
                  </a:lnTo>
                  <a:lnTo>
                    <a:pt x="74" y="48"/>
                  </a:lnTo>
                  <a:lnTo>
                    <a:pt x="74" y="48"/>
                  </a:lnTo>
                  <a:lnTo>
                    <a:pt x="74" y="48"/>
                  </a:lnTo>
                  <a:lnTo>
                    <a:pt x="75" y="48"/>
                  </a:lnTo>
                  <a:lnTo>
                    <a:pt x="75" y="48"/>
                  </a:lnTo>
                  <a:lnTo>
                    <a:pt x="75" y="48"/>
                  </a:lnTo>
                  <a:lnTo>
                    <a:pt x="75" y="49"/>
                  </a:lnTo>
                  <a:lnTo>
                    <a:pt x="76" y="50"/>
                  </a:lnTo>
                  <a:lnTo>
                    <a:pt x="77" y="52"/>
                  </a:lnTo>
                  <a:lnTo>
                    <a:pt x="77" y="52"/>
                  </a:lnTo>
                  <a:lnTo>
                    <a:pt x="77" y="52"/>
                  </a:lnTo>
                  <a:lnTo>
                    <a:pt x="78" y="52"/>
                  </a:lnTo>
                  <a:lnTo>
                    <a:pt x="78" y="52"/>
                  </a:lnTo>
                  <a:lnTo>
                    <a:pt x="80" y="50"/>
                  </a:lnTo>
                  <a:lnTo>
                    <a:pt x="82" y="48"/>
                  </a:lnTo>
                  <a:lnTo>
                    <a:pt x="82" y="48"/>
                  </a:lnTo>
                  <a:lnTo>
                    <a:pt x="83" y="48"/>
                  </a:lnTo>
                  <a:lnTo>
                    <a:pt x="84" y="47"/>
                  </a:lnTo>
                  <a:lnTo>
                    <a:pt x="84" y="47"/>
                  </a:lnTo>
                  <a:lnTo>
                    <a:pt x="85" y="47"/>
                  </a:lnTo>
                  <a:lnTo>
                    <a:pt x="85" y="47"/>
                  </a:lnTo>
                  <a:lnTo>
                    <a:pt x="85" y="48"/>
                  </a:lnTo>
                  <a:lnTo>
                    <a:pt x="85" y="48"/>
                  </a:lnTo>
                  <a:lnTo>
                    <a:pt x="85" y="48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86" y="49"/>
                  </a:lnTo>
                  <a:lnTo>
                    <a:pt x="86" y="49"/>
                  </a:lnTo>
                  <a:lnTo>
                    <a:pt x="91" y="50"/>
                  </a:lnTo>
                  <a:lnTo>
                    <a:pt x="91" y="50"/>
                  </a:lnTo>
                  <a:lnTo>
                    <a:pt x="91" y="50"/>
                  </a:lnTo>
                  <a:lnTo>
                    <a:pt x="92" y="50"/>
                  </a:lnTo>
                  <a:lnTo>
                    <a:pt x="92" y="50"/>
                  </a:lnTo>
                  <a:lnTo>
                    <a:pt x="92" y="50"/>
                  </a:lnTo>
                  <a:lnTo>
                    <a:pt x="92" y="49"/>
                  </a:lnTo>
                  <a:lnTo>
                    <a:pt x="93" y="49"/>
                  </a:lnTo>
                  <a:lnTo>
                    <a:pt x="95" y="51"/>
                  </a:lnTo>
                  <a:lnTo>
                    <a:pt x="96" y="53"/>
                  </a:lnTo>
                  <a:lnTo>
                    <a:pt x="97" y="53"/>
                  </a:lnTo>
                  <a:lnTo>
                    <a:pt x="98" y="52"/>
                  </a:lnTo>
                  <a:lnTo>
                    <a:pt x="99" y="51"/>
                  </a:lnTo>
                  <a:lnTo>
                    <a:pt x="100" y="51"/>
                  </a:lnTo>
                  <a:lnTo>
                    <a:pt x="101" y="51"/>
                  </a:lnTo>
                  <a:lnTo>
                    <a:pt x="101" y="51"/>
                  </a:lnTo>
                  <a:lnTo>
                    <a:pt x="101" y="51"/>
                  </a:lnTo>
                  <a:lnTo>
                    <a:pt x="101" y="51"/>
                  </a:lnTo>
                  <a:lnTo>
                    <a:pt x="101" y="51"/>
                  </a:lnTo>
                  <a:lnTo>
                    <a:pt x="101" y="51"/>
                  </a:lnTo>
                  <a:lnTo>
                    <a:pt x="101" y="51"/>
                  </a:lnTo>
                  <a:lnTo>
                    <a:pt x="102" y="51"/>
                  </a:lnTo>
                  <a:lnTo>
                    <a:pt x="103" y="50"/>
                  </a:lnTo>
                  <a:lnTo>
                    <a:pt x="105" y="49"/>
                  </a:lnTo>
                  <a:lnTo>
                    <a:pt x="105" y="49"/>
                  </a:lnTo>
                  <a:lnTo>
                    <a:pt x="106" y="47"/>
                  </a:lnTo>
                  <a:lnTo>
                    <a:pt x="106" y="47"/>
                  </a:lnTo>
                  <a:lnTo>
                    <a:pt x="107" y="46"/>
                  </a:lnTo>
                  <a:lnTo>
                    <a:pt x="107" y="46"/>
                  </a:lnTo>
                  <a:lnTo>
                    <a:pt x="108" y="44"/>
                  </a:lnTo>
                  <a:lnTo>
                    <a:pt x="111" y="44"/>
                  </a:lnTo>
                  <a:lnTo>
                    <a:pt x="113" y="43"/>
                  </a:lnTo>
                  <a:lnTo>
                    <a:pt x="117" y="42"/>
                  </a:lnTo>
                  <a:lnTo>
                    <a:pt x="120" y="40"/>
                  </a:lnTo>
                  <a:lnTo>
                    <a:pt x="120" y="40"/>
                  </a:lnTo>
                  <a:lnTo>
                    <a:pt x="121" y="40"/>
                  </a:lnTo>
                  <a:lnTo>
                    <a:pt x="121" y="40"/>
                  </a:lnTo>
                  <a:lnTo>
                    <a:pt x="121" y="40"/>
                  </a:lnTo>
                  <a:lnTo>
                    <a:pt x="122" y="41"/>
                  </a:lnTo>
                  <a:lnTo>
                    <a:pt x="125" y="40"/>
                  </a:lnTo>
                  <a:lnTo>
                    <a:pt x="126" y="40"/>
                  </a:lnTo>
                  <a:lnTo>
                    <a:pt x="127" y="39"/>
                  </a:lnTo>
                  <a:lnTo>
                    <a:pt x="127" y="39"/>
                  </a:lnTo>
                  <a:lnTo>
                    <a:pt x="127" y="39"/>
                  </a:lnTo>
                  <a:lnTo>
                    <a:pt x="127" y="39"/>
                  </a:lnTo>
                  <a:lnTo>
                    <a:pt x="127" y="39"/>
                  </a:lnTo>
                  <a:lnTo>
                    <a:pt x="128" y="39"/>
                  </a:lnTo>
                  <a:lnTo>
                    <a:pt x="128" y="39"/>
                  </a:lnTo>
                  <a:lnTo>
                    <a:pt x="128" y="39"/>
                  </a:lnTo>
                  <a:lnTo>
                    <a:pt x="128" y="39"/>
                  </a:lnTo>
                  <a:lnTo>
                    <a:pt x="130" y="37"/>
                  </a:lnTo>
                  <a:lnTo>
                    <a:pt x="129" y="37"/>
                  </a:lnTo>
                  <a:lnTo>
                    <a:pt x="129" y="36"/>
                  </a:lnTo>
                  <a:lnTo>
                    <a:pt x="129" y="35"/>
                  </a:lnTo>
                  <a:lnTo>
                    <a:pt x="129" y="35"/>
                  </a:lnTo>
                  <a:lnTo>
                    <a:pt x="129" y="34"/>
                  </a:lnTo>
                  <a:lnTo>
                    <a:pt x="130" y="33"/>
                  </a:lnTo>
                  <a:lnTo>
                    <a:pt x="131" y="32"/>
                  </a:lnTo>
                  <a:lnTo>
                    <a:pt x="132" y="31"/>
                  </a:lnTo>
                  <a:lnTo>
                    <a:pt x="133" y="30"/>
                  </a:lnTo>
                  <a:lnTo>
                    <a:pt x="133" y="30"/>
                  </a:lnTo>
                  <a:lnTo>
                    <a:pt x="133" y="30"/>
                  </a:lnTo>
                  <a:lnTo>
                    <a:pt x="133" y="29"/>
                  </a:lnTo>
                  <a:lnTo>
                    <a:pt x="133" y="28"/>
                  </a:lnTo>
                  <a:lnTo>
                    <a:pt x="133" y="28"/>
                  </a:lnTo>
                  <a:lnTo>
                    <a:pt x="133" y="28"/>
                  </a:lnTo>
                  <a:lnTo>
                    <a:pt x="134" y="26"/>
                  </a:lnTo>
                  <a:lnTo>
                    <a:pt x="134" y="26"/>
                  </a:lnTo>
                  <a:lnTo>
                    <a:pt x="134" y="26"/>
                  </a:lnTo>
                  <a:lnTo>
                    <a:pt x="135" y="26"/>
                  </a:lnTo>
                  <a:lnTo>
                    <a:pt x="135" y="26"/>
                  </a:lnTo>
                  <a:lnTo>
                    <a:pt x="136" y="26"/>
                  </a:lnTo>
                  <a:lnTo>
                    <a:pt x="136" y="26"/>
                  </a:lnTo>
                  <a:lnTo>
                    <a:pt x="136" y="26"/>
                  </a:lnTo>
                  <a:lnTo>
                    <a:pt x="137" y="26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9" y="24"/>
                  </a:lnTo>
                  <a:lnTo>
                    <a:pt x="139" y="24"/>
                  </a:lnTo>
                  <a:lnTo>
                    <a:pt x="139" y="24"/>
                  </a:lnTo>
                  <a:lnTo>
                    <a:pt x="142" y="21"/>
                  </a:lnTo>
                  <a:lnTo>
                    <a:pt x="142" y="21"/>
                  </a:lnTo>
                  <a:lnTo>
                    <a:pt x="142" y="21"/>
                  </a:lnTo>
                  <a:lnTo>
                    <a:pt x="142" y="21"/>
                  </a:lnTo>
                  <a:lnTo>
                    <a:pt x="142" y="21"/>
                  </a:lnTo>
                  <a:lnTo>
                    <a:pt x="142" y="20"/>
                  </a:lnTo>
                  <a:lnTo>
                    <a:pt x="142" y="20"/>
                  </a:lnTo>
                  <a:lnTo>
                    <a:pt x="142" y="20"/>
                  </a:lnTo>
                  <a:lnTo>
                    <a:pt x="142" y="20"/>
                  </a:lnTo>
                  <a:lnTo>
                    <a:pt x="139" y="17"/>
                  </a:lnTo>
                  <a:lnTo>
                    <a:pt x="139" y="17"/>
                  </a:lnTo>
                  <a:lnTo>
                    <a:pt x="139" y="17"/>
                  </a:lnTo>
                  <a:lnTo>
                    <a:pt x="140" y="16"/>
                  </a:lnTo>
                  <a:lnTo>
                    <a:pt x="140" y="16"/>
                  </a:lnTo>
                  <a:lnTo>
                    <a:pt x="141" y="15"/>
                  </a:lnTo>
                  <a:lnTo>
                    <a:pt x="141" y="14"/>
                  </a:lnTo>
                  <a:lnTo>
                    <a:pt x="142" y="13"/>
                  </a:lnTo>
                  <a:lnTo>
                    <a:pt x="142" y="12"/>
                  </a:lnTo>
                  <a:lnTo>
                    <a:pt x="142" y="12"/>
                  </a:lnTo>
                  <a:lnTo>
                    <a:pt x="142" y="11"/>
                  </a:lnTo>
                  <a:lnTo>
                    <a:pt x="143" y="11"/>
                  </a:lnTo>
                  <a:lnTo>
                    <a:pt x="143" y="10"/>
                  </a:lnTo>
                  <a:lnTo>
                    <a:pt x="144" y="10"/>
                  </a:lnTo>
                  <a:lnTo>
                    <a:pt x="145" y="8"/>
                  </a:lnTo>
                  <a:lnTo>
                    <a:pt x="146" y="9"/>
                  </a:lnTo>
                  <a:lnTo>
                    <a:pt x="148" y="9"/>
                  </a:lnTo>
                  <a:lnTo>
                    <a:pt x="148" y="9"/>
                  </a:lnTo>
                  <a:lnTo>
                    <a:pt x="149" y="9"/>
                  </a:lnTo>
                  <a:lnTo>
                    <a:pt x="149" y="9"/>
                  </a:lnTo>
                  <a:lnTo>
                    <a:pt x="149" y="9"/>
                  </a:lnTo>
                  <a:lnTo>
                    <a:pt x="149" y="9"/>
                  </a:lnTo>
                  <a:lnTo>
                    <a:pt x="149" y="9"/>
                  </a:lnTo>
                  <a:lnTo>
                    <a:pt x="149" y="9"/>
                  </a:lnTo>
                  <a:lnTo>
                    <a:pt x="149" y="9"/>
                  </a:lnTo>
                  <a:lnTo>
                    <a:pt x="149" y="9"/>
                  </a:lnTo>
                  <a:lnTo>
                    <a:pt x="150" y="9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6"/>
                  </a:lnTo>
                  <a:lnTo>
                    <a:pt x="150" y="5"/>
                  </a:lnTo>
                  <a:lnTo>
                    <a:pt x="150" y="5"/>
                  </a:lnTo>
                  <a:lnTo>
                    <a:pt x="150" y="5"/>
                  </a:lnTo>
                  <a:lnTo>
                    <a:pt x="150" y="5"/>
                  </a:lnTo>
                  <a:lnTo>
                    <a:pt x="150" y="5"/>
                  </a:lnTo>
                  <a:lnTo>
                    <a:pt x="150" y="4"/>
                  </a:lnTo>
                  <a:lnTo>
                    <a:pt x="150" y="4"/>
                  </a:lnTo>
                  <a:lnTo>
                    <a:pt x="150" y="4"/>
                  </a:lnTo>
                  <a:lnTo>
                    <a:pt x="150" y="4"/>
                  </a:lnTo>
                  <a:lnTo>
                    <a:pt x="149" y="4"/>
                  </a:lnTo>
                  <a:lnTo>
                    <a:pt x="149" y="4"/>
                  </a:lnTo>
                  <a:lnTo>
                    <a:pt x="149" y="4"/>
                  </a:lnTo>
                  <a:lnTo>
                    <a:pt x="149" y="4"/>
                  </a:lnTo>
                  <a:lnTo>
                    <a:pt x="149" y="3"/>
                  </a:lnTo>
                  <a:lnTo>
                    <a:pt x="149" y="3"/>
                  </a:lnTo>
                  <a:lnTo>
                    <a:pt x="149" y="2"/>
                  </a:lnTo>
                  <a:lnTo>
                    <a:pt x="149" y="2"/>
                  </a:lnTo>
                  <a:lnTo>
                    <a:pt x="149" y="2"/>
                  </a:lnTo>
                  <a:lnTo>
                    <a:pt x="148" y="1"/>
                  </a:lnTo>
                  <a:lnTo>
                    <a:pt x="148" y="1"/>
                  </a:lnTo>
                  <a:lnTo>
                    <a:pt x="148" y="1"/>
                  </a:lnTo>
                  <a:lnTo>
                    <a:pt x="148" y="0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1" y="0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5" name="Freeform 460"/>
            <p:cNvSpPr>
              <a:spLocks/>
            </p:cNvSpPr>
            <p:nvPr/>
          </p:nvSpPr>
          <p:spPr bwMode="auto">
            <a:xfrm>
              <a:off x="5538385" y="4881393"/>
              <a:ext cx="1168501" cy="562176"/>
            </a:xfrm>
            <a:custGeom>
              <a:avLst/>
              <a:gdLst>
                <a:gd name="T0" fmla="*/ 236 w 397"/>
                <a:gd name="T1" fmla="*/ 65 h 191"/>
                <a:gd name="T2" fmla="*/ 246 w 397"/>
                <a:gd name="T3" fmla="*/ 71 h 191"/>
                <a:gd name="T4" fmla="*/ 262 w 397"/>
                <a:gd name="T5" fmla="*/ 62 h 191"/>
                <a:gd name="T6" fmla="*/ 277 w 397"/>
                <a:gd name="T7" fmla="*/ 48 h 191"/>
                <a:gd name="T8" fmla="*/ 284 w 397"/>
                <a:gd name="T9" fmla="*/ 25 h 191"/>
                <a:gd name="T10" fmla="*/ 280 w 397"/>
                <a:gd name="T11" fmla="*/ 16 h 191"/>
                <a:gd name="T12" fmla="*/ 285 w 397"/>
                <a:gd name="T13" fmla="*/ 34 h 191"/>
                <a:gd name="T14" fmla="*/ 307 w 397"/>
                <a:gd name="T15" fmla="*/ 35 h 191"/>
                <a:gd name="T16" fmla="*/ 346 w 397"/>
                <a:gd name="T17" fmla="*/ 15 h 191"/>
                <a:gd name="T18" fmla="*/ 370 w 397"/>
                <a:gd name="T19" fmla="*/ 1 h 191"/>
                <a:gd name="T20" fmla="*/ 394 w 397"/>
                <a:gd name="T21" fmla="*/ 8 h 191"/>
                <a:gd name="T22" fmla="*/ 386 w 397"/>
                <a:gd name="T23" fmla="*/ 14 h 191"/>
                <a:gd name="T24" fmla="*/ 374 w 397"/>
                <a:gd name="T25" fmla="*/ 39 h 191"/>
                <a:gd name="T26" fmla="*/ 377 w 397"/>
                <a:gd name="T27" fmla="*/ 36 h 191"/>
                <a:gd name="T28" fmla="*/ 354 w 397"/>
                <a:gd name="T29" fmla="*/ 86 h 191"/>
                <a:gd name="T30" fmla="*/ 342 w 397"/>
                <a:gd name="T31" fmla="*/ 104 h 191"/>
                <a:gd name="T32" fmla="*/ 324 w 397"/>
                <a:gd name="T33" fmla="*/ 132 h 191"/>
                <a:gd name="T34" fmla="*/ 321 w 397"/>
                <a:gd name="T35" fmla="*/ 139 h 191"/>
                <a:gd name="T36" fmla="*/ 309 w 397"/>
                <a:gd name="T37" fmla="*/ 157 h 191"/>
                <a:gd name="T38" fmla="*/ 312 w 397"/>
                <a:gd name="T39" fmla="*/ 160 h 191"/>
                <a:gd name="T40" fmla="*/ 306 w 397"/>
                <a:gd name="T41" fmla="*/ 162 h 191"/>
                <a:gd name="T42" fmla="*/ 303 w 397"/>
                <a:gd name="T43" fmla="*/ 170 h 191"/>
                <a:gd name="T44" fmla="*/ 287 w 397"/>
                <a:gd name="T45" fmla="*/ 161 h 191"/>
                <a:gd name="T46" fmla="*/ 268 w 397"/>
                <a:gd name="T47" fmla="*/ 148 h 191"/>
                <a:gd name="T48" fmla="*/ 240 w 397"/>
                <a:gd name="T49" fmla="*/ 150 h 191"/>
                <a:gd name="T50" fmla="*/ 221 w 397"/>
                <a:gd name="T51" fmla="*/ 152 h 191"/>
                <a:gd name="T52" fmla="*/ 212 w 397"/>
                <a:gd name="T53" fmla="*/ 140 h 191"/>
                <a:gd name="T54" fmla="*/ 196 w 397"/>
                <a:gd name="T55" fmla="*/ 135 h 191"/>
                <a:gd name="T56" fmla="*/ 180 w 397"/>
                <a:gd name="T57" fmla="*/ 138 h 191"/>
                <a:gd name="T58" fmla="*/ 165 w 397"/>
                <a:gd name="T59" fmla="*/ 138 h 191"/>
                <a:gd name="T60" fmla="*/ 159 w 397"/>
                <a:gd name="T61" fmla="*/ 147 h 191"/>
                <a:gd name="T62" fmla="*/ 164 w 397"/>
                <a:gd name="T63" fmla="*/ 154 h 191"/>
                <a:gd name="T64" fmla="*/ 162 w 397"/>
                <a:gd name="T65" fmla="*/ 154 h 191"/>
                <a:gd name="T66" fmla="*/ 155 w 397"/>
                <a:gd name="T67" fmla="*/ 168 h 191"/>
                <a:gd name="T68" fmla="*/ 161 w 397"/>
                <a:gd name="T69" fmla="*/ 164 h 191"/>
                <a:gd name="T70" fmla="*/ 171 w 397"/>
                <a:gd name="T71" fmla="*/ 175 h 191"/>
                <a:gd name="T72" fmla="*/ 168 w 397"/>
                <a:gd name="T73" fmla="*/ 184 h 191"/>
                <a:gd name="T74" fmla="*/ 157 w 397"/>
                <a:gd name="T75" fmla="*/ 182 h 191"/>
                <a:gd name="T76" fmla="*/ 142 w 397"/>
                <a:gd name="T77" fmla="*/ 190 h 191"/>
                <a:gd name="T78" fmla="*/ 119 w 397"/>
                <a:gd name="T79" fmla="*/ 187 h 191"/>
                <a:gd name="T80" fmla="*/ 107 w 397"/>
                <a:gd name="T81" fmla="*/ 172 h 191"/>
                <a:gd name="T82" fmla="*/ 103 w 397"/>
                <a:gd name="T83" fmla="*/ 165 h 191"/>
                <a:gd name="T84" fmla="*/ 88 w 397"/>
                <a:gd name="T85" fmla="*/ 184 h 191"/>
                <a:gd name="T86" fmla="*/ 79 w 397"/>
                <a:gd name="T87" fmla="*/ 178 h 191"/>
                <a:gd name="T88" fmla="*/ 63 w 397"/>
                <a:gd name="T89" fmla="*/ 175 h 191"/>
                <a:gd name="T90" fmla="*/ 46 w 397"/>
                <a:gd name="T91" fmla="*/ 181 h 191"/>
                <a:gd name="T92" fmla="*/ 28 w 397"/>
                <a:gd name="T93" fmla="*/ 172 h 191"/>
                <a:gd name="T94" fmla="*/ 28 w 397"/>
                <a:gd name="T95" fmla="*/ 159 h 191"/>
                <a:gd name="T96" fmla="*/ 23 w 397"/>
                <a:gd name="T97" fmla="*/ 156 h 191"/>
                <a:gd name="T98" fmla="*/ 20 w 397"/>
                <a:gd name="T99" fmla="*/ 149 h 191"/>
                <a:gd name="T100" fmla="*/ 10 w 397"/>
                <a:gd name="T101" fmla="*/ 137 h 191"/>
                <a:gd name="T102" fmla="*/ 0 w 397"/>
                <a:gd name="T103" fmla="*/ 122 h 191"/>
                <a:gd name="T104" fmla="*/ 19 w 397"/>
                <a:gd name="T105" fmla="*/ 124 h 191"/>
                <a:gd name="T106" fmla="*/ 44 w 397"/>
                <a:gd name="T107" fmla="*/ 119 h 191"/>
                <a:gd name="T108" fmla="*/ 58 w 397"/>
                <a:gd name="T109" fmla="*/ 117 h 191"/>
                <a:gd name="T110" fmla="*/ 71 w 397"/>
                <a:gd name="T111" fmla="*/ 110 h 191"/>
                <a:gd name="T112" fmla="*/ 96 w 397"/>
                <a:gd name="T113" fmla="*/ 106 h 191"/>
                <a:gd name="T114" fmla="*/ 109 w 397"/>
                <a:gd name="T115" fmla="*/ 101 h 191"/>
                <a:gd name="T116" fmla="*/ 121 w 397"/>
                <a:gd name="T117" fmla="*/ 96 h 191"/>
                <a:gd name="T118" fmla="*/ 142 w 397"/>
                <a:gd name="T119" fmla="*/ 75 h 191"/>
                <a:gd name="T120" fmla="*/ 162 w 397"/>
                <a:gd name="T121" fmla="*/ 65 h 191"/>
                <a:gd name="T122" fmla="*/ 179 w 397"/>
                <a:gd name="T123" fmla="*/ 60 h 191"/>
                <a:gd name="T124" fmla="*/ 201 w 397"/>
                <a:gd name="T125" fmla="*/ 5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7" h="191">
                  <a:moveTo>
                    <a:pt x="212" y="61"/>
                  </a:moveTo>
                  <a:lnTo>
                    <a:pt x="212" y="61"/>
                  </a:lnTo>
                  <a:lnTo>
                    <a:pt x="212" y="61"/>
                  </a:lnTo>
                  <a:lnTo>
                    <a:pt x="212" y="62"/>
                  </a:lnTo>
                  <a:lnTo>
                    <a:pt x="212" y="62"/>
                  </a:lnTo>
                  <a:lnTo>
                    <a:pt x="213" y="62"/>
                  </a:lnTo>
                  <a:lnTo>
                    <a:pt x="213" y="62"/>
                  </a:lnTo>
                  <a:lnTo>
                    <a:pt x="215" y="62"/>
                  </a:lnTo>
                  <a:lnTo>
                    <a:pt x="215" y="62"/>
                  </a:lnTo>
                  <a:lnTo>
                    <a:pt x="216" y="62"/>
                  </a:lnTo>
                  <a:lnTo>
                    <a:pt x="216" y="62"/>
                  </a:lnTo>
                  <a:lnTo>
                    <a:pt x="223" y="62"/>
                  </a:lnTo>
                  <a:lnTo>
                    <a:pt x="223" y="62"/>
                  </a:lnTo>
                  <a:lnTo>
                    <a:pt x="224" y="62"/>
                  </a:lnTo>
                  <a:lnTo>
                    <a:pt x="224" y="62"/>
                  </a:lnTo>
                  <a:lnTo>
                    <a:pt x="229" y="62"/>
                  </a:lnTo>
                  <a:lnTo>
                    <a:pt x="230" y="61"/>
                  </a:lnTo>
                  <a:lnTo>
                    <a:pt x="231" y="61"/>
                  </a:lnTo>
                  <a:lnTo>
                    <a:pt x="231" y="61"/>
                  </a:lnTo>
                  <a:lnTo>
                    <a:pt x="233" y="61"/>
                  </a:lnTo>
                  <a:lnTo>
                    <a:pt x="233" y="61"/>
                  </a:lnTo>
                  <a:lnTo>
                    <a:pt x="234" y="61"/>
                  </a:lnTo>
                  <a:lnTo>
                    <a:pt x="234" y="61"/>
                  </a:lnTo>
                  <a:lnTo>
                    <a:pt x="234" y="61"/>
                  </a:lnTo>
                  <a:lnTo>
                    <a:pt x="236" y="64"/>
                  </a:lnTo>
                  <a:lnTo>
                    <a:pt x="236" y="65"/>
                  </a:lnTo>
                  <a:lnTo>
                    <a:pt x="237" y="67"/>
                  </a:lnTo>
                  <a:lnTo>
                    <a:pt x="237" y="67"/>
                  </a:lnTo>
                  <a:lnTo>
                    <a:pt x="237" y="67"/>
                  </a:lnTo>
                  <a:lnTo>
                    <a:pt x="237" y="68"/>
                  </a:lnTo>
                  <a:lnTo>
                    <a:pt x="240" y="69"/>
                  </a:lnTo>
                  <a:lnTo>
                    <a:pt x="241" y="69"/>
                  </a:lnTo>
                  <a:lnTo>
                    <a:pt x="241" y="69"/>
                  </a:lnTo>
                  <a:lnTo>
                    <a:pt x="241" y="69"/>
                  </a:lnTo>
                  <a:lnTo>
                    <a:pt x="241" y="69"/>
                  </a:lnTo>
                  <a:lnTo>
                    <a:pt x="241" y="69"/>
                  </a:lnTo>
                  <a:lnTo>
                    <a:pt x="242" y="70"/>
                  </a:lnTo>
                  <a:lnTo>
                    <a:pt x="242" y="70"/>
                  </a:lnTo>
                  <a:lnTo>
                    <a:pt x="242" y="70"/>
                  </a:lnTo>
                  <a:lnTo>
                    <a:pt x="242" y="70"/>
                  </a:lnTo>
                  <a:lnTo>
                    <a:pt x="243" y="71"/>
                  </a:lnTo>
                  <a:lnTo>
                    <a:pt x="243" y="71"/>
                  </a:lnTo>
                  <a:lnTo>
                    <a:pt x="244" y="71"/>
                  </a:lnTo>
                  <a:lnTo>
                    <a:pt x="244" y="71"/>
                  </a:lnTo>
                  <a:lnTo>
                    <a:pt x="244" y="71"/>
                  </a:lnTo>
                  <a:lnTo>
                    <a:pt x="245" y="71"/>
                  </a:lnTo>
                  <a:lnTo>
                    <a:pt x="245" y="71"/>
                  </a:lnTo>
                  <a:lnTo>
                    <a:pt x="245" y="71"/>
                  </a:lnTo>
                  <a:lnTo>
                    <a:pt x="246" y="71"/>
                  </a:lnTo>
                  <a:lnTo>
                    <a:pt x="246" y="71"/>
                  </a:lnTo>
                  <a:lnTo>
                    <a:pt x="246" y="71"/>
                  </a:lnTo>
                  <a:lnTo>
                    <a:pt x="246" y="71"/>
                  </a:lnTo>
                  <a:lnTo>
                    <a:pt x="246" y="71"/>
                  </a:lnTo>
                  <a:lnTo>
                    <a:pt x="246" y="71"/>
                  </a:lnTo>
                  <a:lnTo>
                    <a:pt x="246" y="71"/>
                  </a:lnTo>
                  <a:lnTo>
                    <a:pt x="246" y="71"/>
                  </a:lnTo>
                  <a:lnTo>
                    <a:pt x="246" y="71"/>
                  </a:lnTo>
                  <a:lnTo>
                    <a:pt x="247" y="71"/>
                  </a:lnTo>
                  <a:lnTo>
                    <a:pt x="247" y="71"/>
                  </a:lnTo>
                  <a:lnTo>
                    <a:pt x="247" y="71"/>
                  </a:lnTo>
                  <a:lnTo>
                    <a:pt x="248" y="71"/>
                  </a:lnTo>
                  <a:lnTo>
                    <a:pt x="249" y="70"/>
                  </a:lnTo>
                  <a:lnTo>
                    <a:pt x="249" y="70"/>
                  </a:lnTo>
                  <a:lnTo>
                    <a:pt x="249" y="70"/>
                  </a:lnTo>
                  <a:lnTo>
                    <a:pt x="250" y="70"/>
                  </a:lnTo>
                  <a:lnTo>
                    <a:pt x="250" y="70"/>
                  </a:lnTo>
                  <a:lnTo>
                    <a:pt x="251" y="69"/>
                  </a:lnTo>
                  <a:lnTo>
                    <a:pt x="251" y="69"/>
                  </a:lnTo>
                  <a:lnTo>
                    <a:pt x="251" y="69"/>
                  </a:lnTo>
                  <a:lnTo>
                    <a:pt x="253" y="68"/>
                  </a:lnTo>
                  <a:lnTo>
                    <a:pt x="253" y="68"/>
                  </a:lnTo>
                  <a:lnTo>
                    <a:pt x="253" y="68"/>
                  </a:lnTo>
                  <a:lnTo>
                    <a:pt x="253" y="68"/>
                  </a:lnTo>
                  <a:lnTo>
                    <a:pt x="254" y="67"/>
                  </a:lnTo>
                  <a:lnTo>
                    <a:pt x="256" y="65"/>
                  </a:lnTo>
                  <a:lnTo>
                    <a:pt x="261" y="63"/>
                  </a:lnTo>
                  <a:lnTo>
                    <a:pt x="262" y="62"/>
                  </a:lnTo>
                  <a:lnTo>
                    <a:pt x="262" y="62"/>
                  </a:lnTo>
                  <a:lnTo>
                    <a:pt x="262" y="62"/>
                  </a:lnTo>
                  <a:lnTo>
                    <a:pt x="262" y="62"/>
                  </a:lnTo>
                  <a:lnTo>
                    <a:pt x="263" y="62"/>
                  </a:lnTo>
                  <a:lnTo>
                    <a:pt x="265" y="61"/>
                  </a:lnTo>
                  <a:lnTo>
                    <a:pt x="266" y="60"/>
                  </a:lnTo>
                  <a:lnTo>
                    <a:pt x="268" y="59"/>
                  </a:lnTo>
                  <a:lnTo>
                    <a:pt x="269" y="58"/>
                  </a:lnTo>
                  <a:lnTo>
                    <a:pt x="269" y="58"/>
                  </a:lnTo>
                  <a:lnTo>
                    <a:pt x="269" y="57"/>
                  </a:lnTo>
                  <a:lnTo>
                    <a:pt x="269" y="57"/>
                  </a:lnTo>
                  <a:lnTo>
                    <a:pt x="271" y="56"/>
                  </a:lnTo>
                  <a:lnTo>
                    <a:pt x="271" y="56"/>
                  </a:lnTo>
                  <a:lnTo>
                    <a:pt x="271" y="55"/>
                  </a:lnTo>
                  <a:lnTo>
                    <a:pt x="271" y="55"/>
                  </a:lnTo>
                  <a:lnTo>
                    <a:pt x="272" y="55"/>
                  </a:lnTo>
                  <a:lnTo>
                    <a:pt x="272" y="54"/>
                  </a:lnTo>
                  <a:lnTo>
                    <a:pt x="272" y="54"/>
                  </a:lnTo>
                  <a:lnTo>
                    <a:pt x="272" y="54"/>
                  </a:lnTo>
                  <a:lnTo>
                    <a:pt x="272" y="53"/>
                  </a:lnTo>
                  <a:lnTo>
                    <a:pt x="273" y="53"/>
                  </a:lnTo>
                  <a:lnTo>
                    <a:pt x="275" y="51"/>
                  </a:lnTo>
                  <a:lnTo>
                    <a:pt x="275" y="49"/>
                  </a:lnTo>
                  <a:lnTo>
                    <a:pt x="276" y="49"/>
                  </a:lnTo>
                  <a:lnTo>
                    <a:pt x="276" y="49"/>
                  </a:lnTo>
                  <a:lnTo>
                    <a:pt x="277" y="48"/>
                  </a:lnTo>
                  <a:lnTo>
                    <a:pt x="277" y="48"/>
                  </a:lnTo>
                  <a:lnTo>
                    <a:pt x="277" y="47"/>
                  </a:lnTo>
                  <a:lnTo>
                    <a:pt x="278" y="47"/>
                  </a:lnTo>
                  <a:lnTo>
                    <a:pt x="278" y="46"/>
                  </a:lnTo>
                  <a:lnTo>
                    <a:pt x="279" y="44"/>
                  </a:lnTo>
                  <a:lnTo>
                    <a:pt x="280" y="42"/>
                  </a:lnTo>
                  <a:lnTo>
                    <a:pt x="281" y="40"/>
                  </a:lnTo>
                  <a:lnTo>
                    <a:pt x="281" y="39"/>
                  </a:lnTo>
                  <a:lnTo>
                    <a:pt x="282" y="38"/>
                  </a:lnTo>
                  <a:lnTo>
                    <a:pt x="282" y="38"/>
                  </a:lnTo>
                  <a:lnTo>
                    <a:pt x="282" y="36"/>
                  </a:lnTo>
                  <a:lnTo>
                    <a:pt x="284" y="31"/>
                  </a:lnTo>
                  <a:lnTo>
                    <a:pt x="284" y="30"/>
                  </a:lnTo>
                  <a:lnTo>
                    <a:pt x="284" y="30"/>
                  </a:lnTo>
                  <a:lnTo>
                    <a:pt x="284" y="29"/>
                  </a:lnTo>
                  <a:lnTo>
                    <a:pt x="285" y="28"/>
                  </a:lnTo>
                  <a:lnTo>
                    <a:pt x="285" y="27"/>
                  </a:lnTo>
                  <a:lnTo>
                    <a:pt x="285" y="26"/>
                  </a:lnTo>
                  <a:lnTo>
                    <a:pt x="285" y="25"/>
                  </a:lnTo>
                  <a:lnTo>
                    <a:pt x="285" y="25"/>
                  </a:lnTo>
                  <a:lnTo>
                    <a:pt x="285" y="25"/>
                  </a:lnTo>
                  <a:lnTo>
                    <a:pt x="285" y="25"/>
                  </a:lnTo>
                  <a:lnTo>
                    <a:pt x="285" y="25"/>
                  </a:lnTo>
                  <a:lnTo>
                    <a:pt x="284" y="25"/>
                  </a:lnTo>
                  <a:lnTo>
                    <a:pt x="284" y="25"/>
                  </a:lnTo>
                  <a:lnTo>
                    <a:pt x="284" y="25"/>
                  </a:lnTo>
                  <a:lnTo>
                    <a:pt x="284" y="25"/>
                  </a:lnTo>
                  <a:lnTo>
                    <a:pt x="284" y="25"/>
                  </a:lnTo>
                  <a:lnTo>
                    <a:pt x="284" y="25"/>
                  </a:lnTo>
                  <a:lnTo>
                    <a:pt x="283" y="23"/>
                  </a:lnTo>
                  <a:lnTo>
                    <a:pt x="283" y="22"/>
                  </a:lnTo>
                  <a:lnTo>
                    <a:pt x="283" y="22"/>
                  </a:lnTo>
                  <a:lnTo>
                    <a:pt x="283" y="21"/>
                  </a:lnTo>
                  <a:lnTo>
                    <a:pt x="283" y="21"/>
                  </a:lnTo>
                  <a:lnTo>
                    <a:pt x="283" y="21"/>
                  </a:lnTo>
                  <a:lnTo>
                    <a:pt x="283" y="20"/>
                  </a:lnTo>
                  <a:lnTo>
                    <a:pt x="283" y="20"/>
                  </a:lnTo>
                  <a:lnTo>
                    <a:pt x="283" y="19"/>
                  </a:lnTo>
                  <a:lnTo>
                    <a:pt x="283" y="18"/>
                  </a:lnTo>
                  <a:lnTo>
                    <a:pt x="283" y="18"/>
                  </a:lnTo>
                  <a:lnTo>
                    <a:pt x="283" y="18"/>
                  </a:lnTo>
                  <a:lnTo>
                    <a:pt x="283" y="18"/>
                  </a:lnTo>
                  <a:lnTo>
                    <a:pt x="283" y="17"/>
                  </a:lnTo>
                  <a:lnTo>
                    <a:pt x="283" y="17"/>
                  </a:lnTo>
                  <a:lnTo>
                    <a:pt x="283" y="17"/>
                  </a:lnTo>
                  <a:lnTo>
                    <a:pt x="282" y="17"/>
                  </a:lnTo>
                  <a:lnTo>
                    <a:pt x="282" y="17"/>
                  </a:lnTo>
                  <a:lnTo>
                    <a:pt x="282" y="17"/>
                  </a:lnTo>
                  <a:lnTo>
                    <a:pt x="281" y="17"/>
                  </a:lnTo>
                  <a:lnTo>
                    <a:pt x="281" y="17"/>
                  </a:lnTo>
                  <a:lnTo>
                    <a:pt x="281" y="17"/>
                  </a:lnTo>
                  <a:lnTo>
                    <a:pt x="281" y="17"/>
                  </a:lnTo>
                  <a:lnTo>
                    <a:pt x="280" y="16"/>
                  </a:lnTo>
                  <a:lnTo>
                    <a:pt x="281" y="16"/>
                  </a:lnTo>
                  <a:lnTo>
                    <a:pt x="282" y="16"/>
                  </a:lnTo>
                  <a:lnTo>
                    <a:pt x="282" y="16"/>
                  </a:lnTo>
                  <a:lnTo>
                    <a:pt x="282" y="16"/>
                  </a:lnTo>
                  <a:lnTo>
                    <a:pt x="282" y="16"/>
                  </a:lnTo>
                  <a:lnTo>
                    <a:pt x="283" y="16"/>
                  </a:lnTo>
                  <a:lnTo>
                    <a:pt x="284" y="17"/>
                  </a:lnTo>
                  <a:lnTo>
                    <a:pt x="285" y="18"/>
                  </a:lnTo>
                  <a:lnTo>
                    <a:pt x="286" y="19"/>
                  </a:lnTo>
                  <a:lnTo>
                    <a:pt x="287" y="21"/>
                  </a:lnTo>
                  <a:lnTo>
                    <a:pt x="287" y="22"/>
                  </a:lnTo>
                  <a:lnTo>
                    <a:pt x="288" y="22"/>
                  </a:lnTo>
                  <a:lnTo>
                    <a:pt x="288" y="24"/>
                  </a:lnTo>
                  <a:lnTo>
                    <a:pt x="287" y="29"/>
                  </a:lnTo>
                  <a:lnTo>
                    <a:pt x="287" y="29"/>
                  </a:lnTo>
                  <a:lnTo>
                    <a:pt x="287" y="30"/>
                  </a:lnTo>
                  <a:lnTo>
                    <a:pt x="287" y="30"/>
                  </a:lnTo>
                  <a:lnTo>
                    <a:pt x="287" y="30"/>
                  </a:lnTo>
                  <a:lnTo>
                    <a:pt x="286" y="31"/>
                  </a:lnTo>
                  <a:lnTo>
                    <a:pt x="286" y="31"/>
                  </a:lnTo>
                  <a:lnTo>
                    <a:pt x="286" y="31"/>
                  </a:lnTo>
                  <a:lnTo>
                    <a:pt x="286" y="31"/>
                  </a:lnTo>
                  <a:lnTo>
                    <a:pt x="286" y="31"/>
                  </a:lnTo>
                  <a:lnTo>
                    <a:pt x="286" y="31"/>
                  </a:lnTo>
                  <a:lnTo>
                    <a:pt x="286" y="31"/>
                  </a:lnTo>
                  <a:lnTo>
                    <a:pt x="285" y="34"/>
                  </a:lnTo>
                  <a:lnTo>
                    <a:pt x="285" y="34"/>
                  </a:lnTo>
                  <a:lnTo>
                    <a:pt x="285" y="34"/>
                  </a:lnTo>
                  <a:lnTo>
                    <a:pt x="286" y="34"/>
                  </a:lnTo>
                  <a:lnTo>
                    <a:pt x="286" y="35"/>
                  </a:lnTo>
                  <a:lnTo>
                    <a:pt x="287" y="36"/>
                  </a:lnTo>
                  <a:lnTo>
                    <a:pt x="287" y="36"/>
                  </a:lnTo>
                  <a:lnTo>
                    <a:pt x="287" y="36"/>
                  </a:lnTo>
                  <a:lnTo>
                    <a:pt x="287" y="36"/>
                  </a:lnTo>
                  <a:lnTo>
                    <a:pt x="288" y="36"/>
                  </a:lnTo>
                  <a:lnTo>
                    <a:pt x="288" y="37"/>
                  </a:lnTo>
                  <a:lnTo>
                    <a:pt x="289" y="37"/>
                  </a:lnTo>
                  <a:lnTo>
                    <a:pt x="289" y="37"/>
                  </a:lnTo>
                  <a:lnTo>
                    <a:pt x="290" y="37"/>
                  </a:lnTo>
                  <a:lnTo>
                    <a:pt x="291" y="37"/>
                  </a:lnTo>
                  <a:lnTo>
                    <a:pt x="292" y="37"/>
                  </a:lnTo>
                  <a:lnTo>
                    <a:pt x="293" y="38"/>
                  </a:lnTo>
                  <a:lnTo>
                    <a:pt x="294" y="38"/>
                  </a:lnTo>
                  <a:lnTo>
                    <a:pt x="294" y="37"/>
                  </a:lnTo>
                  <a:lnTo>
                    <a:pt x="300" y="37"/>
                  </a:lnTo>
                  <a:lnTo>
                    <a:pt x="302" y="37"/>
                  </a:lnTo>
                  <a:lnTo>
                    <a:pt x="303" y="36"/>
                  </a:lnTo>
                  <a:lnTo>
                    <a:pt x="303" y="36"/>
                  </a:lnTo>
                  <a:lnTo>
                    <a:pt x="304" y="36"/>
                  </a:lnTo>
                  <a:lnTo>
                    <a:pt x="305" y="36"/>
                  </a:lnTo>
                  <a:lnTo>
                    <a:pt x="306" y="35"/>
                  </a:lnTo>
                  <a:lnTo>
                    <a:pt x="307" y="35"/>
                  </a:lnTo>
                  <a:lnTo>
                    <a:pt x="307" y="35"/>
                  </a:lnTo>
                  <a:lnTo>
                    <a:pt x="309" y="34"/>
                  </a:lnTo>
                  <a:lnTo>
                    <a:pt x="313" y="33"/>
                  </a:lnTo>
                  <a:lnTo>
                    <a:pt x="316" y="32"/>
                  </a:lnTo>
                  <a:lnTo>
                    <a:pt x="317" y="32"/>
                  </a:lnTo>
                  <a:lnTo>
                    <a:pt x="321" y="30"/>
                  </a:lnTo>
                  <a:lnTo>
                    <a:pt x="323" y="29"/>
                  </a:lnTo>
                  <a:lnTo>
                    <a:pt x="323" y="29"/>
                  </a:lnTo>
                  <a:lnTo>
                    <a:pt x="323" y="29"/>
                  </a:lnTo>
                  <a:lnTo>
                    <a:pt x="324" y="29"/>
                  </a:lnTo>
                  <a:lnTo>
                    <a:pt x="326" y="28"/>
                  </a:lnTo>
                  <a:lnTo>
                    <a:pt x="327" y="28"/>
                  </a:lnTo>
                  <a:lnTo>
                    <a:pt x="329" y="26"/>
                  </a:lnTo>
                  <a:lnTo>
                    <a:pt x="330" y="26"/>
                  </a:lnTo>
                  <a:lnTo>
                    <a:pt x="331" y="25"/>
                  </a:lnTo>
                  <a:lnTo>
                    <a:pt x="334" y="23"/>
                  </a:lnTo>
                  <a:lnTo>
                    <a:pt x="336" y="23"/>
                  </a:lnTo>
                  <a:lnTo>
                    <a:pt x="340" y="20"/>
                  </a:lnTo>
                  <a:lnTo>
                    <a:pt x="341" y="19"/>
                  </a:lnTo>
                  <a:lnTo>
                    <a:pt x="342" y="19"/>
                  </a:lnTo>
                  <a:lnTo>
                    <a:pt x="343" y="18"/>
                  </a:lnTo>
                  <a:lnTo>
                    <a:pt x="343" y="17"/>
                  </a:lnTo>
                  <a:lnTo>
                    <a:pt x="344" y="17"/>
                  </a:lnTo>
                  <a:lnTo>
                    <a:pt x="344" y="16"/>
                  </a:lnTo>
                  <a:lnTo>
                    <a:pt x="345" y="16"/>
                  </a:lnTo>
                  <a:lnTo>
                    <a:pt x="346" y="15"/>
                  </a:lnTo>
                  <a:lnTo>
                    <a:pt x="346" y="14"/>
                  </a:lnTo>
                  <a:lnTo>
                    <a:pt x="347" y="13"/>
                  </a:lnTo>
                  <a:lnTo>
                    <a:pt x="348" y="12"/>
                  </a:lnTo>
                  <a:lnTo>
                    <a:pt x="350" y="11"/>
                  </a:lnTo>
                  <a:lnTo>
                    <a:pt x="350" y="10"/>
                  </a:lnTo>
                  <a:lnTo>
                    <a:pt x="350" y="10"/>
                  </a:lnTo>
                  <a:lnTo>
                    <a:pt x="351" y="10"/>
                  </a:lnTo>
                  <a:lnTo>
                    <a:pt x="352" y="9"/>
                  </a:lnTo>
                  <a:lnTo>
                    <a:pt x="354" y="7"/>
                  </a:lnTo>
                  <a:lnTo>
                    <a:pt x="356" y="5"/>
                  </a:lnTo>
                  <a:lnTo>
                    <a:pt x="356" y="4"/>
                  </a:lnTo>
                  <a:lnTo>
                    <a:pt x="356" y="4"/>
                  </a:lnTo>
                  <a:lnTo>
                    <a:pt x="357" y="3"/>
                  </a:lnTo>
                  <a:lnTo>
                    <a:pt x="359" y="2"/>
                  </a:lnTo>
                  <a:lnTo>
                    <a:pt x="360" y="1"/>
                  </a:lnTo>
                  <a:lnTo>
                    <a:pt x="360" y="1"/>
                  </a:lnTo>
                  <a:lnTo>
                    <a:pt x="360" y="1"/>
                  </a:lnTo>
                  <a:lnTo>
                    <a:pt x="365" y="0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367" y="0"/>
                  </a:lnTo>
                  <a:lnTo>
                    <a:pt x="368" y="0"/>
                  </a:lnTo>
                  <a:lnTo>
                    <a:pt x="369" y="0"/>
                  </a:lnTo>
                  <a:lnTo>
                    <a:pt x="370" y="1"/>
                  </a:lnTo>
                  <a:lnTo>
                    <a:pt x="370" y="1"/>
                  </a:lnTo>
                  <a:lnTo>
                    <a:pt x="372" y="2"/>
                  </a:lnTo>
                  <a:lnTo>
                    <a:pt x="372" y="2"/>
                  </a:lnTo>
                  <a:lnTo>
                    <a:pt x="372" y="2"/>
                  </a:lnTo>
                  <a:lnTo>
                    <a:pt x="372" y="3"/>
                  </a:lnTo>
                  <a:lnTo>
                    <a:pt x="373" y="3"/>
                  </a:lnTo>
                  <a:lnTo>
                    <a:pt x="375" y="4"/>
                  </a:lnTo>
                  <a:lnTo>
                    <a:pt x="375" y="4"/>
                  </a:lnTo>
                  <a:lnTo>
                    <a:pt x="377" y="5"/>
                  </a:lnTo>
                  <a:lnTo>
                    <a:pt x="377" y="5"/>
                  </a:lnTo>
                  <a:lnTo>
                    <a:pt x="377" y="5"/>
                  </a:lnTo>
                  <a:lnTo>
                    <a:pt x="385" y="8"/>
                  </a:lnTo>
                  <a:lnTo>
                    <a:pt x="385" y="8"/>
                  </a:lnTo>
                  <a:lnTo>
                    <a:pt x="386" y="8"/>
                  </a:lnTo>
                  <a:lnTo>
                    <a:pt x="388" y="8"/>
                  </a:lnTo>
                  <a:lnTo>
                    <a:pt x="388" y="8"/>
                  </a:lnTo>
                  <a:lnTo>
                    <a:pt x="389" y="8"/>
                  </a:lnTo>
                  <a:lnTo>
                    <a:pt x="390" y="8"/>
                  </a:lnTo>
                  <a:lnTo>
                    <a:pt x="390" y="8"/>
                  </a:lnTo>
                  <a:lnTo>
                    <a:pt x="391" y="8"/>
                  </a:lnTo>
                  <a:lnTo>
                    <a:pt x="391" y="8"/>
                  </a:lnTo>
                  <a:lnTo>
                    <a:pt x="391" y="8"/>
                  </a:lnTo>
                  <a:lnTo>
                    <a:pt x="391" y="8"/>
                  </a:lnTo>
                  <a:lnTo>
                    <a:pt x="392" y="8"/>
                  </a:lnTo>
                  <a:lnTo>
                    <a:pt x="392" y="8"/>
                  </a:lnTo>
                  <a:lnTo>
                    <a:pt x="394" y="8"/>
                  </a:lnTo>
                  <a:lnTo>
                    <a:pt x="395" y="8"/>
                  </a:lnTo>
                  <a:lnTo>
                    <a:pt x="395" y="8"/>
                  </a:lnTo>
                  <a:lnTo>
                    <a:pt x="395" y="8"/>
                  </a:lnTo>
                  <a:lnTo>
                    <a:pt x="395" y="8"/>
                  </a:lnTo>
                  <a:lnTo>
                    <a:pt x="396" y="8"/>
                  </a:lnTo>
                  <a:lnTo>
                    <a:pt x="396" y="8"/>
                  </a:lnTo>
                  <a:lnTo>
                    <a:pt x="396" y="8"/>
                  </a:lnTo>
                  <a:lnTo>
                    <a:pt x="396" y="9"/>
                  </a:lnTo>
                  <a:lnTo>
                    <a:pt x="397" y="9"/>
                  </a:lnTo>
                  <a:lnTo>
                    <a:pt x="397" y="9"/>
                  </a:lnTo>
                  <a:lnTo>
                    <a:pt x="397" y="9"/>
                  </a:lnTo>
                  <a:lnTo>
                    <a:pt x="397" y="9"/>
                  </a:lnTo>
                  <a:lnTo>
                    <a:pt x="397" y="9"/>
                  </a:lnTo>
                  <a:lnTo>
                    <a:pt x="397" y="10"/>
                  </a:lnTo>
                  <a:lnTo>
                    <a:pt x="396" y="10"/>
                  </a:lnTo>
                  <a:lnTo>
                    <a:pt x="396" y="10"/>
                  </a:lnTo>
                  <a:lnTo>
                    <a:pt x="390" y="12"/>
                  </a:lnTo>
                  <a:lnTo>
                    <a:pt x="390" y="12"/>
                  </a:lnTo>
                  <a:lnTo>
                    <a:pt x="388" y="13"/>
                  </a:lnTo>
                  <a:lnTo>
                    <a:pt x="387" y="13"/>
                  </a:lnTo>
                  <a:lnTo>
                    <a:pt x="386" y="14"/>
                  </a:lnTo>
                  <a:lnTo>
                    <a:pt x="386" y="14"/>
                  </a:lnTo>
                  <a:lnTo>
                    <a:pt x="386" y="14"/>
                  </a:lnTo>
                  <a:lnTo>
                    <a:pt x="386" y="14"/>
                  </a:lnTo>
                  <a:lnTo>
                    <a:pt x="386" y="14"/>
                  </a:lnTo>
                  <a:lnTo>
                    <a:pt x="386" y="14"/>
                  </a:lnTo>
                  <a:lnTo>
                    <a:pt x="386" y="14"/>
                  </a:lnTo>
                  <a:lnTo>
                    <a:pt x="386" y="14"/>
                  </a:lnTo>
                  <a:lnTo>
                    <a:pt x="383" y="15"/>
                  </a:lnTo>
                  <a:lnTo>
                    <a:pt x="380" y="17"/>
                  </a:lnTo>
                  <a:lnTo>
                    <a:pt x="379" y="17"/>
                  </a:lnTo>
                  <a:lnTo>
                    <a:pt x="379" y="17"/>
                  </a:lnTo>
                  <a:lnTo>
                    <a:pt x="378" y="18"/>
                  </a:lnTo>
                  <a:lnTo>
                    <a:pt x="378" y="18"/>
                  </a:lnTo>
                  <a:lnTo>
                    <a:pt x="378" y="18"/>
                  </a:lnTo>
                  <a:lnTo>
                    <a:pt x="378" y="18"/>
                  </a:lnTo>
                  <a:lnTo>
                    <a:pt x="376" y="22"/>
                  </a:lnTo>
                  <a:lnTo>
                    <a:pt x="375" y="24"/>
                  </a:lnTo>
                  <a:lnTo>
                    <a:pt x="375" y="26"/>
                  </a:lnTo>
                  <a:lnTo>
                    <a:pt x="374" y="29"/>
                  </a:lnTo>
                  <a:lnTo>
                    <a:pt x="374" y="32"/>
                  </a:lnTo>
                  <a:lnTo>
                    <a:pt x="373" y="34"/>
                  </a:lnTo>
                  <a:lnTo>
                    <a:pt x="373" y="34"/>
                  </a:lnTo>
                  <a:lnTo>
                    <a:pt x="373" y="35"/>
                  </a:lnTo>
                  <a:lnTo>
                    <a:pt x="373" y="35"/>
                  </a:lnTo>
                  <a:lnTo>
                    <a:pt x="373" y="35"/>
                  </a:lnTo>
                  <a:lnTo>
                    <a:pt x="373" y="36"/>
                  </a:lnTo>
                  <a:lnTo>
                    <a:pt x="373" y="38"/>
                  </a:lnTo>
                  <a:lnTo>
                    <a:pt x="373" y="38"/>
                  </a:lnTo>
                  <a:lnTo>
                    <a:pt x="373" y="38"/>
                  </a:lnTo>
                  <a:lnTo>
                    <a:pt x="373" y="38"/>
                  </a:lnTo>
                  <a:lnTo>
                    <a:pt x="374" y="39"/>
                  </a:lnTo>
                  <a:lnTo>
                    <a:pt x="374" y="39"/>
                  </a:lnTo>
                  <a:lnTo>
                    <a:pt x="374" y="39"/>
                  </a:lnTo>
                  <a:lnTo>
                    <a:pt x="374" y="38"/>
                  </a:lnTo>
                  <a:lnTo>
                    <a:pt x="374" y="38"/>
                  </a:lnTo>
                  <a:lnTo>
                    <a:pt x="375" y="37"/>
                  </a:lnTo>
                  <a:lnTo>
                    <a:pt x="375" y="37"/>
                  </a:lnTo>
                  <a:lnTo>
                    <a:pt x="375" y="37"/>
                  </a:lnTo>
                  <a:lnTo>
                    <a:pt x="375" y="36"/>
                  </a:lnTo>
                  <a:lnTo>
                    <a:pt x="375" y="36"/>
                  </a:lnTo>
                  <a:lnTo>
                    <a:pt x="375" y="36"/>
                  </a:lnTo>
                  <a:lnTo>
                    <a:pt x="374" y="36"/>
                  </a:lnTo>
                  <a:lnTo>
                    <a:pt x="374" y="36"/>
                  </a:lnTo>
                  <a:lnTo>
                    <a:pt x="374" y="36"/>
                  </a:lnTo>
                  <a:lnTo>
                    <a:pt x="374" y="36"/>
                  </a:lnTo>
                  <a:lnTo>
                    <a:pt x="374" y="35"/>
                  </a:lnTo>
                  <a:lnTo>
                    <a:pt x="374" y="35"/>
                  </a:lnTo>
                  <a:lnTo>
                    <a:pt x="374" y="35"/>
                  </a:lnTo>
                  <a:lnTo>
                    <a:pt x="374" y="35"/>
                  </a:lnTo>
                  <a:lnTo>
                    <a:pt x="376" y="35"/>
                  </a:lnTo>
                  <a:lnTo>
                    <a:pt x="377" y="35"/>
                  </a:lnTo>
                  <a:lnTo>
                    <a:pt x="378" y="36"/>
                  </a:lnTo>
                  <a:lnTo>
                    <a:pt x="378" y="36"/>
                  </a:lnTo>
                  <a:lnTo>
                    <a:pt x="378" y="36"/>
                  </a:lnTo>
                  <a:lnTo>
                    <a:pt x="378" y="36"/>
                  </a:lnTo>
                  <a:lnTo>
                    <a:pt x="378" y="36"/>
                  </a:lnTo>
                  <a:lnTo>
                    <a:pt x="377" y="36"/>
                  </a:lnTo>
                  <a:lnTo>
                    <a:pt x="376" y="38"/>
                  </a:lnTo>
                  <a:lnTo>
                    <a:pt x="374" y="40"/>
                  </a:lnTo>
                  <a:lnTo>
                    <a:pt x="372" y="44"/>
                  </a:lnTo>
                  <a:lnTo>
                    <a:pt x="371" y="45"/>
                  </a:lnTo>
                  <a:lnTo>
                    <a:pt x="371" y="46"/>
                  </a:lnTo>
                  <a:lnTo>
                    <a:pt x="371" y="46"/>
                  </a:lnTo>
                  <a:lnTo>
                    <a:pt x="366" y="55"/>
                  </a:lnTo>
                  <a:lnTo>
                    <a:pt x="364" y="60"/>
                  </a:lnTo>
                  <a:lnTo>
                    <a:pt x="364" y="63"/>
                  </a:lnTo>
                  <a:lnTo>
                    <a:pt x="361" y="70"/>
                  </a:lnTo>
                  <a:lnTo>
                    <a:pt x="361" y="73"/>
                  </a:lnTo>
                  <a:lnTo>
                    <a:pt x="358" y="79"/>
                  </a:lnTo>
                  <a:lnTo>
                    <a:pt x="358" y="79"/>
                  </a:lnTo>
                  <a:lnTo>
                    <a:pt x="358" y="80"/>
                  </a:lnTo>
                  <a:lnTo>
                    <a:pt x="357" y="81"/>
                  </a:lnTo>
                  <a:lnTo>
                    <a:pt x="357" y="81"/>
                  </a:lnTo>
                  <a:lnTo>
                    <a:pt x="356" y="82"/>
                  </a:lnTo>
                  <a:lnTo>
                    <a:pt x="356" y="82"/>
                  </a:lnTo>
                  <a:lnTo>
                    <a:pt x="355" y="83"/>
                  </a:lnTo>
                  <a:lnTo>
                    <a:pt x="355" y="83"/>
                  </a:lnTo>
                  <a:lnTo>
                    <a:pt x="355" y="83"/>
                  </a:lnTo>
                  <a:lnTo>
                    <a:pt x="355" y="84"/>
                  </a:lnTo>
                  <a:lnTo>
                    <a:pt x="355" y="84"/>
                  </a:lnTo>
                  <a:lnTo>
                    <a:pt x="354" y="85"/>
                  </a:lnTo>
                  <a:lnTo>
                    <a:pt x="354" y="85"/>
                  </a:lnTo>
                  <a:lnTo>
                    <a:pt x="354" y="86"/>
                  </a:lnTo>
                  <a:lnTo>
                    <a:pt x="354" y="87"/>
                  </a:lnTo>
                  <a:lnTo>
                    <a:pt x="354" y="87"/>
                  </a:lnTo>
                  <a:lnTo>
                    <a:pt x="353" y="88"/>
                  </a:lnTo>
                  <a:lnTo>
                    <a:pt x="352" y="89"/>
                  </a:lnTo>
                  <a:lnTo>
                    <a:pt x="351" y="90"/>
                  </a:lnTo>
                  <a:lnTo>
                    <a:pt x="350" y="91"/>
                  </a:lnTo>
                  <a:lnTo>
                    <a:pt x="349" y="92"/>
                  </a:lnTo>
                  <a:lnTo>
                    <a:pt x="349" y="92"/>
                  </a:lnTo>
                  <a:lnTo>
                    <a:pt x="349" y="92"/>
                  </a:lnTo>
                  <a:lnTo>
                    <a:pt x="349" y="92"/>
                  </a:lnTo>
                  <a:lnTo>
                    <a:pt x="345" y="97"/>
                  </a:lnTo>
                  <a:lnTo>
                    <a:pt x="345" y="97"/>
                  </a:lnTo>
                  <a:lnTo>
                    <a:pt x="345" y="97"/>
                  </a:lnTo>
                  <a:lnTo>
                    <a:pt x="345" y="98"/>
                  </a:lnTo>
                  <a:lnTo>
                    <a:pt x="345" y="98"/>
                  </a:lnTo>
                  <a:lnTo>
                    <a:pt x="345" y="98"/>
                  </a:lnTo>
                  <a:lnTo>
                    <a:pt x="345" y="98"/>
                  </a:lnTo>
                  <a:lnTo>
                    <a:pt x="345" y="98"/>
                  </a:lnTo>
                  <a:lnTo>
                    <a:pt x="345" y="99"/>
                  </a:lnTo>
                  <a:lnTo>
                    <a:pt x="345" y="99"/>
                  </a:lnTo>
                  <a:lnTo>
                    <a:pt x="344" y="100"/>
                  </a:lnTo>
                  <a:lnTo>
                    <a:pt x="342" y="103"/>
                  </a:lnTo>
                  <a:lnTo>
                    <a:pt x="342" y="103"/>
                  </a:lnTo>
                  <a:lnTo>
                    <a:pt x="342" y="103"/>
                  </a:lnTo>
                  <a:lnTo>
                    <a:pt x="342" y="104"/>
                  </a:lnTo>
                  <a:lnTo>
                    <a:pt x="342" y="104"/>
                  </a:lnTo>
                  <a:lnTo>
                    <a:pt x="342" y="104"/>
                  </a:lnTo>
                  <a:lnTo>
                    <a:pt x="340" y="106"/>
                  </a:lnTo>
                  <a:lnTo>
                    <a:pt x="340" y="106"/>
                  </a:lnTo>
                  <a:lnTo>
                    <a:pt x="340" y="107"/>
                  </a:lnTo>
                  <a:lnTo>
                    <a:pt x="339" y="107"/>
                  </a:lnTo>
                  <a:lnTo>
                    <a:pt x="339" y="108"/>
                  </a:lnTo>
                  <a:lnTo>
                    <a:pt x="339" y="108"/>
                  </a:lnTo>
                  <a:lnTo>
                    <a:pt x="339" y="108"/>
                  </a:lnTo>
                  <a:lnTo>
                    <a:pt x="339" y="108"/>
                  </a:lnTo>
                  <a:lnTo>
                    <a:pt x="339" y="108"/>
                  </a:lnTo>
                  <a:lnTo>
                    <a:pt x="339" y="108"/>
                  </a:lnTo>
                  <a:lnTo>
                    <a:pt x="336" y="113"/>
                  </a:lnTo>
                  <a:lnTo>
                    <a:pt x="331" y="120"/>
                  </a:lnTo>
                  <a:lnTo>
                    <a:pt x="330" y="122"/>
                  </a:lnTo>
                  <a:lnTo>
                    <a:pt x="330" y="123"/>
                  </a:lnTo>
                  <a:lnTo>
                    <a:pt x="329" y="124"/>
                  </a:lnTo>
                  <a:lnTo>
                    <a:pt x="329" y="125"/>
                  </a:lnTo>
                  <a:lnTo>
                    <a:pt x="328" y="126"/>
                  </a:lnTo>
                  <a:lnTo>
                    <a:pt x="327" y="126"/>
                  </a:lnTo>
                  <a:lnTo>
                    <a:pt x="327" y="127"/>
                  </a:lnTo>
                  <a:lnTo>
                    <a:pt x="326" y="128"/>
                  </a:lnTo>
                  <a:lnTo>
                    <a:pt x="326" y="128"/>
                  </a:lnTo>
                  <a:lnTo>
                    <a:pt x="325" y="130"/>
                  </a:lnTo>
                  <a:lnTo>
                    <a:pt x="325" y="130"/>
                  </a:lnTo>
                  <a:lnTo>
                    <a:pt x="324" y="132"/>
                  </a:lnTo>
                  <a:lnTo>
                    <a:pt x="324" y="132"/>
                  </a:lnTo>
                  <a:lnTo>
                    <a:pt x="323" y="133"/>
                  </a:lnTo>
                  <a:lnTo>
                    <a:pt x="322" y="134"/>
                  </a:lnTo>
                  <a:lnTo>
                    <a:pt x="322" y="134"/>
                  </a:lnTo>
                  <a:lnTo>
                    <a:pt x="322" y="135"/>
                  </a:lnTo>
                  <a:lnTo>
                    <a:pt x="322" y="135"/>
                  </a:lnTo>
                  <a:lnTo>
                    <a:pt x="322" y="135"/>
                  </a:lnTo>
                  <a:lnTo>
                    <a:pt x="321" y="136"/>
                  </a:lnTo>
                  <a:lnTo>
                    <a:pt x="321" y="137"/>
                  </a:lnTo>
                  <a:lnTo>
                    <a:pt x="321" y="137"/>
                  </a:lnTo>
                  <a:lnTo>
                    <a:pt x="321" y="137"/>
                  </a:lnTo>
                  <a:lnTo>
                    <a:pt x="321" y="137"/>
                  </a:lnTo>
                  <a:lnTo>
                    <a:pt x="321" y="137"/>
                  </a:lnTo>
                  <a:lnTo>
                    <a:pt x="321" y="138"/>
                  </a:lnTo>
                  <a:lnTo>
                    <a:pt x="322" y="138"/>
                  </a:lnTo>
                  <a:lnTo>
                    <a:pt x="322" y="138"/>
                  </a:lnTo>
                  <a:lnTo>
                    <a:pt x="322" y="138"/>
                  </a:lnTo>
                  <a:lnTo>
                    <a:pt x="322" y="138"/>
                  </a:lnTo>
                  <a:lnTo>
                    <a:pt x="322" y="138"/>
                  </a:lnTo>
                  <a:lnTo>
                    <a:pt x="322" y="138"/>
                  </a:lnTo>
                  <a:lnTo>
                    <a:pt x="322" y="139"/>
                  </a:lnTo>
                  <a:lnTo>
                    <a:pt x="321" y="139"/>
                  </a:lnTo>
                  <a:lnTo>
                    <a:pt x="321" y="139"/>
                  </a:lnTo>
                  <a:lnTo>
                    <a:pt x="321" y="139"/>
                  </a:lnTo>
                  <a:lnTo>
                    <a:pt x="321" y="139"/>
                  </a:lnTo>
                  <a:lnTo>
                    <a:pt x="321" y="139"/>
                  </a:lnTo>
                  <a:lnTo>
                    <a:pt x="321" y="139"/>
                  </a:lnTo>
                  <a:lnTo>
                    <a:pt x="319" y="141"/>
                  </a:lnTo>
                  <a:lnTo>
                    <a:pt x="318" y="142"/>
                  </a:lnTo>
                  <a:lnTo>
                    <a:pt x="314" y="147"/>
                  </a:lnTo>
                  <a:lnTo>
                    <a:pt x="313" y="148"/>
                  </a:lnTo>
                  <a:lnTo>
                    <a:pt x="312" y="149"/>
                  </a:lnTo>
                  <a:lnTo>
                    <a:pt x="312" y="150"/>
                  </a:lnTo>
                  <a:lnTo>
                    <a:pt x="311" y="151"/>
                  </a:lnTo>
                  <a:lnTo>
                    <a:pt x="311" y="151"/>
                  </a:lnTo>
                  <a:lnTo>
                    <a:pt x="311" y="151"/>
                  </a:lnTo>
                  <a:lnTo>
                    <a:pt x="311" y="151"/>
                  </a:lnTo>
                  <a:lnTo>
                    <a:pt x="311" y="152"/>
                  </a:lnTo>
                  <a:lnTo>
                    <a:pt x="311" y="152"/>
                  </a:lnTo>
                  <a:lnTo>
                    <a:pt x="311" y="152"/>
                  </a:lnTo>
                  <a:lnTo>
                    <a:pt x="311" y="153"/>
                  </a:lnTo>
                  <a:lnTo>
                    <a:pt x="310" y="153"/>
                  </a:lnTo>
                  <a:lnTo>
                    <a:pt x="310" y="154"/>
                  </a:lnTo>
                  <a:lnTo>
                    <a:pt x="310" y="154"/>
                  </a:lnTo>
                  <a:lnTo>
                    <a:pt x="309" y="155"/>
                  </a:lnTo>
                  <a:lnTo>
                    <a:pt x="309" y="155"/>
                  </a:lnTo>
                  <a:lnTo>
                    <a:pt x="309" y="156"/>
                  </a:lnTo>
                  <a:lnTo>
                    <a:pt x="309" y="156"/>
                  </a:lnTo>
                  <a:lnTo>
                    <a:pt x="309" y="156"/>
                  </a:lnTo>
                  <a:lnTo>
                    <a:pt x="309" y="157"/>
                  </a:lnTo>
                  <a:lnTo>
                    <a:pt x="309" y="157"/>
                  </a:lnTo>
                  <a:lnTo>
                    <a:pt x="309" y="157"/>
                  </a:lnTo>
                  <a:lnTo>
                    <a:pt x="309" y="157"/>
                  </a:lnTo>
                  <a:lnTo>
                    <a:pt x="309" y="158"/>
                  </a:lnTo>
                  <a:lnTo>
                    <a:pt x="309" y="158"/>
                  </a:lnTo>
                  <a:lnTo>
                    <a:pt x="309" y="158"/>
                  </a:lnTo>
                  <a:lnTo>
                    <a:pt x="309" y="158"/>
                  </a:lnTo>
                  <a:lnTo>
                    <a:pt x="309" y="158"/>
                  </a:lnTo>
                  <a:lnTo>
                    <a:pt x="309" y="158"/>
                  </a:lnTo>
                  <a:lnTo>
                    <a:pt x="310" y="158"/>
                  </a:lnTo>
                  <a:lnTo>
                    <a:pt x="310" y="158"/>
                  </a:lnTo>
                  <a:lnTo>
                    <a:pt x="310" y="158"/>
                  </a:lnTo>
                  <a:lnTo>
                    <a:pt x="310" y="158"/>
                  </a:lnTo>
                  <a:lnTo>
                    <a:pt x="310" y="158"/>
                  </a:lnTo>
                  <a:lnTo>
                    <a:pt x="310" y="158"/>
                  </a:lnTo>
                  <a:lnTo>
                    <a:pt x="310" y="158"/>
                  </a:lnTo>
                  <a:lnTo>
                    <a:pt x="310" y="158"/>
                  </a:lnTo>
                  <a:lnTo>
                    <a:pt x="310" y="158"/>
                  </a:lnTo>
                  <a:lnTo>
                    <a:pt x="310" y="158"/>
                  </a:lnTo>
                  <a:lnTo>
                    <a:pt x="310" y="158"/>
                  </a:lnTo>
                  <a:lnTo>
                    <a:pt x="311" y="158"/>
                  </a:lnTo>
                  <a:lnTo>
                    <a:pt x="311" y="158"/>
                  </a:lnTo>
                  <a:lnTo>
                    <a:pt x="312" y="160"/>
                  </a:lnTo>
                  <a:lnTo>
                    <a:pt x="312" y="160"/>
                  </a:lnTo>
                  <a:lnTo>
                    <a:pt x="312" y="160"/>
                  </a:lnTo>
                  <a:lnTo>
                    <a:pt x="312" y="160"/>
                  </a:lnTo>
                  <a:lnTo>
                    <a:pt x="312" y="160"/>
                  </a:lnTo>
                  <a:lnTo>
                    <a:pt x="312" y="160"/>
                  </a:lnTo>
                  <a:lnTo>
                    <a:pt x="312" y="160"/>
                  </a:lnTo>
                  <a:lnTo>
                    <a:pt x="311" y="160"/>
                  </a:lnTo>
                  <a:lnTo>
                    <a:pt x="310" y="160"/>
                  </a:lnTo>
                  <a:lnTo>
                    <a:pt x="310" y="160"/>
                  </a:lnTo>
                  <a:lnTo>
                    <a:pt x="310" y="160"/>
                  </a:lnTo>
                  <a:lnTo>
                    <a:pt x="310" y="161"/>
                  </a:lnTo>
                  <a:lnTo>
                    <a:pt x="310" y="161"/>
                  </a:lnTo>
                  <a:lnTo>
                    <a:pt x="309" y="161"/>
                  </a:lnTo>
                  <a:lnTo>
                    <a:pt x="309" y="161"/>
                  </a:lnTo>
                  <a:lnTo>
                    <a:pt x="310" y="162"/>
                  </a:lnTo>
                  <a:lnTo>
                    <a:pt x="310" y="163"/>
                  </a:lnTo>
                  <a:lnTo>
                    <a:pt x="310" y="163"/>
                  </a:lnTo>
                  <a:lnTo>
                    <a:pt x="310" y="163"/>
                  </a:lnTo>
                  <a:lnTo>
                    <a:pt x="310" y="163"/>
                  </a:lnTo>
                  <a:lnTo>
                    <a:pt x="310" y="163"/>
                  </a:lnTo>
                  <a:lnTo>
                    <a:pt x="310" y="163"/>
                  </a:lnTo>
                  <a:lnTo>
                    <a:pt x="310" y="163"/>
                  </a:lnTo>
                  <a:lnTo>
                    <a:pt x="310" y="163"/>
                  </a:lnTo>
                  <a:lnTo>
                    <a:pt x="309" y="162"/>
                  </a:lnTo>
                  <a:lnTo>
                    <a:pt x="309" y="162"/>
                  </a:lnTo>
                  <a:lnTo>
                    <a:pt x="308" y="162"/>
                  </a:lnTo>
                  <a:lnTo>
                    <a:pt x="307" y="162"/>
                  </a:lnTo>
                  <a:lnTo>
                    <a:pt x="307" y="162"/>
                  </a:lnTo>
                  <a:lnTo>
                    <a:pt x="307" y="162"/>
                  </a:lnTo>
                  <a:lnTo>
                    <a:pt x="306" y="162"/>
                  </a:lnTo>
                  <a:lnTo>
                    <a:pt x="306" y="162"/>
                  </a:lnTo>
                  <a:lnTo>
                    <a:pt x="306" y="162"/>
                  </a:lnTo>
                  <a:lnTo>
                    <a:pt x="305" y="164"/>
                  </a:lnTo>
                  <a:lnTo>
                    <a:pt x="305" y="164"/>
                  </a:lnTo>
                  <a:lnTo>
                    <a:pt x="304" y="165"/>
                  </a:lnTo>
                  <a:lnTo>
                    <a:pt x="303" y="166"/>
                  </a:lnTo>
                  <a:lnTo>
                    <a:pt x="303" y="166"/>
                  </a:lnTo>
                  <a:lnTo>
                    <a:pt x="303" y="167"/>
                  </a:lnTo>
                  <a:lnTo>
                    <a:pt x="303" y="167"/>
                  </a:lnTo>
                  <a:lnTo>
                    <a:pt x="302" y="168"/>
                  </a:lnTo>
                  <a:lnTo>
                    <a:pt x="302" y="168"/>
                  </a:lnTo>
                  <a:lnTo>
                    <a:pt x="302" y="168"/>
                  </a:lnTo>
                  <a:lnTo>
                    <a:pt x="302" y="168"/>
                  </a:lnTo>
                  <a:lnTo>
                    <a:pt x="302" y="168"/>
                  </a:lnTo>
                  <a:lnTo>
                    <a:pt x="302" y="168"/>
                  </a:lnTo>
                  <a:lnTo>
                    <a:pt x="302" y="168"/>
                  </a:lnTo>
                  <a:lnTo>
                    <a:pt x="302" y="169"/>
                  </a:lnTo>
                  <a:lnTo>
                    <a:pt x="302" y="169"/>
                  </a:lnTo>
                  <a:lnTo>
                    <a:pt x="302" y="169"/>
                  </a:lnTo>
                  <a:lnTo>
                    <a:pt x="302" y="169"/>
                  </a:lnTo>
                  <a:lnTo>
                    <a:pt x="302" y="169"/>
                  </a:lnTo>
                  <a:lnTo>
                    <a:pt x="302" y="169"/>
                  </a:lnTo>
                  <a:lnTo>
                    <a:pt x="303" y="170"/>
                  </a:lnTo>
                  <a:lnTo>
                    <a:pt x="303" y="170"/>
                  </a:lnTo>
                  <a:lnTo>
                    <a:pt x="303" y="170"/>
                  </a:lnTo>
                  <a:lnTo>
                    <a:pt x="303" y="170"/>
                  </a:lnTo>
                  <a:lnTo>
                    <a:pt x="303" y="170"/>
                  </a:lnTo>
                  <a:lnTo>
                    <a:pt x="303" y="170"/>
                  </a:lnTo>
                  <a:lnTo>
                    <a:pt x="302" y="174"/>
                  </a:lnTo>
                  <a:lnTo>
                    <a:pt x="301" y="174"/>
                  </a:lnTo>
                  <a:lnTo>
                    <a:pt x="301" y="174"/>
                  </a:lnTo>
                  <a:lnTo>
                    <a:pt x="301" y="175"/>
                  </a:lnTo>
                  <a:lnTo>
                    <a:pt x="300" y="175"/>
                  </a:lnTo>
                  <a:lnTo>
                    <a:pt x="300" y="177"/>
                  </a:lnTo>
                  <a:lnTo>
                    <a:pt x="298" y="176"/>
                  </a:lnTo>
                  <a:lnTo>
                    <a:pt x="297" y="176"/>
                  </a:lnTo>
                  <a:lnTo>
                    <a:pt x="297" y="176"/>
                  </a:lnTo>
                  <a:lnTo>
                    <a:pt x="297" y="176"/>
                  </a:lnTo>
                  <a:lnTo>
                    <a:pt x="296" y="176"/>
                  </a:lnTo>
                  <a:lnTo>
                    <a:pt x="296" y="176"/>
                  </a:lnTo>
                  <a:lnTo>
                    <a:pt x="296" y="176"/>
                  </a:lnTo>
                  <a:lnTo>
                    <a:pt x="296" y="173"/>
                  </a:lnTo>
                  <a:lnTo>
                    <a:pt x="295" y="172"/>
                  </a:lnTo>
                  <a:lnTo>
                    <a:pt x="292" y="169"/>
                  </a:lnTo>
                  <a:lnTo>
                    <a:pt x="292" y="169"/>
                  </a:lnTo>
                  <a:lnTo>
                    <a:pt x="292" y="168"/>
                  </a:lnTo>
                  <a:lnTo>
                    <a:pt x="292" y="168"/>
                  </a:lnTo>
                  <a:lnTo>
                    <a:pt x="291" y="167"/>
                  </a:lnTo>
                  <a:lnTo>
                    <a:pt x="290" y="165"/>
                  </a:lnTo>
                  <a:lnTo>
                    <a:pt x="289" y="163"/>
                  </a:lnTo>
                  <a:lnTo>
                    <a:pt x="288" y="162"/>
                  </a:lnTo>
                  <a:lnTo>
                    <a:pt x="287" y="162"/>
                  </a:lnTo>
                  <a:lnTo>
                    <a:pt x="287" y="162"/>
                  </a:lnTo>
                  <a:lnTo>
                    <a:pt x="287" y="161"/>
                  </a:lnTo>
                  <a:lnTo>
                    <a:pt x="287" y="161"/>
                  </a:lnTo>
                  <a:lnTo>
                    <a:pt x="286" y="161"/>
                  </a:lnTo>
                  <a:lnTo>
                    <a:pt x="286" y="160"/>
                  </a:lnTo>
                  <a:lnTo>
                    <a:pt x="285" y="160"/>
                  </a:lnTo>
                  <a:lnTo>
                    <a:pt x="285" y="159"/>
                  </a:lnTo>
                  <a:lnTo>
                    <a:pt x="283" y="159"/>
                  </a:lnTo>
                  <a:lnTo>
                    <a:pt x="283" y="159"/>
                  </a:lnTo>
                  <a:lnTo>
                    <a:pt x="281" y="157"/>
                  </a:lnTo>
                  <a:lnTo>
                    <a:pt x="280" y="156"/>
                  </a:lnTo>
                  <a:lnTo>
                    <a:pt x="278" y="154"/>
                  </a:lnTo>
                  <a:lnTo>
                    <a:pt x="275" y="154"/>
                  </a:lnTo>
                  <a:lnTo>
                    <a:pt x="272" y="150"/>
                  </a:lnTo>
                  <a:lnTo>
                    <a:pt x="271" y="150"/>
                  </a:lnTo>
                  <a:lnTo>
                    <a:pt x="271" y="150"/>
                  </a:lnTo>
                  <a:lnTo>
                    <a:pt x="270" y="150"/>
                  </a:lnTo>
                  <a:lnTo>
                    <a:pt x="270" y="150"/>
                  </a:lnTo>
                  <a:lnTo>
                    <a:pt x="270" y="149"/>
                  </a:lnTo>
                  <a:lnTo>
                    <a:pt x="269" y="149"/>
                  </a:lnTo>
                  <a:lnTo>
                    <a:pt x="269" y="149"/>
                  </a:lnTo>
                  <a:lnTo>
                    <a:pt x="269" y="149"/>
                  </a:lnTo>
                  <a:lnTo>
                    <a:pt x="269" y="148"/>
                  </a:lnTo>
                  <a:lnTo>
                    <a:pt x="269" y="148"/>
                  </a:lnTo>
                  <a:lnTo>
                    <a:pt x="269" y="148"/>
                  </a:lnTo>
                  <a:lnTo>
                    <a:pt x="269" y="148"/>
                  </a:lnTo>
                  <a:lnTo>
                    <a:pt x="269" y="148"/>
                  </a:lnTo>
                  <a:lnTo>
                    <a:pt x="268" y="148"/>
                  </a:lnTo>
                  <a:lnTo>
                    <a:pt x="268" y="148"/>
                  </a:lnTo>
                  <a:lnTo>
                    <a:pt x="267" y="148"/>
                  </a:lnTo>
                  <a:lnTo>
                    <a:pt x="263" y="148"/>
                  </a:lnTo>
                  <a:lnTo>
                    <a:pt x="261" y="147"/>
                  </a:lnTo>
                  <a:lnTo>
                    <a:pt x="259" y="146"/>
                  </a:lnTo>
                  <a:lnTo>
                    <a:pt x="259" y="146"/>
                  </a:lnTo>
                  <a:lnTo>
                    <a:pt x="259" y="146"/>
                  </a:lnTo>
                  <a:lnTo>
                    <a:pt x="258" y="145"/>
                  </a:lnTo>
                  <a:lnTo>
                    <a:pt x="258" y="145"/>
                  </a:lnTo>
                  <a:lnTo>
                    <a:pt x="257" y="145"/>
                  </a:lnTo>
                  <a:lnTo>
                    <a:pt x="257" y="145"/>
                  </a:lnTo>
                  <a:lnTo>
                    <a:pt x="257" y="145"/>
                  </a:lnTo>
                  <a:lnTo>
                    <a:pt x="257" y="145"/>
                  </a:lnTo>
                  <a:lnTo>
                    <a:pt x="256" y="145"/>
                  </a:lnTo>
                  <a:lnTo>
                    <a:pt x="255" y="146"/>
                  </a:lnTo>
                  <a:lnTo>
                    <a:pt x="253" y="146"/>
                  </a:lnTo>
                  <a:lnTo>
                    <a:pt x="250" y="147"/>
                  </a:lnTo>
                  <a:lnTo>
                    <a:pt x="250" y="147"/>
                  </a:lnTo>
                  <a:lnTo>
                    <a:pt x="249" y="147"/>
                  </a:lnTo>
                  <a:lnTo>
                    <a:pt x="249" y="147"/>
                  </a:lnTo>
                  <a:lnTo>
                    <a:pt x="247" y="147"/>
                  </a:lnTo>
                  <a:lnTo>
                    <a:pt x="246" y="146"/>
                  </a:lnTo>
                  <a:lnTo>
                    <a:pt x="243" y="148"/>
                  </a:lnTo>
                  <a:lnTo>
                    <a:pt x="243" y="149"/>
                  </a:lnTo>
                  <a:lnTo>
                    <a:pt x="241" y="149"/>
                  </a:lnTo>
                  <a:lnTo>
                    <a:pt x="240" y="150"/>
                  </a:lnTo>
                  <a:lnTo>
                    <a:pt x="240" y="150"/>
                  </a:lnTo>
                  <a:lnTo>
                    <a:pt x="240" y="150"/>
                  </a:lnTo>
                  <a:lnTo>
                    <a:pt x="239" y="150"/>
                  </a:lnTo>
                  <a:lnTo>
                    <a:pt x="238" y="150"/>
                  </a:lnTo>
                  <a:lnTo>
                    <a:pt x="236" y="150"/>
                  </a:lnTo>
                  <a:lnTo>
                    <a:pt x="236" y="150"/>
                  </a:lnTo>
                  <a:lnTo>
                    <a:pt x="235" y="150"/>
                  </a:lnTo>
                  <a:lnTo>
                    <a:pt x="235" y="150"/>
                  </a:lnTo>
                  <a:lnTo>
                    <a:pt x="234" y="149"/>
                  </a:lnTo>
                  <a:lnTo>
                    <a:pt x="233" y="149"/>
                  </a:lnTo>
                  <a:lnTo>
                    <a:pt x="232" y="149"/>
                  </a:lnTo>
                  <a:lnTo>
                    <a:pt x="232" y="149"/>
                  </a:lnTo>
                  <a:lnTo>
                    <a:pt x="232" y="149"/>
                  </a:lnTo>
                  <a:lnTo>
                    <a:pt x="230" y="149"/>
                  </a:lnTo>
                  <a:lnTo>
                    <a:pt x="227" y="150"/>
                  </a:lnTo>
                  <a:lnTo>
                    <a:pt x="226" y="151"/>
                  </a:lnTo>
                  <a:lnTo>
                    <a:pt x="225" y="151"/>
                  </a:lnTo>
                  <a:lnTo>
                    <a:pt x="225" y="152"/>
                  </a:lnTo>
                  <a:lnTo>
                    <a:pt x="224" y="152"/>
                  </a:lnTo>
                  <a:lnTo>
                    <a:pt x="223" y="152"/>
                  </a:lnTo>
                  <a:lnTo>
                    <a:pt x="223" y="152"/>
                  </a:lnTo>
                  <a:lnTo>
                    <a:pt x="223" y="152"/>
                  </a:lnTo>
                  <a:lnTo>
                    <a:pt x="222" y="152"/>
                  </a:lnTo>
                  <a:lnTo>
                    <a:pt x="222" y="152"/>
                  </a:lnTo>
                  <a:lnTo>
                    <a:pt x="222" y="152"/>
                  </a:lnTo>
                  <a:lnTo>
                    <a:pt x="221" y="152"/>
                  </a:lnTo>
                  <a:lnTo>
                    <a:pt x="221" y="152"/>
                  </a:lnTo>
                  <a:lnTo>
                    <a:pt x="221" y="152"/>
                  </a:lnTo>
                  <a:lnTo>
                    <a:pt x="221" y="151"/>
                  </a:lnTo>
                  <a:lnTo>
                    <a:pt x="221" y="151"/>
                  </a:lnTo>
                  <a:lnTo>
                    <a:pt x="221" y="151"/>
                  </a:lnTo>
                  <a:lnTo>
                    <a:pt x="221" y="150"/>
                  </a:lnTo>
                  <a:lnTo>
                    <a:pt x="221" y="150"/>
                  </a:lnTo>
                  <a:lnTo>
                    <a:pt x="221" y="149"/>
                  </a:lnTo>
                  <a:lnTo>
                    <a:pt x="221" y="148"/>
                  </a:lnTo>
                  <a:lnTo>
                    <a:pt x="221" y="147"/>
                  </a:lnTo>
                  <a:lnTo>
                    <a:pt x="221" y="147"/>
                  </a:lnTo>
                  <a:lnTo>
                    <a:pt x="220" y="147"/>
                  </a:lnTo>
                  <a:lnTo>
                    <a:pt x="217" y="146"/>
                  </a:lnTo>
                  <a:lnTo>
                    <a:pt x="216" y="146"/>
                  </a:lnTo>
                  <a:lnTo>
                    <a:pt x="216" y="146"/>
                  </a:lnTo>
                  <a:lnTo>
                    <a:pt x="215" y="146"/>
                  </a:lnTo>
                  <a:lnTo>
                    <a:pt x="215" y="146"/>
                  </a:lnTo>
                  <a:lnTo>
                    <a:pt x="214" y="146"/>
                  </a:lnTo>
                  <a:lnTo>
                    <a:pt x="214" y="146"/>
                  </a:lnTo>
                  <a:lnTo>
                    <a:pt x="213" y="144"/>
                  </a:lnTo>
                  <a:lnTo>
                    <a:pt x="213" y="142"/>
                  </a:lnTo>
                  <a:lnTo>
                    <a:pt x="213" y="141"/>
                  </a:lnTo>
                  <a:lnTo>
                    <a:pt x="213" y="141"/>
                  </a:lnTo>
                  <a:lnTo>
                    <a:pt x="213" y="140"/>
                  </a:lnTo>
                  <a:lnTo>
                    <a:pt x="213" y="140"/>
                  </a:lnTo>
                  <a:lnTo>
                    <a:pt x="212" y="140"/>
                  </a:lnTo>
                  <a:lnTo>
                    <a:pt x="212" y="140"/>
                  </a:lnTo>
                  <a:lnTo>
                    <a:pt x="212" y="139"/>
                  </a:lnTo>
                  <a:lnTo>
                    <a:pt x="212" y="139"/>
                  </a:lnTo>
                  <a:lnTo>
                    <a:pt x="212" y="139"/>
                  </a:lnTo>
                  <a:lnTo>
                    <a:pt x="210" y="136"/>
                  </a:lnTo>
                  <a:lnTo>
                    <a:pt x="210" y="135"/>
                  </a:lnTo>
                  <a:lnTo>
                    <a:pt x="209" y="133"/>
                  </a:lnTo>
                  <a:lnTo>
                    <a:pt x="209" y="132"/>
                  </a:lnTo>
                  <a:lnTo>
                    <a:pt x="208" y="132"/>
                  </a:lnTo>
                  <a:lnTo>
                    <a:pt x="207" y="130"/>
                  </a:lnTo>
                  <a:lnTo>
                    <a:pt x="206" y="129"/>
                  </a:lnTo>
                  <a:lnTo>
                    <a:pt x="206" y="129"/>
                  </a:lnTo>
                  <a:lnTo>
                    <a:pt x="206" y="129"/>
                  </a:lnTo>
                  <a:lnTo>
                    <a:pt x="206" y="129"/>
                  </a:lnTo>
                  <a:lnTo>
                    <a:pt x="205" y="129"/>
                  </a:lnTo>
                  <a:lnTo>
                    <a:pt x="205" y="130"/>
                  </a:lnTo>
                  <a:lnTo>
                    <a:pt x="204" y="131"/>
                  </a:lnTo>
                  <a:lnTo>
                    <a:pt x="202" y="132"/>
                  </a:lnTo>
                  <a:lnTo>
                    <a:pt x="202" y="132"/>
                  </a:lnTo>
                  <a:lnTo>
                    <a:pt x="201" y="132"/>
                  </a:lnTo>
                  <a:lnTo>
                    <a:pt x="201" y="133"/>
                  </a:lnTo>
                  <a:lnTo>
                    <a:pt x="200" y="133"/>
                  </a:lnTo>
                  <a:lnTo>
                    <a:pt x="200" y="133"/>
                  </a:lnTo>
                  <a:lnTo>
                    <a:pt x="198" y="133"/>
                  </a:lnTo>
                  <a:lnTo>
                    <a:pt x="197" y="134"/>
                  </a:lnTo>
                  <a:lnTo>
                    <a:pt x="196" y="135"/>
                  </a:lnTo>
                  <a:lnTo>
                    <a:pt x="193" y="139"/>
                  </a:lnTo>
                  <a:lnTo>
                    <a:pt x="193" y="139"/>
                  </a:lnTo>
                  <a:lnTo>
                    <a:pt x="193" y="139"/>
                  </a:lnTo>
                  <a:lnTo>
                    <a:pt x="193" y="140"/>
                  </a:lnTo>
                  <a:lnTo>
                    <a:pt x="188" y="142"/>
                  </a:lnTo>
                  <a:lnTo>
                    <a:pt x="187" y="142"/>
                  </a:lnTo>
                  <a:lnTo>
                    <a:pt x="187" y="142"/>
                  </a:lnTo>
                  <a:lnTo>
                    <a:pt x="187" y="142"/>
                  </a:lnTo>
                  <a:lnTo>
                    <a:pt x="187" y="142"/>
                  </a:lnTo>
                  <a:lnTo>
                    <a:pt x="184" y="137"/>
                  </a:lnTo>
                  <a:lnTo>
                    <a:pt x="185" y="134"/>
                  </a:lnTo>
                  <a:lnTo>
                    <a:pt x="185" y="133"/>
                  </a:lnTo>
                  <a:lnTo>
                    <a:pt x="185" y="133"/>
                  </a:lnTo>
                  <a:lnTo>
                    <a:pt x="185" y="133"/>
                  </a:lnTo>
                  <a:lnTo>
                    <a:pt x="185" y="132"/>
                  </a:lnTo>
                  <a:lnTo>
                    <a:pt x="184" y="132"/>
                  </a:lnTo>
                  <a:lnTo>
                    <a:pt x="183" y="132"/>
                  </a:lnTo>
                  <a:lnTo>
                    <a:pt x="182" y="131"/>
                  </a:lnTo>
                  <a:lnTo>
                    <a:pt x="182" y="131"/>
                  </a:lnTo>
                  <a:lnTo>
                    <a:pt x="181" y="133"/>
                  </a:lnTo>
                  <a:lnTo>
                    <a:pt x="181" y="133"/>
                  </a:lnTo>
                  <a:lnTo>
                    <a:pt x="181" y="134"/>
                  </a:lnTo>
                  <a:lnTo>
                    <a:pt x="181" y="136"/>
                  </a:lnTo>
                  <a:lnTo>
                    <a:pt x="181" y="136"/>
                  </a:lnTo>
                  <a:lnTo>
                    <a:pt x="180" y="137"/>
                  </a:lnTo>
                  <a:lnTo>
                    <a:pt x="180" y="138"/>
                  </a:lnTo>
                  <a:lnTo>
                    <a:pt x="179" y="139"/>
                  </a:lnTo>
                  <a:lnTo>
                    <a:pt x="179" y="140"/>
                  </a:lnTo>
                  <a:lnTo>
                    <a:pt x="179" y="140"/>
                  </a:lnTo>
                  <a:lnTo>
                    <a:pt x="178" y="140"/>
                  </a:lnTo>
                  <a:lnTo>
                    <a:pt x="177" y="139"/>
                  </a:lnTo>
                  <a:lnTo>
                    <a:pt x="177" y="139"/>
                  </a:lnTo>
                  <a:lnTo>
                    <a:pt x="174" y="138"/>
                  </a:lnTo>
                  <a:lnTo>
                    <a:pt x="174" y="138"/>
                  </a:lnTo>
                  <a:lnTo>
                    <a:pt x="174" y="137"/>
                  </a:lnTo>
                  <a:lnTo>
                    <a:pt x="173" y="137"/>
                  </a:lnTo>
                  <a:lnTo>
                    <a:pt x="173" y="136"/>
                  </a:lnTo>
                  <a:lnTo>
                    <a:pt x="172" y="135"/>
                  </a:lnTo>
                  <a:lnTo>
                    <a:pt x="172" y="135"/>
                  </a:lnTo>
                  <a:lnTo>
                    <a:pt x="172" y="135"/>
                  </a:lnTo>
                  <a:lnTo>
                    <a:pt x="172" y="135"/>
                  </a:lnTo>
                  <a:lnTo>
                    <a:pt x="172" y="134"/>
                  </a:lnTo>
                  <a:lnTo>
                    <a:pt x="171" y="134"/>
                  </a:lnTo>
                  <a:lnTo>
                    <a:pt x="171" y="134"/>
                  </a:lnTo>
                  <a:lnTo>
                    <a:pt x="167" y="135"/>
                  </a:lnTo>
                  <a:lnTo>
                    <a:pt x="166" y="135"/>
                  </a:lnTo>
                  <a:lnTo>
                    <a:pt x="166" y="136"/>
                  </a:lnTo>
                  <a:lnTo>
                    <a:pt x="166" y="136"/>
                  </a:lnTo>
                  <a:lnTo>
                    <a:pt x="166" y="137"/>
                  </a:lnTo>
                  <a:lnTo>
                    <a:pt x="165" y="137"/>
                  </a:lnTo>
                  <a:lnTo>
                    <a:pt x="165" y="138"/>
                  </a:lnTo>
                  <a:lnTo>
                    <a:pt x="165" y="138"/>
                  </a:lnTo>
                  <a:lnTo>
                    <a:pt x="165" y="138"/>
                  </a:lnTo>
                  <a:lnTo>
                    <a:pt x="165" y="138"/>
                  </a:lnTo>
                  <a:lnTo>
                    <a:pt x="165" y="138"/>
                  </a:lnTo>
                  <a:lnTo>
                    <a:pt x="164" y="138"/>
                  </a:lnTo>
                  <a:lnTo>
                    <a:pt x="163" y="139"/>
                  </a:lnTo>
                  <a:lnTo>
                    <a:pt x="163" y="138"/>
                  </a:lnTo>
                  <a:lnTo>
                    <a:pt x="163" y="138"/>
                  </a:lnTo>
                  <a:lnTo>
                    <a:pt x="162" y="139"/>
                  </a:lnTo>
                  <a:lnTo>
                    <a:pt x="161" y="139"/>
                  </a:lnTo>
                  <a:lnTo>
                    <a:pt x="161" y="139"/>
                  </a:lnTo>
                  <a:lnTo>
                    <a:pt x="161" y="141"/>
                  </a:lnTo>
                  <a:lnTo>
                    <a:pt x="161" y="141"/>
                  </a:lnTo>
                  <a:lnTo>
                    <a:pt x="161" y="141"/>
                  </a:lnTo>
                  <a:lnTo>
                    <a:pt x="161" y="141"/>
                  </a:lnTo>
                  <a:lnTo>
                    <a:pt x="161" y="142"/>
                  </a:lnTo>
                  <a:lnTo>
                    <a:pt x="161" y="142"/>
                  </a:lnTo>
                  <a:lnTo>
                    <a:pt x="161" y="143"/>
                  </a:lnTo>
                  <a:lnTo>
                    <a:pt x="161" y="143"/>
                  </a:lnTo>
                  <a:lnTo>
                    <a:pt x="161" y="145"/>
                  </a:lnTo>
                  <a:lnTo>
                    <a:pt x="161" y="145"/>
                  </a:lnTo>
                  <a:lnTo>
                    <a:pt x="161" y="145"/>
                  </a:lnTo>
                  <a:lnTo>
                    <a:pt x="160" y="146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59" y="147"/>
                  </a:lnTo>
                  <a:lnTo>
                    <a:pt x="160" y="148"/>
                  </a:lnTo>
                  <a:lnTo>
                    <a:pt x="160" y="148"/>
                  </a:lnTo>
                  <a:lnTo>
                    <a:pt x="160" y="148"/>
                  </a:lnTo>
                  <a:lnTo>
                    <a:pt x="161" y="149"/>
                  </a:lnTo>
                  <a:lnTo>
                    <a:pt x="162" y="149"/>
                  </a:lnTo>
                  <a:lnTo>
                    <a:pt x="162" y="149"/>
                  </a:lnTo>
                  <a:lnTo>
                    <a:pt x="162" y="149"/>
                  </a:lnTo>
                  <a:lnTo>
                    <a:pt x="163" y="149"/>
                  </a:lnTo>
                  <a:lnTo>
                    <a:pt x="163" y="149"/>
                  </a:lnTo>
                  <a:lnTo>
                    <a:pt x="163" y="149"/>
                  </a:lnTo>
                  <a:lnTo>
                    <a:pt x="163" y="149"/>
                  </a:lnTo>
                  <a:lnTo>
                    <a:pt x="164" y="149"/>
                  </a:lnTo>
                  <a:lnTo>
                    <a:pt x="164" y="150"/>
                  </a:lnTo>
                  <a:lnTo>
                    <a:pt x="165" y="150"/>
                  </a:lnTo>
                  <a:lnTo>
                    <a:pt x="165" y="150"/>
                  </a:lnTo>
                  <a:lnTo>
                    <a:pt x="166" y="151"/>
                  </a:lnTo>
                  <a:lnTo>
                    <a:pt x="166" y="151"/>
                  </a:lnTo>
                  <a:lnTo>
                    <a:pt x="166" y="151"/>
                  </a:lnTo>
                  <a:lnTo>
                    <a:pt x="166" y="151"/>
                  </a:lnTo>
                  <a:lnTo>
                    <a:pt x="166" y="151"/>
                  </a:lnTo>
                  <a:lnTo>
                    <a:pt x="165" y="152"/>
                  </a:lnTo>
                  <a:lnTo>
                    <a:pt x="165" y="152"/>
                  </a:lnTo>
                  <a:lnTo>
                    <a:pt x="165" y="152"/>
                  </a:lnTo>
                  <a:lnTo>
                    <a:pt x="164" y="153"/>
                  </a:lnTo>
                  <a:lnTo>
                    <a:pt x="164" y="153"/>
                  </a:lnTo>
                  <a:lnTo>
                    <a:pt x="164" y="154"/>
                  </a:lnTo>
                  <a:lnTo>
                    <a:pt x="164" y="154"/>
                  </a:lnTo>
                  <a:lnTo>
                    <a:pt x="164" y="155"/>
                  </a:lnTo>
                  <a:lnTo>
                    <a:pt x="164" y="155"/>
                  </a:lnTo>
                  <a:lnTo>
                    <a:pt x="164" y="155"/>
                  </a:lnTo>
                  <a:lnTo>
                    <a:pt x="164" y="155"/>
                  </a:lnTo>
                  <a:lnTo>
                    <a:pt x="164" y="156"/>
                  </a:lnTo>
                  <a:lnTo>
                    <a:pt x="164" y="156"/>
                  </a:lnTo>
                  <a:lnTo>
                    <a:pt x="164" y="156"/>
                  </a:lnTo>
                  <a:lnTo>
                    <a:pt x="164" y="157"/>
                  </a:lnTo>
                  <a:lnTo>
                    <a:pt x="163" y="157"/>
                  </a:lnTo>
                  <a:lnTo>
                    <a:pt x="163" y="157"/>
                  </a:lnTo>
                  <a:lnTo>
                    <a:pt x="163" y="157"/>
                  </a:lnTo>
                  <a:lnTo>
                    <a:pt x="163" y="157"/>
                  </a:lnTo>
                  <a:lnTo>
                    <a:pt x="162" y="157"/>
                  </a:lnTo>
                  <a:lnTo>
                    <a:pt x="162" y="156"/>
                  </a:lnTo>
                  <a:lnTo>
                    <a:pt x="162" y="156"/>
                  </a:lnTo>
                  <a:lnTo>
                    <a:pt x="162" y="156"/>
                  </a:lnTo>
                  <a:lnTo>
                    <a:pt x="162" y="156"/>
                  </a:lnTo>
                  <a:lnTo>
                    <a:pt x="162" y="155"/>
                  </a:lnTo>
                  <a:lnTo>
                    <a:pt x="162" y="155"/>
                  </a:lnTo>
                  <a:lnTo>
                    <a:pt x="162" y="155"/>
                  </a:lnTo>
                  <a:lnTo>
                    <a:pt x="162" y="155"/>
                  </a:lnTo>
                  <a:lnTo>
                    <a:pt x="162" y="154"/>
                  </a:lnTo>
                  <a:lnTo>
                    <a:pt x="162" y="154"/>
                  </a:lnTo>
                  <a:lnTo>
                    <a:pt x="162" y="154"/>
                  </a:lnTo>
                  <a:lnTo>
                    <a:pt x="162" y="154"/>
                  </a:lnTo>
                  <a:lnTo>
                    <a:pt x="161" y="153"/>
                  </a:lnTo>
                  <a:lnTo>
                    <a:pt x="161" y="153"/>
                  </a:lnTo>
                  <a:lnTo>
                    <a:pt x="161" y="153"/>
                  </a:lnTo>
                  <a:lnTo>
                    <a:pt x="159" y="153"/>
                  </a:lnTo>
                  <a:lnTo>
                    <a:pt x="159" y="153"/>
                  </a:lnTo>
                  <a:lnTo>
                    <a:pt x="158" y="153"/>
                  </a:lnTo>
                  <a:lnTo>
                    <a:pt x="158" y="153"/>
                  </a:lnTo>
                  <a:lnTo>
                    <a:pt x="158" y="153"/>
                  </a:lnTo>
                  <a:lnTo>
                    <a:pt x="157" y="153"/>
                  </a:lnTo>
                  <a:lnTo>
                    <a:pt x="157" y="153"/>
                  </a:lnTo>
                  <a:lnTo>
                    <a:pt x="155" y="153"/>
                  </a:lnTo>
                  <a:lnTo>
                    <a:pt x="155" y="153"/>
                  </a:lnTo>
                  <a:lnTo>
                    <a:pt x="155" y="153"/>
                  </a:lnTo>
                  <a:lnTo>
                    <a:pt x="155" y="153"/>
                  </a:lnTo>
                  <a:lnTo>
                    <a:pt x="155" y="153"/>
                  </a:lnTo>
                  <a:lnTo>
                    <a:pt x="155" y="155"/>
                  </a:lnTo>
                  <a:lnTo>
                    <a:pt x="155" y="157"/>
                  </a:lnTo>
                  <a:lnTo>
                    <a:pt x="156" y="158"/>
                  </a:lnTo>
                  <a:lnTo>
                    <a:pt x="156" y="162"/>
                  </a:lnTo>
                  <a:lnTo>
                    <a:pt x="156" y="164"/>
                  </a:lnTo>
                  <a:lnTo>
                    <a:pt x="156" y="165"/>
                  </a:lnTo>
                  <a:lnTo>
                    <a:pt x="156" y="167"/>
                  </a:lnTo>
                  <a:lnTo>
                    <a:pt x="155" y="167"/>
                  </a:lnTo>
                  <a:lnTo>
                    <a:pt x="155" y="168"/>
                  </a:lnTo>
                  <a:lnTo>
                    <a:pt x="155" y="168"/>
                  </a:lnTo>
                  <a:lnTo>
                    <a:pt x="155" y="168"/>
                  </a:lnTo>
                  <a:lnTo>
                    <a:pt x="155" y="169"/>
                  </a:lnTo>
                  <a:lnTo>
                    <a:pt x="155" y="169"/>
                  </a:lnTo>
                  <a:lnTo>
                    <a:pt x="156" y="171"/>
                  </a:lnTo>
                  <a:lnTo>
                    <a:pt x="156" y="172"/>
                  </a:lnTo>
                  <a:lnTo>
                    <a:pt x="156" y="172"/>
                  </a:lnTo>
                  <a:lnTo>
                    <a:pt x="156" y="172"/>
                  </a:lnTo>
                  <a:lnTo>
                    <a:pt x="156" y="172"/>
                  </a:lnTo>
                  <a:lnTo>
                    <a:pt x="157" y="172"/>
                  </a:lnTo>
                  <a:lnTo>
                    <a:pt x="157" y="172"/>
                  </a:lnTo>
                  <a:lnTo>
                    <a:pt x="157" y="172"/>
                  </a:lnTo>
                  <a:lnTo>
                    <a:pt x="157" y="172"/>
                  </a:lnTo>
                  <a:lnTo>
                    <a:pt x="157" y="172"/>
                  </a:lnTo>
                  <a:lnTo>
                    <a:pt x="157" y="171"/>
                  </a:lnTo>
                  <a:lnTo>
                    <a:pt x="157" y="171"/>
                  </a:lnTo>
                  <a:lnTo>
                    <a:pt x="157" y="170"/>
                  </a:lnTo>
                  <a:lnTo>
                    <a:pt x="157" y="170"/>
                  </a:lnTo>
                  <a:lnTo>
                    <a:pt x="157" y="170"/>
                  </a:lnTo>
                  <a:lnTo>
                    <a:pt x="158" y="169"/>
                  </a:lnTo>
                  <a:lnTo>
                    <a:pt x="160" y="165"/>
                  </a:lnTo>
                  <a:lnTo>
                    <a:pt x="160" y="165"/>
                  </a:lnTo>
                  <a:lnTo>
                    <a:pt x="160" y="165"/>
                  </a:lnTo>
                  <a:lnTo>
                    <a:pt x="161" y="164"/>
                  </a:lnTo>
                  <a:lnTo>
                    <a:pt x="161" y="164"/>
                  </a:lnTo>
                  <a:lnTo>
                    <a:pt x="161" y="164"/>
                  </a:lnTo>
                  <a:lnTo>
                    <a:pt x="161" y="164"/>
                  </a:lnTo>
                  <a:lnTo>
                    <a:pt x="161" y="164"/>
                  </a:lnTo>
                  <a:lnTo>
                    <a:pt x="162" y="164"/>
                  </a:lnTo>
                  <a:lnTo>
                    <a:pt x="162" y="164"/>
                  </a:lnTo>
                  <a:lnTo>
                    <a:pt x="166" y="165"/>
                  </a:lnTo>
                  <a:lnTo>
                    <a:pt x="166" y="166"/>
                  </a:lnTo>
                  <a:lnTo>
                    <a:pt x="167" y="166"/>
                  </a:lnTo>
                  <a:lnTo>
                    <a:pt x="167" y="166"/>
                  </a:lnTo>
                  <a:lnTo>
                    <a:pt x="168" y="167"/>
                  </a:lnTo>
                  <a:lnTo>
                    <a:pt x="168" y="167"/>
                  </a:lnTo>
                  <a:lnTo>
                    <a:pt x="169" y="168"/>
                  </a:lnTo>
                  <a:lnTo>
                    <a:pt x="169" y="168"/>
                  </a:lnTo>
                  <a:lnTo>
                    <a:pt x="169" y="169"/>
                  </a:lnTo>
                  <a:lnTo>
                    <a:pt x="170" y="169"/>
                  </a:lnTo>
                  <a:lnTo>
                    <a:pt x="170" y="169"/>
                  </a:lnTo>
                  <a:lnTo>
                    <a:pt x="170" y="169"/>
                  </a:lnTo>
                  <a:lnTo>
                    <a:pt x="170" y="169"/>
                  </a:lnTo>
                  <a:lnTo>
                    <a:pt x="170" y="171"/>
                  </a:lnTo>
                  <a:lnTo>
                    <a:pt x="171" y="173"/>
                  </a:lnTo>
                  <a:lnTo>
                    <a:pt x="171" y="174"/>
                  </a:lnTo>
                  <a:lnTo>
                    <a:pt x="171" y="174"/>
                  </a:lnTo>
                  <a:lnTo>
                    <a:pt x="171" y="175"/>
                  </a:lnTo>
                  <a:lnTo>
                    <a:pt x="171" y="175"/>
                  </a:lnTo>
                  <a:lnTo>
                    <a:pt x="171" y="175"/>
                  </a:lnTo>
                  <a:lnTo>
                    <a:pt x="171" y="175"/>
                  </a:lnTo>
                  <a:lnTo>
                    <a:pt x="171" y="175"/>
                  </a:lnTo>
                  <a:lnTo>
                    <a:pt x="171" y="175"/>
                  </a:lnTo>
                  <a:lnTo>
                    <a:pt x="171" y="175"/>
                  </a:lnTo>
                  <a:lnTo>
                    <a:pt x="172" y="175"/>
                  </a:lnTo>
                  <a:lnTo>
                    <a:pt x="172" y="176"/>
                  </a:lnTo>
                  <a:lnTo>
                    <a:pt x="172" y="176"/>
                  </a:lnTo>
                  <a:lnTo>
                    <a:pt x="172" y="176"/>
                  </a:lnTo>
                  <a:lnTo>
                    <a:pt x="172" y="176"/>
                  </a:lnTo>
                  <a:lnTo>
                    <a:pt x="172" y="176"/>
                  </a:lnTo>
                  <a:lnTo>
                    <a:pt x="174" y="181"/>
                  </a:lnTo>
                  <a:lnTo>
                    <a:pt x="174" y="182"/>
                  </a:lnTo>
                  <a:lnTo>
                    <a:pt x="175" y="183"/>
                  </a:lnTo>
                  <a:lnTo>
                    <a:pt x="175" y="184"/>
                  </a:lnTo>
                  <a:lnTo>
                    <a:pt x="174" y="186"/>
                  </a:lnTo>
                  <a:lnTo>
                    <a:pt x="174" y="186"/>
                  </a:lnTo>
                  <a:lnTo>
                    <a:pt x="174" y="186"/>
                  </a:lnTo>
                  <a:lnTo>
                    <a:pt x="174" y="186"/>
                  </a:lnTo>
                  <a:lnTo>
                    <a:pt x="174" y="186"/>
                  </a:lnTo>
                  <a:lnTo>
                    <a:pt x="173" y="186"/>
                  </a:lnTo>
                  <a:lnTo>
                    <a:pt x="173" y="186"/>
                  </a:lnTo>
                  <a:lnTo>
                    <a:pt x="173" y="186"/>
                  </a:lnTo>
                  <a:lnTo>
                    <a:pt x="173" y="186"/>
                  </a:lnTo>
                  <a:lnTo>
                    <a:pt x="173" y="186"/>
                  </a:lnTo>
                  <a:lnTo>
                    <a:pt x="173" y="185"/>
                  </a:lnTo>
                  <a:lnTo>
                    <a:pt x="173" y="185"/>
                  </a:lnTo>
                  <a:lnTo>
                    <a:pt x="170" y="184"/>
                  </a:lnTo>
                  <a:lnTo>
                    <a:pt x="169" y="184"/>
                  </a:lnTo>
                  <a:lnTo>
                    <a:pt x="169" y="184"/>
                  </a:lnTo>
                  <a:lnTo>
                    <a:pt x="168" y="184"/>
                  </a:lnTo>
                  <a:lnTo>
                    <a:pt x="167" y="183"/>
                  </a:lnTo>
                  <a:lnTo>
                    <a:pt x="166" y="183"/>
                  </a:lnTo>
                  <a:lnTo>
                    <a:pt x="166" y="183"/>
                  </a:lnTo>
                  <a:lnTo>
                    <a:pt x="166" y="183"/>
                  </a:lnTo>
                  <a:lnTo>
                    <a:pt x="166" y="183"/>
                  </a:lnTo>
                  <a:lnTo>
                    <a:pt x="166" y="182"/>
                  </a:lnTo>
                  <a:lnTo>
                    <a:pt x="165" y="181"/>
                  </a:lnTo>
                  <a:lnTo>
                    <a:pt x="165" y="180"/>
                  </a:lnTo>
                  <a:lnTo>
                    <a:pt x="163" y="180"/>
                  </a:lnTo>
                  <a:lnTo>
                    <a:pt x="163" y="180"/>
                  </a:lnTo>
                  <a:lnTo>
                    <a:pt x="161" y="180"/>
                  </a:lnTo>
                  <a:lnTo>
                    <a:pt x="161" y="180"/>
                  </a:lnTo>
                  <a:lnTo>
                    <a:pt x="160" y="181"/>
                  </a:lnTo>
                  <a:lnTo>
                    <a:pt x="159" y="181"/>
                  </a:lnTo>
                  <a:lnTo>
                    <a:pt x="159" y="181"/>
                  </a:lnTo>
                  <a:lnTo>
                    <a:pt x="159" y="182"/>
                  </a:lnTo>
                  <a:lnTo>
                    <a:pt x="159" y="182"/>
                  </a:lnTo>
                  <a:lnTo>
                    <a:pt x="159" y="182"/>
                  </a:lnTo>
                  <a:lnTo>
                    <a:pt x="159" y="182"/>
                  </a:lnTo>
                  <a:lnTo>
                    <a:pt x="158" y="182"/>
                  </a:lnTo>
                  <a:lnTo>
                    <a:pt x="158" y="182"/>
                  </a:lnTo>
                  <a:lnTo>
                    <a:pt x="158" y="182"/>
                  </a:lnTo>
                  <a:lnTo>
                    <a:pt x="158" y="182"/>
                  </a:lnTo>
                  <a:lnTo>
                    <a:pt x="158" y="182"/>
                  </a:lnTo>
                  <a:lnTo>
                    <a:pt x="157" y="182"/>
                  </a:lnTo>
                  <a:lnTo>
                    <a:pt x="157" y="182"/>
                  </a:lnTo>
                  <a:lnTo>
                    <a:pt x="157" y="182"/>
                  </a:lnTo>
                  <a:lnTo>
                    <a:pt x="157" y="182"/>
                  </a:lnTo>
                  <a:lnTo>
                    <a:pt x="156" y="182"/>
                  </a:lnTo>
                  <a:lnTo>
                    <a:pt x="156" y="182"/>
                  </a:lnTo>
                  <a:lnTo>
                    <a:pt x="156" y="182"/>
                  </a:lnTo>
                  <a:lnTo>
                    <a:pt x="155" y="182"/>
                  </a:lnTo>
                  <a:lnTo>
                    <a:pt x="155" y="182"/>
                  </a:lnTo>
                  <a:lnTo>
                    <a:pt x="155" y="182"/>
                  </a:lnTo>
                  <a:lnTo>
                    <a:pt x="155" y="183"/>
                  </a:lnTo>
                  <a:lnTo>
                    <a:pt x="154" y="183"/>
                  </a:lnTo>
                  <a:lnTo>
                    <a:pt x="154" y="183"/>
                  </a:lnTo>
                  <a:lnTo>
                    <a:pt x="154" y="183"/>
                  </a:lnTo>
                  <a:lnTo>
                    <a:pt x="153" y="183"/>
                  </a:lnTo>
                  <a:lnTo>
                    <a:pt x="153" y="183"/>
                  </a:lnTo>
                  <a:lnTo>
                    <a:pt x="152" y="183"/>
                  </a:lnTo>
                  <a:lnTo>
                    <a:pt x="150" y="183"/>
                  </a:lnTo>
                  <a:lnTo>
                    <a:pt x="148" y="184"/>
                  </a:lnTo>
                  <a:lnTo>
                    <a:pt x="147" y="184"/>
                  </a:lnTo>
                  <a:lnTo>
                    <a:pt x="147" y="185"/>
                  </a:lnTo>
                  <a:lnTo>
                    <a:pt x="147" y="185"/>
                  </a:lnTo>
                  <a:lnTo>
                    <a:pt x="146" y="186"/>
                  </a:lnTo>
                  <a:lnTo>
                    <a:pt x="145" y="187"/>
                  </a:lnTo>
                  <a:lnTo>
                    <a:pt x="144" y="188"/>
                  </a:lnTo>
                  <a:lnTo>
                    <a:pt x="144" y="189"/>
                  </a:lnTo>
                  <a:lnTo>
                    <a:pt x="144" y="189"/>
                  </a:lnTo>
                  <a:lnTo>
                    <a:pt x="142" y="190"/>
                  </a:lnTo>
                  <a:lnTo>
                    <a:pt x="142" y="190"/>
                  </a:lnTo>
                  <a:lnTo>
                    <a:pt x="142" y="191"/>
                  </a:lnTo>
                  <a:lnTo>
                    <a:pt x="142" y="191"/>
                  </a:lnTo>
                  <a:lnTo>
                    <a:pt x="142" y="191"/>
                  </a:lnTo>
                  <a:lnTo>
                    <a:pt x="141" y="191"/>
                  </a:lnTo>
                  <a:lnTo>
                    <a:pt x="141" y="191"/>
                  </a:lnTo>
                  <a:lnTo>
                    <a:pt x="141" y="191"/>
                  </a:lnTo>
                  <a:lnTo>
                    <a:pt x="137" y="190"/>
                  </a:lnTo>
                  <a:lnTo>
                    <a:pt x="136" y="189"/>
                  </a:lnTo>
                  <a:lnTo>
                    <a:pt x="136" y="189"/>
                  </a:lnTo>
                  <a:lnTo>
                    <a:pt x="135" y="189"/>
                  </a:lnTo>
                  <a:lnTo>
                    <a:pt x="134" y="188"/>
                  </a:lnTo>
                  <a:lnTo>
                    <a:pt x="134" y="188"/>
                  </a:lnTo>
                  <a:lnTo>
                    <a:pt x="133" y="188"/>
                  </a:lnTo>
                  <a:lnTo>
                    <a:pt x="131" y="187"/>
                  </a:lnTo>
                  <a:lnTo>
                    <a:pt x="130" y="187"/>
                  </a:lnTo>
                  <a:lnTo>
                    <a:pt x="128" y="187"/>
                  </a:lnTo>
                  <a:lnTo>
                    <a:pt x="128" y="187"/>
                  </a:lnTo>
                  <a:lnTo>
                    <a:pt x="126" y="187"/>
                  </a:lnTo>
                  <a:lnTo>
                    <a:pt x="126" y="188"/>
                  </a:lnTo>
                  <a:lnTo>
                    <a:pt x="126" y="188"/>
                  </a:lnTo>
                  <a:lnTo>
                    <a:pt x="125" y="188"/>
                  </a:lnTo>
                  <a:lnTo>
                    <a:pt x="125" y="188"/>
                  </a:lnTo>
                  <a:lnTo>
                    <a:pt x="123" y="188"/>
                  </a:lnTo>
                  <a:lnTo>
                    <a:pt x="119" y="187"/>
                  </a:lnTo>
                  <a:lnTo>
                    <a:pt x="119" y="187"/>
                  </a:lnTo>
                  <a:lnTo>
                    <a:pt x="119" y="187"/>
                  </a:lnTo>
                  <a:lnTo>
                    <a:pt x="118" y="187"/>
                  </a:lnTo>
                  <a:lnTo>
                    <a:pt x="118" y="187"/>
                  </a:lnTo>
                  <a:lnTo>
                    <a:pt x="118" y="187"/>
                  </a:lnTo>
                  <a:lnTo>
                    <a:pt x="117" y="187"/>
                  </a:lnTo>
                  <a:lnTo>
                    <a:pt x="117" y="186"/>
                  </a:lnTo>
                  <a:lnTo>
                    <a:pt x="117" y="186"/>
                  </a:lnTo>
                  <a:lnTo>
                    <a:pt x="117" y="186"/>
                  </a:lnTo>
                  <a:lnTo>
                    <a:pt x="116" y="186"/>
                  </a:lnTo>
                  <a:lnTo>
                    <a:pt x="115" y="184"/>
                  </a:lnTo>
                  <a:lnTo>
                    <a:pt x="110" y="180"/>
                  </a:lnTo>
                  <a:lnTo>
                    <a:pt x="109" y="179"/>
                  </a:lnTo>
                  <a:lnTo>
                    <a:pt x="108" y="178"/>
                  </a:lnTo>
                  <a:lnTo>
                    <a:pt x="106" y="179"/>
                  </a:lnTo>
                  <a:lnTo>
                    <a:pt x="106" y="179"/>
                  </a:lnTo>
                  <a:lnTo>
                    <a:pt x="106" y="179"/>
                  </a:lnTo>
                  <a:lnTo>
                    <a:pt x="106" y="179"/>
                  </a:lnTo>
                  <a:lnTo>
                    <a:pt x="106" y="179"/>
                  </a:lnTo>
                  <a:lnTo>
                    <a:pt x="105" y="178"/>
                  </a:lnTo>
                  <a:lnTo>
                    <a:pt x="106" y="175"/>
                  </a:lnTo>
                  <a:lnTo>
                    <a:pt x="106" y="173"/>
                  </a:lnTo>
                  <a:lnTo>
                    <a:pt x="106" y="173"/>
                  </a:lnTo>
                  <a:lnTo>
                    <a:pt x="106" y="173"/>
                  </a:lnTo>
                  <a:lnTo>
                    <a:pt x="106" y="173"/>
                  </a:lnTo>
                  <a:lnTo>
                    <a:pt x="107" y="173"/>
                  </a:lnTo>
                  <a:lnTo>
                    <a:pt x="107" y="172"/>
                  </a:lnTo>
                  <a:lnTo>
                    <a:pt x="109" y="172"/>
                  </a:lnTo>
                  <a:lnTo>
                    <a:pt x="109" y="171"/>
                  </a:lnTo>
                  <a:lnTo>
                    <a:pt x="110" y="171"/>
                  </a:lnTo>
                  <a:lnTo>
                    <a:pt x="110" y="171"/>
                  </a:lnTo>
                  <a:lnTo>
                    <a:pt x="110" y="171"/>
                  </a:lnTo>
                  <a:lnTo>
                    <a:pt x="110" y="170"/>
                  </a:lnTo>
                  <a:lnTo>
                    <a:pt x="110" y="170"/>
                  </a:lnTo>
                  <a:lnTo>
                    <a:pt x="110" y="170"/>
                  </a:lnTo>
                  <a:lnTo>
                    <a:pt x="110" y="170"/>
                  </a:lnTo>
                  <a:lnTo>
                    <a:pt x="110" y="170"/>
                  </a:lnTo>
                  <a:lnTo>
                    <a:pt x="110" y="165"/>
                  </a:lnTo>
                  <a:lnTo>
                    <a:pt x="109" y="164"/>
                  </a:lnTo>
                  <a:lnTo>
                    <a:pt x="109" y="163"/>
                  </a:lnTo>
                  <a:lnTo>
                    <a:pt x="108" y="164"/>
                  </a:lnTo>
                  <a:lnTo>
                    <a:pt x="108" y="164"/>
                  </a:lnTo>
                  <a:lnTo>
                    <a:pt x="108" y="164"/>
                  </a:lnTo>
                  <a:lnTo>
                    <a:pt x="108" y="164"/>
                  </a:lnTo>
                  <a:lnTo>
                    <a:pt x="107" y="164"/>
                  </a:lnTo>
                  <a:lnTo>
                    <a:pt x="106" y="164"/>
                  </a:lnTo>
                  <a:lnTo>
                    <a:pt x="106" y="164"/>
                  </a:lnTo>
                  <a:lnTo>
                    <a:pt x="106" y="164"/>
                  </a:lnTo>
                  <a:lnTo>
                    <a:pt x="105" y="164"/>
                  </a:lnTo>
                  <a:lnTo>
                    <a:pt x="105" y="164"/>
                  </a:lnTo>
                  <a:lnTo>
                    <a:pt x="104" y="165"/>
                  </a:lnTo>
                  <a:lnTo>
                    <a:pt x="104" y="165"/>
                  </a:lnTo>
                  <a:lnTo>
                    <a:pt x="103" y="165"/>
                  </a:lnTo>
                  <a:lnTo>
                    <a:pt x="103" y="166"/>
                  </a:lnTo>
                  <a:lnTo>
                    <a:pt x="103" y="166"/>
                  </a:lnTo>
                  <a:lnTo>
                    <a:pt x="102" y="166"/>
                  </a:lnTo>
                  <a:lnTo>
                    <a:pt x="102" y="168"/>
                  </a:lnTo>
                  <a:lnTo>
                    <a:pt x="102" y="168"/>
                  </a:lnTo>
                  <a:lnTo>
                    <a:pt x="101" y="169"/>
                  </a:lnTo>
                  <a:lnTo>
                    <a:pt x="99" y="171"/>
                  </a:lnTo>
                  <a:lnTo>
                    <a:pt x="99" y="170"/>
                  </a:lnTo>
                  <a:lnTo>
                    <a:pt x="98" y="170"/>
                  </a:lnTo>
                  <a:lnTo>
                    <a:pt x="98" y="170"/>
                  </a:lnTo>
                  <a:lnTo>
                    <a:pt x="96" y="171"/>
                  </a:lnTo>
                  <a:lnTo>
                    <a:pt x="93" y="173"/>
                  </a:lnTo>
                  <a:lnTo>
                    <a:pt x="92" y="174"/>
                  </a:lnTo>
                  <a:lnTo>
                    <a:pt x="92" y="174"/>
                  </a:lnTo>
                  <a:lnTo>
                    <a:pt x="92" y="175"/>
                  </a:lnTo>
                  <a:lnTo>
                    <a:pt x="91" y="176"/>
                  </a:lnTo>
                  <a:lnTo>
                    <a:pt x="91" y="177"/>
                  </a:lnTo>
                  <a:lnTo>
                    <a:pt x="91" y="177"/>
                  </a:lnTo>
                  <a:lnTo>
                    <a:pt x="91" y="177"/>
                  </a:lnTo>
                  <a:lnTo>
                    <a:pt x="91" y="177"/>
                  </a:lnTo>
                  <a:lnTo>
                    <a:pt x="91" y="177"/>
                  </a:lnTo>
                  <a:lnTo>
                    <a:pt x="91" y="178"/>
                  </a:lnTo>
                  <a:lnTo>
                    <a:pt x="90" y="179"/>
                  </a:lnTo>
                  <a:lnTo>
                    <a:pt x="89" y="184"/>
                  </a:lnTo>
                  <a:lnTo>
                    <a:pt x="89" y="184"/>
                  </a:lnTo>
                  <a:lnTo>
                    <a:pt x="88" y="184"/>
                  </a:lnTo>
                  <a:lnTo>
                    <a:pt x="88" y="186"/>
                  </a:lnTo>
                  <a:lnTo>
                    <a:pt x="87" y="188"/>
                  </a:lnTo>
                  <a:lnTo>
                    <a:pt x="86" y="188"/>
                  </a:lnTo>
                  <a:lnTo>
                    <a:pt x="86" y="188"/>
                  </a:lnTo>
                  <a:lnTo>
                    <a:pt x="85" y="189"/>
                  </a:lnTo>
                  <a:lnTo>
                    <a:pt x="85" y="189"/>
                  </a:lnTo>
                  <a:lnTo>
                    <a:pt x="84" y="189"/>
                  </a:lnTo>
                  <a:lnTo>
                    <a:pt x="84" y="189"/>
                  </a:lnTo>
                  <a:lnTo>
                    <a:pt x="80" y="188"/>
                  </a:lnTo>
                  <a:lnTo>
                    <a:pt x="80" y="188"/>
                  </a:lnTo>
                  <a:lnTo>
                    <a:pt x="80" y="188"/>
                  </a:lnTo>
                  <a:lnTo>
                    <a:pt x="78" y="187"/>
                  </a:lnTo>
                  <a:lnTo>
                    <a:pt x="78" y="187"/>
                  </a:lnTo>
                  <a:lnTo>
                    <a:pt x="78" y="187"/>
                  </a:lnTo>
                  <a:lnTo>
                    <a:pt x="78" y="186"/>
                  </a:lnTo>
                  <a:lnTo>
                    <a:pt x="79" y="185"/>
                  </a:lnTo>
                  <a:lnTo>
                    <a:pt x="79" y="183"/>
                  </a:lnTo>
                  <a:lnTo>
                    <a:pt x="79" y="182"/>
                  </a:lnTo>
                  <a:lnTo>
                    <a:pt x="80" y="182"/>
                  </a:lnTo>
                  <a:lnTo>
                    <a:pt x="80" y="182"/>
                  </a:lnTo>
                  <a:lnTo>
                    <a:pt x="80" y="181"/>
                  </a:lnTo>
                  <a:lnTo>
                    <a:pt x="80" y="181"/>
                  </a:lnTo>
                  <a:lnTo>
                    <a:pt x="81" y="179"/>
                  </a:lnTo>
                  <a:lnTo>
                    <a:pt x="81" y="179"/>
                  </a:lnTo>
                  <a:lnTo>
                    <a:pt x="80" y="178"/>
                  </a:lnTo>
                  <a:lnTo>
                    <a:pt x="79" y="178"/>
                  </a:lnTo>
                  <a:lnTo>
                    <a:pt x="78" y="177"/>
                  </a:lnTo>
                  <a:lnTo>
                    <a:pt x="74" y="176"/>
                  </a:lnTo>
                  <a:lnTo>
                    <a:pt x="74" y="176"/>
                  </a:lnTo>
                  <a:lnTo>
                    <a:pt x="74" y="176"/>
                  </a:lnTo>
                  <a:lnTo>
                    <a:pt x="74" y="176"/>
                  </a:lnTo>
                  <a:lnTo>
                    <a:pt x="73" y="176"/>
                  </a:lnTo>
                  <a:lnTo>
                    <a:pt x="73" y="176"/>
                  </a:lnTo>
                  <a:lnTo>
                    <a:pt x="73" y="176"/>
                  </a:lnTo>
                  <a:lnTo>
                    <a:pt x="70" y="175"/>
                  </a:lnTo>
                  <a:lnTo>
                    <a:pt x="70" y="175"/>
                  </a:lnTo>
                  <a:lnTo>
                    <a:pt x="70" y="175"/>
                  </a:lnTo>
                  <a:lnTo>
                    <a:pt x="69" y="174"/>
                  </a:lnTo>
                  <a:lnTo>
                    <a:pt x="69" y="174"/>
                  </a:lnTo>
                  <a:lnTo>
                    <a:pt x="69" y="173"/>
                  </a:lnTo>
                  <a:lnTo>
                    <a:pt x="69" y="173"/>
                  </a:lnTo>
                  <a:lnTo>
                    <a:pt x="67" y="172"/>
                  </a:lnTo>
                  <a:lnTo>
                    <a:pt x="65" y="171"/>
                  </a:lnTo>
                  <a:lnTo>
                    <a:pt x="64" y="171"/>
                  </a:lnTo>
                  <a:lnTo>
                    <a:pt x="63" y="173"/>
                  </a:lnTo>
                  <a:lnTo>
                    <a:pt x="63" y="173"/>
                  </a:lnTo>
                  <a:lnTo>
                    <a:pt x="63" y="173"/>
                  </a:lnTo>
                  <a:lnTo>
                    <a:pt x="63" y="173"/>
                  </a:lnTo>
                  <a:lnTo>
                    <a:pt x="63" y="174"/>
                  </a:lnTo>
                  <a:lnTo>
                    <a:pt x="63" y="174"/>
                  </a:lnTo>
                  <a:lnTo>
                    <a:pt x="63" y="174"/>
                  </a:lnTo>
                  <a:lnTo>
                    <a:pt x="63" y="175"/>
                  </a:lnTo>
                  <a:lnTo>
                    <a:pt x="63" y="175"/>
                  </a:lnTo>
                  <a:lnTo>
                    <a:pt x="63" y="175"/>
                  </a:lnTo>
                  <a:lnTo>
                    <a:pt x="63" y="175"/>
                  </a:lnTo>
                  <a:lnTo>
                    <a:pt x="62" y="176"/>
                  </a:lnTo>
                  <a:lnTo>
                    <a:pt x="62" y="177"/>
                  </a:lnTo>
                  <a:lnTo>
                    <a:pt x="62" y="177"/>
                  </a:lnTo>
                  <a:lnTo>
                    <a:pt x="62" y="177"/>
                  </a:lnTo>
                  <a:lnTo>
                    <a:pt x="62" y="177"/>
                  </a:lnTo>
                  <a:lnTo>
                    <a:pt x="62" y="177"/>
                  </a:lnTo>
                  <a:lnTo>
                    <a:pt x="62" y="177"/>
                  </a:lnTo>
                  <a:lnTo>
                    <a:pt x="61" y="177"/>
                  </a:lnTo>
                  <a:lnTo>
                    <a:pt x="61" y="176"/>
                  </a:lnTo>
                  <a:lnTo>
                    <a:pt x="61" y="176"/>
                  </a:lnTo>
                  <a:lnTo>
                    <a:pt x="60" y="176"/>
                  </a:lnTo>
                  <a:lnTo>
                    <a:pt x="60" y="176"/>
                  </a:lnTo>
                  <a:lnTo>
                    <a:pt x="60" y="176"/>
                  </a:lnTo>
                  <a:lnTo>
                    <a:pt x="58" y="176"/>
                  </a:lnTo>
                  <a:lnTo>
                    <a:pt x="54" y="177"/>
                  </a:lnTo>
                  <a:lnTo>
                    <a:pt x="51" y="177"/>
                  </a:lnTo>
                  <a:lnTo>
                    <a:pt x="49" y="178"/>
                  </a:lnTo>
                  <a:lnTo>
                    <a:pt x="49" y="178"/>
                  </a:lnTo>
                  <a:lnTo>
                    <a:pt x="49" y="178"/>
                  </a:lnTo>
                  <a:lnTo>
                    <a:pt x="48" y="179"/>
                  </a:lnTo>
                  <a:lnTo>
                    <a:pt x="48" y="179"/>
                  </a:lnTo>
                  <a:lnTo>
                    <a:pt x="47" y="179"/>
                  </a:lnTo>
                  <a:lnTo>
                    <a:pt x="46" y="181"/>
                  </a:lnTo>
                  <a:lnTo>
                    <a:pt x="43" y="182"/>
                  </a:lnTo>
                  <a:lnTo>
                    <a:pt x="43" y="182"/>
                  </a:lnTo>
                  <a:lnTo>
                    <a:pt x="43" y="182"/>
                  </a:lnTo>
                  <a:lnTo>
                    <a:pt x="43" y="182"/>
                  </a:lnTo>
                  <a:lnTo>
                    <a:pt x="43" y="182"/>
                  </a:lnTo>
                  <a:lnTo>
                    <a:pt x="43" y="181"/>
                  </a:lnTo>
                  <a:lnTo>
                    <a:pt x="42" y="181"/>
                  </a:lnTo>
                  <a:lnTo>
                    <a:pt x="42" y="181"/>
                  </a:lnTo>
                  <a:lnTo>
                    <a:pt x="42" y="181"/>
                  </a:lnTo>
                  <a:lnTo>
                    <a:pt x="42" y="181"/>
                  </a:lnTo>
                  <a:lnTo>
                    <a:pt x="40" y="181"/>
                  </a:lnTo>
                  <a:lnTo>
                    <a:pt x="40" y="181"/>
                  </a:lnTo>
                  <a:lnTo>
                    <a:pt x="37" y="182"/>
                  </a:lnTo>
                  <a:lnTo>
                    <a:pt x="36" y="183"/>
                  </a:lnTo>
                  <a:lnTo>
                    <a:pt x="30" y="182"/>
                  </a:lnTo>
                  <a:lnTo>
                    <a:pt x="28" y="179"/>
                  </a:lnTo>
                  <a:lnTo>
                    <a:pt x="28" y="178"/>
                  </a:lnTo>
                  <a:lnTo>
                    <a:pt x="28" y="174"/>
                  </a:lnTo>
                  <a:lnTo>
                    <a:pt x="28" y="173"/>
                  </a:lnTo>
                  <a:lnTo>
                    <a:pt x="28" y="173"/>
                  </a:lnTo>
                  <a:lnTo>
                    <a:pt x="28" y="173"/>
                  </a:lnTo>
                  <a:lnTo>
                    <a:pt x="28" y="173"/>
                  </a:lnTo>
                  <a:lnTo>
                    <a:pt x="28" y="172"/>
                  </a:lnTo>
                  <a:lnTo>
                    <a:pt x="28" y="172"/>
                  </a:lnTo>
                  <a:lnTo>
                    <a:pt x="28" y="172"/>
                  </a:lnTo>
                  <a:lnTo>
                    <a:pt x="28" y="172"/>
                  </a:lnTo>
                  <a:lnTo>
                    <a:pt x="27" y="171"/>
                  </a:lnTo>
                  <a:lnTo>
                    <a:pt x="27" y="171"/>
                  </a:lnTo>
                  <a:lnTo>
                    <a:pt x="27" y="171"/>
                  </a:lnTo>
                  <a:lnTo>
                    <a:pt x="27" y="171"/>
                  </a:lnTo>
                  <a:lnTo>
                    <a:pt x="27" y="171"/>
                  </a:lnTo>
                  <a:lnTo>
                    <a:pt x="26" y="171"/>
                  </a:lnTo>
                  <a:lnTo>
                    <a:pt x="26" y="170"/>
                  </a:lnTo>
                  <a:lnTo>
                    <a:pt x="26" y="170"/>
                  </a:lnTo>
                  <a:lnTo>
                    <a:pt x="26" y="170"/>
                  </a:lnTo>
                  <a:lnTo>
                    <a:pt x="26" y="170"/>
                  </a:lnTo>
                  <a:lnTo>
                    <a:pt x="26" y="169"/>
                  </a:lnTo>
                  <a:lnTo>
                    <a:pt x="26" y="169"/>
                  </a:lnTo>
                  <a:lnTo>
                    <a:pt x="26" y="169"/>
                  </a:lnTo>
                  <a:lnTo>
                    <a:pt x="27" y="168"/>
                  </a:lnTo>
                  <a:lnTo>
                    <a:pt x="28" y="165"/>
                  </a:lnTo>
                  <a:lnTo>
                    <a:pt x="28" y="163"/>
                  </a:lnTo>
                  <a:lnTo>
                    <a:pt x="28" y="163"/>
                  </a:lnTo>
                  <a:lnTo>
                    <a:pt x="28" y="162"/>
                  </a:lnTo>
                  <a:lnTo>
                    <a:pt x="28" y="162"/>
                  </a:lnTo>
                  <a:lnTo>
                    <a:pt x="28" y="161"/>
                  </a:lnTo>
                  <a:lnTo>
                    <a:pt x="27" y="159"/>
                  </a:lnTo>
                  <a:lnTo>
                    <a:pt x="27" y="159"/>
                  </a:lnTo>
                  <a:lnTo>
                    <a:pt x="27" y="159"/>
                  </a:lnTo>
                  <a:lnTo>
                    <a:pt x="28" y="159"/>
                  </a:lnTo>
                  <a:lnTo>
                    <a:pt x="28" y="159"/>
                  </a:lnTo>
                  <a:lnTo>
                    <a:pt x="28" y="159"/>
                  </a:lnTo>
                  <a:lnTo>
                    <a:pt x="28" y="159"/>
                  </a:lnTo>
                  <a:lnTo>
                    <a:pt x="29" y="158"/>
                  </a:lnTo>
                  <a:lnTo>
                    <a:pt x="29" y="158"/>
                  </a:lnTo>
                  <a:lnTo>
                    <a:pt x="29" y="158"/>
                  </a:lnTo>
                  <a:lnTo>
                    <a:pt x="29" y="158"/>
                  </a:lnTo>
                  <a:lnTo>
                    <a:pt x="30" y="158"/>
                  </a:lnTo>
                  <a:lnTo>
                    <a:pt x="30" y="158"/>
                  </a:lnTo>
                  <a:lnTo>
                    <a:pt x="30" y="158"/>
                  </a:lnTo>
                  <a:lnTo>
                    <a:pt x="30" y="158"/>
                  </a:lnTo>
                  <a:lnTo>
                    <a:pt x="30" y="158"/>
                  </a:lnTo>
                  <a:lnTo>
                    <a:pt x="31" y="156"/>
                  </a:lnTo>
                  <a:lnTo>
                    <a:pt x="32" y="156"/>
                  </a:lnTo>
                  <a:lnTo>
                    <a:pt x="32" y="155"/>
                  </a:lnTo>
                  <a:lnTo>
                    <a:pt x="32" y="155"/>
                  </a:lnTo>
                  <a:lnTo>
                    <a:pt x="32" y="155"/>
                  </a:lnTo>
                  <a:lnTo>
                    <a:pt x="32" y="154"/>
                  </a:lnTo>
                  <a:lnTo>
                    <a:pt x="32" y="154"/>
                  </a:lnTo>
                  <a:lnTo>
                    <a:pt x="32" y="154"/>
                  </a:lnTo>
                  <a:lnTo>
                    <a:pt x="32" y="154"/>
                  </a:lnTo>
                  <a:lnTo>
                    <a:pt x="30" y="155"/>
                  </a:lnTo>
                  <a:lnTo>
                    <a:pt x="29" y="155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23" y="156"/>
                  </a:lnTo>
                  <a:lnTo>
                    <a:pt x="23" y="156"/>
                  </a:lnTo>
                  <a:lnTo>
                    <a:pt x="23" y="156"/>
                  </a:lnTo>
                  <a:lnTo>
                    <a:pt x="22" y="156"/>
                  </a:lnTo>
                  <a:lnTo>
                    <a:pt x="21" y="156"/>
                  </a:lnTo>
                  <a:lnTo>
                    <a:pt x="21" y="155"/>
                  </a:lnTo>
                  <a:lnTo>
                    <a:pt x="21" y="155"/>
                  </a:lnTo>
                  <a:lnTo>
                    <a:pt x="21" y="155"/>
                  </a:lnTo>
                  <a:lnTo>
                    <a:pt x="21" y="155"/>
                  </a:lnTo>
                  <a:lnTo>
                    <a:pt x="21" y="155"/>
                  </a:lnTo>
                  <a:lnTo>
                    <a:pt x="21" y="154"/>
                  </a:lnTo>
                  <a:lnTo>
                    <a:pt x="21" y="154"/>
                  </a:lnTo>
                  <a:lnTo>
                    <a:pt x="21" y="154"/>
                  </a:lnTo>
                  <a:lnTo>
                    <a:pt x="21" y="154"/>
                  </a:lnTo>
                  <a:lnTo>
                    <a:pt x="21" y="153"/>
                  </a:lnTo>
                  <a:lnTo>
                    <a:pt x="21" y="153"/>
                  </a:lnTo>
                  <a:lnTo>
                    <a:pt x="21" y="152"/>
                  </a:lnTo>
                  <a:lnTo>
                    <a:pt x="21" y="151"/>
                  </a:lnTo>
                  <a:lnTo>
                    <a:pt x="21" y="150"/>
                  </a:lnTo>
                  <a:lnTo>
                    <a:pt x="21" y="150"/>
                  </a:lnTo>
                  <a:lnTo>
                    <a:pt x="21" y="150"/>
                  </a:lnTo>
                  <a:lnTo>
                    <a:pt x="21" y="150"/>
                  </a:lnTo>
                  <a:lnTo>
                    <a:pt x="21" y="149"/>
                  </a:lnTo>
                  <a:lnTo>
                    <a:pt x="21" y="149"/>
                  </a:lnTo>
                  <a:lnTo>
                    <a:pt x="21" y="149"/>
                  </a:lnTo>
                  <a:lnTo>
                    <a:pt x="21" y="149"/>
                  </a:lnTo>
                  <a:lnTo>
                    <a:pt x="20" y="149"/>
                  </a:lnTo>
                  <a:lnTo>
                    <a:pt x="20" y="149"/>
                  </a:lnTo>
                  <a:lnTo>
                    <a:pt x="20" y="149"/>
                  </a:lnTo>
                  <a:lnTo>
                    <a:pt x="20" y="149"/>
                  </a:lnTo>
                  <a:lnTo>
                    <a:pt x="19" y="149"/>
                  </a:lnTo>
                  <a:lnTo>
                    <a:pt x="19" y="149"/>
                  </a:lnTo>
                  <a:lnTo>
                    <a:pt x="19" y="148"/>
                  </a:lnTo>
                  <a:lnTo>
                    <a:pt x="18" y="148"/>
                  </a:lnTo>
                  <a:lnTo>
                    <a:pt x="18" y="148"/>
                  </a:lnTo>
                  <a:lnTo>
                    <a:pt x="18" y="148"/>
                  </a:lnTo>
                  <a:lnTo>
                    <a:pt x="18" y="147"/>
                  </a:lnTo>
                  <a:lnTo>
                    <a:pt x="18" y="146"/>
                  </a:lnTo>
                  <a:lnTo>
                    <a:pt x="18" y="146"/>
                  </a:lnTo>
                  <a:lnTo>
                    <a:pt x="18" y="146"/>
                  </a:lnTo>
                  <a:lnTo>
                    <a:pt x="18" y="146"/>
                  </a:lnTo>
                  <a:lnTo>
                    <a:pt x="17" y="146"/>
                  </a:lnTo>
                  <a:lnTo>
                    <a:pt x="16" y="145"/>
                  </a:lnTo>
                  <a:lnTo>
                    <a:pt x="14" y="145"/>
                  </a:lnTo>
                  <a:lnTo>
                    <a:pt x="14" y="145"/>
                  </a:lnTo>
                  <a:lnTo>
                    <a:pt x="14" y="145"/>
                  </a:lnTo>
                  <a:lnTo>
                    <a:pt x="14" y="145"/>
                  </a:lnTo>
                  <a:lnTo>
                    <a:pt x="13" y="144"/>
                  </a:lnTo>
                  <a:lnTo>
                    <a:pt x="13" y="144"/>
                  </a:lnTo>
                  <a:lnTo>
                    <a:pt x="14" y="142"/>
                  </a:lnTo>
                  <a:lnTo>
                    <a:pt x="14" y="142"/>
                  </a:lnTo>
                  <a:lnTo>
                    <a:pt x="12" y="139"/>
                  </a:lnTo>
                  <a:lnTo>
                    <a:pt x="12" y="139"/>
                  </a:lnTo>
                  <a:lnTo>
                    <a:pt x="10" y="137"/>
                  </a:lnTo>
                  <a:lnTo>
                    <a:pt x="10" y="137"/>
                  </a:lnTo>
                  <a:lnTo>
                    <a:pt x="7" y="131"/>
                  </a:lnTo>
                  <a:lnTo>
                    <a:pt x="7" y="131"/>
                  </a:lnTo>
                  <a:lnTo>
                    <a:pt x="7" y="130"/>
                  </a:lnTo>
                  <a:lnTo>
                    <a:pt x="7" y="130"/>
                  </a:lnTo>
                  <a:lnTo>
                    <a:pt x="6" y="130"/>
                  </a:lnTo>
                  <a:lnTo>
                    <a:pt x="6" y="129"/>
                  </a:lnTo>
                  <a:lnTo>
                    <a:pt x="5" y="128"/>
                  </a:lnTo>
                  <a:lnTo>
                    <a:pt x="5" y="128"/>
                  </a:lnTo>
                  <a:lnTo>
                    <a:pt x="4" y="128"/>
                  </a:lnTo>
                  <a:lnTo>
                    <a:pt x="4" y="128"/>
                  </a:lnTo>
                  <a:lnTo>
                    <a:pt x="4" y="128"/>
                  </a:lnTo>
                  <a:lnTo>
                    <a:pt x="4" y="128"/>
                  </a:lnTo>
                  <a:lnTo>
                    <a:pt x="4" y="128"/>
                  </a:lnTo>
                  <a:lnTo>
                    <a:pt x="4" y="127"/>
                  </a:lnTo>
                  <a:lnTo>
                    <a:pt x="4" y="127"/>
                  </a:lnTo>
                  <a:lnTo>
                    <a:pt x="3" y="126"/>
                  </a:lnTo>
                  <a:lnTo>
                    <a:pt x="2" y="125"/>
                  </a:lnTo>
                  <a:lnTo>
                    <a:pt x="1" y="124"/>
                  </a:lnTo>
                  <a:lnTo>
                    <a:pt x="1" y="123"/>
                  </a:lnTo>
                  <a:lnTo>
                    <a:pt x="1" y="123"/>
                  </a:lnTo>
                  <a:lnTo>
                    <a:pt x="1" y="123"/>
                  </a:lnTo>
                  <a:lnTo>
                    <a:pt x="1" y="123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1" y="121"/>
                  </a:lnTo>
                  <a:lnTo>
                    <a:pt x="2" y="122"/>
                  </a:lnTo>
                  <a:lnTo>
                    <a:pt x="2" y="122"/>
                  </a:lnTo>
                  <a:lnTo>
                    <a:pt x="4" y="122"/>
                  </a:lnTo>
                  <a:lnTo>
                    <a:pt x="4" y="122"/>
                  </a:lnTo>
                  <a:lnTo>
                    <a:pt x="4" y="122"/>
                  </a:lnTo>
                  <a:lnTo>
                    <a:pt x="6" y="122"/>
                  </a:lnTo>
                  <a:lnTo>
                    <a:pt x="6" y="122"/>
                  </a:lnTo>
                  <a:lnTo>
                    <a:pt x="6" y="122"/>
                  </a:lnTo>
                  <a:lnTo>
                    <a:pt x="7" y="122"/>
                  </a:lnTo>
                  <a:lnTo>
                    <a:pt x="11" y="123"/>
                  </a:lnTo>
                  <a:lnTo>
                    <a:pt x="12" y="123"/>
                  </a:lnTo>
                  <a:lnTo>
                    <a:pt x="12" y="123"/>
                  </a:lnTo>
                  <a:lnTo>
                    <a:pt x="13" y="124"/>
                  </a:lnTo>
                  <a:lnTo>
                    <a:pt x="13" y="124"/>
                  </a:lnTo>
                  <a:lnTo>
                    <a:pt x="13" y="124"/>
                  </a:lnTo>
                  <a:lnTo>
                    <a:pt x="13" y="124"/>
                  </a:lnTo>
                  <a:lnTo>
                    <a:pt x="14" y="123"/>
                  </a:lnTo>
                  <a:lnTo>
                    <a:pt x="14" y="123"/>
                  </a:lnTo>
                  <a:lnTo>
                    <a:pt x="14" y="123"/>
                  </a:lnTo>
                  <a:lnTo>
                    <a:pt x="17" y="123"/>
                  </a:lnTo>
                  <a:lnTo>
                    <a:pt x="19" y="123"/>
                  </a:lnTo>
                  <a:lnTo>
                    <a:pt x="19" y="123"/>
                  </a:lnTo>
                  <a:lnTo>
                    <a:pt x="19" y="124"/>
                  </a:lnTo>
                  <a:lnTo>
                    <a:pt x="19" y="124"/>
                  </a:lnTo>
                  <a:lnTo>
                    <a:pt x="19" y="124"/>
                  </a:lnTo>
                  <a:lnTo>
                    <a:pt x="20" y="124"/>
                  </a:lnTo>
                  <a:lnTo>
                    <a:pt x="20" y="124"/>
                  </a:lnTo>
                  <a:lnTo>
                    <a:pt x="21" y="123"/>
                  </a:lnTo>
                  <a:lnTo>
                    <a:pt x="23" y="122"/>
                  </a:lnTo>
                  <a:lnTo>
                    <a:pt x="24" y="122"/>
                  </a:lnTo>
                  <a:lnTo>
                    <a:pt x="26" y="123"/>
                  </a:lnTo>
                  <a:lnTo>
                    <a:pt x="26" y="123"/>
                  </a:lnTo>
                  <a:lnTo>
                    <a:pt x="28" y="124"/>
                  </a:lnTo>
                  <a:lnTo>
                    <a:pt x="28" y="124"/>
                  </a:lnTo>
                  <a:lnTo>
                    <a:pt x="29" y="124"/>
                  </a:lnTo>
                  <a:lnTo>
                    <a:pt x="29" y="124"/>
                  </a:lnTo>
                  <a:lnTo>
                    <a:pt x="31" y="124"/>
                  </a:lnTo>
                  <a:lnTo>
                    <a:pt x="31" y="124"/>
                  </a:lnTo>
                  <a:lnTo>
                    <a:pt x="35" y="123"/>
                  </a:lnTo>
                  <a:lnTo>
                    <a:pt x="36" y="123"/>
                  </a:lnTo>
                  <a:lnTo>
                    <a:pt x="36" y="123"/>
                  </a:lnTo>
                  <a:lnTo>
                    <a:pt x="37" y="122"/>
                  </a:lnTo>
                  <a:lnTo>
                    <a:pt x="39" y="121"/>
                  </a:lnTo>
                  <a:lnTo>
                    <a:pt x="43" y="119"/>
                  </a:lnTo>
                  <a:lnTo>
                    <a:pt x="43" y="119"/>
                  </a:lnTo>
                  <a:lnTo>
                    <a:pt x="43" y="119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5" y="119"/>
                  </a:lnTo>
                  <a:lnTo>
                    <a:pt x="46" y="119"/>
                  </a:lnTo>
                  <a:lnTo>
                    <a:pt x="46" y="119"/>
                  </a:lnTo>
                  <a:lnTo>
                    <a:pt x="46" y="119"/>
                  </a:lnTo>
                  <a:lnTo>
                    <a:pt x="46" y="119"/>
                  </a:lnTo>
                  <a:lnTo>
                    <a:pt x="46" y="119"/>
                  </a:lnTo>
                  <a:lnTo>
                    <a:pt x="47" y="119"/>
                  </a:lnTo>
                  <a:lnTo>
                    <a:pt x="48" y="119"/>
                  </a:lnTo>
                  <a:lnTo>
                    <a:pt x="48" y="120"/>
                  </a:lnTo>
                  <a:lnTo>
                    <a:pt x="48" y="120"/>
                  </a:lnTo>
                  <a:lnTo>
                    <a:pt x="48" y="120"/>
                  </a:lnTo>
                  <a:lnTo>
                    <a:pt x="49" y="120"/>
                  </a:lnTo>
                  <a:lnTo>
                    <a:pt x="50" y="120"/>
                  </a:lnTo>
                  <a:lnTo>
                    <a:pt x="50" y="120"/>
                  </a:lnTo>
                  <a:lnTo>
                    <a:pt x="52" y="119"/>
                  </a:lnTo>
                  <a:lnTo>
                    <a:pt x="53" y="119"/>
                  </a:lnTo>
                  <a:lnTo>
                    <a:pt x="54" y="118"/>
                  </a:lnTo>
                  <a:lnTo>
                    <a:pt x="56" y="118"/>
                  </a:lnTo>
                  <a:lnTo>
                    <a:pt x="56" y="117"/>
                  </a:lnTo>
                  <a:lnTo>
                    <a:pt x="56" y="117"/>
                  </a:lnTo>
                  <a:lnTo>
                    <a:pt x="57" y="117"/>
                  </a:lnTo>
                  <a:lnTo>
                    <a:pt x="57" y="117"/>
                  </a:lnTo>
                  <a:lnTo>
                    <a:pt x="57" y="117"/>
                  </a:lnTo>
                  <a:lnTo>
                    <a:pt x="57" y="117"/>
                  </a:lnTo>
                  <a:lnTo>
                    <a:pt x="57" y="117"/>
                  </a:lnTo>
                  <a:lnTo>
                    <a:pt x="58" y="117"/>
                  </a:lnTo>
                  <a:lnTo>
                    <a:pt x="58" y="117"/>
                  </a:lnTo>
                  <a:lnTo>
                    <a:pt x="58" y="116"/>
                  </a:lnTo>
                  <a:lnTo>
                    <a:pt x="59" y="116"/>
                  </a:lnTo>
                  <a:lnTo>
                    <a:pt x="59" y="116"/>
                  </a:lnTo>
                  <a:lnTo>
                    <a:pt x="59" y="116"/>
                  </a:lnTo>
                  <a:lnTo>
                    <a:pt x="60" y="116"/>
                  </a:lnTo>
                  <a:lnTo>
                    <a:pt x="60" y="115"/>
                  </a:lnTo>
                  <a:lnTo>
                    <a:pt x="61" y="114"/>
                  </a:lnTo>
                  <a:lnTo>
                    <a:pt x="62" y="113"/>
                  </a:lnTo>
                  <a:lnTo>
                    <a:pt x="63" y="113"/>
                  </a:lnTo>
                  <a:lnTo>
                    <a:pt x="64" y="112"/>
                  </a:lnTo>
                  <a:lnTo>
                    <a:pt x="64" y="112"/>
                  </a:lnTo>
                  <a:lnTo>
                    <a:pt x="64" y="111"/>
                  </a:lnTo>
                  <a:lnTo>
                    <a:pt x="65" y="111"/>
                  </a:lnTo>
                  <a:lnTo>
                    <a:pt x="65" y="110"/>
                  </a:lnTo>
                  <a:lnTo>
                    <a:pt x="66" y="110"/>
                  </a:lnTo>
                  <a:lnTo>
                    <a:pt x="67" y="110"/>
                  </a:lnTo>
                  <a:lnTo>
                    <a:pt x="67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70" y="110"/>
                  </a:lnTo>
                  <a:lnTo>
                    <a:pt x="70" y="110"/>
                  </a:lnTo>
                  <a:lnTo>
                    <a:pt x="70" y="110"/>
                  </a:lnTo>
                  <a:lnTo>
                    <a:pt x="70" y="110"/>
                  </a:lnTo>
                  <a:lnTo>
                    <a:pt x="71" y="110"/>
                  </a:lnTo>
                  <a:lnTo>
                    <a:pt x="71" y="110"/>
                  </a:lnTo>
                  <a:lnTo>
                    <a:pt x="71" y="110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2" y="112"/>
                  </a:lnTo>
                  <a:lnTo>
                    <a:pt x="72" y="112"/>
                  </a:lnTo>
                  <a:lnTo>
                    <a:pt x="72" y="112"/>
                  </a:lnTo>
                  <a:lnTo>
                    <a:pt x="72" y="112"/>
                  </a:lnTo>
                  <a:lnTo>
                    <a:pt x="72" y="112"/>
                  </a:lnTo>
                  <a:lnTo>
                    <a:pt x="74" y="112"/>
                  </a:lnTo>
                  <a:lnTo>
                    <a:pt x="74" y="112"/>
                  </a:lnTo>
                  <a:lnTo>
                    <a:pt x="74" y="112"/>
                  </a:lnTo>
                  <a:lnTo>
                    <a:pt x="75" y="112"/>
                  </a:lnTo>
                  <a:lnTo>
                    <a:pt x="75" y="112"/>
                  </a:lnTo>
                  <a:lnTo>
                    <a:pt x="79" y="112"/>
                  </a:lnTo>
                  <a:lnTo>
                    <a:pt x="80" y="112"/>
                  </a:lnTo>
                  <a:lnTo>
                    <a:pt x="84" y="110"/>
                  </a:lnTo>
                  <a:lnTo>
                    <a:pt x="87" y="109"/>
                  </a:lnTo>
                  <a:lnTo>
                    <a:pt x="92" y="108"/>
                  </a:lnTo>
                  <a:lnTo>
                    <a:pt x="94" y="108"/>
                  </a:lnTo>
                  <a:lnTo>
                    <a:pt x="94" y="107"/>
                  </a:lnTo>
                  <a:lnTo>
                    <a:pt x="95" y="107"/>
                  </a:lnTo>
                  <a:lnTo>
                    <a:pt x="95" y="107"/>
                  </a:lnTo>
                  <a:lnTo>
                    <a:pt x="96" y="106"/>
                  </a:lnTo>
                  <a:lnTo>
                    <a:pt x="96" y="106"/>
                  </a:lnTo>
                  <a:lnTo>
                    <a:pt x="97" y="105"/>
                  </a:lnTo>
                  <a:lnTo>
                    <a:pt x="98" y="104"/>
                  </a:lnTo>
                  <a:lnTo>
                    <a:pt x="99" y="103"/>
                  </a:lnTo>
                  <a:lnTo>
                    <a:pt x="100" y="103"/>
                  </a:lnTo>
                  <a:lnTo>
                    <a:pt x="101" y="102"/>
                  </a:lnTo>
                  <a:lnTo>
                    <a:pt x="101" y="101"/>
                  </a:lnTo>
                  <a:lnTo>
                    <a:pt x="101" y="101"/>
                  </a:lnTo>
                  <a:lnTo>
                    <a:pt x="102" y="101"/>
                  </a:lnTo>
                  <a:lnTo>
                    <a:pt x="102" y="101"/>
                  </a:lnTo>
                  <a:lnTo>
                    <a:pt x="103" y="101"/>
                  </a:lnTo>
                  <a:lnTo>
                    <a:pt x="103" y="101"/>
                  </a:lnTo>
                  <a:lnTo>
                    <a:pt x="103" y="101"/>
                  </a:lnTo>
                  <a:lnTo>
                    <a:pt x="103" y="101"/>
                  </a:lnTo>
                  <a:lnTo>
                    <a:pt x="103" y="101"/>
                  </a:lnTo>
                  <a:lnTo>
                    <a:pt x="104" y="101"/>
                  </a:lnTo>
                  <a:lnTo>
                    <a:pt x="105" y="101"/>
                  </a:lnTo>
                  <a:lnTo>
                    <a:pt x="105" y="101"/>
                  </a:lnTo>
                  <a:lnTo>
                    <a:pt x="105" y="101"/>
                  </a:lnTo>
                  <a:lnTo>
                    <a:pt x="106" y="101"/>
                  </a:lnTo>
                  <a:lnTo>
                    <a:pt x="106" y="101"/>
                  </a:lnTo>
                  <a:lnTo>
                    <a:pt x="106" y="101"/>
                  </a:lnTo>
                  <a:lnTo>
                    <a:pt x="108" y="101"/>
                  </a:lnTo>
                  <a:lnTo>
                    <a:pt x="108" y="101"/>
                  </a:lnTo>
                  <a:lnTo>
                    <a:pt x="109" y="101"/>
                  </a:lnTo>
                  <a:lnTo>
                    <a:pt x="109" y="101"/>
                  </a:lnTo>
                  <a:lnTo>
                    <a:pt x="109" y="101"/>
                  </a:lnTo>
                  <a:lnTo>
                    <a:pt x="110" y="101"/>
                  </a:lnTo>
                  <a:lnTo>
                    <a:pt x="110" y="101"/>
                  </a:lnTo>
                  <a:lnTo>
                    <a:pt x="110" y="101"/>
                  </a:lnTo>
                  <a:lnTo>
                    <a:pt x="110" y="101"/>
                  </a:lnTo>
                  <a:lnTo>
                    <a:pt x="111" y="100"/>
                  </a:lnTo>
                  <a:lnTo>
                    <a:pt x="111" y="100"/>
                  </a:lnTo>
                  <a:lnTo>
                    <a:pt x="111" y="100"/>
                  </a:lnTo>
                  <a:lnTo>
                    <a:pt x="112" y="100"/>
                  </a:lnTo>
                  <a:lnTo>
                    <a:pt x="113" y="99"/>
                  </a:lnTo>
                  <a:lnTo>
                    <a:pt x="113" y="99"/>
                  </a:lnTo>
                  <a:lnTo>
                    <a:pt x="113" y="99"/>
                  </a:lnTo>
                  <a:lnTo>
                    <a:pt x="114" y="99"/>
                  </a:lnTo>
                  <a:lnTo>
                    <a:pt x="114" y="98"/>
                  </a:lnTo>
                  <a:lnTo>
                    <a:pt x="114" y="98"/>
                  </a:lnTo>
                  <a:lnTo>
                    <a:pt x="116" y="97"/>
                  </a:lnTo>
                  <a:lnTo>
                    <a:pt x="116" y="97"/>
                  </a:lnTo>
                  <a:lnTo>
                    <a:pt x="116" y="97"/>
                  </a:lnTo>
                  <a:lnTo>
                    <a:pt x="116" y="97"/>
                  </a:lnTo>
                  <a:lnTo>
                    <a:pt x="117" y="96"/>
                  </a:lnTo>
                  <a:lnTo>
                    <a:pt x="118" y="96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20" y="97"/>
                  </a:lnTo>
                  <a:lnTo>
                    <a:pt x="120" y="97"/>
                  </a:lnTo>
                  <a:lnTo>
                    <a:pt x="121" y="96"/>
                  </a:lnTo>
                  <a:lnTo>
                    <a:pt x="121" y="96"/>
                  </a:lnTo>
                  <a:lnTo>
                    <a:pt x="121" y="96"/>
                  </a:lnTo>
                  <a:lnTo>
                    <a:pt x="121" y="96"/>
                  </a:lnTo>
                  <a:lnTo>
                    <a:pt x="122" y="96"/>
                  </a:lnTo>
                  <a:lnTo>
                    <a:pt x="122" y="96"/>
                  </a:lnTo>
                  <a:lnTo>
                    <a:pt x="122" y="96"/>
                  </a:lnTo>
                  <a:lnTo>
                    <a:pt x="123" y="96"/>
                  </a:lnTo>
                  <a:lnTo>
                    <a:pt x="123" y="95"/>
                  </a:lnTo>
                  <a:lnTo>
                    <a:pt x="125" y="94"/>
                  </a:lnTo>
                  <a:lnTo>
                    <a:pt x="125" y="93"/>
                  </a:lnTo>
                  <a:lnTo>
                    <a:pt x="125" y="93"/>
                  </a:lnTo>
                  <a:lnTo>
                    <a:pt x="127" y="92"/>
                  </a:lnTo>
                  <a:lnTo>
                    <a:pt x="128" y="90"/>
                  </a:lnTo>
                  <a:lnTo>
                    <a:pt x="130" y="89"/>
                  </a:lnTo>
                  <a:lnTo>
                    <a:pt x="130" y="89"/>
                  </a:lnTo>
                  <a:lnTo>
                    <a:pt x="131" y="88"/>
                  </a:lnTo>
                  <a:lnTo>
                    <a:pt x="132" y="87"/>
                  </a:lnTo>
                  <a:lnTo>
                    <a:pt x="133" y="87"/>
                  </a:lnTo>
                  <a:lnTo>
                    <a:pt x="133" y="86"/>
                  </a:lnTo>
                  <a:lnTo>
                    <a:pt x="134" y="86"/>
                  </a:lnTo>
                  <a:lnTo>
                    <a:pt x="136" y="83"/>
                  </a:lnTo>
                  <a:lnTo>
                    <a:pt x="137" y="82"/>
                  </a:lnTo>
                  <a:lnTo>
                    <a:pt x="140" y="78"/>
                  </a:lnTo>
                  <a:lnTo>
                    <a:pt x="140" y="77"/>
                  </a:lnTo>
                  <a:lnTo>
                    <a:pt x="141" y="76"/>
                  </a:lnTo>
                  <a:lnTo>
                    <a:pt x="142" y="75"/>
                  </a:lnTo>
                  <a:lnTo>
                    <a:pt x="142" y="74"/>
                  </a:lnTo>
                  <a:lnTo>
                    <a:pt x="143" y="74"/>
                  </a:lnTo>
                  <a:lnTo>
                    <a:pt x="143" y="74"/>
                  </a:lnTo>
                  <a:lnTo>
                    <a:pt x="143" y="73"/>
                  </a:lnTo>
                  <a:lnTo>
                    <a:pt x="144" y="72"/>
                  </a:lnTo>
                  <a:lnTo>
                    <a:pt x="147" y="68"/>
                  </a:lnTo>
                  <a:lnTo>
                    <a:pt x="151" y="62"/>
                  </a:lnTo>
                  <a:lnTo>
                    <a:pt x="151" y="61"/>
                  </a:lnTo>
                  <a:lnTo>
                    <a:pt x="152" y="61"/>
                  </a:lnTo>
                  <a:lnTo>
                    <a:pt x="152" y="61"/>
                  </a:lnTo>
                  <a:lnTo>
                    <a:pt x="152" y="61"/>
                  </a:lnTo>
                  <a:lnTo>
                    <a:pt x="152" y="61"/>
                  </a:lnTo>
                  <a:lnTo>
                    <a:pt x="152" y="61"/>
                  </a:lnTo>
                  <a:lnTo>
                    <a:pt x="152" y="61"/>
                  </a:lnTo>
                  <a:lnTo>
                    <a:pt x="152" y="61"/>
                  </a:lnTo>
                  <a:lnTo>
                    <a:pt x="152" y="61"/>
                  </a:lnTo>
                  <a:lnTo>
                    <a:pt x="153" y="61"/>
                  </a:lnTo>
                  <a:lnTo>
                    <a:pt x="156" y="64"/>
                  </a:lnTo>
                  <a:lnTo>
                    <a:pt x="156" y="64"/>
                  </a:lnTo>
                  <a:lnTo>
                    <a:pt x="157" y="64"/>
                  </a:lnTo>
                  <a:lnTo>
                    <a:pt x="160" y="65"/>
                  </a:lnTo>
                  <a:lnTo>
                    <a:pt x="161" y="65"/>
                  </a:lnTo>
                  <a:lnTo>
                    <a:pt x="161" y="65"/>
                  </a:lnTo>
                  <a:lnTo>
                    <a:pt x="161" y="65"/>
                  </a:lnTo>
                  <a:lnTo>
                    <a:pt x="162" y="65"/>
                  </a:lnTo>
                  <a:lnTo>
                    <a:pt x="162" y="65"/>
                  </a:lnTo>
                  <a:lnTo>
                    <a:pt x="162" y="65"/>
                  </a:lnTo>
                  <a:lnTo>
                    <a:pt x="162" y="65"/>
                  </a:lnTo>
                  <a:lnTo>
                    <a:pt x="162" y="65"/>
                  </a:lnTo>
                  <a:lnTo>
                    <a:pt x="162" y="65"/>
                  </a:lnTo>
                  <a:lnTo>
                    <a:pt x="162" y="65"/>
                  </a:lnTo>
                  <a:lnTo>
                    <a:pt x="162" y="65"/>
                  </a:lnTo>
                  <a:lnTo>
                    <a:pt x="163" y="66"/>
                  </a:lnTo>
                  <a:lnTo>
                    <a:pt x="163" y="66"/>
                  </a:lnTo>
                  <a:lnTo>
                    <a:pt x="163" y="65"/>
                  </a:lnTo>
                  <a:lnTo>
                    <a:pt x="163" y="65"/>
                  </a:lnTo>
                  <a:lnTo>
                    <a:pt x="164" y="65"/>
                  </a:lnTo>
                  <a:lnTo>
                    <a:pt x="164" y="65"/>
                  </a:lnTo>
                  <a:lnTo>
                    <a:pt x="164" y="65"/>
                  </a:lnTo>
                  <a:lnTo>
                    <a:pt x="165" y="65"/>
                  </a:lnTo>
                  <a:lnTo>
                    <a:pt x="166" y="64"/>
                  </a:lnTo>
                  <a:lnTo>
                    <a:pt x="169" y="63"/>
                  </a:lnTo>
                  <a:lnTo>
                    <a:pt x="170" y="62"/>
                  </a:lnTo>
                  <a:lnTo>
                    <a:pt x="170" y="62"/>
                  </a:lnTo>
                  <a:lnTo>
                    <a:pt x="171" y="62"/>
                  </a:lnTo>
                  <a:lnTo>
                    <a:pt x="173" y="62"/>
                  </a:lnTo>
                  <a:lnTo>
                    <a:pt x="173" y="61"/>
                  </a:lnTo>
                  <a:lnTo>
                    <a:pt x="176" y="61"/>
                  </a:lnTo>
                  <a:lnTo>
                    <a:pt x="176" y="61"/>
                  </a:lnTo>
                  <a:lnTo>
                    <a:pt x="178" y="60"/>
                  </a:lnTo>
                  <a:lnTo>
                    <a:pt x="178" y="60"/>
                  </a:lnTo>
                  <a:lnTo>
                    <a:pt x="179" y="60"/>
                  </a:lnTo>
                  <a:lnTo>
                    <a:pt x="180" y="59"/>
                  </a:lnTo>
                  <a:lnTo>
                    <a:pt x="181" y="58"/>
                  </a:lnTo>
                  <a:lnTo>
                    <a:pt x="182" y="58"/>
                  </a:lnTo>
                  <a:lnTo>
                    <a:pt x="183" y="58"/>
                  </a:lnTo>
                  <a:lnTo>
                    <a:pt x="184" y="58"/>
                  </a:lnTo>
                  <a:lnTo>
                    <a:pt x="185" y="58"/>
                  </a:lnTo>
                  <a:lnTo>
                    <a:pt x="186" y="58"/>
                  </a:lnTo>
                  <a:lnTo>
                    <a:pt x="186" y="58"/>
                  </a:lnTo>
                  <a:lnTo>
                    <a:pt x="186" y="58"/>
                  </a:lnTo>
                  <a:lnTo>
                    <a:pt x="186" y="58"/>
                  </a:lnTo>
                  <a:lnTo>
                    <a:pt x="187" y="58"/>
                  </a:lnTo>
                  <a:lnTo>
                    <a:pt x="190" y="57"/>
                  </a:lnTo>
                  <a:lnTo>
                    <a:pt x="191" y="56"/>
                  </a:lnTo>
                  <a:lnTo>
                    <a:pt x="192" y="55"/>
                  </a:lnTo>
                  <a:lnTo>
                    <a:pt x="194" y="52"/>
                  </a:lnTo>
                  <a:lnTo>
                    <a:pt x="196" y="50"/>
                  </a:lnTo>
                  <a:lnTo>
                    <a:pt x="197" y="49"/>
                  </a:lnTo>
                  <a:lnTo>
                    <a:pt x="199" y="49"/>
                  </a:lnTo>
                  <a:lnTo>
                    <a:pt x="199" y="50"/>
                  </a:lnTo>
                  <a:lnTo>
                    <a:pt x="199" y="50"/>
                  </a:lnTo>
                  <a:lnTo>
                    <a:pt x="200" y="50"/>
                  </a:lnTo>
                  <a:lnTo>
                    <a:pt x="200" y="51"/>
                  </a:lnTo>
                  <a:lnTo>
                    <a:pt x="201" y="51"/>
                  </a:lnTo>
                  <a:lnTo>
                    <a:pt x="201" y="52"/>
                  </a:lnTo>
                  <a:lnTo>
                    <a:pt x="201" y="52"/>
                  </a:lnTo>
                  <a:lnTo>
                    <a:pt x="201" y="52"/>
                  </a:lnTo>
                  <a:lnTo>
                    <a:pt x="203" y="53"/>
                  </a:lnTo>
                  <a:lnTo>
                    <a:pt x="204" y="53"/>
                  </a:lnTo>
                  <a:lnTo>
                    <a:pt x="206" y="55"/>
                  </a:lnTo>
                  <a:lnTo>
                    <a:pt x="206" y="56"/>
                  </a:lnTo>
                  <a:lnTo>
                    <a:pt x="207" y="56"/>
                  </a:lnTo>
                  <a:lnTo>
                    <a:pt x="207" y="56"/>
                  </a:lnTo>
                  <a:lnTo>
                    <a:pt x="207" y="56"/>
                  </a:lnTo>
                  <a:lnTo>
                    <a:pt x="207" y="56"/>
                  </a:lnTo>
                  <a:lnTo>
                    <a:pt x="207" y="57"/>
                  </a:lnTo>
                  <a:lnTo>
                    <a:pt x="210" y="60"/>
                  </a:lnTo>
                  <a:lnTo>
                    <a:pt x="211" y="60"/>
                  </a:lnTo>
                  <a:lnTo>
                    <a:pt x="212" y="61"/>
                  </a:lnTo>
                  <a:lnTo>
                    <a:pt x="212" y="6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6" name="Freeform 461"/>
            <p:cNvSpPr>
              <a:spLocks/>
            </p:cNvSpPr>
            <p:nvPr/>
          </p:nvSpPr>
          <p:spPr bwMode="auto">
            <a:xfrm>
              <a:off x="6085842" y="4684191"/>
              <a:ext cx="64754" cy="88299"/>
            </a:xfrm>
            <a:custGeom>
              <a:avLst/>
              <a:gdLst>
                <a:gd name="T0" fmla="*/ 17 w 22"/>
                <a:gd name="T1" fmla="*/ 6 h 30"/>
                <a:gd name="T2" fmla="*/ 17 w 22"/>
                <a:gd name="T3" fmla="*/ 7 h 30"/>
                <a:gd name="T4" fmla="*/ 17 w 22"/>
                <a:gd name="T5" fmla="*/ 8 h 30"/>
                <a:gd name="T6" fmla="*/ 17 w 22"/>
                <a:gd name="T7" fmla="*/ 9 h 30"/>
                <a:gd name="T8" fmla="*/ 17 w 22"/>
                <a:gd name="T9" fmla="*/ 12 h 30"/>
                <a:gd name="T10" fmla="*/ 18 w 22"/>
                <a:gd name="T11" fmla="*/ 12 h 30"/>
                <a:gd name="T12" fmla="*/ 18 w 22"/>
                <a:gd name="T13" fmla="*/ 13 h 30"/>
                <a:gd name="T14" fmla="*/ 19 w 22"/>
                <a:gd name="T15" fmla="*/ 13 h 30"/>
                <a:gd name="T16" fmla="*/ 20 w 22"/>
                <a:gd name="T17" fmla="*/ 13 h 30"/>
                <a:gd name="T18" fmla="*/ 21 w 22"/>
                <a:gd name="T19" fmla="*/ 13 h 30"/>
                <a:gd name="T20" fmla="*/ 21 w 22"/>
                <a:gd name="T21" fmla="*/ 13 h 30"/>
                <a:gd name="T22" fmla="*/ 22 w 22"/>
                <a:gd name="T23" fmla="*/ 14 h 30"/>
                <a:gd name="T24" fmla="*/ 22 w 22"/>
                <a:gd name="T25" fmla="*/ 15 h 30"/>
                <a:gd name="T26" fmla="*/ 22 w 22"/>
                <a:gd name="T27" fmla="*/ 15 h 30"/>
                <a:gd name="T28" fmla="*/ 20 w 22"/>
                <a:gd name="T29" fmla="*/ 16 h 30"/>
                <a:gd name="T30" fmla="*/ 19 w 22"/>
                <a:gd name="T31" fmla="*/ 16 h 30"/>
                <a:gd name="T32" fmla="*/ 18 w 22"/>
                <a:gd name="T33" fmla="*/ 16 h 30"/>
                <a:gd name="T34" fmla="*/ 18 w 22"/>
                <a:gd name="T35" fmla="*/ 16 h 30"/>
                <a:gd name="T36" fmla="*/ 16 w 22"/>
                <a:gd name="T37" fmla="*/ 16 h 30"/>
                <a:gd name="T38" fmla="*/ 16 w 22"/>
                <a:gd name="T39" fmla="*/ 17 h 30"/>
                <a:gd name="T40" fmla="*/ 15 w 22"/>
                <a:gd name="T41" fmla="*/ 18 h 30"/>
                <a:gd name="T42" fmla="*/ 15 w 22"/>
                <a:gd name="T43" fmla="*/ 18 h 30"/>
                <a:gd name="T44" fmla="*/ 17 w 22"/>
                <a:gd name="T45" fmla="*/ 24 h 30"/>
                <a:gd name="T46" fmla="*/ 18 w 22"/>
                <a:gd name="T47" fmla="*/ 25 h 30"/>
                <a:gd name="T48" fmla="*/ 18 w 22"/>
                <a:gd name="T49" fmla="*/ 25 h 30"/>
                <a:gd name="T50" fmla="*/ 18 w 22"/>
                <a:gd name="T51" fmla="*/ 25 h 30"/>
                <a:gd name="T52" fmla="*/ 17 w 22"/>
                <a:gd name="T53" fmla="*/ 29 h 30"/>
                <a:gd name="T54" fmla="*/ 16 w 22"/>
                <a:gd name="T55" fmla="*/ 30 h 30"/>
                <a:gd name="T56" fmla="*/ 14 w 22"/>
                <a:gd name="T57" fmla="*/ 29 h 30"/>
                <a:gd name="T58" fmla="*/ 13 w 22"/>
                <a:gd name="T59" fmla="*/ 27 h 30"/>
                <a:gd name="T60" fmla="*/ 10 w 22"/>
                <a:gd name="T61" fmla="*/ 23 h 30"/>
                <a:gd name="T62" fmla="*/ 10 w 22"/>
                <a:gd name="T63" fmla="*/ 23 h 30"/>
                <a:gd name="T64" fmla="*/ 8 w 22"/>
                <a:gd name="T65" fmla="*/ 22 h 30"/>
                <a:gd name="T66" fmla="*/ 6 w 22"/>
                <a:gd name="T67" fmla="*/ 22 h 30"/>
                <a:gd name="T68" fmla="*/ 4 w 22"/>
                <a:gd name="T69" fmla="*/ 21 h 30"/>
                <a:gd name="T70" fmla="*/ 1 w 22"/>
                <a:gd name="T71" fmla="*/ 17 h 30"/>
                <a:gd name="T72" fmla="*/ 0 w 22"/>
                <a:gd name="T73" fmla="*/ 13 h 30"/>
                <a:gd name="T74" fmla="*/ 1 w 22"/>
                <a:gd name="T75" fmla="*/ 12 h 30"/>
                <a:gd name="T76" fmla="*/ 1 w 22"/>
                <a:gd name="T77" fmla="*/ 9 h 30"/>
                <a:gd name="T78" fmla="*/ 1 w 22"/>
                <a:gd name="T79" fmla="*/ 9 h 30"/>
                <a:gd name="T80" fmla="*/ 1 w 22"/>
                <a:gd name="T81" fmla="*/ 8 h 30"/>
                <a:gd name="T82" fmla="*/ 1 w 22"/>
                <a:gd name="T83" fmla="*/ 5 h 30"/>
                <a:gd name="T84" fmla="*/ 5 w 22"/>
                <a:gd name="T85" fmla="*/ 2 h 30"/>
                <a:gd name="T86" fmla="*/ 7 w 22"/>
                <a:gd name="T87" fmla="*/ 1 h 30"/>
                <a:gd name="T88" fmla="*/ 8 w 22"/>
                <a:gd name="T89" fmla="*/ 2 h 30"/>
                <a:gd name="T90" fmla="*/ 8 w 22"/>
                <a:gd name="T91" fmla="*/ 2 h 30"/>
                <a:gd name="T92" fmla="*/ 11 w 22"/>
                <a:gd name="T93" fmla="*/ 2 h 30"/>
                <a:gd name="T94" fmla="*/ 13 w 22"/>
                <a:gd name="T9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" h="30">
                  <a:moveTo>
                    <a:pt x="16" y="0"/>
                  </a:moveTo>
                  <a:lnTo>
                    <a:pt x="16" y="1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0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6" y="23"/>
                  </a:lnTo>
                  <a:lnTo>
                    <a:pt x="17" y="23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6"/>
                  </a:lnTo>
                  <a:lnTo>
                    <a:pt x="17" y="28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3" y="28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3"/>
                  </a:lnTo>
                  <a:lnTo>
                    <a:pt x="5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7" name="Freeform 462"/>
            <p:cNvSpPr>
              <a:spLocks/>
            </p:cNvSpPr>
            <p:nvPr/>
          </p:nvSpPr>
          <p:spPr bwMode="auto">
            <a:xfrm>
              <a:off x="5997543" y="4628267"/>
              <a:ext cx="61810" cy="52980"/>
            </a:xfrm>
            <a:custGeom>
              <a:avLst/>
              <a:gdLst>
                <a:gd name="T0" fmla="*/ 19 w 21"/>
                <a:gd name="T1" fmla="*/ 0 h 18"/>
                <a:gd name="T2" fmla="*/ 20 w 21"/>
                <a:gd name="T3" fmla="*/ 2 h 18"/>
                <a:gd name="T4" fmla="*/ 20 w 21"/>
                <a:gd name="T5" fmla="*/ 3 h 18"/>
                <a:gd name="T6" fmla="*/ 21 w 21"/>
                <a:gd name="T7" fmla="*/ 5 h 18"/>
                <a:gd name="T8" fmla="*/ 21 w 21"/>
                <a:gd name="T9" fmla="*/ 5 h 18"/>
                <a:gd name="T10" fmla="*/ 21 w 21"/>
                <a:gd name="T11" fmla="*/ 8 h 18"/>
                <a:gd name="T12" fmla="*/ 21 w 21"/>
                <a:gd name="T13" fmla="*/ 9 h 18"/>
                <a:gd name="T14" fmla="*/ 20 w 21"/>
                <a:gd name="T15" fmla="*/ 11 h 18"/>
                <a:gd name="T16" fmla="*/ 20 w 21"/>
                <a:gd name="T17" fmla="*/ 11 h 18"/>
                <a:gd name="T18" fmla="*/ 20 w 21"/>
                <a:gd name="T19" fmla="*/ 11 h 18"/>
                <a:gd name="T20" fmla="*/ 20 w 21"/>
                <a:gd name="T21" fmla="*/ 13 h 18"/>
                <a:gd name="T22" fmla="*/ 21 w 21"/>
                <a:gd name="T23" fmla="*/ 15 h 18"/>
                <a:gd name="T24" fmla="*/ 21 w 21"/>
                <a:gd name="T25" fmla="*/ 15 h 18"/>
                <a:gd name="T26" fmla="*/ 21 w 21"/>
                <a:gd name="T27" fmla="*/ 16 h 18"/>
                <a:gd name="T28" fmla="*/ 21 w 21"/>
                <a:gd name="T29" fmla="*/ 16 h 18"/>
                <a:gd name="T30" fmla="*/ 21 w 21"/>
                <a:gd name="T31" fmla="*/ 16 h 18"/>
                <a:gd name="T32" fmla="*/ 21 w 21"/>
                <a:gd name="T33" fmla="*/ 16 h 18"/>
                <a:gd name="T34" fmla="*/ 21 w 21"/>
                <a:gd name="T35" fmla="*/ 16 h 18"/>
                <a:gd name="T36" fmla="*/ 21 w 21"/>
                <a:gd name="T37" fmla="*/ 16 h 18"/>
                <a:gd name="T38" fmla="*/ 17 w 21"/>
                <a:gd name="T39" fmla="*/ 18 h 18"/>
                <a:gd name="T40" fmla="*/ 15 w 21"/>
                <a:gd name="T41" fmla="*/ 16 h 18"/>
                <a:gd name="T42" fmla="*/ 14 w 21"/>
                <a:gd name="T43" fmla="*/ 16 h 18"/>
                <a:gd name="T44" fmla="*/ 14 w 21"/>
                <a:gd name="T45" fmla="*/ 16 h 18"/>
                <a:gd name="T46" fmla="*/ 13 w 21"/>
                <a:gd name="T47" fmla="*/ 16 h 18"/>
                <a:gd name="T48" fmla="*/ 7 w 21"/>
                <a:gd name="T49" fmla="*/ 12 h 18"/>
                <a:gd name="T50" fmla="*/ 4 w 21"/>
                <a:gd name="T51" fmla="*/ 12 h 18"/>
                <a:gd name="T52" fmla="*/ 4 w 21"/>
                <a:gd name="T53" fmla="*/ 12 h 18"/>
                <a:gd name="T54" fmla="*/ 4 w 21"/>
                <a:gd name="T55" fmla="*/ 12 h 18"/>
                <a:gd name="T56" fmla="*/ 4 w 21"/>
                <a:gd name="T57" fmla="*/ 12 h 18"/>
                <a:gd name="T58" fmla="*/ 4 w 21"/>
                <a:gd name="T59" fmla="*/ 12 h 18"/>
                <a:gd name="T60" fmla="*/ 2 w 21"/>
                <a:gd name="T61" fmla="*/ 11 h 18"/>
                <a:gd name="T62" fmla="*/ 1 w 21"/>
                <a:gd name="T63" fmla="*/ 9 h 18"/>
                <a:gd name="T64" fmla="*/ 0 w 21"/>
                <a:gd name="T65" fmla="*/ 9 h 18"/>
                <a:gd name="T66" fmla="*/ 0 w 21"/>
                <a:gd name="T67" fmla="*/ 9 h 18"/>
                <a:gd name="T68" fmla="*/ 0 w 21"/>
                <a:gd name="T69" fmla="*/ 9 h 18"/>
                <a:gd name="T70" fmla="*/ 0 w 21"/>
                <a:gd name="T71" fmla="*/ 9 h 18"/>
                <a:gd name="T72" fmla="*/ 0 w 21"/>
                <a:gd name="T73" fmla="*/ 8 h 18"/>
                <a:gd name="T74" fmla="*/ 1 w 21"/>
                <a:gd name="T75" fmla="*/ 7 h 18"/>
                <a:gd name="T76" fmla="*/ 1 w 21"/>
                <a:gd name="T77" fmla="*/ 6 h 18"/>
                <a:gd name="T78" fmla="*/ 3 w 21"/>
                <a:gd name="T79" fmla="*/ 1 h 18"/>
                <a:gd name="T80" fmla="*/ 3 w 21"/>
                <a:gd name="T81" fmla="*/ 1 h 18"/>
                <a:gd name="T82" fmla="*/ 10 w 21"/>
                <a:gd name="T83" fmla="*/ 1 h 18"/>
                <a:gd name="T84" fmla="*/ 12 w 21"/>
                <a:gd name="T85" fmla="*/ 2 h 18"/>
                <a:gd name="T86" fmla="*/ 13 w 21"/>
                <a:gd name="T87" fmla="*/ 2 h 18"/>
                <a:gd name="T88" fmla="*/ 14 w 21"/>
                <a:gd name="T89" fmla="*/ 2 h 18"/>
                <a:gd name="T90" fmla="*/ 14 w 21"/>
                <a:gd name="T91" fmla="*/ 2 h 18"/>
                <a:gd name="T92" fmla="*/ 14 w 21"/>
                <a:gd name="T93" fmla="*/ 2 h 18"/>
                <a:gd name="T94" fmla="*/ 15 w 21"/>
                <a:gd name="T95" fmla="*/ 1 h 18"/>
                <a:gd name="T96" fmla="*/ 16 w 21"/>
                <a:gd name="T97" fmla="*/ 1 h 18"/>
                <a:gd name="T98" fmla="*/ 17 w 21"/>
                <a:gd name="T99" fmla="*/ 1 h 18"/>
                <a:gd name="T100" fmla="*/ 19 w 21"/>
                <a:gd name="T10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" h="18">
                  <a:moveTo>
                    <a:pt x="19" y="0"/>
                  </a:moveTo>
                  <a:lnTo>
                    <a:pt x="19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6"/>
                  </a:lnTo>
                  <a:lnTo>
                    <a:pt x="21" y="8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0" y="12"/>
                  </a:lnTo>
                  <a:lnTo>
                    <a:pt x="20" y="13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18" y="17"/>
                  </a:lnTo>
                  <a:lnTo>
                    <a:pt x="17" y="18"/>
                  </a:lnTo>
                  <a:lnTo>
                    <a:pt x="15" y="17"/>
                  </a:lnTo>
                  <a:lnTo>
                    <a:pt x="15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3" y="16"/>
                  </a:lnTo>
                  <a:lnTo>
                    <a:pt x="9" y="13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8" name="Freeform 463"/>
            <p:cNvSpPr>
              <a:spLocks/>
            </p:cNvSpPr>
            <p:nvPr/>
          </p:nvSpPr>
          <p:spPr bwMode="auto">
            <a:xfrm>
              <a:off x="6124105" y="4778377"/>
              <a:ext cx="55924" cy="64754"/>
            </a:xfrm>
            <a:custGeom>
              <a:avLst/>
              <a:gdLst>
                <a:gd name="T0" fmla="*/ 6 w 19"/>
                <a:gd name="T1" fmla="*/ 7 h 22"/>
                <a:gd name="T2" fmla="*/ 16 w 19"/>
                <a:gd name="T3" fmla="*/ 12 h 22"/>
                <a:gd name="T4" fmla="*/ 16 w 19"/>
                <a:gd name="T5" fmla="*/ 13 h 22"/>
                <a:gd name="T6" fmla="*/ 17 w 19"/>
                <a:gd name="T7" fmla="*/ 14 h 22"/>
                <a:gd name="T8" fmla="*/ 17 w 19"/>
                <a:gd name="T9" fmla="*/ 16 h 22"/>
                <a:gd name="T10" fmla="*/ 17 w 19"/>
                <a:gd name="T11" fmla="*/ 17 h 22"/>
                <a:gd name="T12" fmla="*/ 18 w 19"/>
                <a:gd name="T13" fmla="*/ 18 h 22"/>
                <a:gd name="T14" fmla="*/ 19 w 19"/>
                <a:gd name="T15" fmla="*/ 19 h 22"/>
                <a:gd name="T16" fmla="*/ 19 w 19"/>
                <a:gd name="T17" fmla="*/ 19 h 22"/>
                <a:gd name="T18" fmla="*/ 19 w 19"/>
                <a:gd name="T19" fmla="*/ 19 h 22"/>
                <a:gd name="T20" fmla="*/ 18 w 19"/>
                <a:gd name="T21" fmla="*/ 19 h 22"/>
                <a:gd name="T22" fmla="*/ 15 w 19"/>
                <a:gd name="T23" fmla="*/ 22 h 22"/>
                <a:gd name="T24" fmla="*/ 15 w 19"/>
                <a:gd name="T25" fmla="*/ 22 h 22"/>
                <a:gd name="T26" fmla="*/ 15 w 19"/>
                <a:gd name="T27" fmla="*/ 22 h 22"/>
                <a:gd name="T28" fmla="*/ 13 w 19"/>
                <a:gd name="T29" fmla="*/ 22 h 22"/>
                <a:gd name="T30" fmla="*/ 11 w 19"/>
                <a:gd name="T31" fmla="*/ 22 h 22"/>
                <a:gd name="T32" fmla="*/ 11 w 19"/>
                <a:gd name="T33" fmla="*/ 21 h 22"/>
                <a:gd name="T34" fmla="*/ 10 w 19"/>
                <a:gd name="T35" fmla="*/ 21 h 22"/>
                <a:gd name="T36" fmla="*/ 10 w 19"/>
                <a:gd name="T37" fmla="*/ 20 h 22"/>
                <a:gd name="T38" fmla="*/ 9 w 19"/>
                <a:gd name="T39" fmla="*/ 20 h 22"/>
                <a:gd name="T40" fmla="*/ 6 w 19"/>
                <a:gd name="T41" fmla="*/ 18 h 22"/>
                <a:gd name="T42" fmla="*/ 5 w 19"/>
                <a:gd name="T43" fmla="*/ 18 h 22"/>
                <a:gd name="T44" fmla="*/ 3 w 19"/>
                <a:gd name="T45" fmla="*/ 16 h 22"/>
                <a:gd name="T46" fmla="*/ 0 w 19"/>
                <a:gd name="T47" fmla="*/ 9 h 22"/>
                <a:gd name="T48" fmla="*/ 0 w 19"/>
                <a:gd name="T49" fmla="*/ 8 h 22"/>
                <a:gd name="T50" fmla="*/ 0 w 19"/>
                <a:gd name="T51" fmla="*/ 8 h 22"/>
                <a:gd name="T52" fmla="*/ 0 w 19"/>
                <a:gd name="T53" fmla="*/ 8 h 22"/>
                <a:gd name="T54" fmla="*/ 4 w 19"/>
                <a:gd name="T55" fmla="*/ 4 h 22"/>
                <a:gd name="T56" fmla="*/ 3 w 19"/>
                <a:gd name="T57" fmla="*/ 4 h 22"/>
                <a:gd name="T58" fmla="*/ 3 w 19"/>
                <a:gd name="T59" fmla="*/ 3 h 22"/>
                <a:gd name="T60" fmla="*/ 3 w 19"/>
                <a:gd name="T61" fmla="*/ 2 h 22"/>
                <a:gd name="T62" fmla="*/ 3 w 19"/>
                <a:gd name="T63" fmla="*/ 2 h 22"/>
                <a:gd name="T64" fmla="*/ 3 w 19"/>
                <a:gd name="T65" fmla="*/ 1 h 22"/>
                <a:gd name="T66" fmla="*/ 4 w 19"/>
                <a:gd name="T67" fmla="*/ 0 h 22"/>
                <a:gd name="T68" fmla="*/ 4 w 19"/>
                <a:gd name="T69" fmla="*/ 0 h 22"/>
                <a:gd name="T70" fmla="*/ 5 w 19"/>
                <a:gd name="T71" fmla="*/ 0 h 22"/>
                <a:gd name="T72" fmla="*/ 5 w 19"/>
                <a:gd name="T73" fmla="*/ 0 h 22"/>
                <a:gd name="T74" fmla="*/ 6 w 19"/>
                <a:gd name="T75" fmla="*/ 0 h 22"/>
                <a:gd name="T76" fmla="*/ 6 w 19"/>
                <a:gd name="T77" fmla="*/ 0 h 22"/>
                <a:gd name="T78" fmla="*/ 7 w 19"/>
                <a:gd name="T79" fmla="*/ 2 h 22"/>
                <a:gd name="T80" fmla="*/ 7 w 19"/>
                <a:gd name="T81" fmla="*/ 2 h 22"/>
                <a:gd name="T82" fmla="*/ 7 w 19"/>
                <a:gd name="T83" fmla="*/ 4 h 22"/>
                <a:gd name="T84" fmla="*/ 6 w 19"/>
                <a:gd name="T85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" h="22">
                  <a:moveTo>
                    <a:pt x="6" y="4"/>
                  </a:moveTo>
                  <a:lnTo>
                    <a:pt x="6" y="7"/>
                  </a:lnTo>
                  <a:lnTo>
                    <a:pt x="12" y="9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7" y="14"/>
                  </a:lnTo>
                  <a:lnTo>
                    <a:pt x="17" y="15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7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8" y="19"/>
                  </a:lnTo>
                  <a:lnTo>
                    <a:pt x="17" y="21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9" y="20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" y="16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5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9" name="Freeform 464"/>
            <p:cNvSpPr>
              <a:spLocks/>
            </p:cNvSpPr>
            <p:nvPr/>
          </p:nvSpPr>
          <p:spPr bwMode="auto">
            <a:xfrm>
              <a:off x="6294818" y="4375141"/>
              <a:ext cx="44150" cy="44150"/>
            </a:xfrm>
            <a:custGeom>
              <a:avLst/>
              <a:gdLst>
                <a:gd name="T0" fmla="*/ 8 w 15"/>
                <a:gd name="T1" fmla="*/ 15 h 15"/>
                <a:gd name="T2" fmla="*/ 8 w 15"/>
                <a:gd name="T3" fmla="*/ 15 h 15"/>
                <a:gd name="T4" fmla="*/ 7 w 15"/>
                <a:gd name="T5" fmla="*/ 14 h 15"/>
                <a:gd name="T6" fmla="*/ 3 w 15"/>
                <a:gd name="T7" fmla="*/ 12 h 15"/>
                <a:gd name="T8" fmla="*/ 1 w 15"/>
                <a:gd name="T9" fmla="*/ 9 h 15"/>
                <a:gd name="T10" fmla="*/ 0 w 15"/>
                <a:gd name="T11" fmla="*/ 8 h 15"/>
                <a:gd name="T12" fmla="*/ 1 w 15"/>
                <a:gd name="T13" fmla="*/ 7 h 15"/>
                <a:gd name="T14" fmla="*/ 1 w 15"/>
                <a:gd name="T15" fmla="*/ 7 h 15"/>
                <a:gd name="T16" fmla="*/ 1 w 15"/>
                <a:gd name="T17" fmla="*/ 7 h 15"/>
                <a:gd name="T18" fmla="*/ 2 w 15"/>
                <a:gd name="T19" fmla="*/ 6 h 15"/>
                <a:gd name="T20" fmla="*/ 3 w 15"/>
                <a:gd name="T21" fmla="*/ 6 h 15"/>
                <a:gd name="T22" fmla="*/ 3 w 15"/>
                <a:gd name="T23" fmla="*/ 6 h 15"/>
                <a:gd name="T24" fmla="*/ 5 w 15"/>
                <a:gd name="T25" fmla="*/ 4 h 15"/>
                <a:gd name="T26" fmla="*/ 7 w 15"/>
                <a:gd name="T27" fmla="*/ 1 h 15"/>
                <a:gd name="T28" fmla="*/ 7 w 15"/>
                <a:gd name="T29" fmla="*/ 1 h 15"/>
                <a:gd name="T30" fmla="*/ 8 w 15"/>
                <a:gd name="T31" fmla="*/ 1 h 15"/>
                <a:gd name="T32" fmla="*/ 9 w 15"/>
                <a:gd name="T33" fmla="*/ 0 h 15"/>
                <a:gd name="T34" fmla="*/ 9 w 15"/>
                <a:gd name="T35" fmla="*/ 0 h 15"/>
                <a:gd name="T36" fmla="*/ 9 w 15"/>
                <a:gd name="T37" fmla="*/ 0 h 15"/>
                <a:gd name="T38" fmla="*/ 11 w 15"/>
                <a:gd name="T39" fmla="*/ 1 h 15"/>
                <a:gd name="T40" fmla="*/ 15 w 15"/>
                <a:gd name="T41" fmla="*/ 2 h 15"/>
                <a:gd name="T42" fmla="*/ 15 w 15"/>
                <a:gd name="T43" fmla="*/ 3 h 15"/>
                <a:gd name="T44" fmla="*/ 15 w 15"/>
                <a:gd name="T45" fmla="*/ 3 h 15"/>
                <a:gd name="T46" fmla="*/ 15 w 15"/>
                <a:gd name="T47" fmla="*/ 3 h 15"/>
                <a:gd name="T48" fmla="*/ 15 w 15"/>
                <a:gd name="T49" fmla="*/ 4 h 15"/>
                <a:gd name="T50" fmla="*/ 15 w 15"/>
                <a:gd name="T51" fmla="*/ 4 h 15"/>
                <a:gd name="T52" fmla="*/ 15 w 15"/>
                <a:gd name="T53" fmla="*/ 4 h 15"/>
                <a:gd name="T54" fmla="*/ 14 w 15"/>
                <a:gd name="T55" fmla="*/ 5 h 15"/>
                <a:gd name="T56" fmla="*/ 12 w 15"/>
                <a:gd name="T57" fmla="*/ 8 h 15"/>
                <a:gd name="T58" fmla="*/ 12 w 15"/>
                <a:gd name="T59" fmla="*/ 8 h 15"/>
                <a:gd name="T60" fmla="*/ 12 w 15"/>
                <a:gd name="T61" fmla="*/ 9 h 15"/>
                <a:gd name="T62" fmla="*/ 12 w 15"/>
                <a:gd name="T63" fmla="*/ 9 h 15"/>
                <a:gd name="T64" fmla="*/ 12 w 15"/>
                <a:gd name="T65" fmla="*/ 10 h 15"/>
                <a:gd name="T66" fmla="*/ 12 w 15"/>
                <a:gd name="T67" fmla="*/ 11 h 15"/>
                <a:gd name="T68" fmla="*/ 11 w 15"/>
                <a:gd name="T69" fmla="*/ 13 h 15"/>
                <a:gd name="T70" fmla="*/ 9 w 15"/>
                <a:gd name="T71" fmla="*/ 15 h 15"/>
                <a:gd name="T72" fmla="*/ 8 w 15"/>
                <a:gd name="T7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" h="15">
                  <a:moveTo>
                    <a:pt x="8" y="15"/>
                  </a:moveTo>
                  <a:lnTo>
                    <a:pt x="8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5" y="4"/>
                  </a:lnTo>
                  <a:lnTo>
                    <a:pt x="6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11" y="13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8" y="15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30" name="Freeform 465"/>
            <p:cNvSpPr>
              <a:spLocks/>
            </p:cNvSpPr>
            <p:nvPr/>
          </p:nvSpPr>
          <p:spPr bwMode="auto">
            <a:xfrm>
              <a:off x="5791511" y="4642984"/>
              <a:ext cx="44150" cy="29434"/>
            </a:xfrm>
            <a:custGeom>
              <a:avLst/>
              <a:gdLst>
                <a:gd name="T0" fmla="*/ 14 w 15"/>
                <a:gd name="T1" fmla="*/ 8 h 10"/>
                <a:gd name="T2" fmla="*/ 14 w 15"/>
                <a:gd name="T3" fmla="*/ 9 h 10"/>
                <a:gd name="T4" fmla="*/ 14 w 15"/>
                <a:gd name="T5" fmla="*/ 8 h 10"/>
                <a:gd name="T6" fmla="*/ 14 w 15"/>
                <a:gd name="T7" fmla="*/ 8 h 10"/>
                <a:gd name="T8" fmla="*/ 14 w 15"/>
                <a:gd name="T9" fmla="*/ 8 h 10"/>
                <a:gd name="T10" fmla="*/ 14 w 15"/>
                <a:gd name="T11" fmla="*/ 8 h 10"/>
                <a:gd name="T12" fmla="*/ 15 w 15"/>
                <a:gd name="T13" fmla="*/ 8 h 10"/>
                <a:gd name="T14" fmla="*/ 15 w 15"/>
                <a:gd name="T15" fmla="*/ 8 h 10"/>
                <a:gd name="T16" fmla="*/ 15 w 15"/>
                <a:gd name="T17" fmla="*/ 8 h 10"/>
                <a:gd name="T18" fmla="*/ 15 w 15"/>
                <a:gd name="T19" fmla="*/ 9 h 10"/>
                <a:gd name="T20" fmla="*/ 15 w 15"/>
                <a:gd name="T21" fmla="*/ 9 h 10"/>
                <a:gd name="T22" fmla="*/ 15 w 15"/>
                <a:gd name="T23" fmla="*/ 9 h 10"/>
                <a:gd name="T24" fmla="*/ 15 w 15"/>
                <a:gd name="T25" fmla="*/ 10 h 10"/>
                <a:gd name="T26" fmla="*/ 14 w 15"/>
                <a:gd name="T27" fmla="*/ 10 h 10"/>
                <a:gd name="T28" fmla="*/ 13 w 15"/>
                <a:gd name="T29" fmla="*/ 10 h 10"/>
                <a:gd name="T30" fmla="*/ 13 w 15"/>
                <a:gd name="T31" fmla="*/ 10 h 10"/>
                <a:gd name="T32" fmla="*/ 13 w 15"/>
                <a:gd name="T33" fmla="*/ 10 h 10"/>
                <a:gd name="T34" fmla="*/ 13 w 15"/>
                <a:gd name="T35" fmla="*/ 10 h 10"/>
                <a:gd name="T36" fmla="*/ 13 w 15"/>
                <a:gd name="T37" fmla="*/ 10 h 10"/>
                <a:gd name="T38" fmla="*/ 13 w 15"/>
                <a:gd name="T39" fmla="*/ 10 h 10"/>
                <a:gd name="T40" fmla="*/ 13 w 15"/>
                <a:gd name="T41" fmla="*/ 10 h 10"/>
                <a:gd name="T42" fmla="*/ 13 w 15"/>
                <a:gd name="T43" fmla="*/ 10 h 10"/>
                <a:gd name="T44" fmla="*/ 11 w 15"/>
                <a:gd name="T45" fmla="*/ 9 h 10"/>
                <a:gd name="T46" fmla="*/ 8 w 15"/>
                <a:gd name="T47" fmla="*/ 9 h 10"/>
                <a:gd name="T48" fmla="*/ 8 w 15"/>
                <a:gd name="T49" fmla="*/ 9 h 10"/>
                <a:gd name="T50" fmla="*/ 7 w 15"/>
                <a:gd name="T51" fmla="*/ 9 h 10"/>
                <a:gd name="T52" fmla="*/ 6 w 15"/>
                <a:gd name="T53" fmla="*/ 9 h 10"/>
                <a:gd name="T54" fmla="*/ 6 w 15"/>
                <a:gd name="T55" fmla="*/ 9 h 10"/>
                <a:gd name="T56" fmla="*/ 5 w 15"/>
                <a:gd name="T57" fmla="*/ 9 h 10"/>
                <a:gd name="T58" fmla="*/ 1 w 15"/>
                <a:gd name="T59" fmla="*/ 5 h 10"/>
                <a:gd name="T60" fmla="*/ 0 w 15"/>
                <a:gd name="T61" fmla="*/ 3 h 10"/>
                <a:gd name="T62" fmla="*/ 0 w 15"/>
                <a:gd name="T63" fmla="*/ 2 h 10"/>
                <a:gd name="T64" fmla="*/ 1 w 15"/>
                <a:gd name="T65" fmla="*/ 0 h 10"/>
                <a:gd name="T66" fmla="*/ 2 w 15"/>
                <a:gd name="T67" fmla="*/ 0 h 10"/>
                <a:gd name="T68" fmla="*/ 4 w 15"/>
                <a:gd name="T69" fmla="*/ 0 h 10"/>
                <a:gd name="T70" fmla="*/ 9 w 15"/>
                <a:gd name="T71" fmla="*/ 1 h 10"/>
                <a:gd name="T72" fmla="*/ 10 w 15"/>
                <a:gd name="T73" fmla="*/ 1 h 10"/>
                <a:gd name="T74" fmla="*/ 11 w 15"/>
                <a:gd name="T75" fmla="*/ 1 h 10"/>
                <a:gd name="T76" fmla="*/ 11 w 15"/>
                <a:gd name="T77" fmla="*/ 3 h 10"/>
                <a:gd name="T78" fmla="*/ 12 w 15"/>
                <a:gd name="T79" fmla="*/ 4 h 10"/>
                <a:gd name="T80" fmla="*/ 12 w 15"/>
                <a:gd name="T81" fmla="*/ 4 h 10"/>
                <a:gd name="T82" fmla="*/ 12 w 15"/>
                <a:gd name="T83" fmla="*/ 5 h 10"/>
                <a:gd name="T84" fmla="*/ 11 w 15"/>
                <a:gd name="T85" fmla="*/ 5 h 10"/>
                <a:gd name="T86" fmla="*/ 11 w 15"/>
                <a:gd name="T87" fmla="*/ 5 h 10"/>
                <a:gd name="T88" fmla="*/ 11 w 15"/>
                <a:gd name="T89" fmla="*/ 5 h 10"/>
                <a:gd name="T90" fmla="*/ 11 w 15"/>
                <a:gd name="T91" fmla="*/ 6 h 10"/>
                <a:gd name="T92" fmla="*/ 12 w 15"/>
                <a:gd name="T93" fmla="*/ 7 h 10"/>
                <a:gd name="T94" fmla="*/ 12 w 15"/>
                <a:gd name="T95" fmla="*/ 8 h 10"/>
                <a:gd name="T96" fmla="*/ 12 w 15"/>
                <a:gd name="T97" fmla="*/ 8 h 10"/>
                <a:gd name="T98" fmla="*/ 13 w 15"/>
                <a:gd name="T99" fmla="*/ 8 h 10"/>
                <a:gd name="T100" fmla="*/ 13 w 15"/>
                <a:gd name="T10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10">
                  <a:moveTo>
                    <a:pt x="13" y="8"/>
                  </a:moveTo>
                  <a:lnTo>
                    <a:pt x="14" y="8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2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31" name="Freeform 466"/>
            <p:cNvSpPr>
              <a:spLocks/>
            </p:cNvSpPr>
            <p:nvPr/>
          </p:nvSpPr>
          <p:spPr bwMode="auto">
            <a:xfrm>
              <a:off x="5632571" y="4684191"/>
              <a:ext cx="23547" cy="23547"/>
            </a:xfrm>
            <a:custGeom>
              <a:avLst/>
              <a:gdLst>
                <a:gd name="T0" fmla="*/ 3 w 8"/>
                <a:gd name="T1" fmla="*/ 8 h 8"/>
                <a:gd name="T2" fmla="*/ 3 w 8"/>
                <a:gd name="T3" fmla="*/ 8 h 8"/>
                <a:gd name="T4" fmla="*/ 2 w 8"/>
                <a:gd name="T5" fmla="*/ 8 h 8"/>
                <a:gd name="T6" fmla="*/ 2 w 8"/>
                <a:gd name="T7" fmla="*/ 7 h 8"/>
                <a:gd name="T8" fmla="*/ 1 w 8"/>
                <a:gd name="T9" fmla="*/ 7 h 8"/>
                <a:gd name="T10" fmla="*/ 1 w 8"/>
                <a:gd name="T11" fmla="*/ 7 h 8"/>
                <a:gd name="T12" fmla="*/ 1 w 8"/>
                <a:gd name="T13" fmla="*/ 6 h 8"/>
                <a:gd name="T14" fmla="*/ 1 w 8"/>
                <a:gd name="T15" fmla="*/ 5 h 8"/>
                <a:gd name="T16" fmla="*/ 0 w 8"/>
                <a:gd name="T17" fmla="*/ 4 h 8"/>
                <a:gd name="T18" fmla="*/ 0 w 8"/>
                <a:gd name="T19" fmla="*/ 3 h 8"/>
                <a:gd name="T20" fmla="*/ 1 w 8"/>
                <a:gd name="T21" fmla="*/ 2 h 8"/>
                <a:gd name="T22" fmla="*/ 1 w 8"/>
                <a:gd name="T23" fmla="*/ 1 h 8"/>
                <a:gd name="T24" fmla="*/ 2 w 8"/>
                <a:gd name="T25" fmla="*/ 0 h 8"/>
                <a:gd name="T26" fmla="*/ 2 w 8"/>
                <a:gd name="T27" fmla="*/ 0 h 8"/>
                <a:gd name="T28" fmla="*/ 3 w 8"/>
                <a:gd name="T29" fmla="*/ 0 h 8"/>
                <a:gd name="T30" fmla="*/ 5 w 8"/>
                <a:gd name="T31" fmla="*/ 0 h 8"/>
                <a:gd name="T32" fmla="*/ 6 w 8"/>
                <a:gd name="T33" fmla="*/ 0 h 8"/>
                <a:gd name="T34" fmla="*/ 6 w 8"/>
                <a:gd name="T35" fmla="*/ 0 h 8"/>
                <a:gd name="T36" fmla="*/ 6 w 8"/>
                <a:gd name="T37" fmla="*/ 0 h 8"/>
                <a:gd name="T38" fmla="*/ 7 w 8"/>
                <a:gd name="T39" fmla="*/ 0 h 8"/>
                <a:gd name="T40" fmla="*/ 7 w 8"/>
                <a:gd name="T41" fmla="*/ 0 h 8"/>
                <a:gd name="T42" fmla="*/ 7 w 8"/>
                <a:gd name="T43" fmla="*/ 1 h 8"/>
                <a:gd name="T44" fmla="*/ 8 w 8"/>
                <a:gd name="T45" fmla="*/ 1 h 8"/>
                <a:gd name="T46" fmla="*/ 8 w 8"/>
                <a:gd name="T47" fmla="*/ 1 h 8"/>
                <a:gd name="T48" fmla="*/ 8 w 8"/>
                <a:gd name="T49" fmla="*/ 3 h 8"/>
                <a:gd name="T50" fmla="*/ 7 w 8"/>
                <a:gd name="T51" fmla="*/ 5 h 8"/>
                <a:gd name="T52" fmla="*/ 7 w 8"/>
                <a:gd name="T53" fmla="*/ 6 h 8"/>
                <a:gd name="T54" fmla="*/ 6 w 8"/>
                <a:gd name="T55" fmla="*/ 7 h 8"/>
                <a:gd name="T56" fmla="*/ 6 w 8"/>
                <a:gd name="T57" fmla="*/ 8 h 8"/>
                <a:gd name="T58" fmla="*/ 6 w 8"/>
                <a:gd name="T59" fmla="*/ 8 h 8"/>
                <a:gd name="T60" fmla="*/ 5 w 8"/>
                <a:gd name="T61" fmla="*/ 8 h 8"/>
                <a:gd name="T62" fmla="*/ 4 w 8"/>
                <a:gd name="T6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32" name="Freeform 467"/>
            <p:cNvSpPr>
              <a:spLocks/>
            </p:cNvSpPr>
            <p:nvPr/>
          </p:nvSpPr>
          <p:spPr bwMode="auto">
            <a:xfrm>
              <a:off x="6200632" y="4551740"/>
              <a:ext cx="17660" cy="23547"/>
            </a:xfrm>
            <a:custGeom>
              <a:avLst/>
              <a:gdLst>
                <a:gd name="T0" fmla="*/ 1 w 6"/>
                <a:gd name="T1" fmla="*/ 8 h 8"/>
                <a:gd name="T2" fmla="*/ 1 w 6"/>
                <a:gd name="T3" fmla="*/ 8 h 8"/>
                <a:gd name="T4" fmla="*/ 1 w 6"/>
                <a:gd name="T5" fmla="*/ 8 h 8"/>
                <a:gd name="T6" fmla="*/ 0 w 6"/>
                <a:gd name="T7" fmla="*/ 8 h 8"/>
                <a:gd name="T8" fmla="*/ 0 w 6"/>
                <a:gd name="T9" fmla="*/ 8 h 8"/>
                <a:gd name="T10" fmla="*/ 0 w 6"/>
                <a:gd name="T11" fmla="*/ 8 h 8"/>
                <a:gd name="T12" fmla="*/ 0 w 6"/>
                <a:gd name="T13" fmla="*/ 8 h 8"/>
                <a:gd name="T14" fmla="*/ 0 w 6"/>
                <a:gd name="T15" fmla="*/ 7 h 8"/>
                <a:gd name="T16" fmla="*/ 1 w 6"/>
                <a:gd name="T17" fmla="*/ 4 h 8"/>
                <a:gd name="T18" fmla="*/ 1 w 6"/>
                <a:gd name="T19" fmla="*/ 4 h 8"/>
                <a:gd name="T20" fmla="*/ 1 w 6"/>
                <a:gd name="T21" fmla="*/ 3 h 8"/>
                <a:gd name="T22" fmla="*/ 2 w 6"/>
                <a:gd name="T23" fmla="*/ 2 h 8"/>
                <a:gd name="T24" fmla="*/ 3 w 6"/>
                <a:gd name="T25" fmla="*/ 1 h 8"/>
                <a:gd name="T26" fmla="*/ 3 w 6"/>
                <a:gd name="T27" fmla="*/ 1 h 8"/>
                <a:gd name="T28" fmla="*/ 4 w 6"/>
                <a:gd name="T29" fmla="*/ 0 h 8"/>
                <a:gd name="T30" fmla="*/ 4 w 6"/>
                <a:gd name="T31" fmla="*/ 0 h 8"/>
                <a:gd name="T32" fmla="*/ 4 w 6"/>
                <a:gd name="T33" fmla="*/ 0 h 8"/>
                <a:gd name="T34" fmla="*/ 4 w 6"/>
                <a:gd name="T35" fmla="*/ 0 h 8"/>
                <a:gd name="T36" fmla="*/ 4 w 6"/>
                <a:gd name="T37" fmla="*/ 0 h 8"/>
                <a:gd name="T38" fmla="*/ 5 w 6"/>
                <a:gd name="T39" fmla="*/ 1 h 8"/>
                <a:gd name="T40" fmla="*/ 5 w 6"/>
                <a:gd name="T41" fmla="*/ 1 h 8"/>
                <a:gd name="T42" fmla="*/ 5 w 6"/>
                <a:gd name="T43" fmla="*/ 1 h 8"/>
                <a:gd name="T44" fmla="*/ 6 w 6"/>
                <a:gd name="T45" fmla="*/ 1 h 8"/>
                <a:gd name="T46" fmla="*/ 6 w 6"/>
                <a:gd name="T47" fmla="*/ 2 h 8"/>
                <a:gd name="T48" fmla="*/ 6 w 6"/>
                <a:gd name="T49" fmla="*/ 2 h 8"/>
                <a:gd name="T50" fmla="*/ 6 w 6"/>
                <a:gd name="T51" fmla="*/ 4 h 8"/>
                <a:gd name="T52" fmla="*/ 6 w 6"/>
                <a:gd name="T53" fmla="*/ 5 h 8"/>
                <a:gd name="T54" fmla="*/ 6 w 6"/>
                <a:gd name="T55" fmla="*/ 6 h 8"/>
                <a:gd name="T56" fmla="*/ 6 w 6"/>
                <a:gd name="T57" fmla="*/ 6 h 8"/>
                <a:gd name="T58" fmla="*/ 5 w 6"/>
                <a:gd name="T59" fmla="*/ 7 h 8"/>
                <a:gd name="T60" fmla="*/ 5 w 6"/>
                <a:gd name="T61" fmla="*/ 7 h 8"/>
                <a:gd name="T62" fmla="*/ 5 w 6"/>
                <a:gd name="T63" fmla="*/ 7 h 8"/>
                <a:gd name="T64" fmla="*/ 1 w 6"/>
                <a:gd name="T6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8">
                  <a:moveTo>
                    <a:pt x="1" y="8"/>
                  </a:moveTo>
                  <a:lnTo>
                    <a:pt x="1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33" name="Freeform 468"/>
            <p:cNvSpPr>
              <a:spLocks/>
            </p:cNvSpPr>
            <p:nvPr/>
          </p:nvSpPr>
          <p:spPr bwMode="auto">
            <a:xfrm>
              <a:off x="6241838" y="4531138"/>
              <a:ext cx="8831" cy="5887"/>
            </a:xfrm>
            <a:custGeom>
              <a:avLst/>
              <a:gdLst>
                <a:gd name="T0" fmla="*/ 3 w 3"/>
                <a:gd name="T1" fmla="*/ 2 h 2"/>
                <a:gd name="T2" fmla="*/ 2 w 3"/>
                <a:gd name="T3" fmla="*/ 2 h 2"/>
                <a:gd name="T4" fmla="*/ 0 w 3"/>
                <a:gd name="T5" fmla="*/ 2 h 2"/>
                <a:gd name="T6" fmla="*/ 0 w 3"/>
                <a:gd name="T7" fmla="*/ 1 h 2"/>
                <a:gd name="T8" fmla="*/ 0 w 3"/>
                <a:gd name="T9" fmla="*/ 1 h 2"/>
                <a:gd name="T10" fmla="*/ 0 w 3"/>
                <a:gd name="T11" fmla="*/ 1 h 2"/>
                <a:gd name="T12" fmla="*/ 0 w 3"/>
                <a:gd name="T13" fmla="*/ 1 h 2"/>
                <a:gd name="T14" fmla="*/ 2 w 3"/>
                <a:gd name="T15" fmla="*/ 0 h 2"/>
                <a:gd name="T16" fmla="*/ 3 w 3"/>
                <a:gd name="T17" fmla="*/ 1 h 2"/>
                <a:gd name="T18" fmla="*/ 3 w 3"/>
                <a:gd name="T19" fmla="*/ 1 h 2"/>
                <a:gd name="T20" fmla="*/ 3 w 3"/>
                <a:gd name="T21" fmla="*/ 1 h 2"/>
                <a:gd name="T22" fmla="*/ 3 w 3"/>
                <a:gd name="T23" fmla="*/ 1 h 2"/>
                <a:gd name="T24" fmla="*/ 3 w 3"/>
                <a:gd name="T25" fmla="*/ 2 h 2"/>
                <a:gd name="T26" fmla="*/ 3 w 3"/>
                <a:gd name="T2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34" name="Freeform 469"/>
            <p:cNvSpPr>
              <a:spLocks/>
            </p:cNvSpPr>
            <p:nvPr/>
          </p:nvSpPr>
          <p:spPr bwMode="auto">
            <a:xfrm>
              <a:off x="6247724" y="4557627"/>
              <a:ext cx="0" cy="2945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0 h 1"/>
                <a:gd name="T5" fmla="*/ 0 h 1"/>
                <a:gd name="T6" fmla="*/ 0 h 1"/>
                <a:gd name="T7" fmla="*/ 0 h 1"/>
                <a:gd name="T8" fmla="*/ 0 h 1"/>
                <a:gd name="T9" fmla="*/ 0 h 1"/>
                <a:gd name="T10" fmla="*/ 0 h 1"/>
                <a:gd name="T11" fmla="*/ 0 h 1"/>
                <a:gd name="T12" fmla="*/ 0 h 1"/>
                <a:gd name="T13" fmla="*/ 0 h 1"/>
                <a:gd name="T14" fmla="*/ 0 h 1"/>
                <a:gd name="T15" fmla="*/ 0 h 1"/>
                <a:gd name="T16" fmla="*/ 0 h 1"/>
                <a:gd name="T17" fmla="*/ 1 h 1"/>
                <a:gd name="T18" fmla="*/ 1 h 1"/>
                <a:gd name="T19" fmla="*/ 1 h 1"/>
                <a:gd name="T20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35" name="Freeform 470"/>
            <p:cNvSpPr>
              <a:spLocks/>
            </p:cNvSpPr>
            <p:nvPr/>
          </p:nvSpPr>
          <p:spPr bwMode="auto">
            <a:xfrm>
              <a:off x="6233009" y="4557627"/>
              <a:ext cx="2945" cy="294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1 h 1"/>
                <a:gd name="T20" fmla="*/ 1 w 1"/>
                <a:gd name="T21" fmla="*/ 1 h 1"/>
                <a:gd name="T22" fmla="*/ 1 w 1"/>
                <a:gd name="T23" fmla="*/ 1 h 1"/>
                <a:gd name="T24" fmla="*/ 1 w 1"/>
                <a:gd name="T25" fmla="*/ 1 h 1"/>
                <a:gd name="T26" fmla="*/ 1 w 1"/>
                <a:gd name="T27" fmla="*/ 1 h 1"/>
                <a:gd name="T28" fmla="*/ 1 w 1"/>
                <a:gd name="T2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36" name="Freeform 471"/>
            <p:cNvSpPr>
              <a:spLocks/>
            </p:cNvSpPr>
            <p:nvPr/>
          </p:nvSpPr>
          <p:spPr bwMode="auto">
            <a:xfrm>
              <a:off x="6450815" y="5355269"/>
              <a:ext cx="2945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  <a:gd name="T9" fmla="*/ 1 w 1"/>
                <a:gd name="T10" fmla="*/ 1 w 1"/>
                <a:gd name="T11" fmla="*/ 1 w 1"/>
                <a:gd name="T12" fmla="*/ 1 w 1"/>
                <a:gd name="T13" fmla="*/ 0 w 1"/>
                <a:gd name="T14" fmla="*/ 0 w 1"/>
                <a:gd name="T15" fmla="*/ 0 w 1"/>
                <a:gd name="T16" fmla="*/ 0 w 1"/>
                <a:gd name="T17" fmla="*/ 0 w 1"/>
                <a:gd name="T18" fmla="*/ 1 w 1"/>
                <a:gd name="T19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37" name="Freeform 472"/>
            <p:cNvSpPr>
              <a:spLocks/>
            </p:cNvSpPr>
            <p:nvPr/>
          </p:nvSpPr>
          <p:spPr bwMode="auto">
            <a:xfrm>
              <a:off x="6244782" y="456057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38" name="Freeform 473"/>
            <p:cNvSpPr>
              <a:spLocks/>
            </p:cNvSpPr>
            <p:nvPr/>
          </p:nvSpPr>
          <p:spPr bwMode="auto">
            <a:xfrm>
              <a:off x="6241838" y="453408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39" name="Freeform 474"/>
            <p:cNvSpPr>
              <a:spLocks/>
            </p:cNvSpPr>
            <p:nvPr/>
          </p:nvSpPr>
          <p:spPr bwMode="auto">
            <a:xfrm>
              <a:off x="6206519" y="4575287"/>
              <a:ext cx="2945" cy="294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1 w 1"/>
                <a:gd name="T23" fmla="*/ 1 h 1"/>
                <a:gd name="T24" fmla="*/ 0 w 1"/>
                <a:gd name="T2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40" name="Freeform 475"/>
            <p:cNvSpPr>
              <a:spLocks/>
            </p:cNvSpPr>
            <p:nvPr/>
          </p:nvSpPr>
          <p:spPr bwMode="auto">
            <a:xfrm>
              <a:off x="6124105" y="481369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41" name="Freeform 476"/>
            <p:cNvSpPr>
              <a:spLocks/>
            </p:cNvSpPr>
            <p:nvPr/>
          </p:nvSpPr>
          <p:spPr bwMode="auto">
            <a:xfrm>
              <a:off x="6206519" y="4551740"/>
              <a:ext cx="0" cy="2945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  <a:gd name="T4" fmla="*/ 1 h 1"/>
                <a:gd name="T5" fmla="*/ 1 h 1"/>
                <a:gd name="T6" fmla="*/ 1 h 1"/>
                <a:gd name="T7" fmla="*/ 1 h 1"/>
                <a:gd name="T8" fmla="*/ 0 h 1"/>
                <a:gd name="T9" fmla="*/ 0 h 1"/>
                <a:gd name="T10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42" name="Freeform 477"/>
            <p:cNvSpPr>
              <a:spLocks/>
            </p:cNvSpPr>
            <p:nvPr/>
          </p:nvSpPr>
          <p:spPr bwMode="auto">
            <a:xfrm>
              <a:off x="6241838" y="45635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43" name="Freeform 478"/>
            <p:cNvSpPr>
              <a:spLocks/>
            </p:cNvSpPr>
            <p:nvPr/>
          </p:nvSpPr>
          <p:spPr bwMode="auto">
            <a:xfrm>
              <a:off x="6309536" y="506387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44" name="Rectangle 479"/>
            <p:cNvSpPr>
              <a:spLocks noChangeArrowheads="1"/>
            </p:cNvSpPr>
            <p:nvPr/>
          </p:nvSpPr>
          <p:spPr bwMode="auto">
            <a:xfrm>
              <a:off x="6162369" y="5060936"/>
              <a:ext cx="2945" cy="2945"/>
            </a:xfrm>
            <a:prstGeom prst="rect">
              <a:avLst/>
            </a:pr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45" name="Freeform 480"/>
            <p:cNvSpPr>
              <a:spLocks/>
            </p:cNvSpPr>
            <p:nvPr/>
          </p:nvSpPr>
          <p:spPr bwMode="auto">
            <a:xfrm>
              <a:off x="6291876" y="507270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46" name="Rectangle 481"/>
            <p:cNvSpPr>
              <a:spLocks noChangeArrowheads="1"/>
            </p:cNvSpPr>
            <p:nvPr/>
          </p:nvSpPr>
          <p:spPr bwMode="auto">
            <a:xfrm>
              <a:off x="6674508" y="4922598"/>
              <a:ext cx="2945" cy="2945"/>
            </a:xfrm>
            <a:prstGeom prst="rect">
              <a:avLst/>
            </a:pr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47" name="Rectangle 482"/>
            <p:cNvSpPr>
              <a:spLocks noChangeArrowheads="1"/>
            </p:cNvSpPr>
            <p:nvPr/>
          </p:nvSpPr>
          <p:spPr bwMode="auto">
            <a:xfrm>
              <a:off x="6306591" y="5063878"/>
              <a:ext cx="2945" cy="2945"/>
            </a:xfrm>
            <a:prstGeom prst="rect">
              <a:avLst/>
            </a:pr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48" name="Freeform 483"/>
            <p:cNvSpPr>
              <a:spLocks/>
            </p:cNvSpPr>
            <p:nvPr/>
          </p:nvSpPr>
          <p:spPr bwMode="auto">
            <a:xfrm>
              <a:off x="6062297" y="5823257"/>
              <a:ext cx="476818" cy="774095"/>
            </a:xfrm>
            <a:custGeom>
              <a:avLst/>
              <a:gdLst>
                <a:gd name="T0" fmla="*/ 108 w 162"/>
                <a:gd name="T1" fmla="*/ 37 h 263"/>
                <a:gd name="T2" fmla="*/ 114 w 162"/>
                <a:gd name="T3" fmla="*/ 40 h 263"/>
                <a:gd name="T4" fmla="*/ 119 w 162"/>
                <a:gd name="T5" fmla="*/ 35 h 263"/>
                <a:gd name="T6" fmla="*/ 130 w 162"/>
                <a:gd name="T7" fmla="*/ 48 h 263"/>
                <a:gd name="T8" fmla="*/ 129 w 162"/>
                <a:gd name="T9" fmla="*/ 54 h 263"/>
                <a:gd name="T10" fmla="*/ 125 w 162"/>
                <a:gd name="T11" fmla="*/ 56 h 263"/>
                <a:gd name="T12" fmla="*/ 124 w 162"/>
                <a:gd name="T13" fmla="*/ 59 h 263"/>
                <a:gd name="T14" fmla="*/ 120 w 162"/>
                <a:gd name="T15" fmla="*/ 54 h 263"/>
                <a:gd name="T16" fmla="*/ 117 w 162"/>
                <a:gd name="T17" fmla="*/ 72 h 263"/>
                <a:gd name="T18" fmla="*/ 127 w 162"/>
                <a:gd name="T19" fmla="*/ 85 h 263"/>
                <a:gd name="T20" fmla="*/ 132 w 162"/>
                <a:gd name="T21" fmla="*/ 86 h 263"/>
                <a:gd name="T22" fmla="*/ 128 w 162"/>
                <a:gd name="T23" fmla="*/ 85 h 263"/>
                <a:gd name="T24" fmla="*/ 134 w 162"/>
                <a:gd name="T25" fmla="*/ 97 h 263"/>
                <a:gd name="T26" fmla="*/ 145 w 162"/>
                <a:gd name="T27" fmla="*/ 98 h 263"/>
                <a:gd name="T28" fmla="*/ 150 w 162"/>
                <a:gd name="T29" fmla="*/ 115 h 263"/>
                <a:gd name="T30" fmla="*/ 143 w 162"/>
                <a:gd name="T31" fmla="*/ 116 h 263"/>
                <a:gd name="T32" fmla="*/ 149 w 162"/>
                <a:gd name="T33" fmla="*/ 124 h 263"/>
                <a:gd name="T34" fmla="*/ 162 w 162"/>
                <a:gd name="T35" fmla="*/ 134 h 263"/>
                <a:gd name="T36" fmla="*/ 151 w 162"/>
                <a:gd name="T37" fmla="*/ 131 h 263"/>
                <a:gd name="T38" fmla="*/ 142 w 162"/>
                <a:gd name="T39" fmla="*/ 137 h 263"/>
                <a:gd name="T40" fmla="*/ 133 w 162"/>
                <a:gd name="T41" fmla="*/ 148 h 263"/>
                <a:gd name="T42" fmla="*/ 127 w 162"/>
                <a:gd name="T43" fmla="*/ 150 h 263"/>
                <a:gd name="T44" fmla="*/ 119 w 162"/>
                <a:gd name="T45" fmla="*/ 161 h 263"/>
                <a:gd name="T46" fmla="*/ 113 w 162"/>
                <a:gd name="T47" fmla="*/ 169 h 263"/>
                <a:gd name="T48" fmla="*/ 108 w 162"/>
                <a:gd name="T49" fmla="*/ 185 h 263"/>
                <a:gd name="T50" fmla="*/ 100 w 162"/>
                <a:gd name="T51" fmla="*/ 208 h 263"/>
                <a:gd name="T52" fmla="*/ 102 w 162"/>
                <a:gd name="T53" fmla="*/ 221 h 263"/>
                <a:gd name="T54" fmla="*/ 107 w 162"/>
                <a:gd name="T55" fmla="*/ 230 h 263"/>
                <a:gd name="T56" fmla="*/ 111 w 162"/>
                <a:gd name="T57" fmla="*/ 244 h 263"/>
                <a:gd name="T58" fmla="*/ 111 w 162"/>
                <a:gd name="T59" fmla="*/ 253 h 263"/>
                <a:gd name="T60" fmla="*/ 99 w 162"/>
                <a:gd name="T61" fmla="*/ 262 h 263"/>
                <a:gd name="T62" fmla="*/ 92 w 162"/>
                <a:gd name="T63" fmla="*/ 258 h 263"/>
                <a:gd name="T64" fmla="*/ 81 w 162"/>
                <a:gd name="T65" fmla="*/ 244 h 263"/>
                <a:gd name="T66" fmla="*/ 74 w 162"/>
                <a:gd name="T67" fmla="*/ 233 h 263"/>
                <a:gd name="T68" fmla="*/ 69 w 162"/>
                <a:gd name="T69" fmla="*/ 218 h 263"/>
                <a:gd name="T70" fmla="*/ 42 w 162"/>
                <a:gd name="T71" fmla="*/ 204 h 263"/>
                <a:gd name="T72" fmla="*/ 33 w 162"/>
                <a:gd name="T73" fmla="*/ 192 h 263"/>
                <a:gd name="T74" fmla="*/ 51 w 162"/>
                <a:gd name="T75" fmla="*/ 195 h 263"/>
                <a:gd name="T76" fmla="*/ 36 w 162"/>
                <a:gd name="T77" fmla="*/ 173 h 263"/>
                <a:gd name="T78" fmla="*/ 25 w 162"/>
                <a:gd name="T79" fmla="*/ 158 h 263"/>
                <a:gd name="T80" fmla="*/ 43 w 162"/>
                <a:gd name="T81" fmla="*/ 170 h 263"/>
                <a:gd name="T82" fmla="*/ 43 w 162"/>
                <a:gd name="T83" fmla="*/ 161 h 263"/>
                <a:gd name="T84" fmla="*/ 33 w 162"/>
                <a:gd name="T85" fmla="*/ 142 h 263"/>
                <a:gd name="T86" fmla="*/ 22 w 162"/>
                <a:gd name="T87" fmla="*/ 125 h 263"/>
                <a:gd name="T88" fmla="*/ 20 w 162"/>
                <a:gd name="T89" fmla="*/ 121 h 263"/>
                <a:gd name="T90" fmla="*/ 17 w 162"/>
                <a:gd name="T91" fmla="*/ 115 h 263"/>
                <a:gd name="T92" fmla="*/ 16 w 162"/>
                <a:gd name="T93" fmla="*/ 106 h 263"/>
                <a:gd name="T94" fmla="*/ 10 w 162"/>
                <a:gd name="T95" fmla="*/ 101 h 263"/>
                <a:gd name="T96" fmla="*/ 23 w 162"/>
                <a:gd name="T97" fmla="*/ 94 h 263"/>
                <a:gd name="T98" fmla="*/ 28 w 162"/>
                <a:gd name="T99" fmla="*/ 79 h 263"/>
                <a:gd name="T100" fmla="*/ 16 w 162"/>
                <a:gd name="T101" fmla="*/ 76 h 263"/>
                <a:gd name="T102" fmla="*/ 5 w 162"/>
                <a:gd name="T103" fmla="*/ 72 h 263"/>
                <a:gd name="T104" fmla="*/ 10 w 162"/>
                <a:gd name="T105" fmla="*/ 57 h 263"/>
                <a:gd name="T106" fmla="*/ 23 w 162"/>
                <a:gd name="T107" fmla="*/ 49 h 263"/>
                <a:gd name="T108" fmla="*/ 30 w 162"/>
                <a:gd name="T109" fmla="*/ 39 h 263"/>
                <a:gd name="T110" fmla="*/ 13 w 162"/>
                <a:gd name="T111" fmla="*/ 34 h 263"/>
                <a:gd name="T112" fmla="*/ 5 w 162"/>
                <a:gd name="T113" fmla="*/ 34 h 263"/>
                <a:gd name="T114" fmla="*/ 16 w 162"/>
                <a:gd name="T115" fmla="*/ 16 h 263"/>
                <a:gd name="T116" fmla="*/ 30 w 162"/>
                <a:gd name="T117" fmla="*/ 1 h 263"/>
                <a:gd name="T118" fmla="*/ 48 w 162"/>
                <a:gd name="T119" fmla="*/ 8 h 263"/>
                <a:gd name="T120" fmla="*/ 70 w 162"/>
                <a:gd name="T121" fmla="*/ 12 h 263"/>
                <a:gd name="T122" fmla="*/ 85 w 162"/>
                <a:gd name="T123" fmla="*/ 15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2" h="263">
                  <a:moveTo>
                    <a:pt x="94" y="32"/>
                  </a:moveTo>
                  <a:lnTo>
                    <a:pt x="94" y="31"/>
                  </a:lnTo>
                  <a:lnTo>
                    <a:pt x="95" y="31"/>
                  </a:lnTo>
                  <a:lnTo>
                    <a:pt x="95" y="31"/>
                  </a:lnTo>
                  <a:lnTo>
                    <a:pt x="95" y="31"/>
                  </a:lnTo>
                  <a:lnTo>
                    <a:pt x="98" y="32"/>
                  </a:lnTo>
                  <a:lnTo>
                    <a:pt x="100" y="32"/>
                  </a:lnTo>
                  <a:lnTo>
                    <a:pt x="101" y="33"/>
                  </a:lnTo>
                  <a:lnTo>
                    <a:pt x="102" y="33"/>
                  </a:lnTo>
                  <a:lnTo>
                    <a:pt x="105" y="37"/>
                  </a:lnTo>
                  <a:lnTo>
                    <a:pt x="105" y="37"/>
                  </a:lnTo>
                  <a:lnTo>
                    <a:pt x="107" y="38"/>
                  </a:lnTo>
                  <a:lnTo>
                    <a:pt x="107" y="38"/>
                  </a:lnTo>
                  <a:lnTo>
                    <a:pt x="107" y="38"/>
                  </a:lnTo>
                  <a:lnTo>
                    <a:pt x="108" y="38"/>
                  </a:lnTo>
                  <a:lnTo>
                    <a:pt x="108" y="38"/>
                  </a:lnTo>
                  <a:lnTo>
                    <a:pt x="108" y="38"/>
                  </a:lnTo>
                  <a:lnTo>
                    <a:pt x="108" y="38"/>
                  </a:lnTo>
                  <a:lnTo>
                    <a:pt x="108" y="38"/>
                  </a:lnTo>
                  <a:lnTo>
                    <a:pt x="108" y="38"/>
                  </a:lnTo>
                  <a:lnTo>
                    <a:pt x="108" y="38"/>
                  </a:lnTo>
                  <a:lnTo>
                    <a:pt x="108" y="37"/>
                  </a:lnTo>
                  <a:lnTo>
                    <a:pt x="108" y="37"/>
                  </a:lnTo>
                  <a:lnTo>
                    <a:pt x="109" y="37"/>
                  </a:lnTo>
                  <a:lnTo>
                    <a:pt x="109" y="37"/>
                  </a:lnTo>
                  <a:lnTo>
                    <a:pt x="109" y="37"/>
                  </a:lnTo>
                  <a:lnTo>
                    <a:pt x="109" y="37"/>
                  </a:lnTo>
                  <a:lnTo>
                    <a:pt x="109" y="37"/>
                  </a:lnTo>
                  <a:lnTo>
                    <a:pt x="109" y="37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10" y="37"/>
                  </a:lnTo>
                  <a:lnTo>
                    <a:pt x="111" y="37"/>
                  </a:lnTo>
                  <a:lnTo>
                    <a:pt x="111" y="37"/>
                  </a:lnTo>
                  <a:lnTo>
                    <a:pt x="111" y="37"/>
                  </a:lnTo>
                  <a:lnTo>
                    <a:pt x="111" y="37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4" y="39"/>
                  </a:lnTo>
                  <a:lnTo>
                    <a:pt x="114" y="39"/>
                  </a:lnTo>
                  <a:lnTo>
                    <a:pt x="114" y="39"/>
                  </a:lnTo>
                  <a:lnTo>
                    <a:pt x="114" y="40"/>
                  </a:lnTo>
                  <a:lnTo>
                    <a:pt x="114" y="40"/>
                  </a:lnTo>
                  <a:lnTo>
                    <a:pt x="114" y="40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6" y="40"/>
                  </a:lnTo>
                  <a:lnTo>
                    <a:pt x="116" y="40"/>
                  </a:lnTo>
                  <a:lnTo>
                    <a:pt x="116" y="40"/>
                  </a:lnTo>
                  <a:lnTo>
                    <a:pt x="116" y="39"/>
                  </a:lnTo>
                  <a:lnTo>
                    <a:pt x="117" y="38"/>
                  </a:lnTo>
                  <a:lnTo>
                    <a:pt x="117" y="37"/>
                  </a:lnTo>
                  <a:lnTo>
                    <a:pt x="119" y="36"/>
                  </a:lnTo>
                  <a:lnTo>
                    <a:pt x="119" y="36"/>
                  </a:lnTo>
                  <a:lnTo>
                    <a:pt x="119" y="36"/>
                  </a:lnTo>
                  <a:lnTo>
                    <a:pt x="119" y="36"/>
                  </a:lnTo>
                  <a:lnTo>
                    <a:pt x="119" y="36"/>
                  </a:lnTo>
                  <a:lnTo>
                    <a:pt x="119" y="36"/>
                  </a:lnTo>
                  <a:lnTo>
                    <a:pt x="119" y="36"/>
                  </a:lnTo>
                  <a:lnTo>
                    <a:pt x="119" y="36"/>
                  </a:lnTo>
                  <a:lnTo>
                    <a:pt x="119" y="36"/>
                  </a:lnTo>
                  <a:lnTo>
                    <a:pt x="119" y="36"/>
                  </a:lnTo>
                  <a:lnTo>
                    <a:pt x="119" y="36"/>
                  </a:lnTo>
                  <a:lnTo>
                    <a:pt x="119" y="35"/>
                  </a:lnTo>
                  <a:lnTo>
                    <a:pt x="119" y="35"/>
                  </a:lnTo>
                  <a:lnTo>
                    <a:pt x="119" y="35"/>
                  </a:lnTo>
                  <a:lnTo>
                    <a:pt x="119" y="36"/>
                  </a:lnTo>
                  <a:lnTo>
                    <a:pt x="120" y="36"/>
                  </a:lnTo>
                  <a:lnTo>
                    <a:pt x="120" y="36"/>
                  </a:lnTo>
                  <a:lnTo>
                    <a:pt x="120" y="37"/>
                  </a:lnTo>
                  <a:lnTo>
                    <a:pt x="122" y="41"/>
                  </a:lnTo>
                  <a:lnTo>
                    <a:pt x="122" y="41"/>
                  </a:lnTo>
                  <a:lnTo>
                    <a:pt x="122" y="41"/>
                  </a:lnTo>
                  <a:lnTo>
                    <a:pt x="122" y="41"/>
                  </a:lnTo>
                  <a:lnTo>
                    <a:pt x="122" y="41"/>
                  </a:lnTo>
                  <a:lnTo>
                    <a:pt x="122" y="41"/>
                  </a:lnTo>
                  <a:lnTo>
                    <a:pt x="122" y="41"/>
                  </a:lnTo>
                  <a:lnTo>
                    <a:pt x="122" y="41"/>
                  </a:lnTo>
                  <a:lnTo>
                    <a:pt x="122" y="41"/>
                  </a:lnTo>
                  <a:lnTo>
                    <a:pt x="122" y="41"/>
                  </a:lnTo>
                  <a:lnTo>
                    <a:pt x="122" y="41"/>
                  </a:lnTo>
                  <a:lnTo>
                    <a:pt x="122" y="41"/>
                  </a:lnTo>
                  <a:lnTo>
                    <a:pt x="124" y="42"/>
                  </a:lnTo>
                  <a:lnTo>
                    <a:pt x="124" y="42"/>
                  </a:lnTo>
                  <a:lnTo>
                    <a:pt x="124" y="42"/>
                  </a:lnTo>
                  <a:lnTo>
                    <a:pt x="127" y="45"/>
                  </a:lnTo>
                  <a:lnTo>
                    <a:pt x="129" y="46"/>
                  </a:lnTo>
                  <a:lnTo>
                    <a:pt x="130" y="46"/>
                  </a:lnTo>
                  <a:lnTo>
                    <a:pt x="130" y="48"/>
                  </a:lnTo>
                  <a:lnTo>
                    <a:pt x="130" y="48"/>
                  </a:lnTo>
                  <a:lnTo>
                    <a:pt x="131" y="49"/>
                  </a:lnTo>
                  <a:lnTo>
                    <a:pt x="131" y="49"/>
                  </a:lnTo>
                  <a:lnTo>
                    <a:pt x="131" y="50"/>
                  </a:lnTo>
                  <a:lnTo>
                    <a:pt x="131" y="50"/>
                  </a:lnTo>
                  <a:lnTo>
                    <a:pt x="131" y="50"/>
                  </a:lnTo>
                  <a:lnTo>
                    <a:pt x="131" y="50"/>
                  </a:lnTo>
                  <a:lnTo>
                    <a:pt x="131" y="50"/>
                  </a:lnTo>
                  <a:lnTo>
                    <a:pt x="131" y="51"/>
                  </a:lnTo>
                  <a:lnTo>
                    <a:pt x="132" y="51"/>
                  </a:lnTo>
                  <a:lnTo>
                    <a:pt x="132" y="52"/>
                  </a:lnTo>
                  <a:lnTo>
                    <a:pt x="133" y="52"/>
                  </a:lnTo>
                  <a:lnTo>
                    <a:pt x="133" y="52"/>
                  </a:lnTo>
                  <a:lnTo>
                    <a:pt x="134" y="52"/>
                  </a:lnTo>
                  <a:lnTo>
                    <a:pt x="134" y="53"/>
                  </a:lnTo>
                  <a:lnTo>
                    <a:pt x="134" y="55"/>
                  </a:lnTo>
                  <a:lnTo>
                    <a:pt x="134" y="56"/>
                  </a:lnTo>
                  <a:lnTo>
                    <a:pt x="132" y="56"/>
                  </a:lnTo>
                  <a:lnTo>
                    <a:pt x="132" y="56"/>
                  </a:lnTo>
                  <a:lnTo>
                    <a:pt x="131" y="55"/>
                  </a:lnTo>
                  <a:lnTo>
                    <a:pt x="130" y="55"/>
                  </a:lnTo>
                  <a:lnTo>
                    <a:pt x="129" y="54"/>
                  </a:lnTo>
                  <a:lnTo>
                    <a:pt x="129" y="54"/>
                  </a:lnTo>
                  <a:lnTo>
                    <a:pt x="129" y="54"/>
                  </a:lnTo>
                  <a:lnTo>
                    <a:pt x="128" y="53"/>
                  </a:lnTo>
                  <a:lnTo>
                    <a:pt x="128" y="53"/>
                  </a:lnTo>
                  <a:lnTo>
                    <a:pt x="128" y="53"/>
                  </a:lnTo>
                  <a:lnTo>
                    <a:pt x="127" y="53"/>
                  </a:lnTo>
                  <a:lnTo>
                    <a:pt x="127" y="53"/>
                  </a:lnTo>
                  <a:lnTo>
                    <a:pt x="127" y="53"/>
                  </a:lnTo>
                  <a:lnTo>
                    <a:pt x="127" y="53"/>
                  </a:lnTo>
                  <a:lnTo>
                    <a:pt x="127" y="53"/>
                  </a:lnTo>
                  <a:lnTo>
                    <a:pt x="127" y="53"/>
                  </a:lnTo>
                  <a:lnTo>
                    <a:pt x="127" y="53"/>
                  </a:lnTo>
                  <a:lnTo>
                    <a:pt x="127" y="53"/>
                  </a:lnTo>
                  <a:lnTo>
                    <a:pt x="127" y="53"/>
                  </a:lnTo>
                  <a:lnTo>
                    <a:pt x="127" y="53"/>
                  </a:lnTo>
                  <a:lnTo>
                    <a:pt x="126" y="53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5" y="54"/>
                  </a:lnTo>
                  <a:lnTo>
                    <a:pt x="125" y="54"/>
                  </a:lnTo>
                  <a:lnTo>
                    <a:pt x="125" y="54"/>
                  </a:lnTo>
                  <a:lnTo>
                    <a:pt x="125" y="54"/>
                  </a:lnTo>
                  <a:lnTo>
                    <a:pt x="125" y="56"/>
                  </a:lnTo>
                  <a:lnTo>
                    <a:pt x="126" y="60"/>
                  </a:lnTo>
                  <a:lnTo>
                    <a:pt x="126" y="60"/>
                  </a:lnTo>
                  <a:lnTo>
                    <a:pt x="126" y="60"/>
                  </a:lnTo>
                  <a:lnTo>
                    <a:pt x="126" y="60"/>
                  </a:lnTo>
                  <a:lnTo>
                    <a:pt x="126" y="60"/>
                  </a:lnTo>
                  <a:lnTo>
                    <a:pt x="126" y="60"/>
                  </a:lnTo>
                  <a:lnTo>
                    <a:pt x="126" y="60"/>
                  </a:lnTo>
                  <a:lnTo>
                    <a:pt x="127" y="60"/>
                  </a:lnTo>
                  <a:lnTo>
                    <a:pt x="127" y="60"/>
                  </a:lnTo>
                  <a:lnTo>
                    <a:pt x="127" y="61"/>
                  </a:lnTo>
                  <a:lnTo>
                    <a:pt x="127" y="61"/>
                  </a:lnTo>
                  <a:lnTo>
                    <a:pt x="126" y="62"/>
                  </a:lnTo>
                  <a:lnTo>
                    <a:pt x="126" y="62"/>
                  </a:lnTo>
                  <a:lnTo>
                    <a:pt x="125" y="62"/>
                  </a:lnTo>
                  <a:lnTo>
                    <a:pt x="125" y="62"/>
                  </a:lnTo>
                  <a:lnTo>
                    <a:pt x="125" y="61"/>
                  </a:lnTo>
                  <a:lnTo>
                    <a:pt x="124" y="60"/>
                  </a:lnTo>
                  <a:lnTo>
                    <a:pt x="124" y="59"/>
                  </a:lnTo>
                  <a:lnTo>
                    <a:pt x="124" y="59"/>
                  </a:lnTo>
                  <a:lnTo>
                    <a:pt x="124" y="59"/>
                  </a:lnTo>
                  <a:lnTo>
                    <a:pt x="124" y="59"/>
                  </a:lnTo>
                  <a:lnTo>
                    <a:pt x="124" y="59"/>
                  </a:lnTo>
                  <a:lnTo>
                    <a:pt x="124" y="59"/>
                  </a:lnTo>
                  <a:lnTo>
                    <a:pt x="124" y="59"/>
                  </a:lnTo>
                  <a:lnTo>
                    <a:pt x="124" y="59"/>
                  </a:lnTo>
                  <a:lnTo>
                    <a:pt x="124" y="59"/>
                  </a:lnTo>
                  <a:lnTo>
                    <a:pt x="124" y="60"/>
                  </a:lnTo>
                  <a:lnTo>
                    <a:pt x="124" y="60"/>
                  </a:lnTo>
                  <a:lnTo>
                    <a:pt x="124" y="60"/>
                  </a:lnTo>
                  <a:lnTo>
                    <a:pt x="124" y="60"/>
                  </a:lnTo>
                  <a:lnTo>
                    <a:pt x="124" y="60"/>
                  </a:lnTo>
                  <a:lnTo>
                    <a:pt x="124" y="60"/>
                  </a:lnTo>
                  <a:lnTo>
                    <a:pt x="124" y="56"/>
                  </a:lnTo>
                  <a:lnTo>
                    <a:pt x="123" y="52"/>
                  </a:lnTo>
                  <a:lnTo>
                    <a:pt x="123" y="52"/>
                  </a:lnTo>
                  <a:lnTo>
                    <a:pt x="123" y="52"/>
                  </a:lnTo>
                  <a:lnTo>
                    <a:pt x="123" y="52"/>
                  </a:lnTo>
                  <a:lnTo>
                    <a:pt x="122" y="52"/>
                  </a:lnTo>
                  <a:lnTo>
                    <a:pt x="121" y="52"/>
                  </a:lnTo>
                  <a:lnTo>
                    <a:pt x="120" y="53"/>
                  </a:lnTo>
                  <a:lnTo>
                    <a:pt x="120" y="53"/>
                  </a:lnTo>
                  <a:lnTo>
                    <a:pt x="120" y="53"/>
                  </a:lnTo>
                  <a:lnTo>
                    <a:pt x="120" y="53"/>
                  </a:lnTo>
                  <a:lnTo>
                    <a:pt x="120" y="53"/>
                  </a:lnTo>
                  <a:lnTo>
                    <a:pt x="120" y="53"/>
                  </a:lnTo>
                  <a:lnTo>
                    <a:pt x="120" y="54"/>
                  </a:lnTo>
                  <a:lnTo>
                    <a:pt x="120" y="54"/>
                  </a:lnTo>
                  <a:lnTo>
                    <a:pt x="120" y="54"/>
                  </a:lnTo>
                  <a:lnTo>
                    <a:pt x="120" y="54"/>
                  </a:lnTo>
                  <a:lnTo>
                    <a:pt x="120" y="54"/>
                  </a:lnTo>
                  <a:lnTo>
                    <a:pt x="120" y="54"/>
                  </a:lnTo>
                  <a:lnTo>
                    <a:pt x="120" y="54"/>
                  </a:lnTo>
                  <a:lnTo>
                    <a:pt x="118" y="56"/>
                  </a:lnTo>
                  <a:lnTo>
                    <a:pt x="117" y="56"/>
                  </a:lnTo>
                  <a:lnTo>
                    <a:pt x="116" y="57"/>
                  </a:lnTo>
                  <a:lnTo>
                    <a:pt x="118" y="59"/>
                  </a:lnTo>
                  <a:lnTo>
                    <a:pt x="118" y="59"/>
                  </a:lnTo>
                  <a:lnTo>
                    <a:pt x="118" y="59"/>
                  </a:lnTo>
                  <a:lnTo>
                    <a:pt x="118" y="60"/>
                  </a:lnTo>
                  <a:lnTo>
                    <a:pt x="116" y="63"/>
                  </a:lnTo>
                  <a:lnTo>
                    <a:pt x="115" y="63"/>
                  </a:lnTo>
                  <a:lnTo>
                    <a:pt x="115" y="65"/>
                  </a:lnTo>
                  <a:lnTo>
                    <a:pt x="115" y="65"/>
                  </a:lnTo>
                  <a:lnTo>
                    <a:pt x="116" y="69"/>
                  </a:lnTo>
                  <a:lnTo>
                    <a:pt x="116" y="70"/>
                  </a:lnTo>
                  <a:lnTo>
                    <a:pt x="116" y="72"/>
                  </a:lnTo>
                  <a:lnTo>
                    <a:pt x="116" y="72"/>
                  </a:lnTo>
                  <a:lnTo>
                    <a:pt x="116" y="72"/>
                  </a:lnTo>
                  <a:lnTo>
                    <a:pt x="117" y="72"/>
                  </a:lnTo>
                  <a:lnTo>
                    <a:pt x="117" y="73"/>
                  </a:lnTo>
                  <a:lnTo>
                    <a:pt x="121" y="76"/>
                  </a:lnTo>
                  <a:lnTo>
                    <a:pt x="121" y="76"/>
                  </a:lnTo>
                  <a:lnTo>
                    <a:pt x="121" y="78"/>
                  </a:lnTo>
                  <a:lnTo>
                    <a:pt x="120" y="81"/>
                  </a:lnTo>
                  <a:lnTo>
                    <a:pt x="120" y="81"/>
                  </a:lnTo>
                  <a:lnTo>
                    <a:pt x="121" y="81"/>
                  </a:lnTo>
                  <a:lnTo>
                    <a:pt x="121" y="82"/>
                  </a:lnTo>
                  <a:lnTo>
                    <a:pt x="122" y="84"/>
                  </a:lnTo>
                  <a:lnTo>
                    <a:pt x="122" y="84"/>
                  </a:lnTo>
                  <a:lnTo>
                    <a:pt x="123" y="85"/>
                  </a:lnTo>
                  <a:lnTo>
                    <a:pt x="123" y="85"/>
                  </a:lnTo>
                  <a:lnTo>
                    <a:pt x="124" y="85"/>
                  </a:lnTo>
                  <a:lnTo>
                    <a:pt x="124" y="85"/>
                  </a:lnTo>
                  <a:lnTo>
                    <a:pt x="124" y="85"/>
                  </a:lnTo>
                  <a:lnTo>
                    <a:pt x="124" y="85"/>
                  </a:lnTo>
                  <a:lnTo>
                    <a:pt x="125" y="85"/>
                  </a:lnTo>
                  <a:lnTo>
                    <a:pt x="125" y="85"/>
                  </a:lnTo>
                  <a:lnTo>
                    <a:pt x="126" y="85"/>
                  </a:lnTo>
                  <a:lnTo>
                    <a:pt x="126" y="85"/>
                  </a:lnTo>
                  <a:lnTo>
                    <a:pt x="127" y="85"/>
                  </a:lnTo>
                  <a:lnTo>
                    <a:pt x="127" y="85"/>
                  </a:lnTo>
                  <a:lnTo>
                    <a:pt x="127" y="85"/>
                  </a:lnTo>
                  <a:lnTo>
                    <a:pt x="127" y="85"/>
                  </a:lnTo>
                  <a:lnTo>
                    <a:pt x="127" y="85"/>
                  </a:lnTo>
                  <a:lnTo>
                    <a:pt x="127" y="85"/>
                  </a:lnTo>
                  <a:lnTo>
                    <a:pt x="128" y="85"/>
                  </a:lnTo>
                  <a:lnTo>
                    <a:pt x="128" y="84"/>
                  </a:lnTo>
                  <a:lnTo>
                    <a:pt x="128" y="84"/>
                  </a:lnTo>
                  <a:lnTo>
                    <a:pt x="128" y="84"/>
                  </a:lnTo>
                  <a:lnTo>
                    <a:pt x="128" y="83"/>
                  </a:lnTo>
                  <a:lnTo>
                    <a:pt x="128" y="83"/>
                  </a:lnTo>
                  <a:lnTo>
                    <a:pt x="128" y="82"/>
                  </a:lnTo>
                  <a:lnTo>
                    <a:pt x="128" y="82"/>
                  </a:lnTo>
                  <a:lnTo>
                    <a:pt x="128" y="82"/>
                  </a:lnTo>
                  <a:lnTo>
                    <a:pt x="128" y="82"/>
                  </a:lnTo>
                  <a:lnTo>
                    <a:pt x="130" y="82"/>
                  </a:lnTo>
                  <a:lnTo>
                    <a:pt x="130" y="82"/>
                  </a:lnTo>
                  <a:lnTo>
                    <a:pt x="130" y="82"/>
                  </a:lnTo>
                  <a:lnTo>
                    <a:pt x="130" y="82"/>
                  </a:lnTo>
                  <a:lnTo>
                    <a:pt x="130" y="82"/>
                  </a:lnTo>
                  <a:lnTo>
                    <a:pt x="131" y="82"/>
                  </a:lnTo>
                  <a:lnTo>
                    <a:pt x="133" y="86"/>
                  </a:lnTo>
                  <a:lnTo>
                    <a:pt x="133" y="86"/>
                  </a:lnTo>
                  <a:lnTo>
                    <a:pt x="133" y="86"/>
                  </a:lnTo>
                  <a:lnTo>
                    <a:pt x="132" y="86"/>
                  </a:lnTo>
                  <a:lnTo>
                    <a:pt x="132" y="86"/>
                  </a:lnTo>
                  <a:lnTo>
                    <a:pt x="132" y="86"/>
                  </a:lnTo>
                  <a:lnTo>
                    <a:pt x="131" y="86"/>
                  </a:lnTo>
                  <a:lnTo>
                    <a:pt x="131" y="86"/>
                  </a:lnTo>
                  <a:lnTo>
                    <a:pt x="130" y="85"/>
                  </a:lnTo>
                  <a:lnTo>
                    <a:pt x="130" y="85"/>
                  </a:lnTo>
                  <a:lnTo>
                    <a:pt x="130" y="85"/>
                  </a:lnTo>
                  <a:lnTo>
                    <a:pt x="130" y="85"/>
                  </a:lnTo>
                  <a:lnTo>
                    <a:pt x="130" y="85"/>
                  </a:lnTo>
                  <a:lnTo>
                    <a:pt x="130" y="85"/>
                  </a:lnTo>
                  <a:lnTo>
                    <a:pt x="130" y="85"/>
                  </a:lnTo>
                  <a:lnTo>
                    <a:pt x="130" y="85"/>
                  </a:lnTo>
                  <a:lnTo>
                    <a:pt x="130" y="85"/>
                  </a:lnTo>
                  <a:lnTo>
                    <a:pt x="129" y="84"/>
                  </a:lnTo>
                  <a:lnTo>
                    <a:pt x="129" y="84"/>
                  </a:lnTo>
                  <a:lnTo>
                    <a:pt x="129" y="84"/>
                  </a:lnTo>
                  <a:lnTo>
                    <a:pt x="129" y="84"/>
                  </a:lnTo>
                  <a:lnTo>
                    <a:pt x="129" y="84"/>
                  </a:lnTo>
                  <a:lnTo>
                    <a:pt x="128" y="84"/>
                  </a:lnTo>
                  <a:lnTo>
                    <a:pt x="128" y="84"/>
                  </a:lnTo>
                  <a:lnTo>
                    <a:pt x="128" y="85"/>
                  </a:lnTo>
                  <a:lnTo>
                    <a:pt x="128" y="85"/>
                  </a:lnTo>
                  <a:lnTo>
                    <a:pt x="128" y="85"/>
                  </a:lnTo>
                  <a:lnTo>
                    <a:pt x="128" y="85"/>
                  </a:lnTo>
                  <a:lnTo>
                    <a:pt x="127" y="85"/>
                  </a:lnTo>
                  <a:lnTo>
                    <a:pt x="127" y="86"/>
                  </a:lnTo>
                  <a:lnTo>
                    <a:pt x="127" y="86"/>
                  </a:lnTo>
                  <a:lnTo>
                    <a:pt x="127" y="87"/>
                  </a:lnTo>
                  <a:lnTo>
                    <a:pt x="127" y="87"/>
                  </a:lnTo>
                  <a:lnTo>
                    <a:pt x="127" y="87"/>
                  </a:lnTo>
                  <a:lnTo>
                    <a:pt x="127" y="88"/>
                  </a:lnTo>
                  <a:lnTo>
                    <a:pt x="127" y="88"/>
                  </a:lnTo>
                  <a:lnTo>
                    <a:pt x="127" y="89"/>
                  </a:lnTo>
                  <a:lnTo>
                    <a:pt x="127" y="91"/>
                  </a:lnTo>
                  <a:lnTo>
                    <a:pt x="127" y="91"/>
                  </a:lnTo>
                  <a:lnTo>
                    <a:pt x="127" y="92"/>
                  </a:lnTo>
                  <a:lnTo>
                    <a:pt x="127" y="92"/>
                  </a:lnTo>
                  <a:lnTo>
                    <a:pt x="128" y="94"/>
                  </a:lnTo>
                  <a:lnTo>
                    <a:pt x="131" y="95"/>
                  </a:lnTo>
                  <a:lnTo>
                    <a:pt x="131" y="96"/>
                  </a:lnTo>
                  <a:lnTo>
                    <a:pt x="131" y="96"/>
                  </a:lnTo>
                  <a:lnTo>
                    <a:pt x="132" y="97"/>
                  </a:lnTo>
                  <a:lnTo>
                    <a:pt x="132" y="97"/>
                  </a:lnTo>
                  <a:lnTo>
                    <a:pt x="132" y="97"/>
                  </a:lnTo>
                  <a:lnTo>
                    <a:pt x="133" y="97"/>
                  </a:lnTo>
                  <a:lnTo>
                    <a:pt x="134" y="97"/>
                  </a:lnTo>
                  <a:lnTo>
                    <a:pt x="134" y="97"/>
                  </a:lnTo>
                  <a:lnTo>
                    <a:pt x="136" y="98"/>
                  </a:lnTo>
                  <a:lnTo>
                    <a:pt x="137" y="98"/>
                  </a:lnTo>
                  <a:lnTo>
                    <a:pt x="137" y="98"/>
                  </a:lnTo>
                  <a:lnTo>
                    <a:pt x="137" y="98"/>
                  </a:lnTo>
                  <a:lnTo>
                    <a:pt x="138" y="98"/>
                  </a:lnTo>
                  <a:lnTo>
                    <a:pt x="140" y="96"/>
                  </a:lnTo>
                  <a:lnTo>
                    <a:pt x="141" y="96"/>
                  </a:lnTo>
                  <a:lnTo>
                    <a:pt x="140" y="96"/>
                  </a:lnTo>
                  <a:lnTo>
                    <a:pt x="140" y="97"/>
                  </a:lnTo>
                  <a:lnTo>
                    <a:pt x="138" y="98"/>
                  </a:lnTo>
                  <a:lnTo>
                    <a:pt x="138" y="99"/>
                  </a:lnTo>
                  <a:lnTo>
                    <a:pt x="138" y="99"/>
                  </a:lnTo>
                  <a:lnTo>
                    <a:pt x="139" y="99"/>
                  </a:lnTo>
                  <a:lnTo>
                    <a:pt x="139" y="99"/>
                  </a:lnTo>
                  <a:lnTo>
                    <a:pt x="139" y="100"/>
                  </a:lnTo>
                  <a:lnTo>
                    <a:pt x="139" y="100"/>
                  </a:lnTo>
                  <a:lnTo>
                    <a:pt x="141" y="99"/>
                  </a:lnTo>
                  <a:lnTo>
                    <a:pt x="142" y="99"/>
                  </a:lnTo>
                  <a:lnTo>
                    <a:pt x="142" y="99"/>
                  </a:lnTo>
                  <a:lnTo>
                    <a:pt x="144" y="98"/>
                  </a:lnTo>
                  <a:lnTo>
                    <a:pt x="144" y="98"/>
                  </a:lnTo>
                  <a:lnTo>
                    <a:pt x="145" y="98"/>
                  </a:lnTo>
                  <a:lnTo>
                    <a:pt x="145" y="98"/>
                  </a:lnTo>
                  <a:lnTo>
                    <a:pt x="145" y="98"/>
                  </a:lnTo>
                  <a:lnTo>
                    <a:pt x="146" y="98"/>
                  </a:lnTo>
                  <a:lnTo>
                    <a:pt x="148" y="98"/>
                  </a:lnTo>
                  <a:lnTo>
                    <a:pt x="148" y="98"/>
                  </a:lnTo>
                  <a:lnTo>
                    <a:pt x="148" y="99"/>
                  </a:lnTo>
                  <a:lnTo>
                    <a:pt x="149" y="99"/>
                  </a:lnTo>
                  <a:lnTo>
                    <a:pt x="149" y="101"/>
                  </a:lnTo>
                  <a:lnTo>
                    <a:pt x="149" y="101"/>
                  </a:lnTo>
                  <a:lnTo>
                    <a:pt x="150" y="104"/>
                  </a:lnTo>
                  <a:lnTo>
                    <a:pt x="150" y="106"/>
                  </a:lnTo>
                  <a:lnTo>
                    <a:pt x="150" y="108"/>
                  </a:lnTo>
                  <a:lnTo>
                    <a:pt x="150" y="108"/>
                  </a:lnTo>
                  <a:lnTo>
                    <a:pt x="149" y="109"/>
                  </a:lnTo>
                  <a:lnTo>
                    <a:pt x="149" y="109"/>
                  </a:lnTo>
                  <a:lnTo>
                    <a:pt x="149" y="109"/>
                  </a:lnTo>
                  <a:lnTo>
                    <a:pt x="149" y="109"/>
                  </a:lnTo>
                  <a:lnTo>
                    <a:pt x="148" y="112"/>
                  </a:lnTo>
                  <a:lnTo>
                    <a:pt x="148" y="113"/>
                  </a:lnTo>
                  <a:lnTo>
                    <a:pt x="149" y="113"/>
                  </a:lnTo>
                  <a:lnTo>
                    <a:pt x="149" y="113"/>
                  </a:lnTo>
                  <a:lnTo>
                    <a:pt x="149" y="113"/>
                  </a:lnTo>
                  <a:lnTo>
                    <a:pt x="150" y="115"/>
                  </a:lnTo>
                  <a:lnTo>
                    <a:pt x="150" y="115"/>
                  </a:lnTo>
                  <a:lnTo>
                    <a:pt x="150" y="117"/>
                  </a:lnTo>
                  <a:lnTo>
                    <a:pt x="150" y="118"/>
                  </a:lnTo>
                  <a:lnTo>
                    <a:pt x="150" y="118"/>
                  </a:lnTo>
                  <a:lnTo>
                    <a:pt x="150" y="117"/>
                  </a:lnTo>
                  <a:lnTo>
                    <a:pt x="149" y="117"/>
                  </a:lnTo>
                  <a:lnTo>
                    <a:pt x="149" y="117"/>
                  </a:lnTo>
                  <a:lnTo>
                    <a:pt x="149" y="117"/>
                  </a:lnTo>
                  <a:lnTo>
                    <a:pt x="148" y="115"/>
                  </a:lnTo>
                  <a:lnTo>
                    <a:pt x="148" y="115"/>
                  </a:lnTo>
                  <a:lnTo>
                    <a:pt x="148" y="115"/>
                  </a:lnTo>
                  <a:lnTo>
                    <a:pt x="148" y="114"/>
                  </a:lnTo>
                  <a:lnTo>
                    <a:pt x="148" y="114"/>
                  </a:lnTo>
                  <a:lnTo>
                    <a:pt x="146" y="114"/>
                  </a:lnTo>
                  <a:lnTo>
                    <a:pt x="145" y="113"/>
                  </a:lnTo>
                  <a:lnTo>
                    <a:pt x="145" y="113"/>
                  </a:lnTo>
                  <a:lnTo>
                    <a:pt x="144" y="114"/>
                  </a:lnTo>
                  <a:lnTo>
                    <a:pt x="144" y="114"/>
                  </a:lnTo>
                  <a:lnTo>
                    <a:pt x="144" y="114"/>
                  </a:lnTo>
                  <a:lnTo>
                    <a:pt x="144" y="115"/>
                  </a:lnTo>
                  <a:lnTo>
                    <a:pt x="143" y="115"/>
                  </a:lnTo>
                  <a:lnTo>
                    <a:pt x="143" y="116"/>
                  </a:lnTo>
                  <a:lnTo>
                    <a:pt x="143" y="116"/>
                  </a:lnTo>
                  <a:lnTo>
                    <a:pt x="143" y="117"/>
                  </a:lnTo>
                  <a:lnTo>
                    <a:pt x="143" y="118"/>
                  </a:lnTo>
                  <a:lnTo>
                    <a:pt x="143" y="118"/>
                  </a:lnTo>
                  <a:lnTo>
                    <a:pt x="143" y="118"/>
                  </a:lnTo>
                  <a:lnTo>
                    <a:pt x="143" y="118"/>
                  </a:lnTo>
                  <a:lnTo>
                    <a:pt x="144" y="123"/>
                  </a:lnTo>
                  <a:lnTo>
                    <a:pt x="144" y="123"/>
                  </a:lnTo>
                  <a:lnTo>
                    <a:pt x="144" y="123"/>
                  </a:lnTo>
                  <a:lnTo>
                    <a:pt x="145" y="123"/>
                  </a:lnTo>
                  <a:lnTo>
                    <a:pt x="145" y="123"/>
                  </a:lnTo>
                  <a:lnTo>
                    <a:pt x="145" y="124"/>
                  </a:lnTo>
                  <a:lnTo>
                    <a:pt x="146" y="124"/>
                  </a:lnTo>
                  <a:lnTo>
                    <a:pt x="146" y="124"/>
                  </a:lnTo>
                  <a:lnTo>
                    <a:pt x="146" y="124"/>
                  </a:lnTo>
                  <a:lnTo>
                    <a:pt x="146" y="124"/>
                  </a:lnTo>
                  <a:lnTo>
                    <a:pt x="147" y="125"/>
                  </a:lnTo>
                  <a:lnTo>
                    <a:pt x="147" y="125"/>
                  </a:lnTo>
                  <a:lnTo>
                    <a:pt x="148" y="125"/>
                  </a:lnTo>
                  <a:lnTo>
                    <a:pt x="148" y="125"/>
                  </a:lnTo>
                  <a:lnTo>
                    <a:pt x="148" y="125"/>
                  </a:lnTo>
                  <a:lnTo>
                    <a:pt x="149" y="125"/>
                  </a:lnTo>
                  <a:lnTo>
                    <a:pt x="149" y="124"/>
                  </a:lnTo>
                  <a:lnTo>
                    <a:pt x="149" y="124"/>
                  </a:lnTo>
                  <a:lnTo>
                    <a:pt x="149" y="124"/>
                  </a:lnTo>
                  <a:lnTo>
                    <a:pt x="149" y="124"/>
                  </a:lnTo>
                  <a:lnTo>
                    <a:pt x="149" y="124"/>
                  </a:lnTo>
                  <a:lnTo>
                    <a:pt x="149" y="124"/>
                  </a:lnTo>
                  <a:lnTo>
                    <a:pt x="149" y="124"/>
                  </a:lnTo>
                  <a:lnTo>
                    <a:pt x="149" y="124"/>
                  </a:lnTo>
                  <a:lnTo>
                    <a:pt x="149" y="123"/>
                  </a:lnTo>
                  <a:lnTo>
                    <a:pt x="151" y="121"/>
                  </a:lnTo>
                  <a:lnTo>
                    <a:pt x="151" y="121"/>
                  </a:lnTo>
                  <a:lnTo>
                    <a:pt x="152" y="121"/>
                  </a:lnTo>
                  <a:lnTo>
                    <a:pt x="152" y="121"/>
                  </a:lnTo>
                  <a:lnTo>
                    <a:pt x="152" y="121"/>
                  </a:lnTo>
                  <a:lnTo>
                    <a:pt x="155" y="122"/>
                  </a:lnTo>
                  <a:lnTo>
                    <a:pt x="155" y="122"/>
                  </a:lnTo>
                  <a:lnTo>
                    <a:pt x="155" y="122"/>
                  </a:lnTo>
                  <a:lnTo>
                    <a:pt x="155" y="123"/>
                  </a:lnTo>
                  <a:lnTo>
                    <a:pt x="156" y="123"/>
                  </a:lnTo>
                  <a:lnTo>
                    <a:pt x="157" y="126"/>
                  </a:lnTo>
                  <a:lnTo>
                    <a:pt x="161" y="130"/>
                  </a:lnTo>
                  <a:lnTo>
                    <a:pt x="162" y="132"/>
                  </a:lnTo>
                  <a:lnTo>
                    <a:pt x="162" y="132"/>
                  </a:lnTo>
                  <a:lnTo>
                    <a:pt x="162" y="132"/>
                  </a:lnTo>
                  <a:lnTo>
                    <a:pt x="162" y="134"/>
                  </a:lnTo>
                  <a:lnTo>
                    <a:pt x="162" y="134"/>
                  </a:lnTo>
                  <a:lnTo>
                    <a:pt x="162" y="135"/>
                  </a:lnTo>
                  <a:lnTo>
                    <a:pt x="162" y="135"/>
                  </a:lnTo>
                  <a:lnTo>
                    <a:pt x="161" y="135"/>
                  </a:lnTo>
                  <a:lnTo>
                    <a:pt x="161" y="135"/>
                  </a:lnTo>
                  <a:lnTo>
                    <a:pt x="159" y="135"/>
                  </a:lnTo>
                  <a:lnTo>
                    <a:pt x="158" y="134"/>
                  </a:lnTo>
                  <a:lnTo>
                    <a:pt x="156" y="134"/>
                  </a:lnTo>
                  <a:lnTo>
                    <a:pt x="156" y="134"/>
                  </a:lnTo>
                  <a:lnTo>
                    <a:pt x="156" y="134"/>
                  </a:lnTo>
                  <a:lnTo>
                    <a:pt x="155" y="134"/>
                  </a:lnTo>
                  <a:lnTo>
                    <a:pt x="155" y="133"/>
                  </a:lnTo>
                  <a:lnTo>
                    <a:pt x="153" y="131"/>
                  </a:lnTo>
                  <a:lnTo>
                    <a:pt x="153" y="131"/>
                  </a:lnTo>
                  <a:lnTo>
                    <a:pt x="153" y="130"/>
                  </a:lnTo>
                  <a:lnTo>
                    <a:pt x="153" y="130"/>
                  </a:lnTo>
                  <a:lnTo>
                    <a:pt x="152" y="130"/>
                  </a:lnTo>
                  <a:lnTo>
                    <a:pt x="152" y="130"/>
                  </a:lnTo>
                  <a:lnTo>
                    <a:pt x="152" y="130"/>
                  </a:lnTo>
                  <a:lnTo>
                    <a:pt x="151" y="131"/>
                  </a:lnTo>
                  <a:lnTo>
                    <a:pt x="151" y="131"/>
                  </a:lnTo>
                  <a:lnTo>
                    <a:pt x="151" y="131"/>
                  </a:lnTo>
                  <a:lnTo>
                    <a:pt x="151" y="131"/>
                  </a:lnTo>
                  <a:lnTo>
                    <a:pt x="151" y="131"/>
                  </a:lnTo>
                  <a:lnTo>
                    <a:pt x="150" y="132"/>
                  </a:lnTo>
                  <a:lnTo>
                    <a:pt x="150" y="132"/>
                  </a:lnTo>
                  <a:lnTo>
                    <a:pt x="150" y="133"/>
                  </a:lnTo>
                  <a:lnTo>
                    <a:pt x="148" y="134"/>
                  </a:lnTo>
                  <a:lnTo>
                    <a:pt x="147" y="134"/>
                  </a:lnTo>
                  <a:lnTo>
                    <a:pt x="147" y="134"/>
                  </a:lnTo>
                  <a:lnTo>
                    <a:pt x="147" y="134"/>
                  </a:lnTo>
                  <a:lnTo>
                    <a:pt x="147" y="134"/>
                  </a:lnTo>
                  <a:lnTo>
                    <a:pt x="147" y="134"/>
                  </a:lnTo>
                  <a:lnTo>
                    <a:pt x="147" y="134"/>
                  </a:lnTo>
                  <a:lnTo>
                    <a:pt x="147" y="134"/>
                  </a:lnTo>
                  <a:lnTo>
                    <a:pt x="146" y="134"/>
                  </a:lnTo>
                  <a:lnTo>
                    <a:pt x="146" y="134"/>
                  </a:lnTo>
                  <a:lnTo>
                    <a:pt x="146" y="134"/>
                  </a:lnTo>
                  <a:lnTo>
                    <a:pt x="145" y="134"/>
                  </a:lnTo>
                  <a:lnTo>
                    <a:pt x="145" y="134"/>
                  </a:lnTo>
                  <a:lnTo>
                    <a:pt x="143" y="135"/>
                  </a:lnTo>
                  <a:lnTo>
                    <a:pt x="143" y="136"/>
                  </a:lnTo>
                  <a:lnTo>
                    <a:pt x="143" y="137"/>
                  </a:lnTo>
                  <a:lnTo>
                    <a:pt x="142" y="137"/>
                  </a:lnTo>
                  <a:lnTo>
                    <a:pt x="142" y="137"/>
                  </a:lnTo>
                  <a:lnTo>
                    <a:pt x="142" y="137"/>
                  </a:lnTo>
                  <a:lnTo>
                    <a:pt x="142" y="140"/>
                  </a:lnTo>
                  <a:lnTo>
                    <a:pt x="142" y="140"/>
                  </a:lnTo>
                  <a:lnTo>
                    <a:pt x="142" y="140"/>
                  </a:lnTo>
                  <a:lnTo>
                    <a:pt x="143" y="140"/>
                  </a:lnTo>
                  <a:lnTo>
                    <a:pt x="143" y="141"/>
                  </a:lnTo>
                  <a:lnTo>
                    <a:pt x="142" y="143"/>
                  </a:lnTo>
                  <a:lnTo>
                    <a:pt x="141" y="144"/>
                  </a:lnTo>
                  <a:lnTo>
                    <a:pt x="142" y="145"/>
                  </a:lnTo>
                  <a:lnTo>
                    <a:pt x="142" y="145"/>
                  </a:lnTo>
                  <a:lnTo>
                    <a:pt x="142" y="145"/>
                  </a:lnTo>
                  <a:lnTo>
                    <a:pt x="142" y="145"/>
                  </a:lnTo>
                  <a:lnTo>
                    <a:pt x="142" y="145"/>
                  </a:lnTo>
                  <a:lnTo>
                    <a:pt x="142" y="145"/>
                  </a:lnTo>
                  <a:lnTo>
                    <a:pt x="141" y="146"/>
                  </a:lnTo>
                  <a:lnTo>
                    <a:pt x="141" y="146"/>
                  </a:lnTo>
                  <a:lnTo>
                    <a:pt x="141" y="146"/>
                  </a:lnTo>
                  <a:lnTo>
                    <a:pt x="137" y="147"/>
                  </a:lnTo>
                  <a:lnTo>
                    <a:pt x="136" y="147"/>
                  </a:lnTo>
                  <a:lnTo>
                    <a:pt x="136" y="147"/>
                  </a:lnTo>
                  <a:lnTo>
                    <a:pt x="135" y="147"/>
                  </a:lnTo>
                  <a:lnTo>
                    <a:pt x="135" y="147"/>
                  </a:lnTo>
                  <a:lnTo>
                    <a:pt x="133" y="147"/>
                  </a:lnTo>
                  <a:lnTo>
                    <a:pt x="133" y="148"/>
                  </a:lnTo>
                  <a:lnTo>
                    <a:pt x="133" y="148"/>
                  </a:lnTo>
                  <a:lnTo>
                    <a:pt x="133" y="148"/>
                  </a:lnTo>
                  <a:lnTo>
                    <a:pt x="133" y="149"/>
                  </a:lnTo>
                  <a:lnTo>
                    <a:pt x="133" y="149"/>
                  </a:lnTo>
                  <a:lnTo>
                    <a:pt x="132" y="150"/>
                  </a:lnTo>
                  <a:lnTo>
                    <a:pt x="131" y="150"/>
                  </a:lnTo>
                  <a:lnTo>
                    <a:pt x="131" y="150"/>
                  </a:lnTo>
                  <a:lnTo>
                    <a:pt x="131" y="150"/>
                  </a:lnTo>
                  <a:lnTo>
                    <a:pt x="130" y="150"/>
                  </a:lnTo>
                  <a:lnTo>
                    <a:pt x="130" y="150"/>
                  </a:lnTo>
                  <a:lnTo>
                    <a:pt x="129" y="150"/>
                  </a:lnTo>
                  <a:lnTo>
                    <a:pt x="129" y="150"/>
                  </a:lnTo>
                  <a:lnTo>
                    <a:pt x="129" y="150"/>
                  </a:lnTo>
                  <a:lnTo>
                    <a:pt x="129" y="150"/>
                  </a:lnTo>
                  <a:lnTo>
                    <a:pt x="129" y="150"/>
                  </a:lnTo>
                  <a:lnTo>
                    <a:pt x="129" y="150"/>
                  </a:lnTo>
                  <a:lnTo>
                    <a:pt x="129" y="150"/>
                  </a:lnTo>
                  <a:lnTo>
                    <a:pt x="129" y="150"/>
                  </a:lnTo>
                  <a:lnTo>
                    <a:pt x="128" y="150"/>
                  </a:lnTo>
                  <a:lnTo>
                    <a:pt x="128" y="150"/>
                  </a:lnTo>
                  <a:lnTo>
                    <a:pt x="128" y="150"/>
                  </a:lnTo>
                  <a:lnTo>
                    <a:pt x="128" y="150"/>
                  </a:lnTo>
                  <a:lnTo>
                    <a:pt x="127" y="150"/>
                  </a:lnTo>
                  <a:lnTo>
                    <a:pt x="127" y="151"/>
                  </a:lnTo>
                  <a:lnTo>
                    <a:pt x="127" y="151"/>
                  </a:lnTo>
                  <a:lnTo>
                    <a:pt x="127" y="151"/>
                  </a:lnTo>
                  <a:lnTo>
                    <a:pt x="126" y="153"/>
                  </a:lnTo>
                  <a:lnTo>
                    <a:pt x="125" y="154"/>
                  </a:lnTo>
                  <a:lnTo>
                    <a:pt x="124" y="155"/>
                  </a:lnTo>
                  <a:lnTo>
                    <a:pt x="124" y="155"/>
                  </a:lnTo>
                  <a:lnTo>
                    <a:pt x="123" y="156"/>
                  </a:lnTo>
                  <a:lnTo>
                    <a:pt x="123" y="156"/>
                  </a:lnTo>
                  <a:lnTo>
                    <a:pt x="123" y="156"/>
                  </a:lnTo>
                  <a:lnTo>
                    <a:pt x="122" y="156"/>
                  </a:lnTo>
                  <a:lnTo>
                    <a:pt x="122" y="156"/>
                  </a:lnTo>
                  <a:lnTo>
                    <a:pt x="122" y="157"/>
                  </a:lnTo>
                  <a:lnTo>
                    <a:pt x="122" y="157"/>
                  </a:lnTo>
                  <a:lnTo>
                    <a:pt x="120" y="160"/>
                  </a:lnTo>
                  <a:lnTo>
                    <a:pt x="120" y="160"/>
                  </a:lnTo>
                  <a:lnTo>
                    <a:pt x="120" y="160"/>
                  </a:lnTo>
                  <a:lnTo>
                    <a:pt x="119" y="161"/>
                  </a:lnTo>
                  <a:lnTo>
                    <a:pt x="119" y="161"/>
                  </a:lnTo>
                  <a:lnTo>
                    <a:pt x="119" y="161"/>
                  </a:lnTo>
                  <a:lnTo>
                    <a:pt x="119" y="161"/>
                  </a:lnTo>
                  <a:lnTo>
                    <a:pt x="119" y="161"/>
                  </a:lnTo>
                  <a:lnTo>
                    <a:pt x="119" y="161"/>
                  </a:lnTo>
                  <a:lnTo>
                    <a:pt x="119" y="162"/>
                  </a:lnTo>
                  <a:lnTo>
                    <a:pt x="119" y="162"/>
                  </a:lnTo>
                  <a:lnTo>
                    <a:pt x="119" y="162"/>
                  </a:lnTo>
                  <a:lnTo>
                    <a:pt x="119" y="163"/>
                  </a:lnTo>
                  <a:lnTo>
                    <a:pt x="118" y="164"/>
                  </a:lnTo>
                  <a:lnTo>
                    <a:pt x="118" y="164"/>
                  </a:lnTo>
                  <a:lnTo>
                    <a:pt x="117" y="165"/>
                  </a:lnTo>
                  <a:lnTo>
                    <a:pt x="116" y="166"/>
                  </a:lnTo>
                  <a:lnTo>
                    <a:pt x="115" y="166"/>
                  </a:lnTo>
                  <a:lnTo>
                    <a:pt x="115" y="166"/>
                  </a:lnTo>
                  <a:lnTo>
                    <a:pt x="115" y="166"/>
                  </a:lnTo>
                  <a:lnTo>
                    <a:pt x="115" y="166"/>
                  </a:lnTo>
                  <a:lnTo>
                    <a:pt x="114" y="166"/>
                  </a:lnTo>
                  <a:lnTo>
                    <a:pt x="114" y="167"/>
                  </a:lnTo>
                  <a:lnTo>
                    <a:pt x="114" y="167"/>
                  </a:lnTo>
                  <a:lnTo>
                    <a:pt x="114" y="167"/>
                  </a:lnTo>
                  <a:lnTo>
                    <a:pt x="114" y="167"/>
                  </a:lnTo>
                  <a:lnTo>
                    <a:pt x="114" y="168"/>
                  </a:lnTo>
                  <a:lnTo>
                    <a:pt x="114" y="168"/>
                  </a:lnTo>
                  <a:lnTo>
                    <a:pt x="113" y="168"/>
                  </a:lnTo>
                  <a:lnTo>
                    <a:pt x="113" y="168"/>
                  </a:lnTo>
                  <a:lnTo>
                    <a:pt x="113" y="169"/>
                  </a:lnTo>
                  <a:lnTo>
                    <a:pt x="113" y="169"/>
                  </a:lnTo>
                  <a:lnTo>
                    <a:pt x="111" y="173"/>
                  </a:lnTo>
                  <a:lnTo>
                    <a:pt x="110" y="176"/>
                  </a:lnTo>
                  <a:lnTo>
                    <a:pt x="110" y="176"/>
                  </a:lnTo>
                  <a:lnTo>
                    <a:pt x="110" y="176"/>
                  </a:lnTo>
                  <a:lnTo>
                    <a:pt x="109" y="180"/>
                  </a:lnTo>
                  <a:lnTo>
                    <a:pt x="109" y="181"/>
                  </a:lnTo>
                  <a:lnTo>
                    <a:pt x="109" y="181"/>
                  </a:lnTo>
                  <a:lnTo>
                    <a:pt x="109" y="181"/>
                  </a:lnTo>
                  <a:lnTo>
                    <a:pt x="109" y="181"/>
                  </a:lnTo>
                  <a:lnTo>
                    <a:pt x="109" y="182"/>
                  </a:lnTo>
                  <a:lnTo>
                    <a:pt x="110" y="182"/>
                  </a:lnTo>
                  <a:lnTo>
                    <a:pt x="110" y="182"/>
                  </a:lnTo>
                  <a:lnTo>
                    <a:pt x="110" y="183"/>
                  </a:lnTo>
                  <a:lnTo>
                    <a:pt x="110" y="184"/>
                  </a:lnTo>
                  <a:lnTo>
                    <a:pt x="110" y="184"/>
                  </a:lnTo>
                  <a:lnTo>
                    <a:pt x="110" y="185"/>
                  </a:lnTo>
                  <a:lnTo>
                    <a:pt x="110" y="185"/>
                  </a:lnTo>
                  <a:lnTo>
                    <a:pt x="110" y="185"/>
                  </a:lnTo>
                  <a:lnTo>
                    <a:pt x="109" y="185"/>
                  </a:lnTo>
                  <a:lnTo>
                    <a:pt x="109" y="185"/>
                  </a:lnTo>
                  <a:lnTo>
                    <a:pt x="109" y="185"/>
                  </a:lnTo>
                  <a:lnTo>
                    <a:pt x="109" y="185"/>
                  </a:lnTo>
                  <a:lnTo>
                    <a:pt x="108" y="185"/>
                  </a:lnTo>
                  <a:lnTo>
                    <a:pt x="108" y="185"/>
                  </a:lnTo>
                  <a:lnTo>
                    <a:pt x="107" y="185"/>
                  </a:lnTo>
                  <a:lnTo>
                    <a:pt x="107" y="186"/>
                  </a:lnTo>
                  <a:lnTo>
                    <a:pt x="106" y="186"/>
                  </a:lnTo>
                  <a:lnTo>
                    <a:pt x="105" y="187"/>
                  </a:lnTo>
                  <a:lnTo>
                    <a:pt x="105" y="188"/>
                  </a:lnTo>
                  <a:lnTo>
                    <a:pt x="104" y="188"/>
                  </a:lnTo>
                  <a:lnTo>
                    <a:pt x="104" y="190"/>
                  </a:lnTo>
                  <a:lnTo>
                    <a:pt x="103" y="191"/>
                  </a:lnTo>
                  <a:lnTo>
                    <a:pt x="103" y="192"/>
                  </a:lnTo>
                  <a:lnTo>
                    <a:pt x="102" y="195"/>
                  </a:lnTo>
                  <a:lnTo>
                    <a:pt x="102" y="197"/>
                  </a:lnTo>
                  <a:lnTo>
                    <a:pt x="102" y="197"/>
                  </a:lnTo>
                  <a:lnTo>
                    <a:pt x="102" y="198"/>
                  </a:lnTo>
                  <a:lnTo>
                    <a:pt x="102" y="198"/>
                  </a:lnTo>
                  <a:lnTo>
                    <a:pt x="103" y="200"/>
                  </a:lnTo>
                  <a:lnTo>
                    <a:pt x="103" y="202"/>
                  </a:lnTo>
                  <a:lnTo>
                    <a:pt x="103" y="203"/>
                  </a:lnTo>
                  <a:lnTo>
                    <a:pt x="103" y="207"/>
                  </a:lnTo>
                  <a:lnTo>
                    <a:pt x="101" y="208"/>
                  </a:lnTo>
                  <a:lnTo>
                    <a:pt x="101" y="208"/>
                  </a:lnTo>
                  <a:lnTo>
                    <a:pt x="100" y="208"/>
                  </a:lnTo>
                  <a:lnTo>
                    <a:pt x="100" y="208"/>
                  </a:lnTo>
                  <a:lnTo>
                    <a:pt x="99" y="208"/>
                  </a:lnTo>
                  <a:lnTo>
                    <a:pt x="99" y="209"/>
                  </a:lnTo>
                  <a:lnTo>
                    <a:pt x="99" y="210"/>
                  </a:lnTo>
                  <a:lnTo>
                    <a:pt x="100" y="210"/>
                  </a:lnTo>
                  <a:lnTo>
                    <a:pt x="100" y="212"/>
                  </a:lnTo>
                  <a:lnTo>
                    <a:pt x="101" y="212"/>
                  </a:lnTo>
                  <a:lnTo>
                    <a:pt x="100" y="213"/>
                  </a:lnTo>
                  <a:lnTo>
                    <a:pt x="100" y="214"/>
                  </a:lnTo>
                  <a:lnTo>
                    <a:pt x="100" y="215"/>
                  </a:lnTo>
                  <a:lnTo>
                    <a:pt x="100" y="216"/>
                  </a:lnTo>
                  <a:lnTo>
                    <a:pt x="100" y="217"/>
                  </a:lnTo>
                  <a:lnTo>
                    <a:pt x="100" y="217"/>
                  </a:lnTo>
                  <a:lnTo>
                    <a:pt x="100" y="217"/>
                  </a:lnTo>
                  <a:lnTo>
                    <a:pt x="101" y="217"/>
                  </a:lnTo>
                  <a:lnTo>
                    <a:pt x="101" y="217"/>
                  </a:lnTo>
                  <a:lnTo>
                    <a:pt x="101" y="218"/>
                  </a:lnTo>
                  <a:lnTo>
                    <a:pt x="102" y="219"/>
                  </a:lnTo>
                  <a:lnTo>
                    <a:pt x="102" y="219"/>
                  </a:lnTo>
                  <a:lnTo>
                    <a:pt x="102" y="220"/>
                  </a:lnTo>
                  <a:lnTo>
                    <a:pt x="102" y="220"/>
                  </a:lnTo>
                  <a:lnTo>
                    <a:pt x="102" y="220"/>
                  </a:lnTo>
                  <a:lnTo>
                    <a:pt x="102" y="220"/>
                  </a:lnTo>
                  <a:lnTo>
                    <a:pt x="102" y="221"/>
                  </a:lnTo>
                  <a:lnTo>
                    <a:pt x="102" y="221"/>
                  </a:lnTo>
                  <a:lnTo>
                    <a:pt x="102" y="222"/>
                  </a:lnTo>
                  <a:lnTo>
                    <a:pt x="103" y="223"/>
                  </a:lnTo>
                  <a:lnTo>
                    <a:pt x="103" y="224"/>
                  </a:lnTo>
                  <a:lnTo>
                    <a:pt x="104" y="226"/>
                  </a:lnTo>
                  <a:lnTo>
                    <a:pt x="105" y="227"/>
                  </a:lnTo>
                  <a:lnTo>
                    <a:pt x="105" y="227"/>
                  </a:lnTo>
                  <a:lnTo>
                    <a:pt x="106" y="227"/>
                  </a:lnTo>
                  <a:lnTo>
                    <a:pt x="106" y="228"/>
                  </a:lnTo>
                  <a:lnTo>
                    <a:pt x="106" y="228"/>
                  </a:lnTo>
                  <a:lnTo>
                    <a:pt x="106" y="228"/>
                  </a:lnTo>
                  <a:lnTo>
                    <a:pt x="107" y="228"/>
                  </a:lnTo>
                  <a:lnTo>
                    <a:pt x="107" y="228"/>
                  </a:lnTo>
                  <a:lnTo>
                    <a:pt x="107" y="228"/>
                  </a:lnTo>
                  <a:lnTo>
                    <a:pt x="108" y="228"/>
                  </a:lnTo>
                  <a:lnTo>
                    <a:pt x="108" y="228"/>
                  </a:lnTo>
                  <a:lnTo>
                    <a:pt x="107" y="229"/>
                  </a:lnTo>
                  <a:lnTo>
                    <a:pt x="107" y="229"/>
                  </a:lnTo>
                  <a:lnTo>
                    <a:pt x="107" y="229"/>
                  </a:lnTo>
                  <a:lnTo>
                    <a:pt x="107" y="229"/>
                  </a:lnTo>
                  <a:lnTo>
                    <a:pt x="107" y="229"/>
                  </a:lnTo>
                  <a:lnTo>
                    <a:pt x="107" y="230"/>
                  </a:lnTo>
                  <a:lnTo>
                    <a:pt x="107" y="230"/>
                  </a:lnTo>
                  <a:lnTo>
                    <a:pt x="107" y="232"/>
                  </a:lnTo>
                  <a:lnTo>
                    <a:pt x="108" y="232"/>
                  </a:lnTo>
                  <a:lnTo>
                    <a:pt x="108" y="232"/>
                  </a:lnTo>
                  <a:lnTo>
                    <a:pt x="108" y="232"/>
                  </a:lnTo>
                  <a:lnTo>
                    <a:pt x="108" y="232"/>
                  </a:lnTo>
                  <a:lnTo>
                    <a:pt x="108" y="232"/>
                  </a:lnTo>
                  <a:lnTo>
                    <a:pt x="108" y="232"/>
                  </a:lnTo>
                  <a:lnTo>
                    <a:pt x="108" y="232"/>
                  </a:lnTo>
                  <a:lnTo>
                    <a:pt x="109" y="237"/>
                  </a:lnTo>
                  <a:lnTo>
                    <a:pt x="109" y="238"/>
                  </a:lnTo>
                  <a:lnTo>
                    <a:pt x="109" y="238"/>
                  </a:lnTo>
                  <a:lnTo>
                    <a:pt x="109" y="238"/>
                  </a:lnTo>
                  <a:lnTo>
                    <a:pt x="109" y="238"/>
                  </a:lnTo>
                  <a:lnTo>
                    <a:pt x="109" y="238"/>
                  </a:lnTo>
                  <a:lnTo>
                    <a:pt x="109" y="239"/>
                  </a:lnTo>
                  <a:lnTo>
                    <a:pt x="109" y="242"/>
                  </a:lnTo>
                  <a:lnTo>
                    <a:pt x="110" y="243"/>
                  </a:lnTo>
                  <a:lnTo>
                    <a:pt x="110" y="243"/>
                  </a:lnTo>
                  <a:lnTo>
                    <a:pt x="110" y="243"/>
                  </a:lnTo>
                  <a:lnTo>
                    <a:pt x="110" y="244"/>
                  </a:lnTo>
                  <a:lnTo>
                    <a:pt x="110" y="244"/>
                  </a:lnTo>
                  <a:lnTo>
                    <a:pt x="110" y="244"/>
                  </a:lnTo>
                  <a:lnTo>
                    <a:pt x="111" y="244"/>
                  </a:lnTo>
                  <a:lnTo>
                    <a:pt x="111" y="244"/>
                  </a:lnTo>
                  <a:lnTo>
                    <a:pt x="111" y="244"/>
                  </a:lnTo>
                  <a:lnTo>
                    <a:pt x="111" y="244"/>
                  </a:lnTo>
                  <a:lnTo>
                    <a:pt x="112" y="245"/>
                  </a:lnTo>
                  <a:lnTo>
                    <a:pt x="113" y="246"/>
                  </a:lnTo>
                  <a:lnTo>
                    <a:pt x="113" y="246"/>
                  </a:lnTo>
                  <a:lnTo>
                    <a:pt x="115" y="248"/>
                  </a:lnTo>
                  <a:lnTo>
                    <a:pt x="115" y="248"/>
                  </a:lnTo>
                  <a:lnTo>
                    <a:pt x="114" y="252"/>
                  </a:lnTo>
                  <a:lnTo>
                    <a:pt x="114" y="252"/>
                  </a:lnTo>
                  <a:lnTo>
                    <a:pt x="114" y="252"/>
                  </a:lnTo>
                  <a:lnTo>
                    <a:pt x="113" y="254"/>
                  </a:lnTo>
                  <a:lnTo>
                    <a:pt x="113" y="254"/>
                  </a:lnTo>
                  <a:lnTo>
                    <a:pt x="113" y="254"/>
                  </a:lnTo>
                  <a:lnTo>
                    <a:pt x="113" y="255"/>
                  </a:lnTo>
                  <a:lnTo>
                    <a:pt x="113" y="255"/>
                  </a:lnTo>
                  <a:lnTo>
                    <a:pt x="112" y="255"/>
                  </a:lnTo>
                  <a:lnTo>
                    <a:pt x="112" y="255"/>
                  </a:lnTo>
                  <a:lnTo>
                    <a:pt x="112" y="255"/>
                  </a:lnTo>
                  <a:lnTo>
                    <a:pt x="112" y="254"/>
                  </a:lnTo>
                  <a:lnTo>
                    <a:pt x="111" y="254"/>
                  </a:lnTo>
                  <a:lnTo>
                    <a:pt x="111" y="253"/>
                  </a:lnTo>
                  <a:lnTo>
                    <a:pt x="111" y="253"/>
                  </a:lnTo>
                  <a:lnTo>
                    <a:pt x="111" y="253"/>
                  </a:lnTo>
                  <a:lnTo>
                    <a:pt x="111" y="253"/>
                  </a:lnTo>
                  <a:lnTo>
                    <a:pt x="110" y="252"/>
                  </a:lnTo>
                  <a:lnTo>
                    <a:pt x="109" y="252"/>
                  </a:lnTo>
                  <a:lnTo>
                    <a:pt x="109" y="252"/>
                  </a:lnTo>
                  <a:lnTo>
                    <a:pt x="109" y="252"/>
                  </a:lnTo>
                  <a:lnTo>
                    <a:pt x="109" y="252"/>
                  </a:lnTo>
                  <a:lnTo>
                    <a:pt x="108" y="252"/>
                  </a:lnTo>
                  <a:lnTo>
                    <a:pt x="107" y="253"/>
                  </a:lnTo>
                  <a:lnTo>
                    <a:pt x="107" y="253"/>
                  </a:lnTo>
                  <a:lnTo>
                    <a:pt x="107" y="253"/>
                  </a:lnTo>
                  <a:lnTo>
                    <a:pt x="106" y="254"/>
                  </a:lnTo>
                  <a:lnTo>
                    <a:pt x="106" y="254"/>
                  </a:lnTo>
                  <a:lnTo>
                    <a:pt x="106" y="254"/>
                  </a:lnTo>
                  <a:lnTo>
                    <a:pt x="106" y="254"/>
                  </a:lnTo>
                  <a:lnTo>
                    <a:pt x="106" y="254"/>
                  </a:lnTo>
                  <a:lnTo>
                    <a:pt x="106" y="255"/>
                  </a:lnTo>
                  <a:lnTo>
                    <a:pt x="105" y="257"/>
                  </a:lnTo>
                  <a:lnTo>
                    <a:pt x="102" y="259"/>
                  </a:lnTo>
                  <a:lnTo>
                    <a:pt x="101" y="260"/>
                  </a:lnTo>
                  <a:lnTo>
                    <a:pt x="100" y="261"/>
                  </a:lnTo>
                  <a:lnTo>
                    <a:pt x="99" y="262"/>
                  </a:lnTo>
                  <a:lnTo>
                    <a:pt x="99" y="262"/>
                  </a:lnTo>
                  <a:lnTo>
                    <a:pt x="99" y="262"/>
                  </a:lnTo>
                  <a:lnTo>
                    <a:pt x="98" y="262"/>
                  </a:lnTo>
                  <a:lnTo>
                    <a:pt x="98" y="263"/>
                  </a:lnTo>
                  <a:lnTo>
                    <a:pt x="98" y="262"/>
                  </a:lnTo>
                  <a:lnTo>
                    <a:pt x="99" y="262"/>
                  </a:lnTo>
                  <a:lnTo>
                    <a:pt x="98" y="262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97" y="259"/>
                  </a:lnTo>
                  <a:lnTo>
                    <a:pt x="97" y="259"/>
                  </a:lnTo>
                  <a:lnTo>
                    <a:pt x="96" y="259"/>
                  </a:lnTo>
                  <a:lnTo>
                    <a:pt x="96" y="259"/>
                  </a:lnTo>
                  <a:lnTo>
                    <a:pt x="96" y="258"/>
                  </a:lnTo>
                  <a:lnTo>
                    <a:pt x="96" y="258"/>
                  </a:lnTo>
                  <a:lnTo>
                    <a:pt x="95" y="258"/>
                  </a:lnTo>
                  <a:lnTo>
                    <a:pt x="94" y="258"/>
                  </a:lnTo>
                  <a:lnTo>
                    <a:pt x="93" y="257"/>
                  </a:lnTo>
                  <a:lnTo>
                    <a:pt x="93" y="257"/>
                  </a:lnTo>
                  <a:lnTo>
                    <a:pt x="93" y="257"/>
                  </a:lnTo>
                  <a:lnTo>
                    <a:pt x="93" y="257"/>
                  </a:lnTo>
                  <a:lnTo>
                    <a:pt x="92" y="257"/>
                  </a:lnTo>
                  <a:lnTo>
                    <a:pt x="92" y="257"/>
                  </a:lnTo>
                  <a:lnTo>
                    <a:pt x="92" y="258"/>
                  </a:lnTo>
                  <a:lnTo>
                    <a:pt x="91" y="256"/>
                  </a:lnTo>
                  <a:lnTo>
                    <a:pt x="91" y="255"/>
                  </a:lnTo>
                  <a:lnTo>
                    <a:pt x="90" y="253"/>
                  </a:lnTo>
                  <a:lnTo>
                    <a:pt x="90" y="253"/>
                  </a:lnTo>
                  <a:lnTo>
                    <a:pt x="90" y="252"/>
                  </a:lnTo>
                  <a:lnTo>
                    <a:pt x="90" y="252"/>
                  </a:lnTo>
                  <a:lnTo>
                    <a:pt x="90" y="252"/>
                  </a:lnTo>
                  <a:lnTo>
                    <a:pt x="90" y="251"/>
                  </a:lnTo>
                  <a:lnTo>
                    <a:pt x="89" y="250"/>
                  </a:lnTo>
                  <a:lnTo>
                    <a:pt x="89" y="250"/>
                  </a:lnTo>
                  <a:lnTo>
                    <a:pt x="88" y="249"/>
                  </a:lnTo>
                  <a:lnTo>
                    <a:pt x="88" y="249"/>
                  </a:lnTo>
                  <a:lnTo>
                    <a:pt x="88" y="249"/>
                  </a:lnTo>
                  <a:lnTo>
                    <a:pt x="88" y="249"/>
                  </a:lnTo>
                  <a:lnTo>
                    <a:pt x="87" y="249"/>
                  </a:lnTo>
                  <a:lnTo>
                    <a:pt x="87" y="248"/>
                  </a:lnTo>
                  <a:lnTo>
                    <a:pt x="84" y="246"/>
                  </a:lnTo>
                  <a:lnTo>
                    <a:pt x="83" y="245"/>
                  </a:lnTo>
                  <a:lnTo>
                    <a:pt x="83" y="245"/>
                  </a:lnTo>
                  <a:lnTo>
                    <a:pt x="83" y="245"/>
                  </a:lnTo>
                  <a:lnTo>
                    <a:pt x="82" y="245"/>
                  </a:lnTo>
                  <a:lnTo>
                    <a:pt x="81" y="245"/>
                  </a:lnTo>
                  <a:lnTo>
                    <a:pt x="81" y="244"/>
                  </a:lnTo>
                  <a:lnTo>
                    <a:pt x="80" y="244"/>
                  </a:lnTo>
                  <a:lnTo>
                    <a:pt x="79" y="244"/>
                  </a:lnTo>
                  <a:lnTo>
                    <a:pt x="78" y="244"/>
                  </a:lnTo>
                  <a:lnTo>
                    <a:pt x="78" y="244"/>
                  </a:lnTo>
                  <a:lnTo>
                    <a:pt x="78" y="244"/>
                  </a:lnTo>
                  <a:lnTo>
                    <a:pt x="77" y="244"/>
                  </a:lnTo>
                  <a:lnTo>
                    <a:pt x="77" y="244"/>
                  </a:lnTo>
                  <a:lnTo>
                    <a:pt x="76" y="244"/>
                  </a:lnTo>
                  <a:lnTo>
                    <a:pt x="76" y="244"/>
                  </a:lnTo>
                  <a:lnTo>
                    <a:pt x="76" y="244"/>
                  </a:lnTo>
                  <a:lnTo>
                    <a:pt x="75" y="244"/>
                  </a:lnTo>
                  <a:lnTo>
                    <a:pt x="75" y="244"/>
                  </a:lnTo>
                  <a:lnTo>
                    <a:pt x="75" y="244"/>
                  </a:lnTo>
                  <a:lnTo>
                    <a:pt x="74" y="242"/>
                  </a:lnTo>
                  <a:lnTo>
                    <a:pt x="74" y="242"/>
                  </a:lnTo>
                  <a:lnTo>
                    <a:pt x="74" y="241"/>
                  </a:lnTo>
                  <a:lnTo>
                    <a:pt x="74" y="241"/>
                  </a:lnTo>
                  <a:lnTo>
                    <a:pt x="74" y="241"/>
                  </a:lnTo>
                  <a:lnTo>
                    <a:pt x="74" y="240"/>
                  </a:lnTo>
                  <a:lnTo>
                    <a:pt x="74" y="240"/>
                  </a:lnTo>
                  <a:lnTo>
                    <a:pt x="74" y="238"/>
                  </a:lnTo>
                  <a:lnTo>
                    <a:pt x="74" y="234"/>
                  </a:lnTo>
                  <a:lnTo>
                    <a:pt x="74" y="233"/>
                  </a:lnTo>
                  <a:lnTo>
                    <a:pt x="73" y="232"/>
                  </a:lnTo>
                  <a:lnTo>
                    <a:pt x="73" y="230"/>
                  </a:lnTo>
                  <a:lnTo>
                    <a:pt x="71" y="229"/>
                  </a:lnTo>
                  <a:lnTo>
                    <a:pt x="71" y="229"/>
                  </a:lnTo>
                  <a:lnTo>
                    <a:pt x="71" y="229"/>
                  </a:lnTo>
                  <a:lnTo>
                    <a:pt x="70" y="228"/>
                  </a:lnTo>
                  <a:lnTo>
                    <a:pt x="70" y="227"/>
                  </a:lnTo>
                  <a:lnTo>
                    <a:pt x="70" y="227"/>
                  </a:lnTo>
                  <a:lnTo>
                    <a:pt x="70" y="227"/>
                  </a:lnTo>
                  <a:lnTo>
                    <a:pt x="70" y="226"/>
                  </a:lnTo>
                  <a:lnTo>
                    <a:pt x="71" y="226"/>
                  </a:lnTo>
                  <a:lnTo>
                    <a:pt x="71" y="226"/>
                  </a:lnTo>
                  <a:lnTo>
                    <a:pt x="71" y="226"/>
                  </a:lnTo>
                  <a:lnTo>
                    <a:pt x="71" y="226"/>
                  </a:lnTo>
                  <a:lnTo>
                    <a:pt x="72" y="225"/>
                  </a:lnTo>
                  <a:lnTo>
                    <a:pt x="72" y="225"/>
                  </a:lnTo>
                  <a:lnTo>
                    <a:pt x="72" y="225"/>
                  </a:lnTo>
                  <a:lnTo>
                    <a:pt x="72" y="225"/>
                  </a:lnTo>
                  <a:lnTo>
                    <a:pt x="72" y="222"/>
                  </a:lnTo>
                  <a:lnTo>
                    <a:pt x="70" y="219"/>
                  </a:lnTo>
                  <a:lnTo>
                    <a:pt x="70" y="219"/>
                  </a:lnTo>
                  <a:lnTo>
                    <a:pt x="70" y="218"/>
                  </a:lnTo>
                  <a:lnTo>
                    <a:pt x="69" y="218"/>
                  </a:lnTo>
                  <a:lnTo>
                    <a:pt x="67" y="215"/>
                  </a:lnTo>
                  <a:lnTo>
                    <a:pt x="64" y="214"/>
                  </a:lnTo>
                  <a:lnTo>
                    <a:pt x="63" y="213"/>
                  </a:lnTo>
                  <a:lnTo>
                    <a:pt x="63" y="213"/>
                  </a:lnTo>
                  <a:lnTo>
                    <a:pt x="62" y="212"/>
                  </a:lnTo>
                  <a:lnTo>
                    <a:pt x="60" y="210"/>
                  </a:lnTo>
                  <a:lnTo>
                    <a:pt x="58" y="213"/>
                  </a:lnTo>
                  <a:lnTo>
                    <a:pt x="57" y="210"/>
                  </a:lnTo>
                  <a:lnTo>
                    <a:pt x="56" y="209"/>
                  </a:lnTo>
                  <a:lnTo>
                    <a:pt x="56" y="209"/>
                  </a:lnTo>
                  <a:lnTo>
                    <a:pt x="55" y="209"/>
                  </a:lnTo>
                  <a:lnTo>
                    <a:pt x="51" y="207"/>
                  </a:lnTo>
                  <a:lnTo>
                    <a:pt x="49" y="208"/>
                  </a:lnTo>
                  <a:lnTo>
                    <a:pt x="49" y="208"/>
                  </a:lnTo>
                  <a:lnTo>
                    <a:pt x="48" y="208"/>
                  </a:lnTo>
                  <a:lnTo>
                    <a:pt x="48" y="208"/>
                  </a:lnTo>
                  <a:lnTo>
                    <a:pt x="46" y="208"/>
                  </a:lnTo>
                  <a:lnTo>
                    <a:pt x="45" y="207"/>
                  </a:lnTo>
                  <a:lnTo>
                    <a:pt x="43" y="206"/>
                  </a:lnTo>
                  <a:lnTo>
                    <a:pt x="43" y="206"/>
                  </a:lnTo>
                  <a:lnTo>
                    <a:pt x="43" y="205"/>
                  </a:lnTo>
                  <a:lnTo>
                    <a:pt x="42" y="205"/>
                  </a:lnTo>
                  <a:lnTo>
                    <a:pt x="42" y="204"/>
                  </a:lnTo>
                  <a:lnTo>
                    <a:pt x="41" y="204"/>
                  </a:lnTo>
                  <a:lnTo>
                    <a:pt x="41" y="204"/>
                  </a:lnTo>
                  <a:lnTo>
                    <a:pt x="40" y="204"/>
                  </a:lnTo>
                  <a:lnTo>
                    <a:pt x="39" y="204"/>
                  </a:lnTo>
                  <a:lnTo>
                    <a:pt x="35" y="206"/>
                  </a:lnTo>
                  <a:lnTo>
                    <a:pt x="35" y="206"/>
                  </a:lnTo>
                  <a:lnTo>
                    <a:pt x="35" y="206"/>
                  </a:lnTo>
                  <a:lnTo>
                    <a:pt x="34" y="207"/>
                  </a:lnTo>
                  <a:lnTo>
                    <a:pt x="34" y="207"/>
                  </a:lnTo>
                  <a:lnTo>
                    <a:pt x="34" y="208"/>
                  </a:lnTo>
                  <a:lnTo>
                    <a:pt x="34" y="208"/>
                  </a:lnTo>
                  <a:lnTo>
                    <a:pt x="34" y="207"/>
                  </a:lnTo>
                  <a:lnTo>
                    <a:pt x="34" y="207"/>
                  </a:lnTo>
                  <a:lnTo>
                    <a:pt x="33" y="205"/>
                  </a:lnTo>
                  <a:lnTo>
                    <a:pt x="32" y="204"/>
                  </a:lnTo>
                  <a:lnTo>
                    <a:pt x="33" y="201"/>
                  </a:lnTo>
                  <a:lnTo>
                    <a:pt x="34" y="197"/>
                  </a:lnTo>
                  <a:lnTo>
                    <a:pt x="33" y="194"/>
                  </a:lnTo>
                  <a:lnTo>
                    <a:pt x="33" y="194"/>
                  </a:lnTo>
                  <a:lnTo>
                    <a:pt x="33" y="194"/>
                  </a:lnTo>
                  <a:lnTo>
                    <a:pt x="33" y="193"/>
                  </a:lnTo>
                  <a:lnTo>
                    <a:pt x="33" y="192"/>
                  </a:lnTo>
                  <a:lnTo>
                    <a:pt x="33" y="192"/>
                  </a:lnTo>
                  <a:lnTo>
                    <a:pt x="34" y="190"/>
                  </a:lnTo>
                  <a:lnTo>
                    <a:pt x="35" y="189"/>
                  </a:lnTo>
                  <a:lnTo>
                    <a:pt x="36" y="189"/>
                  </a:lnTo>
                  <a:lnTo>
                    <a:pt x="37" y="189"/>
                  </a:lnTo>
                  <a:lnTo>
                    <a:pt x="39" y="189"/>
                  </a:lnTo>
                  <a:lnTo>
                    <a:pt x="40" y="189"/>
                  </a:lnTo>
                  <a:lnTo>
                    <a:pt x="40" y="189"/>
                  </a:lnTo>
                  <a:lnTo>
                    <a:pt x="42" y="190"/>
                  </a:lnTo>
                  <a:lnTo>
                    <a:pt x="42" y="190"/>
                  </a:lnTo>
                  <a:lnTo>
                    <a:pt x="43" y="191"/>
                  </a:lnTo>
                  <a:lnTo>
                    <a:pt x="43" y="192"/>
                  </a:lnTo>
                  <a:lnTo>
                    <a:pt x="43" y="192"/>
                  </a:lnTo>
                  <a:lnTo>
                    <a:pt x="43" y="192"/>
                  </a:lnTo>
                  <a:lnTo>
                    <a:pt x="43" y="192"/>
                  </a:lnTo>
                  <a:lnTo>
                    <a:pt x="43" y="192"/>
                  </a:lnTo>
                  <a:lnTo>
                    <a:pt x="44" y="193"/>
                  </a:lnTo>
                  <a:lnTo>
                    <a:pt x="45" y="193"/>
                  </a:lnTo>
                  <a:lnTo>
                    <a:pt x="45" y="193"/>
                  </a:lnTo>
                  <a:lnTo>
                    <a:pt x="45" y="193"/>
                  </a:lnTo>
                  <a:lnTo>
                    <a:pt x="50" y="195"/>
                  </a:lnTo>
                  <a:lnTo>
                    <a:pt x="51" y="195"/>
                  </a:lnTo>
                  <a:lnTo>
                    <a:pt x="51" y="195"/>
                  </a:lnTo>
                  <a:lnTo>
                    <a:pt x="51" y="195"/>
                  </a:lnTo>
                  <a:lnTo>
                    <a:pt x="52" y="195"/>
                  </a:lnTo>
                  <a:lnTo>
                    <a:pt x="52" y="195"/>
                  </a:lnTo>
                  <a:lnTo>
                    <a:pt x="52" y="194"/>
                  </a:lnTo>
                  <a:lnTo>
                    <a:pt x="52" y="194"/>
                  </a:lnTo>
                  <a:lnTo>
                    <a:pt x="52" y="194"/>
                  </a:lnTo>
                  <a:lnTo>
                    <a:pt x="52" y="194"/>
                  </a:lnTo>
                  <a:lnTo>
                    <a:pt x="52" y="193"/>
                  </a:lnTo>
                  <a:lnTo>
                    <a:pt x="53" y="192"/>
                  </a:lnTo>
                  <a:lnTo>
                    <a:pt x="54" y="190"/>
                  </a:lnTo>
                  <a:lnTo>
                    <a:pt x="54" y="189"/>
                  </a:lnTo>
                  <a:lnTo>
                    <a:pt x="53" y="188"/>
                  </a:lnTo>
                  <a:lnTo>
                    <a:pt x="52" y="187"/>
                  </a:lnTo>
                  <a:lnTo>
                    <a:pt x="49" y="185"/>
                  </a:lnTo>
                  <a:lnTo>
                    <a:pt x="49" y="184"/>
                  </a:lnTo>
                  <a:lnTo>
                    <a:pt x="46" y="182"/>
                  </a:lnTo>
                  <a:lnTo>
                    <a:pt x="45" y="182"/>
                  </a:lnTo>
                  <a:lnTo>
                    <a:pt x="43" y="181"/>
                  </a:lnTo>
                  <a:lnTo>
                    <a:pt x="41" y="181"/>
                  </a:lnTo>
                  <a:lnTo>
                    <a:pt x="40" y="180"/>
                  </a:lnTo>
                  <a:lnTo>
                    <a:pt x="39" y="178"/>
                  </a:lnTo>
                  <a:lnTo>
                    <a:pt x="38" y="178"/>
                  </a:lnTo>
                  <a:lnTo>
                    <a:pt x="38" y="178"/>
                  </a:lnTo>
                  <a:lnTo>
                    <a:pt x="36" y="173"/>
                  </a:lnTo>
                  <a:lnTo>
                    <a:pt x="38" y="171"/>
                  </a:lnTo>
                  <a:lnTo>
                    <a:pt x="39" y="171"/>
                  </a:lnTo>
                  <a:lnTo>
                    <a:pt x="39" y="171"/>
                  </a:lnTo>
                  <a:lnTo>
                    <a:pt x="39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41" y="170"/>
                  </a:lnTo>
                  <a:lnTo>
                    <a:pt x="41" y="170"/>
                  </a:lnTo>
                  <a:lnTo>
                    <a:pt x="42" y="169"/>
                  </a:lnTo>
                  <a:lnTo>
                    <a:pt x="42" y="169"/>
                  </a:lnTo>
                  <a:lnTo>
                    <a:pt x="42" y="169"/>
                  </a:lnTo>
                  <a:lnTo>
                    <a:pt x="38" y="166"/>
                  </a:lnTo>
                  <a:lnTo>
                    <a:pt x="37" y="166"/>
                  </a:lnTo>
                  <a:lnTo>
                    <a:pt x="32" y="163"/>
                  </a:lnTo>
                  <a:lnTo>
                    <a:pt x="29" y="163"/>
                  </a:lnTo>
                  <a:lnTo>
                    <a:pt x="27" y="163"/>
                  </a:lnTo>
                  <a:lnTo>
                    <a:pt x="26" y="163"/>
                  </a:lnTo>
                  <a:lnTo>
                    <a:pt x="26" y="163"/>
                  </a:lnTo>
                  <a:lnTo>
                    <a:pt x="26" y="163"/>
                  </a:lnTo>
                  <a:lnTo>
                    <a:pt x="25" y="162"/>
                  </a:lnTo>
                  <a:lnTo>
                    <a:pt x="25" y="162"/>
                  </a:lnTo>
                  <a:lnTo>
                    <a:pt x="25" y="158"/>
                  </a:lnTo>
                  <a:lnTo>
                    <a:pt x="25" y="156"/>
                  </a:lnTo>
                  <a:lnTo>
                    <a:pt x="25" y="156"/>
                  </a:lnTo>
                  <a:lnTo>
                    <a:pt x="25" y="155"/>
                  </a:lnTo>
                  <a:lnTo>
                    <a:pt x="24" y="154"/>
                  </a:lnTo>
                  <a:lnTo>
                    <a:pt x="24" y="154"/>
                  </a:lnTo>
                  <a:lnTo>
                    <a:pt x="24" y="154"/>
                  </a:lnTo>
                  <a:lnTo>
                    <a:pt x="24" y="153"/>
                  </a:lnTo>
                  <a:lnTo>
                    <a:pt x="24" y="153"/>
                  </a:lnTo>
                  <a:lnTo>
                    <a:pt x="27" y="152"/>
                  </a:lnTo>
                  <a:lnTo>
                    <a:pt x="28" y="152"/>
                  </a:lnTo>
                  <a:lnTo>
                    <a:pt x="28" y="152"/>
                  </a:lnTo>
                  <a:lnTo>
                    <a:pt x="29" y="152"/>
                  </a:lnTo>
                  <a:lnTo>
                    <a:pt x="29" y="152"/>
                  </a:lnTo>
                  <a:lnTo>
                    <a:pt x="30" y="152"/>
                  </a:lnTo>
                  <a:lnTo>
                    <a:pt x="30" y="153"/>
                  </a:lnTo>
                  <a:lnTo>
                    <a:pt x="29" y="154"/>
                  </a:lnTo>
                  <a:lnTo>
                    <a:pt x="30" y="158"/>
                  </a:lnTo>
                  <a:lnTo>
                    <a:pt x="31" y="158"/>
                  </a:lnTo>
                  <a:lnTo>
                    <a:pt x="34" y="162"/>
                  </a:lnTo>
                  <a:lnTo>
                    <a:pt x="40" y="167"/>
                  </a:lnTo>
                  <a:lnTo>
                    <a:pt x="40" y="167"/>
                  </a:lnTo>
                  <a:lnTo>
                    <a:pt x="40" y="167"/>
                  </a:lnTo>
                  <a:lnTo>
                    <a:pt x="43" y="170"/>
                  </a:lnTo>
                  <a:lnTo>
                    <a:pt x="47" y="172"/>
                  </a:lnTo>
                  <a:lnTo>
                    <a:pt x="47" y="172"/>
                  </a:lnTo>
                  <a:lnTo>
                    <a:pt x="47" y="172"/>
                  </a:lnTo>
                  <a:lnTo>
                    <a:pt x="48" y="172"/>
                  </a:lnTo>
                  <a:lnTo>
                    <a:pt x="48" y="172"/>
                  </a:lnTo>
                  <a:lnTo>
                    <a:pt x="49" y="173"/>
                  </a:lnTo>
                  <a:lnTo>
                    <a:pt x="53" y="177"/>
                  </a:lnTo>
                  <a:lnTo>
                    <a:pt x="53" y="177"/>
                  </a:lnTo>
                  <a:lnTo>
                    <a:pt x="53" y="177"/>
                  </a:lnTo>
                  <a:lnTo>
                    <a:pt x="53" y="177"/>
                  </a:lnTo>
                  <a:lnTo>
                    <a:pt x="53" y="176"/>
                  </a:lnTo>
                  <a:lnTo>
                    <a:pt x="53" y="174"/>
                  </a:lnTo>
                  <a:lnTo>
                    <a:pt x="52" y="173"/>
                  </a:lnTo>
                  <a:lnTo>
                    <a:pt x="51" y="170"/>
                  </a:lnTo>
                  <a:lnTo>
                    <a:pt x="47" y="165"/>
                  </a:lnTo>
                  <a:lnTo>
                    <a:pt x="47" y="165"/>
                  </a:lnTo>
                  <a:lnTo>
                    <a:pt x="46" y="165"/>
                  </a:lnTo>
                  <a:lnTo>
                    <a:pt x="46" y="165"/>
                  </a:lnTo>
                  <a:lnTo>
                    <a:pt x="45" y="165"/>
                  </a:lnTo>
                  <a:lnTo>
                    <a:pt x="44" y="164"/>
                  </a:lnTo>
                  <a:lnTo>
                    <a:pt x="43" y="163"/>
                  </a:lnTo>
                  <a:lnTo>
                    <a:pt x="43" y="162"/>
                  </a:lnTo>
                  <a:lnTo>
                    <a:pt x="43" y="161"/>
                  </a:lnTo>
                  <a:lnTo>
                    <a:pt x="43" y="160"/>
                  </a:lnTo>
                  <a:lnTo>
                    <a:pt x="42" y="160"/>
                  </a:lnTo>
                  <a:lnTo>
                    <a:pt x="42" y="160"/>
                  </a:lnTo>
                  <a:lnTo>
                    <a:pt x="42" y="160"/>
                  </a:lnTo>
                  <a:lnTo>
                    <a:pt x="41" y="160"/>
                  </a:lnTo>
                  <a:lnTo>
                    <a:pt x="41" y="160"/>
                  </a:lnTo>
                  <a:lnTo>
                    <a:pt x="41" y="159"/>
                  </a:lnTo>
                  <a:lnTo>
                    <a:pt x="39" y="157"/>
                  </a:lnTo>
                  <a:lnTo>
                    <a:pt x="38" y="155"/>
                  </a:lnTo>
                  <a:lnTo>
                    <a:pt x="38" y="154"/>
                  </a:lnTo>
                  <a:lnTo>
                    <a:pt x="38" y="153"/>
                  </a:lnTo>
                  <a:lnTo>
                    <a:pt x="37" y="153"/>
                  </a:lnTo>
                  <a:lnTo>
                    <a:pt x="37" y="150"/>
                  </a:lnTo>
                  <a:lnTo>
                    <a:pt x="37" y="150"/>
                  </a:lnTo>
                  <a:lnTo>
                    <a:pt x="38" y="150"/>
                  </a:lnTo>
                  <a:lnTo>
                    <a:pt x="38" y="149"/>
                  </a:lnTo>
                  <a:lnTo>
                    <a:pt x="38" y="147"/>
                  </a:lnTo>
                  <a:lnTo>
                    <a:pt x="37" y="147"/>
                  </a:lnTo>
                  <a:lnTo>
                    <a:pt x="37" y="145"/>
                  </a:lnTo>
                  <a:lnTo>
                    <a:pt x="35" y="143"/>
                  </a:lnTo>
                  <a:lnTo>
                    <a:pt x="34" y="142"/>
                  </a:lnTo>
                  <a:lnTo>
                    <a:pt x="34" y="142"/>
                  </a:lnTo>
                  <a:lnTo>
                    <a:pt x="33" y="142"/>
                  </a:lnTo>
                  <a:lnTo>
                    <a:pt x="32" y="141"/>
                  </a:lnTo>
                  <a:lnTo>
                    <a:pt x="29" y="137"/>
                  </a:lnTo>
                  <a:lnTo>
                    <a:pt x="28" y="136"/>
                  </a:lnTo>
                  <a:lnTo>
                    <a:pt x="28" y="135"/>
                  </a:lnTo>
                  <a:lnTo>
                    <a:pt x="28" y="135"/>
                  </a:lnTo>
                  <a:lnTo>
                    <a:pt x="28" y="134"/>
                  </a:lnTo>
                  <a:lnTo>
                    <a:pt x="28" y="134"/>
                  </a:lnTo>
                  <a:lnTo>
                    <a:pt x="28" y="134"/>
                  </a:lnTo>
                  <a:lnTo>
                    <a:pt x="28" y="133"/>
                  </a:lnTo>
                  <a:lnTo>
                    <a:pt x="27" y="132"/>
                  </a:lnTo>
                  <a:lnTo>
                    <a:pt x="27" y="131"/>
                  </a:lnTo>
                  <a:lnTo>
                    <a:pt x="27" y="131"/>
                  </a:lnTo>
                  <a:lnTo>
                    <a:pt x="26" y="131"/>
                  </a:lnTo>
                  <a:lnTo>
                    <a:pt x="24" y="131"/>
                  </a:lnTo>
                  <a:lnTo>
                    <a:pt x="23" y="130"/>
                  </a:lnTo>
                  <a:lnTo>
                    <a:pt x="23" y="130"/>
                  </a:lnTo>
                  <a:lnTo>
                    <a:pt x="23" y="130"/>
                  </a:lnTo>
                  <a:lnTo>
                    <a:pt x="23" y="129"/>
                  </a:lnTo>
                  <a:lnTo>
                    <a:pt x="23" y="129"/>
                  </a:lnTo>
                  <a:lnTo>
                    <a:pt x="23" y="128"/>
                  </a:lnTo>
                  <a:lnTo>
                    <a:pt x="23" y="127"/>
                  </a:lnTo>
                  <a:lnTo>
                    <a:pt x="22" y="125"/>
                  </a:lnTo>
                  <a:lnTo>
                    <a:pt x="22" y="125"/>
                  </a:lnTo>
                  <a:lnTo>
                    <a:pt x="22" y="125"/>
                  </a:lnTo>
                  <a:lnTo>
                    <a:pt x="22" y="125"/>
                  </a:lnTo>
                  <a:lnTo>
                    <a:pt x="22" y="125"/>
                  </a:lnTo>
                  <a:lnTo>
                    <a:pt x="22" y="125"/>
                  </a:lnTo>
                  <a:lnTo>
                    <a:pt x="21" y="126"/>
                  </a:lnTo>
                  <a:lnTo>
                    <a:pt x="21" y="127"/>
                  </a:lnTo>
                  <a:lnTo>
                    <a:pt x="21" y="127"/>
                  </a:lnTo>
                  <a:lnTo>
                    <a:pt x="21" y="127"/>
                  </a:lnTo>
                  <a:lnTo>
                    <a:pt x="21" y="127"/>
                  </a:lnTo>
                  <a:lnTo>
                    <a:pt x="21" y="127"/>
                  </a:lnTo>
                  <a:lnTo>
                    <a:pt x="21" y="128"/>
                  </a:lnTo>
                  <a:lnTo>
                    <a:pt x="20" y="128"/>
                  </a:lnTo>
                  <a:lnTo>
                    <a:pt x="20" y="128"/>
                  </a:lnTo>
                  <a:lnTo>
                    <a:pt x="17" y="126"/>
                  </a:lnTo>
                  <a:lnTo>
                    <a:pt x="17" y="125"/>
                  </a:lnTo>
                  <a:lnTo>
                    <a:pt x="17" y="124"/>
                  </a:lnTo>
                  <a:lnTo>
                    <a:pt x="17" y="123"/>
                  </a:lnTo>
                  <a:lnTo>
                    <a:pt x="18" y="122"/>
                  </a:lnTo>
                  <a:lnTo>
                    <a:pt x="18" y="121"/>
                  </a:lnTo>
                  <a:lnTo>
                    <a:pt x="18" y="121"/>
                  </a:lnTo>
                  <a:lnTo>
                    <a:pt x="19" y="121"/>
                  </a:lnTo>
                  <a:lnTo>
                    <a:pt x="19" y="121"/>
                  </a:lnTo>
                  <a:lnTo>
                    <a:pt x="20" y="121"/>
                  </a:lnTo>
                  <a:lnTo>
                    <a:pt x="21" y="122"/>
                  </a:lnTo>
                  <a:lnTo>
                    <a:pt x="21" y="122"/>
                  </a:lnTo>
                  <a:lnTo>
                    <a:pt x="21" y="122"/>
                  </a:lnTo>
                  <a:lnTo>
                    <a:pt x="21" y="122"/>
                  </a:lnTo>
                  <a:lnTo>
                    <a:pt x="21" y="123"/>
                  </a:lnTo>
                  <a:lnTo>
                    <a:pt x="22" y="123"/>
                  </a:lnTo>
                  <a:lnTo>
                    <a:pt x="22" y="123"/>
                  </a:lnTo>
                  <a:lnTo>
                    <a:pt x="23" y="123"/>
                  </a:lnTo>
                  <a:lnTo>
                    <a:pt x="24" y="123"/>
                  </a:lnTo>
                  <a:lnTo>
                    <a:pt x="24" y="123"/>
                  </a:lnTo>
                  <a:lnTo>
                    <a:pt x="24" y="123"/>
                  </a:lnTo>
                  <a:lnTo>
                    <a:pt x="24" y="123"/>
                  </a:lnTo>
                  <a:lnTo>
                    <a:pt x="23" y="123"/>
                  </a:lnTo>
                  <a:lnTo>
                    <a:pt x="23" y="123"/>
                  </a:lnTo>
                  <a:lnTo>
                    <a:pt x="22" y="123"/>
                  </a:lnTo>
                  <a:lnTo>
                    <a:pt x="22" y="122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4"/>
                  </a:lnTo>
                  <a:lnTo>
                    <a:pt x="17" y="113"/>
                  </a:lnTo>
                  <a:lnTo>
                    <a:pt x="17" y="113"/>
                  </a:lnTo>
                  <a:lnTo>
                    <a:pt x="17" y="113"/>
                  </a:lnTo>
                  <a:lnTo>
                    <a:pt x="17" y="113"/>
                  </a:lnTo>
                  <a:lnTo>
                    <a:pt x="17" y="111"/>
                  </a:lnTo>
                  <a:lnTo>
                    <a:pt x="17" y="111"/>
                  </a:lnTo>
                  <a:lnTo>
                    <a:pt x="17" y="111"/>
                  </a:lnTo>
                  <a:lnTo>
                    <a:pt x="17" y="111"/>
                  </a:lnTo>
                  <a:lnTo>
                    <a:pt x="17" y="110"/>
                  </a:lnTo>
                  <a:lnTo>
                    <a:pt x="17" y="110"/>
                  </a:lnTo>
                  <a:lnTo>
                    <a:pt x="16" y="110"/>
                  </a:lnTo>
                  <a:lnTo>
                    <a:pt x="16" y="110"/>
                  </a:lnTo>
                  <a:lnTo>
                    <a:pt x="16" y="110"/>
                  </a:lnTo>
                  <a:lnTo>
                    <a:pt x="16" y="110"/>
                  </a:lnTo>
                  <a:lnTo>
                    <a:pt x="16" y="109"/>
                  </a:lnTo>
                  <a:lnTo>
                    <a:pt x="16" y="109"/>
                  </a:lnTo>
                  <a:lnTo>
                    <a:pt x="16" y="108"/>
                  </a:lnTo>
                  <a:lnTo>
                    <a:pt x="15" y="107"/>
                  </a:lnTo>
                  <a:lnTo>
                    <a:pt x="15" y="106"/>
                  </a:lnTo>
                  <a:lnTo>
                    <a:pt x="15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5"/>
                  </a:lnTo>
                  <a:lnTo>
                    <a:pt x="15" y="105"/>
                  </a:lnTo>
                  <a:lnTo>
                    <a:pt x="15" y="105"/>
                  </a:lnTo>
                  <a:lnTo>
                    <a:pt x="14" y="106"/>
                  </a:lnTo>
                  <a:lnTo>
                    <a:pt x="14" y="106"/>
                  </a:lnTo>
                  <a:lnTo>
                    <a:pt x="14" y="106"/>
                  </a:lnTo>
                  <a:lnTo>
                    <a:pt x="11" y="106"/>
                  </a:lnTo>
                  <a:lnTo>
                    <a:pt x="11" y="106"/>
                  </a:lnTo>
                  <a:lnTo>
                    <a:pt x="11" y="106"/>
                  </a:lnTo>
                  <a:lnTo>
                    <a:pt x="10" y="105"/>
                  </a:lnTo>
                  <a:lnTo>
                    <a:pt x="9" y="105"/>
                  </a:lnTo>
                  <a:lnTo>
                    <a:pt x="10" y="103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11" y="102"/>
                  </a:lnTo>
                  <a:lnTo>
                    <a:pt x="11" y="102"/>
                  </a:lnTo>
                  <a:lnTo>
                    <a:pt x="11" y="102"/>
                  </a:lnTo>
                  <a:lnTo>
                    <a:pt x="11" y="102"/>
                  </a:lnTo>
                  <a:lnTo>
                    <a:pt x="11" y="101"/>
                  </a:lnTo>
                  <a:lnTo>
                    <a:pt x="11" y="101"/>
                  </a:lnTo>
                  <a:lnTo>
                    <a:pt x="10" y="101"/>
                  </a:lnTo>
                  <a:lnTo>
                    <a:pt x="10" y="101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99"/>
                  </a:lnTo>
                  <a:lnTo>
                    <a:pt x="11" y="100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12" y="101"/>
                  </a:lnTo>
                  <a:lnTo>
                    <a:pt x="13" y="101"/>
                  </a:lnTo>
                  <a:lnTo>
                    <a:pt x="13" y="101"/>
                  </a:lnTo>
                  <a:lnTo>
                    <a:pt x="13" y="101"/>
                  </a:lnTo>
                  <a:lnTo>
                    <a:pt x="15" y="101"/>
                  </a:lnTo>
                  <a:lnTo>
                    <a:pt x="16" y="101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9" y="101"/>
                  </a:lnTo>
                  <a:lnTo>
                    <a:pt x="19" y="101"/>
                  </a:lnTo>
                  <a:lnTo>
                    <a:pt x="19" y="101"/>
                  </a:lnTo>
                  <a:lnTo>
                    <a:pt x="20" y="101"/>
                  </a:lnTo>
                  <a:lnTo>
                    <a:pt x="21" y="101"/>
                  </a:lnTo>
                  <a:lnTo>
                    <a:pt x="21" y="101"/>
                  </a:lnTo>
                  <a:lnTo>
                    <a:pt x="22" y="99"/>
                  </a:lnTo>
                  <a:lnTo>
                    <a:pt x="23" y="95"/>
                  </a:lnTo>
                  <a:lnTo>
                    <a:pt x="23" y="94"/>
                  </a:lnTo>
                  <a:lnTo>
                    <a:pt x="22" y="93"/>
                  </a:lnTo>
                  <a:lnTo>
                    <a:pt x="21" y="91"/>
                  </a:lnTo>
                  <a:lnTo>
                    <a:pt x="21" y="91"/>
                  </a:lnTo>
                  <a:lnTo>
                    <a:pt x="21" y="90"/>
                  </a:lnTo>
                  <a:lnTo>
                    <a:pt x="21" y="90"/>
                  </a:lnTo>
                  <a:lnTo>
                    <a:pt x="21" y="90"/>
                  </a:lnTo>
                  <a:lnTo>
                    <a:pt x="20" y="89"/>
                  </a:lnTo>
                  <a:lnTo>
                    <a:pt x="19" y="88"/>
                  </a:lnTo>
                  <a:lnTo>
                    <a:pt x="20" y="87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2" y="84"/>
                  </a:lnTo>
                  <a:lnTo>
                    <a:pt x="23" y="83"/>
                  </a:lnTo>
                  <a:lnTo>
                    <a:pt x="26" y="81"/>
                  </a:lnTo>
                  <a:lnTo>
                    <a:pt x="26" y="81"/>
                  </a:lnTo>
                  <a:lnTo>
                    <a:pt x="27" y="80"/>
                  </a:lnTo>
                  <a:lnTo>
                    <a:pt x="27" y="80"/>
                  </a:lnTo>
                  <a:lnTo>
                    <a:pt x="27" y="80"/>
                  </a:lnTo>
                  <a:lnTo>
                    <a:pt x="27" y="80"/>
                  </a:lnTo>
                  <a:lnTo>
                    <a:pt x="27" y="80"/>
                  </a:lnTo>
                  <a:lnTo>
                    <a:pt x="28" y="80"/>
                  </a:lnTo>
                  <a:lnTo>
                    <a:pt x="28" y="80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29" y="78"/>
                  </a:lnTo>
                  <a:lnTo>
                    <a:pt x="29" y="78"/>
                  </a:lnTo>
                  <a:lnTo>
                    <a:pt x="29" y="77"/>
                  </a:lnTo>
                  <a:lnTo>
                    <a:pt x="28" y="73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7" y="71"/>
                  </a:lnTo>
                  <a:lnTo>
                    <a:pt x="27" y="71"/>
                  </a:lnTo>
                  <a:lnTo>
                    <a:pt x="27" y="71"/>
                  </a:lnTo>
                  <a:lnTo>
                    <a:pt x="26" y="71"/>
                  </a:lnTo>
                  <a:lnTo>
                    <a:pt x="25" y="72"/>
                  </a:lnTo>
                  <a:lnTo>
                    <a:pt x="23" y="73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16" y="76"/>
                  </a:lnTo>
                  <a:lnTo>
                    <a:pt x="16" y="76"/>
                  </a:lnTo>
                  <a:lnTo>
                    <a:pt x="16" y="76"/>
                  </a:lnTo>
                  <a:lnTo>
                    <a:pt x="16" y="76"/>
                  </a:lnTo>
                  <a:lnTo>
                    <a:pt x="16" y="76"/>
                  </a:lnTo>
                  <a:lnTo>
                    <a:pt x="16" y="76"/>
                  </a:lnTo>
                  <a:lnTo>
                    <a:pt x="15" y="75"/>
                  </a:lnTo>
                  <a:lnTo>
                    <a:pt x="15" y="74"/>
                  </a:lnTo>
                  <a:lnTo>
                    <a:pt x="15" y="73"/>
                  </a:lnTo>
                  <a:lnTo>
                    <a:pt x="15" y="73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0" y="7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7" y="70"/>
                  </a:lnTo>
                  <a:lnTo>
                    <a:pt x="7" y="70"/>
                  </a:lnTo>
                  <a:lnTo>
                    <a:pt x="6" y="71"/>
                  </a:lnTo>
                  <a:lnTo>
                    <a:pt x="6" y="71"/>
                  </a:lnTo>
                  <a:lnTo>
                    <a:pt x="6" y="71"/>
                  </a:lnTo>
                  <a:lnTo>
                    <a:pt x="6" y="71"/>
                  </a:lnTo>
                  <a:lnTo>
                    <a:pt x="5" y="72"/>
                  </a:lnTo>
                  <a:lnTo>
                    <a:pt x="5" y="72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3" y="72"/>
                  </a:lnTo>
                  <a:lnTo>
                    <a:pt x="1" y="68"/>
                  </a:lnTo>
                  <a:lnTo>
                    <a:pt x="1" y="67"/>
                  </a:lnTo>
                  <a:lnTo>
                    <a:pt x="1" y="67"/>
                  </a:lnTo>
                  <a:lnTo>
                    <a:pt x="1" y="67"/>
                  </a:lnTo>
                  <a:lnTo>
                    <a:pt x="1" y="66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3" y="65"/>
                  </a:lnTo>
                  <a:lnTo>
                    <a:pt x="3" y="65"/>
                  </a:lnTo>
                  <a:lnTo>
                    <a:pt x="3" y="65"/>
                  </a:lnTo>
                  <a:lnTo>
                    <a:pt x="4" y="63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9" y="58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1" y="55"/>
                  </a:lnTo>
                  <a:lnTo>
                    <a:pt x="14" y="55"/>
                  </a:lnTo>
                  <a:lnTo>
                    <a:pt x="15" y="55"/>
                  </a:lnTo>
                  <a:lnTo>
                    <a:pt x="17" y="55"/>
                  </a:lnTo>
                  <a:lnTo>
                    <a:pt x="17" y="55"/>
                  </a:lnTo>
                  <a:lnTo>
                    <a:pt x="18" y="55"/>
                  </a:lnTo>
                  <a:lnTo>
                    <a:pt x="18" y="55"/>
                  </a:lnTo>
                  <a:lnTo>
                    <a:pt x="20" y="54"/>
                  </a:lnTo>
                  <a:lnTo>
                    <a:pt x="21" y="54"/>
                  </a:lnTo>
                  <a:lnTo>
                    <a:pt x="21" y="54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48"/>
                  </a:lnTo>
                  <a:lnTo>
                    <a:pt x="23" y="47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8" y="45"/>
                  </a:lnTo>
                  <a:lnTo>
                    <a:pt x="30" y="44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39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31" y="37"/>
                  </a:lnTo>
                  <a:lnTo>
                    <a:pt x="32" y="36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31" y="35"/>
                  </a:lnTo>
                  <a:lnTo>
                    <a:pt x="27" y="34"/>
                  </a:lnTo>
                  <a:lnTo>
                    <a:pt x="23" y="33"/>
                  </a:lnTo>
                  <a:lnTo>
                    <a:pt x="22" y="33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7" y="32"/>
                  </a:lnTo>
                  <a:lnTo>
                    <a:pt x="13" y="33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12" y="35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9" y="34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6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2" y="28"/>
                  </a:lnTo>
                  <a:lnTo>
                    <a:pt x="3" y="27"/>
                  </a:lnTo>
                  <a:lnTo>
                    <a:pt x="5" y="26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12" y="21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3" y="22"/>
                  </a:lnTo>
                  <a:lnTo>
                    <a:pt x="13" y="21"/>
                  </a:lnTo>
                  <a:lnTo>
                    <a:pt x="16" y="20"/>
                  </a:lnTo>
                  <a:lnTo>
                    <a:pt x="16" y="18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7" y="13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20" y="11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6" y="8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28" y="7"/>
                  </a:lnTo>
                  <a:lnTo>
                    <a:pt x="29" y="5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6" y="5"/>
                  </a:lnTo>
                  <a:lnTo>
                    <a:pt x="47" y="7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9" y="8"/>
                  </a:lnTo>
                  <a:lnTo>
                    <a:pt x="49" y="9"/>
                  </a:lnTo>
                  <a:lnTo>
                    <a:pt x="55" y="12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9" y="12"/>
                  </a:lnTo>
                  <a:lnTo>
                    <a:pt x="64" y="13"/>
                  </a:lnTo>
                  <a:lnTo>
                    <a:pt x="65" y="13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67" y="11"/>
                  </a:lnTo>
                  <a:lnTo>
                    <a:pt x="67" y="11"/>
                  </a:lnTo>
                  <a:lnTo>
                    <a:pt x="67" y="11"/>
                  </a:lnTo>
                  <a:lnTo>
                    <a:pt x="67" y="10"/>
                  </a:lnTo>
                  <a:lnTo>
                    <a:pt x="67" y="10"/>
                  </a:lnTo>
                  <a:lnTo>
                    <a:pt x="67" y="10"/>
                  </a:lnTo>
                  <a:lnTo>
                    <a:pt x="67" y="10"/>
                  </a:lnTo>
                  <a:lnTo>
                    <a:pt x="67" y="10"/>
                  </a:lnTo>
                  <a:lnTo>
                    <a:pt x="67" y="9"/>
                  </a:lnTo>
                  <a:lnTo>
                    <a:pt x="68" y="10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0" y="13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70" y="15"/>
                  </a:lnTo>
                  <a:lnTo>
                    <a:pt x="70" y="15"/>
                  </a:lnTo>
                  <a:lnTo>
                    <a:pt x="70" y="15"/>
                  </a:lnTo>
                  <a:lnTo>
                    <a:pt x="71" y="15"/>
                  </a:lnTo>
                  <a:lnTo>
                    <a:pt x="72" y="15"/>
                  </a:lnTo>
                  <a:lnTo>
                    <a:pt x="72" y="15"/>
                  </a:lnTo>
                  <a:lnTo>
                    <a:pt x="72" y="15"/>
                  </a:lnTo>
                  <a:lnTo>
                    <a:pt x="73" y="14"/>
                  </a:lnTo>
                  <a:lnTo>
                    <a:pt x="78" y="15"/>
                  </a:lnTo>
                  <a:lnTo>
                    <a:pt x="79" y="15"/>
                  </a:lnTo>
                  <a:lnTo>
                    <a:pt x="80" y="15"/>
                  </a:lnTo>
                  <a:lnTo>
                    <a:pt x="81" y="15"/>
                  </a:lnTo>
                  <a:lnTo>
                    <a:pt x="82" y="15"/>
                  </a:lnTo>
                  <a:lnTo>
                    <a:pt x="82" y="15"/>
                  </a:lnTo>
                  <a:lnTo>
                    <a:pt x="83" y="15"/>
                  </a:lnTo>
                  <a:lnTo>
                    <a:pt x="83" y="15"/>
                  </a:lnTo>
                  <a:lnTo>
                    <a:pt x="84" y="15"/>
                  </a:lnTo>
                  <a:lnTo>
                    <a:pt x="85" y="15"/>
                  </a:lnTo>
                  <a:lnTo>
                    <a:pt x="85" y="15"/>
                  </a:lnTo>
                  <a:lnTo>
                    <a:pt x="86" y="15"/>
                  </a:lnTo>
                  <a:lnTo>
                    <a:pt x="86" y="15"/>
                  </a:lnTo>
                  <a:lnTo>
                    <a:pt x="87" y="20"/>
                  </a:lnTo>
                  <a:lnTo>
                    <a:pt x="87" y="20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7" y="24"/>
                  </a:lnTo>
                  <a:lnTo>
                    <a:pt x="88" y="24"/>
                  </a:lnTo>
                  <a:lnTo>
                    <a:pt x="88" y="26"/>
                  </a:lnTo>
                  <a:lnTo>
                    <a:pt x="89" y="28"/>
                  </a:lnTo>
                  <a:lnTo>
                    <a:pt x="89" y="28"/>
                  </a:lnTo>
                  <a:lnTo>
                    <a:pt x="89" y="29"/>
                  </a:lnTo>
                  <a:lnTo>
                    <a:pt x="89" y="30"/>
                  </a:lnTo>
                  <a:lnTo>
                    <a:pt x="90" y="30"/>
                  </a:lnTo>
                  <a:lnTo>
                    <a:pt x="91" y="31"/>
                  </a:lnTo>
                  <a:lnTo>
                    <a:pt x="91" y="32"/>
                  </a:lnTo>
                  <a:lnTo>
                    <a:pt x="91" y="32"/>
                  </a:lnTo>
                  <a:lnTo>
                    <a:pt x="93" y="32"/>
                  </a:lnTo>
                  <a:lnTo>
                    <a:pt x="94" y="32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49" name="Freeform 484"/>
            <p:cNvSpPr>
              <a:spLocks/>
            </p:cNvSpPr>
            <p:nvPr/>
          </p:nvSpPr>
          <p:spPr bwMode="auto">
            <a:xfrm>
              <a:off x="6403722" y="6547314"/>
              <a:ext cx="5887" cy="8831"/>
            </a:xfrm>
            <a:custGeom>
              <a:avLst/>
              <a:gdLst>
                <a:gd name="T0" fmla="*/ 0 w 2"/>
                <a:gd name="T1" fmla="*/ 3 h 3"/>
                <a:gd name="T2" fmla="*/ 0 w 2"/>
                <a:gd name="T3" fmla="*/ 3 h 3"/>
                <a:gd name="T4" fmla="*/ 0 w 2"/>
                <a:gd name="T5" fmla="*/ 3 h 3"/>
                <a:gd name="T6" fmla="*/ 0 w 2"/>
                <a:gd name="T7" fmla="*/ 2 h 3"/>
                <a:gd name="T8" fmla="*/ 0 w 2"/>
                <a:gd name="T9" fmla="*/ 2 h 3"/>
                <a:gd name="T10" fmla="*/ 0 w 2"/>
                <a:gd name="T11" fmla="*/ 2 h 3"/>
                <a:gd name="T12" fmla="*/ 0 w 2"/>
                <a:gd name="T13" fmla="*/ 1 h 3"/>
                <a:gd name="T14" fmla="*/ 0 w 2"/>
                <a:gd name="T15" fmla="*/ 1 h 3"/>
                <a:gd name="T16" fmla="*/ 0 w 2"/>
                <a:gd name="T17" fmla="*/ 1 h 3"/>
                <a:gd name="T18" fmla="*/ 0 w 2"/>
                <a:gd name="T19" fmla="*/ 1 h 3"/>
                <a:gd name="T20" fmla="*/ 0 w 2"/>
                <a:gd name="T21" fmla="*/ 1 h 3"/>
                <a:gd name="T22" fmla="*/ 1 w 2"/>
                <a:gd name="T23" fmla="*/ 0 h 3"/>
                <a:gd name="T24" fmla="*/ 1 w 2"/>
                <a:gd name="T25" fmla="*/ 0 h 3"/>
                <a:gd name="T26" fmla="*/ 2 w 2"/>
                <a:gd name="T27" fmla="*/ 0 h 3"/>
                <a:gd name="T28" fmla="*/ 2 w 2"/>
                <a:gd name="T29" fmla="*/ 0 h 3"/>
                <a:gd name="T30" fmla="*/ 2 w 2"/>
                <a:gd name="T31" fmla="*/ 0 h 3"/>
                <a:gd name="T32" fmla="*/ 2 w 2"/>
                <a:gd name="T33" fmla="*/ 0 h 3"/>
                <a:gd name="T34" fmla="*/ 2 w 2"/>
                <a:gd name="T35" fmla="*/ 0 h 3"/>
                <a:gd name="T36" fmla="*/ 2 w 2"/>
                <a:gd name="T37" fmla="*/ 0 h 3"/>
                <a:gd name="T38" fmla="*/ 2 w 2"/>
                <a:gd name="T39" fmla="*/ 1 h 3"/>
                <a:gd name="T40" fmla="*/ 2 w 2"/>
                <a:gd name="T41" fmla="*/ 2 h 3"/>
                <a:gd name="T42" fmla="*/ 0 w 2"/>
                <a:gd name="T4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50" name="Freeform 485"/>
            <p:cNvSpPr>
              <a:spLocks/>
            </p:cNvSpPr>
            <p:nvPr/>
          </p:nvSpPr>
          <p:spPr bwMode="auto">
            <a:xfrm>
              <a:off x="6362515" y="6444299"/>
              <a:ext cx="2945" cy="294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1 h 1"/>
                <a:gd name="T16" fmla="*/ 1 w 1"/>
                <a:gd name="T17" fmla="*/ 1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51" name="Freeform 486"/>
            <p:cNvSpPr>
              <a:spLocks/>
            </p:cNvSpPr>
            <p:nvPr/>
          </p:nvSpPr>
          <p:spPr bwMode="auto">
            <a:xfrm>
              <a:off x="6415495" y="5985140"/>
              <a:ext cx="2945" cy="294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1 h 1"/>
                <a:gd name="T16" fmla="*/ 0 w 1"/>
                <a:gd name="T17" fmla="*/ 1 h 1"/>
                <a:gd name="T18" fmla="*/ 1 w 1"/>
                <a:gd name="T19" fmla="*/ 1 h 1"/>
                <a:gd name="T20" fmla="*/ 1 w 1"/>
                <a:gd name="T2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52" name="Freeform 487"/>
            <p:cNvSpPr>
              <a:spLocks/>
            </p:cNvSpPr>
            <p:nvPr/>
          </p:nvSpPr>
          <p:spPr bwMode="auto">
            <a:xfrm>
              <a:off x="6480248" y="6244152"/>
              <a:ext cx="2945" cy="294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1 h 1"/>
                <a:gd name="T16" fmla="*/ 0 w 1"/>
                <a:gd name="T17" fmla="*/ 1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1 w 1"/>
                <a:gd name="T31" fmla="*/ 0 h 1"/>
                <a:gd name="T32" fmla="*/ 1 w 1"/>
                <a:gd name="T33" fmla="*/ 0 h 1"/>
                <a:gd name="T34" fmla="*/ 1 w 1"/>
                <a:gd name="T35" fmla="*/ 1 h 1"/>
                <a:gd name="T36" fmla="*/ 1 w 1"/>
                <a:gd name="T37" fmla="*/ 1 h 1"/>
                <a:gd name="T38" fmla="*/ 1 w 1"/>
                <a:gd name="T39" fmla="*/ 1 h 1"/>
                <a:gd name="T40" fmla="*/ 1 w 1"/>
                <a:gd name="T41" fmla="*/ 1 h 1"/>
                <a:gd name="T42" fmla="*/ 1 w 1"/>
                <a:gd name="T43" fmla="*/ 1 h 1"/>
                <a:gd name="T44" fmla="*/ 1 w 1"/>
                <a:gd name="T45" fmla="*/ 1 h 1"/>
                <a:gd name="T46" fmla="*/ 1 w 1"/>
                <a:gd name="T47" fmla="*/ 1 h 1"/>
                <a:gd name="T48" fmla="*/ 1 w 1"/>
                <a:gd name="T4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53" name="Freeform 488"/>
            <p:cNvSpPr>
              <a:spLocks/>
            </p:cNvSpPr>
            <p:nvPr/>
          </p:nvSpPr>
          <p:spPr bwMode="auto">
            <a:xfrm>
              <a:off x="6377231" y="6500221"/>
              <a:ext cx="2945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1 w 1"/>
                <a:gd name="T10" fmla="*/ 1 w 1"/>
                <a:gd name="T11" fmla="*/ 1 w 1"/>
                <a:gd name="T12" fmla="*/ 1 w 1"/>
                <a:gd name="T13" fmla="*/ 1 w 1"/>
                <a:gd name="T14" fmla="*/ 1 w 1"/>
                <a:gd name="T15" fmla="*/ 1 w 1"/>
                <a:gd name="T16" fmla="*/ 1 w 1"/>
                <a:gd name="T17" fmla="*/ 1 w 1"/>
                <a:gd name="T1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54" name="Freeform 489"/>
            <p:cNvSpPr>
              <a:spLocks/>
            </p:cNvSpPr>
            <p:nvPr/>
          </p:nvSpPr>
          <p:spPr bwMode="auto">
            <a:xfrm>
              <a:off x="6444929" y="5985140"/>
              <a:ext cx="2945" cy="294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55" name="Freeform 490"/>
            <p:cNvSpPr>
              <a:spLocks/>
            </p:cNvSpPr>
            <p:nvPr/>
          </p:nvSpPr>
          <p:spPr bwMode="auto">
            <a:xfrm>
              <a:off x="6412551" y="592921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56" name="Freeform 491"/>
            <p:cNvSpPr>
              <a:spLocks/>
            </p:cNvSpPr>
            <p:nvPr/>
          </p:nvSpPr>
          <p:spPr bwMode="auto">
            <a:xfrm>
              <a:off x="6338969" y="5914501"/>
              <a:ext cx="0" cy="2945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57" name="Rectangle 492"/>
            <p:cNvSpPr>
              <a:spLocks noChangeArrowheads="1"/>
            </p:cNvSpPr>
            <p:nvPr/>
          </p:nvSpPr>
          <p:spPr bwMode="auto">
            <a:xfrm>
              <a:off x="6444929" y="5985140"/>
              <a:ext cx="2945" cy="2945"/>
            </a:xfrm>
            <a:prstGeom prst="rect">
              <a:avLst/>
            </a:pr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58" name="Rectangle 493"/>
            <p:cNvSpPr>
              <a:spLocks noChangeArrowheads="1"/>
            </p:cNvSpPr>
            <p:nvPr/>
          </p:nvSpPr>
          <p:spPr bwMode="auto">
            <a:xfrm>
              <a:off x="6397835" y="5935103"/>
              <a:ext cx="2945" cy="2945"/>
            </a:xfrm>
            <a:prstGeom prst="rect">
              <a:avLst/>
            </a:pr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59" name="Freeform 494"/>
            <p:cNvSpPr>
              <a:spLocks noEditPoints="1"/>
            </p:cNvSpPr>
            <p:nvPr/>
          </p:nvSpPr>
          <p:spPr bwMode="auto">
            <a:xfrm>
              <a:off x="6930576" y="1826222"/>
              <a:ext cx="938922" cy="547459"/>
            </a:xfrm>
            <a:custGeom>
              <a:avLst/>
              <a:gdLst>
                <a:gd name="T0" fmla="*/ 633 w 1648"/>
                <a:gd name="T1" fmla="*/ 76 h 959"/>
                <a:gd name="T2" fmla="*/ 764 w 1648"/>
                <a:gd name="T3" fmla="*/ 116 h 959"/>
                <a:gd name="T4" fmla="*/ 836 w 1648"/>
                <a:gd name="T5" fmla="*/ 124 h 959"/>
                <a:gd name="T6" fmla="*/ 864 w 1648"/>
                <a:gd name="T7" fmla="*/ 116 h 959"/>
                <a:gd name="T8" fmla="*/ 872 w 1648"/>
                <a:gd name="T9" fmla="*/ 119 h 959"/>
                <a:gd name="T10" fmla="*/ 874 w 1648"/>
                <a:gd name="T11" fmla="*/ 138 h 959"/>
                <a:gd name="T12" fmla="*/ 1029 w 1648"/>
                <a:gd name="T13" fmla="*/ 188 h 959"/>
                <a:gd name="T14" fmla="*/ 1118 w 1648"/>
                <a:gd name="T15" fmla="*/ 206 h 959"/>
                <a:gd name="T16" fmla="*/ 1260 w 1648"/>
                <a:gd name="T17" fmla="*/ 273 h 959"/>
                <a:gd name="T18" fmla="*/ 1340 w 1648"/>
                <a:gd name="T19" fmla="*/ 319 h 959"/>
                <a:gd name="T20" fmla="*/ 1412 w 1648"/>
                <a:gd name="T21" fmla="*/ 350 h 959"/>
                <a:gd name="T22" fmla="*/ 1473 w 1648"/>
                <a:gd name="T23" fmla="*/ 387 h 959"/>
                <a:gd name="T24" fmla="*/ 1493 w 1648"/>
                <a:gd name="T25" fmla="*/ 409 h 959"/>
                <a:gd name="T26" fmla="*/ 1496 w 1648"/>
                <a:gd name="T27" fmla="*/ 411 h 959"/>
                <a:gd name="T28" fmla="*/ 1503 w 1648"/>
                <a:gd name="T29" fmla="*/ 412 h 959"/>
                <a:gd name="T30" fmla="*/ 1509 w 1648"/>
                <a:gd name="T31" fmla="*/ 421 h 959"/>
                <a:gd name="T32" fmla="*/ 1553 w 1648"/>
                <a:gd name="T33" fmla="*/ 467 h 959"/>
                <a:gd name="T34" fmla="*/ 1602 w 1648"/>
                <a:gd name="T35" fmla="*/ 494 h 959"/>
                <a:gd name="T36" fmla="*/ 1554 w 1648"/>
                <a:gd name="T37" fmla="*/ 554 h 959"/>
                <a:gd name="T38" fmla="*/ 1506 w 1648"/>
                <a:gd name="T39" fmla="*/ 640 h 959"/>
                <a:gd name="T40" fmla="*/ 1595 w 1648"/>
                <a:gd name="T41" fmla="*/ 690 h 959"/>
                <a:gd name="T42" fmla="*/ 1647 w 1648"/>
                <a:gd name="T43" fmla="*/ 752 h 959"/>
                <a:gd name="T44" fmla="*/ 1592 w 1648"/>
                <a:gd name="T45" fmla="*/ 760 h 959"/>
                <a:gd name="T46" fmla="*/ 1495 w 1648"/>
                <a:gd name="T47" fmla="*/ 739 h 959"/>
                <a:gd name="T48" fmla="*/ 1513 w 1648"/>
                <a:gd name="T49" fmla="*/ 703 h 959"/>
                <a:gd name="T50" fmla="*/ 1492 w 1648"/>
                <a:gd name="T51" fmla="*/ 673 h 959"/>
                <a:gd name="T52" fmla="*/ 1445 w 1648"/>
                <a:gd name="T53" fmla="*/ 743 h 959"/>
                <a:gd name="T54" fmla="*/ 1382 w 1648"/>
                <a:gd name="T55" fmla="*/ 756 h 959"/>
                <a:gd name="T56" fmla="*/ 1320 w 1648"/>
                <a:gd name="T57" fmla="*/ 852 h 959"/>
                <a:gd name="T58" fmla="*/ 1272 w 1648"/>
                <a:gd name="T59" fmla="*/ 853 h 959"/>
                <a:gd name="T60" fmla="*/ 1227 w 1648"/>
                <a:gd name="T61" fmla="*/ 845 h 959"/>
                <a:gd name="T62" fmla="*/ 1149 w 1648"/>
                <a:gd name="T63" fmla="*/ 866 h 959"/>
                <a:gd name="T64" fmla="*/ 1139 w 1648"/>
                <a:gd name="T65" fmla="*/ 797 h 959"/>
                <a:gd name="T66" fmla="*/ 1040 w 1648"/>
                <a:gd name="T67" fmla="*/ 821 h 959"/>
                <a:gd name="T68" fmla="*/ 986 w 1648"/>
                <a:gd name="T69" fmla="*/ 892 h 959"/>
                <a:gd name="T70" fmla="*/ 941 w 1648"/>
                <a:gd name="T71" fmla="*/ 888 h 959"/>
                <a:gd name="T72" fmla="*/ 902 w 1648"/>
                <a:gd name="T73" fmla="*/ 888 h 959"/>
                <a:gd name="T74" fmla="*/ 848 w 1648"/>
                <a:gd name="T75" fmla="*/ 927 h 959"/>
                <a:gd name="T76" fmla="*/ 792 w 1648"/>
                <a:gd name="T77" fmla="*/ 879 h 959"/>
                <a:gd name="T78" fmla="*/ 709 w 1648"/>
                <a:gd name="T79" fmla="*/ 884 h 959"/>
                <a:gd name="T80" fmla="*/ 619 w 1648"/>
                <a:gd name="T81" fmla="*/ 845 h 959"/>
                <a:gd name="T82" fmla="*/ 521 w 1648"/>
                <a:gd name="T83" fmla="*/ 851 h 959"/>
                <a:gd name="T84" fmla="*/ 514 w 1648"/>
                <a:gd name="T85" fmla="*/ 860 h 959"/>
                <a:gd name="T86" fmla="*/ 486 w 1648"/>
                <a:gd name="T87" fmla="*/ 873 h 959"/>
                <a:gd name="T88" fmla="*/ 429 w 1648"/>
                <a:gd name="T89" fmla="*/ 841 h 959"/>
                <a:gd name="T90" fmla="*/ 300 w 1648"/>
                <a:gd name="T91" fmla="*/ 951 h 959"/>
                <a:gd name="T92" fmla="*/ 224 w 1648"/>
                <a:gd name="T93" fmla="*/ 881 h 959"/>
                <a:gd name="T94" fmla="*/ 120 w 1648"/>
                <a:gd name="T95" fmla="*/ 796 h 959"/>
                <a:gd name="T96" fmla="*/ 67 w 1648"/>
                <a:gd name="T97" fmla="*/ 734 h 959"/>
                <a:gd name="T98" fmla="*/ 38 w 1648"/>
                <a:gd name="T99" fmla="*/ 660 h 959"/>
                <a:gd name="T100" fmla="*/ 37 w 1648"/>
                <a:gd name="T101" fmla="*/ 532 h 959"/>
                <a:gd name="T102" fmla="*/ 56 w 1648"/>
                <a:gd name="T103" fmla="*/ 418 h 959"/>
                <a:gd name="T104" fmla="*/ 101 w 1648"/>
                <a:gd name="T105" fmla="*/ 316 h 959"/>
                <a:gd name="T106" fmla="*/ 170 w 1648"/>
                <a:gd name="T107" fmla="*/ 192 h 959"/>
                <a:gd name="T108" fmla="*/ 152 w 1648"/>
                <a:gd name="T109" fmla="*/ 147 h 959"/>
                <a:gd name="T110" fmla="*/ 223 w 1648"/>
                <a:gd name="T111" fmla="*/ 84 h 959"/>
                <a:gd name="T112" fmla="*/ 303 w 1648"/>
                <a:gd name="T113" fmla="*/ 110 h 959"/>
                <a:gd name="T114" fmla="*/ 381 w 1648"/>
                <a:gd name="T115" fmla="*/ 99 h 959"/>
                <a:gd name="T116" fmla="*/ 409 w 1648"/>
                <a:gd name="T117" fmla="*/ 14 h 959"/>
                <a:gd name="T118" fmla="*/ 458 w 1648"/>
                <a:gd name="T119" fmla="*/ 21 h 959"/>
                <a:gd name="T120" fmla="*/ 551 w 1648"/>
                <a:gd name="T121" fmla="*/ 52 h 959"/>
                <a:gd name="T122" fmla="*/ 618 w 1648"/>
                <a:gd name="T123" fmla="*/ 836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48" h="959">
                  <a:moveTo>
                    <a:pt x="565" y="55"/>
                  </a:moveTo>
                  <a:lnTo>
                    <a:pt x="565" y="55"/>
                  </a:lnTo>
                  <a:lnTo>
                    <a:pt x="565" y="55"/>
                  </a:lnTo>
                  <a:lnTo>
                    <a:pt x="567" y="56"/>
                  </a:lnTo>
                  <a:lnTo>
                    <a:pt x="571" y="55"/>
                  </a:lnTo>
                  <a:lnTo>
                    <a:pt x="578" y="53"/>
                  </a:lnTo>
                  <a:lnTo>
                    <a:pt x="582" y="54"/>
                  </a:lnTo>
                  <a:lnTo>
                    <a:pt x="594" y="57"/>
                  </a:lnTo>
                  <a:lnTo>
                    <a:pt x="600" y="59"/>
                  </a:lnTo>
                  <a:lnTo>
                    <a:pt x="600" y="60"/>
                  </a:lnTo>
                  <a:lnTo>
                    <a:pt x="602" y="62"/>
                  </a:lnTo>
                  <a:lnTo>
                    <a:pt x="602" y="62"/>
                  </a:lnTo>
                  <a:lnTo>
                    <a:pt x="602" y="62"/>
                  </a:lnTo>
                  <a:lnTo>
                    <a:pt x="603" y="62"/>
                  </a:lnTo>
                  <a:lnTo>
                    <a:pt x="603" y="62"/>
                  </a:lnTo>
                  <a:lnTo>
                    <a:pt x="603" y="62"/>
                  </a:lnTo>
                  <a:lnTo>
                    <a:pt x="604" y="63"/>
                  </a:lnTo>
                  <a:lnTo>
                    <a:pt x="612" y="67"/>
                  </a:lnTo>
                  <a:lnTo>
                    <a:pt x="628" y="74"/>
                  </a:lnTo>
                  <a:lnTo>
                    <a:pt x="633" y="76"/>
                  </a:lnTo>
                  <a:lnTo>
                    <a:pt x="662" y="82"/>
                  </a:lnTo>
                  <a:lnTo>
                    <a:pt x="672" y="83"/>
                  </a:lnTo>
                  <a:lnTo>
                    <a:pt x="677" y="84"/>
                  </a:lnTo>
                  <a:lnTo>
                    <a:pt x="679" y="84"/>
                  </a:lnTo>
                  <a:lnTo>
                    <a:pt x="678" y="85"/>
                  </a:lnTo>
                  <a:lnTo>
                    <a:pt x="680" y="84"/>
                  </a:lnTo>
                  <a:lnTo>
                    <a:pt x="688" y="85"/>
                  </a:lnTo>
                  <a:lnTo>
                    <a:pt x="696" y="86"/>
                  </a:lnTo>
                  <a:lnTo>
                    <a:pt x="711" y="90"/>
                  </a:lnTo>
                  <a:lnTo>
                    <a:pt x="711" y="90"/>
                  </a:lnTo>
                  <a:lnTo>
                    <a:pt x="719" y="93"/>
                  </a:lnTo>
                  <a:lnTo>
                    <a:pt x="740" y="95"/>
                  </a:lnTo>
                  <a:lnTo>
                    <a:pt x="741" y="96"/>
                  </a:lnTo>
                  <a:lnTo>
                    <a:pt x="744" y="97"/>
                  </a:lnTo>
                  <a:lnTo>
                    <a:pt x="744" y="97"/>
                  </a:lnTo>
                  <a:lnTo>
                    <a:pt x="755" y="107"/>
                  </a:lnTo>
                  <a:lnTo>
                    <a:pt x="762" y="113"/>
                  </a:lnTo>
                  <a:lnTo>
                    <a:pt x="763" y="115"/>
                  </a:lnTo>
                  <a:lnTo>
                    <a:pt x="763" y="115"/>
                  </a:lnTo>
                  <a:lnTo>
                    <a:pt x="764" y="116"/>
                  </a:lnTo>
                  <a:lnTo>
                    <a:pt x="765" y="116"/>
                  </a:lnTo>
                  <a:lnTo>
                    <a:pt x="776" y="122"/>
                  </a:lnTo>
                  <a:lnTo>
                    <a:pt x="778" y="123"/>
                  </a:lnTo>
                  <a:lnTo>
                    <a:pt x="788" y="128"/>
                  </a:lnTo>
                  <a:lnTo>
                    <a:pt x="814" y="132"/>
                  </a:lnTo>
                  <a:lnTo>
                    <a:pt x="816" y="132"/>
                  </a:lnTo>
                  <a:lnTo>
                    <a:pt x="818" y="132"/>
                  </a:lnTo>
                  <a:lnTo>
                    <a:pt x="819" y="132"/>
                  </a:lnTo>
                  <a:lnTo>
                    <a:pt x="820" y="132"/>
                  </a:lnTo>
                  <a:lnTo>
                    <a:pt x="821" y="132"/>
                  </a:lnTo>
                  <a:lnTo>
                    <a:pt x="822" y="131"/>
                  </a:lnTo>
                  <a:lnTo>
                    <a:pt x="822" y="131"/>
                  </a:lnTo>
                  <a:lnTo>
                    <a:pt x="823" y="131"/>
                  </a:lnTo>
                  <a:lnTo>
                    <a:pt x="824" y="129"/>
                  </a:lnTo>
                  <a:lnTo>
                    <a:pt x="824" y="129"/>
                  </a:lnTo>
                  <a:lnTo>
                    <a:pt x="824" y="129"/>
                  </a:lnTo>
                  <a:lnTo>
                    <a:pt x="831" y="126"/>
                  </a:lnTo>
                  <a:lnTo>
                    <a:pt x="834" y="125"/>
                  </a:lnTo>
                  <a:lnTo>
                    <a:pt x="835" y="124"/>
                  </a:lnTo>
                  <a:lnTo>
                    <a:pt x="836" y="124"/>
                  </a:lnTo>
                  <a:lnTo>
                    <a:pt x="837" y="124"/>
                  </a:lnTo>
                  <a:lnTo>
                    <a:pt x="837" y="124"/>
                  </a:lnTo>
                  <a:lnTo>
                    <a:pt x="840" y="126"/>
                  </a:lnTo>
                  <a:lnTo>
                    <a:pt x="840" y="127"/>
                  </a:lnTo>
                  <a:lnTo>
                    <a:pt x="838" y="131"/>
                  </a:lnTo>
                  <a:lnTo>
                    <a:pt x="847" y="142"/>
                  </a:lnTo>
                  <a:lnTo>
                    <a:pt x="848" y="142"/>
                  </a:lnTo>
                  <a:lnTo>
                    <a:pt x="851" y="143"/>
                  </a:lnTo>
                  <a:lnTo>
                    <a:pt x="852" y="143"/>
                  </a:lnTo>
                  <a:lnTo>
                    <a:pt x="853" y="143"/>
                  </a:lnTo>
                  <a:lnTo>
                    <a:pt x="856" y="142"/>
                  </a:lnTo>
                  <a:lnTo>
                    <a:pt x="858" y="142"/>
                  </a:lnTo>
                  <a:lnTo>
                    <a:pt x="862" y="140"/>
                  </a:lnTo>
                  <a:lnTo>
                    <a:pt x="866" y="139"/>
                  </a:lnTo>
                  <a:lnTo>
                    <a:pt x="872" y="128"/>
                  </a:lnTo>
                  <a:lnTo>
                    <a:pt x="872" y="127"/>
                  </a:lnTo>
                  <a:lnTo>
                    <a:pt x="872" y="121"/>
                  </a:lnTo>
                  <a:lnTo>
                    <a:pt x="865" y="116"/>
                  </a:lnTo>
                  <a:lnTo>
                    <a:pt x="865" y="116"/>
                  </a:lnTo>
                  <a:lnTo>
                    <a:pt x="864" y="116"/>
                  </a:lnTo>
                  <a:lnTo>
                    <a:pt x="863" y="116"/>
                  </a:lnTo>
                  <a:lnTo>
                    <a:pt x="861" y="116"/>
                  </a:lnTo>
                  <a:lnTo>
                    <a:pt x="852" y="116"/>
                  </a:lnTo>
                  <a:lnTo>
                    <a:pt x="850" y="116"/>
                  </a:lnTo>
                  <a:lnTo>
                    <a:pt x="860" y="115"/>
                  </a:lnTo>
                  <a:lnTo>
                    <a:pt x="864" y="115"/>
                  </a:lnTo>
                  <a:lnTo>
                    <a:pt x="865" y="115"/>
                  </a:lnTo>
                  <a:lnTo>
                    <a:pt x="866" y="115"/>
                  </a:lnTo>
                  <a:lnTo>
                    <a:pt x="867" y="115"/>
                  </a:lnTo>
                  <a:lnTo>
                    <a:pt x="867" y="115"/>
                  </a:lnTo>
                  <a:lnTo>
                    <a:pt x="867" y="115"/>
                  </a:lnTo>
                  <a:lnTo>
                    <a:pt x="868" y="116"/>
                  </a:lnTo>
                  <a:lnTo>
                    <a:pt x="869" y="116"/>
                  </a:lnTo>
                  <a:lnTo>
                    <a:pt x="869" y="116"/>
                  </a:lnTo>
                  <a:lnTo>
                    <a:pt x="870" y="116"/>
                  </a:lnTo>
                  <a:lnTo>
                    <a:pt x="870" y="117"/>
                  </a:lnTo>
                  <a:lnTo>
                    <a:pt x="871" y="117"/>
                  </a:lnTo>
                  <a:lnTo>
                    <a:pt x="871" y="117"/>
                  </a:lnTo>
                  <a:lnTo>
                    <a:pt x="872" y="118"/>
                  </a:lnTo>
                  <a:lnTo>
                    <a:pt x="872" y="119"/>
                  </a:lnTo>
                  <a:lnTo>
                    <a:pt x="873" y="119"/>
                  </a:lnTo>
                  <a:lnTo>
                    <a:pt x="873" y="119"/>
                  </a:lnTo>
                  <a:lnTo>
                    <a:pt x="873" y="120"/>
                  </a:lnTo>
                  <a:lnTo>
                    <a:pt x="873" y="120"/>
                  </a:lnTo>
                  <a:lnTo>
                    <a:pt x="873" y="120"/>
                  </a:lnTo>
                  <a:lnTo>
                    <a:pt x="873" y="121"/>
                  </a:lnTo>
                  <a:lnTo>
                    <a:pt x="874" y="122"/>
                  </a:lnTo>
                  <a:lnTo>
                    <a:pt x="874" y="124"/>
                  </a:lnTo>
                  <a:lnTo>
                    <a:pt x="874" y="128"/>
                  </a:lnTo>
                  <a:lnTo>
                    <a:pt x="874" y="128"/>
                  </a:lnTo>
                  <a:lnTo>
                    <a:pt x="874" y="128"/>
                  </a:lnTo>
                  <a:lnTo>
                    <a:pt x="874" y="130"/>
                  </a:lnTo>
                  <a:lnTo>
                    <a:pt x="874" y="131"/>
                  </a:lnTo>
                  <a:lnTo>
                    <a:pt x="874" y="131"/>
                  </a:lnTo>
                  <a:lnTo>
                    <a:pt x="874" y="131"/>
                  </a:lnTo>
                  <a:lnTo>
                    <a:pt x="874" y="132"/>
                  </a:lnTo>
                  <a:lnTo>
                    <a:pt x="874" y="132"/>
                  </a:lnTo>
                  <a:lnTo>
                    <a:pt x="873" y="137"/>
                  </a:lnTo>
                  <a:lnTo>
                    <a:pt x="874" y="137"/>
                  </a:lnTo>
                  <a:lnTo>
                    <a:pt x="874" y="138"/>
                  </a:lnTo>
                  <a:lnTo>
                    <a:pt x="876" y="146"/>
                  </a:lnTo>
                  <a:lnTo>
                    <a:pt x="876" y="146"/>
                  </a:lnTo>
                  <a:lnTo>
                    <a:pt x="882" y="150"/>
                  </a:lnTo>
                  <a:lnTo>
                    <a:pt x="883" y="150"/>
                  </a:lnTo>
                  <a:lnTo>
                    <a:pt x="885" y="151"/>
                  </a:lnTo>
                  <a:lnTo>
                    <a:pt x="885" y="151"/>
                  </a:lnTo>
                  <a:lnTo>
                    <a:pt x="886" y="151"/>
                  </a:lnTo>
                  <a:lnTo>
                    <a:pt x="901" y="156"/>
                  </a:lnTo>
                  <a:lnTo>
                    <a:pt x="904" y="157"/>
                  </a:lnTo>
                  <a:lnTo>
                    <a:pt x="905" y="157"/>
                  </a:lnTo>
                  <a:lnTo>
                    <a:pt x="912" y="158"/>
                  </a:lnTo>
                  <a:lnTo>
                    <a:pt x="942" y="165"/>
                  </a:lnTo>
                  <a:lnTo>
                    <a:pt x="968" y="174"/>
                  </a:lnTo>
                  <a:lnTo>
                    <a:pt x="982" y="179"/>
                  </a:lnTo>
                  <a:lnTo>
                    <a:pt x="1004" y="186"/>
                  </a:lnTo>
                  <a:lnTo>
                    <a:pt x="1006" y="186"/>
                  </a:lnTo>
                  <a:lnTo>
                    <a:pt x="1007" y="186"/>
                  </a:lnTo>
                  <a:lnTo>
                    <a:pt x="1015" y="187"/>
                  </a:lnTo>
                  <a:lnTo>
                    <a:pt x="1028" y="188"/>
                  </a:lnTo>
                  <a:lnTo>
                    <a:pt x="1029" y="188"/>
                  </a:lnTo>
                  <a:lnTo>
                    <a:pt x="1033" y="189"/>
                  </a:lnTo>
                  <a:lnTo>
                    <a:pt x="1044" y="193"/>
                  </a:lnTo>
                  <a:lnTo>
                    <a:pt x="1055" y="198"/>
                  </a:lnTo>
                  <a:lnTo>
                    <a:pt x="1066" y="201"/>
                  </a:lnTo>
                  <a:lnTo>
                    <a:pt x="1066" y="201"/>
                  </a:lnTo>
                  <a:lnTo>
                    <a:pt x="1071" y="201"/>
                  </a:lnTo>
                  <a:lnTo>
                    <a:pt x="1071" y="201"/>
                  </a:lnTo>
                  <a:lnTo>
                    <a:pt x="1076" y="202"/>
                  </a:lnTo>
                  <a:lnTo>
                    <a:pt x="1076" y="202"/>
                  </a:lnTo>
                  <a:lnTo>
                    <a:pt x="1078" y="201"/>
                  </a:lnTo>
                  <a:lnTo>
                    <a:pt x="1079" y="201"/>
                  </a:lnTo>
                  <a:lnTo>
                    <a:pt x="1080" y="201"/>
                  </a:lnTo>
                  <a:lnTo>
                    <a:pt x="1080" y="201"/>
                  </a:lnTo>
                  <a:lnTo>
                    <a:pt x="1097" y="203"/>
                  </a:lnTo>
                  <a:lnTo>
                    <a:pt x="1100" y="203"/>
                  </a:lnTo>
                  <a:lnTo>
                    <a:pt x="1100" y="203"/>
                  </a:lnTo>
                  <a:lnTo>
                    <a:pt x="1100" y="203"/>
                  </a:lnTo>
                  <a:lnTo>
                    <a:pt x="1101" y="204"/>
                  </a:lnTo>
                  <a:lnTo>
                    <a:pt x="1106" y="205"/>
                  </a:lnTo>
                  <a:lnTo>
                    <a:pt x="1118" y="206"/>
                  </a:lnTo>
                  <a:lnTo>
                    <a:pt x="1119" y="206"/>
                  </a:lnTo>
                  <a:lnTo>
                    <a:pt x="1130" y="209"/>
                  </a:lnTo>
                  <a:lnTo>
                    <a:pt x="1133" y="210"/>
                  </a:lnTo>
                  <a:lnTo>
                    <a:pt x="1135" y="211"/>
                  </a:lnTo>
                  <a:lnTo>
                    <a:pt x="1138" y="214"/>
                  </a:lnTo>
                  <a:lnTo>
                    <a:pt x="1144" y="217"/>
                  </a:lnTo>
                  <a:lnTo>
                    <a:pt x="1148" y="219"/>
                  </a:lnTo>
                  <a:lnTo>
                    <a:pt x="1175" y="229"/>
                  </a:lnTo>
                  <a:lnTo>
                    <a:pt x="1176" y="229"/>
                  </a:lnTo>
                  <a:lnTo>
                    <a:pt x="1177" y="229"/>
                  </a:lnTo>
                  <a:lnTo>
                    <a:pt x="1177" y="228"/>
                  </a:lnTo>
                  <a:lnTo>
                    <a:pt x="1177" y="229"/>
                  </a:lnTo>
                  <a:lnTo>
                    <a:pt x="1177" y="229"/>
                  </a:lnTo>
                  <a:lnTo>
                    <a:pt x="1177" y="229"/>
                  </a:lnTo>
                  <a:lnTo>
                    <a:pt x="1189" y="238"/>
                  </a:lnTo>
                  <a:lnTo>
                    <a:pt x="1212" y="250"/>
                  </a:lnTo>
                  <a:lnTo>
                    <a:pt x="1256" y="271"/>
                  </a:lnTo>
                  <a:lnTo>
                    <a:pt x="1256" y="271"/>
                  </a:lnTo>
                  <a:lnTo>
                    <a:pt x="1259" y="271"/>
                  </a:lnTo>
                  <a:lnTo>
                    <a:pt x="1260" y="273"/>
                  </a:lnTo>
                  <a:lnTo>
                    <a:pt x="1263" y="273"/>
                  </a:lnTo>
                  <a:lnTo>
                    <a:pt x="1270" y="275"/>
                  </a:lnTo>
                  <a:lnTo>
                    <a:pt x="1273" y="277"/>
                  </a:lnTo>
                  <a:lnTo>
                    <a:pt x="1283" y="279"/>
                  </a:lnTo>
                  <a:lnTo>
                    <a:pt x="1290" y="278"/>
                  </a:lnTo>
                  <a:lnTo>
                    <a:pt x="1290" y="278"/>
                  </a:lnTo>
                  <a:lnTo>
                    <a:pt x="1291" y="278"/>
                  </a:lnTo>
                  <a:lnTo>
                    <a:pt x="1291" y="278"/>
                  </a:lnTo>
                  <a:lnTo>
                    <a:pt x="1299" y="280"/>
                  </a:lnTo>
                  <a:lnTo>
                    <a:pt x="1302" y="281"/>
                  </a:lnTo>
                  <a:lnTo>
                    <a:pt x="1302" y="281"/>
                  </a:lnTo>
                  <a:lnTo>
                    <a:pt x="1303" y="282"/>
                  </a:lnTo>
                  <a:lnTo>
                    <a:pt x="1311" y="288"/>
                  </a:lnTo>
                  <a:lnTo>
                    <a:pt x="1313" y="290"/>
                  </a:lnTo>
                  <a:lnTo>
                    <a:pt x="1333" y="307"/>
                  </a:lnTo>
                  <a:lnTo>
                    <a:pt x="1340" y="313"/>
                  </a:lnTo>
                  <a:lnTo>
                    <a:pt x="1340" y="314"/>
                  </a:lnTo>
                  <a:lnTo>
                    <a:pt x="1342" y="318"/>
                  </a:lnTo>
                  <a:lnTo>
                    <a:pt x="1341" y="319"/>
                  </a:lnTo>
                  <a:lnTo>
                    <a:pt x="1340" y="319"/>
                  </a:lnTo>
                  <a:lnTo>
                    <a:pt x="1341" y="321"/>
                  </a:lnTo>
                  <a:lnTo>
                    <a:pt x="1342" y="323"/>
                  </a:lnTo>
                  <a:lnTo>
                    <a:pt x="1343" y="324"/>
                  </a:lnTo>
                  <a:lnTo>
                    <a:pt x="1344" y="325"/>
                  </a:lnTo>
                  <a:lnTo>
                    <a:pt x="1355" y="329"/>
                  </a:lnTo>
                  <a:lnTo>
                    <a:pt x="1373" y="333"/>
                  </a:lnTo>
                  <a:lnTo>
                    <a:pt x="1379" y="334"/>
                  </a:lnTo>
                  <a:lnTo>
                    <a:pt x="1390" y="336"/>
                  </a:lnTo>
                  <a:lnTo>
                    <a:pt x="1401" y="346"/>
                  </a:lnTo>
                  <a:lnTo>
                    <a:pt x="1401" y="347"/>
                  </a:lnTo>
                  <a:lnTo>
                    <a:pt x="1403" y="347"/>
                  </a:lnTo>
                  <a:lnTo>
                    <a:pt x="1404" y="347"/>
                  </a:lnTo>
                  <a:lnTo>
                    <a:pt x="1406" y="350"/>
                  </a:lnTo>
                  <a:lnTo>
                    <a:pt x="1407" y="350"/>
                  </a:lnTo>
                  <a:lnTo>
                    <a:pt x="1407" y="350"/>
                  </a:lnTo>
                  <a:lnTo>
                    <a:pt x="1407" y="350"/>
                  </a:lnTo>
                  <a:lnTo>
                    <a:pt x="1408" y="350"/>
                  </a:lnTo>
                  <a:lnTo>
                    <a:pt x="1409" y="350"/>
                  </a:lnTo>
                  <a:lnTo>
                    <a:pt x="1411" y="350"/>
                  </a:lnTo>
                  <a:lnTo>
                    <a:pt x="1412" y="350"/>
                  </a:lnTo>
                  <a:lnTo>
                    <a:pt x="1411" y="350"/>
                  </a:lnTo>
                  <a:lnTo>
                    <a:pt x="1411" y="351"/>
                  </a:lnTo>
                  <a:lnTo>
                    <a:pt x="1411" y="351"/>
                  </a:lnTo>
                  <a:lnTo>
                    <a:pt x="1412" y="351"/>
                  </a:lnTo>
                  <a:lnTo>
                    <a:pt x="1412" y="352"/>
                  </a:lnTo>
                  <a:lnTo>
                    <a:pt x="1413" y="353"/>
                  </a:lnTo>
                  <a:lnTo>
                    <a:pt x="1419" y="356"/>
                  </a:lnTo>
                  <a:lnTo>
                    <a:pt x="1420" y="356"/>
                  </a:lnTo>
                  <a:lnTo>
                    <a:pt x="1422" y="358"/>
                  </a:lnTo>
                  <a:lnTo>
                    <a:pt x="1422" y="361"/>
                  </a:lnTo>
                  <a:lnTo>
                    <a:pt x="1425" y="359"/>
                  </a:lnTo>
                  <a:lnTo>
                    <a:pt x="1425" y="358"/>
                  </a:lnTo>
                  <a:lnTo>
                    <a:pt x="1425" y="358"/>
                  </a:lnTo>
                  <a:lnTo>
                    <a:pt x="1425" y="358"/>
                  </a:lnTo>
                  <a:lnTo>
                    <a:pt x="1442" y="366"/>
                  </a:lnTo>
                  <a:lnTo>
                    <a:pt x="1452" y="371"/>
                  </a:lnTo>
                  <a:lnTo>
                    <a:pt x="1472" y="384"/>
                  </a:lnTo>
                  <a:lnTo>
                    <a:pt x="1472" y="387"/>
                  </a:lnTo>
                  <a:lnTo>
                    <a:pt x="1473" y="387"/>
                  </a:lnTo>
                  <a:lnTo>
                    <a:pt x="1473" y="387"/>
                  </a:lnTo>
                  <a:lnTo>
                    <a:pt x="1473" y="387"/>
                  </a:lnTo>
                  <a:lnTo>
                    <a:pt x="1473" y="387"/>
                  </a:lnTo>
                  <a:lnTo>
                    <a:pt x="1475" y="392"/>
                  </a:lnTo>
                  <a:lnTo>
                    <a:pt x="1482" y="394"/>
                  </a:lnTo>
                  <a:lnTo>
                    <a:pt x="1492" y="399"/>
                  </a:lnTo>
                  <a:lnTo>
                    <a:pt x="1492" y="399"/>
                  </a:lnTo>
                  <a:lnTo>
                    <a:pt x="1492" y="400"/>
                  </a:lnTo>
                  <a:lnTo>
                    <a:pt x="1493" y="402"/>
                  </a:lnTo>
                  <a:lnTo>
                    <a:pt x="1493" y="403"/>
                  </a:lnTo>
                  <a:lnTo>
                    <a:pt x="1492" y="403"/>
                  </a:lnTo>
                  <a:lnTo>
                    <a:pt x="1492" y="403"/>
                  </a:lnTo>
                  <a:lnTo>
                    <a:pt x="1491" y="403"/>
                  </a:lnTo>
                  <a:lnTo>
                    <a:pt x="1492" y="404"/>
                  </a:lnTo>
                  <a:lnTo>
                    <a:pt x="1492" y="404"/>
                  </a:lnTo>
                  <a:lnTo>
                    <a:pt x="1492" y="405"/>
                  </a:lnTo>
                  <a:lnTo>
                    <a:pt x="1493" y="405"/>
                  </a:lnTo>
                  <a:lnTo>
                    <a:pt x="1494" y="407"/>
                  </a:lnTo>
                  <a:lnTo>
                    <a:pt x="1493" y="407"/>
                  </a:lnTo>
                  <a:lnTo>
                    <a:pt x="1493" y="408"/>
                  </a:lnTo>
                  <a:lnTo>
                    <a:pt x="1493" y="409"/>
                  </a:lnTo>
                  <a:lnTo>
                    <a:pt x="1493" y="409"/>
                  </a:lnTo>
                  <a:lnTo>
                    <a:pt x="1493" y="410"/>
                  </a:lnTo>
                  <a:lnTo>
                    <a:pt x="1494" y="410"/>
                  </a:lnTo>
                  <a:lnTo>
                    <a:pt x="1494" y="410"/>
                  </a:lnTo>
                  <a:lnTo>
                    <a:pt x="1494" y="409"/>
                  </a:lnTo>
                  <a:lnTo>
                    <a:pt x="1494" y="409"/>
                  </a:lnTo>
                  <a:lnTo>
                    <a:pt x="1494" y="409"/>
                  </a:lnTo>
                  <a:lnTo>
                    <a:pt x="1494" y="409"/>
                  </a:lnTo>
                  <a:lnTo>
                    <a:pt x="1495" y="409"/>
                  </a:lnTo>
                  <a:lnTo>
                    <a:pt x="1495" y="410"/>
                  </a:lnTo>
                  <a:lnTo>
                    <a:pt x="1495" y="410"/>
                  </a:lnTo>
                  <a:lnTo>
                    <a:pt x="1495" y="410"/>
                  </a:lnTo>
                  <a:lnTo>
                    <a:pt x="1495" y="411"/>
                  </a:lnTo>
                  <a:lnTo>
                    <a:pt x="1495" y="411"/>
                  </a:lnTo>
                  <a:lnTo>
                    <a:pt x="1495" y="411"/>
                  </a:lnTo>
                  <a:lnTo>
                    <a:pt x="1495" y="411"/>
                  </a:lnTo>
                  <a:lnTo>
                    <a:pt x="1496" y="411"/>
                  </a:lnTo>
                  <a:lnTo>
                    <a:pt x="1496" y="411"/>
                  </a:lnTo>
                  <a:lnTo>
                    <a:pt x="1496" y="411"/>
                  </a:lnTo>
                  <a:lnTo>
                    <a:pt x="1496" y="411"/>
                  </a:lnTo>
                  <a:lnTo>
                    <a:pt x="1496" y="410"/>
                  </a:lnTo>
                  <a:lnTo>
                    <a:pt x="1496" y="410"/>
                  </a:lnTo>
                  <a:lnTo>
                    <a:pt x="1497" y="410"/>
                  </a:lnTo>
                  <a:lnTo>
                    <a:pt x="1497" y="410"/>
                  </a:lnTo>
                  <a:lnTo>
                    <a:pt x="1497" y="411"/>
                  </a:lnTo>
                  <a:lnTo>
                    <a:pt x="1498" y="411"/>
                  </a:lnTo>
                  <a:lnTo>
                    <a:pt x="1498" y="411"/>
                  </a:lnTo>
                  <a:lnTo>
                    <a:pt x="1498" y="412"/>
                  </a:lnTo>
                  <a:lnTo>
                    <a:pt x="1499" y="412"/>
                  </a:lnTo>
                  <a:lnTo>
                    <a:pt x="1499" y="412"/>
                  </a:lnTo>
                  <a:lnTo>
                    <a:pt x="1500" y="412"/>
                  </a:lnTo>
                  <a:lnTo>
                    <a:pt x="1501" y="412"/>
                  </a:lnTo>
                  <a:lnTo>
                    <a:pt x="1501" y="412"/>
                  </a:lnTo>
                  <a:lnTo>
                    <a:pt x="1502" y="412"/>
                  </a:lnTo>
                  <a:lnTo>
                    <a:pt x="1502" y="412"/>
                  </a:lnTo>
                  <a:lnTo>
                    <a:pt x="1502" y="411"/>
                  </a:lnTo>
                  <a:lnTo>
                    <a:pt x="1503" y="411"/>
                  </a:lnTo>
                  <a:lnTo>
                    <a:pt x="1503" y="411"/>
                  </a:lnTo>
                  <a:lnTo>
                    <a:pt x="1503" y="411"/>
                  </a:lnTo>
                  <a:lnTo>
                    <a:pt x="1503" y="412"/>
                  </a:lnTo>
                  <a:lnTo>
                    <a:pt x="1502" y="413"/>
                  </a:lnTo>
                  <a:lnTo>
                    <a:pt x="1504" y="416"/>
                  </a:lnTo>
                  <a:lnTo>
                    <a:pt x="1504" y="416"/>
                  </a:lnTo>
                  <a:lnTo>
                    <a:pt x="1504" y="416"/>
                  </a:lnTo>
                  <a:lnTo>
                    <a:pt x="1504" y="416"/>
                  </a:lnTo>
                  <a:lnTo>
                    <a:pt x="1504" y="416"/>
                  </a:lnTo>
                  <a:lnTo>
                    <a:pt x="1506" y="415"/>
                  </a:lnTo>
                  <a:lnTo>
                    <a:pt x="1506" y="415"/>
                  </a:lnTo>
                  <a:lnTo>
                    <a:pt x="1505" y="414"/>
                  </a:lnTo>
                  <a:lnTo>
                    <a:pt x="1505" y="413"/>
                  </a:lnTo>
                  <a:lnTo>
                    <a:pt x="1505" y="413"/>
                  </a:lnTo>
                  <a:lnTo>
                    <a:pt x="1506" y="413"/>
                  </a:lnTo>
                  <a:lnTo>
                    <a:pt x="1506" y="413"/>
                  </a:lnTo>
                  <a:lnTo>
                    <a:pt x="1506" y="413"/>
                  </a:lnTo>
                  <a:lnTo>
                    <a:pt x="1507" y="414"/>
                  </a:lnTo>
                  <a:lnTo>
                    <a:pt x="1509" y="418"/>
                  </a:lnTo>
                  <a:lnTo>
                    <a:pt x="1509" y="420"/>
                  </a:lnTo>
                  <a:lnTo>
                    <a:pt x="1509" y="420"/>
                  </a:lnTo>
                  <a:lnTo>
                    <a:pt x="1509" y="420"/>
                  </a:lnTo>
                  <a:lnTo>
                    <a:pt x="1509" y="421"/>
                  </a:lnTo>
                  <a:lnTo>
                    <a:pt x="1509" y="421"/>
                  </a:lnTo>
                  <a:lnTo>
                    <a:pt x="1509" y="422"/>
                  </a:lnTo>
                  <a:lnTo>
                    <a:pt x="1509" y="422"/>
                  </a:lnTo>
                  <a:lnTo>
                    <a:pt x="1509" y="422"/>
                  </a:lnTo>
                  <a:lnTo>
                    <a:pt x="1512" y="424"/>
                  </a:lnTo>
                  <a:lnTo>
                    <a:pt x="1514" y="425"/>
                  </a:lnTo>
                  <a:lnTo>
                    <a:pt x="1516" y="425"/>
                  </a:lnTo>
                  <a:lnTo>
                    <a:pt x="1519" y="426"/>
                  </a:lnTo>
                  <a:lnTo>
                    <a:pt x="1521" y="426"/>
                  </a:lnTo>
                  <a:lnTo>
                    <a:pt x="1522" y="427"/>
                  </a:lnTo>
                  <a:lnTo>
                    <a:pt x="1523" y="427"/>
                  </a:lnTo>
                  <a:lnTo>
                    <a:pt x="1523" y="428"/>
                  </a:lnTo>
                  <a:lnTo>
                    <a:pt x="1523" y="428"/>
                  </a:lnTo>
                  <a:lnTo>
                    <a:pt x="1525" y="429"/>
                  </a:lnTo>
                  <a:lnTo>
                    <a:pt x="1534" y="440"/>
                  </a:lnTo>
                  <a:lnTo>
                    <a:pt x="1548" y="459"/>
                  </a:lnTo>
                  <a:lnTo>
                    <a:pt x="1549" y="460"/>
                  </a:lnTo>
                  <a:lnTo>
                    <a:pt x="1549" y="461"/>
                  </a:lnTo>
                  <a:lnTo>
                    <a:pt x="1550" y="462"/>
                  </a:lnTo>
                  <a:lnTo>
                    <a:pt x="1553" y="467"/>
                  </a:lnTo>
                  <a:lnTo>
                    <a:pt x="1553" y="469"/>
                  </a:lnTo>
                  <a:lnTo>
                    <a:pt x="1553" y="469"/>
                  </a:lnTo>
                  <a:lnTo>
                    <a:pt x="1553" y="469"/>
                  </a:lnTo>
                  <a:lnTo>
                    <a:pt x="1553" y="470"/>
                  </a:lnTo>
                  <a:lnTo>
                    <a:pt x="1553" y="470"/>
                  </a:lnTo>
                  <a:lnTo>
                    <a:pt x="1552" y="470"/>
                  </a:lnTo>
                  <a:lnTo>
                    <a:pt x="1552" y="470"/>
                  </a:lnTo>
                  <a:lnTo>
                    <a:pt x="1552" y="471"/>
                  </a:lnTo>
                  <a:lnTo>
                    <a:pt x="1552" y="471"/>
                  </a:lnTo>
                  <a:lnTo>
                    <a:pt x="1552" y="472"/>
                  </a:lnTo>
                  <a:lnTo>
                    <a:pt x="1553" y="472"/>
                  </a:lnTo>
                  <a:lnTo>
                    <a:pt x="1556" y="475"/>
                  </a:lnTo>
                  <a:lnTo>
                    <a:pt x="1560" y="479"/>
                  </a:lnTo>
                  <a:lnTo>
                    <a:pt x="1565" y="482"/>
                  </a:lnTo>
                  <a:lnTo>
                    <a:pt x="1567" y="483"/>
                  </a:lnTo>
                  <a:lnTo>
                    <a:pt x="1567" y="483"/>
                  </a:lnTo>
                  <a:lnTo>
                    <a:pt x="1568" y="483"/>
                  </a:lnTo>
                  <a:lnTo>
                    <a:pt x="1572" y="485"/>
                  </a:lnTo>
                  <a:lnTo>
                    <a:pt x="1582" y="489"/>
                  </a:lnTo>
                  <a:lnTo>
                    <a:pt x="1602" y="494"/>
                  </a:lnTo>
                  <a:lnTo>
                    <a:pt x="1604" y="494"/>
                  </a:lnTo>
                  <a:lnTo>
                    <a:pt x="1606" y="494"/>
                  </a:lnTo>
                  <a:lnTo>
                    <a:pt x="1607" y="494"/>
                  </a:lnTo>
                  <a:lnTo>
                    <a:pt x="1607" y="494"/>
                  </a:lnTo>
                  <a:lnTo>
                    <a:pt x="1609" y="495"/>
                  </a:lnTo>
                  <a:lnTo>
                    <a:pt x="1609" y="495"/>
                  </a:lnTo>
                  <a:lnTo>
                    <a:pt x="1613" y="496"/>
                  </a:lnTo>
                  <a:lnTo>
                    <a:pt x="1614" y="497"/>
                  </a:lnTo>
                  <a:lnTo>
                    <a:pt x="1615" y="498"/>
                  </a:lnTo>
                  <a:lnTo>
                    <a:pt x="1608" y="502"/>
                  </a:lnTo>
                  <a:lnTo>
                    <a:pt x="1592" y="511"/>
                  </a:lnTo>
                  <a:lnTo>
                    <a:pt x="1591" y="512"/>
                  </a:lnTo>
                  <a:lnTo>
                    <a:pt x="1576" y="527"/>
                  </a:lnTo>
                  <a:lnTo>
                    <a:pt x="1571" y="538"/>
                  </a:lnTo>
                  <a:lnTo>
                    <a:pt x="1563" y="544"/>
                  </a:lnTo>
                  <a:lnTo>
                    <a:pt x="1553" y="551"/>
                  </a:lnTo>
                  <a:lnTo>
                    <a:pt x="1552" y="552"/>
                  </a:lnTo>
                  <a:lnTo>
                    <a:pt x="1552" y="553"/>
                  </a:lnTo>
                  <a:lnTo>
                    <a:pt x="1553" y="553"/>
                  </a:lnTo>
                  <a:lnTo>
                    <a:pt x="1554" y="554"/>
                  </a:lnTo>
                  <a:lnTo>
                    <a:pt x="1555" y="555"/>
                  </a:lnTo>
                  <a:lnTo>
                    <a:pt x="1556" y="556"/>
                  </a:lnTo>
                  <a:lnTo>
                    <a:pt x="1556" y="559"/>
                  </a:lnTo>
                  <a:lnTo>
                    <a:pt x="1556" y="560"/>
                  </a:lnTo>
                  <a:lnTo>
                    <a:pt x="1553" y="566"/>
                  </a:lnTo>
                  <a:lnTo>
                    <a:pt x="1546" y="578"/>
                  </a:lnTo>
                  <a:lnTo>
                    <a:pt x="1545" y="579"/>
                  </a:lnTo>
                  <a:lnTo>
                    <a:pt x="1532" y="594"/>
                  </a:lnTo>
                  <a:lnTo>
                    <a:pt x="1524" y="600"/>
                  </a:lnTo>
                  <a:lnTo>
                    <a:pt x="1525" y="614"/>
                  </a:lnTo>
                  <a:lnTo>
                    <a:pt x="1524" y="615"/>
                  </a:lnTo>
                  <a:lnTo>
                    <a:pt x="1521" y="620"/>
                  </a:lnTo>
                  <a:lnTo>
                    <a:pt x="1520" y="621"/>
                  </a:lnTo>
                  <a:lnTo>
                    <a:pt x="1519" y="622"/>
                  </a:lnTo>
                  <a:lnTo>
                    <a:pt x="1517" y="622"/>
                  </a:lnTo>
                  <a:lnTo>
                    <a:pt x="1516" y="623"/>
                  </a:lnTo>
                  <a:lnTo>
                    <a:pt x="1513" y="625"/>
                  </a:lnTo>
                  <a:lnTo>
                    <a:pt x="1507" y="630"/>
                  </a:lnTo>
                  <a:lnTo>
                    <a:pt x="1506" y="639"/>
                  </a:lnTo>
                  <a:lnTo>
                    <a:pt x="1506" y="640"/>
                  </a:lnTo>
                  <a:lnTo>
                    <a:pt x="1505" y="640"/>
                  </a:lnTo>
                  <a:lnTo>
                    <a:pt x="1504" y="640"/>
                  </a:lnTo>
                  <a:lnTo>
                    <a:pt x="1503" y="639"/>
                  </a:lnTo>
                  <a:lnTo>
                    <a:pt x="1503" y="640"/>
                  </a:lnTo>
                  <a:lnTo>
                    <a:pt x="1502" y="640"/>
                  </a:lnTo>
                  <a:lnTo>
                    <a:pt x="1501" y="644"/>
                  </a:lnTo>
                  <a:lnTo>
                    <a:pt x="1500" y="645"/>
                  </a:lnTo>
                  <a:lnTo>
                    <a:pt x="1522" y="654"/>
                  </a:lnTo>
                  <a:lnTo>
                    <a:pt x="1528" y="656"/>
                  </a:lnTo>
                  <a:lnTo>
                    <a:pt x="1538" y="656"/>
                  </a:lnTo>
                  <a:lnTo>
                    <a:pt x="1550" y="656"/>
                  </a:lnTo>
                  <a:lnTo>
                    <a:pt x="1557" y="661"/>
                  </a:lnTo>
                  <a:lnTo>
                    <a:pt x="1560" y="666"/>
                  </a:lnTo>
                  <a:lnTo>
                    <a:pt x="1565" y="666"/>
                  </a:lnTo>
                  <a:lnTo>
                    <a:pt x="1567" y="666"/>
                  </a:lnTo>
                  <a:lnTo>
                    <a:pt x="1579" y="676"/>
                  </a:lnTo>
                  <a:lnTo>
                    <a:pt x="1589" y="684"/>
                  </a:lnTo>
                  <a:lnTo>
                    <a:pt x="1591" y="687"/>
                  </a:lnTo>
                  <a:lnTo>
                    <a:pt x="1592" y="688"/>
                  </a:lnTo>
                  <a:lnTo>
                    <a:pt x="1595" y="690"/>
                  </a:lnTo>
                  <a:lnTo>
                    <a:pt x="1599" y="692"/>
                  </a:lnTo>
                  <a:lnTo>
                    <a:pt x="1599" y="692"/>
                  </a:lnTo>
                  <a:lnTo>
                    <a:pt x="1600" y="692"/>
                  </a:lnTo>
                  <a:lnTo>
                    <a:pt x="1600" y="691"/>
                  </a:lnTo>
                  <a:lnTo>
                    <a:pt x="1603" y="689"/>
                  </a:lnTo>
                  <a:lnTo>
                    <a:pt x="1605" y="687"/>
                  </a:lnTo>
                  <a:lnTo>
                    <a:pt x="1606" y="686"/>
                  </a:lnTo>
                  <a:lnTo>
                    <a:pt x="1607" y="685"/>
                  </a:lnTo>
                  <a:lnTo>
                    <a:pt x="1608" y="684"/>
                  </a:lnTo>
                  <a:lnTo>
                    <a:pt x="1646" y="688"/>
                  </a:lnTo>
                  <a:lnTo>
                    <a:pt x="1648" y="688"/>
                  </a:lnTo>
                  <a:lnTo>
                    <a:pt x="1648" y="690"/>
                  </a:lnTo>
                  <a:lnTo>
                    <a:pt x="1647" y="701"/>
                  </a:lnTo>
                  <a:lnTo>
                    <a:pt x="1646" y="708"/>
                  </a:lnTo>
                  <a:lnTo>
                    <a:pt x="1638" y="725"/>
                  </a:lnTo>
                  <a:lnTo>
                    <a:pt x="1642" y="736"/>
                  </a:lnTo>
                  <a:lnTo>
                    <a:pt x="1647" y="739"/>
                  </a:lnTo>
                  <a:lnTo>
                    <a:pt x="1647" y="740"/>
                  </a:lnTo>
                  <a:lnTo>
                    <a:pt x="1647" y="741"/>
                  </a:lnTo>
                  <a:lnTo>
                    <a:pt x="1647" y="752"/>
                  </a:lnTo>
                  <a:lnTo>
                    <a:pt x="1647" y="753"/>
                  </a:lnTo>
                  <a:lnTo>
                    <a:pt x="1646" y="755"/>
                  </a:lnTo>
                  <a:lnTo>
                    <a:pt x="1645" y="756"/>
                  </a:lnTo>
                  <a:lnTo>
                    <a:pt x="1643" y="757"/>
                  </a:lnTo>
                  <a:lnTo>
                    <a:pt x="1642" y="757"/>
                  </a:lnTo>
                  <a:lnTo>
                    <a:pt x="1637" y="755"/>
                  </a:lnTo>
                  <a:lnTo>
                    <a:pt x="1635" y="754"/>
                  </a:lnTo>
                  <a:lnTo>
                    <a:pt x="1634" y="754"/>
                  </a:lnTo>
                  <a:lnTo>
                    <a:pt x="1619" y="754"/>
                  </a:lnTo>
                  <a:lnTo>
                    <a:pt x="1609" y="757"/>
                  </a:lnTo>
                  <a:lnTo>
                    <a:pt x="1609" y="757"/>
                  </a:lnTo>
                  <a:lnTo>
                    <a:pt x="1606" y="759"/>
                  </a:lnTo>
                  <a:lnTo>
                    <a:pt x="1605" y="759"/>
                  </a:lnTo>
                  <a:lnTo>
                    <a:pt x="1604" y="760"/>
                  </a:lnTo>
                  <a:lnTo>
                    <a:pt x="1604" y="760"/>
                  </a:lnTo>
                  <a:lnTo>
                    <a:pt x="1602" y="761"/>
                  </a:lnTo>
                  <a:lnTo>
                    <a:pt x="1601" y="761"/>
                  </a:lnTo>
                  <a:lnTo>
                    <a:pt x="1601" y="762"/>
                  </a:lnTo>
                  <a:lnTo>
                    <a:pt x="1593" y="760"/>
                  </a:lnTo>
                  <a:lnTo>
                    <a:pt x="1592" y="760"/>
                  </a:lnTo>
                  <a:lnTo>
                    <a:pt x="1589" y="760"/>
                  </a:lnTo>
                  <a:lnTo>
                    <a:pt x="1587" y="761"/>
                  </a:lnTo>
                  <a:lnTo>
                    <a:pt x="1575" y="778"/>
                  </a:lnTo>
                  <a:lnTo>
                    <a:pt x="1564" y="776"/>
                  </a:lnTo>
                  <a:lnTo>
                    <a:pt x="1549" y="775"/>
                  </a:lnTo>
                  <a:lnTo>
                    <a:pt x="1527" y="776"/>
                  </a:lnTo>
                  <a:lnTo>
                    <a:pt x="1526" y="776"/>
                  </a:lnTo>
                  <a:lnTo>
                    <a:pt x="1521" y="771"/>
                  </a:lnTo>
                  <a:lnTo>
                    <a:pt x="1521" y="770"/>
                  </a:lnTo>
                  <a:lnTo>
                    <a:pt x="1520" y="769"/>
                  </a:lnTo>
                  <a:lnTo>
                    <a:pt x="1520" y="768"/>
                  </a:lnTo>
                  <a:lnTo>
                    <a:pt x="1521" y="766"/>
                  </a:lnTo>
                  <a:lnTo>
                    <a:pt x="1515" y="757"/>
                  </a:lnTo>
                  <a:lnTo>
                    <a:pt x="1509" y="747"/>
                  </a:lnTo>
                  <a:lnTo>
                    <a:pt x="1509" y="747"/>
                  </a:lnTo>
                  <a:lnTo>
                    <a:pt x="1508" y="746"/>
                  </a:lnTo>
                  <a:lnTo>
                    <a:pt x="1507" y="746"/>
                  </a:lnTo>
                  <a:lnTo>
                    <a:pt x="1503" y="744"/>
                  </a:lnTo>
                  <a:lnTo>
                    <a:pt x="1497" y="740"/>
                  </a:lnTo>
                  <a:lnTo>
                    <a:pt x="1495" y="739"/>
                  </a:lnTo>
                  <a:lnTo>
                    <a:pt x="1494" y="738"/>
                  </a:lnTo>
                  <a:lnTo>
                    <a:pt x="1492" y="736"/>
                  </a:lnTo>
                  <a:lnTo>
                    <a:pt x="1492" y="734"/>
                  </a:lnTo>
                  <a:lnTo>
                    <a:pt x="1493" y="726"/>
                  </a:lnTo>
                  <a:lnTo>
                    <a:pt x="1502" y="723"/>
                  </a:lnTo>
                  <a:lnTo>
                    <a:pt x="1511" y="723"/>
                  </a:lnTo>
                  <a:lnTo>
                    <a:pt x="1508" y="716"/>
                  </a:lnTo>
                  <a:lnTo>
                    <a:pt x="1499" y="709"/>
                  </a:lnTo>
                  <a:lnTo>
                    <a:pt x="1497" y="700"/>
                  </a:lnTo>
                  <a:lnTo>
                    <a:pt x="1497" y="699"/>
                  </a:lnTo>
                  <a:lnTo>
                    <a:pt x="1499" y="697"/>
                  </a:lnTo>
                  <a:lnTo>
                    <a:pt x="1500" y="696"/>
                  </a:lnTo>
                  <a:lnTo>
                    <a:pt x="1506" y="696"/>
                  </a:lnTo>
                  <a:lnTo>
                    <a:pt x="1506" y="697"/>
                  </a:lnTo>
                  <a:lnTo>
                    <a:pt x="1506" y="698"/>
                  </a:lnTo>
                  <a:lnTo>
                    <a:pt x="1505" y="700"/>
                  </a:lnTo>
                  <a:lnTo>
                    <a:pt x="1505" y="701"/>
                  </a:lnTo>
                  <a:lnTo>
                    <a:pt x="1506" y="703"/>
                  </a:lnTo>
                  <a:lnTo>
                    <a:pt x="1507" y="703"/>
                  </a:lnTo>
                  <a:lnTo>
                    <a:pt x="1513" y="703"/>
                  </a:lnTo>
                  <a:lnTo>
                    <a:pt x="1515" y="702"/>
                  </a:lnTo>
                  <a:lnTo>
                    <a:pt x="1525" y="696"/>
                  </a:lnTo>
                  <a:lnTo>
                    <a:pt x="1527" y="693"/>
                  </a:lnTo>
                  <a:lnTo>
                    <a:pt x="1528" y="692"/>
                  </a:lnTo>
                  <a:lnTo>
                    <a:pt x="1527" y="691"/>
                  </a:lnTo>
                  <a:lnTo>
                    <a:pt x="1526" y="691"/>
                  </a:lnTo>
                  <a:lnTo>
                    <a:pt x="1524" y="689"/>
                  </a:lnTo>
                  <a:lnTo>
                    <a:pt x="1518" y="683"/>
                  </a:lnTo>
                  <a:lnTo>
                    <a:pt x="1515" y="679"/>
                  </a:lnTo>
                  <a:lnTo>
                    <a:pt x="1512" y="671"/>
                  </a:lnTo>
                  <a:lnTo>
                    <a:pt x="1502" y="674"/>
                  </a:lnTo>
                  <a:lnTo>
                    <a:pt x="1500" y="673"/>
                  </a:lnTo>
                  <a:lnTo>
                    <a:pt x="1499" y="673"/>
                  </a:lnTo>
                  <a:lnTo>
                    <a:pt x="1498" y="672"/>
                  </a:lnTo>
                  <a:lnTo>
                    <a:pt x="1494" y="671"/>
                  </a:lnTo>
                  <a:lnTo>
                    <a:pt x="1492" y="671"/>
                  </a:lnTo>
                  <a:lnTo>
                    <a:pt x="1491" y="671"/>
                  </a:lnTo>
                  <a:lnTo>
                    <a:pt x="1492" y="672"/>
                  </a:lnTo>
                  <a:lnTo>
                    <a:pt x="1492" y="672"/>
                  </a:lnTo>
                  <a:lnTo>
                    <a:pt x="1492" y="673"/>
                  </a:lnTo>
                  <a:lnTo>
                    <a:pt x="1492" y="674"/>
                  </a:lnTo>
                  <a:lnTo>
                    <a:pt x="1492" y="675"/>
                  </a:lnTo>
                  <a:lnTo>
                    <a:pt x="1492" y="678"/>
                  </a:lnTo>
                  <a:lnTo>
                    <a:pt x="1492" y="680"/>
                  </a:lnTo>
                  <a:lnTo>
                    <a:pt x="1490" y="680"/>
                  </a:lnTo>
                  <a:lnTo>
                    <a:pt x="1482" y="681"/>
                  </a:lnTo>
                  <a:lnTo>
                    <a:pt x="1477" y="681"/>
                  </a:lnTo>
                  <a:lnTo>
                    <a:pt x="1472" y="680"/>
                  </a:lnTo>
                  <a:lnTo>
                    <a:pt x="1463" y="680"/>
                  </a:lnTo>
                  <a:lnTo>
                    <a:pt x="1441" y="680"/>
                  </a:lnTo>
                  <a:lnTo>
                    <a:pt x="1439" y="680"/>
                  </a:lnTo>
                  <a:lnTo>
                    <a:pt x="1434" y="682"/>
                  </a:lnTo>
                  <a:lnTo>
                    <a:pt x="1432" y="683"/>
                  </a:lnTo>
                  <a:lnTo>
                    <a:pt x="1439" y="697"/>
                  </a:lnTo>
                  <a:lnTo>
                    <a:pt x="1447" y="725"/>
                  </a:lnTo>
                  <a:lnTo>
                    <a:pt x="1448" y="726"/>
                  </a:lnTo>
                  <a:lnTo>
                    <a:pt x="1448" y="728"/>
                  </a:lnTo>
                  <a:lnTo>
                    <a:pt x="1448" y="736"/>
                  </a:lnTo>
                  <a:lnTo>
                    <a:pt x="1448" y="737"/>
                  </a:lnTo>
                  <a:lnTo>
                    <a:pt x="1445" y="743"/>
                  </a:lnTo>
                  <a:lnTo>
                    <a:pt x="1440" y="744"/>
                  </a:lnTo>
                  <a:lnTo>
                    <a:pt x="1439" y="744"/>
                  </a:lnTo>
                  <a:lnTo>
                    <a:pt x="1433" y="750"/>
                  </a:lnTo>
                  <a:lnTo>
                    <a:pt x="1429" y="753"/>
                  </a:lnTo>
                  <a:lnTo>
                    <a:pt x="1424" y="758"/>
                  </a:lnTo>
                  <a:lnTo>
                    <a:pt x="1423" y="759"/>
                  </a:lnTo>
                  <a:lnTo>
                    <a:pt x="1419" y="761"/>
                  </a:lnTo>
                  <a:lnTo>
                    <a:pt x="1418" y="761"/>
                  </a:lnTo>
                  <a:lnTo>
                    <a:pt x="1416" y="761"/>
                  </a:lnTo>
                  <a:lnTo>
                    <a:pt x="1414" y="761"/>
                  </a:lnTo>
                  <a:lnTo>
                    <a:pt x="1413" y="761"/>
                  </a:lnTo>
                  <a:lnTo>
                    <a:pt x="1412" y="760"/>
                  </a:lnTo>
                  <a:lnTo>
                    <a:pt x="1395" y="759"/>
                  </a:lnTo>
                  <a:lnTo>
                    <a:pt x="1387" y="764"/>
                  </a:lnTo>
                  <a:lnTo>
                    <a:pt x="1386" y="764"/>
                  </a:lnTo>
                  <a:lnTo>
                    <a:pt x="1385" y="759"/>
                  </a:lnTo>
                  <a:lnTo>
                    <a:pt x="1385" y="757"/>
                  </a:lnTo>
                  <a:lnTo>
                    <a:pt x="1382" y="758"/>
                  </a:lnTo>
                  <a:lnTo>
                    <a:pt x="1382" y="757"/>
                  </a:lnTo>
                  <a:lnTo>
                    <a:pt x="1382" y="756"/>
                  </a:lnTo>
                  <a:lnTo>
                    <a:pt x="1381" y="757"/>
                  </a:lnTo>
                  <a:lnTo>
                    <a:pt x="1368" y="766"/>
                  </a:lnTo>
                  <a:lnTo>
                    <a:pt x="1350" y="779"/>
                  </a:lnTo>
                  <a:lnTo>
                    <a:pt x="1341" y="786"/>
                  </a:lnTo>
                  <a:lnTo>
                    <a:pt x="1333" y="791"/>
                  </a:lnTo>
                  <a:lnTo>
                    <a:pt x="1329" y="794"/>
                  </a:lnTo>
                  <a:lnTo>
                    <a:pt x="1328" y="794"/>
                  </a:lnTo>
                  <a:lnTo>
                    <a:pt x="1328" y="795"/>
                  </a:lnTo>
                  <a:lnTo>
                    <a:pt x="1326" y="796"/>
                  </a:lnTo>
                  <a:lnTo>
                    <a:pt x="1325" y="798"/>
                  </a:lnTo>
                  <a:lnTo>
                    <a:pt x="1325" y="800"/>
                  </a:lnTo>
                  <a:lnTo>
                    <a:pt x="1324" y="801"/>
                  </a:lnTo>
                  <a:lnTo>
                    <a:pt x="1322" y="814"/>
                  </a:lnTo>
                  <a:lnTo>
                    <a:pt x="1321" y="833"/>
                  </a:lnTo>
                  <a:lnTo>
                    <a:pt x="1320" y="836"/>
                  </a:lnTo>
                  <a:lnTo>
                    <a:pt x="1320" y="844"/>
                  </a:lnTo>
                  <a:lnTo>
                    <a:pt x="1321" y="847"/>
                  </a:lnTo>
                  <a:lnTo>
                    <a:pt x="1321" y="849"/>
                  </a:lnTo>
                  <a:lnTo>
                    <a:pt x="1321" y="851"/>
                  </a:lnTo>
                  <a:lnTo>
                    <a:pt x="1320" y="852"/>
                  </a:lnTo>
                  <a:lnTo>
                    <a:pt x="1320" y="854"/>
                  </a:lnTo>
                  <a:lnTo>
                    <a:pt x="1319" y="856"/>
                  </a:lnTo>
                  <a:lnTo>
                    <a:pt x="1318" y="856"/>
                  </a:lnTo>
                  <a:lnTo>
                    <a:pt x="1317" y="857"/>
                  </a:lnTo>
                  <a:lnTo>
                    <a:pt x="1302" y="861"/>
                  </a:lnTo>
                  <a:lnTo>
                    <a:pt x="1301" y="861"/>
                  </a:lnTo>
                  <a:lnTo>
                    <a:pt x="1287" y="864"/>
                  </a:lnTo>
                  <a:lnTo>
                    <a:pt x="1285" y="864"/>
                  </a:lnTo>
                  <a:lnTo>
                    <a:pt x="1284" y="864"/>
                  </a:lnTo>
                  <a:lnTo>
                    <a:pt x="1275" y="863"/>
                  </a:lnTo>
                  <a:lnTo>
                    <a:pt x="1275" y="863"/>
                  </a:lnTo>
                  <a:lnTo>
                    <a:pt x="1275" y="861"/>
                  </a:lnTo>
                  <a:lnTo>
                    <a:pt x="1275" y="860"/>
                  </a:lnTo>
                  <a:lnTo>
                    <a:pt x="1276" y="857"/>
                  </a:lnTo>
                  <a:lnTo>
                    <a:pt x="1276" y="855"/>
                  </a:lnTo>
                  <a:lnTo>
                    <a:pt x="1276" y="855"/>
                  </a:lnTo>
                  <a:lnTo>
                    <a:pt x="1276" y="854"/>
                  </a:lnTo>
                  <a:lnTo>
                    <a:pt x="1275" y="854"/>
                  </a:lnTo>
                  <a:lnTo>
                    <a:pt x="1273" y="853"/>
                  </a:lnTo>
                  <a:lnTo>
                    <a:pt x="1272" y="853"/>
                  </a:lnTo>
                  <a:lnTo>
                    <a:pt x="1257" y="854"/>
                  </a:lnTo>
                  <a:lnTo>
                    <a:pt x="1250" y="860"/>
                  </a:lnTo>
                  <a:lnTo>
                    <a:pt x="1250" y="862"/>
                  </a:lnTo>
                  <a:lnTo>
                    <a:pt x="1249" y="864"/>
                  </a:lnTo>
                  <a:lnTo>
                    <a:pt x="1249" y="864"/>
                  </a:lnTo>
                  <a:lnTo>
                    <a:pt x="1249" y="864"/>
                  </a:lnTo>
                  <a:lnTo>
                    <a:pt x="1249" y="864"/>
                  </a:lnTo>
                  <a:lnTo>
                    <a:pt x="1249" y="864"/>
                  </a:lnTo>
                  <a:lnTo>
                    <a:pt x="1240" y="863"/>
                  </a:lnTo>
                  <a:lnTo>
                    <a:pt x="1238" y="863"/>
                  </a:lnTo>
                  <a:lnTo>
                    <a:pt x="1235" y="862"/>
                  </a:lnTo>
                  <a:lnTo>
                    <a:pt x="1235" y="861"/>
                  </a:lnTo>
                  <a:lnTo>
                    <a:pt x="1235" y="859"/>
                  </a:lnTo>
                  <a:lnTo>
                    <a:pt x="1235" y="858"/>
                  </a:lnTo>
                  <a:lnTo>
                    <a:pt x="1235" y="855"/>
                  </a:lnTo>
                  <a:lnTo>
                    <a:pt x="1236" y="852"/>
                  </a:lnTo>
                  <a:lnTo>
                    <a:pt x="1235" y="850"/>
                  </a:lnTo>
                  <a:lnTo>
                    <a:pt x="1235" y="849"/>
                  </a:lnTo>
                  <a:lnTo>
                    <a:pt x="1232" y="847"/>
                  </a:lnTo>
                  <a:lnTo>
                    <a:pt x="1227" y="845"/>
                  </a:lnTo>
                  <a:lnTo>
                    <a:pt x="1226" y="845"/>
                  </a:lnTo>
                  <a:lnTo>
                    <a:pt x="1225" y="846"/>
                  </a:lnTo>
                  <a:lnTo>
                    <a:pt x="1224" y="846"/>
                  </a:lnTo>
                  <a:lnTo>
                    <a:pt x="1224" y="847"/>
                  </a:lnTo>
                  <a:lnTo>
                    <a:pt x="1222" y="847"/>
                  </a:lnTo>
                  <a:lnTo>
                    <a:pt x="1220" y="848"/>
                  </a:lnTo>
                  <a:lnTo>
                    <a:pt x="1217" y="848"/>
                  </a:lnTo>
                  <a:lnTo>
                    <a:pt x="1211" y="847"/>
                  </a:lnTo>
                  <a:lnTo>
                    <a:pt x="1208" y="847"/>
                  </a:lnTo>
                  <a:lnTo>
                    <a:pt x="1201" y="846"/>
                  </a:lnTo>
                  <a:lnTo>
                    <a:pt x="1197" y="846"/>
                  </a:lnTo>
                  <a:lnTo>
                    <a:pt x="1195" y="846"/>
                  </a:lnTo>
                  <a:lnTo>
                    <a:pt x="1193" y="848"/>
                  </a:lnTo>
                  <a:lnTo>
                    <a:pt x="1191" y="850"/>
                  </a:lnTo>
                  <a:lnTo>
                    <a:pt x="1190" y="852"/>
                  </a:lnTo>
                  <a:lnTo>
                    <a:pt x="1188" y="854"/>
                  </a:lnTo>
                  <a:lnTo>
                    <a:pt x="1187" y="855"/>
                  </a:lnTo>
                  <a:lnTo>
                    <a:pt x="1162" y="866"/>
                  </a:lnTo>
                  <a:lnTo>
                    <a:pt x="1160" y="866"/>
                  </a:lnTo>
                  <a:lnTo>
                    <a:pt x="1149" y="866"/>
                  </a:lnTo>
                  <a:lnTo>
                    <a:pt x="1147" y="866"/>
                  </a:lnTo>
                  <a:lnTo>
                    <a:pt x="1145" y="864"/>
                  </a:lnTo>
                  <a:lnTo>
                    <a:pt x="1144" y="863"/>
                  </a:lnTo>
                  <a:lnTo>
                    <a:pt x="1142" y="861"/>
                  </a:lnTo>
                  <a:lnTo>
                    <a:pt x="1142" y="860"/>
                  </a:lnTo>
                  <a:lnTo>
                    <a:pt x="1141" y="858"/>
                  </a:lnTo>
                  <a:lnTo>
                    <a:pt x="1140" y="856"/>
                  </a:lnTo>
                  <a:lnTo>
                    <a:pt x="1138" y="854"/>
                  </a:lnTo>
                  <a:lnTo>
                    <a:pt x="1137" y="853"/>
                  </a:lnTo>
                  <a:lnTo>
                    <a:pt x="1135" y="852"/>
                  </a:lnTo>
                  <a:lnTo>
                    <a:pt x="1134" y="851"/>
                  </a:lnTo>
                  <a:lnTo>
                    <a:pt x="1133" y="850"/>
                  </a:lnTo>
                  <a:lnTo>
                    <a:pt x="1131" y="849"/>
                  </a:lnTo>
                  <a:lnTo>
                    <a:pt x="1123" y="843"/>
                  </a:lnTo>
                  <a:lnTo>
                    <a:pt x="1114" y="836"/>
                  </a:lnTo>
                  <a:lnTo>
                    <a:pt x="1114" y="834"/>
                  </a:lnTo>
                  <a:lnTo>
                    <a:pt x="1116" y="832"/>
                  </a:lnTo>
                  <a:lnTo>
                    <a:pt x="1119" y="829"/>
                  </a:lnTo>
                  <a:lnTo>
                    <a:pt x="1124" y="822"/>
                  </a:lnTo>
                  <a:lnTo>
                    <a:pt x="1139" y="797"/>
                  </a:lnTo>
                  <a:lnTo>
                    <a:pt x="1139" y="796"/>
                  </a:lnTo>
                  <a:lnTo>
                    <a:pt x="1129" y="783"/>
                  </a:lnTo>
                  <a:lnTo>
                    <a:pt x="1125" y="787"/>
                  </a:lnTo>
                  <a:lnTo>
                    <a:pt x="1119" y="793"/>
                  </a:lnTo>
                  <a:lnTo>
                    <a:pt x="1105" y="802"/>
                  </a:lnTo>
                  <a:lnTo>
                    <a:pt x="1076" y="820"/>
                  </a:lnTo>
                  <a:lnTo>
                    <a:pt x="1075" y="821"/>
                  </a:lnTo>
                  <a:lnTo>
                    <a:pt x="1074" y="821"/>
                  </a:lnTo>
                  <a:lnTo>
                    <a:pt x="1073" y="822"/>
                  </a:lnTo>
                  <a:lnTo>
                    <a:pt x="1072" y="822"/>
                  </a:lnTo>
                  <a:lnTo>
                    <a:pt x="1060" y="822"/>
                  </a:lnTo>
                  <a:lnTo>
                    <a:pt x="1058" y="822"/>
                  </a:lnTo>
                  <a:lnTo>
                    <a:pt x="1054" y="822"/>
                  </a:lnTo>
                  <a:lnTo>
                    <a:pt x="1053" y="822"/>
                  </a:lnTo>
                  <a:lnTo>
                    <a:pt x="1050" y="821"/>
                  </a:lnTo>
                  <a:lnTo>
                    <a:pt x="1048" y="821"/>
                  </a:lnTo>
                  <a:lnTo>
                    <a:pt x="1044" y="821"/>
                  </a:lnTo>
                  <a:lnTo>
                    <a:pt x="1043" y="821"/>
                  </a:lnTo>
                  <a:lnTo>
                    <a:pt x="1042" y="821"/>
                  </a:lnTo>
                  <a:lnTo>
                    <a:pt x="1040" y="821"/>
                  </a:lnTo>
                  <a:lnTo>
                    <a:pt x="1039" y="821"/>
                  </a:lnTo>
                  <a:lnTo>
                    <a:pt x="1037" y="822"/>
                  </a:lnTo>
                  <a:lnTo>
                    <a:pt x="1034" y="823"/>
                  </a:lnTo>
                  <a:lnTo>
                    <a:pt x="1025" y="826"/>
                  </a:lnTo>
                  <a:lnTo>
                    <a:pt x="1023" y="827"/>
                  </a:lnTo>
                  <a:lnTo>
                    <a:pt x="1015" y="832"/>
                  </a:lnTo>
                  <a:lnTo>
                    <a:pt x="1012" y="835"/>
                  </a:lnTo>
                  <a:lnTo>
                    <a:pt x="1011" y="835"/>
                  </a:lnTo>
                  <a:lnTo>
                    <a:pt x="1009" y="850"/>
                  </a:lnTo>
                  <a:lnTo>
                    <a:pt x="1009" y="851"/>
                  </a:lnTo>
                  <a:lnTo>
                    <a:pt x="1009" y="855"/>
                  </a:lnTo>
                  <a:lnTo>
                    <a:pt x="1017" y="871"/>
                  </a:lnTo>
                  <a:lnTo>
                    <a:pt x="1022" y="878"/>
                  </a:lnTo>
                  <a:lnTo>
                    <a:pt x="1021" y="878"/>
                  </a:lnTo>
                  <a:lnTo>
                    <a:pt x="1019" y="879"/>
                  </a:lnTo>
                  <a:lnTo>
                    <a:pt x="997" y="890"/>
                  </a:lnTo>
                  <a:lnTo>
                    <a:pt x="996" y="891"/>
                  </a:lnTo>
                  <a:lnTo>
                    <a:pt x="995" y="891"/>
                  </a:lnTo>
                  <a:lnTo>
                    <a:pt x="987" y="892"/>
                  </a:lnTo>
                  <a:lnTo>
                    <a:pt x="986" y="892"/>
                  </a:lnTo>
                  <a:lnTo>
                    <a:pt x="981" y="891"/>
                  </a:lnTo>
                  <a:lnTo>
                    <a:pt x="980" y="891"/>
                  </a:lnTo>
                  <a:lnTo>
                    <a:pt x="980" y="890"/>
                  </a:lnTo>
                  <a:lnTo>
                    <a:pt x="980" y="889"/>
                  </a:lnTo>
                  <a:lnTo>
                    <a:pt x="979" y="885"/>
                  </a:lnTo>
                  <a:lnTo>
                    <a:pt x="979" y="882"/>
                  </a:lnTo>
                  <a:lnTo>
                    <a:pt x="979" y="881"/>
                  </a:lnTo>
                  <a:lnTo>
                    <a:pt x="979" y="880"/>
                  </a:lnTo>
                  <a:lnTo>
                    <a:pt x="979" y="879"/>
                  </a:lnTo>
                  <a:lnTo>
                    <a:pt x="978" y="879"/>
                  </a:lnTo>
                  <a:lnTo>
                    <a:pt x="977" y="878"/>
                  </a:lnTo>
                  <a:lnTo>
                    <a:pt x="975" y="876"/>
                  </a:lnTo>
                  <a:lnTo>
                    <a:pt x="972" y="876"/>
                  </a:lnTo>
                  <a:lnTo>
                    <a:pt x="967" y="880"/>
                  </a:lnTo>
                  <a:lnTo>
                    <a:pt x="963" y="884"/>
                  </a:lnTo>
                  <a:lnTo>
                    <a:pt x="946" y="881"/>
                  </a:lnTo>
                  <a:lnTo>
                    <a:pt x="943" y="887"/>
                  </a:lnTo>
                  <a:lnTo>
                    <a:pt x="942" y="888"/>
                  </a:lnTo>
                  <a:lnTo>
                    <a:pt x="942" y="888"/>
                  </a:lnTo>
                  <a:lnTo>
                    <a:pt x="941" y="888"/>
                  </a:lnTo>
                  <a:lnTo>
                    <a:pt x="936" y="880"/>
                  </a:lnTo>
                  <a:lnTo>
                    <a:pt x="935" y="876"/>
                  </a:lnTo>
                  <a:lnTo>
                    <a:pt x="935" y="873"/>
                  </a:lnTo>
                  <a:lnTo>
                    <a:pt x="935" y="871"/>
                  </a:lnTo>
                  <a:lnTo>
                    <a:pt x="934" y="871"/>
                  </a:lnTo>
                  <a:lnTo>
                    <a:pt x="919" y="867"/>
                  </a:lnTo>
                  <a:lnTo>
                    <a:pt x="918" y="868"/>
                  </a:lnTo>
                  <a:lnTo>
                    <a:pt x="917" y="868"/>
                  </a:lnTo>
                  <a:lnTo>
                    <a:pt x="913" y="871"/>
                  </a:lnTo>
                  <a:lnTo>
                    <a:pt x="912" y="872"/>
                  </a:lnTo>
                  <a:lnTo>
                    <a:pt x="909" y="874"/>
                  </a:lnTo>
                  <a:lnTo>
                    <a:pt x="907" y="877"/>
                  </a:lnTo>
                  <a:lnTo>
                    <a:pt x="907" y="878"/>
                  </a:lnTo>
                  <a:lnTo>
                    <a:pt x="907" y="879"/>
                  </a:lnTo>
                  <a:lnTo>
                    <a:pt x="906" y="881"/>
                  </a:lnTo>
                  <a:lnTo>
                    <a:pt x="906" y="882"/>
                  </a:lnTo>
                  <a:lnTo>
                    <a:pt x="906" y="883"/>
                  </a:lnTo>
                  <a:lnTo>
                    <a:pt x="905" y="885"/>
                  </a:lnTo>
                  <a:lnTo>
                    <a:pt x="903" y="887"/>
                  </a:lnTo>
                  <a:lnTo>
                    <a:pt x="902" y="888"/>
                  </a:lnTo>
                  <a:lnTo>
                    <a:pt x="901" y="889"/>
                  </a:lnTo>
                  <a:lnTo>
                    <a:pt x="891" y="896"/>
                  </a:lnTo>
                  <a:lnTo>
                    <a:pt x="890" y="896"/>
                  </a:lnTo>
                  <a:lnTo>
                    <a:pt x="885" y="897"/>
                  </a:lnTo>
                  <a:lnTo>
                    <a:pt x="882" y="899"/>
                  </a:lnTo>
                  <a:lnTo>
                    <a:pt x="870" y="903"/>
                  </a:lnTo>
                  <a:lnTo>
                    <a:pt x="870" y="908"/>
                  </a:lnTo>
                  <a:lnTo>
                    <a:pt x="870" y="910"/>
                  </a:lnTo>
                  <a:lnTo>
                    <a:pt x="870" y="912"/>
                  </a:lnTo>
                  <a:lnTo>
                    <a:pt x="871" y="914"/>
                  </a:lnTo>
                  <a:lnTo>
                    <a:pt x="871" y="916"/>
                  </a:lnTo>
                  <a:lnTo>
                    <a:pt x="872" y="918"/>
                  </a:lnTo>
                  <a:lnTo>
                    <a:pt x="873" y="919"/>
                  </a:lnTo>
                  <a:lnTo>
                    <a:pt x="875" y="921"/>
                  </a:lnTo>
                  <a:lnTo>
                    <a:pt x="877" y="925"/>
                  </a:lnTo>
                  <a:lnTo>
                    <a:pt x="866" y="927"/>
                  </a:lnTo>
                  <a:lnTo>
                    <a:pt x="861" y="929"/>
                  </a:lnTo>
                  <a:lnTo>
                    <a:pt x="859" y="930"/>
                  </a:lnTo>
                  <a:lnTo>
                    <a:pt x="854" y="929"/>
                  </a:lnTo>
                  <a:lnTo>
                    <a:pt x="848" y="927"/>
                  </a:lnTo>
                  <a:lnTo>
                    <a:pt x="847" y="926"/>
                  </a:lnTo>
                  <a:lnTo>
                    <a:pt x="847" y="924"/>
                  </a:lnTo>
                  <a:lnTo>
                    <a:pt x="847" y="922"/>
                  </a:lnTo>
                  <a:lnTo>
                    <a:pt x="844" y="913"/>
                  </a:lnTo>
                  <a:lnTo>
                    <a:pt x="841" y="907"/>
                  </a:lnTo>
                  <a:lnTo>
                    <a:pt x="840" y="905"/>
                  </a:lnTo>
                  <a:lnTo>
                    <a:pt x="840" y="904"/>
                  </a:lnTo>
                  <a:lnTo>
                    <a:pt x="839" y="902"/>
                  </a:lnTo>
                  <a:lnTo>
                    <a:pt x="838" y="901"/>
                  </a:lnTo>
                  <a:lnTo>
                    <a:pt x="836" y="895"/>
                  </a:lnTo>
                  <a:lnTo>
                    <a:pt x="825" y="866"/>
                  </a:lnTo>
                  <a:lnTo>
                    <a:pt x="823" y="859"/>
                  </a:lnTo>
                  <a:lnTo>
                    <a:pt x="822" y="861"/>
                  </a:lnTo>
                  <a:lnTo>
                    <a:pt x="821" y="861"/>
                  </a:lnTo>
                  <a:lnTo>
                    <a:pt x="813" y="867"/>
                  </a:lnTo>
                  <a:lnTo>
                    <a:pt x="811" y="869"/>
                  </a:lnTo>
                  <a:lnTo>
                    <a:pt x="801" y="875"/>
                  </a:lnTo>
                  <a:lnTo>
                    <a:pt x="796" y="877"/>
                  </a:lnTo>
                  <a:lnTo>
                    <a:pt x="794" y="878"/>
                  </a:lnTo>
                  <a:lnTo>
                    <a:pt x="792" y="879"/>
                  </a:lnTo>
                  <a:lnTo>
                    <a:pt x="790" y="880"/>
                  </a:lnTo>
                  <a:lnTo>
                    <a:pt x="785" y="882"/>
                  </a:lnTo>
                  <a:lnTo>
                    <a:pt x="784" y="883"/>
                  </a:lnTo>
                  <a:lnTo>
                    <a:pt x="778" y="887"/>
                  </a:lnTo>
                  <a:lnTo>
                    <a:pt x="776" y="889"/>
                  </a:lnTo>
                  <a:lnTo>
                    <a:pt x="775" y="889"/>
                  </a:lnTo>
                  <a:lnTo>
                    <a:pt x="775" y="890"/>
                  </a:lnTo>
                  <a:lnTo>
                    <a:pt x="765" y="898"/>
                  </a:lnTo>
                  <a:lnTo>
                    <a:pt x="756" y="905"/>
                  </a:lnTo>
                  <a:lnTo>
                    <a:pt x="755" y="905"/>
                  </a:lnTo>
                  <a:lnTo>
                    <a:pt x="753" y="906"/>
                  </a:lnTo>
                  <a:lnTo>
                    <a:pt x="751" y="905"/>
                  </a:lnTo>
                  <a:lnTo>
                    <a:pt x="749" y="905"/>
                  </a:lnTo>
                  <a:lnTo>
                    <a:pt x="747" y="904"/>
                  </a:lnTo>
                  <a:lnTo>
                    <a:pt x="745" y="903"/>
                  </a:lnTo>
                  <a:lnTo>
                    <a:pt x="741" y="901"/>
                  </a:lnTo>
                  <a:lnTo>
                    <a:pt x="732" y="897"/>
                  </a:lnTo>
                  <a:lnTo>
                    <a:pt x="730" y="896"/>
                  </a:lnTo>
                  <a:lnTo>
                    <a:pt x="721" y="891"/>
                  </a:lnTo>
                  <a:lnTo>
                    <a:pt x="709" y="884"/>
                  </a:lnTo>
                  <a:lnTo>
                    <a:pt x="687" y="874"/>
                  </a:lnTo>
                  <a:lnTo>
                    <a:pt x="674" y="867"/>
                  </a:lnTo>
                  <a:lnTo>
                    <a:pt x="673" y="867"/>
                  </a:lnTo>
                  <a:lnTo>
                    <a:pt x="670" y="865"/>
                  </a:lnTo>
                  <a:lnTo>
                    <a:pt x="668" y="864"/>
                  </a:lnTo>
                  <a:lnTo>
                    <a:pt x="667" y="863"/>
                  </a:lnTo>
                  <a:lnTo>
                    <a:pt x="666" y="862"/>
                  </a:lnTo>
                  <a:lnTo>
                    <a:pt x="662" y="858"/>
                  </a:lnTo>
                  <a:lnTo>
                    <a:pt x="660" y="856"/>
                  </a:lnTo>
                  <a:lnTo>
                    <a:pt x="652" y="846"/>
                  </a:lnTo>
                  <a:lnTo>
                    <a:pt x="652" y="861"/>
                  </a:lnTo>
                  <a:lnTo>
                    <a:pt x="652" y="867"/>
                  </a:lnTo>
                  <a:lnTo>
                    <a:pt x="640" y="870"/>
                  </a:lnTo>
                  <a:lnTo>
                    <a:pt x="635" y="867"/>
                  </a:lnTo>
                  <a:lnTo>
                    <a:pt x="637" y="861"/>
                  </a:lnTo>
                  <a:lnTo>
                    <a:pt x="639" y="859"/>
                  </a:lnTo>
                  <a:lnTo>
                    <a:pt x="640" y="857"/>
                  </a:lnTo>
                  <a:lnTo>
                    <a:pt x="639" y="856"/>
                  </a:lnTo>
                  <a:lnTo>
                    <a:pt x="625" y="852"/>
                  </a:lnTo>
                  <a:lnTo>
                    <a:pt x="619" y="845"/>
                  </a:lnTo>
                  <a:lnTo>
                    <a:pt x="618" y="845"/>
                  </a:lnTo>
                  <a:lnTo>
                    <a:pt x="610" y="841"/>
                  </a:lnTo>
                  <a:lnTo>
                    <a:pt x="596" y="841"/>
                  </a:lnTo>
                  <a:lnTo>
                    <a:pt x="595" y="841"/>
                  </a:lnTo>
                  <a:lnTo>
                    <a:pt x="585" y="844"/>
                  </a:lnTo>
                  <a:lnTo>
                    <a:pt x="576" y="847"/>
                  </a:lnTo>
                  <a:lnTo>
                    <a:pt x="562" y="844"/>
                  </a:lnTo>
                  <a:lnTo>
                    <a:pt x="549" y="838"/>
                  </a:lnTo>
                  <a:lnTo>
                    <a:pt x="544" y="831"/>
                  </a:lnTo>
                  <a:lnTo>
                    <a:pt x="537" y="832"/>
                  </a:lnTo>
                  <a:lnTo>
                    <a:pt x="537" y="830"/>
                  </a:lnTo>
                  <a:lnTo>
                    <a:pt x="536" y="829"/>
                  </a:lnTo>
                  <a:lnTo>
                    <a:pt x="535" y="829"/>
                  </a:lnTo>
                  <a:lnTo>
                    <a:pt x="531" y="830"/>
                  </a:lnTo>
                  <a:lnTo>
                    <a:pt x="529" y="831"/>
                  </a:lnTo>
                  <a:lnTo>
                    <a:pt x="524" y="838"/>
                  </a:lnTo>
                  <a:lnTo>
                    <a:pt x="520" y="847"/>
                  </a:lnTo>
                  <a:lnTo>
                    <a:pt x="520" y="848"/>
                  </a:lnTo>
                  <a:lnTo>
                    <a:pt x="520" y="849"/>
                  </a:lnTo>
                  <a:lnTo>
                    <a:pt x="521" y="851"/>
                  </a:lnTo>
                  <a:lnTo>
                    <a:pt x="523" y="854"/>
                  </a:lnTo>
                  <a:lnTo>
                    <a:pt x="524" y="854"/>
                  </a:lnTo>
                  <a:lnTo>
                    <a:pt x="524" y="855"/>
                  </a:lnTo>
                  <a:lnTo>
                    <a:pt x="525" y="855"/>
                  </a:lnTo>
                  <a:lnTo>
                    <a:pt x="530" y="858"/>
                  </a:lnTo>
                  <a:lnTo>
                    <a:pt x="534" y="863"/>
                  </a:lnTo>
                  <a:lnTo>
                    <a:pt x="537" y="867"/>
                  </a:lnTo>
                  <a:lnTo>
                    <a:pt x="537" y="868"/>
                  </a:lnTo>
                  <a:lnTo>
                    <a:pt x="537" y="868"/>
                  </a:lnTo>
                  <a:lnTo>
                    <a:pt x="530" y="878"/>
                  </a:lnTo>
                  <a:lnTo>
                    <a:pt x="524" y="878"/>
                  </a:lnTo>
                  <a:lnTo>
                    <a:pt x="524" y="878"/>
                  </a:lnTo>
                  <a:lnTo>
                    <a:pt x="518" y="874"/>
                  </a:lnTo>
                  <a:lnTo>
                    <a:pt x="513" y="866"/>
                  </a:lnTo>
                  <a:lnTo>
                    <a:pt x="513" y="865"/>
                  </a:lnTo>
                  <a:lnTo>
                    <a:pt x="513" y="864"/>
                  </a:lnTo>
                  <a:lnTo>
                    <a:pt x="513" y="863"/>
                  </a:lnTo>
                  <a:lnTo>
                    <a:pt x="513" y="862"/>
                  </a:lnTo>
                  <a:lnTo>
                    <a:pt x="514" y="861"/>
                  </a:lnTo>
                  <a:lnTo>
                    <a:pt x="514" y="860"/>
                  </a:lnTo>
                  <a:lnTo>
                    <a:pt x="514" y="859"/>
                  </a:lnTo>
                  <a:lnTo>
                    <a:pt x="514" y="859"/>
                  </a:lnTo>
                  <a:lnTo>
                    <a:pt x="513" y="858"/>
                  </a:lnTo>
                  <a:lnTo>
                    <a:pt x="509" y="847"/>
                  </a:lnTo>
                  <a:lnTo>
                    <a:pt x="504" y="844"/>
                  </a:lnTo>
                  <a:lnTo>
                    <a:pt x="503" y="843"/>
                  </a:lnTo>
                  <a:lnTo>
                    <a:pt x="500" y="843"/>
                  </a:lnTo>
                  <a:lnTo>
                    <a:pt x="490" y="846"/>
                  </a:lnTo>
                  <a:lnTo>
                    <a:pt x="488" y="847"/>
                  </a:lnTo>
                  <a:lnTo>
                    <a:pt x="479" y="854"/>
                  </a:lnTo>
                  <a:lnTo>
                    <a:pt x="478" y="855"/>
                  </a:lnTo>
                  <a:lnTo>
                    <a:pt x="477" y="858"/>
                  </a:lnTo>
                  <a:lnTo>
                    <a:pt x="476" y="859"/>
                  </a:lnTo>
                  <a:lnTo>
                    <a:pt x="476" y="860"/>
                  </a:lnTo>
                  <a:lnTo>
                    <a:pt x="473" y="868"/>
                  </a:lnTo>
                  <a:lnTo>
                    <a:pt x="473" y="869"/>
                  </a:lnTo>
                  <a:lnTo>
                    <a:pt x="475" y="869"/>
                  </a:lnTo>
                  <a:lnTo>
                    <a:pt x="476" y="869"/>
                  </a:lnTo>
                  <a:lnTo>
                    <a:pt x="477" y="869"/>
                  </a:lnTo>
                  <a:lnTo>
                    <a:pt x="486" y="873"/>
                  </a:lnTo>
                  <a:lnTo>
                    <a:pt x="487" y="874"/>
                  </a:lnTo>
                  <a:lnTo>
                    <a:pt x="493" y="902"/>
                  </a:lnTo>
                  <a:lnTo>
                    <a:pt x="492" y="902"/>
                  </a:lnTo>
                  <a:lnTo>
                    <a:pt x="490" y="903"/>
                  </a:lnTo>
                  <a:lnTo>
                    <a:pt x="486" y="903"/>
                  </a:lnTo>
                  <a:lnTo>
                    <a:pt x="466" y="886"/>
                  </a:lnTo>
                  <a:lnTo>
                    <a:pt x="460" y="878"/>
                  </a:lnTo>
                  <a:lnTo>
                    <a:pt x="461" y="877"/>
                  </a:lnTo>
                  <a:lnTo>
                    <a:pt x="461" y="877"/>
                  </a:lnTo>
                  <a:lnTo>
                    <a:pt x="463" y="873"/>
                  </a:lnTo>
                  <a:lnTo>
                    <a:pt x="463" y="872"/>
                  </a:lnTo>
                  <a:lnTo>
                    <a:pt x="463" y="872"/>
                  </a:lnTo>
                  <a:lnTo>
                    <a:pt x="463" y="871"/>
                  </a:lnTo>
                  <a:lnTo>
                    <a:pt x="461" y="867"/>
                  </a:lnTo>
                  <a:lnTo>
                    <a:pt x="451" y="862"/>
                  </a:lnTo>
                  <a:lnTo>
                    <a:pt x="450" y="862"/>
                  </a:lnTo>
                  <a:lnTo>
                    <a:pt x="450" y="863"/>
                  </a:lnTo>
                  <a:lnTo>
                    <a:pt x="441" y="856"/>
                  </a:lnTo>
                  <a:lnTo>
                    <a:pt x="431" y="843"/>
                  </a:lnTo>
                  <a:lnTo>
                    <a:pt x="429" y="841"/>
                  </a:lnTo>
                  <a:lnTo>
                    <a:pt x="423" y="849"/>
                  </a:lnTo>
                  <a:lnTo>
                    <a:pt x="422" y="850"/>
                  </a:lnTo>
                  <a:lnTo>
                    <a:pt x="419" y="857"/>
                  </a:lnTo>
                  <a:lnTo>
                    <a:pt x="417" y="864"/>
                  </a:lnTo>
                  <a:lnTo>
                    <a:pt x="412" y="874"/>
                  </a:lnTo>
                  <a:lnTo>
                    <a:pt x="411" y="877"/>
                  </a:lnTo>
                  <a:lnTo>
                    <a:pt x="405" y="888"/>
                  </a:lnTo>
                  <a:lnTo>
                    <a:pt x="404" y="889"/>
                  </a:lnTo>
                  <a:lnTo>
                    <a:pt x="386" y="910"/>
                  </a:lnTo>
                  <a:lnTo>
                    <a:pt x="384" y="914"/>
                  </a:lnTo>
                  <a:lnTo>
                    <a:pt x="382" y="914"/>
                  </a:lnTo>
                  <a:lnTo>
                    <a:pt x="381" y="914"/>
                  </a:lnTo>
                  <a:lnTo>
                    <a:pt x="374" y="922"/>
                  </a:lnTo>
                  <a:lnTo>
                    <a:pt x="372" y="923"/>
                  </a:lnTo>
                  <a:lnTo>
                    <a:pt x="370" y="926"/>
                  </a:lnTo>
                  <a:lnTo>
                    <a:pt x="358" y="938"/>
                  </a:lnTo>
                  <a:lnTo>
                    <a:pt x="342" y="952"/>
                  </a:lnTo>
                  <a:lnTo>
                    <a:pt x="328" y="958"/>
                  </a:lnTo>
                  <a:lnTo>
                    <a:pt x="320" y="959"/>
                  </a:lnTo>
                  <a:lnTo>
                    <a:pt x="300" y="951"/>
                  </a:lnTo>
                  <a:lnTo>
                    <a:pt x="299" y="950"/>
                  </a:lnTo>
                  <a:lnTo>
                    <a:pt x="298" y="949"/>
                  </a:lnTo>
                  <a:lnTo>
                    <a:pt x="298" y="948"/>
                  </a:lnTo>
                  <a:lnTo>
                    <a:pt x="297" y="947"/>
                  </a:lnTo>
                  <a:lnTo>
                    <a:pt x="296" y="945"/>
                  </a:lnTo>
                  <a:lnTo>
                    <a:pt x="295" y="942"/>
                  </a:lnTo>
                  <a:lnTo>
                    <a:pt x="295" y="940"/>
                  </a:lnTo>
                  <a:lnTo>
                    <a:pt x="295" y="939"/>
                  </a:lnTo>
                  <a:lnTo>
                    <a:pt x="278" y="909"/>
                  </a:lnTo>
                  <a:lnTo>
                    <a:pt x="277" y="908"/>
                  </a:lnTo>
                  <a:lnTo>
                    <a:pt x="276" y="907"/>
                  </a:lnTo>
                  <a:lnTo>
                    <a:pt x="269" y="901"/>
                  </a:lnTo>
                  <a:lnTo>
                    <a:pt x="268" y="900"/>
                  </a:lnTo>
                  <a:lnTo>
                    <a:pt x="259" y="896"/>
                  </a:lnTo>
                  <a:lnTo>
                    <a:pt x="248" y="891"/>
                  </a:lnTo>
                  <a:lnTo>
                    <a:pt x="245" y="890"/>
                  </a:lnTo>
                  <a:lnTo>
                    <a:pt x="243" y="889"/>
                  </a:lnTo>
                  <a:lnTo>
                    <a:pt x="233" y="885"/>
                  </a:lnTo>
                  <a:lnTo>
                    <a:pt x="226" y="882"/>
                  </a:lnTo>
                  <a:lnTo>
                    <a:pt x="224" y="881"/>
                  </a:lnTo>
                  <a:lnTo>
                    <a:pt x="223" y="880"/>
                  </a:lnTo>
                  <a:lnTo>
                    <a:pt x="223" y="879"/>
                  </a:lnTo>
                  <a:lnTo>
                    <a:pt x="221" y="877"/>
                  </a:lnTo>
                  <a:lnTo>
                    <a:pt x="219" y="874"/>
                  </a:lnTo>
                  <a:lnTo>
                    <a:pt x="216" y="871"/>
                  </a:lnTo>
                  <a:lnTo>
                    <a:pt x="199" y="853"/>
                  </a:lnTo>
                  <a:lnTo>
                    <a:pt x="179" y="830"/>
                  </a:lnTo>
                  <a:lnTo>
                    <a:pt x="177" y="828"/>
                  </a:lnTo>
                  <a:lnTo>
                    <a:pt x="175" y="825"/>
                  </a:lnTo>
                  <a:lnTo>
                    <a:pt x="170" y="822"/>
                  </a:lnTo>
                  <a:lnTo>
                    <a:pt x="154" y="812"/>
                  </a:lnTo>
                  <a:lnTo>
                    <a:pt x="152" y="811"/>
                  </a:lnTo>
                  <a:lnTo>
                    <a:pt x="151" y="810"/>
                  </a:lnTo>
                  <a:lnTo>
                    <a:pt x="148" y="809"/>
                  </a:lnTo>
                  <a:lnTo>
                    <a:pt x="138" y="804"/>
                  </a:lnTo>
                  <a:lnTo>
                    <a:pt x="133" y="802"/>
                  </a:lnTo>
                  <a:lnTo>
                    <a:pt x="129" y="800"/>
                  </a:lnTo>
                  <a:lnTo>
                    <a:pt x="126" y="799"/>
                  </a:lnTo>
                  <a:lnTo>
                    <a:pt x="120" y="796"/>
                  </a:lnTo>
                  <a:lnTo>
                    <a:pt x="120" y="796"/>
                  </a:lnTo>
                  <a:lnTo>
                    <a:pt x="117" y="792"/>
                  </a:lnTo>
                  <a:lnTo>
                    <a:pt x="115" y="787"/>
                  </a:lnTo>
                  <a:lnTo>
                    <a:pt x="114" y="786"/>
                  </a:lnTo>
                  <a:lnTo>
                    <a:pt x="112" y="783"/>
                  </a:lnTo>
                  <a:lnTo>
                    <a:pt x="111" y="782"/>
                  </a:lnTo>
                  <a:lnTo>
                    <a:pt x="106" y="774"/>
                  </a:lnTo>
                  <a:lnTo>
                    <a:pt x="105" y="773"/>
                  </a:lnTo>
                  <a:lnTo>
                    <a:pt x="97" y="767"/>
                  </a:lnTo>
                  <a:lnTo>
                    <a:pt x="93" y="765"/>
                  </a:lnTo>
                  <a:lnTo>
                    <a:pt x="92" y="764"/>
                  </a:lnTo>
                  <a:lnTo>
                    <a:pt x="90" y="763"/>
                  </a:lnTo>
                  <a:lnTo>
                    <a:pt x="88" y="762"/>
                  </a:lnTo>
                  <a:lnTo>
                    <a:pt x="87" y="760"/>
                  </a:lnTo>
                  <a:lnTo>
                    <a:pt x="86" y="760"/>
                  </a:lnTo>
                  <a:lnTo>
                    <a:pt x="84" y="752"/>
                  </a:lnTo>
                  <a:lnTo>
                    <a:pt x="80" y="744"/>
                  </a:lnTo>
                  <a:lnTo>
                    <a:pt x="78" y="741"/>
                  </a:lnTo>
                  <a:lnTo>
                    <a:pt x="68" y="735"/>
                  </a:lnTo>
                  <a:lnTo>
                    <a:pt x="68" y="735"/>
                  </a:lnTo>
                  <a:lnTo>
                    <a:pt x="67" y="734"/>
                  </a:lnTo>
                  <a:lnTo>
                    <a:pt x="66" y="732"/>
                  </a:lnTo>
                  <a:lnTo>
                    <a:pt x="64" y="729"/>
                  </a:lnTo>
                  <a:lnTo>
                    <a:pt x="63" y="724"/>
                  </a:lnTo>
                  <a:lnTo>
                    <a:pt x="64" y="719"/>
                  </a:lnTo>
                  <a:lnTo>
                    <a:pt x="64" y="719"/>
                  </a:lnTo>
                  <a:lnTo>
                    <a:pt x="56" y="712"/>
                  </a:lnTo>
                  <a:lnTo>
                    <a:pt x="55" y="712"/>
                  </a:lnTo>
                  <a:lnTo>
                    <a:pt x="53" y="711"/>
                  </a:lnTo>
                  <a:lnTo>
                    <a:pt x="52" y="710"/>
                  </a:lnTo>
                  <a:lnTo>
                    <a:pt x="50" y="709"/>
                  </a:lnTo>
                  <a:lnTo>
                    <a:pt x="49" y="708"/>
                  </a:lnTo>
                  <a:lnTo>
                    <a:pt x="48" y="706"/>
                  </a:lnTo>
                  <a:lnTo>
                    <a:pt x="44" y="688"/>
                  </a:lnTo>
                  <a:lnTo>
                    <a:pt x="40" y="674"/>
                  </a:lnTo>
                  <a:lnTo>
                    <a:pt x="38" y="665"/>
                  </a:lnTo>
                  <a:lnTo>
                    <a:pt x="38" y="665"/>
                  </a:lnTo>
                  <a:lnTo>
                    <a:pt x="38" y="663"/>
                  </a:lnTo>
                  <a:lnTo>
                    <a:pt x="39" y="663"/>
                  </a:lnTo>
                  <a:lnTo>
                    <a:pt x="38" y="661"/>
                  </a:lnTo>
                  <a:lnTo>
                    <a:pt x="38" y="660"/>
                  </a:lnTo>
                  <a:lnTo>
                    <a:pt x="34" y="650"/>
                  </a:lnTo>
                  <a:lnTo>
                    <a:pt x="33" y="650"/>
                  </a:lnTo>
                  <a:lnTo>
                    <a:pt x="31" y="649"/>
                  </a:lnTo>
                  <a:lnTo>
                    <a:pt x="30" y="648"/>
                  </a:lnTo>
                  <a:lnTo>
                    <a:pt x="29" y="647"/>
                  </a:lnTo>
                  <a:lnTo>
                    <a:pt x="28" y="646"/>
                  </a:lnTo>
                  <a:lnTo>
                    <a:pt x="21" y="628"/>
                  </a:lnTo>
                  <a:lnTo>
                    <a:pt x="18" y="620"/>
                  </a:lnTo>
                  <a:lnTo>
                    <a:pt x="6" y="605"/>
                  </a:lnTo>
                  <a:lnTo>
                    <a:pt x="0" y="597"/>
                  </a:lnTo>
                  <a:lnTo>
                    <a:pt x="3" y="589"/>
                  </a:lnTo>
                  <a:lnTo>
                    <a:pt x="5" y="584"/>
                  </a:lnTo>
                  <a:lnTo>
                    <a:pt x="7" y="577"/>
                  </a:lnTo>
                  <a:lnTo>
                    <a:pt x="8" y="576"/>
                  </a:lnTo>
                  <a:lnTo>
                    <a:pt x="9" y="574"/>
                  </a:lnTo>
                  <a:lnTo>
                    <a:pt x="10" y="573"/>
                  </a:lnTo>
                  <a:lnTo>
                    <a:pt x="27" y="545"/>
                  </a:lnTo>
                  <a:lnTo>
                    <a:pt x="28" y="544"/>
                  </a:lnTo>
                  <a:lnTo>
                    <a:pt x="36" y="533"/>
                  </a:lnTo>
                  <a:lnTo>
                    <a:pt x="37" y="532"/>
                  </a:lnTo>
                  <a:lnTo>
                    <a:pt x="38" y="531"/>
                  </a:lnTo>
                  <a:lnTo>
                    <a:pt x="54" y="517"/>
                  </a:lnTo>
                  <a:lnTo>
                    <a:pt x="57" y="515"/>
                  </a:lnTo>
                  <a:lnTo>
                    <a:pt x="61" y="512"/>
                  </a:lnTo>
                  <a:lnTo>
                    <a:pt x="61" y="506"/>
                  </a:lnTo>
                  <a:lnTo>
                    <a:pt x="67" y="472"/>
                  </a:lnTo>
                  <a:lnTo>
                    <a:pt x="74" y="433"/>
                  </a:lnTo>
                  <a:lnTo>
                    <a:pt x="73" y="432"/>
                  </a:lnTo>
                  <a:lnTo>
                    <a:pt x="67" y="428"/>
                  </a:lnTo>
                  <a:lnTo>
                    <a:pt x="66" y="427"/>
                  </a:lnTo>
                  <a:lnTo>
                    <a:pt x="64" y="426"/>
                  </a:lnTo>
                  <a:lnTo>
                    <a:pt x="63" y="426"/>
                  </a:lnTo>
                  <a:lnTo>
                    <a:pt x="62" y="426"/>
                  </a:lnTo>
                  <a:lnTo>
                    <a:pt x="62" y="425"/>
                  </a:lnTo>
                  <a:lnTo>
                    <a:pt x="61" y="425"/>
                  </a:lnTo>
                  <a:lnTo>
                    <a:pt x="60" y="424"/>
                  </a:lnTo>
                  <a:lnTo>
                    <a:pt x="59" y="422"/>
                  </a:lnTo>
                  <a:lnTo>
                    <a:pt x="56" y="418"/>
                  </a:lnTo>
                  <a:lnTo>
                    <a:pt x="56" y="418"/>
                  </a:lnTo>
                  <a:lnTo>
                    <a:pt x="56" y="418"/>
                  </a:lnTo>
                  <a:lnTo>
                    <a:pt x="60" y="409"/>
                  </a:lnTo>
                  <a:lnTo>
                    <a:pt x="60" y="409"/>
                  </a:lnTo>
                  <a:lnTo>
                    <a:pt x="66" y="404"/>
                  </a:lnTo>
                  <a:lnTo>
                    <a:pt x="67" y="403"/>
                  </a:lnTo>
                  <a:lnTo>
                    <a:pt x="69" y="402"/>
                  </a:lnTo>
                  <a:lnTo>
                    <a:pt x="70" y="401"/>
                  </a:lnTo>
                  <a:lnTo>
                    <a:pt x="71" y="400"/>
                  </a:lnTo>
                  <a:lnTo>
                    <a:pt x="72" y="399"/>
                  </a:lnTo>
                  <a:lnTo>
                    <a:pt x="72" y="394"/>
                  </a:lnTo>
                  <a:lnTo>
                    <a:pt x="72" y="392"/>
                  </a:lnTo>
                  <a:lnTo>
                    <a:pt x="72" y="391"/>
                  </a:lnTo>
                  <a:lnTo>
                    <a:pt x="71" y="391"/>
                  </a:lnTo>
                  <a:lnTo>
                    <a:pt x="69" y="389"/>
                  </a:lnTo>
                  <a:lnTo>
                    <a:pt x="65" y="385"/>
                  </a:lnTo>
                  <a:lnTo>
                    <a:pt x="65" y="384"/>
                  </a:lnTo>
                  <a:lnTo>
                    <a:pt x="67" y="376"/>
                  </a:lnTo>
                  <a:lnTo>
                    <a:pt x="68" y="374"/>
                  </a:lnTo>
                  <a:lnTo>
                    <a:pt x="78" y="355"/>
                  </a:lnTo>
                  <a:lnTo>
                    <a:pt x="93" y="328"/>
                  </a:lnTo>
                  <a:lnTo>
                    <a:pt x="101" y="316"/>
                  </a:lnTo>
                  <a:lnTo>
                    <a:pt x="107" y="307"/>
                  </a:lnTo>
                  <a:lnTo>
                    <a:pt x="108" y="306"/>
                  </a:lnTo>
                  <a:lnTo>
                    <a:pt x="111" y="292"/>
                  </a:lnTo>
                  <a:lnTo>
                    <a:pt x="124" y="277"/>
                  </a:lnTo>
                  <a:lnTo>
                    <a:pt x="126" y="272"/>
                  </a:lnTo>
                  <a:lnTo>
                    <a:pt x="127" y="268"/>
                  </a:lnTo>
                  <a:lnTo>
                    <a:pt x="129" y="259"/>
                  </a:lnTo>
                  <a:lnTo>
                    <a:pt x="130" y="257"/>
                  </a:lnTo>
                  <a:lnTo>
                    <a:pt x="133" y="247"/>
                  </a:lnTo>
                  <a:lnTo>
                    <a:pt x="134" y="246"/>
                  </a:lnTo>
                  <a:lnTo>
                    <a:pt x="135" y="245"/>
                  </a:lnTo>
                  <a:lnTo>
                    <a:pt x="140" y="241"/>
                  </a:lnTo>
                  <a:lnTo>
                    <a:pt x="159" y="219"/>
                  </a:lnTo>
                  <a:lnTo>
                    <a:pt x="161" y="216"/>
                  </a:lnTo>
                  <a:lnTo>
                    <a:pt x="163" y="214"/>
                  </a:lnTo>
                  <a:lnTo>
                    <a:pt x="164" y="212"/>
                  </a:lnTo>
                  <a:lnTo>
                    <a:pt x="164" y="211"/>
                  </a:lnTo>
                  <a:lnTo>
                    <a:pt x="165" y="209"/>
                  </a:lnTo>
                  <a:lnTo>
                    <a:pt x="166" y="208"/>
                  </a:lnTo>
                  <a:lnTo>
                    <a:pt x="170" y="192"/>
                  </a:lnTo>
                  <a:lnTo>
                    <a:pt x="167" y="189"/>
                  </a:lnTo>
                  <a:lnTo>
                    <a:pt x="162" y="185"/>
                  </a:lnTo>
                  <a:lnTo>
                    <a:pt x="156" y="180"/>
                  </a:lnTo>
                  <a:lnTo>
                    <a:pt x="153" y="178"/>
                  </a:lnTo>
                  <a:lnTo>
                    <a:pt x="152" y="178"/>
                  </a:lnTo>
                  <a:lnTo>
                    <a:pt x="151" y="177"/>
                  </a:lnTo>
                  <a:lnTo>
                    <a:pt x="150" y="176"/>
                  </a:lnTo>
                  <a:lnTo>
                    <a:pt x="149" y="175"/>
                  </a:lnTo>
                  <a:lnTo>
                    <a:pt x="148" y="173"/>
                  </a:lnTo>
                  <a:lnTo>
                    <a:pt x="147" y="168"/>
                  </a:lnTo>
                  <a:lnTo>
                    <a:pt x="147" y="167"/>
                  </a:lnTo>
                  <a:lnTo>
                    <a:pt x="147" y="166"/>
                  </a:lnTo>
                  <a:lnTo>
                    <a:pt x="147" y="165"/>
                  </a:lnTo>
                  <a:lnTo>
                    <a:pt x="147" y="164"/>
                  </a:lnTo>
                  <a:lnTo>
                    <a:pt x="148" y="164"/>
                  </a:lnTo>
                  <a:lnTo>
                    <a:pt x="149" y="163"/>
                  </a:lnTo>
                  <a:lnTo>
                    <a:pt x="151" y="159"/>
                  </a:lnTo>
                  <a:lnTo>
                    <a:pt x="152" y="156"/>
                  </a:lnTo>
                  <a:lnTo>
                    <a:pt x="153" y="154"/>
                  </a:lnTo>
                  <a:lnTo>
                    <a:pt x="152" y="147"/>
                  </a:lnTo>
                  <a:lnTo>
                    <a:pt x="152" y="146"/>
                  </a:lnTo>
                  <a:lnTo>
                    <a:pt x="149" y="136"/>
                  </a:lnTo>
                  <a:lnTo>
                    <a:pt x="166" y="142"/>
                  </a:lnTo>
                  <a:lnTo>
                    <a:pt x="174" y="144"/>
                  </a:lnTo>
                  <a:lnTo>
                    <a:pt x="174" y="141"/>
                  </a:lnTo>
                  <a:lnTo>
                    <a:pt x="175" y="138"/>
                  </a:lnTo>
                  <a:lnTo>
                    <a:pt x="176" y="132"/>
                  </a:lnTo>
                  <a:lnTo>
                    <a:pt x="176" y="131"/>
                  </a:lnTo>
                  <a:lnTo>
                    <a:pt x="177" y="129"/>
                  </a:lnTo>
                  <a:lnTo>
                    <a:pt x="181" y="124"/>
                  </a:lnTo>
                  <a:lnTo>
                    <a:pt x="195" y="114"/>
                  </a:lnTo>
                  <a:lnTo>
                    <a:pt x="204" y="105"/>
                  </a:lnTo>
                  <a:lnTo>
                    <a:pt x="202" y="104"/>
                  </a:lnTo>
                  <a:lnTo>
                    <a:pt x="207" y="86"/>
                  </a:lnTo>
                  <a:lnTo>
                    <a:pt x="209" y="82"/>
                  </a:lnTo>
                  <a:lnTo>
                    <a:pt x="209" y="80"/>
                  </a:lnTo>
                  <a:lnTo>
                    <a:pt x="214" y="77"/>
                  </a:lnTo>
                  <a:lnTo>
                    <a:pt x="219" y="79"/>
                  </a:lnTo>
                  <a:lnTo>
                    <a:pt x="222" y="80"/>
                  </a:lnTo>
                  <a:lnTo>
                    <a:pt x="223" y="84"/>
                  </a:lnTo>
                  <a:lnTo>
                    <a:pt x="224" y="88"/>
                  </a:lnTo>
                  <a:lnTo>
                    <a:pt x="224" y="88"/>
                  </a:lnTo>
                  <a:lnTo>
                    <a:pt x="227" y="90"/>
                  </a:lnTo>
                  <a:lnTo>
                    <a:pt x="253" y="91"/>
                  </a:lnTo>
                  <a:lnTo>
                    <a:pt x="264" y="87"/>
                  </a:lnTo>
                  <a:lnTo>
                    <a:pt x="264" y="86"/>
                  </a:lnTo>
                  <a:lnTo>
                    <a:pt x="265" y="86"/>
                  </a:lnTo>
                  <a:lnTo>
                    <a:pt x="265" y="85"/>
                  </a:lnTo>
                  <a:lnTo>
                    <a:pt x="265" y="84"/>
                  </a:lnTo>
                  <a:lnTo>
                    <a:pt x="265" y="84"/>
                  </a:lnTo>
                  <a:lnTo>
                    <a:pt x="266" y="84"/>
                  </a:lnTo>
                  <a:lnTo>
                    <a:pt x="275" y="86"/>
                  </a:lnTo>
                  <a:lnTo>
                    <a:pt x="276" y="86"/>
                  </a:lnTo>
                  <a:lnTo>
                    <a:pt x="277" y="87"/>
                  </a:lnTo>
                  <a:lnTo>
                    <a:pt x="277" y="88"/>
                  </a:lnTo>
                  <a:lnTo>
                    <a:pt x="277" y="90"/>
                  </a:lnTo>
                  <a:lnTo>
                    <a:pt x="278" y="96"/>
                  </a:lnTo>
                  <a:lnTo>
                    <a:pt x="292" y="108"/>
                  </a:lnTo>
                  <a:lnTo>
                    <a:pt x="300" y="109"/>
                  </a:lnTo>
                  <a:lnTo>
                    <a:pt x="303" y="110"/>
                  </a:lnTo>
                  <a:lnTo>
                    <a:pt x="311" y="116"/>
                  </a:lnTo>
                  <a:lnTo>
                    <a:pt x="317" y="129"/>
                  </a:lnTo>
                  <a:lnTo>
                    <a:pt x="320" y="140"/>
                  </a:lnTo>
                  <a:lnTo>
                    <a:pt x="324" y="147"/>
                  </a:lnTo>
                  <a:lnTo>
                    <a:pt x="329" y="154"/>
                  </a:lnTo>
                  <a:lnTo>
                    <a:pt x="329" y="154"/>
                  </a:lnTo>
                  <a:lnTo>
                    <a:pt x="330" y="153"/>
                  </a:lnTo>
                  <a:lnTo>
                    <a:pt x="331" y="153"/>
                  </a:lnTo>
                  <a:lnTo>
                    <a:pt x="337" y="141"/>
                  </a:lnTo>
                  <a:lnTo>
                    <a:pt x="341" y="145"/>
                  </a:lnTo>
                  <a:lnTo>
                    <a:pt x="347" y="146"/>
                  </a:lnTo>
                  <a:lnTo>
                    <a:pt x="373" y="145"/>
                  </a:lnTo>
                  <a:lnTo>
                    <a:pt x="377" y="130"/>
                  </a:lnTo>
                  <a:lnTo>
                    <a:pt x="378" y="128"/>
                  </a:lnTo>
                  <a:lnTo>
                    <a:pt x="383" y="116"/>
                  </a:lnTo>
                  <a:lnTo>
                    <a:pt x="385" y="112"/>
                  </a:lnTo>
                  <a:lnTo>
                    <a:pt x="385" y="104"/>
                  </a:lnTo>
                  <a:lnTo>
                    <a:pt x="381" y="100"/>
                  </a:lnTo>
                  <a:lnTo>
                    <a:pt x="381" y="100"/>
                  </a:lnTo>
                  <a:lnTo>
                    <a:pt x="381" y="99"/>
                  </a:lnTo>
                  <a:lnTo>
                    <a:pt x="379" y="85"/>
                  </a:lnTo>
                  <a:lnTo>
                    <a:pt x="385" y="72"/>
                  </a:lnTo>
                  <a:lnTo>
                    <a:pt x="394" y="56"/>
                  </a:lnTo>
                  <a:lnTo>
                    <a:pt x="401" y="45"/>
                  </a:lnTo>
                  <a:lnTo>
                    <a:pt x="404" y="41"/>
                  </a:lnTo>
                  <a:lnTo>
                    <a:pt x="410" y="31"/>
                  </a:lnTo>
                  <a:lnTo>
                    <a:pt x="410" y="30"/>
                  </a:lnTo>
                  <a:lnTo>
                    <a:pt x="410" y="28"/>
                  </a:lnTo>
                  <a:lnTo>
                    <a:pt x="411" y="24"/>
                  </a:lnTo>
                  <a:lnTo>
                    <a:pt x="411" y="22"/>
                  </a:lnTo>
                  <a:lnTo>
                    <a:pt x="411" y="22"/>
                  </a:lnTo>
                  <a:lnTo>
                    <a:pt x="411" y="20"/>
                  </a:lnTo>
                  <a:lnTo>
                    <a:pt x="410" y="19"/>
                  </a:lnTo>
                  <a:lnTo>
                    <a:pt x="410" y="18"/>
                  </a:lnTo>
                  <a:lnTo>
                    <a:pt x="410" y="18"/>
                  </a:lnTo>
                  <a:lnTo>
                    <a:pt x="409" y="17"/>
                  </a:lnTo>
                  <a:lnTo>
                    <a:pt x="409" y="17"/>
                  </a:lnTo>
                  <a:lnTo>
                    <a:pt x="409" y="16"/>
                  </a:lnTo>
                  <a:lnTo>
                    <a:pt x="409" y="14"/>
                  </a:lnTo>
                  <a:lnTo>
                    <a:pt x="409" y="14"/>
                  </a:lnTo>
                  <a:lnTo>
                    <a:pt x="409" y="14"/>
                  </a:lnTo>
                  <a:lnTo>
                    <a:pt x="409" y="14"/>
                  </a:lnTo>
                  <a:lnTo>
                    <a:pt x="413" y="0"/>
                  </a:lnTo>
                  <a:lnTo>
                    <a:pt x="416" y="2"/>
                  </a:lnTo>
                  <a:lnTo>
                    <a:pt x="431" y="4"/>
                  </a:lnTo>
                  <a:lnTo>
                    <a:pt x="432" y="4"/>
                  </a:lnTo>
                  <a:lnTo>
                    <a:pt x="454" y="16"/>
                  </a:lnTo>
                  <a:lnTo>
                    <a:pt x="454" y="17"/>
                  </a:lnTo>
                  <a:lnTo>
                    <a:pt x="455" y="17"/>
                  </a:lnTo>
                  <a:lnTo>
                    <a:pt x="455" y="17"/>
                  </a:lnTo>
                  <a:lnTo>
                    <a:pt x="457" y="18"/>
                  </a:lnTo>
                  <a:lnTo>
                    <a:pt x="457" y="19"/>
                  </a:lnTo>
                  <a:lnTo>
                    <a:pt x="458" y="19"/>
                  </a:lnTo>
                  <a:lnTo>
                    <a:pt x="458" y="19"/>
                  </a:lnTo>
                  <a:lnTo>
                    <a:pt x="458" y="20"/>
                  </a:lnTo>
                  <a:lnTo>
                    <a:pt x="458" y="20"/>
                  </a:lnTo>
                  <a:lnTo>
                    <a:pt x="458" y="20"/>
                  </a:lnTo>
                  <a:lnTo>
                    <a:pt x="458" y="21"/>
                  </a:lnTo>
                  <a:lnTo>
                    <a:pt x="458" y="21"/>
                  </a:lnTo>
                  <a:lnTo>
                    <a:pt x="458" y="21"/>
                  </a:lnTo>
                  <a:lnTo>
                    <a:pt x="458" y="22"/>
                  </a:lnTo>
                  <a:lnTo>
                    <a:pt x="458" y="23"/>
                  </a:lnTo>
                  <a:lnTo>
                    <a:pt x="458" y="23"/>
                  </a:lnTo>
                  <a:lnTo>
                    <a:pt x="458" y="24"/>
                  </a:lnTo>
                  <a:lnTo>
                    <a:pt x="459" y="25"/>
                  </a:lnTo>
                  <a:lnTo>
                    <a:pt x="459" y="25"/>
                  </a:lnTo>
                  <a:lnTo>
                    <a:pt x="470" y="34"/>
                  </a:lnTo>
                  <a:lnTo>
                    <a:pt x="470" y="34"/>
                  </a:lnTo>
                  <a:lnTo>
                    <a:pt x="478" y="36"/>
                  </a:lnTo>
                  <a:lnTo>
                    <a:pt x="478" y="36"/>
                  </a:lnTo>
                  <a:lnTo>
                    <a:pt x="480" y="37"/>
                  </a:lnTo>
                  <a:lnTo>
                    <a:pt x="483" y="37"/>
                  </a:lnTo>
                  <a:lnTo>
                    <a:pt x="484" y="37"/>
                  </a:lnTo>
                  <a:lnTo>
                    <a:pt x="488" y="37"/>
                  </a:lnTo>
                  <a:lnTo>
                    <a:pt x="516" y="47"/>
                  </a:lnTo>
                  <a:lnTo>
                    <a:pt x="532" y="52"/>
                  </a:lnTo>
                  <a:lnTo>
                    <a:pt x="539" y="54"/>
                  </a:lnTo>
                  <a:lnTo>
                    <a:pt x="547" y="51"/>
                  </a:lnTo>
                  <a:lnTo>
                    <a:pt x="550" y="51"/>
                  </a:lnTo>
                  <a:lnTo>
                    <a:pt x="551" y="52"/>
                  </a:lnTo>
                  <a:lnTo>
                    <a:pt x="565" y="55"/>
                  </a:lnTo>
                  <a:lnTo>
                    <a:pt x="565" y="55"/>
                  </a:lnTo>
                  <a:lnTo>
                    <a:pt x="565" y="55"/>
                  </a:lnTo>
                  <a:lnTo>
                    <a:pt x="564" y="55"/>
                  </a:lnTo>
                  <a:lnTo>
                    <a:pt x="564" y="55"/>
                  </a:lnTo>
                  <a:lnTo>
                    <a:pt x="564" y="55"/>
                  </a:lnTo>
                  <a:lnTo>
                    <a:pt x="564" y="55"/>
                  </a:lnTo>
                  <a:lnTo>
                    <a:pt x="565" y="55"/>
                  </a:lnTo>
                  <a:lnTo>
                    <a:pt x="565" y="55"/>
                  </a:lnTo>
                  <a:moveTo>
                    <a:pt x="611" y="840"/>
                  </a:moveTo>
                  <a:lnTo>
                    <a:pt x="613" y="840"/>
                  </a:lnTo>
                  <a:lnTo>
                    <a:pt x="614" y="841"/>
                  </a:lnTo>
                  <a:lnTo>
                    <a:pt x="621" y="843"/>
                  </a:lnTo>
                  <a:lnTo>
                    <a:pt x="623" y="843"/>
                  </a:lnTo>
                  <a:lnTo>
                    <a:pt x="628" y="841"/>
                  </a:lnTo>
                  <a:lnTo>
                    <a:pt x="628" y="838"/>
                  </a:lnTo>
                  <a:lnTo>
                    <a:pt x="628" y="837"/>
                  </a:lnTo>
                  <a:lnTo>
                    <a:pt x="627" y="836"/>
                  </a:lnTo>
                  <a:lnTo>
                    <a:pt x="623" y="835"/>
                  </a:lnTo>
                  <a:lnTo>
                    <a:pt x="618" y="836"/>
                  </a:lnTo>
                  <a:lnTo>
                    <a:pt x="611" y="839"/>
                  </a:lnTo>
                  <a:lnTo>
                    <a:pt x="611" y="840"/>
                  </a:lnTo>
                </a:path>
              </a:pathLst>
            </a:custGeom>
            <a:solidFill>
              <a:srgbClr val="3F6075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60" name="Freeform 495"/>
            <p:cNvSpPr>
              <a:spLocks/>
            </p:cNvSpPr>
            <p:nvPr/>
          </p:nvSpPr>
          <p:spPr bwMode="auto">
            <a:xfrm>
              <a:off x="7778254" y="2232401"/>
              <a:ext cx="2945" cy="294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1 w 1"/>
                <a:gd name="T15" fmla="*/ 0 h 1"/>
                <a:gd name="T16" fmla="*/ 1 w 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61" name="Freeform 496"/>
            <p:cNvSpPr>
              <a:spLocks/>
            </p:cNvSpPr>
            <p:nvPr/>
          </p:nvSpPr>
          <p:spPr bwMode="auto">
            <a:xfrm>
              <a:off x="7790027" y="2223572"/>
              <a:ext cx="2945" cy="294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  <a:gd name="T12" fmla="*/ 0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1 w 1"/>
                <a:gd name="T23" fmla="*/ 0 h 1"/>
                <a:gd name="T24" fmla="*/ 1 w 1"/>
                <a:gd name="T2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62" name="Freeform 497"/>
            <p:cNvSpPr>
              <a:spLocks/>
            </p:cNvSpPr>
            <p:nvPr/>
          </p:nvSpPr>
          <p:spPr bwMode="auto">
            <a:xfrm>
              <a:off x="7784140" y="2220627"/>
              <a:ext cx="2945" cy="294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1 h 1"/>
                <a:gd name="T16" fmla="*/ 1 w 1"/>
                <a:gd name="T17" fmla="*/ 1 h 1"/>
                <a:gd name="T18" fmla="*/ 1 w 1"/>
                <a:gd name="T19" fmla="*/ 1 h 1"/>
                <a:gd name="T20" fmla="*/ 1 w 1"/>
                <a:gd name="T2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63" name="Rectangle 498"/>
            <p:cNvSpPr>
              <a:spLocks noChangeArrowheads="1"/>
            </p:cNvSpPr>
            <p:nvPr/>
          </p:nvSpPr>
          <p:spPr bwMode="auto">
            <a:xfrm>
              <a:off x="7601654" y="1955728"/>
              <a:ext cx="2945" cy="2945"/>
            </a:xfrm>
            <a:prstGeom prst="rect">
              <a:avLst/>
            </a:pr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64" name="Freeform 499"/>
            <p:cNvSpPr>
              <a:spLocks/>
            </p:cNvSpPr>
            <p:nvPr/>
          </p:nvSpPr>
          <p:spPr bwMode="auto">
            <a:xfrm>
              <a:off x="6662734" y="2941742"/>
              <a:ext cx="1038995" cy="1142009"/>
            </a:xfrm>
            <a:custGeom>
              <a:avLst/>
              <a:gdLst>
                <a:gd name="T0" fmla="*/ 13 w 353"/>
                <a:gd name="T1" fmla="*/ 138 h 388"/>
                <a:gd name="T2" fmla="*/ 6 w 353"/>
                <a:gd name="T3" fmla="*/ 122 h 388"/>
                <a:gd name="T4" fmla="*/ 9 w 353"/>
                <a:gd name="T5" fmla="*/ 105 h 388"/>
                <a:gd name="T6" fmla="*/ 3 w 353"/>
                <a:gd name="T7" fmla="*/ 80 h 388"/>
                <a:gd name="T8" fmla="*/ 9 w 353"/>
                <a:gd name="T9" fmla="*/ 74 h 388"/>
                <a:gd name="T10" fmla="*/ 25 w 353"/>
                <a:gd name="T11" fmla="*/ 62 h 388"/>
                <a:gd name="T12" fmla="*/ 40 w 353"/>
                <a:gd name="T13" fmla="*/ 66 h 388"/>
                <a:gd name="T14" fmla="*/ 65 w 353"/>
                <a:gd name="T15" fmla="*/ 62 h 388"/>
                <a:gd name="T16" fmla="*/ 69 w 353"/>
                <a:gd name="T17" fmla="*/ 68 h 388"/>
                <a:gd name="T18" fmla="*/ 71 w 353"/>
                <a:gd name="T19" fmla="*/ 86 h 388"/>
                <a:gd name="T20" fmla="*/ 98 w 353"/>
                <a:gd name="T21" fmla="*/ 90 h 388"/>
                <a:gd name="T22" fmla="*/ 116 w 353"/>
                <a:gd name="T23" fmla="*/ 88 h 388"/>
                <a:gd name="T24" fmla="*/ 124 w 353"/>
                <a:gd name="T25" fmla="*/ 80 h 388"/>
                <a:gd name="T26" fmla="*/ 141 w 353"/>
                <a:gd name="T27" fmla="*/ 78 h 388"/>
                <a:gd name="T28" fmla="*/ 160 w 353"/>
                <a:gd name="T29" fmla="*/ 87 h 388"/>
                <a:gd name="T30" fmla="*/ 159 w 353"/>
                <a:gd name="T31" fmla="*/ 68 h 388"/>
                <a:gd name="T32" fmla="*/ 163 w 353"/>
                <a:gd name="T33" fmla="*/ 57 h 388"/>
                <a:gd name="T34" fmla="*/ 168 w 353"/>
                <a:gd name="T35" fmla="*/ 31 h 388"/>
                <a:gd name="T36" fmla="*/ 170 w 353"/>
                <a:gd name="T37" fmla="*/ 8 h 388"/>
                <a:gd name="T38" fmla="*/ 188 w 353"/>
                <a:gd name="T39" fmla="*/ 5 h 388"/>
                <a:gd name="T40" fmla="*/ 211 w 353"/>
                <a:gd name="T41" fmla="*/ 3 h 388"/>
                <a:gd name="T42" fmla="*/ 226 w 353"/>
                <a:gd name="T43" fmla="*/ 12 h 388"/>
                <a:gd name="T44" fmla="*/ 222 w 353"/>
                <a:gd name="T45" fmla="*/ 29 h 388"/>
                <a:gd name="T46" fmla="*/ 226 w 353"/>
                <a:gd name="T47" fmla="*/ 46 h 388"/>
                <a:gd name="T48" fmla="*/ 232 w 353"/>
                <a:gd name="T49" fmla="*/ 61 h 388"/>
                <a:gd name="T50" fmla="*/ 209 w 353"/>
                <a:gd name="T51" fmla="*/ 96 h 388"/>
                <a:gd name="T52" fmla="*/ 199 w 353"/>
                <a:gd name="T53" fmla="*/ 125 h 388"/>
                <a:gd name="T54" fmla="*/ 212 w 353"/>
                <a:gd name="T55" fmla="*/ 157 h 388"/>
                <a:gd name="T56" fmla="*/ 224 w 353"/>
                <a:gd name="T57" fmla="*/ 172 h 388"/>
                <a:gd name="T58" fmla="*/ 255 w 353"/>
                <a:gd name="T59" fmla="*/ 177 h 388"/>
                <a:gd name="T60" fmla="*/ 276 w 353"/>
                <a:gd name="T61" fmla="*/ 173 h 388"/>
                <a:gd name="T62" fmla="*/ 292 w 353"/>
                <a:gd name="T63" fmla="*/ 183 h 388"/>
                <a:gd name="T64" fmla="*/ 307 w 353"/>
                <a:gd name="T65" fmla="*/ 199 h 388"/>
                <a:gd name="T66" fmla="*/ 334 w 353"/>
                <a:gd name="T67" fmla="*/ 213 h 388"/>
                <a:gd name="T68" fmla="*/ 345 w 353"/>
                <a:gd name="T69" fmla="*/ 226 h 388"/>
                <a:gd name="T70" fmla="*/ 337 w 353"/>
                <a:gd name="T71" fmla="*/ 248 h 388"/>
                <a:gd name="T72" fmla="*/ 326 w 353"/>
                <a:gd name="T73" fmla="*/ 250 h 388"/>
                <a:gd name="T74" fmla="*/ 312 w 353"/>
                <a:gd name="T75" fmla="*/ 263 h 388"/>
                <a:gd name="T76" fmla="*/ 294 w 353"/>
                <a:gd name="T77" fmla="*/ 268 h 388"/>
                <a:gd name="T78" fmla="*/ 277 w 353"/>
                <a:gd name="T79" fmla="*/ 267 h 388"/>
                <a:gd name="T80" fmla="*/ 271 w 353"/>
                <a:gd name="T81" fmla="*/ 268 h 388"/>
                <a:gd name="T82" fmla="*/ 285 w 353"/>
                <a:gd name="T83" fmla="*/ 291 h 388"/>
                <a:gd name="T84" fmla="*/ 292 w 353"/>
                <a:gd name="T85" fmla="*/ 317 h 388"/>
                <a:gd name="T86" fmla="*/ 277 w 353"/>
                <a:gd name="T87" fmla="*/ 323 h 388"/>
                <a:gd name="T88" fmla="*/ 254 w 353"/>
                <a:gd name="T89" fmla="*/ 324 h 388"/>
                <a:gd name="T90" fmla="*/ 222 w 353"/>
                <a:gd name="T91" fmla="*/ 345 h 388"/>
                <a:gd name="T92" fmla="*/ 224 w 353"/>
                <a:gd name="T93" fmla="*/ 357 h 388"/>
                <a:gd name="T94" fmla="*/ 217 w 353"/>
                <a:gd name="T95" fmla="*/ 369 h 388"/>
                <a:gd name="T96" fmla="*/ 208 w 353"/>
                <a:gd name="T97" fmla="*/ 375 h 388"/>
                <a:gd name="T98" fmla="*/ 194 w 353"/>
                <a:gd name="T99" fmla="*/ 365 h 388"/>
                <a:gd name="T100" fmla="*/ 169 w 353"/>
                <a:gd name="T101" fmla="*/ 366 h 388"/>
                <a:gd name="T102" fmla="*/ 158 w 353"/>
                <a:gd name="T103" fmla="*/ 363 h 388"/>
                <a:gd name="T104" fmla="*/ 149 w 353"/>
                <a:gd name="T105" fmla="*/ 370 h 388"/>
                <a:gd name="T106" fmla="*/ 146 w 353"/>
                <a:gd name="T107" fmla="*/ 373 h 388"/>
                <a:gd name="T108" fmla="*/ 129 w 353"/>
                <a:gd name="T109" fmla="*/ 384 h 388"/>
                <a:gd name="T110" fmla="*/ 114 w 353"/>
                <a:gd name="T111" fmla="*/ 388 h 388"/>
                <a:gd name="T112" fmla="*/ 104 w 353"/>
                <a:gd name="T113" fmla="*/ 354 h 388"/>
                <a:gd name="T114" fmla="*/ 97 w 353"/>
                <a:gd name="T115" fmla="*/ 309 h 388"/>
                <a:gd name="T116" fmla="*/ 86 w 353"/>
                <a:gd name="T117" fmla="*/ 275 h 388"/>
                <a:gd name="T118" fmla="*/ 70 w 353"/>
                <a:gd name="T119" fmla="*/ 245 h 388"/>
                <a:gd name="T120" fmla="*/ 44 w 353"/>
                <a:gd name="T121" fmla="*/ 221 h 388"/>
                <a:gd name="T122" fmla="*/ 32 w 353"/>
                <a:gd name="T123" fmla="*/ 192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3" h="388">
                  <a:moveTo>
                    <a:pt x="23" y="176"/>
                  </a:moveTo>
                  <a:lnTo>
                    <a:pt x="23" y="176"/>
                  </a:lnTo>
                  <a:lnTo>
                    <a:pt x="23" y="176"/>
                  </a:lnTo>
                  <a:lnTo>
                    <a:pt x="23" y="175"/>
                  </a:lnTo>
                  <a:lnTo>
                    <a:pt x="23" y="175"/>
                  </a:lnTo>
                  <a:lnTo>
                    <a:pt x="23" y="175"/>
                  </a:lnTo>
                  <a:lnTo>
                    <a:pt x="23" y="175"/>
                  </a:lnTo>
                  <a:lnTo>
                    <a:pt x="23" y="174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22" y="171"/>
                  </a:lnTo>
                  <a:lnTo>
                    <a:pt x="22" y="170"/>
                  </a:lnTo>
                  <a:lnTo>
                    <a:pt x="22" y="170"/>
                  </a:lnTo>
                  <a:lnTo>
                    <a:pt x="20" y="164"/>
                  </a:lnTo>
                  <a:lnTo>
                    <a:pt x="20" y="162"/>
                  </a:lnTo>
                  <a:lnTo>
                    <a:pt x="20" y="162"/>
                  </a:lnTo>
                  <a:lnTo>
                    <a:pt x="20" y="162"/>
                  </a:lnTo>
                  <a:lnTo>
                    <a:pt x="20" y="162"/>
                  </a:lnTo>
                  <a:lnTo>
                    <a:pt x="20" y="161"/>
                  </a:lnTo>
                  <a:lnTo>
                    <a:pt x="20" y="161"/>
                  </a:lnTo>
                  <a:lnTo>
                    <a:pt x="20" y="161"/>
                  </a:lnTo>
                  <a:lnTo>
                    <a:pt x="19" y="157"/>
                  </a:lnTo>
                  <a:lnTo>
                    <a:pt x="18" y="153"/>
                  </a:lnTo>
                  <a:lnTo>
                    <a:pt x="16" y="147"/>
                  </a:lnTo>
                  <a:lnTo>
                    <a:pt x="15" y="144"/>
                  </a:lnTo>
                  <a:lnTo>
                    <a:pt x="15" y="144"/>
                  </a:lnTo>
                  <a:lnTo>
                    <a:pt x="15" y="143"/>
                  </a:lnTo>
                  <a:lnTo>
                    <a:pt x="15" y="143"/>
                  </a:lnTo>
                  <a:lnTo>
                    <a:pt x="14" y="142"/>
                  </a:lnTo>
                  <a:lnTo>
                    <a:pt x="14" y="141"/>
                  </a:lnTo>
                  <a:lnTo>
                    <a:pt x="14" y="139"/>
                  </a:lnTo>
                  <a:lnTo>
                    <a:pt x="14" y="139"/>
                  </a:lnTo>
                  <a:lnTo>
                    <a:pt x="13" y="138"/>
                  </a:lnTo>
                  <a:lnTo>
                    <a:pt x="13" y="138"/>
                  </a:lnTo>
                  <a:lnTo>
                    <a:pt x="13" y="138"/>
                  </a:lnTo>
                  <a:lnTo>
                    <a:pt x="13" y="137"/>
                  </a:lnTo>
                  <a:lnTo>
                    <a:pt x="13" y="136"/>
                  </a:lnTo>
                  <a:lnTo>
                    <a:pt x="13" y="136"/>
                  </a:lnTo>
                  <a:lnTo>
                    <a:pt x="13" y="135"/>
                  </a:lnTo>
                  <a:lnTo>
                    <a:pt x="12" y="131"/>
                  </a:lnTo>
                  <a:lnTo>
                    <a:pt x="11" y="129"/>
                  </a:lnTo>
                  <a:lnTo>
                    <a:pt x="11" y="128"/>
                  </a:lnTo>
                  <a:lnTo>
                    <a:pt x="11" y="128"/>
                  </a:lnTo>
                  <a:lnTo>
                    <a:pt x="11" y="128"/>
                  </a:lnTo>
                  <a:lnTo>
                    <a:pt x="11" y="128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126"/>
                  </a:lnTo>
                  <a:lnTo>
                    <a:pt x="10" y="127"/>
                  </a:lnTo>
                  <a:lnTo>
                    <a:pt x="9" y="127"/>
                  </a:lnTo>
                  <a:lnTo>
                    <a:pt x="9" y="127"/>
                  </a:lnTo>
                  <a:lnTo>
                    <a:pt x="9" y="127"/>
                  </a:lnTo>
                  <a:lnTo>
                    <a:pt x="9" y="127"/>
                  </a:lnTo>
                  <a:lnTo>
                    <a:pt x="8" y="126"/>
                  </a:lnTo>
                  <a:lnTo>
                    <a:pt x="8" y="126"/>
                  </a:lnTo>
                  <a:lnTo>
                    <a:pt x="8" y="126"/>
                  </a:lnTo>
                  <a:lnTo>
                    <a:pt x="8" y="125"/>
                  </a:lnTo>
                  <a:lnTo>
                    <a:pt x="8" y="123"/>
                  </a:lnTo>
                  <a:lnTo>
                    <a:pt x="7" y="123"/>
                  </a:lnTo>
                  <a:lnTo>
                    <a:pt x="7" y="123"/>
                  </a:lnTo>
                  <a:lnTo>
                    <a:pt x="6" y="123"/>
                  </a:lnTo>
                  <a:lnTo>
                    <a:pt x="6" y="122"/>
                  </a:lnTo>
                  <a:lnTo>
                    <a:pt x="6" y="122"/>
                  </a:lnTo>
                  <a:lnTo>
                    <a:pt x="6" y="122"/>
                  </a:lnTo>
                  <a:lnTo>
                    <a:pt x="6" y="121"/>
                  </a:lnTo>
                  <a:lnTo>
                    <a:pt x="6" y="120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9" y="117"/>
                  </a:lnTo>
                  <a:lnTo>
                    <a:pt x="10" y="117"/>
                  </a:lnTo>
                  <a:lnTo>
                    <a:pt x="10" y="117"/>
                  </a:lnTo>
                  <a:lnTo>
                    <a:pt x="10" y="117"/>
                  </a:lnTo>
                  <a:lnTo>
                    <a:pt x="11" y="117"/>
                  </a:lnTo>
                  <a:lnTo>
                    <a:pt x="11" y="117"/>
                  </a:lnTo>
                  <a:lnTo>
                    <a:pt x="11" y="117"/>
                  </a:lnTo>
                  <a:lnTo>
                    <a:pt x="11" y="117"/>
                  </a:lnTo>
                  <a:lnTo>
                    <a:pt x="11" y="117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4"/>
                  </a:lnTo>
                  <a:lnTo>
                    <a:pt x="11" y="113"/>
                  </a:lnTo>
                  <a:lnTo>
                    <a:pt x="11" y="112"/>
                  </a:lnTo>
                  <a:lnTo>
                    <a:pt x="11" y="112"/>
                  </a:lnTo>
                  <a:lnTo>
                    <a:pt x="11" y="112"/>
                  </a:lnTo>
                  <a:lnTo>
                    <a:pt x="11" y="112"/>
                  </a:lnTo>
                  <a:lnTo>
                    <a:pt x="11" y="111"/>
                  </a:lnTo>
                  <a:lnTo>
                    <a:pt x="11" y="111"/>
                  </a:lnTo>
                  <a:lnTo>
                    <a:pt x="11" y="111"/>
                  </a:lnTo>
                  <a:lnTo>
                    <a:pt x="11" y="111"/>
                  </a:lnTo>
                  <a:lnTo>
                    <a:pt x="10" y="110"/>
                  </a:lnTo>
                  <a:lnTo>
                    <a:pt x="10" y="109"/>
                  </a:lnTo>
                  <a:lnTo>
                    <a:pt x="9" y="106"/>
                  </a:lnTo>
                  <a:lnTo>
                    <a:pt x="9" y="106"/>
                  </a:lnTo>
                  <a:lnTo>
                    <a:pt x="9" y="106"/>
                  </a:lnTo>
                  <a:lnTo>
                    <a:pt x="9" y="105"/>
                  </a:lnTo>
                  <a:lnTo>
                    <a:pt x="8" y="105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8" y="103"/>
                  </a:lnTo>
                  <a:lnTo>
                    <a:pt x="8" y="102"/>
                  </a:lnTo>
                  <a:lnTo>
                    <a:pt x="8" y="102"/>
                  </a:lnTo>
                  <a:lnTo>
                    <a:pt x="7" y="102"/>
                  </a:lnTo>
                  <a:lnTo>
                    <a:pt x="7" y="101"/>
                  </a:lnTo>
                  <a:lnTo>
                    <a:pt x="7" y="101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6" y="99"/>
                  </a:lnTo>
                  <a:lnTo>
                    <a:pt x="4" y="97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1" y="91"/>
                  </a:lnTo>
                  <a:lnTo>
                    <a:pt x="2" y="90"/>
                  </a:lnTo>
                  <a:lnTo>
                    <a:pt x="2" y="90"/>
                  </a:lnTo>
                  <a:lnTo>
                    <a:pt x="2" y="90"/>
                  </a:lnTo>
                  <a:lnTo>
                    <a:pt x="2" y="89"/>
                  </a:lnTo>
                  <a:lnTo>
                    <a:pt x="3" y="89"/>
                  </a:lnTo>
                  <a:lnTo>
                    <a:pt x="3" y="89"/>
                  </a:lnTo>
                  <a:lnTo>
                    <a:pt x="3" y="89"/>
                  </a:lnTo>
                  <a:lnTo>
                    <a:pt x="3" y="89"/>
                  </a:lnTo>
                  <a:lnTo>
                    <a:pt x="3" y="88"/>
                  </a:lnTo>
                  <a:lnTo>
                    <a:pt x="4" y="83"/>
                  </a:lnTo>
                  <a:lnTo>
                    <a:pt x="4" y="81"/>
                  </a:lnTo>
                  <a:lnTo>
                    <a:pt x="4" y="81"/>
                  </a:lnTo>
                  <a:lnTo>
                    <a:pt x="4" y="81"/>
                  </a:lnTo>
                  <a:lnTo>
                    <a:pt x="4" y="81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" y="80"/>
                  </a:lnTo>
                  <a:lnTo>
                    <a:pt x="3" y="80"/>
                  </a:lnTo>
                  <a:lnTo>
                    <a:pt x="3" y="80"/>
                  </a:lnTo>
                  <a:lnTo>
                    <a:pt x="3" y="79"/>
                  </a:lnTo>
                  <a:lnTo>
                    <a:pt x="3" y="79"/>
                  </a:lnTo>
                  <a:lnTo>
                    <a:pt x="3" y="79"/>
                  </a:lnTo>
                  <a:lnTo>
                    <a:pt x="4" y="79"/>
                  </a:lnTo>
                  <a:lnTo>
                    <a:pt x="4" y="79"/>
                  </a:lnTo>
                  <a:lnTo>
                    <a:pt x="4" y="79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5" y="77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7" y="75"/>
                  </a:lnTo>
                  <a:lnTo>
                    <a:pt x="7" y="75"/>
                  </a:lnTo>
                  <a:lnTo>
                    <a:pt x="7" y="75"/>
                  </a:lnTo>
                  <a:lnTo>
                    <a:pt x="8" y="75"/>
                  </a:lnTo>
                  <a:lnTo>
                    <a:pt x="8" y="75"/>
                  </a:lnTo>
                  <a:lnTo>
                    <a:pt x="8" y="75"/>
                  </a:lnTo>
                  <a:lnTo>
                    <a:pt x="9" y="74"/>
                  </a:lnTo>
                  <a:lnTo>
                    <a:pt x="9" y="74"/>
                  </a:lnTo>
                  <a:lnTo>
                    <a:pt x="9" y="74"/>
                  </a:lnTo>
                  <a:lnTo>
                    <a:pt x="9" y="74"/>
                  </a:lnTo>
                  <a:lnTo>
                    <a:pt x="9" y="74"/>
                  </a:lnTo>
                  <a:lnTo>
                    <a:pt x="9" y="74"/>
                  </a:lnTo>
                  <a:lnTo>
                    <a:pt x="10" y="73"/>
                  </a:lnTo>
                  <a:lnTo>
                    <a:pt x="10" y="73"/>
                  </a:lnTo>
                  <a:lnTo>
                    <a:pt x="10" y="73"/>
                  </a:lnTo>
                  <a:lnTo>
                    <a:pt x="10" y="73"/>
                  </a:lnTo>
                  <a:lnTo>
                    <a:pt x="10" y="73"/>
                  </a:lnTo>
                  <a:lnTo>
                    <a:pt x="10" y="73"/>
                  </a:lnTo>
                  <a:lnTo>
                    <a:pt x="10" y="72"/>
                  </a:lnTo>
                  <a:lnTo>
                    <a:pt x="12" y="68"/>
                  </a:lnTo>
                  <a:lnTo>
                    <a:pt x="14" y="66"/>
                  </a:lnTo>
                  <a:lnTo>
                    <a:pt x="14" y="65"/>
                  </a:lnTo>
                  <a:lnTo>
                    <a:pt x="14" y="65"/>
                  </a:lnTo>
                  <a:lnTo>
                    <a:pt x="14" y="65"/>
                  </a:lnTo>
                  <a:lnTo>
                    <a:pt x="15" y="65"/>
                  </a:lnTo>
                  <a:lnTo>
                    <a:pt x="15" y="65"/>
                  </a:lnTo>
                  <a:lnTo>
                    <a:pt x="15" y="65"/>
                  </a:lnTo>
                  <a:lnTo>
                    <a:pt x="15" y="65"/>
                  </a:lnTo>
                  <a:lnTo>
                    <a:pt x="15" y="64"/>
                  </a:lnTo>
                  <a:lnTo>
                    <a:pt x="15" y="64"/>
                  </a:lnTo>
                  <a:lnTo>
                    <a:pt x="15" y="64"/>
                  </a:lnTo>
                  <a:lnTo>
                    <a:pt x="15" y="63"/>
                  </a:lnTo>
                  <a:lnTo>
                    <a:pt x="17" y="62"/>
                  </a:lnTo>
                  <a:lnTo>
                    <a:pt x="19" y="62"/>
                  </a:lnTo>
                  <a:lnTo>
                    <a:pt x="20" y="62"/>
                  </a:lnTo>
                  <a:lnTo>
                    <a:pt x="22" y="61"/>
                  </a:lnTo>
                  <a:lnTo>
                    <a:pt x="23" y="61"/>
                  </a:lnTo>
                  <a:lnTo>
                    <a:pt x="24" y="61"/>
                  </a:lnTo>
                  <a:lnTo>
                    <a:pt x="24" y="61"/>
                  </a:lnTo>
                  <a:lnTo>
                    <a:pt x="24" y="61"/>
                  </a:lnTo>
                  <a:lnTo>
                    <a:pt x="24" y="61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8" y="66"/>
                  </a:lnTo>
                  <a:lnTo>
                    <a:pt x="30" y="66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31" y="64"/>
                  </a:lnTo>
                  <a:lnTo>
                    <a:pt x="34" y="64"/>
                  </a:lnTo>
                  <a:lnTo>
                    <a:pt x="34" y="64"/>
                  </a:lnTo>
                  <a:lnTo>
                    <a:pt x="35" y="64"/>
                  </a:lnTo>
                  <a:lnTo>
                    <a:pt x="35" y="64"/>
                  </a:lnTo>
                  <a:lnTo>
                    <a:pt x="35" y="66"/>
                  </a:lnTo>
                  <a:lnTo>
                    <a:pt x="35" y="66"/>
                  </a:lnTo>
                  <a:lnTo>
                    <a:pt x="35" y="67"/>
                  </a:lnTo>
                  <a:lnTo>
                    <a:pt x="35" y="67"/>
                  </a:lnTo>
                  <a:lnTo>
                    <a:pt x="35" y="67"/>
                  </a:lnTo>
                  <a:lnTo>
                    <a:pt x="36" y="68"/>
                  </a:lnTo>
                  <a:lnTo>
                    <a:pt x="36" y="68"/>
                  </a:lnTo>
                  <a:lnTo>
                    <a:pt x="36" y="68"/>
                  </a:lnTo>
                  <a:lnTo>
                    <a:pt x="36" y="68"/>
                  </a:lnTo>
                  <a:lnTo>
                    <a:pt x="36" y="68"/>
                  </a:lnTo>
                  <a:lnTo>
                    <a:pt x="36" y="68"/>
                  </a:lnTo>
                  <a:lnTo>
                    <a:pt x="38" y="67"/>
                  </a:lnTo>
                  <a:lnTo>
                    <a:pt x="38" y="67"/>
                  </a:lnTo>
                  <a:lnTo>
                    <a:pt x="38" y="67"/>
                  </a:lnTo>
                  <a:lnTo>
                    <a:pt x="38" y="67"/>
                  </a:lnTo>
                  <a:lnTo>
                    <a:pt x="38" y="67"/>
                  </a:lnTo>
                  <a:lnTo>
                    <a:pt x="38" y="67"/>
                  </a:lnTo>
                  <a:lnTo>
                    <a:pt x="39" y="66"/>
                  </a:lnTo>
                  <a:lnTo>
                    <a:pt x="40" y="66"/>
                  </a:lnTo>
                  <a:lnTo>
                    <a:pt x="42" y="63"/>
                  </a:lnTo>
                  <a:lnTo>
                    <a:pt x="42" y="63"/>
                  </a:lnTo>
                  <a:lnTo>
                    <a:pt x="42" y="62"/>
                  </a:lnTo>
                  <a:lnTo>
                    <a:pt x="42" y="62"/>
                  </a:lnTo>
                  <a:lnTo>
                    <a:pt x="42" y="62"/>
                  </a:lnTo>
                  <a:lnTo>
                    <a:pt x="43" y="62"/>
                  </a:lnTo>
                  <a:lnTo>
                    <a:pt x="43" y="61"/>
                  </a:lnTo>
                  <a:lnTo>
                    <a:pt x="44" y="61"/>
                  </a:lnTo>
                  <a:lnTo>
                    <a:pt x="46" y="61"/>
                  </a:lnTo>
                  <a:lnTo>
                    <a:pt x="47" y="61"/>
                  </a:lnTo>
                  <a:lnTo>
                    <a:pt x="48" y="62"/>
                  </a:lnTo>
                  <a:lnTo>
                    <a:pt x="49" y="62"/>
                  </a:lnTo>
                  <a:lnTo>
                    <a:pt x="49" y="62"/>
                  </a:lnTo>
                  <a:lnTo>
                    <a:pt x="50" y="62"/>
                  </a:lnTo>
                  <a:lnTo>
                    <a:pt x="51" y="63"/>
                  </a:lnTo>
                  <a:lnTo>
                    <a:pt x="54" y="64"/>
                  </a:lnTo>
                  <a:lnTo>
                    <a:pt x="55" y="63"/>
                  </a:lnTo>
                  <a:lnTo>
                    <a:pt x="58" y="65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62" y="65"/>
                  </a:lnTo>
                  <a:lnTo>
                    <a:pt x="65" y="63"/>
                  </a:lnTo>
                  <a:lnTo>
                    <a:pt x="65" y="63"/>
                  </a:lnTo>
                  <a:lnTo>
                    <a:pt x="65" y="63"/>
                  </a:lnTo>
                  <a:lnTo>
                    <a:pt x="65" y="63"/>
                  </a:lnTo>
                  <a:lnTo>
                    <a:pt x="65" y="63"/>
                  </a:lnTo>
                  <a:lnTo>
                    <a:pt x="65" y="62"/>
                  </a:lnTo>
                  <a:lnTo>
                    <a:pt x="65" y="62"/>
                  </a:lnTo>
                  <a:lnTo>
                    <a:pt x="65" y="62"/>
                  </a:lnTo>
                  <a:lnTo>
                    <a:pt x="65" y="61"/>
                  </a:lnTo>
                  <a:lnTo>
                    <a:pt x="65" y="61"/>
                  </a:lnTo>
                  <a:lnTo>
                    <a:pt x="66" y="61"/>
                  </a:lnTo>
                  <a:lnTo>
                    <a:pt x="66" y="61"/>
                  </a:lnTo>
                  <a:lnTo>
                    <a:pt x="67" y="61"/>
                  </a:lnTo>
                  <a:lnTo>
                    <a:pt x="70" y="61"/>
                  </a:lnTo>
                  <a:lnTo>
                    <a:pt x="70" y="61"/>
                  </a:lnTo>
                  <a:lnTo>
                    <a:pt x="72" y="61"/>
                  </a:lnTo>
                  <a:lnTo>
                    <a:pt x="72" y="61"/>
                  </a:lnTo>
                  <a:lnTo>
                    <a:pt x="72" y="61"/>
                  </a:lnTo>
                  <a:lnTo>
                    <a:pt x="72" y="62"/>
                  </a:lnTo>
                  <a:lnTo>
                    <a:pt x="72" y="62"/>
                  </a:lnTo>
                  <a:lnTo>
                    <a:pt x="72" y="62"/>
                  </a:lnTo>
                  <a:lnTo>
                    <a:pt x="73" y="65"/>
                  </a:lnTo>
                  <a:lnTo>
                    <a:pt x="73" y="65"/>
                  </a:lnTo>
                  <a:lnTo>
                    <a:pt x="73" y="65"/>
                  </a:lnTo>
                  <a:lnTo>
                    <a:pt x="73" y="65"/>
                  </a:lnTo>
                  <a:lnTo>
                    <a:pt x="73" y="65"/>
                  </a:lnTo>
                  <a:lnTo>
                    <a:pt x="72" y="66"/>
                  </a:lnTo>
                  <a:lnTo>
                    <a:pt x="72" y="66"/>
                  </a:lnTo>
                  <a:lnTo>
                    <a:pt x="72" y="66"/>
                  </a:lnTo>
                  <a:lnTo>
                    <a:pt x="72" y="67"/>
                  </a:lnTo>
                  <a:lnTo>
                    <a:pt x="72" y="67"/>
                  </a:lnTo>
                  <a:lnTo>
                    <a:pt x="72" y="67"/>
                  </a:lnTo>
                  <a:lnTo>
                    <a:pt x="71" y="67"/>
                  </a:lnTo>
                  <a:lnTo>
                    <a:pt x="71" y="67"/>
                  </a:lnTo>
                  <a:lnTo>
                    <a:pt x="71" y="67"/>
                  </a:lnTo>
                  <a:lnTo>
                    <a:pt x="71" y="67"/>
                  </a:lnTo>
                  <a:lnTo>
                    <a:pt x="71" y="68"/>
                  </a:lnTo>
                  <a:lnTo>
                    <a:pt x="70" y="67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69"/>
                  </a:lnTo>
                  <a:lnTo>
                    <a:pt x="67" y="73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6" y="75"/>
                  </a:lnTo>
                  <a:lnTo>
                    <a:pt x="66" y="75"/>
                  </a:lnTo>
                  <a:lnTo>
                    <a:pt x="68" y="79"/>
                  </a:lnTo>
                  <a:lnTo>
                    <a:pt x="69" y="80"/>
                  </a:lnTo>
                  <a:lnTo>
                    <a:pt x="69" y="80"/>
                  </a:lnTo>
                  <a:lnTo>
                    <a:pt x="70" y="81"/>
                  </a:lnTo>
                  <a:lnTo>
                    <a:pt x="70" y="81"/>
                  </a:lnTo>
                  <a:lnTo>
                    <a:pt x="71" y="82"/>
                  </a:lnTo>
                  <a:lnTo>
                    <a:pt x="71" y="82"/>
                  </a:lnTo>
                  <a:lnTo>
                    <a:pt x="71" y="82"/>
                  </a:lnTo>
                  <a:lnTo>
                    <a:pt x="71" y="83"/>
                  </a:lnTo>
                  <a:lnTo>
                    <a:pt x="71" y="83"/>
                  </a:lnTo>
                  <a:lnTo>
                    <a:pt x="71" y="83"/>
                  </a:lnTo>
                  <a:lnTo>
                    <a:pt x="70" y="83"/>
                  </a:lnTo>
                  <a:lnTo>
                    <a:pt x="70" y="85"/>
                  </a:lnTo>
                  <a:lnTo>
                    <a:pt x="70" y="85"/>
                  </a:lnTo>
                  <a:lnTo>
                    <a:pt x="70" y="85"/>
                  </a:lnTo>
                  <a:lnTo>
                    <a:pt x="70" y="85"/>
                  </a:lnTo>
                  <a:lnTo>
                    <a:pt x="70" y="85"/>
                  </a:lnTo>
                  <a:lnTo>
                    <a:pt x="70" y="86"/>
                  </a:lnTo>
                  <a:lnTo>
                    <a:pt x="70" y="86"/>
                  </a:lnTo>
                  <a:lnTo>
                    <a:pt x="70" y="86"/>
                  </a:lnTo>
                  <a:lnTo>
                    <a:pt x="71" y="86"/>
                  </a:lnTo>
                  <a:lnTo>
                    <a:pt x="71" y="86"/>
                  </a:lnTo>
                  <a:lnTo>
                    <a:pt x="76" y="88"/>
                  </a:lnTo>
                  <a:lnTo>
                    <a:pt x="76" y="88"/>
                  </a:lnTo>
                  <a:lnTo>
                    <a:pt x="77" y="90"/>
                  </a:lnTo>
                  <a:lnTo>
                    <a:pt x="77" y="90"/>
                  </a:lnTo>
                  <a:lnTo>
                    <a:pt x="78" y="92"/>
                  </a:lnTo>
                  <a:lnTo>
                    <a:pt x="79" y="95"/>
                  </a:lnTo>
                  <a:lnTo>
                    <a:pt x="80" y="94"/>
                  </a:lnTo>
                  <a:lnTo>
                    <a:pt x="80" y="94"/>
                  </a:lnTo>
                  <a:lnTo>
                    <a:pt x="80" y="94"/>
                  </a:lnTo>
                  <a:lnTo>
                    <a:pt x="80" y="94"/>
                  </a:lnTo>
                  <a:lnTo>
                    <a:pt x="81" y="94"/>
                  </a:lnTo>
                  <a:lnTo>
                    <a:pt x="81" y="94"/>
                  </a:lnTo>
                  <a:lnTo>
                    <a:pt x="82" y="94"/>
                  </a:lnTo>
                  <a:lnTo>
                    <a:pt x="82" y="94"/>
                  </a:lnTo>
                  <a:lnTo>
                    <a:pt x="85" y="94"/>
                  </a:lnTo>
                  <a:lnTo>
                    <a:pt x="86" y="94"/>
                  </a:lnTo>
                  <a:lnTo>
                    <a:pt x="88" y="94"/>
                  </a:lnTo>
                  <a:lnTo>
                    <a:pt x="88" y="94"/>
                  </a:lnTo>
                  <a:lnTo>
                    <a:pt x="88" y="94"/>
                  </a:lnTo>
                  <a:lnTo>
                    <a:pt x="88" y="94"/>
                  </a:lnTo>
                  <a:lnTo>
                    <a:pt x="89" y="93"/>
                  </a:lnTo>
                  <a:lnTo>
                    <a:pt x="90" y="92"/>
                  </a:lnTo>
                  <a:lnTo>
                    <a:pt x="90" y="92"/>
                  </a:lnTo>
                  <a:lnTo>
                    <a:pt x="91" y="91"/>
                  </a:lnTo>
                  <a:lnTo>
                    <a:pt x="92" y="91"/>
                  </a:lnTo>
                  <a:lnTo>
                    <a:pt x="93" y="90"/>
                  </a:lnTo>
                  <a:lnTo>
                    <a:pt x="93" y="90"/>
                  </a:lnTo>
                  <a:lnTo>
                    <a:pt x="93" y="90"/>
                  </a:lnTo>
                  <a:lnTo>
                    <a:pt x="94" y="90"/>
                  </a:lnTo>
                  <a:lnTo>
                    <a:pt x="94" y="90"/>
                  </a:lnTo>
                  <a:lnTo>
                    <a:pt x="95" y="90"/>
                  </a:lnTo>
                  <a:lnTo>
                    <a:pt x="97" y="90"/>
                  </a:lnTo>
                  <a:lnTo>
                    <a:pt x="98" y="90"/>
                  </a:lnTo>
                  <a:lnTo>
                    <a:pt x="100" y="90"/>
                  </a:lnTo>
                  <a:lnTo>
                    <a:pt x="102" y="90"/>
                  </a:lnTo>
                  <a:lnTo>
                    <a:pt x="102" y="90"/>
                  </a:lnTo>
                  <a:lnTo>
                    <a:pt x="103" y="91"/>
                  </a:lnTo>
                  <a:lnTo>
                    <a:pt x="103" y="91"/>
                  </a:lnTo>
                  <a:lnTo>
                    <a:pt x="103" y="91"/>
                  </a:lnTo>
                  <a:lnTo>
                    <a:pt x="103" y="91"/>
                  </a:lnTo>
                  <a:lnTo>
                    <a:pt x="105" y="88"/>
                  </a:lnTo>
                  <a:lnTo>
                    <a:pt x="105" y="88"/>
                  </a:lnTo>
                  <a:lnTo>
                    <a:pt x="106" y="86"/>
                  </a:lnTo>
                  <a:lnTo>
                    <a:pt x="108" y="84"/>
                  </a:lnTo>
                  <a:lnTo>
                    <a:pt x="109" y="85"/>
                  </a:lnTo>
                  <a:lnTo>
                    <a:pt x="109" y="85"/>
                  </a:lnTo>
                  <a:lnTo>
                    <a:pt x="109" y="85"/>
                  </a:lnTo>
                  <a:lnTo>
                    <a:pt x="109" y="85"/>
                  </a:lnTo>
                  <a:lnTo>
                    <a:pt x="109" y="85"/>
                  </a:lnTo>
                  <a:lnTo>
                    <a:pt x="110" y="85"/>
                  </a:lnTo>
                  <a:lnTo>
                    <a:pt x="110" y="85"/>
                  </a:lnTo>
                  <a:lnTo>
                    <a:pt x="110" y="85"/>
                  </a:lnTo>
                  <a:lnTo>
                    <a:pt x="111" y="85"/>
                  </a:lnTo>
                  <a:lnTo>
                    <a:pt x="111" y="85"/>
                  </a:lnTo>
                  <a:lnTo>
                    <a:pt x="111" y="86"/>
                  </a:lnTo>
                  <a:lnTo>
                    <a:pt x="111" y="86"/>
                  </a:lnTo>
                  <a:lnTo>
                    <a:pt x="111" y="86"/>
                  </a:lnTo>
                  <a:lnTo>
                    <a:pt x="111" y="86"/>
                  </a:lnTo>
                  <a:lnTo>
                    <a:pt x="112" y="86"/>
                  </a:lnTo>
                  <a:lnTo>
                    <a:pt x="112" y="86"/>
                  </a:lnTo>
                  <a:lnTo>
                    <a:pt x="112" y="86"/>
                  </a:lnTo>
                  <a:lnTo>
                    <a:pt x="112" y="86"/>
                  </a:lnTo>
                  <a:lnTo>
                    <a:pt x="112" y="86"/>
                  </a:lnTo>
                  <a:lnTo>
                    <a:pt x="112" y="86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7" y="88"/>
                  </a:lnTo>
                  <a:lnTo>
                    <a:pt x="117" y="89"/>
                  </a:lnTo>
                  <a:lnTo>
                    <a:pt x="120" y="90"/>
                  </a:lnTo>
                  <a:lnTo>
                    <a:pt x="120" y="90"/>
                  </a:lnTo>
                  <a:lnTo>
                    <a:pt x="122" y="91"/>
                  </a:lnTo>
                  <a:lnTo>
                    <a:pt x="122" y="91"/>
                  </a:lnTo>
                  <a:lnTo>
                    <a:pt x="123" y="91"/>
                  </a:lnTo>
                  <a:lnTo>
                    <a:pt x="123" y="91"/>
                  </a:lnTo>
                  <a:lnTo>
                    <a:pt x="124" y="91"/>
                  </a:lnTo>
                  <a:lnTo>
                    <a:pt x="124" y="90"/>
                  </a:lnTo>
                  <a:lnTo>
                    <a:pt x="124" y="87"/>
                  </a:lnTo>
                  <a:lnTo>
                    <a:pt x="124" y="87"/>
                  </a:lnTo>
                  <a:lnTo>
                    <a:pt x="124" y="86"/>
                  </a:lnTo>
                  <a:lnTo>
                    <a:pt x="124" y="85"/>
                  </a:lnTo>
                  <a:lnTo>
                    <a:pt x="124" y="84"/>
                  </a:lnTo>
                  <a:lnTo>
                    <a:pt x="124" y="84"/>
                  </a:lnTo>
                  <a:lnTo>
                    <a:pt x="124" y="83"/>
                  </a:lnTo>
                  <a:lnTo>
                    <a:pt x="124" y="83"/>
                  </a:lnTo>
                  <a:lnTo>
                    <a:pt x="124" y="83"/>
                  </a:lnTo>
                  <a:lnTo>
                    <a:pt x="124" y="83"/>
                  </a:lnTo>
                  <a:lnTo>
                    <a:pt x="124" y="83"/>
                  </a:lnTo>
                  <a:lnTo>
                    <a:pt x="123" y="82"/>
                  </a:lnTo>
                  <a:lnTo>
                    <a:pt x="123" y="81"/>
                  </a:lnTo>
                  <a:lnTo>
                    <a:pt x="123" y="81"/>
                  </a:lnTo>
                  <a:lnTo>
                    <a:pt x="123" y="81"/>
                  </a:lnTo>
                  <a:lnTo>
                    <a:pt x="123" y="81"/>
                  </a:lnTo>
                  <a:lnTo>
                    <a:pt x="122" y="81"/>
                  </a:lnTo>
                  <a:lnTo>
                    <a:pt x="123" y="81"/>
                  </a:lnTo>
                  <a:lnTo>
                    <a:pt x="123" y="80"/>
                  </a:lnTo>
                  <a:lnTo>
                    <a:pt x="123" y="80"/>
                  </a:lnTo>
                  <a:lnTo>
                    <a:pt x="123" y="80"/>
                  </a:lnTo>
                  <a:lnTo>
                    <a:pt x="124" y="80"/>
                  </a:lnTo>
                  <a:lnTo>
                    <a:pt x="124" y="80"/>
                  </a:lnTo>
                  <a:lnTo>
                    <a:pt x="124" y="80"/>
                  </a:lnTo>
                  <a:lnTo>
                    <a:pt x="124" y="80"/>
                  </a:lnTo>
                  <a:lnTo>
                    <a:pt x="125" y="80"/>
                  </a:lnTo>
                  <a:lnTo>
                    <a:pt x="126" y="81"/>
                  </a:lnTo>
                  <a:lnTo>
                    <a:pt x="128" y="81"/>
                  </a:lnTo>
                  <a:lnTo>
                    <a:pt x="129" y="80"/>
                  </a:lnTo>
                  <a:lnTo>
                    <a:pt x="129" y="80"/>
                  </a:lnTo>
                  <a:lnTo>
                    <a:pt x="130" y="80"/>
                  </a:lnTo>
                  <a:lnTo>
                    <a:pt x="130" y="80"/>
                  </a:lnTo>
                  <a:lnTo>
                    <a:pt x="130" y="80"/>
                  </a:lnTo>
                  <a:lnTo>
                    <a:pt x="130" y="80"/>
                  </a:lnTo>
                  <a:lnTo>
                    <a:pt x="130" y="80"/>
                  </a:lnTo>
                  <a:lnTo>
                    <a:pt x="130" y="80"/>
                  </a:lnTo>
                  <a:lnTo>
                    <a:pt x="131" y="79"/>
                  </a:lnTo>
                  <a:lnTo>
                    <a:pt x="131" y="79"/>
                  </a:lnTo>
                  <a:lnTo>
                    <a:pt x="131" y="79"/>
                  </a:lnTo>
                  <a:lnTo>
                    <a:pt x="131" y="79"/>
                  </a:lnTo>
                  <a:lnTo>
                    <a:pt x="131" y="79"/>
                  </a:lnTo>
                  <a:lnTo>
                    <a:pt x="132" y="78"/>
                  </a:lnTo>
                  <a:lnTo>
                    <a:pt x="132" y="78"/>
                  </a:lnTo>
                  <a:lnTo>
                    <a:pt x="132" y="78"/>
                  </a:lnTo>
                  <a:lnTo>
                    <a:pt x="137" y="76"/>
                  </a:lnTo>
                  <a:lnTo>
                    <a:pt x="137" y="76"/>
                  </a:lnTo>
                  <a:lnTo>
                    <a:pt x="137" y="76"/>
                  </a:lnTo>
                  <a:lnTo>
                    <a:pt x="137" y="76"/>
                  </a:lnTo>
                  <a:lnTo>
                    <a:pt x="137" y="76"/>
                  </a:lnTo>
                  <a:lnTo>
                    <a:pt x="137" y="76"/>
                  </a:lnTo>
                  <a:lnTo>
                    <a:pt x="138" y="77"/>
                  </a:lnTo>
                  <a:lnTo>
                    <a:pt x="140" y="77"/>
                  </a:lnTo>
                  <a:lnTo>
                    <a:pt x="140" y="77"/>
                  </a:lnTo>
                  <a:lnTo>
                    <a:pt x="140" y="78"/>
                  </a:lnTo>
                  <a:lnTo>
                    <a:pt x="140" y="78"/>
                  </a:lnTo>
                  <a:lnTo>
                    <a:pt x="141" y="78"/>
                  </a:lnTo>
                  <a:lnTo>
                    <a:pt x="141" y="78"/>
                  </a:lnTo>
                  <a:lnTo>
                    <a:pt x="142" y="78"/>
                  </a:lnTo>
                  <a:lnTo>
                    <a:pt x="145" y="77"/>
                  </a:lnTo>
                  <a:lnTo>
                    <a:pt x="145" y="77"/>
                  </a:lnTo>
                  <a:lnTo>
                    <a:pt x="146" y="77"/>
                  </a:lnTo>
                  <a:lnTo>
                    <a:pt x="146" y="77"/>
                  </a:lnTo>
                  <a:lnTo>
                    <a:pt x="146" y="77"/>
                  </a:lnTo>
                  <a:lnTo>
                    <a:pt x="146" y="77"/>
                  </a:lnTo>
                  <a:lnTo>
                    <a:pt x="146" y="76"/>
                  </a:lnTo>
                  <a:lnTo>
                    <a:pt x="147" y="76"/>
                  </a:lnTo>
                  <a:lnTo>
                    <a:pt x="147" y="76"/>
                  </a:lnTo>
                  <a:lnTo>
                    <a:pt x="147" y="76"/>
                  </a:lnTo>
                  <a:lnTo>
                    <a:pt x="147" y="76"/>
                  </a:lnTo>
                  <a:lnTo>
                    <a:pt x="147" y="76"/>
                  </a:lnTo>
                  <a:lnTo>
                    <a:pt x="148" y="76"/>
                  </a:lnTo>
                  <a:lnTo>
                    <a:pt x="148" y="76"/>
                  </a:lnTo>
                  <a:lnTo>
                    <a:pt x="148" y="76"/>
                  </a:lnTo>
                  <a:lnTo>
                    <a:pt x="149" y="77"/>
                  </a:lnTo>
                  <a:lnTo>
                    <a:pt x="149" y="77"/>
                  </a:lnTo>
                  <a:lnTo>
                    <a:pt x="149" y="77"/>
                  </a:lnTo>
                  <a:lnTo>
                    <a:pt x="150" y="78"/>
                  </a:lnTo>
                  <a:lnTo>
                    <a:pt x="151" y="79"/>
                  </a:lnTo>
                  <a:lnTo>
                    <a:pt x="153" y="81"/>
                  </a:lnTo>
                  <a:lnTo>
                    <a:pt x="155" y="83"/>
                  </a:lnTo>
                  <a:lnTo>
                    <a:pt x="157" y="86"/>
                  </a:lnTo>
                  <a:lnTo>
                    <a:pt x="158" y="86"/>
                  </a:lnTo>
                  <a:lnTo>
                    <a:pt x="158" y="86"/>
                  </a:lnTo>
                  <a:lnTo>
                    <a:pt x="159" y="87"/>
                  </a:lnTo>
                  <a:lnTo>
                    <a:pt x="160" y="87"/>
                  </a:lnTo>
                  <a:lnTo>
                    <a:pt x="160" y="87"/>
                  </a:lnTo>
                  <a:lnTo>
                    <a:pt x="160" y="87"/>
                  </a:lnTo>
                  <a:lnTo>
                    <a:pt x="160" y="87"/>
                  </a:lnTo>
                  <a:lnTo>
                    <a:pt x="160" y="87"/>
                  </a:lnTo>
                  <a:lnTo>
                    <a:pt x="160" y="87"/>
                  </a:lnTo>
                  <a:lnTo>
                    <a:pt x="161" y="86"/>
                  </a:lnTo>
                  <a:lnTo>
                    <a:pt x="161" y="86"/>
                  </a:lnTo>
                  <a:lnTo>
                    <a:pt x="161" y="86"/>
                  </a:lnTo>
                  <a:lnTo>
                    <a:pt x="161" y="85"/>
                  </a:lnTo>
                  <a:lnTo>
                    <a:pt x="161" y="83"/>
                  </a:lnTo>
                  <a:lnTo>
                    <a:pt x="161" y="81"/>
                  </a:lnTo>
                  <a:lnTo>
                    <a:pt x="161" y="80"/>
                  </a:lnTo>
                  <a:lnTo>
                    <a:pt x="160" y="79"/>
                  </a:lnTo>
                  <a:lnTo>
                    <a:pt x="159" y="79"/>
                  </a:lnTo>
                  <a:lnTo>
                    <a:pt x="158" y="79"/>
                  </a:lnTo>
                  <a:lnTo>
                    <a:pt x="158" y="79"/>
                  </a:lnTo>
                  <a:lnTo>
                    <a:pt x="155" y="75"/>
                  </a:lnTo>
                  <a:lnTo>
                    <a:pt x="155" y="75"/>
                  </a:lnTo>
                  <a:lnTo>
                    <a:pt x="155" y="75"/>
                  </a:lnTo>
                  <a:lnTo>
                    <a:pt x="155" y="75"/>
                  </a:lnTo>
                  <a:lnTo>
                    <a:pt x="155" y="75"/>
                  </a:lnTo>
                  <a:lnTo>
                    <a:pt x="155" y="75"/>
                  </a:lnTo>
                  <a:lnTo>
                    <a:pt x="157" y="70"/>
                  </a:lnTo>
                  <a:lnTo>
                    <a:pt x="157" y="70"/>
                  </a:lnTo>
                  <a:lnTo>
                    <a:pt x="157" y="70"/>
                  </a:lnTo>
                  <a:lnTo>
                    <a:pt x="157" y="70"/>
                  </a:lnTo>
                  <a:lnTo>
                    <a:pt x="158" y="69"/>
                  </a:lnTo>
                  <a:lnTo>
                    <a:pt x="158" y="69"/>
                  </a:lnTo>
                  <a:lnTo>
                    <a:pt x="158" y="69"/>
                  </a:lnTo>
                  <a:lnTo>
                    <a:pt x="158" y="69"/>
                  </a:lnTo>
                  <a:lnTo>
                    <a:pt x="158" y="69"/>
                  </a:lnTo>
                  <a:lnTo>
                    <a:pt x="159" y="69"/>
                  </a:lnTo>
                  <a:lnTo>
                    <a:pt x="159" y="69"/>
                  </a:lnTo>
                  <a:lnTo>
                    <a:pt x="159" y="69"/>
                  </a:lnTo>
                  <a:lnTo>
                    <a:pt x="159" y="69"/>
                  </a:lnTo>
                  <a:lnTo>
                    <a:pt x="159" y="69"/>
                  </a:lnTo>
                  <a:lnTo>
                    <a:pt x="159" y="68"/>
                  </a:lnTo>
                  <a:lnTo>
                    <a:pt x="160" y="68"/>
                  </a:lnTo>
                  <a:lnTo>
                    <a:pt x="160" y="68"/>
                  </a:lnTo>
                  <a:lnTo>
                    <a:pt x="160" y="68"/>
                  </a:lnTo>
                  <a:lnTo>
                    <a:pt x="160" y="68"/>
                  </a:lnTo>
                  <a:lnTo>
                    <a:pt x="160" y="68"/>
                  </a:lnTo>
                  <a:lnTo>
                    <a:pt x="160" y="68"/>
                  </a:lnTo>
                  <a:lnTo>
                    <a:pt x="160" y="68"/>
                  </a:lnTo>
                  <a:lnTo>
                    <a:pt x="161" y="66"/>
                  </a:lnTo>
                  <a:lnTo>
                    <a:pt x="161" y="66"/>
                  </a:lnTo>
                  <a:lnTo>
                    <a:pt x="161" y="66"/>
                  </a:lnTo>
                  <a:lnTo>
                    <a:pt x="161" y="66"/>
                  </a:lnTo>
                  <a:lnTo>
                    <a:pt x="161" y="65"/>
                  </a:lnTo>
                  <a:lnTo>
                    <a:pt x="161" y="65"/>
                  </a:lnTo>
                  <a:lnTo>
                    <a:pt x="161" y="65"/>
                  </a:lnTo>
                  <a:lnTo>
                    <a:pt x="161" y="64"/>
                  </a:lnTo>
                  <a:lnTo>
                    <a:pt x="161" y="64"/>
                  </a:lnTo>
                  <a:lnTo>
                    <a:pt x="161" y="64"/>
                  </a:lnTo>
                  <a:lnTo>
                    <a:pt x="160" y="64"/>
                  </a:lnTo>
                  <a:lnTo>
                    <a:pt x="160" y="63"/>
                  </a:lnTo>
                  <a:lnTo>
                    <a:pt x="160" y="63"/>
                  </a:lnTo>
                  <a:lnTo>
                    <a:pt x="160" y="63"/>
                  </a:lnTo>
                  <a:lnTo>
                    <a:pt x="160" y="63"/>
                  </a:lnTo>
                  <a:lnTo>
                    <a:pt x="161" y="63"/>
                  </a:lnTo>
                  <a:lnTo>
                    <a:pt x="161" y="62"/>
                  </a:lnTo>
                  <a:lnTo>
                    <a:pt x="161" y="62"/>
                  </a:lnTo>
                  <a:lnTo>
                    <a:pt x="162" y="60"/>
                  </a:lnTo>
                  <a:lnTo>
                    <a:pt x="162" y="60"/>
                  </a:lnTo>
                  <a:lnTo>
                    <a:pt x="163" y="58"/>
                  </a:lnTo>
                  <a:lnTo>
                    <a:pt x="163" y="58"/>
                  </a:lnTo>
                  <a:lnTo>
                    <a:pt x="163" y="58"/>
                  </a:lnTo>
                  <a:lnTo>
                    <a:pt x="163" y="58"/>
                  </a:lnTo>
                  <a:lnTo>
                    <a:pt x="163" y="57"/>
                  </a:lnTo>
                  <a:lnTo>
                    <a:pt x="163" y="57"/>
                  </a:lnTo>
                  <a:lnTo>
                    <a:pt x="163" y="57"/>
                  </a:lnTo>
                  <a:lnTo>
                    <a:pt x="163" y="57"/>
                  </a:lnTo>
                  <a:lnTo>
                    <a:pt x="163" y="57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5" y="54"/>
                  </a:lnTo>
                  <a:lnTo>
                    <a:pt x="166" y="52"/>
                  </a:lnTo>
                  <a:lnTo>
                    <a:pt x="167" y="51"/>
                  </a:lnTo>
                  <a:lnTo>
                    <a:pt x="167" y="51"/>
                  </a:lnTo>
                  <a:lnTo>
                    <a:pt x="167" y="51"/>
                  </a:lnTo>
                  <a:lnTo>
                    <a:pt x="167" y="50"/>
                  </a:lnTo>
                  <a:lnTo>
                    <a:pt x="167" y="50"/>
                  </a:lnTo>
                  <a:lnTo>
                    <a:pt x="167" y="50"/>
                  </a:lnTo>
                  <a:lnTo>
                    <a:pt x="169" y="46"/>
                  </a:lnTo>
                  <a:lnTo>
                    <a:pt x="169" y="45"/>
                  </a:lnTo>
                  <a:lnTo>
                    <a:pt x="169" y="45"/>
                  </a:lnTo>
                  <a:lnTo>
                    <a:pt x="169" y="45"/>
                  </a:lnTo>
                  <a:lnTo>
                    <a:pt x="169" y="45"/>
                  </a:lnTo>
                  <a:lnTo>
                    <a:pt x="169" y="45"/>
                  </a:lnTo>
                  <a:lnTo>
                    <a:pt x="169" y="45"/>
                  </a:lnTo>
                  <a:lnTo>
                    <a:pt x="169" y="45"/>
                  </a:lnTo>
                  <a:lnTo>
                    <a:pt x="168" y="42"/>
                  </a:lnTo>
                  <a:lnTo>
                    <a:pt x="168" y="42"/>
                  </a:lnTo>
                  <a:lnTo>
                    <a:pt x="168" y="41"/>
                  </a:lnTo>
                  <a:lnTo>
                    <a:pt x="167" y="41"/>
                  </a:lnTo>
                  <a:lnTo>
                    <a:pt x="167" y="37"/>
                  </a:lnTo>
                  <a:lnTo>
                    <a:pt x="167" y="36"/>
                  </a:lnTo>
                  <a:lnTo>
                    <a:pt x="167" y="36"/>
                  </a:lnTo>
                  <a:lnTo>
                    <a:pt x="167" y="34"/>
                  </a:lnTo>
                  <a:lnTo>
                    <a:pt x="168" y="32"/>
                  </a:lnTo>
                  <a:lnTo>
                    <a:pt x="168" y="32"/>
                  </a:lnTo>
                  <a:lnTo>
                    <a:pt x="168" y="31"/>
                  </a:lnTo>
                  <a:lnTo>
                    <a:pt x="168" y="29"/>
                  </a:lnTo>
                  <a:lnTo>
                    <a:pt x="169" y="27"/>
                  </a:lnTo>
                  <a:lnTo>
                    <a:pt x="169" y="26"/>
                  </a:lnTo>
                  <a:lnTo>
                    <a:pt x="170" y="25"/>
                  </a:lnTo>
                  <a:lnTo>
                    <a:pt x="170" y="25"/>
                  </a:lnTo>
                  <a:lnTo>
                    <a:pt x="170" y="25"/>
                  </a:lnTo>
                  <a:lnTo>
                    <a:pt x="170" y="25"/>
                  </a:lnTo>
                  <a:lnTo>
                    <a:pt x="171" y="24"/>
                  </a:lnTo>
                  <a:lnTo>
                    <a:pt x="171" y="23"/>
                  </a:lnTo>
                  <a:lnTo>
                    <a:pt x="171" y="23"/>
                  </a:lnTo>
                  <a:lnTo>
                    <a:pt x="171" y="23"/>
                  </a:lnTo>
                  <a:lnTo>
                    <a:pt x="171" y="23"/>
                  </a:lnTo>
                  <a:lnTo>
                    <a:pt x="172" y="21"/>
                  </a:lnTo>
                  <a:lnTo>
                    <a:pt x="171" y="21"/>
                  </a:lnTo>
                  <a:lnTo>
                    <a:pt x="171" y="20"/>
                  </a:lnTo>
                  <a:lnTo>
                    <a:pt x="170" y="20"/>
                  </a:lnTo>
                  <a:lnTo>
                    <a:pt x="170" y="20"/>
                  </a:lnTo>
                  <a:lnTo>
                    <a:pt x="170" y="20"/>
                  </a:lnTo>
                  <a:lnTo>
                    <a:pt x="170" y="19"/>
                  </a:lnTo>
                  <a:lnTo>
                    <a:pt x="170" y="19"/>
                  </a:lnTo>
                  <a:lnTo>
                    <a:pt x="171" y="16"/>
                  </a:lnTo>
                  <a:lnTo>
                    <a:pt x="171" y="16"/>
                  </a:lnTo>
                  <a:lnTo>
                    <a:pt x="171" y="16"/>
                  </a:lnTo>
                  <a:lnTo>
                    <a:pt x="171" y="15"/>
                  </a:lnTo>
                  <a:lnTo>
                    <a:pt x="171" y="15"/>
                  </a:lnTo>
                  <a:lnTo>
                    <a:pt x="170" y="13"/>
                  </a:lnTo>
                  <a:lnTo>
                    <a:pt x="170" y="11"/>
                  </a:lnTo>
                  <a:lnTo>
                    <a:pt x="169" y="9"/>
                  </a:lnTo>
                  <a:lnTo>
                    <a:pt x="169" y="9"/>
                  </a:lnTo>
                  <a:lnTo>
                    <a:pt x="169" y="8"/>
                  </a:lnTo>
                  <a:lnTo>
                    <a:pt x="169" y="8"/>
                  </a:lnTo>
                  <a:lnTo>
                    <a:pt x="169" y="8"/>
                  </a:lnTo>
                  <a:lnTo>
                    <a:pt x="170" y="8"/>
                  </a:lnTo>
                  <a:lnTo>
                    <a:pt x="171" y="7"/>
                  </a:lnTo>
                  <a:lnTo>
                    <a:pt x="171" y="7"/>
                  </a:lnTo>
                  <a:lnTo>
                    <a:pt x="171" y="7"/>
                  </a:lnTo>
                  <a:lnTo>
                    <a:pt x="171" y="7"/>
                  </a:lnTo>
                  <a:lnTo>
                    <a:pt x="171" y="7"/>
                  </a:lnTo>
                  <a:lnTo>
                    <a:pt x="171" y="7"/>
                  </a:lnTo>
                  <a:lnTo>
                    <a:pt x="172" y="6"/>
                  </a:lnTo>
                  <a:lnTo>
                    <a:pt x="172" y="6"/>
                  </a:lnTo>
                  <a:lnTo>
                    <a:pt x="172" y="6"/>
                  </a:lnTo>
                  <a:lnTo>
                    <a:pt x="172" y="5"/>
                  </a:lnTo>
                  <a:lnTo>
                    <a:pt x="172" y="5"/>
                  </a:lnTo>
                  <a:lnTo>
                    <a:pt x="172" y="5"/>
                  </a:lnTo>
                  <a:lnTo>
                    <a:pt x="172" y="4"/>
                  </a:lnTo>
                  <a:lnTo>
                    <a:pt x="171" y="3"/>
                  </a:lnTo>
                  <a:lnTo>
                    <a:pt x="171" y="1"/>
                  </a:lnTo>
                  <a:lnTo>
                    <a:pt x="171" y="1"/>
                  </a:lnTo>
                  <a:lnTo>
                    <a:pt x="171" y="1"/>
                  </a:lnTo>
                  <a:lnTo>
                    <a:pt x="172" y="2"/>
                  </a:lnTo>
                  <a:lnTo>
                    <a:pt x="174" y="4"/>
                  </a:lnTo>
                  <a:lnTo>
                    <a:pt x="175" y="6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80" y="3"/>
                  </a:lnTo>
                  <a:lnTo>
                    <a:pt x="180" y="3"/>
                  </a:lnTo>
                  <a:lnTo>
                    <a:pt x="180" y="3"/>
                  </a:lnTo>
                  <a:lnTo>
                    <a:pt x="180" y="3"/>
                  </a:lnTo>
                  <a:lnTo>
                    <a:pt x="183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6" y="4"/>
                  </a:lnTo>
                  <a:lnTo>
                    <a:pt x="187" y="4"/>
                  </a:lnTo>
                  <a:lnTo>
                    <a:pt x="188" y="4"/>
                  </a:lnTo>
                  <a:lnTo>
                    <a:pt x="188" y="5"/>
                  </a:lnTo>
                  <a:lnTo>
                    <a:pt x="189" y="5"/>
                  </a:lnTo>
                  <a:lnTo>
                    <a:pt x="189" y="5"/>
                  </a:lnTo>
                  <a:lnTo>
                    <a:pt x="189" y="5"/>
                  </a:lnTo>
                  <a:lnTo>
                    <a:pt x="189" y="5"/>
                  </a:lnTo>
                  <a:lnTo>
                    <a:pt x="189" y="5"/>
                  </a:lnTo>
                  <a:lnTo>
                    <a:pt x="189" y="5"/>
                  </a:lnTo>
                  <a:lnTo>
                    <a:pt x="191" y="6"/>
                  </a:lnTo>
                  <a:lnTo>
                    <a:pt x="192" y="6"/>
                  </a:lnTo>
                  <a:lnTo>
                    <a:pt x="192" y="5"/>
                  </a:lnTo>
                  <a:lnTo>
                    <a:pt x="192" y="5"/>
                  </a:lnTo>
                  <a:lnTo>
                    <a:pt x="194" y="4"/>
                  </a:lnTo>
                  <a:lnTo>
                    <a:pt x="197" y="4"/>
                  </a:lnTo>
                  <a:lnTo>
                    <a:pt x="198" y="4"/>
                  </a:lnTo>
                  <a:lnTo>
                    <a:pt x="199" y="5"/>
                  </a:lnTo>
                  <a:lnTo>
                    <a:pt x="199" y="5"/>
                  </a:lnTo>
                  <a:lnTo>
                    <a:pt x="200" y="7"/>
                  </a:lnTo>
                  <a:lnTo>
                    <a:pt x="201" y="7"/>
                  </a:lnTo>
                  <a:lnTo>
                    <a:pt x="201" y="7"/>
                  </a:lnTo>
                  <a:lnTo>
                    <a:pt x="201" y="7"/>
                  </a:lnTo>
                  <a:lnTo>
                    <a:pt x="202" y="7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204" y="5"/>
                  </a:lnTo>
                  <a:lnTo>
                    <a:pt x="205" y="4"/>
                  </a:lnTo>
                  <a:lnTo>
                    <a:pt x="207" y="3"/>
                  </a:lnTo>
                  <a:lnTo>
                    <a:pt x="209" y="2"/>
                  </a:lnTo>
                  <a:lnTo>
                    <a:pt x="209" y="2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0" y="3"/>
                  </a:lnTo>
                  <a:lnTo>
                    <a:pt x="210" y="3"/>
                  </a:lnTo>
                  <a:lnTo>
                    <a:pt x="211" y="3"/>
                  </a:lnTo>
                  <a:lnTo>
                    <a:pt x="211" y="3"/>
                  </a:lnTo>
                  <a:lnTo>
                    <a:pt x="211" y="3"/>
                  </a:lnTo>
                  <a:lnTo>
                    <a:pt x="211" y="3"/>
                  </a:lnTo>
                  <a:lnTo>
                    <a:pt x="212" y="3"/>
                  </a:lnTo>
                  <a:lnTo>
                    <a:pt x="212" y="3"/>
                  </a:lnTo>
                  <a:lnTo>
                    <a:pt x="212" y="3"/>
                  </a:lnTo>
                  <a:lnTo>
                    <a:pt x="214" y="2"/>
                  </a:lnTo>
                  <a:lnTo>
                    <a:pt x="216" y="1"/>
                  </a:lnTo>
                  <a:lnTo>
                    <a:pt x="219" y="1"/>
                  </a:lnTo>
                  <a:lnTo>
                    <a:pt x="219" y="1"/>
                  </a:lnTo>
                  <a:lnTo>
                    <a:pt x="219" y="1"/>
                  </a:lnTo>
                  <a:lnTo>
                    <a:pt x="220" y="2"/>
                  </a:lnTo>
                  <a:lnTo>
                    <a:pt x="220" y="2"/>
                  </a:lnTo>
                  <a:lnTo>
                    <a:pt x="220" y="2"/>
                  </a:lnTo>
                  <a:lnTo>
                    <a:pt x="222" y="2"/>
                  </a:lnTo>
                  <a:lnTo>
                    <a:pt x="222" y="2"/>
                  </a:lnTo>
                  <a:lnTo>
                    <a:pt x="223" y="2"/>
                  </a:lnTo>
                  <a:lnTo>
                    <a:pt x="223" y="1"/>
                  </a:lnTo>
                  <a:lnTo>
                    <a:pt x="224" y="1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7" y="1"/>
                  </a:lnTo>
                  <a:lnTo>
                    <a:pt x="227" y="1"/>
                  </a:lnTo>
                  <a:lnTo>
                    <a:pt x="230" y="3"/>
                  </a:lnTo>
                  <a:lnTo>
                    <a:pt x="231" y="4"/>
                  </a:lnTo>
                  <a:lnTo>
                    <a:pt x="232" y="5"/>
                  </a:lnTo>
                  <a:lnTo>
                    <a:pt x="231" y="5"/>
                  </a:lnTo>
                  <a:lnTo>
                    <a:pt x="231" y="6"/>
                  </a:lnTo>
                  <a:lnTo>
                    <a:pt x="229" y="8"/>
                  </a:lnTo>
                  <a:lnTo>
                    <a:pt x="228" y="8"/>
                  </a:lnTo>
                  <a:lnTo>
                    <a:pt x="227" y="10"/>
                  </a:lnTo>
                  <a:lnTo>
                    <a:pt x="226" y="12"/>
                  </a:lnTo>
                  <a:lnTo>
                    <a:pt x="226" y="12"/>
                  </a:lnTo>
                  <a:lnTo>
                    <a:pt x="226" y="12"/>
                  </a:lnTo>
                  <a:lnTo>
                    <a:pt x="226" y="13"/>
                  </a:lnTo>
                  <a:lnTo>
                    <a:pt x="225" y="13"/>
                  </a:lnTo>
                  <a:lnTo>
                    <a:pt x="223" y="16"/>
                  </a:lnTo>
                  <a:lnTo>
                    <a:pt x="223" y="16"/>
                  </a:lnTo>
                  <a:lnTo>
                    <a:pt x="223" y="17"/>
                  </a:lnTo>
                  <a:lnTo>
                    <a:pt x="223" y="17"/>
                  </a:lnTo>
                  <a:lnTo>
                    <a:pt x="223" y="18"/>
                  </a:lnTo>
                  <a:lnTo>
                    <a:pt x="223" y="18"/>
                  </a:lnTo>
                  <a:lnTo>
                    <a:pt x="222" y="19"/>
                  </a:lnTo>
                  <a:lnTo>
                    <a:pt x="222" y="19"/>
                  </a:lnTo>
                  <a:lnTo>
                    <a:pt x="222" y="19"/>
                  </a:lnTo>
                  <a:lnTo>
                    <a:pt x="222" y="20"/>
                  </a:lnTo>
                  <a:lnTo>
                    <a:pt x="222" y="21"/>
                  </a:lnTo>
                  <a:lnTo>
                    <a:pt x="222" y="23"/>
                  </a:lnTo>
                  <a:lnTo>
                    <a:pt x="222" y="23"/>
                  </a:lnTo>
                  <a:lnTo>
                    <a:pt x="222" y="24"/>
                  </a:lnTo>
                  <a:lnTo>
                    <a:pt x="222" y="24"/>
                  </a:lnTo>
                  <a:lnTo>
                    <a:pt x="222" y="24"/>
                  </a:lnTo>
                  <a:lnTo>
                    <a:pt x="222" y="24"/>
                  </a:lnTo>
                  <a:lnTo>
                    <a:pt x="222" y="24"/>
                  </a:lnTo>
                  <a:lnTo>
                    <a:pt x="222" y="24"/>
                  </a:lnTo>
                  <a:lnTo>
                    <a:pt x="222" y="25"/>
                  </a:lnTo>
                  <a:lnTo>
                    <a:pt x="223" y="27"/>
                  </a:lnTo>
                  <a:lnTo>
                    <a:pt x="223" y="27"/>
                  </a:lnTo>
                  <a:lnTo>
                    <a:pt x="223" y="27"/>
                  </a:lnTo>
                  <a:lnTo>
                    <a:pt x="223" y="27"/>
                  </a:lnTo>
                  <a:lnTo>
                    <a:pt x="223" y="27"/>
                  </a:lnTo>
                  <a:lnTo>
                    <a:pt x="223" y="28"/>
                  </a:lnTo>
                  <a:lnTo>
                    <a:pt x="222" y="28"/>
                  </a:lnTo>
                  <a:lnTo>
                    <a:pt x="222" y="28"/>
                  </a:lnTo>
                  <a:lnTo>
                    <a:pt x="222" y="29"/>
                  </a:lnTo>
                  <a:lnTo>
                    <a:pt x="222" y="29"/>
                  </a:lnTo>
                  <a:lnTo>
                    <a:pt x="222" y="30"/>
                  </a:lnTo>
                  <a:lnTo>
                    <a:pt x="222" y="30"/>
                  </a:lnTo>
                  <a:lnTo>
                    <a:pt x="222" y="30"/>
                  </a:lnTo>
                  <a:lnTo>
                    <a:pt x="222" y="30"/>
                  </a:lnTo>
                  <a:lnTo>
                    <a:pt x="222" y="31"/>
                  </a:lnTo>
                  <a:lnTo>
                    <a:pt x="222" y="31"/>
                  </a:lnTo>
                  <a:lnTo>
                    <a:pt x="222" y="32"/>
                  </a:lnTo>
                  <a:lnTo>
                    <a:pt x="222" y="32"/>
                  </a:lnTo>
                  <a:lnTo>
                    <a:pt x="222" y="32"/>
                  </a:lnTo>
                  <a:lnTo>
                    <a:pt x="222" y="33"/>
                  </a:lnTo>
                  <a:lnTo>
                    <a:pt x="222" y="34"/>
                  </a:lnTo>
                  <a:lnTo>
                    <a:pt x="222" y="34"/>
                  </a:lnTo>
                  <a:lnTo>
                    <a:pt x="222" y="34"/>
                  </a:lnTo>
                  <a:lnTo>
                    <a:pt x="222" y="34"/>
                  </a:lnTo>
                  <a:lnTo>
                    <a:pt x="222" y="34"/>
                  </a:lnTo>
                  <a:lnTo>
                    <a:pt x="222" y="34"/>
                  </a:lnTo>
                  <a:lnTo>
                    <a:pt x="224" y="37"/>
                  </a:lnTo>
                  <a:lnTo>
                    <a:pt x="224" y="38"/>
                  </a:lnTo>
                  <a:lnTo>
                    <a:pt x="224" y="39"/>
                  </a:lnTo>
                  <a:lnTo>
                    <a:pt x="224" y="39"/>
                  </a:lnTo>
                  <a:lnTo>
                    <a:pt x="224" y="39"/>
                  </a:lnTo>
                  <a:lnTo>
                    <a:pt x="224" y="39"/>
                  </a:lnTo>
                  <a:lnTo>
                    <a:pt x="225" y="40"/>
                  </a:lnTo>
                  <a:lnTo>
                    <a:pt x="225" y="40"/>
                  </a:lnTo>
                  <a:lnTo>
                    <a:pt x="225" y="42"/>
                  </a:lnTo>
                  <a:lnTo>
                    <a:pt x="226" y="44"/>
                  </a:lnTo>
                  <a:lnTo>
                    <a:pt x="226" y="44"/>
                  </a:lnTo>
                  <a:lnTo>
                    <a:pt x="226" y="45"/>
                  </a:lnTo>
                  <a:lnTo>
                    <a:pt x="226" y="45"/>
                  </a:lnTo>
                  <a:lnTo>
                    <a:pt x="226" y="45"/>
                  </a:lnTo>
                  <a:lnTo>
                    <a:pt x="226" y="46"/>
                  </a:lnTo>
                  <a:lnTo>
                    <a:pt x="226" y="46"/>
                  </a:lnTo>
                  <a:lnTo>
                    <a:pt x="226" y="47"/>
                  </a:lnTo>
                  <a:lnTo>
                    <a:pt x="226" y="47"/>
                  </a:lnTo>
                  <a:lnTo>
                    <a:pt x="226" y="47"/>
                  </a:lnTo>
                  <a:lnTo>
                    <a:pt x="227" y="51"/>
                  </a:lnTo>
                  <a:lnTo>
                    <a:pt x="228" y="52"/>
                  </a:lnTo>
                  <a:lnTo>
                    <a:pt x="229" y="54"/>
                  </a:lnTo>
                  <a:lnTo>
                    <a:pt x="229" y="54"/>
                  </a:lnTo>
                  <a:lnTo>
                    <a:pt x="229" y="55"/>
                  </a:lnTo>
                  <a:lnTo>
                    <a:pt x="230" y="55"/>
                  </a:lnTo>
                  <a:lnTo>
                    <a:pt x="230" y="56"/>
                  </a:lnTo>
                  <a:lnTo>
                    <a:pt x="230" y="56"/>
                  </a:lnTo>
                  <a:lnTo>
                    <a:pt x="231" y="56"/>
                  </a:lnTo>
                  <a:lnTo>
                    <a:pt x="231" y="56"/>
                  </a:lnTo>
                  <a:lnTo>
                    <a:pt x="231" y="56"/>
                  </a:lnTo>
                  <a:lnTo>
                    <a:pt x="231" y="56"/>
                  </a:lnTo>
                  <a:lnTo>
                    <a:pt x="231" y="56"/>
                  </a:lnTo>
                  <a:lnTo>
                    <a:pt x="231" y="56"/>
                  </a:lnTo>
                  <a:lnTo>
                    <a:pt x="231" y="57"/>
                  </a:lnTo>
                  <a:lnTo>
                    <a:pt x="231" y="57"/>
                  </a:lnTo>
                  <a:lnTo>
                    <a:pt x="232" y="57"/>
                  </a:lnTo>
                  <a:lnTo>
                    <a:pt x="232" y="57"/>
                  </a:lnTo>
                  <a:lnTo>
                    <a:pt x="232" y="57"/>
                  </a:lnTo>
                  <a:lnTo>
                    <a:pt x="232" y="57"/>
                  </a:lnTo>
                  <a:lnTo>
                    <a:pt x="232" y="57"/>
                  </a:lnTo>
                  <a:lnTo>
                    <a:pt x="232" y="58"/>
                  </a:lnTo>
                  <a:lnTo>
                    <a:pt x="232" y="58"/>
                  </a:lnTo>
                  <a:lnTo>
                    <a:pt x="232" y="58"/>
                  </a:lnTo>
                  <a:lnTo>
                    <a:pt x="232" y="58"/>
                  </a:lnTo>
                  <a:lnTo>
                    <a:pt x="232" y="61"/>
                  </a:lnTo>
                  <a:lnTo>
                    <a:pt x="232" y="61"/>
                  </a:lnTo>
                  <a:lnTo>
                    <a:pt x="232" y="61"/>
                  </a:lnTo>
                  <a:lnTo>
                    <a:pt x="232" y="61"/>
                  </a:lnTo>
                  <a:lnTo>
                    <a:pt x="232" y="61"/>
                  </a:lnTo>
                  <a:lnTo>
                    <a:pt x="231" y="62"/>
                  </a:lnTo>
                  <a:lnTo>
                    <a:pt x="231" y="62"/>
                  </a:lnTo>
                  <a:lnTo>
                    <a:pt x="231" y="62"/>
                  </a:lnTo>
                  <a:lnTo>
                    <a:pt x="231" y="62"/>
                  </a:lnTo>
                  <a:lnTo>
                    <a:pt x="230" y="62"/>
                  </a:lnTo>
                  <a:lnTo>
                    <a:pt x="230" y="63"/>
                  </a:lnTo>
                  <a:lnTo>
                    <a:pt x="230" y="63"/>
                  </a:lnTo>
                  <a:lnTo>
                    <a:pt x="230" y="63"/>
                  </a:lnTo>
                  <a:lnTo>
                    <a:pt x="230" y="63"/>
                  </a:lnTo>
                  <a:lnTo>
                    <a:pt x="230" y="63"/>
                  </a:lnTo>
                  <a:lnTo>
                    <a:pt x="230" y="63"/>
                  </a:lnTo>
                  <a:lnTo>
                    <a:pt x="228" y="68"/>
                  </a:lnTo>
                  <a:lnTo>
                    <a:pt x="225" y="72"/>
                  </a:lnTo>
                  <a:lnTo>
                    <a:pt x="221" y="78"/>
                  </a:lnTo>
                  <a:lnTo>
                    <a:pt x="221" y="78"/>
                  </a:lnTo>
                  <a:lnTo>
                    <a:pt x="221" y="79"/>
                  </a:lnTo>
                  <a:lnTo>
                    <a:pt x="221" y="79"/>
                  </a:lnTo>
                  <a:lnTo>
                    <a:pt x="221" y="79"/>
                  </a:lnTo>
                  <a:lnTo>
                    <a:pt x="221" y="79"/>
                  </a:lnTo>
                  <a:lnTo>
                    <a:pt x="220" y="79"/>
                  </a:lnTo>
                  <a:lnTo>
                    <a:pt x="220" y="79"/>
                  </a:lnTo>
                  <a:lnTo>
                    <a:pt x="220" y="80"/>
                  </a:lnTo>
                  <a:lnTo>
                    <a:pt x="219" y="80"/>
                  </a:lnTo>
                  <a:lnTo>
                    <a:pt x="219" y="80"/>
                  </a:lnTo>
                  <a:lnTo>
                    <a:pt x="218" y="82"/>
                  </a:lnTo>
                  <a:lnTo>
                    <a:pt x="217" y="83"/>
                  </a:lnTo>
                  <a:lnTo>
                    <a:pt x="216" y="85"/>
                  </a:lnTo>
                  <a:lnTo>
                    <a:pt x="215" y="86"/>
                  </a:lnTo>
                  <a:lnTo>
                    <a:pt x="215" y="86"/>
                  </a:lnTo>
                  <a:lnTo>
                    <a:pt x="211" y="92"/>
                  </a:lnTo>
                  <a:lnTo>
                    <a:pt x="211" y="93"/>
                  </a:lnTo>
                  <a:lnTo>
                    <a:pt x="210" y="94"/>
                  </a:lnTo>
                  <a:lnTo>
                    <a:pt x="209" y="96"/>
                  </a:lnTo>
                  <a:lnTo>
                    <a:pt x="209" y="97"/>
                  </a:lnTo>
                  <a:lnTo>
                    <a:pt x="208" y="97"/>
                  </a:lnTo>
                  <a:lnTo>
                    <a:pt x="208" y="98"/>
                  </a:lnTo>
                  <a:lnTo>
                    <a:pt x="206" y="102"/>
                  </a:lnTo>
                  <a:lnTo>
                    <a:pt x="206" y="103"/>
                  </a:lnTo>
                  <a:lnTo>
                    <a:pt x="206" y="103"/>
                  </a:lnTo>
                  <a:lnTo>
                    <a:pt x="206" y="103"/>
                  </a:lnTo>
                  <a:lnTo>
                    <a:pt x="204" y="105"/>
                  </a:lnTo>
                  <a:lnTo>
                    <a:pt x="204" y="106"/>
                  </a:lnTo>
                  <a:lnTo>
                    <a:pt x="204" y="106"/>
                  </a:lnTo>
                  <a:lnTo>
                    <a:pt x="204" y="106"/>
                  </a:lnTo>
                  <a:lnTo>
                    <a:pt x="203" y="108"/>
                  </a:lnTo>
                  <a:lnTo>
                    <a:pt x="203" y="108"/>
                  </a:lnTo>
                  <a:lnTo>
                    <a:pt x="203" y="109"/>
                  </a:lnTo>
                  <a:lnTo>
                    <a:pt x="202" y="110"/>
                  </a:lnTo>
                  <a:lnTo>
                    <a:pt x="202" y="110"/>
                  </a:lnTo>
                  <a:lnTo>
                    <a:pt x="202" y="110"/>
                  </a:lnTo>
                  <a:lnTo>
                    <a:pt x="202" y="111"/>
                  </a:lnTo>
                  <a:lnTo>
                    <a:pt x="201" y="112"/>
                  </a:lnTo>
                  <a:lnTo>
                    <a:pt x="201" y="112"/>
                  </a:lnTo>
                  <a:lnTo>
                    <a:pt x="201" y="112"/>
                  </a:lnTo>
                  <a:lnTo>
                    <a:pt x="201" y="113"/>
                  </a:lnTo>
                  <a:lnTo>
                    <a:pt x="200" y="115"/>
                  </a:lnTo>
                  <a:lnTo>
                    <a:pt x="200" y="115"/>
                  </a:lnTo>
                  <a:lnTo>
                    <a:pt x="200" y="115"/>
                  </a:lnTo>
                  <a:lnTo>
                    <a:pt x="200" y="116"/>
                  </a:lnTo>
                  <a:lnTo>
                    <a:pt x="200" y="117"/>
                  </a:lnTo>
                  <a:lnTo>
                    <a:pt x="200" y="117"/>
                  </a:lnTo>
                  <a:lnTo>
                    <a:pt x="200" y="117"/>
                  </a:lnTo>
                  <a:lnTo>
                    <a:pt x="200" y="119"/>
                  </a:lnTo>
                  <a:lnTo>
                    <a:pt x="200" y="119"/>
                  </a:lnTo>
                  <a:lnTo>
                    <a:pt x="199" y="125"/>
                  </a:lnTo>
                  <a:lnTo>
                    <a:pt x="199" y="125"/>
                  </a:lnTo>
                  <a:lnTo>
                    <a:pt x="200" y="127"/>
                  </a:lnTo>
                  <a:lnTo>
                    <a:pt x="200" y="127"/>
                  </a:lnTo>
                  <a:lnTo>
                    <a:pt x="200" y="128"/>
                  </a:lnTo>
                  <a:lnTo>
                    <a:pt x="200" y="129"/>
                  </a:lnTo>
                  <a:lnTo>
                    <a:pt x="200" y="130"/>
                  </a:lnTo>
                  <a:lnTo>
                    <a:pt x="200" y="130"/>
                  </a:lnTo>
                  <a:lnTo>
                    <a:pt x="200" y="131"/>
                  </a:lnTo>
                  <a:lnTo>
                    <a:pt x="200" y="131"/>
                  </a:lnTo>
                  <a:lnTo>
                    <a:pt x="200" y="131"/>
                  </a:lnTo>
                  <a:lnTo>
                    <a:pt x="201" y="133"/>
                  </a:lnTo>
                  <a:lnTo>
                    <a:pt x="201" y="133"/>
                  </a:lnTo>
                  <a:lnTo>
                    <a:pt x="202" y="135"/>
                  </a:lnTo>
                  <a:lnTo>
                    <a:pt x="202" y="136"/>
                  </a:lnTo>
                  <a:lnTo>
                    <a:pt x="202" y="136"/>
                  </a:lnTo>
                  <a:lnTo>
                    <a:pt x="203" y="138"/>
                  </a:lnTo>
                  <a:lnTo>
                    <a:pt x="204" y="138"/>
                  </a:lnTo>
                  <a:lnTo>
                    <a:pt x="204" y="139"/>
                  </a:lnTo>
                  <a:lnTo>
                    <a:pt x="205" y="139"/>
                  </a:lnTo>
                  <a:lnTo>
                    <a:pt x="205" y="140"/>
                  </a:lnTo>
                  <a:lnTo>
                    <a:pt x="206" y="140"/>
                  </a:lnTo>
                  <a:lnTo>
                    <a:pt x="206" y="141"/>
                  </a:lnTo>
                  <a:lnTo>
                    <a:pt x="206" y="140"/>
                  </a:lnTo>
                  <a:lnTo>
                    <a:pt x="207" y="140"/>
                  </a:lnTo>
                  <a:lnTo>
                    <a:pt x="207" y="140"/>
                  </a:lnTo>
                  <a:lnTo>
                    <a:pt x="212" y="143"/>
                  </a:lnTo>
                  <a:lnTo>
                    <a:pt x="212" y="144"/>
                  </a:lnTo>
                  <a:lnTo>
                    <a:pt x="212" y="148"/>
                  </a:lnTo>
                  <a:lnTo>
                    <a:pt x="212" y="148"/>
                  </a:lnTo>
                  <a:lnTo>
                    <a:pt x="212" y="150"/>
                  </a:lnTo>
                  <a:lnTo>
                    <a:pt x="212" y="151"/>
                  </a:lnTo>
                  <a:lnTo>
                    <a:pt x="212" y="153"/>
                  </a:lnTo>
                  <a:lnTo>
                    <a:pt x="212" y="156"/>
                  </a:lnTo>
                  <a:lnTo>
                    <a:pt x="212" y="157"/>
                  </a:lnTo>
                  <a:lnTo>
                    <a:pt x="212" y="157"/>
                  </a:lnTo>
                  <a:lnTo>
                    <a:pt x="213" y="159"/>
                  </a:lnTo>
                  <a:lnTo>
                    <a:pt x="213" y="159"/>
                  </a:lnTo>
                  <a:lnTo>
                    <a:pt x="212" y="162"/>
                  </a:lnTo>
                  <a:lnTo>
                    <a:pt x="212" y="162"/>
                  </a:lnTo>
                  <a:lnTo>
                    <a:pt x="211" y="163"/>
                  </a:lnTo>
                  <a:lnTo>
                    <a:pt x="211" y="163"/>
                  </a:lnTo>
                  <a:lnTo>
                    <a:pt x="211" y="163"/>
                  </a:lnTo>
                  <a:lnTo>
                    <a:pt x="211" y="163"/>
                  </a:lnTo>
                  <a:lnTo>
                    <a:pt x="211" y="163"/>
                  </a:lnTo>
                  <a:lnTo>
                    <a:pt x="211" y="163"/>
                  </a:lnTo>
                  <a:lnTo>
                    <a:pt x="211" y="163"/>
                  </a:lnTo>
                  <a:lnTo>
                    <a:pt x="211" y="163"/>
                  </a:lnTo>
                  <a:lnTo>
                    <a:pt x="211" y="163"/>
                  </a:lnTo>
                  <a:lnTo>
                    <a:pt x="211" y="164"/>
                  </a:lnTo>
                  <a:lnTo>
                    <a:pt x="213" y="167"/>
                  </a:lnTo>
                  <a:lnTo>
                    <a:pt x="213" y="167"/>
                  </a:lnTo>
                  <a:lnTo>
                    <a:pt x="213" y="167"/>
                  </a:lnTo>
                  <a:lnTo>
                    <a:pt x="213" y="167"/>
                  </a:lnTo>
                  <a:lnTo>
                    <a:pt x="213" y="167"/>
                  </a:lnTo>
                  <a:lnTo>
                    <a:pt x="213" y="167"/>
                  </a:lnTo>
                  <a:lnTo>
                    <a:pt x="213" y="165"/>
                  </a:lnTo>
                  <a:lnTo>
                    <a:pt x="214" y="164"/>
                  </a:lnTo>
                  <a:lnTo>
                    <a:pt x="215" y="165"/>
                  </a:lnTo>
                  <a:lnTo>
                    <a:pt x="216" y="166"/>
                  </a:lnTo>
                  <a:lnTo>
                    <a:pt x="216" y="166"/>
                  </a:lnTo>
                  <a:lnTo>
                    <a:pt x="217" y="167"/>
                  </a:lnTo>
                  <a:lnTo>
                    <a:pt x="217" y="167"/>
                  </a:lnTo>
                  <a:lnTo>
                    <a:pt x="218" y="168"/>
                  </a:lnTo>
                  <a:lnTo>
                    <a:pt x="218" y="168"/>
                  </a:lnTo>
                  <a:lnTo>
                    <a:pt x="224" y="171"/>
                  </a:lnTo>
                  <a:lnTo>
                    <a:pt x="224" y="172"/>
                  </a:lnTo>
                  <a:lnTo>
                    <a:pt x="224" y="172"/>
                  </a:lnTo>
                  <a:lnTo>
                    <a:pt x="225" y="172"/>
                  </a:lnTo>
                  <a:lnTo>
                    <a:pt x="227" y="173"/>
                  </a:lnTo>
                  <a:lnTo>
                    <a:pt x="228" y="173"/>
                  </a:lnTo>
                  <a:lnTo>
                    <a:pt x="231" y="174"/>
                  </a:lnTo>
                  <a:lnTo>
                    <a:pt x="232" y="175"/>
                  </a:lnTo>
                  <a:lnTo>
                    <a:pt x="233" y="175"/>
                  </a:lnTo>
                  <a:lnTo>
                    <a:pt x="233" y="176"/>
                  </a:lnTo>
                  <a:lnTo>
                    <a:pt x="234" y="176"/>
                  </a:lnTo>
                  <a:lnTo>
                    <a:pt x="234" y="176"/>
                  </a:lnTo>
                  <a:lnTo>
                    <a:pt x="236" y="177"/>
                  </a:lnTo>
                  <a:lnTo>
                    <a:pt x="236" y="177"/>
                  </a:lnTo>
                  <a:lnTo>
                    <a:pt x="236" y="177"/>
                  </a:lnTo>
                  <a:lnTo>
                    <a:pt x="236" y="177"/>
                  </a:lnTo>
                  <a:lnTo>
                    <a:pt x="237" y="177"/>
                  </a:lnTo>
                  <a:lnTo>
                    <a:pt x="238" y="177"/>
                  </a:lnTo>
                  <a:lnTo>
                    <a:pt x="239" y="177"/>
                  </a:lnTo>
                  <a:lnTo>
                    <a:pt x="240" y="177"/>
                  </a:lnTo>
                  <a:lnTo>
                    <a:pt x="240" y="177"/>
                  </a:lnTo>
                  <a:lnTo>
                    <a:pt x="240" y="177"/>
                  </a:lnTo>
                  <a:lnTo>
                    <a:pt x="242" y="178"/>
                  </a:lnTo>
                  <a:lnTo>
                    <a:pt x="243" y="178"/>
                  </a:lnTo>
                  <a:lnTo>
                    <a:pt x="244" y="178"/>
                  </a:lnTo>
                  <a:lnTo>
                    <a:pt x="245" y="178"/>
                  </a:lnTo>
                  <a:lnTo>
                    <a:pt x="246" y="178"/>
                  </a:lnTo>
                  <a:lnTo>
                    <a:pt x="246" y="178"/>
                  </a:lnTo>
                  <a:lnTo>
                    <a:pt x="247" y="177"/>
                  </a:lnTo>
                  <a:lnTo>
                    <a:pt x="248" y="177"/>
                  </a:lnTo>
                  <a:lnTo>
                    <a:pt x="252" y="177"/>
                  </a:lnTo>
                  <a:lnTo>
                    <a:pt x="252" y="177"/>
                  </a:lnTo>
                  <a:lnTo>
                    <a:pt x="253" y="177"/>
                  </a:lnTo>
                  <a:lnTo>
                    <a:pt x="253" y="177"/>
                  </a:lnTo>
                  <a:lnTo>
                    <a:pt x="254" y="177"/>
                  </a:lnTo>
                  <a:lnTo>
                    <a:pt x="255" y="177"/>
                  </a:lnTo>
                  <a:lnTo>
                    <a:pt x="255" y="177"/>
                  </a:lnTo>
                  <a:lnTo>
                    <a:pt x="256" y="176"/>
                  </a:lnTo>
                  <a:lnTo>
                    <a:pt x="257" y="176"/>
                  </a:lnTo>
                  <a:lnTo>
                    <a:pt x="258" y="176"/>
                  </a:lnTo>
                  <a:lnTo>
                    <a:pt x="258" y="176"/>
                  </a:lnTo>
                  <a:lnTo>
                    <a:pt x="258" y="176"/>
                  </a:lnTo>
                  <a:lnTo>
                    <a:pt x="258" y="176"/>
                  </a:lnTo>
                  <a:lnTo>
                    <a:pt x="258" y="176"/>
                  </a:lnTo>
                  <a:lnTo>
                    <a:pt x="260" y="176"/>
                  </a:lnTo>
                  <a:lnTo>
                    <a:pt x="262" y="176"/>
                  </a:lnTo>
                  <a:lnTo>
                    <a:pt x="265" y="177"/>
                  </a:lnTo>
                  <a:lnTo>
                    <a:pt x="268" y="177"/>
                  </a:lnTo>
                  <a:lnTo>
                    <a:pt x="269" y="177"/>
                  </a:lnTo>
                  <a:lnTo>
                    <a:pt x="270" y="177"/>
                  </a:lnTo>
                  <a:lnTo>
                    <a:pt x="270" y="177"/>
                  </a:lnTo>
                  <a:lnTo>
                    <a:pt x="270" y="177"/>
                  </a:lnTo>
                  <a:lnTo>
                    <a:pt x="271" y="177"/>
                  </a:lnTo>
                  <a:lnTo>
                    <a:pt x="271" y="177"/>
                  </a:lnTo>
                  <a:lnTo>
                    <a:pt x="271" y="177"/>
                  </a:lnTo>
                  <a:lnTo>
                    <a:pt x="271" y="177"/>
                  </a:lnTo>
                  <a:lnTo>
                    <a:pt x="271" y="177"/>
                  </a:lnTo>
                  <a:lnTo>
                    <a:pt x="271" y="177"/>
                  </a:lnTo>
                  <a:lnTo>
                    <a:pt x="272" y="177"/>
                  </a:lnTo>
                  <a:lnTo>
                    <a:pt x="272" y="176"/>
                  </a:lnTo>
                  <a:lnTo>
                    <a:pt x="272" y="176"/>
                  </a:lnTo>
                  <a:lnTo>
                    <a:pt x="272" y="176"/>
                  </a:lnTo>
                  <a:lnTo>
                    <a:pt x="273" y="176"/>
                  </a:lnTo>
                  <a:lnTo>
                    <a:pt x="273" y="175"/>
                  </a:lnTo>
                  <a:lnTo>
                    <a:pt x="274" y="175"/>
                  </a:lnTo>
                  <a:lnTo>
                    <a:pt x="274" y="175"/>
                  </a:lnTo>
                  <a:lnTo>
                    <a:pt x="275" y="174"/>
                  </a:lnTo>
                  <a:lnTo>
                    <a:pt x="276" y="173"/>
                  </a:lnTo>
                  <a:lnTo>
                    <a:pt x="276" y="173"/>
                  </a:lnTo>
                  <a:lnTo>
                    <a:pt x="276" y="173"/>
                  </a:lnTo>
                  <a:lnTo>
                    <a:pt x="276" y="173"/>
                  </a:lnTo>
                  <a:lnTo>
                    <a:pt x="276" y="173"/>
                  </a:lnTo>
                  <a:lnTo>
                    <a:pt x="279" y="174"/>
                  </a:lnTo>
                  <a:lnTo>
                    <a:pt x="280" y="174"/>
                  </a:lnTo>
                  <a:lnTo>
                    <a:pt x="282" y="175"/>
                  </a:lnTo>
                  <a:lnTo>
                    <a:pt x="283" y="176"/>
                  </a:lnTo>
                  <a:lnTo>
                    <a:pt x="283" y="176"/>
                  </a:lnTo>
                  <a:lnTo>
                    <a:pt x="283" y="176"/>
                  </a:lnTo>
                  <a:lnTo>
                    <a:pt x="284" y="177"/>
                  </a:lnTo>
                  <a:lnTo>
                    <a:pt x="284" y="177"/>
                  </a:lnTo>
                  <a:lnTo>
                    <a:pt x="284" y="177"/>
                  </a:lnTo>
                  <a:lnTo>
                    <a:pt x="284" y="177"/>
                  </a:lnTo>
                  <a:lnTo>
                    <a:pt x="284" y="177"/>
                  </a:lnTo>
                  <a:lnTo>
                    <a:pt x="284" y="178"/>
                  </a:lnTo>
                  <a:lnTo>
                    <a:pt x="285" y="178"/>
                  </a:lnTo>
                  <a:lnTo>
                    <a:pt x="285" y="178"/>
                  </a:lnTo>
                  <a:lnTo>
                    <a:pt x="285" y="178"/>
                  </a:lnTo>
                  <a:lnTo>
                    <a:pt x="285" y="179"/>
                  </a:lnTo>
                  <a:lnTo>
                    <a:pt x="286" y="179"/>
                  </a:lnTo>
                  <a:lnTo>
                    <a:pt x="286" y="179"/>
                  </a:lnTo>
                  <a:lnTo>
                    <a:pt x="286" y="179"/>
                  </a:lnTo>
                  <a:lnTo>
                    <a:pt x="287" y="180"/>
                  </a:lnTo>
                  <a:lnTo>
                    <a:pt x="287" y="180"/>
                  </a:lnTo>
                  <a:lnTo>
                    <a:pt x="287" y="180"/>
                  </a:lnTo>
                  <a:lnTo>
                    <a:pt x="288" y="180"/>
                  </a:lnTo>
                  <a:lnTo>
                    <a:pt x="288" y="181"/>
                  </a:lnTo>
                  <a:lnTo>
                    <a:pt x="289" y="181"/>
                  </a:lnTo>
                  <a:lnTo>
                    <a:pt x="289" y="181"/>
                  </a:lnTo>
                  <a:lnTo>
                    <a:pt x="289" y="181"/>
                  </a:lnTo>
                  <a:lnTo>
                    <a:pt x="290" y="181"/>
                  </a:lnTo>
                  <a:lnTo>
                    <a:pt x="291" y="182"/>
                  </a:lnTo>
                  <a:lnTo>
                    <a:pt x="292" y="183"/>
                  </a:lnTo>
                  <a:lnTo>
                    <a:pt x="293" y="184"/>
                  </a:lnTo>
                  <a:lnTo>
                    <a:pt x="294" y="184"/>
                  </a:lnTo>
                  <a:lnTo>
                    <a:pt x="294" y="186"/>
                  </a:lnTo>
                  <a:lnTo>
                    <a:pt x="295" y="189"/>
                  </a:lnTo>
                  <a:lnTo>
                    <a:pt x="296" y="189"/>
                  </a:lnTo>
                  <a:lnTo>
                    <a:pt x="296" y="189"/>
                  </a:lnTo>
                  <a:lnTo>
                    <a:pt x="296" y="190"/>
                  </a:lnTo>
                  <a:lnTo>
                    <a:pt x="296" y="190"/>
                  </a:lnTo>
                  <a:lnTo>
                    <a:pt x="297" y="191"/>
                  </a:lnTo>
                  <a:lnTo>
                    <a:pt x="297" y="191"/>
                  </a:lnTo>
                  <a:lnTo>
                    <a:pt x="297" y="191"/>
                  </a:lnTo>
                  <a:lnTo>
                    <a:pt x="297" y="191"/>
                  </a:lnTo>
                  <a:lnTo>
                    <a:pt x="299" y="193"/>
                  </a:lnTo>
                  <a:lnTo>
                    <a:pt x="300" y="195"/>
                  </a:lnTo>
                  <a:lnTo>
                    <a:pt x="301" y="195"/>
                  </a:lnTo>
                  <a:lnTo>
                    <a:pt x="301" y="196"/>
                  </a:lnTo>
                  <a:lnTo>
                    <a:pt x="302" y="196"/>
                  </a:lnTo>
                  <a:lnTo>
                    <a:pt x="303" y="197"/>
                  </a:lnTo>
                  <a:lnTo>
                    <a:pt x="304" y="197"/>
                  </a:lnTo>
                  <a:lnTo>
                    <a:pt x="304" y="197"/>
                  </a:lnTo>
                  <a:lnTo>
                    <a:pt x="304" y="197"/>
                  </a:lnTo>
                  <a:lnTo>
                    <a:pt x="305" y="198"/>
                  </a:lnTo>
                  <a:lnTo>
                    <a:pt x="305" y="198"/>
                  </a:lnTo>
                  <a:lnTo>
                    <a:pt x="305" y="198"/>
                  </a:lnTo>
                  <a:lnTo>
                    <a:pt x="306" y="198"/>
                  </a:lnTo>
                  <a:lnTo>
                    <a:pt x="306" y="198"/>
                  </a:lnTo>
                  <a:lnTo>
                    <a:pt x="307" y="198"/>
                  </a:lnTo>
                  <a:lnTo>
                    <a:pt x="307" y="199"/>
                  </a:lnTo>
                  <a:lnTo>
                    <a:pt x="307" y="199"/>
                  </a:lnTo>
                  <a:lnTo>
                    <a:pt x="307" y="199"/>
                  </a:lnTo>
                  <a:lnTo>
                    <a:pt x="307" y="199"/>
                  </a:lnTo>
                  <a:lnTo>
                    <a:pt x="307" y="199"/>
                  </a:lnTo>
                  <a:lnTo>
                    <a:pt x="307" y="199"/>
                  </a:lnTo>
                  <a:lnTo>
                    <a:pt x="307" y="199"/>
                  </a:lnTo>
                  <a:lnTo>
                    <a:pt x="307" y="199"/>
                  </a:lnTo>
                  <a:lnTo>
                    <a:pt x="307" y="199"/>
                  </a:lnTo>
                  <a:lnTo>
                    <a:pt x="307" y="199"/>
                  </a:lnTo>
                  <a:lnTo>
                    <a:pt x="307" y="199"/>
                  </a:lnTo>
                  <a:lnTo>
                    <a:pt x="308" y="200"/>
                  </a:lnTo>
                  <a:lnTo>
                    <a:pt x="308" y="200"/>
                  </a:lnTo>
                  <a:lnTo>
                    <a:pt x="308" y="200"/>
                  </a:lnTo>
                  <a:lnTo>
                    <a:pt x="308" y="200"/>
                  </a:lnTo>
                  <a:lnTo>
                    <a:pt x="308" y="200"/>
                  </a:lnTo>
                  <a:lnTo>
                    <a:pt x="308" y="200"/>
                  </a:lnTo>
                  <a:lnTo>
                    <a:pt x="308" y="200"/>
                  </a:lnTo>
                  <a:lnTo>
                    <a:pt x="308" y="200"/>
                  </a:lnTo>
                  <a:lnTo>
                    <a:pt x="309" y="201"/>
                  </a:lnTo>
                  <a:lnTo>
                    <a:pt x="309" y="201"/>
                  </a:lnTo>
                  <a:lnTo>
                    <a:pt x="309" y="201"/>
                  </a:lnTo>
                  <a:lnTo>
                    <a:pt x="309" y="201"/>
                  </a:lnTo>
                  <a:lnTo>
                    <a:pt x="310" y="201"/>
                  </a:lnTo>
                  <a:lnTo>
                    <a:pt x="313" y="203"/>
                  </a:lnTo>
                  <a:lnTo>
                    <a:pt x="314" y="203"/>
                  </a:lnTo>
                  <a:lnTo>
                    <a:pt x="314" y="203"/>
                  </a:lnTo>
                  <a:lnTo>
                    <a:pt x="316" y="204"/>
                  </a:lnTo>
                  <a:lnTo>
                    <a:pt x="318" y="204"/>
                  </a:lnTo>
                  <a:lnTo>
                    <a:pt x="319" y="205"/>
                  </a:lnTo>
                  <a:lnTo>
                    <a:pt x="321" y="207"/>
                  </a:lnTo>
                  <a:lnTo>
                    <a:pt x="325" y="208"/>
                  </a:lnTo>
                  <a:lnTo>
                    <a:pt x="327" y="209"/>
                  </a:lnTo>
                  <a:lnTo>
                    <a:pt x="330" y="211"/>
                  </a:lnTo>
                  <a:lnTo>
                    <a:pt x="330" y="212"/>
                  </a:lnTo>
                  <a:lnTo>
                    <a:pt x="331" y="212"/>
                  </a:lnTo>
                  <a:lnTo>
                    <a:pt x="331" y="212"/>
                  </a:lnTo>
                  <a:lnTo>
                    <a:pt x="332" y="212"/>
                  </a:lnTo>
                  <a:lnTo>
                    <a:pt x="334" y="213"/>
                  </a:lnTo>
                  <a:lnTo>
                    <a:pt x="335" y="213"/>
                  </a:lnTo>
                  <a:lnTo>
                    <a:pt x="338" y="214"/>
                  </a:lnTo>
                  <a:lnTo>
                    <a:pt x="338" y="214"/>
                  </a:lnTo>
                  <a:lnTo>
                    <a:pt x="340" y="214"/>
                  </a:lnTo>
                  <a:lnTo>
                    <a:pt x="341" y="215"/>
                  </a:lnTo>
                  <a:lnTo>
                    <a:pt x="343" y="215"/>
                  </a:lnTo>
                  <a:lnTo>
                    <a:pt x="344" y="215"/>
                  </a:lnTo>
                  <a:lnTo>
                    <a:pt x="345" y="215"/>
                  </a:lnTo>
                  <a:lnTo>
                    <a:pt x="347" y="215"/>
                  </a:lnTo>
                  <a:lnTo>
                    <a:pt x="348" y="215"/>
                  </a:lnTo>
                  <a:lnTo>
                    <a:pt x="349" y="215"/>
                  </a:lnTo>
                  <a:lnTo>
                    <a:pt x="350" y="215"/>
                  </a:lnTo>
                  <a:lnTo>
                    <a:pt x="353" y="216"/>
                  </a:lnTo>
                  <a:lnTo>
                    <a:pt x="353" y="216"/>
                  </a:lnTo>
                  <a:lnTo>
                    <a:pt x="353" y="216"/>
                  </a:lnTo>
                  <a:lnTo>
                    <a:pt x="353" y="216"/>
                  </a:lnTo>
                  <a:lnTo>
                    <a:pt x="353" y="216"/>
                  </a:lnTo>
                  <a:lnTo>
                    <a:pt x="353" y="216"/>
                  </a:lnTo>
                  <a:lnTo>
                    <a:pt x="353" y="216"/>
                  </a:lnTo>
                  <a:lnTo>
                    <a:pt x="352" y="217"/>
                  </a:lnTo>
                  <a:lnTo>
                    <a:pt x="352" y="218"/>
                  </a:lnTo>
                  <a:lnTo>
                    <a:pt x="351" y="218"/>
                  </a:lnTo>
                  <a:lnTo>
                    <a:pt x="351" y="218"/>
                  </a:lnTo>
                  <a:lnTo>
                    <a:pt x="348" y="222"/>
                  </a:lnTo>
                  <a:lnTo>
                    <a:pt x="347" y="224"/>
                  </a:lnTo>
                  <a:lnTo>
                    <a:pt x="347" y="224"/>
                  </a:lnTo>
                  <a:lnTo>
                    <a:pt x="347" y="224"/>
                  </a:lnTo>
                  <a:lnTo>
                    <a:pt x="347" y="224"/>
                  </a:lnTo>
                  <a:lnTo>
                    <a:pt x="346" y="225"/>
                  </a:lnTo>
                  <a:lnTo>
                    <a:pt x="346" y="225"/>
                  </a:lnTo>
                  <a:lnTo>
                    <a:pt x="345" y="225"/>
                  </a:lnTo>
                  <a:lnTo>
                    <a:pt x="345" y="226"/>
                  </a:lnTo>
                  <a:lnTo>
                    <a:pt x="345" y="226"/>
                  </a:lnTo>
                  <a:lnTo>
                    <a:pt x="344" y="226"/>
                  </a:lnTo>
                  <a:lnTo>
                    <a:pt x="344" y="226"/>
                  </a:lnTo>
                  <a:lnTo>
                    <a:pt x="344" y="226"/>
                  </a:lnTo>
                  <a:lnTo>
                    <a:pt x="344" y="226"/>
                  </a:lnTo>
                  <a:lnTo>
                    <a:pt x="343" y="227"/>
                  </a:lnTo>
                  <a:lnTo>
                    <a:pt x="343" y="227"/>
                  </a:lnTo>
                  <a:lnTo>
                    <a:pt x="341" y="228"/>
                  </a:lnTo>
                  <a:lnTo>
                    <a:pt x="341" y="228"/>
                  </a:lnTo>
                  <a:lnTo>
                    <a:pt x="341" y="228"/>
                  </a:lnTo>
                  <a:lnTo>
                    <a:pt x="340" y="229"/>
                  </a:lnTo>
                  <a:lnTo>
                    <a:pt x="340" y="229"/>
                  </a:lnTo>
                  <a:lnTo>
                    <a:pt x="339" y="230"/>
                  </a:lnTo>
                  <a:lnTo>
                    <a:pt x="339" y="231"/>
                  </a:lnTo>
                  <a:lnTo>
                    <a:pt x="339" y="231"/>
                  </a:lnTo>
                  <a:lnTo>
                    <a:pt x="339" y="232"/>
                  </a:lnTo>
                  <a:lnTo>
                    <a:pt x="338" y="232"/>
                  </a:lnTo>
                  <a:lnTo>
                    <a:pt x="338" y="233"/>
                  </a:lnTo>
                  <a:lnTo>
                    <a:pt x="338" y="233"/>
                  </a:lnTo>
                  <a:lnTo>
                    <a:pt x="336" y="234"/>
                  </a:lnTo>
                  <a:lnTo>
                    <a:pt x="336" y="235"/>
                  </a:lnTo>
                  <a:lnTo>
                    <a:pt x="336" y="241"/>
                  </a:lnTo>
                  <a:lnTo>
                    <a:pt x="336" y="241"/>
                  </a:lnTo>
                  <a:lnTo>
                    <a:pt x="336" y="242"/>
                  </a:lnTo>
                  <a:lnTo>
                    <a:pt x="336" y="243"/>
                  </a:lnTo>
                  <a:lnTo>
                    <a:pt x="336" y="243"/>
                  </a:lnTo>
                  <a:lnTo>
                    <a:pt x="336" y="243"/>
                  </a:lnTo>
                  <a:lnTo>
                    <a:pt x="336" y="244"/>
                  </a:lnTo>
                  <a:lnTo>
                    <a:pt x="336" y="244"/>
                  </a:lnTo>
                  <a:lnTo>
                    <a:pt x="336" y="244"/>
                  </a:lnTo>
                  <a:lnTo>
                    <a:pt x="336" y="244"/>
                  </a:lnTo>
                  <a:lnTo>
                    <a:pt x="336" y="246"/>
                  </a:lnTo>
                  <a:lnTo>
                    <a:pt x="337" y="248"/>
                  </a:lnTo>
                  <a:lnTo>
                    <a:pt x="337" y="248"/>
                  </a:lnTo>
                  <a:lnTo>
                    <a:pt x="337" y="248"/>
                  </a:lnTo>
                  <a:lnTo>
                    <a:pt x="337" y="248"/>
                  </a:lnTo>
                  <a:lnTo>
                    <a:pt x="336" y="248"/>
                  </a:lnTo>
                  <a:lnTo>
                    <a:pt x="336" y="249"/>
                  </a:lnTo>
                  <a:lnTo>
                    <a:pt x="336" y="249"/>
                  </a:lnTo>
                  <a:lnTo>
                    <a:pt x="334" y="249"/>
                  </a:lnTo>
                  <a:lnTo>
                    <a:pt x="333" y="248"/>
                  </a:lnTo>
                  <a:lnTo>
                    <a:pt x="332" y="248"/>
                  </a:lnTo>
                  <a:lnTo>
                    <a:pt x="332" y="247"/>
                  </a:lnTo>
                  <a:lnTo>
                    <a:pt x="331" y="247"/>
                  </a:lnTo>
                  <a:lnTo>
                    <a:pt x="331" y="247"/>
                  </a:lnTo>
                  <a:lnTo>
                    <a:pt x="331" y="247"/>
                  </a:lnTo>
                  <a:lnTo>
                    <a:pt x="331" y="247"/>
                  </a:lnTo>
                  <a:lnTo>
                    <a:pt x="331" y="246"/>
                  </a:lnTo>
                  <a:lnTo>
                    <a:pt x="331" y="246"/>
                  </a:lnTo>
                  <a:lnTo>
                    <a:pt x="331" y="246"/>
                  </a:lnTo>
                  <a:lnTo>
                    <a:pt x="326" y="244"/>
                  </a:lnTo>
                  <a:lnTo>
                    <a:pt x="325" y="243"/>
                  </a:lnTo>
                  <a:lnTo>
                    <a:pt x="325" y="243"/>
                  </a:lnTo>
                  <a:lnTo>
                    <a:pt x="325" y="243"/>
                  </a:lnTo>
                  <a:lnTo>
                    <a:pt x="324" y="244"/>
                  </a:lnTo>
                  <a:lnTo>
                    <a:pt x="322" y="244"/>
                  </a:lnTo>
                  <a:lnTo>
                    <a:pt x="322" y="244"/>
                  </a:lnTo>
                  <a:lnTo>
                    <a:pt x="322" y="245"/>
                  </a:lnTo>
                  <a:lnTo>
                    <a:pt x="322" y="245"/>
                  </a:lnTo>
                  <a:lnTo>
                    <a:pt x="322" y="245"/>
                  </a:lnTo>
                  <a:lnTo>
                    <a:pt x="322" y="246"/>
                  </a:lnTo>
                  <a:lnTo>
                    <a:pt x="322" y="246"/>
                  </a:lnTo>
                  <a:lnTo>
                    <a:pt x="322" y="246"/>
                  </a:lnTo>
                  <a:lnTo>
                    <a:pt x="322" y="246"/>
                  </a:lnTo>
                  <a:lnTo>
                    <a:pt x="324" y="248"/>
                  </a:lnTo>
                  <a:lnTo>
                    <a:pt x="326" y="249"/>
                  </a:lnTo>
                  <a:lnTo>
                    <a:pt x="326" y="250"/>
                  </a:lnTo>
                  <a:lnTo>
                    <a:pt x="326" y="251"/>
                  </a:lnTo>
                  <a:lnTo>
                    <a:pt x="326" y="253"/>
                  </a:lnTo>
                  <a:lnTo>
                    <a:pt x="326" y="253"/>
                  </a:lnTo>
                  <a:lnTo>
                    <a:pt x="326" y="253"/>
                  </a:lnTo>
                  <a:lnTo>
                    <a:pt x="326" y="254"/>
                  </a:lnTo>
                  <a:lnTo>
                    <a:pt x="326" y="254"/>
                  </a:lnTo>
                  <a:lnTo>
                    <a:pt x="326" y="254"/>
                  </a:lnTo>
                  <a:lnTo>
                    <a:pt x="326" y="253"/>
                  </a:lnTo>
                  <a:lnTo>
                    <a:pt x="326" y="253"/>
                  </a:lnTo>
                  <a:lnTo>
                    <a:pt x="325" y="253"/>
                  </a:lnTo>
                  <a:lnTo>
                    <a:pt x="325" y="253"/>
                  </a:lnTo>
                  <a:lnTo>
                    <a:pt x="325" y="253"/>
                  </a:lnTo>
                  <a:lnTo>
                    <a:pt x="325" y="254"/>
                  </a:lnTo>
                  <a:lnTo>
                    <a:pt x="323" y="254"/>
                  </a:lnTo>
                  <a:lnTo>
                    <a:pt x="323" y="255"/>
                  </a:lnTo>
                  <a:lnTo>
                    <a:pt x="321" y="256"/>
                  </a:lnTo>
                  <a:lnTo>
                    <a:pt x="320" y="257"/>
                  </a:lnTo>
                  <a:lnTo>
                    <a:pt x="320" y="257"/>
                  </a:lnTo>
                  <a:lnTo>
                    <a:pt x="319" y="257"/>
                  </a:lnTo>
                  <a:lnTo>
                    <a:pt x="319" y="257"/>
                  </a:lnTo>
                  <a:lnTo>
                    <a:pt x="317" y="259"/>
                  </a:lnTo>
                  <a:lnTo>
                    <a:pt x="316" y="261"/>
                  </a:lnTo>
                  <a:lnTo>
                    <a:pt x="315" y="262"/>
                  </a:lnTo>
                  <a:lnTo>
                    <a:pt x="315" y="263"/>
                  </a:lnTo>
                  <a:lnTo>
                    <a:pt x="315" y="263"/>
                  </a:lnTo>
                  <a:lnTo>
                    <a:pt x="315" y="264"/>
                  </a:lnTo>
                  <a:lnTo>
                    <a:pt x="314" y="264"/>
                  </a:lnTo>
                  <a:lnTo>
                    <a:pt x="314" y="264"/>
                  </a:lnTo>
                  <a:lnTo>
                    <a:pt x="313" y="263"/>
                  </a:lnTo>
                  <a:lnTo>
                    <a:pt x="312" y="263"/>
                  </a:lnTo>
                  <a:lnTo>
                    <a:pt x="312" y="263"/>
                  </a:lnTo>
                  <a:lnTo>
                    <a:pt x="312" y="263"/>
                  </a:lnTo>
                  <a:lnTo>
                    <a:pt x="312" y="263"/>
                  </a:lnTo>
                  <a:lnTo>
                    <a:pt x="312" y="263"/>
                  </a:lnTo>
                  <a:lnTo>
                    <a:pt x="312" y="263"/>
                  </a:lnTo>
                  <a:lnTo>
                    <a:pt x="310" y="264"/>
                  </a:lnTo>
                  <a:lnTo>
                    <a:pt x="308" y="265"/>
                  </a:lnTo>
                  <a:lnTo>
                    <a:pt x="307" y="267"/>
                  </a:lnTo>
                  <a:lnTo>
                    <a:pt x="307" y="268"/>
                  </a:lnTo>
                  <a:lnTo>
                    <a:pt x="307" y="269"/>
                  </a:lnTo>
                  <a:lnTo>
                    <a:pt x="307" y="269"/>
                  </a:lnTo>
                  <a:lnTo>
                    <a:pt x="307" y="270"/>
                  </a:lnTo>
                  <a:lnTo>
                    <a:pt x="307" y="270"/>
                  </a:lnTo>
                  <a:lnTo>
                    <a:pt x="307" y="270"/>
                  </a:lnTo>
                  <a:lnTo>
                    <a:pt x="306" y="268"/>
                  </a:lnTo>
                  <a:lnTo>
                    <a:pt x="306" y="268"/>
                  </a:lnTo>
                  <a:lnTo>
                    <a:pt x="306" y="268"/>
                  </a:lnTo>
                  <a:lnTo>
                    <a:pt x="304" y="268"/>
                  </a:lnTo>
                  <a:lnTo>
                    <a:pt x="304" y="268"/>
                  </a:lnTo>
                  <a:lnTo>
                    <a:pt x="304" y="268"/>
                  </a:lnTo>
                  <a:lnTo>
                    <a:pt x="303" y="268"/>
                  </a:lnTo>
                  <a:lnTo>
                    <a:pt x="303" y="268"/>
                  </a:lnTo>
                  <a:lnTo>
                    <a:pt x="301" y="268"/>
                  </a:lnTo>
                  <a:lnTo>
                    <a:pt x="301" y="268"/>
                  </a:lnTo>
                  <a:lnTo>
                    <a:pt x="301" y="268"/>
                  </a:lnTo>
                  <a:lnTo>
                    <a:pt x="301" y="268"/>
                  </a:lnTo>
                  <a:lnTo>
                    <a:pt x="301" y="268"/>
                  </a:lnTo>
                  <a:lnTo>
                    <a:pt x="300" y="268"/>
                  </a:lnTo>
                  <a:lnTo>
                    <a:pt x="300" y="268"/>
                  </a:lnTo>
                  <a:lnTo>
                    <a:pt x="299" y="267"/>
                  </a:lnTo>
                  <a:lnTo>
                    <a:pt x="299" y="267"/>
                  </a:lnTo>
                  <a:lnTo>
                    <a:pt x="299" y="267"/>
                  </a:lnTo>
                  <a:lnTo>
                    <a:pt x="299" y="267"/>
                  </a:lnTo>
                  <a:lnTo>
                    <a:pt x="296" y="267"/>
                  </a:lnTo>
                  <a:lnTo>
                    <a:pt x="295" y="267"/>
                  </a:lnTo>
                  <a:lnTo>
                    <a:pt x="294" y="268"/>
                  </a:lnTo>
                  <a:lnTo>
                    <a:pt x="293" y="268"/>
                  </a:lnTo>
                  <a:lnTo>
                    <a:pt x="291" y="269"/>
                  </a:lnTo>
                  <a:lnTo>
                    <a:pt x="289" y="269"/>
                  </a:lnTo>
                  <a:lnTo>
                    <a:pt x="289" y="269"/>
                  </a:lnTo>
                  <a:lnTo>
                    <a:pt x="289" y="269"/>
                  </a:lnTo>
                  <a:lnTo>
                    <a:pt x="289" y="268"/>
                  </a:lnTo>
                  <a:lnTo>
                    <a:pt x="289" y="268"/>
                  </a:lnTo>
                  <a:lnTo>
                    <a:pt x="289" y="268"/>
                  </a:lnTo>
                  <a:lnTo>
                    <a:pt x="289" y="268"/>
                  </a:lnTo>
                  <a:lnTo>
                    <a:pt x="288" y="267"/>
                  </a:lnTo>
                  <a:lnTo>
                    <a:pt x="287" y="265"/>
                  </a:lnTo>
                  <a:lnTo>
                    <a:pt x="286" y="264"/>
                  </a:lnTo>
                  <a:lnTo>
                    <a:pt x="286" y="264"/>
                  </a:lnTo>
                  <a:lnTo>
                    <a:pt x="286" y="264"/>
                  </a:lnTo>
                  <a:lnTo>
                    <a:pt x="285" y="265"/>
                  </a:lnTo>
                  <a:lnTo>
                    <a:pt x="282" y="266"/>
                  </a:lnTo>
                  <a:lnTo>
                    <a:pt x="281" y="266"/>
                  </a:lnTo>
                  <a:lnTo>
                    <a:pt x="281" y="266"/>
                  </a:lnTo>
                  <a:lnTo>
                    <a:pt x="281" y="266"/>
                  </a:lnTo>
                  <a:lnTo>
                    <a:pt x="279" y="265"/>
                  </a:lnTo>
                  <a:lnTo>
                    <a:pt x="279" y="265"/>
                  </a:lnTo>
                  <a:lnTo>
                    <a:pt x="278" y="265"/>
                  </a:lnTo>
                  <a:lnTo>
                    <a:pt x="278" y="265"/>
                  </a:lnTo>
                  <a:lnTo>
                    <a:pt x="278" y="265"/>
                  </a:lnTo>
                  <a:lnTo>
                    <a:pt x="278" y="265"/>
                  </a:lnTo>
                  <a:lnTo>
                    <a:pt x="278" y="265"/>
                  </a:lnTo>
                  <a:lnTo>
                    <a:pt x="278" y="265"/>
                  </a:lnTo>
                  <a:lnTo>
                    <a:pt x="278" y="266"/>
                  </a:lnTo>
                  <a:lnTo>
                    <a:pt x="278" y="266"/>
                  </a:lnTo>
                  <a:lnTo>
                    <a:pt x="278" y="266"/>
                  </a:lnTo>
                  <a:lnTo>
                    <a:pt x="277" y="267"/>
                  </a:lnTo>
                  <a:lnTo>
                    <a:pt x="277" y="267"/>
                  </a:lnTo>
                  <a:lnTo>
                    <a:pt x="277" y="267"/>
                  </a:lnTo>
                  <a:lnTo>
                    <a:pt x="278" y="267"/>
                  </a:lnTo>
                  <a:lnTo>
                    <a:pt x="278" y="267"/>
                  </a:lnTo>
                  <a:lnTo>
                    <a:pt x="278" y="267"/>
                  </a:lnTo>
                  <a:lnTo>
                    <a:pt x="278" y="267"/>
                  </a:lnTo>
                  <a:lnTo>
                    <a:pt x="278" y="267"/>
                  </a:lnTo>
                  <a:lnTo>
                    <a:pt x="278" y="267"/>
                  </a:lnTo>
                  <a:lnTo>
                    <a:pt x="278" y="267"/>
                  </a:lnTo>
                  <a:lnTo>
                    <a:pt x="278" y="267"/>
                  </a:lnTo>
                  <a:lnTo>
                    <a:pt x="278" y="268"/>
                  </a:lnTo>
                  <a:lnTo>
                    <a:pt x="278" y="268"/>
                  </a:lnTo>
                  <a:lnTo>
                    <a:pt x="278" y="268"/>
                  </a:lnTo>
                  <a:lnTo>
                    <a:pt x="278" y="269"/>
                  </a:lnTo>
                  <a:lnTo>
                    <a:pt x="278" y="269"/>
                  </a:lnTo>
                  <a:lnTo>
                    <a:pt x="278" y="269"/>
                  </a:lnTo>
                  <a:lnTo>
                    <a:pt x="278" y="269"/>
                  </a:lnTo>
                  <a:lnTo>
                    <a:pt x="277" y="269"/>
                  </a:lnTo>
                  <a:lnTo>
                    <a:pt x="277" y="269"/>
                  </a:lnTo>
                  <a:lnTo>
                    <a:pt x="277" y="269"/>
                  </a:lnTo>
                  <a:lnTo>
                    <a:pt x="276" y="269"/>
                  </a:lnTo>
                  <a:lnTo>
                    <a:pt x="275" y="269"/>
                  </a:lnTo>
                  <a:lnTo>
                    <a:pt x="275" y="269"/>
                  </a:lnTo>
                  <a:lnTo>
                    <a:pt x="275" y="269"/>
                  </a:lnTo>
                  <a:lnTo>
                    <a:pt x="275" y="269"/>
                  </a:lnTo>
                  <a:lnTo>
                    <a:pt x="275" y="269"/>
                  </a:lnTo>
                  <a:lnTo>
                    <a:pt x="274" y="268"/>
                  </a:lnTo>
                  <a:lnTo>
                    <a:pt x="274" y="268"/>
                  </a:lnTo>
                  <a:lnTo>
                    <a:pt x="274" y="268"/>
                  </a:lnTo>
                  <a:lnTo>
                    <a:pt x="274" y="268"/>
                  </a:lnTo>
                  <a:lnTo>
                    <a:pt x="274" y="268"/>
                  </a:lnTo>
                  <a:lnTo>
                    <a:pt x="273" y="268"/>
                  </a:lnTo>
                  <a:lnTo>
                    <a:pt x="272" y="268"/>
                  </a:lnTo>
                  <a:lnTo>
                    <a:pt x="271" y="268"/>
                  </a:lnTo>
                  <a:lnTo>
                    <a:pt x="271" y="268"/>
                  </a:lnTo>
                  <a:lnTo>
                    <a:pt x="271" y="268"/>
                  </a:lnTo>
                  <a:lnTo>
                    <a:pt x="271" y="269"/>
                  </a:lnTo>
                  <a:lnTo>
                    <a:pt x="271" y="270"/>
                  </a:lnTo>
                  <a:lnTo>
                    <a:pt x="271" y="270"/>
                  </a:lnTo>
                  <a:lnTo>
                    <a:pt x="271" y="271"/>
                  </a:lnTo>
                  <a:lnTo>
                    <a:pt x="272" y="273"/>
                  </a:lnTo>
                  <a:lnTo>
                    <a:pt x="272" y="273"/>
                  </a:lnTo>
                  <a:lnTo>
                    <a:pt x="272" y="273"/>
                  </a:lnTo>
                  <a:lnTo>
                    <a:pt x="272" y="273"/>
                  </a:lnTo>
                  <a:lnTo>
                    <a:pt x="272" y="273"/>
                  </a:lnTo>
                  <a:lnTo>
                    <a:pt x="272" y="273"/>
                  </a:lnTo>
                  <a:lnTo>
                    <a:pt x="272" y="273"/>
                  </a:lnTo>
                  <a:lnTo>
                    <a:pt x="272" y="273"/>
                  </a:lnTo>
                  <a:lnTo>
                    <a:pt x="272" y="274"/>
                  </a:lnTo>
                  <a:lnTo>
                    <a:pt x="272" y="275"/>
                  </a:lnTo>
                  <a:lnTo>
                    <a:pt x="272" y="276"/>
                  </a:lnTo>
                  <a:lnTo>
                    <a:pt x="272" y="277"/>
                  </a:lnTo>
                  <a:lnTo>
                    <a:pt x="272" y="277"/>
                  </a:lnTo>
                  <a:lnTo>
                    <a:pt x="272" y="279"/>
                  </a:lnTo>
                  <a:lnTo>
                    <a:pt x="273" y="280"/>
                  </a:lnTo>
                  <a:lnTo>
                    <a:pt x="274" y="280"/>
                  </a:lnTo>
                  <a:lnTo>
                    <a:pt x="275" y="280"/>
                  </a:lnTo>
                  <a:lnTo>
                    <a:pt x="279" y="282"/>
                  </a:lnTo>
                  <a:lnTo>
                    <a:pt x="282" y="284"/>
                  </a:lnTo>
                  <a:lnTo>
                    <a:pt x="282" y="284"/>
                  </a:lnTo>
                  <a:lnTo>
                    <a:pt x="282" y="285"/>
                  </a:lnTo>
                  <a:lnTo>
                    <a:pt x="283" y="285"/>
                  </a:lnTo>
                  <a:lnTo>
                    <a:pt x="283" y="285"/>
                  </a:lnTo>
                  <a:lnTo>
                    <a:pt x="283" y="285"/>
                  </a:lnTo>
                  <a:lnTo>
                    <a:pt x="284" y="287"/>
                  </a:lnTo>
                  <a:lnTo>
                    <a:pt x="287" y="288"/>
                  </a:lnTo>
                  <a:lnTo>
                    <a:pt x="288" y="289"/>
                  </a:lnTo>
                  <a:lnTo>
                    <a:pt x="285" y="291"/>
                  </a:lnTo>
                  <a:lnTo>
                    <a:pt x="285" y="291"/>
                  </a:lnTo>
                  <a:lnTo>
                    <a:pt x="285" y="292"/>
                  </a:lnTo>
                  <a:lnTo>
                    <a:pt x="285" y="292"/>
                  </a:lnTo>
                  <a:lnTo>
                    <a:pt x="286" y="293"/>
                  </a:lnTo>
                  <a:lnTo>
                    <a:pt x="286" y="295"/>
                  </a:lnTo>
                  <a:lnTo>
                    <a:pt x="286" y="295"/>
                  </a:lnTo>
                  <a:lnTo>
                    <a:pt x="286" y="296"/>
                  </a:lnTo>
                  <a:lnTo>
                    <a:pt x="287" y="296"/>
                  </a:lnTo>
                  <a:lnTo>
                    <a:pt x="287" y="296"/>
                  </a:lnTo>
                  <a:lnTo>
                    <a:pt x="287" y="296"/>
                  </a:lnTo>
                  <a:lnTo>
                    <a:pt x="287" y="296"/>
                  </a:lnTo>
                  <a:lnTo>
                    <a:pt x="287" y="296"/>
                  </a:lnTo>
                  <a:lnTo>
                    <a:pt x="288" y="297"/>
                  </a:lnTo>
                  <a:lnTo>
                    <a:pt x="288" y="298"/>
                  </a:lnTo>
                  <a:lnTo>
                    <a:pt x="288" y="298"/>
                  </a:lnTo>
                  <a:lnTo>
                    <a:pt x="288" y="298"/>
                  </a:lnTo>
                  <a:lnTo>
                    <a:pt x="287" y="301"/>
                  </a:lnTo>
                  <a:lnTo>
                    <a:pt x="286" y="303"/>
                  </a:lnTo>
                  <a:lnTo>
                    <a:pt x="286" y="304"/>
                  </a:lnTo>
                  <a:lnTo>
                    <a:pt x="286" y="304"/>
                  </a:lnTo>
                  <a:lnTo>
                    <a:pt x="285" y="304"/>
                  </a:lnTo>
                  <a:lnTo>
                    <a:pt x="285" y="305"/>
                  </a:lnTo>
                  <a:lnTo>
                    <a:pt x="285" y="305"/>
                  </a:lnTo>
                  <a:lnTo>
                    <a:pt x="285" y="305"/>
                  </a:lnTo>
                  <a:lnTo>
                    <a:pt x="285" y="305"/>
                  </a:lnTo>
                  <a:lnTo>
                    <a:pt x="285" y="305"/>
                  </a:lnTo>
                  <a:lnTo>
                    <a:pt x="286" y="308"/>
                  </a:lnTo>
                  <a:lnTo>
                    <a:pt x="289" y="312"/>
                  </a:lnTo>
                  <a:lnTo>
                    <a:pt x="290" y="313"/>
                  </a:lnTo>
                  <a:lnTo>
                    <a:pt x="291" y="314"/>
                  </a:lnTo>
                  <a:lnTo>
                    <a:pt x="291" y="314"/>
                  </a:lnTo>
                  <a:lnTo>
                    <a:pt x="292" y="317"/>
                  </a:lnTo>
                  <a:lnTo>
                    <a:pt x="292" y="317"/>
                  </a:lnTo>
                  <a:lnTo>
                    <a:pt x="292" y="317"/>
                  </a:lnTo>
                  <a:lnTo>
                    <a:pt x="292" y="317"/>
                  </a:lnTo>
                  <a:lnTo>
                    <a:pt x="292" y="317"/>
                  </a:lnTo>
                  <a:lnTo>
                    <a:pt x="292" y="317"/>
                  </a:lnTo>
                  <a:lnTo>
                    <a:pt x="292" y="317"/>
                  </a:lnTo>
                  <a:lnTo>
                    <a:pt x="292" y="318"/>
                  </a:lnTo>
                  <a:lnTo>
                    <a:pt x="292" y="318"/>
                  </a:lnTo>
                  <a:lnTo>
                    <a:pt x="292" y="318"/>
                  </a:lnTo>
                  <a:lnTo>
                    <a:pt x="293" y="319"/>
                  </a:lnTo>
                  <a:lnTo>
                    <a:pt x="293" y="319"/>
                  </a:lnTo>
                  <a:lnTo>
                    <a:pt x="294" y="320"/>
                  </a:lnTo>
                  <a:lnTo>
                    <a:pt x="294" y="321"/>
                  </a:lnTo>
                  <a:lnTo>
                    <a:pt x="295" y="322"/>
                  </a:lnTo>
                  <a:lnTo>
                    <a:pt x="294" y="322"/>
                  </a:lnTo>
                  <a:lnTo>
                    <a:pt x="294" y="322"/>
                  </a:lnTo>
                  <a:lnTo>
                    <a:pt x="293" y="322"/>
                  </a:lnTo>
                  <a:lnTo>
                    <a:pt x="293" y="322"/>
                  </a:lnTo>
                  <a:lnTo>
                    <a:pt x="293" y="322"/>
                  </a:lnTo>
                  <a:lnTo>
                    <a:pt x="293" y="321"/>
                  </a:lnTo>
                  <a:lnTo>
                    <a:pt x="293" y="321"/>
                  </a:lnTo>
                  <a:lnTo>
                    <a:pt x="293" y="321"/>
                  </a:lnTo>
                  <a:lnTo>
                    <a:pt x="291" y="322"/>
                  </a:lnTo>
                  <a:lnTo>
                    <a:pt x="291" y="322"/>
                  </a:lnTo>
                  <a:lnTo>
                    <a:pt x="290" y="323"/>
                  </a:lnTo>
                  <a:lnTo>
                    <a:pt x="287" y="325"/>
                  </a:lnTo>
                  <a:lnTo>
                    <a:pt x="287" y="325"/>
                  </a:lnTo>
                  <a:lnTo>
                    <a:pt x="287" y="325"/>
                  </a:lnTo>
                  <a:lnTo>
                    <a:pt x="282" y="324"/>
                  </a:lnTo>
                  <a:lnTo>
                    <a:pt x="280" y="324"/>
                  </a:lnTo>
                  <a:lnTo>
                    <a:pt x="280" y="323"/>
                  </a:lnTo>
                  <a:lnTo>
                    <a:pt x="279" y="323"/>
                  </a:lnTo>
                  <a:lnTo>
                    <a:pt x="279" y="322"/>
                  </a:lnTo>
                  <a:lnTo>
                    <a:pt x="277" y="323"/>
                  </a:lnTo>
                  <a:lnTo>
                    <a:pt x="277" y="323"/>
                  </a:lnTo>
                  <a:lnTo>
                    <a:pt x="275" y="324"/>
                  </a:lnTo>
                  <a:lnTo>
                    <a:pt x="273" y="323"/>
                  </a:lnTo>
                  <a:lnTo>
                    <a:pt x="272" y="321"/>
                  </a:lnTo>
                  <a:lnTo>
                    <a:pt x="269" y="321"/>
                  </a:lnTo>
                  <a:lnTo>
                    <a:pt x="268" y="320"/>
                  </a:lnTo>
                  <a:lnTo>
                    <a:pt x="268" y="320"/>
                  </a:lnTo>
                  <a:lnTo>
                    <a:pt x="267" y="321"/>
                  </a:lnTo>
                  <a:lnTo>
                    <a:pt x="264" y="323"/>
                  </a:lnTo>
                  <a:lnTo>
                    <a:pt x="261" y="324"/>
                  </a:lnTo>
                  <a:lnTo>
                    <a:pt x="261" y="324"/>
                  </a:lnTo>
                  <a:lnTo>
                    <a:pt x="261" y="324"/>
                  </a:lnTo>
                  <a:lnTo>
                    <a:pt x="261" y="324"/>
                  </a:lnTo>
                  <a:lnTo>
                    <a:pt x="261" y="324"/>
                  </a:lnTo>
                  <a:lnTo>
                    <a:pt x="260" y="324"/>
                  </a:lnTo>
                  <a:lnTo>
                    <a:pt x="260" y="324"/>
                  </a:lnTo>
                  <a:lnTo>
                    <a:pt x="259" y="324"/>
                  </a:lnTo>
                  <a:lnTo>
                    <a:pt x="259" y="323"/>
                  </a:lnTo>
                  <a:lnTo>
                    <a:pt x="258" y="323"/>
                  </a:lnTo>
                  <a:lnTo>
                    <a:pt x="258" y="323"/>
                  </a:lnTo>
                  <a:lnTo>
                    <a:pt x="258" y="323"/>
                  </a:lnTo>
                  <a:lnTo>
                    <a:pt x="257" y="323"/>
                  </a:lnTo>
                  <a:lnTo>
                    <a:pt x="257" y="323"/>
                  </a:lnTo>
                  <a:lnTo>
                    <a:pt x="257" y="323"/>
                  </a:lnTo>
                  <a:lnTo>
                    <a:pt x="257" y="323"/>
                  </a:lnTo>
                  <a:lnTo>
                    <a:pt x="256" y="323"/>
                  </a:lnTo>
                  <a:lnTo>
                    <a:pt x="255" y="323"/>
                  </a:lnTo>
                  <a:lnTo>
                    <a:pt x="255" y="323"/>
                  </a:lnTo>
                  <a:lnTo>
                    <a:pt x="255" y="324"/>
                  </a:lnTo>
                  <a:lnTo>
                    <a:pt x="255" y="324"/>
                  </a:lnTo>
                  <a:lnTo>
                    <a:pt x="254" y="324"/>
                  </a:lnTo>
                  <a:lnTo>
                    <a:pt x="254" y="324"/>
                  </a:lnTo>
                  <a:lnTo>
                    <a:pt x="254" y="324"/>
                  </a:lnTo>
                  <a:lnTo>
                    <a:pt x="253" y="324"/>
                  </a:lnTo>
                  <a:lnTo>
                    <a:pt x="251" y="325"/>
                  </a:lnTo>
                  <a:lnTo>
                    <a:pt x="251" y="326"/>
                  </a:lnTo>
                  <a:lnTo>
                    <a:pt x="251" y="326"/>
                  </a:lnTo>
                  <a:lnTo>
                    <a:pt x="247" y="327"/>
                  </a:lnTo>
                  <a:lnTo>
                    <a:pt x="246" y="328"/>
                  </a:lnTo>
                  <a:lnTo>
                    <a:pt x="245" y="330"/>
                  </a:lnTo>
                  <a:lnTo>
                    <a:pt x="244" y="333"/>
                  </a:lnTo>
                  <a:lnTo>
                    <a:pt x="242" y="336"/>
                  </a:lnTo>
                  <a:lnTo>
                    <a:pt x="242" y="335"/>
                  </a:lnTo>
                  <a:lnTo>
                    <a:pt x="241" y="335"/>
                  </a:lnTo>
                  <a:lnTo>
                    <a:pt x="241" y="336"/>
                  </a:lnTo>
                  <a:lnTo>
                    <a:pt x="241" y="336"/>
                  </a:lnTo>
                  <a:lnTo>
                    <a:pt x="240" y="336"/>
                  </a:lnTo>
                  <a:lnTo>
                    <a:pt x="238" y="337"/>
                  </a:lnTo>
                  <a:lnTo>
                    <a:pt x="235" y="340"/>
                  </a:lnTo>
                  <a:lnTo>
                    <a:pt x="234" y="341"/>
                  </a:lnTo>
                  <a:lnTo>
                    <a:pt x="234" y="342"/>
                  </a:lnTo>
                  <a:lnTo>
                    <a:pt x="233" y="344"/>
                  </a:lnTo>
                  <a:lnTo>
                    <a:pt x="231" y="345"/>
                  </a:lnTo>
                  <a:lnTo>
                    <a:pt x="228" y="343"/>
                  </a:lnTo>
                  <a:lnTo>
                    <a:pt x="228" y="343"/>
                  </a:lnTo>
                  <a:lnTo>
                    <a:pt x="228" y="343"/>
                  </a:lnTo>
                  <a:lnTo>
                    <a:pt x="227" y="340"/>
                  </a:lnTo>
                  <a:lnTo>
                    <a:pt x="227" y="339"/>
                  </a:lnTo>
                  <a:lnTo>
                    <a:pt x="227" y="339"/>
                  </a:lnTo>
                  <a:lnTo>
                    <a:pt x="227" y="339"/>
                  </a:lnTo>
                  <a:lnTo>
                    <a:pt x="227" y="339"/>
                  </a:lnTo>
                  <a:lnTo>
                    <a:pt x="225" y="339"/>
                  </a:lnTo>
                  <a:lnTo>
                    <a:pt x="225" y="339"/>
                  </a:lnTo>
                  <a:lnTo>
                    <a:pt x="222" y="340"/>
                  </a:lnTo>
                  <a:lnTo>
                    <a:pt x="222" y="343"/>
                  </a:lnTo>
                  <a:lnTo>
                    <a:pt x="222" y="345"/>
                  </a:lnTo>
                  <a:lnTo>
                    <a:pt x="222" y="345"/>
                  </a:lnTo>
                  <a:lnTo>
                    <a:pt x="222" y="347"/>
                  </a:lnTo>
                  <a:lnTo>
                    <a:pt x="222" y="347"/>
                  </a:lnTo>
                  <a:lnTo>
                    <a:pt x="222" y="347"/>
                  </a:lnTo>
                  <a:lnTo>
                    <a:pt x="222" y="347"/>
                  </a:lnTo>
                  <a:lnTo>
                    <a:pt x="222" y="347"/>
                  </a:lnTo>
                  <a:lnTo>
                    <a:pt x="221" y="347"/>
                  </a:lnTo>
                  <a:lnTo>
                    <a:pt x="221" y="347"/>
                  </a:lnTo>
                  <a:lnTo>
                    <a:pt x="221" y="347"/>
                  </a:lnTo>
                  <a:lnTo>
                    <a:pt x="221" y="347"/>
                  </a:lnTo>
                  <a:lnTo>
                    <a:pt x="219" y="348"/>
                  </a:lnTo>
                  <a:lnTo>
                    <a:pt x="218" y="348"/>
                  </a:lnTo>
                  <a:lnTo>
                    <a:pt x="217" y="350"/>
                  </a:lnTo>
                  <a:lnTo>
                    <a:pt x="217" y="350"/>
                  </a:lnTo>
                  <a:lnTo>
                    <a:pt x="217" y="354"/>
                  </a:lnTo>
                  <a:lnTo>
                    <a:pt x="217" y="354"/>
                  </a:lnTo>
                  <a:lnTo>
                    <a:pt x="217" y="354"/>
                  </a:lnTo>
                  <a:lnTo>
                    <a:pt x="217" y="354"/>
                  </a:lnTo>
                  <a:lnTo>
                    <a:pt x="218" y="356"/>
                  </a:lnTo>
                  <a:lnTo>
                    <a:pt x="218" y="356"/>
                  </a:lnTo>
                  <a:lnTo>
                    <a:pt x="218" y="356"/>
                  </a:lnTo>
                  <a:lnTo>
                    <a:pt x="218" y="356"/>
                  </a:lnTo>
                  <a:lnTo>
                    <a:pt x="218" y="356"/>
                  </a:lnTo>
                  <a:lnTo>
                    <a:pt x="219" y="356"/>
                  </a:lnTo>
                  <a:lnTo>
                    <a:pt x="222" y="357"/>
                  </a:lnTo>
                  <a:lnTo>
                    <a:pt x="222" y="357"/>
                  </a:lnTo>
                  <a:lnTo>
                    <a:pt x="222" y="357"/>
                  </a:lnTo>
                  <a:lnTo>
                    <a:pt x="223" y="357"/>
                  </a:lnTo>
                  <a:lnTo>
                    <a:pt x="223" y="357"/>
                  </a:lnTo>
                  <a:lnTo>
                    <a:pt x="223" y="357"/>
                  </a:lnTo>
                  <a:lnTo>
                    <a:pt x="224" y="357"/>
                  </a:lnTo>
                  <a:lnTo>
                    <a:pt x="224" y="357"/>
                  </a:lnTo>
                  <a:lnTo>
                    <a:pt x="224" y="357"/>
                  </a:lnTo>
                  <a:lnTo>
                    <a:pt x="224" y="357"/>
                  </a:lnTo>
                  <a:lnTo>
                    <a:pt x="224" y="357"/>
                  </a:lnTo>
                  <a:lnTo>
                    <a:pt x="225" y="357"/>
                  </a:lnTo>
                  <a:lnTo>
                    <a:pt x="225" y="357"/>
                  </a:lnTo>
                  <a:lnTo>
                    <a:pt x="226" y="357"/>
                  </a:lnTo>
                  <a:lnTo>
                    <a:pt x="226" y="357"/>
                  </a:lnTo>
                  <a:lnTo>
                    <a:pt x="226" y="357"/>
                  </a:lnTo>
                  <a:lnTo>
                    <a:pt x="226" y="357"/>
                  </a:lnTo>
                  <a:lnTo>
                    <a:pt x="226" y="358"/>
                  </a:lnTo>
                  <a:lnTo>
                    <a:pt x="226" y="358"/>
                  </a:lnTo>
                  <a:lnTo>
                    <a:pt x="226" y="358"/>
                  </a:lnTo>
                  <a:lnTo>
                    <a:pt x="226" y="358"/>
                  </a:lnTo>
                  <a:lnTo>
                    <a:pt x="225" y="359"/>
                  </a:lnTo>
                  <a:lnTo>
                    <a:pt x="223" y="359"/>
                  </a:lnTo>
                  <a:lnTo>
                    <a:pt x="222" y="360"/>
                  </a:lnTo>
                  <a:lnTo>
                    <a:pt x="222" y="360"/>
                  </a:lnTo>
                  <a:lnTo>
                    <a:pt x="222" y="360"/>
                  </a:lnTo>
                  <a:lnTo>
                    <a:pt x="221" y="360"/>
                  </a:lnTo>
                  <a:lnTo>
                    <a:pt x="220" y="360"/>
                  </a:lnTo>
                  <a:lnTo>
                    <a:pt x="219" y="360"/>
                  </a:lnTo>
                  <a:lnTo>
                    <a:pt x="218" y="359"/>
                  </a:lnTo>
                  <a:lnTo>
                    <a:pt x="217" y="359"/>
                  </a:lnTo>
                  <a:lnTo>
                    <a:pt x="216" y="365"/>
                  </a:lnTo>
                  <a:lnTo>
                    <a:pt x="216" y="365"/>
                  </a:lnTo>
                  <a:lnTo>
                    <a:pt x="216" y="365"/>
                  </a:lnTo>
                  <a:lnTo>
                    <a:pt x="217" y="365"/>
                  </a:lnTo>
                  <a:lnTo>
                    <a:pt x="217" y="365"/>
                  </a:lnTo>
                  <a:lnTo>
                    <a:pt x="217" y="366"/>
                  </a:lnTo>
                  <a:lnTo>
                    <a:pt x="217" y="366"/>
                  </a:lnTo>
                  <a:lnTo>
                    <a:pt x="217" y="366"/>
                  </a:lnTo>
                  <a:lnTo>
                    <a:pt x="217" y="366"/>
                  </a:lnTo>
                  <a:lnTo>
                    <a:pt x="216" y="367"/>
                  </a:lnTo>
                  <a:lnTo>
                    <a:pt x="217" y="369"/>
                  </a:lnTo>
                  <a:lnTo>
                    <a:pt x="218" y="371"/>
                  </a:lnTo>
                  <a:lnTo>
                    <a:pt x="219" y="376"/>
                  </a:lnTo>
                  <a:lnTo>
                    <a:pt x="218" y="377"/>
                  </a:lnTo>
                  <a:lnTo>
                    <a:pt x="218" y="377"/>
                  </a:lnTo>
                  <a:lnTo>
                    <a:pt x="218" y="377"/>
                  </a:lnTo>
                  <a:lnTo>
                    <a:pt x="217" y="377"/>
                  </a:lnTo>
                  <a:lnTo>
                    <a:pt x="217" y="378"/>
                  </a:lnTo>
                  <a:lnTo>
                    <a:pt x="216" y="379"/>
                  </a:lnTo>
                  <a:lnTo>
                    <a:pt x="216" y="379"/>
                  </a:lnTo>
                  <a:lnTo>
                    <a:pt x="216" y="379"/>
                  </a:lnTo>
                  <a:lnTo>
                    <a:pt x="216" y="379"/>
                  </a:lnTo>
                  <a:lnTo>
                    <a:pt x="215" y="378"/>
                  </a:lnTo>
                  <a:lnTo>
                    <a:pt x="214" y="378"/>
                  </a:lnTo>
                  <a:lnTo>
                    <a:pt x="214" y="377"/>
                  </a:lnTo>
                  <a:lnTo>
                    <a:pt x="214" y="377"/>
                  </a:lnTo>
                  <a:lnTo>
                    <a:pt x="214" y="377"/>
                  </a:lnTo>
                  <a:lnTo>
                    <a:pt x="213" y="377"/>
                  </a:lnTo>
                  <a:lnTo>
                    <a:pt x="213" y="377"/>
                  </a:lnTo>
                  <a:lnTo>
                    <a:pt x="212" y="377"/>
                  </a:lnTo>
                  <a:lnTo>
                    <a:pt x="212" y="377"/>
                  </a:lnTo>
                  <a:lnTo>
                    <a:pt x="212" y="377"/>
                  </a:lnTo>
                  <a:lnTo>
                    <a:pt x="211" y="377"/>
                  </a:lnTo>
                  <a:lnTo>
                    <a:pt x="211" y="377"/>
                  </a:lnTo>
                  <a:lnTo>
                    <a:pt x="210" y="377"/>
                  </a:lnTo>
                  <a:lnTo>
                    <a:pt x="210" y="376"/>
                  </a:lnTo>
                  <a:lnTo>
                    <a:pt x="210" y="376"/>
                  </a:lnTo>
                  <a:lnTo>
                    <a:pt x="210" y="376"/>
                  </a:lnTo>
                  <a:lnTo>
                    <a:pt x="210" y="376"/>
                  </a:lnTo>
                  <a:lnTo>
                    <a:pt x="210" y="376"/>
                  </a:lnTo>
                  <a:lnTo>
                    <a:pt x="208" y="373"/>
                  </a:lnTo>
                  <a:lnTo>
                    <a:pt x="208" y="373"/>
                  </a:lnTo>
                  <a:lnTo>
                    <a:pt x="208" y="374"/>
                  </a:lnTo>
                  <a:lnTo>
                    <a:pt x="208" y="375"/>
                  </a:lnTo>
                  <a:lnTo>
                    <a:pt x="207" y="375"/>
                  </a:lnTo>
                  <a:lnTo>
                    <a:pt x="207" y="376"/>
                  </a:lnTo>
                  <a:lnTo>
                    <a:pt x="206" y="377"/>
                  </a:lnTo>
                  <a:lnTo>
                    <a:pt x="206" y="377"/>
                  </a:lnTo>
                  <a:lnTo>
                    <a:pt x="206" y="377"/>
                  </a:lnTo>
                  <a:lnTo>
                    <a:pt x="206" y="377"/>
                  </a:lnTo>
                  <a:lnTo>
                    <a:pt x="204" y="376"/>
                  </a:lnTo>
                  <a:lnTo>
                    <a:pt x="203" y="376"/>
                  </a:lnTo>
                  <a:lnTo>
                    <a:pt x="203" y="375"/>
                  </a:lnTo>
                  <a:lnTo>
                    <a:pt x="202" y="374"/>
                  </a:lnTo>
                  <a:lnTo>
                    <a:pt x="201" y="373"/>
                  </a:lnTo>
                  <a:lnTo>
                    <a:pt x="200" y="373"/>
                  </a:lnTo>
                  <a:lnTo>
                    <a:pt x="200" y="372"/>
                  </a:lnTo>
                  <a:lnTo>
                    <a:pt x="200" y="372"/>
                  </a:lnTo>
                  <a:lnTo>
                    <a:pt x="200" y="372"/>
                  </a:lnTo>
                  <a:lnTo>
                    <a:pt x="200" y="372"/>
                  </a:lnTo>
                  <a:lnTo>
                    <a:pt x="199" y="370"/>
                  </a:lnTo>
                  <a:lnTo>
                    <a:pt x="198" y="370"/>
                  </a:lnTo>
                  <a:lnTo>
                    <a:pt x="198" y="369"/>
                  </a:lnTo>
                  <a:lnTo>
                    <a:pt x="198" y="369"/>
                  </a:lnTo>
                  <a:lnTo>
                    <a:pt x="198" y="369"/>
                  </a:lnTo>
                  <a:lnTo>
                    <a:pt x="197" y="369"/>
                  </a:lnTo>
                  <a:lnTo>
                    <a:pt x="197" y="369"/>
                  </a:lnTo>
                  <a:lnTo>
                    <a:pt x="197" y="369"/>
                  </a:lnTo>
                  <a:lnTo>
                    <a:pt x="197" y="369"/>
                  </a:lnTo>
                  <a:lnTo>
                    <a:pt x="196" y="368"/>
                  </a:lnTo>
                  <a:lnTo>
                    <a:pt x="196" y="368"/>
                  </a:lnTo>
                  <a:lnTo>
                    <a:pt x="196" y="368"/>
                  </a:lnTo>
                  <a:lnTo>
                    <a:pt x="195" y="367"/>
                  </a:lnTo>
                  <a:lnTo>
                    <a:pt x="194" y="366"/>
                  </a:lnTo>
                  <a:lnTo>
                    <a:pt x="194" y="365"/>
                  </a:lnTo>
                  <a:lnTo>
                    <a:pt x="194" y="365"/>
                  </a:lnTo>
                  <a:lnTo>
                    <a:pt x="194" y="365"/>
                  </a:lnTo>
                  <a:lnTo>
                    <a:pt x="194" y="362"/>
                  </a:lnTo>
                  <a:lnTo>
                    <a:pt x="192" y="363"/>
                  </a:lnTo>
                  <a:lnTo>
                    <a:pt x="191" y="362"/>
                  </a:lnTo>
                  <a:lnTo>
                    <a:pt x="191" y="362"/>
                  </a:lnTo>
                  <a:lnTo>
                    <a:pt x="189" y="364"/>
                  </a:lnTo>
                  <a:lnTo>
                    <a:pt x="188" y="364"/>
                  </a:lnTo>
                  <a:lnTo>
                    <a:pt x="188" y="364"/>
                  </a:lnTo>
                  <a:lnTo>
                    <a:pt x="188" y="364"/>
                  </a:lnTo>
                  <a:lnTo>
                    <a:pt x="187" y="366"/>
                  </a:lnTo>
                  <a:lnTo>
                    <a:pt x="185" y="366"/>
                  </a:lnTo>
                  <a:lnTo>
                    <a:pt x="182" y="364"/>
                  </a:lnTo>
                  <a:lnTo>
                    <a:pt x="181" y="363"/>
                  </a:lnTo>
                  <a:lnTo>
                    <a:pt x="181" y="362"/>
                  </a:lnTo>
                  <a:lnTo>
                    <a:pt x="182" y="361"/>
                  </a:lnTo>
                  <a:lnTo>
                    <a:pt x="182" y="361"/>
                  </a:lnTo>
                  <a:lnTo>
                    <a:pt x="181" y="361"/>
                  </a:lnTo>
                  <a:lnTo>
                    <a:pt x="181" y="361"/>
                  </a:lnTo>
                  <a:lnTo>
                    <a:pt x="181" y="361"/>
                  </a:lnTo>
                  <a:lnTo>
                    <a:pt x="181" y="361"/>
                  </a:lnTo>
                  <a:lnTo>
                    <a:pt x="181" y="361"/>
                  </a:lnTo>
                  <a:lnTo>
                    <a:pt x="181" y="361"/>
                  </a:lnTo>
                  <a:lnTo>
                    <a:pt x="181" y="361"/>
                  </a:lnTo>
                  <a:lnTo>
                    <a:pt x="176" y="362"/>
                  </a:lnTo>
                  <a:lnTo>
                    <a:pt x="175" y="362"/>
                  </a:lnTo>
                  <a:lnTo>
                    <a:pt x="175" y="362"/>
                  </a:lnTo>
                  <a:lnTo>
                    <a:pt x="175" y="362"/>
                  </a:lnTo>
                  <a:lnTo>
                    <a:pt x="175" y="362"/>
                  </a:lnTo>
                  <a:lnTo>
                    <a:pt x="175" y="363"/>
                  </a:lnTo>
                  <a:lnTo>
                    <a:pt x="175" y="363"/>
                  </a:lnTo>
                  <a:lnTo>
                    <a:pt x="173" y="364"/>
                  </a:lnTo>
                  <a:lnTo>
                    <a:pt x="171" y="365"/>
                  </a:lnTo>
                  <a:lnTo>
                    <a:pt x="170" y="365"/>
                  </a:lnTo>
                  <a:lnTo>
                    <a:pt x="169" y="366"/>
                  </a:lnTo>
                  <a:lnTo>
                    <a:pt x="169" y="366"/>
                  </a:lnTo>
                  <a:lnTo>
                    <a:pt x="168" y="366"/>
                  </a:lnTo>
                  <a:lnTo>
                    <a:pt x="168" y="366"/>
                  </a:lnTo>
                  <a:lnTo>
                    <a:pt x="168" y="366"/>
                  </a:lnTo>
                  <a:lnTo>
                    <a:pt x="168" y="366"/>
                  </a:lnTo>
                  <a:lnTo>
                    <a:pt x="168" y="365"/>
                  </a:lnTo>
                  <a:lnTo>
                    <a:pt x="168" y="365"/>
                  </a:lnTo>
                  <a:lnTo>
                    <a:pt x="168" y="365"/>
                  </a:lnTo>
                  <a:lnTo>
                    <a:pt x="168" y="365"/>
                  </a:lnTo>
                  <a:lnTo>
                    <a:pt x="168" y="365"/>
                  </a:lnTo>
                  <a:lnTo>
                    <a:pt x="168" y="364"/>
                  </a:lnTo>
                  <a:lnTo>
                    <a:pt x="168" y="364"/>
                  </a:lnTo>
                  <a:lnTo>
                    <a:pt x="168" y="364"/>
                  </a:lnTo>
                  <a:lnTo>
                    <a:pt x="168" y="364"/>
                  </a:lnTo>
                  <a:lnTo>
                    <a:pt x="168" y="364"/>
                  </a:lnTo>
                  <a:lnTo>
                    <a:pt x="168" y="364"/>
                  </a:lnTo>
                  <a:lnTo>
                    <a:pt x="167" y="364"/>
                  </a:lnTo>
                  <a:lnTo>
                    <a:pt x="166" y="364"/>
                  </a:lnTo>
                  <a:lnTo>
                    <a:pt x="166" y="364"/>
                  </a:lnTo>
                  <a:lnTo>
                    <a:pt x="166" y="364"/>
                  </a:lnTo>
                  <a:lnTo>
                    <a:pt x="166" y="365"/>
                  </a:lnTo>
                  <a:lnTo>
                    <a:pt x="166" y="365"/>
                  </a:lnTo>
                  <a:lnTo>
                    <a:pt x="166" y="365"/>
                  </a:lnTo>
                  <a:lnTo>
                    <a:pt x="165" y="365"/>
                  </a:lnTo>
                  <a:lnTo>
                    <a:pt x="165" y="365"/>
                  </a:lnTo>
                  <a:lnTo>
                    <a:pt x="165" y="365"/>
                  </a:lnTo>
                  <a:lnTo>
                    <a:pt x="165" y="365"/>
                  </a:lnTo>
                  <a:lnTo>
                    <a:pt x="165" y="366"/>
                  </a:lnTo>
                  <a:lnTo>
                    <a:pt x="165" y="366"/>
                  </a:lnTo>
                  <a:lnTo>
                    <a:pt x="165" y="366"/>
                  </a:lnTo>
                  <a:lnTo>
                    <a:pt x="165" y="366"/>
                  </a:lnTo>
                  <a:lnTo>
                    <a:pt x="165" y="366"/>
                  </a:lnTo>
                  <a:lnTo>
                    <a:pt x="158" y="363"/>
                  </a:lnTo>
                  <a:lnTo>
                    <a:pt x="158" y="363"/>
                  </a:lnTo>
                  <a:lnTo>
                    <a:pt x="157" y="362"/>
                  </a:lnTo>
                  <a:lnTo>
                    <a:pt x="157" y="362"/>
                  </a:lnTo>
                  <a:lnTo>
                    <a:pt x="157" y="362"/>
                  </a:lnTo>
                  <a:lnTo>
                    <a:pt x="157" y="363"/>
                  </a:lnTo>
                  <a:lnTo>
                    <a:pt x="157" y="363"/>
                  </a:lnTo>
                  <a:lnTo>
                    <a:pt x="156" y="363"/>
                  </a:lnTo>
                  <a:lnTo>
                    <a:pt x="156" y="364"/>
                  </a:lnTo>
                  <a:lnTo>
                    <a:pt x="156" y="364"/>
                  </a:lnTo>
                  <a:lnTo>
                    <a:pt x="156" y="364"/>
                  </a:lnTo>
                  <a:lnTo>
                    <a:pt x="156" y="364"/>
                  </a:lnTo>
                  <a:lnTo>
                    <a:pt x="156" y="364"/>
                  </a:lnTo>
                  <a:lnTo>
                    <a:pt x="156" y="364"/>
                  </a:lnTo>
                  <a:lnTo>
                    <a:pt x="156" y="365"/>
                  </a:lnTo>
                  <a:lnTo>
                    <a:pt x="156" y="365"/>
                  </a:lnTo>
                  <a:lnTo>
                    <a:pt x="156" y="366"/>
                  </a:lnTo>
                  <a:lnTo>
                    <a:pt x="156" y="366"/>
                  </a:lnTo>
                  <a:lnTo>
                    <a:pt x="156" y="366"/>
                  </a:lnTo>
                  <a:lnTo>
                    <a:pt x="156" y="366"/>
                  </a:lnTo>
                  <a:lnTo>
                    <a:pt x="156" y="366"/>
                  </a:lnTo>
                  <a:lnTo>
                    <a:pt x="156" y="366"/>
                  </a:lnTo>
                  <a:lnTo>
                    <a:pt x="155" y="367"/>
                  </a:lnTo>
                  <a:lnTo>
                    <a:pt x="154" y="367"/>
                  </a:lnTo>
                  <a:lnTo>
                    <a:pt x="153" y="368"/>
                  </a:lnTo>
                  <a:lnTo>
                    <a:pt x="152" y="369"/>
                  </a:lnTo>
                  <a:lnTo>
                    <a:pt x="152" y="370"/>
                  </a:lnTo>
                  <a:lnTo>
                    <a:pt x="151" y="370"/>
                  </a:lnTo>
                  <a:lnTo>
                    <a:pt x="151" y="370"/>
                  </a:lnTo>
                  <a:lnTo>
                    <a:pt x="151" y="370"/>
                  </a:lnTo>
                  <a:lnTo>
                    <a:pt x="149" y="370"/>
                  </a:lnTo>
                  <a:lnTo>
                    <a:pt x="149" y="370"/>
                  </a:lnTo>
                  <a:lnTo>
                    <a:pt x="149" y="370"/>
                  </a:lnTo>
                  <a:lnTo>
                    <a:pt x="149" y="370"/>
                  </a:lnTo>
                  <a:lnTo>
                    <a:pt x="149" y="370"/>
                  </a:lnTo>
                  <a:lnTo>
                    <a:pt x="149" y="370"/>
                  </a:lnTo>
                  <a:lnTo>
                    <a:pt x="149" y="370"/>
                  </a:lnTo>
                  <a:lnTo>
                    <a:pt x="148" y="368"/>
                  </a:lnTo>
                  <a:lnTo>
                    <a:pt x="148" y="368"/>
                  </a:lnTo>
                  <a:lnTo>
                    <a:pt x="148" y="368"/>
                  </a:lnTo>
                  <a:lnTo>
                    <a:pt x="148" y="368"/>
                  </a:lnTo>
                  <a:lnTo>
                    <a:pt x="148" y="368"/>
                  </a:lnTo>
                  <a:lnTo>
                    <a:pt x="146" y="367"/>
                  </a:lnTo>
                  <a:lnTo>
                    <a:pt x="146" y="366"/>
                  </a:lnTo>
                  <a:lnTo>
                    <a:pt x="146" y="366"/>
                  </a:lnTo>
                  <a:lnTo>
                    <a:pt x="146" y="366"/>
                  </a:lnTo>
                  <a:lnTo>
                    <a:pt x="146" y="366"/>
                  </a:lnTo>
                  <a:lnTo>
                    <a:pt x="145" y="366"/>
                  </a:lnTo>
                  <a:lnTo>
                    <a:pt x="145" y="366"/>
                  </a:lnTo>
                  <a:lnTo>
                    <a:pt x="145" y="366"/>
                  </a:lnTo>
                  <a:lnTo>
                    <a:pt x="146" y="368"/>
                  </a:lnTo>
                  <a:lnTo>
                    <a:pt x="146" y="368"/>
                  </a:lnTo>
                  <a:lnTo>
                    <a:pt x="146" y="368"/>
                  </a:lnTo>
                  <a:lnTo>
                    <a:pt x="146" y="370"/>
                  </a:lnTo>
                  <a:lnTo>
                    <a:pt x="146" y="370"/>
                  </a:lnTo>
                  <a:lnTo>
                    <a:pt x="146" y="370"/>
                  </a:lnTo>
                  <a:lnTo>
                    <a:pt x="146" y="370"/>
                  </a:lnTo>
                  <a:lnTo>
                    <a:pt x="146" y="370"/>
                  </a:lnTo>
                  <a:lnTo>
                    <a:pt x="146" y="370"/>
                  </a:lnTo>
                  <a:lnTo>
                    <a:pt x="145" y="371"/>
                  </a:lnTo>
                  <a:lnTo>
                    <a:pt x="145" y="371"/>
                  </a:lnTo>
                  <a:lnTo>
                    <a:pt x="145" y="371"/>
                  </a:lnTo>
                  <a:lnTo>
                    <a:pt x="146" y="372"/>
                  </a:lnTo>
                  <a:lnTo>
                    <a:pt x="146" y="372"/>
                  </a:lnTo>
                  <a:lnTo>
                    <a:pt x="146" y="372"/>
                  </a:lnTo>
                  <a:lnTo>
                    <a:pt x="146" y="373"/>
                  </a:lnTo>
                  <a:lnTo>
                    <a:pt x="146" y="373"/>
                  </a:lnTo>
                  <a:lnTo>
                    <a:pt x="146" y="374"/>
                  </a:lnTo>
                  <a:lnTo>
                    <a:pt x="146" y="374"/>
                  </a:lnTo>
                  <a:lnTo>
                    <a:pt x="146" y="374"/>
                  </a:lnTo>
                  <a:lnTo>
                    <a:pt x="146" y="374"/>
                  </a:lnTo>
                  <a:lnTo>
                    <a:pt x="145" y="374"/>
                  </a:lnTo>
                  <a:lnTo>
                    <a:pt x="145" y="374"/>
                  </a:lnTo>
                  <a:lnTo>
                    <a:pt x="144" y="374"/>
                  </a:lnTo>
                  <a:lnTo>
                    <a:pt x="144" y="374"/>
                  </a:lnTo>
                  <a:lnTo>
                    <a:pt x="143" y="374"/>
                  </a:lnTo>
                  <a:lnTo>
                    <a:pt x="143" y="374"/>
                  </a:lnTo>
                  <a:lnTo>
                    <a:pt x="143" y="374"/>
                  </a:lnTo>
                  <a:lnTo>
                    <a:pt x="143" y="374"/>
                  </a:lnTo>
                  <a:lnTo>
                    <a:pt x="142" y="375"/>
                  </a:lnTo>
                  <a:lnTo>
                    <a:pt x="141" y="375"/>
                  </a:lnTo>
                  <a:lnTo>
                    <a:pt x="141" y="375"/>
                  </a:lnTo>
                  <a:lnTo>
                    <a:pt x="141" y="375"/>
                  </a:lnTo>
                  <a:lnTo>
                    <a:pt x="141" y="375"/>
                  </a:lnTo>
                  <a:lnTo>
                    <a:pt x="141" y="375"/>
                  </a:lnTo>
                  <a:lnTo>
                    <a:pt x="140" y="376"/>
                  </a:lnTo>
                  <a:lnTo>
                    <a:pt x="140" y="376"/>
                  </a:lnTo>
                  <a:lnTo>
                    <a:pt x="139" y="377"/>
                  </a:lnTo>
                  <a:lnTo>
                    <a:pt x="139" y="378"/>
                  </a:lnTo>
                  <a:lnTo>
                    <a:pt x="138" y="378"/>
                  </a:lnTo>
                  <a:lnTo>
                    <a:pt x="138" y="379"/>
                  </a:lnTo>
                  <a:lnTo>
                    <a:pt x="138" y="379"/>
                  </a:lnTo>
                  <a:lnTo>
                    <a:pt x="138" y="379"/>
                  </a:lnTo>
                  <a:lnTo>
                    <a:pt x="136" y="380"/>
                  </a:lnTo>
                  <a:lnTo>
                    <a:pt x="134" y="381"/>
                  </a:lnTo>
                  <a:lnTo>
                    <a:pt x="131" y="382"/>
                  </a:lnTo>
                  <a:lnTo>
                    <a:pt x="131" y="383"/>
                  </a:lnTo>
                  <a:lnTo>
                    <a:pt x="130" y="383"/>
                  </a:lnTo>
                  <a:lnTo>
                    <a:pt x="129" y="384"/>
                  </a:lnTo>
                  <a:lnTo>
                    <a:pt x="129" y="384"/>
                  </a:lnTo>
                  <a:lnTo>
                    <a:pt x="129" y="385"/>
                  </a:lnTo>
                  <a:lnTo>
                    <a:pt x="129" y="385"/>
                  </a:lnTo>
                  <a:lnTo>
                    <a:pt x="128" y="385"/>
                  </a:lnTo>
                  <a:lnTo>
                    <a:pt x="128" y="386"/>
                  </a:lnTo>
                  <a:lnTo>
                    <a:pt x="128" y="386"/>
                  </a:lnTo>
                  <a:lnTo>
                    <a:pt x="128" y="386"/>
                  </a:lnTo>
                  <a:lnTo>
                    <a:pt x="128" y="387"/>
                  </a:lnTo>
                  <a:lnTo>
                    <a:pt x="126" y="387"/>
                  </a:lnTo>
                  <a:lnTo>
                    <a:pt x="126" y="387"/>
                  </a:lnTo>
                  <a:lnTo>
                    <a:pt x="125" y="387"/>
                  </a:lnTo>
                  <a:lnTo>
                    <a:pt x="124" y="386"/>
                  </a:lnTo>
                  <a:lnTo>
                    <a:pt x="124" y="386"/>
                  </a:lnTo>
                  <a:lnTo>
                    <a:pt x="124" y="385"/>
                  </a:lnTo>
                  <a:lnTo>
                    <a:pt x="123" y="385"/>
                  </a:lnTo>
                  <a:lnTo>
                    <a:pt x="123" y="384"/>
                  </a:lnTo>
                  <a:lnTo>
                    <a:pt x="122" y="384"/>
                  </a:lnTo>
                  <a:lnTo>
                    <a:pt x="122" y="384"/>
                  </a:lnTo>
                  <a:lnTo>
                    <a:pt x="121" y="384"/>
                  </a:lnTo>
                  <a:lnTo>
                    <a:pt x="121" y="385"/>
                  </a:lnTo>
                  <a:lnTo>
                    <a:pt x="120" y="385"/>
                  </a:lnTo>
                  <a:lnTo>
                    <a:pt x="120" y="386"/>
                  </a:lnTo>
                  <a:lnTo>
                    <a:pt x="120" y="386"/>
                  </a:lnTo>
                  <a:lnTo>
                    <a:pt x="119" y="387"/>
                  </a:lnTo>
                  <a:lnTo>
                    <a:pt x="119" y="387"/>
                  </a:lnTo>
                  <a:lnTo>
                    <a:pt x="119" y="387"/>
                  </a:lnTo>
                  <a:lnTo>
                    <a:pt x="117" y="387"/>
                  </a:lnTo>
                  <a:lnTo>
                    <a:pt x="117" y="388"/>
                  </a:lnTo>
                  <a:lnTo>
                    <a:pt x="116" y="388"/>
                  </a:lnTo>
                  <a:lnTo>
                    <a:pt x="116" y="388"/>
                  </a:lnTo>
                  <a:lnTo>
                    <a:pt x="116" y="388"/>
                  </a:lnTo>
                  <a:lnTo>
                    <a:pt x="114" y="388"/>
                  </a:lnTo>
                  <a:lnTo>
                    <a:pt x="114" y="388"/>
                  </a:lnTo>
                  <a:lnTo>
                    <a:pt x="114" y="388"/>
                  </a:lnTo>
                  <a:lnTo>
                    <a:pt x="114" y="387"/>
                  </a:lnTo>
                  <a:lnTo>
                    <a:pt x="111" y="376"/>
                  </a:lnTo>
                  <a:lnTo>
                    <a:pt x="111" y="376"/>
                  </a:lnTo>
                  <a:lnTo>
                    <a:pt x="111" y="375"/>
                  </a:lnTo>
                  <a:lnTo>
                    <a:pt x="111" y="374"/>
                  </a:lnTo>
                  <a:lnTo>
                    <a:pt x="110" y="373"/>
                  </a:lnTo>
                  <a:lnTo>
                    <a:pt x="110" y="373"/>
                  </a:lnTo>
                  <a:lnTo>
                    <a:pt x="110" y="372"/>
                  </a:lnTo>
                  <a:lnTo>
                    <a:pt x="110" y="372"/>
                  </a:lnTo>
                  <a:lnTo>
                    <a:pt x="110" y="372"/>
                  </a:lnTo>
                  <a:lnTo>
                    <a:pt x="110" y="372"/>
                  </a:lnTo>
                  <a:lnTo>
                    <a:pt x="110" y="372"/>
                  </a:lnTo>
                  <a:lnTo>
                    <a:pt x="110" y="372"/>
                  </a:lnTo>
                  <a:lnTo>
                    <a:pt x="110" y="372"/>
                  </a:lnTo>
                  <a:lnTo>
                    <a:pt x="109" y="369"/>
                  </a:lnTo>
                  <a:lnTo>
                    <a:pt x="108" y="367"/>
                  </a:lnTo>
                  <a:lnTo>
                    <a:pt x="108" y="367"/>
                  </a:lnTo>
                  <a:lnTo>
                    <a:pt x="108" y="366"/>
                  </a:lnTo>
                  <a:lnTo>
                    <a:pt x="108" y="366"/>
                  </a:lnTo>
                  <a:lnTo>
                    <a:pt x="108" y="366"/>
                  </a:lnTo>
                  <a:lnTo>
                    <a:pt x="106" y="362"/>
                  </a:lnTo>
                  <a:lnTo>
                    <a:pt x="106" y="362"/>
                  </a:lnTo>
                  <a:lnTo>
                    <a:pt x="106" y="362"/>
                  </a:lnTo>
                  <a:lnTo>
                    <a:pt x="106" y="362"/>
                  </a:lnTo>
                  <a:lnTo>
                    <a:pt x="106" y="361"/>
                  </a:lnTo>
                  <a:lnTo>
                    <a:pt x="105" y="361"/>
                  </a:lnTo>
                  <a:lnTo>
                    <a:pt x="105" y="361"/>
                  </a:lnTo>
                  <a:lnTo>
                    <a:pt x="105" y="359"/>
                  </a:lnTo>
                  <a:lnTo>
                    <a:pt x="105" y="359"/>
                  </a:lnTo>
                  <a:lnTo>
                    <a:pt x="105" y="358"/>
                  </a:lnTo>
                  <a:lnTo>
                    <a:pt x="104" y="355"/>
                  </a:lnTo>
                  <a:lnTo>
                    <a:pt x="104" y="355"/>
                  </a:lnTo>
                  <a:lnTo>
                    <a:pt x="104" y="354"/>
                  </a:lnTo>
                  <a:lnTo>
                    <a:pt x="104" y="353"/>
                  </a:lnTo>
                  <a:lnTo>
                    <a:pt x="104" y="353"/>
                  </a:lnTo>
                  <a:lnTo>
                    <a:pt x="104" y="353"/>
                  </a:lnTo>
                  <a:lnTo>
                    <a:pt x="104" y="353"/>
                  </a:lnTo>
                  <a:lnTo>
                    <a:pt x="104" y="353"/>
                  </a:lnTo>
                  <a:lnTo>
                    <a:pt x="103" y="351"/>
                  </a:lnTo>
                  <a:lnTo>
                    <a:pt x="103" y="347"/>
                  </a:lnTo>
                  <a:lnTo>
                    <a:pt x="103" y="344"/>
                  </a:lnTo>
                  <a:lnTo>
                    <a:pt x="102" y="342"/>
                  </a:lnTo>
                  <a:lnTo>
                    <a:pt x="102" y="342"/>
                  </a:lnTo>
                  <a:lnTo>
                    <a:pt x="102" y="341"/>
                  </a:lnTo>
                  <a:lnTo>
                    <a:pt x="102" y="338"/>
                  </a:lnTo>
                  <a:lnTo>
                    <a:pt x="102" y="338"/>
                  </a:lnTo>
                  <a:lnTo>
                    <a:pt x="102" y="338"/>
                  </a:lnTo>
                  <a:lnTo>
                    <a:pt x="102" y="337"/>
                  </a:lnTo>
                  <a:lnTo>
                    <a:pt x="102" y="337"/>
                  </a:lnTo>
                  <a:lnTo>
                    <a:pt x="102" y="337"/>
                  </a:lnTo>
                  <a:lnTo>
                    <a:pt x="102" y="337"/>
                  </a:lnTo>
                  <a:lnTo>
                    <a:pt x="101" y="337"/>
                  </a:lnTo>
                  <a:lnTo>
                    <a:pt x="101" y="337"/>
                  </a:lnTo>
                  <a:lnTo>
                    <a:pt x="101" y="336"/>
                  </a:lnTo>
                  <a:lnTo>
                    <a:pt x="101" y="335"/>
                  </a:lnTo>
                  <a:lnTo>
                    <a:pt x="101" y="335"/>
                  </a:lnTo>
                  <a:lnTo>
                    <a:pt x="100" y="330"/>
                  </a:lnTo>
                  <a:lnTo>
                    <a:pt x="100" y="329"/>
                  </a:lnTo>
                  <a:lnTo>
                    <a:pt x="100" y="324"/>
                  </a:lnTo>
                  <a:lnTo>
                    <a:pt x="100" y="324"/>
                  </a:lnTo>
                  <a:lnTo>
                    <a:pt x="99" y="316"/>
                  </a:lnTo>
                  <a:lnTo>
                    <a:pt x="98" y="314"/>
                  </a:lnTo>
                  <a:lnTo>
                    <a:pt x="98" y="314"/>
                  </a:lnTo>
                  <a:lnTo>
                    <a:pt x="98" y="312"/>
                  </a:lnTo>
                  <a:lnTo>
                    <a:pt x="98" y="310"/>
                  </a:lnTo>
                  <a:lnTo>
                    <a:pt x="97" y="309"/>
                  </a:lnTo>
                  <a:lnTo>
                    <a:pt x="97" y="309"/>
                  </a:lnTo>
                  <a:lnTo>
                    <a:pt x="97" y="308"/>
                  </a:lnTo>
                  <a:lnTo>
                    <a:pt x="97" y="308"/>
                  </a:lnTo>
                  <a:lnTo>
                    <a:pt x="97" y="308"/>
                  </a:lnTo>
                  <a:lnTo>
                    <a:pt x="96" y="302"/>
                  </a:lnTo>
                  <a:lnTo>
                    <a:pt x="96" y="302"/>
                  </a:lnTo>
                  <a:lnTo>
                    <a:pt x="96" y="302"/>
                  </a:lnTo>
                  <a:lnTo>
                    <a:pt x="96" y="302"/>
                  </a:lnTo>
                  <a:lnTo>
                    <a:pt x="95" y="301"/>
                  </a:lnTo>
                  <a:lnTo>
                    <a:pt x="95" y="300"/>
                  </a:lnTo>
                  <a:lnTo>
                    <a:pt x="95" y="300"/>
                  </a:lnTo>
                  <a:lnTo>
                    <a:pt x="95" y="300"/>
                  </a:lnTo>
                  <a:lnTo>
                    <a:pt x="95" y="300"/>
                  </a:lnTo>
                  <a:lnTo>
                    <a:pt x="95" y="300"/>
                  </a:lnTo>
                  <a:lnTo>
                    <a:pt x="95" y="300"/>
                  </a:lnTo>
                  <a:lnTo>
                    <a:pt x="95" y="300"/>
                  </a:lnTo>
                  <a:lnTo>
                    <a:pt x="94" y="298"/>
                  </a:lnTo>
                  <a:lnTo>
                    <a:pt x="94" y="295"/>
                  </a:lnTo>
                  <a:lnTo>
                    <a:pt x="93" y="294"/>
                  </a:lnTo>
                  <a:lnTo>
                    <a:pt x="92" y="288"/>
                  </a:lnTo>
                  <a:lnTo>
                    <a:pt x="91" y="287"/>
                  </a:lnTo>
                  <a:lnTo>
                    <a:pt x="91" y="285"/>
                  </a:lnTo>
                  <a:lnTo>
                    <a:pt x="91" y="285"/>
                  </a:lnTo>
                  <a:lnTo>
                    <a:pt x="89" y="283"/>
                  </a:lnTo>
                  <a:lnTo>
                    <a:pt x="89" y="283"/>
                  </a:lnTo>
                  <a:lnTo>
                    <a:pt x="89" y="283"/>
                  </a:lnTo>
                  <a:lnTo>
                    <a:pt x="89" y="282"/>
                  </a:lnTo>
                  <a:lnTo>
                    <a:pt x="88" y="281"/>
                  </a:lnTo>
                  <a:lnTo>
                    <a:pt x="88" y="280"/>
                  </a:lnTo>
                  <a:lnTo>
                    <a:pt x="87" y="278"/>
                  </a:lnTo>
                  <a:lnTo>
                    <a:pt x="87" y="277"/>
                  </a:lnTo>
                  <a:lnTo>
                    <a:pt x="87" y="276"/>
                  </a:lnTo>
                  <a:lnTo>
                    <a:pt x="86" y="275"/>
                  </a:lnTo>
                  <a:lnTo>
                    <a:pt x="86" y="275"/>
                  </a:lnTo>
                  <a:lnTo>
                    <a:pt x="86" y="273"/>
                  </a:lnTo>
                  <a:lnTo>
                    <a:pt x="86" y="273"/>
                  </a:lnTo>
                  <a:lnTo>
                    <a:pt x="86" y="273"/>
                  </a:lnTo>
                  <a:lnTo>
                    <a:pt x="85" y="273"/>
                  </a:lnTo>
                  <a:lnTo>
                    <a:pt x="85" y="272"/>
                  </a:lnTo>
                  <a:lnTo>
                    <a:pt x="84" y="268"/>
                  </a:lnTo>
                  <a:lnTo>
                    <a:pt x="83" y="267"/>
                  </a:lnTo>
                  <a:lnTo>
                    <a:pt x="83" y="266"/>
                  </a:lnTo>
                  <a:lnTo>
                    <a:pt x="82" y="264"/>
                  </a:lnTo>
                  <a:lnTo>
                    <a:pt x="80" y="259"/>
                  </a:lnTo>
                  <a:lnTo>
                    <a:pt x="78" y="255"/>
                  </a:lnTo>
                  <a:lnTo>
                    <a:pt x="78" y="254"/>
                  </a:lnTo>
                  <a:lnTo>
                    <a:pt x="78" y="254"/>
                  </a:lnTo>
                  <a:lnTo>
                    <a:pt x="77" y="254"/>
                  </a:lnTo>
                  <a:lnTo>
                    <a:pt x="77" y="253"/>
                  </a:lnTo>
                  <a:lnTo>
                    <a:pt x="77" y="252"/>
                  </a:lnTo>
                  <a:lnTo>
                    <a:pt x="76" y="252"/>
                  </a:lnTo>
                  <a:lnTo>
                    <a:pt x="76" y="252"/>
                  </a:lnTo>
                  <a:lnTo>
                    <a:pt x="76" y="252"/>
                  </a:lnTo>
                  <a:lnTo>
                    <a:pt x="74" y="249"/>
                  </a:lnTo>
                  <a:lnTo>
                    <a:pt x="74" y="249"/>
                  </a:lnTo>
                  <a:lnTo>
                    <a:pt x="73" y="247"/>
                  </a:lnTo>
                  <a:lnTo>
                    <a:pt x="73" y="247"/>
                  </a:lnTo>
                  <a:lnTo>
                    <a:pt x="73" y="247"/>
                  </a:lnTo>
                  <a:lnTo>
                    <a:pt x="73" y="247"/>
                  </a:lnTo>
                  <a:lnTo>
                    <a:pt x="73" y="247"/>
                  </a:lnTo>
                  <a:lnTo>
                    <a:pt x="72" y="247"/>
                  </a:lnTo>
                  <a:lnTo>
                    <a:pt x="71" y="246"/>
                  </a:lnTo>
                  <a:lnTo>
                    <a:pt x="71" y="246"/>
                  </a:lnTo>
                  <a:lnTo>
                    <a:pt x="71" y="245"/>
                  </a:lnTo>
                  <a:lnTo>
                    <a:pt x="70" y="245"/>
                  </a:lnTo>
                  <a:lnTo>
                    <a:pt x="70" y="245"/>
                  </a:lnTo>
                  <a:lnTo>
                    <a:pt x="70" y="245"/>
                  </a:lnTo>
                  <a:lnTo>
                    <a:pt x="67" y="243"/>
                  </a:lnTo>
                  <a:lnTo>
                    <a:pt x="67" y="242"/>
                  </a:lnTo>
                  <a:lnTo>
                    <a:pt x="66" y="242"/>
                  </a:lnTo>
                  <a:lnTo>
                    <a:pt x="66" y="242"/>
                  </a:lnTo>
                  <a:lnTo>
                    <a:pt x="65" y="239"/>
                  </a:lnTo>
                  <a:lnTo>
                    <a:pt x="64" y="236"/>
                  </a:lnTo>
                  <a:lnTo>
                    <a:pt x="63" y="236"/>
                  </a:lnTo>
                  <a:lnTo>
                    <a:pt x="63" y="235"/>
                  </a:lnTo>
                  <a:lnTo>
                    <a:pt x="62" y="234"/>
                  </a:lnTo>
                  <a:lnTo>
                    <a:pt x="62" y="234"/>
                  </a:lnTo>
                  <a:lnTo>
                    <a:pt x="61" y="232"/>
                  </a:lnTo>
                  <a:lnTo>
                    <a:pt x="59" y="229"/>
                  </a:lnTo>
                  <a:lnTo>
                    <a:pt x="57" y="227"/>
                  </a:lnTo>
                  <a:lnTo>
                    <a:pt x="57" y="227"/>
                  </a:lnTo>
                  <a:lnTo>
                    <a:pt x="56" y="226"/>
                  </a:lnTo>
                  <a:lnTo>
                    <a:pt x="56" y="226"/>
                  </a:lnTo>
                  <a:lnTo>
                    <a:pt x="55" y="225"/>
                  </a:lnTo>
                  <a:lnTo>
                    <a:pt x="55" y="225"/>
                  </a:lnTo>
                  <a:lnTo>
                    <a:pt x="55" y="225"/>
                  </a:lnTo>
                  <a:lnTo>
                    <a:pt x="54" y="225"/>
                  </a:lnTo>
                  <a:lnTo>
                    <a:pt x="54" y="225"/>
                  </a:lnTo>
                  <a:lnTo>
                    <a:pt x="54" y="225"/>
                  </a:lnTo>
                  <a:lnTo>
                    <a:pt x="50" y="222"/>
                  </a:lnTo>
                  <a:lnTo>
                    <a:pt x="49" y="222"/>
                  </a:lnTo>
                  <a:lnTo>
                    <a:pt x="49" y="222"/>
                  </a:lnTo>
                  <a:lnTo>
                    <a:pt x="47" y="222"/>
                  </a:lnTo>
                  <a:lnTo>
                    <a:pt x="47" y="222"/>
                  </a:lnTo>
                  <a:lnTo>
                    <a:pt x="46" y="222"/>
                  </a:lnTo>
                  <a:lnTo>
                    <a:pt x="46" y="222"/>
                  </a:lnTo>
                  <a:lnTo>
                    <a:pt x="46" y="222"/>
                  </a:lnTo>
                  <a:lnTo>
                    <a:pt x="45" y="221"/>
                  </a:lnTo>
                  <a:lnTo>
                    <a:pt x="44" y="221"/>
                  </a:lnTo>
                  <a:lnTo>
                    <a:pt x="44" y="221"/>
                  </a:lnTo>
                  <a:lnTo>
                    <a:pt x="44" y="221"/>
                  </a:lnTo>
                  <a:lnTo>
                    <a:pt x="44" y="220"/>
                  </a:lnTo>
                  <a:lnTo>
                    <a:pt x="42" y="218"/>
                  </a:lnTo>
                  <a:lnTo>
                    <a:pt x="42" y="217"/>
                  </a:lnTo>
                  <a:lnTo>
                    <a:pt x="42" y="217"/>
                  </a:lnTo>
                  <a:lnTo>
                    <a:pt x="42" y="217"/>
                  </a:lnTo>
                  <a:lnTo>
                    <a:pt x="41" y="215"/>
                  </a:lnTo>
                  <a:lnTo>
                    <a:pt x="41" y="214"/>
                  </a:lnTo>
                  <a:lnTo>
                    <a:pt x="40" y="212"/>
                  </a:lnTo>
                  <a:lnTo>
                    <a:pt x="40" y="211"/>
                  </a:lnTo>
                  <a:lnTo>
                    <a:pt x="39" y="210"/>
                  </a:lnTo>
                  <a:lnTo>
                    <a:pt x="39" y="210"/>
                  </a:lnTo>
                  <a:lnTo>
                    <a:pt x="39" y="210"/>
                  </a:lnTo>
                  <a:lnTo>
                    <a:pt x="39" y="210"/>
                  </a:lnTo>
                  <a:lnTo>
                    <a:pt x="39" y="210"/>
                  </a:lnTo>
                  <a:lnTo>
                    <a:pt x="39" y="210"/>
                  </a:lnTo>
                  <a:lnTo>
                    <a:pt x="39" y="209"/>
                  </a:lnTo>
                  <a:lnTo>
                    <a:pt x="38" y="209"/>
                  </a:lnTo>
                  <a:lnTo>
                    <a:pt x="37" y="204"/>
                  </a:lnTo>
                  <a:lnTo>
                    <a:pt x="37" y="203"/>
                  </a:lnTo>
                  <a:lnTo>
                    <a:pt x="36" y="202"/>
                  </a:lnTo>
                  <a:lnTo>
                    <a:pt x="36" y="200"/>
                  </a:lnTo>
                  <a:lnTo>
                    <a:pt x="34" y="195"/>
                  </a:lnTo>
                  <a:lnTo>
                    <a:pt x="34" y="195"/>
                  </a:lnTo>
                  <a:lnTo>
                    <a:pt x="33" y="194"/>
                  </a:lnTo>
                  <a:lnTo>
                    <a:pt x="33" y="194"/>
                  </a:lnTo>
                  <a:lnTo>
                    <a:pt x="33" y="194"/>
                  </a:lnTo>
                  <a:lnTo>
                    <a:pt x="33" y="194"/>
                  </a:lnTo>
                  <a:lnTo>
                    <a:pt x="33" y="194"/>
                  </a:lnTo>
                  <a:lnTo>
                    <a:pt x="32" y="194"/>
                  </a:lnTo>
                  <a:lnTo>
                    <a:pt x="32" y="192"/>
                  </a:lnTo>
                  <a:lnTo>
                    <a:pt x="32" y="192"/>
                  </a:lnTo>
                  <a:lnTo>
                    <a:pt x="31" y="192"/>
                  </a:lnTo>
                  <a:lnTo>
                    <a:pt x="31" y="191"/>
                  </a:lnTo>
                  <a:lnTo>
                    <a:pt x="30" y="185"/>
                  </a:lnTo>
                  <a:lnTo>
                    <a:pt x="28" y="180"/>
                  </a:lnTo>
                  <a:lnTo>
                    <a:pt x="27" y="179"/>
                  </a:lnTo>
                  <a:lnTo>
                    <a:pt x="27" y="179"/>
                  </a:lnTo>
                  <a:lnTo>
                    <a:pt x="27" y="178"/>
                  </a:lnTo>
                  <a:lnTo>
                    <a:pt x="27" y="178"/>
                  </a:lnTo>
                  <a:lnTo>
                    <a:pt x="27" y="178"/>
                  </a:lnTo>
                  <a:lnTo>
                    <a:pt x="27" y="178"/>
                  </a:lnTo>
                  <a:lnTo>
                    <a:pt x="27" y="178"/>
                  </a:lnTo>
                  <a:lnTo>
                    <a:pt x="27" y="178"/>
                  </a:lnTo>
                  <a:lnTo>
                    <a:pt x="25" y="177"/>
                  </a:lnTo>
                  <a:lnTo>
                    <a:pt x="25" y="177"/>
                  </a:lnTo>
                  <a:lnTo>
                    <a:pt x="25" y="176"/>
                  </a:lnTo>
                  <a:lnTo>
                    <a:pt x="23" y="176"/>
                  </a:lnTo>
                  <a:lnTo>
                    <a:pt x="23" y="176"/>
                  </a:lnTo>
                  <a:lnTo>
                    <a:pt x="23" y="176"/>
                  </a:lnTo>
                  <a:lnTo>
                    <a:pt x="23" y="176"/>
                  </a:lnTo>
                  <a:lnTo>
                    <a:pt x="23" y="176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65" name="Freeform 500"/>
            <p:cNvSpPr>
              <a:spLocks/>
            </p:cNvSpPr>
            <p:nvPr/>
          </p:nvSpPr>
          <p:spPr bwMode="auto">
            <a:xfrm>
              <a:off x="6677450" y="3256677"/>
              <a:ext cx="8831" cy="5887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2 h 2"/>
                <a:gd name="T4" fmla="*/ 0 w 3"/>
                <a:gd name="T5" fmla="*/ 2 h 2"/>
                <a:gd name="T6" fmla="*/ 0 w 3"/>
                <a:gd name="T7" fmla="*/ 2 h 2"/>
                <a:gd name="T8" fmla="*/ 0 w 3"/>
                <a:gd name="T9" fmla="*/ 2 h 2"/>
                <a:gd name="T10" fmla="*/ 0 w 3"/>
                <a:gd name="T11" fmla="*/ 2 h 2"/>
                <a:gd name="T12" fmla="*/ 0 w 3"/>
                <a:gd name="T13" fmla="*/ 2 h 2"/>
                <a:gd name="T14" fmla="*/ 0 w 3"/>
                <a:gd name="T15" fmla="*/ 2 h 2"/>
                <a:gd name="T16" fmla="*/ 0 w 3"/>
                <a:gd name="T17" fmla="*/ 2 h 2"/>
                <a:gd name="T18" fmla="*/ 0 w 3"/>
                <a:gd name="T19" fmla="*/ 1 h 2"/>
                <a:gd name="T20" fmla="*/ 0 w 3"/>
                <a:gd name="T21" fmla="*/ 1 h 2"/>
                <a:gd name="T22" fmla="*/ 1 w 3"/>
                <a:gd name="T23" fmla="*/ 0 h 2"/>
                <a:gd name="T24" fmla="*/ 2 w 3"/>
                <a:gd name="T25" fmla="*/ 1 h 2"/>
                <a:gd name="T26" fmla="*/ 3 w 3"/>
                <a:gd name="T27" fmla="*/ 1 h 2"/>
                <a:gd name="T28" fmla="*/ 3 w 3"/>
                <a:gd name="T29" fmla="*/ 1 h 2"/>
                <a:gd name="T30" fmla="*/ 3 w 3"/>
                <a:gd name="T31" fmla="*/ 1 h 2"/>
                <a:gd name="T32" fmla="*/ 3 w 3"/>
                <a:gd name="T33" fmla="*/ 1 h 2"/>
                <a:gd name="T34" fmla="*/ 3 w 3"/>
                <a:gd name="T35" fmla="*/ 1 h 2"/>
                <a:gd name="T36" fmla="*/ 3 w 3"/>
                <a:gd name="T37" fmla="*/ 1 h 2"/>
                <a:gd name="T38" fmla="*/ 3 w 3"/>
                <a:gd name="T39" fmla="*/ 2 h 2"/>
                <a:gd name="T40" fmla="*/ 3 w 3"/>
                <a:gd name="T4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66" name="Freeform 501"/>
            <p:cNvSpPr>
              <a:spLocks/>
            </p:cNvSpPr>
            <p:nvPr/>
          </p:nvSpPr>
          <p:spPr bwMode="auto">
            <a:xfrm>
              <a:off x="6715715" y="3436221"/>
              <a:ext cx="2945" cy="294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1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1 w 1"/>
                <a:gd name="T25" fmla="*/ 0 h 1"/>
                <a:gd name="T26" fmla="*/ 1 w 1"/>
                <a:gd name="T27" fmla="*/ 0 h 1"/>
                <a:gd name="T28" fmla="*/ 1 w 1"/>
                <a:gd name="T29" fmla="*/ 0 h 1"/>
                <a:gd name="T30" fmla="*/ 1 w 1"/>
                <a:gd name="T31" fmla="*/ 0 h 1"/>
                <a:gd name="T32" fmla="*/ 1 w 1"/>
                <a:gd name="T33" fmla="*/ 0 h 1"/>
                <a:gd name="T34" fmla="*/ 1 w 1"/>
                <a:gd name="T35" fmla="*/ 1 h 1"/>
                <a:gd name="T36" fmla="*/ 1 w 1"/>
                <a:gd name="T37" fmla="*/ 1 h 1"/>
                <a:gd name="T38" fmla="*/ 1 w 1"/>
                <a:gd name="T39" fmla="*/ 1 h 1"/>
                <a:gd name="T40" fmla="*/ 1 w 1"/>
                <a:gd name="T41" fmla="*/ 1 h 1"/>
                <a:gd name="T42" fmla="*/ 1 w 1"/>
                <a:gd name="T43" fmla="*/ 1 h 1"/>
                <a:gd name="T44" fmla="*/ 1 w 1"/>
                <a:gd name="T45" fmla="*/ 1 h 1"/>
                <a:gd name="T46" fmla="*/ 1 w 1"/>
                <a:gd name="T47" fmla="*/ 1 h 1"/>
                <a:gd name="T48" fmla="*/ 0 w 1"/>
                <a:gd name="T49" fmla="*/ 1 h 1"/>
                <a:gd name="T50" fmla="*/ 0 w 1"/>
                <a:gd name="T5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67" name="Freeform 502"/>
            <p:cNvSpPr>
              <a:spLocks/>
            </p:cNvSpPr>
            <p:nvPr/>
          </p:nvSpPr>
          <p:spPr bwMode="auto">
            <a:xfrm>
              <a:off x="6695110" y="327728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68" name="Freeform 503"/>
            <p:cNvSpPr>
              <a:spLocks/>
            </p:cNvSpPr>
            <p:nvPr/>
          </p:nvSpPr>
          <p:spPr bwMode="auto">
            <a:xfrm>
              <a:off x="6686281" y="32861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69" name="Rectangle 504"/>
            <p:cNvSpPr>
              <a:spLocks noChangeArrowheads="1"/>
            </p:cNvSpPr>
            <p:nvPr/>
          </p:nvSpPr>
          <p:spPr bwMode="auto">
            <a:xfrm>
              <a:off x="6730430" y="3459767"/>
              <a:ext cx="2945" cy="2945"/>
            </a:xfrm>
            <a:prstGeom prst="rect">
              <a:avLst/>
            </a:pr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70" name="Freeform 505"/>
            <p:cNvSpPr>
              <a:spLocks noEditPoints="1"/>
            </p:cNvSpPr>
            <p:nvPr/>
          </p:nvSpPr>
          <p:spPr bwMode="auto">
            <a:xfrm>
              <a:off x="4508220" y="5567188"/>
              <a:ext cx="962469" cy="623984"/>
            </a:xfrm>
            <a:custGeom>
              <a:avLst/>
              <a:gdLst>
                <a:gd name="T0" fmla="*/ 263 w 1687"/>
                <a:gd name="T1" fmla="*/ 84 h 1096"/>
                <a:gd name="T2" fmla="*/ 368 w 1687"/>
                <a:gd name="T3" fmla="*/ 91 h 1096"/>
                <a:gd name="T4" fmla="*/ 464 w 1687"/>
                <a:gd name="T5" fmla="*/ 115 h 1096"/>
                <a:gd name="T6" fmla="*/ 523 w 1687"/>
                <a:gd name="T7" fmla="*/ 211 h 1096"/>
                <a:gd name="T8" fmla="*/ 579 w 1687"/>
                <a:gd name="T9" fmla="*/ 166 h 1096"/>
                <a:gd name="T10" fmla="*/ 655 w 1687"/>
                <a:gd name="T11" fmla="*/ 155 h 1096"/>
                <a:gd name="T12" fmla="*/ 649 w 1687"/>
                <a:gd name="T13" fmla="*/ 276 h 1096"/>
                <a:gd name="T14" fmla="*/ 664 w 1687"/>
                <a:gd name="T15" fmla="*/ 333 h 1096"/>
                <a:gd name="T16" fmla="*/ 741 w 1687"/>
                <a:gd name="T17" fmla="*/ 284 h 1096"/>
                <a:gd name="T18" fmla="*/ 724 w 1687"/>
                <a:gd name="T19" fmla="*/ 201 h 1096"/>
                <a:gd name="T20" fmla="*/ 707 w 1687"/>
                <a:gd name="T21" fmla="*/ 142 h 1096"/>
                <a:gd name="T22" fmla="*/ 789 w 1687"/>
                <a:gd name="T23" fmla="*/ 132 h 1096"/>
                <a:gd name="T24" fmla="*/ 887 w 1687"/>
                <a:gd name="T25" fmla="*/ 117 h 1096"/>
                <a:gd name="T26" fmla="*/ 979 w 1687"/>
                <a:gd name="T27" fmla="*/ 150 h 1096"/>
                <a:gd name="T28" fmla="*/ 1093 w 1687"/>
                <a:gd name="T29" fmla="*/ 108 h 1096"/>
                <a:gd name="T30" fmla="*/ 1162 w 1687"/>
                <a:gd name="T31" fmla="*/ 50 h 1096"/>
                <a:gd name="T32" fmla="*/ 1277 w 1687"/>
                <a:gd name="T33" fmla="*/ 50 h 1096"/>
                <a:gd name="T34" fmla="*/ 1328 w 1687"/>
                <a:gd name="T35" fmla="*/ 70 h 1096"/>
                <a:gd name="T36" fmla="*/ 1344 w 1687"/>
                <a:gd name="T37" fmla="*/ 157 h 1096"/>
                <a:gd name="T38" fmla="*/ 1282 w 1687"/>
                <a:gd name="T39" fmla="*/ 163 h 1096"/>
                <a:gd name="T40" fmla="*/ 1247 w 1687"/>
                <a:gd name="T41" fmla="*/ 215 h 1096"/>
                <a:gd name="T42" fmla="*/ 1120 w 1687"/>
                <a:gd name="T43" fmla="*/ 266 h 1096"/>
                <a:gd name="T44" fmla="*/ 1151 w 1687"/>
                <a:gd name="T45" fmla="*/ 333 h 1096"/>
                <a:gd name="T46" fmla="*/ 1119 w 1687"/>
                <a:gd name="T47" fmla="*/ 427 h 1096"/>
                <a:gd name="T48" fmla="*/ 1176 w 1687"/>
                <a:gd name="T49" fmla="*/ 491 h 1096"/>
                <a:gd name="T50" fmla="*/ 1259 w 1687"/>
                <a:gd name="T51" fmla="*/ 497 h 1096"/>
                <a:gd name="T52" fmla="*/ 1354 w 1687"/>
                <a:gd name="T53" fmla="*/ 500 h 1096"/>
                <a:gd name="T54" fmla="*/ 1446 w 1687"/>
                <a:gd name="T55" fmla="*/ 546 h 1096"/>
                <a:gd name="T56" fmla="*/ 1448 w 1687"/>
                <a:gd name="T57" fmla="*/ 612 h 1096"/>
                <a:gd name="T58" fmla="*/ 1602 w 1687"/>
                <a:gd name="T59" fmla="*/ 709 h 1096"/>
                <a:gd name="T60" fmla="*/ 1638 w 1687"/>
                <a:gd name="T61" fmla="*/ 747 h 1096"/>
                <a:gd name="T62" fmla="*/ 1640 w 1687"/>
                <a:gd name="T63" fmla="*/ 792 h 1096"/>
                <a:gd name="T64" fmla="*/ 1615 w 1687"/>
                <a:gd name="T65" fmla="*/ 872 h 1096"/>
                <a:gd name="T66" fmla="*/ 1624 w 1687"/>
                <a:gd name="T67" fmla="*/ 918 h 1096"/>
                <a:gd name="T68" fmla="*/ 1683 w 1687"/>
                <a:gd name="T69" fmla="*/ 1005 h 1096"/>
                <a:gd name="T70" fmla="*/ 1590 w 1687"/>
                <a:gd name="T71" fmla="*/ 1071 h 1096"/>
                <a:gd name="T72" fmla="*/ 1473 w 1687"/>
                <a:gd name="T73" fmla="*/ 1091 h 1096"/>
                <a:gd name="T74" fmla="*/ 1389 w 1687"/>
                <a:gd name="T75" fmla="*/ 1023 h 1096"/>
                <a:gd name="T76" fmla="*/ 1272 w 1687"/>
                <a:gd name="T77" fmla="*/ 1012 h 1096"/>
                <a:gd name="T78" fmla="*/ 1227 w 1687"/>
                <a:gd name="T79" fmla="*/ 974 h 1096"/>
                <a:gd name="T80" fmla="*/ 1126 w 1687"/>
                <a:gd name="T81" fmla="*/ 899 h 1096"/>
                <a:gd name="T82" fmla="*/ 1038 w 1687"/>
                <a:gd name="T83" fmla="*/ 828 h 1096"/>
                <a:gd name="T84" fmla="*/ 974 w 1687"/>
                <a:gd name="T85" fmla="*/ 780 h 1096"/>
                <a:gd name="T86" fmla="*/ 853 w 1687"/>
                <a:gd name="T87" fmla="*/ 772 h 1096"/>
                <a:gd name="T88" fmla="*/ 778 w 1687"/>
                <a:gd name="T89" fmla="*/ 729 h 1096"/>
                <a:gd name="T90" fmla="*/ 718 w 1687"/>
                <a:gd name="T91" fmla="*/ 685 h 1096"/>
                <a:gd name="T92" fmla="*/ 643 w 1687"/>
                <a:gd name="T93" fmla="*/ 659 h 1096"/>
                <a:gd name="T94" fmla="*/ 596 w 1687"/>
                <a:gd name="T95" fmla="*/ 614 h 1096"/>
                <a:gd name="T96" fmla="*/ 546 w 1687"/>
                <a:gd name="T97" fmla="*/ 564 h 1096"/>
                <a:gd name="T98" fmla="*/ 472 w 1687"/>
                <a:gd name="T99" fmla="*/ 486 h 1096"/>
                <a:gd name="T100" fmla="*/ 418 w 1687"/>
                <a:gd name="T101" fmla="*/ 443 h 1096"/>
                <a:gd name="T102" fmla="*/ 346 w 1687"/>
                <a:gd name="T103" fmla="*/ 436 h 1096"/>
                <a:gd name="T104" fmla="*/ 227 w 1687"/>
                <a:gd name="T105" fmla="*/ 440 h 1096"/>
                <a:gd name="T106" fmla="*/ 183 w 1687"/>
                <a:gd name="T107" fmla="*/ 405 h 1096"/>
                <a:gd name="T108" fmla="*/ 114 w 1687"/>
                <a:gd name="T109" fmla="*/ 325 h 1096"/>
                <a:gd name="T110" fmla="*/ 24 w 1687"/>
                <a:gd name="T111" fmla="*/ 307 h 1096"/>
                <a:gd name="T112" fmla="*/ 37 w 1687"/>
                <a:gd name="T113" fmla="*/ 197 h 1096"/>
                <a:gd name="T114" fmla="*/ 7 w 1687"/>
                <a:gd name="T115" fmla="*/ 172 h 1096"/>
                <a:gd name="T116" fmla="*/ 32 w 1687"/>
                <a:gd name="T117" fmla="*/ 133 h 1096"/>
                <a:gd name="T118" fmla="*/ 95 w 1687"/>
                <a:gd name="T119" fmla="*/ 40 h 1096"/>
                <a:gd name="T120" fmla="*/ 184 w 1687"/>
                <a:gd name="T121" fmla="*/ 1 h 1096"/>
                <a:gd name="T122" fmla="*/ 421 w 1687"/>
                <a:gd name="T123" fmla="*/ 181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87" h="1096">
                  <a:moveTo>
                    <a:pt x="192" y="3"/>
                  </a:moveTo>
                  <a:lnTo>
                    <a:pt x="204" y="16"/>
                  </a:lnTo>
                  <a:lnTo>
                    <a:pt x="204" y="17"/>
                  </a:lnTo>
                  <a:lnTo>
                    <a:pt x="204" y="20"/>
                  </a:lnTo>
                  <a:lnTo>
                    <a:pt x="205" y="23"/>
                  </a:lnTo>
                  <a:lnTo>
                    <a:pt x="204" y="26"/>
                  </a:lnTo>
                  <a:lnTo>
                    <a:pt x="204" y="27"/>
                  </a:lnTo>
                  <a:lnTo>
                    <a:pt x="205" y="29"/>
                  </a:lnTo>
                  <a:lnTo>
                    <a:pt x="222" y="53"/>
                  </a:lnTo>
                  <a:lnTo>
                    <a:pt x="223" y="54"/>
                  </a:lnTo>
                  <a:lnTo>
                    <a:pt x="226" y="57"/>
                  </a:lnTo>
                  <a:lnTo>
                    <a:pt x="236" y="65"/>
                  </a:lnTo>
                  <a:lnTo>
                    <a:pt x="240" y="67"/>
                  </a:lnTo>
                  <a:lnTo>
                    <a:pt x="243" y="67"/>
                  </a:lnTo>
                  <a:lnTo>
                    <a:pt x="244" y="67"/>
                  </a:lnTo>
                  <a:lnTo>
                    <a:pt x="253" y="72"/>
                  </a:lnTo>
                  <a:lnTo>
                    <a:pt x="258" y="76"/>
                  </a:lnTo>
                  <a:lnTo>
                    <a:pt x="259" y="77"/>
                  </a:lnTo>
                  <a:lnTo>
                    <a:pt x="260" y="78"/>
                  </a:lnTo>
                  <a:lnTo>
                    <a:pt x="261" y="79"/>
                  </a:lnTo>
                  <a:lnTo>
                    <a:pt x="262" y="82"/>
                  </a:lnTo>
                  <a:lnTo>
                    <a:pt x="263" y="83"/>
                  </a:lnTo>
                  <a:lnTo>
                    <a:pt x="263" y="84"/>
                  </a:lnTo>
                  <a:lnTo>
                    <a:pt x="264" y="85"/>
                  </a:lnTo>
                  <a:lnTo>
                    <a:pt x="269" y="90"/>
                  </a:lnTo>
                  <a:lnTo>
                    <a:pt x="270" y="90"/>
                  </a:lnTo>
                  <a:lnTo>
                    <a:pt x="270" y="85"/>
                  </a:lnTo>
                  <a:lnTo>
                    <a:pt x="270" y="84"/>
                  </a:lnTo>
                  <a:lnTo>
                    <a:pt x="271" y="83"/>
                  </a:lnTo>
                  <a:lnTo>
                    <a:pt x="283" y="83"/>
                  </a:lnTo>
                  <a:lnTo>
                    <a:pt x="299" y="82"/>
                  </a:lnTo>
                  <a:lnTo>
                    <a:pt x="302" y="80"/>
                  </a:lnTo>
                  <a:lnTo>
                    <a:pt x="309" y="75"/>
                  </a:lnTo>
                  <a:lnTo>
                    <a:pt x="312" y="74"/>
                  </a:lnTo>
                  <a:lnTo>
                    <a:pt x="314" y="73"/>
                  </a:lnTo>
                  <a:lnTo>
                    <a:pt x="330" y="68"/>
                  </a:lnTo>
                  <a:lnTo>
                    <a:pt x="332" y="67"/>
                  </a:lnTo>
                  <a:lnTo>
                    <a:pt x="334" y="68"/>
                  </a:lnTo>
                  <a:lnTo>
                    <a:pt x="336" y="68"/>
                  </a:lnTo>
                  <a:lnTo>
                    <a:pt x="356" y="83"/>
                  </a:lnTo>
                  <a:lnTo>
                    <a:pt x="357" y="84"/>
                  </a:lnTo>
                  <a:lnTo>
                    <a:pt x="358" y="85"/>
                  </a:lnTo>
                  <a:lnTo>
                    <a:pt x="361" y="88"/>
                  </a:lnTo>
                  <a:lnTo>
                    <a:pt x="362" y="88"/>
                  </a:lnTo>
                  <a:lnTo>
                    <a:pt x="367" y="91"/>
                  </a:lnTo>
                  <a:lnTo>
                    <a:pt x="368" y="91"/>
                  </a:lnTo>
                  <a:lnTo>
                    <a:pt x="369" y="91"/>
                  </a:lnTo>
                  <a:lnTo>
                    <a:pt x="384" y="90"/>
                  </a:lnTo>
                  <a:lnTo>
                    <a:pt x="387" y="86"/>
                  </a:lnTo>
                  <a:lnTo>
                    <a:pt x="394" y="83"/>
                  </a:lnTo>
                  <a:lnTo>
                    <a:pt x="395" y="83"/>
                  </a:lnTo>
                  <a:lnTo>
                    <a:pt x="400" y="82"/>
                  </a:lnTo>
                  <a:lnTo>
                    <a:pt x="413" y="80"/>
                  </a:lnTo>
                  <a:lnTo>
                    <a:pt x="424" y="81"/>
                  </a:lnTo>
                  <a:lnTo>
                    <a:pt x="425" y="84"/>
                  </a:lnTo>
                  <a:lnTo>
                    <a:pt x="425" y="85"/>
                  </a:lnTo>
                  <a:lnTo>
                    <a:pt x="430" y="93"/>
                  </a:lnTo>
                  <a:lnTo>
                    <a:pt x="433" y="95"/>
                  </a:lnTo>
                  <a:lnTo>
                    <a:pt x="446" y="105"/>
                  </a:lnTo>
                  <a:lnTo>
                    <a:pt x="447" y="106"/>
                  </a:lnTo>
                  <a:lnTo>
                    <a:pt x="453" y="108"/>
                  </a:lnTo>
                  <a:lnTo>
                    <a:pt x="454" y="108"/>
                  </a:lnTo>
                  <a:lnTo>
                    <a:pt x="456" y="108"/>
                  </a:lnTo>
                  <a:lnTo>
                    <a:pt x="457" y="108"/>
                  </a:lnTo>
                  <a:lnTo>
                    <a:pt x="458" y="108"/>
                  </a:lnTo>
                  <a:lnTo>
                    <a:pt x="461" y="110"/>
                  </a:lnTo>
                  <a:lnTo>
                    <a:pt x="462" y="110"/>
                  </a:lnTo>
                  <a:lnTo>
                    <a:pt x="464" y="114"/>
                  </a:lnTo>
                  <a:lnTo>
                    <a:pt x="464" y="115"/>
                  </a:lnTo>
                  <a:lnTo>
                    <a:pt x="464" y="116"/>
                  </a:lnTo>
                  <a:lnTo>
                    <a:pt x="464" y="117"/>
                  </a:lnTo>
                  <a:lnTo>
                    <a:pt x="462" y="141"/>
                  </a:lnTo>
                  <a:lnTo>
                    <a:pt x="460" y="152"/>
                  </a:lnTo>
                  <a:lnTo>
                    <a:pt x="458" y="160"/>
                  </a:lnTo>
                  <a:lnTo>
                    <a:pt x="458" y="162"/>
                  </a:lnTo>
                  <a:lnTo>
                    <a:pt x="463" y="171"/>
                  </a:lnTo>
                  <a:lnTo>
                    <a:pt x="463" y="171"/>
                  </a:lnTo>
                  <a:lnTo>
                    <a:pt x="467" y="175"/>
                  </a:lnTo>
                  <a:lnTo>
                    <a:pt x="468" y="176"/>
                  </a:lnTo>
                  <a:lnTo>
                    <a:pt x="486" y="190"/>
                  </a:lnTo>
                  <a:lnTo>
                    <a:pt x="490" y="192"/>
                  </a:lnTo>
                  <a:lnTo>
                    <a:pt x="491" y="192"/>
                  </a:lnTo>
                  <a:lnTo>
                    <a:pt x="506" y="200"/>
                  </a:lnTo>
                  <a:lnTo>
                    <a:pt x="510" y="203"/>
                  </a:lnTo>
                  <a:lnTo>
                    <a:pt x="512" y="203"/>
                  </a:lnTo>
                  <a:lnTo>
                    <a:pt x="513" y="203"/>
                  </a:lnTo>
                  <a:lnTo>
                    <a:pt x="516" y="211"/>
                  </a:lnTo>
                  <a:lnTo>
                    <a:pt x="517" y="212"/>
                  </a:lnTo>
                  <a:lnTo>
                    <a:pt x="517" y="214"/>
                  </a:lnTo>
                  <a:lnTo>
                    <a:pt x="519" y="218"/>
                  </a:lnTo>
                  <a:lnTo>
                    <a:pt x="522" y="219"/>
                  </a:lnTo>
                  <a:lnTo>
                    <a:pt x="523" y="211"/>
                  </a:lnTo>
                  <a:lnTo>
                    <a:pt x="524" y="208"/>
                  </a:lnTo>
                  <a:lnTo>
                    <a:pt x="524" y="206"/>
                  </a:lnTo>
                  <a:lnTo>
                    <a:pt x="525" y="205"/>
                  </a:lnTo>
                  <a:lnTo>
                    <a:pt x="528" y="199"/>
                  </a:lnTo>
                  <a:lnTo>
                    <a:pt x="529" y="197"/>
                  </a:lnTo>
                  <a:lnTo>
                    <a:pt x="538" y="176"/>
                  </a:lnTo>
                  <a:lnTo>
                    <a:pt x="538" y="175"/>
                  </a:lnTo>
                  <a:lnTo>
                    <a:pt x="539" y="172"/>
                  </a:lnTo>
                  <a:lnTo>
                    <a:pt x="539" y="172"/>
                  </a:lnTo>
                  <a:lnTo>
                    <a:pt x="539" y="171"/>
                  </a:lnTo>
                  <a:lnTo>
                    <a:pt x="540" y="166"/>
                  </a:lnTo>
                  <a:lnTo>
                    <a:pt x="541" y="165"/>
                  </a:lnTo>
                  <a:lnTo>
                    <a:pt x="541" y="164"/>
                  </a:lnTo>
                  <a:lnTo>
                    <a:pt x="552" y="155"/>
                  </a:lnTo>
                  <a:lnTo>
                    <a:pt x="553" y="154"/>
                  </a:lnTo>
                  <a:lnTo>
                    <a:pt x="559" y="156"/>
                  </a:lnTo>
                  <a:lnTo>
                    <a:pt x="571" y="161"/>
                  </a:lnTo>
                  <a:lnTo>
                    <a:pt x="573" y="162"/>
                  </a:lnTo>
                  <a:lnTo>
                    <a:pt x="575" y="163"/>
                  </a:lnTo>
                  <a:lnTo>
                    <a:pt x="576" y="165"/>
                  </a:lnTo>
                  <a:lnTo>
                    <a:pt x="577" y="166"/>
                  </a:lnTo>
                  <a:lnTo>
                    <a:pt x="578" y="166"/>
                  </a:lnTo>
                  <a:lnTo>
                    <a:pt x="579" y="166"/>
                  </a:lnTo>
                  <a:lnTo>
                    <a:pt x="588" y="168"/>
                  </a:lnTo>
                  <a:lnTo>
                    <a:pt x="589" y="167"/>
                  </a:lnTo>
                  <a:lnTo>
                    <a:pt x="606" y="161"/>
                  </a:lnTo>
                  <a:lnTo>
                    <a:pt x="617" y="148"/>
                  </a:lnTo>
                  <a:lnTo>
                    <a:pt x="617" y="147"/>
                  </a:lnTo>
                  <a:lnTo>
                    <a:pt x="618" y="143"/>
                  </a:lnTo>
                  <a:lnTo>
                    <a:pt x="618" y="141"/>
                  </a:lnTo>
                  <a:lnTo>
                    <a:pt x="618" y="139"/>
                  </a:lnTo>
                  <a:lnTo>
                    <a:pt x="622" y="129"/>
                  </a:lnTo>
                  <a:lnTo>
                    <a:pt x="622" y="128"/>
                  </a:lnTo>
                  <a:lnTo>
                    <a:pt x="623" y="126"/>
                  </a:lnTo>
                  <a:lnTo>
                    <a:pt x="625" y="124"/>
                  </a:lnTo>
                  <a:lnTo>
                    <a:pt x="645" y="130"/>
                  </a:lnTo>
                  <a:lnTo>
                    <a:pt x="648" y="130"/>
                  </a:lnTo>
                  <a:lnTo>
                    <a:pt x="649" y="130"/>
                  </a:lnTo>
                  <a:lnTo>
                    <a:pt x="654" y="132"/>
                  </a:lnTo>
                  <a:lnTo>
                    <a:pt x="655" y="132"/>
                  </a:lnTo>
                  <a:lnTo>
                    <a:pt x="655" y="133"/>
                  </a:lnTo>
                  <a:lnTo>
                    <a:pt x="656" y="136"/>
                  </a:lnTo>
                  <a:lnTo>
                    <a:pt x="660" y="149"/>
                  </a:lnTo>
                  <a:lnTo>
                    <a:pt x="660" y="152"/>
                  </a:lnTo>
                  <a:lnTo>
                    <a:pt x="657" y="154"/>
                  </a:lnTo>
                  <a:lnTo>
                    <a:pt x="655" y="155"/>
                  </a:lnTo>
                  <a:lnTo>
                    <a:pt x="653" y="156"/>
                  </a:lnTo>
                  <a:lnTo>
                    <a:pt x="647" y="159"/>
                  </a:lnTo>
                  <a:lnTo>
                    <a:pt x="646" y="160"/>
                  </a:lnTo>
                  <a:lnTo>
                    <a:pt x="616" y="190"/>
                  </a:lnTo>
                  <a:lnTo>
                    <a:pt x="618" y="192"/>
                  </a:lnTo>
                  <a:lnTo>
                    <a:pt x="625" y="193"/>
                  </a:lnTo>
                  <a:lnTo>
                    <a:pt x="637" y="214"/>
                  </a:lnTo>
                  <a:lnTo>
                    <a:pt x="638" y="216"/>
                  </a:lnTo>
                  <a:lnTo>
                    <a:pt x="638" y="220"/>
                  </a:lnTo>
                  <a:lnTo>
                    <a:pt x="638" y="222"/>
                  </a:lnTo>
                  <a:lnTo>
                    <a:pt x="638" y="225"/>
                  </a:lnTo>
                  <a:lnTo>
                    <a:pt x="636" y="240"/>
                  </a:lnTo>
                  <a:lnTo>
                    <a:pt x="635" y="242"/>
                  </a:lnTo>
                  <a:lnTo>
                    <a:pt x="635" y="242"/>
                  </a:lnTo>
                  <a:lnTo>
                    <a:pt x="634" y="243"/>
                  </a:lnTo>
                  <a:lnTo>
                    <a:pt x="632" y="243"/>
                  </a:lnTo>
                  <a:lnTo>
                    <a:pt x="630" y="245"/>
                  </a:lnTo>
                  <a:lnTo>
                    <a:pt x="628" y="246"/>
                  </a:lnTo>
                  <a:lnTo>
                    <a:pt x="625" y="250"/>
                  </a:lnTo>
                  <a:lnTo>
                    <a:pt x="621" y="257"/>
                  </a:lnTo>
                  <a:lnTo>
                    <a:pt x="625" y="260"/>
                  </a:lnTo>
                  <a:lnTo>
                    <a:pt x="648" y="275"/>
                  </a:lnTo>
                  <a:lnTo>
                    <a:pt x="649" y="276"/>
                  </a:lnTo>
                  <a:lnTo>
                    <a:pt x="650" y="276"/>
                  </a:lnTo>
                  <a:lnTo>
                    <a:pt x="651" y="276"/>
                  </a:lnTo>
                  <a:lnTo>
                    <a:pt x="652" y="276"/>
                  </a:lnTo>
                  <a:lnTo>
                    <a:pt x="652" y="276"/>
                  </a:lnTo>
                  <a:lnTo>
                    <a:pt x="653" y="277"/>
                  </a:lnTo>
                  <a:lnTo>
                    <a:pt x="654" y="278"/>
                  </a:lnTo>
                  <a:lnTo>
                    <a:pt x="654" y="279"/>
                  </a:lnTo>
                  <a:lnTo>
                    <a:pt x="654" y="280"/>
                  </a:lnTo>
                  <a:lnTo>
                    <a:pt x="651" y="299"/>
                  </a:lnTo>
                  <a:lnTo>
                    <a:pt x="650" y="304"/>
                  </a:lnTo>
                  <a:lnTo>
                    <a:pt x="649" y="305"/>
                  </a:lnTo>
                  <a:lnTo>
                    <a:pt x="649" y="306"/>
                  </a:lnTo>
                  <a:lnTo>
                    <a:pt x="648" y="307"/>
                  </a:lnTo>
                  <a:lnTo>
                    <a:pt x="648" y="308"/>
                  </a:lnTo>
                  <a:lnTo>
                    <a:pt x="651" y="318"/>
                  </a:lnTo>
                  <a:lnTo>
                    <a:pt x="653" y="321"/>
                  </a:lnTo>
                  <a:lnTo>
                    <a:pt x="654" y="322"/>
                  </a:lnTo>
                  <a:lnTo>
                    <a:pt x="659" y="331"/>
                  </a:lnTo>
                  <a:lnTo>
                    <a:pt x="660" y="332"/>
                  </a:lnTo>
                  <a:lnTo>
                    <a:pt x="661" y="332"/>
                  </a:lnTo>
                  <a:lnTo>
                    <a:pt x="662" y="332"/>
                  </a:lnTo>
                  <a:lnTo>
                    <a:pt x="663" y="332"/>
                  </a:lnTo>
                  <a:lnTo>
                    <a:pt x="664" y="333"/>
                  </a:lnTo>
                  <a:lnTo>
                    <a:pt x="665" y="333"/>
                  </a:lnTo>
                  <a:lnTo>
                    <a:pt x="667" y="333"/>
                  </a:lnTo>
                  <a:lnTo>
                    <a:pt x="669" y="334"/>
                  </a:lnTo>
                  <a:lnTo>
                    <a:pt x="670" y="334"/>
                  </a:lnTo>
                  <a:lnTo>
                    <a:pt x="671" y="335"/>
                  </a:lnTo>
                  <a:lnTo>
                    <a:pt x="673" y="337"/>
                  </a:lnTo>
                  <a:lnTo>
                    <a:pt x="676" y="342"/>
                  </a:lnTo>
                  <a:lnTo>
                    <a:pt x="678" y="339"/>
                  </a:lnTo>
                  <a:lnTo>
                    <a:pt x="678" y="338"/>
                  </a:lnTo>
                  <a:lnTo>
                    <a:pt x="678" y="338"/>
                  </a:lnTo>
                  <a:lnTo>
                    <a:pt x="679" y="337"/>
                  </a:lnTo>
                  <a:lnTo>
                    <a:pt x="688" y="330"/>
                  </a:lnTo>
                  <a:lnTo>
                    <a:pt x="689" y="329"/>
                  </a:lnTo>
                  <a:lnTo>
                    <a:pt x="699" y="325"/>
                  </a:lnTo>
                  <a:lnTo>
                    <a:pt x="718" y="316"/>
                  </a:lnTo>
                  <a:lnTo>
                    <a:pt x="730" y="311"/>
                  </a:lnTo>
                  <a:lnTo>
                    <a:pt x="733" y="310"/>
                  </a:lnTo>
                  <a:lnTo>
                    <a:pt x="735" y="309"/>
                  </a:lnTo>
                  <a:lnTo>
                    <a:pt x="736" y="308"/>
                  </a:lnTo>
                  <a:lnTo>
                    <a:pt x="737" y="306"/>
                  </a:lnTo>
                  <a:lnTo>
                    <a:pt x="737" y="305"/>
                  </a:lnTo>
                  <a:lnTo>
                    <a:pt x="741" y="285"/>
                  </a:lnTo>
                  <a:lnTo>
                    <a:pt x="741" y="284"/>
                  </a:lnTo>
                  <a:lnTo>
                    <a:pt x="741" y="283"/>
                  </a:lnTo>
                  <a:lnTo>
                    <a:pt x="741" y="283"/>
                  </a:lnTo>
                  <a:lnTo>
                    <a:pt x="739" y="282"/>
                  </a:lnTo>
                  <a:lnTo>
                    <a:pt x="734" y="281"/>
                  </a:lnTo>
                  <a:lnTo>
                    <a:pt x="733" y="281"/>
                  </a:lnTo>
                  <a:lnTo>
                    <a:pt x="729" y="281"/>
                  </a:lnTo>
                  <a:lnTo>
                    <a:pt x="723" y="280"/>
                  </a:lnTo>
                  <a:lnTo>
                    <a:pt x="722" y="279"/>
                  </a:lnTo>
                  <a:lnTo>
                    <a:pt x="719" y="274"/>
                  </a:lnTo>
                  <a:lnTo>
                    <a:pt x="718" y="273"/>
                  </a:lnTo>
                  <a:lnTo>
                    <a:pt x="718" y="271"/>
                  </a:lnTo>
                  <a:lnTo>
                    <a:pt x="708" y="248"/>
                  </a:lnTo>
                  <a:lnTo>
                    <a:pt x="708" y="247"/>
                  </a:lnTo>
                  <a:lnTo>
                    <a:pt x="706" y="233"/>
                  </a:lnTo>
                  <a:lnTo>
                    <a:pt x="706" y="231"/>
                  </a:lnTo>
                  <a:lnTo>
                    <a:pt x="707" y="228"/>
                  </a:lnTo>
                  <a:lnTo>
                    <a:pt x="707" y="227"/>
                  </a:lnTo>
                  <a:lnTo>
                    <a:pt x="713" y="210"/>
                  </a:lnTo>
                  <a:lnTo>
                    <a:pt x="713" y="209"/>
                  </a:lnTo>
                  <a:lnTo>
                    <a:pt x="719" y="202"/>
                  </a:lnTo>
                  <a:lnTo>
                    <a:pt x="719" y="202"/>
                  </a:lnTo>
                  <a:lnTo>
                    <a:pt x="720" y="201"/>
                  </a:lnTo>
                  <a:lnTo>
                    <a:pt x="724" y="201"/>
                  </a:lnTo>
                  <a:lnTo>
                    <a:pt x="725" y="201"/>
                  </a:lnTo>
                  <a:lnTo>
                    <a:pt x="726" y="201"/>
                  </a:lnTo>
                  <a:lnTo>
                    <a:pt x="728" y="202"/>
                  </a:lnTo>
                  <a:lnTo>
                    <a:pt x="729" y="202"/>
                  </a:lnTo>
                  <a:lnTo>
                    <a:pt x="732" y="201"/>
                  </a:lnTo>
                  <a:lnTo>
                    <a:pt x="732" y="199"/>
                  </a:lnTo>
                  <a:lnTo>
                    <a:pt x="726" y="186"/>
                  </a:lnTo>
                  <a:lnTo>
                    <a:pt x="725" y="184"/>
                  </a:lnTo>
                  <a:lnTo>
                    <a:pt x="724" y="183"/>
                  </a:lnTo>
                  <a:lnTo>
                    <a:pt x="712" y="170"/>
                  </a:lnTo>
                  <a:lnTo>
                    <a:pt x="711" y="169"/>
                  </a:lnTo>
                  <a:lnTo>
                    <a:pt x="710" y="167"/>
                  </a:lnTo>
                  <a:lnTo>
                    <a:pt x="710" y="165"/>
                  </a:lnTo>
                  <a:lnTo>
                    <a:pt x="710" y="165"/>
                  </a:lnTo>
                  <a:lnTo>
                    <a:pt x="711" y="160"/>
                  </a:lnTo>
                  <a:lnTo>
                    <a:pt x="711" y="146"/>
                  </a:lnTo>
                  <a:lnTo>
                    <a:pt x="711" y="145"/>
                  </a:lnTo>
                  <a:lnTo>
                    <a:pt x="711" y="144"/>
                  </a:lnTo>
                  <a:lnTo>
                    <a:pt x="710" y="143"/>
                  </a:lnTo>
                  <a:lnTo>
                    <a:pt x="709" y="143"/>
                  </a:lnTo>
                  <a:lnTo>
                    <a:pt x="708" y="142"/>
                  </a:lnTo>
                  <a:lnTo>
                    <a:pt x="708" y="142"/>
                  </a:lnTo>
                  <a:lnTo>
                    <a:pt x="707" y="142"/>
                  </a:lnTo>
                  <a:lnTo>
                    <a:pt x="706" y="141"/>
                  </a:lnTo>
                  <a:lnTo>
                    <a:pt x="705" y="140"/>
                  </a:lnTo>
                  <a:lnTo>
                    <a:pt x="705" y="139"/>
                  </a:lnTo>
                  <a:lnTo>
                    <a:pt x="705" y="137"/>
                  </a:lnTo>
                  <a:lnTo>
                    <a:pt x="706" y="136"/>
                  </a:lnTo>
                  <a:lnTo>
                    <a:pt x="720" y="125"/>
                  </a:lnTo>
                  <a:lnTo>
                    <a:pt x="720" y="125"/>
                  </a:lnTo>
                  <a:lnTo>
                    <a:pt x="721" y="125"/>
                  </a:lnTo>
                  <a:lnTo>
                    <a:pt x="734" y="123"/>
                  </a:lnTo>
                  <a:lnTo>
                    <a:pt x="741" y="125"/>
                  </a:lnTo>
                  <a:lnTo>
                    <a:pt x="751" y="131"/>
                  </a:lnTo>
                  <a:lnTo>
                    <a:pt x="753" y="132"/>
                  </a:lnTo>
                  <a:lnTo>
                    <a:pt x="754" y="135"/>
                  </a:lnTo>
                  <a:lnTo>
                    <a:pt x="756" y="140"/>
                  </a:lnTo>
                  <a:lnTo>
                    <a:pt x="757" y="142"/>
                  </a:lnTo>
                  <a:lnTo>
                    <a:pt x="760" y="145"/>
                  </a:lnTo>
                  <a:lnTo>
                    <a:pt x="763" y="149"/>
                  </a:lnTo>
                  <a:lnTo>
                    <a:pt x="765" y="151"/>
                  </a:lnTo>
                  <a:lnTo>
                    <a:pt x="767" y="152"/>
                  </a:lnTo>
                  <a:lnTo>
                    <a:pt x="767" y="151"/>
                  </a:lnTo>
                  <a:lnTo>
                    <a:pt x="787" y="134"/>
                  </a:lnTo>
                  <a:lnTo>
                    <a:pt x="788" y="133"/>
                  </a:lnTo>
                  <a:lnTo>
                    <a:pt x="789" y="132"/>
                  </a:lnTo>
                  <a:lnTo>
                    <a:pt x="790" y="131"/>
                  </a:lnTo>
                  <a:lnTo>
                    <a:pt x="791" y="129"/>
                  </a:lnTo>
                  <a:lnTo>
                    <a:pt x="792" y="128"/>
                  </a:lnTo>
                  <a:lnTo>
                    <a:pt x="792" y="126"/>
                  </a:lnTo>
                  <a:lnTo>
                    <a:pt x="793" y="123"/>
                  </a:lnTo>
                  <a:lnTo>
                    <a:pt x="794" y="122"/>
                  </a:lnTo>
                  <a:lnTo>
                    <a:pt x="803" y="119"/>
                  </a:lnTo>
                  <a:lnTo>
                    <a:pt x="804" y="119"/>
                  </a:lnTo>
                  <a:lnTo>
                    <a:pt x="805" y="119"/>
                  </a:lnTo>
                  <a:lnTo>
                    <a:pt x="808" y="119"/>
                  </a:lnTo>
                  <a:lnTo>
                    <a:pt x="809" y="119"/>
                  </a:lnTo>
                  <a:lnTo>
                    <a:pt x="810" y="120"/>
                  </a:lnTo>
                  <a:lnTo>
                    <a:pt x="813" y="123"/>
                  </a:lnTo>
                  <a:lnTo>
                    <a:pt x="814" y="125"/>
                  </a:lnTo>
                  <a:lnTo>
                    <a:pt x="814" y="126"/>
                  </a:lnTo>
                  <a:lnTo>
                    <a:pt x="819" y="143"/>
                  </a:lnTo>
                  <a:lnTo>
                    <a:pt x="821" y="142"/>
                  </a:lnTo>
                  <a:lnTo>
                    <a:pt x="829" y="137"/>
                  </a:lnTo>
                  <a:lnTo>
                    <a:pt x="846" y="130"/>
                  </a:lnTo>
                  <a:lnTo>
                    <a:pt x="882" y="118"/>
                  </a:lnTo>
                  <a:lnTo>
                    <a:pt x="884" y="118"/>
                  </a:lnTo>
                  <a:lnTo>
                    <a:pt x="885" y="117"/>
                  </a:lnTo>
                  <a:lnTo>
                    <a:pt x="887" y="117"/>
                  </a:lnTo>
                  <a:lnTo>
                    <a:pt x="888" y="118"/>
                  </a:lnTo>
                  <a:lnTo>
                    <a:pt x="889" y="119"/>
                  </a:lnTo>
                  <a:lnTo>
                    <a:pt x="889" y="120"/>
                  </a:lnTo>
                  <a:lnTo>
                    <a:pt x="886" y="137"/>
                  </a:lnTo>
                  <a:lnTo>
                    <a:pt x="886" y="139"/>
                  </a:lnTo>
                  <a:lnTo>
                    <a:pt x="887" y="140"/>
                  </a:lnTo>
                  <a:lnTo>
                    <a:pt x="896" y="148"/>
                  </a:lnTo>
                  <a:lnTo>
                    <a:pt x="897" y="149"/>
                  </a:lnTo>
                  <a:lnTo>
                    <a:pt x="908" y="153"/>
                  </a:lnTo>
                  <a:lnTo>
                    <a:pt x="909" y="154"/>
                  </a:lnTo>
                  <a:lnTo>
                    <a:pt x="910" y="154"/>
                  </a:lnTo>
                  <a:lnTo>
                    <a:pt x="915" y="155"/>
                  </a:lnTo>
                  <a:lnTo>
                    <a:pt x="924" y="155"/>
                  </a:lnTo>
                  <a:lnTo>
                    <a:pt x="926" y="155"/>
                  </a:lnTo>
                  <a:lnTo>
                    <a:pt x="927" y="154"/>
                  </a:lnTo>
                  <a:lnTo>
                    <a:pt x="930" y="153"/>
                  </a:lnTo>
                  <a:lnTo>
                    <a:pt x="941" y="150"/>
                  </a:lnTo>
                  <a:lnTo>
                    <a:pt x="952" y="154"/>
                  </a:lnTo>
                  <a:lnTo>
                    <a:pt x="963" y="156"/>
                  </a:lnTo>
                  <a:lnTo>
                    <a:pt x="964" y="156"/>
                  </a:lnTo>
                  <a:lnTo>
                    <a:pt x="968" y="156"/>
                  </a:lnTo>
                  <a:lnTo>
                    <a:pt x="970" y="155"/>
                  </a:lnTo>
                  <a:lnTo>
                    <a:pt x="979" y="150"/>
                  </a:lnTo>
                  <a:lnTo>
                    <a:pt x="985" y="144"/>
                  </a:lnTo>
                  <a:lnTo>
                    <a:pt x="991" y="138"/>
                  </a:lnTo>
                  <a:lnTo>
                    <a:pt x="993" y="136"/>
                  </a:lnTo>
                  <a:lnTo>
                    <a:pt x="993" y="135"/>
                  </a:lnTo>
                  <a:lnTo>
                    <a:pt x="994" y="134"/>
                  </a:lnTo>
                  <a:lnTo>
                    <a:pt x="995" y="133"/>
                  </a:lnTo>
                  <a:lnTo>
                    <a:pt x="995" y="132"/>
                  </a:lnTo>
                  <a:lnTo>
                    <a:pt x="995" y="131"/>
                  </a:lnTo>
                  <a:lnTo>
                    <a:pt x="995" y="129"/>
                  </a:lnTo>
                  <a:lnTo>
                    <a:pt x="995" y="128"/>
                  </a:lnTo>
                  <a:lnTo>
                    <a:pt x="1009" y="119"/>
                  </a:lnTo>
                  <a:lnTo>
                    <a:pt x="1010" y="118"/>
                  </a:lnTo>
                  <a:lnTo>
                    <a:pt x="1011" y="118"/>
                  </a:lnTo>
                  <a:lnTo>
                    <a:pt x="1013" y="117"/>
                  </a:lnTo>
                  <a:lnTo>
                    <a:pt x="1014" y="117"/>
                  </a:lnTo>
                  <a:lnTo>
                    <a:pt x="1043" y="114"/>
                  </a:lnTo>
                  <a:lnTo>
                    <a:pt x="1061" y="112"/>
                  </a:lnTo>
                  <a:lnTo>
                    <a:pt x="1078" y="110"/>
                  </a:lnTo>
                  <a:lnTo>
                    <a:pt x="1088" y="109"/>
                  </a:lnTo>
                  <a:lnTo>
                    <a:pt x="1090" y="109"/>
                  </a:lnTo>
                  <a:lnTo>
                    <a:pt x="1091" y="109"/>
                  </a:lnTo>
                  <a:lnTo>
                    <a:pt x="1092" y="109"/>
                  </a:lnTo>
                  <a:lnTo>
                    <a:pt x="1093" y="108"/>
                  </a:lnTo>
                  <a:lnTo>
                    <a:pt x="1094" y="107"/>
                  </a:lnTo>
                  <a:lnTo>
                    <a:pt x="1109" y="88"/>
                  </a:lnTo>
                  <a:lnTo>
                    <a:pt x="1110" y="87"/>
                  </a:lnTo>
                  <a:lnTo>
                    <a:pt x="1113" y="79"/>
                  </a:lnTo>
                  <a:lnTo>
                    <a:pt x="1115" y="72"/>
                  </a:lnTo>
                  <a:lnTo>
                    <a:pt x="1115" y="69"/>
                  </a:lnTo>
                  <a:lnTo>
                    <a:pt x="1116" y="63"/>
                  </a:lnTo>
                  <a:lnTo>
                    <a:pt x="1116" y="62"/>
                  </a:lnTo>
                  <a:lnTo>
                    <a:pt x="1115" y="61"/>
                  </a:lnTo>
                  <a:lnTo>
                    <a:pt x="1114" y="60"/>
                  </a:lnTo>
                  <a:lnTo>
                    <a:pt x="1112" y="55"/>
                  </a:lnTo>
                  <a:lnTo>
                    <a:pt x="1112" y="53"/>
                  </a:lnTo>
                  <a:lnTo>
                    <a:pt x="1113" y="52"/>
                  </a:lnTo>
                  <a:lnTo>
                    <a:pt x="1118" y="49"/>
                  </a:lnTo>
                  <a:lnTo>
                    <a:pt x="1120" y="48"/>
                  </a:lnTo>
                  <a:lnTo>
                    <a:pt x="1121" y="47"/>
                  </a:lnTo>
                  <a:lnTo>
                    <a:pt x="1123" y="46"/>
                  </a:lnTo>
                  <a:lnTo>
                    <a:pt x="1124" y="45"/>
                  </a:lnTo>
                  <a:lnTo>
                    <a:pt x="1139" y="41"/>
                  </a:lnTo>
                  <a:lnTo>
                    <a:pt x="1141" y="41"/>
                  </a:lnTo>
                  <a:lnTo>
                    <a:pt x="1145" y="41"/>
                  </a:lnTo>
                  <a:lnTo>
                    <a:pt x="1152" y="45"/>
                  </a:lnTo>
                  <a:lnTo>
                    <a:pt x="1162" y="50"/>
                  </a:lnTo>
                  <a:lnTo>
                    <a:pt x="1165" y="53"/>
                  </a:lnTo>
                  <a:lnTo>
                    <a:pt x="1166" y="53"/>
                  </a:lnTo>
                  <a:lnTo>
                    <a:pt x="1175" y="55"/>
                  </a:lnTo>
                  <a:lnTo>
                    <a:pt x="1185" y="57"/>
                  </a:lnTo>
                  <a:lnTo>
                    <a:pt x="1190" y="56"/>
                  </a:lnTo>
                  <a:lnTo>
                    <a:pt x="1193" y="55"/>
                  </a:lnTo>
                  <a:lnTo>
                    <a:pt x="1195" y="56"/>
                  </a:lnTo>
                  <a:lnTo>
                    <a:pt x="1196" y="57"/>
                  </a:lnTo>
                  <a:lnTo>
                    <a:pt x="1198" y="59"/>
                  </a:lnTo>
                  <a:lnTo>
                    <a:pt x="1198" y="59"/>
                  </a:lnTo>
                  <a:lnTo>
                    <a:pt x="1204" y="61"/>
                  </a:lnTo>
                  <a:lnTo>
                    <a:pt x="1223" y="64"/>
                  </a:lnTo>
                  <a:lnTo>
                    <a:pt x="1233" y="64"/>
                  </a:lnTo>
                  <a:lnTo>
                    <a:pt x="1239" y="64"/>
                  </a:lnTo>
                  <a:lnTo>
                    <a:pt x="1241" y="64"/>
                  </a:lnTo>
                  <a:lnTo>
                    <a:pt x="1245" y="62"/>
                  </a:lnTo>
                  <a:lnTo>
                    <a:pt x="1246" y="60"/>
                  </a:lnTo>
                  <a:lnTo>
                    <a:pt x="1246" y="58"/>
                  </a:lnTo>
                  <a:lnTo>
                    <a:pt x="1246" y="58"/>
                  </a:lnTo>
                  <a:lnTo>
                    <a:pt x="1246" y="58"/>
                  </a:lnTo>
                  <a:lnTo>
                    <a:pt x="1246" y="57"/>
                  </a:lnTo>
                  <a:lnTo>
                    <a:pt x="1266" y="54"/>
                  </a:lnTo>
                  <a:lnTo>
                    <a:pt x="1277" y="50"/>
                  </a:lnTo>
                  <a:lnTo>
                    <a:pt x="1278" y="46"/>
                  </a:lnTo>
                  <a:lnTo>
                    <a:pt x="1284" y="45"/>
                  </a:lnTo>
                  <a:lnTo>
                    <a:pt x="1293" y="45"/>
                  </a:lnTo>
                  <a:lnTo>
                    <a:pt x="1294" y="45"/>
                  </a:lnTo>
                  <a:lnTo>
                    <a:pt x="1296" y="47"/>
                  </a:lnTo>
                  <a:lnTo>
                    <a:pt x="1300" y="51"/>
                  </a:lnTo>
                  <a:lnTo>
                    <a:pt x="1301" y="53"/>
                  </a:lnTo>
                  <a:lnTo>
                    <a:pt x="1301" y="55"/>
                  </a:lnTo>
                  <a:lnTo>
                    <a:pt x="1301" y="57"/>
                  </a:lnTo>
                  <a:lnTo>
                    <a:pt x="1301" y="60"/>
                  </a:lnTo>
                  <a:lnTo>
                    <a:pt x="1301" y="63"/>
                  </a:lnTo>
                  <a:lnTo>
                    <a:pt x="1302" y="65"/>
                  </a:lnTo>
                  <a:lnTo>
                    <a:pt x="1303" y="68"/>
                  </a:lnTo>
                  <a:lnTo>
                    <a:pt x="1304" y="68"/>
                  </a:lnTo>
                  <a:lnTo>
                    <a:pt x="1310" y="66"/>
                  </a:lnTo>
                  <a:lnTo>
                    <a:pt x="1316" y="64"/>
                  </a:lnTo>
                  <a:lnTo>
                    <a:pt x="1318" y="64"/>
                  </a:lnTo>
                  <a:lnTo>
                    <a:pt x="1325" y="65"/>
                  </a:lnTo>
                  <a:lnTo>
                    <a:pt x="1327" y="66"/>
                  </a:lnTo>
                  <a:lnTo>
                    <a:pt x="1328" y="67"/>
                  </a:lnTo>
                  <a:lnTo>
                    <a:pt x="1328" y="68"/>
                  </a:lnTo>
                  <a:lnTo>
                    <a:pt x="1328" y="69"/>
                  </a:lnTo>
                  <a:lnTo>
                    <a:pt x="1328" y="70"/>
                  </a:lnTo>
                  <a:lnTo>
                    <a:pt x="1328" y="72"/>
                  </a:lnTo>
                  <a:lnTo>
                    <a:pt x="1328" y="76"/>
                  </a:lnTo>
                  <a:lnTo>
                    <a:pt x="1329" y="79"/>
                  </a:lnTo>
                  <a:lnTo>
                    <a:pt x="1329" y="80"/>
                  </a:lnTo>
                  <a:lnTo>
                    <a:pt x="1331" y="82"/>
                  </a:lnTo>
                  <a:lnTo>
                    <a:pt x="1330" y="87"/>
                  </a:lnTo>
                  <a:lnTo>
                    <a:pt x="1329" y="92"/>
                  </a:lnTo>
                  <a:lnTo>
                    <a:pt x="1326" y="105"/>
                  </a:lnTo>
                  <a:lnTo>
                    <a:pt x="1325" y="106"/>
                  </a:lnTo>
                  <a:lnTo>
                    <a:pt x="1323" y="108"/>
                  </a:lnTo>
                  <a:lnTo>
                    <a:pt x="1321" y="110"/>
                  </a:lnTo>
                  <a:lnTo>
                    <a:pt x="1320" y="111"/>
                  </a:lnTo>
                  <a:lnTo>
                    <a:pt x="1315" y="122"/>
                  </a:lnTo>
                  <a:lnTo>
                    <a:pt x="1313" y="127"/>
                  </a:lnTo>
                  <a:lnTo>
                    <a:pt x="1320" y="133"/>
                  </a:lnTo>
                  <a:lnTo>
                    <a:pt x="1331" y="140"/>
                  </a:lnTo>
                  <a:lnTo>
                    <a:pt x="1341" y="148"/>
                  </a:lnTo>
                  <a:lnTo>
                    <a:pt x="1341" y="149"/>
                  </a:lnTo>
                  <a:lnTo>
                    <a:pt x="1342" y="150"/>
                  </a:lnTo>
                  <a:lnTo>
                    <a:pt x="1343" y="152"/>
                  </a:lnTo>
                  <a:lnTo>
                    <a:pt x="1343" y="154"/>
                  </a:lnTo>
                  <a:lnTo>
                    <a:pt x="1344" y="156"/>
                  </a:lnTo>
                  <a:lnTo>
                    <a:pt x="1344" y="157"/>
                  </a:lnTo>
                  <a:lnTo>
                    <a:pt x="1344" y="165"/>
                  </a:lnTo>
                  <a:lnTo>
                    <a:pt x="1344" y="167"/>
                  </a:lnTo>
                  <a:lnTo>
                    <a:pt x="1340" y="171"/>
                  </a:lnTo>
                  <a:lnTo>
                    <a:pt x="1339" y="172"/>
                  </a:lnTo>
                  <a:lnTo>
                    <a:pt x="1336" y="174"/>
                  </a:lnTo>
                  <a:lnTo>
                    <a:pt x="1333" y="174"/>
                  </a:lnTo>
                  <a:lnTo>
                    <a:pt x="1332" y="173"/>
                  </a:lnTo>
                  <a:lnTo>
                    <a:pt x="1331" y="171"/>
                  </a:lnTo>
                  <a:lnTo>
                    <a:pt x="1328" y="169"/>
                  </a:lnTo>
                  <a:lnTo>
                    <a:pt x="1326" y="168"/>
                  </a:lnTo>
                  <a:lnTo>
                    <a:pt x="1318" y="169"/>
                  </a:lnTo>
                  <a:lnTo>
                    <a:pt x="1317" y="169"/>
                  </a:lnTo>
                  <a:lnTo>
                    <a:pt x="1316" y="169"/>
                  </a:lnTo>
                  <a:lnTo>
                    <a:pt x="1315" y="170"/>
                  </a:lnTo>
                  <a:lnTo>
                    <a:pt x="1314" y="170"/>
                  </a:lnTo>
                  <a:lnTo>
                    <a:pt x="1312" y="171"/>
                  </a:lnTo>
                  <a:lnTo>
                    <a:pt x="1310" y="172"/>
                  </a:lnTo>
                  <a:lnTo>
                    <a:pt x="1305" y="172"/>
                  </a:lnTo>
                  <a:lnTo>
                    <a:pt x="1300" y="168"/>
                  </a:lnTo>
                  <a:lnTo>
                    <a:pt x="1293" y="164"/>
                  </a:lnTo>
                  <a:lnTo>
                    <a:pt x="1292" y="163"/>
                  </a:lnTo>
                  <a:lnTo>
                    <a:pt x="1283" y="162"/>
                  </a:lnTo>
                  <a:lnTo>
                    <a:pt x="1282" y="163"/>
                  </a:lnTo>
                  <a:lnTo>
                    <a:pt x="1275" y="172"/>
                  </a:lnTo>
                  <a:lnTo>
                    <a:pt x="1272" y="177"/>
                  </a:lnTo>
                  <a:lnTo>
                    <a:pt x="1272" y="178"/>
                  </a:lnTo>
                  <a:lnTo>
                    <a:pt x="1272" y="180"/>
                  </a:lnTo>
                  <a:lnTo>
                    <a:pt x="1273" y="183"/>
                  </a:lnTo>
                  <a:lnTo>
                    <a:pt x="1273" y="185"/>
                  </a:lnTo>
                  <a:lnTo>
                    <a:pt x="1272" y="187"/>
                  </a:lnTo>
                  <a:lnTo>
                    <a:pt x="1268" y="192"/>
                  </a:lnTo>
                  <a:lnTo>
                    <a:pt x="1267" y="193"/>
                  </a:lnTo>
                  <a:lnTo>
                    <a:pt x="1266" y="193"/>
                  </a:lnTo>
                  <a:lnTo>
                    <a:pt x="1265" y="193"/>
                  </a:lnTo>
                  <a:lnTo>
                    <a:pt x="1261" y="193"/>
                  </a:lnTo>
                  <a:lnTo>
                    <a:pt x="1260" y="192"/>
                  </a:lnTo>
                  <a:lnTo>
                    <a:pt x="1258" y="192"/>
                  </a:lnTo>
                  <a:lnTo>
                    <a:pt x="1256" y="189"/>
                  </a:lnTo>
                  <a:lnTo>
                    <a:pt x="1253" y="187"/>
                  </a:lnTo>
                  <a:lnTo>
                    <a:pt x="1249" y="192"/>
                  </a:lnTo>
                  <a:lnTo>
                    <a:pt x="1248" y="193"/>
                  </a:lnTo>
                  <a:lnTo>
                    <a:pt x="1247" y="193"/>
                  </a:lnTo>
                  <a:lnTo>
                    <a:pt x="1250" y="202"/>
                  </a:lnTo>
                  <a:lnTo>
                    <a:pt x="1253" y="208"/>
                  </a:lnTo>
                  <a:lnTo>
                    <a:pt x="1253" y="210"/>
                  </a:lnTo>
                  <a:lnTo>
                    <a:pt x="1247" y="215"/>
                  </a:lnTo>
                  <a:lnTo>
                    <a:pt x="1237" y="221"/>
                  </a:lnTo>
                  <a:lnTo>
                    <a:pt x="1236" y="222"/>
                  </a:lnTo>
                  <a:lnTo>
                    <a:pt x="1234" y="222"/>
                  </a:lnTo>
                  <a:lnTo>
                    <a:pt x="1233" y="221"/>
                  </a:lnTo>
                  <a:lnTo>
                    <a:pt x="1232" y="220"/>
                  </a:lnTo>
                  <a:lnTo>
                    <a:pt x="1223" y="220"/>
                  </a:lnTo>
                  <a:lnTo>
                    <a:pt x="1210" y="225"/>
                  </a:lnTo>
                  <a:lnTo>
                    <a:pt x="1190" y="233"/>
                  </a:lnTo>
                  <a:lnTo>
                    <a:pt x="1189" y="236"/>
                  </a:lnTo>
                  <a:lnTo>
                    <a:pt x="1176" y="237"/>
                  </a:lnTo>
                  <a:lnTo>
                    <a:pt x="1165" y="239"/>
                  </a:lnTo>
                  <a:lnTo>
                    <a:pt x="1153" y="238"/>
                  </a:lnTo>
                  <a:lnTo>
                    <a:pt x="1145" y="235"/>
                  </a:lnTo>
                  <a:lnTo>
                    <a:pt x="1143" y="235"/>
                  </a:lnTo>
                  <a:lnTo>
                    <a:pt x="1141" y="234"/>
                  </a:lnTo>
                  <a:lnTo>
                    <a:pt x="1139" y="234"/>
                  </a:lnTo>
                  <a:lnTo>
                    <a:pt x="1135" y="235"/>
                  </a:lnTo>
                  <a:lnTo>
                    <a:pt x="1133" y="235"/>
                  </a:lnTo>
                  <a:lnTo>
                    <a:pt x="1130" y="238"/>
                  </a:lnTo>
                  <a:lnTo>
                    <a:pt x="1120" y="248"/>
                  </a:lnTo>
                  <a:lnTo>
                    <a:pt x="1120" y="249"/>
                  </a:lnTo>
                  <a:lnTo>
                    <a:pt x="1116" y="258"/>
                  </a:lnTo>
                  <a:lnTo>
                    <a:pt x="1120" y="266"/>
                  </a:lnTo>
                  <a:lnTo>
                    <a:pt x="1121" y="266"/>
                  </a:lnTo>
                  <a:lnTo>
                    <a:pt x="1130" y="270"/>
                  </a:lnTo>
                  <a:lnTo>
                    <a:pt x="1144" y="284"/>
                  </a:lnTo>
                  <a:lnTo>
                    <a:pt x="1148" y="289"/>
                  </a:lnTo>
                  <a:lnTo>
                    <a:pt x="1149" y="290"/>
                  </a:lnTo>
                  <a:lnTo>
                    <a:pt x="1150" y="292"/>
                  </a:lnTo>
                  <a:lnTo>
                    <a:pt x="1151" y="304"/>
                  </a:lnTo>
                  <a:lnTo>
                    <a:pt x="1153" y="320"/>
                  </a:lnTo>
                  <a:lnTo>
                    <a:pt x="1155" y="321"/>
                  </a:lnTo>
                  <a:lnTo>
                    <a:pt x="1157" y="324"/>
                  </a:lnTo>
                  <a:lnTo>
                    <a:pt x="1156" y="325"/>
                  </a:lnTo>
                  <a:lnTo>
                    <a:pt x="1156" y="326"/>
                  </a:lnTo>
                  <a:lnTo>
                    <a:pt x="1155" y="327"/>
                  </a:lnTo>
                  <a:lnTo>
                    <a:pt x="1153" y="327"/>
                  </a:lnTo>
                  <a:lnTo>
                    <a:pt x="1152" y="327"/>
                  </a:lnTo>
                  <a:lnTo>
                    <a:pt x="1151" y="327"/>
                  </a:lnTo>
                  <a:lnTo>
                    <a:pt x="1150" y="326"/>
                  </a:lnTo>
                  <a:lnTo>
                    <a:pt x="1148" y="327"/>
                  </a:lnTo>
                  <a:lnTo>
                    <a:pt x="1148" y="327"/>
                  </a:lnTo>
                  <a:lnTo>
                    <a:pt x="1148" y="328"/>
                  </a:lnTo>
                  <a:lnTo>
                    <a:pt x="1148" y="328"/>
                  </a:lnTo>
                  <a:lnTo>
                    <a:pt x="1151" y="332"/>
                  </a:lnTo>
                  <a:lnTo>
                    <a:pt x="1151" y="333"/>
                  </a:lnTo>
                  <a:lnTo>
                    <a:pt x="1152" y="334"/>
                  </a:lnTo>
                  <a:lnTo>
                    <a:pt x="1156" y="347"/>
                  </a:lnTo>
                  <a:lnTo>
                    <a:pt x="1156" y="359"/>
                  </a:lnTo>
                  <a:lnTo>
                    <a:pt x="1155" y="360"/>
                  </a:lnTo>
                  <a:lnTo>
                    <a:pt x="1154" y="362"/>
                  </a:lnTo>
                  <a:lnTo>
                    <a:pt x="1153" y="363"/>
                  </a:lnTo>
                  <a:lnTo>
                    <a:pt x="1153" y="365"/>
                  </a:lnTo>
                  <a:lnTo>
                    <a:pt x="1153" y="367"/>
                  </a:lnTo>
                  <a:lnTo>
                    <a:pt x="1154" y="378"/>
                  </a:lnTo>
                  <a:lnTo>
                    <a:pt x="1155" y="384"/>
                  </a:lnTo>
                  <a:lnTo>
                    <a:pt x="1155" y="386"/>
                  </a:lnTo>
                  <a:lnTo>
                    <a:pt x="1155" y="388"/>
                  </a:lnTo>
                  <a:lnTo>
                    <a:pt x="1152" y="400"/>
                  </a:lnTo>
                  <a:lnTo>
                    <a:pt x="1151" y="404"/>
                  </a:lnTo>
                  <a:lnTo>
                    <a:pt x="1150" y="404"/>
                  </a:lnTo>
                  <a:lnTo>
                    <a:pt x="1149" y="403"/>
                  </a:lnTo>
                  <a:lnTo>
                    <a:pt x="1147" y="403"/>
                  </a:lnTo>
                  <a:lnTo>
                    <a:pt x="1139" y="404"/>
                  </a:lnTo>
                  <a:lnTo>
                    <a:pt x="1138" y="405"/>
                  </a:lnTo>
                  <a:lnTo>
                    <a:pt x="1136" y="406"/>
                  </a:lnTo>
                  <a:lnTo>
                    <a:pt x="1135" y="407"/>
                  </a:lnTo>
                  <a:lnTo>
                    <a:pt x="1133" y="410"/>
                  </a:lnTo>
                  <a:lnTo>
                    <a:pt x="1119" y="427"/>
                  </a:lnTo>
                  <a:lnTo>
                    <a:pt x="1119" y="428"/>
                  </a:lnTo>
                  <a:lnTo>
                    <a:pt x="1119" y="430"/>
                  </a:lnTo>
                  <a:lnTo>
                    <a:pt x="1119" y="431"/>
                  </a:lnTo>
                  <a:lnTo>
                    <a:pt x="1114" y="436"/>
                  </a:lnTo>
                  <a:lnTo>
                    <a:pt x="1108" y="434"/>
                  </a:lnTo>
                  <a:lnTo>
                    <a:pt x="1110" y="440"/>
                  </a:lnTo>
                  <a:lnTo>
                    <a:pt x="1110" y="442"/>
                  </a:lnTo>
                  <a:lnTo>
                    <a:pt x="1109" y="449"/>
                  </a:lnTo>
                  <a:lnTo>
                    <a:pt x="1108" y="450"/>
                  </a:lnTo>
                  <a:lnTo>
                    <a:pt x="1107" y="456"/>
                  </a:lnTo>
                  <a:lnTo>
                    <a:pt x="1102" y="462"/>
                  </a:lnTo>
                  <a:lnTo>
                    <a:pt x="1111" y="463"/>
                  </a:lnTo>
                  <a:lnTo>
                    <a:pt x="1116" y="462"/>
                  </a:lnTo>
                  <a:lnTo>
                    <a:pt x="1119" y="462"/>
                  </a:lnTo>
                  <a:lnTo>
                    <a:pt x="1123" y="461"/>
                  </a:lnTo>
                  <a:lnTo>
                    <a:pt x="1125" y="461"/>
                  </a:lnTo>
                  <a:lnTo>
                    <a:pt x="1133" y="463"/>
                  </a:lnTo>
                  <a:lnTo>
                    <a:pt x="1151" y="461"/>
                  </a:lnTo>
                  <a:lnTo>
                    <a:pt x="1151" y="461"/>
                  </a:lnTo>
                  <a:lnTo>
                    <a:pt x="1152" y="462"/>
                  </a:lnTo>
                  <a:lnTo>
                    <a:pt x="1163" y="475"/>
                  </a:lnTo>
                  <a:lnTo>
                    <a:pt x="1168" y="482"/>
                  </a:lnTo>
                  <a:lnTo>
                    <a:pt x="1176" y="491"/>
                  </a:lnTo>
                  <a:lnTo>
                    <a:pt x="1181" y="495"/>
                  </a:lnTo>
                  <a:lnTo>
                    <a:pt x="1182" y="495"/>
                  </a:lnTo>
                  <a:lnTo>
                    <a:pt x="1183" y="496"/>
                  </a:lnTo>
                  <a:lnTo>
                    <a:pt x="1186" y="495"/>
                  </a:lnTo>
                  <a:lnTo>
                    <a:pt x="1188" y="494"/>
                  </a:lnTo>
                  <a:lnTo>
                    <a:pt x="1189" y="493"/>
                  </a:lnTo>
                  <a:lnTo>
                    <a:pt x="1192" y="494"/>
                  </a:lnTo>
                  <a:lnTo>
                    <a:pt x="1194" y="494"/>
                  </a:lnTo>
                  <a:lnTo>
                    <a:pt x="1196" y="495"/>
                  </a:lnTo>
                  <a:lnTo>
                    <a:pt x="1216" y="498"/>
                  </a:lnTo>
                  <a:lnTo>
                    <a:pt x="1219" y="499"/>
                  </a:lnTo>
                  <a:lnTo>
                    <a:pt x="1222" y="501"/>
                  </a:lnTo>
                  <a:lnTo>
                    <a:pt x="1223" y="502"/>
                  </a:lnTo>
                  <a:lnTo>
                    <a:pt x="1227" y="506"/>
                  </a:lnTo>
                  <a:lnTo>
                    <a:pt x="1236" y="510"/>
                  </a:lnTo>
                  <a:lnTo>
                    <a:pt x="1246" y="514"/>
                  </a:lnTo>
                  <a:lnTo>
                    <a:pt x="1249" y="513"/>
                  </a:lnTo>
                  <a:lnTo>
                    <a:pt x="1256" y="507"/>
                  </a:lnTo>
                  <a:lnTo>
                    <a:pt x="1258" y="506"/>
                  </a:lnTo>
                  <a:lnTo>
                    <a:pt x="1259" y="504"/>
                  </a:lnTo>
                  <a:lnTo>
                    <a:pt x="1259" y="502"/>
                  </a:lnTo>
                  <a:lnTo>
                    <a:pt x="1259" y="500"/>
                  </a:lnTo>
                  <a:lnTo>
                    <a:pt x="1259" y="497"/>
                  </a:lnTo>
                  <a:lnTo>
                    <a:pt x="1262" y="496"/>
                  </a:lnTo>
                  <a:lnTo>
                    <a:pt x="1278" y="490"/>
                  </a:lnTo>
                  <a:lnTo>
                    <a:pt x="1279" y="490"/>
                  </a:lnTo>
                  <a:lnTo>
                    <a:pt x="1281" y="490"/>
                  </a:lnTo>
                  <a:lnTo>
                    <a:pt x="1283" y="490"/>
                  </a:lnTo>
                  <a:lnTo>
                    <a:pt x="1287" y="492"/>
                  </a:lnTo>
                  <a:lnTo>
                    <a:pt x="1288" y="493"/>
                  </a:lnTo>
                  <a:lnTo>
                    <a:pt x="1294" y="492"/>
                  </a:lnTo>
                  <a:lnTo>
                    <a:pt x="1309" y="495"/>
                  </a:lnTo>
                  <a:lnTo>
                    <a:pt x="1313" y="497"/>
                  </a:lnTo>
                  <a:lnTo>
                    <a:pt x="1313" y="497"/>
                  </a:lnTo>
                  <a:lnTo>
                    <a:pt x="1314" y="499"/>
                  </a:lnTo>
                  <a:lnTo>
                    <a:pt x="1316" y="500"/>
                  </a:lnTo>
                  <a:lnTo>
                    <a:pt x="1317" y="500"/>
                  </a:lnTo>
                  <a:lnTo>
                    <a:pt x="1319" y="500"/>
                  </a:lnTo>
                  <a:lnTo>
                    <a:pt x="1320" y="500"/>
                  </a:lnTo>
                  <a:lnTo>
                    <a:pt x="1322" y="500"/>
                  </a:lnTo>
                  <a:lnTo>
                    <a:pt x="1323" y="498"/>
                  </a:lnTo>
                  <a:lnTo>
                    <a:pt x="1324" y="496"/>
                  </a:lnTo>
                  <a:lnTo>
                    <a:pt x="1337" y="502"/>
                  </a:lnTo>
                  <a:lnTo>
                    <a:pt x="1349" y="500"/>
                  </a:lnTo>
                  <a:lnTo>
                    <a:pt x="1353" y="500"/>
                  </a:lnTo>
                  <a:lnTo>
                    <a:pt x="1354" y="500"/>
                  </a:lnTo>
                  <a:lnTo>
                    <a:pt x="1355" y="500"/>
                  </a:lnTo>
                  <a:lnTo>
                    <a:pt x="1366" y="493"/>
                  </a:lnTo>
                  <a:lnTo>
                    <a:pt x="1376" y="489"/>
                  </a:lnTo>
                  <a:lnTo>
                    <a:pt x="1381" y="489"/>
                  </a:lnTo>
                  <a:lnTo>
                    <a:pt x="1382" y="489"/>
                  </a:lnTo>
                  <a:lnTo>
                    <a:pt x="1384" y="490"/>
                  </a:lnTo>
                  <a:lnTo>
                    <a:pt x="1387" y="490"/>
                  </a:lnTo>
                  <a:lnTo>
                    <a:pt x="1388" y="493"/>
                  </a:lnTo>
                  <a:lnTo>
                    <a:pt x="1386" y="502"/>
                  </a:lnTo>
                  <a:lnTo>
                    <a:pt x="1385" y="504"/>
                  </a:lnTo>
                  <a:lnTo>
                    <a:pt x="1382" y="507"/>
                  </a:lnTo>
                  <a:lnTo>
                    <a:pt x="1381" y="507"/>
                  </a:lnTo>
                  <a:lnTo>
                    <a:pt x="1381" y="508"/>
                  </a:lnTo>
                  <a:lnTo>
                    <a:pt x="1381" y="510"/>
                  </a:lnTo>
                  <a:lnTo>
                    <a:pt x="1386" y="518"/>
                  </a:lnTo>
                  <a:lnTo>
                    <a:pt x="1390" y="522"/>
                  </a:lnTo>
                  <a:lnTo>
                    <a:pt x="1395" y="529"/>
                  </a:lnTo>
                  <a:lnTo>
                    <a:pt x="1402" y="540"/>
                  </a:lnTo>
                  <a:lnTo>
                    <a:pt x="1404" y="543"/>
                  </a:lnTo>
                  <a:lnTo>
                    <a:pt x="1407" y="549"/>
                  </a:lnTo>
                  <a:lnTo>
                    <a:pt x="1408" y="550"/>
                  </a:lnTo>
                  <a:lnTo>
                    <a:pt x="1424" y="547"/>
                  </a:lnTo>
                  <a:lnTo>
                    <a:pt x="1446" y="546"/>
                  </a:lnTo>
                  <a:lnTo>
                    <a:pt x="1454" y="547"/>
                  </a:lnTo>
                  <a:lnTo>
                    <a:pt x="1456" y="547"/>
                  </a:lnTo>
                  <a:lnTo>
                    <a:pt x="1468" y="559"/>
                  </a:lnTo>
                  <a:lnTo>
                    <a:pt x="1476" y="575"/>
                  </a:lnTo>
                  <a:lnTo>
                    <a:pt x="1475" y="579"/>
                  </a:lnTo>
                  <a:lnTo>
                    <a:pt x="1473" y="581"/>
                  </a:lnTo>
                  <a:lnTo>
                    <a:pt x="1470" y="585"/>
                  </a:lnTo>
                  <a:lnTo>
                    <a:pt x="1465" y="590"/>
                  </a:lnTo>
                  <a:lnTo>
                    <a:pt x="1464" y="591"/>
                  </a:lnTo>
                  <a:lnTo>
                    <a:pt x="1463" y="592"/>
                  </a:lnTo>
                  <a:lnTo>
                    <a:pt x="1463" y="592"/>
                  </a:lnTo>
                  <a:lnTo>
                    <a:pt x="1461" y="591"/>
                  </a:lnTo>
                  <a:lnTo>
                    <a:pt x="1460" y="591"/>
                  </a:lnTo>
                  <a:lnTo>
                    <a:pt x="1451" y="591"/>
                  </a:lnTo>
                  <a:lnTo>
                    <a:pt x="1446" y="599"/>
                  </a:lnTo>
                  <a:lnTo>
                    <a:pt x="1446" y="600"/>
                  </a:lnTo>
                  <a:lnTo>
                    <a:pt x="1446" y="601"/>
                  </a:lnTo>
                  <a:lnTo>
                    <a:pt x="1446" y="601"/>
                  </a:lnTo>
                  <a:lnTo>
                    <a:pt x="1448" y="603"/>
                  </a:lnTo>
                  <a:lnTo>
                    <a:pt x="1451" y="605"/>
                  </a:lnTo>
                  <a:lnTo>
                    <a:pt x="1454" y="607"/>
                  </a:lnTo>
                  <a:lnTo>
                    <a:pt x="1453" y="608"/>
                  </a:lnTo>
                  <a:lnTo>
                    <a:pt x="1448" y="612"/>
                  </a:lnTo>
                  <a:lnTo>
                    <a:pt x="1443" y="619"/>
                  </a:lnTo>
                  <a:lnTo>
                    <a:pt x="1442" y="620"/>
                  </a:lnTo>
                  <a:lnTo>
                    <a:pt x="1440" y="626"/>
                  </a:lnTo>
                  <a:lnTo>
                    <a:pt x="1442" y="628"/>
                  </a:lnTo>
                  <a:lnTo>
                    <a:pt x="1445" y="632"/>
                  </a:lnTo>
                  <a:lnTo>
                    <a:pt x="1451" y="635"/>
                  </a:lnTo>
                  <a:lnTo>
                    <a:pt x="1461" y="640"/>
                  </a:lnTo>
                  <a:lnTo>
                    <a:pt x="1472" y="646"/>
                  </a:lnTo>
                  <a:lnTo>
                    <a:pt x="1476" y="650"/>
                  </a:lnTo>
                  <a:lnTo>
                    <a:pt x="1488" y="653"/>
                  </a:lnTo>
                  <a:lnTo>
                    <a:pt x="1496" y="661"/>
                  </a:lnTo>
                  <a:lnTo>
                    <a:pt x="1508" y="675"/>
                  </a:lnTo>
                  <a:lnTo>
                    <a:pt x="1521" y="675"/>
                  </a:lnTo>
                  <a:lnTo>
                    <a:pt x="1531" y="673"/>
                  </a:lnTo>
                  <a:lnTo>
                    <a:pt x="1539" y="676"/>
                  </a:lnTo>
                  <a:lnTo>
                    <a:pt x="1541" y="676"/>
                  </a:lnTo>
                  <a:lnTo>
                    <a:pt x="1544" y="674"/>
                  </a:lnTo>
                  <a:lnTo>
                    <a:pt x="1553" y="673"/>
                  </a:lnTo>
                  <a:lnTo>
                    <a:pt x="1557" y="673"/>
                  </a:lnTo>
                  <a:lnTo>
                    <a:pt x="1561" y="675"/>
                  </a:lnTo>
                  <a:lnTo>
                    <a:pt x="1572" y="684"/>
                  </a:lnTo>
                  <a:lnTo>
                    <a:pt x="1587" y="699"/>
                  </a:lnTo>
                  <a:lnTo>
                    <a:pt x="1602" y="709"/>
                  </a:lnTo>
                  <a:lnTo>
                    <a:pt x="1602" y="710"/>
                  </a:lnTo>
                  <a:lnTo>
                    <a:pt x="1602" y="710"/>
                  </a:lnTo>
                  <a:lnTo>
                    <a:pt x="1604" y="714"/>
                  </a:lnTo>
                  <a:lnTo>
                    <a:pt x="1605" y="720"/>
                  </a:lnTo>
                  <a:lnTo>
                    <a:pt x="1604" y="722"/>
                  </a:lnTo>
                  <a:lnTo>
                    <a:pt x="1603" y="723"/>
                  </a:lnTo>
                  <a:lnTo>
                    <a:pt x="1603" y="724"/>
                  </a:lnTo>
                  <a:lnTo>
                    <a:pt x="1603" y="726"/>
                  </a:lnTo>
                  <a:lnTo>
                    <a:pt x="1605" y="729"/>
                  </a:lnTo>
                  <a:lnTo>
                    <a:pt x="1606" y="732"/>
                  </a:lnTo>
                  <a:lnTo>
                    <a:pt x="1607" y="733"/>
                  </a:lnTo>
                  <a:lnTo>
                    <a:pt x="1607" y="733"/>
                  </a:lnTo>
                  <a:lnTo>
                    <a:pt x="1609" y="736"/>
                  </a:lnTo>
                  <a:lnTo>
                    <a:pt x="1611" y="737"/>
                  </a:lnTo>
                  <a:lnTo>
                    <a:pt x="1614" y="737"/>
                  </a:lnTo>
                  <a:lnTo>
                    <a:pt x="1615" y="737"/>
                  </a:lnTo>
                  <a:lnTo>
                    <a:pt x="1616" y="737"/>
                  </a:lnTo>
                  <a:lnTo>
                    <a:pt x="1617" y="736"/>
                  </a:lnTo>
                  <a:lnTo>
                    <a:pt x="1617" y="736"/>
                  </a:lnTo>
                  <a:lnTo>
                    <a:pt x="1622" y="737"/>
                  </a:lnTo>
                  <a:lnTo>
                    <a:pt x="1623" y="737"/>
                  </a:lnTo>
                  <a:lnTo>
                    <a:pt x="1624" y="737"/>
                  </a:lnTo>
                  <a:lnTo>
                    <a:pt x="1638" y="747"/>
                  </a:lnTo>
                  <a:lnTo>
                    <a:pt x="1638" y="748"/>
                  </a:lnTo>
                  <a:lnTo>
                    <a:pt x="1640" y="748"/>
                  </a:lnTo>
                  <a:lnTo>
                    <a:pt x="1642" y="748"/>
                  </a:lnTo>
                  <a:lnTo>
                    <a:pt x="1647" y="748"/>
                  </a:lnTo>
                  <a:lnTo>
                    <a:pt x="1647" y="747"/>
                  </a:lnTo>
                  <a:lnTo>
                    <a:pt x="1648" y="747"/>
                  </a:lnTo>
                  <a:lnTo>
                    <a:pt x="1648" y="744"/>
                  </a:lnTo>
                  <a:lnTo>
                    <a:pt x="1650" y="736"/>
                  </a:lnTo>
                  <a:lnTo>
                    <a:pt x="1650" y="735"/>
                  </a:lnTo>
                  <a:lnTo>
                    <a:pt x="1651" y="734"/>
                  </a:lnTo>
                  <a:lnTo>
                    <a:pt x="1653" y="734"/>
                  </a:lnTo>
                  <a:lnTo>
                    <a:pt x="1659" y="735"/>
                  </a:lnTo>
                  <a:lnTo>
                    <a:pt x="1660" y="735"/>
                  </a:lnTo>
                  <a:lnTo>
                    <a:pt x="1660" y="736"/>
                  </a:lnTo>
                  <a:lnTo>
                    <a:pt x="1661" y="752"/>
                  </a:lnTo>
                  <a:lnTo>
                    <a:pt x="1661" y="753"/>
                  </a:lnTo>
                  <a:lnTo>
                    <a:pt x="1657" y="764"/>
                  </a:lnTo>
                  <a:lnTo>
                    <a:pt x="1657" y="767"/>
                  </a:lnTo>
                  <a:lnTo>
                    <a:pt x="1649" y="775"/>
                  </a:lnTo>
                  <a:lnTo>
                    <a:pt x="1640" y="783"/>
                  </a:lnTo>
                  <a:lnTo>
                    <a:pt x="1637" y="794"/>
                  </a:lnTo>
                  <a:lnTo>
                    <a:pt x="1639" y="792"/>
                  </a:lnTo>
                  <a:lnTo>
                    <a:pt x="1640" y="792"/>
                  </a:lnTo>
                  <a:lnTo>
                    <a:pt x="1641" y="793"/>
                  </a:lnTo>
                  <a:lnTo>
                    <a:pt x="1642" y="795"/>
                  </a:lnTo>
                  <a:lnTo>
                    <a:pt x="1643" y="796"/>
                  </a:lnTo>
                  <a:lnTo>
                    <a:pt x="1644" y="798"/>
                  </a:lnTo>
                  <a:lnTo>
                    <a:pt x="1644" y="802"/>
                  </a:lnTo>
                  <a:lnTo>
                    <a:pt x="1639" y="813"/>
                  </a:lnTo>
                  <a:lnTo>
                    <a:pt x="1635" y="820"/>
                  </a:lnTo>
                  <a:lnTo>
                    <a:pt x="1630" y="829"/>
                  </a:lnTo>
                  <a:lnTo>
                    <a:pt x="1634" y="840"/>
                  </a:lnTo>
                  <a:lnTo>
                    <a:pt x="1642" y="848"/>
                  </a:lnTo>
                  <a:lnTo>
                    <a:pt x="1644" y="853"/>
                  </a:lnTo>
                  <a:lnTo>
                    <a:pt x="1640" y="855"/>
                  </a:lnTo>
                  <a:lnTo>
                    <a:pt x="1637" y="856"/>
                  </a:lnTo>
                  <a:lnTo>
                    <a:pt x="1636" y="857"/>
                  </a:lnTo>
                  <a:lnTo>
                    <a:pt x="1635" y="856"/>
                  </a:lnTo>
                  <a:lnTo>
                    <a:pt x="1632" y="856"/>
                  </a:lnTo>
                  <a:lnTo>
                    <a:pt x="1631" y="855"/>
                  </a:lnTo>
                  <a:lnTo>
                    <a:pt x="1630" y="854"/>
                  </a:lnTo>
                  <a:lnTo>
                    <a:pt x="1628" y="854"/>
                  </a:lnTo>
                  <a:lnTo>
                    <a:pt x="1627" y="855"/>
                  </a:lnTo>
                  <a:lnTo>
                    <a:pt x="1626" y="855"/>
                  </a:lnTo>
                  <a:lnTo>
                    <a:pt x="1610" y="867"/>
                  </a:lnTo>
                  <a:lnTo>
                    <a:pt x="1615" y="872"/>
                  </a:lnTo>
                  <a:lnTo>
                    <a:pt x="1616" y="873"/>
                  </a:lnTo>
                  <a:lnTo>
                    <a:pt x="1616" y="875"/>
                  </a:lnTo>
                  <a:lnTo>
                    <a:pt x="1616" y="876"/>
                  </a:lnTo>
                  <a:lnTo>
                    <a:pt x="1615" y="880"/>
                  </a:lnTo>
                  <a:lnTo>
                    <a:pt x="1614" y="884"/>
                  </a:lnTo>
                  <a:lnTo>
                    <a:pt x="1614" y="891"/>
                  </a:lnTo>
                  <a:lnTo>
                    <a:pt x="1615" y="893"/>
                  </a:lnTo>
                  <a:lnTo>
                    <a:pt x="1616" y="897"/>
                  </a:lnTo>
                  <a:lnTo>
                    <a:pt x="1617" y="899"/>
                  </a:lnTo>
                  <a:lnTo>
                    <a:pt x="1619" y="901"/>
                  </a:lnTo>
                  <a:lnTo>
                    <a:pt x="1621" y="903"/>
                  </a:lnTo>
                  <a:lnTo>
                    <a:pt x="1622" y="904"/>
                  </a:lnTo>
                  <a:lnTo>
                    <a:pt x="1625" y="905"/>
                  </a:lnTo>
                  <a:lnTo>
                    <a:pt x="1627" y="906"/>
                  </a:lnTo>
                  <a:lnTo>
                    <a:pt x="1628" y="907"/>
                  </a:lnTo>
                  <a:lnTo>
                    <a:pt x="1629" y="909"/>
                  </a:lnTo>
                  <a:lnTo>
                    <a:pt x="1630" y="910"/>
                  </a:lnTo>
                  <a:lnTo>
                    <a:pt x="1631" y="912"/>
                  </a:lnTo>
                  <a:lnTo>
                    <a:pt x="1631" y="914"/>
                  </a:lnTo>
                  <a:lnTo>
                    <a:pt x="1630" y="915"/>
                  </a:lnTo>
                  <a:lnTo>
                    <a:pt x="1629" y="916"/>
                  </a:lnTo>
                  <a:lnTo>
                    <a:pt x="1625" y="917"/>
                  </a:lnTo>
                  <a:lnTo>
                    <a:pt x="1624" y="918"/>
                  </a:lnTo>
                  <a:lnTo>
                    <a:pt x="1604" y="918"/>
                  </a:lnTo>
                  <a:lnTo>
                    <a:pt x="1600" y="917"/>
                  </a:lnTo>
                  <a:lnTo>
                    <a:pt x="1600" y="917"/>
                  </a:lnTo>
                  <a:lnTo>
                    <a:pt x="1601" y="919"/>
                  </a:lnTo>
                  <a:lnTo>
                    <a:pt x="1613" y="930"/>
                  </a:lnTo>
                  <a:lnTo>
                    <a:pt x="1623" y="939"/>
                  </a:lnTo>
                  <a:lnTo>
                    <a:pt x="1631" y="946"/>
                  </a:lnTo>
                  <a:lnTo>
                    <a:pt x="1632" y="946"/>
                  </a:lnTo>
                  <a:lnTo>
                    <a:pt x="1638" y="953"/>
                  </a:lnTo>
                  <a:lnTo>
                    <a:pt x="1638" y="954"/>
                  </a:lnTo>
                  <a:lnTo>
                    <a:pt x="1639" y="955"/>
                  </a:lnTo>
                  <a:lnTo>
                    <a:pt x="1642" y="966"/>
                  </a:lnTo>
                  <a:lnTo>
                    <a:pt x="1642" y="968"/>
                  </a:lnTo>
                  <a:lnTo>
                    <a:pt x="1655" y="975"/>
                  </a:lnTo>
                  <a:lnTo>
                    <a:pt x="1658" y="974"/>
                  </a:lnTo>
                  <a:lnTo>
                    <a:pt x="1659" y="974"/>
                  </a:lnTo>
                  <a:lnTo>
                    <a:pt x="1662" y="975"/>
                  </a:lnTo>
                  <a:lnTo>
                    <a:pt x="1663" y="975"/>
                  </a:lnTo>
                  <a:lnTo>
                    <a:pt x="1669" y="979"/>
                  </a:lnTo>
                  <a:lnTo>
                    <a:pt x="1670" y="980"/>
                  </a:lnTo>
                  <a:lnTo>
                    <a:pt x="1671" y="982"/>
                  </a:lnTo>
                  <a:lnTo>
                    <a:pt x="1682" y="1003"/>
                  </a:lnTo>
                  <a:lnTo>
                    <a:pt x="1683" y="1005"/>
                  </a:lnTo>
                  <a:lnTo>
                    <a:pt x="1687" y="1038"/>
                  </a:lnTo>
                  <a:lnTo>
                    <a:pt x="1687" y="1041"/>
                  </a:lnTo>
                  <a:lnTo>
                    <a:pt x="1685" y="1058"/>
                  </a:lnTo>
                  <a:lnTo>
                    <a:pt x="1685" y="1068"/>
                  </a:lnTo>
                  <a:lnTo>
                    <a:pt x="1684" y="1068"/>
                  </a:lnTo>
                  <a:lnTo>
                    <a:pt x="1684" y="1068"/>
                  </a:lnTo>
                  <a:lnTo>
                    <a:pt x="1680" y="1067"/>
                  </a:lnTo>
                  <a:lnTo>
                    <a:pt x="1672" y="1065"/>
                  </a:lnTo>
                  <a:lnTo>
                    <a:pt x="1670" y="1065"/>
                  </a:lnTo>
                  <a:lnTo>
                    <a:pt x="1668" y="1065"/>
                  </a:lnTo>
                  <a:lnTo>
                    <a:pt x="1637" y="1064"/>
                  </a:lnTo>
                  <a:lnTo>
                    <a:pt x="1629" y="1064"/>
                  </a:lnTo>
                  <a:lnTo>
                    <a:pt x="1628" y="1064"/>
                  </a:lnTo>
                  <a:lnTo>
                    <a:pt x="1625" y="1065"/>
                  </a:lnTo>
                  <a:lnTo>
                    <a:pt x="1606" y="1067"/>
                  </a:lnTo>
                  <a:lnTo>
                    <a:pt x="1602" y="1067"/>
                  </a:lnTo>
                  <a:lnTo>
                    <a:pt x="1601" y="1067"/>
                  </a:lnTo>
                  <a:lnTo>
                    <a:pt x="1600" y="1068"/>
                  </a:lnTo>
                  <a:lnTo>
                    <a:pt x="1598" y="1068"/>
                  </a:lnTo>
                  <a:lnTo>
                    <a:pt x="1597" y="1069"/>
                  </a:lnTo>
                  <a:lnTo>
                    <a:pt x="1596" y="1069"/>
                  </a:lnTo>
                  <a:lnTo>
                    <a:pt x="1591" y="1071"/>
                  </a:lnTo>
                  <a:lnTo>
                    <a:pt x="1590" y="1071"/>
                  </a:lnTo>
                  <a:lnTo>
                    <a:pt x="1573" y="1079"/>
                  </a:lnTo>
                  <a:lnTo>
                    <a:pt x="1560" y="1085"/>
                  </a:lnTo>
                  <a:lnTo>
                    <a:pt x="1536" y="1096"/>
                  </a:lnTo>
                  <a:lnTo>
                    <a:pt x="1535" y="1093"/>
                  </a:lnTo>
                  <a:lnTo>
                    <a:pt x="1534" y="1092"/>
                  </a:lnTo>
                  <a:lnTo>
                    <a:pt x="1533" y="1091"/>
                  </a:lnTo>
                  <a:lnTo>
                    <a:pt x="1532" y="1090"/>
                  </a:lnTo>
                  <a:lnTo>
                    <a:pt x="1531" y="1090"/>
                  </a:lnTo>
                  <a:lnTo>
                    <a:pt x="1530" y="1090"/>
                  </a:lnTo>
                  <a:lnTo>
                    <a:pt x="1530" y="1090"/>
                  </a:lnTo>
                  <a:lnTo>
                    <a:pt x="1528" y="1090"/>
                  </a:lnTo>
                  <a:lnTo>
                    <a:pt x="1521" y="1089"/>
                  </a:lnTo>
                  <a:lnTo>
                    <a:pt x="1519" y="1089"/>
                  </a:lnTo>
                  <a:lnTo>
                    <a:pt x="1514" y="1091"/>
                  </a:lnTo>
                  <a:lnTo>
                    <a:pt x="1513" y="1091"/>
                  </a:lnTo>
                  <a:lnTo>
                    <a:pt x="1513" y="1091"/>
                  </a:lnTo>
                  <a:lnTo>
                    <a:pt x="1512" y="1092"/>
                  </a:lnTo>
                  <a:lnTo>
                    <a:pt x="1511" y="1093"/>
                  </a:lnTo>
                  <a:lnTo>
                    <a:pt x="1510" y="1093"/>
                  </a:lnTo>
                  <a:lnTo>
                    <a:pt x="1501" y="1096"/>
                  </a:lnTo>
                  <a:lnTo>
                    <a:pt x="1485" y="1094"/>
                  </a:lnTo>
                  <a:lnTo>
                    <a:pt x="1474" y="1091"/>
                  </a:lnTo>
                  <a:lnTo>
                    <a:pt x="1473" y="1091"/>
                  </a:lnTo>
                  <a:lnTo>
                    <a:pt x="1466" y="1088"/>
                  </a:lnTo>
                  <a:lnTo>
                    <a:pt x="1430" y="1070"/>
                  </a:lnTo>
                  <a:lnTo>
                    <a:pt x="1430" y="1070"/>
                  </a:lnTo>
                  <a:lnTo>
                    <a:pt x="1430" y="1069"/>
                  </a:lnTo>
                  <a:lnTo>
                    <a:pt x="1430" y="1067"/>
                  </a:lnTo>
                  <a:lnTo>
                    <a:pt x="1430" y="1065"/>
                  </a:lnTo>
                  <a:lnTo>
                    <a:pt x="1430" y="1064"/>
                  </a:lnTo>
                  <a:lnTo>
                    <a:pt x="1429" y="1063"/>
                  </a:lnTo>
                  <a:lnTo>
                    <a:pt x="1429" y="1061"/>
                  </a:lnTo>
                  <a:lnTo>
                    <a:pt x="1427" y="1058"/>
                  </a:lnTo>
                  <a:lnTo>
                    <a:pt x="1425" y="1054"/>
                  </a:lnTo>
                  <a:lnTo>
                    <a:pt x="1419" y="1047"/>
                  </a:lnTo>
                  <a:lnTo>
                    <a:pt x="1417" y="1044"/>
                  </a:lnTo>
                  <a:lnTo>
                    <a:pt x="1408" y="1034"/>
                  </a:lnTo>
                  <a:lnTo>
                    <a:pt x="1407" y="1033"/>
                  </a:lnTo>
                  <a:lnTo>
                    <a:pt x="1405" y="1031"/>
                  </a:lnTo>
                  <a:lnTo>
                    <a:pt x="1399" y="1027"/>
                  </a:lnTo>
                  <a:lnTo>
                    <a:pt x="1399" y="1026"/>
                  </a:lnTo>
                  <a:lnTo>
                    <a:pt x="1396" y="1025"/>
                  </a:lnTo>
                  <a:lnTo>
                    <a:pt x="1394" y="1024"/>
                  </a:lnTo>
                  <a:lnTo>
                    <a:pt x="1393" y="1024"/>
                  </a:lnTo>
                  <a:lnTo>
                    <a:pt x="1392" y="1023"/>
                  </a:lnTo>
                  <a:lnTo>
                    <a:pt x="1389" y="1023"/>
                  </a:lnTo>
                  <a:lnTo>
                    <a:pt x="1386" y="1020"/>
                  </a:lnTo>
                  <a:lnTo>
                    <a:pt x="1386" y="1020"/>
                  </a:lnTo>
                  <a:lnTo>
                    <a:pt x="1384" y="1019"/>
                  </a:lnTo>
                  <a:lnTo>
                    <a:pt x="1379" y="1016"/>
                  </a:lnTo>
                  <a:lnTo>
                    <a:pt x="1378" y="1015"/>
                  </a:lnTo>
                  <a:lnTo>
                    <a:pt x="1374" y="1015"/>
                  </a:lnTo>
                  <a:lnTo>
                    <a:pt x="1368" y="1014"/>
                  </a:lnTo>
                  <a:lnTo>
                    <a:pt x="1365" y="1014"/>
                  </a:lnTo>
                  <a:lnTo>
                    <a:pt x="1365" y="1014"/>
                  </a:lnTo>
                  <a:lnTo>
                    <a:pt x="1364" y="1014"/>
                  </a:lnTo>
                  <a:lnTo>
                    <a:pt x="1355" y="1016"/>
                  </a:lnTo>
                  <a:lnTo>
                    <a:pt x="1336" y="1016"/>
                  </a:lnTo>
                  <a:lnTo>
                    <a:pt x="1336" y="1016"/>
                  </a:lnTo>
                  <a:lnTo>
                    <a:pt x="1335" y="1016"/>
                  </a:lnTo>
                  <a:lnTo>
                    <a:pt x="1334" y="1015"/>
                  </a:lnTo>
                  <a:lnTo>
                    <a:pt x="1334" y="1015"/>
                  </a:lnTo>
                  <a:lnTo>
                    <a:pt x="1333" y="1015"/>
                  </a:lnTo>
                  <a:lnTo>
                    <a:pt x="1327" y="1014"/>
                  </a:lnTo>
                  <a:lnTo>
                    <a:pt x="1326" y="1014"/>
                  </a:lnTo>
                  <a:lnTo>
                    <a:pt x="1313" y="1016"/>
                  </a:lnTo>
                  <a:lnTo>
                    <a:pt x="1296" y="1016"/>
                  </a:lnTo>
                  <a:lnTo>
                    <a:pt x="1273" y="1012"/>
                  </a:lnTo>
                  <a:lnTo>
                    <a:pt x="1272" y="1012"/>
                  </a:lnTo>
                  <a:lnTo>
                    <a:pt x="1272" y="1011"/>
                  </a:lnTo>
                  <a:lnTo>
                    <a:pt x="1257" y="1000"/>
                  </a:lnTo>
                  <a:lnTo>
                    <a:pt x="1250" y="994"/>
                  </a:lnTo>
                  <a:lnTo>
                    <a:pt x="1250" y="994"/>
                  </a:lnTo>
                  <a:lnTo>
                    <a:pt x="1249" y="993"/>
                  </a:lnTo>
                  <a:lnTo>
                    <a:pt x="1249" y="993"/>
                  </a:lnTo>
                  <a:lnTo>
                    <a:pt x="1250" y="991"/>
                  </a:lnTo>
                  <a:lnTo>
                    <a:pt x="1251" y="991"/>
                  </a:lnTo>
                  <a:lnTo>
                    <a:pt x="1251" y="990"/>
                  </a:lnTo>
                  <a:lnTo>
                    <a:pt x="1250" y="990"/>
                  </a:lnTo>
                  <a:lnTo>
                    <a:pt x="1250" y="990"/>
                  </a:lnTo>
                  <a:lnTo>
                    <a:pt x="1240" y="980"/>
                  </a:lnTo>
                  <a:lnTo>
                    <a:pt x="1239" y="979"/>
                  </a:lnTo>
                  <a:lnTo>
                    <a:pt x="1238" y="978"/>
                  </a:lnTo>
                  <a:lnTo>
                    <a:pt x="1238" y="978"/>
                  </a:lnTo>
                  <a:lnTo>
                    <a:pt x="1236" y="977"/>
                  </a:lnTo>
                  <a:lnTo>
                    <a:pt x="1235" y="976"/>
                  </a:lnTo>
                  <a:lnTo>
                    <a:pt x="1232" y="975"/>
                  </a:lnTo>
                  <a:lnTo>
                    <a:pt x="1230" y="974"/>
                  </a:lnTo>
                  <a:lnTo>
                    <a:pt x="1229" y="974"/>
                  </a:lnTo>
                  <a:lnTo>
                    <a:pt x="1228" y="974"/>
                  </a:lnTo>
                  <a:lnTo>
                    <a:pt x="1227" y="973"/>
                  </a:lnTo>
                  <a:lnTo>
                    <a:pt x="1227" y="974"/>
                  </a:lnTo>
                  <a:lnTo>
                    <a:pt x="1226" y="974"/>
                  </a:lnTo>
                  <a:lnTo>
                    <a:pt x="1225" y="974"/>
                  </a:lnTo>
                  <a:lnTo>
                    <a:pt x="1224" y="975"/>
                  </a:lnTo>
                  <a:lnTo>
                    <a:pt x="1213" y="974"/>
                  </a:lnTo>
                  <a:lnTo>
                    <a:pt x="1210" y="973"/>
                  </a:lnTo>
                  <a:lnTo>
                    <a:pt x="1209" y="973"/>
                  </a:lnTo>
                  <a:lnTo>
                    <a:pt x="1188" y="958"/>
                  </a:lnTo>
                  <a:lnTo>
                    <a:pt x="1184" y="954"/>
                  </a:lnTo>
                  <a:lnTo>
                    <a:pt x="1184" y="954"/>
                  </a:lnTo>
                  <a:lnTo>
                    <a:pt x="1173" y="948"/>
                  </a:lnTo>
                  <a:lnTo>
                    <a:pt x="1151" y="939"/>
                  </a:lnTo>
                  <a:lnTo>
                    <a:pt x="1149" y="939"/>
                  </a:lnTo>
                  <a:lnTo>
                    <a:pt x="1149" y="938"/>
                  </a:lnTo>
                  <a:lnTo>
                    <a:pt x="1147" y="939"/>
                  </a:lnTo>
                  <a:lnTo>
                    <a:pt x="1146" y="939"/>
                  </a:lnTo>
                  <a:lnTo>
                    <a:pt x="1144" y="939"/>
                  </a:lnTo>
                  <a:lnTo>
                    <a:pt x="1141" y="932"/>
                  </a:lnTo>
                  <a:lnTo>
                    <a:pt x="1139" y="923"/>
                  </a:lnTo>
                  <a:lnTo>
                    <a:pt x="1131" y="907"/>
                  </a:lnTo>
                  <a:lnTo>
                    <a:pt x="1130" y="906"/>
                  </a:lnTo>
                  <a:lnTo>
                    <a:pt x="1129" y="904"/>
                  </a:lnTo>
                  <a:lnTo>
                    <a:pt x="1127" y="900"/>
                  </a:lnTo>
                  <a:lnTo>
                    <a:pt x="1126" y="899"/>
                  </a:lnTo>
                  <a:lnTo>
                    <a:pt x="1126" y="899"/>
                  </a:lnTo>
                  <a:lnTo>
                    <a:pt x="1120" y="892"/>
                  </a:lnTo>
                  <a:lnTo>
                    <a:pt x="1119" y="891"/>
                  </a:lnTo>
                  <a:lnTo>
                    <a:pt x="1110" y="880"/>
                  </a:lnTo>
                  <a:lnTo>
                    <a:pt x="1106" y="877"/>
                  </a:lnTo>
                  <a:lnTo>
                    <a:pt x="1102" y="874"/>
                  </a:lnTo>
                  <a:lnTo>
                    <a:pt x="1099" y="872"/>
                  </a:lnTo>
                  <a:lnTo>
                    <a:pt x="1098" y="871"/>
                  </a:lnTo>
                  <a:lnTo>
                    <a:pt x="1095" y="870"/>
                  </a:lnTo>
                  <a:lnTo>
                    <a:pt x="1092" y="868"/>
                  </a:lnTo>
                  <a:lnTo>
                    <a:pt x="1092" y="868"/>
                  </a:lnTo>
                  <a:lnTo>
                    <a:pt x="1090" y="867"/>
                  </a:lnTo>
                  <a:lnTo>
                    <a:pt x="1087" y="867"/>
                  </a:lnTo>
                  <a:lnTo>
                    <a:pt x="1086" y="867"/>
                  </a:lnTo>
                  <a:lnTo>
                    <a:pt x="1086" y="867"/>
                  </a:lnTo>
                  <a:lnTo>
                    <a:pt x="1085" y="867"/>
                  </a:lnTo>
                  <a:lnTo>
                    <a:pt x="1085" y="867"/>
                  </a:lnTo>
                  <a:lnTo>
                    <a:pt x="1084" y="867"/>
                  </a:lnTo>
                  <a:lnTo>
                    <a:pt x="1069" y="856"/>
                  </a:lnTo>
                  <a:lnTo>
                    <a:pt x="1054" y="842"/>
                  </a:lnTo>
                  <a:lnTo>
                    <a:pt x="1043" y="831"/>
                  </a:lnTo>
                  <a:lnTo>
                    <a:pt x="1042" y="830"/>
                  </a:lnTo>
                  <a:lnTo>
                    <a:pt x="1038" y="828"/>
                  </a:lnTo>
                  <a:lnTo>
                    <a:pt x="1032" y="826"/>
                  </a:lnTo>
                  <a:lnTo>
                    <a:pt x="1032" y="826"/>
                  </a:lnTo>
                  <a:lnTo>
                    <a:pt x="1014" y="814"/>
                  </a:lnTo>
                  <a:lnTo>
                    <a:pt x="1014" y="814"/>
                  </a:lnTo>
                  <a:lnTo>
                    <a:pt x="1013" y="812"/>
                  </a:lnTo>
                  <a:lnTo>
                    <a:pt x="1013" y="812"/>
                  </a:lnTo>
                  <a:lnTo>
                    <a:pt x="1009" y="808"/>
                  </a:lnTo>
                  <a:lnTo>
                    <a:pt x="997" y="795"/>
                  </a:lnTo>
                  <a:lnTo>
                    <a:pt x="997" y="794"/>
                  </a:lnTo>
                  <a:lnTo>
                    <a:pt x="996" y="793"/>
                  </a:lnTo>
                  <a:lnTo>
                    <a:pt x="993" y="791"/>
                  </a:lnTo>
                  <a:lnTo>
                    <a:pt x="991" y="789"/>
                  </a:lnTo>
                  <a:lnTo>
                    <a:pt x="989" y="787"/>
                  </a:lnTo>
                  <a:lnTo>
                    <a:pt x="986" y="785"/>
                  </a:lnTo>
                  <a:lnTo>
                    <a:pt x="985" y="784"/>
                  </a:lnTo>
                  <a:lnTo>
                    <a:pt x="981" y="782"/>
                  </a:lnTo>
                  <a:lnTo>
                    <a:pt x="980" y="782"/>
                  </a:lnTo>
                  <a:lnTo>
                    <a:pt x="980" y="782"/>
                  </a:lnTo>
                  <a:lnTo>
                    <a:pt x="979" y="781"/>
                  </a:lnTo>
                  <a:lnTo>
                    <a:pt x="976" y="780"/>
                  </a:lnTo>
                  <a:lnTo>
                    <a:pt x="975" y="780"/>
                  </a:lnTo>
                  <a:lnTo>
                    <a:pt x="975" y="780"/>
                  </a:lnTo>
                  <a:lnTo>
                    <a:pt x="974" y="780"/>
                  </a:lnTo>
                  <a:lnTo>
                    <a:pt x="969" y="780"/>
                  </a:lnTo>
                  <a:lnTo>
                    <a:pt x="962" y="782"/>
                  </a:lnTo>
                  <a:lnTo>
                    <a:pt x="962" y="782"/>
                  </a:lnTo>
                  <a:lnTo>
                    <a:pt x="962" y="782"/>
                  </a:lnTo>
                  <a:lnTo>
                    <a:pt x="956" y="789"/>
                  </a:lnTo>
                  <a:lnTo>
                    <a:pt x="936" y="783"/>
                  </a:lnTo>
                  <a:lnTo>
                    <a:pt x="928" y="780"/>
                  </a:lnTo>
                  <a:lnTo>
                    <a:pt x="921" y="776"/>
                  </a:lnTo>
                  <a:lnTo>
                    <a:pt x="918" y="775"/>
                  </a:lnTo>
                  <a:lnTo>
                    <a:pt x="916" y="774"/>
                  </a:lnTo>
                  <a:lnTo>
                    <a:pt x="911" y="774"/>
                  </a:lnTo>
                  <a:lnTo>
                    <a:pt x="909" y="774"/>
                  </a:lnTo>
                  <a:lnTo>
                    <a:pt x="904" y="775"/>
                  </a:lnTo>
                  <a:lnTo>
                    <a:pt x="902" y="775"/>
                  </a:lnTo>
                  <a:lnTo>
                    <a:pt x="900" y="776"/>
                  </a:lnTo>
                  <a:lnTo>
                    <a:pt x="899" y="777"/>
                  </a:lnTo>
                  <a:lnTo>
                    <a:pt x="898" y="778"/>
                  </a:lnTo>
                  <a:lnTo>
                    <a:pt x="898" y="779"/>
                  </a:lnTo>
                  <a:lnTo>
                    <a:pt x="897" y="780"/>
                  </a:lnTo>
                  <a:lnTo>
                    <a:pt x="885" y="781"/>
                  </a:lnTo>
                  <a:lnTo>
                    <a:pt x="877" y="782"/>
                  </a:lnTo>
                  <a:lnTo>
                    <a:pt x="855" y="773"/>
                  </a:lnTo>
                  <a:lnTo>
                    <a:pt x="853" y="772"/>
                  </a:lnTo>
                  <a:lnTo>
                    <a:pt x="852" y="771"/>
                  </a:lnTo>
                  <a:lnTo>
                    <a:pt x="851" y="771"/>
                  </a:lnTo>
                  <a:lnTo>
                    <a:pt x="850" y="771"/>
                  </a:lnTo>
                  <a:lnTo>
                    <a:pt x="849" y="771"/>
                  </a:lnTo>
                  <a:lnTo>
                    <a:pt x="836" y="773"/>
                  </a:lnTo>
                  <a:lnTo>
                    <a:pt x="834" y="773"/>
                  </a:lnTo>
                  <a:lnTo>
                    <a:pt x="828" y="771"/>
                  </a:lnTo>
                  <a:lnTo>
                    <a:pt x="811" y="761"/>
                  </a:lnTo>
                  <a:lnTo>
                    <a:pt x="795" y="753"/>
                  </a:lnTo>
                  <a:lnTo>
                    <a:pt x="795" y="751"/>
                  </a:lnTo>
                  <a:lnTo>
                    <a:pt x="796" y="750"/>
                  </a:lnTo>
                  <a:lnTo>
                    <a:pt x="796" y="750"/>
                  </a:lnTo>
                  <a:lnTo>
                    <a:pt x="796" y="750"/>
                  </a:lnTo>
                  <a:lnTo>
                    <a:pt x="795" y="748"/>
                  </a:lnTo>
                  <a:lnTo>
                    <a:pt x="794" y="747"/>
                  </a:lnTo>
                  <a:lnTo>
                    <a:pt x="793" y="745"/>
                  </a:lnTo>
                  <a:lnTo>
                    <a:pt x="792" y="744"/>
                  </a:lnTo>
                  <a:lnTo>
                    <a:pt x="791" y="742"/>
                  </a:lnTo>
                  <a:lnTo>
                    <a:pt x="790" y="741"/>
                  </a:lnTo>
                  <a:lnTo>
                    <a:pt x="790" y="741"/>
                  </a:lnTo>
                  <a:lnTo>
                    <a:pt x="789" y="740"/>
                  </a:lnTo>
                  <a:lnTo>
                    <a:pt x="789" y="740"/>
                  </a:lnTo>
                  <a:lnTo>
                    <a:pt x="778" y="729"/>
                  </a:lnTo>
                  <a:lnTo>
                    <a:pt x="774" y="724"/>
                  </a:lnTo>
                  <a:lnTo>
                    <a:pt x="770" y="719"/>
                  </a:lnTo>
                  <a:lnTo>
                    <a:pt x="769" y="718"/>
                  </a:lnTo>
                  <a:lnTo>
                    <a:pt x="768" y="717"/>
                  </a:lnTo>
                  <a:lnTo>
                    <a:pt x="766" y="714"/>
                  </a:lnTo>
                  <a:lnTo>
                    <a:pt x="763" y="712"/>
                  </a:lnTo>
                  <a:lnTo>
                    <a:pt x="760" y="709"/>
                  </a:lnTo>
                  <a:lnTo>
                    <a:pt x="760" y="709"/>
                  </a:lnTo>
                  <a:lnTo>
                    <a:pt x="758" y="708"/>
                  </a:lnTo>
                  <a:lnTo>
                    <a:pt x="756" y="707"/>
                  </a:lnTo>
                  <a:lnTo>
                    <a:pt x="754" y="706"/>
                  </a:lnTo>
                  <a:lnTo>
                    <a:pt x="753" y="706"/>
                  </a:lnTo>
                  <a:lnTo>
                    <a:pt x="749" y="707"/>
                  </a:lnTo>
                  <a:lnTo>
                    <a:pt x="747" y="707"/>
                  </a:lnTo>
                  <a:lnTo>
                    <a:pt x="747" y="707"/>
                  </a:lnTo>
                  <a:lnTo>
                    <a:pt x="740" y="705"/>
                  </a:lnTo>
                  <a:lnTo>
                    <a:pt x="738" y="703"/>
                  </a:lnTo>
                  <a:lnTo>
                    <a:pt x="734" y="699"/>
                  </a:lnTo>
                  <a:lnTo>
                    <a:pt x="732" y="696"/>
                  </a:lnTo>
                  <a:lnTo>
                    <a:pt x="731" y="696"/>
                  </a:lnTo>
                  <a:lnTo>
                    <a:pt x="730" y="694"/>
                  </a:lnTo>
                  <a:lnTo>
                    <a:pt x="723" y="688"/>
                  </a:lnTo>
                  <a:lnTo>
                    <a:pt x="718" y="685"/>
                  </a:lnTo>
                  <a:lnTo>
                    <a:pt x="718" y="684"/>
                  </a:lnTo>
                  <a:lnTo>
                    <a:pt x="716" y="684"/>
                  </a:lnTo>
                  <a:lnTo>
                    <a:pt x="716" y="683"/>
                  </a:lnTo>
                  <a:lnTo>
                    <a:pt x="695" y="674"/>
                  </a:lnTo>
                  <a:lnTo>
                    <a:pt x="688" y="667"/>
                  </a:lnTo>
                  <a:lnTo>
                    <a:pt x="687" y="667"/>
                  </a:lnTo>
                  <a:lnTo>
                    <a:pt x="686" y="666"/>
                  </a:lnTo>
                  <a:lnTo>
                    <a:pt x="685" y="666"/>
                  </a:lnTo>
                  <a:lnTo>
                    <a:pt x="683" y="665"/>
                  </a:lnTo>
                  <a:lnTo>
                    <a:pt x="682" y="664"/>
                  </a:lnTo>
                  <a:lnTo>
                    <a:pt x="680" y="664"/>
                  </a:lnTo>
                  <a:lnTo>
                    <a:pt x="678" y="663"/>
                  </a:lnTo>
                  <a:lnTo>
                    <a:pt x="675" y="663"/>
                  </a:lnTo>
                  <a:lnTo>
                    <a:pt x="675" y="663"/>
                  </a:lnTo>
                  <a:lnTo>
                    <a:pt x="674" y="663"/>
                  </a:lnTo>
                  <a:lnTo>
                    <a:pt x="673" y="664"/>
                  </a:lnTo>
                  <a:lnTo>
                    <a:pt x="672" y="664"/>
                  </a:lnTo>
                  <a:lnTo>
                    <a:pt x="671" y="664"/>
                  </a:lnTo>
                  <a:lnTo>
                    <a:pt x="670" y="665"/>
                  </a:lnTo>
                  <a:lnTo>
                    <a:pt x="669" y="665"/>
                  </a:lnTo>
                  <a:lnTo>
                    <a:pt x="667" y="665"/>
                  </a:lnTo>
                  <a:lnTo>
                    <a:pt x="667" y="665"/>
                  </a:lnTo>
                  <a:lnTo>
                    <a:pt x="643" y="659"/>
                  </a:lnTo>
                  <a:lnTo>
                    <a:pt x="642" y="659"/>
                  </a:lnTo>
                  <a:lnTo>
                    <a:pt x="641" y="658"/>
                  </a:lnTo>
                  <a:lnTo>
                    <a:pt x="641" y="658"/>
                  </a:lnTo>
                  <a:lnTo>
                    <a:pt x="639" y="656"/>
                  </a:lnTo>
                  <a:lnTo>
                    <a:pt x="639" y="656"/>
                  </a:lnTo>
                  <a:lnTo>
                    <a:pt x="638" y="655"/>
                  </a:lnTo>
                  <a:lnTo>
                    <a:pt x="638" y="653"/>
                  </a:lnTo>
                  <a:lnTo>
                    <a:pt x="637" y="651"/>
                  </a:lnTo>
                  <a:lnTo>
                    <a:pt x="635" y="649"/>
                  </a:lnTo>
                  <a:lnTo>
                    <a:pt x="626" y="637"/>
                  </a:lnTo>
                  <a:lnTo>
                    <a:pt x="626" y="636"/>
                  </a:lnTo>
                  <a:lnTo>
                    <a:pt x="624" y="634"/>
                  </a:lnTo>
                  <a:lnTo>
                    <a:pt x="623" y="633"/>
                  </a:lnTo>
                  <a:lnTo>
                    <a:pt x="622" y="632"/>
                  </a:lnTo>
                  <a:lnTo>
                    <a:pt x="613" y="624"/>
                  </a:lnTo>
                  <a:lnTo>
                    <a:pt x="610" y="622"/>
                  </a:lnTo>
                  <a:lnTo>
                    <a:pt x="607" y="619"/>
                  </a:lnTo>
                  <a:lnTo>
                    <a:pt x="605" y="618"/>
                  </a:lnTo>
                  <a:lnTo>
                    <a:pt x="603" y="617"/>
                  </a:lnTo>
                  <a:lnTo>
                    <a:pt x="602" y="616"/>
                  </a:lnTo>
                  <a:lnTo>
                    <a:pt x="599" y="615"/>
                  </a:lnTo>
                  <a:lnTo>
                    <a:pt x="597" y="614"/>
                  </a:lnTo>
                  <a:lnTo>
                    <a:pt x="596" y="614"/>
                  </a:lnTo>
                  <a:lnTo>
                    <a:pt x="596" y="613"/>
                  </a:lnTo>
                  <a:lnTo>
                    <a:pt x="594" y="613"/>
                  </a:lnTo>
                  <a:lnTo>
                    <a:pt x="589" y="611"/>
                  </a:lnTo>
                  <a:lnTo>
                    <a:pt x="588" y="611"/>
                  </a:lnTo>
                  <a:lnTo>
                    <a:pt x="587" y="611"/>
                  </a:lnTo>
                  <a:lnTo>
                    <a:pt x="582" y="611"/>
                  </a:lnTo>
                  <a:lnTo>
                    <a:pt x="581" y="611"/>
                  </a:lnTo>
                  <a:lnTo>
                    <a:pt x="580" y="611"/>
                  </a:lnTo>
                  <a:lnTo>
                    <a:pt x="579" y="611"/>
                  </a:lnTo>
                  <a:lnTo>
                    <a:pt x="575" y="614"/>
                  </a:lnTo>
                  <a:lnTo>
                    <a:pt x="574" y="615"/>
                  </a:lnTo>
                  <a:lnTo>
                    <a:pt x="567" y="611"/>
                  </a:lnTo>
                  <a:lnTo>
                    <a:pt x="562" y="602"/>
                  </a:lnTo>
                  <a:lnTo>
                    <a:pt x="563" y="602"/>
                  </a:lnTo>
                  <a:lnTo>
                    <a:pt x="563" y="601"/>
                  </a:lnTo>
                  <a:lnTo>
                    <a:pt x="562" y="599"/>
                  </a:lnTo>
                  <a:lnTo>
                    <a:pt x="562" y="597"/>
                  </a:lnTo>
                  <a:lnTo>
                    <a:pt x="560" y="592"/>
                  </a:lnTo>
                  <a:lnTo>
                    <a:pt x="559" y="590"/>
                  </a:lnTo>
                  <a:lnTo>
                    <a:pt x="554" y="579"/>
                  </a:lnTo>
                  <a:lnTo>
                    <a:pt x="550" y="570"/>
                  </a:lnTo>
                  <a:lnTo>
                    <a:pt x="547" y="565"/>
                  </a:lnTo>
                  <a:lnTo>
                    <a:pt x="546" y="564"/>
                  </a:lnTo>
                  <a:lnTo>
                    <a:pt x="545" y="562"/>
                  </a:lnTo>
                  <a:lnTo>
                    <a:pt x="545" y="562"/>
                  </a:lnTo>
                  <a:lnTo>
                    <a:pt x="539" y="554"/>
                  </a:lnTo>
                  <a:lnTo>
                    <a:pt x="527" y="542"/>
                  </a:lnTo>
                  <a:lnTo>
                    <a:pt x="524" y="541"/>
                  </a:lnTo>
                  <a:lnTo>
                    <a:pt x="521" y="539"/>
                  </a:lnTo>
                  <a:lnTo>
                    <a:pt x="520" y="539"/>
                  </a:lnTo>
                  <a:lnTo>
                    <a:pt x="519" y="539"/>
                  </a:lnTo>
                  <a:lnTo>
                    <a:pt x="518" y="539"/>
                  </a:lnTo>
                  <a:lnTo>
                    <a:pt x="512" y="532"/>
                  </a:lnTo>
                  <a:lnTo>
                    <a:pt x="505" y="524"/>
                  </a:lnTo>
                  <a:lnTo>
                    <a:pt x="501" y="517"/>
                  </a:lnTo>
                  <a:lnTo>
                    <a:pt x="499" y="513"/>
                  </a:lnTo>
                  <a:lnTo>
                    <a:pt x="492" y="503"/>
                  </a:lnTo>
                  <a:lnTo>
                    <a:pt x="490" y="501"/>
                  </a:lnTo>
                  <a:lnTo>
                    <a:pt x="488" y="498"/>
                  </a:lnTo>
                  <a:lnTo>
                    <a:pt x="484" y="494"/>
                  </a:lnTo>
                  <a:lnTo>
                    <a:pt x="483" y="493"/>
                  </a:lnTo>
                  <a:lnTo>
                    <a:pt x="481" y="491"/>
                  </a:lnTo>
                  <a:lnTo>
                    <a:pt x="478" y="490"/>
                  </a:lnTo>
                  <a:lnTo>
                    <a:pt x="476" y="488"/>
                  </a:lnTo>
                  <a:lnTo>
                    <a:pt x="474" y="487"/>
                  </a:lnTo>
                  <a:lnTo>
                    <a:pt x="472" y="486"/>
                  </a:lnTo>
                  <a:lnTo>
                    <a:pt x="470" y="485"/>
                  </a:lnTo>
                  <a:lnTo>
                    <a:pt x="468" y="485"/>
                  </a:lnTo>
                  <a:lnTo>
                    <a:pt x="463" y="487"/>
                  </a:lnTo>
                  <a:lnTo>
                    <a:pt x="463" y="487"/>
                  </a:lnTo>
                  <a:lnTo>
                    <a:pt x="461" y="486"/>
                  </a:lnTo>
                  <a:lnTo>
                    <a:pt x="459" y="486"/>
                  </a:lnTo>
                  <a:lnTo>
                    <a:pt x="456" y="486"/>
                  </a:lnTo>
                  <a:lnTo>
                    <a:pt x="455" y="486"/>
                  </a:lnTo>
                  <a:lnTo>
                    <a:pt x="454" y="485"/>
                  </a:lnTo>
                  <a:lnTo>
                    <a:pt x="454" y="485"/>
                  </a:lnTo>
                  <a:lnTo>
                    <a:pt x="453" y="485"/>
                  </a:lnTo>
                  <a:lnTo>
                    <a:pt x="453" y="484"/>
                  </a:lnTo>
                  <a:lnTo>
                    <a:pt x="451" y="480"/>
                  </a:lnTo>
                  <a:lnTo>
                    <a:pt x="448" y="474"/>
                  </a:lnTo>
                  <a:lnTo>
                    <a:pt x="448" y="473"/>
                  </a:lnTo>
                  <a:lnTo>
                    <a:pt x="447" y="471"/>
                  </a:lnTo>
                  <a:lnTo>
                    <a:pt x="445" y="467"/>
                  </a:lnTo>
                  <a:lnTo>
                    <a:pt x="444" y="466"/>
                  </a:lnTo>
                  <a:lnTo>
                    <a:pt x="444" y="465"/>
                  </a:lnTo>
                  <a:lnTo>
                    <a:pt x="441" y="461"/>
                  </a:lnTo>
                  <a:lnTo>
                    <a:pt x="441" y="461"/>
                  </a:lnTo>
                  <a:lnTo>
                    <a:pt x="440" y="460"/>
                  </a:lnTo>
                  <a:lnTo>
                    <a:pt x="418" y="443"/>
                  </a:lnTo>
                  <a:lnTo>
                    <a:pt x="417" y="442"/>
                  </a:lnTo>
                  <a:lnTo>
                    <a:pt x="416" y="441"/>
                  </a:lnTo>
                  <a:lnTo>
                    <a:pt x="415" y="440"/>
                  </a:lnTo>
                  <a:lnTo>
                    <a:pt x="414" y="439"/>
                  </a:lnTo>
                  <a:lnTo>
                    <a:pt x="413" y="439"/>
                  </a:lnTo>
                  <a:lnTo>
                    <a:pt x="413" y="439"/>
                  </a:lnTo>
                  <a:lnTo>
                    <a:pt x="397" y="433"/>
                  </a:lnTo>
                  <a:lnTo>
                    <a:pt x="394" y="431"/>
                  </a:lnTo>
                  <a:lnTo>
                    <a:pt x="392" y="431"/>
                  </a:lnTo>
                  <a:lnTo>
                    <a:pt x="383" y="431"/>
                  </a:lnTo>
                  <a:lnTo>
                    <a:pt x="377" y="431"/>
                  </a:lnTo>
                  <a:lnTo>
                    <a:pt x="366" y="434"/>
                  </a:lnTo>
                  <a:lnTo>
                    <a:pt x="364" y="435"/>
                  </a:lnTo>
                  <a:lnTo>
                    <a:pt x="362" y="436"/>
                  </a:lnTo>
                  <a:lnTo>
                    <a:pt x="362" y="436"/>
                  </a:lnTo>
                  <a:lnTo>
                    <a:pt x="362" y="437"/>
                  </a:lnTo>
                  <a:lnTo>
                    <a:pt x="361" y="438"/>
                  </a:lnTo>
                  <a:lnTo>
                    <a:pt x="361" y="438"/>
                  </a:lnTo>
                  <a:lnTo>
                    <a:pt x="361" y="439"/>
                  </a:lnTo>
                  <a:lnTo>
                    <a:pt x="359" y="440"/>
                  </a:lnTo>
                  <a:lnTo>
                    <a:pt x="359" y="440"/>
                  </a:lnTo>
                  <a:lnTo>
                    <a:pt x="358" y="440"/>
                  </a:lnTo>
                  <a:lnTo>
                    <a:pt x="346" y="436"/>
                  </a:lnTo>
                  <a:lnTo>
                    <a:pt x="344" y="434"/>
                  </a:lnTo>
                  <a:lnTo>
                    <a:pt x="342" y="433"/>
                  </a:lnTo>
                  <a:lnTo>
                    <a:pt x="341" y="432"/>
                  </a:lnTo>
                  <a:lnTo>
                    <a:pt x="313" y="425"/>
                  </a:lnTo>
                  <a:lnTo>
                    <a:pt x="311" y="425"/>
                  </a:lnTo>
                  <a:lnTo>
                    <a:pt x="311" y="425"/>
                  </a:lnTo>
                  <a:lnTo>
                    <a:pt x="304" y="424"/>
                  </a:lnTo>
                  <a:lnTo>
                    <a:pt x="283" y="420"/>
                  </a:lnTo>
                  <a:lnTo>
                    <a:pt x="282" y="420"/>
                  </a:lnTo>
                  <a:lnTo>
                    <a:pt x="282" y="420"/>
                  </a:lnTo>
                  <a:lnTo>
                    <a:pt x="263" y="422"/>
                  </a:lnTo>
                  <a:lnTo>
                    <a:pt x="262" y="422"/>
                  </a:lnTo>
                  <a:lnTo>
                    <a:pt x="251" y="424"/>
                  </a:lnTo>
                  <a:lnTo>
                    <a:pt x="249" y="424"/>
                  </a:lnTo>
                  <a:lnTo>
                    <a:pt x="243" y="426"/>
                  </a:lnTo>
                  <a:lnTo>
                    <a:pt x="240" y="428"/>
                  </a:lnTo>
                  <a:lnTo>
                    <a:pt x="238" y="429"/>
                  </a:lnTo>
                  <a:lnTo>
                    <a:pt x="238" y="430"/>
                  </a:lnTo>
                  <a:lnTo>
                    <a:pt x="238" y="430"/>
                  </a:lnTo>
                  <a:lnTo>
                    <a:pt x="234" y="434"/>
                  </a:lnTo>
                  <a:lnTo>
                    <a:pt x="230" y="439"/>
                  </a:lnTo>
                  <a:lnTo>
                    <a:pt x="229" y="439"/>
                  </a:lnTo>
                  <a:lnTo>
                    <a:pt x="227" y="440"/>
                  </a:lnTo>
                  <a:lnTo>
                    <a:pt x="206" y="442"/>
                  </a:lnTo>
                  <a:lnTo>
                    <a:pt x="201" y="442"/>
                  </a:lnTo>
                  <a:lnTo>
                    <a:pt x="196" y="439"/>
                  </a:lnTo>
                  <a:lnTo>
                    <a:pt x="191" y="436"/>
                  </a:lnTo>
                  <a:lnTo>
                    <a:pt x="190" y="435"/>
                  </a:lnTo>
                  <a:lnTo>
                    <a:pt x="190" y="434"/>
                  </a:lnTo>
                  <a:lnTo>
                    <a:pt x="189" y="434"/>
                  </a:lnTo>
                  <a:lnTo>
                    <a:pt x="189" y="434"/>
                  </a:lnTo>
                  <a:lnTo>
                    <a:pt x="189" y="433"/>
                  </a:lnTo>
                  <a:lnTo>
                    <a:pt x="189" y="432"/>
                  </a:lnTo>
                  <a:lnTo>
                    <a:pt x="191" y="429"/>
                  </a:lnTo>
                  <a:lnTo>
                    <a:pt x="192" y="427"/>
                  </a:lnTo>
                  <a:lnTo>
                    <a:pt x="193" y="426"/>
                  </a:lnTo>
                  <a:lnTo>
                    <a:pt x="193" y="426"/>
                  </a:lnTo>
                  <a:lnTo>
                    <a:pt x="193" y="424"/>
                  </a:lnTo>
                  <a:lnTo>
                    <a:pt x="193" y="422"/>
                  </a:lnTo>
                  <a:lnTo>
                    <a:pt x="192" y="420"/>
                  </a:lnTo>
                  <a:lnTo>
                    <a:pt x="191" y="418"/>
                  </a:lnTo>
                  <a:lnTo>
                    <a:pt x="191" y="417"/>
                  </a:lnTo>
                  <a:lnTo>
                    <a:pt x="190" y="415"/>
                  </a:lnTo>
                  <a:lnTo>
                    <a:pt x="188" y="412"/>
                  </a:lnTo>
                  <a:lnTo>
                    <a:pt x="188" y="412"/>
                  </a:lnTo>
                  <a:lnTo>
                    <a:pt x="183" y="405"/>
                  </a:lnTo>
                  <a:lnTo>
                    <a:pt x="183" y="404"/>
                  </a:lnTo>
                  <a:lnTo>
                    <a:pt x="159" y="370"/>
                  </a:lnTo>
                  <a:lnTo>
                    <a:pt x="158" y="368"/>
                  </a:lnTo>
                  <a:lnTo>
                    <a:pt x="157" y="368"/>
                  </a:lnTo>
                  <a:lnTo>
                    <a:pt x="156" y="367"/>
                  </a:lnTo>
                  <a:lnTo>
                    <a:pt x="156" y="367"/>
                  </a:lnTo>
                  <a:lnTo>
                    <a:pt x="155" y="365"/>
                  </a:lnTo>
                  <a:lnTo>
                    <a:pt x="154" y="364"/>
                  </a:lnTo>
                  <a:lnTo>
                    <a:pt x="154" y="364"/>
                  </a:lnTo>
                  <a:lnTo>
                    <a:pt x="153" y="362"/>
                  </a:lnTo>
                  <a:lnTo>
                    <a:pt x="152" y="362"/>
                  </a:lnTo>
                  <a:lnTo>
                    <a:pt x="151" y="361"/>
                  </a:lnTo>
                  <a:lnTo>
                    <a:pt x="149" y="359"/>
                  </a:lnTo>
                  <a:lnTo>
                    <a:pt x="148" y="359"/>
                  </a:lnTo>
                  <a:lnTo>
                    <a:pt x="147" y="358"/>
                  </a:lnTo>
                  <a:lnTo>
                    <a:pt x="146" y="357"/>
                  </a:lnTo>
                  <a:lnTo>
                    <a:pt x="143" y="355"/>
                  </a:lnTo>
                  <a:lnTo>
                    <a:pt x="138" y="350"/>
                  </a:lnTo>
                  <a:lnTo>
                    <a:pt x="127" y="340"/>
                  </a:lnTo>
                  <a:lnTo>
                    <a:pt x="121" y="334"/>
                  </a:lnTo>
                  <a:lnTo>
                    <a:pt x="119" y="331"/>
                  </a:lnTo>
                  <a:lnTo>
                    <a:pt x="116" y="327"/>
                  </a:lnTo>
                  <a:lnTo>
                    <a:pt x="114" y="325"/>
                  </a:lnTo>
                  <a:lnTo>
                    <a:pt x="111" y="323"/>
                  </a:lnTo>
                  <a:lnTo>
                    <a:pt x="106" y="319"/>
                  </a:lnTo>
                  <a:lnTo>
                    <a:pt x="105" y="318"/>
                  </a:lnTo>
                  <a:lnTo>
                    <a:pt x="104" y="318"/>
                  </a:lnTo>
                  <a:lnTo>
                    <a:pt x="89" y="310"/>
                  </a:lnTo>
                  <a:lnTo>
                    <a:pt x="85" y="309"/>
                  </a:lnTo>
                  <a:lnTo>
                    <a:pt x="75" y="307"/>
                  </a:lnTo>
                  <a:lnTo>
                    <a:pt x="49" y="302"/>
                  </a:lnTo>
                  <a:lnTo>
                    <a:pt x="47" y="302"/>
                  </a:lnTo>
                  <a:lnTo>
                    <a:pt x="44" y="302"/>
                  </a:lnTo>
                  <a:lnTo>
                    <a:pt x="42" y="302"/>
                  </a:lnTo>
                  <a:lnTo>
                    <a:pt x="40" y="303"/>
                  </a:lnTo>
                  <a:lnTo>
                    <a:pt x="34" y="306"/>
                  </a:lnTo>
                  <a:lnTo>
                    <a:pt x="32" y="308"/>
                  </a:lnTo>
                  <a:lnTo>
                    <a:pt x="31" y="309"/>
                  </a:lnTo>
                  <a:lnTo>
                    <a:pt x="34" y="311"/>
                  </a:lnTo>
                  <a:lnTo>
                    <a:pt x="37" y="310"/>
                  </a:lnTo>
                  <a:lnTo>
                    <a:pt x="39" y="310"/>
                  </a:lnTo>
                  <a:lnTo>
                    <a:pt x="39" y="311"/>
                  </a:lnTo>
                  <a:lnTo>
                    <a:pt x="39" y="311"/>
                  </a:lnTo>
                  <a:lnTo>
                    <a:pt x="33" y="311"/>
                  </a:lnTo>
                  <a:lnTo>
                    <a:pt x="27" y="309"/>
                  </a:lnTo>
                  <a:lnTo>
                    <a:pt x="24" y="307"/>
                  </a:lnTo>
                  <a:lnTo>
                    <a:pt x="19" y="303"/>
                  </a:lnTo>
                  <a:lnTo>
                    <a:pt x="20" y="301"/>
                  </a:lnTo>
                  <a:lnTo>
                    <a:pt x="28" y="288"/>
                  </a:lnTo>
                  <a:lnTo>
                    <a:pt x="28" y="286"/>
                  </a:lnTo>
                  <a:lnTo>
                    <a:pt x="30" y="281"/>
                  </a:lnTo>
                  <a:lnTo>
                    <a:pt x="34" y="270"/>
                  </a:lnTo>
                  <a:lnTo>
                    <a:pt x="34" y="269"/>
                  </a:lnTo>
                  <a:lnTo>
                    <a:pt x="34" y="268"/>
                  </a:lnTo>
                  <a:lnTo>
                    <a:pt x="34" y="264"/>
                  </a:lnTo>
                  <a:lnTo>
                    <a:pt x="33" y="263"/>
                  </a:lnTo>
                  <a:lnTo>
                    <a:pt x="33" y="262"/>
                  </a:lnTo>
                  <a:lnTo>
                    <a:pt x="32" y="259"/>
                  </a:lnTo>
                  <a:lnTo>
                    <a:pt x="31" y="259"/>
                  </a:lnTo>
                  <a:lnTo>
                    <a:pt x="31" y="258"/>
                  </a:lnTo>
                  <a:lnTo>
                    <a:pt x="30" y="258"/>
                  </a:lnTo>
                  <a:lnTo>
                    <a:pt x="30" y="257"/>
                  </a:lnTo>
                  <a:lnTo>
                    <a:pt x="30" y="256"/>
                  </a:lnTo>
                  <a:lnTo>
                    <a:pt x="30" y="255"/>
                  </a:lnTo>
                  <a:lnTo>
                    <a:pt x="30" y="253"/>
                  </a:lnTo>
                  <a:lnTo>
                    <a:pt x="31" y="234"/>
                  </a:lnTo>
                  <a:lnTo>
                    <a:pt x="34" y="206"/>
                  </a:lnTo>
                  <a:lnTo>
                    <a:pt x="36" y="198"/>
                  </a:lnTo>
                  <a:lnTo>
                    <a:pt x="37" y="197"/>
                  </a:lnTo>
                  <a:lnTo>
                    <a:pt x="37" y="196"/>
                  </a:lnTo>
                  <a:lnTo>
                    <a:pt x="39" y="196"/>
                  </a:lnTo>
                  <a:lnTo>
                    <a:pt x="40" y="196"/>
                  </a:lnTo>
                  <a:lnTo>
                    <a:pt x="40" y="196"/>
                  </a:lnTo>
                  <a:lnTo>
                    <a:pt x="42" y="192"/>
                  </a:lnTo>
                  <a:lnTo>
                    <a:pt x="43" y="181"/>
                  </a:lnTo>
                  <a:lnTo>
                    <a:pt x="42" y="181"/>
                  </a:lnTo>
                  <a:lnTo>
                    <a:pt x="39" y="180"/>
                  </a:lnTo>
                  <a:lnTo>
                    <a:pt x="37" y="179"/>
                  </a:lnTo>
                  <a:lnTo>
                    <a:pt x="37" y="180"/>
                  </a:lnTo>
                  <a:lnTo>
                    <a:pt x="35" y="181"/>
                  </a:lnTo>
                  <a:lnTo>
                    <a:pt x="35" y="182"/>
                  </a:lnTo>
                  <a:lnTo>
                    <a:pt x="33" y="183"/>
                  </a:lnTo>
                  <a:lnTo>
                    <a:pt x="32" y="184"/>
                  </a:lnTo>
                  <a:lnTo>
                    <a:pt x="28" y="186"/>
                  </a:lnTo>
                  <a:lnTo>
                    <a:pt x="26" y="186"/>
                  </a:lnTo>
                  <a:lnTo>
                    <a:pt x="5" y="190"/>
                  </a:lnTo>
                  <a:lnTo>
                    <a:pt x="2" y="188"/>
                  </a:lnTo>
                  <a:lnTo>
                    <a:pt x="1" y="187"/>
                  </a:lnTo>
                  <a:lnTo>
                    <a:pt x="0" y="186"/>
                  </a:lnTo>
                  <a:lnTo>
                    <a:pt x="0" y="185"/>
                  </a:lnTo>
                  <a:lnTo>
                    <a:pt x="7" y="173"/>
                  </a:lnTo>
                  <a:lnTo>
                    <a:pt x="7" y="172"/>
                  </a:lnTo>
                  <a:lnTo>
                    <a:pt x="7" y="172"/>
                  </a:lnTo>
                  <a:lnTo>
                    <a:pt x="13" y="161"/>
                  </a:lnTo>
                  <a:lnTo>
                    <a:pt x="10" y="154"/>
                  </a:lnTo>
                  <a:lnTo>
                    <a:pt x="9" y="154"/>
                  </a:lnTo>
                  <a:lnTo>
                    <a:pt x="8" y="154"/>
                  </a:lnTo>
                  <a:lnTo>
                    <a:pt x="8" y="154"/>
                  </a:lnTo>
                  <a:lnTo>
                    <a:pt x="8" y="154"/>
                  </a:lnTo>
                  <a:lnTo>
                    <a:pt x="7" y="153"/>
                  </a:lnTo>
                  <a:lnTo>
                    <a:pt x="7" y="152"/>
                  </a:lnTo>
                  <a:lnTo>
                    <a:pt x="8" y="152"/>
                  </a:lnTo>
                  <a:lnTo>
                    <a:pt x="8" y="151"/>
                  </a:lnTo>
                  <a:lnTo>
                    <a:pt x="9" y="151"/>
                  </a:lnTo>
                  <a:lnTo>
                    <a:pt x="9" y="150"/>
                  </a:lnTo>
                  <a:lnTo>
                    <a:pt x="10" y="150"/>
                  </a:lnTo>
                  <a:lnTo>
                    <a:pt x="11" y="150"/>
                  </a:lnTo>
                  <a:lnTo>
                    <a:pt x="15" y="148"/>
                  </a:lnTo>
                  <a:lnTo>
                    <a:pt x="17" y="148"/>
                  </a:lnTo>
                  <a:lnTo>
                    <a:pt x="26" y="140"/>
                  </a:lnTo>
                  <a:lnTo>
                    <a:pt x="25" y="137"/>
                  </a:lnTo>
                  <a:lnTo>
                    <a:pt x="25" y="137"/>
                  </a:lnTo>
                  <a:lnTo>
                    <a:pt x="26" y="134"/>
                  </a:lnTo>
                  <a:lnTo>
                    <a:pt x="26" y="133"/>
                  </a:lnTo>
                  <a:lnTo>
                    <a:pt x="32" y="133"/>
                  </a:lnTo>
                  <a:lnTo>
                    <a:pt x="33" y="133"/>
                  </a:lnTo>
                  <a:lnTo>
                    <a:pt x="33" y="134"/>
                  </a:lnTo>
                  <a:lnTo>
                    <a:pt x="33" y="135"/>
                  </a:lnTo>
                  <a:lnTo>
                    <a:pt x="37" y="135"/>
                  </a:lnTo>
                  <a:lnTo>
                    <a:pt x="38" y="118"/>
                  </a:lnTo>
                  <a:lnTo>
                    <a:pt x="38" y="114"/>
                  </a:lnTo>
                  <a:lnTo>
                    <a:pt x="37" y="114"/>
                  </a:lnTo>
                  <a:lnTo>
                    <a:pt x="36" y="113"/>
                  </a:lnTo>
                  <a:lnTo>
                    <a:pt x="36" y="112"/>
                  </a:lnTo>
                  <a:lnTo>
                    <a:pt x="41" y="102"/>
                  </a:lnTo>
                  <a:lnTo>
                    <a:pt x="41" y="101"/>
                  </a:lnTo>
                  <a:lnTo>
                    <a:pt x="41" y="101"/>
                  </a:lnTo>
                  <a:lnTo>
                    <a:pt x="42" y="100"/>
                  </a:lnTo>
                  <a:lnTo>
                    <a:pt x="55" y="86"/>
                  </a:lnTo>
                  <a:lnTo>
                    <a:pt x="61" y="85"/>
                  </a:lnTo>
                  <a:lnTo>
                    <a:pt x="62" y="85"/>
                  </a:lnTo>
                  <a:lnTo>
                    <a:pt x="63" y="85"/>
                  </a:lnTo>
                  <a:lnTo>
                    <a:pt x="64" y="84"/>
                  </a:lnTo>
                  <a:lnTo>
                    <a:pt x="65" y="83"/>
                  </a:lnTo>
                  <a:lnTo>
                    <a:pt x="65" y="83"/>
                  </a:lnTo>
                  <a:lnTo>
                    <a:pt x="75" y="66"/>
                  </a:lnTo>
                  <a:lnTo>
                    <a:pt x="88" y="51"/>
                  </a:lnTo>
                  <a:lnTo>
                    <a:pt x="95" y="40"/>
                  </a:lnTo>
                  <a:lnTo>
                    <a:pt x="94" y="41"/>
                  </a:lnTo>
                  <a:lnTo>
                    <a:pt x="94" y="40"/>
                  </a:lnTo>
                  <a:lnTo>
                    <a:pt x="93" y="39"/>
                  </a:lnTo>
                  <a:lnTo>
                    <a:pt x="93" y="35"/>
                  </a:lnTo>
                  <a:lnTo>
                    <a:pt x="96" y="32"/>
                  </a:lnTo>
                  <a:lnTo>
                    <a:pt x="97" y="31"/>
                  </a:lnTo>
                  <a:lnTo>
                    <a:pt x="99" y="30"/>
                  </a:lnTo>
                  <a:lnTo>
                    <a:pt x="104" y="27"/>
                  </a:lnTo>
                  <a:lnTo>
                    <a:pt x="114" y="24"/>
                  </a:lnTo>
                  <a:lnTo>
                    <a:pt x="120" y="21"/>
                  </a:lnTo>
                  <a:lnTo>
                    <a:pt x="133" y="15"/>
                  </a:lnTo>
                  <a:lnTo>
                    <a:pt x="150" y="11"/>
                  </a:lnTo>
                  <a:lnTo>
                    <a:pt x="164" y="6"/>
                  </a:lnTo>
                  <a:lnTo>
                    <a:pt x="170" y="1"/>
                  </a:lnTo>
                  <a:lnTo>
                    <a:pt x="173" y="1"/>
                  </a:lnTo>
                  <a:lnTo>
                    <a:pt x="174" y="2"/>
                  </a:lnTo>
                  <a:lnTo>
                    <a:pt x="177" y="4"/>
                  </a:lnTo>
                  <a:lnTo>
                    <a:pt x="180" y="5"/>
                  </a:lnTo>
                  <a:lnTo>
                    <a:pt x="181" y="4"/>
                  </a:lnTo>
                  <a:lnTo>
                    <a:pt x="182" y="4"/>
                  </a:lnTo>
                  <a:lnTo>
                    <a:pt x="182" y="3"/>
                  </a:lnTo>
                  <a:lnTo>
                    <a:pt x="182" y="1"/>
                  </a:lnTo>
                  <a:lnTo>
                    <a:pt x="184" y="1"/>
                  </a:lnTo>
                  <a:lnTo>
                    <a:pt x="185" y="0"/>
                  </a:lnTo>
                  <a:lnTo>
                    <a:pt x="186" y="0"/>
                  </a:lnTo>
                  <a:lnTo>
                    <a:pt x="187" y="0"/>
                  </a:lnTo>
                  <a:lnTo>
                    <a:pt x="192" y="3"/>
                  </a:lnTo>
                  <a:moveTo>
                    <a:pt x="365" y="177"/>
                  </a:moveTo>
                  <a:lnTo>
                    <a:pt x="365" y="182"/>
                  </a:lnTo>
                  <a:lnTo>
                    <a:pt x="366" y="183"/>
                  </a:lnTo>
                  <a:lnTo>
                    <a:pt x="367" y="185"/>
                  </a:lnTo>
                  <a:lnTo>
                    <a:pt x="369" y="188"/>
                  </a:lnTo>
                  <a:lnTo>
                    <a:pt x="369" y="190"/>
                  </a:lnTo>
                  <a:lnTo>
                    <a:pt x="369" y="191"/>
                  </a:lnTo>
                  <a:lnTo>
                    <a:pt x="370" y="193"/>
                  </a:lnTo>
                  <a:lnTo>
                    <a:pt x="370" y="195"/>
                  </a:lnTo>
                  <a:lnTo>
                    <a:pt x="369" y="201"/>
                  </a:lnTo>
                  <a:lnTo>
                    <a:pt x="378" y="202"/>
                  </a:lnTo>
                  <a:lnTo>
                    <a:pt x="385" y="201"/>
                  </a:lnTo>
                  <a:lnTo>
                    <a:pt x="388" y="200"/>
                  </a:lnTo>
                  <a:lnTo>
                    <a:pt x="421" y="184"/>
                  </a:lnTo>
                  <a:lnTo>
                    <a:pt x="421" y="184"/>
                  </a:lnTo>
                  <a:lnTo>
                    <a:pt x="422" y="183"/>
                  </a:lnTo>
                  <a:lnTo>
                    <a:pt x="422" y="182"/>
                  </a:lnTo>
                  <a:lnTo>
                    <a:pt x="422" y="182"/>
                  </a:lnTo>
                  <a:lnTo>
                    <a:pt x="421" y="181"/>
                  </a:lnTo>
                  <a:lnTo>
                    <a:pt x="421" y="180"/>
                  </a:lnTo>
                  <a:lnTo>
                    <a:pt x="420" y="179"/>
                  </a:lnTo>
                  <a:lnTo>
                    <a:pt x="409" y="172"/>
                  </a:lnTo>
                  <a:lnTo>
                    <a:pt x="402" y="166"/>
                  </a:lnTo>
                  <a:lnTo>
                    <a:pt x="400" y="164"/>
                  </a:lnTo>
                  <a:lnTo>
                    <a:pt x="400" y="164"/>
                  </a:lnTo>
                  <a:lnTo>
                    <a:pt x="398" y="164"/>
                  </a:lnTo>
                  <a:lnTo>
                    <a:pt x="397" y="164"/>
                  </a:lnTo>
                  <a:lnTo>
                    <a:pt x="396" y="164"/>
                  </a:lnTo>
                  <a:lnTo>
                    <a:pt x="367" y="169"/>
                  </a:lnTo>
                  <a:lnTo>
                    <a:pt x="367" y="170"/>
                  </a:lnTo>
                  <a:lnTo>
                    <a:pt x="367" y="170"/>
                  </a:lnTo>
                  <a:lnTo>
                    <a:pt x="366" y="170"/>
                  </a:lnTo>
                  <a:lnTo>
                    <a:pt x="366" y="171"/>
                  </a:lnTo>
                  <a:lnTo>
                    <a:pt x="365" y="172"/>
                  </a:lnTo>
                  <a:lnTo>
                    <a:pt x="365" y="174"/>
                  </a:lnTo>
                  <a:lnTo>
                    <a:pt x="365" y="176"/>
                  </a:lnTo>
                  <a:lnTo>
                    <a:pt x="365" y="177"/>
                  </a:lnTo>
                </a:path>
              </a:pathLst>
            </a:custGeom>
            <a:solidFill>
              <a:srgbClr val="3F6075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71" name="Freeform 510"/>
            <p:cNvSpPr>
              <a:spLocks/>
            </p:cNvSpPr>
            <p:nvPr/>
          </p:nvSpPr>
          <p:spPr bwMode="auto">
            <a:xfrm>
              <a:off x="5323520" y="6176455"/>
              <a:ext cx="0" cy="2945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0 h 1"/>
                <a:gd name="T5" fmla="*/ 0 h 1"/>
                <a:gd name="T6" fmla="*/ 0 h 1"/>
                <a:gd name="T7" fmla="*/ 0 h 1"/>
                <a:gd name="T8" fmla="*/ 0 h 1"/>
                <a:gd name="T9" fmla="*/ 0 h 1"/>
                <a:gd name="T10" fmla="*/ 0 h 1"/>
                <a:gd name="T11" fmla="*/ 0 h 1"/>
                <a:gd name="T12" fmla="*/ 0 h 1"/>
                <a:gd name="T13" fmla="*/ 0 h 1"/>
                <a:gd name="T1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72" name="Freeform 512"/>
            <p:cNvSpPr>
              <a:spLocks/>
            </p:cNvSpPr>
            <p:nvPr/>
          </p:nvSpPr>
          <p:spPr bwMode="auto">
            <a:xfrm>
              <a:off x="687785" y="2338360"/>
              <a:ext cx="894770" cy="691683"/>
            </a:xfrm>
            <a:custGeom>
              <a:avLst/>
              <a:gdLst>
                <a:gd name="T0" fmla="*/ 19 w 304"/>
                <a:gd name="T1" fmla="*/ 123 h 235"/>
                <a:gd name="T2" fmla="*/ 10 w 304"/>
                <a:gd name="T3" fmla="*/ 131 h 235"/>
                <a:gd name="T4" fmla="*/ 4 w 304"/>
                <a:gd name="T5" fmla="*/ 128 h 235"/>
                <a:gd name="T6" fmla="*/ 17 w 304"/>
                <a:gd name="T7" fmla="*/ 102 h 235"/>
                <a:gd name="T8" fmla="*/ 14 w 304"/>
                <a:gd name="T9" fmla="*/ 98 h 235"/>
                <a:gd name="T10" fmla="*/ 6 w 304"/>
                <a:gd name="T11" fmla="*/ 89 h 235"/>
                <a:gd name="T12" fmla="*/ 8 w 304"/>
                <a:gd name="T13" fmla="*/ 72 h 235"/>
                <a:gd name="T14" fmla="*/ 8 w 304"/>
                <a:gd name="T15" fmla="*/ 62 h 235"/>
                <a:gd name="T16" fmla="*/ 24 w 304"/>
                <a:gd name="T17" fmla="*/ 30 h 235"/>
                <a:gd name="T18" fmla="*/ 14 w 304"/>
                <a:gd name="T19" fmla="*/ 11 h 235"/>
                <a:gd name="T20" fmla="*/ 15 w 304"/>
                <a:gd name="T21" fmla="*/ 6 h 235"/>
                <a:gd name="T22" fmla="*/ 28 w 304"/>
                <a:gd name="T23" fmla="*/ 7 h 235"/>
                <a:gd name="T24" fmla="*/ 28 w 304"/>
                <a:gd name="T25" fmla="*/ 20 h 235"/>
                <a:gd name="T26" fmla="*/ 42 w 304"/>
                <a:gd name="T27" fmla="*/ 40 h 235"/>
                <a:gd name="T28" fmla="*/ 62 w 304"/>
                <a:gd name="T29" fmla="*/ 42 h 235"/>
                <a:gd name="T30" fmla="*/ 88 w 304"/>
                <a:gd name="T31" fmla="*/ 54 h 235"/>
                <a:gd name="T32" fmla="*/ 122 w 304"/>
                <a:gd name="T33" fmla="*/ 45 h 235"/>
                <a:gd name="T34" fmla="*/ 153 w 304"/>
                <a:gd name="T35" fmla="*/ 20 h 235"/>
                <a:gd name="T36" fmla="*/ 173 w 304"/>
                <a:gd name="T37" fmla="*/ 19 h 235"/>
                <a:gd name="T38" fmla="*/ 184 w 304"/>
                <a:gd name="T39" fmla="*/ 9 h 235"/>
                <a:gd name="T40" fmla="*/ 210 w 304"/>
                <a:gd name="T41" fmla="*/ 9 h 235"/>
                <a:gd name="T42" fmla="*/ 219 w 304"/>
                <a:gd name="T43" fmla="*/ 13 h 235"/>
                <a:gd name="T44" fmla="*/ 220 w 304"/>
                <a:gd name="T45" fmla="*/ 27 h 235"/>
                <a:gd name="T46" fmla="*/ 201 w 304"/>
                <a:gd name="T47" fmla="*/ 31 h 235"/>
                <a:gd name="T48" fmla="*/ 205 w 304"/>
                <a:gd name="T49" fmla="*/ 41 h 235"/>
                <a:gd name="T50" fmla="*/ 223 w 304"/>
                <a:gd name="T51" fmla="*/ 40 h 235"/>
                <a:gd name="T52" fmla="*/ 230 w 304"/>
                <a:gd name="T53" fmla="*/ 47 h 235"/>
                <a:gd name="T54" fmla="*/ 228 w 304"/>
                <a:gd name="T55" fmla="*/ 53 h 235"/>
                <a:gd name="T56" fmla="*/ 230 w 304"/>
                <a:gd name="T57" fmla="*/ 58 h 235"/>
                <a:gd name="T58" fmla="*/ 235 w 304"/>
                <a:gd name="T59" fmla="*/ 69 h 235"/>
                <a:gd name="T60" fmla="*/ 233 w 304"/>
                <a:gd name="T61" fmla="*/ 88 h 235"/>
                <a:gd name="T62" fmla="*/ 230 w 304"/>
                <a:gd name="T63" fmla="*/ 99 h 235"/>
                <a:gd name="T64" fmla="*/ 246 w 304"/>
                <a:gd name="T65" fmla="*/ 106 h 235"/>
                <a:gd name="T66" fmla="*/ 271 w 304"/>
                <a:gd name="T67" fmla="*/ 110 h 235"/>
                <a:gd name="T68" fmla="*/ 280 w 304"/>
                <a:gd name="T69" fmla="*/ 133 h 235"/>
                <a:gd name="T70" fmla="*/ 278 w 304"/>
                <a:gd name="T71" fmla="*/ 152 h 235"/>
                <a:gd name="T72" fmla="*/ 289 w 304"/>
                <a:gd name="T73" fmla="*/ 164 h 235"/>
                <a:gd name="T74" fmla="*/ 304 w 304"/>
                <a:gd name="T75" fmla="*/ 171 h 235"/>
                <a:gd name="T76" fmla="*/ 301 w 304"/>
                <a:gd name="T77" fmla="*/ 175 h 235"/>
                <a:gd name="T78" fmla="*/ 288 w 304"/>
                <a:gd name="T79" fmla="*/ 196 h 235"/>
                <a:gd name="T80" fmla="*/ 272 w 304"/>
                <a:gd name="T81" fmla="*/ 210 h 235"/>
                <a:gd name="T82" fmla="*/ 239 w 304"/>
                <a:gd name="T83" fmla="*/ 225 h 235"/>
                <a:gd name="T84" fmla="*/ 237 w 304"/>
                <a:gd name="T85" fmla="*/ 233 h 235"/>
                <a:gd name="T86" fmla="*/ 227 w 304"/>
                <a:gd name="T87" fmla="*/ 227 h 235"/>
                <a:gd name="T88" fmla="*/ 213 w 304"/>
                <a:gd name="T89" fmla="*/ 210 h 235"/>
                <a:gd name="T90" fmla="*/ 201 w 304"/>
                <a:gd name="T91" fmla="*/ 198 h 235"/>
                <a:gd name="T92" fmla="*/ 191 w 304"/>
                <a:gd name="T93" fmla="*/ 199 h 235"/>
                <a:gd name="T94" fmla="*/ 179 w 304"/>
                <a:gd name="T95" fmla="*/ 212 h 235"/>
                <a:gd name="T96" fmla="*/ 162 w 304"/>
                <a:gd name="T97" fmla="*/ 216 h 235"/>
                <a:gd name="T98" fmla="*/ 153 w 304"/>
                <a:gd name="T99" fmla="*/ 219 h 235"/>
                <a:gd name="T100" fmla="*/ 146 w 304"/>
                <a:gd name="T101" fmla="*/ 225 h 235"/>
                <a:gd name="T102" fmla="*/ 133 w 304"/>
                <a:gd name="T103" fmla="*/ 234 h 235"/>
                <a:gd name="T104" fmla="*/ 125 w 304"/>
                <a:gd name="T105" fmla="*/ 224 h 235"/>
                <a:gd name="T106" fmla="*/ 113 w 304"/>
                <a:gd name="T107" fmla="*/ 206 h 235"/>
                <a:gd name="T108" fmla="*/ 103 w 304"/>
                <a:gd name="T109" fmla="*/ 199 h 235"/>
                <a:gd name="T110" fmla="*/ 93 w 304"/>
                <a:gd name="T111" fmla="*/ 193 h 235"/>
                <a:gd name="T112" fmla="*/ 81 w 304"/>
                <a:gd name="T113" fmla="*/ 201 h 235"/>
                <a:gd name="T114" fmla="*/ 64 w 304"/>
                <a:gd name="T115" fmla="*/ 175 h 235"/>
                <a:gd name="T116" fmla="*/ 54 w 304"/>
                <a:gd name="T117" fmla="*/ 161 h 235"/>
                <a:gd name="T118" fmla="*/ 45 w 304"/>
                <a:gd name="T119" fmla="*/ 134 h 235"/>
                <a:gd name="T120" fmla="*/ 30 w 304"/>
                <a:gd name="T121" fmla="*/ 136 h 235"/>
                <a:gd name="T122" fmla="*/ 21 w 304"/>
                <a:gd name="T123" fmla="*/ 139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4" h="235">
                  <a:moveTo>
                    <a:pt x="18" y="136"/>
                  </a:moveTo>
                  <a:lnTo>
                    <a:pt x="19" y="135"/>
                  </a:lnTo>
                  <a:lnTo>
                    <a:pt x="19" y="132"/>
                  </a:lnTo>
                  <a:lnTo>
                    <a:pt x="21" y="132"/>
                  </a:lnTo>
                  <a:lnTo>
                    <a:pt x="21" y="132"/>
                  </a:lnTo>
                  <a:lnTo>
                    <a:pt x="21" y="132"/>
                  </a:lnTo>
                  <a:lnTo>
                    <a:pt x="21" y="132"/>
                  </a:lnTo>
                  <a:lnTo>
                    <a:pt x="21" y="132"/>
                  </a:lnTo>
                  <a:lnTo>
                    <a:pt x="21" y="132"/>
                  </a:lnTo>
                  <a:lnTo>
                    <a:pt x="21" y="132"/>
                  </a:lnTo>
                  <a:lnTo>
                    <a:pt x="22" y="131"/>
                  </a:lnTo>
                  <a:lnTo>
                    <a:pt x="22" y="131"/>
                  </a:lnTo>
                  <a:lnTo>
                    <a:pt x="22" y="131"/>
                  </a:lnTo>
                  <a:lnTo>
                    <a:pt x="22" y="131"/>
                  </a:lnTo>
                  <a:lnTo>
                    <a:pt x="22" y="131"/>
                  </a:lnTo>
                  <a:lnTo>
                    <a:pt x="22" y="129"/>
                  </a:lnTo>
                  <a:lnTo>
                    <a:pt x="22" y="129"/>
                  </a:lnTo>
                  <a:lnTo>
                    <a:pt x="22" y="129"/>
                  </a:lnTo>
                  <a:lnTo>
                    <a:pt x="22" y="128"/>
                  </a:lnTo>
                  <a:lnTo>
                    <a:pt x="21" y="125"/>
                  </a:lnTo>
                  <a:lnTo>
                    <a:pt x="20" y="124"/>
                  </a:lnTo>
                  <a:lnTo>
                    <a:pt x="20" y="124"/>
                  </a:lnTo>
                  <a:lnTo>
                    <a:pt x="20" y="124"/>
                  </a:lnTo>
                  <a:lnTo>
                    <a:pt x="20" y="124"/>
                  </a:lnTo>
                  <a:lnTo>
                    <a:pt x="19" y="124"/>
                  </a:lnTo>
                  <a:lnTo>
                    <a:pt x="19" y="124"/>
                  </a:lnTo>
                  <a:lnTo>
                    <a:pt x="19" y="123"/>
                  </a:lnTo>
                  <a:lnTo>
                    <a:pt x="19" y="123"/>
                  </a:lnTo>
                  <a:lnTo>
                    <a:pt x="18" y="123"/>
                  </a:lnTo>
                  <a:lnTo>
                    <a:pt x="18" y="123"/>
                  </a:lnTo>
                  <a:lnTo>
                    <a:pt x="17" y="123"/>
                  </a:lnTo>
                  <a:lnTo>
                    <a:pt x="17" y="123"/>
                  </a:lnTo>
                  <a:lnTo>
                    <a:pt x="17" y="123"/>
                  </a:lnTo>
                  <a:lnTo>
                    <a:pt x="16" y="123"/>
                  </a:lnTo>
                  <a:lnTo>
                    <a:pt x="16" y="123"/>
                  </a:lnTo>
                  <a:lnTo>
                    <a:pt x="16" y="123"/>
                  </a:lnTo>
                  <a:lnTo>
                    <a:pt x="16" y="123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4" y="124"/>
                  </a:lnTo>
                  <a:lnTo>
                    <a:pt x="14" y="124"/>
                  </a:lnTo>
                  <a:lnTo>
                    <a:pt x="14" y="127"/>
                  </a:lnTo>
                  <a:lnTo>
                    <a:pt x="13" y="130"/>
                  </a:lnTo>
                  <a:lnTo>
                    <a:pt x="13" y="130"/>
                  </a:lnTo>
                  <a:lnTo>
                    <a:pt x="12" y="130"/>
                  </a:lnTo>
                  <a:lnTo>
                    <a:pt x="11" y="131"/>
                  </a:lnTo>
                  <a:lnTo>
                    <a:pt x="11" y="131"/>
                  </a:lnTo>
                  <a:lnTo>
                    <a:pt x="11" y="131"/>
                  </a:lnTo>
                  <a:lnTo>
                    <a:pt x="11" y="131"/>
                  </a:lnTo>
                  <a:lnTo>
                    <a:pt x="10" y="131"/>
                  </a:lnTo>
                  <a:lnTo>
                    <a:pt x="10" y="131"/>
                  </a:lnTo>
                  <a:lnTo>
                    <a:pt x="10" y="131"/>
                  </a:lnTo>
                  <a:lnTo>
                    <a:pt x="10" y="131"/>
                  </a:lnTo>
                  <a:lnTo>
                    <a:pt x="9" y="131"/>
                  </a:lnTo>
                  <a:lnTo>
                    <a:pt x="9" y="131"/>
                  </a:lnTo>
                  <a:lnTo>
                    <a:pt x="9" y="131"/>
                  </a:lnTo>
                  <a:lnTo>
                    <a:pt x="9" y="131"/>
                  </a:lnTo>
                  <a:lnTo>
                    <a:pt x="9" y="131"/>
                  </a:lnTo>
                  <a:lnTo>
                    <a:pt x="9" y="131"/>
                  </a:lnTo>
                  <a:lnTo>
                    <a:pt x="9" y="131"/>
                  </a:lnTo>
                  <a:lnTo>
                    <a:pt x="8" y="136"/>
                  </a:lnTo>
                  <a:lnTo>
                    <a:pt x="7" y="137"/>
                  </a:lnTo>
                  <a:lnTo>
                    <a:pt x="7" y="137"/>
                  </a:lnTo>
                  <a:lnTo>
                    <a:pt x="7" y="138"/>
                  </a:lnTo>
                  <a:lnTo>
                    <a:pt x="7" y="138"/>
                  </a:lnTo>
                  <a:lnTo>
                    <a:pt x="8" y="138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8" y="142"/>
                  </a:lnTo>
                  <a:lnTo>
                    <a:pt x="8" y="143"/>
                  </a:lnTo>
                  <a:lnTo>
                    <a:pt x="8" y="143"/>
                  </a:lnTo>
                  <a:lnTo>
                    <a:pt x="8" y="143"/>
                  </a:lnTo>
                  <a:lnTo>
                    <a:pt x="7" y="143"/>
                  </a:lnTo>
                  <a:lnTo>
                    <a:pt x="7" y="143"/>
                  </a:lnTo>
                  <a:lnTo>
                    <a:pt x="7" y="143"/>
                  </a:lnTo>
                  <a:lnTo>
                    <a:pt x="4" y="136"/>
                  </a:lnTo>
                  <a:lnTo>
                    <a:pt x="4" y="135"/>
                  </a:lnTo>
                  <a:lnTo>
                    <a:pt x="3" y="130"/>
                  </a:lnTo>
                  <a:lnTo>
                    <a:pt x="4" y="128"/>
                  </a:lnTo>
                  <a:lnTo>
                    <a:pt x="2" y="124"/>
                  </a:lnTo>
                  <a:lnTo>
                    <a:pt x="3" y="121"/>
                  </a:lnTo>
                  <a:lnTo>
                    <a:pt x="3" y="121"/>
                  </a:lnTo>
                  <a:lnTo>
                    <a:pt x="3" y="121"/>
                  </a:lnTo>
                  <a:lnTo>
                    <a:pt x="3" y="121"/>
                  </a:lnTo>
                  <a:lnTo>
                    <a:pt x="3" y="121"/>
                  </a:lnTo>
                  <a:lnTo>
                    <a:pt x="3" y="120"/>
                  </a:lnTo>
                  <a:lnTo>
                    <a:pt x="4" y="120"/>
                  </a:lnTo>
                  <a:lnTo>
                    <a:pt x="4" y="120"/>
                  </a:lnTo>
                  <a:lnTo>
                    <a:pt x="4" y="120"/>
                  </a:lnTo>
                  <a:lnTo>
                    <a:pt x="4" y="120"/>
                  </a:lnTo>
                  <a:lnTo>
                    <a:pt x="4" y="120"/>
                  </a:lnTo>
                  <a:lnTo>
                    <a:pt x="4" y="120"/>
                  </a:lnTo>
                  <a:lnTo>
                    <a:pt x="4" y="120"/>
                  </a:lnTo>
                  <a:lnTo>
                    <a:pt x="8" y="119"/>
                  </a:lnTo>
                  <a:lnTo>
                    <a:pt x="13" y="116"/>
                  </a:lnTo>
                  <a:lnTo>
                    <a:pt x="14" y="116"/>
                  </a:lnTo>
                  <a:lnTo>
                    <a:pt x="15" y="110"/>
                  </a:lnTo>
                  <a:lnTo>
                    <a:pt x="15" y="110"/>
                  </a:lnTo>
                  <a:lnTo>
                    <a:pt x="15" y="107"/>
                  </a:lnTo>
                  <a:lnTo>
                    <a:pt x="17" y="104"/>
                  </a:lnTo>
                  <a:lnTo>
                    <a:pt x="17" y="104"/>
                  </a:lnTo>
                  <a:lnTo>
                    <a:pt x="17" y="104"/>
                  </a:lnTo>
                  <a:lnTo>
                    <a:pt x="17" y="104"/>
                  </a:lnTo>
                  <a:lnTo>
                    <a:pt x="17" y="103"/>
                  </a:lnTo>
                  <a:lnTo>
                    <a:pt x="17" y="103"/>
                  </a:lnTo>
                  <a:lnTo>
                    <a:pt x="17" y="103"/>
                  </a:lnTo>
                  <a:lnTo>
                    <a:pt x="17" y="102"/>
                  </a:lnTo>
                  <a:lnTo>
                    <a:pt x="17" y="102"/>
                  </a:lnTo>
                  <a:lnTo>
                    <a:pt x="17" y="102"/>
                  </a:lnTo>
                  <a:lnTo>
                    <a:pt x="17" y="102"/>
                  </a:lnTo>
                  <a:lnTo>
                    <a:pt x="18" y="102"/>
                  </a:lnTo>
                  <a:lnTo>
                    <a:pt x="18" y="102"/>
                  </a:lnTo>
                  <a:lnTo>
                    <a:pt x="18" y="102"/>
                  </a:lnTo>
                  <a:lnTo>
                    <a:pt x="19" y="102"/>
                  </a:lnTo>
                  <a:lnTo>
                    <a:pt x="19" y="102"/>
                  </a:lnTo>
                  <a:lnTo>
                    <a:pt x="19" y="102"/>
                  </a:lnTo>
                  <a:lnTo>
                    <a:pt x="19" y="102"/>
                  </a:lnTo>
                  <a:lnTo>
                    <a:pt x="19" y="101"/>
                  </a:lnTo>
                  <a:lnTo>
                    <a:pt x="19" y="100"/>
                  </a:lnTo>
                  <a:lnTo>
                    <a:pt x="19" y="100"/>
                  </a:lnTo>
                  <a:lnTo>
                    <a:pt x="19" y="100"/>
                  </a:lnTo>
                  <a:lnTo>
                    <a:pt x="19" y="99"/>
                  </a:lnTo>
                  <a:lnTo>
                    <a:pt x="18" y="99"/>
                  </a:lnTo>
                  <a:lnTo>
                    <a:pt x="18" y="98"/>
                  </a:lnTo>
                  <a:lnTo>
                    <a:pt x="16" y="98"/>
                  </a:lnTo>
                  <a:lnTo>
                    <a:pt x="16" y="97"/>
                  </a:lnTo>
                  <a:lnTo>
                    <a:pt x="16" y="98"/>
                  </a:lnTo>
                  <a:lnTo>
                    <a:pt x="16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4" y="98"/>
                  </a:lnTo>
                  <a:lnTo>
                    <a:pt x="14" y="98"/>
                  </a:lnTo>
                  <a:lnTo>
                    <a:pt x="11" y="97"/>
                  </a:lnTo>
                  <a:lnTo>
                    <a:pt x="11" y="97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11" y="95"/>
                  </a:lnTo>
                  <a:lnTo>
                    <a:pt x="11" y="95"/>
                  </a:lnTo>
                  <a:lnTo>
                    <a:pt x="11" y="95"/>
                  </a:lnTo>
                  <a:lnTo>
                    <a:pt x="11" y="95"/>
                  </a:lnTo>
                  <a:lnTo>
                    <a:pt x="11" y="95"/>
                  </a:lnTo>
                  <a:lnTo>
                    <a:pt x="11" y="95"/>
                  </a:lnTo>
                  <a:lnTo>
                    <a:pt x="11" y="95"/>
                  </a:lnTo>
                  <a:lnTo>
                    <a:pt x="11" y="95"/>
                  </a:lnTo>
                  <a:lnTo>
                    <a:pt x="11" y="95"/>
                  </a:lnTo>
                  <a:lnTo>
                    <a:pt x="11" y="94"/>
                  </a:lnTo>
                  <a:lnTo>
                    <a:pt x="11" y="94"/>
                  </a:lnTo>
                  <a:lnTo>
                    <a:pt x="11" y="94"/>
                  </a:lnTo>
                  <a:lnTo>
                    <a:pt x="11" y="93"/>
                  </a:lnTo>
                  <a:lnTo>
                    <a:pt x="11" y="93"/>
                  </a:lnTo>
                  <a:lnTo>
                    <a:pt x="10" y="92"/>
                  </a:lnTo>
                  <a:lnTo>
                    <a:pt x="10" y="92"/>
                  </a:lnTo>
                  <a:lnTo>
                    <a:pt x="10" y="92"/>
                  </a:lnTo>
                  <a:lnTo>
                    <a:pt x="9" y="91"/>
                  </a:lnTo>
                  <a:lnTo>
                    <a:pt x="8" y="90"/>
                  </a:lnTo>
                  <a:lnTo>
                    <a:pt x="6" y="89"/>
                  </a:lnTo>
                  <a:lnTo>
                    <a:pt x="6" y="89"/>
                  </a:lnTo>
                  <a:lnTo>
                    <a:pt x="5" y="88"/>
                  </a:lnTo>
                  <a:lnTo>
                    <a:pt x="4" y="86"/>
                  </a:lnTo>
                  <a:lnTo>
                    <a:pt x="3" y="85"/>
                  </a:lnTo>
                  <a:lnTo>
                    <a:pt x="3" y="85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1" y="84"/>
                  </a:lnTo>
                  <a:lnTo>
                    <a:pt x="0" y="84"/>
                  </a:lnTo>
                  <a:lnTo>
                    <a:pt x="0" y="83"/>
                  </a:lnTo>
                  <a:lnTo>
                    <a:pt x="1" y="82"/>
                  </a:lnTo>
                  <a:lnTo>
                    <a:pt x="1" y="81"/>
                  </a:lnTo>
                  <a:lnTo>
                    <a:pt x="3" y="79"/>
                  </a:lnTo>
                  <a:lnTo>
                    <a:pt x="5" y="78"/>
                  </a:lnTo>
                  <a:lnTo>
                    <a:pt x="7" y="74"/>
                  </a:lnTo>
                  <a:lnTo>
                    <a:pt x="8" y="73"/>
                  </a:lnTo>
                  <a:lnTo>
                    <a:pt x="8" y="73"/>
                  </a:lnTo>
                  <a:lnTo>
                    <a:pt x="8" y="73"/>
                  </a:lnTo>
                  <a:lnTo>
                    <a:pt x="8" y="73"/>
                  </a:lnTo>
                  <a:lnTo>
                    <a:pt x="8" y="73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9" y="72"/>
                  </a:lnTo>
                  <a:lnTo>
                    <a:pt x="9" y="72"/>
                  </a:lnTo>
                  <a:lnTo>
                    <a:pt x="9" y="72"/>
                  </a:lnTo>
                  <a:lnTo>
                    <a:pt x="9" y="72"/>
                  </a:lnTo>
                  <a:lnTo>
                    <a:pt x="9" y="72"/>
                  </a:lnTo>
                  <a:lnTo>
                    <a:pt x="9" y="72"/>
                  </a:lnTo>
                  <a:lnTo>
                    <a:pt x="9" y="72"/>
                  </a:lnTo>
                  <a:lnTo>
                    <a:pt x="9" y="72"/>
                  </a:lnTo>
                  <a:lnTo>
                    <a:pt x="9" y="71"/>
                  </a:lnTo>
                  <a:lnTo>
                    <a:pt x="9" y="71"/>
                  </a:lnTo>
                  <a:lnTo>
                    <a:pt x="9" y="71"/>
                  </a:lnTo>
                  <a:lnTo>
                    <a:pt x="9" y="71"/>
                  </a:lnTo>
                  <a:lnTo>
                    <a:pt x="9" y="71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9" y="71"/>
                  </a:lnTo>
                  <a:lnTo>
                    <a:pt x="9" y="70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9" y="67"/>
                  </a:lnTo>
                  <a:lnTo>
                    <a:pt x="9" y="67"/>
                  </a:lnTo>
                  <a:lnTo>
                    <a:pt x="7" y="63"/>
                  </a:lnTo>
                  <a:lnTo>
                    <a:pt x="8" y="63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61"/>
                  </a:lnTo>
                  <a:lnTo>
                    <a:pt x="8" y="61"/>
                  </a:lnTo>
                  <a:lnTo>
                    <a:pt x="8" y="61"/>
                  </a:lnTo>
                  <a:lnTo>
                    <a:pt x="8" y="61"/>
                  </a:lnTo>
                  <a:lnTo>
                    <a:pt x="9" y="61"/>
                  </a:lnTo>
                  <a:lnTo>
                    <a:pt x="9" y="61"/>
                  </a:lnTo>
                  <a:lnTo>
                    <a:pt x="10" y="61"/>
                  </a:lnTo>
                  <a:lnTo>
                    <a:pt x="12" y="60"/>
                  </a:lnTo>
                  <a:lnTo>
                    <a:pt x="12" y="59"/>
                  </a:lnTo>
                  <a:lnTo>
                    <a:pt x="14" y="56"/>
                  </a:lnTo>
                  <a:lnTo>
                    <a:pt x="15" y="53"/>
                  </a:lnTo>
                  <a:lnTo>
                    <a:pt x="15" y="53"/>
                  </a:lnTo>
                  <a:lnTo>
                    <a:pt x="16" y="53"/>
                  </a:lnTo>
                  <a:lnTo>
                    <a:pt x="16" y="52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17" y="48"/>
                  </a:lnTo>
                  <a:lnTo>
                    <a:pt x="18" y="45"/>
                  </a:lnTo>
                  <a:lnTo>
                    <a:pt x="19" y="44"/>
                  </a:lnTo>
                  <a:lnTo>
                    <a:pt x="20" y="43"/>
                  </a:lnTo>
                  <a:lnTo>
                    <a:pt x="20" y="43"/>
                  </a:lnTo>
                  <a:lnTo>
                    <a:pt x="20" y="41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3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3" y="25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0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7"/>
                  </a:lnTo>
                  <a:lnTo>
                    <a:pt x="15" y="16"/>
                  </a:lnTo>
                  <a:lnTo>
                    <a:pt x="14" y="16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2" y="4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6" y="7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8" y="10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2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5"/>
                  </a:lnTo>
                  <a:lnTo>
                    <a:pt x="27" y="16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8" y="19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7" y="23"/>
                  </a:lnTo>
                  <a:lnTo>
                    <a:pt x="28" y="24"/>
                  </a:lnTo>
                  <a:lnTo>
                    <a:pt x="31" y="28"/>
                  </a:lnTo>
                  <a:lnTo>
                    <a:pt x="31" y="29"/>
                  </a:lnTo>
                  <a:lnTo>
                    <a:pt x="32" y="29"/>
                  </a:lnTo>
                  <a:lnTo>
                    <a:pt x="36" y="34"/>
                  </a:lnTo>
                  <a:lnTo>
                    <a:pt x="38" y="37"/>
                  </a:lnTo>
                  <a:lnTo>
                    <a:pt x="39" y="37"/>
                  </a:lnTo>
                  <a:lnTo>
                    <a:pt x="39" y="38"/>
                  </a:lnTo>
                  <a:lnTo>
                    <a:pt x="41" y="39"/>
                  </a:lnTo>
                  <a:lnTo>
                    <a:pt x="41" y="39"/>
                  </a:lnTo>
                  <a:lnTo>
                    <a:pt x="42" y="40"/>
                  </a:lnTo>
                  <a:lnTo>
                    <a:pt x="45" y="43"/>
                  </a:lnTo>
                  <a:lnTo>
                    <a:pt x="45" y="43"/>
                  </a:lnTo>
                  <a:lnTo>
                    <a:pt x="46" y="43"/>
                  </a:lnTo>
                  <a:lnTo>
                    <a:pt x="48" y="45"/>
                  </a:lnTo>
                  <a:lnTo>
                    <a:pt x="48" y="45"/>
                  </a:lnTo>
                  <a:lnTo>
                    <a:pt x="48" y="45"/>
                  </a:lnTo>
                  <a:lnTo>
                    <a:pt x="48" y="45"/>
                  </a:lnTo>
                  <a:lnTo>
                    <a:pt x="50" y="45"/>
                  </a:lnTo>
                  <a:lnTo>
                    <a:pt x="51" y="45"/>
                  </a:lnTo>
                  <a:lnTo>
                    <a:pt x="51" y="45"/>
                  </a:lnTo>
                  <a:lnTo>
                    <a:pt x="51" y="45"/>
                  </a:lnTo>
                  <a:lnTo>
                    <a:pt x="52" y="45"/>
                  </a:lnTo>
                  <a:lnTo>
                    <a:pt x="54" y="46"/>
                  </a:lnTo>
                  <a:lnTo>
                    <a:pt x="56" y="46"/>
                  </a:lnTo>
                  <a:lnTo>
                    <a:pt x="58" y="44"/>
                  </a:lnTo>
                  <a:lnTo>
                    <a:pt x="58" y="43"/>
                  </a:lnTo>
                  <a:lnTo>
                    <a:pt x="59" y="43"/>
                  </a:lnTo>
                  <a:lnTo>
                    <a:pt x="61" y="42"/>
                  </a:lnTo>
                  <a:lnTo>
                    <a:pt x="61" y="42"/>
                  </a:lnTo>
                  <a:lnTo>
                    <a:pt x="62" y="42"/>
                  </a:lnTo>
                  <a:lnTo>
                    <a:pt x="64" y="42"/>
                  </a:lnTo>
                  <a:lnTo>
                    <a:pt x="67" y="43"/>
                  </a:lnTo>
                  <a:lnTo>
                    <a:pt x="67" y="43"/>
                  </a:lnTo>
                  <a:lnTo>
                    <a:pt x="67" y="43"/>
                  </a:lnTo>
                  <a:lnTo>
                    <a:pt x="67" y="43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2" y="42"/>
                  </a:lnTo>
                  <a:lnTo>
                    <a:pt x="61" y="42"/>
                  </a:lnTo>
                  <a:lnTo>
                    <a:pt x="61" y="42"/>
                  </a:lnTo>
                  <a:lnTo>
                    <a:pt x="61" y="42"/>
                  </a:lnTo>
                  <a:lnTo>
                    <a:pt x="60" y="42"/>
                  </a:lnTo>
                  <a:lnTo>
                    <a:pt x="58" y="43"/>
                  </a:lnTo>
                  <a:lnTo>
                    <a:pt x="58" y="43"/>
                  </a:lnTo>
                  <a:lnTo>
                    <a:pt x="58" y="43"/>
                  </a:lnTo>
                  <a:lnTo>
                    <a:pt x="58" y="43"/>
                  </a:lnTo>
                  <a:lnTo>
                    <a:pt x="58" y="43"/>
                  </a:lnTo>
                  <a:lnTo>
                    <a:pt x="57" y="46"/>
                  </a:lnTo>
                  <a:lnTo>
                    <a:pt x="57" y="46"/>
                  </a:lnTo>
                  <a:lnTo>
                    <a:pt x="57" y="47"/>
                  </a:lnTo>
                  <a:lnTo>
                    <a:pt x="57" y="47"/>
                  </a:lnTo>
                  <a:lnTo>
                    <a:pt x="64" y="47"/>
                  </a:lnTo>
                  <a:lnTo>
                    <a:pt x="64" y="47"/>
                  </a:lnTo>
                  <a:lnTo>
                    <a:pt x="68" y="47"/>
                  </a:lnTo>
                  <a:lnTo>
                    <a:pt x="71" y="47"/>
                  </a:lnTo>
                  <a:lnTo>
                    <a:pt x="72" y="47"/>
                  </a:lnTo>
                  <a:lnTo>
                    <a:pt x="74" y="47"/>
                  </a:lnTo>
                  <a:lnTo>
                    <a:pt x="79" y="50"/>
                  </a:lnTo>
                  <a:lnTo>
                    <a:pt x="80" y="51"/>
                  </a:lnTo>
                  <a:lnTo>
                    <a:pt x="82" y="52"/>
                  </a:lnTo>
                  <a:lnTo>
                    <a:pt x="84" y="53"/>
                  </a:lnTo>
                  <a:lnTo>
                    <a:pt x="85" y="54"/>
                  </a:lnTo>
                  <a:lnTo>
                    <a:pt x="86" y="54"/>
                  </a:lnTo>
                  <a:lnTo>
                    <a:pt x="86" y="54"/>
                  </a:lnTo>
                  <a:lnTo>
                    <a:pt x="88" y="54"/>
                  </a:lnTo>
                  <a:lnTo>
                    <a:pt x="88" y="54"/>
                  </a:lnTo>
                  <a:lnTo>
                    <a:pt x="88" y="54"/>
                  </a:lnTo>
                  <a:lnTo>
                    <a:pt x="89" y="54"/>
                  </a:lnTo>
                  <a:lnTo>
                    <a:pt x="91" y="54"/>
                  </a:lnTo>
                  <a:lnTo>
                    <a:pt x="92" y="54"/>
                  </a:lnTo>
                  <a:lnTo>
                    <a:pt x="93" y="54"/>
                  </a:lnTo>
                  <a:lnTo>
                    <a:pt x="95" y="53"/>
                  </a:lnTo>
                  <a:lnTo>
                    <a:pt x="96" y="53"/>
                  </a:lnTo>
                  <a:lnTo>
                    <a:pt x="102" y="53"/>
                  </a:lnTo>
                  <a:lnTo>
                    <a:pt x="103" y="52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6" y="52"/>
                  </a:lnTo>
                  <a:lnTo>
                    <a:pt x="107" y="52"/>
                  </a:lnTo>
                  <a:lnTo>
                    <a:pt x="108" y="52"/>
                  </a:lnTo>
                  <a:lnTo>
                    <a:pt x="108" y="51"/>
                  </a:lnTo>
                  <a:lnTo>
                    <a:pt x="109" y="51"/>
                  </a:lnTo>
                  <a:lnTo>
                    <a:pt x="110" y="51"/>
                  </a:lnTo>
                  <a:lnTo>
                    <a:pt x="111" y="50"/>
                  </a:lnTo>
                  <a:lnTo>
                    <a:pt x="113" y="50"/>
                  </a:lnTo>
                  <a:lnTo>
                    <a:pt x="114" y="50"/>
                  </a:lnTo>
                  <a:lnTo>
                    <a:pt x="114" y="49"/>
                  </a:lnTo>
                  <a:lnTo>
                    <a:pt x="114" y="49"/>
                  </a:lnTo>
                  <a:lnTo>
                    <a:pt x="116" y="49"/>
                  </a:lnTo>
                  <a:lnTo>
                    <a:pt x="117" y="48"/>
                  </a:lnTo>
                  <a:lnTo>
                    <a:pt x="118" y="48"/>
                  </a:lnTo>
                  <a:lnTo>
                    <a:pt x="120" y="46"/>
                  </a:lnTo>
                  <a:lnTo>
                    <a:pt x="121" y="46"/>
                  </a:lnTo>
                  <a:lnTo>
                    <a:pt x="122" y="45"/>
                  </a:lnTo>
                  <a:lnTo>
                    <a:pt x="124" y="44"/>
                  </a:lnTo>
                  <a:lnTo>
                    <a:pt x="125" y="44"/>
                  </a:lnTo>
                  <a:lnTo>
                    <a:pt x="125" y="43"/>
                  </a:lnTo>
                  <a:lnTo>
                    <a:pt x="129" y="40"/>
                  </a:lnTo>
                  <a:lnTo>
                    <a:pt x="129" y="39"/>
                  </a:lnTo>
                  <a:lnTo>
                    <a:pt x="130" y="39"/>
                  </a:lnTo>
                  <a:lnTo>
                    <a:pt x="130" y="38"/>
                  </a:lnTo>
                  <a:lnTo>
                    <a:pt x="131" y="36"/>
                  </a:lnTo>
                  <a:lnTo>
                    <a:pt x="131" y="34"/>
                  </a:lnTo>
                  <a:lnTo>
                    <a:pt x="132" y="33"/>
                  </a:lnTo>
                  <a:lnTo>
                    <a:pt x="132" y="32"/>
                  </a:lnTo>
                  <a:lnTo>
                    <a:pt x="132" y="32"/>
                  </a:lnTo>
                  <a:lnTo>
                    <a:pt x="133" y="32"/>
                  </a:lnTo>
                  <a:lnTo>
                    <a:pt x="133" y="32"/>
                  </a:lnTo>
                  <a:lnTo>
                    <a:pt x="137" y="29"/>
                  </a:lnTo>
                  <a:lnTo>
                    <a:pt x="139" y="28"/>
                  </a:lnTo>
                  <a:lnTo>
                    <a:pt x="140" y="27"/>
                  </a:lnTo>
                  <a:lnTo>
                    <a:pt x="142" y="27"/>
                  </a:lnTo>
                  <a:lnTo>
                    <a:pt x="145" y="25"/>
                  </a:lnTo>
                  <a:lnTo>
                    <a:pt x="145" y="25"/>
                  </a:lnTo>
                  <a:lnTo>
                    <a:pt x="147" y="24"/>
                  </a:lnTo>
                  <a:lnTo>
                    <a:pt x="147" y="24"/>
                  </a:lnTo>
                  <a:lnTo>
                    <a:pt x="147" y="24"/>
                  </a:lnTo>
                  <a:lnTo>
                    <a:pt x="147" y="23"/>
                  </a:lnTo>
                  <a:lnTo>
                    <a:pt x="148" y="22"/>
                  </a:lnTo>
                  <a:lnTo>
                    <a:pt x="149" y="21"/>
                  </a:lnTo>
                  <a:lnTo>
                    <a:pt x="153" y="20"/>
                  </a:lnTo>
                  <a:lnTo>
                    <a:pt x="153" y="20"/>
                  </a:lnTo>
                  <a:lnTo>
                    <a:pt x="153" y="20"/>
                  </a:lnTo>
                  <a:lnTo>
                    <a:pt x="154" y="20"/>
                  </a:lnTo>
                  <a:lnTo>
                    <a:pt x="154" y="20"/>
                  </a:lnTo>
                  <a:lnTo>
                    <a:pt x="154" y="21"/>
                  </a:lnTo>
                  <a:lnTo>
                    <a:pt x="154" y="21"/>
                  </a:lnTo>
                  <a:lnTo>
                    <a:pt x="154" y="21"/>
                  </a:lnTo>
                  <a:lnTo>
                    <a:pt x="154" y="21"/>
                  </a:lnTo>
                  <a:lnTo>
                    <a:pt x="155" y="22"/>
                  </a:lnTo>
                  <a:lnTo>
                    <a:pt x="157" y="22"/>
                  </a:lnTo>
                  <a:lnTo>
                    <a:pt x="157" y="22"/>
                  </a:lnTo>
                  <a:lnTo>
                    <a:pt x="157" y="22"/>
                  </a:lnTo>
                  <a:lnTo>
                    <a:pt x="157" y="21"/>
                  </a:lnTo>
                  <a:lnTo>
                    <a:pt x="158" y="21"/>
                  </a:lnTo>
                  <a:lnTo>
                    <a:pt x="158" y="20"/>
                  </a:lnTo>
                  <a:lnTo>
                    <a:pt x="161" y="20"/>
                  </a:lnTo>
                  <a:lnTo>
                    <a:pt x="161" y="20"/>
                  </a:lnTo>
                  <a:lnTo>
                    <a:pt x="162" y="20"/>
                  </a:lnTo>
                  <a:lnTo>
                    <a:pt x="165" y="21"/>
                  </a:lnTo>
                  <a:lnTo>
                    <a:pt x="165" y="21"/>
                  </a:lnTo>
                  <a:lnTo>
                    <a:pt x="166" y="21"/>
                  </a:lnTo>
                  <a:lnTo>
                    <a:pt x="168" y="21"/>
                  </a:lnTo>
                  <a:lnTo>
                    <a:pt x="168" y="21"/>
                  </a:lnTo>
                  <a:lnTo>
                    <a:pt x="168" y="21"/>
                  </a:lnTo>
                  <a:lnTo>
                    <a:pt x="168" y="20"/>
                  </a:lnTo>
                  <a:lnTo>
                    <a:pt x="169" y="20"/>
                  </a:lnTo>
                  <a:lnTo>
                    <a:pt x="171" y="20"/>
                  </a:lnTo>
                  <a:lnTo>
                    <a:pt x="172" y="19"/>
                  </a:lnTo>
                  <a:lnTo>
                    <a:pt x="173" y="19"/>
                  </a:lnTo>
                  <a:lnTo>
                    <a:pt x="174" y="18"/>
                  </a:lnTo>
                  <a:lnTo>
                    <a:pt x="175" y="17"/>
                  </a:lnTo>
                  <a:lnTo>
                    <a:pt x="176" y="16"/>
                  </a:lnTo>
                  <a:lnTo>
                    <a:pt x="176" y="16"/>
                  </a:lnTo>
                  <a:lnTo>
                    <a:pt x="177" y="15"/>
                  </a:lnTo>
                  <a:lnTo>
                    <a:pt x="176" y="16"/>
                  </a:lnTo>
                  <a:lnTo>
                    <a:pt x="177" y="16"/>
                  </a:lnTo>
                  <a:lnTo>
                    <a:pt x="177" y="16"/>
                  </a:lnTo>
                  <a:lnTo>
                    <a:pt x="177" y="16"/>
                  </a:lnTo>
                  <a:lnTo>
                    <a:pt x="177" y="16"/>
                  </a:lnTo>
                  <a:lnTo>
                    <a:pt x="177" y="16"/>
                  </a:lnTo>
                  <a:lnTo>
                    <a:pt x="179" y="14"/>
                  </a:lnTo>
                  <a:lnTo>
                    <a:pt x="179" y="14"/>
                  </a:lnTo>
                  <a:lnTo>
                    <a:pt x="180" y="14"/>
                  </a:lnTo>
                  <a:lnTo>
                    <a:pt x="180" y="14"/>
                  </a:lnTo>
                  <a:lnTo>
                    <a:pt x="181" y="13"/>
                  </a:lnTo>
                  <a:lnTo>
                    <a:pt x="184" y="11"/>
                  </a:lnTo>
                  <a:lnTo>
                    <a:pt x="184" y="11"/>
                  </a:lnTo>
                  <a:lnTo>
                    <a:pt x="184" y="11"/>
                  </a:lnTo>
                  <a:lnTo>
                    <a:pt x="184" y="11"/>
                  </a:lnTo>
                  <a:lnTo>
                    <a:pt x="184" y="10"/>
                  </a:lnTo>
                  <a:lnTo>
                    <a:pt x="184" y="10"/>
                  </a:lnTo>
                  <a:lnTo>
                    <a:pt x="184" y="10"/>
                  </a:lnTo>
                  <a:lnTo>
                    <a:pt x="184" y="10"/>
                  </a:lnTo>
                  <a:lnTo>
                    <a:pt x="184" y="10"/>
                  </a:lnTo>
                  <a:lnTo>
                    <a:pt x="184" y="10"/>
                  </a:lnTo>
                  <a:lnTo>
                    <a:pt x="184" y="10"/>
                  </a:lnTo>
                  <a:lnTo>
                    <a:pt x="184" y="9"/>
                  </a:lnTo>
                  <a:lnTo>
                    <a:pt x="184" y="9"/>
                  </a:lnTo>
                  <a:lnTo>
                    <a:pt x="184" y="9"/>
                  </a:lnTo>
                  <a:lnTo>
                    <a:pt x="185" y="10"/>
                  </a:lnTo>
                  <a:lnTo>
                    <a:pt x="186" y="10"/>
                  </a:lnTo>
                  <a:lnTo>
                    <a:pt x="190" y="12"/>
                  </a:lnTo>
                  <a:lnTo>
                    <a:pt x="190" y="12"/>
                  </a:lnTo>
                  <a:lnTo>
                    <a:pt x="193" y="13"/>
                  </a:lnTo>
                  <a:lnTo>
                    <a:pt x="193" y="13"/>
                  </a:lnTo>
                  <a:lnTo>
                    <a:pt x="195" y="14"/>
                  </a:lnTo>
                  <a:lnTo>
                    <a:pt x="195" y="15"/>
                  </a:lnTo>
                  <a:lnTo>
                    <a:pt x="195" y="15"/>
                  </a:lnTo>
                  <a:lnTo>
                    <a:pt x="195" y="15"/>
                  </a:lnTo>
                  <a:lnTo>
                    <a:pt x="199" y="15"/>
                  </a:lnTo>
                  <a:lnTo>
                    <a:pt x="199" y="15"/>
                  </a:lnTo>
                  <a:lnTo>
                    <a:pt x="201" y="14"/>
                  </a:lnTo>
                  <a:lnTo>
                    <a:pt x="202" y="14"/>
                  </a:lnTo>
                  <a:lnTo>
                    <a:pt x="207" y="12"/>
                  </a:lnTo>
                  <a:lnTo>
                    <a:pt x="207" y="11"/>
                  </a:lnTo>
                  <a:lnTo>
                    <a:pt x="208" y="10"/>
                  </a:lnTo>
                  <a:lnTo>
                    <a:pt x="209" y="9"/>
                  </a:lnTo>
                  <a:lnTo>
                    <a:pt x="209" y="9"/>
                  </a:lnTo>
                  <a:lnTo>
                    <a:pt x="209" y="9"/>
                  </a:lnTo>
                  <a:lnTo>
                    <a:pt x="209" y="9"/>
                  </a:lnTo>
                  <a:lnTo>
                    <a:pt x="209" y="9"/>
                  </a:lnTo>
                  <a:lnTo>
                    <a:pt x="209" y="9"/>
                  </a:lnTo>
                  <a:lnTo>
                    <a:pt x="209" y="9"/>
                  </a:lnTo>
                  <a:lnTo>
                    <a:pt x="209" y="9"/>
                  </a:lnTo>
                  <a:lnTo>
                    <a:pt x="210" y="9"/>
                  </a:lnTo>
                  <a:lnTo>
                    <a:pt x="210" y="9"/>
                  </a:lnTo>
                  <a:lnTo>
                    <a:pt x="211" y="8"/>
                  </a:lnTo>
                  <a:lnTo>
                    <a:pt x="211" y="7"/>
                  </a:lnTo>
                  <a:lnTo>
                    <a:pt x="211" y="7"/>
                  </a:lnTo>
                  <a:lnTo>
                    <a:pt x="211" y="6"/>
                  </a:lnTo>
                  <a:lnTo>
                    <a:pt x="214" y="5"/>
                  </a:lnTo>
                  <a:lnTo>
                    <a:pt x="214" y="7"/>
                  </a:lnTo>
                  <a:lnTo>
                    <a:pt x="214" y="7"/>
                  </a:lnTo>
                  <a:lnTo>
                    <a:pt x="214" y="7"/>
                  </a:lnTo>
                  <a:lnTo>
                    <a:pt x="215" y="7"/>
                  </a:lnTo>
                  <a:lnTo>
                    <a:pt x="217" y="6"/>
                  </a:lnTo>
                  <a:lnTo>
                    <a:pt x="218" y="6"/>
                  </a:lnTo>
                  <a:lnTo>
                    <a:pt x="218" y="6"/>
                  </a:lnTo>
                  <a:lnTo>
                    <a:pt x="218" y="6"/>
                  </a:lnTo>
                  <a:lnTo>
                    <a:pt x="219" y="6"/>
                  </a:lnTo>
                  <a:lnTo>
                    <a:pt x="219" y="6"/>
                  </a:lnTo>
                  <a:lnTo>
                    <a:pt x="221" y="7"/>
                  </a:lnTo>
                  <a:lnTo>
                    <a:pt x="221" y="7"/>
                  </a:lnTo>
                  <a:lnTo>
                    <a:pt x="221" y="7"/>
                  </a:lnTo>
                  <a:lnTo>
                    <a:pt x="222" y="9"/>
                  </a:lnTo>
                  <a:lnTo>
                    <a:pt x="222" y="11"/>
                  </a:lnTo>
                  <a:lnTo>
                    <a:pt x="222" y="11"/>
                  </a:lnTo>
                  <a:lnTo>
                    <a:pt x="222" y="11"/>
                  </a:lnTo>
                  <a:lnTo>
                    <a:pt x="222" y="11"/>
                  </a:lnTo>
                  <a:lnTo>
                    <a:pt x="221" y="12"/>
                  </a:lnTo>
                  <a:lnTo>
                    <a:pt x="221" y="12"/>
                  </a:lnTo>
                  <a:lnTo>
                    <a:pt x="220" y="13"/>
                  </a:lnTo>
                  <a:lnTo>
                    <a:pt x="219" y="13"/>
                  </a:lnTo>
                  <a:lnTo>
                    <a:pt x="219" y="13"/>
                  </a:lnTo>
                  <a:lnTo>
                    <a:pt x="219" y="13"/>
                  </a:lnTo>
                  <a:lnTo>
                    <a:pt x="219" y="13"/>
                  </a:lnTo>
                  <a:lnTo>
                    <a:pt x="218" y="13"/>
                  </a:lnTo>
                  <a:lnTo>
                    <a:pt x="218" y="13"/>
                  </a:lnTo>
                  <a:lnTo>
                    <a:pt x="218" y="14"/>
                  </a:lnTo>
                  <a:lnTo>
                    <a:pt x="218" y="14"/>
                  </a:lnTo>
                  <a:lnTo>
                    <a:pt x="218" y="14"/>
                  </a:lnTo>
                  <a:lnTo>
                    <a:pt x="220" y="15"/>
                  </a:lnTo>
                  <a:lnTo>
                    <a:pt x="220" y="15"/>
                  </a:lnTo>
                  <a:lnTo>
                    <a:pt x="220" y="15"/>
                  </a:lnTo>
                  <a:lnTo>
                    <a:pt x="221" y="15"/>
                  </a:lnTo>
                  <a:lnTo>
                    <a:pt x="223" y="15"/>
                  </a:lnTo>
                  <a:lnTo>
                    <a:pt x="225" y="18"/>
                  </a:lnTo>
                  <a:lnTo>
                    <a:pt x="225" y="18"/>
                  </a:lnTo>
                  <a:lnTo>
                    <a:pt x="225" y="19"/>
                  </a:lnTo>
                  <a:lnTo>
                    <a:pt x="225" y="20"/>
                  </a:lnTo>
                  <a:lnTo>
                    <a:pt x="225" y="20"/>
                  </a:lnTo>
                  <a:lnTo>
                    <a:pt x="225" y="20"/>
                  </a:lnTo>
                  <a:lnTo>
                    <a:pt x="225" y="21"/>
                  </a:lnTo>
                  <a:lnTo>
                    <a:pt x="226" y="21"/>
                  </a:lnTo>
                  <a:lnTo>
                    <a:pt x="226" y="21"/>
                  </a:lnTo>
                  <a:lnTo>
                    <a:pt x="226" y="21"/>
                  </a:lnTo>
                  <a:lnTo>
                    <a:pt x="226" y="21"/>
                  </a:lnTo>
                  <a:lnTo>
                    <a:pt x="226" y="22"/>
                  </a:lnTo>
                  <a:lnTo>
                    <a:pt x="226" y="22"/>
                  </a:lnTo>
                  <a:lnTo>
                    <a:pt x="223" y="25"/>
                  </a:lnTo>
                  <a:lnTo>
                    <a:pt x="220" y="27"/>
                  </a:lnTo>
                  <a:lnTo>
                    <a:pt x="218" y="27"/>
                  </a:lnTo>
                  <a:lnTo>
                    <a:pt x="217" y="27"/>
                  </a:lnTo>
                  <a:lnTo>
                    <a:pt x="217" y="27"/>
                  </a:lnTo>
                  <a:lnTo>
                    <a:pt x="212" y="29"/>
                  </a:lnTo>
                  <a:lnTo>
                    <a:pt x="212" y="29"/>
                  </a:lnTo>
                  <a:lnTo>
                    <a:pt x="211" y="30"/>
                  </a:lnTo>
                  <a:lnTo>
                    <a:pt x="211" y="30"/>
                  </a:lnTo>
                  <a:lnTo>
                    <a:pt x="211" y="30"/>
                  </a:lnTo>
                  <a:lnTo>
                    <a:pt x="211" y="30"/>
                  </a:lnTo>
                  <a:lnTo>
                    <a:pt x="211" y="30"/>
                  </a:lnTo>
                  <a:lnTo>
                    <a:pt x="211" y="31"/>
                  </a:lnTo>
                  <a:lnTo>
                    <a:pt x="211" y="31"/>
                  </a:lnTo>
                  <a:lnTo>
                    <a:pt x="210" y="31"/>
                  </a:lnTo>
                  <a:lnTo>
                    <a:pt x="210" y="31"/>
                  </a:lnTo>
                  <a:lnTo>
                    <a:pt x="210" y="31"/>
                  </a:lnTo>
                  <a:lnTo>
                    <a:pt x="210" y="31"/>
                  </a:lnTo>
                  <a:lnTo>
                    <a:pt x="209" y="32"/>
                  </a:lnTo>
                  <a:lnTo>
                    <a:pt x="209" y="32"/>
                  </a:lnTo>
                  <a:lnTo>
                    <a:pt x="207" y="31"/>
                  </a:lnTo>
                  <a:lnTo>
                    <a:pt x="203" y="30"/>
                  </a:lnTo>
                  <a:lnTo>
                    <a:pt x="201" y="29"/>
                  </a:lnTo>
                  <a:lnTo>
                    <a:pt x="201" y="30"/>
                  </a:lnTo>
                  <a:lnTo>
                    <a:pt x="201" y="30"/>
                  </a:lnTo>
                  <a:lnTo>
                    <a:pt x="201" y="30"/>
                  </a:lnTo>
                  <a:lnTo>
                    <a:pt x="201" y="30"/>
                  </a:lnTo>
                  <a:lnTo>
                    <a:pt x="201" y="30"/>
                  </a:lnTo>
                  <a:lnTo>
                    <a:pt x="201" y="31"/>
                  </a:lnTo>
                  <a:lnTo>
                    <a:pt x="201" y="31"/>
                  </a:lnTo>
                  <a:lnTo>
                    <a:pt x="201" y="31"/>
                  </a:lnTo>
                  <a:lnTo>
                    <a:pt x="201" y="31"/>
                  </a:lnTo>
                  <a:lnTo>
                    <a:pt x="202" y="32"/>
                  </a:lnTo>
                  <a:lnTo>
                    <a:pt x="202" y="32"/>
                  </a:lnTo>
                  <a:lnTo>
                    <a:pt x="203" y="34"/>
                  </a:lnTo>
                  <a:lnTo>
                    <a:pt x="203" y="34"/>
                  </a:lnTo>
                  <a:lnTo>
                    <a:pt x="203" y="34"/>
                  </a:lnTo>
                  <a:lnTo>
                    <a:pt x="203" y="34"/>
                  </a:lnTo>
                  <a:lnTo>
                    <a:pt x="203" y="34"/>
                  </a:lnTo>
                  <a:lnTo>
                    <a:pt x="203" y="34"/>
                  </a:lnTo>
                  <a:lnTo>
                    <a:pt x="202" y="35"/>
                  </a:lnTo>
                  <a:lnTo>
                    <a:pt x="202" y="35"/>
                  </a:lnTo>
                  <a:lnTo>
                    <a:pt x="201" y="36"/>
                  </a:lnTo>
                  <a:lnTo>
                    <a:pt x="201" y="36"/>
                  </a:lnTo>
                  <a:lnTo>
                    <a:pt x="201" y="36"/>
                  </a:lnTo>
                  <a:lnTo>
                    <a:pt x="201" y="36"/>
                  </a:lnTo>
                  <a:lnTo>
                    <a:pt x="201" y="36"/>
                  </a:lnTo>
                  <a:lnTo>
                    <a:pt x="201" y="36"/>
                  </a:lnTo>
                  <a:lnTo>
                    <a:pt x="201" y="37"/>
                  </a:lnTo>
                  <a:lnTo>
                    <a:pt x="201" y="37"/>
                  </a:lnTo>
                  <a:lnTo>
                    <a:pt x="201" y="37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5" y="41"/>
                  </a:lnTo>
                  <a:lnTo>
                    <a:pt x="205" y="41"/>
                  </a:lnTo>
                  <a:lnTo>
                    <a:pt x="205" y="41"/>
                  </a:lnTo>
                  <a:lnTo>
                    <a:pt x="206" y="41"/>
                  </a:lnTo>
                  <a:lnTo>
                    <a:pt x="206" y="41"/>
                  </a:lnTo>
                  <a:lnTo>
                    <a:pt x="206" y="42"/>
                  </a:lnTo>
                  <a:lnTo>
                    <a:pt x="207" y="42"/>
                  </a:lnTo>
                  <a:lnTo>
                    <a:pt x="207" y="42"/>
                  </a:lnTo>
                  <a:lnTo>
                    <a:pt x="207" y="42"/>
                  </a:lnTo>
                  <a:lnTo>
                    <a:pt x="207" y="42"/>
                  </a:lnTo>
                  <a:lnTo>
                    <a:pt x="207" y="43"/>
                  </a:lnTo>
                  <a:lnTo>
                    <a:pt x="207" y="43"/>
                  </a:lnTo>
                  <a:lnTo>
                    <a:pt x="208" y="43"/>
                  </a:lnTo>
                  <a:lnTo>
                    <a:pt x="209" y="44"/>
                  </a:lnTo>
                  <a:lnTo>
                    <a:pt x="209" y="44"/>
                  </a:lnTo>
                  <a:lnTo>
                    <a:pt x="209" y="44"/>
                  </a:lnTo>
                  <a:lnTo>
                    <a:pt x="209" y="44"/>
                  </a:lnTo>
                  <a:lnTo>
                    <a:pt x="211" y="42"/>
                  </a:lnTo>
                  <a:lnTo>
                    <a:pt x="212" y="41"/>
                  </a:lnTo>
                  <a:lnTo>
                    <a:pt x="214" y="39"/>
                  </a:lnTo>
                  <a:lnTo>
                    <a:pt x="215" y="38"/>
                  </a:lnTo>
                  <a:lnTo>
                    <a:pt x="218" y="38"/>
                  </a:lnTo>
                  <a:lnTo>
                    <a:pt x="221" y="39"/>
                  </a:lnTo>
                  <a:lnTo>
                    <a:pt x="221" y="39"/>
                  </a:lnTo>
                  <a:lnTo>
                    <a:pt x="221" y="39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23" y="40"/>
                  </a:lnTo>
                  <a:lnTo>
                    <a:pt x="223" y="40"/>
                  </a:lnTo>
                  <a:lnTo>
                    <a:pt x="223" y="41"/>
                  </a:lnTo>
                  <a:lnTo>
                    <a:pt x="225" y="44"/>
                  </a:lnTo>
                  <a:lnTo>
                    <a:pt x="226" y="45"/>
                  </a:lnTo>
                  <a:lnTo>
                    <a:pt x="228" y="45"/>
                  </a:lnTo>
                  <a:lnTo>
                    <a:pt x="228" y="45"/>
                  </a:lnTo>
                  <a:lnTo>
                    <a:pt x="228" y="45"/>
                  </a:lnTo>
                  <a:lnTo>
                    <a:pt x="228" y="45"/>
                  </a:lnTo>
                  <a:lnTo>
                    <a:pt x="228" y="45"/>
                  </a:lnTo>
                  <a:lnTo>
                    <a:pt x="229" y="45"/>
                  </a:lnTo>
                  <a:lnTo>
                    <a:pt x="231" y="45"/>
                  </a:lnTo>
                  <a:lnTo>
                    <a:pt x="231" y="45"/>
                  </a:lnTo>
                  <a:lnTo>
                    <a:pt x="231" y="45"/>
                  </a:lnTo>
                  <a:lnTo>
                    <a:pt x="231" y="45"/>
                  </a:lnTo>
                  <a:lnTo>
                    <a:pt x="231" y="45"/>
                  </a:lnTo>
                  <a:lnTo>
                    <a:pt x="231" y="45"/>
                  </a:lnTo>
                  <a:lnTo>
                    <a:pt x="231" y="45"/>
                  </a:lnTo>
                  <a:lnTo>
                    <a:pt x="231" y="46"/>
                  </a:lnTo>
                  <a:lnTo>
                    <a:pt x="231" y="46"/>
                  </a:lnTo>
                  <a:lnTo>
                    <a:pt x="231" y="47"/>
                  </a:lnTo>
                  <a:lnTo>
                    <a:pt x="231" y="47"/>
                  </a:lnTo>
                  <a:lnTo>
                    <a:pt x="231" y="47"/>
                  </a:lnTo>
                  <a:lnTo>
                    <a:pt x="231" y="47"/>
                  </a:lnTo>
                  <a:lnTo>
                    <a:pt x="230" y="47"/>
                  </a:lnTo>
                  <a:lnTo>
                    <a:pt x="230" y="47"/>
                  </a:lnTo>
                  <a:lnTo>
                    <a:pt x="230" y="47"/>
                  </a:lnTo>
                  <a:lnTo>
                    <a:pt x="230" y="47"/>
                  </a:lnTo>
                  <a:lnTo>
                    <a:pt x="230" y="47"/>
                  </a:lnTo>
                  <a:lnTo>
                    <a:pt x="230" y="47"/>
                  </a:lnTo>
                  <a:lnTo>
                    <a:pt x="229" y="47"/>
                  </a:lnTo>
                  <a:lnTo>
                    <a:pt x="229" y="47"/>
                  </a:lnTo>
                  <a:lnTo>
                    <a:pt x="228" y="47"/>
                  </a:lnTo>
                  <a:lnTo>
                    <a:pt x="228" y="47"/>
                  </a:lnTo>
                  <a:lnTo>
                    <a:pt x="228" y="47"/>
                  </a:lnTo>
                  <a:lnTo>
                    <a:pt x="227" y="47"/>
                  </a:lnTo>
                  <a:lnTo>
                    <a:pt x="227" y="47"/>
                  </a:lnTo>
                  <a:lnTo>
                    <a:pt x="227" y="48"/>
                  </a:lnTo>
                  <a:lnTo>
                    <a:pt x="227" y="48"/>
                  </a:lnTo>
                  <a:lnTo>
                    <a:pt x="228" y="48"/>
                  </a:lnTo>
                  <a:lnTo>
                    <a:pt x="228" y="48"/>
                  </a:lnTo>
                  <a:lnTo>
                    <a:pt x="228" y="49"/>
                  </a:lnTo>
                  <a:lnTo>
                    <a:pt x="228" y="49"/>
                  </a:lnTo>
                  <a:lnTo>
                    <a:pt x="229" y="50"/>
                  </a:lnTo>
                  <a:lnTo>
                    <a:pt x="230" y="52"/>
                  </a:lnTo>
                  <a:lnTo>
                    <a:pt x="231" y="52"/>
                  </a:lnTo>
                  <a:lnTo>
                    <a:pt x="231" y="52"/>
                  </a:lnTo>
                  <a:lnTo>
                    <a:pt x="230" y="52"/>
                  </a:lnTo>
                  <a:lnTo>
                    <a:pt x="230" y="53"/>
                  </a:lnTo>
                  <a:lnTo>
                    <a:pt x="230" y="53"/>
                  </a:lnTo>
                  <a:lnTo>
                    <a:pt x="230" y="53"/>
                  </a:lnTo>
                  <a:lnTo>
                    <a:pt x="230" y="53"/>
                  </a:lnTo>
                  <a:lnTo>
                    <a:pt x="230" y="53"/>
                  </a:lnTo>
                  <a:lnTo>
                    <a:pt x="230" y="53"/>
                  </a:lnTo>
                  <a:lnTo>
                    <a:pt x="230" y="53"/>
                  </a:lnTo>
                  <a:lnTo>
                    <a:pt x="230" y="53"/>
                  </a:lnTo>
                  <a:lnTo>
                    <a:pt x="228" y="53"/>
                  </a:lnTo>
                  <a:lnTo>
                    <a:pt x="228" y="53"/>
                  </a:lnTo>
                  <a:lnTo>
                    <a:pt x="228" y="53"/>
                  </a:lnTo>
                  <a:lnTo>
                    <a:pt x="228" y="54"/>
                  </a:lnTo>
                  <a:lnTo>
                    <a:pt x="227" y="54"/>
                  </a:lnTo>
                  <a:lnTo>
                    <a:pt x="226" y="55"/>
                  </a:lnTo>
                  <a:lnTo>
                    <a:pt x="226" y="55"/>
                  </a:lnTo>
                  <a:lnTo>
                    <a:pt x="226" y="56"/>
                  </a:lnTo>
                  <a:lnTo>
                    <a:pt x="226" y="56"/>
                  </a:lnTo>
                  <a:lnTo>
                    <a:pt x="226" y="56"/>
                  </a:lnTo>
                  <a:lnTo>
                    <a:pt x="226" y="56"/>
                  </a:lnTo>
                  <a:lnTo>
                    <a:pt x="225" y="57"/>
                  </a:lnTo>
                  <a:lnTo>
                    <a:pt x="225" y="57"/>
                  </a:lnTo>
                  <a:lnTo>
                    <a:pt x="225" y="57"/>
                  </a:lnTo>
                  <a:lnTo>
                    <a:pt x="225" y="57"/>
                  </a:lnTo>
                  <a:lnTo>
                    <a:pt x="225" y="57"/>
                  </a:lnTo>
                  <a:lnTo>
                    <a:pt x="225" y="57"/>
                  </a:lnTo>
                  <a:lnTo>
                    <a:pt x="225" y="57"/>
                  </a:lnTo>
                  <a:lnTo>
                    <a:pt x="225" y="58"/>
                  </a:lnTo>
                  <a:lnTo>
                    <a:pt x="225" y="58"/>
                  </a:lnTo>
                  <a:lnTo>
                    <a:pt x="226" y="58"/>
                  </a:lnTo>
                  <a:lnTo>
                    <a:pt x="227" y="58"/>
                  </a:lnTo>
                  <a:lnTo>
                    <a:pt x="229" y="58"/>
                  </a:lnTo>
                  <a:lnTo>
                    <a:pt x="230" y="57"/>
                  </a:lnTo>
                  <a:lnTo>
                    <a:pt x="230" y="57"/>
                  </a:lnTo>
                  <a:lnTo>
                    <a:pt x="230" y="57"/>
                  </a:lnTo>
                  <a:lnTo>
                    <a:pt x="230" y="58"/>
                  </a:lnTo>
                  <a:lnTo>
                    <a:pt x="230" y="58"/>
                  </a:lnTo>
                  <a:lnTo>
                    <a:pt x="230" y="58"/>
                  </a:lnTo>
                  <a:lnTo>
                    <a:pt x="230" y="58"/>
                  </a:lnTo>
                  <a:lnTo>
                    <a:pt x="230" y="58"/>
                  </a:lnTo>
                  <a:lnTo>
                    <a:pt x="230" y="58"/>
                  </a:lnTo>
                  <a:lnTo>
                    <a:pt x="230" y="58"/>
                  </a:lnTo>
                  <a:lnTo>
                    <a:pt x="230" y="58"/>
                  </a:lnTo>
                  <a:lnTo>
                    <a:pt x="230" y="59"/>
                  </a:lnTo>
                  <a:lnTo>
                    <a:pt x="230" y="59"/>
                  </a:lnTo>
                  <a:lnTo>
                    <a:pt x="230" y="59"/>
                  </a:lnTo>
                  <a:lnTo>
                    <a:pt x="230" y="59"/>
                  </a:lnTo>
                  <a:lnTo>
                    <a:pt x="230" y="59"/>
                  </a:lnTo>
                  <a:lnTo>
                    <a:pt x="230" y="59"/>
                  </a:lnTo>
                  <a:lnTo>
                    <a:pt x="230" y="59"/>
                  </a:lnTo>
                  <a:lnTo>
                    <a:pt x="230" y="59"/>
                  </a:lnTo>
                  <a:lnTo>
                    <a:pt x="234" y="61"/>
                  </a:lnTo>
                  <a:lnTo>
                    <a:pt x="235" y="64"/>
                  </a:lnTo>
                  <a:lnTo>
                    <a:pt x="235" y="64"/>
                  </a:lnTo>
                  <a:lnTo>
                    <a:pt x="235" y="64"/>
                  </a:lnTo>
                  <a:lnTo>
                    <a:pt x="234" y="65"/>
                  </a:lnTo>
                  <a:lnTo>
                    <a:pt x="234" y="65"/>
                  </a:lnTo>
                  <a:lnTo>
                    <a:pt x="234" y="66"/>
                  </a:lnTo>
                  <a:lnTo>
                    <a:pt x="234" y="66"/>
                  </a:lnTo>
                  <a:lnTo>
                    <a:pt x="234" y="67"/>
                  </a:lnTo>
                  <a:lnTo>
                    <a:pt x="234" y="67"/>
                  </a:lnTo>
                  <a:lnTo>
                    <a:pt x="234" y="67"/>
                  </a:lnTo>
                  <a:lnTo>
                    <a:pt x="235" y="69"/>
                  </a:lnTo>
                  <a:lnTo>
                    <a:pt x="235" y="69"/>
                  </a:lnTo>
                  <a:lnTo>
                    <a:pt x="235" y="69"/>
                  </a:lnTo>
                  <a:lnTo>
                    <a:pt x="235" y="69"/>
                  </a:lnTo>
                  <a:lnTo>
                    <a:pt x="235" y="69"/>
                  </a:lnTo>
                  <a:lnTo>
                    <a:pt x="235" y="70"/>
                  </a:lnTo>
                  <a:lnTo>
                    <a:pt x="235" y="70"/>
                  </a:lnTo>
                  <a:lnTo>
                    <a:pt x="235" y="70"/>
                  </a:lnTo>
                  <a:lnTo>
                    <a:pt x="234" y="72"/>
                  </a:lnTo>
                  <a:lnTo>
                    <a:pt x="234" y="72"/>
                  </a:lnTo>
                  <a:lnTo>
                    <a:pt x="233" y="72"/>
                  </a:lnTo>
                  <a:lnTo>
                    <a:pt x="233" y="72"/>
                  </a:lnTo>
                  <a:lnTo>
                    <a:pt x="233" y="73"/>
                  </a:lnTo>
                  <a:lnTo>
                    <a:pt x="234" y="74"/>
                  </a:lnTo>
                  <a:lnTo>
                    <a:pt x="234" y="75"/>
                  </a:lnTo>
                  <a:lnTo>
                    <a:pt x="234" y="75"/>
                  </a:lnTo>
                  <a:lnTo>
                    <a:pt x="234" y="75"/>
                  </a:lnTo>
                  <a:lnTo>
                    <a:pt x="234" y="75"/>
                  </a:lnTo>
                  <a:lnTo>
                    <a:pt x="235" y="75"/>
                  </a:lnTo>
                  <a:lnTo>
                    <a:pt x="235" y="76"/>
                  </a:lnTo>
                  <a:lnTo>
                    <a:pt x="235" y="76"/>
                  </a:lnTo>
                  <a:lnTo>
                    <a:pt x="235" y="76"/>
                  </a:lnTo>
                  <a:lnTo>
                    <a:pt x="236" y="77"/>
                  </a:lnTo>
                  <a:lnTo>
                    <a:pt x="236" y="79"/>
                  </a:lnTo>
                  <a:lnTo>
                    <a:pt x="236" y="80"/>
                  </a:lnTo>
                  <a:lnTo>
                    <a:pt x="235" y="84"/>
                  </a:lnTo>
                  <a:lnTo>
                    <a:pt x="235" y="85"/>
                  </a:lnTo>
                  <a:lnTo>
                    <a:pt x="234" y="87"/>
                  </a:lnTo>
                  <a:lnTo>
                    <a:pt x="234" y="87"/>
                  </a:lnTo>
                  <a:lnTo>
                    <a:pt x="234" y="87"/>
                  </a:lnTo>
                  <a:lnTo>
                    <a:pt x="233" y="88"/>
                  </a:lnTo>
                  <a:lnTo>
                    <a:pt x="233" y="88"/>
                  </a:lnTo>
                  <a:lnTo>
                    <a:pt x="233" y="92"/>
                  </a:lnTo>
                  <a:lnTo>
                    <a:pt x="233" y="94"/>
                  </a:lnTo>
                  <a:lnTo>
                    <a:pt x="233" y="94"/>
                  </a:lnTo>
                  <a:lnTo>
                    <a:pt x="233" y="94"/>
                  </a:lnTo>
                  <a:lnTo>
                    <a:pt x="233" y="95"/>
                  </a:lnTo>
                  <a:lnTo>
                    <a:pt x="233" y="95"/>
                  </a:lnTo>
                  <a:lnTo>
                    <a:pt x="233" y="97"/>
                  </a:lnTo>
                  <a:lnTo>
                    <a:pt x="232" y="97"/>
                  </a:lnTo>
                  <a:lnTo>
                    <a:pt x="232" y="97"/>
                  </a:lnTo>
                  <a:lnTo>
                    <a:pt x="232" y="97"/>
                  </a:lnTo>
                  <a:lnTo>
                    <a:pt x="232" y="97"/>
                  </a:lnTo>
                  <a:lnTo>
                    <a:pt x="232" y="97"/>
                  </a:lnTo>
                  <a:lnTo>
                    <a:pt x="232" y="97"/>
                  </a:lnTo>
                  <a:lnTo>
                    <a:pt x="231" y="97"/>
                  </a:lnTo>
                  <a:lnTo>
                    <a:pt x="231" y="97"/>
                  </a:lnTo>
                  <a:lnTo>
                    <a:pt x="231" y="97"/>
                  </a:lnTo>
                  <a:lnTo>
                    <a:pt x="231" y="97"/>
                  </a:lnTo>
                  <a:lnTo>
                    <a:pt x="231" y="97"/>
                  </a:lnTo>
                  <a:lnTo>
                    <a:pt x="231" y="97"/>
                  </a:lnTo>
                  <a:lnTo>
                    <a:pt x="230" y="97"/>
                  </a:lnTo>
                  <a:lnTo>
                    <a:pt x="230" y="97"/>
                  </a:lnTo>
                  <a:lnTo>
                    <a:pt x="229" y="97"/>
                  </a:lnTo>
                  <a:lnTo>
                    <a:pt x="229" y="97"/>
                  </a:lnTo>
                  <a:lnTo>
                    <a:pt x="229" y="97"/>
                  </a:lnTo>
                  <a:lnTo>
                    <a:pt x="229" y="97"/>
                  </a:lnTo>
                  <a:lnTo>
                    <a:pt x="229" y="97"/>
                  </a:lnTo>
                  <a:lnTo>
                    <a:pt x="230" y="99"/>
                  </a:lnTo>
                  <a:lnTo>
                    <a:pt x="230" y="99"/>
                  </a:lnTo>
                  <a:lnTo>
                    <a:pt x="230" y="100"/>
                  </a:lnTo>
                  <a:lnTo>
                    <a:pt x="231" y="102"/>
                  </a:lnTo>
                  <a:lnTo>
                    <a:pt x="232" y="102"/>
                  </a:lnTo>
                  <a:lnTo>
                    <a:pt x="232" y="102"/>
                  </a:lnTo>
                  <a:lnTo>
                    <a:pt x="232" y="103"/>
                  </a:lnTo>
                  <a:lnTo>
                    <a:pt x="232" y="103"/>
                  </a:lnTo>
                  <a:lnTo>
                    <a:pt x="232" y="103"/>
                  </a:lnTo>
                  <a:lnTo>
                    <a:pt x="232" y="103"/>
                  </a:lnTo>
                  <a:lnTo>
                    <a:pt x="232" y="103"/>
                  </a:lnTo>
                  <a:lnTo>
                    <a:pt x="232" y="103"/>
                  </a:lnTo>
                  <a:lnTo>
                    <a:pt x="233" y="103"/>
                  </a:lnTo>
                  <a:lnTo>
                    <a:pt x="233" y="103"/>
                  </a:lnTo>
                  <a:lnTo>
                    <a:pt x="233" y="103"/>
                  </a:lnTo>
                  <a:lnTo>
                    <a:pt x="233" y="103"/>
                  </a:lnTo>
                  <a:lnTo>
                    <a:pt x="233" y="103"/>
                  </a:lnTo>
                  <a:lnTo>
                    <a:pt x="233" y="103"/>
                  </a:lnTo>
                  <a:lnTo>
                    <a:pt x="233" y="103"/>
                  </a:lnTo>
                  <a:lnTo>
                    <a:pt x="233" y="103"/>
                  </a:lnTo>
                  <a:lnTo>
                    <a:pt x="234" y="103"/>
                  </a:lnTo>
                  <a:lnTo>
                    <a:pt x="234" y="103"/>
                  </a:lnTo>
                  <a:lnTo>
                    <a:pt x="235" y="104"/>
                  </a:lnTo>
                  <a:lnTo>
                    <a:pt x="236" y="104"/>
                  </a:lnTo>
                  <a:lnTo>
                    <a:pt x="240" y="105"/>
                  </a:lnTo>
                  <a:lnTo>
                    <a:pt x="241" y="105"/>
                  </a:lnTo>
                  <a:lnTo>
                    <a:pt x="243" y="105"/>
                  </a:lnTo>
                  <a:lnTo>
                    <a:pt x="245" y="106"/>
                  </a:lnTo>
                  <a:lnTo>
                    <a:pt x="246" y="106"/>
                  </a:lnTo>
                  <a:lnTo>
                    <a:pt x="246" y="106"/>
                  </a:lnTo>
                  <a:lnTo>
                    <a:pt x="247" y="107"/>
                  </a:lnTo>
                  <a:lnTo>
                    <a:pt x="247" y="107"/>
                  </a:lnTo>
                  <a:lnTo>
                    <a:pt x="247" y="107"/>
                  </a:lnTo>
                  <a:lnTo>
                    <a:pt x="247" y="107"/>
                  </a:lnTo>
                  <a:lnTo>
                    <a:pt x="247" y="108"/>
                  </a:lnTo>
                  <a:lnTo>
                    <a:pt x="247" y="108"/>
                  </a:lnTo>
                  <a:lnTo>
                    <a:pt x="247" y="108"/>
                  </a:lnTo>
                  <a:lnTo>
                    <a:pt x="247" y="108"/>
                  </a:lnTo>
                  <a:lnTo>
                    <a:pt x="247" y="109"/>
                  </a:lnTo>
                  <a:lnTo>
                    <a:pt x="247" y="110"/>
                  </a:lnTo>
                  <a:lnTo>
                    <a:pt x="247" y="110"/>
                  </a:lnTo>
                  <a:lnTo>
                    <a:pt x="247" y="110"/>
                  </a:lnTo>
                  <a:lnTo>
                    <a:pt x="248" y="110"/>
                  </a:lnTo>
                  <a:lnTo>
                    <a:pt x="252" y="112"/>
                  </a:lnTo>
                  <a:lnTo>
                    <a:pt x="259" y="114"/>
                  </a:lnTo>
                  <a:lnTo>
                    <a:pt x="259" y="114"/>
                  </a:lnTo>
                  <a:lnTo>
                    <a:pt x="259" y="114"/>
                  </a:lnTo>
                  <a:lnTo>
                    <a:pt x="260" y="114"/>
                  </a:lnTo>
                  <a:lnTo>
                    <a:pt x="260" y="114"/>
                  </a:lnTo>
                  <a:lnTo>
                    <a:pt x="260" y="114"/>
                  </a:lnTo>
                  <a:lnTo>
                    <a:pt x="264" y="112"/>
                  </a:lnTo>
                  <a:lnTo>
                    <a:pt x="264" y="112"/>
                  </a:lnTo>
                  <a:lnTo>
                    <a:pt x="264" y="110"/>
                  </a:lnTo>
                  <a:lnTo>
                    <a:pt x="264" y="110"/>
                  </a:lnTo>
                  <a:lnTo>
                    <a:pt x="264" y="110"/>
                  </a:lnTo>
                  <a:lnTo>
                    <a:pt x="265" y="110"/>
                  </a:lnTo>
                  <a:lnTo>
                    <a:pt x="266" y="110"/>
                  </a:lnTo>
                  <a:lnTo>
                    <a:pt x="271" y="110"/>
                  </a:lnTo>
                  <a:lnTo>
                    <a:pt x="275" y="109"/>
                  </a:lnTo>
                  <a:lnTo>
                    <a:pt x="275" y="109"/>
                  </a:lnTo>
                  <a:lnTo>
                    <a:pt x="275" y="110"/>
                  </a:lnTo>
                  <a:lnTo>
                    <a:pt x="275" y="112"/>
                  </a:lnTo>
                  <a:lnTo>
                    <a:pt x="275" y="113"/>
                  </a:lnTo>
                  <a:lnTo>
                    <a:pt x="275" y="113"/>
                  </a:lnTo>
                  <a:lnTo>
                    <a:pt x="276" y="118"/>
                  </a:lnTo>
                  <a:lnTo>
                    <a:pt x="276" y="118"/>
                  </a:lnTo>
                  <a:lnTo>
                    <a:pt x="278" y="120"/>
                  </a:lnTo>
                  <a:lnTo>
                    <a:pt x="279" y="120"/>
                  </a:lnTo>
                  <a:lnTo>
                    <a:pt x="280" y="121"/>
                  </a:lnTo>
                  <a:lnTo>
                    <a:pt x="280" y="121"/>
                  </a:lnTo>
                  <a:lnTo>
                    <a:pt x="280" y="121"/>
                  </a:lnTo>
                  <a:lnTo>
                    <a:pt x="280" y="122"/>
                  </a:lnTo>
                  <a:lnTo>
                    <a:pt x="280" y="122"/>
                  </a:lnTo>
                  <a:lnTo>
                    <a:pt x="280" y="125"/>
                  </a:lnTo>
                  <a:lnTo>
                    <a:pt x="280" y="125"/>
                  </a:lnTo>
                  <a:lnTo>
                    <a:pt x="279" y="125"/>
                  </a:lnTo>
                  <a:lnTo>
                    <a:pt x="279" y="127"/>
                  </a:lnTo>
                  <a:lnTo>
                    <a:pt x="279" y="128"/>
                  </a:lnTo>
                  <a:lnTo>
                    <a:pt x="278" y="129"/>
                  </a:lnTo>
                  <a:lnTo>
                    <a:pt x="278" y="129"/>
                  </a:lnTo>
                  <a:lnTo>
                    <a:pt x="278" y="129"/>
                  </a:lnTo>
                  <a:lnTo>
                    <a:pt x="279" y="132"/>
                  </a:lnTo>
                  <a:lnTo>
                    <a:pt x="279" y="132"/>
                  </a:lnTo>
                  <a:lnTo>
                    <a:pt x="279" y="133"/>
                  </a:lnTo>
                  <a:lnTo>
                    <a:pt x="279" y="133"/>
                  </a:lnTo>
                  <a:lnTo>
                    <a:pt x="280" y="133"/>
                  </a:lnTo>
                  <a:lnTo>
                    <a:pt x="280" y="134"/>
                  </a:lnTo>
                  <a:lnTo>
                    <a:pt x="280" y="134"/>
                  </a:lnTo>
                  <a:lnTo>
                    <a:pt x="280" y="135"/>
                  </a:lnTo>
                  <a:lnTo>
                    <a:pt x="279" y="136"/>
                  </a:lnTo>
                  <a:lnTo>
                    <a:pt x="279" y="137"/>
                  </a:lnTo>
                  <a:lnTo>
                    <a:pt x="278" y="138"/>
                  </a:lnTo>
                  <a:lnTo>
                    <a:pt x="278" y="138"/>
                  </a:lnTo>
                  <a:lnTo>
                    <a:pt x="278" y="138"/>
                  </a:lnTo>
                  <a:lnTo>
                    <a:pt x="278" y="138"/>
                  </a:lnTo>
                  <a:lnTo>
                    <a:pt x="279" y="139"/>
                  </a:lnTo>
                  <a:lnTo>
                    <a:pt x="279" y="141"/>
                  </a:lnTo>
                  <a:lnTo>
                    <a:pt x="279" y="142"/>
                  </a:lnTo>
                  <a:lnTo>
                    <a:pt x="279" y="143"/>
                  </a:lnTo>
                  <a:lnTo>
                    <a:pt x="279" y="144"/>
                  </a:lnTo>
                  <a:lnTo>
                    <a:pt x="279" y="144"/>
                  </a:lnTo>
                  <a:lnTo>
                    <a:pt x="278" y="144"/>
                  </a:lnTo>
                  <a:lnTo>
                    <a:pt x="278" y="144"/>
                  </a:lnTo>
                  <a:lnTo>
                    <a:pt x="277" y="149"/>
                  </a:lnTo>
                  <a:lnTo>
                    <a:pt x="277" y="149"/>
                  </a:lnTo>
                  <a:lnTo>
                    <a:pt x="278" y="151"/>
                  </a:lnTo>
                  <a:lnTo>
                    <a:pt x="278" y="152"/>
                  </a:lnTo>
                  <a:lnTo>
                    <a:pt x="278" y="152"/>
                  </a:lnTo>
                  <a:lnTo>
                    <a:pt x="278" y="152"/>
                  </a:lnTo>
                  <a:lnTo>
                    <a:pt x="278" y="152"/>
                  </a:lnTo>
                  <a:lnTo>
                    <a:pt x="278" y="152"/>
                  </a:lnTo>
                  <a:lnTo>
                    <a:pt x="278" y="152"/>
                  </a:lnTo>
                  <a:lnTo>
                    <a:pt x="278" y="152"/>
                  </a:lnTo>
                  <a:lnTo>
                    <a:pt x="278" y="152"/>
                  </a:lnTo>
                  <a:lnTo>
                    <a:pt x="278" y="152"/>
                  </a:lnTo>
                  <a:lnTo>
                    <a:pt x="278" y="152"/>
                  </a:lnTo>
                  <a:lnTo>
                    <a:pt x="278" y="153"/>
                  </a:lnTo>
                  <a:lnTo>
                    <a:pt x="278" y="153"/>
                  </a:lnTo>
                  <a:lnTo>
                    <a:pt x="278" y="154"/>
                  </a:lnTo>
                  <a:lnTo>
                    <a:pt x="278" y="154"/>
                  </a:lnTo>
                  <a:lnTo>
                    <a:pt x="278" y="155"/>
                  </a:lnTo>
                  <a:lnTo>
                    <a:pt x="279" y="156"/>
                  </a:lnTo>
                  <a:lnTo>
                    <a:pt x="279" y="157"/>
                  </a:lnTo>
                  <a:lnTo>
                    <a:pt x="279" y="159"/>
                  </a:lnTo>
                  <a:lnTo>
                    <a:pt x="278" y="159"/>
                  </a:lnTo>
                  <a:lnTo>
                    <a:pt x="278" y="159"/>
                  </a:lnTo>
                  <a:lnTo>
                    <a:pt x="278" y="160"/>
                  </a:lnTo>
                  <a:lnTo>
                    <a:pt x="278" y="160"/>
                  </a:lnTo>
                  <a:lnTo>
                    <a:pt x="277" y="161"/>
                  </a:lnTo>
                  <a:lnTo>
                    <a:pt x="277" y="161"/>
                  </a:lnTo>
                  <a:lnTo>
                    <a:pt x="277" y="161"/>
                  </a:lnTo>
                  <a:lnTo>
                    <a:pt x="277" y="162"/>
                  </a:lnTo>
                  <a:lnTo>
                    <a:pt x="277" y="162"/>
                  </a:lnTo>
                  <a:lnTo>
                    <a:pt x="277" y="162"/>
                  </a:lnTo>
                  <a:lnTo>
                    <a:pt x="280" y="163"/>
                  </a:lnTo>
                  <a:lnTo>
                    <a:pt x="281" y="163"/>
                  </a:lnTo>
                  <a:lnTo>
                    <a:pt x="281" y="163"/>
                  </a:lnTo>
                  <a:lnTo>
                    <a:pt x="281" y="163"/>
                  </a:lnTo>
                  <a:lnTo>
                    <a:pt x="282" y="163"/>
                  </a:lnTo>
                  <a:lnTo>
                    <a:pt x="284" y="163"/>
                  </a:lnTo>
                  <a:lnTo>
                    <a:pt x="287" y="164"/>
                  </a:lnTo>
                  <a:lnTo>
                    <a:pt x="289" y="164"/>
                  </a:lnTo>
                  <a:lnTo>
                    <a:pt x="289" y="164"/>
                  </a:lnTo>
                  <a:lnTo>
                    <a:pt x="293" y="164"/>
                  </a:lnTo>
                  <a:lnTo>
                    <a:pt x="293" y="163"/>
                  </a:lnTo>
                  <a:lnTo>
                    <a:pt x="293" y="163"/>
                  </a:lnTo>
                  <a:lnTo>
                    <a:pt x="294" y="163"/>
                  </a:lnTo>
                  <a:lnTo>
                    <a:pt x="295" y="162"/>
                  </a:lnTo>
                  <a:lnTo>
                    <a:pt x="295" y="162"/>
                  </a:lnTo>
                  <a:lnTo>
                    <a:pt x="295" y="162"/>
                  </a:lnTo>
                  <a:lnTo>
                    <a:pt x="295" y="162"/>
                  </a:lnTo>
                  <a:lnTo>
                    <a:pt x="295" y="162"/>
                  </a:lnTo>
                  <a:lnTo>
                    <a:pt x="295" y="162"/>
                  </a:lnTo>
                  <a:lnTo>
                    <a:pt x="295" y="162"/>
                  </a:lnTo>
                  <a:lnTo>
                    <a:pt x="298" y="161"/>
                  </a:lnTo>
                  <a:lnTo>
                    <a:pt x="302" y="161"/>
                  </a:lnTo>
                  <a:lnTo>
                    <a:pt x="302" y="162"/>
                  </a:lnTo>
                  <a:lnTo>
                    <a:pt x="302" y="163"/>
                  </a:lnTo>
                  <a:lnTo>
                    <a:pt x="302" y="165"/>
                  </a:lnTo>
                  <a:lnTo>
                    <a:pt x="302" y="166"/>
                  </a:lnTo>
                  <a:lnTo>
                    <a:pt x="302" y="166"/>
                  </a:lnTo>
                  <a:lnTo>
                    <a:pt x="302" y="166"/>
                  </a:lnTo>
                  <a:lnTo>
                    <a:pt x="302" y="166"/>
                  </a:lnTo>
                  <a:lnTo>
                    <a:pt x="302" y="167"/>
                  </a:lnTo>
                  <a:lnTo>
                    <a:pt x="302" y="167"/>
                  </a:lnTo>
                  <a:lnTo>
                    <a:pt x="302" y="167"/>
                  </a:lnTo>
                  <a:lnTo>
                    <a:pt x="303" y="168"/>
                  </a:lnTo>
                  <a:lnTo>
                    <a:pt x="303" y="168"/>
                  </a:lnTo>
                  <a:lnTo>
                    <a:pt x="303" y="170"/>
                  </a:lnTo>
                  <a:lnTo>
                    <a:pt x="304" y="171"/>
                  </a:lnTo>
                  <a:lnTo>
                    <a:pt x="303" y="171"/>
                  </a:lnTo>
                  <a:lnTo>
                    <a:pt x="303" y="172"/>
                  </a:lnTo>
                  <a:lnTo>
                    <a:pt x="303" y="172"/>
                  </a:lnTo>
                  <a:lnTo>
                    <a:pt x="303" y="172"/>
                  </a:lnTo>
                  <a:lnTo>
                    <a:pt x="303" y="173"/>
                  </a:lnTo>
                  <a:lnTo>
                    <a:pt x="303" y="173"/>
                  </a:lnTo>
                  <a:lnTo>
                    <a:pt x="303" y="173"/>
                  </a:lnTo>
                  <a:lnTo>
                    <a:pt x="304" y="173"/>
                  </a:lnTo>
                  <a:lnTo>
                    <a:pt x="303" y="173"/>
                  </a:lnTo>
                  <a:lnTo>
                    <a:pt x="303" y="173"/>
                  </a:lnTo>
                  <a:lnTo>
                    <a:pt x="303" y="173"/>
                  </a:lnTo>
                  <a:lnTo>
                    <a:pt x="303" y="173"/>
                  </a:lnTo>
                  <a:lnTo>
                    <a:pt x="302" y="173"/>
                  </a:lnTo>
                  <a:lnTo>
                    <a:pt x="302" y="174"/>
                  </a:lnTo>
                  <a:lnTo>
                    <a:pt x="302" y="174"/>
                  </a:lnTo>
                  <a:lnTo>
                    <a:pt x="302" y="174"/>
                  </a:lnTo>
                  <a:lnTo>
                    <a:pt x="302" y="174"/>
                  </a:lnTo>
                  <a:lnTo>
                    <a:pt x="302" y="174"/>
                  </a:lnTo>
                  <a:lnTo>
                    <a:pt x="302" y="174"/>
                  </a:lnTo>
                  <a:lnTo>
                    <a:pt x="302" y="175"/>
                  </a:lnTo>
                  <a:lnTo>
                    <a:pt x="302" y="175"/>
                  </a:lnTo>
                  <a:lnTo>
                    <a:pt x="302" y="175"/>
                  </a:lnTo>
                  <a:lnTo>
                    <a:pt x="302" y="175"/>
                  </a:lnTo>
                  <a:lnTo>
                    <a:pt x="302" y="175"/>
                  </a:lnTo>
                  <a:lnTo>
                    <a:pt x="302" y="175"/>
                  </a:lnTo>
                  <a:lnTo>
                    <a:pt x="302" y="175"/>
                  </a:lnTo>
                  <a:lnTo>
                    <a:pt x="301" y="175"/>
                  </a:lnTo>
                  <a:lnTo>
                    <a:pt x="301" y="175"/>
                  </a:lnTo>
                  <a:lnTo>
                    <a:pt x="298" y="176"/>
                  </a:lnTo>
                  <a:lnTo>
                    <a:pt x="297" y="176"/>
                  </a:lnTo>
                  <a:lnTo>
                    <a:pt x="296" y="176"/>
                  </a:lnTo>
                  <a:lnTo>
                    <a:pt x="295" y="176"/>
                  </a:lnTo>
                  <a:lnTo>
                    <a:pt x="295" y="176"/>
                  </a:lnTo>
                  <a:lnTo>
                    <a:pt x="295" y="176"/>
                  </a:lnTo>
                  <a:lnTo>
                    <a:pt x="294" y="178"/>
                  </a:lnTo>
                  <a:lnTo>
                    <a:pt x="295" y="179"/>
                  </a:lnTo>
                  <a:lnTo>
                    <a:pt x="294" y="180"/>
                  </a:lnTo>
                  <a:lnTo>
                    <a:pt x="294" y="181"/>
                  </a:lnTo>
                  <a:lnTo>
                    <a:pt x="291" y="184"/>
                  </a:lnTo>
                  <a:lnTo>
                    <a:pt x="291" y="184"/>
                  </a:lnTo>
                  <a:lnTo>
                    <a:pt x="291" y="185"/>
                  </a:lnTo>
                  <a:lnTo>
                    <a:pt x="291" y="186"/>
                  </a:lnTo>
                  <a:lnTo>
                    <a:pt x="290" y="187"/>
                  </a:lnTo>
                  <a:lnTo>
                    <a:pt x="290" y="188"/>
                  </a:lnTo>
                  <a:lnTo>
                    <a:pt x="290" y="188"/>
                  </a:lnTo>
                  <a:lnTo>
                    <a:pt x="290" y="188"/>
                  </a:lnTo>
                  <a:lnTo>
                    <a:pt x="289" y="189"/>
                  </a:lnTo>
                  <a:lnTo>
                    <a:pt x="289" y="189"/>
                  </a:lnTo>
                  <a:lnTo>
                    <a:pt x="289" y="189"/>
                  </a:lnTo>
                  <a:lnTo>
                    <a:pt x="289" y="190"/>
                  </a:lnTo>
                  <a:lnTo>
                    <a:pt x="289" y="190"/>
                  </a:lnTo>
                  <a:lnTo>
                    <a:pt x="289" y="190"/>
                  </a:lnTo>
                  <a:lnTo>
                    <a:pt x="289" y="191"/>
                  </a:lnTo>
                  <a:lnTo>
                    <a:pt x="288" y="194"/>
                  </a:lnTo>
                  <a:lnTo>
                    <a:pt x="288" y="196"/>
                  </a:lnTo>
                  <a:lnTo>
                    <a:pt x="288" y="196"/>
                  </a:lnTo>
                  <a:lnTo>
                    <a:pt x="288" y="196"/>
                  </a:lnTo>
                  <a:lnTo>
                    <a:pt x="287" y="196"/>
                  </a:lnTo>
                  <a:lnTo>
                    <a:pt x="287" y="196"/>
                  </a:lnTo>
                  <a:lnTo>
                    <a:pt x="287" y="196"/>
                  </a:lnTo>
                  <a:lnTo>
                    <a:pt x="286" y="196"/>
                  </a:lnTo>
                  <a:lnTo>
                    <a:pt x="283" y="198"/>
                  </a:lnTo>
                  <a:lnTo>
                    <a:pt x="283" y="198"/>
                  </a:lnTo>
                  <a:lnTo>
                    <a:pt x="283" y="198"/>
                  </a:lnTo>
                  <a:lnTo>
                    <a:pt x="283" y="199"/>
                  </a:lnTo>
                  <a:lnTo>
                    <a:pt x="282" y="199"/>
                  </a:lnTo>
                  <a:lnTo>
                    <a:pt x="282" y="200"/>
                  </a:lnTo>
                  <a:lnTo>
                    <a:pt x="278" y="203"/>
                  </a:lnTo>
                  <a:lnTo>
                    <a:pt x="278" y="203"/>
                  </a:lnTo>
                  <a:lnTo>
                    <a:pt x="278" y="203"/>
                  </a:lnTo>
                  <a:lnTo>
                    <a:pt x="278" y="206"/>
                  </a:lnTo>
                  <a:lnTo>
                    <a:pt x="277" y="209"/>
                  </a:lnTo>
                  <a:lnTo>
                    <a:pt x="277" y="210"/>
                  </a:lnTo>
                  <a:lnTo>
                    <a:pt x="276" y="209"/>
                  </a:lnTo>
                  <a:lnTo>
                    <a:pt x="276" y="209"/>
                  </a:lnTo>
                  <a:lnTo>
                    <a:pt x="276" y="209"/>
                  </a:lnTo>
                  <a:lnTo>
                    <a:pt x="275" y="209"/>
                  </a:lnTo>
                  <a:lnTo>
                    <a:pt x="274" y="209"/>
                  </a:lnTo>
                  <a:lnTo>
                    <a:pt x="273" y="209"/>
                  </a:lnTo>
                  <a:lnTo>
                    <a:pt x="273" y="209"/>
                  </a:lnTo>
                  <a:lnTo>
                    <a:pt x="273" y="209"/>
                  </a:lnTo>
                  <a:lnTo>
                    <a:pt x="273" y="210"/>
                  </a:lnTo>
                  <a:lnTo>
                    <a:pt x="272" y="210"/>
                  </a:lnTo>
                  <a:lnTo>
                    <a:pt x="272" y="210"/>
                  </a:lnTo>
                  <a:lnTo>
                    <a:pt x="271" y="211"/>
                  </a:lnTo>
                  <a:lnTo>
                    <a:pt x="268" y="212"/>
                  </a:lnTo>
                  <a:lnTo>
                    <a:pt x="268" y="212"/>
                  </a:lnTo>
                  <a:lnTo>
                    <a:pt x="267" y="212"/>
                  </a:lnTo>
                  <a:lnTo>
                    <a:pt x="267" y="212"/>
                  </a:lnTo>
                  <a:lnTo>
                    <a:pt x="267" y="213"/>
                  </a:lnTo>
                  <a:lnTo>
                    <a:pt x="267" y="213"/>
                  </a:lnTo>
                  <a:lnTo>
                    <a:pt x="266" y="213"/>
                  </a:lnTo>
                  <a:lnTo>
                    <a:pt x="263" y="213"/>
                  </a:lnTo>
                  <a:lnTo>
                    <a:pt x="263" y="213"/>
                  </a:lnTo>
                  <a:lnTo>
                    <a:pt x="262" y="213"/>
                  </a:lnTo>
                  <a:lnTo>
                    <a:pt x="261" y="214"/>
                  </a:lnTo>
                  <a:lnTo>
                    <a:pt x="259" y="215"/>
                  </a:lnTo>
                  <a:lnTo>
                    <a:pt x="256" y="217"/>
                  </a:lnTo>
                  <a:lnTo>
                    <a:pt x="256" y="217"/>
                  </a:lnTo>
                  <a:lnTo>
                    <a:pt x="251" y="220"/>
                  </a:lnTo>
                  <a:lnTo>
                    <a:pt x="250" y="220"/>
                  </a:lnTo>
                  <a:lnTo>
                    <a:pt x="249" y="221"/>
                  </a:lnTo>
                  <a:lnTo>
                    <a:pt x="248" y="221"/>
                  </a:lnTo>
                  <a:lnTo>
                    <a:pt x="248" y="221"/>
                  </a:lnTo>
                  <a:lnTo>
                    <a:pt x="247" y="221"/>
                  </a:lnTo>
                  <a:lnTo>
                    <a:pt x="246" y="221"/>
                  </a:lnTo>
                  <a:lnTo>
                    <a:pt x="245" y="221"/>
                  </a:lnTo>
                  <a:lnTo>
                    <a:pt x="245" y="222"/>
                  </a:lnTo>
                  <a:lnTo>
                    <a:pt x="244" y="222"/>
                  </a:lnTo>
                  <a:lnTo>
                    <a:pt x="243" y="222"/>
                  </a:lnTo>
                  <a:lnTo>
                    <a:pt x="239" y="225"/>
                  </a:lnTo>
                  <a:lnTo>
                    <a:pt x="239" y="225"/>
                  </a:lnTo>
                  <a:lnTo>
                    <a:pt x="239" y="226"/>
                  </a:lnTo>
                  <a:lnTo>
                    <a:pt x="239" y="226"/>
                  </a:lnTo>
                  <a:lnTo>
                    <a:pt x="239" y="227"/>
                  </a:lnTo>
                  <a:lnTo>
                    <a:pt x="239" y="227"/>
                  </a:lnTo>
                  <a:lnTo>
                    <a:pt x="239" y="227"/>
                  </a:lnTo>
                  <a:lnTo>
                    <a:pt x="239" y="227"/>
                  </a:lnTo>
                  <a:lnTo>
                    <a:pt x="239" y="228"/>
                  </a:lnTo>
                  <a:lnTo>
                    <a:pt x="239" y="228"/>
                  </a:lnTo>
                  <a:lnTo>
                    <a:pt x="240" y="228"/>
                  </a:lnTo>
                  <a:lnTo>
                    <a:pt x="240" y="228"/>
                  </a:lnTo>
                  <a:lnTo>
                    <a:pt x="240" y="229"/>
                  </a:lnTo>
                  <a:lnTo>
                    <a:pt x="240" y="229"/>
                  </a:lnTo>
                  <a:lnTo>
                    <a:pt x="240" y="230"/>
                  </a:lnTo>
                  <a:lnTo>
                    <a:pt x="239" y="231"/>
                  </a:lnTo>
                  <a:lnTo>
                    <a:pt x="239" y="231"/>
                  </a:lnTo>
                  <a:lnTo>
                    <a:pt x="239" y="231"/>
                  </a:lnTo>
                  <a:lnTo>
                    <a:pt x="239" y="231"/>
                  </a:lnTo>
                  <a:lnTo>
                    <a:pt x="239" y="231"/>
                  </a:lnTo>
                  <a:lnTo>
                    <a:pt x="239" y="231"/>
                  </a:lnTo>
                  <a:lnTo>
                    <a:pt x="238" y="232"/>
                  </a:lnTo>
                  <a:lnTo>
                    <a:pt x="238" y="233"/>
                  </a:lnTo>
                  <a:lnTo>
                    <a:pt x="238" y="233"/>
                  </a:lnTo>
                  <a:lnTo>
                    <a:pt x="238" y="233"/>
                  </a:lnTo>
                  <a:lnTo>
                    <a:pt x="238" y="233"/>
                  </a:lnTo>
                  <a:lnTo>
                    <a:pt x="238" y="233"/>
                  </a:lnTo>
                  <a:lnTo>
                    <a:pt x="238" y="233"/>
                  </a:lnTo>
                  <a:lnTo>
                    <a:pt x="237" y="233"/>
                  </a:lnTo>
                  <a:lnTo>
                    <a:pt x="237" y="233"/>
                  </a:lnTo>
                  <a:lnTo>
                    <a:pt x="237" y="233"/>
                  </a:lnTo>
                  <a:lnTo>
                    <a:pt x="237" y="233"/>
                  </a:lnTo>
                  <a:lnTo>
                    <a:pt x="237" y="234"/>
                  </a:lnTo>
                  <a:lnTo>
                    <a:pt x="236" y="234"/>
                  </a:lnTo>
                  <a:lnTo>
                    <a:pt x="236" y="234"/>
                  </a:lnTo>
                  <a:lnTo>
                    <a:pt x="236" y="234"/>
                  </a:lnTo>
                  <a:lnTo>
                    <a:pt x="236" y="234"/>
                  </a:lnTo>
                  <a:lnTo>
                    <a:pt x="235" y="235"/>
                  </a:lnTo>
                  <a:lnTo>
                    <a:pt x="235" y="235"/>
                  </a:lnTo>
                  <a:lnTo>
                    <a:pt x="236" y="235"/>
                  </a:lnTo>
                  <a:lnTo>
                    <a:pt x="235" y="235"/>
                  </a:lnTo>
                  <a:lnTo>
                    <a:pt x="234" y="234"/>
                  </a:lnTo>
                  <a:lnTo>
                    <a:pt x="233" y="233"/>
                  </a:lnTo>
                  <a:lnTo>
                    <a:pt x="233" y="233"/>
                  </a:lnTo>
                  <a:lnTo>
                    <a:pt x="233" y="233"/>
                  </a:lnTo>
                  <a:lnTo>
                    <a:pt x="233" y="233"/>
                  </a:lnTo>
                  <a:lnTo>
                    <a:pt x="231" y="230"/>
                  </a:lnTo>
                  <a:lnTo>
                    <a:pt x="231" y="230"/>
                  </a:lnTo>
                  <a:lnTo>
                    <a:pt x="230" y="229"/>
                  </a:lnTo>
                  <a:lnTo>
                    <a:pt x="230" y="229"/>
                  </a:lnTo>
                  <a:lnTo>
                    <a:pt x="230" y="229"/>
                  </a:lnTo>
                  <a:lnTo>
                    <a:pt x="230" y="229"/>
                  </a:lnTo>
                  <a:lnTo>
                    <a:pt x="229" y="229"/>
                  </a:lnTo>
                  <a:lnTo>
                    <a:pt x="229" y="228"/>
                  </a:lnTo>
                  <a:lnTo>
                    <a:pt x="229" y="228"/>
                  </a:lnTo>
                  <a:lnTo>
                    <a:pt x="228" y="228"/>
                  </a:lnTo>
                  <a:lnTo>
                    <a:pt x="228" y="227"/>
                  </a:lnTo>
                  <a:lnTo>
                    <a:pt x="227" y="227"/>
                  </a:lnTo>
                  <a:lnTo>
                    <a:pt x="227" y="227"/>
                  </a:lnTo>
                  <a:lnTo>
                    <a:pt x="226" y="226"/>
                  </a:lnTo>
                  <a:lnTo>
                    <a:pt x="226" y="226"/>
                  </a:lnTo>
                  <a:lnTo>
                    <a:pt x="225" y="225"/>
                  </a:lnTo>
                  <a:lnTo>
                    <a:pt x="224" y="223"/>
                  </a:lnTo>
                  <a:lnTo>
                    <a:pt x="223" y="222"/>
                  </a:lnTo>
                  <a:lnTo>
                    <a:pt x="223" y="221"/>
                  </a:lnTo>
                  <a:lnTo>
                    <a:pt x="223" y="221"/>
                  </a:lnTo>
                  <a:lnTo>
                    <a:pt x="224" y="221"/>
                  </a:lnTo>
                  <a:lnTo>
                    <a:pt x="224" y="221"/>
                  </a:lnTo>
                  <a:lnTo>
                    <a:pt x="224" y="221"/>
                  </a:lnTo>
                  <a:lnTo>
                    <a:pt x="224" y="221"/>
                  </a:lnTo>
                  <a:lnTo>
                    <a:pt x="223" y="221"/>
                  </a:lnTo>
                  <a:lnTo>
                    <a:pt x="223" y="220"/>
                  </a:lnTo>
                  <a:lnTo>
                    <a:pt x="222" y="220"/>
                  </a:lnTo>
                  <a:lnTo>
                    <a:pt x="222" y="220"/>
                  </a:lnTo>
                  <a:lnTo>
                    <a:pt x="220" y="218"/>
                  </a:lnTo>
                  <a:lnTo>
                    <a:pt x="218" y="215"/>
                  </a:lnTo>
                  <a:lnTo>
                    <a:pt x="216" y="212"/>
                  </a:lnTo>
                  <a:lnTo>
                    <a:pt x="215" y="211"/>
                  </a:lnTo>
                  <a:lnTo>
                    <a:pt x="215" y="211"/>
                  </a:lnTo>
                  <a:lnTo>
                    <a:pt x="215" y="210"/>
                  </a:lnTo>
                  <a:lnTo>
                    <a:pt x="214" y="210"/>
                  </a:lnTo>
                  <a:lnTo>
                    <a:pt x="214" y="210"/>
                  </a:lnTo>
                  <a:lnTo>
                    <a:pt x="214" y="210"/>
                  </a:lnTo>
                  <a:lnTo>
                    <a:pt x="214" y="210"/>
                  </a:lnTo>
                  <a:lnTo>
                    <a:pt x="213" y="210"/>
                  </a:lnTo>
                  <a:lnTo>
                    <a:pt x="213" y="210"/>
                  </a:lnTo>
                  <a:lnTo>
                    <a:pt x="212" y="210"/>
                  </a:lnTo>
                  <a:lnTo>
                    <a:pt x="210" y="209"/>
                  </a:lnTo>
                  <a:lnTo>
                    <a:pt x="205" y="206"/>
                  </a:lnTo>
                  <a:lnTo>
                    <a:pt x="205" y="206"/>
                  </a:lnTo>
                  <a:lnTo>
                    <a:pt x="204" y="206"/>
                  </a:lnTo>
                  <a:lnTo>
                    <a:pt x="204" y="205"/>
                  </a:lnTo>
                  <a:lnTo>
                    <a:pt x="203" y="204"/>
                  </a:lnTo>
                  <a:lnTo>
                    <a:pt x="202" y="204"/>
                  </a:lnTo>
                  <a:lnTo>
                    <a:pt x="202" y="203"/>
                  </a:lnTo>
                  <a:lnTo>
                    <a:pt x="201" y="202"/>
                  </a:lnTo>
                  <a:lnTo>
                    <a:pt x="201" y="202"/>
                  </a:lnTo>
                  <a:lnTo>
                    <a:pt x="201" y="202"/>
                  </a:lnTo>
                  <a:lnTo>
                    <a:pt x="201" y="202"/>
                  </a:lnTo>
                  <a:lnTo>
                    <a:pt x="201" y="201"/>
                  </a:lnTo>
                  <a:lnTo>
                    <a:pt x="201" y="201"/>
                  </a:lnTo>
                  <a:lnTo>
                    <a:pt x="201" y="201"/>
                  </a:lnTo>
                  <a:lnTo>
                    <a:pt x="201" y="201"/>
                  </a:lnTo>
                  <a:lnTo>
                    <a:pt x="201" y="201"/>
                  </a:lnTo>
                  <a:lnTo>
                    <a:pt x="202" y="201"/>
                  </a:lnTo>
                  <a:lnTo>
                    <a:pt x="202" y="200"/>
                  </a:lnTo>
                  <a:lnTo>
                    <a:pt x="202" y="200"/>
                  </a:lnTo>
                  <a:lnTo>
                    <a:pt x="202" y="199"/>
                  </a:lnTo>
                  <a:lnTo>
                    <a:pt x="202" y="199"/>
                  </a:lnTo>
                  <a:lnTo>
                    <a:pt x="202" y="198"/>
                  </a:lnTo>
                  <a:lnTo>
                    <a:pt x="201" y="198"/>
                  </a:lnTo>
                  <a:lnTo>
                    <a:pt x="201" y="198"/>
                  </a:lnTo>
                  <a:lnTo>
                    <a:pt x="201" y="198"/>
                  </a:lnTo>
                  <a:lnTo>
                    <a:pt x="201" y="198"/>
                  </a:lnTo>
                  <a:lnTo>
                    <a:pt x="201" y="198"/>
                  </a:lnTo>
                  <a:lnTo>
                    <a:pt x="201" y="198"/>
                  </a:lnTo>
                  <a:lnTo>
                    <a:pt x="200" y="199"/>
                  </a:lnTo>
                  <a:lnTo>
                    <a:pt x="200" y="199"/>
                  </a:lnTo>
                  <a:lnTo>
                    <a:pt x="199" y="199"/>
                  </a:lnTo>
                  <a:lnTo>
                    <a:pt x="199" y="199"/>
                  </a:lnTo>
                  <a:lnTo>
                    <a:pt x="198" y="200"/>
                  </a:lnTo>
                  <a:lnTo>
                    <a:pt x="196" y="202"/>
                  </a:lnTo>
                  <a:lnTo>
                    <a:pt x="196" y="202"/>
                  </a:lnTo>
                  <a:lnTo>
                    <a:pt x="196" y="202"/>
                  </a:lnTo>
                  <a:lnTo>
                    <a:pt x="196" y="202"/>
                  </a:lnTo>
                  <a:lnTo>
                    <a:pt x="196" y="202"/>
                  </a:lnTo>
                  <a:lnTo>
                    <a:pt x="193" y="203"/>
                  </a:lnTo>
                  <a:lnTo>
                    <a:pt x="193" y="203"/>
                  </a:lnTo>
                  <a:lnTo>
                    <a:pt x="192" y="203"/>
                  </a:lnTo>
                  <a:lnTo>
                    <a:pt x="191" y="202"/>
                  </a:lnTo>
                  <a:lnTo>
                    <a:pt x="190" y="202"/>
                  </a:lnTo>
                  <a:lnTo>
                    <a:pt x="190" y="202"/>
                  </a:lnTo>
                  <a:lnTo>
                    <a:pt x="190" y="202"/>
                  </a:lnTo>
                  <a:lnTo>
                    <a:pt x="190" y="202"/>
                  </a:lnTo>
                  <a:lnTo>
                    <a:pt x="190" y="202"/>
                  </a:lnTo>
                  <a:lnTo>
                    <a:pt x="190" y="202"/>
                  </a:lnTo>
                  <a:lnTo>
                    <a:pt x="190" y="201"/>
                  </a:lnTo>
                  <a:lnTo>
                    <a:pt x="190" y="200"/>
                  </a:lnTo>
                  <a:lnTo>
                    <a:pt x="190" y="200"/>
                  </a:lnTo>
                  <a:lnTo>
                    <a:pt x="190" y="200"/>
                  </a:lnTo>
                  <a:lnTo>
                    <a:pt x="191" y="200"/>
                  </a:lnTo>
                  <a:lnTo>
                    <a:pt x="191" y="199"/>
                  </a:lnTo>
                  <a:lnTo>
                    <a:pt x="191" y="199"/>
                  </a:lnTo>
                  <a:lnTo>
                    <a:pt x="191" y="199"/>
                  </a:lnTo>
                  <a:lnTo>
                    <a:pt x="191" y="199"/>
                  </a:lnTo>
                  <a:lnTo>
                    <a:pt x="190" y="199"/>
                  </a:lnTo>
                  <a:lnTo>
                    <a:pt x="190" y="197"/>
                  </a:lnTo>
                  <a:lnTo>
                    <a:pt x="189" y="197"/>
                  </a:lnTo>
                  <a:lnTo>
                    <a:pt x="189" y="197"/>
                  </a:lnTo>
                  <a:lnTo>
                    <a:pt x="189" y="197"/>
                  </a:lnTo>
                  <a:lnTo>
                    <a:pt x="188" y="197"/>
                  </a:lnTo>
                  <a:lnTo>
                    <a:pt x="187" y="197"/>
                  </a:lnTo>
                  <a:lnTo>
                    <a:pt x="187" y="197"/>
                  </a:lnTo>
                  <a:lnTo>
                    <a:pt x="187" y="197"/>
                  </a:lnTo>
                  <a:lnTo>
                    <a:pt x="187" y="197"/>
                  </a:lnTo>
                  <a:lnTo>
                    <a:pt x="186" y="197"/>
                  </a:lnTo>
                  <a:lnTo>
                    <a:pt x="185" y="196"/>
                  </a:lnTo>
                  <a:lnTo>
                    <a:pt x="183" y="195"/>
                  </a:lnTo>
                  <a:lnTo>
                    <a:pt x="183" y="195"/>
                  </a:lnTo>
                  <a:lnTo>
                    <a:pt x="179" y="197"/>
                  </a:lnTo>
                  <a:lnTo>
                    <a:pt x="180" y="199"/>
                  </a:lnTo>
                  <a:lnTo>
                    <a:pt x="180" y="201"/>
                  </a:lnTo>
                  <a:lnTo>
                    <a:pt x="180" y="202"/>
                  </a:lnTo>
                  <a:lnTo>
                    <a:pt x="180" y="202"/>
                  </a:lnTo>
                  <a:lnTo>
                    <a:pt x="180" y="204"/>
                  </a:lnTo>
                  <a:lnTo>
                    <a:pt x="180" y="208"/>
                  </a:lnTo>
                  <a:lnTo>
                    <a:pt x="179" y="212"/>
                  </a:lnTo>
                  <a:lnTo>
                    <a:pt x="179" y="212"/>
                  </a:lnTo>
                  <a:lnTo>
                    <a:pt x="179" y="212"/>
                  </a:lnTo>
                  <a:lnTo>
                    <a:pt x="179" y="212"/>
                  </a:lnTo>
                  <a:lnTo>
                    <a:pt x="179" y="212"/>
                  </a:lnTo>
                  <a:lnTo>
                    <a:pt x="177" y="213"/>
                  </a:lnTo>
                  <a:lnTo>
                    <a:pt x="175" y="213"/>
                  </a:lnTo>
                  <a:lnTo>
                    <a:pt x="174" y="214"/>
                  </a:lnTo>
                  <a:lnTo>
                    <a:pt x="172" y="214"/>
                  </a:lnTo>
                  <a:lnTo>
                    <a:pt x="172" y="214"/>
                  </a:lnTo>
                  <a:lnTo>
                    <a:pt x="172" y="214"/>
                  </a:lnTo>
                  <a:lnTo>
                    <a:pt x="172" y="214"/>
                  </a:lnTo>
                  <a:lnTo>
                    <a:pt x="171" y="215"/>
                  </a:lnTo>
                  <a:lnTo>
                    <a:pt x="171" y="215"/>
                  </a:lnTo>
                  <a:lnTo>
                    <a:pt x="171" y="215"/>
                  </a:lnTo>
                  <a:lnTo>
                    <a:pt x="168" y="216"/>
                  </a:lnTo>
                  <a:lnTo>
                    <a:pt x="167" y="216"/>
                  </a:lnTo>
                  <a:lnTo>
                    <a:pt x="166" y="216"/>
                  </a:lnTo>
                  <a:lnTo>
                    <a:pt x="165" y="216"/>
                  </a:lnTo>
                  <a:lnTo>
                    <a:pt x="165" y="216"/>
                  </a:lnTo>
                  <a:lnTo>
                    <a:pt x="165" y="216"/>
                  </a:lnTo>
                  <a:lnTo>
                    <a:pt x="165" y="216"/>
                  </a:lnTo>
                  <a:lnTo>
                    <a:pt x="164" y="217"/>
                  </a:lnTo>
                  <a:lnTo>
                    <a:pt x="164" y="217"/>
                  </a:lnTo>
                  <a:lnTo>
                    <a:pt x="164" y="217"/>
                  </a:lnTo>
                  <a:lnTo>
                    <a:pt x="164" y="217"/>
                  </a:lnTo>
                  <a:lnTo>
                    <a:pt x="164" y="217"/>
                  </a:lnTo>
                  <a:lnTo>
                    <a:pt x="164" y="217"/>
                  </a:lnTo>
                  <a:lnTo>
                    <a:pt x="163" y="217"/>
                  </a:lnTo>
                  <a:lnTo>
                    <a:pt x="162" y="217"/>
                  </a:lnTo>
                  <a:lnTo>
                    <a:pt x="162" y="217"/>
                  </a:lnTo>
                  <a:lnTo>
                    <a:pt x="162" y="216"/>
                  </a:lnTo>
                  <a:lnTo>
                    <a:pt x="162" y="216"/>
                  </a:lnTo>
                  <a:lnTo>
                    <a:pt x="162" y="216"/>
                  </a:lnTo>
                  <a:lnTo>
                    <a:pt x="162" y="216"/>
                  </a:lnTo>
                  <a:lnTo>
                    <a:pt x="162" y="216"/>
                  </a:lnTo>
                  <a:lnTo>
                    <a:pt x="162" y="216"/>
                  </a:lnTo>
                  <a:lnTo>
                    <a:pt x="162" y="215"/>
                  </a:lnTo>
                  <a:lnTo>
                    <a:pt x="162" y="215"/>
                  </a:lnTo>
                  <a:lnTo>
                    <a:pt x="162" y="215"/>
                  </a:lnTo>
                  <a:lnTo>
                    <a:pt x="162" y="215"/>
                  </a:lnTo>
                  <a:lnTo>
                    <a:pt x="162" y="215"/>
                  </a:lnTo>
                  <a:lnTo>
                    <a:pt x="161" y="215"/>
                  </a:lnTo>
                  <a:lnTo>
                    <a:pt x="160" y="215"/>
                  </a:lnTo>
                  <a:lnTo>
                    <a:pt x="159" y="216"/>
                  </a:lnTo>
                  <a:lnTo>
                    <a:pt x="159" y="216"/>
                  </a:lnTo>
                  <a:lnTo>
                    <a:pt x="159" y="216"/>
                  </a:lnTo>
                  <a:lnTo>
                    <a:pt x="158" y="216"/>
                  </a:lnTo>
                  <a:lnTo>
                    <a:pt x="158" y="216"/>
                  </a:lnTo>
                  <a:lnTo>
                    <a:pt x="158" y="217"/>
                  </a:lnTo>
                  <a:lnTo>
                    <a:pt x="157" y="218"/>
                  </a:lnTo>
                  <a:lnTo>
                    <a:pt x="156" y="220"/>
                  </a:lnTo>
                  <a:lnTo>
                    <a:pt x="156" y="220"/>
                  </a:lnTo>
                  <a:lnTo>
                    <a:pt x="156" y="220"/>
                  </a:lnTo>
                  <a:lnTo>
                    <a:pt x="156" y="220"/>
                  </a:lnTo>
                  <a:lnTo>
                    <a:pt x="156" y="220"/>
                  </a:lnTo>
                  <a:lnTo>
                    <a:pt x="155" y="219"/>
                  </a:lnTo>
                  <a:lnTo>
                    <a:pt x="154" y="219"/>
                  </a:lnTo>
                  <a:lnTo>
                    <a:pt x="154" y="219"/>
                  </a:lnTo>
                  <a:lnTo>
                    <a:pt x="153" y="219"/>
                  </a:lnTo>
                  <a:lnTo>
                    <a:pt x="153" y="219"/>
                  </a:lnTo>
                  <a:lnTo>
                    <a:pt x="153" y="219"/>
                  </a:lnTo>
                  <a:lnTo>
                    <a:pt x="153" y="219"/>
                  </a:lnTo>
                  <a:lnTo>
                    <a:pt x="152" y="220"/>
                  </a:lnTo>
                  <a:lnTo>
                    <a:pt x="152" y="220"/>
                  </a:lnTo>
                  <a:lnTo>
                    <a:pt x="151" y="220"/>
                  </a:lnTo>
                  <a:lnTo>
                    <a:pt x="151" y="220"/>
                  </a:lnTo>
                  <a:lnTo>
                    <a:pt x="151" y="220"/>
                  </a:lnTo>
                  <a:lnTo>
                    <a:pt x="151" y="221"/>
                  </a:lnTo>
                  <a:lnTo>
                    <a:pt x="151" y="221"/>
                  </a:lnTo>
                  <a:lnTo>
                    <a:pt x="151" y="221"/>
                  </a:lnTo>
                  <a:lnTo>
                    <a:pt x="151" y="221"/>
                  </a:lnTo>
                  <a:lnTo>
                    <a:pt x="151" y="222"/>
                  </a:lnTo>
                  <a:lnTo>
                    <a:pt x="151" y="222"/>
                  </a:lnTo>
                  <a:lnTo>
                    <a:pt x="151" y="222"/>
                  </a:lnTo>
                  <a:lnTo>
                    <a:pt x="151" y="223"/>
                  </a:lnTo>
                  <a:lnTo>
                    <a:pt x="151" y="223"/>
                  </a:lnTo>
                  <a:lnTo>
                    <a:pt x="150" y="223"/>
                  </a:lnTo>
                  <a:lnTo>
                    <a:pt x="149" y="224"/>
                  </a:lnTo>
                  <a:lnTo>
                    <a:pt x="148" y="223"/>
                  </a:lnTo>
                  <a:lnTo>
                    <a:pt x="148" y="223"/>
                  </a:lnTo>
                  <a:lnTo>
                    <a:pt x="148" y="223"/>
                  </a:lnTo>
                  <a:lnTo>
                    <a:pt x="148" y="223"/>
                  </a:lnTo>
                  <a:lnTo>
                    <a:pt x="148" y="223"/>
                  </a:lnTo>
                  <a:lnTo>
                    <a:pt x="147" y="224"/>
                  </a:lnTo>
                  <a:lnTo>
                    <a:pt x="146" y="224"/>
                  </a:lnTo>
                  <a:lnTo>
                    <a:pt x="146" y="224"/>
                  </a:lnTo>
                  <a:lnTo>
                    <a:pt x="146" y="225"/>
                  </a:lnTo>
                  <a:lnTo>
                    <a:pt x="146" y="225"/>
                  </a:lnTo>
                  <a:lnTo>
                    <a:pt x="146" y="225"/>
                  </a:lnTo>
                  <a:lnTo>
                    <a:pt x="146" y="225"/>
                  </a:lnTo>
                  <a:lnTo>
                    <a:pt x="145" y="226"/>
                  </a:lnTo>
                  <a:lnTo>
                    <a:pt x="143" y="229"/>
                  </a:lnTo>
                  <a:lnTo>
                    <a:pt x="143" y="230"/>
                  </a:lnTo>
                  <a:lnTo>
                    <a:pt x="143" y="230"/>
                  </a:lnTo>
                  <a:lnTo>
                    <a:pt x="143" y="230"/>
                  </a:lnTo>
                  <a:lnTo>
                    <a:pt x="142" y="230"/>
                  </a:lnTo>
                  <a:lnTo>
                    <a:pt x="142" y="230"/>
                  </a:lnTo>
                  <a:lnTo>
                    <a:pt x="142" y="230"/>
                  </a:lnTo>
                  <a:lnTo>
                    <a:pt x="142" y="230"/>
                  </a:lnTo>
                  <a:lnTo>
                    <a:pt x="141" y="230"/>
                  </a:lnTo>
                  <a:lnTo>
                    <a:pt x="141" y="230"/>
                  </a:lnTo>
                  <a:lnTo>
                    <a:pt x="141" y="230"/>
                  </a:lnTo>
                  <a:lnTo>
                    <a:pt x="138" y="231"/>
                  </a:lnTo>
                  <a:lnTo>
                    <a:pt x="138" y="232"/>
                  </a:lnTo>
                  <a:lnTo>
                    <a:pt x="138" y="232"/>
                  </a:lnTo>
                  <a:lnTo>
                    <a:pt x="136" y="234"/>
                  </a:lnTo>
                  <a:lnTo>
                    <a:pt x="136" y="234"/>
                  </a:lnTo>
                  <a:lnTo>
                    <a:pt x="135" y="235"/>
                  </a:lnTo>
                  <a:lnTo>
                    <a:pt x="134" y="235"/>
                  </a:lnTo>
                  <a:lnTo>
                    <a:pt x="134" y="235"/>
                  </a:lnTo>
                  <a:lnTo>
                    <a:pt x="134" y="235"/>
                  </a:lnTo>
                  <a:lnTo>
                    <a:pt x="134" y="235"/>
                  </a:lnTo>
                  <a:lnTo>
                    <a:pt x="134" y="235"/>
                  </a:lnTo>
                  <a:lnTo>
                    <a:pt x="134" y="235"/>
                  </a:lnTo>
                  <a:lnTo>
                    <a:pt x="133" y="234"/>
                  </a:lnTo>
                  <a:lnTo>
                    <a:pt x="133" y="234"/>
                  </a:lnTo>
                  <a:lnTo>
                    <a:pt x="133" y="234"/>
                  </a:lnTo>
                  <a:lnTo>
                    <a:pt x="133" y="233"/>
                  </a:lnTo>
                  <a:lnTo>
                    <a:pt x="133" y="233"/>
                  </a:lnTo>
                  <a:lnTo>
                    <a:pt x="133" y="233"/>
                  </a:lnTo>
                  <a:lnTo>
                    <a:pt x="133" y="233"/>
                  </a:lnTo>
                  <a:lnTo>
                    <a:pt x="133" y="233"/>
                  </a:lnTo>
                  <a:lnTo>
                    <a:pt x="133" y="233"/>
                  </a:lnTo>
                  <a:lnTo>
                    <a:pt x="133" y="232"/>
                  </a:lnTo>
                  <a:lnTo>
                    <a:pt x="133" y="232"/>
                  </a:lnTo>
                  <a:lnTo>
                    <a:pt x="133" y="232"/>
                  </a:lnTo>
                  <a:lnTo>
                    <a:pt x="133" y="232"/>
                  </a:lnTo>
                  <a:lnTo>
                    <a:pt x="133" y="232"/>
                  </a:lnTo>
                  <a:lnTo>
                    <a:pt x="133" y="231"/>
                  </a:lnTo>
                  <a:lnTo>
                    <a:pt x="132" y="230"/>
                  </a:lnTo>
                  <a:lnTo>
                    <a:pt x="132" y="230"/>
                  </a:lnTo>
                  <a:lnTo>
                    <a:pt x="132" y="230"/>
                  </a:lnTo>
                  <a:lnTo>
                    <a:pt x="130" y="230"/>
                  </a:lnTo>
                  <a:lnTo>
                    <a:pt x="129" y="229"/>
                  </a:lnTo>
                  <a:lnTo>
                    <a:pt x="128" y="229"/>
                  </a:lnTo>
                  <a:lnTo>
                    <a:pt x="128" y="229"/>
                  </a:lnTo>
                  <a:lnTo>
                    <a:pt x="128" y="227"/>
                  </a:lnTo>
                  <a:lnTo>
                    <a:pt x="128" y="227"/>
                  </a:lnTo>
                  <a:lnTo>
                    <a:pt x="128" y="226"/>
                  </a:lnTo>
                  <a:lnTo>
                    <a:pt x="128" y="226"/>
                  </a:lnTo>
                  <a:lnTo>
                    <a:pt x="125" y="224"/>
                  </a:lnTo>
                  <a:lnTo>
                    <a:pt x="125" y="224"/>
                  </a:lnTo>
                  <a:lnTo>
                    <a:pt x="125" y="224"/>
                  </a:lnTo>
                  <a:lnTo>
                    <a:pt x="123" y="223"/>
                  </a:lnTo>
                  <a:lnTo>
                    <a:pt x="123" y="223"/>
                  </a:lnTo>
                  <a:lnTo>
                    <a:pt x="122" y="223"/>
                  </a:lnTo>
                  <a:lnTo>
                    <a:pt x="122" y="223"/>
                  </a:lnTo>
                  <a:lnTo>
                    <a:pt x="122" y="223"/>
                  </a:lnTo>
                  <a:lnTo>
                    <a:pt x="122" y="223"/>
                  </a:lnTo>
                  <a:lnTo>
                    <a:pt x="122" y="223"/>
                  </a:lnTo>
                  <a:lnTo>
                    <a:pt x="122" y="223"/>
                  </a:lnTo>
                  <a:lnTo>
                    <a:pt x="120" y="223"/>
                  </a:lnTo>
                  <a:lnTo>
                    <a:pt x="120" y="223"/>
                  </a:lnTo>
                  <a:lnTo>
                    <a:pt x="120" y="223"/>
                  </a:lnTo>
                  <a:lnTo>
                    <a:pt x="120" y="223"/>
                  </a:lnTo>
                  <a:lnTo>
                    <a:pt x="120" y="220"/>
                  </a:lnTo>
                  <a:lnTo>
                    <a:pt x="120" y="220"/>
                  </a:lnTo>
                  <a:lnTo>
                    <a:pt x="120" y="219"/>
                  </a:lnTo>
                  <a:lnTo>
                    <a:pt x="120" y="218"/>
                  </a:lnTo>
                  <a:lnTo>
                    <a:pt x="119" y="215"/>
                  </a:lnTo>
                  <a:lnTo>
                    <a:pt x="119" y="215"/>
                  </a:lnTo>
                  <a:lnTo>
                    <a:pt x="118" y="215"/>
                  </a:lnTo>
                  <a:lnTo>
                    <a:pt x="118" y="214"/>
                  </a:lnTo>
                  <a:lnTo>
                    <a:pt x="117" y="214"/>
                  </a:lnTo>
                  <a:lnTo>
                    <a:pt x="116" y="214"/>
                  </a:lnTo>
                  <a:lnTo>
                    <a:pt x="115" y="212"/>
                  </a:lnTo>
                  <a:lnTo>
                    <a:pt x="113" y="210"/>
                  </a:lnTo>
                  <a:lnTo>
                    <a:pt x="113" y="210"/>
                  </a:lnTo>
                  <a:lnTo>
                    <a:pt x="113" y="207"/>
                  </a:lnTo>
                  <a:lnTo>
                    <a:pt x="113" y="206"/>
                  </a:lnTo>
                  <a:lnTo>
                    <a:pt x="113" y="206"/>
                  </a:lnTo>
                  <a:lnTo>
                    <a:pt x="113" y="206"/>
                  </a:lnTo>
                  <a:lnTo>
                    <a:pt x="112" y="205"/>
                  </a:lnTo>
                  <a:lnTo>
                    <a:pt x="112" y="205"/>
                  </a:lnTo>
                  <a:lnTo>
                    <a:pt x="112" y="205"/>
                  </a:lnTo>
                  <a:lnTo>
                    <a:pt x="110" y="205"/>
                  </a:lnTo>
                  <a:lnTo>
                    <a:pt x="109" y="204"/>
                  </a:lnTo>
                  <a:lnTo>
                    <a:pt x="110" y="204"/>
                  </a:lnTo>
                  <a:lnTo>
                    <a:pt x="110" y="203"/>
                  </a:lnTo>
                  <a:lnTo>
                    <a:pt x="110" y="203"/>
                  </a:lnTo>
                  <a:lnTo>
                    <a:pt x="110" y="203"/>
                  </a:lnTo>
                  <a:lnTo>
                    <a:pt x="110" y="203"/>
                  </a:lnTo>
                  <a:lnTo>
                    <a:pt x="110" y="203"/>
                  </a:lnTo>
                  <a:lnTo>
                    <a:pt x="110" y="203"/>
                  </a:lnTo>
                  <a:lnTo>
                    <a:pt x="110" y="202"/>
                  </a:lnTo>
                  <a:lnTo>
                    <a:pt x="110" y="202"/>
                  </a:lnTo>
                  <a:lnTo>
                    <a:pt x="110" y="202"/>
                  </a:lnTo>
                  <a:lnTo>
                    <a:pt x="110" y="202"/>
                  </a:lnTo>
                  <a:lnTo>
                    <a:pt x="110" y="202"/>
                  </a:lnTo>
                  <a:lnTo>
                    <a:pt x="109" y="201"/>
                  </a:lnTo>
                  <a:lnTo>
                    <a:pt x="107" y="199"/>
                  </a:lnTo>
                  <a:lnTo>
                    <a:pt x="107" y="198"/>
                  </a:lnTo>
                  <a:lnTo>
                    <a:pt x="107" y="198"/>
                  </a:lnTo>
                  <a:lnTo>
                    <a:pt x="107" y="198"/>
                  </a:lnTo>
                  <a:lnTo>
                    <a:pt x="106" y="198"/>
                  </a:lnTo>
                  <a:lnTo>
                    <a:pt x="106" y="199"/>
                  </a:lnTo>
                  <a:lnTo>
                    <a:pt x="103" y="199"/>
                  </a:lnTo>
                  <a:lnTo>
                    <a:pt x="103" y="199"/>
                  </a:lnTo>
                  <a:lnTo>
                    <a:pt x="103" y="199"/>
                  </a:lnTo>
                  <a:lnTo>
                    <a:pt x="103" y="199"/>
                  </a:lnTo>
                  <a:lnTo>
                    <a:pt x="103" y="199"/>
                  </a:lnTo>
                  <a:lnTo>
                    <a:pt x="103" y="197"/>
                  </a:lnTo>
                  <a:lnTo>
                    <a:pt x="103" y="197"/>
                  </a:lnTo>
                  <a:lnTo>
                    <a:pt x="103" y="196"/>
                  </a:lnTo>
                  <a:lnTo>
                    <a:pt x="101" y="193"/>
                  </a:lnTo>
                  <a:lnTo>
                    <a:pt x="100" y="192"/>
                  </a:lnTo>
                  <a:lnTo>
                    <a:pt x="100" y="192"/>
                  </a:lnTo>
                  <a:lnTo>
                    <a:pt x="100" y="192"/>
                  </a:lnTo>
                  <a:lnTo>
                    <a:pt x="99" y="191"/>
                  </a:lnTo>
                  <a:lnTo>
                    <a:pt x="99" y="191"/>
                  </a:lnTo>
                  <a:lnTo>
                    <a:pt x="96" y="190"/>
                  </a:lnTo>
                  <a:lnTo>
                    <a:pt x="96" y="190"/>
                  </a:lnTo>
                  <a:lnTo>
                    <a:pt x="96" y="190"/>
                  </a:lnTo>
                  <a:lnTo>
                    <a:pt x="95" y="190"/>
                  </a:lnTo>
                  <a:lnTo>
                    <a:pt x="95" y="190"/>
                  </a:lnTo>
                  <a:lnTo>
                    <a:pt x="95" y="190"/>
                  </a:lnTo>
                  <a:lnTo>
                    <a:pt x="95" y="190"/>
                  </a:lnTo>
                  <a:lnTo>
                    <a:pt x="95" y="190"/>
                  </a:lnTo>
                  <a:lnTo>
                    <a:pt x="94" y="191"/>
                  </a:lnTo>
                  <a:lnTo>
                    <a:pt x="93" y="192"/>
                  </a:lnTo>
                  <a:lnTo>
                    <a:pt x="93" y="192"/>
                  </a:lnTo>
                  <a:lnTo>
                    <a:pt x="93" y="192"/>
                  </a:lnTo>
                  <a:lnTo>
                    <a:pt x="93" y="192"/>
                  </a:lnTo>
                  <a:lnTo>
                    <a:pt x="93" y="192"/>
                  </a:lnTo>
                  <a:lnTo>
                    <a:pt x="93" y="193"/>
                  </a:lnTo>
                  <a:lnTo>
                    <a:pt x="93" y="193"/>
                  </a:lnTo>
                  <a:lnTo>
                    <a:pt x="93" y="193"/>
                  </a:lnTo>
                  <a:lnTo>
                    <a:pt x="93" y="194"/>
                  </a:lnTo>
                  <a:lnTo>
                    <a:pt x="93" y="194"/>
                  </a:lnTo>
                  <a:lnTo>
                    <a:pt x="93" y="194"/>
                  </a:lnTo>
                  <a:lnTo>
                    <a:pt x="93" y="194"/>
                  </a:lnTo>
                  <a:lnTo>
                    <a:pt x="92" y="195"/>
                  </a:lnTo>
                  <a:lnTo>
                    <a:pt x="92" y="195"/>
                  </a:lnTo>
                  <a:lnTo>
                    <a:pt x="92" y="195"/>
                  </a:lnTo>
                  <a:lnTo>
                    <a:pt x="92" y="196"/>
                  </a:lnTo>
                  <a:lnTo>
                    <a:pt x="91" y="196"/>
                  </a:lnTo>
                  <a:lnTo>
                    <a:pt x="91" y="196"/>
                  </a:lnTo>
                  <a:lnTo>
                    <a:pt x="90" y="196"/>
                  </a:lnTo>
                  <a:lnTo>
                    <a:pt x="89" y="196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86" y="197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4" y="198"/>
                  </a:lnTo>
                  <a:lnTo>
                    <a:pt x="84" y="199"/>
                  </a:lnTo>
                  <a:lnTo>
                    <a:pt x="84" y="199"/>
                  </a:lnTo>
                  <a:lnTo>
                    <a:pt x="84" y="199"/>
                  </a:lnTo>
                  <a:lnTo>
                    <a:pt x="83" y="200"/>
                  </a:lnTo>
                  <a:lnTo>
                    <a:pt x="82" y="200"/>
                  </a:lnTo>
                  <a:lnTo>
                    <a:pt x="81" y="201"/>
                  </a:lnTo>
                  <a:lnTo>
                    <a:pt x="81" y="201"/>
                  </a:lnTo>
                  <a:lnTo>
                    <a:pt x="76" y="201"/>
                  </a:lnTo>
                  <a:lnTo>
                    <a:pt x="72" y="200"/>
                  </a:lnTo>
                  <a:lnTo>
                    <a:pt x="71" y="198"/>
                  </a:lnTo>
                  <a:lnTo>
                    <a:pt x="70" y="197"/>
                  </a:lnTo>
                  <a:lnTo>
                    <a:pt x="70" y="196"/>
                  </a:lnTo>
                  <a:lnTo>
                    <a:pt x="70" y="196"/>
                  </a:lnTo>
                  <a:lnTo>
                    <a:pt x="70" y="195"/>
                  </a:lnTo>
                  <a:lnTo>
                    <a:pt x="69" y="191"/>
                  </a:lnTo>
                  <a:lnTo>
                    <a:pt x="69" y="189"/>
                  </a:lnTo>
                  <a:lnTo>
                    <a:pt x="69" y="189"/>
                  </a:lnTo>
                  <a:lnTo>
                    <a:pt x="68" y="186"/>
                  </a:lnTo>
                  <a:lnTo>
                    <a:pt x="68" y="186"/>
                  </a:lnTo>
                  <a:lnTo>
                    <a:pt x="68" y="185"/>
                  </a:lnTo>
                  <a:lnTo>
                    <a:pt x="67" y="182"/>
                  </a:lnTo>
                  <a:lnTo>
                    <a:pt x="67" y="182"/>
                  </a:lnTo>
                  <a:lnTo>
                    <a:pt x="67" y="182"/>
                  </a:lnTo>
                  <a:lnTo>
                    <a:pt x="67" y="181"/>
                  </a:lnTo>
                  <a:lnTo>
                    <a:pt x="67" y="181"/>
                  </a:lnTo>
                  <a:lnTo>
                    <a:pt x="67" y="181"/>
                  </a:lnTo>
                  <a:lnTo>
                    <a:pt x="66" y="181"/>
                  </a:lnTo>
                  <a:lnTo>
                    <a:pt x="66" y="181"/>
                  </a:lnTo>
                  <a:lnTo>
                    <a:pt x="66" y="181"/>
                  </a:lnTo>
                  <a:lnTo>
                    <a:pt x="66" y="181"/>
                  </a:lnTo>
                  <a:lnTo>
                    <a:pt x="66" y="181"/>
                  </a:lnTo>
                  <a:lnTo>
                    <a:pt x="66" y="181"/>
                  </a:lnTo>
                  <a:lnTo>
                    <a:pt x="66" y="180"/>
                  </a:lnTo>
                  <a:lnTo>
                    <a:pt x="65" y="179"/>
                  </a:lnTo>
                  <a:lnTo>
                    <a:pt x="64" y="175"/>
                  </a:lnTo>
                  <a:lnTo>
                    <a:pt x="64" y="172"/>
                  </a:lnTo>
                  <a:lnTo>
                    <a:pt x="63" y="170"/>
                  </a:lnTo>
                  <a:lnTo>
                    <a:pt x="63" y="170"/>
                  </a:lnTo>
                  <a:lnTo>
                    <a:pt x="63" y="169"/>
                  </a:lnTo>
                  <a:lnTo>
                    <a:pt x="63" y="169"/>
                  </a:lnTo>
                  <a:lnTo>
                    <a:pt x="63" y="169"/>
                  </a:lnTo>
                  <a:lnTo>
                    <a:pt x="63" y="168"/>
                  </a:lnTo>
                  <a:lnTo>
                    <a:pt x="63" y="168"/>
                  </a:lnTo>
                  <a:lnTo>
                    <a:pt x="63" y="168"/>
                  </a:lnTo>
                  <a:lnTo>
                    <a:pt x="63" y="168"/>
                  </a:lnTo>
                  <a:lnTo>
                    <a:pt x="62" y="167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1" y="166"/>
                  </a:lnTo>
                  <a:lnTo>
                    <a:pt x="61" y="166"/>
                  </a:lnTo>
                  <a:lnTo>
                    <a:pt x="61" y="166"/>
                  </a:lnTo>
                  <a:lnTo>
                    <a:pt x="61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56" y="163"/>
                  </a:lnTo>
                  <a:lnTo>
                    <a:pt x="54" y="161"/>
                  </a:lnTo>
                  <a:lnTo>
                    <a:pt x="51" y="154"/>
                  </a:lnTo>
                  <a:lnTo>
                    <a:pt x="50" y="153"/>
                  </a:lnTo>
                  <a:lnTo>
                    <a:pt x="50" y="153"/>
                  </a:lnTo>
                  <a:lnTo>
                    <a:pt x="49" y="149"/>
                  </a:lnTo>
                  <a:lnTo>
                    <a:pt x="49" y="148"/>
                  </a:lnTo>
                  <a:lnTo>
                    <a:pt x="49" y="147"/>
                  </a:lnTo>
                  <a:lnTo>
                    <a:pt x="46" y="144"/>
                  </a:lnTo>
                  <a:lnTo>
                    <a:pt x="46" y="143"/>
                  </a:lnTo>
                  <a:lnTo>
                    <a:pt x="46" y="143"/>
                  </a:lnTo>
                  <a:lnTo>
                    <a:pt x="47" y="143"/>
                  </a:lnTo>
                  <a:lnTo>
                    <a:pt x="47" y="143"/>
                  </a:lnTo>
                  <a:lnTo>
                    <a:pt x="48" y="141"/>
                  </a:lnTo>
                  <a:lnTo>
                    <a:pt x="48" y="141"/>
                  </a:lnTo>
                  <a:lnTo>
                    <a:pt x="48" y="141"/>
                  </a:lnTo>
                  <a:lnTo>
                    <a:pt x="48" y="141"/>
                  </a:lnTo>
                  <a:lnTo>
                    <a:pt x="48" y="140"/>
                  </a:lnTo>
                  <a:lnTo>
                    <a:pt x="48" y="140"/>
                  </a:lnTo>
                  <a:lnTo>
                    <a:pt x="48" y="140"/>
                  </a:lnTo>
                  <a:lnTo>
                    <a:pt x="48" y="140"/>
                  </a:lnTo>
                  <a:lnTo>
                    <a:pt x="48" y="139"/>
                  </a:lnTo>
                  <a:lnTo>
                    <a:pt x="48" y="139"/>
                  </a:lnTo>
                  <a:lnTo>
                    <a:pt x="48" y="139"/>
                  </a:lnTo>
                  <a:lnTo>
                    <a:pt x="46" y="135"/>
                  </a:lnTo>
                  <a:lnTo>
                    <a:pt x="46" y="135"/>
                  </a:lnTo>
                  <a:lnTo>
                    <a:pt x="45" y="134"/>
                  </a:lnTo>
                  <a:lnTo>
                    <a:pt x="45" y="134"/>
                  </a:lnTo>
                  <a:lnTo>
                    <a:pt x="45" y="134"/>
                  </a:lnTo>
                  <a:lnTo>
                    <a:pt x="45" y="134"/>
                  </a:lnTo>
                  <a:lnTo>
                    <a:pt x="44" y="133"/>
                  </a:lnTo>
                  <a:lnTo>
                    <a:pt x="43" y="133"/>
                  </a:lnTo>
                  <a:lnTo>
                    <a:pt x="42" y="132"/>
                  </a:lnTo>
                  <a:lnTo>
                    <a:pt x="42" y="132"/>
                  </a:lnTo>
                  <a:lnTo>
                    <a:pt x="42" y="132"/>
                  </a:lnTo>
                  <a:lnTo>
                    <a:pt x="40" y="131"/>
                  </a:lnTo>
                  <a:lnTo>
                    <a:pt x="40" y="131"/>
                  </a:lnTo>
                  <a:lnTo>
                    <a:pt x="40" y="131"/>
                  </a:lnTo>
                  <a:lnTo>
                    <a:pt x="40" y="131"/>
                  </a:lnTo>
                  <a:lnTo>
                    <a:pt x="40" y="132"/>
                  </a:lnTo>
                  <a:lnTo>
                    <a:pt x="40" y="132"/>
                  </a:lnTo>
                  <a:lnTo>
                    <a:pt x="40" y="132"/>
                  </a:lnTo>
                  <a:lnTo>
                    <a:pt x="40" y="132"/>
                  </a:lnTo>
                  <a:lnTo>
                    <a:pt x="40" y="133"/>
                  </a:lnTo>
                  <a:lnTo>
                    <a:pt x="40" y="133"/>
                  </a:lnTo>
                  <a:lnTo>
                    <a:pt x="39" y="133"/>
                  </a:lnTo>
                  <a:lnTo>
                    <a:pt x="38" y="132"/>
                  </a:lnTo>
                  <a:lnTo>
                    <a:pt x="38" y="132"/>
                  </a:lnTo>
                  <a:lnTo>
                    <a:pt x="38" y="132"/>
                  </a:lnTo>
                  <a:lnTo>
                    <a:pt x="38" y="132"/>
                  </a:lnTo>
                  <a:lnTo>
                    <a:pt x="37" y="132"/>
                  </a:lnTo>
                  <a:lnTo>
                    <a:pt x="35" y="133"/>
                  </a:lnTo>
                  <a:lnTo>
                    <a:pt x="35" y="133"/>
                  </a:lnTo>
                  <a:lnTo>
                    <a:pt x="33" y="135"/>
                  </a:lnTo>
                  <a:lnTo>
                    <a:pt x="31" y="135"/>
                  </a:lnTo>
                  <a:lnTo>
                    <a:pt x="31" y="135"/>
                  </a:lnTo>
                  <a:lnTo>
                    <a:pt x="31" y="135"/>
                  </a:lnTo>
                  <a:lnTo>
                    <a:pt x="30" y="136"/>
                  </a:lnTo>
                  <a:lnTo>
                    <a:pt x="30" y="136"/>
                  </a:lnTo>
                  <a:lnTo>
                    <a:pt x="29" y="136"/>
                  </a:lnTo>
                  <a:lnTo>
                    <a:pt x="29" y="136"/>
                  </a:lnTo>
                  <a:lnTo>
                    <a:pt x="29" y="136"/>
                  </a:lnTo>
                  <a:lnTo>
                    <a:pt x="29" y="136"/>
                  </a:lnTo>
                  <a:lnTo>
                    <a:pt x="29" y="137"/>
                  </a:lnTo>
                  <a:lnTo>
                    <a:pt x="29" y="137"/>
                  </a:lnTo>
                  <a:lnTo>
                    <a:pt x="29" y="137"/>
                  </a:lnTo>
                  <a:lnTo>
                    <a:pt x="29" y="137"/>
                  </a:lnTo>
                  <a:lnTo>
                    <a:pt x="29" y="140"/>
                  </a:lnTo>
                  <a:lnTo>
                    <a:pt x="23" y="140"/>
                  </a:lnTo>
                  <a:lnTo>
                    <a:pt x="22" y="140"/>
                  </a:lnTo>
                  <a:lnTo>
                    <a:pt x="22" y="140"/>
                  </a:lnTo>
                  <a:lnTo>
                    <a:pt x="22" y="140"/>
                  </a:lnTo>
                  <a:lnTo>
                    <a:pt x="21" y="140"/>
                  </a:lnTo>
                  <a:lnTo>
                    <a:pt x="21" y="140"/>
                  </a:lnTo>
                  <a:lnTo>
                    <a:pt x="21" y="140"/>
                  </a:lnTo>
                  <a:lnTo>
                    <a:pt x="21" y="140"/>
                  </a:lnTo>
                  <a:lnTo>
                    <a:pt x="21" y="140"/>
                  </a:lnTo>
                  <a:lnTo>
                    <a:pt x="21" y="140"/>
                  </a:lnTo>
                  <a:lnTo>
                    <a:pt x="21" y="139"/>
                  </a:lnTo>
                  <a:lnTo>
                    <a:pt x="21" y="139"/>
                  </a:lnTo>
                  <a:lnTo>
                    <a:pt x="21" y="139"/>
                  </a:lnTo>
                  <a:lnTo>
                    <a:pt x="21" y="139"/>
                  </a:lnTo>
                  <a:lnTo>
                    <a:pt x="21" y="139"/>
                  </a:lnTo>
                  <a:lnTo>
                    <a:pt x="21" y="139"/>
                  </a:lnTo>
                  <a:lnTo>
                    <a:pt x="21" y="139"/>
                  </a:lnTo>
                  <a:lnTo>
                    <a:pt x="21" y="139"/>
                  </a:lnTo>
                  <a:lnTo>
                    <a:pt x="21" y="139"/>
                  </a:lnTo>
                  <a:lnTo>
                    <a:pt x="20" y="139"/>
                  </a:lnTo>
                  <a:lnTo>
                    <a:pt x="20" y="139"/>
                  </a:lnTo>
                  <a:lnTo>
                    <a:pt x="20" y="139"/>
                  </a:lnTo>
                  <a:lnTo>
                    <a:pt x="20" y="139"/>
                  </a:lnTo>
                  <a:lnTo>
                    <a:pt x="20" y="139"/>
                  </a:lnTo>
                  <a:lnTo>
                    <a:pt x="20" y="139"/>
                  </a:lnTo>
                  <a:lnTo>
                    <a:pt x="20" y="139"/>
                  </a:lnTo>
                  <a:lnTo>
                    <a:pt x="20" y="139"/>
                  </a:lnTo>
                  <a:lnTo>
                    <a:pt x="19" y="139"/>
                  </a:lnTo>
                  <a:lnTo>
                    <a:pt x="19" y="140"/>
                  </a:lnTo>
                  <a:lnTo>
                    <a:pt x="18" y="140"/>
                  </a:lnTo>
                  <a:lnTo>
                    <a:pt x="17" y="139"/>
                  </a:lnTo>
                  <a:lnTo>
                    <a:pt x="17" y="139"/>
                  </a:lnTo>
                  <a:lnTo>
                    <a:pt x="17" y="139"/>
                  </a:lnTo>
                  <a:lnTo>
                    <a:pt x="17" y="139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7" y="137"/>
                  </a:lnTo>
                  <a:lnTo>
                    <a:pt x="17" y="136"/>
                  </a:lnTo>
                  <a:lnTo>
                    <a:pt x="17" y="136"/>
                  </a:lnTo>
                  <a:lnTo>
                    <a:pt x="17" y="136"/>
                  </a:lnTo>
                  <a:lnTo>
                    <a:pt x="18" y="136"/>
                  </a:lnTo>
                  <a:lnTo>
                    <a:pt x="18" y="136"/>
                  </a:lnTo>
                  <a:lnTo>
                    <a:pt x="18" y="136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73" name="Freeform 513"/>
            <p:cNvSpPr>
              <a:spLocks/>
            </p:cNvSpPr>
            <p:nvPr/>
          </p:nvSpPr>
          <p:spPr bwMode="auto">
            <a:xfrm>
              <a:off x="749594" y="2188252"/>
              <a:ext cx="108904" cy="138337"/>
            </a:xfrm>
            <a:custGeom>
              <a:avLst/>
              <a:gdLst>
                <a:gd name="T0" fmla="*/ 3 w 37"/>
                <a:gd name="T1" fmla="*/ 28 h 47"/>
                <a:gd name="T2" fmla="*/ 3 w 37"/>
                <a:gd name="T3" fmla="*/ 27 h 47"/>
                <a:gd name="T4" fmla="*/ 3 w 37"/>
                <a:gd name="T5" fmla="*/ 27 h 47"/>
                <a:gd name="T6" fmla="*/ 4 w 37"/>
                <a:gd name="T7" fmla="*/ 27 h 47"/>
                <a:gd name="T8" fmla="*/ 4 w 37"/>
                <a:gd name="T9" fmla="*/ 27 h 47"/>
                <a:gd name="T10" fmla="*/ 5 w 37"/>
                <a:gd name="T11" fmla="*/ 27 h 47"/>
                <a:gd name="T12" fmla="*/ 9 w 37"/>
                <a:gd name="T13" fmla="*/ 25 h 47"/>
                <a:gd name="T14" fmla="*/ 13 w 37"/>
                <a:gd name="T15" fmla="*/ 22 h 47"/>
                <a:gd name="T16" fmla="*/ 12 w 37"/>
                <a:gd name="T17" fmla="*/ 21 h 47"/>
                <a:gd name="T18" fmla="*/ 13 w 37"/>
                <a:gd name="T19" fmla="*/ 19 h 47"/>
                <a:gd name="T20" fmla="*/ 14 w 37"/>
                <a:gd name="T21" fmla="*/ 18 h 47"/>
                <a:gd name="T22" fmla="*/ 18 w 37"/>
                <a:gd name="T23" fmla="*/ 15 h 47"/>
                <a:gd name="T24" fmla="*/ 20 w 37"/>
                <a:gd name="T25" fmla="*/ 16 h 47"/>
                <a:gd name="T26" fmla="*/ 19 w 37"/>
                <a:gd name="T27" fmla="*/ 12 h 47"/>
                <a:gd name="T28" fmla="*/ 17 w 37"/>
                <a:gd name="T29" fmla="*/ 9 h 47"/>
                <a:gd name="T30" fmla="*/ 17 w 37"/>
                <a:gd name="T31" fmla="*/ 8 h 47"/>
                <a:gd name="T32" fmla="*/ 18 w 37"/>
                <a:gd name="T33" fmla="*/ 5 h 47"/>
                <a:gd name="T34" fmla="*/ 24 w 37"/>
                <a:gd name="T35" fmla="*/ 5 h 47"/>
                <a:gd name="T36" fmla="*/ 27 w 37"/>
                <a:gd name="T37" fmla="*/ 4 h 47"/>
                <a:gd name="T38" fmla="*/ 27 w 37"/>
                <a:gd name="T39" fmla="*/ 4 h 47"/>
                <a:gd name="T40" fmla="*/ 27 w 37"/>
                <a:gd name="T41" fmla="*/ 3 h 47"/>
                <a:gd name="T42" fmla="*/ 27 w 37"/>
                <a:gd name="T43" fmla="*/ 2 h 47"/>
                <a:gd name="T44" fmla="*/ 27 w 37"/>
                <a:gd name="T45" fmla="*/ 2 h 47"/>
                <a:gd name="T46" fmla="*/ 27 w 37"/>
                <a:gd name="T47" fmla="*/ 2 h 47"/>
                <a:gd name="T48" fmla="*/ 29 w 37"/>
                <a:gd name="T49" fmla="*/ 0 h 47"/>
                <a:gd name="T50" fmla="*/ 32 w 37"/>
                <a:gd name="T51" fmla="*/ 4 h 47"/>
                <a:gd name="T52" fmla="*/ 31 w 37"/>
                <a:gd name="T53" fmla="*/ 4 h 47"/>
                <a:gd name="T54" fmla="*/ 32 w 37"/>
                <a:gd name="T55" fmla="*/ 7 h 47"/>
                <a:gd name="T56" fmla="*/ 36 w 37"/>
                <a:gd name="T57" fmla="*/ 8 h 47"/>
                <a:gd name="T58" fmla="*/ 37 w 37"/>
                <a:gd name="T59" fmla="*/ 12 h 47"/>
                <a:gd name="T60" fmla="*/ 33 w 37"/>
                <a:gd name="T61" fmla="*/ 16 h 47"/>
                <a:gd name="T62" fmla="*/ 33 w 37"/>
                <a:gd name="T63" fmla="*/ 24 h 47"/>
                <a:gd name="T64" fmla="*/ 32 w 37"/>
                <a:gd name="T65" fmla="*/ 24 h 47"/>
                <a:gd name="T66" fmla="*/ 31 w 37"/>
                <a:gd name="T67" fmla="*/ 23 h 47"/>
                <a:gd name="T68" fmla="*/ 20 w 37"/>
                <a:gd name="T69" fmla="*/ 19 h 47"/>
                <a:gd name="T70" fmla="*/ 17 w 37"/>
                <a:gd name="T71" fmla="*/ 23 h 47"/>
                <a:gd name="T72" fmla="*/ 13 w 37"/>
                <a:gd name="T73" fmla="*/ 24 h 47"/>
                <a:gd name="T74" fmla="*/ 13 w 37"/>
                <a:gd name="T75" fmla="*/ 24 h 47"/>
                <a:gd name="T76" fmla="*/ 10 w 37"/>
                <a:gd name="T77" fmla="*/ 31 h 47"/>
                <a:gd name="T78" fmla="*/ 8 w 37"/>
                <a:gd name="T79" fmla="*/ 32 h 47"/>
                <a:gd name="T80" fmla="*/ 7 w 37"/>
                <a:gd name="T81" fmla="*/ 34 h 47"/>
                <a:gd name="T82" fmla="*/ 8 w 37"/>
                <a:gd name="T83" fmla="*/ 33 h 47"/>
                <a:gd name="T84" fmla="*/ 10 w 37"/>
                <a:gd name="T85" fmla="*/ 32 h 47"/>
                <a:gd name="T86" fmla="*/ 11 w 37"/>
                <a:gd name="T87" fmla="*/ 35 h 47"/>
                <a:gd name="T88" fmla="*/ 13 w 37"/>
                <a:gd name="T89" fmla="*/ 39 h 47"/>
                <a:gd name="T90" fmla="*/ 12 w 37"/>
                <a:gd name="T91" fmla="*/ 47 h 47"/>
                <a:gd name="T92" fmla="*/ 6 w 37"/>
                <a:gd name="T93" fmla="*/ 45 h 47"/>
                <a:gd name="T94" fmla="*/ 0 w 37"/>
                <a:gd name="T95" fmla="*/ 45 h 47"/>
                <a:gd name="T96" fmla="*/ 1 w 37"/>
                <a:gd name="T97" fmla="*/ 39 h 47"/>
                <a:gd name="T98" fmla="*/ 5 w 37"/>
                <a:gd name="T99" fmla="*/ 34 h 47"/>
                <a:gd name="T100" fmla="*/ 3 w 37"/>
                <a:gd name="T101" fmla="*/ 33 h 47"/>
                <a:gd name="T102" fmla="*/ 2 w 37"/>
                <a:gd name="T103" fmla="*/ 32 h 47"/>
                <a:gd name="T104" fmla="*/ 4 w 37"/>
                <a:gd name="T105" fmla="*/ 29 h 47"/>
                <a:gd name="T106" fmla="*/ 4 w 37"/>
                <a:gd name="T107" fmla="*/ 2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47">
                  <a:moveTo>
                    <a:pt x="4" y="29"/>
                  </a:moveTo>
                  <a:lnTo>
                    <a:pt x="3" y="29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9" y="25"/>
                  </a:lnTo>
                  <a:lnTo>
                    <a:pt x="12" y="23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6" y="16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5"/>
                  </a:lnTo>
                  <a:lnTo>
                    <a:pt x="20" y="14"/>
                  </a:lnTo>
                  <a:lnTo>
                    <a:pt x="20" y="13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8" y="10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1" y="5"/>
                  </a:lnTo>
                  <a:lnTo>
                    <a:pt x="31" y="6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4" y="8"/>
                  </a:lnTo>
                  <a:lnTo>
                    <a:pt x="35" y="8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5" y="12"/>
                  </a:lnTo>
                  <a:lnTo>
                    <a:pt x="35" y="12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5" y="17"/>
                  </a:lnTo>
                  <a:lnTo>
                    <a:pt x="34" y="19"/>
                  </a:lnTo>
                  <a:lnTo>
                    <a:pt x="34" y="20"/>
                  </a:lnTo>
                  <a:lnTo>
                    <a:pt x="33" y="24"/>
                  </a:lnTo>
                  <a:lnTo>
                    <a:pt x="32" y="25"/>
                  </a:lnTo>
                  <a:lnTo>
                    <a:pt x="32" y="25"/>
                  </a:lnTo>
                  <a:lnTo>
                    <a:pt x="32" y="25"/>
                  </a:lnTo>
                  <a:lnTo>
                    <a:pt x="32" y="25"/>
                  </a:lnTo>
                  <a:lnTo>
                    <a:pt x="32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3"/>
                  </a:lnTo>
                  <a:lnTo>
                    <a:pt x="30" y="23"/>
                  </a:lnTo>
                  <a:lnTo>
                    <a:pt x="28" y="22"/>
                  </a:lnTo>
                  <a:lnTo>
                    <a:pt x="25" y="22"/>
                  </a:lnTo>
                  <a:lnTo>
                    <a:pt x="22" y="20"/>
                  </a:lnTo>
                  <a:lnTo>
                    <a:pt x="20" y="19"/>
                  </a:lnTo>
                  <a:lnTo>
                    <a:pt x="19" y="20"/>
                  </a:lnTo>
                  <a:lnTo>
                    <a:pt x="18" y="21"/>
                  </a:lnTo>
                  <a:lnTo>
                    <a:pt x="17" y="22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6" y="23"/>
                  </a:lnTo>
                  <a:lnTo>
                    <a:pt x="15" y="23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4" y="24"/>
                  </a:lnTo>
                  <a:lnTo>
                    <a:pt x="15" y="26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0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9" y="33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1" y="32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1" y="36"/>
                  </a:lnTo>
                  <a:lnTo>
                    <a:pt x="12" y="37"/>
                  </a:lnTo>
                  <a:lnTo>
                    <a:pt x="13" y="39"/>
                  </a:lnTo>
                  <a:lnTo>
                    <a:pt x="14" y="41"/>
                  </a:lnTo>
                  <a:lnTo>
                    <a:pt x="14" y="42"/>
                  </a:lnTo>
                  <a:lnTo>
                    <a:pt x="14" y="44"/>
                  </a:lnTo>
                  <a:lnTo>
                    <a:pt x="13" y="45"/>
                  </a:lnTo>
                  <a:lnTo>
                    <a:pt x="12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6" y="45"/>
                  </a:lnTo>
                  <a:lnTo>
                    <a:pt x="6" y="46"/>
                  </a:lnTo>
                  <a:lnTo>
                    <a:pt x="1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2" y="39"/>
                  </a:lnTo>
                  <a:lnTo>
                    <a:pt x="3" y="38"/>
                  </a:lnTo>
                  <a:lnTo>
                    <a:pt x="4" y="37"/>
                  </a:lnTo>
                  <a:lnTo>
                    <a:pt x="5" y="34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3" y="32"/>
                  </a:lnTo>
                  <a:lnTo>
                    <a:pt x="3" y="31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74" name="Freeform 514"/>
            <p:cNvSpPr>
              <a:spLocks/>
            </p:cNvSpPr>
            <p:nvPr/>
          </p:nvSpPr>
          <p:spPr bwMode="auto">
            <a:xfrm>
              <a:off x="749594" y="2329531"/>
              <a:ext cx="14718" cy="14718"/>
            </a:xfrm>
            <a:custGeom>
              <a:avLst/>
              <a:gdLst>
                <a:gd name="T0" fmla="*/ 3 w 5"/>
                <a:gd name="T1" fmla="*/ 4 h 5"/>
                <a:gd name="T2" fmla="*/ 2 w 5"/>
                <a:gd name="T3" fmla="*/ 5 h 5"/>
                <a:gd name="T4" fmla="*/ 2 w 5"/>
                <a:gd name="T5" fmla="*/ 5 h 5"/>
                <a:gd name="T6" fmla="*/ 1 w 5"/>
                <a:gd name="T7" fmla="*/ 5 h 5"/>
                <a:gd name="T8" fmla="*/ 1 w 5"/>
                <a:gd name="T9" fmla="*/ 4 h 5"/>
                <a:gd name="T10" fmla="*/ 0 w 5"/>
                <a:gd name="T11" fmla="*/ 1 h 5"/>
                <a:gd name="T12" fmla="*/ 0 w 5"/>
                <a:gd name="T13" fmla="*/ 1 h 5"/>
                <a:gd name="T14" fmla="*/ 1 w 5"/>
                <a:gd name="T15" fmla="*/ 0 h 5"/>
                <a:gd name="T16" fmla="*/ 1 w 5"/>
                <a:gd name="T17" fmla="*/ 0 h 5"/>
                <a:gd name="T18" fmla="*/ 1 w 5"/>
                <a:gd name="T19" fmla="*/ 0 h 5"/>
                <a:gd name="T20" fmla="*/ 1 w 5"/>
                <a:gd name="T21" fmla="*/ 0 h 5"/>
                <a:gd name="T22" fmla="*/ 1 w 5"/>
                <a:gd name="T23" fmla="*/ 0 h 5"/>
                <a:gd name="T24" fmla="*/ 2 w 5"/>
                <a:gd name="T25" fmla="*/ 0 h 5"/>
                <a:gd name="T26" fmla="*/ 2 w 5"/>
                <a:gd name="T27" fmla="*/ 0 h 5"/>
                <a:gd name="T28" fmla="*/ 2 w 5"/>
                <a:gd name="T29" fmla="*/ 0 h 5"/>
                <a:gd name="T30" fmla="*/ 4 w 5"/>
                <a:gd name="T31" fmla="*/ 2 h 5"/>
                <a:gd name="T32" fmla="*/ 4 w 5"/>
                <a:gd name="T33" fmla="*/ 2 h 5"/>
                <a:gd name="T34" fmla="*/ 5 w 5"/>
                <a:gd name="T35" fmla="*/ 2 h 5"/>
                <a:gd name="T36" fmla="*/ 5 w 5"/>
                <a:gd name="T37" fmla="*/ 2 h 5"/>
                <a:gd name="T38" fmla="*/ 5 w 5"/>
                <a:gd name="T39" fmla="*/ 2 h 5"/>
                <a:gd name="T40" fmla="*/ 5 w 5"/>
                <a:gd name="T41" fmla="*/ 2 h 5"/>
                <a:gd name="T42" fmla="*/ 5 w 5"/>
                <a:gd name="T43" fmla="*/ 3 h 5"/>
                <a:gd name="T44" fmla="*/ 5 w 5"/>
                <a:gd name="T45" fmla="*/ 3 h 5"/>
                <a:gd name="T46" fmla="*/ 4 w 5"/>
                <a:gd name="T47" fmla="*/ 4 h 5"/>
                <a:gd name="T48" fmla="*/ 3 w 5"/>
                <a:gd name="T4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" h="5">
                  <a:moveTo>
                    <a:pt x="3" y="4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75" name="Freeform 515"/>
            <p:cNvSpPr>
              <a:spLocks/>
            </p:cNvSpPr>
            <p:nvPr/>
          </p:nvSpPr>
          <p:spPr bwMode="auto">
            <a:xfrm>
              <a:off x="690727" y="2712163"/>
              <a:ext cx="5887" cy="5887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2 h 2"/>
                <a:gd name="T6" fmla="*/ 0 w 2"/>
                <a:gd name="T7" fmla="*/ 1 h 2"/>
                <a:gd name="T8" fmla="*/ 0 w 2"/>
                <a:gd name="T9" fmla="*/ 1 h 2"/>
                <a:gd name="T10" fmla="*/ 0 w 2"/>
                <a:gd name="T11" fmla="*/ 1 h 2"/>
                <a:gd name="T12" fmla="*/ 0 w 2"/>
                <a:gd name="T13" fmla="*/ 0 h 2"/>
                <a:gd name="T14" fmla="*/ 1 w 2"/>
                <a:gd name="T15" fmla="*/ 0 h 2"/>
                <a:gd name="T16" fmla="*/ 1 w 2"/>
                <a:gd name="T17" fmla="*/ 0 h 2"/>
                <a:gd name="T18" fmla="*/ 1 w 2"/>
                <a:gd name="T19" fmla="*/ 0 h 2"/>
                <a:gd name="T20" fmla="*/ 1 w 2"/>
                <a:gd name="T21" fmla="*/ 0 h 2"/>
                <a:gd name="T22" fmla="*/ 1 w 2"/>
                <a:gd name="T23" fmla="*/ 0 h 2"/>
                <a:gd name="T24" fmla="*/ 1 w 2"/>
                <a:gd name="T25" fmla="*/ 0 h 2"/>
                <a:gd name="T26" fmla="*/ 2 w 2"/>
                <a:gd name="T27" fmla="*/ 1 h 2"/>
                <a:gd name="T28" fmla="*/ 2 w 2"/>
                <a:gd name="T29" fmla="*/ 1 h 2"/>
                <a:gd name="T30" fmla="*/ 2 w 2"/>
                <a:gd name="T31" fmla="*/ 1 h 2"/>
                <a:gd name="T32" fmla="*/ 2 w 2"/>
                <a:gd name="T3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76" name="Freeform 516"/>
            <p:cNvSpPr>
              <a:spLocks/>
            </p:cNvSpPr>
            <p:nvPr/>
          </p:nvSpPr>
          <p:spPr bwMode="auto">
            <a:xfrm>
              <a:off x="699559" y="2747484"/>
              <a:ext cx="2945" cy="294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1 w 1"/>
                <a:gd name="T23" fmla="*/ 0 h 1"/>
                <a:gd name="T24" fmla="*/ 1 w 1"/>
                <a:gd name="T25" fmla="*/ 0 h 1"/>
                <a:gd name="T26" fmla="*/ 1 w 1"/>
                <a:gd name="T27" fmla="*/ 0 h 1"/>
                <a:gd name="T28" fmla="*/ 1 w 1"/>
                <a:gd name="T29" fmla="*/ 0 h 1"/>
                <a:gd name="T30" fmla="*/ 1 w 1"/>
                <a:gd name="T31" fmla="*/ 0 h 1"/>
                <a:gd name="T32" fmla="*/ 1 w 1"/>
                <a:gd name="T33" fmla="*/ 1 h 1"/>
                <a:gd name="T34" fmla="*/ 1 w 1"/>
                <a:gd name="T35" fmla="*/ 1 h 1"/>
                <a:gd name="T36" fmla="*/ 0 w 1"/>
                <a:gd name="T3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77" name="Freeform 517"/>
            <p:cNvSpPr>
              <a:spLocks/>
            </p:cNvSpPr>
            <p:nvPr/>
          </p:nvSpPr>
          <p:spPr bwMode="auto">
            <a:xfrm>
              <a:off x="749594" y="2432546"/>
              <a:ext cx="294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1 w 1"/>
                <a:gd name="T10" fmla="*/ 1 w 1"/>
                <a:gd name="T11" fmla="*/ 1 w 1"/>
                <a:gd name="T12" fmla="*/ 1 w 1"/>
                <a:gd name="T13" fmla="*/ 1 w 1"/>
                <a:gd name="T14" fmla="*/ 1 w 1"/>
                <a:gd name="T15" fmla="*/ 1 w 1"/>
                <a:gd name="T16" fmla="*/ 1 w 1"/>
                <a:gd name="T17" fmla="*/ 1 w 1"/>
                <a:gd name="T18" fmla="*/ 1 w 1"/>
                <a:gd name="T19" fmla="*/ 1 w 1"/>
                <a:gd name="T20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78" name="Freeform 518"/>
            <p:cNvSpPr>
              <a:spLocks/>
            </p:cNvSpPr>
            <p:nvPr/>
          </p:nvSpPr>
          <p:spPr bwMode="auto">
            <a:xfrm>
              <a:off x="781971" y="2279493"/>
              <a:ext cx="2945" cy="294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1 h 1"/>
                <a:gd name="T16" fmla="*/ 0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1 w 1"/>
                <a:gd name="T23" fmla="*/ 0 h 1"/>
                <a:gd name="T24" fmla="*/ 1 w 1"/>
                <a:gd name="T25" fmla="*/ 1 h 1"/>
                <a:gd name="T26" fmla="*/ 1 w 1"/>
                <a:gd name="T27" fmla="*/ 1 h 1"/>
                <a:gd name="T28" fmla="*/ 1 w 1"/>
                <a:gd name="T29" fmla="*/ 1 h 1"/>
                <a:gd name="T30" fmla="*/ 1 w 1"/>
                <a:gd name="T3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79" name="Freeform 519"/>
            <p:cNvSpPr>
              <a:spLocks/>
            </p:cNvSpPr>
            <p:nvPr/>
          </p:nvSpPr>
          <p:spPr bwMode="auto">
            <a:xfrm>
              <a:off x="746651" y="2338360"/>
              <a:ext cx="2945" cy="294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1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1 h 1"/>
                <a:gd name="T22" fmla="*/ 1 w 1"/>
                <a:gd name="T23" fmla="*/ 1 h 1"/>
                <a:gd name="T24" fmla="*/ 1 w 1"/>
                <a:gd name="T25" fmla="*/ 1 h 1"/>
                <a:gd name="T26" fmla="*/ 1 w 1"/>
                <a:gd name="T27" fmla="*/ 1 h 1"/>
                <a:gd name="T28" fmla="*/ 1 w 1"/>
                <a:gd name="T2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80" name="Freeform 520"/>
            <p:cNvSpPr>
              <a:spLocks/>
            </p:cNvSpPr>
            <p:nvPr/>
          </p:nvSpPr>
          <p:spPr bwMode="auto">
            <a:xfrm>
              <a:off x="761367" y="234424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81" name="Freeform 521"/>
            <p:cNvSpPr>
              <a:spLocks/>
            </p:cNvSpPr>
            <p:nvPr/>
          </p:nvSpPr>
          <p:spPr bwMode="auto">
            <a:xfrm>
              <a:off x="814347" y="2747484"/>
              <a:ext cx="2945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1 w 1"/>
                <a:gd name="T4" fmla="*/ 1 w 1"/>
                <a:gd name="T5" fmla="*/ 0 w 1"/>
                <a:gd name="T6" fmla="*/ 0 w 1"/>
                <a:gd name="T7" fmla="*/ 1 w 1"/>
                <a:gd name="T8" fmla="*/ 1 w 1"/>
                <a:gd name="T9" fmla="*/ 1 w 1"/>
                <a:gd name="T10" fmla="*/ 1 w 1"/>
                <a:gd name="T11" fmla="*/ 1 w 1"/>
                <a:gd name="T1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82" name="Freeform 522"/>
            <p:cNvSpPr>
              <a:spLocks/>
            </p:cNvSpPr>
            <p:nvPr/>
          </p:nvSpPr>
          <p:spPr bwMode="auto">
            <a:xfrm>
              <a:off x="720161" y="2370737"/>
              <a:ext cx="2945" cy="294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0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1 w 1"/>
                <a:gd name="T19" fmla="*/ 1 h 1"/>
                <a:gd name="T20" fmla="*/ 1 w 1"/>
                <a:gd name="T21" fmla="*/ 1 h 1"/>
                <a:gd name="T22" fmla="*/ 1 w 1"/>
                <a:gd name="T2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83" name="Freeform 523"/>
            <p:cNvSpPr>
              <a:spLocks/>
            </p:cNvSpPr>
            <p:nvPr/>
          </p:nvSpPr>
          <p:spPr bwMode="auto">
            <a:xfrm>
              <a:off x="749594" y="2338360"/>
              <a:ext cx="2945" cy="294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0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84" name="Freeform 524"/>
            <p:cNvSpPr>
              <a:spLocks/>
            </p:cNvSpPr>
            <p:nvPr/>
          </p:nvSpPr>
          <p:spPr bwMode="auto">
            <a:xfrm>
              <a:off x="752538" y="232658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85" name="Freeform 525"/>
            <p:cNvSpPr>
              <a:spLocks/>
            </p:cNvSpPr>
            <p:nvPr/>
          </p:nvSpPr>
          <p:spPr bwMode="auto">
            <a:xfrm>
              <a:off x="749594" y="2326587"/>
              <a:ext cx="294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1 w 1"/>
                <a:gd name="T8" fmla="*/ 1 w 1"/>
                <a:gd name="T9" fmla="*/ 1 w 1"/>
                <a:gd name="T10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86" name="Freeform 526"/>
            <p:cNvSpPr>
              <a:spLocks/>
            </p:cNvSpPr>
            <p:nvPr/>
          </p:nvSpPr>
          <p:spPr bwMode="auto">
            <a:xfrm>
              <a:off x="1135170" y="2394284"/>
              <a:ext cx="0" cy="294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  <a:gd name="T4" fmla="*/ 0 h 1"/>
                <a:gd name="T5" fmla="*/ 0 h 1"/>
                <a:gd name="T6" fmla="*/ 0 h 1"/>
                <a:gd name="T7" fmla="*/ 0 h 1"/>
                <a:gd name="T8" fmla="*/ 0 h 1"/>
                <a:gd name="T9" fmla="*/ 0 h 1"/>
                <a:gd name="T10" fmla="*/ 0 h 1"/>
                <a:gd name="T11" fmla="*/ 0 h 1"/>
                <a:gd name="T1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87" name="Freeform 527"/>
            <p:cNvSpPr>
              <a:spLocks/>
            </p:cNvSpPr>
            <p:nvPr/>
          </p:nvSpPr>
          <p:spPr bwMode="auto">
            <a:xfrm>
              <a:off x="843780" y="2821065"/>
              <a:ext cx="0" cy="294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  <a:gd name="T4" fmla="*/ 0 h 1"/>
                <a:gd name="T5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88" name="Freeform 528"/>
            <p:cNvSpPr>
              <a:spLocks/>
            </p:cNvSpPr>
            <p:nvPr/>
          </p:nvSpPr>
          <p:spPr bwMode="auto">
            <a:xfrm>
              <a:off x="749594" y="272393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89" name="Freeform 529"/>
            <p:cNvSpPr>
              <a:spLocks/>
            </p:cNvSpPr>
            <p:nvPr/>
          </p:nvSpPr>
          <p:spPr bwMode="auto">
            <a:xfrm>
              <a:off x="749594" y="272393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90" name="Freeform 530"/>
            <p:cNvSpPr>
              <a:spLocks/>
            </p:cNvSpPr>
            <p:nvPr/>
          </p:nvSpPr>
          <p:spPr bwMode="auto">
            <a:xfrm>
              <a:off x="876157" y="246786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91" name="Rectangle 531"/>
            <p:cNvSpPr>
              <a:spLocks noChangeArrowheads="1"/>
            </p:cNvSpPr>
            <p:nvPr/>
          </p:nvSpPr>
          <p:spPr bwMode="auto">
            <a:xfrm>
              <a:off x="823178" y="2759256"/>
              <a:ext cx="2945" cy="2945"/>
            </a:xfrm>
            <a:prstGeom prst="rect">
              <a:avLst/>
            </a:pr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92" name="Freeform 532"/>
            <p:cNvSpPr>
              <a:spLocks/>
            </p:cNvSpPr>
            <p:nvPr/>
          </p:nvSpPr>
          <p:spPr bwMode="auto">
            <a:xfrm>
              <a:off x="749594" y="2723937"/>
              <a:ext cx="0" cy="2945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93" name="Rectangle 533"/>
            <p:cNvSpPr>
              <a:spLocks noChangeArrowheads="1"/>
            </p:cNvSpPr>
            <p:nvPr/>
          </p:nvSpPr>
          <p:spPr bwMode="auto">
            <a:xfrm>
              <a:off x="790800" y="2241231"/>
              <a:ext cx="2945" cy="2945"/>
            </a:xfrm>
            <a:prstGeom prst="rect">
              <a:avLst/>
            </a:pr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94" name="Rectangle 534"/>
            <p:cNvSpPr>
              <a:spLocks noChangeArrowheads="1"/>
            </p:cNvSpPr>
            <p:nvPr/>
          </p:nvSpPr>
          <p:spPr bwMode="auto">
            <a:xfrm>
              <a:off x="876157" y="2467866"/>
              <a:ext cx="2945" cy="2945"/>
            </a:xfrm>
            <a:prstGeom prst="rect">
              <a:avLst/>
            </a:pr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95" name="Freeform 535"/>
            <p:cNvSpPr>
              <a:spLocks/>
            </p:cNvSpPr>
            <p:nvPr/>
          </p:nvSpPr>
          <p:spPr bwMode="auto">
            <a:xfrm>
              <a:off x="896760" y="2473753"/>
              <a:ext cx="2945" cy="294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96" name="Freeform 536"/>
            <p:cNvSpPr>
              <a:spLocks/>
            </p:cNvSpPr>
            <p:nvPr/>
          </p:nvSpPr>
          <p:spPr bwMode="auto">
            <a:xfrm>
              <a:off x="805518" y="272687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97" name="Rectangle 537"/>
            <p:cNvSpPr>
              <a:spLocks noChangeArrowheads="1"/>
            </p:cNvSpPr>
            <p:nvPr/>
          </p:nvSpPr>
          <p:spPr bwMode="auto">
            <a:xfrm>
              <a:off x="805518" y="2726879"/>
              <a:ext cx="2945" cy="2945"/>
            </a:xfrm>
            <a:prstGeom prst="rect">
              <a:avLst/>
            </a:pr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98" name="Rectangle 538"/>
            <p:cNvSpPr>
              <a:spLocks noChangeArrowheads="1"/>
            </p:cNvSpPr>
            <p:nvPr/>
          </p:nvSpPr>
          <p:spPr bwMode="auto">
            <a:xfrm>
              <a:off x="861441" y="2467866"/>
              <a:ext cx="2945" cy="2945"/>
            </a:xfrm>
            <a:prstGeom prst="rect">
              <a:avLst/>
            </a:pr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99" name="Rectangle 539"/>
            <p:cNvSpPr>
              <a:spLocks noChangeArrowheads="1"/>
            </p:cNvSpPr>
            <p:nvPr/>
          </p:nvSpPr>
          <p:spPr bwMode="auto">
            <a:xfrm>
              <a:off x="740764" y="2738652"/>
              <a:ext cx="2945" cy="2945"/>
            </a:xfrm>
            <a:prstGeom prst="rect">
              <a:avLst/>
            </a:pr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00" name="Freeform 540"/>
            <p:cNvSpPr>
              <a:spLocks noEditPoints="1"/>
            </p:cNvSpPr>
            <p:nvPr/>
          </p:nvSpPr>
          <p:spPr bwMode="auto">
            <a:xfrm>
              <a:off x="7333813" y="2208854"/>
              <a:ext cx="891828" cy="503309"/>
            </a:xfrm>
            <a:custGeom>
              <a:avLst/>
              <a:gdLst>
                <a:gd name="T0" fmla="*/ 795 w 1565"/>
                <a:gd name="T1" fmla="*/ 25 h 881"/>
                <a:gd name="T2" fmla="*/ 815 w 1565"/>
                <a:gd name="T3" fmla="*/ 97 h 881"/>
                <a:gd name="T4" fmla="*/ 884 w 1565"/>
                <a:gd name="T5" fmla="*/ 117 h 881"/>
                <a:gd name="T6" fmla="*/ 956 w 1565"/>
                <a:gd name="T7" fmla="*/ 181 h 881"/>
                <a:gd name="T8" fmla="*/ 992 w 1565"/>
                <a:gd name="T9" fmla="*/ 187 h 881"/>
                <a:gd name="T10" fmla="*/ 1006 w 1565"/>
                <a:gd name="T11" fmla="*/ 284 h 881"/>
                <a:gd name="T12" fmla="*/ 1060 w 1565"/>
                <a:gd name="T13" fmla="*/ 312 h 881"/>
                <a:gd name="T14" fmla="*/ 1050 w 1565"/>
                <a:gd name="T15" fmla="*/ 429 h 881"/>
                <a:gd name="T16" fmla="*/ 1094 w 1565"/>
                <a:gd name="T17" fmla="*/ 506 h 881"/>
                <a:gd name="T18" fmla="*/ 1162 w 1565"/>
                <a:gd name="T19" fmla="*/ 573 h 881"/>
                <a:gd name="T20" fmla="*/ 1208 w 1565"/>
                <a:gd name="T21" fmla="*/ 604 h 881"/>
                <a:gd name="T22" fmla="*/ 1238 w 1565"/>
                <a:gd name="T23" fmla="*/ 608 h 881"/>
                <a:gd name="T24" fmla="*/ 1287 w 1565"/>
                <a:gd name="T25" fmla="*/ 564 h 881"/>
                <a:gd name="T26" fmla="*/ 1389 w 1565"/>
                <a:gd name="T27" fmla="*/ 596 h 881"/>
                <a:gd name="T28" fmla="*/ 1408 w 1565"/>
                <a:gd name="T29" fmla="*/ 643 h 881"/>
                <a:gd name="T30" fmla="*/ 1514 w 1565"/>
                <a:gd name="T31" fmla="*/ 665 h 881"/>
                <a:gd name="T32" fmla="*/ 1562 w 1565"/>
                <a:gd name="T33" fmla="*/ 701 h 881"/>
                <a:gd name="T34" fmla="*/ 1551 w 1565"/>
                <a:gd name="T35" fmla="*/ 802 h 881"/>
                <a:gd name="T36" fmla="*/ 1516 w 1565"/>
                <a:gd name="T37" fmla="*/ 842 h 881"/>
                <a:gd name="T38" fmla="*/ 1408 w 1565"/>
                <a:gd name="T39" fmla="*/ 840 h 881"/>
                <a:gd name="T40" fmla="*/ 1172 w 1565"/>
                <a:gd name="T41" fmla="*/ 879 h 881"/>
                <a:gd name="T42" fmla="*/ 1122 w 1565"/>
                <a:gd name="T43" fmla="*/ 852 h 881"/>
                <a:gd name="T44" fmla="*/ 1081 w 1565"/>
                <a:gd name="T45" fmla="*/ 827 h 881"/>
                <a:gd name="T46" fmla="*/ 993 w 1565"/>
                <a:gd name="T47" fmla="*/ 817 h 881"/>
                <a:gd name="T48" fmla="*/ 989 w 1565"/>
                <a:gd name="T49" fmla="*/ 805 h 881"/>
                <a:gd name="T50" fmla="*/ 985 w 1565"/>
                <a:gd name="T51" fmla="*/ 803 h 881"/>
                <a:gd name="T52" fmla="*/ 972 w 1565"/>
                <a:gd name="T53" fmla="*/ 804 h 881"/>
                <a:gd name="T54" fmla="*/ 894 w 1565"/>
                <a:gd name="T55" fmla="*/ 779 h 881"/>
                <a:gd name="T56" fmla="*/ 852 w 1565"/>
                <a:gd name="T57" fmla="*/ 760 h 881"/>
                <a:gd name="T58" fmla="*/ 825 w 1565"/>
                <a:gd name="T59" fmla="*/ 740 h 881"/>
                <a:gd name="T60" fmla="*/ 810 w 1565"/>
                <a:gd name="T61" fmla="*/ 733 h 881"/>
                <a:gd name="T62" fmla="*/ 800 w 1565"/>
                <a:gd name="T63" fmla="*/ 733 h 881"/>
                <a:gd name="T64" fmla="*/ 738 w 1565"/>
                <a:gd name="T65" fmla="*/ 717 h 881"/>
                <a:gd name="T66" fmla="*/ 766 w 1565"/>
                <a:gd name="T67" fmla="*/ 687 h 881"/>
                <a:gd name="T68" fmla="*/ 772 w 1565"/>
                <a:gd name="T69" fmla="*/ 600 h 881"/>
                <a:gd name="T70" fmla="*/ 671 w 1565"/>
                <a:gd name="T71" fmla="*/ 551 h 881"/>
                <a:gd name="T72" fmla="*/ 597 w 1565"/>
                <a:gd name="T73" fmla="*/ 530 h 881"/>
                <a:gd name="T74" fmla="*/ 501 w 1565"/>
                <a:gd name="T75" fmla="*/ 553 h 881"/>
                <a:gd name="T76" fmla="*/ 389 w 1565"/>
                <a:gd name="T77" fmla="*/ 632 h 881"/>
                <a:gd name="T78" fmla="*/ 251 w 1565"/>
                <a:gd name="T79" fmla="*/ 765 h 881"/>
                <a:gd name="T80" fmla="*/ 205 w 1565"/>
                <a:gd name="T81" fmla="*/ 726 h 881"/>
                <a:gd name="T82" fmla="*/ 169 w 1565"/>
                <a:gd name="T83" fmla="*/ 673 h 881"/>
                <a:gd name="T84" fmla="*/ 90 w 1565"/>
                <a:gd name="T85" fmla="*/ 669 h 881"/>
                <a:gd name="T86" fmla="*/ 54 w 1565"/>
                <a:gd name="T87" fmla="*/ 569 h 881"/>
                <a:gd name="T88" fmla="*/ 42 w 1565"/>
                <a:gd name="T89" fmla="*/ 485 h 881"/>
                <a:gd name="T90" fmla="*/ 32 w 1565"/>
                <a:gd name="T91" fmla="*/ 360 h 881"/>
                <a:gd name="T92" fmla="*/ 28 w 1565"/>
                <a:gd name="T93" fmla="*/ 238 h 881"/>
                <a:gd name="T94" fmla="*/ 96 w 1565"/>
                <a:gd name="T95" fmla="*/ 204 h 881"/>
                <a:gd name="T96" fmla="*/ 161 w 1565"/>
                <a:gd name="T97" fmla="*/ 256 h 881"/>
                <a:gd name="T98" fmla="*/ 201 w 1565"/>
                <a:gd name="T99" fmla="*/ 210 h 881"/>
                <a:gd name="T100" fmla="*/ 262 w 1565"/>
                <a:gd name="T101" fmla="*/ 209 h 881"/>
                <a:gd name="T102" fmla="*/ 317 w 1565"/>
                <a:gd name="T103" fmla="*/ 207 h 881"/>
                <a:gd name="T104" fmla="*/ 353 w 1565"/>
                <a:gd name="T105" fmla="*/ 151 h 881"/>
                <a:gd name="T106" fmla="*/ 429 w 1565"/>
                <a:gd name="T107" fmla="*/ 180 h 881"/>
                <a:gd name="T108" fmla="*/ 496 w 1565"/>
                <a:gd name="T109" fmla="*/ 175 h 881"/>
                <a:gd name="T110" fmla="*/ 535 w 1565"/>
                <a:gd name="T111" fmla="*/ 192 h 881"/>
                <a:gd name="T112" fmla="*/ 580 w 1565"/>
                <a:gd name="T113" fmla="*/ 193 h 881"/>
                <a:gd name="T114" fmla="*/ 623 w 1565"/>
                <a:gd name="T115" fmla="*/ 123 h 881"/>
                <a:gd name="T116" fmla="*/ 718 w 1565"/>
                <a:gd name="T117" fmla="*/ 88 h 881"/>
                <a:gd name="T118" fmla="*/ 785 w 1565"/>
                <a:gd name="T119" fmla="*/ 9 h 881"/>
                <a:gd name="T120" fmla="*/ 781 w 1565"/>
                <a:gd name="T121" fmla="*/ 42 h 881"/>
                <a:gd name="T122" fmla="*/ 795 w 1565"/>
                <a:gd name="T123" fmla="*/ 21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65" h="881">
                  <a:moveTo>
                    <a:pt x="795" y="2"/>
                  </a:moveTo>
                  <a:lnTo>
                    <a:pt x="797" y="3"/>
                  </a:lnTo>
                  <a:lnTo>
                    <a:pt x="807" y="0"/>
                  </a:lnTo>
                  <a:lnTo>
                    <a:pt x="810" y="8"/>
                  </a:lnTo>
                  <a:lnTo>
                    <a:pt x="813" y="12"/>
                  </a:lnTo>
                  <a:lnTo>
                    <a:pt x="819" y="18"/>
                  </a:lnTo>
                  <a:lnTo>
                    <a:pt x="821" y="20"/>
                  </a:lnTo>
                  <a:lnTo>
                    <a:pt x="822" y="20"/>
                  </a:lnTo>
                  <a:lnTo>
                    <a:pt x="823" y="21"/>
                  </a:lnTo>
                  <a:lnTo>
                    <a:pt x="822" y="22"/>
                  </a:lnTo>
                  <a:lnTo>
                    <a:pt x="820" y="25"/>
                  </a:lnTo>
                  <a:lnTo>
                    <a:pt x="810" y="31"/>
                  </a:lnTo>
                  <a:lnTo>
                    <a:pt x="808" y="32"/>
                  </a:lnTo>
                  <a:lnTo>
                    <a:pt x="802" y="32"/>
                  </a:lnTo>
                  <a:lnTo>
                    <a:pt x="801" y="32"/>
                  </a:lnTo>
                  <a:lnTo>
                    <a:pt x="800" y="30"/>
                  </a:lnTo>
                  <a:lnTo>
                    <a:pt x="800" y="29"/>
                  </a:lnTo>
                  <a:lnTo>
                    <a:pt x="801" y="27"/>
                  </a:lnTo>
                  <a:lnTo>
                    <a:pt x="801" y="26"/>
                  </a:lnTo>
                  <a:lnTo>
                    <a:pt x="801" y="25"/>
                  </a:lnTo>
                  <a:lnTo>
                    <a:pt x="795" y="25"/>
                  </a:lnTo>
                  <a:lnTo>
                    <a:pt x="794" y="26"/>
                  </a:lnTo>
                  <a:lnTo>
                    <a:pt x="792" y="28"/>
                  </a:lnTo>
                  <a:lnTo>
                    <a:pt x="792" y="29"/>
                  </a:lnTo>
                  <a:lnTo>
                    <a:pt x="794" y="38"/>
                  </a:lnTo>
                  <a:lnTo>
                    <a:pt x="803" y="45"/>
                  </a:lnTo>
                  <a:lnTo>
                    <a:pt x="806" y="52"/>
                  </a:lnTo>
                  <a:lnTo>
                    <a:pt x="797" y="52"/>
                  </a:lnTo>
                  <a:lnTo>
                    <a:pt x="788" y="55"/>
                  </a:lnTo>
                  <a:lnTo>
                    <a:pt x="787" y="63"/>
                  </a:lnTo>
                  <a:lnTo>
                    <a:pt x="787" y="65"/>
                  </a:lnTo>
                  <a:lnTo>
                    <a:pt x="789" y="67"/>
                  </a:lnTo>
                  <a:lnTo>
                    <a:pt x="790" y="68"/>
                  </a:lnTo>
                  <a:lnTo>
                    <a:pt x="792" y="69"/>
                  </a:lnTo>
                  <a:lnTo>
                    <a:pt x="798" y="73"/>
                  </a:lnTo>
                  <a:lnTo>
                    <a:pt x="802" y="75"/>
                  </a:lnTo>
                  <a:lnTo>
                    <a:pt x="803" y="75"/>
                  </a:lnTo>
                  <a:lnTo>
                    <a:pt x="804" y="76"/>
                  </a:lnTo>
                  <a:lnTo>
                    <a:pt x="804" y="76"/>
                  </a:lnTo>
                  <a:lnTo>
                    <a:pt x="810" y="86"/>
                  </a:lnTo>
                  <a:lnTo>
                    <a:pt x="816" y="95"/>
                  </a:lnTo>
                  <a:lnTo>
                    <a:pt x="815" y="97"/>
                  </a:lnTo>
                  <a:lnTo>
                    <a:pt x="815" y="98"/>
                  </a:lnTo>
                  <a:lnTo>
                    <a:pt x="816" y="99"/>
                  </a:lnTo>
                  <a:lnTo>
                    <a:pt x="816" y="100"/>
                  </a:lnTo>
                  <a:lnTo>
                    <a:pt x="821" y="105"/>
                  </a:lnTo>
                  <a:lnTo>
                    <a:pt x="822" y="105"/>
                  </a:lnTo>
                  <a:lnTo>
                    <a:pt x="844" y="104"/>
                  </a:lnTo>
                  <a:lnTo>
                    <a:pt x="859" y="105"/>
                  </a:lnTo>
                  <a:lnTo>
                    <a:pt x="870" y="107"/>
                  </a:lnTo>
                  <a:lnTo>
                    <a:pt x="882" y="90"/>
                  </a:lnTo>
                  <a:lnTo>
                    <a:pt x="884" y="89"/>
                  </a:lnTo>
                  <a:lnTo>
                    <a:pt x="887" y="89"/>
                  </a:lnTo>
                  <a:lnTo>
                    <a:pt x="885" y="90"/>
                  </a:lnTo>
                  <a:lnTo>
                    <a:pt x="883" y="91"/>
                  </a:lnTo>
                  <a:lnTo>
                    <a:pt x="883" y="92"/>
                  </a:lnTo>
                  <a:lnTo>
                    <a:pt x="883" y="93"/>
                  </a:lnTo>
                  <a:lnTo>
                    <a:pt x="883" y="95"/>
                  </a:lnTo>
                  <a:lnTo>
                    <a:pt x="882" y="96"/>
                  </a:lnTo>
                  <a:lnTo>
                    <a:pt x="882" y="98"/>
                  </a:lnTo>
                  <a:lnTo>
                    <a:pt x="882" y="99"/>
                  </a:lnTo>
                  <a:lnTo>
                    <a:pt x="883" y="114"/>
                  </a:lnTo>
                  <a:lnTo>
                    <a:pt x="884" y="117"/>
                  </a:lnTo>
                  <a:lnTo>
                    <a:pt x="884" y="118"/>
                  </a:lnTo>
                  <a:lnTo>
                    <a:pt x="888" y="119"/>
                  </a:lnTo>
                  <a:lnTo>
                    <a:pt x="889" y="120"/>
                  </a:lnTo>
                  <a:lnTo>
                    <a:pt x="907" y="124"/>
                  </a:lnTo>
                  <a:lnTo>
                    <a:pt x="914" y="129"/>
                  </a:lnTo>
                  <a:lnTo>
                    <a:pt x="920" y="132"/>
                  </a:lnTo>
                  <a:lnTo>
                    <a:pt x="922" y="131"/>
                  </a:lnTo>
                  <a:lnTo>
                    <a:pt x="924" y="130"/>
                  </a:lnTo>
                  <a:lnTo>
                    <a:pt x="927" y="130"/>
                  </a:lnTo>
                  <a:lnTo>
                    <a:pt x="930" y="131"/>
                  </a:lnTo>
                  <a:lnTo>
                    <a:pt x="935" y="132"/>
                  </a:lnTo>
                  <a:lnTo>
                    <a:pt x="937" y="134"/>
                  </a:lnTo>
                  <a:lnTo>
                    <a:pt x="938" y="136"/>
                  </a:lnTo>
                  <a:lnTo>
                    <a:pt x="941" y="141"/>
                  </a:lnTo>
                  <a:lnTo>
                    <a:pt x="941" y="141"/>
                  </a:lnTo>
                  <a:lnTo>
                    <a:pt x="940" y="143"/>
                  </a:lnTo>
                  <a:lnTo>
                    <a:pt x="940" y="147"/>
                  </a:lnTo>
                  <a:lnTo>
                    <a:pt x="942" y="154"/>
                  </a:lnTo>
                  <a:lnTo>
                    <a:pt x="942" y="156"/>
                  </a:lnTo>
                  <a:lnTo>
                    <a:pt x="955" y="179"/>
                  </a:lnTo>
                  <a:lnTo>
                    <a:pt x="956" y="181"/>
                  </a:lnTo>
                  <a:lnTo>
                    <a:pt x="958" y="183"/>
                  </a:lnTo>
                  <a:lnTo>
                    <a:pt x="959" y="184"/>
                  </a:lnTo>
                  <a:lnTo>
                    <a:pt x="964" y="188"/>
                  </a:lnTo>
                  <a:lnTo>
                    <a:pt x="966" y="190"/>
                  </a:lnTo>
                  <a:lnTo>
                    <a:pt x="967" y="190"/>
                  </a:lnTo>
                  <a:lnTo>
                    <a:pt x="968" y="191"/>
                  </a:lnTo>
                  <a:lnTo>
                    <a:pt x="970" y="192"/>
                  </a:lnTo>
                  <a:lnTo>
                    <a:pt x="978" y="195"/>
                  </a:lnTo>
                  <a:lnTo>
                    <a:pt x="979" y="196"/>
                  </a:lnTo>
                  <a:lnTo>
                    <a:pt x="980" y="196"/>
                  </a:lnTo>
                  <a:lnTo>
                    <a:pt x="980" y="196"/>
                  </a:lnTo>
                  <a:lnTo>
                    <a:pt x="984" y="194"/>
                  </a:lnTo>
                  <a:lnTo>
                    <a:pt x="985" y="193"/>
                  </a:lnTo>
                  <a:lnTo>
                    <a:pt x="985" y="192"/>
                  </a:lnTo>
                  <a:lnTo>
                    <a:pt x="986" y="191"/>
                  </a:lnTo>
                  <a:lnTo>
                    <a:pt x="986" y="190"/>
                  </a:lnTo>
                  <a:lnTo>
                    <a:pt x="987" y="190"/>
                  </a:lnTo>
                  <a:lnTo>
                    <a:pt x="987" y="189"/>
                  </a:lnTo>
                  <a:lnTo>
                    <a:pt x="987" y="189"/>
                  </a:lnTo>
                  <a:lnTo>
                    <a:pt x="990" y="187"/>
                  </a:lnTo>
                  <a:lnTo>
                    <a:pt x="992" y="187"/>
                  </a:lnTo>
                  <a:lnTo>
                    <a:pt x="993" y="187"/>
                  </a:lnTo>
                  <a:lnTo>
                    <a:pt x="994" y="187"/>
                  </a:lnTo>
                  <a:lnTo>
                    <a:pt x="994" y="187"/>
                  </a:lnTo>
                  <a:lnTo>
                    <a:pt x="995" y="188"/>
                  </a:lnTo>
                  <a:lnTo>
                    <a:pt x="996" y="188"/>
                  </a:lnTo>
                  <a:lnTo>
                    <a:pt x="996" y="189"/>
                  </a:lnTo>
                  <a:lnTo>
                    <a:pt x="997" y="192"/>
                  </a:lnTo>
                  <a:lnTo>
                    <a:pt x="997" y="193"/>
                  </a:lnTo>
                  <a:lnTo>
                    <a:pt x="997" y="194"/>
                  </a:lnTo>
                  <a:lnTo>
                    <a:pt x="997" y="195"/>
                  </a:lnTo>
                  <a:lnTo>
                    <a:pt x="996" y="198"/>
                  </a:lnTo>
                  <a:lnTo>
                    <a:pt x="995" y="200"/>
                  </a:lnTo>
                  <a:lnTo>
                    <a:pt x="995" y="200"/>
                  </a:lnTo>
                  <a:lnTo>
                    <a:pt x="994" y="200"/>
                  </a:lnTo>
                  <a:lnTo>
                    <a:pt x="993" y="199"/>
                  </a:lnTo>
                  <a:lnTo>
                    <a:pt x="986" y="201"/>
                  </a:lnTo>
                  <a:lnTo>
                    <a:pt x="991" y="226"/>
                  </a:lnTo>
                  <a:lnTo>
                    <a:pt x="997" y="247"/>
                  </a:lnTo>
                  <a:lnTo>
                    <a:pt x="1002" y="265"/>
                  </a:lnTo>
                  <a:lnTo>
                    <a:pt x="1005" y="276"/>
                  </a:lnTo>
                  <a:lnTo>
                    <a:pt x="1006" y="284"/>
                  </a:lnTo>
                  <a:lnTo>
                    <a:pt x="1006" y="285"/>
                  </a:lnTo>
                  <a:lnTo>
                    <a:pt x="1007" y="286"/>
                  </a:lnTo>
                  <a:lnTo>
                    <a:pt x="1008" y="288"/>
                  </a:lnTo>
                  <a:lnTo>
                    <a:pt x="1009" y="289"/>
                  </a:lnTo>
                  <a:lnTo>
                    <a:pt x="1010" y="290"/>
                  </a:lnTo>
                  <a:lnTo>
                    <a:pt x="1010" y="291"/>
                  </a:lnTo>
                  <a:lnTo>
                    <a:pt x="1012" y="293"/>
                  </a:lnTo>
                  <a:lnTo>
                    <a:pt x="1022" y="300"/>
                  </a:lnTo>
                  <a:lnTo>
                    <a:pt x="1024" y="301"/>
                  </a:lnTo>
                  <a:lnTo>
                    <a:pt x="1026" y="301"/>
                  </a:lnTo>
                  <a:lnTo>
                    <a:pt x="1040" y="304"/>
                  </a:lnTo>
                  <a:lnTo>
                    <a:pt x="1041" y="304"/>
                  </a:lnTo>
                  <a:lnTo>
                    <a:pt x="1043" y="304"/>
                  </a:lnTo>
                  <a:lnTo>
                    <a:pt x="1046" y="304"/>
                  </a:lnTo>
                  <a:lnTo>
                    <a:pt x="1048" y="305"/>
                  </a:lnTo>
                  <a:lnTo>
                    <a:pt x="1051" y="305"/>
                  </a:lnTo>
                  <a:lnTo>
                    <a:pt x="1053" y="306"/>
                  </a:lnTo>
                  <a:lnTo>
                    <a:pt x="1054" y="307"/>
                  </a:lnTo>
                  <a:lnTo>
                    <a:pt x="1058" y="309"/>
                  </a:lnTo>
                  <a:lnTo>
                    <a:pt x="1059" y="310"/>
                  </a:lnTo>
                  <a:lnTo>
                    <a:pt x="1060" y="312"/>
                  </a:lnTo>
                  <a:lnTo>
                    <a:pt x="1061" y="313"/>
                  </a:lnTo>
                  <a:lnTo>
                    <a:pt x="1062" y="314"/>
                  </a:lnTo>
                  <a:lnTo>
                    <a:pt x="1063" y="315"/>
                  </a:lnTo>
                  <a:lnTo>
                    <a:pt x="1064" y="316"/>
                  </a:lnTo>
                  <a:lnTo>
                    <a:pt x="1071" y="319"/>
                  </a:lnTo>
                  <a:lnTo>
                    <a:pt x="1074" y="320"/>
                  </a:lnTo>
                  <a:lnTo>
                    <a:pt x="1078" y="338"/>
                  </a:lnTo>
                  <a:lnTo>
                    <a:pt x="1076" y="347"/>
                  </a:lnTo>
                  <a:lnTo>
                    <a:pt x="1070" y="353"/>
                  </a:lnTo>
                  <a:lnTo>
                    <a:pt x="1068" y="355"/>
                  </a:lnTo>
                  <a:lnTo>
                    <a:pt x="1066" y="357"/>
                  </a:lnTo>
                  <a:lnTo>
                    <a:pt x="1059" y="371"/>
                  </a:lnTo>
                  <a:lnTo>
                    <a:pt x="1057" y="375"/>
                  </a:lnTo>
                  <a:lnTo>
                    <a:pt x="1053" y="399"/>
                  </a:lnTo>
                  <a:lnTo>
                    <a:pt x="1053" y="400"/>
                  </a:lnTo>
                  <a:lnTo>
                    <a:pt x="1052" y="404"/>
                  </a:lnTo>
                  <a:lnTo>
                    <a:pt x="1049" y="422"/>
                  </a:lnTo>
                  <a:lnTo>
                    <a:pt x="1049" y="423"/>
                  </a:lnTo>
                  <a:lnTo>
                    <a:pt x="1049" y="425"/>
                  </a:lnTo>
                  <a:lnTo>
                    <a:pt x="1049" y="426"/>
                  </a:lnTo>
                  <a:lnTo>
                    <a:pt x="1050" y="429"/>
                  </a:lnTo>
                  <a:lnTo>
                    <a:pt x="1052" y="433"/>
                  </a:lnTo>
                  <a:lnTo>
                    <a:pt x="1057" y="445"/>
                  </a:lnTo>
                  <a:lnTo>
                    <a:pt x="1058" y="448"/>
                  </a:lnTo>
                  <a:lnTo>
                    <a:pt x="1059" y="449"/>
                  </a:lnTo>
                  <a:lnTo>
                    <a:pt x="1063" y="453"/>
                  </a:lnTo>
                  <a:lnTo>
                    <a:pt x="1067" y="456"/>
                  </a:lnTo>
                  <a:lnTo>
                    <a:pt x="1067" y="457"/>
                  </a:lnTo>
                  <a:lnTo>
                    <a:pt x="1068" y="457"/>
                  </a:lnTo>
                  <a:lnTo>
                    <a:pt x="1069" y="459"/>
                  </a:lnTo>
                  <a:lnTo>
                    <a:pt x="1070" y="460"/>
                  </a:lnTo>
                  <a:lnTo>
                    <a:pt x="1074" y="469"/>
                  </a:lnTo>
                  <a:lnTo>
                    <a:pt x="1074" y="470"/>
                  </a:lnTo>
                  <a:lnTo>
                    <a:pt x="1076" y="473"/>
                  </a:lnTo>
                  <a:lnTo>
                    <a:pt x="1076" y="475"/>
                  </a:lnTo>
                  <a:lnTo>
                    <a:pt x="1077" y="480"/>
                  </a:lnTo>
                  <a:lnTo>
                    <a:pt x="1079" y="483"/>
                  </a:lnTo>
                  <a:lnTo>
                    <a:pt x="1083" y="491"/>
                  </a:lnTo>
                  <a:lnTo>
                    <a:pt x="1087" y="498"/>
                  </a:lnTo>
                  <a:lnTo>
                    <a:pt x="1088" y="499"/>
                  </a:lnTo>
                  <a:lnTo>
                    <a:pt x="1089" y="501"/>
                  </a:lnTo>
                  <a:lnTo>
                    <a:pt x="1094" y="506"/>
                  </a:lnTo>
                  <a:lnTo>
                    <a:pt x="1101" y="512"/>
                  </a:lnTo>
                  <a:lnTo>
                    <a:pt x="1101" y="512"/>
                  </a:lnTo>
                  <a:lnTo>
                    <a:pt x="1108" y="526"/>
                  </a:lnTo>
                  <a:lnTo>
                    <a:pt x="1108" y="527"/>
                  </a:lnTo>
                  <a:lnTo>
                    <a:pt x="1110" y="533"/>
                  </a:lnTo>
                  <a:lnTo>
                    <a:pt x="1112" y="542"/>
                  </a:lnTo>
                  <a:lnTo>
                    <a:pt x="1114" y="548"/>
                  </a:lnTo>
                  <a:lnTo>
                    <a:pt x="1117" y="549"/>
                  </a:lnTo>
                  <a:lnTo>
                    <a:pt x="1118" y="549"/>
                  </a:lnTo>
                  <a:lnTo>
                    <a:pt x="1130" y="551"/>
                  </a:lnTo>
                  <a:lnTo>
                    <a:pt x="1132" y="551"/>
                  </a:lnTo>
                  <a:lnTo>
                    <a:pt x="1141" y="552"/>
                  </a:lnTo>
                  <a:lnTo>
                    <a:pt x="1144" y="551"/>
                  </a:lnTo>
                  <a:lnTo>
                    <a:pt x="1148" y="551"/>
                  </a:lnTo>
                  <a:lnTo>
                    <a:pt x="1158" y="560"/>
                  </a:lnTo>
                  <a:lnTo>
                    <a:pt x="1159" y="562"/>
                  </a:lnTo>
                  <a:lnTo>
                    <a:pt x="1160" y="563"/>
                  </a:lnTo>
                  <a:lnTo>
                    <a:pt x="1161" y="565"/>
                  </a:lnTo>
                  <a:lnTo>
                    <a:pt x="1162" y="567"/>
                  </a:lnTo>
                  <a:lnTo>
                    <a:pt x="1162" y="569"/>
                  </a:lnTo>
                  <a:lnTo>
                    <a:pt x="1162" y="573"/>
                  </a:lnTo>
                  <a:lnTo>
                    <a:pt x="1163" y="577"/>
                  </a:lnTo>
                  <a:lnTo>
                    <a:pt x="1163" y="587"/>
                  </a:lnTo>
                  <a:lnTo>
                    <a:pt x="1164" y="588"/>
                  </a:lnTo>
                  <a:lnTo>
                    <a:pt x="1171" y="594"/>
                  </a:lnTo>
                  <a:lnTo>
                    <a:pt x="1183" y="605"/>
                  </a:lnTo>
                  <a:lnTo>
                    <a:pt x="1189" y="609"/>
                  </a:lnTo>
                  <a:lnTo>
                    <a:pt x="1190" y="610"/>
                  </a:lnTo>
                  <a:lnTo>
                    <a:pt x="1199" y="615"/>
                  </a:lnTo>
                  <a:lnTo>
                    <a:pt x="1203" y="619"/>
                  </a:lnTo>
                  <a:lnTo>
                    <a:pt x="1203" y="615"/>
                  </a:lnTo>
                  <a:lnTo>
                    <a:pt x="1203" y="611"/>
                  </a:lnTo>
                  <a:lnTo>
                    <a:pt x="1203" y="610"/>
                  </a:lnTo>
                  <a:lnTo>
                    <a:pt x="1202" y="609"/>
                  </a:lnTo>
                  <a:lnTo>
                    <a:pt x="1200" y="609"/>
                  </a:lnTo>
                  <a:lnTo>
                    <a:pt x="1199" y="609"/>
                  </a:lnTo>
                  <a:lnTo>
                    <a:pt x="1197" y="608"/>
                  </a:lnTo>
                  <a:lnTo>
                    <a:pt x="1196" y="607"/>
                  </a:lnTo>
                  <a:lnTo>
                    <a:pt x="1196" y="607"/>
                  </a:lnTo>
                  <a:lnTo>
                    <a:pt x="1197" y="606"/>
                  </a:lnTo>
                  <a:lnTo>
                    <a:pt x="1207" y="603"/>
                  </a:lnTo>
                  <a:lnTo>
                    <a:pt x="1208" y="604"/>
                  </a:lnTo>
                  <a:lnTo>
                    <a:pt x="1212" y="606"/>
                  </a:lnTo>
                  <a:lnTo>
                    <a:pt x="1214" y="606"/>
                  </a:lnTo>
                  <a:lnTo>
                    <a:pt x="1215" y="608"/>
                  </a:lnTo>
                  <a:lnTo>
                    <a:pt x="1215" y="609"/>
                  </a:lnTo>
                  <a:lnTo>
                    <a:pt x="1217" y="611"/>
                  </a:lnTo>
                  <a:lnTo>
                    <a:pt x="1219" y="613"/>
                  </a:lnTo>
                  <a:lnTo>
                    <a:pt x="1219" y="615"/>
                  </a:lnTo>
                  <a:lnTo>
                    <a:pt x="1220" y="617"/>
                  </a:lnTo>
                  <a:lnTo>
                    <a:pt x="1221" y="619"/>
                  </a:lnTo>
                  <a:lnTo>
                    <a:pt x="1222" y="619"/>
                  </a:lnTo>
                  <a:lnTo>
                    <a:pt x="1224" y="619"/>
                  </a:lnTo>
                  <a:lnTo>
                    <a:pt x="1225" y="619"/>
                  </a:lnTo>
                  <a:lnTo>
                    <a:pt x="1226" y="619"/>
                  </a:lnTo>
                  <a:lnTo>
                    <a:pt x="1227" y="618"/>
                  </a:lnTo>
                  <a:lnTo>
                    <a:pt x="1228" y="618"/>
                  </a:lnTo>
                  <a:lnTo>
                    <a:pt x="1228" y="617"/>
                  </a:lnTo>
                  <a:lnTo>
                    <a:pt x="1228" y="614"/>
                  </a:lnTo>
                  <a:lnTo>
                    <a:pt x="1229" y="612"/>
                  </a:lnTo>
                  <a:lnTo>
                    <a:pt x="1229" y="611"/>
                  </a:lnTo>
                  <a:lnTo>
                    <a:pt x="1229" y="609"/>
                  </a:lnTo>
                  <a:lnTo>
                    <a:pt x="1238" y="608"/>
                  </a:lnTo>
                  <a:lnTo>
                    <a:pt x="1246" y="614"/>
                  </a:lnTo>
                  <a:lnTo>
                    <a:pt x="1251" y="609"/>
                  </a:lnTo>
                  <a:lnTo>
                    <a:pt x="1252" y="608"/>
                  </a:lnTo>
                  <a:lnTo>
                    <a:pt x="1259" y="597"/>
                  </a:lnTo>
                  <a:lnTo>
                    <a:pt x="1260" y="595"/>
                  </a:lnTo>
                  <a:lnTo>
                    <a:pt x="1261" y="593"/>
                  </a:lnTo>
                  <a:lnTo>
                    <a:pt x="1261" y="592"/>
                  </a:lnTo>
                  <a:lnTo>
                    <a:pt x="1261" y="592"/>
                  </a:lnTo>
                  <a:lnTo>
                    <a:pt x="1254" y="586"/>
                  </a:lnTo>
                  <a:lnTo>
                    <a:pt x="1249" y="582"/>
                  </a:lnTo>
                  <a:lnTo>
                    <a:pt x="1249" y="581"/>
                  </a:lnTo>
                  <a:lnTo>
                    <a:pt x="1251" y="575"/>
                  </a:lnTo>
                  <a:lnTo>
                    <a:pt x="1258" y="575"/>
                  </a:lnTo>
                  <a:lnTo>
                    <a:pt x="1268" y="574"/>
                  </a:lnTo>
                  <a:lnTo>
                    <a:pt x="1270" y="573"/>
                  </a:lnTo>
                  <a:lnTo>
                    <a:pt x="1273" y="571"/>
                  </a:lnTo>
                  <a:lnTo>
                    <a:pt x="1275" y="569"/>
                  </a:lnTo>
                  <a:lnTo>
                    <a:pt x="1276" y="567"/>
                  </a:lnTo>
                  <a:lnTo>
                    <a:pt x="1278" y="566"/>
                  </a:lnTo>
                  <a:lnTo>
                    <a:pt x="1286" y="562"/>
                  </a:lnTo>
                  <a:lnTo>
                    <a:pt x="1287" y="564"/>
                  </a:lnTo>
                  <a:lnTo>
                    <a:pt x="1288" y="565"/>
                  </a:lnTo>
                  <a:lnTo>
                    <a:pt x="1290" y="567"/>
                  </a:lnTo>
                  <a:lnTo>
                    <a:pt x="1295" y="569"/>
                  </a:lnTo>
                  <a:lnTo>
                    <a:pt x="1297" y="569"/>
                  </a:lnTo>
                  <a:lnTo>
                    <a:pt x="1299" y="570"/>
                  </a:lnTo>
                  <a:lnTo>
                    <a:pt x="1304" y="570"/>
                  </a:lnTo>
                  <a:lnTo>
                    <a:pt x="1305" y="571"/>
                  </a:lnTo>
                  <a:lnTo>
                    <a:pt x="1307" y="565"/>
                  </a:lnTo>
                  <a:lnTo>
                    <a:pt x="1322" y="568"/>
                  </a:lnTo>
                  <a:lnTo>
                    <a:pt x="1326" y="573"/>
                  </a:lnTo>
                  <a:lnTo>
                    <a:pt x="1326" y="579"/>
                  </a:lnTo>
                  <a:lnTo>
                    <a:pt x="1326" y="581"/>
                  </a:lnTo>
                  <a:lnTo>
                    <a:pt x="1326" y="583"/>
                  </a:lnTo>
                  <a:lnTo>
                    <a:pt x="1346" y="587"/>
                  </a:lnTo>
                  <a:lnTo>
                    <a:pt x="1372" y="598"/>
                  </a:lnTo>
                  <a:lnTo>
                    <a:pt x="1380" y="596"/>
                  </a:lnTo>
                  <a:lnTo>
                    <a:pt x="1380" y="595"/>
                  </a:lnTo>
                  <a:lnTo>
                    <a:pt x="1381" y="594"/>
                  </a:lnTo>
                  <a:lnTo>
                    <a:pt x="1386" y="595"/>
                  </a:lnTo>
                  <a:lnTo>
                    <a:pt x="1387" y="595"/>
                  </a:lnTo>
                  <a:lnTo>
                    <a:pt x="1389" y="596"/>
                  </a:lnTo>
                  <a:lnTo>
                    <a:pt x="1389" y="599"/>
                  </a:lnTo>
                  <a:lnTo>
                    <a:pt x="1389" y="600"/>
                  </a:lnTo>
                  <a:lnTo>
                    <a:pt x="1389" y="602"/>
                  </a:lnTo>
                  <a:lnTo>
                    <a:pt x="1393" y="615"/>
                  </a:lnTo>
                  <a:lnTo>
                    <a:pt x="1393" y="617"/>
                  </a:lnTo>
                  <a:lnTo>
                    <a:pt x="1394" y="619"/>
                  </a:lnTo>
                  <a:lnTo>
                    <a:pt x="1396" y="621"/>
                  </a:lnTo>
                  <a:lnTo>
                    <a:pt x="1397" y="622"/>
                  </a:lnTo>
                  <a:lnTo>
                    <a:pt x="1399" y="624"/>
                  </a:lnTo>
                  <a:lnTo>
                    <a:pt x="1401" y="627"/>
                  </a:lnTo>
                  <a:lnTo>
                    <a:pt x="1403" y="629"/>
                  </a:lnTo>
                  <a:lnTo>
                    <a:pt x="1404" y="630"/>
                  </a:lnTo>
                  <a:lnTo>
                    <a:pt x="1404" y="633"/>
                  </a:lnTo>
                  <a:lnTo>
                    <a:pt x="1405" y="635"/>
                  </a:lnTo>
                  <a:lnTo>
                    <a:pt x="1405" y="637"/>
                  </a:lnTo>
                  <a:lnTo>
                    <a:pt x="1406" y="637"/>
                  </a:lnTo>
                  <a:lnTo>
                    <a:pt x="1406" y="638"/>
                  </a:lnTo>
                  <a:lnTo>
                    <a:pt x="1406" y="639"/>
                  </a:lnTo>
                  <a:lnTo>
                    <a:pt x="1406" y="640"/>
                  </a:lnTo>
                  <a:lnTo>
                    <a:pt x="1407" y="641"/>
                  </a:lnTo>
                  <a:lnTo>
                    <a:pt x="1408" y="643"/>
                  </a:lnTo>
                  <a:lnTo>
                    <a:pt x="1408" y="644"/>
                  </a:lnTo>
                  <a:lnTo>
                    <a:pt x="1409" y="645"/>
                  </a:lnTo>
                  <a:lnTo>
                    <a:pt x="1409" y="646"/>
                  </a:lnTo>
                  <a:lnTo>
                    <a:pt x="1409" y="647"/>
                  </a:lnTo>
                  <a:lnTo>
                    <a:pt x="1413" y="647"/>
                  </a:lnTo>
                  <a:lnTo>
                    <a:pt x="1415" y="647"/>
                  </a:lnTo>
                  <a:lnTo>
                    <a:pt x="1416" y="647"/>
                  </a:lnTo>
                  <a:lnTo>
                    <a:pt x="1417" y="647"/>
                  </a:lnTo>
                  <a:lnTo>
                    <a:pt x="1426" y="649"/>
                  </a:lnTo>
                  <a:lnTo>
                    <a:pt x="1433" y="651"/>
                  </a:lnTo>
                  <a:lnTo>
                    <a:pt x="1445" y="655"/>
                  </a:lnTo>
                  <a:lnTo>
                    <a:pt x="1460" y="670"/>
                  </a:lnTo>
                  <a:lnTo>
                    <a:pt x="1461" y="678"/>
                  </a:lnTo>
                  <a:lnTo>
                    <a:pt x="1462" y="678"/>
                  </a:lnTo>
                  <a:lnTo>
                    <a:pt x="1465" y="678"/>
                  </a:lnTo>
                  <a:lnTo>
                    <a:pt x="1467" y="678"/>
                  </a:lnTo>
                  <a:lnTo>
                    <a:pt x="1469" y="677"/>
                  </a:lnTo>
                  <a:lnTo>
                    <a:pt x="1478" y="673"/>
                  </a:lnTo>
                  <a:lnTo>
                    <a:pt x="1488" y="671"/>
                  </a:lnTo>
                  <a:lnTo>
                    <a:pt x="1498" y="670"/>
                  </a:lnTo>
                  <a:lnTo>
                    <a:pt x="1514" y="665"/>
                  </a:lnTo>
                  <a:lnTo>
                    <a:pt x="1517" y="664"/>
                  </a:lnTo>
                  <a:lnTo>
                    <a:pt x="1518" y="663"/>
                  </a:lnTo>
                  <a:lnTo>
                    <a:pt x="1519" y="662"/>
                  </a:lnTo>
                  <a:lnTo>
                    <a:pt x="1519" y="669"/>
                  </a:lnTo>
                  <a:lnTo>
                    <a:pt x="1528" y="674"/>
                  </a:lnTo>
                  <a:lnTo>
                    <a:pt x="1544" y="670"/>
                  </a:lnTo>
                  <a:lnTo>
                    <a:pt x="1546" y="670"/>
                  </a:lnTo>
                  <a:lnTo>
                    <a:pt x="1548" y="671"/>
                  </a:lnTo>
                  <a:lnTo>
                    <a:pt x="1549" y="672"/>
                  </a:lnTo>
                  <a:lnTo>
                    <a:pt x="1550" y="673"/>
                  </a:lnTo>
                  <a:lnTo>
                    <a:pt x="1556" y="680"/>
                  </a:lnTo>
                  <a:lnTo>
                    <a:pt x="1557" y="681"/>
                  </a:lnTo>
                  <a:lnTo>
                    <a:pt x="1557" y="683"/>
                  </a:lnTo>
                  <a:lnTo>
                    <a:pt x="1558" y="684"/>
                  </a:lnTo>
                  <a:lnTo>
                    <a:pt x="1558" y="685"/>
                  </a:lnTo>
                  <a:lnTo>
                    <a:pt x="1558" y="687"/>
                  </a:lnTo>
                  <a:lnTo>
                    <a:pt x="1558" y="688"/>
                  </a:lnTo>
                  <a:lnTo>
                    <a:pt x="1558" y="689"/>
                  </a:lnTo>
                  <a:lnTo>
                    <a:pt x="1558" y="690"/>
                  </a:lnTo>
                  <a:lnTo>
                    <a:pt x="1561" y="699"/>
                  </a:lnTo>
                  <a:lnTo>
                    <a:pt x="1562" y="701"/>
                  </a:lnTo>
                  <a:lnTo>
                    <a:pt x="1563" y="708"/>
                  </a:lnTo>
                  <a:lnTo>
                    <a:pt x="1565" y="732"/>
                  </a:lnTo>
                  <a:lnTo>
                    <a:pt x="1565" y="733"/>
                  </a:lnTo>
                  <a:lnTo>
                    <a:pt x="1564" y="737"/>
                  </a:lnTo>
                  <a:lnTo>
                    <a:pt x="1563" y="743"/>
                  </a:lnTo>
                  <a:lnTo>
                    <a:pt x="1561" y="754"/>
                  </a:lnTo>
                  <a:lnTo>
                    <a:pt x="1557" y="768"/>
                  </a:lnTo>
                  <a:lnTo>
                    <a:pt x="1559" y="769"/>
                  </a:lnTo>
                  <a:lnTo>
                    <a:pt x="1555" y="775"/>
                  </a:lnTo>
                  <a:lnTo>
                    <a:pt x="1554" y="776"/>
                  </a:lnTo>
                  <a:lnTo>
                    <a:pt x="1553" y="777"/>
                  </a:lnTo>
                  <a:lnTo>
                    <a:pt x="1548" y="780"/>
                  </a:lnTo>
                  <a:lnTo>
                    <a:pt x="1543" y="784"/>
                  </a:lnTo>
                  <a:lnTo>
                    <a:pt x="1542" y="785"/>
                  </a:lnTo>
                  <a:lnTo>
                    <a:pt x="1542" y="786"/>
                  </a:lnTo>
                  <a:lnTo>
                    <a:pt x="1543" y="789"/>
                  </a:lnTo>
                  <a:lnTo>
                    <a:pt x="1545" y="792"/>
                  </a:lnTo>
                  <a:lnTo>
                    <a:pt x="1546" y="793"/>
                  </a:lnTo>
                  <a:lnTo>
                    <a:pt x="1548" y="796"/>
                  </a:lnTo>
                  <a:lnTo>
                    <a:pt x="1550" y="800"/>
                  </a:lnTo>
                  <a:lnTo>
                    <a:pt x="1551" y="802"/>
                  </a:lnTo>
                  <a:lnTo>
                    <a:pt x="1552" y="806"/>
                  </a:lnTo>
                  <a:lnTo>
                    <a:pt x="1553" y="808"/>
                  </a:lnTo>
                  <a:lnTo>
                    <a:pt x="1553" y="812"/>
                  </a:lnTo>
                  <a:lnTo>
                    <a:pt x="1553" y="815"/>
                  </a:lnTo>
                  <a:lnTo>
                    <a:pt x="1553" y="816"/>
                  </a:lnTo>
                  <a:lnTo>
                    <a:pt x="1553" y="816"/>
                  </a:lnTo>
                  <a:lnTo>
                    <a:pt x="1552" y="816"/>
                  </a:lnTo>
                  <a:lnTo>
                    <a:pt x="1552" y="816"/>
                  </a:lnTo>
                  <a:lnTo>
                    <a:pt x="1550" y="815"/>
                  </a:lnTo>
                  <a:lnTo>
                    <a:pt x="1548" y="815"/>
                  </a:lnTo>
                  <a:lnTo>
                    <a:pt x="1547" y="815"/>
                  </a:lnTo>
                  <a:lnTo>
                    <a:pt x="1545" y="814"/>
                  </a:lnTo>
                  <a:lnTo>
                    <a:pt x="1537" y="815"/>
                  </a:lnTo>
                  <a:lnTo>
                    <a:pt x="1535" y="815"/>
                  </a:lnTo>
                  <a:lnTo>
                    <a:pt x="1532" y="815"/>
                  </a:lnTo>
                  <a:lnTo>
                    <a:pt x="1529" y="816"/>
                  </a:lnTo>
                  <a:lnTo>
                    <a:pt x="1526" y="844"/>
                  </a:lnTo>
                  <a:lnTo>
                    <a:pt x="1523" y="843"/>
                  </a:lnTo>
                  <a:lnTo>
                    <a:pt x="1521" y="842"/>
                  </a:lnTo>
                  <a:lnTo>
                    <a:pt x="1518" y="842"/>
                  </a:lnTo>
                  <a:lnTo>
                    <a:pt x="1516" y="842"/>
                  </a:lnTo>
                  <a:lnTo>
                    <a:pt x="1516" y="843"/>
                  </a:lnTo>
                  <a:lnTo>
                    <a:pt x="1513" y="847"/>
                  </a:lnTo>
                  <a:lnTo>
                    <a:pt x="1498" y="848"/>
                  </a:lnTo>
                  <a:lnTo>
                    <a:pt x="1497" y="848"/>
                  </a:lnTo>
                  <a:lnTo>
                    <a:pt x="1495" y="848"/>
                  </a:lnTo>
                  <a:lnTo>
                    <a:pt x="1492" y="847"/>
                  </a:lnTo>
                  <a:lnTo>
                    <a:pt x="1488" y="845"/>
                  </a:lnTo>
                  <a:lnTo>
                    <a:pt x="1487" y="845"/>
                  </a:lnTo>
                  <a:lnTo>
                    <a:pt x="1487" y="844"/>
                  </a:lnTo>
                  <a:lnTo>
                    <a:pt x="1487" y="843"/>
                  </a:lnTo>
                  <a:lnTo>
                    <a:pt x="1486" y="842"/>
                  </a:lnTo>
                  <a:lnTo>
                    <a:pt x="1485" y="842"/>
                  </a:lnTo>
                  <a:lnTo>
                    <a:pt x="1483" y="842"/>
                  </a:lnTo>
                  <a:lnTo>
                    <a:pt x="1480" y="841"/>
                  </a:lnTo>
                  <a:lnTo>
                    <a:pt x="1477" y="841"/>
                  </a:lnTo>
                  <a:lnTo>
                    <a:pt x="1459" y="841"/>
                  </a:lnTo>
                  <a:lnTo>
                    <a:pt x="1441" y="840"/>
                  </a:lnTo>
                  <a:lnTo>
                    <a:pt x="1440" y="840"/>
                  </a:lnTo>
                  <a:lnTo>
                    <a:pt x="1439" y="840"/>
                  </a:lnTo>
                  <a:lnTo>
                    <a:pt x="1438" y="839"/>
                  </a:lnTo>
                  <a:lnTo>
                    <a:pt x="1408" y="840"/>
                  </a:lnTo>
                  <a:lnTo>
                    <a:pt x="1405" y="841"/>
                  </a:lnTo>
                  <a:lnTo>
                    <a:pt x="1394" y="842"/>
                  </a:lnTo>
                  <a:lnTo>
                    <a:pt x="1383" y="843"/>
                  </a:lnTo>
                  <a:lnTo>
                    <a:pt x="1352" y="849"/>
                  </a:lnTo>
                  <a:lnTo>
                    <a:pt x="1338" y="852"/>
                  </a:lnTo>
                  <a:lnTo>
                    <a:pt x="1315" y="857"/>
                  </a:lnTo>
                  <a:lnTo>
                    <a:pt x="1296" y="861"/>
                  </a:lnTo>
                  <a:lnTo>
                    <a:pt x="1277" y="863"/>
                  </a:lnTo>
                  <a:lnTo>
                    <a:pt x="1257" y="866"/>
                  </a:lnTo>
                  <a:lnTo>
                    <a:pt x="1233" y="871"/>
                  </a:lnTo>
                  <a:lnTo>
                    <a:pt x="1212" y="876"/>
                  </a:lnTo>
                  <a:lnTo>
                    <a:pt x="1207" y="877"/>
                  </a:lnTo>
                  <a:lnTo>
                    <a:pt x="1205" y="878"/>
                  </a:lnTo>
                  <a:lnTo>
                    <a:pt x="1192" y="880"/>
                  </a:lnTo>
                  <a:lnTo>
                    <a:pt x="1179" y="881"/>
                  </a:lnTo>
                  <a:lnTo>
                    <a:pt x="1179" y="881"/>
                  </a:lnTo>
                  <a:lnTo>
                    <a:pt x="1177" y="881"/>
                  </a:lnTo>
                  <a:lnTo>
                    <a:pt x="1176" y="881"/>
                  </a:lnTo>
                  <a:lnTo>
                    <a:pt x="1175" y="881"/>
                  </a:lnTo>
                  <a:lnTo>
                    <a:pt x="1173" y="880"/>
                  </a:lnTo>
                  <a:lnTo>
                    <a:pt x="1172" y="879"/>
                  </a:lnTo>
                  <a:lnTo>
                    <a:pt x="1171" y="879"/>
                  </a:lnTo>
                  <a:lnTo>
                    <a:pt x="1171" y="878"/>
                  </a:lnTo>
                  <a:lnTo>
                    <a:pt x="1170" y="878"/>
                  </a:lnTo>
                  <a:lnTo>
                    <a:pt x="1170" y="878"/>
                  </a:lnTo>
                  <a:lnTo>
                    <a:pt x="1170" y="878"/>
                  </a:lnTo>
                  <a:lnTo>
                    <a:pt x="1170" y="877"/>
                  </a:lnTo>
                  <a:lnTo>
                    <a:pt x="1168" y="868"/>
                  </a:lnTo>
                  <a:lnTo>
                    <a:pt x="1167" y="866"/>
                  </a:lnTo>
                  <a:lnTo>
                    <a:pt x="1161" y="860"/>
                  </a:lnTo>
                  <a:lnTo>
                    <a:pt x="1160" y="859"/>
                  </a:lnTo>
                  <a:lnTo>
                    <a:pt x="1157" y="857"/>
                  </a:lnTo>
                  <a:lnTo>
                    <a:pt x="1157" y="857"/>
                  </a:lnTo>
                  <a:lnTo>
                    <a:pt x="1155" y="856"/>
                  </a:lnTo>
                  <a:lnTo>
                    <a:pt x="1153" y="855"/>
                  </a:lnTo>
                  <a:lnTo>
                    <a:pt x="1151" y="855"/>
                  </a:lnTo>
                  <a:lnTo>
                    <a:pt x="1143" y="853"/>
                  </a:lnTo>
                  <a:lnTo>
                    <a:pt x="1141" y="853"/>
                  </a:lnTo>
                  <a:lnTo>
                    <a:pt x="1139" y="853"/>
                  </a:lnTo>
                  <a:lnTo>
                    <a:pt x="1130" y="852"/>
                  </a:lnTo>
                  <a:lnTo>
                    <a:pt x="1123" y="852"/>
                  </a:lnTo>
                  <a:lnTo>
                    <a:pt x="1122" y="852"/>
                  </a:lnTo>
                  <a:lnTo>
                    <a:pt x="1121" y="852"/>
                  </a:lnTo>
                  <a:lnTo>
                    <a:pt x="1119" y="851"/>
                  </a:lnTo>
                  <a:lnTo>
                    <a:pt x="1119" y="851"/>
                  </a:lnTo>
                  <a:lnTo>
                    <a:pt x="1118" y="850"/>
                  </a:lnTo>
                  <a:lnTo>
                    <a:pt x="1117" y="850"/>
                  </a:lnTo>
                  <a:lnTo>
                    <a:pt x="1117" y="850"/>
                  </a:lnTo>
                  <a:lnTo>
                    <a:pt x="1116" y="849"/>
                  </a:lnTo>
                  <a:lnTo>
                    <a:pt x="1115" y="849"/>
                  </a:lnTo>
                  <a:lnTo>
                    <a:pt x="1115" y="849"/>
                  </a:lnTo>
                  <a:lnTo>
                    <a:pt x="1109" y="849"/>
                  </a:lnTo>
                  <a:lnTo>
                    <a:pt x="1107" y="849"/>
                  </a:lnTo>
                  <a:lnTo>
                    <a:pt x="1103" y="848"/>
                  </a:lnTo>
                  <a:lnTo>
                    <a:pt x="1099" y="844"/>
                  </a:lnTo>
                  <a:lnTo>
                    <a:pt x="1096" y="840"/>
                  </a:lnTo>
                  <a:lnTo>
                    <a:pt x="1095" y="837"/>
                  </a:lnTo>
                  <a:lnTo>
                    <a:pt x="1095" y="835"/>
                  </a:lnTo>
                  <a:lnTo>
                    <a:pt x="1093" y="833"/>
                  </a:lnTo>
                  <a:lnTo>
                    <a:pt x="1093" y="833"/>
                  </a:lnTo>
                  <a:lnTo>
                    <a:pt x="1091" y="831"/>
                  </a:lnTo>
                  <a:lnTo>
                    <a:pt x="1091" y="831"/>
                  </a:lnTo>
                  <a:lnTo>
                    <a:pt x="1081" y="827"/>
                  </a:lnTo>
                  <a:lnTo>
                    <a:pt x="1080" y="827"/>
                  </a:lnTo>
                  <a:lnTo>
                    <a:pt x="1079" y="827"/>
                  </a:lnTo>
                  <a:lnTo>
                    <a:pt x="1077" y="826"/>
                  </a:lnTo>
                  <a:lnTo>
                    <a:pt x="1075" y="826"/>
                  </a:lnTo>
                  <a:lnTo>
                    <a:pt x="1073" y="826"/>
                  </a:lnTo>
                  <a:lnTo>
                    <a:pt x="1066" y="825"/>
                  </a:lnTo>
                  <a:lnTo>
                    <a:pt x="1064" y="825"/>
                  </a:lnTo>
                  <a:lnTo>
                    <a:pt x="1062" y="824"/>
                  </a:lnTo>
                  <a:lnTo>
                    <a:pt x="1058" y="824"/>
                  </a:lnTo>
                  <a:lnTo>
                    <a:pt x="1057" y="824"/>
                  </a:lnTo>
                  <a:lnTo>
                    <a:pt x="1054" y="824"/>
                  </a:lnTo>
                  <a:lnTo>
                    <a:pt x="1045" y="825"/>
                  </a:lnTo>
                  <a:lnTo>
                    <a:pt x="1031" y="828"/>
                  </a:lnTo>
                  <a:lnTo>
                    <a:pt x="1030" y="828"/>
                  </a:lnTo>
                  <a:lnTo>
                    <a:pt x="1024" y="828"/>
                  </a:lnTo>
                  <a:lnTo>
                    <a:pt x="1010" y="822"/>
                  </a:lnTo>
                  <a:lnTo>
                    <a:pt x="1007" y="820"/>
                  </a:lnTo>
                  <a:lnTo>
                    <a:pt x="1005" y="819"/>
                  </a:lnTo>
                  <a:lnTo>
                    <a:pt x="1005" y="819"/>
                  </a:lnTo>
                  <a:lnTo>
                    <a:pt x="1001" y="821"/>
                  </a:lnTo>
                  <a:lnTo>
                    <a:pt x="993" y="817"/>
                  </a:lnTo>
                  <a:lnTo>
                    <a:pt x="993" y="817"/>
                  </a:lnTo>
                  <a:lnTo>
                    <a:pt x="992" y="814"/>
                  </a:lnTo>
                  <a:lnTo>
                    <a:pt x="992" y="814"/>
                  </a:lnTo>
                  <a:lnTo>
                    <a:pt x="992" y="814"/>
                  </a:lnTo>
                  <a:lnTo>
                    <a:pt x="993" y="811"/>
                  </a:lnTo>
                  <a:lnTo>
                    <a:pt x="994" y="810"/>
                  </a:lnTo>
                  <a:lnTo>
                    <a:pt x="994" y="810"/>
                  </a:lnTo>
                  <a:lnTo>
                    <a:pt x="994" y="810"/>
                  </a:lnTo>
                  <a:lnTo>
                    <a:pt x="994" y="809"/>
                  </a:lnTo>
                  <a:lnTo>
                    <a:pt x="994" y="809"/>
                  </a:lnTo>
                  <a:lnTo>
                    <a:pt x="994" y="809"/>
                  </a:lnTo>
                  <a:lnTo>
                    <a:pt x="993" y="807"/>
                  </a:lnTo>
                  <a:lnTo>
                    <a:pt x="992" y="806"/>
                  </a:lnTo>
                  <a:lnTo>
                    <a:pt x="991" y="806"/>
                  </a:lnTo>
                  <a:lnTo>
                    <a:pt x="991" y="805"/>
                  </a:lnTo>
                  <a:lnTo>
                    <a:pt x="991" y="805"/>
                  </a:lnTo>
                  <a:lnTo>
                    <a:pt x="990" y="805"/>
                  </a:lnTo>
                  <a:lnTo>
                    <a:pt x="990" y="805"/>
                  </a:lnTo>
                  <a:lnTo>
                    <a:pt x="989" y="805"/>
                  </a:lnTo>
                  <a:lnTo>
                    <a:pt x="989" y="805"/>
                  </a:lnTo>
                  <a:lnTo>
                    <a:pt x="989" y="805"/>
                  </a:lnTo>
                  <a:lnTo>
                    <a:pt x="989" y="805"/>
                  </a:lnTo>
                  <a:lnTo>
                    <a:pt x="988" y="806"/>
                  </a:lnTo>
                  <a:lnTo>
                    <a:pt x="988" y="806"/>
                  </a:lnTo>
                  <a:lnTo>
                    <a:pt x="988" y="807"/>
                  </a:lnTo>
                  <a:lnTo>
                    <a:pt x="988" y="807"/>
                  </a:lnTo>
                  <a:lnTo>
                    <a:pt x="988" y="807"/>
                  </a:lnTo>
                  <a:lnTo>
                    <a:pt x="986" y="807"/>
                  </a:lnTo>
                  <a:lnTo>
                    <a:pt x="986" y="807"/>
                  </a:lnTo>
                  <a:lnTo>
                    <a:pt x="986" y="807"/>
                  </a:lnTo>
                  <a:lnTo>
                    <a:pt x="984" y="806"/>
                  </a:lnTo>
                  <a:lnTo>
                    <a:pt x="984" y="806"/>
                  </a:lnTo>
                  <a:lnTo>
                    <a:pt x="984" y="806"/>
                  </a:lnTo>
                  <a:lnTo>
                    <a:pt x="984" y="806"/>
                  </a:lnTo>
                  <a:lnTo>
                    <a:pt x="985" y="805"/>
                  </a:lnTo>
                  <a:lnTo>
                    <a:pt x="985" y="805"/>
                  </a:lnTo>
                  <a:lnTo>
                    <a:pt x="985" y="805"/>
                  </a:lnTo>
                  <a:lnTo>
                    <a:pt x="985" y="805"/>
                  </a:lnTo>
                  <a:lnTo>
                    <a:pt x="985" y="804"/>
                  </a:lnTo>
                  <a:lnTo>
                    <a:pt x="985" y="804"/>
                  </a:lnTo>
                  <a:lnTo>
                    <a:pt x="985" y="804"/>
                  </a:lnTo>
                  <a:lnTo>
                    <a:pt x="985" y="803"/>
                  </a:lnTo>
                  <a:lnTo>
                    <a:pt x="985" y="803"/>
                  </a:lnTo>
                  <a:lnTo>
                    <a:pt x="985" y="803"/>
                  </a:lnTo>
                  <a:lnTo>
                    <a:pt x="985" y="802"/>
                  </a:lnTo>
                  <a:lnTo>
                    <a:pt x="984" y="802"/>
                  </a:lnTo>
                  <a:lnTo>
                    <a:pt x="984" y="802"/>
                  </a:lnTo>
                  <a:lnTo>
                    <a:pt x="984" y="802"/>
                  </a:lnTo>
                  <a:lnTo>
                    <a:pt x="983" y="802"/>
                  </a:lnTo>
                  <a:lnTo>
                    <a:pt x="983" y="802"/>
                  </a:lnTo>
                  <a:lnTo>
                    <a:pt x="983" y="802"/>
                  </a:lnTo>
                  <a:lnTo>
                    <a:pt x="983" y="802"/>
                  </a:lnTo>
                  <a:lnTo>
                    <a:pt x="983" y="802"/>
                  </a:lnTo>
                  <a:lnTo>
                    <a:pt x="982" y="802"/>
                  </a:lnTo>
                  <a:lnTo>
                    <a:pt x="982" y="802"/>
                  </a:lnTo>
                  <a:lnTo>
                    <a:pt x="981" y="802"/>
                  </a:lnTo>
                  <a:lnTo>
                    <a:pt x="981" y="802"/>
                  </a:lnTo>
                  <a:lnTo>
                    <a:pt x="980" y="802"/>
                  </a:lnTo>
                  <a:lnTo>
                    <a:pt x="979" y="803"/>
                  </a:lnTo>
                  <a:lnTo>
                    <a:pt x="978" y="803"/>
                  </a:lnTo>
                  <a:lnTo>
                    <a:pt x="973" y="804"/>
                  </a:lnTo>
                  <a:lnTo>
                    <a:pt x="973" y="804"/>
                  </a:lnTo>
                  <a:lnTo>
                    <a:pt x="972" y="804"/>
                  </a:lnTo>
                  <a:lnTo>
                    <a:pt x="971" y="803"/>
                  </a:lnTo>
                  <a:lnTo>
                    <a:pt x="971" y="803"/>
                  </a:lnTo>
                  <a:lnTo>
                    <a:pt x="964" y="797"/>
                  </a:lnTo>
                  <a:lnTo>
                    <a:pt x="959" y="797"/>
                  </a:lnTo>
                  <a:lnTo>
                    <a:pt x="950" y="796"/>
                  </a:lnTo>
                  <a:lnTo>
                    <a:pt x="949" y="795"/>
                  </a:lnTo>
                  <a:lnTo>
                    <a:pt x="949" y="795"/>
                  </a:lnTo>
                  <a:lnTo>
                    <a:pt x="948" y="795"/>
                  </a:lnTo>
                  <a:lnTo>
                    <a:pt x="948" y="794"/>
                  </a:lnTo>
                  <a:lnTo>
                    <a:pt x="942" y="791"/>
                  </a:lnTo>
                  <a:lnTo>
                    <a:pt x="940" y="789"/>
                  </a:lnTo>
                  <a:lnTo>
                    <a:pt x="940" y="789"/>
                  </a:lnTo>
                  <a:lnTo>
                    <a:pt x="937" y="787"/>
                  </a:lnTo>
                  <a:lnTo>
                    <a:pt x="936" y="785"/>
                  </a:lnTo>
                  <a:lnTo>
                    <a:pt x="934" y="783"/>
                  </a:lnTo>
                  <a:lnTo>
                    <a:pt x="934" y="783"/>
                  </a:lnTo>
                  <a:lnTo>
                    <a:pt x="929" y="784"/>
                  </a:lnTo>
                  <a:lnTo>
                    <a:pt x="916" y="786"/>
                  </a:lnTo>
                  <a:lnTo>
                    <a:pt x="915" y="786"/>
                  </a:lnTo>
                  <a:lnTo>
                    <a:pt x="915" y="786"/>
                  </a:lnTo>
                  <a:lnTo>
                    <a:pt x="894" y="779"/>
                  </a:lnTo>
                  <a:lnTo>
                    <a:pt x="893" y="778"/>
                  </a:lnTo>
                  <a:lnTo>
                    <a:pt x="892" y="778"/>
                  </a:lnTo>
                  <a:lnTo>
                    <a:pt x="892" y="777"/>
                  </a:lnTo>
                  <a:lnTo>
                    <a:pt x="890" y="776"/>
                  </a:lnTo>
                  <a:lnTo>
                    <a:pt x="890" y="776"/>
                  </a:lnTo>
                  <a:lnTo>
                    <a:pt x="890" y="775"/>
                  </a:lnTo>
                  <a:lnTo>
                    <a:pt x="889" y="774"/>
                  </a:lnTo>
                  <a:lnTo>
                    <a:pt x="890" y="774"/>
                  </a:lnTo>
                  <a:lnTo>
                    <a:pt x="890" y="773"/>
                  </a:lnTo>
                  <a:lnTo>
                    <a:pt x="888" y="770"/>
                  </a:lnTo>
                  <a:lnTo>
                    <a:pt x="884" y="766"/>
                  </a:lnTo>
                  <a:lnTo>
                    <a:pt x="884" y="766"/>
                  </a:lnTo>
                  <a:lnTo>
                    <a:pt x="874" y="761"/>
                  </a:lnTo>
                  <a:lnTo>
                    <a:pt x="868" y="759"/>
                  </a:lnTo>
                  <a:lnTo>
                    <a:pt x="855" y="757"/>
                  </a:lnTo>
                  <a:lnTo>
                    <a:pt x="855" y="758"/>
                  </a:lnTo>
                  <a:lnTo>
                    <a:pt x="855" y="759"/>
                  </a:lnTo>
                  <a:lnTo>
                    <a:pt x="855" y="759"/>
                  </a:lnTo>
                  <a:lnTo>
                    <a:pt x="854" y="759"/>
                  </a:lnTo>
                  <a:lnTo>
                    <a:pt x="852" y="760"/>
                  </a:lnTo>
                  <a:lnTo>
                    <a:pt x="852" y="760"/>
                  </a:lnTo>
                  <a:lnTo>
                    <a:pt x="849" y="760"/>
                  </a:lnTo>
                  <a:lnTo>
                    <a:pt x="849" y="760"/>
                  </a:lnTo>
                  <a:lnTo>
                    <a:pt x="848" y="760"/>
                  </a:lnTo>
                  <a:lnTo>
                    <a:pt x="848" y="760"/>
                  </a:lnTo>
                  <a:lnTo>
                    <a:pt x="848" y="759"/>
                  </a:lnTo>
                  <a:lnTo>
                    <a:pt x="847" y="759"/>
                  </a:lnTo>
                  <a:lnTo>
                    <a:pt x="847" y="755"/>
                  </a:lnTo>
                  <a:lnTo>
                    <a:pt x="847" y="755"/>
                  </a:lnTo>
                  <a:lnTo>
                    <a:pt x="847" y="755"/>
                  </a:lnTo>
                  <a:lnTo>
                    <a:pt x="844" y="750"/>
                  </a:lnTo>
                  <a:lnTo>
                    <a:pt x="843" y="749"/>
                  </a:lnTo>
                  <a:lnTo>
                    <a:pt x="830" y="741"/>
                  </a:lnTo>
                  <a:lnTo>
                    <a:pt x="830" y="741"/>
                  </a:lnTo>
                  <a:lnTo>
                    <a:pt x="829" y="741"/>
                  </a:lnTo>
                  <a:lnTo>
                    <a:pt x="828" y="740"/>
                  </a:lnTo>
                  <a:lnTo>
                    <a:pt x="828" y="740"/>
                  </a:lnTo>
                  <a:lnTo>
                    <a:pt x="828" y="740"/>
                  </a:lnTo>
                  <a:lnTo>
                    <a:pt x="828" y="740"/>
                  </a:lnTo>
                  <a:lnTo>
                    <a:pt x="826" y="740"/>
                  </a:lnTo>
                  <a:lnTo>
                    <a:pt x="825" y="740"/>
                  </a:lnTo>
                  <a:lnTo>
                    <a:pt x="825" y="740"/>
                  </a:lnTo>
                  <a:lnTo>
                    <a:pt x="825" y="740"/>
                  </a:lnTo>
                  <a:lnTo>
                    <a:pt x="824" y="740"/>
                  </a:lnTo>
                  <a:lnTo>
                    <a:pt x="824" y="740"/>
                  </a:lnTo>
                  <a:lnTo>
                    <a:pt x="824" y="740"/>
                  </a:lnTo>
                  <a:lnTo>
                    <a:pt x="824" y="740"/>
                  </a:lnTo>
                  <a:lnTo>
                    <a:pt x="824" y="741"/>
                  </a:lnTo>
                  <a:lnTo>
                    <a:pt x="824" y="741"/>
                  </a:lnTo>
                  <a:lnTo>
                    <a:pt x="824" y="741"/>
                  </a:lnTo>
                  <a:lnTo>
                    <a:pt x="819" y="741"/>
                  </a:lnTo>
                  <a:lnTo>
                    <a:pt x="815" y="734"/>
                  </a:lnTo>
                  <a:lnTo>
                    <a:pt x="813" y="733"/>
                  </a:lnTo>
                  <a:lnTo>
                    <a:pt x="812" y="732"/>
                  </a:lnTo>
                  <a:lnTo>
                    <a:pt x="811" y="733"/>
                  </a:lnTo>
                  <a:lnTo>
                    <a:pt x="811" y="733"/>
                  </a:lnTo>
                  <a:lnTo>
                    <a:pt x="811" y="733"/>
                  </a:lnTo>
                  <a:lnTo>
                    <a:pt x="811" y="733"/>
                  </a:lnTo>
                  <a:lnTo>
                    <a:pt x="811" y="733"/>
                  </a:lnTo>
                  <a:lnTo>
                    <a:pt x="811" y="733"/>
                  </a:lnTo>
                  <a:lnTo>
                    <a:pt x="811" y="733"/>
                  </a:lnTo>
                  <a:lnTo>
                    <a:pt x="810" y="733"/>
                  </a:lnTo>
                  <a:lnTo>
                    <a:pt x="810" y="733"/>
                  </a:lnTo>
                  <a:lnTo>
                    <a:pt x="810" y="733"/>
                  </a:lnTo>
                  <a:lnTo>
                    <a:pt x="810" y="733"/>
                  </a:lnTo>
                  <a:lnTo>
                    <a:pt x="810" y="733"/>
                  </a:lnTo>
                  <a:lnTo>
                    <a:pt x="809" y="734"/>
                  </a:lnTo>
                  <a:lnTo>
                    <a:pt x="808" y="734"/>
                  </a:lnTo>
                  <a:lnTo>
                    <a:pt x="808" y="734"/>
                  </a:lnTo>
                  <a:lnTo>
                    <a:pt x="808" y="734"/>
                  </a:lnTo>
                  <a:lnTo>
                    <a:pt x="807" y="734"/>
                  </a:lnTo>
                  <a:lnTo>
                    <a:pt x="807" y="734"/>
                  </a:lnTo>
                  <a:lnTo>
                    <a:pt x="807" y="734"/>
                  </a:lnTo>
                  <a:lnTo>
                    <a:pt x="806" y="734"/>
                  </a:lnTo>
                  <a:lnTo>
                    <a:pt x="801" y="735"/>
                  </a:lnTo>
                  <a:lnTo>
                    <a:pt x="801" y="735"/>
                  </a:lnTo>
                  <a:lnTo>
                    <a:pt x="801" y="735"/>
                  </a:lnTo>
                  <a:lnTo>
                    <a:pt x="801" y="734"/>
                  </a:lnTo>
                  <a:lnTo>
                    <a:pt x="801" y="734"/>
                  </a:lnTo>
                  <a:lnTo>
                    <a:pt x="801" y="734"/>
                  </a:lnTo>
                  <a:lnTo>
                    <a:pt x="800" y="734"/>
                  </a:lnTo>
                  <a:lnTo>
                    <a:pt x="800" y="733"/>
                  </a:lnTo>
                  <a:lnTo>
                    <a:pt x="800" y="733"/>
                  </a:lnTo>
                  <a:lnTo>
                    <a:pt x="800" y="733"/>
                  </a:lnTo>
                  <a:lnTo>
                    <a:pt x="797" y="731"/>
                  </a:lnTo>
                  <a:lnTo>
                    <a:pt x="791" y="728"/>
                  </a:lnTo>
                  <a:lnTo>
                    <a:pt x="784" y="726"/>
                  </a:lnTo>
                  <a:lnTo>
                    <a:pt x="783" y="727"/>
                  </a:lnTo>
                  <a:lnTo>
                    <a:pt x="783" y="727"/>
                  </a:lnTo>
                  <a:lnTo>
                    <a:pt x="783" y="727"/>
                  </a:lnTo>
                  <a:lnTo>
                    <a:pt x="783" y="727"/>
                  </a:lnTo>
                  <a:lnTo>
                    <a:pt x="780" y="727"/>
                  </a:lnTo>
                  <a:lnTo>
                    <a:pt x="780" y="726"/>
                  </a:lnTo>
                  <a:lnTo>
                    <a:pt x="779" y="726"/>
                  </a:lnTo>
                  <a:lnTo>
                    <a:pt x="773" y="721"/>
                  </a:lnTo>
                  <a:lnTo>
                    <a:pt x="771" y="720"/>
                  </a:lnTo>
                  <a:lnTo>
                    <a:pt x="771" y="719"/>
                  </a:lnTo>
                  <a:lnTo>
                    <a:pt x="770" y="716"/>
                  </a:lnTo>
                  <a:lnTo>
                    <a:pt x="766" y="714"/>
                  </a:lnTo>
                  <a:lnTo>
                    <a:pt x="753" y="715"/>
                  </a:lnTo>
                  <a:lnTo>
                    <a:pt x="741" y="717"/>
                  </a:lnTo>
                  <a:lnTo>
                    <a:pt x="739" y="718"/>
                  </a:lnTo>
                  <a:lnTo>
                    <a:pt x="739" y="717"/>
                  </a:lnTo>
                  <a:lnTo>
                    <a:pt x="739" y="717"/>
                  </a:lnTo>
                  <a:lnTo>
                    <a:pt x="738" y="717"/>
                  </a:lnTo>
                  <a:lnTo>
                    <a:pt x="736" y="712"/>
                  </a:lnTo>
                  <a:lnTo>
                    <a:pt x="736" y="712"/>
                  </a:lnTo>
                  <a:lnTo>
                    <a:pt x="736" y="712"/>
                  </a:lnTo>
                  <a:lnTo>
                    <a:pt x="736" y="711"/>
                  </a:lnTo>
                  <a:lnTo>
                    <a:pt x="736" y="710"/>
                  </a:lnTo>
                  <a:lnTo>
                    <a:pt x="736" y="709"/>
                  </a:lnTo>
                  <a:lnTo>
                    <a:pt x="737" y="709"/>
                  </a:lnTo>
                  <a:lnTo>
                    <a:pt x="737" y="708"/>
                  </a:lnTo>
                  <a:lnTo>
                    <a:pt x="746" y="693"/>
                  </a:lnTo>
                  <a:lnTo>
                    <a:pt x="748" y="691"/>
                  </a:lnTo>
                  <a:lnTo>
                    <a:pt x="749" y="690"/>
                  </a:lnTo>
                  <a:lnTo>
                    <a:pt x="750" y="690"/>
                  </a:lnTo>
                  <a:lnTo>
                    <a:pt x="761" y="686"/>
                  </a:lnTo>
                  <a:lnTo>
                    <a:pt x="762" y="686"/>
                  </a:lnTo>
                  <a:lnTo>
                    <a:pt x="763" y="686"/>
                  </a:lnTo>
                  <a:lnTo>
                    <a:pt x="763" y="686"/>
                  </a:lnTo>
                  <a:lnTo>
                    <a:pt x="764" y="686"/>
                  </a:lnTo>
                  <a:lnTo>
                    <a:pt x="765" y="686"/>
                  </a:lnTo>
                  <a:lnTo>
                    <a:pt x="766" y="687"/>
                  </a:lnTo>
                  <a:lnTo>
                    <a:pt x="766" y="687"/>
                  </a:lnTo>
                  <a:lnTo>
                    <a:pt x="766" y="687"/>
                  </a:lnTo>
                  <a:lnTo>
                    <a:pt x="769" y="687"/>
                  </a:lnTo>
                  <a:lnTo>
                    <a:pt x="769" y="687"/>
                  </a:lnTo>
                  <a:lnTo>
                    <a:pt x="770" y="687"/>
                  </a:lnTo>
                  <a:lnTo>
                    <a:pt x="772" y="686"/>
                  </a:lnTo>
                  <a:lnTo>
                    <a:pt x="773" y="686"/>
                  </a:lnTo>
                  <a:lnTo>
                    <a:pt x="774" y="686"/>
                  </a:lnTo>
                  <a:lnTo>
                    <a:pt x="775" y="685"/>
                  </a:lnTo>
                  <a:lnTo>
                    <a:pt x="776" y="685"/>
                  </a:lnTo>
                  <a:lnTo>
                    <a:pt x="777" y="684"/>
                  </a:lnTo>
                  <a:lnTo>
                    <a:pt x="778" y="683"/>
                  </a:lnTo>
                  <a:lnTo>
                    <a:pt x="788" y="672"/>
                  </a:lnTo>
                  <a:lnTo>
                    <a:pt x="789" y="672"/>
                  </a:lnTo>
                  <a:lnTo>
                    <a:pt x="804" y="652"/>
                  </a:lnTo>
                  <a:lnTo>
                    <a:pt x="805" y="649"/>
                  </a:lnTo>
                  <a:lnTo>
                    <a:pt x="796" y="626"/>
                  </a:lnTo>
                  <a:lnTo>
                    <a:pt x="792" y="619"/>
                  </a:lnTo>
                  <a:lnTo>
                    <a:pt x="789" y="616"/>
                  </a:lnTo>
                  <a:lnTo>
                    <a:pt x="789" y="615"/>
                  </a:lnTo>
                  <a:lnTo>
                    <a:pt x="782" y="608"/>
                  </a:lnTo>
                  <a:lnTo>
                    <a:pt x="780" y="606"/>
                  </a:lnTo>
                  <a:lnTo>
                    <a:pt x="772" y="600"/>
                  </a:lnTo>
                  <a:lnTo>
                    <a:pt x="759" y="593"/>
                  </a:lnTo>
                  <a:lnTo>
                    <a:pt x="750" y="588"/>
                  </a:lnTo>
                  <a:lnTo>
                    <a:pt x="728" y="590"/>
                  </a:lnTo>
                  <a:lnTo>
                    <a:pt x="720" y="591"/>
                  </a:lnTo>
                  <a:lnTo>
                    <a:pt x="720" y="592"/>
                  </a:lnTo>
                  <a:lnTo>
                    <a:pt x="702" y="592"/>
                  </a:lnTo>
                  <a:lnTo>
                    <a:pt x="698" y="589"/>
                  </a:lnTo>
                  <a:lnTo>
                    <a:pt x="698" y="584"/>
                  </a:lnTo>
                  <a:lnTo>
                    <a:pt x="698" y="583"/>
                  </a:lnTo>
                  <a:lnTo>
                    <a:pt x="696" y="572"/>
                  </a:lnTo>
                  <a:lnTo>
                    <a:pt x="695" y="570"/>
                  </a:lnTo>
                  <a:lnTo>
                    <a:pt x="694" y="568"/>
                  </a:lnTo>
                  <a:lnTo>
                    <a:pt x="691" y="571"/>
                  </a:lnTo>
                  <a:lnTo>
                    <a:pt x="690" y="575"/>
                  </a:lnTo>
                  <a:lnTo>
                    <a:pt x="689" y="575"/>
                  </a:lnTo>
                  <a:lnTo>
                    <a:pt x="683" y="569"/>
                  </a:lnTo>
                  <a:lnTo>
                    <a:pt x="673" y="557"/>
                  </a:lnTo>
                  <a:lnTo>
                    <a:pt x="672" y="556"/>
                  </a:lnTo>
                  <a:lnTo>
                    <a:pt x="661" y="568"/>
                  </a:lnTo>
                  <a:lnTo>
                    <a:pt x="658" y="566"/>
                  </a:lnTo>
                  <a:lnTo>
                    <a:pt x="671" y="551"/>
                  </a:lnTo>
                  <a:lnTo>
                    <a:pt x="671" y="551"/>
                  </a:lnTo>
                  <a:lnTo>
                    <a:pt x="667" y="548"/>
                  </a:lnTo>
                  <a:lnTo>
                    <a:pt x="656" y="560"/>
                  </a:lnTo>
                  <a:lnTo>
                    <a:pt x="648" y="569"/>
                  </a:lnTo>
                  <a:lnTo>
                    <a:pt x="645" y="570"/>
                  </a:lnTo>
                  <a:lnTo>
                    <a:pt x="644" y="569"/>
                  </a:lnTo>
                  <a:lnTo>
                    <a:pt x="649" y="551"/>
                  </a:lnTo>
                  <a:lnTo>
                    <a:pt x="649" y="548"/>
                  </a:lnTo>
                  <a:lnTo>
                    <a:pt x="648" y="547"/>
                  </a:lnTo>
                  <a:lnTo>
                    <a:pt x="647" y="546"/>
                  </a:lnTo>
                  <a:lnTo>
                    <a:pt x="645" y="544"/>
                  </a:lnTo>
                  <a:lnTo>
                    <a:pt x="644" y="543"/>
                  </a:lnTo>
                  <a:lnTo>
                    <a:pt x="632" y="536"/>
                  </a:lnTo>
                  <a:lnTo>
                    <a:pt x="631" y="536"/>
                  </a:lnTo>
                  <a:lnTo>
                    <a:pt x="626" y="534"/>
                  </a:lnTo>
                  <a:lnTo>
                    <a:pt x="622" y="533"/>
                  </a:lnTo>
                  <a:lnTo>
                    <a:pt x="619" y="532"/>
                  </a:lnTo>
                  <a:lnTo>
                    <a:pt x="617" y="532"/>
                  </a:lnTo>
                  <a:lnTo>
                    <a:pt x="612" y="531"/>
                  </a:lnTo>
                  <a:lnTo>
                    <a:pt x="606" y="530"/>
                  </a:lnTo>
                  <a:lnTo>
                    <a:pt x="597" y="530"/>
                  </a:lnTo>
                  <a:lnTo>
                    <a:pt x="594" y="530"/>
                  </a:lnTo>
                  <a:lnTo>
                    <a:pt x="581" y="530"/>
                  </a:lnTo>
                  <a:lnTo>
                    <a:pt x="572" y="531"/>
                  </a:lnTo>
                  <a:lnTo>
                    <a:pt x="565" y="532"/>
                  </a:lnTo>
                  <a:lnTo>
                    <a:pt x="562" y="533"/>
                  </a:lnTo>
                  <a:lnTo>
                    <a:pt x="559" y="533"/>
                  </a:lnTo>
                  <a:lnTo>
                    <a:pt x="546" y="536"/>
                  </a:lnTo>
                  <a:lnTo>
                    <a:pt x="544" y="536"/>
                  </a:lnTo>
                  <a:lnTo>
                    <a:pt x="542" y="537"/>
                  </a:lnTo>
                  <a:lnTo>
                    <a:pt x="541" y="537"/>
                  </a:lnTo>
                  <a:lnTo>
                    <a:pt x="536" y="539"/>
                  </a:lnTo>
                  <a:lnTo>
                    <a:pt x="532" y="540"/>
                  </a:lnTo>
                  <a:lnTo>
                    <a:pt x="527" y="543"/>
                  </a:lnTo>
                  <a:lnTo>
                    <a:pt x="527" y="543"/>
                  </a:lnTo>
                  <a:lnTo>
                    <a:pt x="522" y="545"/>
                  </a:lnTo>
                  <a:lnTo>
                    <a:pt x="521" y="545"/>
                  </a:lnTo>
                  <a:lnTo>
                    <a:pt x="516" y="547"/>
                  </a:lnTo>
                  <a:lnTo>
                    <a:pt x="505" y="551"/>
                  </a:lnTo>
                  <a:lnTo>
                    <a:pt x="504" y="552"/>
                  </a:lnTo>
                  <a:lnTo>
                    <a:pt x="503" y="552"/>
                  </a:lnTo>
                  <a:lnTo>
                    <a:pt x="501" y="553"/>
                  </a:lnTo>
                  <a:lnTo>
                    <a:pt x="499" y="554"/>
                  </a:lnTo>
                  <a:lnTo>
                    <a:pt x="490" y="558"/>
                  </a:lnTo>
                  <a:lnTo>
                    <a:pt x="487" y="560"/>
                  </a:lnTo>
                  <a:lnTo>
                    <a:pt x="480" y="563"/>
                  </a:lnTo>
                  <a:lnTo>
                    <a:pt x="477" y="565"/>
                  </a:lnTo>
                  <a:lnTo>
                    <a:pt x="475" y="566"/>
                  </a:lnTo>
                  <a:lnTo>
                    <a:pt x="472" y="568"/>
                  </a:lnTo>
                  <a:lnTo>
                    <a:pt x="452" y="581"/>
                  </a:lnTo>
                  <a:lnTo>
                    <a:pt x="440" y="589"/>
                  </a:lnTo>
                  <a:lnTo>
                    <a:pt x="438" y="591"/>
                  </a:lnTo>
                  <a:lnTo>
                    <a:pt x="436" y="592"/>
                  </a:lnTo>
                  <a:lnTo>
                    <a:pt x="432" y="595"/>
                  </a:lnTo>
                  <a:lnTo>
                    <a:pt x="430" y="596"/>
                  </a:lnTo>
                  <a:lnTo>
                    <a:pt x="420" y="605"/>
                  </a:lnTo>
                  <a:lnTo>
                    <a:pt x="418" y="607"/>
                  </a:lnTo>
                  <a:lnTo>
                    <a:pt x="415" y="610"/>
                  </a:lnTo>
                  <a:lnTo>
                    <a:pt x="405" y="618"/>
                  </a:lnTo>
                  <a:lnTo>
                    <a:pt x="401" y="621"/>
                  </a:lnTo>
                  <a:lnTo>
                    <a:pt x="393" y="628"/>
                  </a:lnTo>
                  <a:lnTo>
                    <a:pt x="393" y="629"/>
                  </a:lnTo>
                  <a:lnTo>
                    <a:pt x="389" y="632"/>
                  </a:lnTo>
                  <a:lnTo>
                    <a:pt x="380" y="641"/>
                  </a:lnTo>
                  <a:lnTo>
                    <a:pt x="378" y="644"/>
                  </a:lnTo>
                  <a:lnTo>
                    <a:pt x="366" y="656"/>
                  </a:lnTo>
                  <a:lnTo>
                    <a:pt x="363" y="659"/>
                  </a:lnTo>
                  <a:lnTo>
                    <a:pt x="357" y="665"/>
                  </a:lnTo>
                  <a:lnTo>
                    <a:pt x="351" y="671"/>
                  </a:lnTo>
                  <a:lnTo>
                    <a:pt x="348" y="676"/>
                  </a:lnTo>
                  <a:lnTo>
                    <a:pt x="333" y="694"/>
                  </a:lnTo>
                  <a:lnTo>
                    <a:pt x="332" y="695"/>
                  </a:lnTo>
                  <a:lnTo>
                    <a:pt x="322" y="707"/>
                  </a:lnTo>
                  <a:lnTo>
                    <a:pt x="301" y="739"/>
                  </a:lnTo>
                  <a:lnTo>
                    <a:pt x="300" y="741"/>
                  </a:lnTo>
                  <a:lnTo>
                    <a:pt x="286" y="767"/>
                  </a:lnTo>
                  <a:lnTo>
                    <a:pt x="284" y="770"/>
                  </a:lnTo>
                  <a:lnTo>
                    <a:pt x="280" y="778"/>
                  </a:lnTo>
                  <a:lnTo>
                    <a:pt x="272" y="775"/>
                  </a:lnTo>
                  <a:lnTo>
                    <a:pt x="258" y="774"/>
                  </a:lnTo>
                  <a:lnTo>
                    <a:pt x="257" y="774"/>
                  </a:lnTo>
                  <a:lnTo>
                    <a:pt x="255" y="771"/>
                  </a:lnTo>
                  <a:lnTo>
                    <a:pt x="252" y="767"/>
                  </a:lnTo>
                  <a:lnTo>
                    <a:pt x="251" y="765"/>
                  </a:lnTo>
                  <a:lnTo>
                    <a:pt x="251" y="764"/>
                  </a:lnTo>
                  <a:lnTo>
                    <a:pt x="251" y="763"/>
                  </a:lnTo>
                  <a:lnTo>
                    <a:pt x="252" y="762"/>
                  </a:lnTo>
                  <a:lnTo>
                    <a:pt x="252" y="760"/>
                  </a:lnTo>
                  <a:lnTo>
                    <a:pt x="251" y="758"/>
                  </a:lnTo>
                  <a:lnTo>
                    <a:pt x="250" y="757"/>
                  </a:lnTo>
                  <a:lnTo>
                    <a:pt x="248" y="756"/>
                  </a:lnTo>
                  <a:lnTo>
                    <a:pt x="246" y="756"/>
                  </a:lnTo>
                  <a:lnTo>
                    <a:pt x="245" y="755"/>
                  </a:lnTo>
                  <a:lnTo>
                    <a:pt x="243" y="755"/>
                  </a:lnTo>
                  <a:lnTo>
                    <a:pt x="241" y="755"/>
                  </a:lnTo>
                  <a:lnTo>
                    <a:pt x="239" y="756"/>
                  </a:lnTo>
                  <a:lnTo>
                    <a:pt x="238" y="756"/>
                  </a:lnTo>
                  <a:lnTo>
                    <a:pt x="238" y="758"/>
                  </a:lnTo>
                  <a:lnTo>
                    <a:pt x="238" y="759"/>
                  </a:lnTo>
                  <a:lnTo>
                    <a:pt x="236" y="760"/>
                  </a:lnTo>
                  <a:lnTo>
                    <a:pt x="218" y="745"/>
                  </a:lnTo>
                  <a:lnTo>
                    <a:pt x="210" y="736"/>
                  </a:lnTo>
                  <a:lnTo>
                    <a:pt x="207" y="728"/>
                  </a:lnTo>
                  <a:lnTo>
                    <a:pt x="206" y="727"/>
                  </a:lnTo>
                  <a:lnTo>
                    <a:pt x="205" y="726"/>
                  </a:lnTo>
                  <a:lnTo>
                    <a:pt x="204" y="725"/>
                  </a:lnTo>
                  <a:lnTo>
                    <a:pt x="201" y="723"/>
                  </a:lnTo>
                  <a:lnTo>
                    <a:pt x="200" y="723"/>
                  </a:lnTo>
                  <a:lnTo>
                    <a:pt x="199" y="722"/>
                  </a:lnTo>
                  <a:lnTo>
                    <a:pt x="197" y="722"/>
                  </a:lnTo>
                  <a:lnTo>
                    <a:pt x="196" y="722"/>
                  </a:lnTo>
                  <a:lnTo>
                    <a:pt x="195" y="715"/>
                  </a:lnTo>
                  <a:lnTo>
                    <a:pt x="194" y="706"/>
                  </a:lnTo>
                  <a:lnTo>
                    <a:pt x="194" y="704"/>
                  </a:lnTo>
                  <a:lnTo>
                    <a:pt x="195" y="702"/>
                  </a:lnTo>
                  <a:lnTo>
                    <a:pt x="195" y="701"/>
                  </a:lnTo>
                  <a:lnTo>
                    <a:pt x="195" y="697"/>
                  </a:lnTo>
                  <a:lnTo>
                    <a:pt x="194" y="696"/>
                  </a:lnTo>
                  <a:lnTo>
                    <a:pt x="186" y="683"/>
                  </a:lnTo>
                  <a:lnTo>
                    <a:pt x="185" y="682"/>
                  </a:lnTo>
                  <a:lnTo>
                    <a:pt x="184" y="680"/>
                  </a:lnTo>
                  <a:lnTo>
                    <a:pt x="184" y="680"/>
                  </a:lnTo>
                  <a:lnTo>
                    <a:pt x="183" y="679"/>
                  </a:lnTo>
                  <a:lnTo>
                    <a:pt x="177" y="676"/>
                  </a:lnTo>
                  <a:lnTo>
                    <a:pt x="175" y="675"/>
                  </a:lnTo>
                  <a:lnTo>
                    <a:pt x="169" y="673"/>
                  </a:lnTo>
                  <a:lnTo>
                    <a:pt x="159" y="672"/>
                  </a:lnTo>
                  <a:lnTo>
                    <a:pt x="154" y="673"/>
                  </a:lnTo>
                  <a:lnTo>
                    <a:pt x="144" y="674"/>
                  </a:lnTo>
                  <a:lnTo>
                    <a:pt x="132" y="675"/>
                  </a:lnTo>
                  <a:lnTo>
                    <a:pt x="124" y="675"/>
                  </a:lnTo>
                  <a:lnTo>
                    <a:pt x="118" y="673"/>
                  </a:lnTo>
                  <a:lnTo>
                    <a:pt x="118" y="673"/>
                  </a:lnTo>
                  <a:lnTo>
                    <a:pt x="119" y="666"/>
                  </a:lnTo>
                  <a:lnTo>
                    <a:pt x="119" y="666"/>
                  </a:lnTo>
                  <a:lnTo>
                    <a:pt x="119" y="666"/>
                  </a:lnTo>
                  <a:lnTo>
                    <a:pt x="118" y="666"/>
                  </a:lnTo>
                  <a:lnTo>
                    <a:pt x="116" y="666"/>
                  </a:lnTo>
                  <a:lnTo>
                    <a:pt x="109" y="672"/>
                  </a:lnTo>
                  <a:lnTo>
                    <a:pt x="109" y="672"/>
                  </a:lnTo>
                  <a:lnTo>
                    <a:pt x="108" y="673"/>
                  </a:lnTo>
                  <a:lnTo>
                    <a:pt x="106" y="673"/>
                  </a:lnTo>
                  <a:lnTo>
                    <a:pt x="106" y="673"/>
                  </a:lnTo>
                  <a:lnTo>
                    <a:pt x="105" y="673"/>
                  </a:lnTo>
                  <a:lnTo>
                    <a:pt x="103" y="674"/>
                  </a:lnTo>
                  <a:lnTo>
                    <a:pt x="102" y="674"/>
                  </a:lnTo>
                  <a:lnTo>
                    <a:pt x="90" y="669"/>
                  </a:lnTo>
                  <a:lnTo>
                    <a:pt x="68" y="651"/>
                  </a:lnTo>
                  <a:lnTo>
                    <a:pt x="67" y="649"/>
                  </a:lnTo>
                  <a:lnTo>
                    <a:pt x="66" y="647"/>
                  </a:lnTo>
                  <a:lnTo>
                    <a:pt x="66" y="645"/>
                  </a:lnTo>
                  <a:lnTo>
                    <a:pt x="74" y="630"/>
                  </a:lnTo>
                  <a:lnTo>
                    <a:pt x="80" y="620"/>
                  </a:lnTo>
                  <a:lnTo>
                    <a:pt x="82" y="614"/>
                  </a:lnTo>
                  <a:lnTo>
                    <a:pt x="85" y="609"/>
                  </a:lnTo>
                  <a:lnTo>
                    <a:pt x="86" y="604"/>
                  </a:lnTo>
                  <a:lnTo>
                    <a:pt x="86" y="602"/>
                  </a:lnTo>
                  <a:lnTo>
                    <a:pt x="86" y="597"/>
                  </a:lnTo>
                  <a:lnTo>
                    <a:pt x="84" y="590"/>
                  </a:lnTo>
                  <a:lnTo>
                    <a:pt x="82" y="589"/>
                  </a:lnTo>
                  <a:lnTo>
                    <a:pt x="80" y="590"/>
                  </a:lnTo>
                  <a:lnTo>
                    <a:pt x="79" y="590"/>
                  </a:lnTo>
                  <a:lnTo>
                    <a:pt x="77" y="589"/>
                  </a:lnTo>
                  <a:lnTo>
                    <a:pt x="69" y="587"/>
                  </a:lnTo>
                  <a:lnTo>
                    <a:pt x="67" y="587"/>
                  </a:lnTo>
                  <a:lnTo>
                    <a:pt x="66" y="585"/>
                  </a:lnTo>
                  <a:lnTo>
                    <a:pt x="54" y="570"/>
                  </a:lnTo>
                  <a:lnTo>
                    <a:pt x="54" y="569"/>
                  </a:lnTo>
                  <a:lnTo>
                    <a:pt x="59" y="558"/>
                  </a:lnTo>
                  <a:lnTo>
                    <a:pt x="63" y="552"/>
                  </a:lnTo>
                  <a:lnTo>
                    <a:pt x="64" y="551"/>
                  </a:lnTo>
                  <a:lnTo>
                    <a:pt x="64" y="550"/>
                  </a:lnTo>
                  <a:lnTo>
                    <a:pt x="63" y="548"/>
                  </a:lnTo>
                  <a:lnTo>
                    <a:pt x="57" y="542"/>
                  </a:lnTo>
                  <a:lnTo>
                    <a:pt x="51" y="536"/>
                  </a:lnTo>
                  <a:lnTo>
                    <a:pt x="49" y="534"/>
                  </a:lnTo>
                  <a:lnTo>
                    <a:pt x="43" y="529"/>
                  </a:lnTo>
                  <a:lnTo>
                    <a:pt x="42" y="528"/>
                  </a:lnTo>
                  <a:lnTo>
                    <a:pt x="41" y="528"/>
                  </a:lnTo>
                  <a:lnTo>
                    <a:pt x="39" y="528"/>
                  </a:lnTo>
                  <a:lnTo>
                    <a:pt x="37" y="527"/>
                  </a:lnTo>
                  <a:lnTo>
                    <a:pt x="36" y="525"/>
                  </a:lnTo>
                  <a:lnTo>
                    <a:pt x="35" y="517"/>
                  </a:lnTo>
                  <a:lnTo>
                    <a:pt x="35" y="515"/>
                  </a:lnTo>
                  <a:lnTo>
                    <a:pt x="37" y="501"/>
                  </a:lnTo>
                  <a:lnTo>
                    <a:pt x="39" y="494"/>
                  </a:lnTo>
                  <a:lnTo>
                    <a:pt x="41" y="489"/>
                  </a:lnTo>
                  <a:lnTo>
                    <a:pt x="41" y="486"/>
                  </a:lnTo>
                  <a:lnTo>
                    <a:pt x="42" y="485"/>
                  </a:lnTo>
                  <a:lnTo>
                    <a:pt x="46" y="467"/>
                  </a:lnTo>
                  <a:lnTo>
                    <a:pt x="44" y="458"/>
                  </a:lnTo>
                  <a:lnTo>
                    <a:pt x="38" y="448"/>
                  </a:lnTo>
                  <a:lnTo>
                    <a:pt x="46" y="446"/>
                  </a:lnTo>
                  <a:lnTo>
                    <a:pt x="57" y="434"/>
                  </a:lnTo>
                  <a:lnTo>
                    <a:pt x="59" y="431"/>
                  </a:lnTo>
                  <a:lnTo>
                    <a:pt x="57" y="431"/>
                  </a:lnTo>
                  <a:lnTo>
                    <a:pt x="56" y="431"/>
                  </a:lnTo>
                  <a:lnTo>
                    <a:pt x="55" y="431"/>
                  </a:lnTo>
                  <a:lnTo>
                    <a:pt x="55" y="431"/>
                  </a:lnTo>
                  <a:lnTo>
                    <a:pt x="53" y="430"/>
                  </a:lnTo>
                  <a:lnTo>
                    <a:pt x="35" y="407"/>
                  </a:lnTo>
                  <a:lnTo>
                    <a:pt x="35" y="406"/>
                  </a:lnTo>
                  <a:lnTo>
                    <a:pt x="33" y="401"/>
                  </a:lnTo>
                  <a:lnTo>
                    <a:pt x="29" y="378"/>
                  </a:lnTo>
                  <a:lnTo>
                    <a:pt x="29" y="377"/>
                  </a:lnTo>
                  <a:lnTo>
                    <a:pt x="29" y="375"/>
                  </a:lnTo>
                  <a:lnTo>
                    <a:pt x="29" y="373"/>
                  </a:lnTo>
                  <a:lnTo>
                    <a:pt x="29" y="370"/>
                  </a:lnTo>
                  <a:lnTo>
                    <a:pt x="31" y="363"/>
                  </a:lnTo>
                  <a:lnTo>
                    <a:pt x="32" y="360"/>
                  </a:lnTo>
                  <a:lnTo>
                    <a:pt x="35" y="347"/>
                  </a:lnTo>
                  <a:lnTo>
                    <a:pt x="39" y="319"/>
                  </a:lnTo>
                  <a:lnTo>
                    <a:pt x="43" y="295"/>
                  </a:lnTo>
                  <a:lnTo>
                    <a:pt x="43" y="289"/>
                  </a:lnTo>
                  <a:lnTo>
                    <a:pt x="44" y="275"/>
                  </a:lnTo>
                  <a:lnTo>
                    <a:pt x="35" y="274"/>
                  </a:lnTo>
                  <a:lnTo>
                    <a:pt x="30" y="275"/>
                  </a:lnTo>
                  <a:lnTo>
                    <a:pt x="28" y="275"/>
                  </a:lnTo>
                  <a:lnTo>
                    <a:pt x="0" y="254"/>
                  </a:lnTo>
                  <a:lnTo>
                    <a:pt x="0" y="254"/>
                  </a:lnTo>
                  <a:lnTo>
                    <a:pt x="0" y="253"/>
                  </a:lnTo>
                  <a:lnTo>
                    <a:pt x="0" y="252"/>
                  </a:lnTo>
                  <a:lnTo>
                    <a:pt x="1" y="250"/>
                  </a:lnTo>
                  <a:lnTo>
                    <a:pt x="1" y="250"/>
                  </a:lnTo>
                  <a:lnTo>
                    <a:pt x="9" y="237"/>
                  </a:lnTo>
                  <a:lnTo>
                    <a:pt x="9" y="237"/>
                  </a:lnTo>
                  <a:lnTo>
                    <a:pt x="15" y="243"/>
                  </a:lnTo>
                  <a:lnTo>
                    <a:pt x="15" y="245"/>
                  </a:lnTo>
                  <a:lnTo>
                    <a:pt x="15" y="246"/>
                  </a:lnTo>
                  <a:lnTo>
                    <a:pt x="16" y="247"/>
                  </a:lnTo>
                  <a:lnTo>
                    <a:pt x="28" y="238"/>
                  </a:lnTo>
                  <a:lnTo>
                    <a:pt x="35" y="232"/>
                  </a:lnTo>
                  <a:lnTo>
                    <a:pt x="36" y="230"/>
                  </a:lnTo>
                  <a:lnTo>
                    <a:pt x="40" y="232"/>
                  </a:lnTo>
                  <a:lnTo>
                    <a:pt x="42" y="233"/>
                  </a:lnTo>
                  <a:lnTo>
                    <a:pt x="44" y="234"/>
                  </a:lnTo>
                  <a:lnTo>
                    <a:pt x="46" y="234"/>
                  </a:lnTo>
                  <a:lnTo>
                    <a:pt x="48" y="235"/>
                  </a:lnTo>
                  <a:lnTo>
                    <a:pt x="50" y="234"/>
                  </a:lnTo>
                  <a:lnTo>
                    <a:pt x="51" y="234"/>
                  </a:lnTo>
                  <a:lnTo>
                    <a:pt x="60" y="227"/>
                  </a:lnTo>
                  <a:lnTo>
                    <a:pt x="70" y="219"/>
                  </a:lnTo>
                  <a:lnTo>
                    <a:pt x="70" y="218"/>
                  </a:lnTo>
                  <a:lnTo>
                    <a:pt x="71" y="218"/>
                  </a:lnTo>
                  <a:lnTo>
                    <a:pt x="73" y="216"/>
                  </a:lnTo>
                  <a:lnTo>
                    <a:pt x="79" y="212"/>
                  </a:lnTo>
                  <a:lnTo>
                    <a:pt x="80" y="211"/>
                  </a:lnTo>
                  <a:lnTo>
                    <a:pt x="85" y="209"/>
                  </a:lnTo>
                  <a:lnTo>
                    <a:pt x="87" y="208"/>
                  </a:lnTo>
                  <a:lnTo>
                    <a:pt x="89" y="207"/>
                  </a:lnTo>
                  <a:lnTo>
                    <a:pt x="91" y="206"/>
                  </a:lnTo>
                  <a:lnTo>
                    <a:pt x="96" y="204"/>
                  </a:lnTo>
                  <a:lnTo>
                    <a:pt x="106" y="198"/>
                  </a:lnTo>
                  <a:lnTo>
                    <a:pt x="108" y="196"/>
                  </a:lnTo>
                  <a:lnTo>
                    <a:pt x="116" y="190"/>
                  </a:lnTo>
                  <a:lnTo>
                    <a:pt x="117" y="190"/>
                  </a:lnTo>
                  <a:lnTo>
                    <a:pt x="118" y="188"/>
                  </a:lnTo>
                  <a:lnTo>
                    <a:pt x="120" y="195"/>
                  </a:lnTo>
                  <a:lnTo>
                    <a:pt x="131" y="224"/>
                  </a:lnTo>
                  <a:lnTo>
                    <a:pt x="133" y="230"/>
                  </a:lnTo>
                  <a:lnTo>
                    <a:pt x="134" y="231"/>
                  </a:lnTo>
                  <a:lnTo>
                    <a:pt x="135" y="233"/>
                  </a:lnTo>
                  <a:lnTo>
                    <a:pt x="135" y="234"/>
                  </a:lnTo>
                  <a:lnTo>
                    <a:pt x="136" y="236"/>
                  </a:lnTo>
                  <a:lnTo>
                    <a:pt x="139" y="242"/>
                  </a:lnTo>
                  <a:lnTo>
                    <a:pt x="142" y="251"/>
                  </a:lnTo>
                  <a:lnTo>
                    <a:pt x="142" y="253"/>
                  </a:lnTo>
                  <a:lnTo>
                    <a:pt x="142" y="255"/>
                  </a:lnTo>
                  <a:lnTo>
                    <a:pt x="143" y="256"/>
                  </a:lnTo>
                  <a:lnTo>
                    <a:pt x="149" y="258"/>
                  </a:lnTo>
                  <a:lnTo>
                    <a:pt x="154" y="259"/>
                  </a:lnTo>
                  <a:lnTo>
                    <a:pt x="156" y="258"/>
                  </a:lnTo>
                  <a:lnTo>
                    <a:pt x="161" y="256"/>
                  </a:lnTo>
                  <a:lnTo>
                    <a:pt x="172" y="254"/>
                  </a:lnTo>
                  <a:lnTo>
                    <a:pt x="170" y="250"/>
                  </a:lnTo>
                  <a:lnTo>
                    <a:pt x="168" y="248"/>
                  </a:lnTo>
                  <a:lnTo>
                    <a:pt x="167" y="247"/>
                  </a:lnTo>
                  <a:lnTo>
                    <a:pt x="166" y="245"/>
                  </a:lnTo>
                  <a:lnTo>
                    <a:pt x="166" y="243"/>
                  </a:lnTo>
                  <a:lnTo>
                    <a:pt x="165" y="241"/>
                  </a:lnTo>
                  <a:lnTo>
                    <a:pt x="165" y="239"/>
                  </a:lnTo>
                  <a:lnTo>
                    <a:pt x="165" y="237"/>
                  </a:lnTo>
                  <a:lnTo>
                    <a:pt x="165" y="232"/>
                  </a:lnTo>
                  <a:lnTo>
                    <a:pt x="177" y="228"/>
                  </a:lnTo>
                  <a:lnTo>
                    <a:pt x="180" y="226"/>
                  </a:lnTo>
                  <a:lnTo>
                    <a:pt x="185" y="225"/>
                  </a:lnTo>
                  <a:lnTo>
                    <a:pt x="186" y="225"/>
                  </a:lnTo>
                  <a:lnTo>
                    <a:pt x="196" y="218"/>
                  </a:lnTo>
                  <a:lnTo>
                    <a:pt x="197" y="217"/>
                  </a:lnTo>
                  <a:lnTo>
                    <a:pt x="198" y="216"/>
                  </a:lnTo>
                  <a:lnTo>
                    <a:pt x="200" y="214"/>
                  </a:lnTo>
                  <a:lnTo>
                    <a:pt x="201" y="212"/>
                  </a:lnTo>
                  <a:lnTo>
                    <a:pt x="201" y="211"/>
                  </a:lnTo>
                  <a:lnTo>
                    <a:pt x="201" y="210"/>
                  </a:lnTo>
                  <a:lnTo>
                    <a:pt x="202" y="208"/>
                  </a:lnTo>
                  <a:lnTo>
                    <a:pt x="202" y="207"/>
                  </a:lnTo>
                  <a:lnTo>
                    <a:pt x="202" y="206"/>
                  </a:lnTo>
                  <a:lnTo>
                    <a:pt x="204" y="203"/>
                  </a:lnTo>
                  <a:lnTo>
                    <a:pt x="207" y="201"/>
                  </a:lnTo>
                  <a:lnTo>
                    <a:pt x="208" y="200"/>
                  </a:lnTo>
                  <a:lnTo>
                    <a:pt x="212" y="197"/>
                  </a:lnTo>
                  <a:lnTo>
                    <a:pt x="213" y="197"/>
                  </a:lnTo>
                  <a:lnTo>
                    <a:pt x="214" y="196"/>
                  </a:lnTo>
                  <a:lnTo>
                    <a:pt x="229" y="200"/>
                  </a:lnTo>
                  <a:lnTo>
                    <a:pt x="230" y="200"/>
                  </a:lnTo>
                  <a:lnTo>
                    <a:pt x="230" y="202"/>
                  </a:lnTo>
                  <a:lnTo>
                    <a:pt x="230" y="205"/>
                  </a:lnTo>
                  <a:lnTo>
                    <a:pt x="231" y="209"/>
                  </a:lnTo>
                  <a:lnTo>
                    <a:pt x="236" y="217"/>
                  </a:lnTo>
                  <a:lnTo>
                    <a:pt x="237" y="217"/>
                  </a:lnTo>
                  <a:lnTo>
                    <a:pt x="237" y="217"/>
                  </a:lnTo>
                  <a:lnTo>
                    <a:pt x="238" y="216"/>
                  </a:lnTo>
                  <a:lnTo>
                    <a:pt x="241" y="210"/>
                  </a:lnTo>
                  <a:lnTo>
                    <a:pt x="258" y="213"/>
                  </a:lnTo>
                  <a:lnTo>
                    <a:pt x="262" y="209"/>
                  </a:lnTo>
                  <a:lnTo>
                    <a:pt x="267" y="205"/>
                  </a:lnTo>
                  <a:lnTo>
                    <a:pt x="270" y="205"/>
                  </a:lnTo>
                  <a:lnTo>
                    <a:pt x="272" y="207"/>
                  </a:lnTo>
                  <a:lnTo>
                    <a:pt x="273" y="208"/>
                  </a:lnTo>
                  <a:lnTo>
                    <a:pt x="274" y="208"/>
                  </a:lnTo>
                  <a:lnTo>
                    <a:pt x="274" y="209"/>
                  </a:lnTo>
                  <a:lnTo>
                    <a:pt x="274" y="210"/>
                  </a:lnTo>
                  <a:lnTo>
                    <a:pt x="274" y="211"/>
                  </a:lnTo>
                  <a:lnTo>
                    <a:pt x="274" y="214"/>
                  </a:lnTo>
                  <a:lnTo>
                    <a:pt x="275" y="218"/>
                  </a:lnTo>
                  <a:lnTo>
                    <a:pt x="275" y="219"/>
                  </a:lnTo>
                  <a:lnTo>
                    <a:pt x="275" y="220"/>
                  </a:lnTo>
                  <a:lnTo>
                    <a:pt x="276" y="220"/>
                  </a:lnTo>
                  <a:lnTo>
                    <a:pt x="281" y="221"/>
                  </a:lnTo>
                  <a:lnTo>
                    <a:pt x="282" y="221"/>
                  </a:lnTo>
                  <a:lnTo>
                    <a:pt x="290" y="220"/>
                  </a:lnTo>
                  <a:lnTo>
                    <a:pt x="291" y="220"/>
                  </a:lnTo>
                  <a:lnTo>
                    <a:pt x="292" y="219"/>
                  </a:lnTo>
                  <a:lnTo>
                    <a:pt x="314" y="208"/>
                  </a:lnTo>
                  <a:lnTo>
                    <a:pt x="316" y="207"/>
                  </a:lnTo>
                  <a:lnTo>
                    <a:pt x="317" y="207"/>
                  </a:lnTo>
                  <a:lnTo>
                    <a:pt x="312" y="200"/>
                  </a:lnTo>
                  <a:lnTo>
                    <a:pt x="304" y="184"/>
                  </a:lnTo>
                  <a:lnTo>
                    <a:pt x="304" y="180"/>
                  </a:lnTo>
                  <a:lnTo>
                    <a:pt x="304" y="179"/>
                  </a:lnTo>
                  <a:lnTo>
                    <a:pt x="306" y="164"/>
                  </a:lnTo>
                  <a:lnTo>
                    <a:pt x="307" y="164"/>
                  </a:lnTo>
                  <a:lnTo>
                    <a:pt x="310" y="161"/>
                  </a:lnTo>
                  <a:lnTo>
                    <a:pt x="318" y="156"/>
                  </a:lnTo>
                  <a:lnTo>
                    <a:pt x="320" y="155"/>
                  </a:lnTo>
                  <a:lnTo>
                    <a:pt x="329" y="152"/>
                  </a:lnTo>
                  <a:lnTo>
                    <a:pt x="332" y="151"/>
                  </a:lnTo>
                  <a:lnTo>
                    <a:pt x="334" y="150"/>
                  </a:lnTo>
                  <a:lnTo>
                    <a:pt x="335" y="150"/>
                  </a:lnTo>
                  <a:lnTo>
                    <a:pt x="337" y="150"/>
                  </a:lnTo>
                  <a:lnTo>
                    <a:pt x="338" y="150"/>
                  </a:lnTo>
                  <a:lnTo>
                    <a:pt x="339" y="150"/>
                  </a:lnTo>
                  <a:lnTo>
                    <a:pt x="343" y="150"/>
                  </a:lnTo>
                  <a:lnTo>
                    <a:pt x="345" y="150"/>
                  </a:lnTo>
                  <a:lnTo>
                    <a:pt x="348" y="151"/>
                  </a:lnTo>
                  <a:lnTo>
                    <a:pt x="349" y="151"/>
                  </a:lnTo>
                  <a:lnTo>
                    <a:pt x="353" y="151"/>
                  </a:lnTo>
                  <a:lnTo>
                    <a:pt x="355" y="151"/>
                  </a:lnTo>
                  <a:lnTo>
                    <a:pt x="367" y="151"/>
                  </a:lnTo>
                  <a:lnTo>
                    <a:pt x="368" y="151"/>
                  </a:lnTo>
                  <a:lnTo>
                    <a:pt x="369" y="150"/>
                  </a:lnTo>
                  <a:lnTo>
                    <a:pt x="370" y="150"/>
                  </a:lnTo>
                  <a:lnTo>
                    <a:pt x="371" y="149"/>
                  </a:lnTo>
                  <a:lnTo>
                    <a:pt x="400" y="131"/>
                  </a:lnTo>
                  <a:lnTo>
                    <a:pt x="414" y="122"/>
                  </a:lnTo>
                  <a:lnTo>
                    <a:pt x="420" y="116"/>
                  </a:lnTo>
                  <a:lnTo>
                    <a:pt x="424" y="112"/>
                  </a:lnTo>
                  <a:lnTo>
                    <a:pt x="434" y="125"/>
                  </a:lnTo>
                  <a:lnTo>
                    <a:pt x="434" y="126"/>
                  </a:lnTo>
                  <a:lnTo>
                    <a:pt x="419" y="151"/>
                  </a:lnTo>
                  <a:lnTo>
                    <a:pt x="414" y="158"/>
                  </a:lnTo>
                  <a:lnTo>
                    <a:pt x="411" y="161"/>
                  </a:lnTo>
                  <a:lnTo>
                    <a:pt x="409" y="163"/>
                  </a:lnTo>
                  <a:lnTo>
                    <a:pt x="409" y="165"/>
                  </a:lnTo>
                  <a:lnTo>
                    <a:pt x="418" y="172"/>
                  </a:lnTo>
                  <a:lnTo>
                    <a:pt x="426" y="178"/>
                  </a:lnTo>
                  <a:lnTo>
                    <a:pt x="428" y="179"/>
                  </a:lnTo>
                  <a:lnTo>
                    <a:pt x="429" y="180"/>
                  </a:lnTo>
                  <a:lnTo>
                    <a:pt x="430" y="181"/>
                  </a:lnTo>
                  <a:lnTo>
                    <a:pt x="432" y="182"/>
                  </a:lnTo>
                  <a:lnTo>
                    <a:pt x="433" y="183"/>
                  </a:lnTo>
                  <a:lnTo>
                    <a:pt x="435" y="185"/>
                  </a:lnTo>
                  <a:lnTo>
                    <a:pt x="436" y="187"/>
                  </a:lnTo>
                  <a:lnTo>
                    <a:pt x="437" y="189"/>
                  </a:lnTo>
                  <a:lnTo>
                    <a:pt x="437" y="190"/>
                  </a:lnTo>
                  <a:lnTo>
                    <a:pt x="439" y="192"/>
                  </a:lnTo>
                  <a:lnTo>
                    <a:pt x="440" y="193"/>
                  </a:lnTo>
                  <a:lnTo>
                    <a:pt x="442" y="195"/>
                  </a:lnTo>
                  <a:lnTo>
                    <a:pt x="444" y="195"/>
                  </a:lnTo>
                  <a:lnTo>
                    <a:pt x="455" y="195"/>
                  </a:lnTo>
                  <a:lnTo>
                    <a:pt x="457" y="195"/>
                  </a:lnTo>
                  <a:lnTo>
                    <a:pt x="482" y="184"/>
                  </a:lnTo>
                  <a:lnTo>
                    <a:pt x="483" y="183"/>
                  </a:lnTo>
                  <a:lnTo>
                    <a:pt x="485" y="181"/>
                  </a:lnTo>
                  <a:lnTo>
                    <a:pt x="486" y="179"/>
                  </a:lnTo>
                  <a:lnTo>
                    <a:pt x="488" y="177"/>
                  </a:lnTo>
                  <a:lnTo>
                    <a:pt x="490" y="175"/>
                  </a:lnTo>
                  <a:lnTo>
                    <a:pt x="492" y="175"/>
                  </a:lnTo>
                  <a:lnTo>
                    <a:pt x="496" y="175"/>
                  </a:lnTo>
                  <a:lnTo>
                    <a:pt x="503" y="176"/>
                  </a:lnTo>
                  <a:lnTo>
                    <a:pt x="506" y="176"/>
                  </a:lnTo>
                  <a:lnTo>
                    <a:pt x="512" y="177"/>
                  </a:lnTo>
                  <a:lnTo>
                    <a:pt x="515" y="177"/>
                  </a:lnTo>
                  <a:lnTo>
                    <a:pt x="517" y="176"/>
                  </a:lnTo>
                  <a:lnTo>
                    <a:pt x="519" y="176"/>
                  </a:lnTo>
                  <a:lnTo>
                    <a:pt x="519" y="175"/>
                  </a:lnTo>
                  <a:lnTo>
                    <a:pt x="520" y="175"/>
                  </a:lnTo>
                  <a:lnTo>
                    <a:pt x="521" y="174"/>
                  </a:lnTo>
                  <a:lnTo>
                    <a:pt x="522" y="174"/>
                  </a:lnTo>
                  <a:lnTo>
                    <a:pt x="527" y="176"/>
                  </a:lnTo>
                  <a:lnTo>
                    <a:pt x="530" y="178"/>
                  </a:lnTo>
                  <a:lnTo>
                    <a:pt x="530" y="179"/>
                  </a:lnTo>
                  <a:lnTo>
                    <a:pt x="531" y="181"/>
                  </a:lnTo>
                  <a:lnTo>
                    <a:pt x="530" y="184"/>
                  </a:lnTo>
                  <a:lnTo>
                    <a:pt x="530" y="187"/>
                  </a:lnTo>
                  <a:lnTo>
                    <a:pt x="530" y="188"/>
                  </a:lnTo>
                  <a:lnTo>
                    <a:pt x="530" y="190"/>
                  </a:lnTo>
                  <a:lnTo>
                    <a:pt x="530" y="191"/>
                  </a:lnTo>
                  <a:lnTo>
                    <a:pt x="533" y="192"/>
                  </a:lnTo>
                  <a:lnTo>
                    <a:pt x="535" y="192"/>
                  </a:lnTo>
                  <a:lnTo>
                    <a:pt x="544" y="193"/>
                  </a:lnTo>
                  <a:lnTo>
                    <a:pt x="544" y="193"/>
                  </a:lnTo>
                  <a:lnTo>
                    <a:pt x="544" y="193"/>
                  </a:lnTo>
                  <a:lnTo>
                    <a:pt x="544" y="193"/>
                  </a:lnTo>
                  <a:lnTo>
                    <a:pt x="544" y="193"/>
                  </a:lnTo>
                  <a:lnTo>
                    <a:pt x="545" y="191"/>
                  </a:lnTo>
                  <a:lnTo>
                    <a:pt x="545" y="189"/>
                  </a:lnTo>
                  <a:lnTo>
                    <a:pt x="552" y="183"/>
                  </a:lnTo>
                  <a:lnTo>
                    <a:pt x="567" y="182"/>
                  </a:lnTo>
                  <a:lnTo>
                    <a:pt x="568" y="182"/>
                  </a:lnTo>
                  <a:lnTo>
                    <a:pt x="570" y="183"/>
                  </a:lnTo>
                  <a:lnTo>
                    <a:pt x="571" y="183"/>
                  </a:lnTo>
                  <a:lnTo>
                    <a:pt x="571" y="184"/>
                  </a:lnTo>
                  <a:lnTo>
                    <a:pt x="571" y="184"/>
                  </a:lnTo>
                  <a:lnTo>
                    <a:pt x="571" y="186"/>
                  </a:lnTo>
                  <a:lnTo>
                    <a:pt x="570" y="189"/>
                  </a:lnTo>
                  <a:lnTo>
                    <a:pt x="570" y="190"/>
                  </a:lnTo>
                  <a:lnTo>
                    <a:pt x="570" y="192"/>
                  </a:lnTo>
                  <a:lnTo>
                    <a:pt x="570" y="192"/>
                  </a:lnTo>
                  <a:lnTo>
                    <a:pt x="579" y="193"/>
                  </a:lnTo>
                  <a:lnTo>
                    <a:pt x="580" y="193"/>
                  </a:lnTo>
                  <a:lnTo>
                    <a:pt x="582" y="193"/>
                  </a:lnTo>
                  <a:lnTo>
                    <a:pt x="596" y="190"/>
                  </a:lnTo>
                  <a:lnTo>
                    <a:pt x="597" y="190"/>
                  </a:lnTo>
                  <a:lnTo>
                    <a:pt x="612" y="186"/>
                  </a:lnTo>
                  <a:lnTo>
                    <a:pt x="613" y="185"/>
                  </a:lnTo>
                  <a:lnTo>
                    <a:pt x="614" y="185"/>
                  </a:lnTo>
                  <a:lnTo>
                    <a:pt x="615" y="183"/>
                  </a:lnTo>
                  <a:lnTo>
                    <a:pt x="615" y="181"/>
                  </a:lnTo>
                  <a:lnTo>
                    <a:pt x="616" y="180"/>
                  </a:lnTo>
                  <a:lnTo>
                    <a:pt x="616" y="178"/>
                  </a:lnTo>
                  <a:lnTo>
                    <a:pt x="616" y="176"/>
                  </a:lnTo>
                  <a:lnTo>
                    <a:pt x="615" y="173"/>
                  </a:lnTo>
                  <a:lnTo>
                    <a:pt x="615" y="165"/>
                  </a:lnTo>
                  <a:lnTo>
                    <a:pt x="616" y="162"/>
                  </a:lnTo>
                  <a:lnTo>
                    <a:pt x="617" y="143"/>
                  </a:lnTo>
                  <a:lnTo>
                    <a:pt x="619" y="130"/>
                  </a:lnTo>
                  <a:lnTo>
                    <a:pt x="620" y="129"/>
                  </a:lnTo>
                  <a:lnTo>
                    <a:pt x="620" y="127"/>
                  </a:lnTo>
                  <a:lnTo>
                    <a:pt x="621" y="125"/>
                  </a:lnTo>
                  <a:lnTo>
                    <a:pt x="623" y="124"/>
                  </a:lnTo>
                  <a:lnTo>
                    <a:pt x="623" y="123"/>
                  </a:lnTo>
                  <a:lnTo>
                    <a:pt x="624" y="123"/>
                  </a:lnTo>
                  <a:lnTo>
                    <a:pt x="628" y="120"/>
                  </a:lnTo>
                  <a:lnTo>
                    <a:pt x="636" y="115"/>
                  </a:lnTo>
                  <a:lnTo>
                    <a:pt x="645" y="108"/>
                  </a:lnTo>
                  <a:lnTo>
                    <a:pt x="663" y="95"/>
                  </a:lnTo>
                  <a:lnTo>
                    <a:pt x="676" y="86"/>
                  </a:lnTo>
                  <a:lnTo>
                    <a:pt x="677" y="85"/>
                  </a:lnTo>
                  <a:lnTo>
                    <a:pt x="677" y="86"/>
                  </a:lnTo>
                  <a:lnTo>
                    <a:pt x="677" y="87"/>
                  </a:lnTo>
                  <a:lnTo>
                    <a:pt x="680" y="86"/>
                  </a:lnTo>
                  <a:lnTo>
                    <a:pt x="680" y="88"/>
                  </a:lnTo>
                  <a:lnTo>
                    <a:pt x="681" y="93"/>
                  </a:lnTo>
                  <a:lnTo>
                    <a:pt x="682" y="93"/>
                  </a:lnTo>
                  <a:lnTo>
                    <a:pt x="690" y="88"/>
                  </a:lnTo>
                  <a:lnTo>
                    <a:pt x="707" y="89"/>
                  </a:lnTo>
                  <a:lnTo>
                    <a:pt x="708" y="90"/>
                  </a:lnTo>
                  <a:lnTo>
                    <a:pt x="709" y="90"/>
                  </a:lnTo>
                  <a:lnTo>
                    <a:pt x="711" y="90"/>
                  </a:lnTo>
                  <a:lnTo>
                    <a:pt x="713" y="90"/>
                  </a:lnTo>
                  <a:lnTo>
                    <a:pt x="714" y="90"/>
                  </a:lnTo>
                  <a:lnTo>
                    <a:pt x="718" y="88"/>
                  </a:lnTo>
                  <a:lnTo>
                    <a:pt x="719" y="87"/>
                  </a:lnTo>
                  <a:lnTo>
                    <a:pt x="724" y="82"/>
                  </a:lnTo>
                  <a:lnTo>
                    <a:pt x="728" y="79"/>
                  </a:lnTo>
                  <a:lnTo>
                    <a:pt x="734" y="73"/>
                  </a:lnTo>
                  <a:lnTo>
                    <a:pt x="735" y="73"/>
                  </a:lnTo>
                  <a:lnTo>
                    <a:pt x="740" y="72"/>
                  </a:lnTo>
                  <a:lnTo>
                    <a:pt x="743" y="66"/>
                  </a:lnTo>
                  <a:lnTo>
                    <a:pt x="743" y="65"/>
                  </a:lnTo>
                  <a:lnTo>
                    <a:pt x="743" y="57"/>
                  </a:lnTo>
                  <a:lnTo>
                    <a:pt x="743" y="55"/>
                  </a:lnTo>
                  <a:lnTo>
                    <a:pt x="742" y="54"/>
                  </a:lnTo>
                  <a:lnTo>
                    <a:pt x="734" y="26"/>
                  </a:lnTo>
                  <a:lnTo>
                    <a:pt x="727" y="12"/>
                  </a:lnTo>
                  <a:lnTo>
                    <a:pt x="729" y="11"/>
                  </a:lnTo>
                  <a:lnTo>
                    <a:pt x="734" y="9"/>
                  </a:lnTo>
                  <a:lnTo>
                    <a:pt x="736" y="9"/>
                  </a:lnTo>
                  <a:lnTo>
                    <a:pt x="758" y="9"/>
                  </a:lnTo>
                  <a:lnTo>
                    <a:pt x="767" y="9"/>
                  </a:lnTo>
                  <a:lnTo>
                    <a:pt x="772" y="10"/>
                  </a:lnTo>
                  <a:lnTo>
                    <a:pt x="777" y="10"/>
                  </a:lnTo>
                  <a:lnTo>
                    <a:pt x="785" y="9"/>
                  </a:lnTo>
                  <a:lnTo>
                    <a:pt x="787" y="9"/>
                  </a:lnTo>
                  <a:lnTo>
                    <a:pt x="787" y="7"/>
                  </a:lnTo>
                  <a:lnTo>
                    <a:pt x="787" y="4"/>
                  </a:lnTo>
                  <a:lnTo>
                    <a:pt x="787" y="3"/>
                  </a:lnTo>
                  <a:lnTo>
                    <a:pt x="787" y="2"/>
                  </a:lnTo>
                  <a:lnTo>
                    <a:pt x="787" y="1"/>
                  </a:lnTo>
                  <a:lnTo>
                    <a:pt x="787" y="1"/>
                  </a:lnTo>
                  <a:lnTo>
                    <a:pt x="786" y="0"/>
                  </a:lnTo>
                  <a:lnTo>
                    <a:pt x="787" y="0"/>
                  </a:lnTo>
                  <a:lnTo>
                    <a:pt x="789" y="0"/>
                  </a:lnTo>
                  <a:lnTo>
                    <a:pt x="793" y="1"/>
                  </a:lnTo>
                  <a:lnTo>
                    <a:pt x="794" y="2"/>
                  </a:lnTo>
                  <a:lnTo>
                    <a:pt x="795" y="2"/>
                  </a:lnTo>
                  <a:moveTo>
                    <a:pt x="782" y="44"/>
                  </a:moveTo>
                  <a:lnTo>
                    <a:pt x="785" y="44"/>
                  </a:lnTo>
                  <a:lnTo>
                    <a:pt x="785" y="42"/>
                  </a:lnTo>
                  <a:lnTo>
                    <a:pt x="784" y="40"/>
                  </a:lnTo>
                  <a:lnTo>
                    <a:pt x="784" y="40"/>
                  </a:lnTo>
                  <a:lnTo>
                    <a:pt x="783" y="41"/>
                  </a:lnTo>
                  <a:lnTo>
                    <a:pt x="782" y="42"/>
                  </a:lnTo>
                  <a:lnTo>
                    <a:pt x="781" y="42"/>
                  </a:lnTo>
                  <a:lnTo>
                    <a:pt x="782" y="44"/>
                  </a:lnTo>
                  <a:moveTo>
                    <a:pt x="804" y="24"/>
                  </a:moveTo>
                  <a:lnTo>
                    <a:pt x="803" y="26"/>
                  </a:lnTo>
                  <a:lnTo>
                    <a:pt x="803" y="27"/>
                  </a:lnTo>
                  <a:lnTo>
                    <a:pt x="804" y="28"/>
                  </a:lnTo>
                  <a:lnTo>
                    <a:pt x="805" y="28"/>
                  </a:lnTo>
                  <a:lnTo>
                    <a:pt x="806" y="28"/>
                  </a:lnTo>
                  <a:lnTo>
                    <a:pt x="806" y="28"/>
                  </a:lnTo>
                  <a:lnTo>
                    <a:pt x="806" y="27"/>
                  </a:lnTo>
                  <a:lnTo>
                    <a:pt x="806" y="26"/>
                  </a:lnTo>
                  <a:lnTo>
                    <a:pt x="806" y="25"/>
                  </a:lnTo>
                  <a:lnTo>
                    <a:pt x="806" y="25"/>
                  </a:lnTo>
                  <a:lnTo>
                    <a:pt x="805" y="24"/>
                  </a:lnTo>
                  <a:lnTo>
                    <a:pt x="804" y="24"/>
                  </a:lnTo>
                  <a:moveTo>
                    <a:pt x="792" y="24"/>
                  </a:moveTo>
                  <a:lnTo>
                    <a:pt x="793" y="24"/>
                  </a:lnTo>
                  <a:lnTo>
                    <a:pt x="795" y="24"/>
                  </a:lnTo>
                  <a:lnTo>
                    <a:pt x="795" y="24"/>
                  </a:lnTo>
                  <a:lnTo>
                    <a:pt x="795" y="22"/>
                  </a:lnTo>
                  <a:lnTo>
                    <a:pt x="795" y="22"/>
                  </a:lnTo>
                  <a:lnTo>
                    <a:pt x="795" y="21"/>
                  </a:lnTo>
                  <a:lnTo>
                    <a:pt x="794" y="21"/>
                  </a:lnTo>
                  <a:lnTo>
                    <a:pt x="793" y="21"/>
                  </a:lnTo>
                  <a:lnTo>
                    <a:pt x="793" y="23"/>
                  </a:lnTo>
                  <a:lnTo>
                    <a:pt x="792" y="24"/>
                  </a:lnTo>
                </a:path>
              </a:pathLst>
            </a:custGeom>
            <a:solidFill>
              <a:srgbClr val="3F6075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01" name="Freeform 541"/>
            <p:cNvSpPr>
              <a:spLocks/>
            </p:cNvSpPr>
            <p:nvPr/>
          </p:nvSpPr>
          <p:spPr bwMode="auto">
            <a:xfrm>
              <a:off x="7704671" y="2570884"/>
              <a:ext cx="17660" cy="14718"/>
            </a:xfrm>
            <a:custGeom>
              <a:avLst/>
              <a:gdLst>
                <a:gd name="T0" fmla="*/ 4 w 6"/>
                <a:gd name="T1" fmla="*/ 2 h 5"/>
                <a:gd name="T2" fmla="*/ 6 w 6"/>
                <a:gd name="T3" fmla="*/ 4 h 5"/>
                <a:gd name="T4" fmla="*/ 4 w 6"/>
                <a:gd name="T5" fmla="*/ 5 h 5"/>
                <a:gd name="T6" fmla="*/ 3 w 6"/>
                <a:gd name="T7" fmla="*/ 5 h 5"/>
                <a:gd name="T8" fmla="*/ 3 w 6"/>
                <a:gd name="T9" fmla="*/ 5 h 5"/>
                <a:gd name="T10" fmla="*/ 3 w 6"/>
                <a:gd name="T11" fmla="*/ 5 h 5"/>
                <a:gd name="T12" fmla="*/ 2 w 6"/>
                <a:gd name="T13" fmla="*/ 5 h 5"/>
                <a:gd name="T14" fmla="*/ 2 w 6"/>
                <a:gd name="T15" fmla="*/ 5 h 5"/>
                <a:gd name="T16" fmla="*/ 0 w 6"/>
                <a:gd name="T17" fmla="*/ 3 h 5"/>
                <a:gd name="T18" fmla="*/ 0 w 6"/>
                <a:gd name="T19" fmla="*/ 3 h 5"/>
                <a:gd name="T20" fmla="*/ 0 w 6"/>
                <a:gd name="T21" fmla="*/ 3 h 5"/>
                <a:gd name="T22" fmla="*/ 1 w 6"/>
                <a:gd name="T23" fmla="*/ 3 h 5"/>
                <a:gd name="T24" fmla="*/ 1 w 6"/>
                <a:gd name="T25" fmla="*/ 3 h 5"/>
                <a:gd name="T26" fmla="*/ 1 w 6"/>
                <a:gd name="T27" fmla="*/ 3 h 5"/>
                <a:gd name="T28" fmla="*/ 1 w 6"/>
                <a:gd name="T29" fmla="*/ 3 h 5"/>
                <a:gd name="T30" fmla="*/ 2 w 6"/>
                <a:gd name="T31" fmla="*/ 3 h 5"/>
                <a:gd name="T32" fmla="*/ 2 w 6"/>
                <a:gd name="T33" fmla="*/ 3 h 5"/>
                <a:gd name="T34" fmla="*/ 2 w 6"/>
                <a:gd name="T35" fmla="*/ 3 h 5"/>
                <a:gd name="T36" fmla="*/ 2 w 6"/>
                <a:gd name="T37" fmla="*/ 3 h 5"/>
                <a:gd name="T38" fmla="*/ 3 w 6"/>
                <a:gd name="T39" fmla="*/ 2 h 5"/>
                <a:gd name="T40" fmla="*/ 3 w 6"/>
                <a:gd name="T41" fmla="*/ 2 h 5"/>
                <a:gd name="T42" fmla="*/ 3 w 6"/>
                <a:gd name="T43" fmla="*/ 2 h 5"/>
                <a:gd name="T44" fmla="*/ 4 w 6"/>
                <a:gd name="T45" fmla="*/ 1 h 5"/>
                <a:gd name="T46" fmla="*/ 4 w 6"/>
                <a:gd name="T47" fmla="*/ 1 h 5"/>
                <a:gd name="T48" fmla="*/ 4 w 6"/>
                <a:gd name="T49" fmla="*/ 1 h 5"/>
                <a:gd name="T50" fmla="*/ 4 w 6"/>
                <a:gd name="T51" fmla="*/ 1 h 5"/>
                <a:gd name="T52" fmla="*/ 4 w 6"/>
                <a:gd name="T53" fmla="*/ 1 h 5"/>
                <a:gd name="T54" fmla="*/ 4 w 6"/>
                <a:gd name="T55" fmla="*/ 0 h 5"/>
                <a:gd name="T56" fmla="*/ 4 w 6"/>
                <a:gd name="T57" fmla="*/ 0 h 5"/>
                <a:gd name="T58" fmla="*/ 4 w 6"/>
                <a:gd name="T59" fmla="*/ 0 h 5"/>
                <a:gd name="T60" fmla="*/ 4 w 6"/>
                <a:gd name="T61" fmla="*/ 1 h 5"/>
                <a:gd name="T62" fmla="*/ 4 w 6"/>
                <a:gd name="T6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" h="5">
                  <a:moveTo>
                    <a:pt x="4" y="2"/>
                  </a:moveTo>
                  <a:lnTo>
                    <a:pt x="6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02" name="Freeform 542"/>
            <p:cNvSpPr>
              <a:spLocks/>
            </p:cNvSpPr>
            <p:nvPr/>
          </p:nvSpPr>
          <p:spPr bwMode="auto">
            <a:xfrm>
              <a:off x="7728218" y="2588544"/>
              <a:ext cx="5887" cy="2945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1 w 2"/>
                <a:gd name="T5" fmla="*/ 0 h 1"/>
                <a:gd name="T6" fmla="*/ 1 w 2"/>
                <a:gd name="T7" fmla="*/ 0 h 1"/>
                <a:gd name="T8" fmla="*/ 1 w 2"/>
                <a:gd name="T9" fmla="*/ 0 h 1"/>
                <a:gd name="T10" fmla="*/ 1 w 2"/>
                <a:gd name="T11" fmla="*/ 0 h 1"/>
                <a:gd name="T12" fmla="*/ 0 w 2"/>
                <a:gd name="T13" fmla="*/ 0 h 1"/>
                <a:gd name="T14" fmla="*/ 1 w 2"/>
                <a:gd name="T15" fmla="*/ 0 h 1"/>
                <a:gd name="T16" fmla="*/ 1 w 2"/>
                <a:gd name="T17" fmla="*/ 0 h 1"/>
                <a:gd name="T18" fmla="*/ 1 w 2"/>
                <a:gd name="T19" fmla="*/ 0 h 1"/>
                <a:gd name="T20" fmla="*/ 1 w 2"/>
                <a:gd name="T21" fmla="*/ 0 h 1"/>
                <a:gd name="T22" fmla="*/ 1 w 2"/>
                <a:gd name="T23" fmla="*/ 0 h 1"/>
                <a:gd name="T24" fmla="*/ 1 w 2"/>
                <a:gd name="T25" fmla="*/ 0 h 1"/>
                <a:gd name="T26" fmla="*/ 1 w 2"/>
                <a:gd name="T27" fmla="*/ 0 h 1"/>
                <a:gd name="T28" fmla="*/ 1 w 2"/>
                <a:gd name="T29" fmla="*/ 1 h 1"/>
                <a:gd name="T30" fmla="*/ 1 w 2"/>
                <a:gd name="T31" fmla="*/ 1 h 1"/>
                <a:gd name="T32" fmla="*/ 2 w 2"/>
                <a:gd name="T33" fmla="*/ 1 h 1"/>
                <a:gd name="T34" fmla="*/ 2 w 2"/>
                <a:gd name="T35" fmla="*/ 1 h 1"/>
                <a:gd name="T36" fmla="*/ 1 w 2"/>
                <a:gd name="T37" fmla="*/ 1 h 1"/>
                <a:gd name="T38" fmla="*/ 0 w 2"/>
                <a:gd name="T39" fmla="*/ 1 h 1"/>
                <a:gd name="T40" fmla="*/ 0 w 2"/>
                <a:gd name="T41" fmla="*/ 1 h 1"/>
                <a:gd name="T42" fmla="*/ 0 w 2"/>
                <a:gd name="T43" fmla="*/ 0 h 1"/>
                <a:gd name="T44" fmla="*/ 0 w 2"/>
                <a:gd name="T45" fmla="*/ 0 h 1"/>
                <a:gd name="T46" fmla="*/ 0 w 2"/>
                <a:gd name="T47" fmla="*/ 0 h 1"/>
                <a:gd name="T48" fmla="*/ 0 w 2"/>
                <a:gd name="T49" fmla="*/ 0 h 1"/>
                <a:gd name="T50" fmla="*/ 0 w 2"/>
                <a:gd name="T51" fmla="*/ 0 h 1"/>
                <a:gd name="T52" fmla="*/ 0 w 2"/>
                <a:gd name="T53" fmla="*/ 0 h 1"/>
                <a:gd name="T54" fmla="*/ 0 w 2"/>
                <a:gd name="T55" fmla="*/ 0 h 1"/>
                <a:gd name="T56" fmla="*/ 0 w 2"/>
                <a:gd name="T57" fmla="*/ 0 h 1"/>
                <a:gd name="T58" fmla="*/ 0 w 2"/>
                <a:gd name="T59" fmla="*/ 0 h 1"/>
                <a:gd name="T60" fmla="*/ 0 w 2"/>
                <a:gd name="T61" fmla="*/ 0 h 1"/>
                <a:gd name="T62" fmla="*/ 0 w 2"/>
                <a:gd name="T63" fmla="*/ 0 h 1"/>
                <a:gd name="T64" fmla="*/ 0 w 2"/>
                <a:gd name="T65" fmla="*/ 0 h 1"/>
                <a:gd name="T66" fmla="*/ 0 w 2"/>
                <a:gd name="T67" fmla="*/ 0 h 1"/>
                <a:gd name="T68" fmla="*/ 0 w 2"/>
                <a:gd name="T69" fmla="*/ 0 h 1"/>
                <a:gd name="T70" fmla="*/ 0 w 2"/>
                <a:gd name="T71" fmla="*/ 0 h 1"/>
                <a:gd name="T72" fmla="*/ 0 w 2"/>
                <a:gd name="T73" fmla="*/ 0 h 1"/>
                <a:gd name="T74" fmla="*/ 1 w 2"/>
                <a:gd name="T75" fmla="*/ 0 h 1"/>
                <a:gd name="T76" fmla="*/ 1 w 2"/>
                <a:gd name="T7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03" name="Freeform 543"/>
            <p:cNvSpPr>
              <a:spLocks/>
            </p:cNvSpPr>
            <p:nvPr/>
          </p:nvSpPr>
          <p:spPr bwMode="auto">
            <a:xfrm>
              <a:off x="6998274" y="3901266"/>
              <a:ext cx="668136" cy="750549"/>
            </a:xfrm>
            <a:custGeom>
              <a:avLst/>
              <a:gdLst>
                <a:gd name="T0" fmla="*/ 154 w 227"/>
                <a:gd name="T1" fmla="*/ 17 h 255"/>
                <a:gd name="T2" fmla="*/ 147 w 227"/>
                <a:gd name="T3" fmla="*/ 21 h 255"/>
                <a:gd name="T4" fmla="*/ 163 w 227"/>
                <a:gd name="T5" fmla="*/ 34 h 255"/>
                <a:gd name="T6" fmla="*/ 175 w 227"/>
                <a:gd name="T7" fmla="*/ 44 h 255"/>
                <a:gd name="T8" fmla="*/ 187 w 227"/>
                <a:gd name="T9" fmla="*/ 43 h 255"/>
                <a:gd name="T10" fmla="*/ 213 w 227"/>
                <a:gd name="T11" fmla="*/ 55 h 255"/>
                <a:gd name="T12" fmla="*/ 220 w 227"/>
                <a:gd name="T13" fmla="*/ 66 h 255"/>
                <a:gd name="T14" fmla="*/ 219 w 227"/>
                <a:gd name="T15" fmla="*/ 71 h 255"/>
                <a:gd name="T16" fmla="*/ 227 w 227"/>
                <a:gd name="T17" fmla="*/ 77 h 255"/>
                <a:gd name="T18" fmla="*/ 223 w 227"/>
                <a:gd name="T19" fmla="*/ 83 h 255"/>
                <a:gd name="T20" fmla="*/ 220 w 227"/>
                <a:gd name="T21" fmla="*/ 86 h 255"/>
                <a:gd name="T22" fmla="*/ 193 w 227"/>
                <a:gd name="T23" fmla="*/ 98 h 255"/>
                <a:gd name="T24" fmla="*/ 153 w 227"/>
                <a:gd name="T25" fmla="*/ 127 h 255"/>
                <a:gd name="T26" fmla="*/ 146 w 227"/>
                <a:gd name="T27" fmla="*/ 133 h 255"/>
                <a:gd name="T28" fmla="*/ 137 w 227"/>
                <a:gd name="T29" fmla="*/ 149 h 255"/>
                <a:gd name="T30" fmla="*/ 135 w 227"/>
                <a:gd name="T31" fmla="*/ 156 h 255"/>
                <a:gd name="T32" fmla="*/ 129 w 227"/>
                <a:gd name="T33" fmla="*/ 168 h 255"/>
                <a:gd name="T34" fmla="*/ 134 w 227"/>
                <a:gd name="T35" fmla="*/ 176 h 255"/>
                <a:gd name="T36" fmla="*/ 137 w 227"/>
                <a:gd name="T37" fmla="*/ 180 h 255"/>
                <a:gd name="T38" fmla="*/ 142 w 227"/>
                <a:gd name="T39" fmla="*/ 207 h 255"/>
                <a:gd name="T40" fmla="*/ 144 w 227"/>
                <a:gd name="T41" fmla="*/ 221 h 255"/>
                <a:gd name="T42" fmla="*/ 147 w 227"/>
                <a:gd name="T43" fmla="*/ 241 h 255"/>
                <a:gd name="T44" fmla="*/ 141 w 227"/>
                <a:gd name="T45" fmla="*/ 253 h 255"/>
                <a:gd name="T46" fmla="*/ 123 w 227"/>
                <a:gd name="T47" fmla="*/ 248 h 255"/>
                <a:gd name="T48" fmla="*/ 115 w 227"/>
                <a:gd name="T49" fmla="*/ 241 h 255"/>
                <a:gd name="T50" fmla="*/ 102 w 227"/>
                <a:gd name="T51" fmla="*/ 242 h 255"/>
                <a:gd name="T52" fmla="*/ 103 w 227"/>
                <a:gd name="T53" fmla="*/ 239 h 255"/>
                <a:gd name="T54" fmla="*/ 103 w 227"/>
                <a:gd name="T55" fmla="*/ 236 h 255"/>
                <a:gd name="T56" fmla="*/ 105 w 227"/>
                <a:gd name="T57" fmla="*/ 217 h 255"/>
                <a:gd name="T58" fmla="*/ 97 w 227"/>
                <a:gd name="T59" fmla="*/ 211 h 255"/>
                <a:gd name="T60" fmla="*/ 77 w 227"/>
                <a:gd name="T61" fmla="*/ 200 h 255"/>
                <a:gd name="T62" fmla="*/ 79 w 227"/>
                <a:gd name="T63" fmla="*/ 192 h 255"/>
                <a:gd name="T64" fmla="*/ 76 w 227"/>
                <a:gd name="T65" fmla="*/ 188 h 255"/>
                <a:gd name="T66" fmla="*/ 76 w 227"/>
                <a:gd name="T67" fmla="*/ 180 h 255"/>
                <a:gd name="T68" fmla="*/ 81 w 227"/>
                <a:gd name="T69" fmla="*/ 165 h 255"/>
                <a:gd name="T70" fmla="*/ 79 w 227"/>
                <a:gd name="T71" fmla="*/ 151 h 255"/>
                <a:gd name="T72" fmla="*/ 69 w 227"/>
                <a:gd name="T73" fmla="*/ 143 h 255"/>
                <a:gd name="T74" fmla="*/ 51 w 227"/>
                <a:gd name="T75" fmla="*/ 138 h 255"/>
                <a:gd name="T76" fmla="*/ 57 w 227"/>
                <a:gd name="T77" fmla="*/ 144 h 255"/>
                <a:gd name="T78" fmla="*/ 48 w 227"/>
                <a:gd name="T79" fmla="*/ 142 h 255"/>
                <a:gd name="T80" fmla="*/ 40 w 227"/>
                <a:gd name="T81" fmla="*/ 129 h 255"/>
                <a:gd name="T82" fmla="*/ 37 w 227"/>
                <a:gd name="T83" fmla="*/ 103 h 255"/>
                <a:gd name="T84" fmla="*/ 30 w 227"/>
                <a:gd name="T85" fmla="*/ 100 h 255"/>
                <a:gd name="T86" fmla="*/ 18 w 227"/>
                <a:gd name="T87" fmla="*/ 90 h 255"/>
                <a:gd name="T88" fmla="*/ 8 w 227"/>
                <a:gd name="T89" fmla="*/ 75 h 255"/>
                <a:gd name="T90" fmla="*/ 6 w 227"/>
                <a:gd name="T91" fmla="*/ 59 h 255"/>
                <a:gd name="T92" fmla="*/ 15 w 227"/>
                <a:gd name="T93" fmla="*/ 58 h 255"/>
                <a:gd name="T94" fmla="*/ 29 w 227"/>
                <a:gd name="T95" fmla="*/ 48 h 255"/>
                <a:gd name="T96" fmla="*/ 32 w 227"/>
                <a:gd name="T97" fmla="*/ 44 h 255"/>
                <a:gd name="T98" fmla="*/ 35 w 227"/>
                <a:gd name="T99" fmla="*/ 44 h 255"/>
                <a:gd name="T100" fmla="*/ 42 w 227"/>
                <a:gd name="T101" fmla="*/ 39 h 255"/>
                <a:gd name="T102" fmla="*/ 51 w 227"/>
                <a:gd name="T103" fmla="*/ 39 h 255"/>
                <a:gd name="T104" fmla="*/ 54 w 227"/>
                <a:gd name="T105" fmla="*/ 40 h 255"/>
                <a:gd name="T106" fmla="*/ 67 w 227"/>
                <a:gd name="T107" fmla="*/ 35 h 255"/>
                <a:gd name="T108" fmla="*/ 81 w 227"/>
                <a:gd name="T109" fmla="*/ 41 h 255"/>
                <a:gd name="T110" fmla="*/ 89 w 227"/>
                <a:gd name="T111" fmla="*/ 50 h 255"/>
                <a:gd name="T112" fmla="*/ 98 w 227"/>
                <a:gd name="T113" fmla="*/ 51 h 255"/>
                <a:gd name="T114" fmla="*/ 102 w 227"/>
                <a:gd name="T115" fmla="*/ 41 h 255"/>
                <a:gd name="T116" fmla="*/ 112 w 227"/>
                <a:gd name="T117" fmla="*/ 32 h 255"/>
                <a:gd name="T118" fmla="*/ 104 w 227"/>
                <a:gd name="T119" fmla="*/ 30 h 255"/>
                <a:gd name="T120" fmla="*/ 108 w 227"/>
                <a:gd name="T121" fmla="*/ 21 h 255"/>
                <a:gd name="T122" fmla="*/ 126 w 227"/>
                <a:gd name="T123" fmla="*/ 10 h 255"/>
                <a:gd name="T124" fmla="*/ 139 w 227"/>
                <a:gd name="T125" fmla="*/ 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7" h="255">
                  <a:moveTo>
                    <a:pt x="141" y="8"/>
                  </a:moveTo>
                  <a:lnTo>
                    <a:pt x="141" y="10"/>
                  </a:lnTo>
                  <a:lnTo>
                    <a:pt x="141" y="10"/>
                  </a:lnTo>
                  <a:lnTo>
                    <a:pt x="141" y="10"/>
                  </a:lnTo>
                  <a:lnTo>
                    <a:pt x="141" y="10"/>
                  </a:lnTo>
                  <a:lnTo>
                    <a:pt x="141" y="10"/>
                  </a:lnTo>
                  <a:lnTo>
                    <a:pt x="141" y="10"/>
                  </a:lnTo>
                  <a:lnTo>
                    <a:pt x="142" y="11"/>
                  </a:lnTo>
                  <a:lnTo>
                    <a:pt x="142" y="11"/>
                  </a:lnTo>
                  <a:lnTo>
                    <a:pt x="142" y="11"/>
                  </a:lnTo>
                  <a:lnTo>
                    <a:pt x="142" y="11"/>
                  </a:lnTo>
                  <a:lnTo>
                    <a:pt x="144" y="11"/>
                  </a:lnTo>
                  <a:lnTo>
                    <a:pt x="147" y="13"/>
                  </a:lnTo>
                  <a:lnTo>
                    <a:pt x="148" y="13"/>
                  </a:lnTo>
                  <a:lnTo>
                    <a:pt x="149" y="13"/>
                  </a:lnTo>
                  <a:lnTo>
                    <a:pt x="152" y="12"/>
                  </a:lnTo>
                  <a:lnTo>
                    <a:pt x="153" y="12"/>
                  </a:lnTo>
                  <a:lnTo>
                    <a:pt x="153" y="13"/>
                  </a:lnTo>
                  <a:lnTo>
                    <a:pt x="153" y="13"/>
                  </a:lnTo>
                  <a:lnTo>
                    <a:pt x="153" y="16"/>
                  </a:lnTo>
                  <a:lnTo>
                    <a:pt x="154" y="17"/>
                  </a:lnTo>
                  <a:lnTo>
                    <a:pt x="154" y="17"/>
                  </a:lnTo>
                  <a:lnTo>
                    <a:pt x="154" y="17"/>
                  </a:lnTo>
                  <a:lnTo>
                    <a:pt x="154" y="17"/>
                  </a:lnTo>
                  <a:lnTo>
                    <a:pt x="155" y="18"/>
                  </a:lnTo>
                  <a:lnTo>
                    <a:pt x="156" y="19"/>
                  </a:lnTo>
                  <a:lnTo>
                    <a:pt x="157" y="20"/>
                  </a:lnTo>
                  <a:lnTo>
                    <a:pt x="157" y="20"/>
                  </a:lnTo>
                  <a:lnTo>
                    <a:pt x="156" y="20"/>
                  </a:lnTo>
                  <a:lnTo>
                    <a:pt x="155" y="20"/>
                  </a:lnTo>
                  <a:lnTo>
                    <a:pt x="153" y="19"/>
                  </a:lnTo>
                  <a:lnTo>
                    <a:pt x="153" y="19"/>
                  </a:lnTo>
                  <a:lnTo>
                    <a:pt x="153" y="20"/>
                  </a:lnTo>
                  <a:lnTo>
                    <a:pt x="153" y="20"/>
                  </a:lnTo>
                  <a:lnTo>
                    <a:pt x="153" y="20"/>
                  </a:lnTo>
                  <a:lnTo>
                    <a:pt x="150" y="21"/>
                  </a:lnTo>
                  <a:lnTo>
                    <a:pt x="150" y="21"/>
                  </a:lnTo>
                  <a:lnTo>
                    <a:pt x="149" y="21"/>
                  </a:lnTo>
                  <a:lnTo>
                    <a:pt x="149" y="21"/>
                  </a:lnTo>
                  <a:lnTo>
                    <a:pt x="148" y="21"/>
                  </a:lnTo>
                  <a:lnTo>
                    <a:pt x="147" y="21"/>
                  </a:lnTo>
                  <a:lnTo>
                    <a:pt x="147" y="21"/>
                  </a:lnTo>
                  <a:lnTo>
                    <a:pt x="147" y="21"/>
                  </a:lnTo>
                  <a:lnTo>
                    <a:pt x="145" y="21"/>
                  </a:lnTo>
                  <a:lnTo>
                    <a:pt x="146" y="22"/>
                  </a:lnTo>
                  <a:lnTo>
                    <a:pt x="148" y="22"/>
                  </a:lnTo>
                  <a:lnTo>
                    <a:pt x="149" y="23"/>
                  </a:lnTo>
                  <a:lnTo>
                    <a:pt x="149" y="23"/>
                  </a:lnTo>
                  <a:lnTo>
                    <a:pt x="149" y="24"/>
                  </a:lnTo>
                  <a:lnTo>
                    <a:pt x="149" y="24"/>
                  </a:lnTo>
                  <a:lnTo>
                    <a:pt x="150" y="24"/>
                  </a:lnTo>
                  <a:lnTo>
                    <a:pt x="151" y="25"/>
                  </a:lnTo>
                  <a:lnTo>
                    <a:pt x="151" y="25"/>
                  </a:lnTo>
                  <a:lnTo>
                    <a:pt x="153" y="28"/>
                  </a:lnTo>
                  <a:lnTo>
                    <a:pt x="156" y="31"/>
                  </a:lnTo>
                  <a:lnTo>
                    <a:pt x="157" y="34"/>
                  </a:lnTo>
                  <a:lnTo>
                    <a:pt x="158" y="34"/>
                  </a:lnTo>
                  <a:lnTo>
                    <a:pt x="159" y="34"/>
                  </a:lnTo>
                  <a:lnTo>
                    <a:pt x="159" y="34"/>
                  </a:lnTo>
                  <a:lnTo>
                    <a:pt x="160" y="34"/>
                  </a:lnTo>
                  <a:lnTo>
                    <a:pt x="163" y="34"/>
                  </a:lnTo>
                  <a:lnTo>
                    <a:pt x="163" y="34"/>
                  </a:lnTo>
                  <a:lnTo>
                    <a:pt x="163" y="34"/>
                  </a:lnTo>
                  <a:lnTo>
                    <a:pt x="163" y="34"/>
                  </a:lnTo>
                  <a:lnTo>
                    <a:pt x="163" y="34"/>
                  </a:lnTo>
                  <a:lnTo>
                    <a:pt x="163" y="34"/>
                  </a:lnTo>
                  <a:lnTo>
                    <a:pt x="164" y="35"/>
                  </a:lnTo>
                  <a:lnTo>
                    <a:pt x="164" y="35"/>
                  </a:lnTo>
                  <a:lnTo>
                    <a:pt x="165" y="36"/>
                  </a:lnTo>
                  <a:lnTo>
                    <a:pt x="165" y="36"/>
                  </a:lnTo>
                  <a:lnTo>
                    <a:pt x="165" y="36"/>
                  </a:lnTo>
                  <a:lnTo>
                    <a:pt x="165" y="36"/>
                  </a:lnTo>
                  <a:lnTo>
                    <a:pt x="165" y="37"/>
                  </a:lnTo>
                  <a:lnTo>
                    <a:pt x="165" y="37"/>
                  </a:lnTo>
                  <a:lnTo>
                    <a:pt x="170" y="41"/>
                  </a:lnTo>
                  <a:lnTo>
                    <a:pt x="171" y="42"/>
                  </a:lnTo>
                  <a:lnTo>
                    <a:pt x="172" y="43"/>
                  </a:lnTo>
                  <a:lnTo>
                    <a:pt x="172" y="43"/>
                  </a:lnTo>
                  <a:lnTo>
                    <a:pt x="173" y="44"/>
                  </a:lnTo>
                  <a:lnTo>
                    <a:pt x="173" y="44"/>
                  </a:lnTo>
                  <a:lnTo>
                    <a:pt x="173" y="44"/>
                  </a:lnTo>
                  <a:lnTo>
                    <a:pt x="174" y="44"/>
                  </a:lnTo>
                  <a:lnTo>
                    <a:pt x="175" y="44"/>
                  </a:lnTo>
                  <a:lnTo>
                    <a:pt x="175" y="44"/>
                  </a:lnTo>
                  <a:lnTo>
                    <a:pt x="175" y="44"/>
                  </a:lnTo>
                  <a:lnTo>
                    <a:pt x="175" y="44"/>
                  </a:lnTo>
                  <a:lnTo>
                    <a:pt x="175" y="44"/>
                  </a:lnTo>
                  <a:lnTo>
                    <a:pt x="175" y="43"/>
                  </a:lnTo>
                  <a:lnTo>
                    <a:pt x="175" y="43"/>
                  </a:lnTo>
                  <a:lnTo>
                    <a:pt x="175" y="43"/>
                  </a:lnTo>
                  <a:lnTo>
                    <a:pt x="175" y="42"/>
                  </a:lnTo>
                  <a:lnTo>
                    <a:pt x="175" y="42"/>
                  </a:lnTo>
                  <a:lnTo>
                    <a:pt x="175" y="42"/>
                  </a:lnTo>
                  <a:lnTo>
                    <a:pt x="176" y="42"/>
                  </a:lnTo>
                  <a:lnTo>
                    <a:pt x="176" y="42"/>
                  </a:lnTo>
                  <a:lnTo>
                    <a:pt x="177" y="41"/>
                  </a:lnTo>
                  <a:lnTo>
                    <a:pt x="180" y="41"/>
                  </a:lnTo>
                  <a:lnTo>
                    <a:pt x="183" y="41"/>
                  </a:lnTo>
                  <a:lnTo>
                    <a:pt x="183" y="41"/>
                  </a:lnTo>
                  <a:lnTo>
                    <a:pt x="184" y="41"/>
                  </a:lnTo>
                  <a:lnTo>
                    <a:pt x="184" y="42"/>
                  </a:lnTo>
                  <a:lnTo>
                    <a:pt x="185" y="42"/>
                  </a:lnTo>
                  <a:lnTo>
                    <a:pt x="185" y="42"/>
                  </a:lnTo>
                  <a:lnTo>
                    <a:pt x="186" y="42"/>
                  </a:lnTo>
                  <a:lnTo>
                    <a:pt x="187" y="43"/>
                  </a:lnTo>
                  <a:lnTo>
                    <a:pt x="190" y="44"/>
                  </a:lnTo>
                  <a:lnTo>
                    <a:pt x="190" y="44"/>
                  </a:lnTo>
                  <a:lnTo>
                    <a:pt x="190" y="44"/>
                  </a:lnTo>
                  <a:lnTo>
                    <a:pt x="190" y="44"/>
                  </a:lnTo>
                  <a:lnTo>
                    <a:pt x="193" y="44"/>
                  </a:lnTo>
                  <a:lnTo>
                    <a:pt x="197" y="45"/>
                  </a:lnTo>
                  <a:lnTo>
                    <a:pt x="198" y="46"/>
                  </a:lnTo>
                  <a:lnTo>
                    <a:pt x="199" y="47"/>
                  </a:lnTo>
                  <a:lnTo>
                    <a:pt x="200" y="47"/>
                  </a:lnTo>
                  <a:lnTo>
                    <a:pt x="200" y="47"/>
                  </a:lnTo>
                  <a:lnTo>
                    <a:pt x="201" y="47"/>
                  </a:lnTo>
                  <a:lnTo>
                    <a:pt x="203" y="48"/>
                  </a:lnTo>
                  <a:lnTo>
                    <a:pt x="204" y="48"/>
                  </a:lnTo>
                  <a:lnTo>
                    <a:pt x="204" y="48"/>
                  </a:lnTo>
                  <a:lnTo>
                    <a:pt x="204" y="49"/>
                  </a:lnTo>
                  <a:lnTo>
                    <a:pt x="205" y="50"/>
                  </a:lnTo>
                  <a:lnTo>
                    <a:pt x="205" y="51"/>
                  </a:lnTo>
                  <a:lnTo>
                    <a:pt x="208" y="53"/>
                  </a:lnTo>
                  <a:lnTo>
                    <a:pt x="210" y="54"/>
                  </a:lnTo>
                  <a:lnTo>
                    <a:pt x="212" y="55"/>
                  </a:lnTo>
                  <a:lnTo>
                    <a:pt x="213" y="55"/>
                  </a:lnTo>
                  <a:lnTo>
                    <a:pt x="213" y="55"/>
                  </a:lnTo>
                  <a:lnTo>
                    <a:pt x="213" y="55"/>
                  </a:lnTo>
                  <a:lnTo>
                    <a:pt x="213" y="56"/>
                  </a:lnTo>
                  <a:lnTo>
                    <a:pt x="213" y="57"/>
                  </a:lnTo>
                  <a:lnTo>
                    <a:pt x="213" y="57"/>
                  </a:lnTo>
                  <a:lnTo>
                    <a:pt x="213" y="57"/>
                  </a:lnTo>
                  <a:lnTo>
                    <a:pt x="215" y="59"/>
                  </a:lnTo>
                  <a:lnTo>
                    <a:pt x="216" y="59"/>
                  </a:lnTo>
                  <a:lnTo>
                    <a:pt x="217" y="60"/>
                  </a:lnTo>
                  <a:lnTo>
                    <a:pt x="218" y="62"/>
                  </a:lnTo>
                  <a:lnTo>
                    <a:pt x="218" y="65"/>
                  </a:lnTo>
                  <a:lnTo>
                    <a:pt x="219" y="65"/>
                  </a:lnTo>
                  <a:lnTo>
                    <a:pt x="219" y="65"/>
                  </a:lnTo>
                  <a:lnTo>
                    <a:pt x="219" y="65"/>
                  </a:lnTo>
                  <a:lnTo>
                    <a:pt x="220" y="65"/>
                  </a:lnTo>
                  <a:lnTo>
                    <a:pt x="220" y="65"/>
                  </a:lnTo>
                  <a:lnTo>
                    <a:pt x="220" y="65"/>
                  </a:lnTo>
                  <a:lnTo>
                    <a:pt x="220" y="66"/>
                  </a:lnTo>
                  <a:lnTo>
                    <a:pt x="220" y="66"/>
                  </a:lnTo>
                  <a:lnTo>
                    <a:pt x="220" y="66"/>
                  </a:lnTo>
                  <a:lnTo>
                    <a:pt x="220" y="66"/>
                  </a:lnTo>
                  <a:lnTo>
                    <a:pt x="220" y="66"/>
                  </a:lnTo>
                  <a:lnTo>
                    <a:pt x="219" y="66"/>
                  </a:lnTo>
                  <a:lnTo>
                    <a:pt x="219" y="67"/>
                  </a:lnTo>
                  <a:lnTo>
                    <a:pt x="219" y="67"/>
                  </a:lnTo>
                  <a:lnTo>
                    <a:pt x="219" y="67"/>
                  </a:lnTo>
                  <a:lnTo>
                    <a:pt x="219" y="67"/>
                  </a:lnTo>
                  <a:lnTo>
                    <a:pt x="219" y="67"/>
                  </a:lnTo>
                  <a:lnTo>
                    <a:pt x="219" y="68"/>
                  </a:lnTo>
                  <a:lnTo>
                    <a:pt x="219" y="68"/>
                  </a:lnTo>
                  <a:lnTo>
                    <a:pt x="219" y="68"/>
                  </a:lnTo>
                  <a:lnTo>
                    <a:pt x="219" y="68"/>
                  </a:lnTo>
                  <a:lnTo>
                    <a:pt x="219" y="68"/>
                  </a:lnTo>
                  <a:lnTo>
                    <a:pt x="219" y="69"/>
                  </a:lnTo>
                  <a:lnTo>
                    <a:pt x="218" y="70"/>
                  </a:lnTo>
                  <a:lnTo>
                    <a:pt x="218" y="70"/>
                  </a:lnTo>
                  <a:lnTo>
                    <a:pt x="218" y="70"/>
                  </a:lnTo>
                  <a:lnTo>
                    <a:pt x="218" y="70"/>
                  </a:lnTo>
                  <a:lnTo>
                    <a:pt x="218" y="70"/>
                  </a:lnTo>
                  <a:lnTo>
                    <a:pt x="218" y="70"/>
                  </a:lnTo>
                  <a:lnTo>
                    <a:pt x="219" y="71"/>
                  </a:lnTo>
                  <a:lnTo>
                    <a:pt x="219" y="71"/>
                  </a:lnTo>
                  <a:lnTo>
                    <a:pt x="219" y="71"/>
                  </a:lnTo>
                  <a:lnTo>
                    <a:pt x="220" y="71"/>
                  </a:lnTo>
                  <a:lnTo>
                    <a:pt x="222" y="72"/>
                  </a:lnTo>
                  <a:lnTo>
                    <a:pt x="222" y="72"/>
                  </a:lnTo>
                  <a:lnTo>
                    <a:pt x="222" y="73"/>
                  </a:lnTo>
                  <a:lnTo>
                    <a:pt x="222" y="73"/>
                  </a:lnTo>
                  <a:lnTo>
                    <a:pt x="222" y="73"/>
                  </a:lnTo>
                  <a:lnTo>
                    <a:pt x="222" y="73"/>
                  </a:lnTo>
                  <a:lnTo>
                    <a:pt x="222" y="73"/>
                  </a:lnTo>
                  <a:lnTo>
                    <a:pt x="223" y="74"/>
                  </a:lnTo>
                  <a:lnTo>
                    <a:pt x="223" y="74"/>
                  </a:lnTo>
                  <a:lnTo>
                    <a:pt x="223" y="74"/>
                  </a:lnTo>
                  <a:lnTo>
                    <a:pt x="224" y="75"/>
                  </a:lnTo>
                  <a:lnTo>
                    <a:pt x="226" y="76"/>
                  </a:lnTo>
                  <a:lnTo>
                    <a:pt x="226" y="76"/>
                  </a:lnTo>
                  <a:lnTo>
                    <a:pt x="226" y="75"/>
                  </a:lnTo>
                  <a:lnTo>
                    <a:pt x="226" y="76"/>
                  </a:lnTo>
                  <a:lnTo>
                    <a:pt x="226" y="76"/>
                  </a:lnTo>
                  <a:lnTo>
                    <a:pt x="226" y="76"/>
                  </a:lnTo>
                  <a:lnTo>
                    <a:pt x="227" y="77"/>
                  </a:lnTo>
                  <a:lnTo>
                    <a:pt x="227" y="77"/>
                  </a:lnTo>
                  <a:lnTo>
                    <a:pt x="227" y="77"/>
                  </a:lnTo>
                  <a:lnTo>
                    <a:pt x="225" y="78"/>
                  </a:lnTo>
                  <a:lnTo>
                    <a:pt x="223" y="78"/>
                  </a:lnTo>
                  <a:lnTo>
                    <a:pt x="223" y="78"/>
                  </a:lnTo>
                  <a:lnTo>
                    <a:pt x="223" y="78"/>
                  </a:lnTo>
                  <a:lnTo>
                    <a:pt x="223" y="78"/>
                  </a:lnTo>
                  <a:lnTo>
                    <a:pt x="223" y="79"/>
                  </a:lnTo>
                  <a:lnTo>
                    <a:pt x="223" y="79"/>
                  </a:lnTo>
                  <a:lnTo>
                    <a:pt x="223" y="79"/>
                  </a:lnTo>
                  <a:lnTo>
                    <a:pt x="223" y="79"/>
                  </a:lnTo>
                  <a:lnTo>
                    <a:pt x="223" y="79"/>
                  </a:lnTo>
                  <a:lnTo>
                    <a:pt x="224" y="80"/>
                  </a:lnTo>
                  <a:lnTo>
                    <a:pt x="224" y="80"/>
                  </a:lnTo>
                  <a:lnTo>
                    <a:pt x="224" y="80"/>
                  </a:lnTo>
                  <a:lnTo>
                    <a:pt x="224" y="81"/>
                  </a:lnTo>
                  <a:lnTo>
                    <a:pt x="224" y="81"/>
                  </a:lnTo>
                  <a:lnTo>
                    <a:pt x="224" y="81"/>
                  </a:lnTo>
                  <a:lnTo>
                    <a:pt x="223" y="82"/>
                  </a:lnTo>
                  <a:lnTo>
                    <a:pt x="223" y="83"/>
                  </a:lnTo>
                  <a:lnTo>
                    <a:pt x="223" y="83"/>
                  </a:lnTo>
                  <a:lnTo>
                    <a:pt x="223" y="83"/>
                  </a:lnTo>
                  <a:lnTo>
                    <a:pt x="223" y="83"/>
                  </a:lnTo>
                  <a:lnTo>
                    <a:pt x="222" y="83"/>
                  </a:lnTo>
                  <a:lnTo>
                    <a:pt x="222" y="83"/>
                  </a:lnTo>
                  <a:lnTo>
                    <a:pt x="222" y="84"/>
                  </a:lnTo>
                  <a:lnTo>
                    <a:pt x="222" y="84"/>
                  </a:lnTo>
                  <a:lnTo>
                    <a:pt x="221" y="84"/>
                  </a:lnTo>
                  <a:lnTo>
                    <a:pt x="221" y="84"/>
                  </a:lnTo>
                  <a:lnTo>
                    <a:pt x="221" y="84"/>
                  </a:lnTo>
                  <a:lnTo>
                    <a:pt x="221" y="84"/>
                  </a:lnTo>
                  <a:lnTo>
                    <a:pt x="221" y="84"/>
                  </a:lnTo>
                  <a:lnTo>
                    <a:pt x="220" y="84"/>
                  </a:lnTo>
                  <a:lnTo>
                    <a:pt x="220" y="84"/>
                  </a:lnTo>
                  <a:lnTo>
                    <a:pt x="220" y="84"/>
                  </a:lnTo>
                  <a:lnTo>
                    <a:pt x="220" y="84"/>
                  </a:lnTo>
                  <a:lnTo>
                    <a:pt x="220" y="84"/>
                  </a:lnTo>
                  <a:lnTo>
                    <a:pt x="220" y="84"/>
                  </a:lnTo>
                  <a:lnTo>
                    <a:pt x="220" y="84"/>
                  </a:lnTo>
                  <a:lnTo>
                    <a:pt x="220" y="85"/>
                  </a:lnTo>
                  <a:lnTo>
                    <a:pt x="220" y="86"/>
                  </a:lnTo>
                  <a:lnTo>
                    <a:pt x="220" y="86"/>
                  </a:lnTo>
                  <a:lnTo>
                    <a:pt x="220" y="86"/>
                  </a:lnTo>
                  <a:lnTo>
                    <a:pt x="216" y="87"/>
                  </a:lnTo>
                  <a:lnTo>
                    <a:pt x="214" y="88"/>
                  </a:lnTo>
                  <a:lnTo>
                    <a:pt x="213" y="89"/>
                  </a:lnTo>
                  <a:lnTo>
                    <a:pt x="210" y="90"/>
                  </a:lnTo>
                  <a:lnTo>
                    <a:pt x="207" y="91"/>
                  </a:lnTo>
                  <a:lnTo>
                    <a:pt x="207" y="91"/>
                  </a:lnTo>
                  <a:lnTo>
                    <a:pt x="206" y="91"/>
                  </a:lnTo>
                  <a:lnTo>
                    <a:pt x="205" y="92"/>
                  </a:lnTo>
                  <a:lnTo>
                    <a:pt x="204" y="92"/>
                  </a:lnTo>
                  <a:lnTo>
                    <a:pt x="202" y="93"/>
                  </a:lnTo>
                  <a:lnTo>
                    <a:pt x="201" y="94"/>
                  </a:lnTo>
                  <a:lnTo>
                    <a:pt x="201" y="94"/>
                  </a:lnTo>
                  <a:lnTo>
                    <a:pt x="200" y="94"/>
                  </a:lnTo>
                  <a:lnTo>
                    <a:pt x="199" y="95"/>
                  </a:lnTo>
                  <a:lnTo>
                    <a:pt x="198" y="95"/>
                  </a:lnTo>
                  <a:lnTo>
                    <a:pt x="197" y="96"/>
                  </a:lnTo>
                  <a:lnTo>
                    <a:pt x="197" y="96"/>
                  </a:lnTo>
                  <a:lnTo>
                    <a:pt x="196" y="97"/>
                  </a:lnTo>
                  <a:lnTo>
                    <a:pt x="195" y="97"/>
                  </a:lnTo>
                  <a:lnTo>
                    <a:pt x="194" y="97"/>
                  </a:lnTo>
                  <a:lnTo>
                    <a:pt x="193" y="98"/>
                  </a:lnTo>
                  <a:lnTo>
                    <a:pt x="192" y="99"/>
                  </a:lnTo>
                  <a:lnTo>
                    <a:pt x="190" y="100"/>
                  </a:lnTo>
                  <a:lnTo>
                    <a:pt x="190" y="100"/>
                  </a:lnTo>
                  <a:lnTo>
                    <a:pt x="189" y="100"/>
                  </a:lnTo>
                  <a:lnTo>
                    <a:pt x="188" y="101"/>
                  </a:lnTo>
                  <a:lnTo>
                    <a:pt x="183" y="104"/>
                  </a:lnTo>
                  <a:lnTo>
                    <a:pt x="182" y="105"/>
                  </a:lnTo>
                  <a:lnTo>
                    <a:pt x="178" y="108"/>
                  </a:lnTo>
                  <a:lnTo>
                    <a:pt x="176" y="110"/>
                  </a:lnTo>
                  <a:lnTo>
                    <a:pt x="172" y="113"/>
                  </a:lnTo>
                  <a:lnTo>
                    <a:pt x="171" y="113"/>
                  </a:lnTo>
                  <a:lnTo>
                    <a:pt x="171" y="114"/>
                  </a:lnTo>
                  <a:lnTo>
                    <a:pt x="170" y="114"/>
                  </a:lnTo>
                  <a:lnTo>
                    <a:pt x="169" y="115"/>
                  </a:lnTo>
                  <a:lnTo>
                    <a:pt x="166" y="118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63" y="120"/>
                  </a:lnTo>
                  <a:lnTo>
                    <a:pt x="156" y="125"/>
                  </a:lnTo>
                  <a:lnTo>
                    <a:pt x="154" y="127"/>
                  </a:lnTo>
                  <a:lnTo>
                    <a:pt x="153" y="127"/>
                  </a:lnTo>
                  <a:lnTo>
                    <a:pt x="153" y="127"/>
                  </a:lnTo>
                  <a:lnTo>
                    <a:pt x="153" y="127"/>
                  </a:lnTo>
                  <a:lnTo>
                    <a:pt x="153" y="127"/>
                  </a:lnTo>
                  <a:lnTo>
                    <a:pt x="153" y="127"/>
                  </a:lnTo>
                  <a:lnTo>
                    <a:pt x="153" y="127"/>
                  </a:lnTo>
                  <a:lnTo>
                    <a:pt x="153" y="127"/>
                  </a:lnTo>
                  <a:lnTo>
                    <a:pt x="153" y="127"/>
                  </a:lnTo>
                  <a:lnTo>
                    <a:pt x="152" y="127"/>
                  </a:lnTo>
                  <a:lnTo>
                    <a:pt x="152" y="127"/>
                  </a:lnTo>
                  <a:lnTo>
                    <a:pt x="151" y="128"/>
                  </a:lnTo>
                  <a:lnTo>
                    <a:pt x="151" y="128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50" y="129"/>
                  </a:lnTo>
                  <a:lnTo>
                    <a:pt x="148" y="130"/>
                  </a:lnTo>
                  <a:lnTo>
                    <a:pt x="148" y="130"/>
                  </a:lnTo>
                  <a:lnTo>
                    <a:pt x="147" y="131"/>
                  </a:lnTo>
                  <a:lnTo>
                    <a:pt x="147" y="132"/>
                  </a:lnTo>
                  <a:lnTo>
                    <a:pt x="146" y="133"/>
                  </a:lnTo>
                  <a:lnTo>
                    <a:pt x="146" y="133"/>
                  </a:lnTo>
                  <a:lnTo>
                    <a:pt x="146" y="133"/>
                  </a:lnTo>
                  <a:lnTo>
                    <a:pt x="146" y="133"/>
                  </a:lnTo>
                  <a:lnTo>
                    <a:pt x="145" y="134"/>
                  </a:lnTo>
                  <a:lnTo>
                    <a:pt x="145" y="134"/>
                  </a:lnTo>
                  <a:lnTo>
                    <a:pt x="145" y="134"/>
                  </a:lnTo>
                  <a:lnTo>
                    <a:pt x="145" y="134"/>
                  </a:lnTo>
                  <a:lnTo>
                    <a:pt x="145" y="134"/>
                  </a:lnTo>
                  <a:lnTo>
                    <a:pt x="145" y="135"/>
                  </a:lnTo>
                  <a:lnTo>
                    <a:pt x="145" y="135"/>
                  </a:lnTo>
                  <a:lnTo>
                    <a:pt x="145" y="136"/>
                  </a:lnTo>
                  <a:lnTo>
                    <a:pt x="145" y="136"/>
                  </a:lnTo>
                  <a:lnTo>
                    <a:pt x="144" y="137"/>
                  </a:lnTo>
                  <a:lnTo>
                    <a:pt x="143" y="138"/>
                  </a:lnTo>
                  <a:lnTo>
                    <a:pt x="143" y="139"/>
                  </a:lnTo>
                  <a:lnTo>
                    <a:pt x="142" y="141"/>
                  </a:lnTo>
                  <a:lnTo>
                    <a:pt x="141" y="142"/>
                  </a:lnTo>
                  <a:lnTo>
                    <a:pt x="141" y="143"/>
                  </a:lnTo>
                  <a:lnTo>
                    <a:pt x="138" y="147"/>
                  </a:lnTo>
                  <a:lnTo>
                    <a:pt x="137" y="148"/>
                  </a:lnTo>
                  <a:lnTo>
                    <a:pt x="137" y="148"/>
                  </a:lnTo>
                  <a:lnTo>
                    <a:pt x="137" y="149"/>
                  </a:lnTo>
                  <a:lnTo>
                    <a:pt x="137" y="149"/>
                  </a:lnTo>
                  <a:lnTo>
                    <a:pt x="137" y="149"/>
                  </a:lnTo>
                  <a:lnTo>
                    <a:pt x="137" y="149"/>
                  </a:lnTo>
                  <a:lnTo>
                    <a:pt x="137" y="149"/>
                  </a:lnTo>
                  <a:lnTo>
                    <a:pt x="137" y="149"/>
                  </a:lnTo>
                  <a:lnTo>
                    <a:pt x="137" y="149"/>
                  </a:lnTo>
                  <a:lnTo>
                    <a:pt x="137" y="150"/>
                  </a:lnTo>
                  <a:lnTo>
                    <a:pt x="136" y="150"/>
                  </a:lnTo>
                  <a:lnTo>
                    <a:pt x="136" y="150"/>
                  </a:lnTo>
                  <a:lnTo>
                    <a:pt x="136" y="150"/>
                  </a:lnTo>
                  <a:lnTo>
                    <a:pt x="137" y="151"/>
                  </a:lnTo>
                  <a:lnTo>
                    <a:pt x="137" y="154"/>
                  </a:lnTo>
                  <a:lnTo>
                    <a:pt x="137" y="154"/>
                  </a:lnTo>
                  <a:lnTo>
                    <a:pt x="137" y="154"/>
                  </a:lnTo>
                  <a:lnTo>
                    <a:pt x="137" y="154"/>
                  </a:lnTo>
                  <a:lnTo>
                    <a:pt x="136" y="154"/>
                  </a:lnTo>
                  <a:lnTo>
                    <a:pt x="136" y="154"/>
                  </a:lnTo>
                  <a:lnTo>
                    <a:pt x="136" y="155"/>
                  </a:lnTo>
                  <a:lnTo>
                    <a:pt x="136" y="155"/>
                  </a:lnTo>
                  <a:lnTo>
                    <a:pt x="135" y="156"/>
                  </a:lnTo>
                  <a:lnTo>
                    <a:pt x="135" y="156"/>
                  </a:lnTo>
                  <a:lnTo>
                    <a:pt x="135" y="156"/>
                  </a:lnTo>
                  <a:lnTo>
                    <a:pt x="135" y="157"/>
                  </a:lnTo>
                  <a:lnTo>
                    <a:pt x="135" y="157"/>
                  </a:lnTo>
                  <a:lnTo>
                    <a:pt x="135" y="159"/>
                  </a:lnTo>
                  <a:lnTo>
                    <a:pt x="132" y="163"/>
                  </a:lnTo>
                  <a:lnTo>
                    <a:pt x="132" y="163"/>
                  </a:lnTo>
                  <a:lnTo>
                    <a:pt x="132" y="163"/>
                  </a:lnTo>
                  <a:lnTo>
                    <a:pt x="131" y="163"/>
                  </a:lnTo>
                  <a:lnTo>
                    <a:pt x="131" y="164"/>
                  </a:lnTo>
                  <a:lnTo>
                    <a:pt x="131" y="164"/>
                  </a:lnTo>
                  <a:lnTo>
                    <a:pt x="131" y="164"/>
                  </a:lnTo>
                  <a:lnTo>
                    <a:pt x="131" y="164"/>
                  </a:lnTo>
                  <a:lnTo>
                    <a:pt x="131" y="164"/>
                  </a:lnTo>
                  <a:lnTo>
                    <a:pt x="130" y="166"/>
                  </a:lnTo>
                  <a:lnTo>
                    <a:pt x="130" y="166"/>
                  </a:lnTo>
                  <a:lnTo>
                    <a:pt x="130" y="166"/>
                  </a:lnTo>
                  <a:lnTo>
                    <a:pt x="130" y="167"/>
                  </a:lnTo>
                  <a:lnTo>
                    <a:pt x="130" y="167"/>
                  </a:lnTo>
                  <a:lnTo>
                    <a:pt x="130" y="167"/>
                  </a:lnTo>
                  <a:lnTo>
                    <a:pt x="130" y="168"/>
                  </a:lnTo>
                  <a:lnTo>
                    <a:pt x="130" y="168"/>
                  </a:lnTo>
                  <a:lnTo>
                    <a:pt x="129" y="168"/>
                  </a:lnTo>
                  <a:lnTo>
                    <a:pt x="129" y="168"/>
                  </a:lnTo>
                  <a:lnTo>
                    <a:pt x="129" y="168"/>
                  </a:lnTo>
                  <a:lnTo>
                    <a:pt x="129" y="169"/>
                  </a:lnTo>
                  <a:lnTo>
                    <a:pt x="129" y="169"/>
                  </a:lnTo>
                  <a:lnTo>
                    <a:pt x="129" y="169"/>
                  </a:lnTo>
                  <a:lnTo>
                    <a:pt x="129" y="170"/>
                  </a:lnTo>
                  <a:lnTo>
                    <a:pt x="129" y="171"/>
                  </a:lnTo>
                  <a:lnTo>
                    <a:pt x="130" y="171"/>
                  </a:lnTo>
                  <a:lnTo>
                    <a:pt x="130" y="172"/>
                  </a:lnTo>
                  <a:lnTo>
                    <a:pt x="130" y="173"/>
                  </a:lnTo>
                  <a:lnTo>
                    <a:pt x="132" y="174"/>
                  </a:lnTo>
                  <a:lnTo>
                    <a:pt x="133" y="176"/>
                  </a:lnTo>
                  <a:lnTo>
                    <a:pt x="133" y="176"/>
                  </a:lnTo>
                  <a:lnTo>
                    <a:pt x="133" y="176"/>
                  </a:lnTo>
                  <a:lnTo>
                    <a:pt x="133" y="176"/>
                  </a:lnTo>
                  <a:lnTo>
                    <a:pt x="133" y="176"/>
                  </a:lnTo>
                  <a:lnTo>
                    <a:pt x="133" y="176"/>
                  </a:lnTo>
                  <a:lnTo>
                    <a:pt x="133" y="176"/>
                  </a:lnTo>
                  <a:lnTo>
                    <a:pt x="134" y="176"/>
                  </a:lnTo>
                  <a:lnTo>
                    <a:pt x="134" y="176"/>
                  </a:lnTo>
                  <a:lnTo>
                    <a:pt x="134" y="176"/>
                  </a:lnTo>
                  <a:lnTo>
                    <a:pt x="134" y="176"/>
                  </a:lnTo>
                  <a:lnTo>
                    <a:pt x="134" y="176"/>
                  </a:lnTo>
                  <a:lnTo>
                    <a:pt x="134" y="176"/>
                  </a:lnTo>
                  <a:lnTo>
                    <a:pt x="134" y="176"/>
                  </a:lnTo>
                  <a:lnTo>
                    <a:pt x="134" y="176"/>
                  </a:lnTo>
                  <a:lnTo>
                    <a:pt x="134" y="176"/>
                  </a:lnTo>
                  <a:lnTo>
                    <a:pt x="134" y="176"/>
                  </a:lnTo>
                  <a:lnTo>
                    <a:pt x="134" y="176"/>
                  </a:lnTo>
                  <a:lnTo>
                    <a:pt x="134" y="176"/>
                  </a:lnTo>
                  <a:lnTo>
                    <a:pt x="135" y="176"/>
                  </a:lnTo>
                  <a:lnTo>
                    <a:pt x="135" y="176"/>
                  </a:lnTo>
                  <a:lnTo>
                    <a:pt x="135" y="176"/>
                  </a:lnTo>
                  <a:lnTo>
                    <a:pt x="135" y="176"/>
                  </a:lnTo>
                  <a:lnTo>
                    <a:pt x="135" y="176"/>
                  </a:lnTo>
                  <a:lnTo>
                    <a:pt x="136" y="177"/>
                  </a:lnTo>
                  <a:lnTo>
                    <a:pt x="136" y="177"/>
                  </a:lnTo>
                  <a:lnTo>
                    <a:pt x="136" y="178"/>
                  </a:lnTo>
                  <a:lnTo>
                    <a:pt x="136" y="179"/>
                  </a:lnTo>
                  <a:lnTo>
                    <a:pt x="137" y="179"/>
                  </a:lnTo>
                  <a:lnTo>
                    <a:pt x="137" y="180"/>
                  </a:lnTo>
                  <a:lnTo>
                    <a:pt x="137" y="180"/>
                  </a:lnTo>
                  <a:lnTo>
                    <a:pt x="137" y="180"/>
                  </a:lnTo>
                  <a:lnTo>
                    <a:pt x="137" y="180"/>
                  </a:lnTo>
                  <a:lnTo>
                    <a:pt x="137" y="184"/>
                  </a:lnTo>
                  <a:lnTo>
                    <a:pt x="137" y="188"/>
                  </a:lnTo>
                  <a:lnTo>
                    <a:pt x="137" y="191"/>
                  </a:lnTo>
                  <a:lnTo>
                    <a:pt x="138" y="193"/>
                  </a:lnTo>
                  <a:lnTo>
                    <a:pt x="138" y="193"/>
                  </a:lnTo>
                  <a:lnTo>
                    <a:pt x="138" y="194"/>
                  </a:lnTo>
                  <a:lnTo>
                    <a:pt x="139" y="200"/>
                  </a:lnTo>
                  <a:lnTo>
                    <a:pt x="139" y="200"/>
                  </a:lnTo>
                  <a:lnTo>
                    <a:pt x="139" y="201"/>
                  </a:lnTo>
                  <a:lnTo>
                    <a:pt x="139" y="201"/>
                  </a:lnTo>
                  <a:lnTo>
                    <a:pt x="139" y="201"/>
                  </a:lnTo>
                  <a:lnTo>
                    <a:pt x="140" y="203"/>
                  </a:lnTo>
                  <a:lnTo>
                    <a:pt x="140" y="203"/>
                  </a:lnTo>
                  <a:lnTo>
                    <a:pt x="140" y="203"/>
                  </a:lnTo>
                  <a:lnTo>
                    <a:pt x="140" y="204"/>
                  </a:lnTo>
                  <a:lnTo>
                    <a:pt x="141" y="204"/>
                  </a:lnTo>
                  <a:lnTo>
                    <a:pt x="141" y="206"/>
                  </a:lnTo>
                  <a:lnTo>
                    <a:pt x="141" y="206"/>
                  </a:lnTo>
                  <a:lnTo>
                    <a:pt x="142" y="207"/>
                  </a:lnTo>
                  <a:lnTo>
                    <a:pt x="142" y="209"/>
                  </a:lnTo>
                  <a:lnTo>
                    <a:pt x="142" y="209"/>
                  </a:lnTo>
                  <a:lnTo>
                    <a:pt x="142" y="211"/>
                  </a:lnTo>
                  <a:lnTo>
                    <a:pt x="142" y="212"/>
                  </a:lnTo>
                  <a:lnTo>
                    <a:pt x="142" y="213"/>
                  </a:lnTo>
                  <a:lnTo>
                    <a:pt x="142" y="213"/>
                  </a:lnTo>
                  <a:lnTo>
                    <a:pt x="143" y="214"/>
                  </a:lnTo>
                  <a:lnTo>
                    <a:pt x="143" y="215"/>
                  </a:lnTo>
                  <a:lnTo>
                    <a:pt x="143" y="216"/>
                  </a:lnTo>
                  <a:lnTo>
                    <a:pt x="143" y="217"/>
                  </a:lnTo>
                  <a:lnTo>
                    <a:pt x="143" y="217"/>
                  </a:lnTo>
                  <a:lnTo>
                    <a:pt x="143" y="217"/>
                  </a:lnTo>
                  <a:lnTo>
                    <a:pt x="143" y="218"/>
                  </a:lnTo>
                  <a:lnTo>
                    <a:pt x="143" y="218"/>
                  </a:lnTo>
                  <a:lnTo>
                    <a:pt x="144" y="218"/>
                  </a:lnTo>
                  <a:lnTo>
                    <a:pt x="144" y="219"/>
                  </a:lnTo>
                  <a:lnTo>
                    <a:pt x="144" y="219"/>
                  </a:lnTo>
                  <a:lnTo>
                    <a:pt x="144" y="220"/>
                  </a:lnTo>
                  <a:lnTo>
                    <a:pt x="144" y="220"/>
                  </a:lnTo>
                  <a:lnTo>
                    <a:pt x="144" y="220"/>
                  </a:lnTo>
                  <a:lnTo>
                    <a:pt x="144" y="221"/>
                  </a:lnTo>
                  <a:lnTo>
                    <a:pt x="144" y="222"/>
                  </a:lnTo>
                  <a:lnTo>
                    <a:pt x="144" y="226"/>
                  </a:lnTo>
                  <a:lnTo>
                    <a:pt x="144" y="226"/>
                  </a:lnTo>
                  <a:lnTo>
                    <a:pt x="144" y="227"/>
                  </a:lnTo>
                  <a:lnTo>
                    <a:pt x="144" y="227"/>
                  </a:lnTo>
                  <a:lnTo>
                    <a:pt x="144" y="227"/>
                  </a:lnTo>
                  <a:lnTo>
                    <a:pt x="144" y="229"/>
                  </a:lnTo>
                  <a:lnTo>
                    <a:pt x="145" y="230"/>
                  </a:lnTo>
                  <a:lnTo>
                    <a:pt x="145" y="230"/>
                  </a:lnTo>
                  <a:lnTo>
                    <a:pt x="146" y="237"/>
                  </a:lnTo>
                  <a:lnTo>
                    <a:pt x="146" y="239"/>
                  </a:lnTo>
                  <a:lnTo>
                    <a:pt x="146" y="239"/>
                  </a:lnTo>
                  <a:lnTo>
                    <a:pt x="146" y="239"/>
                  </a:lnTo>
                  <a:lnTo>
                    <a:pt x="147" y="239"/>
                  </a:lnTo>
                  <a:lnTo>
                    <a:pt x="147" y="240"/>
                  </a:lnTo>
                  <a:lnTo>
                    <a:pt x="147" y="240"/>
                  </a:lnTo>
                  <a:lnTo>
                    <a:pt x="147" y="240"/>
                  </a:lnTo>
                  <a:lnTo>
                    <a:pt x="147" y="240"/>
                  </a:lnTo>
                  <a:lnTo>
                    <a:pt x="147" y="240"/>
                  </a:lnTo>
                  <a:lnTo>
                    <a:pt x="147" y="240"/>
                  </a:lnTo>
                  <a:lnTo>
                    <a:pt x="147" y="241"/>
                  </a:lnTo>
                  <a:lnTo>
                    <a:pt x="148" y="243"/>
                  </a:lnTo>
                  <a:lnTo>
                    <a:pt x="148" y="246"/>
                  </a:lnTo>
                  <a:lnTo>
                    <a:pt x="148" y="246"/>
                  </a:lnTo>
                  <a:lnTo>
                    <a:pt x="148" y="247"/>
                  </a:lnTo>
                  <a:lnTo>
                    <a:pt x="149" y="252"/>
                  </a:lnTo>
                  <a:lnTo>
                    <a:pt x="146" y="252"/>
                  </a:lnTo>
                  <a:lnTo>
                    <a:pt x="146" y="252"/>
                  </a:lnTo>
                  <a:lnTo>
                    <a:pt x="145" y="252"/>
                  </a:lnTo>
                  <a:lnTo>
                    <a:pt x="145" y="252"/>
                  </a:lnTo>
                  <a:lnTo>
                    <a:pt x="145" y="252"/>
                  </a:lnTo>
                  <a:lnTo>
                    <a:pt x="145" y="252"/>
                  </a:lnTo>
                  <a:lnTo>
                    <a:pt x="145" y="252"/>
                  </a:lnTo>
                  <a:lnTo>
                    <a:pt x="145" y="252"/>
                  </a:lnTo>
                  <a:lnTo>
                    <a:pt x="145" y="252"/>
                  </a:lnTo>
                  <a:lnTo>
                    <a:pt x="145" y="252"/>
                  </a:lnTo>
                  <a:lnTo>
                    <a:pt x="145" y="252"/>
                  </a:lnTo>
                  <a:lnTo>
                    <a:pt x="143" y="253"/>
                  </a:lnTo>
                  <a:lnTo>
                    <a:pt x="143" y="253"/>
                  </a:lnTo>
                  <a:lnTo>
                    <a:pt x="141" y="253"/>
                  </a:lnTo>
                  <a:lnTo>
                    <a:pt x="141" y="253"/>
                  </a:lnTo>
                  <a:lnTo>
                    <a:pt x="141" y="253"/>
                  </a:lnTo>
                  <a:lnTo>
                    <a:pt x="139" y="254"/>
                  </a:lnTo>
                  <a:lnTo>
                    <a:pt x="138" y="255"/>
                  </a:lnTo>
                  <a:lnTo>
                    <a:pt x="137" y="255"/>
                  </a:lnTo>
                  <a:lnTo>
                    <a:pt x="137" y="254"/>
                  </a:lnTo>
                  <a:lnTo>
                    <a:pt x="137" y="254"/>
                  </a:lnTo>
                  <a:lnTo>
                    <a:pt x="137" y="254"/>
                  </a:lnTo>
                  <a:lnTo>
                    <a:pt x="135" y="254"/>
                  </a:lnTo>
                  <a:lnTo>
                    <a:pt x="134" y="253"/>
                  </a:lnTo>
                  <a:lnTo>
                    <a:pt x="133" y="253"/>
                  </a:lnTo>
                  <a:lnTo>
                    <a:pt x="132" y="252"/>
                  </a:lnTo>
                  <a:lnTo>
                    <a:pt x="130" y="250"/>
                  </a:lnTo>
                  <a:lnTo>
                    <a:pt x="126" y="249"/>
                  </a:lnTo>
                  <a:lnTo>
                    <a:pt x="125" y="249"/>
                  </a:lnTo>
                  <a:lnTo>
                    <a:pt x="124" y="249"/>
                  </a:lnTo>
                  <a:lnTo>
                    <a:pt x="124" y="249"/>
                  </a:lnTo>
                  <a:lnTo>
                    <a:pt x="124" y="249"/>
                  </a:lnTo>
                  <a:lnTo>
                    <a:pt x="124" y="248"/>
                  </a:lnTo>
                  <a:lnTo>
                    <a:pt x="124" y="248"/>
                  </a:lnTo>
                  <a:lnTo>
                    <a:pt x="123" y="248"/>
                  </a:lnTo>
                  <a:lnTo>
                    <a:pt x="123" y="248"/>
                  </a:lnTo>
                  <a:lnTo>
                    <a:pt x="123" y="248"/>
                  </a:lnTo>
                  <a:lnTo>
                    <a:pt x="124" y="247"/>
                  </a:lnTo>
                  <a:lnTo>
                    <a:pt x="121" y="247"/>
                  </a:lnTo>
                  <a:lnTo>
                    <a:pt x="121" y="246"/>
                  </a:lnTo>
                  <a:lnTo>
                    <a:pt x="121" y="246"/>
                  </a:lnTo>
                  <a:lnTo>
                    <a:pt x="122" y="245"/>
                  </a:lnTo>
                  <a:lnTo>
                    <a:pt x="122" y="245"/>
                  </a:lnTo>
                  <a:lnTo>
                    <a:pt x="122" y="245"/>
                  </a:lnTo>
                  <a:lnTo>
                    <a:pt x="122" y="245"/>
                  </a:lnTo>
                  <a:lnTo>
                    <a:pt x="122" y="245"/>
                  </a:lnTo>
                  <a:lnTo>
                    <a:pt x="122" y="244"/>
                  </a:lnTo>
                  <a:lnTo>
                    <a:pt x="122" y="244"/>
                  </a:lnTo>
                  <a:lnTo>
                    <a:pt x="121" y="244"/>
                  </a:lnTo>
                  <a:lnTo>
                    <a:pt x="120" y="243"/>
                  </a:lnTo>
                  <a:lnTo>
                    <a:pt x="120" y="244"/>
                  </a:lnTo>
                  <a:lnTo>
                    <a:pt x="120" y="244"/>
                  </a:lnTo>
                  <a:lnTo>
                    <a:pt x="119" y="244"/>
                  </a:lnTo>
                  <a:lnTo>
                    <a:pt x="118" y="243"/>
                  </a:lnTo>
                  <a:lnTo>
                    <a:pt x="118" y="243"/>
                  </a:lnTo>
                  <a:lnTo>
                    <a:pt x="118" y="243"/>
                  </a:lnTo>
                  <a:lnTo>
                    <a:pt x="115" y="241"/>
                  </a:lnTo>
                  <a:lnTo>
                    <a:pt x="115" y="241"/>
                  </a:lnTo>
                  <a:lnTo>
                    <a:pt x="114" y="241"/>
                  </a:lnTo>
                  <a:lnTo>
                    <a:pt x="114" y="241"/>
                  </a:lnTo>
                  <a:lnTo>
                    <a:pt x="114" y="241"/>
                  </a:lnTo>
                  <a:lnTo>
                    <a:pt x="114" y="240"/>
                  </a:lnTo>
                  <a:lnTo>
                    <a:pt x="114" y="240"/>
                  </a:lnTo>
                  <a:lnTo>
                    <a:pt x="114" y="240"/>
                  </a:lnTo>
                  <a:lnTo>
                    <a:pt x="114" y="240"/>
                  </a:lnTo>
                  <a:lnTo>
                    <a:pt x="114" y="240"/>
                  </a:lnTo>
                  <a:lnTo>
                    <a:pt x="106" y="241"/>
                  </a:lnTo>
                  <a:lnTo>
                    <a:pt x="106" y="241"/>
                  </a:lnTo>
                  <a:lnTo>
                    <a:pt x="105" y="241"/>
                  </a:lnTo>
                  <a:lnTo>
                    <a:pt x="105" y="241"/>
                  </a:lnTo>
                  <a:lnTo>
                    <a:pt x="105" y="241"/>
                  </a:lnTo>
                  <a:lnTo>
                    <a:pt x="105" y="241"/>
                  </a:lnTo>
                  <a:lnTo>
                    <a:pt x="105" y="241"/>
                  </a:lnTo>
                  <a:lnTo>
                    <a:pt x="105" y="242"/>
                  </a:lnTo>
                  <a:lnTo>
                    <a:pt x="105" y="242"/>
                  </a:lnTo>
                  <a:lnTo>
                    <a:pt x="105" y="242"/>
                  </a:lnTo>
                  <a:lnTo>
                    <a:pt x="105" y="242"/>
                  </a:lnTo>
                  <a:lnTo>
                    <a:pt x="104" y="242"/>
                  </a:lnTo>
                  <a:lnTo>
                    <a:pt x="102" y="242"/>
                  </a:lnTo>
                  <a:lnTo>
                    <a:pt x="101" y="242"/>
                  </a:lnTo>
                  <a:lnTo>
                    <a:pt x="101" y="241"/>
                  </a:lnTo>
                  <a:lnTo>
                    <a:pt x="101" y="241"/>
                  </a:lnTo>
                  <a:lnTo>
                    <a:pt x="101" y="241"/>
                  </a:lnTo>
                  <a:lnTo>
                    <a:pt x="100" y="241"/>
                  </a:lnTo>
                  <a:lnTo>
                    <a:pt x="100" y="241"/>
                  </a:lnTo>
                  <a:lnTo>
                    <a:pt x="100" y="241"/>
                  </a:lnTo>
                  <a:lnTo>
                    <a:pt x="100" y="241"/>
                  </a:lnTo>
                  <a:lnTo>
                    <a:pt x="100" y="241"/>
                  </a:lnTo>
                  <a:lnTo>
                    <a:pt x="100" y="239"/>
                  </a:lnTo>
                  <a:lnTo>
                    <a:pt x="100" y="238"/>
                  </a:lnTo>
                  <a:lnTo>
                    <a:pt x="100" y="238"/>
                  </a:lnTo>
                  <a:lnTo>
                    <a:pt x="100" y="238"/>
                  </a:lnTo>
                  <a:lnTo>
                    <a:pt x="101" y="238"/>
                  </a:lnTo>
                  <a:lnTo>
                    <a:pt x="101" y="238"/>
                  </a:lnTo>
                  <a:lnTo>
                    <a:pt x="101" y="238"/>
                  </a:lnTo>
                  <a:lnTo>
                    <a:pt x="101" y="238"/>
                  </a:lnTo>
                  <a:lnTo>
                    <a:pt x="101" y="238"/>
                  </a:lnTo>
                  <a:lnTo>
                    <a:pt x="101" y="238"/>
                  </a:lnTo>
                  <a:lnTo>
                    <a:pt x="101" y="239"/>
                  </a:lnTo>
                  <a:lnTo>
                    <a:pt x="103" y="239"/>
                  </a:lnTo>
                  <a:lnTo>
                    <a:pt x="103" y="239"/>
                  </a:lnTo>
                  <a:lnTo>
                    <a:pt x="103" y="239"/>
                  </a:lnTo>
                  <a:lnTo>
                    <a:pt x="104" y="238"/>
                  </a:lnTo>
                  <a:lnTo>
                    <a:pt x="104" y="238"/>
                  </a:lnTo>
                  <a:lnTo>
                    <a:pt x="104" y="238"/>
                  </a:lnTo>
                  <a:lnTo>
                    <a:pt x="104" y="238"/>
                  </a:lnTo>
                  <a:lnTo>
                    <a:pt x="104" y="238"/>
                  </a:lnTo>
                  <a:lnTo>
                    <a:pt x="104" y="237"/>
                  </a:lnTo>
                  <a:lnTo>
                    <a:pt x="104" y="237"/>
                  </a:lnTo>
                  <a:lnTo>
                    <a:pt x="104" y="237"/>
                  </a:lnTo>
                  <a:lnTo>
                    <a:pt x="104" y="237"/>
                  </a:lnTo>
                  <a:lnTo>
                    <a:pt x="104" y="237"/>
                  </a:lnTo>
                  <a:lnTo>
                    <a:pt x="104" y="237"/>
                  </a:lnTo>
                  <a:lnTo>
                    <a:pt x="104" y="237"/>
                  </a:lnTo>
                  <a:lnTo>
                    <a:pt x="104" y="237"/>
                  </a:lnTo>
                  <a:lnTo>
                    <a:pt x="104" y="237"/>
                  </a:lnTo>
                  <a:lnTo>
                    <a:pt x="103" y="237"/>
                  </a:lnTo>
                  <a:lnTo>
                    <a:pt x="103" y="237"/>
                  </a:lnTo>
                  <a:lnTo>
                    <a:pt x="103" y="236"/>
                  </a:lnTo>
                  <a:lnTo>
                    <a:pt x="103" y="236"/>
                  </a:lnTo>
                  <a:lnTo>
                    <a:pt x="103" y="236"/>
                  </a:lnTo>
                  <a:lnTo>
                    <a:pt x="103" y="235"/>
                  </a:lnTo>
                  <a:lnTo>
                    <a:pt x="105" y="234"/>
                  </a:lnTo>
                  <a:lnTo>
                    <a:pt x="107" y="233"/>
                  </a:lnTo>
                  <a:lnTo>
                    <a:pt x="108" y="232"/>
                  </a:lnTo>
                  <a:lnTo>
                    <a:pt x="108" y="232"/>
                  </a:lnTo>
                  <a:lnTo>
                    <a:pt x="106" y="230"/>
                  </a:lnTo>
                  <a:lnTo>
                    <a:pt x="106" y="230"/>
                  </a:lnTo>
                  <a:lnTo>
                    <a:pt x="103" y="227"/>
                  </a:lnTo>
                  <a:lnTo>
                    <a:pt x="103" y="223"/>
                  </a:lnTo>
                  <a:lnTo>
                    <a:pt x="104" y="223"/>
                  </a:lnTo>
                  <a:lnTo>
                    <a:pt x="104" y="222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5" y="218"/>
                  </a:lnTo>
                  <a:lnTo>
                    <a:pt x="105" y="218"/>
                  </a:lnTo>
                  <a:lnTo>
                    <a:pt x="105" y="218"/>
                  </a:lnTo>
                  <a:lnTo>
                    <a:pt x="105" y="218"/>
                  </a:lnTo>
                  <a:lnTo>
                    <a:pt x="105" y="217"/>
                  </a:lnTo>
                  <a:lnTo>
                    <a:pt x="105" y="217"/>
                  </a:lnTo>
                  <a:lnTo>
                    <a:pt x="105" y="217"/>
                  </a:lnTo>
                  <a:lnTo>
                    <a:pt x="104" y="216"/>
                  </a:lnTo>
                  <a:lnTo>
                    <a:pt x="104" y="216"/>
                  </a:lnTo>
                  <a:lnTo>
                    <a:pt x="104" y="216"/>
                  </a:lnTo>
                  <a:lnTo>
                    <a:pt x="104" y="216"/>
                  </a:lnTo>
                  <a:lnTo>
                    <a:pt x="103" y="216"/>
                  </a:lnTo>
                  <a:lnTo>
                    <a:pt x="102" y="216"/>
                  </a:lnTo>
                  <a:lnTo>
                    <a:pt x="102" y="216"/>
                  </a:lnTo>
                  <a:lnTo>
                    <a:pt x="102" y="216"/>
                  </a:lnTo>
                  <a:lnTo>
                    <a:pt x="102" y="216"/>
                  </a:lnTo>
                  <a:lnTo>
                    <a:pt x="101" y="216"/>
                  </a:lnTo>
                  <a:lnTo>
                    <a:pt x="101" y="216"/>
                  </a:lnTo>
                  <a:lnTo>
                    <a:pt x="101" y="215"/>
                  </a:lnTo>
                  <a:lnTo>
                    <a:pt x="100" y="215"/>
                  </a:lnTo>
                  <a:lnTo>
                    <a:pt x="100" y="215"/>
                  </a:lnTo>
                  <a:lnTo>
                    <a:pt x="100" y="215"/>
                  </a:lnTo>
                  <a:lnTo>
                    <a:pt x="100" y="215"/>
                  </a:lnTo>
                  <a:lnTo>
                    <a:pt x="101" y="213"/>
                  </a:lnTo>
                  <a:lnTo>
                    <a:pt x="100" y="212"/>
                  </a:lnTo>
                  <a:lnTo>
                    <a:pt x="98" y="211"/>
                  </a:lnTo>
                  <a:lnTo>
                    <a:pt x="97" y="211"/>
                  </a:lnTo>
                  <a:lnTo>
                    <a:pt x="96" y="211"/>
                  </a:lnTo>
                  <a:lnTo>
                    <a:pt x="94" y="211"/>
                  </a:lnTo>
                  <a:lnTo>
                    <a:pt x="94" y="211"/>
                  </a:lnTo>
                  <a:lnTo>
                    <a:pt x="91" y="211"/>
                  </a:lnTo>
                  <a:lnTo>
                    <a:pt x="89" y="209"/>
                  </a:lnTo>
                  <a:lnTo>
                    <a:pt x="88" y="208"/>
                  </a:lnTo>
                  <a:lnTo>
                    <a:pt x="87" y="208"/>
                  </a:lnTo>
                  <a:lnTo>
                    <a:pt x="87" y="208"/>
                  </a:lnTo>
                  <a:lnTo>
                    <a:pt x="87" y="207"/>
                  </a:lnTo>
                  <a:lnTo>
                    <a:pt x="89" y="204"/>
                  </a:lnTo>
                  <a:lnTo>
                    <a:pt x="87" y="203"/>
                  </a:lnTo>
                  <a:lnTo>
                    <a:pt x="87" y="203"/>
                  </a:lnTo>
                  <a:lnTo>
                    <a:pt x="87" y="203"/>
                  </a:lnTo>
                  <a:lnTo>
                    <a:pt x="86" y="202"/>
                  </a:lnTo>
                  <a:lnTo>
                    <a:pt x="84" y="201"/>
                  </a:lnTo>
                  <a:lnTo>
                    <a:pt x="83" y="201"/>
                  </a:lnTo>
                  <a:lnTo>
                    <a:pt x="83" y="202"/>
                  </a:lnTo>
                  <a:lnTo>
                    <a:pt x="83" y="202"/>
                  </a:lnTo>
                  <a:lnTo>
                    <a:pt x="81" y="202"/>
                  </a:lnTo>
                  <a:lnTo>
                    <a:pt x="79" y="201"/>
                  </a:lnTo>
                  <a:lnTo>
                    <a:pt x="77" y="200"/>
                  </a:lnTo>
                  <a:lnTo>
                    <a:pt x="77" y="200"/>
                  </a:lnTo>
                  <a:lnTo>
                    <a:pt x="77" y="200"/>
                  </a:lnTo>
                  <a:lnTo>
                    <a:pt x="75" y="199"/>
                  </a:lnTo>
                  <a:lnTo>
                    <a:pt x="75" y="199"/>
                  </a:lnTo>
                  <a:lnTo>
                    <a:pt x="75" y="198"/>
                  </a:lnTo>
                  <a:lnTo>
                    <a:pt x="75" y="198"/>
                  </a:lnTo>
                  <a:lnTo>
                    <a:pt x="76" y="197"/>
                  </a:lnTo>
                  <a:lnTo>
                    <a:pt x="76" y="197"/>
                  </a:lnTo>
                  <a:lnTo>
                    <a:pt x="76" y="197"/>
                  </a:lnTo>
                  <a:lnTo>
                    <a:pt x="76" y="197"/>
                  </a:lnTo>
                  <a:lnTo>
                    <a:pt x="77" y="195"/>
                  </a:lnTo>
                  <a:lnTo>
                    <a:pt x="77" y="195"/>
                  </a:lnTo>
                  <a:lnTo>
                    <a:pt x="77" y="195"/>
                  </a:lnTo>
                  <a:lnTo>
                    <a:pt x="77" y="195"/>
                  </a:lnTo>
                  <a:lnTo>
                    <a:pt x="78" y="195"/>
                  </a:lnTo>
                  <a:lnTo>
                    <a:pt x="78" y="195"/>
                  </a:lnTo>
                  <a:lnTo>
                    <a:pt x="78" y="195"/>
                  </a:lnTo>
                  <a:lnTo>
                    <a:pt x="78" y="195"/>
                  </a:lnTo>
                  <a:lnTo>
                    <a:pt x="78" y="195"/>
                  </a:lnTo>
                  <a:lnTo>
                    <a:pt x="78" y="194"/>
                  </a:lnTo>
                  <a:lnTo>
                    <a:pt x="79" y="192"/>
                  </a:lnTo>
                  <a:lnTo>
                    <a:pt x="79" y="192"/>
                  </a:lnTo>
                  <a:lnTo>
                    <a:pt x="79" y="190"/>
                  </a:lnTo>
                  <a:lnTo>
                    <a:pt x="79" y="190"/>
                  </a:lnTo>
                  <a:lnTo>
                    <a:pt x="79" y="189"/>
                  </a:lnTo>
                  <a:lnTo>
                    <a:pt x="79" y="189"/>
                  </a:lnTo>
                  <a:lnTo>
                    <a:pt x="79" y="189"/>
                  </a:lnTo>
                  <a:lnTo>
                    <a:pt x="79" y="189"/>
                  </a:lnTo>
                  <a:lnTo>
                    <a:pt x="79" y="189"/>
                  </a:lnTo>
                  <a:lnTo>
                    <a:pt x="79" y="189"/>
                  </a:lnTo>
                  <a:lnTo>
                    <a:pt x="79" y="189"/>
                  </a:lnTo>
                  <a:lnTo>
                    <a:pt x="79" y="188"/>
                  </a:lnTo>
                  <a:lnTo>
                    <a:pt x="79" y="188"/>
                  </a:lnTo>
                  <a:lnTo>
                    <a:pt x="78" y="188"/>
                  </a:lnTo>
                  <a:lnTo>
                    <a:pt x="77" y="188"/>
                  </a:lnTo>
                  <a:lnTo>
                    <a:pt x="77" y="188"/>
                  </a:lnTo>
                  <a:lnTo>
                    <a:pt x="76" y="188"/>
                  </a:lnTo>
                  <a:lnTo>
                    <a:pt x="76" y="188"/>
                  </a:lnTo>
                  <a:lnTo>
                    <a:pt x="76" y="188"/>
                  </a:lnTo>
                  <a:lnTo>
                    <a:pt x="76" y="188"/>
                  </a:lnTo>
                  <a:lnTo>
                    <a:pt x="76" y="188"/>
                  </a:lnTo>
                  <a:lnTo>
                    <a:pt x="76" y="188"/>
                  </a:lnTo>
                  <a:lnTo>
                    <a:pt x="75" y="187"/>
                  </a:lnTo>
                  <a:lnTo>
                    <a:pt x="75" y="187"/>
                  </a:lnTo>
                  <a:lnTo>
                    <a:pt x="75" y="187"/>
                  </a:lnTo>
                  <a:lnTo>
                    <a:pt x="74" y="186"/>
                  </a:lnTo>
                  <a:lnTo>
                    <a:pt x="74" y="186"/>
                  </a:lnTo>
                  <a:lnTo>
                    <a:pt x="74" y="186"/>
                  </a:lnTo>
                  <a:lnTo>
                    <a:pt x="74" y="186"/>
                  </a:lnTo>
                  <a:lnTo>
                    <a:pt x="74" y="185"/>
                  </a:lnTo>
                  <a:lnTo>
                    <a:pt x="75" y="184"/>
                  </a:lnTo>
                  <a:lnTo>
                    <a:pt x="75" y="184"/>
                  </a:lnTo>
                  <a:lnTo>
                    <a:pt x="75" y="184"/>
                  </a:lnTo>
                  <a:lnTo>
                    <a:pt x="75" y="184"/>
                  </a:lnTo>
                  <a:lnTo>
                    <a:pt x="75" y="184"/>
                  </a:lnTo>
                  <a:lnTo>
                    <a:pt x="75" y="184"/>
                  </a:lnTo>
                  <a:lnTo>
                    <a:pt x="76" y="184"/>
                  </a:lnTo>
                  <a:lnTo>
                    <a:pt x="76" y="184"/>
                  </a:lnTo>
                  <a:lnTo>
                    <a:pt x="76" y="183"/>
                  </a:lnTo>
                  <a:lnTo>
                    <a:pt x="76" y="183"/>
                  </a:lnTo>
                  <a:lnTo>
                    <a:pt x="76" y="182"/>
                  </a:lnTo>
                  <a:lnTo>
                    <a:pt x="76" y="182"/>
                  </a:lnTo>
                  <a:lnTo>
                    <a:pt x="76" y="180"/>
                  </a:lnTo>
                  <a:lnTo>
                    <a:pt x="76" y="179"/>
                  </a:lnTo>
                  <a:lnTo>
                    <a:pt x="77" y="178"/>
                  </a:lnTo>
                  <a:lnTo>
                    <a:pt x="77" y="177"/>
                  </a:lnTo>
                  <a:lnTo>
                    <a:pt x="79" y="175"/>
                  </a:lnTo>
                  <a:lnTo>
                    <a:pt x="78" y="173"/>
                  </a:lnTo>
                  <a:lnTo>
                    <a:pt x="76" y="171"/>
                  </a:lnTo>
                  <a:lnTo>
                    <a:pt x="77" y="168"/>
                  </a:lnTo>
                  <a:lnTo>
                    <a:pt x="78" y="167"/>
                  </a:lnTo>
                  <a:lnTo>
                    <a:pt x="78" y="166"/>
                  </a:lnTo>
                  <a:lnTo>
                    <a:pt x="79" y="165"/>
                  </a:lnTo>
                  <a:lnTo>
                    <a:pt x="79" y="165"/>
                  </a:lnTo>
                  <a:lnTo>
                    <a:pt x="79" y="165"/>
                  </a:lnTo>
                  <a:lnTo>
                    <a:pt x="79" y="165"/>
                  </a:lnTo>
                  <a:lnTo>
                    <a:pt x="80" y="165"/>
                  </a:lnTo>
                  <a:lnTo>
                    <a:pt x="80" y="165"/>
                  </a:lnTo>
                  <a:lnTo>
                    <a:pt x="80" y="165"/>
                  </a:lnTo>
                  <a:lnTo>
                    <a:pt x="80" y="165"/>
                  </a:lnTo>
                  <a:lnTo>
                    <a:pt x="80" y="165"/>
                  </a:lnTo>
                  <a:lnTo>
                    <a:pt x="81" y="165"/>
                  </a:lnTo>
                  <a:lnTo>
                    <a:pt x="81" y="165"/>
                  </a:lnTo>
                  <a:lnTo>
                    <a:pt x="81" y="165"/>
                  </a:lnTo>
                  <a:lnTo>
                    <a:pt x="82" y="165"/>
                  </a:lnTo>
                  <a:lnTo>
                    <a:pt x="82" y="165"/>
                  </a:lnTo>
                  <a:lnTo>
                    <a:pt x="83" y="164"/>
                  </a:lnTo>
                  <a:lnTo>
                    <a:pt x="83" y="164"/>
                  </a:lnTo>
                  <a:lnTo>
                    <a:pt x="84" y="162"/>
                  </a:lnTo>
                  <a:lnTo>
                    <a:pt x="84" y="162"/>
                  </a:lnTo>
                  <a:lnTo>
                    <a:pt x="84" y="162"/>
                  </a:lnTo>
                  <a:lnTo>
                    <a:pt x="84" y="162"/>
                  </a:lnTo>
                  <a:lnTo>
                    <a:pt x="84" y="162"/>
                  </a:lnTo>
                  <a:lnTo>
                    <a:pt x="84" y="161"/>
                  </a:lnTo>
                  <a:lnTo>
                    <a:pt x="84" y="161"/>
                  </a:lnTo>
                  <a:lnTo>
                    <a:pt x="83" y="161"/>
                  </a:lnTo>
                  <a:lnTo>
                    <a:pt x="83" y="161"/>
                  </a:lnTo>
                  <a:lnTo>
                    <a:pt x="83" y="158"/>
                  </a:lnTo>
                  <a:lnTo>
                    <a:pt x="82" y="156"/>
                  </a:lnTo>
                  <a:lnTo>
                    <a:pt x="82" y="155"/>
                  </a:lnTo>
                  <a:lnTo>
                    <a:pt x="81" y="154"/>
                  </a:lnTo>
                  <a:lnTo>
                    <a:pt x="80" y="153"/>
                  </a:lnTo>
                  <a:lnTo>
                    <a:pt x="80" y="153"/>
                  </a:lnTo>
                  <a:lnTo>
                    <a:pt x="79" y="151"/>
                  </a:lnTo>
                  <a:lnTo>
                    <a:pt x="79" y="151"/>
                  </a:lnTo>
                  <a:lnTo>
                    <a:pt x="79" y="151"/>
                  </a:lnTo>
                  <a:lnTo>
                    <a:pt x="79" y="150"/>
                  </a:lnTo>
                  <a:lnTo>
                    <a:pt x="79" y="150"/>
                  </a:lnTo>
                  <a:lnTo>
                    <a:pt x="76" y="146"/>
                  </a:lnTo>
                  <a:lnTo>
                    <a:pt x="76" y="146"/>
                  </a:lnTo>
                  <a:lnTo>
                    <a:pt x="76" y="146"/>
                  </a:lnTo>
                  <a:lnTo>
                    <a:pt x="76" y="146"/>
                  </a:lnTo>
                  <a:lnTo>
                    <a:pt x="75" y="145"/>
                  </a:lnTo>
                  <a:lnTo>
                    <a:pt x="75" y="145"/>
                  </a:lnTo>
                  <a:lnTo>
                    <a:pt x="75" y="145"/>
                  </a:lnTo>
                  <a:lnTo>
                    <a:pt x="74" y="145"/>
                  </a:lnTo>
                  <a:lnTo>
                    <a:pt x="73" y="144"/>
                  </a:lnTo>
                  <a:lnTo>
                    <a:pt x="72" y="144"/>
                  </a:lnTo>
                  <a:lnTo>
                    <a:pt x="70" y="144"/>
                  </a:lnTo>
                  <a:lnTo>
                    <a:pt x="70" y="144"/>
                  </a:lnTo>
                  <a:lnTo>
                    <a:pt x="70" y="144"/>
                  </a:lnTo>
                  <a:lnTo>
                    <a:pt x="69" y="144"/>
                  </a:lnTo>
                  <a:lnTo>
                    <a:pt x="69" y="144"/>
                  </a:lnTo>
                  <a:lnTo>
                    <a:pt x="69" y="144"/>
                  </a:lnTo>
                  <a:lnTo>
                    <a:pt x="69" y="143"/>
                  </a:lnTo>
                  <a:lnTo>
                    <a:pt x="69" y="143"/>
                  </a:lnTo>
                  <a:lnTo>
                    <a:pt x="69" y="143"/>
                  </a:lnTo>
                  <a:lnTo>
                    <a:pt x="69" y="143"/>
                  </a:lnTo>
                  <a:lnTo>
                    <a:pt x="69" y="143"/>
                  </a:lnTo>
                  <a:lnTo>
                    <a:pt x="69" y="143"/>
                  </a:lnTo>
                  <a:lnTo>
                    <a:pt x="68" y="142"/>
                  </a:lnTo>
                  <a:lnTo>
                    <a:pt x="68" y="141"/>
                  </a:lnTo>
                  <a:lnTo>
                    <a:pt x="67" y="141"/>
                  </a:lnTo>
                  <a:lnTo>
                    <a:pt x="67" y="141"/>
                  </a:lnTo>
                  <a:lnTo>
                    <a:pt x="65" y="139"/>
                  </a:lnTo>
                  <a:lnTo>
                    <a:pt x="63" y="138"/>
                  </a:lnTo>
                  <a:lnTo>
                    <a:pt x="61" y="137"/>
                  </a:lnTo>
                  <a:lnTo>
                    <a:pt x="59" y="136"/>
                  </a:lnTo>
                  <a:lnTo>
                    <a:pt x="58" y="136"/>
                  </a:lnTo>
                  <a:lnTo>
                    <a:pt x="58" y="136"/>
                  </a:lnTo>
                  <a:lnTo>
                    <a:pt x="58" y="136"/>
                  </a:lnTo>
                  <a:lnTo>
                    <a:pt x="58" y="136"/>
                  </a:lnTo>
                  <a:lnTo>
                    <a:pt x="55" y="136"/>
                  </a:lnTo>
                  <a:lnTo>
                    <a:pt x="52" y="137"/>
                  </a:lnTo>
                  <a:lnTo>
                    <a:pt x="51" y="138"/>
                  </a:lnTo>
                  <a:lnTo>
                    <a:pt x="51" y="138"/>
                  </a:lnTo>
                  <a:lnTo>
                    <a:pt x="51" y="138"/>
                  </a:lnTo>
                  <a:lnTo>
                    <a:pt x="51" y="138"/>
                  </a:lnTo>
                  <a:lnTo>
                    <a:pt x="51" y="138"/>
                  </a:lnTo>
                  <a:lnTo>
                    <a:pt x="51" y="138"/>
                  </a:lnTo>
                  <a:lnTo>
                    <a:pt x="52" y="138"/>
                  </a:lnTo>
                  <a:lnTo>
                    <a:pt x="52" y="138"/>
                  </a:lnTo>
                  <a:lnTo>
                    <a:pt x="53" y="138"/>
                  </a:lnTo>
                  <a:lnTo>
                    <a:pt x="53" y="138"/>
                  </a:lnTo>
                  <a:lnTo>
                    <a:pt x="53" y="138"/>
                  </a:lnTo>
                  <a:lnTo>
                    <a:pt x="53" y="138"/>
                  </a:lnTo>
                  <a:lnTo>
                    <a:pt x="53" y="138"/>
                  </a:lnTo>
                  <a:lnTo>
                    <a:pt x="54" y="138"/>
                  </a:lnTo>
                  <a:lnTo>
                    <a:pt x="54" y="138"/>
                  </a:lnTo>
                  <a:lnTo>
                    <a:pt x="56" y="139"/>
                  </a:lnTo>
                  <a:lnTo>
                    <a:pt x="56" y="140"/>
                  </a:lnTo>
                  <a:lnTo>
                    <a:pt x="56" y="140"/>
                  </a:lnTo>
                  <a:lnTo>
                    <a:pt x="56" y="142"/>
                  </a:lnTo>
                  <a:lnTo>
                    <a:pt x="57" y="143"/>
                  </a:lnTo>
                  <a:lnTo>
                    <a:pt x="57" y="144"/>
                  </a:lnTo>
                  <a:lnTo>
                    <a:pt x="57" y="144"/>
                  </a:lnTo>
                  <a:lnTo>
                    <a:pt x="57" y="144"/>
                  </a:lnTo>
                  <a:lnTo>
                    <a:pt x="57" y="144"/>
                  </a:lnTo>
                  <a:lnTo>
                    <a:pt x="57" y="145"/>
                  </a:lnTo>
                  <a:lnTo>
                    <a:pt x="57" y="145"/>
                  </a:lnTo>
                  <a:lnTo>
                    <a:pt x="57" y="145"/>
                  </a:lnTo>
                  <a:lnTo>
                    <a:pt x="57" y="146"/>
                  </a:lnTo>
                  <a:lnTo>
                    <a:pt x="57" y="147"/>
                  </a:lnTo>
                  <a:lnTo>
                    <a:pt x="57" y="147"/>
                  </a:lnTo>
                  <a:lnTo>
                    <a:pt x="58" y="147"/>
                  </a:lnTo>
                  <a:lnTo>
                    <a:pt x="57" y="147"/>
                  </a:lnTo>
                  <a:lnTo>
                    <a:pt x="57" y="147"/>
                  </a:lnTo>
                  <a:lnTo>
                    <a:pt x="57" y="147"/>
                  </a:lnTo>
                  <a:lnTo>
                    <a:pt x="57" y="147"/>
                  </a:lnTo>
                  <a:lnTo>
                    <a:pt x="57" y="147"/>
                  </a:lnTo>
                  <a:lnTo>
                    <a:pt x="56" y="147"/>
                  </a:lnTo>
                  <a:lnTo>
                    <a:pt x="55" y="147"/>
                  </a:lnTo>
                  <a:lnTo>
                    <a:pt x="55" y="147"/>
                  </a:lnTo>
                  <a:lnTo>
                    <a:pt x="54" y="146"/>
                  </a:lnTo>
                  <a:lnTo>
                    <a:pt x="54" y="146"/>
                  </a:lnTo>
                  <a:lnTo>
                    <a:pt x="53" y="145"/>
                  </a:lnTo>
                  <a:lnTo>
                    <a:pt x="52" y="144"/>
                  </a:lnTo>
                  <a:lnTo>
                    <a:pt x="50" y="142"/>
                  </a:lnTo>
                  <a:lnTo>
                    <a:pt x="48" y="142"/>
                  </a:lnTo>
                  <a:lnTo>
                    <a:pt x="46" y="142"/>
                  </a:lnTo>
                  <a:lnTo>
                    <a:pt x="45" y="142"/>
                  </a:lnTo>
                  <a:lnTo>
                    <a:pt x="44" y="142"/>
                  </a:lnTo>
                  <a:lnTo>
                    <a:pt x="44" y="141"/>
                  </a:lnTo>
                  <a:lnTo>
                    <a:pt x="43" y="141"/>
                  </a:lnTo>
                  <a:lnTo>
                    <a:pt x="43" y="141"/>
                  </a:lnTo>
                  <a:lnTo>
                    <a:pt x="41" y="142"/>
                  </a:lnTo>
                  <a:lnTo>
                    <a:pt x="39" y="142"/>
                  </a:lnTo>
                  <a:lnTo>
                    <a:pt x="39" y="142"/>
                  </a:lnTo>
                  <a:lnTo>
                    <a:pt x="39" y="142"/>
                  </a:lnTo>
                  <a:lnTo>
                    <a:pt x="39" y="142"/>
                  </a:lnTo>
                  <a:lnTo>
                    <a:pt x="40" y="140"/>
                  </a:lnTo>
                  <a:lnTo>
                    <a:pt x="40" y="139"/>
                  </a:lnTo>
                  <a:lnTo>
                    <a:pt x="40" y="137"/>
                  </a:lnTo>
                  <a:lnTo>
                    <a:pt x="40" y="137"/>
                  </a:lnTo>
                  <a:lnTo>
                    <a:pt x="40" y="134"/>
                  </a:lnTo>
                  <a:lnTo>
                    <a:pt x="40" y="133"/>
                  </a:lnTo>
                  <a:lnTo>
                    <a:pt x="40" y="133"/>
                  </a:lnTo>
                  <a:lnTo>
                    <a:pt x="40" y="132"/>
                  </a:lnTo>
                  <a:lnTo>
                    <a:pt x="40" y="130"/>
                  </a:lnTo>
                  <a:lnTo>
                    <a:pt x="40" y="129"/>
                  </a:lnTo>
                  <a:lnTo>
                    <a:pt x="40" y="129"/>
                  </a:lnTo>
                  <a:lnTo>
                    <a:pt x="40" y="129"/>
                  </a:lnTo>
                  <a:lnTo>
                    <a:pt x="40" y="125"/>
                  </a:lnTo>
                  <a:lnTo>
                    <a:pt x="40" y="123"/>
                  </a:lnTo>
                  <a:lnTo>
                    <a:pt x="40" y="120"/>
                  </a:lnTo>
                  <a:lnTo>
                    <a:pt x="40" y="119"/>
                  </a:lnTo>
                  <a:lnTo>
                    <a:pt x="39" y="117"/>
                  </a:lnTo>
                  <a:lnTo>
                    <a:pt x="39" y="112"/>
                  </a:lnTo>
                  <a:lnTo>
                    <a:pt x="39" y="111"/>
                  </a:lnTo>
                  <a:lnTo>
                    <a:pt x="39" y="109"/>
                  </a:lnTo>
                  <a:lnTo>
                    <a:pt x="39" y="109"/>
                  </a:lnTo>
                  <a:lnTo>
                    <a:pt x="38" y="107"/>
                  </a:lnTo>
                  <a:lnTo>
                    <a:pt x="38" y="105"/>
                  </a:lnTo>
                  <a:lnTo>
                    <a:pt x="38" y="105"/>
                  </a:lnTo>
                  <a:lnTo>
                    <a:pt x="38" y="104"/>
                  </a:lnTo>
                  <a:lnTo>
                    <a:pt x="38" y="104"/>
                  </a:lnTo>
                  <a:lnTo>
                    <a:pt x="37" y="103"/>
                  </a:lnTo>
                  <a:lnTo>
                    <a:pt x="37" y="103"/>
                  </a:lnTo>
                  <a:lnTo>
                    <a:pt x="37" y="103"/>
                  </a:lnTo>
                  <a:lnTo>
                    <a:pt x="37" y="103"/>
                  </a:lnTo>
                  <a:lnTo>
                    <a:pt x="37" y="103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36" y="101"/>
                  </a:lnTo>
                  <a:lnTo>
                    <a:pt x="35" y="101"/>
                  </a:lnTo>
                  <a:lnTo>
                    <a:pt x="35" y="101"/>
                  </a:lnTo>
                  <a:lnTo>
                    <a:pt x="35" y="100"/>
                  </a:lnTo>
                  <a:lnTo>
                    <a:pt x="33" y="100"/>
                  </a:lnTo>
                  <a:lnTo>
                    <a:pt x="32" y="100"/>
                  </a:lnTo>
                  <a:lnTo>
                    <a:pt x="32" y="100"/>
                  </a:lnTo>
                  <a:lnTo>
                    <a:pt x="32" y="100"/>
                  </a:lnTo>
                  <a:lnTo>
                    <a:pt x="32" y="100"/>
                  </a:lnTo>
                  <a:lnTo>
                    <a:pt x="32" y="100"/>
                  </a:lnTo>
                  <a:lnTo>
                    <a:pt x="32" y="100"/>
                  </a:lnTo>
                  <a:lnTo>
                    <a:pt x="32" y="100"/>
                  </a:lnTo>
                  <a:lnTo>
                    <a:pt x="32" y="100"/>
                  </a:lnTo>
                  <a:lnTo>
                    <a:pt x="32" y="100"/>
                  </a:lnTo>
                  <a:lnTo>
                    <a:pt x="32" y="100"/>
                  </a:lnTo>
                  <a:lnTo>
                    <a:pt x="31" y="100"/>
                  </a:lnTo>
                  <a:lnTo>
                    <a:pt x="30" y="100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24" y="96"/>
                  </a:lnTo>
                  <a:lnTo>
                    <a:pt x="24" y="96"/>
                  </a:lnTo>
                  <a:lnTo>
                    <a:pt x="23" y="96"/>
                  </a:lnTo>
                  <a:lnTo>
                    <a:pt x="22" y="96"/>
                  </a:lnTo>
                  <a:lnTo>
                    <a:pt x="22" y="95"/>
                  </a:lnTo>
                  <a:lnTo>
                    <a:pt x="21" y="95"/>
                  </a:lnTo>
                  <a:lnTo>
                    <a:pt x="21" y="95"/>
                  </a:lnTo>
                  <a:lnTo>
                    <a:pt x="21" y="95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19" y="94"/>
                  </a:lnTo>
                  <a:lnTo>
                    <a:pt x="19" y="93"/>
                  </a:lnTo>
                  <a:lnTo>
                    <a:pt x="19" y="93"/>
                  </a:lnTo>
                  <a:lnTo>
                    <a:pt x="19" y="93"/>
                  </a:lnTo>
                  <a:lnTo>
                    <a:pt x="19" y="93"/>
                  </a:lnTo>
                  <a:lnTo>
                    <a:pt x="19" y="92"/>
                  </a:lnTo>
                  <a:lnTo>
                    <a:pt x="18" y="91"/>
                  </a:lnTo>
                  <a:lnTo>
                    <a:pt x="18" y="90"/>
                  </a:lnTo>
                  <a:lnTo>
                    <a:pt x="17" y="89"/>
                  </a:lnTo>
                  <a:lnTo>
                    <a:pt x="17" y="87"/>
                  </a:lnTo>
                  <a:lnTo>
                    <a:pt x="16" y="87"/>
                  </a:lnTo>
                  <a:lnTo>
                    <a:pt x="16" y="87"/>
                  </a:lnTo>
                  <a:lnTo>
                    <a:pt x="16" y="87"/>
                  </a:lnTo>
                  <a:lnTo>
                    <a:pt x="16" y="87"/>
                  </a:lnTo>
                  <a:lnTo>
                    <a:pt x="16" y="87"/>
                  </a:lnTo>
                  <a:lnTo>
                    <a:pt x="16" y="87"/>
                  </a:lnTo>
                  <a:lnTo>
                    <a:pt x="16" y="87"/>
                  </a:lnTo>
                  <a:lnTo>
                    <a:pt x="16" y="86"/>
                  </a:lnTo>
                  <a:lnTo>
                    <a:pt x="16" y="86"/>
                  </a:lnTo>
                  <a:lnTo>
                    <a:pt x="16" y="86"/>
                  </a:lnTo>
                  <a:lnTo>
                    <a:pt x="16" y="86"/>
                  </a:lnTo>
                  <a:lnTo>
                    <a:pt x="15" y="85"/>
                  </a:lnTo>
                  <a:lnTo>
                    <a:pt x="14" y="83"/>
                  </a:lnTo>
                  <a:lnTo>
                    <a:pt x="12" y="79"/>
                  </a:lnTo>
                  <a:lnTo>
                    <a:pt x="12" y="78"/>
                  </a:lnTo>
                  <a:lnTo>
                    <a:pt x="11" y="77"/>
                  </a:lnTo>
                  <a:lnTo>
                    <a:pt x="11" y="77"/>
                  </a:lnTo>
                  <a:lnTo>
                    <a:pt x="10" y="77"/>
                  </a:lnTo>
                  <a:lnTo>
                    <a:pt x="8" y="75"/>
                  </a:lnTo>
                  <a:lnTo>
                    <a:pt x="7" y="75"/>
                  </a:lnTo>
                  <a:lnTo>
                    <a:pt x="6" y="73"/>
                  </a:lnTo>
                  <a:lnTo>
                    <a:pt x="3" y="70"/>
                  </a:lnTo>
                  <a:lnTo>
                    <a:pt x="3" y="70"/>
                  </a:lnTo>
                  <a:lnTo>
                    <a:pt x="3" y="69"/>
                  </a:lnTo>
                  <a:lnTo>
                    <a:pt x="2" y="68"/>
                  </a:lnTo>
                  <a:lnTo>
                    <a:pt x="2" y="67"/>
                  </a:lnTo>
                  <a:lnTo>
                    <a:pt x="1" y="64"/>
                  </a:lnTo>
                  <a:lnTo>
                    <a:pt x="1" y="64"/>
                  </a:lnTo>
                  <a:lnTo>
                    <a:pt x="0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3" y="62"/>
                  </a:lnTo>
                  <a:lnTo>
                    <a:pt x="3" y="61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59"/>
                  </a:lnTo>
                  <a:lnTo>
                    <a:pt x="7" y="59"/>
                  </a:lnTo>
                  <a:lnTo>
                    <a:pt x="7" y="58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9" y="58"/>
                  </a:lnTo>
                  <a:lnTo>
                    <a:pt x="9" y="59"/>
                  </a:lnTo>
                  <a:lnTo>
                    <a:pt x="10" y="59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1" y="61"/>
                  </a:lnTo>
                  <a:lnTo>
                    <a:pt x="12" y="61"/>
                  </a:lnTo>
                  <a:lnTo>
                    <a:pt x="12" y="61"/>
                  </a:lnTo>
                  <a:lnTo>
                    <a:pt x="14" y="61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14" y="59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5" y="58"/>
                  </a:lnTo>
                  <a:lnTo>
                    <a:pt x="15" y="58"/>
                  </a:lnTo>
                  <a:lnTo>
                    <a:pt x="16" y="57"/>
                  </a:lnTo>
                  <a:lnTo>
                    <a:pt x="17" y="57"/>
                  </a:lnTo>
                  <a:lnTo>
                    <a:pt x="17" y="56"/>
                  </a:lnTo>
                  <a:lnTo>
                    <a:pt x="20" y="55"/>
                  </a:lnTo>
                  <a:lnTo>
                    <a:pt x="22" y="54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4" y="52"/>
                  </a:lnTo>
                  <a:lnTo>
                    <a:pt x="25" y="52"/>
                  </a:lnTo>
                  <a:lnTo>
                    <a:pt x="25" y="51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7" y="49"/>
                  </a:lnTo>
                  <a:lnTo>
                    <a:pt x="27" y="49"/>
                  </a:lnTo>
                  <a:lnTo>
                    <a:pt x="27" y="49"/>
                  </a:lnTo>
                  <a:lnTo>
                    <a:pt x="27" y="49"/>
                  </a:lnTo>
                  <a:lnTo>
                    <a:pt x="27" y="49"/>
                  </a:lnTo>
                  <a:lnTo>
                    <a:pt x="28" y="49"/>
                  </a:lnTo>
                  <a:lnTo>
                    <a:pt x="29" y="48"/>
                  </a:lnTo>
                  <a:lnTo>
                    <a:pt x="29" y="48"/>
                  </a:lnTo>
                  <a:lnTo>
                    <a:pt x="29" y="48"/>
                  </a:lnTo>
                  <a:lnTo>
                    <a:pt x="29" y="48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1" y="48"/>
                  </a:lnTo>
                  <a:lnTo>
                    <a:pt x="31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2" y="41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8" y="44"/>
                  </a:lnTo>
                  <a:lnTo>
                    <a:pt x="38" y="43"/>
                  </a:lnTo>
                  <a:lnTo>
                    <a:pt x="39" y="42"/>
                  </a:lnTo>
                  <a:lnTo>
                    <a:pt x="40" y="41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2" y="39"/>
                  </a:lnTo>
                  <a:lnTo>
                    <a:pt x="42" y="39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2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4" y="37"/>
                  </a:lnTo>
                  <a:lnTo>
                    <a:pt x="44" y="37"/>
                  </a:lnTo>
                  <a:lnTo>
                    <a:pt x="51" y="40"/>
                  </a:lnTo>
                  <a:lnTo>
                    <a:pt x="51" y="40"/>
                  </a:lnTo>
                  <a:lnTo>
                    <a:pt x="51" y="40"/>
                  </a:lnTo>
                  <a:lnTo>
                    <a:pt x="51" y="40"/>
                  </a:lnTo>
                  <a:lnTo>
                    <a:pt x="51" y="40"/>
                  </a:lnTo>
                  <a:lnTo>
                    <a:pt x="51" y="39"/>
                  </a:lnTo>
                  <a:lnTo>
                    <a:pt x="51" y="39"/>
                  </a:lnTo>
                  <a:lnTo>
                    <a:pt x="51" y="39"/>
                  </a:lnTo>
                  <a:lnTo>
                    <a:pt x="51" y="39"/>
                  </a:lnTo>
                  <a:lnTo>
                    <a:pt x="52" y="39"/>
                  </a:lnTo>
                  <a:lnTo>
                    <a:pt x="52" y="39"/>
                  </a:lnTo>
                  <a:lnTo>
                    <a:pt x="52" y="39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3" y="38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4" y="39"/>
                  </a:lnTo>
                  <a:lnTo>
                    <a:pt x="54" y="39"/>
                  </a:lnTo>
                  <a:lnTo>
                    <a:pt x="54" y="39"/>
                  </a:lnTo>
                  <a:lnTo>
                    <a:pt x="54" y="39"/>
                  </a:lnTo>
                  <a:lnTo>
                    <a:pt x="54" y="39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55" y="40"/>
                  </a:lnTo>
                  <a:lnTo>
                    <a:pt x="55" y="40"/>
                  </a:lnTo>
                  <a:lnTo>
                    <a:pt x="56" y="39"/>
                  </a:lnTo>
                  <a:lnTo>
                    <a:pt x="57" y="39"/>
                  </a:lnTo>
                  <a:lnTo>
                    <a:pt x="59" y="38"/>
                  </a:lnTo>
                  <a:lnTo>
                    <a:pt x="61" y="37"/>
                  </a:lnTo>
                  <a:lnTo>
                    <a:pt x="61" y="37"/>
                  </a:lnTo>
                  <a:lnTo>
                    <a:pt x="61" y="36"/>
                  </a:lnTo>
                  <a:lnTo>
                    <a:pt x="61" y="36"/>
                  </a:lnTo>
                  <a:lnTo>
                    <a:pt x="61" y="36"/>
                  </a:lnTo>
                  <a:lnTo>
                    <a:pt x="61" y="36"/>
                  </a:lnTo>
                  <a:lnTo>
                    <a:pt x="62" y="36"/>
                  </a:lnTo>
                  <a:lnTo>
                    <a:pt x="67" y="35"/>
                  </a:lnTo>
                  <a:lnTo>
                    <a:pt x="67" y="35"/>
                  </a:lnTo>
                  <a:lnTo>
                    <a:pt x="67" y="35"/>
                  </a:lnTo>
                  <a:lnTo>
                    <a:pt x="67" y="35"/>
                  </a:lnTo>
                  <a:lnTo>
                    <a:pt x="67" y="35"/>
                  </a:lnTo>
                  <a:lnTo>
                    <a:pt x="67" y="35"/>
                  </a:lnTo>
                  <a:lnTo>
                    <a:pt x="67" y="35"/>
                  </a:lnTo>
                  <a:lnTo>
                    <a:pt x="68" y="35"/>
                  </a:lnTo>
                  <a:lnTo>
                    <a:pt x="68" y="35"/>
                  </a:lnTo>
                  <a:lnTo>
                    <a:pt x="67" y="36"/>
                  </a:lnTo>
                  <a:lnTo>
                    <a:pt x="67" y="37"/>
                  </a:lnTo>
                  <a:lnTo>
                    <a:pt x="68" y="38"/>
                  </a:lnTo>
                  <a:lnTo>
                    <a:pt x="71" y="40"/>
                  </a:lnTo>
                  <a:lnTo>
                    <a:pt x="73" y="40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5" y="38"/>
                  </a:lnTo>
                  <a:lnTo>
                    <a:pt x="77" y="36"/>
                  </a:lnTo>
                  <a:lnTo>
                    <a:pt x="77" y="36"/>
                  </a:lnTo>
                  <a:lnTo>
                    <a:pt x="78" y="37"/>
                  </a:lnTo>
                  <a:lnTo>
                    <a:pt x="80" y="36"/>
                  </a:lnTo>
                  <a:lnTo>
                    <a:pt x="80" y="39"/>
                  </a:lnTo>
                  <a:lnTo>
                    <a:pt x="80" y="39"/>
                  </a:lnTo>
                  <a:lnTo>
                    <a:pt x="80" y="39"/>
                  </a:lnTo>
                  <a:lnTo>
                    <a:pt x="80" y="40"/>
                  </a:lnTo>
                  <a:lnTo>
                    <a:pt x="81" y="41"/>
                  </a:lnTo>
                  <a:lnTo>
                    <a:pt x="82" y="42"/>
                  </a:lnTo>
                  <a:lnTo>
                    <a:pt x="82" y="42"/>
                  </a:lnTo>
                  <a:lnTo>
                    <a:pt x="82" y="42"/>
                  </a:lnTo>
                  <a:lnTo>
                    <a:pt x="83" y="43"/>
                  </a:lnTo>
                  <a:lnTo>
                    <a:pt x="83" y="43"/>
                  </a:lnTo>
                  <a:lnTo>
                    <a:pt x="83" y="43"/>
                  </a:lnTo>
                  <a:lnTo>
                    <a:pt x="83" y="43"/>
                  </a:lnTo>
                  <a:lnTo>
                    <a:pt x="84" y="43"/>
                  </a:lnTo>
                  <a:lnTo>
                    <a:pt x="84" y="43"/>
                  </a:lnTo>
                  <a:lnTo>
                    <a:pt x="84" y="43"/>
                  </a:lnTo>
                  <a:lnTo>
                    <a:pt x="84" y="44"/>
                  </a:lnTo>
                  <a:lnTo>
                    <a:pt x="85" y="44"/>
                  </a:lnTo>
                  <a:lnTo>
                    <a:pt x="86" y="46"/>
                  </a:lnTo>
                  <a:lnTo>
                    <a:pt x="86" y="46"/>
                  </a:lnTo>
                  <a:lnTo>
                    <a:pt x="86" y="46"/>
                  </a:lnTo>
                  <a:lnTo>
                    <a:pt x="86" y="46"/>
                  </a:lnTo>
                  <a:lnTo>
                    <a:pt x="86" y="47"/>
                  </a:lnTo>
                  <a:lnTo>
                    <a:pt x="87" y="47"/>
                  </a:lnTo>
                  <a:lnTo>
                    <a:pt x="88" y="48"/>
                  </a:lnTo>
                  <a:lnTo>
                    <a:pt x="89" y="49"/>
                  </a:lnTo>
                  <a:lnTo>
                    <a:pt x="89" y="50"/>
                  </a:lnTo>
                  <a:lnTo>
                    <a:pt x="90" y="50"/>
                  </a:lnTo>
                  <a:lnTo>
                    <a:pt x="92" y="51"/>
                  </a:lnTo>
                  <a:lnTo>
                    <a:pt x="92" y="51"/>
                  </a:lnTo>
                  <a:lnTo>
                    <a:pt x="92" y="51"/>
                  </a:lnTo>
                  <a:lnTo>
                    <a:pt x="92" y="51"/>
                  </a:lnTo>
                  <a:lnTo>
                    <a:pt x="93" y="50"/>
                  </a:lnTo>
                  <a:lnTo>
                    <a:pt x="93" y="49"/>
                  </a:lnTo>
                  <a:lnTo>
                    <a:pt x="94" y="49"/>
                  </a:lnTo>
                  <a:lnTo>
                    <a:pt x="94" y="48"/>
                  </a:lnTo>
                  <a:lnTo>
                    <a:pt x="94" y="47"/>
                  </a:lnTo>
                  <a:lnTo>
                    <a:pt x="94" y="47"/>
                  </a:lnTo>
                  <a:lnTo>
                    <a:pt x="96" y="50"/>
                  </a:lnTo>
                  <a:lnTo>
                    <a:pt x="96" y="50"/>
                  </a:lnTo>
                  <a:lnTo>
                    <a:pt x="96" y="50"/>
                  </a:lnTo>
                  <a:lnTo>
                    <a:pt x="96" y="50"/>
                  </a:lnTo>
                  <a:lnTo>
                    <a:pt x="96" y="50"/>
                  </a:lnTo>
                  <a:lnTo>
                    <a:pt x="96" y="51"/>
                  </a:lnTo>
                  <a:lnTo>
                    <a:pt x="97" y="51"/>
                  </a:lnTo>
                  <a:lnTo>
                    <a:pt x="97" y="51"/>
                  </a:lnTo>
                  <a:lnTo>
                    <a:pt x="98" y="51"/>
                  </a:lnTo>
                  <a:lnTo>
                    <a:pt x="98" y="51"/>
                  </a:lnTo>
                  <a:lnTo>
                    <a:pt x="98" y="51"/>
                  </a:lnTo>
                  <a:lnTo>
                    <a:pt x="99" y="51"/>
                  </a:lnTo>
                  <a:lnTo>
                    <a:pt x="99" y="51"/>
                  </a:lnTo>
                  <a:lnTo>
                    <a:pt x="100" y="51"/>
                  </a:lnTo>
                  <a:lnTo>
                    <a:pt x="100" y="51"/>
                  </a:lnTo>
                  <a:lnTo>
                    <a:pt x="100" y="51"/>
                  </a:lnTo>
                  <a:lnTo>
                    <a:pt x="100" y="52"/>
                  </a:lnTo>
                  <a:lnTo>
                    <a:pt x="101" y="52"/>
                  </a:lnTo>
                  <a:lnTo>
                    <a:pt x="102" y="53"/>
                  </a:lnTo>
                  <a:lnTo>
                    <a:pt x="102" y="53"/>
                  </a:lnTo>
                  <a:lnTo>
                    <a:pt x="102" y="53"/>
                  </a:lnTo>
                  <a:lnTo>
                    <a:pt x="102" y="53"/>
                  </a:lnTo>
                  <a:lnTo>
                    <a:pt x="103" y="52"/>
                  </a:lnTo>
                  <a:lnTo>
                    <a:pt x="103" y="51"/>
                  </a:lnTo>
                  <a:lnTo>
                    <a:pt x="104" y="51"/>
                  </a:lnTo>
                  <a:lnTo>
                    <a:pt x="104" y="51"/>
                  </a:lnTo>
                  <a:lnTo>
                    <a:pt x="104" y="51"/>
                  </a:lnTo>
                  <a:lnTo>
                    <a:pt x="105" y="50"/>
                  </a:lnTo>
                  <a:lnTo>
                    <a:pt x="104" y="45"/>
                  </a:lnTo>
                  <a:lnTo>
                    <a:pt x="103" y="43"/>
                  </a:lnTo>
                  <a:lnTo>
                    <a:pt x="102" y="41"/>
                  </a:lnTo>
                  <a:lnTo>
                    <a:pt x="103" y="40"/>
                  </a:lnTo>
                  <a:lnTo>
                    <a:pt x="103" y="40"/>
                  </a:lnTo>
                  <a:lnTo>
                    <a:pt x="103" y="40"/>
                  </a:lnTo>
                  <a:lnTo>
                    <a:pt x="103" y="40"/>
                  </a:lnTo>
                  <a:lnTo>
                    <a:pt x="103" y="39"/>
                  </a:lnTo>
                  <a:lnTo>
                    <a:pt x="103" y="39"/>
                  </a:lnTo>
                  <a:lnTo>
                    <a:pt x="102" y="39"/>
                  </a:lnTo>
                  <a:lnTo>
                    <a:pt x="102" y="39"/>
                  </a:lnTo>
                  <a:lnTo>
                    <a:pt x="102" y="39"/>
                  </a:lnTo>
                  <a:lnTo>
                    <a:pt x="103" y="33"/>
                  </a:lnTo>
                  <a:lnTo>
                    <a:pt x="104" y="33"/>
                  </a:lnTo>
                  <a:lnTo>
                    <a:pt x="105" y="34"/>
                  </a:lnTo>
                  <a:lnTo>
                    <a:pt x="106" y="34"/>
                  </a:lnTo>
                  <a:lnTo>
                    <a:pt x="107" y="34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09" y="33"/>
                  </a:lnTo>
                  <a:lnTo>
                    <a:pt x="111" y="33"/>
                  </a:lnTo>
                  <a:lnTo>
                    <a:pt x="112" y="32"/>
                  </a:lnTo>
                  <a:lnTo>
                    <a:pt x="112" y="32"/>
                  </a:lnTo>
                  <a:lnTo>
                    <a:pt x="112" y="32"/>
                  </a:lnTo>
                  <a:lnTo>
                    <a:pt x="112" y="32"/>
                  </a:lnTo>
                  <a:lnTo>
                    <a:pt x="112" y="31"/>
                  </a:lnTo>
                  <a:lnTo>
                    <a:pt x="112" y="31"/>
                  </a:lnTo>
                  <a:lnTo>
                    <a:pt x="112" y="31"/>
                  </a:lnTo>
                  <a:lnTo>
                    <a:pt x="112" y="31"/>
                  </a:lnTo>
                  <a:lnTo>
                    <a:pt x="111" y="31"/>
                  </a:lnTo>
                  <a:lnTo>
                    <a:pt x="111" y="31"/>
                  </a:lnTo>
                  <a:lnTo>
                    <a:pt x="110" y="31"/>
                  </a:lnTo>
                  <a:lnTo>
                    <a:pt x="110" y="31"/>
                  </a:lnTo>
                  <a:lnTo>
                    <a:pt x="110" y="31"/>
                  </a:lnTo>
                  <a:lnTo>
                    <a:pt x="110" y="31"/>
                  </a:lnTo>
                  <a:lnTo>
                    <a:pt x="110" y="31"/>
                  </a:lnTo>
                  <a:lnTo>
                    <a:pt x="109" y="31"/>
                  </a:lnTo>
                  <a:lnTo>
                    <a:pt x="109" y="31"/>
                  </a:lnTo>
                  <a:lnTo>
                    <a:pt x="109" y="31"/>
                  </a:lnTo>
                  <a:lnTo>
                    <a:pt x="108" y="31"/>
                  </a:lnTo>
                  <a:lnTo>
                    <a:pt x="108" y="31"/>
                  </a:lnTo>
                  <a:lnTo>
                    <a:pt x="108" y="31"/>
                  </a:lnTo>
                  <a:lnTo>
                    <a:pt x="105" y="30"/>
                  </a:lnTo>
                  <a:lnTo>
                    <a:pt x="104" y="30"/>
                  </a:lnTo>
                  <a:lnTo>
                    <a:pt x="104" y="30"/>
                  </a:lnTo>
                  <a:lnTo>
                    <a:pt x="104" y="30"/>
                  </a:lnTo>
                  <a:lnTo>
                    <a:pt x="104" y="30"/>
                  </a:lnTo>
                  <a:lnTo>
                    <a:pt x="104" y="30"/>
                  </a:lnTo>
                  <a:lnTo>
                    <a:pt x="103" y="28"/>
                  </a:lnTo>
                  <a:lnTo>
                    <a:pt x="103" y="28"/>
                  </a:lnTo>
                  <a:lnTo>
                    <a:pt x="103" y="28"/>
                  </a:lnTo>
                  <a:lnTo>
                    <a:pt x="103" y="28"/>
                  </a:lnTo>
                  <a:lnTo>
                    <a:pt x="103" y="24"/>
                  </a:lnTo>
                  <a:lnTo>
                    <a:pt x="103" y="24"/>
                  </a:lnTo>
                  <a:lnTo>
                    <a:pt x="104" y="22"/>
                  </a:lnTo>
                  <a:lnTo>
                    <a:pt x="105" y="22"/>
                  </a:lnTo>
                  <a:lnTo>
                    <a:pt x="107" y="21"/>
                  </a:lnTo>
                  <a:lnTo>
                    <a:pt x="107" y="21"/>
                  </a:lnTo>
                  <a:lnTo>
                    <a:pt x="107" y="21"/>
                  </a:lnTo>
                  <a:lnTo>
                    <a:pt x="107" y="21"/>
                  </a:lnTo>
                  <a:lnTo>
                    <a:pt x="108" y="21"/>
                  </a:lnTo>
                  <a:lnTo>
                    <a:pt x="108" y="21"/>
                  </a:lnTo>
                  <a:lnTo>
                    <a:pt x="108" y="21"/>
                  </a:lnTo>
                  <a:lnTo>
                    <a:pt x="108" y="21"/>
                  </a:lnTo>
                  <a:lnTo>
                    <a:pt x="108" y="21"/>
                  </a:lnTo>
                  <a:lnTo>
                    <a:pt x="108" y="19"/>
                  </a:lnTo>
                  <a:lnTo>
                    <a:pt x="108" y="19"/>
                  </a:lnTo>
                  <a:lnTo>
                    <a:pt x="108" y="17"/>
                  </a:lnTo>
                  <a:lnTo>
                    <a:pt x="108" y="14"/>
                  </a:lnTo>
                  <a:lnTo>
                    <a:pt x="111" y="13"/>
                  </a:lnTo>
                  <a:lnTo>
                    <a:pt x="111" y="13"/>
                  </a:lnTo>
                  <a:lnTo>
                    <a:pt x="113" y="13"/>
                  </a:lnTo>
                  <a:lnTo>
                    <a:pt x="113" y="13"/>
                  </a:lnTo>
                  <a:lnTo>
                    <a:pt x="113" y="13"/>
                  </a:lnTo>
                  <a:lnTo>
                    <a:pt x="113" y="13"/>
                  </a:lnTo>
                  <a:lnTo>
                    <a:pt x="113" y="14"/>
                  </a:lnTo>
                  <a:lnTo>
                    <a:pt x="114" y="17"/>
                  </a:lnTo>
                  <a:lnTo>
                    <a:pt x="114" y="17"/>
                  </a:lnTo>
                  <a:lnTo>
                    <a:pt x="114" y="17"/>
                  </a:lnTo>
                  <a:lnTo>
                    <a:pt x="117" y="19"/>
                  </a:lnTo>
                  <a:lnTo>
                    <a:pt x="119" y="18"/>
                  </a:lnTo>
                  <a:lnTo>
                    <a:pt x="120" y="16"/>
                  </a:lnTo>
                  <a:lnTo>
                    <a:pt x="120" y="15"/>
                  </a:lnTo>
                  <a:lnTo>
                    <a:pt x="121" y="14"/>
                  </a:lnTo>
                  <a:lnTo>
                    <a:pt x="124" y="11"/>
                  </a:lnTo>
                  <a:lnTo>
                    <a:pt x="126" y="10"/>
                  </a:lnTo>
                  <a:lnTo>
                    <a:pt x="127" y="10"/>
                  </a:lnTo>
                  <a:lnTo>
                    <a:pt x="127" y="10"/>
                  </a:lnTo>
                  <a:lnTo>
                    <a:pt x="127" y="9"/>
                  </a:lnTo>
                  <a:lnTo>
                    <a:pt x="128" y="9"/>
                  </a:lnTo>
                  <a:lnTo>
                    <a:pt x="128" y="10"/>
                  </a:lnTo>
                  <a:lnTo>
                    <a:pt x="130" y="7"/>
                  </a:lnTo>
                  <a:lnTo>
                    <a:pt x="131" y="4"/>
                  </a:lnTo>
                  <a:lnTo>
                    <a:pt x="132" y="2"/>
                  </a:lnTo>
                  <a:lnTo>
                    <a:pt x="133" y="1"/>
                  </a:lnTo>
                  <a:lnTo>
                    <a:pt x="137" y="0"/>
                  </a:lnTo>
                  <a:lnTo>
                    <a:pt x="137" y="1"/>
                  </a:lnTo>
                  <a:lnTo>
                    <a:pt x="137" y="1"/>
                  </a:lnTo>
                  <a:lnTo>
                    <a:pt x="137" y="1"/>
                  </a:lnTo>
                  <a:lnTo>
                    <a:pt x="137" y="2"/>
                  </a:lnTo>
                  <a:lnTo>
                    <a:pt x="137" y="2"/>
                  </a:lnTo>
                  <a:lnTo>
                    <a:pt x="137" y="2"/>
                  </a:lnTo>
                  <a:lnTo>
                    <a:pt x="137" y="2"/>
                  </a:lnTo>
                  <a:lnTo>
                    <a:pt x="138" y="3"/>
                  </a:lnTo>
                  <a:lnTo>
                    <a:pt x="138" y="3"/>
                  </a:lnTo>
                  <a:lnTo>
                    <a:pt x="138" y="3"/>
                  </a:lnTo>
                  <a:lnTo>
                    <a:pt x="139" y="3"/>
                  </a:lnTo>
                  <a:lnTo>
                    <a:pt x="139" y="3"/>
                  </a:lnTo>
                  <a:lnTo>
                    <a:pt x="139" y="3"/>
                  </a:lnTo>
                  <a:lnTo>
                    <a:pt x="139" y="3"/>
                  </a:lnTo>
                  <a:lnTo>
                    <a:pt x="139" y="3"/>
                  </a:lnTo>
                  <a:lnTo>
                    <a:pt x="139" y="3"/>
                  </a:lnTo>
                  <a:lnTo>
                    <a:pt x="139" y="4"/>
                  </a:lnTo>
                  <a:lnTo>
                    <a:pt x="140" y="6"/>
                  </a:lnTo>
                  <a:lnTo>
                    <a:pt x="141" y="8"/>
                  </a:lnTo>
                  <a:lnTo>
                    <a:pt x="141" y="8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04" name="Freeform 544"/>
            <p:cNvSpPr>
              <a:spLocks/>
            </p:cNvSpPr>
            <p:nvPr/>
          </p:nvSpPr>
          <p:spPr bwMode="auto">
            <a:xfrm>
              <a:off x="7787085" y="2111725"/>
              <a:ext cx="653418" cy="491536"/>
            </a:xfrm>
            <a:custGeom>
              <a:avLst/>
              <a:gdLst>
                <a:gd name="T0" fmla="*/ 181 w 222"/>
                <a:gd name="T1" fmla="*/ 64 h 167"/>
                <a:gd name="T2" fmla="*/ 173 w 222"/>
                <a:gd name="T3" fmla="*/ 72 h 167"/>
                <a:gd name="T4" fmla="*/ 178 w 222"/>
                <a:gd name="T5" fmla="*/ 72 h 167"/>
                <a:gd name="T6" fmla="*/ 188 w 222"/>
                <a:gd name="T7" fmla="*/ 70 h 167"/>
                <a:gd name="T8" fmla="*/ 197 w 222"/>
                <a:gd name="T9" fmla="*/ 76 h 167"/>
                <a:gd name="T10" fmla="*/ 205 w 222"/>
                <a:gd name="T11" fmla="*/ 85 h 167"/>
                <a:gd name="T12" fmla="*/ 204 w 222"/>
                <a:gd name="T13" fmla="*/ 95 h 167"/>
                <a:gd name="T14" fmla="*/ 215 w 222"/>
                <a:gd name="T15" fmla="*/ 104 h 167"/>
                <a:gd name="T16" fmla="*/ 219 w 222"/>
                <a:gd name="T17" fmla="*/ 110 h 167"/>
                <a:gd name="T18" fmla="*/ 218 w 222"/>
                <a:gd name="T19" fmla="*/ 121 h 167"/>
                <a:gd name="T20" fmla="*/ 216 w 222"/>
                <a:gd name="T21" fmla="*/ 122 h 167"/>
                <a:gd name="T22" fmla="*/ 215 w 222"/>
                <a:gd name="T23" fmla="*/ 130 h 167"/>
                <a:gd name="T24" fmla="*/ 209 w 222"/>
                <a:gd name="T25" fmla="*/ 123 h 167"/>
                <a:gd name="T26" fmla="*/ 203 w 222"/>
                <a:gd name="T27" fmla="*/ 132 h 167"/>
                <a:gd name="T28" fmla="*/ 197 w 222"/>
                <a:gd name="T29" fmla="*/ 131 h 167"/>
                <a:gd name="T30" fmla="*/ 189 w 222"/>
                <a:gd name="T31" fmla="*/ 136 h 167"/>
                <a:gd name="T32" fmla="*/ 183 w 222"/>
                <a:gd name="T33" fmla="*/ 145 h 167"/>
                <a:gd name="T34" fmla="*/ 170 w 222"/>
                <a:gd name="T35" fmla="*/ 150 h 167"/>
                <a:gd name="T36" fmla="*/ 153 w 222"/>
                <a:gd name="T37" fmla="*/ 159 h 167"/>
                <a:gd name="T38" fmla="*/ 149 w 222"/>
                <a:gd name="T39" fmla="*/ 166 h 167"/>
                <a:gd name="T40" fmla="*/ 146 w 222"/>
                <a:gd name="T41" fmla="*/ 164 h 167"/>
                <a:gd name="T42" fmla="*/ 130 w 222"/>
                <a:gd name="T43" fmla="*/ 165 h 167"/>
                <a:gd name="T44" fmla="*/ 119 w 222"/>
                <a:gd name="T45" fmla="*/ 158 h 167"/>
                <a:gd name="T46" fmla="*/ 116 w 222"/>
                <a:gd name="T47" fmla="*/ 153 h 167"/>
                <a:gd name="T48" fmla="*/ 103 w 222"/>
                <a:gd name="T49" fmla="*/ 146 h 167"/>
                <a:gd name="T50" fmla="*/ 93 w 222"/>
                <a:gd name="T51" fmla="*/ 143 h 167"/>
                <a:gd name="T52" fmla="*/ 88 w 222"/>
                <a:gd name="T53" fmla="*/ 151 h 167"/>
                <a:gd name="T54" fmla="*/ 82 w 222"/>
                <a:gd name="T55" fmla="*/ 153 h 167"/>
                <a:gd name="T56" fmla="*/ 78 w 222"/>
                <a:gd name="T57" fmla="*/ 151 h 167"/>
                <a:gd name="T58" fmla="*/ 71 w 222"/>
                <a:gd name="T59" fmla="*/ 144 h 167"/>
                <a:gd name="T60" fmla="*/ 61 w 222"/>
                <a:gd name="T61" fmla="*/ 138 h 167"/>
                <a:gd name="T62" fmla="*/ 54 w 222"/>
                <a:gd name="T63" fmla="*/ 124 h 167"/>
                <a:gd name="T64" fmla="*/ 49 w 222"/>
                <a:gd name="T65" fmla="*/ 115 h 167"/>
                <a:gd name="T66" fmla="*/ 52 w 222"/>
                <a:gd name="T67" fmla="*/ 94 h 167"/>
                <a:gd name="T68" fmla="*/ 44 w 222"/>
                <a:gd name="T69" fmla="*/ 92 h 167"/>
                <a:gd name="T70" fmla="*/ 38 w 222"/>
                <a:gd name="T71" fmla="*/ 72 h 167"/>
                <a:gd name="T72" fmla="*/ 38 w 222"/>
                <a:gd name="T73" fmla="*/ 70 h 167"/>
                <a:gd name="T74" fmla="*/ 33 w 222"/>
                <a:gd name="T75" fmla="*/ 70 h 167"/>
                <a:gd name="T76" fmla="*/ 27 w 222"/>
                <a:gd name="T77" fmla="*/ 59 h 167"/>
                <a:gd name="T78" fmla="*/ 17 w 222"/>
                <a:gd name="T79" fmla="*/ 52 h 167"/>
                <a:gd name="T80" fmla="*/ 20 w 222"/>
                <a:gd name="T81" fmla="*/ 50 h 167"/>
                <a:gd name="T82" fmla="*/ 28 w 222"/>
                <a:gd name="T83" fmla="*/ 46 h 167"/>
                <a:gd name="T84" fmla="*/ 19 w 222"/>
                <a:gd name="T85" fmla="*/ 37 h 167"/>
                <a:gd name="T86" fmla="*/ 0 w 222"/>
                <a:gd name="T87" fmla="*/ 28 h 167"/>
                <a:gd name="T88" fmla="*/ 4 w 222"/>
                <a:gd name="T89" fmla="*/ 23 h 167"/>
                <a:gd name="T90" fmla="*/ 10 w 222"/>
                <a:gd name="T91" fmla="*/ 10 h 167"/>
                <a:gd name="T92" fmla="*/ 35 w 222"/>
                <a:gd name="T93" fmla="*/ 10 h 167"/>
                <a:gd name="T94" fmla="*/ 45 w 222"/>
                <a:gd name="T95" fmla="*/ 16 h 167"/>
                <a:gd name="T96" fmla="*/ 55 w 222"/>
                <a:gd name="T97" fmla="*/ 22 h 167"/>
                <a:gd name="T98" fmla="*/ 82 w 222"/>
                <a:gd name="T99" fmla="*/ 31 h 167"/>
                <a:gd name="T100" fmla="*/ 101 w 222"/>
                <a:gd name="T101" fmla="*/ 35 h 167"/>
                <a:gd name="T102" fmla="*/ 102 w 222"/>
                <a:gd name="T103" fmla="*/ 36 h 167"/>
                <a:gd name="T104" fmla="*/ 106 w 222"/>
                <a:gd name="T105" fmla="*/ 37 h 167"/>
                <a:gd name="T106" fmla="*/ 121 w 222"/>
                <a:gd name="T107" fmla="*/ 45 h 167"/>
                <a:gd name="T108" fmla="*/ 136 w 222"/>
                <a:gd name="T109" fmla="*/ 52 h 167"/>
                <a:gd name="T110" fmla="*/ 171 w 222"/>
                <a:gd name="T111" fmla="*/ 59 h 167"/>
                <a:gd name="T112" fmla="*/ 173 w 222"/>
                <a:gd name="T113" fmla="*/ 58 h 167"/>
                <a:gd name="T114" fmla="*/ 173 w 222"/>
                <a:gd name="T115" fmla="*/ 57 h 167"/>
                <a:gd name="T116" fmla="*/ 179 w 222"/>
                <a:gd name="T117" fmla="*/ 64 h 167"/>
                <a:gd name="T118" fmla="*/ 186 w 222"/>
                <a:gd name="T119" fmla="*/ 64 h 167"/>
                <a:gd name="T120" fmla="*/ 184 w 222"/>
                <a:gd name="T121" fmla="*/ 65 h 167"/>
                <a:gd name="T122" fmla="*/ 183 w 222"/>
                <a:gd name="T123" fmla="*/ 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2" h="167">
                  <a:moveTo>
                    <a:pt x="183" y="67"/>
                  </a:moveTo>
                  <a:lnTo>
                    <a:pt x="183" y="66"/>
                  </a:lnTo>
                  <a:lnTo>
                    <a:pt x="183" y="66"/>
                  </a:lnTo>
                  <a:lnTo>
                    <a:pt x="183" y="66"/>
                  </a:lnTo>
                  <a:lnTo>
                    <a:pt x="183" y="66"/>
                  </a:lnTo>
                  <a:lnTo>
                    <a:pt x="183" y="64"/>
                  </a:lnTo>
                  <a:lnTo>
                    <a:pt x="183" y="64"/>
                  </a:lnTo>
                  <a:lnTo>
                    <a:pt x="183" y="64"/>
                  </a:lnTo>
                  <a:lnTo>
                    <a:pt x="183" y="64"/>
                  </a:lnTo>
                  <a:lnTo>
                    <a:pt x="183" y="64"/>
                  </a:lnTo>
                  <a:lnTo>
                    <a:pt x="182" y="64"/>
                  </a:lnTo>
                  <a:lnTo>
                    <a:pt x="182" y="64"/>
                  </a:lnTo>
                  <a:lnTo>
                    <a:pt x="182" y="64"/>
                  </a:lnTo>
                  <a:lnTo>
                    <a:pt x="181" y="64"/>
                  </a:lnTo>
                  <a:lnTo>
                    <a:pt x="181" y="64"/>
                  </a:lnTo>
                  <a:lnTo>
                    <a:pt x="181" y="65"/>
                  </a:lnTo>
                  <a:lnTo>
                    <a:pt x="181" y="65"/>
                  </a:lnTo>
                  <a:lnTo>
                    <a:pt x="181" y="66"/>
                  </a:lnTo>
                  <a:lnTo>
                    <a:pt x="181" y="66"/>
                  </a:lnTo>
                  <a:lnTo>
                    <a:pt x="181" y="66"/>
                  </a:lnTo>
                  <a:lnTo>
                    <a:pt x="181" y="67"/>
                  </a:lnTo>
                  <a:lnTo>
                    <a:pt x="181" y="67"/>
                  </a:lnTo>
                  <a:lnTo>
                    <a:pt x="179" y="70"/>
                  </a:lnTo>
                  <a:lnTo>
                    <a:pt x="177" y="71"/>
                  </a:lnTo>
                  <a:lnTo>
                    <a:pt x="175" y="72"/>
                  </a:lnTo>
                  <a:lnTo>
                    <a:pt x="174" y="72"/>
                  </a:lnTo>
                  <a:lnTo>
                    <a:pt x="174" y="72"/>
                  </a:lnTo>
                  <a:lnTo>
                    <a:pt x="174" y="72"/>
                  </a:lnTo>
                  <a:lnTo>
                    <a:pt x="173" y="72"/>
                  </a:lnTo>
                  <a:lnTo>
                    <a:pt x="173" y="72"/>
                  </a:lnTo>
                  <a:lnTo>
                    <a:pt x="173" y="72"/>
                  </a:lnTo>
                  <a:lnTo>
                    <a:pt x="173" y="72"/>
                  </a:lnTo>
                  <a:lnTo>
                    <a:pt x="173" y="72"/>
                  </a:lnTo>
                  <a:lnTo>
                    <a:pt x="173" y="73"/>
                  </a:lnTo>
                  <a:lnTo>
                    <a:pt x="173" y="73"/>
                  </a:lnTo>
                  <a:lnTo>
                    <a:pt x="173" y="73"/>
                  </a:lnTo>
                  <a:lnTo>
                    <a:pt x="173" y="73"/>
                  </a:lnTo>
                  <a:lnTo>
                    <a:pt x="173" y="73"/>
                  </a:lnTo>
                  <a:lnTo>
                    <a:pt x="173" y="73"/>
                  </a:lnTo>
                  <a:lnTo>
                    <a:pt x="173" y="73"/>
                  </a:lnTo>
                  <a:lnTo>
                    <a:pt x="173" y="73"/>
                  </a:lnTo>
                  <a:lnTo>
                    <a:pt x="174" y="73"/>
                  </a:lnTo>
                  <a:lnTo>
                    <a:pt x="174" y="73"/>
                  </a:lnTo>
                  <a:lnTo>
                    <a:pt x="174" y="73"/>
                  </a:lnTo>
                  <a:lnTo>
                    <a:pt x="178" y="72"/>
                  </a:lnTo>
                  <a:lnTo>
                    <a:pt x="179" y="71"/>
                  </a:lnTo>
                  <a:lnTo>
                    <a:pt x="179" y="71"/>
                  </a:lnTo>
                  <a:lnTo>
                    <a:pt x="179" y="71"/>
                  </a:lnTo>
                  <a:lnTo>
                    <a:pt x="182" y="70"/>
                  </a:lnTo>
                  <a:lnTo>
                    <a:pt x="183" y="69"/>
                  </a:lnTo>
                  <a:lnTo>
                    <a:pt x="186" y="69"/>
                  </a:lnTo>
                  <a:lnTo>
                    <a:pt x="186" y="70"/>
                  </a:lnTo>
                  <a:lnTo>
                    <a:pt x="186" y="70"/>
                  </a:lnTo>
                  <a:lnTo>
                    <a:pt x="187" y="70"/>
                  </a:lnTo>
                  <a:lnTo>
                    <a:pt x="187" y="70"/>
                  </a:lnTo>
                  <a:lnTo>
                    <a:pt x="187" y="70"/>
                  </a:lnTo>
                  <a:lnTo>
                    <a:pt x="187" y="70"/>
                  </a:lnTo>
                  <a:lnTo>
                    <a:pt x="187" y="70"/>
                  </a:lnTo>
                  <a:lnTo>
                    <a:pt x="187" y="70"/>
                  </a:lnTo>
                  <a:lnTo>
                    <a:pt x="188" y="70"/>
                  </a:lnTo>
                  <a:lnTo>
                    <a:pt x="188" y="70"/>
                  </a:lnTo>
                  <a:lnTo>
                    <a:pt x="190" y="69"/>
                  </a:lnTo>
                  <a:lnTo>
                    <a:pt x="191" y="68"/>
                  </a:lnTo>
                  <a:lnTo>
                    <a:pt x="191" y="68"/>
                  </a:lnTo>
                  <a:lnTo>
                    <a:pt x="196" y="72"/>
                  </a:lnTo>
                  <a:lnTo>
                    <a:pt x="196" y="72"/>
                  </a:lnTo>
                  <a:lnTo>
                    <a:pt x="196" y="73"/>
                  </a:lnTo>
                  <a:lnTo>
                    <a:pt x="196" y="73"/>
                  </a:lnTo>
                  <a:lnTo>
                    <a:pt x="196" y="74"/>
                  </a:lnTo>
                  <a:lnTo>
                    <a:pt x="196" y="74"/>
                  </a:lnTo>
                  <a:lnTo>
                    <a:pt x="196" y="75"/>
                  </a:lnTo>
                  <a:lnTo>
                    <a:pt x="197" y="75"/>
                  </a:lnTo>
                  <a:lnTo>
                    <a:pt x="197" y="76"/>
                  </a:lnTo>
                  <a:lnTo>
                    <a:pt x="197" y="76"/>
                  </a:lnTo>
                  <a:lnTo>
                    <a:pt x="197" y="76"/>
                  </a:lnTo>
                  <a:lnTo>
                    <a:pt x="197" y="76"/>
                  </a:lnTo>
                  <a:lnTo>
                    <a:pt x="197" y="77"/>
                  </a:lnTo>
                  <a:lnTo>
                    <a:pt x="199" y="78"/>
                  </a:lnTo>
                  <a:lnTo>
                    <a:pt x="200" y="80"/>
                  </a:lnTo>
                  <a:lnTo>
                    <a:pt x="200" y="80"/>
                  </a:lnTo>
                  <a:lnTo>
                    <a:pt x="202" y="82"/>
                  </a:lnTo>
                  <a:lnTo>
                    <a:pt x="202" y="82"/>
                  </a:lnTo>
                  <a:lnTo>
                    <a:pt x="202" y="82"/>
                  </a:lnTo>
                  <a:lnTo>
                    <a:pt x="202" y="82"/>
                  </a:lnTo>
                  <a:lnTo>
                    <a:pt x="202" y="82"/>
                  </a:lnTo>
                  <a:lnTo>
                    <a:pt x="203" y="83"/>
                  </a:lnTo>
                  <a:lnTo>
                    <a:pt x="205" y="84"/>
                  </a:lnTo>
                  <a:lnTo>
                    <a:pt x="205" y="84"/>
                  </a:lnTo>
                  <a:lnTo>
                    <a:pt x="205" y="84"/>
                  </a:lnTo>
                  <a:lnTo>
                    <a:pt x="205" y="85"/>
                  </a:lnTo>
                  <a:lnTo>
                    <a:pt x="205" y="85"/>
                  </a:lnTo>
                  <a:lnTo>
                    <a:pt x="205" y="85"/>
                  </a:lnTo>
                  <a:lnTo>
                    <a:pt x="205" y="89"/>
                  </a:lnTo>
                  <a:lnTo>
                    <a:pt x="204" y="93"/>
                  </a:lnTo>
                  <a:lnTo>
                    <a:pt x="204" y="93"/>
                  </a:lnTo>
                  <a:lnTo>
                    <a:pt x="204" y="93"/>
                  </a:lnTo>
                  <a:lnTo>
                    <a:pt x="204" y="93"/>
                  </a:lnTo>
                  <a:lnTo>
                    <a:pt x="204" y="93"/>
                  </a:lnTo>
                  <a:lnTo>
                    <a:pt x="203" y="93"/>
                  </a:lnTo>
                  <a:lnTo>
                    <a:pt x="203" y="94"/>
                  </a:lnTo>
                  <a:lnTo>
                    <a:pt x="204" y="94"/>
                  </a:lnTo>
                  <a:lnTo>
                    <a:pt x="204" y="94"/>
                  </a:lnTo>
                  <a:lnTo>
                    <a:pt x="204" y="94"/>
                  </a:lnTo>
                  <a:lnTo>
                    <a:pt x="204" y="95"/>
                  </a:lnTo>
                  <a:lnTo>
                    <a:pt x="204" y="95"/>
                  </a:lnTo>
                  <a:lnTo>
                    <a:pt x="204" y="95"/>
                  </a:lnTo>
                  <a:lnTo>
                    <a:pt x="204" y="95"/>
                  </a:lnTo>
                  <a:lnTo>
                    <a:pt x="204" y="96"/>
                  </a:lnTo>
                  <a:lnTo>
                    <a:pt x="205" y="97"/>
                  </a:lnTo>
                  <a:lnTo>
                    <a:pt x="205" y="97"/>
                  </a:lnTo>
                  <a:lnTo>
                    <a:pt x="206" y="98"/>
                  </a:lnTo>
                  <a:lnTo>
                    <a:pt x="208" y="100"/>
                  </a:lnTo>
                  <a:lnTo>
                    <a:pt x="210" y="102"/>
                  </a:lnTo>
                  <a:lnTo>
                    <a:pt x="211" y="102"/>
                  </a:lnTo>
                  <a:lnTo>
                    <a:pt x="211" y="103"/>
                  </a:lnTo>
                  <a:lnTo>
                    <a:pt x="212" y="103"/>
                  </a:lnTo>
                  <a:lnTo>
                    <a:pt x="214" y="104"/>
                  </a:lnTo>
                  <a:lnTo>
                    <a:pt x="214" y="104"/>
                  </a:lnTo>
                  <a:lnTo>
                    <a:pt x="214" y="104"/>
                  </a:lnTo>
                  <a:lnTo>
                    <a:pt x="215" y="104"/>
                  </a:lnTo>
                  <a:lnTo>
                    <a:pt x="215" y="104"/>
                  </a:lnTo>
                  <a:lnTo>
                    <a:pt x="215" y="104"/>
                  </a:lnTo>
                  <a:lnTo>
                    <a:pt x="216" y="104"/>
                  </a:lnTo>
                  <a:lnTo>
                    <a:pt x="216" y="105"/>
                  </a:lnTo>
                  <a:lnTo>
                    <a:pt x="216" y="106"/>
                  </a:lnTo>
                  <a:lnTo>
                    <a:pt x="217" y="108"/>
                  </a:lnTo>
                  <a:lnTo>
                    <a:pt x="217" y="108"/>
                  </a:lnTo>
                  <a:lnTo>
                    <a:pt x="217" y="109"/>
                  </a:lnTo>
                  <a:lnTo>
                    <a:pt x="217" y="109"/>
                  </a:lnTo>
                  <a:lnTo>
                    <a:pt x="218" y="109"/>
                  </a:lnTo>
                  <a:lnTo>
                    <a:pt x="218" y="109"/>
                  </a:lnTo>
                  <a:lnTo>
                    <a:pt x="218" y="109"/>
                  </a:lnTo>
                  <a:lnTo>
                    <a:pt x="218" y="109"/>
                  </a:lnTo>
                  <a:lnTo>
                    <a:pt x="219" y="110"/>
                  </a:lnTo>
                  <a:lnTo>
                    <a:pt x="219" y="110"/>
                  </a:lnTo>
                  <a:lnTo>
                    <a:pt x="219" y="110"/>
                  </a:lnTo>
                  <a:lnTo>
                    <a:pt x="219" y="110"/>
                  </a:lnTo>
                  <a:lnTo>
                    <a:pt x="222" y="112"/>
                  </a:lnTo>
                  <a:lnTo>
                    <a:pt x="222" y="112"/>
                  </a:lnTo>
                  <a:lnTo>
                    <a:pt x="222" y="112"/>
                  </a:lnTo>
                  <a:lnTo>
                    <a:pt x="222" y="112"/>
                  </a:lnTo>
                  <a:lnTo>
                    <a:pt x="222" y="112"/>
                  </a:lnTo>
                  <a:lnTo>
                    <a:pt x="222" y="113"/>
                  </a:lnTo>
                  <a:lnTo>
                    <a:pt x="221" y="113"/>
                  </a:lnTo>
                  <a:lnTo>
                    <a:pt x="220" y="116"/>
                  </a:lnTo>
                  <a:lnTo>
                    <a:pt x="219" y="119"/>
                  </a:lnTo>
                  <a:lnTo>
                    <a:pt x="219" y="120"/>
                  </a:lnTo>
                  <a:lnTo>
                    <a:pt x="218" y="120"/>
                  </a:lnTo>
                  <a:lnTo>
                    <a:pt x="217" y="122"/>
                  </a:lnTo>
                  <a:lnTo>
                    <a:pt x="218" y="121"/>
                  </a:lnTo>
                  <a:lnTo>
                    <a:pt x="219" y="121"/>
                  </a:lnTo>
                  <a:lnTo>
                    <a:pt x="219" y="121"/>
                  </a:lnTo>
                  <a:lnTo>
                    <a:pt x="219" y="121"/>
                  </a:lnTo>
                  <a:lnTo>
                    <a:pt x="219" y="122"/>
                  </a:lnTo>
                  <a:lnTo>
                    <a:pt x="220" y="122"/>
                  </a:lnTo>
                  <a:lnTo>
                    <a:pt x="218" y="123"/>
                  </a:lnTo>
                  <a:lnTo>
                    <a:pt x="217" y="125"/>
                  </a:lnTo>
                  <a:lnTo>
                    <a:pt x="217" y="125"/>
                  </a:lnTo>
                  <a:lnTo>
                    <a:pt x="217" y="126"/>
                  </a:lnTo>
                  <a:lnTo>
                    <a:pt x="217" y="125"/>
                  </a:lnTo>
                  <a:lnTo>
                    <a:pt x="217" y="125"/>
                  </a:lnTo>
                  <a:lnTo>
                    <a:pt x="217" y="124"/>
                  </a:lnTo>
                  <a:lnTo>
                    <a:pt x="216" y="123"/>
                  </a:lnTo>
                  <a:lnTo>
                    <a:pt x="216" y="123"/>
                  </a:lnTo>
                  <a:lnTo>
                    <a:pt x="216" y="122"/>
                  </a:lnTo>
                  <a:lnTo>
                    <a:pt x="216" y="122"/>
                  </a:lnTo>
                  <a:lnTo>
                    <a:pt x="216" y="123"/>
                  </a:lnTo>
                  <a:lnTo>
                    <a:pt x="215" y="123"/>
                  </a:lnTo>
                  <a:lnTo>
                    <a:pt x="214" y="125"/>
                  </a:lnTo>
                  <a:lnTo>
                    <a:pt x="215" y="126"/>
                  </a:lnTo>
                  <a:lnTo>
                    <a:pt x="215" y="126"/>
                  </a:lnTo>
                  <a:lnTo>
                    <a:pt x="216" y="126"/>
                  </a:lnTo>
                  <a:lnTo>
                    <a:pt x="216" y="126"/>
                  </a:lnTo>
                  <a:lnTo>
                    <a:pt x="217" y="126"/>
                  </a:lnTo>
                  <a:lnTo>
                    <a:pt x="217" y="129"/>
                  </a:lnTo>
                  <a:lnTo>
                    <a:pt x="217" y="129"/>
                  </a:lnTo>
                  <a:lnTo>
                    <a:pt x="217" y="129"/>
                  </a:lnTo>
                  <a:lnTo>
                    <a:pt x="218" y="130"/>
                  </a:lnTo>
                  <a:lnTo>
                    <a:pt x="217" y="132"/>
                  </a:lnTo>
                  <a:lnTo>
                    <a:pt x="215" y="130"/>
                  </a:lnTo>
                  <a:lnTo>
                    <a:pt x="214" y="129"/>
                  </a:lnTo>
                  <a:lnTo>
                    <a:pt x="213" y="127"/>
                  </a:lnTo>
                  <a:lnTo>
                    <a:pt x="213" y="126"/>
                  </a:lnTo>
                  <a:lnTo>
                    <a:pt x="213" y="126"/>
                  </a:lnTo>
                  <a:lnTo>
                    <a:pt x="213" y="126"/>
                  </a:lnTo>
                  <a:lnTo>
                    <a:pt x="213" y="126"/>
                  </a:lnTo>
                  <a:lnTo>
                    <a:pt x="212" y="127"/>
                  </a:lnTo>
                  <a:lnTo>
                    <a:pt x="211" y="128"/>
                  </a:lnTo>
                  <a:lnTo>
                    <a:pt x="211" y="127"/>
                  </a:lnTo>
                  <a:lnTo>
                    <a:pt x="210" y="125"/>
                  </a:lnTo>
                  <a:lnTo>
                    <a:pt x="210" y="125"/>
                  </a:lnTo>
                  <a:lnTo>
                    <a:pt x="209" y="125"/>
                  </a:lnTo>
                  <a:lnTo>
                    <a:pt x="209" y="124"/>
                  </a:lnTo>
                  <a:lnTo>
                    <a:pt x="209" y="124"/>
                  </a:lnTo>
                  <a:lnTo>
                    <a:pt x="209" y="123"/>
                  </a:lnTo>
                  <a:lnTo>
                    <a:pt x="209" y="123"/>
                  </a:lnTo>
                  <a:lnTo>
                    <a:pt x="209" y="123"/>
                  </a:lnTo>
                  <a:lnTo>
                    <a:pt x="209" y="123"/>
                  </a:lnTo>
                  <a:lnTo>
                    <a:pt x="208" y="123"/>
                  </a:lnTo>
                  <a:lnTo>
                    <a:pt x="208" y="122"/>
                  </a:lnTo>
                  <a:lnTo>
                    <a:pt x="206" y="125"/>
                  </a:lnTo>
                  <a:lnTo>
                    <a:pt x="206" y="125"/>
                  </a:lnTo>
                  <a:lnTo>
                    <a:pt x="206" y="126"/>
                  </a:lnTo>
                  <a:lnTo>
                    <a:pt x="206" y="126"/>
                  </a:lnTo>
                  <a:lnTo>
                    <a:pt x="205" y="126"/>
                  </a:lnTo>
                  <a:lnTo>
                    <a:pt x="205" y="127"/>
                  </a:lnTo>
                  <a:lnTo>
                    <a:pt x="205" y="127"/>
                  </a:lnTo>
                  <a:lnTo>
                    <a:pt x="205" y="128"/>
                  </a:lnTo>
                  <a:lnTo>
                    <a:pt x="206" y="130"/>
                  </a:lnTo>
                  <a:lnTo>
                    <a:pt x="203" y="132"/>
                  </a:lnTo>
                  <a:lnTo>
                    <a:pt x="203" y="132"/>
                  </a:lnTo>
                  <a:lnTo>
                    <a:pt x="203" y="132"/>
                  </a:lnTo>
                  <a:lnTo>
                    <a:pt x="203" y="132"/>
                  </a:lnTo>
                  <a:lnTo>
                    <a:pt x="203" y="132"/>
                  </a:lnTo>
                  <a:lnTo>
                    <a:pt x="202" y="132"/>
                  </a:lnTo>
                  <a:lnTo>
                    <a:pt x="202" y="131"/>
                  </a:lnTo>
                  <a:lnTo>
                    <a:pt x="202" y="131"/>
                  </a:lnTo>
                  <a:lnTo>
                    <a:pt x="201" y="131"/>
                  </a:lnTo>
                  <a:lnTo>
                    <a:pt x="201" y="131"/>
                  </a:lnTo>
                  <a:lnTo>
                    <a:pt x="200" y="131"/>
                  </a:lnTo>
                  <a:lnTo>
                    <a:pt x="200" y="131"/>
                  </a:lnTo>
                  <a:lnTo>
                    <a:pt x="199" y="131"/>
                  </a:lnTo>
                  <a:lnTo>
                    <a:pt x="199" y="131"/>
                  </a:lnTo>
                  <a:lnTo>
                    <a:pt x="197" y="131"/>
                  </a:lnTo>
                  <a:lnTo>
                    <a:pt x="197" y="131"/>
                  </a:lnTo>
                  <a:lnTo>
                    <a:pt x="197" y="131"/>
                  </a:lnTo>
                  <a:lnTo>
                    <a:pt x="196" y="132"/>
                  </a:lnTo>
                  <a:lnTo>
                    <a:pt x="193" y="135"/>
                  </a:lnTo>
                  <a:lnTo>
                    <a:pt x="193" y="136"/>
                  </a:lnTo>
                  <a:lnTo>
                    <a:pt x="192" y="136"/>
                  </a:lnTo>
                  <a:lnTo>
                    <a:pt x="192" y="136"/>
                  </a:lnTo>
                  <a:lnTo>
                    <a:pt x="192" y="136"/>
                  </a:lnTo>
                  <a:lnTo>
                    <a:pt x="191" y="136"/>
                  </a:lnTo>
                  <a:lnTo>
                    <a:pt x="191" y="136"/>
                  </a:lnTo>
                  <a:lnTo>
                    <a:pt x="191" y="136"/>
                  </a:lnTo>
                  <a:lnTo>
                    <a:pt x="191" y="136"/>
                  </a:lnTo>
                  <a:lnTo>
                    <a:pt x="190" y="136"/>
                  </a:lnTo>
                  <a:lnTo>
                    <a:pt x="190" y="136"/>
                  </a:lnTo>
                  <a:lnTo>
                    <a:pt x="189" y="136"/>
                  </a:lnTo>
                  <a:lnTo>
                    <a:pt x="189" y="136"/>
                  </a:lnTo>
                  <a:lnTo>
                    <a:pt x="188" y="136"/>
                  </a:lnTo>
                  <a:lnTo>
                    <a:pt x="188" y="136"/>
                  </a:lnTo>
                  <a:lnTo>
                    <a:pt x="187" y="136"/>
                  </a:lnTo>
                  <a:lnTo>
                    <a:pt x="186" y="136"/>
                  </a:lnTo>
                  <a:lnTo>
                    <a:pt x="186" y="136"/>
                  </a:lnTo>
                  <a:lnTo>
                    <a:pt x="186" y="136"/>
                  </a:lnTo>
                  <a:lnTo>
                    <a:pt x="185" y="138"/>
                  </a:lnTo>
                  <a:lnTo>
                    <a:pt x="184" y="141"/>
                  </a:lnTo>
                  <a:lnTo>
                    <a:pt x="183" y="142"/>
                  </a:lnTo>
                  <a:lnTo>
                    <a:pt x="183" y="143"/>
                  </a:lnTo>
                  <a:lnTo>
                    <a:pt x="183" y="143"/>
                  </a:lnTo>
                  <a:lnTo>
                    <a:pt x="183" y="144"/>
                  </a:lnTo>
                  <a:lnTo>
                    <a:pt x="183" y="144"/>
                  </a:lnTo>
                  <a:lnTo>
                    <a:pt x="183" y="145"/>
                  </a:lnTo>
                  <a:lnTo>
                    <a:pt x="183" y="145"/>
                  </a:lnTo>
                  <a:lnTo>
                    <a:pt x="183" y="145"/>
                  </a:lnTo>
                  <a:lnTo>
                    <a:pt x="183" y="147"/>
                  </a:lnTo>
                  <a:lnTo>
                    <a:pt x="180" y="148"/>
                  </a:lnTo>
                  <a:lnTo>
                    <a:pt x="179" y="148"/>
                  </a:lnTo>
                  <a:lnTo>
                    <a:pt x="179" y="148"/>
                  </a:lnTo>
                  <a:lnTo>
                    <a:pt x="179" y="148"/>
                  </a:lnTo>
                  <a:lnTo>
                    <a:pt x="178" y="148"/>
                  </a:lnTo>
                  <a:lnTo>
                    <a:pt x="178" y="148"/>
                  </a:lnTo>
                  <a:lnTo>
                    <a:pt x="178" y="148"/>
                  </a:lnTo>
                  <a:lnTo>
                    <a:pt x="177" y="148"/>
                  </a:lnTo>
                  <a:lnTo>
                    <a:pt x="177" y="148"/>
                  </a:lnTo>
                  <a:lnTo>
                    <a:pt x="175" y="148"/>
                  </a:lnTo>
                  <a:lnTo>
                    <a:pt x="173" y="149"/>
                  </a:lnTo>
                  <a:lnTo>
                    <a:pt x="172" y="149"/>
                  </a:lnTo>
                  <a:lnTo>
                    <a:pt x="170" y="150"/>
                  </a:lnTo>
                  <a:lnTo>
                    <a:pt x="169" y="151"/>
                  </a:lnTo>
                  <a:lnTo>
                    <a:pt x="167" y="152"/>
                  </a:lnTo>
                  <a:lnTo>
                    <a:pt x="166" y="152"/>
                  </a:lnTo>
                  <a:lnTo>
                    <a:pt x="165" y="152"/>
                  </a:lnTo>
                  <a:lnTo>
                    <a:pt x="165" y="152"/>
                  </a:lnTo>
                  <a:lnTo>
                    <a:pt x="164" y="153"/>
                  </a:lnTo>
                  <a:lnTo>
                    <a:pt x="162" y="154"/>
                  </a:lnTo>
                  <a:lnTo>
                    <a:pt x="162" y="154"/>
                  </a:lnTo>
                  <a:lnTo>
                    <a:pt x="161" y="154"/>
                  </a:lnTo>
                  <a:lnTo>
                    <a:pt x="157" y="157"/>
                  </a:lnTo>
                  <a:lnTo>
                    <a:pt x="155" y="158"/>
                  </a:lnTo>
                  <a:lnTo>
                    <a:pt x="154" y="158"/>
                  </a:lnTo>
                  <a:lnTo>
                    <a:pt x="153" y="158"/>
                  </a:lnTo>
                  <a:lnTo>
                    <a:pt x="153" y="158"/>
                  </a:lnTo>
                  <a:lnTo>
                    <a:pt x="153" y="159"/>
                  </a:lnTo>
                  <a:lnTo>
                    <a:pt x="153" y="159"/>
                  </a:lnTo>
                  <a:lnTo>
                    <a:pt x="153" y="160"/>
                  </a:lnTo>
                  <a:lnTo>
                    <a:pt x="153" y="160"/>
                  </a:lnTo>
                  <a:lnTo>
                    <a:pt x="153" y="161"/>
                  </a:lnTo>
                  <a:lnTo>
                    <a:pt x="153" y="161"/>
                  </a:lnTo>
                  <a:lnTo>
                    <a:pt x="152" y="162"/>
                  </a:lnTo>
                  <a:lnTo>
                    <a:pt x="151" y="163"/>
                  </a:lnTo>
                  <a:lnTo>
                    <a:pt x="151" y="163"/>
                  </a:lnTo>
                  <a:lnTo>
                    <a:pt x="151" y="163"/>
                  </a:lnTo>
                  <a:lnTo>
                    <a:pt x="150" y="163"/>
                  </a:lnTo>
                  <a:lnTo>
                    <a:pt x="150" y="163"/>
                  </a:lnTo>
                  <a:lnTo>
                    <a:pt x="149" y="164"/>
                  </a:lnTo>
                  <a:lnTo>
                    <a:pt x="149" y="164"/>
                  </a:lnTo>
                  <a:lnTo>
                    <a:pt x="149" y="165"/>
                  </a:lnTo>
                  <a:lnTo>
                    <a:pt x="149" y="166"/>
                  </a:lnTo>
                  <a:lnTo>
                    <a:pt x="149" y="166"/>
                  </a:lnTo>
                  <a:lnTo>
                    <a:pt x="149" y="167"/>
                  </a:lnTo>
                  <a:lnTo>
                    <a:pt x="149" y="167"/>
                  </a:lnTo>
                  <a:lnTo>
                    <a:pt x="148" y="167"/>
                  </a:lnTo>
                  <a:lnTo>
                    <a:pt x="148" y="167"/>
                  </a:lnTo>
                  <a:lnTo>
                    <a:pt x="148" y="167"/>
                  </a:lnTo>
                  <a:lnTo>
                    <a:pt x="148" y="167"/>
                  </a:lnTo>
                  <a:lnTo>
                    <a:pt x="148" y="167"/>
                  </a:lnTo>
                  <a:lnTo>
                    <a:pt x="148" y="166"/>
                  </a:lnTo>
                  <a:lnTo>
                    <a:pt x="148" y="166"/>
                  </a:lnTo>
                  <a:lnTo>
                    <a:pt x="147" y="166"/>
                  </a:lnTo>
                  <a:lnTo>
                    <a:pt x="147" y="165"/>
                  </a:lnTo>
                  <a:lnTo>
                    <a:pt x="147" y="165"/>
                  </a:lnTo>
                  <a:lnTo>
                    <a:pt x="146" y="164"/>
                  </a:lnTo>
                  <a:lnTo>
                    <a:pt x="146" y="164"/>
                  </a:lnTo>
                  <a:lnTo>
                    <a:pt x="146" y="163"/>
                  </a:lnTo>
                  <a:lnTo>
                    <a:pt x="145" y="163"/>
                  </a:lnTo>
                  <a:lnTo>
                    <a:pt x="145" y="163"/>
                  </a:lnTo>
                  <a:lnTo>
                    <a:pt x="142" y="164"/>
                  </a:lnTo>
                  <a:lnTo>
                    <a:pt x="140" y="163"/>
                  </a:lnTo>
                  <a:lnTo>
                    <a:pt x="140" y="162"/>
                  </a:lnTo>
                  <a:lnTo>
                    <a:pt x="140" y="162"/>
                  </a:lnTo>
                  <a:lnTo>
                    <a:pt x="140" y="162"/>
                  </a:lnTo>
                  <a:lnTo>
                    <a:pt x="139" y="162"/>
                  </a:lnTo>
                  <a:lnTo>
                    <a:pt x="136" y="163"/>
                  </a:lnTo>
                  <a:lnTo>
                    <a:pt x="134" y="163"/>
                  </a:lnTo>
                  <a:lnTo>
                    <a:pt x="132" y="164"/>
                  </a:lnTo>
                  <a:lnTo>
                    <a:pt x="130" y="165"/>
                  </a:lnTo>
                  <a:lnTo>
                    <a:pt x="130" y="165"/>
                  </a:lnTo>
                  <a:lnTo>
                    <a:pt x="130" y="165"/>
                  </a:lnTo>
                  <a:lnTo>
                    <a:pt x="129" y="165"/>
                  </a:lnTo>
                  <a:lnTo>
                    <a:pt x="129" y="165"/>
                  </a:lnTo>
                  <a:lnTo>
                    <a:pt x="129" y="163"/>
                  </a:lnTo>
                  <a:lnTo>
                    <a:pt x="126" y="160"/>
                  </a:lnTo>
                  <a:lnTo>
                    <a:pt x="123" y="160"/>
                  </a:lnTo>
                  <a:lnTo>
                    <a:pt x="122" y="159"/>
                  </a:lnTo>
                  <a:lnTo>
                    <a:pt x="120" y="159"/>
                  </a:lnTo>
                  <a:lnTo>
                    <a:pt x="120" y="159"/>
                  </a:lnTo>
                  <a:lnTo>
                    <a:pt x="120" y="159"/>
                  </a:lnTo>
                  <a:lnTo>
                    <a:pt x="120" y="159"/>
                  </a:lnTo>
                  <a:lnTo>
                    <a:pt x="119" y="159"/>
                  </a:lnTo>
                  <a:lnTo>
                    <a:pt x="119" y="159"/>
                  </a:lnTo>
                  <a:lnTo>
                    <a:pt x="119" y="158"/>
                  </a:lnTo>
                  <a:lnTo>
                    <a:pt x="119" y="158"/>
                  </a:lnTo>
                  <a:lnTo>
                    <a:pt x="119" y="158"/>
                  </a:lnTo>
                  <a:lnTo>
                    <a:pt x="118" y="158"/>
                  </a:lnTo>
                  <a:lnTo>
                    <a:pt x="118" y="157"/>
                  </a:lnTo>
                  <a:lnTo>
                    <a:pt x="118" y="157"/>
                  </a:lnTo>
                  <a:lnTo>
                    <a:pt x="118" y="157"/>
                  </a:lnTo>
                  <a:lnTo>
                    <a:pt x="118" y="157"/>
                  </a:lnTo>
                  <a:lnTo>
                    <a:pt x="118" y="157"/>
                  </a:lnTo>
                  <a:lnTo>
                    <a:pt x="118" y="156"/>
                  </a:lnTo>
                  <a:lnTo>
                    <a:pt x="118" y="156"/>
                  </a:lnTo>
                  <a:lnTo>
                    <a:pt x="118" y="155"/>
                  </a:lnTo>
                  <a:lnTo>
                    <a:pt x="118" y="155"/>
                  </a:lnTo>
                  <a:lnTo>
                    <a:pt x="117" y="155"/>
                  </a:lnTo>
                  <a:lnTo>
                    <a:pt x="117" y="154"/>
                  </a:lnTo>
                  <a:lnTo>
                    <a:pt x="116" y="154"/>
                  </a:lnTo>
                  <a:lnTo>
                    <a:pt x="116" y="154"/>
                  </a:lnTo>
                  <a:lnTo>
                    <a:pt x="116" y="153"/>
                  </a:lnTo>
                  <a:lnTo>
                    <a:pt x="116" y="153"/>
                  </a:lnTo>
                  <a:lnTo>
                    <a:pt x="116" y="153"/>
                  </a:lnTo>
                  <a:lnTo>
                    <a:pt x="115" y="150"/>
                  </a:lnTo>
                  <a:lnTo>
                    <a:pt x="115" y="150"/>
                  </a:lnTo>
                  <a:lnTo>
                    <a:pt x="115" y="149"/>
                  </a:lnTo>
                  <a:lnTo>
                    <a:pt x="115" y="149"/>
                  </a:lnTo>
                  <a:lnTo>
                    <a:pt x="115" y="149"/>
                  </a:lnTo>
                  <a:lnTo>
                    <a:pt x="114" y="149"/>
                  </a:lnTo>
                  <a:lnTo>
                    <a:pt x="113" y="148"/>
                  </a:lnTo>
                  <a:lnTo>
                    <a:pt x="113" y="149"/>
                  </a:lnTo>
                  <a:lnTo>
                    <a:pt x="113" y="149"/>
                  </a:lnTo>
                  <a:lnTo>
                    <a:pt x="112" y="149"/>
                  </a:lnTo>
                  <a:lnTo>
                    <a:pt x="107" y="147"/>
                  </a:lnTo>
                  <a:lnTo>
                    <a:pt x="103" y="146"/>
                  </a:lnTo>
                  <a:lnTo>
                    <a:pt x="103" y="146"/>
                  </a:lnTo>
                  <a:lnTo>
                    <a:pt x="103" y="146"/>
                  </a:lnTo>
                  <a:lnTo>
                    <a:pt x="103" y="144"/>
                  </a:lnTo>
                  <a:lnTo>
                    <a:pt x="102" y="143"/>
                  </a:lnTo>
                  <a:lnTo>
                    <a:pt x="99" y="143"/>
                  </a:lnTo>
                  <a:lnTo>
                    <a:pt x="99" y="144"/>
                  </a:lnTo>
                  <a:lnTo>
                    <a:pt x="98" y="144"/>
                  </a:lnTo>
                  <a:lnTo>
                    <a:pt x="97" y="144"/>
                  </a:lnTo>
                  <a:lnTo>
                    <a:pt x="97" y="144"/>
                  </a:lnTo>
                  <a:lnTo>
                    <a:pt x="97" y="144"/>
                  </a:lnTo>
                  <a:lnTo>
                    <a:pt x="96" y="143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95" y="142"/>
                  </a:lnTo>
                  <a:lnTo>
                    <a:pt x="93" y="143"/>
                  </a:lnTo>
                  <a:lnTo>
                    <a:pt x="93" y="143"/>
                  </a:lnTo>
                  <a:lnTo>
                    <a:pt x="93" y="144"/>
                  </a:lnTo>
                  <a:lnTo>
                    <a:pt x="92" y="144"/>
                  </a:lnTo>
                  <a:lnTo>
                    <a:pt x="92" y="144"/>
                  </a:lnTo>
                  <a:lnTo>
                    <a:pt x="91" y="145"/>
                  </a:lnTo>
                  <a:lnTo>
                    <a:pt x="90" y="145"/>
                  </a:lnTo>
                  <a:lnTo>
                    <a:pt x="88" y="145"/>
                  </a:lnTo>
                  <a:lnTo>
                    <a:pt x="88" y="146"/>
                  </a:lnTo>
                  <a:lnTo>
                    <a:pt x="88" y="146"/>
                  </a:lnTo>
                  <a:lnTo>
                    <a:pt x="89" y="147"/>
                  </a:lnTo>
                  <a:lnTo>
                    <a:pt x="90" y="148"/>
                  </a:lnTo>
                  <a:lnTo>
                    <a:pt x="90" y="148"/>
                  </a:lnTo>
                  <a:lnTo>
                    <a:pt x="90" y="148"/>
                  </a:lnTo>
                  <a:lnTo>
                    <a:pt x="90" y="149"/>
                  </a:lnTo>
                  <a:lnTo>
                    <a:pt x="90" y="149"/>
                  </a:lnTo>
                  <a:lnTo>
                    <a:pt x="88" y="151"/>
                  </a:lnTo>
                  <a:lnTo>
                    <a:pt x="88" y="151"/>
                  </a:lnTo>
                  <a:lnTo>
                    <a:pt x="87" y="152"/>
                  </a:lnTo>
                  <a:lnTo>
                    <a:pt x="86" y="151"/>
                  </a:lnTo>
                  <a:lnTo>
                    <a:pt x="84" y="151"/>
                  </a:lnTo>
                  <a:lnTo>
                    <a:pt x="84" y="152"/>
                  </a:lnTo>
                  <a:lnTo>
                    <a:pt x="84" y="152"/>
                  </a:lnTo>
                  <a:lnTo>
                    <a:pt x="84" y="152"/>
                  </a:lnTo>
                  <a:lnTo>
                    <a:pt x="84" y="153"/>
                  </a:lnTo>
                  <a:lnTo>
                    <a:pt x="84" y="153"/>
                  </a:lnTo>
                  <a:lnTo>
                    <a:pt x="84" y="153"/>
                  </a:lnTo>
                  <a:lnTo>
                    <a:pt x="83" y="153"/>
                  </a:lnTo>
                  <a:lnTo>
                    <a:pt x="83" y="153"/>
                  </a:lnTo>
                  <a:lnTo>
                    <a:pt x="83" y="153"/>
                  </a:lnTo>
                  <a:lnTo>
                    <a:pt x="83" y="153"/>
                  </a:lnTo>
                  <a:lnTo>
                    <a:pt x="82" y="153"/>
                  </a:lnTo>
                  <a:lnTo>
                    <a:pt x="82" y="153"/>
                  </a:lnTo>
                  <a:lnTo>
                    <a:pt x="82" y="153"/>
                  </a:lnTo>
                  <a:lnTo>
                    <a:pt x="82" y="152"/>
                  </a:lnTo>
                  <a:lnTo>
                    <a:pt x="82" y="152"/>
                  </a:lnTo>
                  <a:lnTo>
                    <a:pt x="81" y="151"/>
                  </a:lnTo>
                  <a:lnTo>
                    <a:pt x="81" y="151"/>
                  </a:lnTo>
                  <a:lnTo>
                    <a:pt x="81" y="151"/>
                  </a:lnTo>
                  <a:lnTo>
                    <a:pt x="81" y="151"/>
                  </a:lnTo>
                  <a:lnTo>
                    <a:pt x="80" y="150"/>
                  </a:lnTo>
                  <a:lnTo>
                    <a:pt x="80" y="150"/>
                  </a:lnTo>
                  <a:lnTo>
                    <a:pt x="78" y="151"/>
                  </a:lnTo>
                  <a:lnTo>
                    <a:pt x="78" y="151"/>
                  </a:lnTo>
                  <a:lnTo>
                    <a:pt x="78" y="151"/>
                  </a:lnTo>
                  <a:lnTo>
                    <a:pt x="78" y="151"/>
                  </a:lnTo>
                  <a:lnTo>
                    <a:pt x="78" y="151"/>
                  </a:lnTo>
                  <a:lnTo>
                    <a:pt x="78" y="151"/>
                  </a:lnTo>
                  <a:lnTo>
                    <a:pt x="79" y="151"/>
                  </a:lnTo>
                  <a:lnTo>
                    <a:pt x="79" y="152"/>
                  </a:lnTo>
                  <a:lnTo>
                    <a:pt x="79" y="152"/>
                  </a:lnTo>
                  <a:lnTo>
                    <a:pt x="79" y="153"/>
                  </a:lnTo>
                  <a:lnTo>
                    <a:pt x="79" y="153"/>
                  </a:lnTo>
                  <a:lnTo>
                    <a:pt x="78" y="153"/>
                  </a:lnTo>
                  <a:lnTo>
                    <a:pt x="76" y="152"/>
                  </a:lnTo>
                  <a:lnTo>
                    <a:pt x="76" y="151"/>
                  </a:lnTo>
                  <a:lnTo>
                    <a:pt x="75" y="151"/>
                  </a:lnTo>
                  <a:lnTo>
                    <a:pt x="73" y="148"/>
                  </a:lnTo>
                  <a:lnTo>
                    <a:pt x="71" y="147"/>
                  </a:lnTo>
                  <a:lnTo>
                    <a:pt x="71" y="147"/>
                  </a:lnTo>
                  <a:lnTo>
                    <a:pt x="71" y="145"/>
                  </a:lnTo>
                  <a:lnTo>
                    <a:pt x="71" y="144"/>
                  </a:lnTo>
                  <a:lnTo>
                    <a:pt x="71" y="144"/>
                  </a:lnTo>
                  <a:lnTo>
                    <a:pt x="71" y="143"/>
                  </a:lnTo>
                  <a:lnTo>
                    <a:pt x="71" y="143"/>
                  </a:lnTo>
                  <a:lnTo>
                    <a:pt x="71" y="142"/>
                  </a:lnTo>
                  <a:lnTo>
                    <a:pt x="70" y="142"/>
                  </a:lnTo>
                  <a:lnTo>
                    <a:pt x="70" y="142"/>
                  </a:lnTo>
                  <a:lnTo>
                    <a:pt x="68" y="140"/>
                  </a:lnTo>
                  <a:lnTo>
                    <a:pt x="67" y="140"/>
                  </a:lnTo>
                  <a:lnTo>
                    <a:pt x="67" y="140"/>
                  </a:lnTo>
                  <a:lnTo>
                    <a:pt x="65" y="140"/>
                  </a:lnTo>
                  <a:lnTo>
                    <a:pt x="65" y="140"/>
                  </a:lnTo>
                  <a:lnTo>
                    <a:pt x="62" y="140"/>
                  </a:lnTo>
                  <a:lnTo>
                    <a:pt x="62" y="140"/>
                  </a:lnTo>
                  <a:lnTo>
                    <a:pt x="62" y="140"/>
                  </a:lnTo>
                  <a:lnTo>
                    <a:pt x="61" y="138"/>
                  </a:lnTo>
                  <a:lnTo>
                    <a:pt x="61" y="137"/>
                  </a:lnTo>
                  <a:lnTo>
                    <a:pt x="60" y="135"/>
                  </a:lnTo>
                  <a:lnTo>
                    <a:pt x="60" y="135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8" y="131"/>
                  </a:lnTo>
                  <a:lnTo>
                    <a:pt x="57" y="130"/>
                  </a:lnTo>
                  <a:lnTo>
                    <a:pt x="57" y="130"/>
                  </a:lnTo>
                  <a:lnTo>
                    <a:pt x="56" y="130"/>
                  </a:lnTo>
                  <a:lnTo>
                    <a:pt x="56" y="129"/>
                  </a:lnTo>
                  <a:lnTo>
                    <a:pt x="55" y="127"/>
                  </a:lnTo>
                  <a:lnTo>
                    <a:pt x="54" y="126"/>
                  </a:lnTo>
                  <a:lnTo>
                    <a:pt x="54" y="125"/>
                  </a:lnTo>
                  <a:lnTo>
                    <a:pt x="54" y="125"/>
                  </a:lnTo>
                  <a:lnTo>
                    <a:pt x="54" y="124"/>
                  </a:lnTo>
                  <a:lnTo>
                    <a:pt x="54" y="124"/>
                  </a:lnTo>
                  <a:lnTo>
                    <a:pt x="53" y="122"/>
                  </a:lnTo>
                  <a:lnTo>
                    <a:pt x="53" y="122"/>
                  </a:lnTo>
                  <a:lnTo>
                    <a:pt x="53" y="122"/>
                  </a:lnTo>
                  <a:lnTo>
                    <a:pt x="53" y="122"/>
                  </a:lnTo>
                  <a:lnTo>
                    <a:pt x="53" y="122"/>
                  </a:lnTo>
                  <a:lnTo>
                    <a:pt x="52" y="121"/>
                  </a:lnTo>
                  <a:lnTo>
                    <a:pt x="51" y="120"/>
                  </a:lnTo>
                  <a:lnTo>
                    <a:pt x="51" y="120"/>
                  </a:lnTo>
                  <a:lnTo>
                    <a:pt x="51" y="120"/>
                  </a:lnTo>
                  <a:lnTo>
                    <a:pt x="50" y="117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50" y="112"/>
                  </a:lnTo>
                  <a:lnTo>
                    <a:pt x="50" y="111"/>
                  </a:lnTo>
                  <a:lnTo>
                    <a:pt x="50" y="111"/>
                  </a:lnTo>
                  <a:lnTo>
                    <a:pt x="51" y="106"/>
                  </a:lnTo>
                  <a:lnTo>
                    <a:pt x="51" y="105"/>
                  </a:lnTo>
                  <a:lnTo>
                    <a:pt x="52" y="103"/>
                  </a:lnTo>
                  <a:lnTo>
                    <a:pt x="53" y="102"/>
                  </a:lnTo>
                  <a:lnTo>
                    <a:pt x="53" y="102"/>
                  </a:lnTo>
                  <a:lnTo>
                    <a:pt x="54" y="101"/>
                  </a:lnTo>
                  <a:lnTo>
                    <a:pt x="55" y="99"/>
                  </a:lnTo>
                  <a:lnTo>
                    <a:pt x="54" y="95"/>
                  </a:lnTo>
                  <a:lnTo>
                    <a:pt x="53" y="95"/>
                  </a:lnTo>
                  <a:lnTo>
                    <a:pt x="52" y="95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51" y="94"/>
                  </a:lnTo>
                  <a:lnTo>
                    <a:pt x="51" y="94"/>
                  </a:lnTo>
                  <a:lnTo>
                    <a:pt x="51" y="93"/>
                  </a:lnTo>
                  <a:lnTo>
                    <a:pt x="51" y="93"/>
                  </a:lnTo>
                  <a:lnTo>
                    <a:pt x="50" y="93"/>
                  </a:lnTo>
                  <a:lnTo>
                    <a:pt x="50" y="93"/>
                  </a:lnTo>
                  <a:lnTo>
                    <a:pt x="49" y="92"/>
                  </a:lnTo>
                  <a:lnTo>
                    <a:pt x="49" y="92"/>
                  </a:lnTo>
                  <a:lnTo>
                    <a:pt x="48" y="92"/>
                  </a:lnTo>
                  <a:lnTo>
                    <a:pt x="48" y="92"/>
                  </a:lnTo>
                  <a:lnTo>
                    <a:pt x="47" y="92"/>
                  </a:lnTo>
                  <a:lnTo>
                    <a:pt x="47" y="92"/>
                  </a:lnTo>
                  <a:lnTo>
                    <a:pt x="45" y="92"/>
                  </a:lnTo>
                  <a:lnTo>
                    <a:pt x="44" y="92"/>
                  </a:lnTo>
                  <a:lnTo>
                    <a:pt x="44" y="91"/>
                  </a:lnTo>
                  <a:lnTo>
                    <a:pt x="42" y="90"/>
                  </a:lnTo>
                  <a:lnTo>
                    <a:pt x="41" y="90"/>
                  </a:lnTo>
                  <a:lnTo>
                    <a:pt x="41" y="90"/>
                  </a:lnTo>
                  <a:lnTo>
                    <a:pt x="41" y="89"/>
                  </a:lnTo>
                  <a:lnTo>
                    <a:pt x="41" y="89"/>
                  </a:lnTo>
                  <a:lnTo>
                    <a:pt x="41" y="89"/>
                  </a:lnTo>
                  <a:lnTo>
                    <a:pt x="41" y="89"/>
                  </a:lnTo>
                  <a:lnTo>
                    <a:pt x="41" y="88"/>
                  </a:lnTo>
                  <a:lnTo>
                    <a:pt x="41" y="87"/>
                  </a:lnTo>
                  <a:lnTo>
                    <a:pt x="40" y="85"/>
                  </a:lnTo>
                  <a:lnTo>
                    <a:pt x="39" y="81"/>
                  </a:lnTo>
                  <a:lnTo>
                    <a:pt x="38" y="77"/>
                  </a:lnTo>
                  <a:lnTo>
                    <a:pt x="37" y="72"/>
                  </a:lnTo>
                  <a:lnTo>
                    <a:pt x="38" y="72"/>
                  </a:lnTo>
                  <a:lnTo>
                    <a:pt x="38" y="72"/>
                  </a:lnTo>
                  <a:lnTo>
                    <a:pt x="39" y="72"/>
                  </a:lnTo>
                  <a:lnTo>
                    <a:pt x="39" y="72"/>
                  </a:lnTo>
                  <a:lnTo>
                    <a:pt x="39" y="72"/>
                  </a:lnTo>
                  <a:lnTo>
                    <a:pt x="39" y="71"/>
                  </a:lnTo>
                  <a:lnTo>
                    <a:pt x="39" y="71"/>
                  </a:lnTo>
                  <a:lnTo>
                    <a:pt x="39" y="71"/>
                  </a:lnTo>
                  <a:lnTo>
                    <a:pt x="39" y="70"/>
                  </a:lnTo>
                  <a:lnTo>
                    <a:pt x="39" y="70"/>
                  </a:lnTo>
                  <a:lnTo>
                    <a:pt x="39" y="70"/>
                  </a:lnTo>
                  <a:lnTo>
                    <a:pt x="39" y="70"/>
                  </a:lnTo>
                  <a:lnTo>
                    <a:pt x="38" y="70"/>
                  </a:lnTo>
                  <a:lnTo>
                    <a:pt x="38" y="70"/>
                  </a:lnTo>
                  <a:lnTo>
                    <a:pt x="38" y="70"/>
                  </a:lnTo>
                  <a:lnTo>
                    <a:pt x="38" y="70"/>
                  </a:lnTo>
                  <a:lnTo>
                    <a:pt x="38" y="70"/>
                  </a:lnTo>
                  <a:lnTo>
                    <a:pt x="37" y="70"/>
                  </a:lnTo>
                  <a:lnTo>
                    <a:pt x="37" y="70"/>
                  </a:lnTo>
                  <a:lnTo>
                    <a:pt x="37" y="70"/>
                  </a:lnTo>
                  <a:lnTo>
                    <a:pt x="37" y="70"/>
                  </a:lnTo>
                  <a:lnTo>
                    <a:pt x="37" y="70"/>
                  </a:lnTo>
                  <a:lnTo>
                    <a:pt x="37" y="70"/>
                  </a:lnTo>
                  <a:lnTo>
                    <a:pt x="37" y="71"/>
                  </a:lnTo>
                  <a:lnTo>
                    <a:pt x="36" y="71"/>
                  </a:lnTo>
                  <a:lnTo>
                    <a:pt x="36" y="71"/>
                  </a:lnTo>
                  <a:lnTo>
                    <a:pt x="36" y="71"/>
                  </a:lnTo>
                  <a:lnTo>
                    <a:pt x="35" y="71"/>
                  </a:lnTo>
                  <a:lnTo>
                    <a:pt x="35" y="71"/>
                  </a:lnTo>
                  <a:lnTo>
                    <a:pt x="34" y="70"/>
                  </a:lnTo>
                  <a:lnTo>
                    <a:pt x="33" y="70"/>
                  </a:lnTo>
                  <a:lnTo>
                    <a:pt x="33" y="70"/>
                  </a:lnTo>
                  <a:lnTo>
                    <a:pt x="33" y="70"/>
                  </a:lnTo>
                  <a:lnTo>
                    <a:pt x="33" y="70"/>
                  </a:lnTo>
                  <a:lnTo>
                    <a:pt x="32" y="69"/>
                  </a:lnTo>
                  <a:lnTo>
                    <a:pt x="31" y="69"/>
                  </a:lnTo>
                  <a:lnTo>
                    <a:pt x="31" y="68"/>
                  </a:lnTo>
                  <a:lnTo>
                    <a:pt x="31" y="68"/>
                  </a:lnTo>
                  <a:lnTo>
                    <a:pt x="28" y="64"/>
                  </a:lnTo>
                  <a:lnTo>
                    <a:pt x="28" y="63"/>
                  </a:lnTo>
                  <a:lnTo>
                    <a:pt x="28" y="62"/>
                  </a:lnTo>
                  <a:lnTo>
                    <a:pt x="28" y="61"/>
                  </a:lnTo>
                  <a:lnTo>
                    <a:pt x="28" y="61"/>
                  </a:lnTo>
                  <a:lnTo>
                    <a:pt x="28" y="61"/>
                  </a:lnTo>
                  <a:lnTo>
                    <a:pt x="28" y="60"/>
                  </a:lnTo>
                  <a:lnTo>
                    <a:pt x="27" y="59"/>
                  </a:lnTo>
                  <a:lnTo>
                    <a:pt x="27" y="59"/>
                  </a:lnTo>
                  <a:lnTo>
                    <a:pt x="26" y="59"/>
                  </a:lnTo>
                  <a:lnTo>
                    <a:pt x="25" y="58"/>
                  </a:lnTo>
                  <a:lnTo>
                    <a:pt x="25" y="58"/>
                  </a:lnTo>
                  <a:lnTo>
                    <a:pt x="24" y="59"/>
                  </a:lnTo>
                  <a:lnTo>
                    <a:pt x="24" y="59"/>
                  </a:lnTo>
                  <a:lnTo>
                    <a:pt x="23" y="58"/>
                  </a:lnTo>
                  <a:lnTo>
                    <a:pt x="22" y="57"/>
                  </a:lnTo>
                  <a:lnTo>
                    <a:pt x="18" y="57"/>
                  </a:lnTo>
                  <a:lnTo>
                    <a:pt x="18" y="56"/>
                  </a:lnTo>
                  <a:lnTo>
                    <a:pt x="17" y="56"/>
                  </a:lnTo>
                  <a:lnTo>
                    <a:pt x="17" y="56"/>
                  </a:lnTo>
                  <a:lnTo>
                    <a:pt x="17" y="55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8" y="51"/>
                  </a:lnTo>
                  <a:lnTo>
                    <a:pt x="18" y="51"/>
                  </a:lnTo>
                  <a:lnTo>
                    <a:pt x="19" y="51"/>
                  </a:lnTo>
                  <a:lnTo>
                    <a:pt x="19" y="51"/>
                  </a:lnTo>
                  <a:lnTo>
                    <a:pt x="20" y="51"/>
                  </a:lnTo>
                  <a:lnTo>
                    <a:pt x="20" y="51"/>
                  </a:lnTo>
                  <a:lnTo>
                    <a:pt x="20" y="51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23" y="49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26" y="50"/>
                  </a:lnTo>
                  <a:lnTo>
                    <a:pt x="27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49"/>
                  </a:lnTo>
                  <a:lnTo>
                    <a:pt x="28" y="49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8" y="46"/>
                  </a:lnTo>
                  <a:lnTo>
                    <a:pt x="27" y="46"/>
                  </a:lnTo>
                  <a:lnTo>
                    <a:pt x="27" y="44"/>
                  </a:lnTo>
                  <a:lnTo>
                    <a:pt x="28" y="40"/>
                  </a:lnTo>
                  <a:lnTo>
                    <a:pt x="28" y="39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0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15" y="34"/>
                  </a:lnTo>
                  <a:lnTo>
                    <a:pt x="13" y="32"/>
                  </a:lnTo>
                  <a:lnTo>
                    <a:pt x="12" y="32"/>
                  </a:lnTo>
                  <a:lnTo>
                    <a:pt x="11" y="32"/>
                  </a:lnTo>
                  <a:lnTo>
                    <a:pt x="11" y="31"/>
                  </a:lnTo>
                  <a:lnTo>
                    <a:pt x="10" y="30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5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4" y="22"/>
                  </a:lnTo>
                  <a:lnTo>
                    <a:pt x="5" y="22"/>
                  </a:lnTo>
                  <a:lnTo>
                    <a:pt x="4" y="19"/>
                  </a:lnTo>
                  <a:lnTo>
                    <a:pt x="6" y="18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3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9"/>
                  </a:lnTo>
                  <a:lnTo>
                    <a:pt x="14" y="7"/>
                  </a:lnTo>
                  <a:lnTo>
                    <a:pt x="15" y="5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2"/>
                  </a:lnTo>
                  <a:lnTo>
                    <a:pt x="28" y="5"/>
                  </a:lnTo>
                  <a:lnTo>
                    <a:pt x="30" y="6"/>
                  </a:lnTo>
                  <a:lnTo>
                    <a:pt x="35" y="10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40" y="12"/>
                  </a:lnTo>
                  <a:lnTo>
                    <a:pt x="41" y="13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6"/>
                  </a:lnTo>
                  <a:lnTo>
                    <a:pt x="45" y="16"/>
                  </a:lnTo>
                  <a:lnTo>
                    <a:pt x="45" y="16"/>
                  </a:lnTo>
                  <a:lnTo>
                    <a:pt x="45" y="16"/>
                  </a:lnTo>
                  <a:lnTo>
                    <a:pt x="45" y="16"/>
                  </a:lnTo>
                  <a:lnTo>
                    <a:pt x="45" y="16"/>
                  </a:lnTo>
                  <a:lnTo>
                    <a:pt x="45" y="17"/>
                  </a:lnTo>
                  <a:lnTo>
                    <a:pt x="45" y="17"/>
                  </a:lnTo>
                  <a:lnTo>
                    <a:pt x="45" y="17"/>
                  </a:lnTo>
                  <a:lnTo>
                    <a:pt x="45" y="17"/>
                  </a:lnTo>
                  <a:lnTo>
                    <a:pt x="45" y="17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6" y="19"/>
                  </a:lnTo>
                  <a:lnTo>
                    <a:pt x="47" y="19"/>
                  </a:lnTo>
                  <a:lnTo>
                    <a:pt x="48" y="19"/>
                  </a:lnTo>
                  <a:lnTo>
                    <a:pt x="52" y="21"/>
                  </a:lnTo>
                  <a:lnTo>
                    <a:pt x="55" y="22"/>
                  </a:lnTo>
                  <a:lnTo>
                    <a:pt x="58" y="24"/>
                  </a:lnTo>
                  <a:lnTo>
                    <a:pt x="62" y="25"/>
                  </a:lnTo>
                  <a:lnTo>
                    <a:pt x="62" y="25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7" y="27"/>
                  </a:lnTo>
                  <a:lnTo>
                    <a:pt x="68" y="27"/>
                  </a:lnTo>
                  <a:lnTo>
                    <a:pt x="72" y="28"/>
                  </a:lnTo>
                  <a:lnTo>
                    <a:pt x="76" y="29"/>
                  </a:lnTo>
                  <a:lnTo>
                    <a:pt x="77" y="29"/>
                  </a:lnTo>
                  <a:lnTo>
                    <a:pt x="77" y="29"/>
                  </a:lnTo>
                  <a:lnTo>
                    <a:pt x="78" y="30"/>
                  </a:lnTo>
                  <a:lnTo>
                    <a:pt x="80" y="30"/>
                  </a:lnTo>
                  <a:lnTo>
                    <a:pt x="80" y="31"/>
                  </a:lnTo>
                  <a:lnTo>
                    <a:pt x="82" y="31"/>
                  </a:lnTo>
                  <a:lnTo>
                    <a:pt x="83" y="31"/>
                  </a:lnTo>
                  <a:lnTo>
                    <a:pt x="84" y="31"/>
                  </a:lnTo>
                  <a:lnTo>
                    <a:pt x="88" y="31"/>
                  </a:lnTo>
                  <a:lnTo>
                    <a:pt x="90" y="32"/>
                  </a:lnTo>
                  <a:lnTo>
                    <a:pt x="91" y="32"/>
                  </a:lnTo>
                  <a:lnTo>
                    <a:pt x="91" y="32"/>
                  </a:lnTo>
                  <a:lnTo>
                    <a:pt x="94" y="33"/>
                  </a:lnTo>
                  <a:lnTo>
                    <a:pt x="98" y="34"/>
                  </a:lnTo>
                  <a:lnTo>
                    <a:pt x="98" y="34"/>
                  </a:lnTo>
                  <a:lnTo>
                    <a:pt x="98" y="34"/>
                  </a:lnTo>
                  <a:lnTo>
                    <a:pt x="99" y="34"/>
                  </a:lnTo>
                  <a:lnTo>
                    <a:pt x="99" y="35"/>
                  </a:lnTo>
                  <a:lnTo>
                    <a:pt x="100" y="35"/>
                  </a:lnTo>
                  <a:lnTo>
                    <a:pt x="100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2" y="35"/>
                  </a:lnTo>
                  <a:lnTo>
                    <a:pt x="102" y="35"/>
                  </a:lnTo>
                  <a:lnTo>
                    <a:pt x="102" y="35"/>
                  </a:lnTo>
                  <a:lnTo>
                    <a:pt x="102" y="35"/>
                  </a:lnTo>
                  <a:lnTo>
                    <a:pt x="102" y="36"/>
                  </a:lnTo>
                  <a:lnTo>
                    <a:pt x="102" y="36"/>
                  </a:lnTo>
                  <a:lnTo>
                    <a:pt x="102" y="36"/>
                  </a:lnTo>
                  <a:lnTo>
                    <a:pt x="102" y="35"/>
                  </a:lnTo>
                  <a:lnTo>
                    <a:pt x="102" y="35"/>
                  </a:lnTo>
                  <a:lnTo>
                    <a:pt x="102" y="35"/>
                  </a:lnTo>
                  <a:lnTo>
                    <a:pt x="102" y="35"/>
                  </a:lnTo>
                  <a:lnTo>
                    <a:pt x="103" y="36"/>
                  </a:lnTo>
                  <a:lnTo>
                    <a:pt x="103" y="36"/>
                  </a:lnTo>
                  <a:lnTo>
                    <a:pt x="105" y="36"/>
                  </a:lnTo>
                  <a:lnTo>
                    <a:pt x="105" y="36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06" y="37"/>
                  </a:lnTo>
                  <a:lnTo>
                    <a:pt x="106" y="37"/>
                  </a:lnTo>
                  <a:lnTo>
                    <a:pt x="106" y="37"/>
                  </a:lnTo>
                  <a:lnTo>
                    <a:pt x="106" y="37"/>
                  </a:lnTo>
                  <a:lnTo>
                    <a:pt x="106" y="37"/>
                  </a:lnTo>
                  <a:lnTo>
                    <a:pt x="106" y="37"/>
                  </a:lnTo>
                  <a:lnTo>
                    <a:pt x="106" y="37"/>
                  </a:lnTo>
                  <a:lnTo>
                    <a:pt x="106" y="37"/>
                  </a:lnTo>
                  <a:lnTo>
                    <a:pt x="106" y="37"/>
                  </a:lnTo>
                  <a:lnTo>
                    <a:pt x="107" y="37"/>
                  </a:lnTo>
                  <a:lnTo>
                    <a:pt x="107" y="37"/>
                  </a:lnTo>
                  <a:lnTo>
                    <a:pt x="107" y="37"/>
                  </a:lnTo>
                  <a:lnTo>
                    <a:pt x="107" y="37"/>
                  </a:lnTo>
                  <a:lnTo>
                    <a:pt x="110" y="38"/>
                  </a:lnTo>
                  <a:lnTo>
                    <a:pt x="111" y="38"/>
                  </a:lnTo>
                  <a:lnTo>
                    <a:pt x="111" y="38"/>
                  </a:lnTo>
                  <a:lnTo>
                    <a:pt x="115" y="40"/>
                  </a:lnTo>
                  <a:lnTo>
                    <a:pt x="120" y="43"/>
                  </a:lnTo>
                  <a:lnTo>
                    <a:pt x="121" y="45"/>
                  </a:lnTo>
                  <a:lnTo>
                    <a:pt x="121" y="45"/>
                  </a:lnTo>
                  <a:lnTo>
                    <a:pt x="122" y="45"/>
                  </a:lnTo>
                  <a:lnTo>
                    <a:pt x="122" y="46"/>
                  </a:lnTo>
                  <a:lnTo>
                    <a:pt x="128" y="49"/>
                  </a:lnTo>
                  <a:lnTo>
                    <a:pt x="130" y="50"/>
                  </a:lnTo>
                  <a:lnTo>
                    <a:pt x="130" y="50"/>
                  </a:lnTo>
                  <a:lnTo>
                    <a:pt x="136" y="51"/>
                  </a:lnTo>
                  <a:lnTo>
                    <a:pt x="136" y="51"/>
                  </a:lnTo>
                  <a:lnTo>
                    <a:pt x="136" y="51"/>
                  </a:lnTo>
                  <a:lnTo>
                    <a:pt x="136" y="51"/>
                  </a:lnTo>
                  <a:lnTo>
                    <a:pt x="136" y="52"/>
                  </a:lnTo>
                  <a:lnTo>
                    <a:pt x="136" y="52"/>
                  </a:lnTo>
                  <a:lnTo>
                    <a:pt x="136" y="52"/>
                  </a:lnTo>
                  <a:lnTo>
                    <a:pt x="136" y="52"/>
                  </a:lnTo>
                  <a:lnTo>
                    <a:pt x="136" y="52"/>
                  </a:lnTo>
                  <a:lnTo>
                    <a:pt x="137" y="53"/>
                  </a:lnTo>
                  <a:lnTo>
                    <a:pt x="137" y="53"/>
                  </a:lnTo>
                  <a:lnTo>
                    <a:pt x="139" y="54"/>
                  </a:lnTo>
                  <a:lnTo>
                    <a:pt x="140" y="55"/>
                  </a:lnTo>
                  <a:lnTo>
                    <a:pt x="145" y="57"/>
                  </a:lnTo>
                  <a:lnTo>
                    <a:pt x="147" y="58"/>
                  </a:lnTo>
                  <a:lnTo>
                    <a:pt x="148" y="58"/>
                  </a:lnTo>
                  <a:lnTo>
                    <a:pt x="149" y="58"/>
                  </a:lnTo>
                  <a:lnTo>
                    <a:pt x="154" y="58"/>
                  </a:lnTo>
                  <a:lnTo>
                    <a:pt x="157" y="59"/>
                  </a:lnTo>
                  <a:lnTo>
                    <a:pt x="157" y="59"/>
                  </a:lnTo>
                  <a:lnTo>
                    <a:pt x="160" y="59"/>
                  </a:lnTo>
                  <a:lnTo>
                    <a:pt x="163" y="59"/>
                  </a:lnTo>
                  <a:lnTo>
                    <a:pt x="166" y="59"/>
                  </a:lnTo>
                  <a:lnTo>
                    <a:pt x="171" y="59"/>
                  </a:lnTo>
                  <a:lnTo>
                    <a:pt x="171" y="59"/>
                  </a:lnTo>
                  <a:lnTo>
                    <a:pt x="171" y="59"/>
                  </a:lnTo>
                  <a:lnTo>
                    <a:pt x="171" y="59"/>
                  </a:lnTo>
                  <a:lnTo>
                    <a:pt x="171" y="59"/>
                  </a:lnTo>
                  <a:lnTo>
                    <a:pt x="172" y="59"/>
                  </a:lnTo>
                  <a:lnTo>
                    <a:pt x="172" y="59"/>
                  </a:lnTo>
                  <a:lnTo>
                    <a:pt x="172" y="59"/>
                  </a:lnTo>
                  <a:lnTo>
                    <a:pt x="172" y="59"/>
                  </a:lnTo>
                  <a:lnTo>
                    <a:pt x="173" y="59"/>
                  </a:lnTo>
                  <a:lnTo>
                    <a:pt x="173" y="59"/>
                  </a:lnTo>
                  <a:lnTo>
                    <a:pt x="173" y="59"/>
                  </a:lnTo>
                  <a:lnTo>
                    <a:pt x="173" y="58"/>
                  </a:lnTo>
                  <a:lnTo>
                    <a:pt x="173" y="58"/>
                  </a:lnTo>
                  <a:lnTo>
                    <a:pt x="173" y="58"/>
                  </a:lnTo>
                  <a:lnTo>
                    <a:pt x="173" y="58"/>
                  </a:lnTo>
                  <a:lnTo>
                    <a:pt x="173" y="58"/>
                  </a:lnTo>
                  <a:lnTo>
                    <a:pt x="173" y="58"/>
                  </a:lnTo>
                  <a:lnTo>
                    <a:pt x="173" y="58"/>
                  </a:lnTo>
                  <a:lnTo>
                    <a:pt x="173" y="58"/>
                  </a:lnTo>
                  <a:lnTo>
                    <a:pt x="173" y="58"/>
                  </a:lnTo>
                  <a:lnTo>
                    <a:pt x="173" y="57"/>
                  </a:lnTo>
                  <a:lnTo>
                    <a:pt x="173" y="57"/>
                  </a:lnTo>
                  <a:lnTo>
                    <a:pt x="173" y="57"/>
                  </a:lnTo>
                  <a:lnTo>
                    <a:pt x="173" y="57"/>
                  </a:lnTo>
                  <a:lnTo>
                    <a:pt x="173" y="57"/>
                  </a:lnTo>
                  <a:lnTo>
                    <a:pt x="173" y="57"/>
                  </a:lnTo>
                  <a:lnTo>
                    <a:pt x="173" y="57"/>
                  </a:lnTo>
                  <a:lnTo>
                    <a:pt x="173" y="57"/>
                  </a:lnTo>
                  <a:lnTo>
                    <a:pt x="173" y="57"/>
                  </a:lnTo>
                  <a:lnTo>
                    <a:pt x="173" y="57"/>
                  </a:lnTo>
                  <a:lnTo>
                    <a:pt x="174" y="57"/>
                  </a:lnTo>
                  <a:lnTo>
                    <a:pt x="174" y="57"/>
                  </a:lnTo>
                  <a:lnTo>
                    <a:pt x="175" y="58"/>
                  </a:lnTo>
                  <a:lnTo>
                    <a:pt x="175" y="58"/>
                  </a:lnTo>
                  <a:lnTo>
                    <a:pt x="176" y="60"/>
                  </a:lnTo>
                  <a:lnTo>
                    <a:pt x="176" y="61"/>
                  </a:lnTo>
                  <a:lnTo>
                    <a:pt x="176" y="61"/>
                  </a:lnTo>
                  <a:lnTo>
                    <a:pt x="176" y="61"/>
                  </a:lnTo>
                  <a:lnTo>
                    <a:pt x="176" y="61"/>
                  </a:lnTo>
                  <a:lnTo>
                    <a:pt x="177" y="62"/>
                  </a:lnTo>
                  <a:lnTo>
                    <a:pt x="177" y="62"/>
                  </a:lnTo>
                  <a:lnTo>
                    <a:pt x="177" y="62"/>
                  </a:lnTo>
                  <a:lnTo>
                    <a:pt x="178" y="64"/>
                  </a:lnTo>
                  <a:lnTo>
                    <a:pt x="179" y="64"/>
                  </a:lnTo>
                  <a:lnTo>
                    <a:pt x="179" y="64"/>
                  </a:lnTo>
                  <a:lnTo>
                    <a:pt x="179" y="64"/>
                  </a:lnTo>
                  <a:lnTo>
                    <a:pt x="179" y="64"/>
                  </a:lnTo>
                  <a:lnTo>
                    <a:pt x="183" y="64"/>
                  </a:lnTo>
                  <a:lnTo>
                    <a:pt x="184" y="64"/>
                  </a:lnTo>
                  <a:lnTo>
                    <a:pt x="184" y="64"/>
                  </a:lnTo>
                  <a:lnTo>
                    <a:pt x="184" y="64"/>
                  </a:lnTo>
                  <a:lnTo>
                    <a:pt x="185" y="64"/>
                  </a:lnTo>
                  <a:lnTo>
                    <a:pt x="185" y="64"/>
                  </a:lnTo>
                  <a:lnTo>
                    <a:pt x="185" y="64"/>
                  </a:lnTo>
                  <a:lnTo>
                    <a:pt x="186" y="64"/>
                  </a:lnTo>
                  <a:lnTo>
                    <a:pt x="187" y="64"/>
                  </a:lnTo>
                  <a:lnTo>
                    <a:pt x="187" y="64"/>
                  </a:lnTo>
                  <a:lnTo>
                    <a:pt x="187" y="64"/>
                  </a:lnTo>
                  <a:lnTo>
                    <a:pt x="187" y="64"/>
                  </a:lnTo>
                  <a:lnTo>
                    <a:pt x="186" y="64"/>
                  </a:lnTo>
                  <a:lnTo>
                    <a:pt x="185" y="64"/>
                  </a:lnTo>
                  <a:lnTo>
                    <a:pt x="185" y="64"/>
                  </a:lnTo>
                  <a:lnTo>
                    <a:pt x="184" y="64"/>
                  </a:lnTo>
                  <a:lnTo>
                    <a:pt x="184" y="64"/>
                  </a:lnTo>
                  <a:lnTo>
                    <a:pt x="184" y="64"/>
                  </a:lnTo>
                  <a:lnTo>
                    <a:pt x="183" y="65"/>
                  </a:lnTo>
                  <a:lnTo>
                    <a:pt x="183" y="65"/>
                  </a:lnTo>
                  <a:lnTo>
                    <a:pt x="183" y="65"/>
                  </a:lnTo>
                  <a:lnTo>
                    <a:pt x="183" y="65"/>
                  </a:lnTo>
                  <a:lnTo>
                    <a:pt x="183" y="65"/>
                  </a:lnTo>
                  <a:lnTo>
                    <a:pt x="183" y="65"/>
                  </a:lnTo>
                  <a:lnTo>
                    <a:pt x="183" y="65"/>
                  </a:lnTo>
                  <a:lnTo>
                    <a:pt x="183" y="65"/>
                  </a:lnTo>
                  <a:lnTo>
                    <a:pt x="183" y="65"/>
                  </a:lnTo>
                  <a:lnTo>
                    <a:pt x="184" y="65"/>
                  </a:lnTo>
                  <a:lnTo>
                    <a:pt x="184" y="65"/>
                  </a:lnTo>
                  <a:lnTo>
                    <a:pt x="184" y="65"/>
                  </a:lnTo>
                  <a:lnTo>
                    <a:pt x="184" y="65"/>
                  </a:lnTo>
                  <a:lnTo>
                    <a:pt x="184" y="65"/>
                  </a:lnTo>
                  <a:lnTo>
                    <a:pt x="184" y="65"/>
                  </a:lnTo>
                  <a:lnTo>
                    <a:pt x="184" y="65"/>
                  </a:lnTo>
                  <a:lnTo>
                    <a:pt x="184" y="65"/>
                  </a:lnTo>
                  <a:lnTo>
                    <a:pt x="184" y="65"/>
                  </a:lnTo>
                  <a:lnTo>
                    <a:pt x="184" y="66"/>
                  </a:lnTo>
                  <a:lnTo>
                    <a:pt x="183" y="66"/>
                  </a:lnTo>
                  <a:lnTo>
                    <a:pt x="183" y="67"/>
                  </a:lnTo>
                  <a:lnTo>
                    <a:pt x="183" y="67"/>
                  </a:lnTo>
                  <a:lnTo>
                    <a:pt x="183" y="67"/>
                  </a:lnTo>
                  <a:lnTo>
                    <a:pt x="183" y="67"/>
                  </a:lnTo>
                  <a:lnTo>
                    <a:pt x="183" y="67"/>
                  </a:lnTo>
                  <a:lnTo>
                    <a:pt x="183" y="67"/>
                  </a:lnTo>
                  <a:lnTo>
                    <a:pt x="183" y="67"/>
                  </a:lnTo>
                  <a:lnTo>
                    <a:pt x="183" y="67"/>
                  </a:lnTo>
                  <a:lnTo>
                    <a:pt x="183" y="67"/>
                  </a:lnTo>
                  <a:lnTo>
                    <a:pt x="183" y="67"/>
                  </a:lnTo>
                  <a:lnTo>
                    <a:pt x="183" y="67"/>
                  </a:lnTo>
                  <a:lnTo>
                    <a:pt x="183" y="67"/>
                  </a:lnTo>
                  <a:close/>
                </a:path>
              </a:pathLst>
            </a:custGeom>
            <a:solidFill>
              <a:srgbClr val="3F6075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05" name="Freeform 545"/>
            <p:cNvSpPr>
              <a:spLocks/>
            </p:cNvSpPr>
            <p:nvPr/>
          </p:nvSpPr>
          <p:spPr bwMode="auto">
            <a:xfrm>
              <a:off x="8346317" y="2303040"/>
              <a:ext cx="0" cy="2945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  <a:gd name="T4" fmla="*/ 1 h 1"/>
                <a:gd name="T5" fmla="*/ 1 h 1"/>
                <a:gd name="T6" fmla="*/ 0 h 1"/>
                <a:gd name="T7" fmla="*/ 0 h 1"/>
                <a:gd name="T8" fmla="*/ 0 h 1"/>
                <a:gd name="T9" fmla="*/ 0 h 1"/>
                <a:gd name="T10" fmla="*/ 1 h 1"/>
                <a:gd name="T11" fmla="*/ 1 h 1"/>
                <a:gd name="T12" fmla="*/ 1 h 1"/>
                <a:gd name="T1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06" name="Freeform 546"/>
            <p:cNvSpPr>
              <a:spLocks/>
            </p:cNvSpPr>
            <p:nvPr/>
          </p:nvSpPr>
          <p:spPr bwMode="auto">
            <a:xfrm>
              <a:off x="8193264" y="226183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07" name="Freeform 547"/>
            <p:cNvSpPr>
              <a:spLocks/>
            </p:cNvSpPr>
            <p:nvPr/>
          </p:nvSpPr>
          <p:spPr bwMode="auto">
            <a:xfrm>
              <a:off x="8352202" y="230598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08" name="Freeform 548"/>
            <p:cNvSpPr>
              <a:spLocks/>
            </p:cNvSpPr>
            <p:nvPr/>
          </p:nvSpPr>
          <p:spPr bwMode="auto">
            <a:xfrm>
              <a:off x="8207979" y="2270664"/>
              <a:ext cx="294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1 w 1"/>
                <a:gd name="T10" fmla="*/ 1 w 1"/>
                <a:gd name="T11" fmla="*/ 1 w 1"/>
                <a:gd name="T12" fmla="*/ 1 w 1"/>
                <a:gd name="T13" fmla="*/ 1 w 1"/>
                <a:gd name="T14" fmla="*/ 1 w 1"/>
                <a:gd name="T15" fmla="*/ 1 w 1"/>
                <a:gd name="T1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09" name="Freeform 549"/>
            <p:cNvSpPr>
              <a:spLocks/>
            </p:cNvSpPr>
            <p:nvPr/>
          </p:nvSpPr>
          <p:spPr bwMode="auto">
            <a:xfrm>
              <a:off x="8196206" y="226183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10" name="Oval 550"/>
            <p:cNvSpPr>
              <a:spLocks noChangeArrowheads="1"/>
            </p:cNvSpPr>
            <p:nvPr/>
          </p:nvSpPr>
          <p:spPr bwMode="auto">
            <a:xfrm>
              <a:off x="8207979" y="2270664"/>
              <a:ext cx="2945" cy="2945"/>
            </a:xfrm>
            <a:prstGeom prst="ellipse">
              <a:avLst/>
            </a:pr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11" name="Freeform 551"/>
            <p:cNvSpPr>
              <a:spLocks/>
            </p:cNvSpPr>
            <p:nvPr/>
          </p:nvSpPr>
          <p:spPr bwMode="auto">
            <a:xfrm>
              <a:off x="8343372" y="2303040"/>
              <a:ext cx="2945" cy="294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1 w 1"/>
                <a:gd name="T23" fmla="*/ 0 h 1"/>
                <a:gd name="T24" fmla="*/ 1 w 1"/>
                <a:gd name="T25" fmla="*/ 0 h 1"/>
                <a:gd name="T26" fmla="*/ 1 w 1"/>
                <a:gd name="T27" fmla="*/ 0 h 1"/>
                <a:gd name="T28" fmla="*/ 1 w 1"/>
                <a:gd name="T29" fmla="*/ 0 h 1"/>
                <a:gd name="T30" fmla="*/ 1 w 1"/>
                <a:gd name="T31" fmla="*/ 0 h 1"/>
                <a:gd name="T32" fmla="*/ 0 w 1"/>
                <a:gd name="T3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12" name="Freeform 552"/>
            <p:cNvSpPr>
              <a:spLocks/>
            </p:cNvSpPr>
            <p:nvPr/>
          </p:nvSpPr>
          <p:spPr bwMode="auto">
            <a:xfrm>
              <a:off x="8343372" y="230304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13" name="Freeform 553"/>
            <p:cNvSpPr>
              <a:spLocks/>
            </p:cNvSpPr>
            <p:nvPr/>
          </p:nvSpPr>
          <p:spPr bwMode="auto">
            <a:xfrm>
              <a:off x="8372806" y="2314813"/>
              <a:ext cx="0" cy="2945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0 h 1"/>
                <a:gd name="T5" fmla="*/ 0 h 1"/>
                <a:gd name="T6" fmla="*/ 1 h 1"/>
                <a:gd name="T7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14" name="Freeform 554"/>
            <p:cNvSpPr>
              <a:spLocks/>
            </p:cNvSpPr>
            <p:nvPr/>
          </p:nvSpPr>
          <p:spPr bwMode="auto">
            <a:xfrm>
              <a:off x="8343372" y="230304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15" name="Freeform 555"/>
            <p:cNvSpPr>
              <a:spLocks/>
            </p:cNvSpPr>
            <p:nvPr/>
          </p:nvSpPr>
          <p:spPr bwMode="auto">
            <a:xfrm>
              <a:off x="8325712" y="230598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16" name="Rectangle 556"/>
            <p:cNvSpPr>
              <a:spLocks noChangeArrowheads="1"/>
            </p:cNvSpPr>
            <p:nvPr/>
          </p:nvSpPr>
          <p:spPr bwMode="auto">
            <a:xfrm>
              <a:off x="8325712" y="2308927"/>
              <a:ext cx="2945" cy="2945"/>
            </a:xfrm>
            <a:prstGeom prst="rect">
              <a:avLst/>
            </a:pr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17" name="Freeform 557"/>
            <p:cNvSpPr>
              <a:spLocks/>
            </p:cNvSpPr>
            <p:nvPr/>
          </p:nvSpPr>
          <p:spPr bwMode="auto">
            <a:xfrm>
              <a:off x="6695110" y="4548798"/>
              <a:ext cx="744662" cy="712285"/>
            </a:xfrm>
            <a:custGeom>
              <a:avLst/>
              <a:gdLst>
                <a:gd name="T0" fmla="*/ 25 w 253"/>
                <a:gd name="T1" fmla="*/ 233 h 242"/>
                <a:gd name="T2" fmla="*/ 10 w 253"/>
                <a:gd name="T3" fmla="*/ 219 h 242"/>
                <a:gd name="T4" fmla="*/ 6 w 253"/>
                <a:gd name="T5" fmla="*/ 208 h 242"/>
                <a:gd name="T6" fmla="*/ 11 w 253"/>
                <a:gd name="T7" fmla="*/ 201 h 242"/>
                <a:gd name="T8" fmla="*/ 9 w 253"/>
                <a:gd name="T9" fmla="*/ 199 h 242"/>
                <a:gd name="T10" fmla="*/ 9 w 253"/>
                <a:gd name="T11" fmla="*/ 192 h 242"/>
                <a:gd name="T12" fmla="*/ 4 w 253"/>
                <a:gd name="T13" fmla="*/ 189 h 242"/>
                <a:gd name="T14" fmla="*/ 7 w 253"/>
                <a:gd name="T15" fmla="*/ 172 h 242"/>
                <a:gd name="T16" fmla="*/ 3 w 253"/>
                <a:gd name="T17" fmla="*/ 157 h 242"/>
                <a:gd name="T18" fmla="*/ 0 w 253"/>
                <a:gd name="T19" fmla="*/ 143 h 242"/>
                <a:gd name="T20" fmla="*/ 10 w 253"/>
                <a:gd name="T21" fmla="*/ 131 h 242"/>
                <a:gd name="T22" fmla="*/ 27 w 253"/>
                <a:gd name="T23" fmla="*/ 126 h 242"/>
                <a:gd name="T24" fmla="*/ 48 w 253"/>
                <a:gd name="T25" fmla="*/ 107 h 242"/>
                <a:gd name="T26" fmla="*/ 50 w 253"/>
                <a:gd name="T27" fmla="*/ 95 h 242"/>
                <a:gd name="T28" fmla="*/ 58 w 253"/>
                <a:gd name="T29" fmla="*/ 78 h 242"/>
                <a:gd name="T30" fmla="*/ 57 w 253"/>
                <a:gd name="T31" fmla="*/ 75 h 242"/>
                <a:gd name="T32" fmla="*/ 63 w 253"/>
                <a:gd name="T33" fmla="*/ 60 h 242"/>
                <a:gd name="T34" fmla="*/ 69 w 253"/>
                <a:gd name="T35" fmla="*/ 44 h 242"/>
                <a:gd name="T36" fmla="*/ 78 w 253"/>
                <a:gd name="T37" fmla="*/ 31 h 242"/>
                <a:gd name="T38" fmla="*/ 80 w 253"/>
                <a:gd name="T39" fmla="*/ 27 h 242"/>
                <a:gd name="T40" fmla="*/ 89 w 253"/>
                <a:gd name="T41" fmla="*/ 29 h 242"/>
                <a:gd name="T42" fmla="*/ 96 w 253"/>
                <a:gd name="T43" fmla="*/ 27 h 242"/>
                <a:gd name="T44" fmla="*/ 103 w 253"/>
                <a:gd name="T45" fmla="*/ 19 h 242"/>
                <a:gd name="T46" fmla="*/ 110 w 253"/>
                <a:gd name="T47" fmla="*/ 14 h 242"/>
                <a:gd name="T48" fmla="*/ 116 w 253"/>
                <a:gd name="T49" fmla="*/ 14 h 242"/>
                <a:gd name="T50" fmla="*/ 120 w 253"/>
                <a:gd name="T51" fmla="*/ 18 h 242"/>
                <a:gd name="T52" fmla="*/ 136 w 253"/>
                <a:gd name="T53" fmla="*/ 25 h 242"/>
                <a:gd name="T54" fmla="*/ 157 w 253"/>
                <a:gd name="T55" fmla="*/ 30 h 242"/>
                <a:gd name="T56" fmla="*/ 167 w 253"/>
                <a:gd name="T57" fmla="*/ 43 h 242"/>
                <a:gd name="T58" fmla="*/ 183 w 253"/>
                <a:gd name="T59" fmla="*/ 51 h 242"/>
                <a:gd name="T60" fmla="*/ 199 w 253"/>
                <a:gd name="T61" fmla="*/ 46 h 242"/>
                <a:gd name="T62" fmla="*/ 199 w 253"/>
                <a:gd name="T63" fmla="*/ 41 h 242"/>
                <a:gd name="T64" fmla="*/ 198 w 253"/>
                <a:gd name="T65" fmla="*/ 33 h 242"/>
                <a:gd name="T66" fmla="*/ 187 w 253"/>
                <a:gd name="T67" fmla="*/ 16 h 242"/>
                <a:gd name="T68" fmla="*/ 189 w 253"/>
                <a:gd name="T69" fmla="*/ 9 h 242"/>
                <a:gd name="T70" fmla="*/ 198 w 253"/>
                <a:gd name="T71" fmla="*/ 1 h 242"/>
                <a:gd name="T72" fmla="*/ 206 w 253"/>
                <a:gd name="T73" fmla="*/ 17 h 242"/>
                <a:gd name="T74" fmla="*/ 206 w 253"/>
                <a:gd name="T75" fmla="*/ 19 h 242"/>
                <a:gd name="T76" fmla="*/ 204 w 253"/>
                <a:gd name="T77" fmla="*/ 21 h 242"/>
                <a:gd name="T78" fmla="*/ 217 w 253"/>
                <a:gd name="T79" fmla="*/ 20 h 242"/>
                <a:gd name="T80" fmla="*/ 225 w 253"/>
                <a:gd name="T81" fmla="*/ 25 h 242"/>
                <a:gd name="T82" fmla="*/ 229 w 253"/>
                <a:gd name="T83" fmla="*/ 29 h 242"/>
                <a:gd name="T84" fmla="*/ 248 w 253"/>
                <a:gd name="T85" fmla="*/ 32 h 242"/>
                <a:gd name="T86" fmla="*/ 252 w 253"/>
                <a:gd name="T87" fmla="*/ 44 h 242"/>
                <a:gd name="T88" fmla="*/ 235 w 253"/>
                <a:gd name="T89" fmla="*/ 69 h 242"/>
                <a:gd name="T90" fmla="*/ 223 w 253"/>
                <a:gd name="T91" fmla="*/ 81 h 242"/>
                <a:gd name="T92" fmla="*/ 198 w 253"/>
                <a:gd name="T93" fmla="*/ 93 h 242"/>
                <a:gd name="T94" fmla="*/ 190 w 253"/>
                <a:gd name="T95" fmla="*/ 96 h 242"/>
                <a:gd name="T96" fmla="*/ 185 w 253"/>
                <a:gd name="T97" fmla="*/ 102 h 242"/>
                <a:gd name="T98" fmla="*/ 181 w 253"/>
                <a:gd name="T99" fmla="*/ 109 h 242"/>
                <a:gd name="T100" fmla="*/ 177 w 253"/>
                <a:gd name="T101" fmla="*/ 113 h 242"/>
                <a:gd name="T102" fmla="*/ 161 w 253"/>
                <a:gd name="T103" fmla="*/ 139 h 242"/>
                <a:gd name="T104" fmla="*/ 151 w 253"/>
                <a:gd name="T105" fmla="*/ 154 h 242"/>
                <a:gd name="T106" fmla="*/ 148 w 253"/>
                <a:gd name="T107" fmla="*/ 157 h 242"/>
                <a:gd name="T108" fmla="*/ 145 w 253"/>
                <a:gd name="T109" fmla="*/ 178 h 242"/>
                <a:gd name="T110" fmla="*/ 144 w 253"/>
                <a:gd name="T111" fmla="*/ 194 h 242"/>
                <a:gd name="T112" fmla="*/ 126 w 253"/>
                <a:gd name="T113" fmla="*/ 231 h 242"/>
                <a:gd name="T114" fmla="*/ 108 w 253"/>
                <a:gd name="T115" fmla="*/ 237 h 242"/>
                <a:gd name="T116" fmla="*/ 96 w 253"/>
                <a:gd name="T117" fmla="*/ 237 h 242"/>
                <a:gd name="T118" fmla="*/ 81 w 253"/>
                <a:gd name="T119" fmla="*/ 235 h 242"/>
                <a:gd name="T120" fmla="*/ 59 w 253"/>
                <a:gd name="T121" fmla="*/ 240 h 242"/>
                <a:gd name="T122" fmla="*/ 43 w 253"/>
                <a:gd name="T123" fmla="*/ 242 h 242"/>
                <a:gd name="T124" fmla="*/ 38 w 253"/>
                <a:gd name="T125" fmla="*/ 239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3" h="242">
                  <a:moveTo>
                    <a:pt x="33" y="238"/>
                  </a:moveTo>
                  <a:lnTo>
                    <a:pt x="32" y="238"/>
                  </a:lnTo>
                  <a:lnTo>
                    <a:pt x="32" y="238"/>
                  </a:lnTo>
                  <a:lnTo>
                    <a:pt x="32" y="238"/>
                  </a:lnTo>
                  <a:lnTo>
                    <a:pt x="32" y="238"/>
                  </a:lnTo>
                  <a:lnTo>
                    <a:pt x="32" y="238"/>
                  </a:lnTo>
                  <a:lnTo>
                    <a:pt x="33" y="238"/>
                  </a:lnTo>
                  <a:lnTo>
                    <a:pt x="32" y="238"/>
                  </a:lnTo>
                  <a:lnTo>
                    <a:pt x="32" y="237"/>
                  </a:lnTo>
                  <a:lnTo>
                    <a:pt x="31" y="237"/>
                  </a:lnTo>
                  <a:lnTo>
                    <a:pt x="29" y="236"/>
                  </a:lnTo>
                  <a:lnTo>
                    <a:pt x="28" y="236"/>
                  </a:lnTo>
                  <a:lnTo>
                    <a:pt x="25" y="233"/>
                  </a:lnTo>
                  <a:lnTo>
                    <a:pt x="25" y="233"/>
                  </a:lnTo>
                  <a:lnTo>
                    <a:pt x="25" y="233"/>
                  </a:lnTo>
                  <a:lnTo>
                    <a:pt x="25" y="233"/>
                  </a:lnTo>
                  <a:lnTo>
                    <a:pt x="25" y="233"/>
                  </a:lnTo>
                  <a:lnTo>
                    <a:pt x="25" y="233"/>
                  </a:lnTo>
                  <a:lnTo>
                    <a:pt x="25" y="233"/>
                  </a:lnTo>
                  <a:lnTo>
                    <a:pt x="24" y="232"/>
                  </a:lnTo>
                  <a:lnTo>
                    <a:pt x="24" y="232"/>
                  </a:lnTo>
                  <a:lnTo>
                    <a:pt x="24" y="232"/>
                  </a:lnTo>
                  <a:lnTo>
                    <a:pt x="24" y="232"/>
                  </a:lnTo>
                  <a:lnTo>
                    <a:pt x="23" y="232"/>
                  </a:lnTo>
                  <a:lnTo>
                    <a:pt x="23" y="231"/>
                  </a:lnTo>
                  <a:lnTo>
                    <a:pt x="23" y="231"/>
                  </a:lnTo>
                  <a:lnTo>
                    <a:pt x="20" y="231"/>
                  </a:lnTo>
                  <a:lnTo>
                    <a:pt x="20" y="231"/>
                  </a:lnTo>
                  <a:lnTo>
                    <a:pt x="19" y="231"/>
                  </a:lnTo>
                  <a:lnTo>
                    <a:pt x="19" y="230"/>
                  </a:lnTo>
                  <a:lnTo>
                    <a:pt x="14" y="225"/>
                  </a:lnTo>
                  <a:lnTo>
                    <a:pt x="12" y="221"/>
                  </a:lnTo>
                  <a:lnTo>
                    <a:pt x="11" y="221"/>
                  </a:lnTo>
                  <a:lnTo>
                    <a:pt x="11" y="220"/>
                  </a:lnTo>
                  <a:lnTo>
                    <a:pt x="10" y="219"/>
                  </a:lnTo>
                  <a:lnTo>
                    <a:pt x="10" y="219"/>
                  </a:lnTo>
                  <a:lnTo>
                    <a:pt x="9" y="218"/>
                  </a:lnTo>
                  <a:lnTo>
                    <a:pt x="9" y="218"/>
                  </a:lnTo>
                  <a:lnTo>
                    <a:pt x="7" y="216"/>
                  </a:lnTo>
                  <a:lnTo>
                    <a:pt x="6" y="214"/>
                  </a:lnTo>
                  <a:lnTo>
                    <a:pt x="6" y="213"/>
                  </a:lnTo>
                  <a:lnTo>
                    <a:pt x="6" y="213"/>
                  </a:lnTo>
                  <a:lnTo>
                    <a:pt x="6" y="213"/>
                  </a:lnTo>
                  <a:lnTo>
                    <a:pt x="6" y="213"/>
                  </a:lnTo>
                  <a:lnTo>
                    <a:pt x="6" y="212"/>
                  </a:lnTo>
                  <a:lnTo>
                    <a:pt x="5" y="209"/>
                  </a:lnTo>
                  <a:lnTo>
                    <a:pt x="5" y="209"/>
                  </a:lnTo>
                  <a:lnTo>
                    <a:pt x="5" y="208"/>
                  </a:lnTo>
                  <a:lnTo>
                    <a:pt x="5" y="208"/>
                  </a:lnTo>
                  <a:lnTo>
                    <a:pt x="5" y="208"/>
                  </a:lnTo>
                  <a:lnTo>
                    <a:pt x="6" y="208"/>
                  </a:lnTo>
                  <a:lnTo>
                    <a:pt x="6" y="208"/>
                  </a:lnTo>
                  <a:lnTo>
                    <a:pt x="6" y="208"/>
                  </a:lnTo>
                  <a:lnTo>
                    <a:pt x="6" y="208"/>
                  </a:lnTo>
                  <a:lnTo>
                    <a:pt x="6" y="208"/>
                  </a:lnTo>
                  <a:lnTo>
                    <a:pt x="7" y="208"/>
                  </a:lnTo>
                  <a:lnTo>
                    <a:pt x="7" y="208"/>
                  </a:lnTo>
                  <a:lnTo>
                    <a:pt x="7" y="207"/>
                  </a:lnTo>
                  <a:lnTo>
                    <a:pt x="8" y="207"/>
                  </a:lnTo>
                  <a:lnTo>
                    <a:pt x="8" y="207"/>
                  </a:lnTo>
                  <a:lnTo>
                    <a:pt x="9" y="205"/>
                  </a:lnTo>
                  <a:lnTo>
                    <a:pt x="10" y="205"/>
                  </a:lnTo>
                  <a:lnTo>
                    <a:pt x="10" y="205"/>
                  </a:lnTo>
                  <a:lnTo>
                    <a:pt x="10" y="205"/>
                  </a:lnTo>
                  <a:lnTo>
                    <a:pt x="10" y="205"/>
                  </a:lnTo>
                  <a:lnTo>
                    <a:pt x="10" y="205"/>
                  </a:lnTo>
                  <a:lnTo>
                    <a:pt x="10" y="204"/>
                  </a:lnTo>
                  <a:lnTo>
                    <a:pt x="10" y="204"/>
                  </a:lnTo>
                  <a:lnTo>
                    <a:pt x="10" y="204"/>
                  </a:lnTo>
                  <a:lnTo>
                    <a:pt x="10" y="204"/>
                  </a:lnTo>
                  <a:lnTo>
                    <a:pt x="11" y="201"/>
                  </a:lnTo>
                  <a:lnTo>
                    <a:pt x="11" y="201"/>
                  </a:lnTo>
                  <a:lnTo>
                    <a:pt x="11" y="201"/>
                  </a:lnTo>
                  <a:lnTo>
                    <a:pt x="11" y="201"/>
                  </a:lnTo>
                  <a:lnTo>
                    <a:pt x="11" y="201"/>
                  </a:lnTo>
                  <a:lnTo>
                    <a:pt x="11" y="201"/>
                  </a:lnTo>
                  <a:lnTo>
                    <a:pt x="11" y="201"/>
                  </a:lnTo>
                  <a:lnTo>
                    <a:pt x="11" y="201"/>
                  </a:lnTo>
                  <a:lnTo>
                    <a:pt x="11" y="201"/>
                  </a:lnTo>
                  <a:lnTo>
                    <a:pt x="11" y="201"/>
                  </a:lnTo>
                  <a:lnTo>
                    <a:pt x="11" y="201"/>
                  </a:lnTo>
                  <a:lnTo>
                    <a:pt x="10" y="200"/>
                  </a:lnTo>
                  <a:lnTo>
                    <a:pt x="10" y="200"/>
                  </a:lnTo>
                  <a:lnTo>
                    <a:pt x="10" y="200"/>
                  </a:lnTo>
                  <a:lnTo>
                    <a:pt x="10" y="200"/>
                  </a:lnTo>
                  <a:lnTo>
                    <a:pt x="10" y="200"/>
                  </a:lnTo>
                  <a:lnTo>
                    <a:pt x="10" y="200"/>
                  </a:lnTo>
                  <a:lnTo>
                    <a:pt x="10" y="200"/>
                  </a:lnTo>
                  <a:lnTo>
                    <a:pt x="9" y="199"/>
                  </a:lnTo>
                  <a:lnTo>
                    <a:pt x="9" y="199"/>
                  </a:lnTo>
                  <a:lnTo>
                    <a:pt x="9" y="199"/>
                  </a:lnTo>
                  <a:lnTo>
                    <a:pt x="9" y="199"/>
                  </a:lnTo>
                  <a:lnTo>
                    <a:pt x="9" y="199"/>
                  </a:lnTo>
                  <a:lnTo>
                    <a:pt x="9" y="199"/>
                  </a:lnTo>
                  <a:lnTo>
                    <a:pt x="9" y="198"/>
                  </a:lnTo>
                  <a:lnTo>
                    <a:pt x="8" y="196"/>
                  </a:lnTo>
                  <a:lnTo>
                    <a:pt x="8" y="196"/>
                  </a:lnTo>
                  <a:lnTo>
                    <a:pt x="8" y="196"/>
                  </a:lnTo>
                  <a:lnTo>
                    <a:pt x="8" y="195"/>
                  </a:lnTo>
                  <a:lnTo>
                    <a:pt x="9" y="194"/>
                  </a:lnTo>
                  <a:lnTo>
                    <a:pt x="9" y="194"/>
                  </a:lnTo>
                  <a:lnTo>
                    <a:pt x="9" y="194"/>
                  </a:lnTo>
                  <a:lnTo>
                    <a:pt x="9" y="193"/>
                  </a:lnTo>
                  <a:lnTo>
                    <a:pt x="9" y="193"/>
                  </a:lnTo>
                  <a:lnTo>
                    <a:pt x="9" y="193"/>
                  </a:lnTo>
                  <a:lnTo>
                    <a:pt x="9" y="192"/>
                  </a:lnTo>
                  <a:lnTo>
                    <a:pt x="9" y="192"/>
                  </a:lnTo>
                  <a:lnTo>
                    <a:pt x="9" y="192"/>
                  </a:lnTo>
                  <a:lnTo>
                    <a:pt x="9" y="192"/>
                  </a:lnTo>
                  <a:lnTo>
                    <a:pt x="9" y="192"/>
                  </a:lnTo>
                  <a:lnTo>
                    <a:pt x="9" y="192"/>
                  </a:lnTo>
                  <a:lnTo>
                    <a:pt x="9" y="192"/>
                  </a:lnTo>
                  <a:lnTo>
                    <a:pt x="9" y="192"/>
                  </a:lnTo>
                  <a:lnTo>
                    <a:pt x="9" y="192"/>
                  </a:lnTo>
                  <a:lnTo>
                    <a:pt x="8" y="192"/>
                  </a:lnTo>
                  <a:lnTo>
                    <a:pt x="8" y="192"/>
                  </a:lnTo>
                  <a:lnTo>
                    <a:pt x="8" y="191"/>
                  </a:lnTo>
                  <a:lnTo>
                    <a:pt x="5" y="190"/>
                  </a:lnTo>
                  <a:lnTo>
                    <a:pt x="4" y="189"/>
                  </a:lnTo>
                  <a:lnTo>
                    <a:pt x="4" y="189"/>
                  </a:lnTo>
                  <a:lnTo>
                    <a:pt x="4" y="189"/>
                  </a:lnTo>
                  <a:lnTo>
                    <a:pt x="4" y="189"/>
                  </a:lnTo>
                  <a:lnTo>
                    <a:pt x="4" y="189"/>
                  </a:lnTo>
                  <a:lnTo>
                    <a:pt x="4" y="189"/>
                  </a:lnTo>
                  <a:lnTo>
                    <a:pt x="4" y="189"/>
                  </a:lnTo>
                  <a:lnTo>
                    <a:pt x="4" y="189"/>
                  </a:lnTo>
                  <a:lnTo>
                    <a:pt x="3" y="186"/>
                  </a:lnTo>
                  <a:lnTo>
                    <a:pt x="3" y="186"/>
                  </a:lnTo>
                  <a:lnTo>
                    <a:pt x="2" y="183"/>
                  </a:lnTo>
                  <a:lnTo>
                    <a:pt x="2" y="180"/>
                  </a:lnTo>
                  <a:lnTo>
                    <a:pt x="2" y="180"/>
                  </a:lnTo>
                  <a:lnTo>
                    <a:pt x="2" y="180"/>
                  </a:lnTo>
                  <a:lnTo>
                    <a:pt x="2" y="180"/>
                  </a:lnTo>
                  <a:lnTo>
                    <a:pt x="2" y="180"/>
                  </a:lnTo>
                  <a:lnTo>
                    <a:pt x="2" y="180"/>
                  </a:lnTo>
                  <a:lnTo>
                    <a:pt x="2" y="180"/>
                  </a:lnTo>
                  <a:lnTo>
                    <a:pt x="3" y="179"/>
                  </a:lnTo>
                  <a:lnTo>
                    <a:pt x="5" y="177"/>
                  </a:lnTo>
                  <a:lnTo>
                    <a:pt x="5" y="177"/>
                  </a:lnTo>
                  <a:lnTo>
                    <a:pt x="6" y="176"/>
                  </a:lnTo>
                  <a:lnTo>
                    <a:pt x="6" y="176"/>
                  </a:lnTo>
                  <a:lnTo>
                    <a:pt x="6" y="175"/>
                  </a:lnTo>
                  <a:lnTo>
                    <a:pt x="7" y="175"/>
                  </a:lnTo>
                  <a:lnTo>
                    <a:pt x="7" y="172"/>
                  </a:lnTo>
                  <a:lnTo>
                    <a:pt x="8" y="168"/>
                  </a:lnTo>
                  <a:lnTo>
                    <a:pt x="7" y="166"/>
                  </a:lnTo>
                  <a:lnTo>
                    <a:pt x="7" y="163"/>
                  </a:lnTo>
                  <a:lnTo>
                    <a:pt x="7" y="163"/>
                  </a:lnTo>
                  <a:lnTo>
                    <a:pt x="7" y="163"/>
                  </a:lnTo>
                  <a:lnTo>
                    <a:pt x="7" y="162"/>
                  </a:lnTo>
                  <a:lnTo>
                    <a:pt x="7" y="162"/>
                  </a:lnTo>
                  <a:lnTo>
                    <a:pt x="7" y="162"/>
                  </a:lnTo>
                  <a:lnTo>
                    <a:pt x="7" y="162"/>
                  </a:lnTo>
                  <a:lnTo>
                    <a:pt x="7" y="162"/>
                  </a:lnTo>
                  <a:lnTo>
                    <a:pt x="7" y="161"/>
                  </a:lnTo>
                  <a:lnTo>
                    <a:pt x="7" y="161"/>
                  </a:lnTo>
                  <a:lnTo>
                    <a:pt x="7" y="160"/>
                  </a:lnTo>
                  <a:lnTo>
                    <a:pt x="6" y="160"/>
                  </a:lnTo>
                  <a:lnTo>
                    <a:pt x="6" y="160"/>
                  </a:lnTo>
                  <a:lnTo>
                    <a:pt x="6" y="160"/>
                  </a:lnTo>
                  <a:lnTo>
                    <a:pt x="3" y="157"/>
                  </a:lnTo>
                  <a:lnTo>
                    <a:pt x="3" y="157"/>
                  </a:lnTo>
                  <a:lnTo>
                    <a:pt x="3" y="156"/>
                  </a:lnTo>
                  <a:lnTo>
                    <a:pt x="3" y="156"/>
                  </a:lnTo>
                  <a:lnTo>
                    <a:pt x="3" y="156"/>
                  </a:lnTo>
                  <a:lnTo>
                    <a:pt x="3" y="156"/>
                  </a:lnTo>
                  <a:lnTo>
                    <a:pt x="3" y="155"/>
                  </a:lnTo>
                  <a:lnTo>
                    <a:pt x="3" y="155"/>
                  </a:lnTo>
                  <a:lnTo>
                    <a:pt x="3" y="155"/>
                  </a:lnTo>
                  <a:lnTo>
                    <a:pt x="3" y="153"/>
                  </a:lnTo>
                  <a:lnTo>
                    <a:pt x="1" y="151"/>
                  </a:lnTo>
                  <a:lnTo>
                    <a:pt x="0" y="149"/>
                  </a:lnTo>
                  <a:lnTo>
                    <a:pt x="0" y="148"/>
                  </a:lnTo>
                  <a:lnTo>
                    <a:pt x="0" y="147"/>
                  </a:lnTo>
                  <a:lnTo>
                    <a:pt x="0" y="145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40"/>
                  </a:lnTo>
                  <a:lnTo>
                    <a:pt x="0" y="138"/>
                  </a:lnTo>
                  <a:lnTo>
                    <a:pt x="0" y="136"/>
                  </a:lnTo>
                  <a:lnTo>
                    <a:pt x="0" y="135"/>
                  </a:lnTo>
                  <a:lnTo>
                    <a:pt x="1" y="135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9" y="132"/>
                  </a:lnTo>
                  <a:lnTo>
                    <a:pt x="9" y="132"/>
                  </a:lnTo>
                  <a:lnTo>
                    <a:pt x="9" y="132"/>
                  </a:lnTo>
                  <a:lnTo>
                    <a:pt x="9" y="131"/>
                  </a:lnTo>
                  <a:lnTo>
                    <a:pt x="9" y="131"/>
                  </a:lnTo>
                  <a:lnTo>
                    <a:pt x="9" y="131"/>
                  </a:lnTo>
                  <a:lnTo>
                    <a:pt x="10" y="131"/>
                  </a:lnTo>
                  <a:lnTo>
                    <a:pt x="10" y="131"/>
                  </a:lnTo>
                  <a:lnTo>
                    <a:pt x="10" y="131"/>
                  </a:lnTo>
                  <a:lnTo>
                    <a:pt x="10" y="131"/>
                  </a:lnTo>
                  <a:lnTo>
                    <a:pt x="10" y="131"/>
                  </a:lnTo>
                  <a:lnTo>
                    <a:pt x="11" y="130"/>
                  </a:lnTo>
                  <a:lnTo>
                    <a:pt x="12" y="129"/>
                  </a:lnTo>
                  <a:lnTo>
                    <a:pt x="12" y="129"/>
                  </a:lnTo>
                  <a:lnTo>
                    <a:pt x="12" y="129"/>
                  </a:lnTo>
                  <a:lnTo>
                    <a:pt x="13" y="128"/>
                  </a:lnTo>
                  <a:lnTo>
                    <a:pt x="13" y="128"/>
                  </a:lnTo>
                  <a:lnTo>
                    <a:pt x="13" y="128"/>
                  </a:lnTo>
                  <a:lnTo>
                    <a:pt x="14" y="127"/>
                  </a:lnTo>
                  <a:lnTo>
                    <a:pt x="15" y="127"/>
                  </a:lnTo>
                  <a:lnTo>
                    <a:pt x="18" y="126"/>
                  </a:lnTo>
                  <a:lnTo>
                    <a:pt x="21" y="126"/>
                  </a:lnTo>
                  <a:lnTo>
                    <a:pt x="22" y="126"/>
                  </a:lnTo>
                  <a:lnTo>
                    <a:pt x="25" y="126"/>
                  </a:lnTo>
                  <a:lnTo>
                    <a:pt x="26" y="126"/>
                  </a:lnTo>
                  <a:lnTo>
                    <a:pt x="26" y="126"/>
                  </a:lnTo>
                  <a:lnTo>
                    <a:pt x="27" y="126"/>
                  </a:lnTo>
                  <a:lnTo>
                    <a:pt x="27" y="125"/>
                  </a:lnTo>
                  <a:lnTo>
                    <a:pt x="31" y="124"/>
                  </a:lnTo>
                  <a:lnTo>
                    <a:pt x="32" y="123"/>
                  </a:lnTo>
                  <a:lnTo>
                    <a:pt x="33" y="122"/>
                  </a:lnTo>
                  <a:lnTo>
                    <a:pt x="36" y="120"/>
                  </a:lnTo>
                  <a:lnTo>
                    <a:pt x="38" y="118"/>
                  </a:lnTo>
                  <a:lnTo>
                    <a:pt x="42" y="115"/>
                  </a:lnTo>
                  <a:lnTo>
                    <a:pt x="43" y="114"/>
                  </a:lnTo>
                  <a:lnTo>
                    <a:pt x="46" y="110"/>
                  </a:lnTo>
                  <a:lnTo>
                    <a:pt x="46" y="110"/>
                  </a:lnTo>
                  <a:lnTo>
                    <a:pt x="46" y="110"/>
                  </a:lnTo>
                  <a:lnTo>
                    <a:pt x="48" y="108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48" y="106"/>
                  </a:lnTo>
                  <a:lnTo>
                    <a:pt x="48" y="105"/>
                  </a:lnTo>
                  <a:lnTo>
                    <a:pt x="49" y="103"/>
                  </a:lnTo>
                  <a:lnTo>
                    <a:pt x="49" y="102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1" y="99"/>
                  </a:lnTo>
                  <a:lnTo>
                    <a:pt x="51" y="98"/>
                  </a:lnTo>
                  <a:lnTo>
                    <a:pt x="51" y="97"/>
                  </a:lnTo>
                  <a:lnTo>
                    <a:pt x="50" y="97"/>
                  </a:lnTo>
                  <a:lnTo>
                    <a:pt x="50" y="97"/>
                  </a:lnTo>
                  <a:lnTo>
                    <a:pt x="50" y="97"/>
                  </a:lnTo>
                  <a:lnTo>
                    <a:pt x="50" y="95"/>
                  </a:lnTo>
                  <a:lnTo>
                    <a:pt x="50" y="94"/>
                  </a:lnTo>
                  <a:lnTo>
                    <a:pt x="50" y="94"/>
                  </a:lnTo>
                  <a:lnTo>
                    <a:pt x="51" y="93"/>
                  </a:lnTo>
                  <a:lnTo>
                    <a:pt x="51" y="87"/>
                  </a:lnTo>
                  <a:lnTo>
                    <a:pt x="51" y="87"/>
                  </a:lnTo>
                  <a:lnTo>
                    <a:pt x="51" y="85"/>
                  </a:lnTo>
                  <a:lnTo>
                    <a:pt x="52" y="85"/>
                  </a:lnTo>
                  <a:lnTo>
                    <a:pt x="52" y="85"/>
                  </a:lnTo>
                  <a:lnTo>
                    <a:pt x="52" y="85"/>
                  </a:lnTo>
                  <a:lnTo>
                    <a:pt x="52" y="85"/>
                  </a:lnTo>
                  <a:lnTo>
                    <a:pt x="52" y="85"/>
                  </a:lnTo>
                  <a:lnTo>
                    <a:pt x="53" y="84"/>
                  </a:lnTo>
                  <a:lnTo>
                    <a:pt x="55" y="83"/>
                  </a:lnTo>
                  <a:lnTo>
                    <a:pt x="55" y="83"/>
                  </a:lnTo>
                  <a:lnTo>
                    <a:pt x="55" y="83"/>
                  </a:lnTo>
                  <a:lnTo>
                    <a:pt x="57" y="79"/>
                  </a:lnTo>
                  <a:lnTo>
                    <a:pt x="57" y="79"/>
                  </a:lnTo>
                  <a:lnTo>
                    <a:pt x="58" y="78"/>
                  </a:lnTo>
                  <a:lnTo>
                    <a:pt x="58" y="78"/>
                  </a:lnTo>
                  <a:lnTo>
                    <a:pt x="58" y="77"/>
                  </a:lnTo>
                  <a:lnTo>
                    <a:pt x="58" y="77"/>
                  </a:lnTo>
                  <a:lnTo>
                    <a:pt x="58" y="77"/>
                  </a:lnTo>
                  <a:lnTo>
                    <a:pt x="58" y="77"/>
                  </a:lnTo>
                  <a:lnTo>
                    <a:pt x="58" y="76"/>
                  </a:lnTo>
                  <a:lnTo>
                    <a:pt x="58" y="76"/>
                  </a:lnTo>
                  <a:lnTo>
                    <a:pt x="58" y="76"/>
                  </a:lnTo>
                  <a:lnTo>
                    <a:pt x="58" y="75"/>
                  </a:lnTo>
                  <a:lnTo>
                    <a:pt x="58" y="75"/>
                  </a:lnTo>
                  <a:lnTo>
                    <a:pt x="58" y="75"/>
                  </a:lnTo>
                  <a:lnTo>
                    <a:pt x="58" y="75"/>
                  </a:lnTo>
                  <a:lnTo>
                    <a:pt x="58" y="75"/>
                  </a:lnTo>
                  <a:lnTo>
                    <a:pt x="58" y="75"/>
                  </a:lnTo>
                  <a:lnTo>
                    <a:pt x="58" y="75"/>
                  </a:lnTo>
                  <a:lnTo>
                    <a:pt x="58" y="75"/>
                  </a:lnTo>
                  <a:lnTo>
                    <a:pt x="58" y="75"/>
                  </a:lnTo>
                  <a:lnTo>
                    <a:pt x="57" y="75"/>
                  </a:lnTo>
                  <a:lnTo>
                    <a:pt x="57" y="75"/>
                  </a:lnTo>
                  <a:lnTo>
                    <a:pt x="57" y="75"/>
                  </a:lnTo>
                  <a:lnTo>
                    <a:pt x="58" y="74"/>
                  </a:lnTo>
                  <a:lnTo>
                    <a:pt x="58" y="74"/>
                  </a:lnTo>
                  <a:lnTo>
                    <a:pt x="58" y="72"/>
                  </a:lnTo>
                  <a:lnTo>
                    <a:pt x="58" y="72"/>
                  </a:lnTo>
                  <a:lnTo>
                    <a:pt x="58" y="71"/>
                  </a:lnTo>
                  <a:lnTo>
                    <a:pt x="58" y="71"/>
                  </a:lnTo>
                  <a:lnTo>
                    <a:pt x="58" y="71"/>
                  </a:lnTo>
                  <a:lnTo>
                    <a:pt x="60" y="67"/>
                  </a:lnTo>
                  <a:lnTo>
                    <a:pt x="61" y="65"/>
                  </a:lnTo>
                  <a:lnTo>
                    <a:pt x="61" y="64"/>
                  </a:lnTo>
                  <a:lnTo>
                    <a:pt x="62" y="63"/>
                  </a:lnTo>
                  <a:lnTo>
                    <a:pt x="62" y="61"/>
                  </a:lnTo>
                  <a:lnTo>
                    <a:pt x="63" y="61"/>
                  </a:lnTo>
                  <a:lnTo>
                    <a:pt x="63" y="60"/>
                  </a:lnTo>
                  <a:lnTo>
                    <a:pt x="63" y="60"/>
                  </a:lnTo>
                  <a:lnTo>
                    <a:pt x="63" y="60"/>
                  </a:lnTo>
                  <a:lnTo>
                    <a:pt x="63" y="60"/>
                  </a:lnTo>
                  <a:lnTo>
                    <a:pt x="63" y="60"/>
                  </a:lnTo>
                  <a:lnTo>
                    <a:pt x="63" y="60"/>
                  </a:lnTo>
                  <a:lnTo>
                    <a:pt x="63" y="60"/>
                  </a:lnTo>
                  <a:lnTo>
                    <a:pt x="63" y="60"/>
                  </a:lnTo>
                  <a:lnTo>
                    <a:pt x="64" y="59"/>
                  </a:lnTo>
                  <a:lnTo>
                    <a:pt x="64" y="58"/>
                  </a:lnTo>
                  <a:lnTo>
                    <a:pt x="64" y="58"/>
                  </a:lnTo>
                  <a:lnTo>
                    <a:pt x="64" y="58"/>
                  </a:lnTo>
                  <a:lnTo>
                    <a:pt x="66" y="54"/>
                  </a:lnTo>
                  <a:lnTo>
                    <a:pt x="66" y="53"/>
                  </a:lnTo>
                  <a:lnTo>
                    <a:pt x="68" y="47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69" y="45"/>
                  </a:lnTo>
                  <a:lnTo>
                    <a:pt x="69" y="45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69" y="43"/>
                  </a:lnTo>
                  <a:lnTo>
                    <a:pt x="70" y="37"/>
                  </a:lnTo>
                  <a:lnTo>
                    <a:pt x="70" y="37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3" y="33"/>
                  </a:lnTo>
                  <a:lnTo>
                    <a:pt x="73" y="33"/>
                  </a:lnTo>
                  <a:lnTo>
                    <a:pt x="73" y="33"/>
                  </a:lnTo>
                  <a:lnTo>
                    <a:pt x="73" y="33"/>
                  </a:lnTo>
                  <a:lnTo>
                    <a:pt x="74" y="33"/>
                  </a:lnTo>
                  <a:lnTo>
                    <a:pt x="76" y="31"/>
                  </a:lnTo>
                  <a:lnTo>
                    <a:pt x="77" y="31"/>
                  </a:lnTo>
                  <a:lnTo>
                    <a:pt x="77" y="31"/>
                  </a:lnTo>
                  <a:lnTo>
                    <a:pt x="77" y="31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79" y="31"/>
                  </a:lnTo>
                  <a:lnTo>
                    <a:pt x="79" y="31"/>
                  </a:lnTo>
                  <a:lnTo>
                    <a:pt x="79" y="31"/>
                  </a:lnTo>
                  <a:lnTo>
                    <a:pt x="79" y="30"/>
                  </a:lnTo>
                  <a:lnTo>
                    <a:pt x="79" y="30"/>
                  </a:lnTo>
                  <a:lnTo>
                    <a:pt x="79" y="29"/>
                  </a:lnTo>
                  <a:lnTo>
                    <a:pt x="79" y="29"/>
                  </a:lnTo>
                  <a:lnTo>
                    <a:pt x="79" y="29"/>
                  </a:lnTo>
                  <a:lnTo>
                    <a:pt x="79" y="29"/>
                  </a:lnTo>
                  <a:lnTo>
                    <a:pt x="79" y="29"/>
                  </a:lnTo>
                  <a:lnTo>
                    <a:pt x="79" y="29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80" y="27"/>
                  </a:lnTo>
                  <a:lnTo>
                    <a:pt x="80" y="27"/>
                  </a:lnTo>
                  <a:lnTo>
                    <a:pt x="80" y="27"/>
                  </a:lnTo>
                  <a:lnTo>
                    <a:pt x="80" y="27"/>
                  </a:lnTo>
                  <a:lnTo>
                    <a:pt x="80" y="27"/>
                  </a:lnTo>
                  <a:lnTo>
                    <a:pt x="81" y="26"/>
                  </a:lnTo>
                  <a:lnTo>
                    <a:pt x="81" y="26"/>
                  </a:lnTo>
                  <a:lnTo>
                    <a:pt x="81" y="26"/>
                  </a:lnTo>
                  <a:lnTo>
                    <a:pt x="81" y="26"/>
                  </a:lnTo>
                  <a:lnTo>
                    <a:pt x="81" y="26"/>
                  </a:lnTo>
                  <a:lnTo>
                    <a:pt x="81" y="26"/>
                  </a:lnTo>
                  <a:lnTo>
                    <a:pt x="81" y="26"/>
                  </a:lnTo>
                  <a:lnTo>
                    <a:pt x="82" y="26"/>
                  </a:lnTo>
                  <a:lnTo>
                    <a:pt x="84" y="27"/>
                  </a:lnTo>
                  <a:lnTo>
                    <a:pt x="84" y="27"/>
                  </a:lnTo>
                  <a:lnTo>
                    <a:pt x="87" y="27"/>
                  </a:lnTo>
                  <a:lnTo>
                    <a:pt x="87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9"/>
                  </a:lnTo>
                  <a:lnTo>
                    <a:pt x="88" y="29"/>
                  </a:lnTo>
                  <a:lnTo>
                    <a:pt x="89" y="29"/>
                  </a:lnTo>
                  <a:lnTo>
                    <a:pt x="89" y="29"/>
                  </a:lnTo>
                  <a:lnTo>
                    <a:pt x="89" y="28"/>
                  </a:lnTo>
                  <a:lnTo>
                    <a:pt x="89" y="27"/>
                  </a:lnTo>
                  <a:lnTo>
                    <a:pt x="91" y="28"/>
                  </a:lnTo>
                  <a:lnTo>
                    <a:pt x="92" y="28"/>
                  </a:lnTo>
                  <a:lnTo>
                    <a:pt x="92" y="28"/>
                  </a:lnTo>
                  <a:lnTo>
                    <a:pt x="92" y="28"/>
                  </a:lnTo>
                  <a:lnTo>
                    <a:pt x="93" y="28"/>
                  </a:lnTo>
                  <a:lnTo>
                    <a:pt x="93" y="29"/>
                  </a:lnTo>
                  <a:lnTo>
                    <a:pt x="93" y="29"/>
                  </a:lnTo>
                  <a:lnTo>
                    <a:pt x="93" y="29"/>
                  </a:lnTo>
                  <a:lnTo>
                    <a:pt x="93" y="29"/>
                  </a:lnTo>
                  <a:lnTo>
                    <a:pt x="93" y="29"/>
                  </a:lnTo>
                  <a:lnTo>
                    <a:pt x="94" y="29"/>
                  </a:lnTo>
                  <a:lnTo>
                    <a:pt x="95" y="28"/>
                  </a:lnTo>
                  <a:lnTo>
                    <a:pt x="95" y="27"/>
                  </a:lnTo>
                  <a:lnTo>
                    <a:pt x="96" y="27"/>
                  </a:lnTo>
                  <a:lnTo>
                    <a:pt x="96" y="27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97" y="25"/>
                  </a:lnTo>
                  <a:lnTo>
                    <a:pt x="97" y="24"/>
                  </a:lnTo>
                  <a:lnTo>
                    <a:pt x="98" y="24"/>
                  </a:lnTo>
                  <a:lnTo>
                    <a:pt x="98" y="23"/>
                  </a:lnTo>
                  <a:lnTo>
                    <a:pt x="99" y="23"/>
                  </a:lnTo>
                  <a:lnTo>
                    <a:pt x="100" y="22"/>
                  </a:lnTo>
                  <a:lnTo>
                    <a:pt x="101" y="22"/>
                  </a:lnTo>
                  <a:lnTo>
                    <a:pt x="101" y="22"/>
                  </a:lnTo>
                  <a:lnTo>
                    <a:pt x="101" y="22"/>
                  </a:lnTo>
                  <a:lnTo>
                    <a:pt x="102" y="22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3" y="19"/>
                  </a:lnTo>
                  <a:lnTo>
                    <a:pt x="103" y="19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5" y="18"/>
                  </a:lnTo>
                  <a:lnTo>
                    <a:pt x="107" y="16"/>
                  </a:lnTo>
                  <a:lnTo>
                    <a:pt x="108" y="15"/>
                  </a:lnTo>
                  <a:lnTo>
                    <a:pt x="109" y="14"/>
                  </a:lnTo>
                  <a:lnTo>
                    <a:pt x="109" y="14"/>
                  </a:lnTo>
                  <a:lnTo>
                    <a:pt x="109" y="14"/>
                  </a:lnTo>
                  <a:lnTo>
                    <a:pt x="109" y="15"/>
                  </a:lnTo>
                  <a:lnTo>
                    <a:pt x="109" y="15"/>
                  </a:lnTo>
                  <a:lnTo>
                    <a:pt x="109" y="15"/>
                  </a:lnTo>
                  <a:lnTo>
                    <a:pt x="110" y="16"/>
                  </a:lnTo>
                  <a:lnTo>
                    <a:pt x="110" y="16"/>
                  </a:lnTo>
                  <a:lnTo>
                    <a:pt x="110" y="16"/>
                  </a:lnTo>
                  <a:lnTo>
                    <a:pt x="110" y="16"/>
                  </a:lnTo>
                  <a:lnTo>
                    <a:pt x="111" y="16"/>
                  </a:lnTo>
                  <a:lnTo>
                    <a:pt x="110" y="15"/>
                  </a:lnTo>
                  <a:lnTo>
                    <a:pt x="110" y="14"/>
                  </a:lnTo>
                  <a:lnTo>
                    <a:pt x="110" y="14"/>
                  </a:lnTo>
                  <a:lnTo>
                    <a:pt x="110" y="14"/>
                  </a:lnTo>
                  <a:lnTo>
                    <a:pt x="110" y="14"/>
                  </a:lnTo>
                  <a:lnTo>
                    <a:pt x="110" y="13"/>
                  </a:lnTo>
                  <a:lnTo>
                    <a:pt x="110" y="13"/>
                  </a:lnTo>
                  <a:lnTo>
                    <a:pt x="110" y="13"/>
                  </a:lnTo>
                  <a:lnTo>
                    <a:pt x="111" y="12"/>
                  </a:lnTo>
                  <a:lnTo>
                    <a:pt x="112" y="11"/>
                  </a:lnTo>
                  <a:lnTo>
                    <a:pt x="112" y="11"/>
                  </a:lnTo>
                  <a:lnTo>
                    <a:pt x="112" y="11"/>
                  </a:lnTo>
                  <a:lnTo>
                    <a:pt x="112" y="11"/>
                  </a:lnTo>
                  <a:lnTo>
                    <a:pt x="113" y="11"/>
                  </a:lnTo>
                  <a:lnTo>
                    <a:pt x="116" y="14"/>
                  </a:lnTo>
                  <a:lnTo>
                    <a:pt x="116" y="14"/>
                  </a:lnTo>
                  <a:lnTo>
                    <a:pt x="116" y="14"/>
                  </a:lnTo>
                  <a:lnTo>
                    <a:pt x="116" y="14"/>
                  </a:lnTo>
                  <a:lnTo>
                    <a:pt x="116" y="14"/>
                  </a:lnTo>
                  <a:lnTo>
                    <a:pt x="116" y="14"/>
                  </a:lnTo>
                  <a:lnTo>
                    <a:pt x="117" y="14"/>
                  </a:lnTo>
                  <a:lnTo>
                    <a:pt x="117" y="14"/>
                  </a:lnTo>
                  <a:lnTo>
                    <a:pt x="117" y="14"/>
                  </a:lnTo>
                  <a:lnTo>
                    <a:pt x="118" y="15"/>
                  </a:lnTo>
                  <a:lnTo>
                    <a:pt x="118" y="15"/>
                  </a:lnTo>
                  <a:lnTo>
                    <a:pt x="118" y="15"/>
                  </a:lnTo>
                  <a:lnTo>
                    <a:pt x="118" y="15"/>
                  </a:lnTo>
                  <a:lnTo>
                    <a:pt x="118" y="16"/>
                  </a:lnTo>
                  <a:lnTo>
                    <a:pt x="118" y="16"/>
                  </a:lnTo>
                  <a:lnTo>
                    <a:pt x="118" y="17"/>
                  </a:lnTo>
                  <a:lnTo>
                    <a:pt x="119" y="17"/>
                  </a:lnTo>
                  <a:lnTo>
                    <a:pt x="119" y="17"/>
                  </a:lnTo>
                  <a:lnTo>
                    <a:pt x="119" y="18"/>
                  </a:lnTo>
                  <a:lnTo>
                    <a:pt x="119" y="18"/>
                  </a:lnTo>
                  <a:lnTo>
                    <a:pt x="119" y="18"/>
                  </a:lnTo>
                  <a:lnTo>
                    <a:pt x="119" y="18"/>
                  </a:lnTo>
                  <a:lnTo>
                    <a:pt x="119" y="18"/>
                  </a:lnTo>
                  <a:lnTo>
                    <a:pt x="120" y="18"/>
                  </a:lnTo>
                  <a:lnTo>
                    <a:pt x="120" y="18"/>
                  </a:lnTo>
                  <a:lnTo>
                    <a:pt x="120" y="18"/>
                  </a:lnTo>
                  <a:lnTo>
                    <a:pt x="120" y="18"/>
                  </a:lnTo>
                  <a:lnTo>
                    <a:pt x="120" y="18"/>
                  </a:lnTo>
                  <a:lnTo>
                    <a:pt x="123" y="18"/>
                  </a:lnTo>
                  <a:lnTo>
                    <a:pt x="125" y="19"/>
                  </a:lnTo>
                  <a:lnTo>
                    <a:pt x="126" y="19"/>
                  </a:lnTo>
                  <a:lnTo>
                    <a:pt x="129" y="19"/>
                  </a:lnTo>
                  <a:lnTo>
                    <a:pt x="129" y="19"/>
                  </a:lnTo>
                  <a:lnTo>
                    <a:pt x="129" y="19"/>
                  </a:lnTo>
                  <a:lnTo>
                    <a:pt x="130" y="19"/>
                  </a:lnTo>
                  <a:lnTo>
                    <a:pt x="130" y="20"/>
                  </a:lnTo>
                  <a:lnTo>
                    <a:pt x="131" y="20"/>
                  </a:lnTo>
                  <a:lnTo>
                    <a:pt x="134" y="23"/>
                  </a:lnTo>
                  <a:lnTo>
                    <a:pt x="135" y="25"/>
                  </a:lnTo>
                  <a:lnTo>
                    <a:pt x="136" y="25"/>
                  </a:lnTo>
                  <a:lnTo>
                    <a:pt x="136" y="25"/>
                  </a:lnTo>
                  <a:lnTo>
                    <a:pt x="136" y="25"/>
                  </a:lnTo>
                  <a:lnTo>
                    <a:pt x="137" y="26"/>
                  </a:lnTo>
                  <a:lnTo>
                    <a:pt x="138" y="26"/>
                  </a:lnTo>
                  <a:lnTo>
                    <a:pt x="138" y="26"/>
                  </a:lnTo>
                  <a:lnTo>
                    <a:pt x="138" y="26"/>
                  </a:lnTo>
                  <a:lnTo>
                    <a:pt x="142" y="27"/>
                  </a:lnTo>
                  <a:lnTo>
                    <a:pt x="144" y="31"/>
                  </a:lnTo>
                  <a:lnTo>
                    <a:pt x="145" y="31"/>
                  </a:lnTo>
                  <a:lnTo>
                    <a:pt x="150" y="31"/>
                  </a:lnTo>
                  <a:lnTo>
                    <a:pt x="150" y="31"/>
                  </a:lnTo>
                  <a:lnTo>
                    <a:pt x="152" y="31"/>
                  </a:lnTo>
                  <a:lnTo>
                    <a:pt x="152" y="31"/>
                  </a:lnTo>
                  <a:lnTo>
                    <a:pt x="155" y="30"/>
                  </a:lnTo>
                  <a:lnTo>
                    <a:pt x="156" y="29"/>
                  </a:lnTo>
                  <a:lnTo>
                    <a:pt x="156" y="29"/>
                  </a:lnTo>
                  <a:lnTo>
                    <a:pt x="156" y="29"/>
                  </a:lnTo>
                  <a:lnTo>
                    <a:pt x="156" y="29"/>
                  </a:lnTo>
                  <a:lnTo>
                    <a:pt x="156" y="29"/>
                  </a:lnTo>
                  <a:lnTo>
                    <a:pt x="157" y="30"/>
                  </a:lnTo>
                  <a:lnTo>
                    <a:pt x="158" y="31"/>
                  </a:lnTo>
                  <a:lnTo>
                    <a:pt x="159" y="32"/>
                  </a:lnTo>
                  <a:lnTo>
                    <a:pt x="159" y="32"/>
                  </a:lnTo>
                  <a:lnTo>
                    <a:pt x="159" y="32"/>
                  </a:lnTo>
                  <a:lnTo>
                    <a:pt x="161" y="34"/>
                  </a:lnTo>
                  <a:lnTo>
                    <a:pt x="162" y="34"/>
                  </a:lnTo>
                  <a:lnTo>
                    <a:pt x="162" y="35"/>
                  </a:lnTo>
                  <a:lnTo>
                    <a:pt x="163" y="36"/>
                  </a:lnTo>
                  <a:lnTo>
                    <a:pt x="166" y="40"/>
                  </a:lnTo>
                  <a:lnTo>
                    <a:pt x="166" y="40"/>
                  </a:lnTo>
                  <a:lnTo>
                    <a:pt x="166" y="40"/>
                  </a:lnTo>
                  <a:lnTo>
                    <a:pt x="166" y="40"/>
                  </a:lnTo>
                  <a:lnTo>
                    <a:pt x="166" y="41"/>
                  </a:lnTo>
                  <a:lnTo>
                    <a:pt x="166" y="41"/>
                  </a:lnTo>
                  <a:lnTo>
                    <a:pt x="166" y="41"/>
                  </a:lnTo>
                  <a:lnTo>
                    <a:pt x="167" y="42"/>
                  </a:lnTo>
                  <a:lnTo>
                    <a:pt x="167" y="43"/>
                  </a:lnTo>
                  <a:lnTo>
                    <a:pt x="167" y="43"/>
                  </a:lnTo>
                  <a:lnTo>
                    <a:pt x="167" y="45"/>
                  </a:lnTo>
                  <a:lnTo>
                    <a:pt x="167" y="45"/>
                  </a:lnTo>
                  <a:lnTo>
                    <a:pt x="167" y="45"/>
                  </a:lnTo>
                  <a:lnTo>
                    <a:pt x="167" y="45"/>
                  </a:lnTo>
                  <a:lnTo>
                    <a:pt x="167" y="45"/>
                  </a:lnTo>
                  <a:lnTo>
                    <a:pt x="166" y="47"/>
                  </a:lnTo>
                  <a:lnTo>
                    <a:pt x="168" y="48"/>
                  </a:lnTo>
                  <a:lnTo>
                    <a:pt x="171" y="50"/>
                  </a:lnTo>
                  <a:lnTo>
                    <a:pt x="172" y="49"/>
                  </a:lnTo>
                  <a:lnTo>
                    <a:pt x="173" y="49"/>
                  </a:lnTo>
                  <a:lnTo>
                    <a:pt x="175" y="50"/>
                  </a:lnTo>
                  <a:lnTo>
                    <a:pt x="177" y="52"/>
                  </a:lnTo>
                  <a:lnTo>
                    <a:pt x="180" y="51"/>
                  </a:lnTo>
                  <a:lnTo>
                    <a:pt x="181" y="51"/>
                  </a:lnTo>
                  <a:lnTo>
                    <a:pt x="182" y="51"/>
                  </a:lnTo>
                  <a:lnTo>
                    <a:pt x="182" y="52"/>
                  </a:lnTo>
                  <a:lnTo>
                    <a:pt x="183" y="52"/>
                  </a:lnTo>
                  <a:lnTo>
                    <a:pt x="183" y="51"/>
                  </a:lnTo>
                  <a:lnTo>
                    <a:pt x="185" y="51"/>
                  </a:lnTo>
                  <a:lnTo>
                    <a:pt x="189" y="52"/>
                  </a:lnTo>
                  <a:lnTo>
                    <a:pt x="190" y="52"/>
                  </a:lnTo>
                  <a:lnTo>
                    <a:pt x="190" y="51"/>
                  </a:lnTo>
                  <a:lnTo>
                    <a:pt x="191" y="51"/>
                  </a:lnTo>
                  <a:lnTo>
                    <a:pt x="191" y="51"/>
                  </a:lnTo>
                  <a:lnTo>
                    <a:pt x="193" y="49"/>
                  </a:lnTo>
                  <a:lnTo>
                    <a:pt x="196" y="48"/>
                  </a:lnTo>
                  <a:lnTo>
                    <a:pt x="197" y="46"/>
                  </a:lnTo>
                  <a:lnTo>
                    <a:pt x="197" y="46"/>
                  </a:lnTo>
                  <a:lnTo>
                    <a:pt x="197" y="46"/>
                  </a:lnTo>
                  <a:lnTo>
                    <a:pt x="197" y="46"/>
                  </a:lnTo>
                  <a:lnTo>
                    <a:pt x="198" y="46"/>
                  </a:lnTo>
                  <a:lnTo>
                    <a:pt x="199" y="46"/>
                  </a:lnTo>
                  <a:lnTo>
                    <a:pt x="199" y="46"/>
                  </a:lnTo>
                  <a:lnTo>
                    <a:pt x="199" y="46"/>
                  </a:lnTo>
                  <a:lnTo>
                    <a:pt x="199" y="46"/>
                  </a:lnTo>
                  <a:lnTo>
                    <a:pt x="199" y="46"/>
                  </a:lnTo>
                  <a:lnTo>
                    <a:pt x="199" y="46"/>
                  </a:lnTo>
                  <a:lnTo>
                    <a:pt x="201" y="46"/>
                  </a:lnTo>
                  <a:lnTo>
                    <a:pt x="201" y="45"/>
                  </a:lnTo>
                  <a:lnTo>
                    <a:pt x="201" y="45"/>
                  </a:lnTo>
                  <a:lnTo>
                    <a:pt x="201" y="45"/>
                  </a:lnTo>
                  <a:lnTo>
                    <a:pt x="201" y="45"/>
                  </a:lnTo>
                  <a:lnTo>
                    <a:pt x="201" y="45"/>
                  </a:lnTo>
                  <a:lnTo>
                    <a:pt x="201" y="45"/>
                  </a:lnTo>
                  <a:lnTo>
                    <a:pt x="201" y="44"/>
                  </a:lnTo>
                  <a:lnTo>
                    <a:pt x="201" y="44"/>
                  </a:lnTo>
                  <a:lnTo>
                    <a:pt x="201" y="44"/>
                  </a:lnTo>
                  <a:lnTo>
                    <a:pt x="201" y="44"/>
                  </a:lnTo>
                  <a:lnTo>
                    <a:pt x="201" y="44"/>
                  </a:lnTo>
                  <a:lnTo>
                    <a:pt x="201" y="44"/>
                  </a:lnTo>
                  <a:lnTo>
                    <a:pt x="201" y="44"/>
                  </a:lnTo>
                  <a:lnTo>
                    <a:pt x="199" y="42"/>
                  </a:lnTo>
                  <a:lnTo>
                    <a:pt x="199" y="41"/>
                  </a:lnTo>
                  <a:lnTo>
                    <a:pt x="199" y="41"/>
                  </a:lnTo>
                  <a:lnTo>
                    <a:pt x="198" y="40"/>
                  </a:lnTo>
                  <a:lnTo>
                    <a:pt x="198" y="40"/>
                  </a:lnTo>
                  <a:lnTo>
                    <a:pt x="198" y="40"/>
                  </a:lnTo>
                  <a:lnTo>
                    <a:pt x="198" y="38"/>
                  </a:lnTo>
                  <a:lnTo>
                    <a:pt x="198" y="38"/>
                  </a:lnTo>
                  <a:lnTo>
                    <a:pt x="198" y="37"/>
                  </a:lnTo>
                  <a:lnTo>
                    <a:pt x="198" y="37"/>
                  </a:lnTo>
                  <a:lnTo>
                    <a:pt x="199" y="37"/>
                  </a:lnTo>
                  <a:lnTo>
                    <a:pt x="199" y="37"/>
                  </a:lnTo>
                  <a:lnTo>
                    <a:pt x="199" y="37"/>
                  </a:lnTo>
                  <a:lnTo>
                    <a:pt x="200" y="37"/>
                  </a:lnTo>
                  <a:lnTo>
                    <a:pt x="199" y="35"/>
                  </a:lnTo>
                  <a:lnTo>
                    <a:pt x="199" y="35"/>
                  </a:lnTo>
                  <a:lnTo>
                    <a:pt x="199" y="35"/>
                  </a:lnTo>
                  <a:lnTo>
                    <a:pt x="199" y="34"/>
                  </a:lnTo>
                  <a:lnTo>
                    <a:pt x="199" y="34"/>
                  </a:lnTo>
                  <a:lnTo>
                    <a:pt x="198" y="34"/>
                  </a:lnTo>
                  <a:lnTo>
                    <a:pt x="198" y="33"/>
                  </a:lnTo>
                  <a:lnTo>
                    <a:pt x="196" y="33"/>
                  </a:lnTo>
                  <a:lnTo>
                    <a:pt x="196" y="33"/>
                  </a:lnTo>
                  <a:lnTo>
                    <a:pt x="195" y="33"/>
                  </a:lnTo>
                  <a:lnTo>
                    <a:pt x="193" y="31"/>
                  </a:lnTo>
                  <a:lnTo>
                    <a:pt x="190" y="28"/>
                  </a:lnTo>
                  <a:lnTo>
                    <a:pt x="190" y="28"/>
                  </a:lnTo>
                  <a:lnTo>
                    <a:pt x="189" y="27"/>
                  </a:lnTo>
                  <a:lnTo>
                    <a:pt x="189" y="27"/>
                  </a:lnTo>
                  <a:lnTo>
                    <a:pt x="188" y="26"/>
                  </a:lnTo>
                  <a:lnTo>
                    <a:pt x="186" y="21"/>
                  </a:lnTo>
                  <a:lnTo>
                    <a:pt x="186" y="20"/>
                  </a:lnTo>
                  <a:lnTo>
                    <a:pt x="186" y="20"/>
                  </a:lnTo>
                  <a:lnTo>
                    <a:pt x="187" y="20"/>
                  </a:lnTo>
                  <a:lnTo>
                    <a:pt x="187" y="19"/>
                  </a:lnTo>
                  <a:lnTo>
                    <a:pt x="187" y="19"/>
                  </a:lnTo>
                  <a:lnTo>
                    <a:pt x="187" y="16"/>
                  </a:lnTo>
                  <a:lnTo>
                    <a:pt x="187" y="16"/>
                  </a:lnTo>
                  <a:lnTo>
                    <a:pt x="187" y="16"/>
                  </a:lnTo>
                  <a:lnTo>
                    <a:pt x="187" y="15"/>
                  </a:lnTo>
                  <a:lnTo>
                    <a:pt x="187" y="14"/>
                  </a:lnTo>
                  <a:lnTo>
                    <a:pt x="187" y="14"/>
                  </a:lnTo>
                  <a:lnTo>
                    <a:pt x="187" y="14"/>
                  </a:lnTo>
                  <a:lnTo>
                    <a:pt x="187" y="13"/>
                  </a:lnTo>
                  <a:lnTo>
                    <a:pt x="189" y="12"/>
                  </a:lnTo>
                  <a:lnTo>
                    <a:pt x="189" y="12"/>
                  </a:lnTo>
                  <a:lnTo>
                    <a:pt x="189" y="11"/>
                  </a:lnTo>
                  <a:lnTo>
                    <a:pt x="190" y="10"/>
                  </a:lnTo>
                  <a:lnTo>
                    <a:pt x="190" y="10"/>
                  </a:lnTo>
                  <a:lnTo>
                    <a:pt x="190" y="10"/>
                  </a:lnTo>
                  <a:lnTo>
                    <a:pt x="190" y="10"/>
                  </a:lnTo>
                  <a:lnTo>
                    <a:pt x="190" y="9"/>
                  </a:lnTo>
                  <a:lnTo>
                    <a:pt x="190" y="9"/>
                  </a:lnTo>
                  <a:lnTo>
                    <a:pt x="190" y="9"/>
                  </a:lnTo>
                  <a:lnTo>
                    <a:pt x="190" y="9"/>
                  </a:lnTo>
                  <a:lnTo>
                    <a:pt x="190" y="9"/>
                  </a:lnTo>
                  <a:lnTo>
                    <a:pt x="189" y="9"/>
                  </a:lnTo>
                  <a:lnTo>
                    <a:pt x="189" y="8"/>
                  </a:lnTo>
                  <a:lnTo>
                    <a:pt x="189" y="7"/>
                  </a:lnTo>
                  <a:lnTo>
                    <a:pt x="190" y="6"/>
                  </a:lnTo>
                  <a:lnTo>
                    <a:pt x="190" y="6"/>
                  </a:lnTo>
                  <a:lnTo>
                    <a:pt x="191" y="4"/>
                  </a:lnTo>
                  <a:lnTo>
                    <a:pt x="191" y="4"/>
                  </a:lnTo>
                  <a:lnTo>
                    <a:pt x="192" y="4"/>
                  </a:lnTo>
                  <a:lnTo>
                    <a:pt x="192" y="4"/>
                  </a:lnTo>
                  <a:lnTo>
                    <a:pt x="192" y="4"/>
                  </a:lnTo>
                  <a:lnTo>
                    <a:pt x="192" y="4"/>
                  </a:lnTo>
                  <a:lnTo>
                    <a:pt x="192" y="4"/>
                  </a:lnTo>
                  <a:lnTo>
                    <a:pt x="193" y="4"/>
                  </a:lnTo>
                  <a:lnTo>
                    <a:pt x="194" y="3"/>
                  </a:lnTo>
                  <a:lnTo>
                    <a:pt x="195" y="3"/>
                  </a:lnTo>
                  <a:lnTo>
                    <a:pt x="197" y="1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98" y="1"/>
                  </a:lnTo>
                  <a:lnTo>
                    <a:pt x="198" y="1"/>
                  </a:lnTo>
                  <a:lnTo>
                    <a:pt x="198" y="1"/>
                  </a:lnTo>
                  <a:lnTo>
                    <a:pt x="201" y="4"/>
                  </a:lnTo>
                  <a:lnTo>
                    <a:pt x="205" y="7"/>
                  </a:lnTo>
                  <a:lnTo>
                    <a:pt x="205" y="7"/>
                  </a:lnTo>
                  <a:lnTo>
                    <a:pt x="206" y="7"/>
                  </a:lnTo>
                  <a:lnTo>
                    <a:pt x="206" y="7"/>
                  </a:lnTo>
                  <a:lnTo>
                    <a:pt x="209" y="10"/>
                  </a:lnTo>
                  <a:lnTo>
                    <a:pt x="209" y="10"/>
                  </a:lnTo>
                  <a:lnTo>
                    <a:pt x="211" y="12"/>
                  </a:lnTo>
                  <a:lnTo>
                    <a:pt x="211" y="12"/>
                  </a:lnTo>
                  <a:lnTo>
                    <a:pt x="210" y="13"/>
                  </a:lnTo>
                  <a:lnTo>
                    <a:pt x="208" y="14"/>
                  </a:lnTo>
                  <a:lnTo>
                    <a:pt x="206" y="15"/>
                  </a:lnTo>
                  <a:lnTo>
                    <a:pt x="206" y="16"/>
                  </a:lnTo>
                  <a:lnTo>
                    <a:pt x="206" y="16"/>
                  </a:lnTo>
                  <a:lnTo>
                    <a:pt x="206" y="16"/>
                  </a:lnTo>
                  <a:lnTo>
                    <a:pt x="206" y="17"/>
                  </a:lnTo>
                  <a:lnTo>
                    <a:pt x="206" y="17"/>
                  </a:lnTo>
                  <a:lnTo>
                    <a:pt x="207" y="17"/>
                  </a:lnTo>
                  <a:lnTo>
                    <a:pt x="207" y="17"/>
                  </a:lnTo>
                  <a:lnTo>
                    <a:pt x="207" y="17"/>
                  </a:lnTo>
                  <a:lnTo>
                    <a:pt x="207" y="17"/>
                  </a:lnTo>
                  <a:lnTo>
                    <a:pt x="207" y="17"/>
                  </a:lnTo>
                  <a:lnTo>
                    <a:pt x="207" y="17"/>
                  </a:lnTo>
                  <a:lnTo>
                    <a:pt x="207" y="17"/>
                  </a:lnTo>
                  <a:lnTo>
                    <a:pt x="207" y="17"/>
                  </a:lnTo>
                  <a:lnTo>
                    <a:pt x="207" y="17"/>
                  </a:lnTo>
                  <a:lnTo>
                    <a:pt x="207" y="18"/>
                  </a:lnTo>
                  <a:lnTo>
                    <a:pt x="207" y="18"/>
                  </a:lnTo>
                  <a:lnTo>
                    <a:pt x="207" y="18"/>
                  </a:lnTo>
                  <a:lnTo>
                    <a:pt x="207" y="18"/>
                  </a:lnTo>
                  <a:lnTo>
                    <a:pt x="207" y="18"/>
                  </a:lnTo>
                  <a:lnTo>
                    <a:pt x="206" y="19"/>
                  </a:lnTo>
                  <a:lnTo>
                    <a:pt x="206" y="19"/>
                  </a:lnTo>
                  <a:lnTo>
                    <a:pt x="206" y="19"/>
                  </a:lnTo>
                  <a:lnTo>
                    <a:pt x="204" y="19"/>
                  </a:lnTo>
                  <a:lnTo>
                    <a:pt x="204" y="18"/>
                  </a:lnTo>
                  <a:lnTo>
                    <a:pt x="204" y="18"/>
                  </a:lnTo>
                  <a:lnTo>
                    <a:pt x="204" y="18"/>
                  </a:lnTo>
                  <a:lnTo>
                    <a:pt x="204" y="18"/>
                  </a:lnTo>
                  <a:lnTo>
                    <a:pt x="204" y="18"/>
                  </a:lnTo>
                  <a:lnTo>
                    <a:pt x="204" y="18"/>
                  </a:lnTo>
                  <a:lnTo>
                    <a:pt x="203" y="18"/>
                  </a:lnTo>
                  <a:lnTo>
                    <a:pt x="203" y="18"/>
                  </a:lnTo>
                  <a:lnTo>
                    <a:pt x="203" y="18"/>
                  </a:lnTo>
                  <a:lnTo>
                    <a:pt x="203" y="19"/>
                  </a:lnTo>
                  <a:lnTo>
                    <a:pt x="203" y="21"/>
                  </a:lnTo>
                  <a:lnTo>
                    <a:pt x="203" y="21"/>
                  </a:lnTo>
                  <a:lnTo>
                    <a:pt x="203" y="21"/>
                  </a:lnTo>
                  <a:lnTo>
                    <a:pt x="203" y="21"/>
                  </a:lnTo>
                  <a:lnTo>
                    <a:pt x="203" y="21"/>
                  </a:lnTo>
                  <a:lnTo>
                    <a:pt x="204" y="21"/>
                  </a:lnTo>
                  <a:lnTo>
                    <a:pt x="204" y="21"/>
                  </a:lnTo>
                  <a:lnTo>
                    <a:pt x="204" y="21"/>
                  </a:lnTo>
                  <a:lnTo>
                    <a:pt x="204" y="22"/>
                  </a:lnTo>
                  <a:lnTo>
                    <a:pt x="205" y="22"/>
                  </a:lnTo>
                  <a:lnTo>
                    <a:pt x="207" y="22"/>
                  </a:lnTo>
                  <a:lnTo>
                    <a:pt x="208" y="22"/>
                  </a:lnTo>
                  <a:lnTo>
                    <a:pt x="208" y="22"/>
                  </a:lnTo>
                  <a:lnTo>
                    <a:pt x="208" y="22"/>
                  </a:lnTo>
                  <a:lnTo>
                    <a:pt x="208" y="22"/>
                  </a:lnTo>
                  <a:lnTo>
                    <a:pt x="208" y="21"/>
                  </a:lnTo>
                  <a:lnTo>
                    <a:pt x="208" y="21"/>
                  </a:lnTo>
                  <a:lnTo>
                    <a:pt x="208" y="21"/>
                  </a:lnTo>
                  <a:lnTo>
                    <a:pt x="208" y="21"/>
                  </a:lnTo>
                  <a:lnTo>
                    <a:pt x="208" y="21"/>
                  </a:lnTo>
                  <a:lnTo>
                    <a:pt x="209" y="21"/>
                  </a:lnTo>
                  <a:lnTo>
                    <a:pt x="209" y="21"/>
                  </a:lnTo>
                  <a:lnTo>
                    <a:pt x="217" y="20"/>
                  </a:lnTo>
                  <a:lnTo>
                    <a:pt x="217" y="20"/>
                  </a:lnTo>
                  <a:lnTo>
                    <a:pt x="217" y="20"/>
                  </a:lnTo>
                  <a:lnTo>
                    <a:pt x="217" y="20"/>
                  </a:lnTo>
                  <a:lnTo>
                    <a:pt x="217" y="20"/>
                  </a:lnTo>
                  <a:lnTo>
                    <a:pt x="217" y="21"/>
                  </a:lnTo>
                  <a:lnTo>
                    <a:pt x="217" y="21"/>
                  </a:lnTo>
                  <a:lnTo>
                    <a:pt x="217" y="21"/>
                  </a:lnTo>
                  <a:lnTo>
                    <a:pt x="218" y="21"/>
                  </a:lnTo>
                  <a:lnTo>
                    <a:pt x="218" y="21"/>
                  </a:lnTo>
                  <a:lnTo>
                    <a:pt x="221" y="23"/>
                  </a:lnTo>
                  <a:lnTo>
                    <a:pt x="221" y="23"/>
                  </a:lnTo>
                  <a:lnTo>
                    <a:pt x="221" y="23"/>
                  </a:lnTo>
                  <a:lnTo>
                    <a:pt x="222" y="24"/>
                  </a:lnTo>
                  <a:lnTo>
                    <a:pt x="223" y="24"/>
                  </a:lnTo>
                  <a:lnTo>
                    <a:pt x="223" y="24"/>
                  </a:lnTo>
                  <a:lnTo>
                    <a:pt x="223" y="23"/>
                  </a:lnTo>
                  <a:lnTo>
                    <a:pt x="224" y="24"/>
                  </a:lnTo>
                  <a:lnTo>
                    <a:pt x="225" y="24"/>
                  </a:lnTo>
                  <a:lnTo>
                    <a:pt x="225" y="24"/>
                  </a:lnTo>
                  <a:lnTo>
                    <a:pt x="225" y="25"/>
                  </a:lnTo>
                  <a:lnTo>
                    <a:pt x="225" y="25"/>
                  </a:lnTo>
                  <a:lnTo>
                    <a:pt x="225" y="25"/>
                  </a:lnTo>
                  <a:lnTo>
                    <a:pt x="225" y="25"/>
                  </a:lnTo>
                  <a:lnTo>
                    <a:pt x="225" y="25"/>
                  </a:lnTo>
                  <a:lnTo>
                    <a:pt x="224" y="26"/>
                  </a:lnTo>
                  <a:lnTo>
                    <a:pt x="224" y="26"/>
                  </a:lnTo>
                  <a:lnTo>
                    <a:pt x="224" y="27"/>
                  </a:lnTo>
                  <a:lnTo>
                    <a:pt x="227" y="27"/>
                  </a:lnTo>
                  <a:lnTo>
                    <a:pt x="226" y="28"/>
                  </a:lnTo>
                  <a:lnTo>
                    <a:pt x="226" y="28"/>
                  </a:lnTo>
                  <a:lnTo>
                    <a:pt x="226" y="28"/>
                  </a:lnTo>
                  <a:lnTo>
                    <a:pt x="227" y="28"/>
                  </a:lnTo>
                  <a:lnTo>
                    <a:pt x="227" y="28"/>
                  </a:lnTo>
                  <a:lnTo>
                    <a:pt x="227" y="29"/>
                  </a:lnTo>
                  <a:lnTo>
                    <a:pt x="227" y="29"/>
                  </a:lnTo>
                  <a:lnTo>
                    <a:pt x="227" y="29"/>
                  </a:lnTo>
                  <a:lnTo>
                    <a:pt x="228" y="29"/>
                  </a:lnTo>
                  <a:lnTo>
                    <a:pt x="229" y="29"/>
                  </a:lnTo>
                  <a:lnTo>
                    <a:pt x="233" y="30"/>
                  </a:lnTo>
                  <a:lnTo>
                    <a:pt x="235" y="32"/>
                  </a:lnTo>
                  <a:lnTo>
                    <a:pt x="236" y="33"/>
                  </a:lnTo>
                  <a:lnTo>
                    <a:pt x="237" y="33"/>
                  </a:lnTo>
                  <a:lnTo>
                    <a:pt x="238" y="34"/>
                  </a:lnTo>
                  <a:lnTo>
                    <a:pt x="240" y="34"/>
                  </a:lnTo>
                  <a:lnTo>
                    <a:pt x="240" y="34"/>
                  </a:lnTo>
                  <a:lnTo>
                    <a:pt x="240" y="34"/>
                  </a:lnTo>
                  <a:lnTo>
                    <a:pt x="240" y="35"/>
                  </a:lnTo>
                  <a:lnTo>
                    <a:pt x="241" y="35"/>
                  </a:lnTo>
                  <a:lnTo>
                    <a:pt x="242" y="34"/>
                  </a:lnTo>
                  <a:lnTo>
                    <a:pt x="244" y="33"/>
                  </a:lnTo>
                  <a:lnTo>
                    <a:pt x="244" y="33"/>
                  </a:lnTo>
                  <a:lnTo>
                    <a:pt x="244" y="33"/>
                  </a:lnTo>
                  <a:lnTo>
                    <a:pt x="246" y="33"/>
                  </a:lnTo>
                  <a:lnTo>
                    <a:pt x="246" y="33"/>
                  </a:lnTo>
                  <a:lnTo>
                    <a:pt x="248" y="32"/>
                  </a:lnTo>
                  <a:lnTo>
                    <a:pt x="248" y="32"/>
                  </a:lnTo>
                  <a:lnTo>
                    <a:pt x="248" y="32"/>
                  </a:lnTo>
                  <a:lnTo>
                    <a:pt x="248" y="32"/>
                  </a:lnTo>
                  <a:lnTo>
                    <a:pt x="248" y="32"/>
                  </a:lnTo>
                  <a:lnTo>
                    <a:pt x="248" y="32"/>
                  </a:lnTo>
                  <a:lnTo>
                    <a:pt x="248" y="32"/>
                  </a:lnTo>
                  <a:lnTo>
                    <a:pt x="248" y="32"/>
                  </a:lnTo>
                  <a:lnTo>
                    <a:pt x="248" y="32"/>
                  </a:lnTo>
                  <a:lnTo>
                    <a:pt x="249" y="32"/>
                  </a:lnTo>
                  <a:lnTo>
                    <a:pt x="249" y="32"/>
                  </a:lnTo>
                  <a:lnTo>
                    <a:pt x="252" y="32"/>
                  </a:lnTo>
                  <a:lnTo>
                    <a:pt x="252" y="32"/>
                  </a:lnTo>
                  <a:lnTo>
                    <a:pt x="253" y="37"/>
                  </a:lnTo>
                  <a:lnTo>
                    <a:pt x="253" y="37"/>
                  </a:lnTo>
                  <a:lnTo>
                    <a:pt x="253" y="38"/>
                  </a:lnTo>
                  <a:lnTo>
                    <a:pt x="253" y="39"/>
                  </a:lnTo>
                  <a:lnTo>
                    <a:pt x="252" y="40"/>
                  </a:lnTo>
                  <a:lnTo>
                    <a:pt x="252" y="42"/>
                  </a:lnTo>
                  <a:lnTo>
                    <a:pt x="252" y="44"/>
                  </a:lnTo>
                  <a:lnTo>
                    <a:pt x="251" y="44"/>
                  </a:lnTo>
                  <a:lnTo>
                    <a:pt x="251" y="45"/>
                  </a:lnTo>
                  <a:lnTo>
                    <a:pt x="251" y="46"/>
                  </a:lnTo>
                  <a:lnTo>
                    <a:pt x="250" y="47"/>
                  </a:lnTo>
                  <a:lnTo>
                    <a:pt x="250" y="47"/>
                  </a:lnTo>
                  <a:lnTo>
                    <a:pt x="250" y="47"/>
                  </a:lnTo>
                  <a:lnTo>
                    <a:pt x="250" y="49"/>
                  </a:lnTo>
                  <a:lnTo>
                    <a:pt x="249" y="50"/>
                  </a:lnTo>
                  <a:lnTo>
                    <a:pt x="247" y="53"/>
                  </a:lnTo>
                  <a:lnTo>
                    <a:pt x="244" y="56"/>
                  </a:lnTo>
                  <a:lnTo>
                    <a:pt x="242" y="60"/>
                  </a:lnTo>
                  <a:lnTo>
                    <a:pt x="238" y="64"/>
                  </a:lnTo>
                  <a:lnTo>
                    <a:pt x="237" y="66"/>
                  </a:lnTo>
                  <a:lnTo>
                    <a:pt x="237" y="66"/>
                  </a:lnTo>
                  <a:lnTo>
                    <a:pt x="237" y="66"/>
                  </a:lnTo>
                  <a:lnTo>
                    <a:pt x="237" y="67"/>
                  </a:lnTo>
                  <a:lnTo>
                    <a:pt x="235" y="68"/>
                  </a:lnTo>
                  <a:lnTo>
                    <a:pt x="235" y="69"/>
                  </a:lnTo>
                  <a:lnTo>
                    <a:pt x="234" y="70"/>
                  </a:lnTo>
                  <a:lnTo>
                    <a:pt x="234" y="71"/>
                  </a:lnTo>
                  <a:lnTo>
                    <a:pt x="232" y="72"/>
                  </a:lnTo>
                  <a:lnTo>
                    <a:pt x="232" y="72"/>
                  </a:lnTo>
                  <a:lnTo>
                    <a:pt x="231" y="73"/>
                  </a:lnTo>
                  <a:lnTo>
                    <a:pt x="231" y="74"/>
                  </a:lnTo>
                  <a:lnTo>
                    <a:pt x="231" y="74"/>
                  </a:lnTo>
                  <a:lnTo>
                    <a:pt x="231" y="74"/>
                  </a:lnTo>
                  <a:lnTo>
                    <a:pt x="230" y="75"/>
                  </a:lnTo>
                  <a:lnTo>
                    <a:pt x="230" y="75"/>
                  </a:lnTo>
                  <a:lnTo>
                    <a:pt x="229" y="76"/>
                  </a:lnTo>
                  <a:lnTo>
                    <a:pt x="226" y="78"/>
                  </a:lnTo>
                  <a:lnTo>
                    <a:pt x="226" y="78"/>
                  </a:lnTo>
                  <a:lnTo>
                    <a:pt x="224" y="80"/>
                  </a:lnTo>
                  <a:lnTo>
                    <a:pt x="224" y="80"/>
                  </a:lnTo>
                  <a:lnTo>
                    <a:pt x="224" y="80"/>
                  </a:lnTo>
                  <a:lnTo>
                    <a:pt x="224" y="80"/>
                  </a:lnTo>
                  <a:lnTo>
                    <a:pt x="223" y="81"/>
                  </a:lnTo>
                  <a:lnTo>
                    <a:pt x="223" y="81"/>
                  </a:lnTo>
                  <a:lnTo>
                    <a:pt x="223" y="81"/>
                  </a:lnTo>
                  <a:lnTo>
                    <a:pt x="223" y="81"/>
                  </a:lnTo>
                  <a:lnTo>
                    <a:pt x="221" y="82"/>
                  </a:lnTo>
                  <a:lnTo>
                    <a:pt x="221" y="82"/>
                  </a:lnTo>
                  <a:lnTo>
                    <a:pt x="220" y="83"/>
                  </a:lnTo>
                  <a:lnTo>
                    <a:pt x="218" y="84"/>
                  </a:lnTo>
                  <a:lnTo>
                    <a:pt x="217" y="84"/>
                  </a:lnTo>
                  <a:lnTo>
                    <a:pt x="216" y="84"/>
                  </a:lnTo>
                  <a:lnTo>
                    <a:pt x="212" y="86"/>
                  </a:lnTo>
                  <a:lnTo>
                    <a:pt x="209" y="88"/>
                  </a:lnTo>
                  <a:lnTo>
                    <a:pt x="206" y="89"/>
                  </a:lnTo>
                  <a:lnTo>
                    <a:pt x="203" y="91"/>
                  </a:lnTo>
                  <a:lnTo>
                    <a:pt x="201" y="92"/>
                  </a:lnTo>
                  <a:lnTo>
                    <a:pt x="200" y="92"/>
                  </a:lnTo>
                  <a:lnTo>
                    <a:pt x="199" y="93"/>
                  </a:lnTo>
                  <a:lnTo>
                    <a:pt x="198" y="93"/>
                  </a:lnTo>
                  <a:lnTo>
                    <a:pt x="198" y="93"/>
                  </a:lnTo>
                  <a:lnTo>
                    <a:pt x="198" y="93"/>
                  </a:lnTo>
                  <a:lnTo>
                    <a:pt x="198" y="94"/>
                  </a:lnTo>
                  <a:lnTo>
                    <a:pt x="197" y="94"/>
                  </a:lnTo>
                  <a:lnTo>
                    <a:pt x="195" y="94"/>
                  </a:lnTo>
                  <a:lnTo>
                    <a:pt x="195" y="95"/>
                  </a:lnTo>
                  <a:lnTo>
                    <a:pt x="194" y="95"/>
                  </a:lnTo>
                  <a:lnTo>
                    <a:pt x="194" y="95"/>
                  </a:lnTo>
                  <a:lnTo>
                    <a:pt x="194" y="95"/>
                  </a:lnTo>
                  <a:lnTo>
                    <a:pt x="194" y="95"/>
                  </a:lnTo>
                  <a:lnTo>
                    <a:pt x="194" y="95"/>
                  </a:lnTo>
                  <a:lnTo>
                    <a:pt x="194" y="95"/>
                  </a:lnTo>
                  <a:lnTo>
                    <a:pt x="193" y="95"/>
                  </a:lnTo>
                  <a:lnTo>
                    <a:pt x="193" y="95"/>
                  </a:lnTo>
                  <a:lnTo>
                    <a:pt x="193" y="95"/>
                  </a:lnTo>
                  <a:lnTo>
                    <a:pt x="193" y="95"/>
                  </a:lnTo>
                  <a:lnTo>
                    <a:pt x="193" y="95"/>
                  </a:lnTo>
                  <a:lnTo>
                    <a:pt x="190" y="96"/>
                  </a:lnTo>
                  <a:lnTo>
                    <a:pt x="190" y="96"/>
                  </a:lnTo>
                  <a:lnTo>
                    <a:pt x="189" y="97"/>
                  </a:lnTo>
                  <a:lnTo>
                    <a:pt x="189" y="97"/>
                  </a:lnTo>
                  <a:lnTo>
                    <a:pt x="189" y="97"/>
                  </a:lnTo>
                  <a:lnTo>
                    <a:pt x="189" y="97"/>
                  </a:lnTo>
                  <a:lnTo>
                    <a:pt x="189" y="97"/>
                  </a:lnTo>
                  <a:lnTo>
                    <a:pt x="189" y="97"/>
                  </a:lnTo>
                  <a:lnTo>
                    <a:pt x="188" y="98"/>
                  </a:lnTo>
                  <a:lnTo>
                    <a:pt x="188" y="98"/>
                  </a:lnTo>
                  <a:lnTo>
                    <a:pt x="187" y="99"/>
                  </a:lnTo>
                  <a:lnTo>
                    <a:pt x="186" y="101"/>
                  </a:lnTo>
                  <a:lnTo>
                    <a:pt x="186" y="101"/>
                  </a:lnTo>
                  <a:lnTo>
                    <a:pt x="186" y="101"/>
                  </a:lnTo>
                  <a:lnTo>
                    <a:pt x="185" y="101"/>
                  </a:lnTo>
                  <a:lnTo>
                    <a:pt x="185" y="101"/>
                  </a:lnTo>
                  <a:lnTo>
                    <a:pt x="185" y="101"/>
                  </a:lnTo>
                  <a:lnTo>
                    <a:pt x="185" y="101"/>
                  </a:lnTo>
                  <a:lnTo>
                    <a:pt x="185" y="101"/>
                  </a:lnTo>
                  <a:lnTo>
                    <a:pt x="185" y="102"/>
                  </a:lnTo>
                  <a:lnTo>
                    <a:pt x="185" y="102"/>
                  </a:lnTo>
                  <a:lnTo>
                    <a:pt x="185" y="102"/>
                  </a:lnTo>
                  <a:lnTo>
                    <a:pt x="184" y="103"/>
                  </a:lnTo>
                  <a:lnTo>
                    <a:pt x="184" y="103"/>
                  </a:lnTo>
                  <a:lnTo>
                    <a:pt x="184" y="104"/>
                  </a:lnTo>
                  <a:lnTo>
                    <a:pt x="184" y="104"/>
                  </a:lnTo>
                  <a:lnTo>
                    <a:pt x="184" y="105"/>
                  </a:lnTo>
                  <a:lnTo>
                    <a:pt x="184" y="105"/>
                  </a:lnTo>
                  <a:lnTo>
                    <a:pt x="183" y="105"/>
                  </a:lnTo>
                  <a:lnTo>
                    <a:pt x="183" y="105"/>
                  </a:lnTo>
                  <a:lnTo>
                    <a:pt x="183" y="105"/>
                  </a:lnTo>
                  <a:lnTo>
                    <a:pt x="183" y="105"/>
                  </a:lnTo>
                  <a:lnTo>
                    <a:pt x="183" y="106"/>
                  </a:lnTo>
                  <a:lnTo>
                    <a:pt x="183" y="106"/>
                  </a:lnTo>
                  <a:lnTo>
                    <a:pt x="182" y="107"/>
                  </a:lnTo>
                  <a:lnTo>
                    <a:pt x="182" y="108"/>
                  </a:lnTo>
                  <a:lnTo>
                    <a:pt x="181" y="108"/>
                  </a:lnTo>
                  <a:lnTo>
                    <a:pt x="181" y="109"/>
                  </a:lnTo>
                  <a:lnTo>
                    <a:pt x="181" y="109"/>
                  </a:lnTo>
                  <a:lnTo>
                    <a:pt x="181" y="109"/>
                  </a:lnTo>
                  <a:lnTo>
                    <a:pt x="180" y="109"/>
                  </a:lnTo>
                  <a:lnTo>
                    <a:pt x="180" y="110"/>
                  </a:lnTo>
                  <a:lnTo>
                    <a:pt x="180" y="110"/>
                  </a:lnTo>
                  <a:lnTo>
                    <a:pt x="179" y="110"/>
                  </a:lnTo>
                  <a:lnTo>
                    <a:pt x="179" y="110"/>
                  </a:lnTo>
                  <a:lnTo>
                    <a:pt x="179" y="110"/>
                  </a:lnTo>
                  <a:lnTo>
                    <a:pt x="179" y="110"/>
                  </a:lnTo>
                  <a:lnTo>
                    <a:pt x="179" y="111"/>
                  </a:lnTo>
                  <a:lnTo>
                    <a:pt x="179" y="111"/>
                  </a:lnTo>
                  <a:lnTo>
                    <a:pt x="179" y="111"/>
                  </a:lnTo>
                  <a:lnTo>
                    <a:pt x="179" y="111"/>
                  </a:lnTo>
                  <a:lnTo>
                    <a:pt x="179" y="111"/>
                  </a:lnTo>
                  <a:lnTo>
                    <a:pt x="179" y="111"/>
                  </a:lnTo>
                  <a:lnTo>
                    <a:pt x="179" y="111"/>
                  </a:lnTo>
                  <a:lnTo>
                    <a:pt x="178" y="112"/>
                  </a:lnTo>
                  <a:lnTo>
                    <a:pt x="177" y="113"/>
                  </a:lnTo>
                  <a:lnTo>
                    <a:pt x="177" y="113"/>
                  </a:lnTo>
                  <a:lnTo>
                    <a:pt x="177" y="113"/>
                  </a:lnTo>
                  <a:lnTo>
                    <a:pt x="177" y="113"/>
                  </a:lnTo>
                  <a:lnTo>
                    <a:pt x="176" y="115"/>
                  </a:lnTo>
                  <a:lnTo>
                    <a:pt x="176" y="115"/>
                  </a:lnTo>
                  <a:lnTo>
                    <a:pt x="176" y="116"/>
                  </a:lnTo>
                  <a:lnTo>
                    <a:pt x="176" y="116"/>
                  </a:lnTo>
                  <a:lnTo>
                    <a:pt x="174" y="119"/>
                  </a:lnTo>
                  <a:lnTo>
                    <a:pt x="170" y="125"/>
                  </a:lnTo>
                  <a:lnTo>
                    <a:pt x="169" y="126"/>
                  </a:lnTo>
                  <a:lnTo>
                    <a:pt x="168" y="129"/>
                  </a:lnTo>
                  <a:lnTo>
                    <a:pt x="166" y="131"/>
                  </a:lnTo>
                  <a:lnTo>
                    <a:pt x="166" y="131"/>
                  </a:lnTo>
                  <a:lnTo>
                    <a:pt x="166" y="132"/>
                  </a:lnTo>
                  <a:lnTo>
                    <a:pt x="166" y="132"/>
                  </a:lnTo>
                  <a:lnTo>
                    <a:pt x="164" y="134"/>
                  </a:lnTo>
                  <a:lnTo>
                    <a:pt x="162" y="138"/>
                  </a:lnTo>
                  <a:lnTo>
                    <a:pt x="161" y="139"/>
                  </a:lnTo>
                  <a:lnTo>
                    <a:pt x="161" y="139"/>
                  </a:lnTo>
                  <a:lnTo>
                    <a:pt x="160" y="140"/>
                  </a:lnTo>
                  <a:lnTo>
                    <a:pt x="160" y="141"/>
                  </a:lnTo>
                  <a:lnTo>
                    <a:pt x="160" y="141"/>
                  </a:lnTo>
                  <a:lnTo>
                    <a:pt x="160" y="141"/>
                  </a:lnTo>
                  <a:lnTo>
                    <a:pt x="160" y="141"/>
                  </a:lnTo>
                  <a:lnTo>
                    <a:pt x="159" y="141"/>
                  </a:lnTo>
                  <a:lnTo>
                    <a:pt x="159" y="141"/>
                  </a:lnTo>
                  <a:lnTo>
                    <a:pt x="159" y="142"/>
                  </a:lnTo>
                  <a:lnTo>
                    <a:pt x="158" y="143"/>
                  </a:lnTo>
                  <a:lnTo>
                    <a:pt x="158" y="143"/>
                  </a:lnTo>
                  <a:lnTo>
                    <a:pt x="157" y="144"/>
                  </a:lnTo>
                  <a:lnTo>
                    <a:pt x="156" y="146"/>
                  </a:lnTo>
                  <a:lnTo>
                    <a:pt x="154" y="149"/>
                  </a:lnTo>
                  <a:lnTo>
                    <a:pt x="154" y="150"/>
                  </a:lnTo>
                  <a:lnTo>
                    <a:pt x="152" y="152"/>
                  </a:lnTo>
                  <a:lnTo>
                    <a:pt x="151" y="153"/>
                  </a:lnTo>
                  <a:lnTo>
                    <a:pt x="151" y="154"/>
                  </a:lnTo>
                  <a:lnTo>
                    <a:pt x="151" y="154"/>
                  </a:lnTo>
                  <a:lnTo>
                    <a:pt x="150" y="154"/>
                  </a:lnTo>
                  <a:lnTo>
                    <a:pt x="150" y="154"/>
                  </a:lnTo>
                  <a:lnTo>
                    <a:pt x="150" y="154"/>
                  </a:lnTo>
                  <a:lnTo>
                    <a:pt x="150" y="154"/>
                  </a:lnTo>
                  <a:lnTo>
                    <a:pt x="150" y="155"/>
                  </a:lnTo>
                  <a:lnTo>
                    <a:pt x="149" y="155"/>
                  </a:lnTo>
                  <a:lnTo>
                    <a:pt x="149" y="155"/>
                  </a:lnTo>
                  <a:lnTo>
                    <a:pt x="149" y="155"/>
                  </a:lnTo>
                  <a:lnTo>
                    <a:pt x="149" y="155"/>
                  </a:lnTo>
                  <a:lnTo>
                    <a:pt x="149" y="155"/>
                  </a:lnTo>
                  <a:lnTo>
                    <a:pt x="148" y="156"/>
                  </a:lnTo>
                  <a:lnTo>
                    <a:pt x="148" y="156"/>
                  </a:lnTo>
                  <a:lnTo>
                    <a:pt x="148" y="156"/>
                  </a:lnTo>
                  <a:lnTo>
                    <a:pt x="148" y="156"/>
                  </a:lnTo>
                  <a:lnTo>
                    <a:pt x="148" y="157"/>
                  </a:lnTo>
                  <a:lnTo>
                    <a:pt x="148" y="157"/>
                  </a:lnTo>
                  <a:lnTo>
                    <a:pt x="148" y="157"/>
                  </a:lnTo>
                  <a:lnTo>
                    <a:pt x="148" y="157"/>
                  </a:lnTo>
                  <a:lnTo>
                    <a:pt x="147" y="158"/>
                  </a:lnTo>
                  <a:lnTo>
                    <a:pt x="147" y="158"/>
                  </a:lnTo>
                  <a:lnTo>
                    <a:pt x="147" y="159"/>
                  </a:lnTo>
                  <a:lnTo>
                    <a:pt x="147" y="159"/>
                  </a:lnTo>
                  <a:lnTo>
                    <a:pt x="147" y="159"/>
                  </a:lnTo>
                  <a:lnTo>
                    <a:pt x="147" y="160"/>
                  </a:lnTo>
                  <a:lnTo>
                    <a:pt x="147" y="160"/>
                  </a:lnTo>
                  <a:lnTo>
                    <a:pt x="147" y="160"/>
                  </a:lnTo>
                  <a:lnTo>
                    <a:pt x="147" y="165"/>
                  </a:lnTo>
                  <a:lnTo>
                    <a:pt x="146" y="166"/>
                  </a:lnTo>
                  <a:lnTo>
                    <a:pt x="147" y="170"/>
                  </a:lnTo>
                  <a:lnTo>
                    <a:pt x="146" y="171"/>
                  </a:lnTo>
                  <a:lnTo>
                    <a:pt x="146" y="174"/>
                  </a:lnTo>
                  <a:lnTo>
                    <a:pt x="146" y="174"/>
                  </a:lnTo>
                  <a:lnTo>
                    <a:pt x="146" y="174"/>
                  </a:lnTo>
                  <a:lnTo>
                    <a:pt x="146" y="176"/>
                  </a:lnTo>
                  <a:lnTo>
                    <a:pt x="145" y="178"/>
                  </a:lnTo>
                  <a:lnTo>
                    <a:pt x="145" y="178"/>
                  </a:lnTo>
                  <a:lnTo>
                    <a:pt x="145" y="179"/>
                  </a:lnTo>
                  <a:lnTo>
                    <a:pt x="145" y="179"/>
                  </a:lnTo>
                  <a:lnTo>
                    <a:pt x="145" y="180"/>
                  </a:lnTo>
                  <a:lnTo>
                    <a:pt x="145" y="182"/>
                  </a:lnTo>
                  <a:lnTo>
                    <a:pt x="145" y="185"/>
                  </a:lnTo>
                  <a:lnTo>
                    <a:pt x="145" y="185"/>
                  </a:lnTo>
                  <a:lnTo>
                    <a:pt x="144" y="190"/>
                  </a:lnTo>
                  <a:lnTo>
                    <a:pt x="144" y="190"/>
                  </a:lnTo>
                  <a:lnTo>
                    <a:pt x="144" y="190"/>
                  </a:lnTo>
                  <a:lnTo>
                    <a:pt x="144" y="191"/>
                  </a:lnTo>
                  <a:lnTo>
                    <a:pt x="144" y="193"/>
                  </a:lnTo>
                  <a:lnTo>
                    <a:pt x="144" y="193"/>
                  </a:lnTo>
                  <a:lnTo>
                    <a:pt x="144" y="193"/>
                  </a:lnTo>
                  <a:lnTo>
                    <a:pt x="144" y="194"/>
                  </a:lnTo>
                  <a:lnTo>
                    <a:pt x="144" y="194"/>
                  </a:lnTo>
                  <a:lnTo>
                    <a:pt x="144" y="194"/>
                  </a:lnTo>
                  <a:lnTo>
                    <a:pt x="144" y="194"/>
                  </a:lnTo>
                  <a:lnTo>
                    <a:pt x="144" y="195"/>
                  </a:lnTo>
                  <a:lnTo>
                    <a:pt x="144" y="195"/>
                  </a:lnTo>
                  <a:lnTo>
                    <a:pt x="144" y="196"/>
                  </a:lnTo>
                  <a:lnTo>
                    <a:pt x="143" y="198"/>
                  </a:lnTo>
                  <a:lnTo>
                    <a:pt x="141" y="203"/>
                  </a:lnTo>
                  <a:lnTo>
                    <a:pt x="140" y="205"/>
                  </a:lnTo>
                  <a:lnTo>
                    <a:pt x="140" y="205"/>
                  </a:lnTo>
                  <a:lnTo>
                    <a:pt x="140" y="206"/>
                  </a:lnTo>
                  <a:lnTo>
                    <a:pt x="138" y="212"/>
                  </a:lnTo>
                  <a:lnTo>
                    <a:pt x="136" y="217"/>
                  </a:lnTo>
                  <a:lnTo>
                    <a:pt x="134" y="220"/>
                  </a:lnTo>
                  <a:lnTo>
                    <a:pt x="134" y="221"/>
                  </a:lnTo>
                  <a:lnTo>
                    <a:pt x="130" y="226"/>
                  </a:lnTo>
                  <a:lnTo>
                    <a:pt x="130" y="227"/>
                  </a:lnTo>
                  <a:lnTo>
                    <a:pt x="129" y="228"/>
                  </a:lnTo>
                  <a:lnTo>
                    <a:pt x="128" y="229"/>
                  </a:lnTo>
                  <a:lnTo>
                    <a:pt x="126" y="231"/>
                  </a:lnTo>
                  <a:lnTo>
                    <a:pt x="126" y="231"/>
                  </a:lnTo>
                  <a:lnTo>
                    <a:pt x="126" y="232"/>
                  </a:lnTo>
                  <a:lnTo>
                    <a:pt x="126" y="232"/>
                  </a:lnTo>
                  <a:lnTo>
                    <a:pt x="125" y="233"/>
                  </a:lnTo>
                  <a:lnTo>
                    <a:pt x="124" y="233"/>
                  </a:lnTo>
                  <a:lnTo>
                    <a:pt x="121" y="234"/>
                  </a:lnTo>
                  <a:lnTo>
                    <a:pt x="118" y="234"/>
                  </a:lnTo>
                  <a:lnTo>
                    <a:pt x="118" y="234"/>
                  </a:lnTo>
                  <a:lnTo>
                    <a:pt x="118" y="234"/>
                  </a:lnTo>
                  <a:lnTo>
                    <a:pt x="118" y="234"/>
                  </a:lnTo>
                  <a:lnTo>
                    <a:pt x="114" y="234"/>
                  </a:lnTo>
                  <a:lnTo>
                    <a:pt x="113" y="234"/>
                  </a:lnTo>
                  <a:lnTo>
                    <a:pt x="113" y="234"/>
                  </a:lnTo>
                  <a:lnTo>
                    <a:pt x="113" y="235"/>
                  </a:lnTo>
                  <a:lnTo>
                    <a:pt x="112" y="235"/>
                  </a:lnTo>
                  <a:lnTo>
                    <a:pt x="109" y="236"/>
                  </a:lnTo>
                  <a:lnTo>
                    <a:pt x="109" y="236"/>
                  </a:lnTo>
                  <a:lnTo>
                    <a:pt x="109" y="237"/>
                  </a:lnTo>
                  <a:lnTo>
                    <a:pt x="108" y="237"/>
                  </a:lnTo>
                  <a:lnTo>
                    <a:pt x="108" y="237"/>
                  </a:lnTo>
                  <a:lnTo>
                    <a:pt x="108" y="237"/>
                  </a:lnTo>
                  <a:lnTo>
                    <a:pt x="107" y="237"/>
                  </a:lnTo>
                  <a:lnTo>
                    <a:pt x="107" y="237"/>
                  </a:lnTo>
                  <a:lnTo>
                    <a:pt x="107" y="237"/>
                  </a:lnTo>
                  <a:lnTo>
                    <a:pt x="107" y="237"/>
                  </a:lnTo>
                  <a:lnTo>
                    <a:pt x="105" y="237"/>
                  </a:lnTo>
                  <a:lnTo>
                    <a:pt x="101" y="237"/>
                  </a:lnTo>
                  <a:lnTo>
                    <a:pt x="101" y="237"/>
                  </a:lnTo>
                  <a:lnTo>
                    <a:pt x="100" y="237"/>
                  </a:lnTo>
                  <a:lnTo>
                    <a:pt x="98" y="237"/>
                  </a:lnTo>
                  <a:lnTo>
                    <a:pt x="97" y="237"/>
                  </a:lnTo>
                  <a:lnTo>
                    <a:pt x="96" y="237"/>
                  </a:lnTo>
                  <a:lnTo>
                    <a:pt x="96" y="237"/>
                  </a:lnTo>
                  <a:lnTo>
                    <a:pt x="96" y="237"/>
                  </a:lnTo>
                  <a:lnTo>
                    <a:pt x="96" y="237"/>
                  </a:lnTo>
                  <a:lnTo>
                    <a:pt x="96" y="237"/>
                  </a:lnTo>
                  <a:lnTo>
                    <a:pt x="96" y="237"/>
                  </a:lnTo>
                  <a:lnTo>
                    <a:pt x="95" y="237"/>
                  </a:lnTo>
                  <a:lnTo>
                    <a:pt x="95" y="237"/>
                  </a:lnTo>
                  <a:lnTo>
                    <a:pt x="94" y="236"/>
                  </a:lnTo>
                  <a:lnTo>
                    <a:pt x="94" y="236"/>
                  </a:lnTo>
                  <a:lnTo>
                    <a:pt x="93" y="236"/>
                  </a:lnTo>
                  <a:lnTo>
                    <a:pt x="89" y="234"/>
                  </a:lnTo>
                  <a:lnTo>
                    <a:pt x="89" y="234"/>
                  </a:lnTo>
                  <a:lnTo>
                    <a:pt x="89" y="234"/>
                  </a:lnTo>
                  <a:lnTo>
                    <a:pt x="89" y="234"/>
                  </a:lnTo>
                  <a:lnTo>
                    <a:pt x="88" y="234"/>
                  </a:lnTo>
                  <a:lnTo>
                    <a:pt x="87" y="234"/>
                  </a:lnTo>
                  <a:lnTo>
                    <a:pt x="86" y="234"/>
                  </a:lnTo>
                  <a:lnTo>
                    <a:pt x="86" y="234"/>
                  </a:lnTo>
                  <a:lnTo>
                    <a:pt x="85" y="234"/>
                  </a:lnTo>
                  <a:lnTo>
                    <a:pt x="85" y="234"/>
                  </a:lnTo>
                  <a:lnTo>
                    <a:pt x="85" y="234"/>
                  </a:lnTo>
                  <a:lnTo>
                    <a:pt x="84" y="234"/>
                  </a:lnTo>
                  <a:lnTo>
                    <a:pt x="81" y="235"/>
                  </a:lnTo>
                  <a:lnTo>
                    <a:pt x="80" y="236"/>
                  </a:lnTo>
                  <a:lnTo>
                    <a:pt x="76" y="236"/>
                  </a:lnTo>
                  <a:lnTo>
                    <a:pt x="74" y="236"/>
                  </a:lnTo>
                  <a:lnTo>
                    <a:pt x="67" y="238"/>
                  </a:lnTo>
                  <a:lnTo>
                    <a:pt x="67" y="238"/>
                  </a:lnTo>
                  <a:lnTo>
                    <a:pt x="67" y="238"/>
                  </a:lnTo>
                  <a:lnTo>
                    <a:pt x="67" y="238"/>
                  </a:lnTo>
                  <a:lnTo>
                    <a:pt x="66" y="239"/>
                  </a:lnTo>
                  <a:lnTo>
                    <a:pt x="65" y="239"/>
                  </a:lnTo>
                  <a:lnTo>
                    <a:pt x="64" y="239"/>
                  </a:lnTo>
                  <a:lnTo>
                    <a:pt x="64" y="239"/>
                  </a:lnTo>
                  <a:lnTo>
                    <a:pt x="64" y="239"/>
                  </a:lnTo>
                  <a:lnTo>
                    <a:pt x="62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0" y="240"/>
                  </a:lnTo>
                  <a:lnTo>
                    <a:pt x="60" y="240"/>
                  </a:lnTo>
                  <a:lnTo>
                    <a:pt x="59" y="240"/>
                  </a:lnTo>
                  <a:lnTo>
                    <a:pt x="59" y="240"/>
                  </a:lnTo>
                  <a:lnTo>
                    <a:pt x="59" y="240"/>
                  </a:lnTo>
                  <a:lnTo>
                    <a:pt x="58" y="240"/>
                  </a:lnTo>
                  <a:lnTo>
                    <a:pt x="58" y="239"/>
                  </a:lnTo>
                  <a:lnTo>
                    <a:pt x="58" y="239"/>
                  </a:lnTo>
                  <a:lnTo>
                    <a:pt x="56" y="239"/>
                  </a:lnTo>
                  <a:lnTo>
                    <a:pt x="56" y="239"/>
                  </a:lnTo>
                  <a:lnTo>
                    <a:pt x="54" y="240"/>
                  </a:lnTo>
                  <a:lnTo>
                    <a:pt x="54" y="240"/>
                  </a:lnTo>
                  <a:lnTo>
                    <a:pt x="54" y="240"/>
                  </a:lnTo>
                  <a:lnTo>
                    <a:pt x="53" y="240"/>
                  </a:lnTo>
                  <a:lnTo>
                    <a:pt x="52" y="240"/>
                  </a:lnTo>
                  <a:lnTo>
                    <a:pt x="51" y="241"/>
                  </a:lnTo>
                  <a:lnTo>
                    <a:pt x="51" y="241"/>
                  </a:lnTo>
                  <a:lnTo>
                    <a:pt x="51" y="241"/>
                  </a:lnTo>
                  <a:lnTo>
                    <a:pt x="50" y="241"/>
                  </a:lnTo>
                  <a:lnTo>
                    <a:pt x="47" y="242"/>
                  </a:lnTo>
                  <a:lnTo>
                    <a:pt x="43" y="242"/>
                  </a:lnTo>
                  <a:lnTo>
                    <a:pt x="43" y="242"/>
                  </a:lnTo>
                  <a:lnTo>
                    <a:pt x="43" y="242"/>
                  </a:lnTo>
                  <a:lnTo>
                    <a:pt x="43" y="242"/>
                  </a:lnTo>
                  <a:lnTo>
                    <a:pt x="42" y="242"/>
                  </a:lnTo>
                  <a:lnTo>
                    <a:pt x="42" y="242"/>
                  </a:lnTo>
                  <a:lnTo>
                    <a:pt x="42" y="242"/>
                  </a:lnTo>
                  <a:lnTo>
                    <a:pt x="42" y="241"/>
                  </a:lnTo>
                  <a:lnTo>
                    <a:pt x="41" y="241"/>
                  </a:lnTo>
                  <a:lnTo>
                    <a:pt x="41" y="241"/>
                  </a:lnTo>
                  <a:lnTo>
                    <a:pt x="41" y="241"/>
                  </a:lnTo>
                  <a:lnTo>
                    <a:pt x="40" y="241"/>
                  </a:lnTo>
                  <a:lnTo>
                    <a:pt x="40" y="240"/>
                  </a:lnTo>
                  <a:lnTo>
                    <a:pt x="39" y="240"/>
                  </a:lnTo>
                  <a:lnTo>
                    <a:pt x="39" y="240"/>
                  </a:lnTo>
                  <a:lnTo>
                    <a:pt x="39" y="239"/>
                  </a:lnTo>
                  <a:lnTo>
                    <a:pt x="39" y="239"/>
                  </a:lnTo>
                  <a:lnTo>
                    <a:pt x="38" y="239"/>
                  </a:lnTo>
                  <a:lnTo>
                    <a:pt x="38" y="239"/>
                  </a:lnTo>
                  <a:lnTo>
                    <a:pt x="38" y="239"/>
                  </a:lnTo>
                  <a:lnTo>
                    <a:pt x="38" y="239"/>
                  </a:lnTo>
                  <a:lnTo>
                    <a:pt x="37" y="239"/>
                  </a:lnTo>
                  <a:lnTo>
                    <a:pt x="37" y="239"/>
                  </a:lnTo>
                  <a:lnTo>
                    <a:pt x="37" y="239"/>
                  </a:lnTo>
                  <a:lnTo>
                    <a:pt x="37" y="239"/>
                  </a:lnTo>
                  <a:lnTo>
                    <a:pt x="35" y="239"/>
                  </a:lnTo>
                  <a:lnTo>
                    <a:pt x="34" y="239"/>
                  </a:lnTo>
                  <a:lnTo>
                    <a:pt x="34" y="239"/>
                  </a:lnTo>
                  <a:lnTo>
                    <a:pt x="33" y="238"/>
                  </a:lnTo>
                  <a:lnTo>
                    <a:pt x="33" y="238"/>
                  </a:lnTo>
                  <a:lnTo>
                    <a:pt x="33" y="238"/>
                  </a:lnTo>
                  <a:lnTo>
                    <a:pt x="33" y="238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18" name="Freeform 558"/>
            <p:cNvSpPr>
              <a:spLocks/>
            </p:cNvSpPr>
            <p:nvPr/>
          </p:nvSpPr>
          <p:spPr bwMode="auto">
            <a:xfrm>
              <a:off x="6792241" y="524930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19" name="Freeform 559"/>
            <p:cNvSpPr>
              <a:spLocks noEditPoints="1"/>
            </p:cNvSpPr>
            <p:nvPr/>
          </p:nvSpPr>
          <p:spPr bwMode="auto">
            <a:xfrm>
              <a:off x="5138093" y="5534811"/>
              <a:ext cx="691683" cy="735831"/>
            </a:xfrm>
            <a:custGeom>
              <a:avLst/>
              <a:gdLst>
                <a:gd name="T0" fmla="*/ 313 w 1211"/>
                <a:gd name="T1" fmla="*/ 128 h 1288"/>
                <a:gd name="T2" fmla="*/ 340 w 1211"/>
                <a:gd name="T3" fmla="*/ 161 h 1288"/>
                <a:gd name="T4" fmla="*/ 342 w 1211"/>
                <a:gd name="T5" fmla="*/ 204 h 1288"/>
                <a:gd name="T6" fmla="*/ 381 w 1211"/>
                <a:gd name="T7" fmla="*/ 236 h 1288"/>
                <a:gd name="T8" fmla="*/ 467 w 1211"/>
                <a:gd name="T9" fmla="*/ 256 h 1288"/>
                <a:gd name="T10" fmla="*/ 511 w 1211"/>
                <a:gd name="T11" fmla="*/ 211 h 1288"/>
                <a:gd name="T12" fmla="*/ 583 w 1211"/>
                <a:gd name="T13" fmla="*/ 160 h 1288"/>
                <a:gd name="T14" fmla="*/ 643 w 1211"/>
                <a:gd name="T15" fmla="*/ 182 h 1288"/>
                <a:gd name="T16" fmla="*/ 679 w 1211"/>
                <a:gd name="T17" fmla="*/ 207 h 1288"/>
                <a:gd name="T18" fmla="*/ 713 w 1211"/>
                <a:gd name="T19" fmla="*/ 253 h 1288"/>
                <a:gd name="T20" fmla="*/ 683 w 1211"/>
                <a:gd name="T21" fmla="*/ 302 h 1288"/>
                <a:gd name="T22" fmla="*/ 673 w 1211"/>
                <a:gd name="T23" fmla="*/ 384 h 1288"/>
                <a:gd name="T24" fmla="*/ 695 w 1211"/>
                <a:gd name="T25" fmla="*/ 413 h 1288"/>
                <a:gd name="T26" fmla="*/ 646 w 1211"/>
                <a:gd name="T27" fmla="*/ 507 h 1288"/>
                <a:gd name="T28" fmla="*/ 590 w 1211"/>
                <a:gd name="T29" fmla="*/ 584 h 1288"/>
                <a:gd name="T30" fmla="*/ 623 w 1211"/>
                <a:gd name="T31" fmla="*/ 652 h 1288"/>
                <a:gd name="T32" fmla="*/ 637 w 1211"/>
                <a:gd name="T33" fmla="*/ 692 h 1288"/>
                <a:gd name="T34" fmla="*/ 659 w 1211"/>
                <a:gd name="T35" fmla="*/ 710 h 1288"/>
                <a:gd name="T36" fmla="*/ 699 w 1211"/>
                <a:gd name="T37" fmla="*/ 708 h 1288"/>
                <a:gd name="T38" fmla="*/ 816 w 1211"/>
                <a:gd name="T39" fmla="*/ 701 h 1288"/>
                <a:gd name="T40" fmla="*/ 891 w 1211"/>
                <a:gd name="T41" fmla="*/ 696 h 1288"/>
                <a:gd name="T42" fmla="*/ 962 w 1211"/>
                <a:gd name="T43" fmla="*/ 720 h 1288"/>
                <a:gd name="T44" fmla="*/ 1017 w 1211"/>
                <a:gd name="T45" fmla="*/ 767 h 1288"/>
                <a:gd name="T46" fmla="*/ 1063 w 1211"/>
                <a:gd name="T47" fmla="*/ 781 h 1288"/>
                <a:gd name="T48" fmla="*/ 1064 w 1211"/>
                <a:gd name="T49" fmla="*/ 922 h 1288"/>
                <a:gd name="T50" fmla="*/ 1087 w 1211"/>
                <a:gd name="T51" fmla="*/ 954 h 1288"/>
                <a:gd name="T52" fmla="*/ 1140 w 1211"/>
                <a:gd name="T53" fmla="*/ 945 h 1288"/>
                <a:gd name="T54" fmla="*/ 1200 w 1211"/>
                <a:gd name="T55" fmla="*/ 1072 h 1288"/>
                <a:gd name="T56" fmla="*/ 1146 w 1211"/>
                <a:gd name="T57" fmla="*/ 1120 h 1288"/>
                <a:gd name="T58" fmla="*/ 1171 w 1211"/>
                <a:gd name="T59" fmla="*/ 1187 h 1288"/>
                <a:gd name="T60" fmla="*/ 1029 w 1211"/>
                <a:gd name="T61" fmla="*/ 1286 h 1288"/>
                <a:gd name="T62" fmla="*/ 884 w 1211"/>
                <a:gd name="T63" fmla="*/ 1181 h 1288"/>
                <a:gd name="T64" fmla="*/ 716 w 1211"/>
                <a:gd name="T65" fmla="*/ 1130 h 1288"/>
                <a:gd name="T66" fmla="*/ 581 w 1211"/>
                <a:gd name="T67" fmla="*/ 1062 h 1288"/>
                <a:gd name="T68" fmla="*/ 499 w 1211"/>
                <a:gd name="T69" fmla="*/ 976 h 1288"/>
                <a:gd name="T70" fmla="*/ 514 w 1211"/>
                <a:gd name="T71" fmla="*/ 954 h 1288"/>
                <a:gd name="T72" fmla="*/ 538 w 1211"/>
                <a:gd name="T73" fmla="*/ 912 h 1288"/>
                <a:gd name="T74" fmla="*/ 559 w 1211"/>
                <a:gd name="T75" fmla="*/ 810 h 1288"/>
                <a:gd name="T76" fmla="*/ 520 w 1211"/>
                <a:gd name="T77" fmla="*/ 794 h 1288"/>
                <a:gd name="T78" fmla="*/ 500 w 1211"/>
                <a:gd name="T79" fmla="*/ 767 h 1288"/>
                <a:gd name="T80" fmla="*/ 343 w 1211"/>
                <a:gd name="T81" fmla="*/ 689 h 1288"/>
                <a:gd name="T82" fmla="*/ 362 w 1211"/>
                <a:gd name="T83" fmla="*/ 648 h 1288"/>
                <a:gd name="T84" fmla="*/ 279 w 1211"/>
                <a:gd name="T85" fmla="*/ 565 h 1288"/>
                <a:gd name="T86" fmla="*/ 220 w 1211"/>
                <a:gd name="T87" fmla="*/ 557 h 1288"/>
                <a:gd name="T88" fmla="*/ 157 w 1211"/>
                <a:gd name="T89" fmla="*/ 559 h 1288"/>
                <a:gd name="T90" fmla="*/ 80 w 1211"/>
                <a:gd name="T91" fmla="*/ 552 h 1288"/>
                <a:gd name="T92" fmla="*/ 8 w 1211"/>
                <a:gd name="T93" fmla="*/ 497 h 1288"/>
                <a:gd name="T94" fmla="*/ 53 w 1211"/>
                <a:gd name="T95" fmla="*/ 441 h 1288"/>
                <a:gd name="T96" fmla="*/ 51 w 1211"/>
                <a:gd name="T97" fmla="*/ 384 h 1288"/>
                <a:gd name="T98" fmla="*/ 31 w 1211"/>
                <a:gd name="T99" fmla="*/ 292 h 1288"/>
                <a:gd name="T100" fmla="*/ 151 w 1211"/>
                <a:gd name="T101" fmla="*/ 267 h 1288"/>
                <a:gd name="T102" fmla="*/ 170 w 1211"/>
                <a:gd name="T103" fmla="*/ 235 h 1288"/>
                <a:gd name="T104" fmla="*/ 230 w 1211"/>
                <a:gd name="T105" fmla="*/ 230 h 1288"/>
                <a:gd name="T106" fmla="*/ 219 w 1211"/>
                <a:gd name="T107" fmla="*/ 167 h 1288"/>
                <a:gd name="T108" fmla="*/ 208 w 1211"/>
                <a:gd name="T109" fmla="*/ 123 h 1288"/>
                <a:gd name="T110" fmla="*/ 144 w 1211"/>
                <a:gd name="T111" fmla="*/ 115 h 1288"/>
                <a:gd name="T112" fmla="*/ 112 w 1211"/>
                <a:gd name="T113" fmla="*/ 85 h 1288"/>
                <a:gd name="T114" fmla="*/ 158 w 1211"/>
                <a:gd name="T115" fmla="*/ 79 h 1288"/>
                <a:gd name="T116" fmla="*/ 198 w 1211"/>
                <a:gd name="T117" fmla="*/ 0 h 1288"/>
                <a:gd name="T118" fmla="*/ 210 w 1211"/>
                <a:gd name="T119" fmla="*/ 72 h 1288"/>
                <a:gd name="T120" fmla="*/ 614 w 1211"/>
                <a:gd name="T121" fmla="*/ 316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11" h="1288">
                  <a:moveTo>
                    <a:pt x="210" y="72"/>
                  </a:moveTo>
                  <a:lnTo>
                    <a:pt x="236" y="86"/>
                  </a:lnTo>
                  <a:lnTo>
                    <a:pt x="249" y="89"/>
                  </a:lnTo>
                  <a:lnTo>
                    <a:pt x="268" y="92"/>
                  </a:lnTo>
                  <a:lnTo>
                    <a:pt x="282" y="95"/>
                  </a:lnTo>
                  <a:lnTo>
                    <a:pt x="282" y="96"/>
                  </a:lnTo>
                  <a:lnTo>
                    <a:pt x="286" y="100"/>
                  </a:lnTo>
                  <a:lnTo>
                    <a:pt x="289" y="101"/>
                  </a:lnTo>
                  <a:lnTo>
                    <a:pt x="293" y="106"/>
                  </a:lnTo>
                  <a:lnTo>
                    <a:pt x="298" y="107"/>
                  </a:lnTo>
                  <a:lnTo>
                    <a:pt x="300" y="107"/>
                  </a:lnTo>
                  <a:lnTo>
                    <a:pt x="301" y="107"/>
                  </a:lnTo>
                  <a:lnTo>
                    <a:pt x="302" y="108"/>
                  </a:lnTo>
                  <a:lnTo>
                    <a:pt x="305" y="110"/>
                  </a:lnTo>
                  <a:lnTo>
                    <a:pt x="305" y="111"/>
                  </a:lnTo>
                  <a:lnTo>
                    <a:pt x="309" y="121"/>
                  </a:lnTo>
                  <a:lnTo>
                    <a:pt x="310" y="125"/>
                  </a:lnTo>
                  <a:lnTo>
                    <a:pt x="310" y="126"/>
                  </a:lnTo>
                  <a:lnTo>
                    <a:pt x="313" y="128"/>
                  </a:lnTo>
                  <a:lnTo>
                    <a:pt x="318" y="128"/>
                  </a:lnTo>
                  <a:lnTo>
                    <a:pt x="319" y="130"/>
                  </a:lnTo>
                  <a:lnTo>
                    <a:pt x="320" y="131"/>
                  </a:lnTo>
                  <a:lnTo>
                    <a:pt x="321" y="137"/>
                  </a:lnTo>
                  <a:lnTo>
                    <a:pt x="320" y="138"/>
                  </a:lnTo>
                  <a:lnTo>
                    <a:pt x="320" y="140"/>
                  </a:lnTo>
                  <a:lnTo>
                    <a:pt x="319" y="140"/>
                  </a:lnTo>
                  <a:lnTo>
                    <a:pt x="319" y="141"/>
                  </a:lnTo>
                  <a:lnTo>
                    <a:pt x="327" y="148"/>
                  </a:lnTo>
                  <a:lnTo>
                    <a:pt x="328" y="149"/>
                  </a:lnTo>
                  <a:lnTo>
                    <a:pt x="329" y="149"/>
                  </a:lnTo>
                  <a:lnTo>
                    <a:pt x="333" y="148"/>
                  </a:lnTo>
                  <a:lnTo>
                    <a:pt x="336" y="148"/>
                  </a:lnTo>
                  <a:lnTo>
                    <a:pt x="338" y="146"/>
                  </a:lnTo>
                  <a:lnTo>
                    <a:pt x="343" y="149"/>
                  </a:lnTo>
                  <a:lnTo>
                    <a:pt x="343" y="151"/>
                  </a:lnTo>
                  <a:lnTo>
                    <a:pt x="342" y="153"/>
                  </a:lnTo>
                  <a:lnTo>
                    <a:pt x="340" y="159"/>
                  </a:lnTo>
                  <a:lnTo>
                    <a:pt x="340" y="161"/>
                  </a:lnTo>
                  <a:lnTo>
                    <a:pt x="337" y="175"/>
                  </a:lnTo>
                  <a:lnTo>
                    <a:pt x="339" y="184"/>
                  </a:lnTo>
                  <a:lnTo>
                    <a:pt x="339" y="185"/>
                  </a:lnTo>
                  <a:lnTo>
                    <a:pt x="340" y="188"/>
                  </a:lnTo>
                  <a:lnTo>
                    <a:pt x="341" y="189"/>
                  </a:lnTo>
                  <a:lnTo>
                    <a:pt x="342" y="189"/>
                  </a:lnTo>
                  <a:lnTo>
                    <a:pt x="343" y="190"/>
                  </a:lnTo>
                  <a:lnTo>
                    <a:pt x="344" y="191"/>
                  </a:lnTo>
                  <a:lnTo>
                    <a:pt x="344" y="197"/>
                  </a:lnTo>
                  <a:lnTo>
                    <a:pt x="344" y="198"/>
                  </a:lnTo>
                  <a:lnTo>
                    <a:pt x="345" y="199"/>
                  </a:lnTo>
                  <a:lnTo>
                    <a:pt x="346" y="200"/>
                  </a:lnTo>
                  <a:lnTo>
                    <a:pt x="346" y="201"/>
                  </a:lnTo>
                  <a:lnTo>
                    <a:pt x="346" y="202"/>
                  </a:lnTo>
                  <a:lnTo>
                    <a:pt x="345" y="205"/>
                  </a:lnTo>
                  <a:lnTo>
                    <a:pt x="345" y="205"/>
                  </a:lnTo>
                  <a:lnTo>
                    <a:pt x="344" y="205"/>
                  </a:lnTo>
                  <a:lnTo>
                    <a:pt x="343" y="204"/>
                  </a:lnTo>
                  <a:lnTo>
                    <a:pt x="342" y="204"/>
                  </a:lnTo>
                  <a:lnTo>
                    <a:pt x="339" y="205"/>
                  </a:lnTo>
                  <a:lnTo>
                    <a:pt x="339" y="205"/>
                  </a:lnTo>
                  <a:lnTo>
                    <a:pt x="337" y="208"/>
                  </a:lnTo>
                  <a:lnTo>
                    <a:pt x="337" y="209"/>
                  </a:lnTo>
                  <a:lnTo>
                    <a:pt x="337" y="210"/>
                  </a:lnTo>
                  <a:lnTo>
                    <a:pt x="337" y="211"/>
                  </a:lnTo>
                  <a:lnTo>
                    <a:pt x="338" y="213"/>
                  </a:lnTo>
                  <a:lnTo>
                    <a:pt x="339" y="220"/>
                  </a:lnTo>
                  <a:lnTo>
                    <a:pt x="340" y="221"/>
                  </a:lnTo>
                  <a:lnTo>
                    <a:pt x="341" y="222"/>
                  </a:lnTo>
                  <a:lnTo>
                    <a:pt x="345" y="225"/>
                  </a:lnTo>
                  <a:lnTo>
                    <a:pt x="364" y="234"/>
                  </a:lnTo>
                  <a:lnTo>
                    <a:pt x="365" y="234"/>
                  </a:lnTo>
                  <a:lnTo>
                    <a:pt x="367" y="235"/>
                  </a:lnTo>
                  <a:lnTo>
                    <a:pt x="371" y="235"/>
                  </a:lnTo>
                  <a:lnTo>
                    <a:pt x="372" y="235"/>
                  </a:lnTo>
                  <a:lnTo>
                    <a:pt x="373" y="234"/>
                  </a:lnTo>
                  <a:lnTo>
                    <a:pt x="375" y="234"/>
                  </a:lnTo>
                  <a:lnTo>
                    <a:pt x="381" y="236"/>
                  </a:lnTo>
                  <a:lnTo>
                    <a:pt x="385" y="237"/>
                  </a:lnTo>
                  <a:lnTo>
                    <a:pt x="385" y="238"/>
                  </a:lnTo>
                  <a:lnTo>
                    <a:pt x="380" y="245"/>
                  </a:lnTo>
                  <a:lnTo>
                    <a:pt x="377" y="252"/>
                  </a:lnTo>
                  <a:lnTo>
                    <a:pt x="376" y="257"/>
                  </a:lnTo>
                  <a:lnTo>
                    <a:pt x="377" y="257"/>
                  </a:lnTo>
                  <a:lnTo>
                    <a:pt x="377" y="257"/>
                  </a:lnTo>
                  <a:lnTo>
                    <a:pt x="399" y="262"/>
                  </a:lnTo>
                  <a:lnTo>
                    <a:pt x="410" y="266"/>
                  </a:lnTo>
                  <a:lnTo>
                    <a:pt x="424" y="274"/>
                  </a:lnTo>
                  <a:lnTo>
                    <a:pt x="429" y="274"/>
                  </a:lnTo>
                  <a:lnTo>
                    <a:pt x="430" y="273"/>
                  </a:lnTo>
                  <a:lnTo>
                    <a:pt x="454" y="266"/>
                  </a:lnTo>
                  <a:lnTo>
                    <a:pt x="462" y="262"/>
                  </a:lnTo>
                  <a:lnTo>
                    <a:pt x="463" y="261"/>
                  </a:lnTo>
                  <a:lnTo>
                    <a:pt x="464" y="260"/>
                  </a:lnTo>
                  <a:lnTo>
                    <a:pt x="466" y="258"/>
                  </a:lnTo>
                  <a:lnTo>
                    <a:pt x="466" y="258"/>
                  </a:lnTo>
                  <a:lnTo>
                    <a:pt x="467" y="256"/>
                  </a:lnTo>
                  <a:lnTo>
                    <a:pt x="469" y="255"/>
                  </a:lnTo>
                  <a:lnTo>
                    <a:pt x="471" y="254"/>
                  </a:lnTo>
                  <a:lnTo>
                    <a:pt x="491" y="248"/>
                  </a:lnTo>
                  <a:lnTo>
                    <a:pt x="493" y="248"/>
                  </a:lnTo>
                  <a:lnTo>
                    <a:pt x="498" y="247"/>
                  </a:lnTo>
                  <a:lnTo>
                    <a:pt x="499" y="246"/>
                  </a:lnTo>
                  <a:lnTo>
                    <a:pt x="500" y="247"/>
                  </a:lnTo>
                  <a:lnTo>
                    <a:pt x="503" y="250"/>
                  </a:lnTo>
                  <a:lnTo>
                    <a:pt x="512" y="247"/>
                  </a:lnTo>
                  <a:lnTo>
                    <a:pt x="513" y="246"/>
                  </a:lnTo>
                  <a:lnTo>
                    <a:pt x="523" y="239"/>
                  </a:lnTo>
                  <a:lnTo>
                    <a:pt x="522" y="233"/>
                  </a:lnTo>
                  <a:lnTo>
                    <a:pt x="520" y="226"/>
                  </a:lnTo>
                  <a:lnTo>
                    <a:pt x="518" y="224"/>
                  </a:lnTo>
                  <a:lnTo>
                    <a:pt x="517" y="222"/>
                  </a:lnTo>
                  <a:lnTo>
                    <a:pt x="516" y="221"/>
                  </a:lnTo>
                  <a:lnTo>
                    <a:pt x="515" y="220"/>
                  </a:lnTo>
                  <a:lnTo>
                    <a:pt x="513" y="217"/>
                  </a:lnTo>
                  <a:lnTo>
                    <a:pt x="511" y="211"/>
                  </a:lnTo>
                  <a:lnTo>
                    <a:pt x="511" y="210"/>
                  </a:lnTo>
                  <a:lnTo>
                    <a:pt x="511" y="208"/>
                  </a:lnTo>
                  <a:lnTo>
                    <a:pt x="513" y="200"/>
                  </a:lnTo>
                  <a:lnTo>
                    <a:pt x="517" y="186"/>
                  </a:lnTo>
                  <a:lnTo>
                    <a:pt x="525" y="182"/>
                  </a:lnTo>
                  <a:lnTo>
                    <a:pt x="532" y="176"/>
                  </a:lnTo>
                  <a:lnTo>
                    <a:pt x="536" y="166"/>
                  </a:lnTo>
                  <a:lnTo>
                    <a:pt x="537" y="164"/>
                  </a:lnTo>
                  <a:lnTo>
                    <a:pt x="539" y="163"/>
                  </a:lnTo>
                  <a:lnTo>
                    <a:pt x="540" y="162"/>
                  </a:lnTo>
                  <a:lnTo>
                    <a:pt x="557" y="156"/>
                  </a:lnTo>
                  <a:lnTo>
                    <a:pt x="559" y="155"/>
                  </a:lnTo>
                  <a:lnTo>
                    <a:pt x="560" y="155"/>
                  </a:lnTo>
                  <a:lnTo>
                    <a:pt x="564" y="155"/>
                  </a:lnTo>
                  <a:lnTo>
                    <a:pt x="570" y="155"/>
                  </a:lnTo>
                  <a:lnTo>
                    <a:pt x="572" y="155"/>
                  </a:lnTo>
                  <a:lnTo>
                    <a:pt x="574" y="156"/>
                  </a:lnTo>
                  <a:lnTo>
                    <a:pt x="579" y="158"/>
                  </a:lnTo>
                  <a:lnTo>
                    <a:pt x="583" y="160"/>
                  </a:lnTo>
                  <a:lnTo>
                    <a:pt x="584" y="160"/>
                  </a:lnTo>
                  <a:lnTo>
                    <a:pt x="586" y="160"/>
                  </a:lnTo>
                  <a:lnTo>
                    <a:pt x="587" y="160"/>
                  </a:lnTo>
                  <a:lnTo>
                    <a:pt x="591" y="160"/>
                  </a:lnTo>
                  <a:lnTo>
                    <a:pt x="604" y="176"/>
                  </a:lnTo>
                  <a:lnTo>
                    <a:pt x="609" y="175"/>
                  </a:lnTo>
                  <a:lnTo>
                    <a:pt x="611" y="175"/>
                  </a:lnTo>
                  <a:lnTo>
                    <a:pt x="613" y="176"/>
                  </a:lnTo>
                  <a:lnTo>
                    <a:pt x="615" y="178"/>
                  </a:lnTo>
                  <a:lnTo>
                    <a:pt x="623" y="185"/>
                  </a:lnTo>
                  <a:lnTo>
                    <a:pt x="630" y="190"/>
                  </a:lnTo>
                  <a:lnTo>
                    <a:pt x="632" y="190"/>
                  </a:lnTo>
                  <a:lnTo>
                    <a:pt x="633" y="190"/>
                  </a:lnTo>
                  <a:lnTo>
                    <a:pt x="635" y="190"/>
                  </a:lnTo>
                  <a:lnTo>
                    <a:pt x="637" y="189"/>
                  </a:lnTo>
                  <a:lnTo>
                    <a:pt x="638" y="188"/>
                  </a:lnTo>
                  <a:lnTo>
                    <a:pt x="639" y="187"/>
                  </a:lnTo>
                  <a:lnTo>
                    <a:pt x="640" y="185"/>
                  </a:lnTo>
                  <a:lnTo>
                    <a:pt x="643" y="182"/>
                  </a:lnTo>
                  <a:lnTo>
                    <a:pt x="643" y="181"/>
                  </a:lnTo>
                  <a:lnTo>
                    <a:pt x="644" y="181"/>
                  </a:lnTo>
                  <a:lnTo>
                    <a:pt x="656" y="184"/>
                  </a:lnTo>
                  <a:lnTo>
                    <a:pt x="656" y="184"/>
                  </a:lnTo>
                  <a:lnTo>
                    <a:pt x="656" y="185"/>
                  </a:lnTo>
                  <a:lnTo>
                    <a:pt x="656" y="187"/>
                  </a:lnTo>
                  <a:lnTo>
                    <a:pt x="655" y="188"/>
                  </a:lnTo>
                  <a:lnTo>
                    <a:pt x="655" y="189"/>
                  </a:lnTo>
                  <a:lnTo>
                    <a:pt x="654" y="191"/>
                  </a:lnTo>
                  <a:lnTo>
                    <a:pt x="654" y="192"/>
                  </a:lnTo>
                  <a:lnTo>
                    <a:pt x="655" y="193"/>
                  </a:lnTo>
                  <a:lnTo>
                    <a:pt x="659" y="214"/>
                  </a:lnTo>
                  <a:lnTo>
                    <a:pt x="660" y="215"/>
                  </a:lnTo>
                  <a:lnTo>
                    <a:pt x="661" y="215"/>
                  </a:lnTo>
                  <a:lnTo>
                    <a:pt x="670" y="214"/>
                  </a:lnTo>
                  <a:lnTo>
                    <a:pt x="671" y="214"/>
                  </a:lnTo>
                  <a:lnTo>
                    <a:pt x="671" y="213"/>
                  </a:lnTo>
                  <a:lnTo>
                    <a:pt x="675" y="205"/>
                  </a:lnTo>
                  <a:lnTo>
                    <a:pt x="679" y="207"/>
                  </a:lnTo>
                  <a:lnTo>
                    <a:pt x="691" y="210"/>
                  </a:lnTo>
                  <a:lnTo>
                    <a:pt x="693" y="210"/>
                  </a:lnTo>
                  <a:lnTo>
                    <a:pt x="695" y="211"/>
                  </a:lnTo>
                  <a:lnTo>
                    <a:pt x="698" y="210"/>
                  </a:lnTo>
                  <a:lnTo>
                    <a:pt x="699" y="210"/>
                  </a:lnTo>
                  <a:lnTo>
                    <a:pt x="700" y="209"/>
                  </a:lnTo>
                  <a:lnTo>
                    <a:pt x="702" y="209"/>
                  </a:lnTo>
                  <a:lnTo>
                    <a:pt x="703" y="208"/>
                  </a:lnTo>
                  <a:lnTo>
                    <a:pt x="705" y="208"/>
                  </a:lnTo>
                  <a:lnTo>
                    <a:pt x="708" y="208"/>
                  </a:lnTo>
                  <a:lnTo>
                    <a:pt x="710" y="208"/>
                  </a:lnTo>
                  <a:lnTo>
                    <a:pt x="712" y="208"/>
                  </a:lnTo>
                  <a:lnTo>
                    <a:pt x="715" y="208"/>
                  </a:lnTo>
                  <a:lnTo>
                    <a:pt x="717" y="210"/>
                  </a:lnTo>
                  <a:lnTo>
                    <a:pt x="713" y="237"/>
                  </a:lnTo>
                  <a:lnTo>
                    <a:pt x="714" y="249"/>
                  </a:lnTo>
                  <a:lnTo>
                    <a:pt x="714" y="251"/>
                  </a:lnTo>
                  <a:lnTo>
                    <a:pt x="713" y="252"/>
                  </a:lnTo>
                  <a:lnTo>
                    <a:pt x="713" y="253"/>
                  </a:lnTo>
                  <a:lnTo>
                    <a:pt x="713" y="254"/>
                  </a:lnTo>
                  <a:lnTo>
                    <a:pt x="713" y="255"/>
                  </a:lnTo>
                  <a:lnTo>
                    <a:pt x="712" y="258"/>
                  </a:lnTo>
                  <a:lnTo>
                    <a:pt x="711" y="260"/>
                  </a:lnTo>
                  <a:lnTo>
                    <a:pt x="710" y="261"/>
                  </a:lnTo>
                  <a:lnTo>
                    <a:pt x="709" y="261"/>
                  </a:lnTo>
                  <a:lnTo>
                    <a:pt x="709" y="262"/>
                  </a:lnTo>
                  <a:lnTo>
                    <a:pt x="708" y="262"/>
                  </a:lnTo>
                  <a:lnTo>
                    <a:pt x="707" y="262"/>
                  </a:lnTo>
                  <a:lnTo>
                    <a:pt x="693" y="266"/>
                  </a:lnTo>
                  <a:lnTo>
                    <a:pt x="688" y="266"/>
                  </a:lnTo>
                  <a:lnTo>
                    <a:pt x="685" y="266"/>
                  </a:lnTo>
                  <a:lnTo>
                    <a:pt x="684" y="267"/>
                  </a:lnTo>
                  <a:lnTo>
                    <a:pt x="683" y="269"/>
                  </a:lnTo>
                  <a:lnTo>
                    <a:pt x="682" y="272"/>
                  </a:lnTo>
                  <a:lnTo>
                    <a:pt x="682" y="272"/>
                  </a:lnTo>
                  <a:lnTo>
                    <a:pt x="679" y="295"/>
                  </a:lnTo>
                  <a:lnTo>
                    <a:pt x="681" y="300"/>
                  </a:lnTo>
                  <a:lnTo>
                    <a:pt x="683" y="302"/>
                  </a:lnTo>
                  <a:lnTo>
                    <a:pt x="685" y="303"/>
                  </a:lnTo>
                  <a:lnTo>
                    <a:pt x="688" y="306"/>
                  </a:lnTo>
                  <a:lnTo>
                    <a:pt x="689" y="308"/>
                  </a:lnTo>
                  <a:lnTo>
                    <a:pt x="689" y="309"/>
                  </a:lnTo>
                  <a:lnTo>
                    <a:pt x="688" y="319"/>
                  </a:lnTo>
                  <a:lnTo>
                    <a:pt x="684" y="330"/>
                  </a:lnTo>
                  <a:lnTo>
                    <a:pt x="683" y="332"/>
                  </a:lnTo>
                  <a:lnTo>
                    <a:pt x="683" y="334"/>
                  </a:lnTo>
                  <a:lnTo>
                    <a:pt x="680" y="340"/>
                  </a:lnTo>
                  <a:lnTo>
                    <a:pt x="680" y="342"/>
                  </a:lnTo>
                  <a:lnTo>
                    <a:pt x="679" y="346"/>
                  </a:lnTo>
                  <a:lnTo>
                    <a:pt x="679" y="348"/>
                  </a:lnTo>
                  <a:lnTo>
                    <a:pt x="679" y="349"/>
                  </a:lnTo>
                  <a:lnTo>
                    <a:pt x="679" y="355"/>
                  </a:lnTo>
                  <a:lnTo>
                    <a:pt x="669" y="360"/>
                  </a:lnTo>
                  <a:lnTo>
                    <a:pt x="668" y="360"/>
                  </a:lnTo>
                  <a:lnTo>
                    <a:pt x="667" y="362"/>
                  </a:lnTo>
                  <a:lnTo>
                    <a:pt x="672" y="382"/>
                  </a:lnTo>
                  <a:lnTo>
                    <a:pt x="673" y="384"/>
                  </a:lnTo>
                  <a:lnTo>
                    <a:pt x="675" y="385"/>
                  </a:lnTo>
                  <a:lnTo>
                    <a:pt x="676" y="385"/>
                  </a:lnTo>
                  <a:lnTo>
                    <a:pt x="678" y="386"/>
                  </a:lnTo>
                  <a:lnTo>
                    <a:pt x="681" y="385"/>
                  </a:lnTo>
                  <a:lnTo>
                    <a:pt x="683" y="384"/>
                  </a:lnTo>
                  <a:lnTo>
                    <a:pt x="684" y="383"/>
                  </a:lnTo>
                  <a:lnTo>
                    <a:pt x="686" y="383"/>
                  </a:lnTo>
                  <a:lnTo>
                    <a:pt x="687" y="383"/>
                  </a:lnTo>
                  <a:lnTo>
                    <a:pt x="688" y="384"/>
                  </a:lnTo>
                  <a:lnTo>
                    <a:pt x="697" y="399"/>
                  </a:lnTo>
                  <a:lnTo>
                    <a:pt x="698" y="400"/>
                  </a:lnTo>
                  <a:lnTo>
                    <a:pt x="698" y="401"/>
                  </a:lnTo>
                  <a:lnTo>
                    <a:pt x="698" y="402"/>
                  </a:lnTo>
                  <a:lnTo>
                    <a:pt x="697" y="402"/>
                  </a:lnTo>
                  <a:lnTo>
                    <a:pt x="695" y="403"/>
                  </a:lnTo>
                  <a:lnTo>
                    <a:pt x="694" y="404"/>
                  </a:lnTo>
                  <a:lnTo>
                    <a:pt x="693" y="405"/>
                  </a:lnTo>
                  <a:lnTo>
                    <a:pt x="693" y="407"/>
                  </a:lnTo>
                  <a:lnTo>
                    <a:pt x="695" y="413"/>
                  </a:lnTo>
                  <a:lnTo>
                    <a:pt x="697" y="416"/>
                  </a:lnTo>
                  <a:lnTo>
                    <a:pt x="715" y="441"/>
                  </a:lnTo>
                  <a:lnTo>
                    <a:pt x="723" y="445"/>
                  </a:lnTo>
                  <a:lnTo>
                    <a:pt x="722" y="447"/>
                  </a:lnTo>
                  <a:lnTo>
                    <a:pt x="721" y="448"/>
                  </a:lnTo>
                  <a:lnTo>
                    <a:pt x="719" y="448"/>
                  </a:lnTo>
                  <a:lnTo>
                    <a:pt x="717" y="449"/>
                  </a:lnTo>
                  <a:lnTo>
                    <a:pt x="712" y="451"/>
                  </a:lnTo>
                  <a:lnTo>
                    <a:pt x="711" y="452"/>
                  </a:lnTo>
                  <a:lnTo>
                    <a:pt x="709" y="452"/>
                  </a:lnTo>
                  <a:lnTo>
                    <a:pt x="708" y="451"/>
                  </a:lnTo>
                  <a:lnTo>
                    <a:pt x="698" y="453"/>
                  </a:lnTo>
                  <a:lnTo>
                    <a:pt x="682" y="465"/>
                  </a:lnTo>
                  <a:lnTo>
                    <a:pt x="681" y="466"/>
                  </a:lnTo>
                  <a:lnTo>
                    <a:pt x="680" y="468"/>
                  </a:lnTo>
                  <a:lnTo>
                    <a:pt x="677" y="477"/>
                  </a:lnTo>
                  <a:lnTo>
                    <a:pt x="669" y="485"/>
                  </a:lnTo>
                  <a:lnTo>
                    <a:pt x="661" y="493"/>
                  </a:lnTo>
                  <a:lnTo>
                    <a:pt x="646" y="507"/>
                  </a:lnTo>
                  <a:lnTo>
                    <a:pt x="635" y="521"/>
                  </a:lnTo>
                  <a:lnTo>
                    <a:pt x="619" y="537"/>
                  </a:lnTo>
                  <a:lnTo>
                    <a:pt x="604" y="555"/>
                  </a:lnTo>
                  <a:lnTo>
                    <a:pt x="602" y="556"/>
                  </a:lnTo>
                  <a:lnTo>
                    <a:pt x="602" y="557"/>
                  </a:lnTo>
                  <a:lnTo>
                    <a:pt x="600" y="577"/>
                  </a:lnTo>
                  <a:lnTo>
                    <a:pt x="602" y="579"/>
                  </a:lnTo>
                  <a:lnTo>
                    <a:pt x="605" y="584"/>
                  </a:lnTo>
                  <a:lnTo>
                    <a:pt x="605" y="585"/>
                  </a:lnTo>
                  <a:lnTo>
                    <a:pt x="605" y="587"/>
                  </a:lnTo>
                  <a:lnTo>
                    <a:pt x="603" y="588"/>
                  </a:lnTo>
                  <a:lnTo>
                    <a:pt x="600" y="590"/>
                  </a:lnTo>
                  <a:lnTo>
                    <a:pt x="598" y="591"/>
                  </a:lnTo>
                  <a:lnTo>
                    <a:pt x="594" y="591"/>
                  </a:lnTo>
                  <a:lnTo>
                    <a:pt x="593" y="590"/>
                  </a:lnTo>
                  <a:lnTo>
                    <a:pt x="591" y="589"/>
                  </a:lnTo>
                  <a:lnTo>
                    <a:pt x="590" y="587"/>
                  </a:lnTo>
                  <a:lnTo>
                    <a:pt x="590" y="586"/>
                  </a:lnTo>
                  <a:lnTo>
                    <a:pt x="590" y="584"/>
                  </a:lnTo>
                  <a:lnTo>
                    <a:pt x="590" y="583"/>
                  </a:lnTo>
                  <a:lnTo>
                    <a:pt x="589" y="581"/>
                  </a:lnTo>
                  <a:lnTo>
                    <a:pt x="588" y="581"/>
                  </a:lnTo>
                  <a:lnTo>
                    <a:pt x="587" y="581"/>
                  </a:lnTo>
                  <a:lnTo>
                    <a:pt x="583" y="585"/>
                  </a:lnTo>
                  <a:lnTo>
                    <a:pt x="582" y="586"/>
                  </a:lnTo>
                  <a:lnTo>
                    <a:pt x="582" y="588"/>
                  </a:lnTo>
                  <a:lnTo>
                    <a:pt x="584" y="592"/>
                  </a:lnTo>
                  <a:lnTo>
                    <a:pt x="595" y="605"/>
                  </a:lnTo>
                  <a:lnTo>
                    <a:pt x="606" y="617"/>
                  </a:lnTo>
                  <a:lnTo>
                    <a:pt x="611" y="621"/>
                  </a:lnTo>
                  <a:lnTo>
                    <a:pt x="613" y="622"/>
                  </a:lnTo>
                  <a:lnTo>
                    <a:pt x="614" y="623"/>
                  </a:lnTo>
                  <a:lnTo>
                    <a:pt x="622" y="631"/>
                  </a:lnTo>
                  <a:lnTo>
                    <a:pt x="620" y="632"/>
                  </a:lnTo>
                  <a:lnTo>
                    <a:pt x="617" y="633"/>
                  </a:lnTo>
                  <a:lnTo>
                    <a:pt x="613" y="644"/>
                  </a:lnTo>
                  <a:lnTo>
                    <a:pt x="623" y="651"/>
                  </a:lnTo>
                  <a:lnTo>
                    <a:pt x="623" y="652"/>
                  </a:lnTo>
                  <a:lnTo>
                    <a:pt x="624" y="653"/>
                  </a:lnTo>
                  <a:lnTo>
                    <a:pt x="624" y="655"/>
                  </a:lnTo>
                  <a:lnTo>
                    <a:pt x="624" y="656"/>
                  </a:lnTo>
                  <a:lnTo>
                    <a:pt x="623" y="658"/>
                  </a:lnTo>
                  <a:lnTo>
                    <a:pt x="626" y="665"/>
                  </a:lnTo>
                  <a:lnTo>
                    <a:pt x="622" y="672"/>
                  </a:lnTo>
                  <a:lnTo>
                    <a:pt x="622" y="674"/>
                  </a:lnTo>
                  <a:lnTo>
                    <a:pt x="624" y="687"/>
                  </a:lnTo>
                  <a:lnTo>
                    <a:pt x="626" y="688"/>
                  </a:lnTo>
                  <a:lnTo>
                    <a:pt x="628" y="689"/>
                  </a:lnTo>
                  <a:lnTo>
                    <a:pt x="630" y="690"/>
                  </a:lnTo>
                  <a:lnTo>
                    <a:pt x="631" y="689"/>
                  </a:lnTo>
                  <a:lnTo>
                    <a:pt x="632" y="688"/>
                  </a:lnTo>
                  <a:lnTo>
                    <a:pt x="633" y="688"/>
                  </a:lnTo>
                  <a:lnTo>
                    <a:pt x="634" y="686"/>
                  </a:lnTo>
                  <a:lnTo>
                    <a:pt x="635" y="685"/>
                  </a:lnTo>
                  <a:lnTo>
                    <a:pt x="636" y="685"/>
                  </a:lnTo>
                  <a:lnTo>
                    <a:pt x="637" y="686"/>
                  </a:lnTo>
                  <a:lnTo>
                    <a:pt x="637" y="692"/>
                  </a:lnTo>
                  <a:lnTo>
                    <a:pt x="636" y="696"/>
                  </a:lnTo>
                  <a:lnTo>
                    <a:pt x="634" y="699"/>
                  </a:lnTo>
                  <a:lnTo>
                    <a:pt x="633" y="701"/>
                  </a:lnTo>
                  <a:lnTo>
                    <a:pt x="632" y="701"/>
                  </a:lnTo>
                  <a:lnTo>
                    <a:pt x="630" y="702"/>
                  </a:lnTo>
                  <a:lnTo>
                    <a:pt x="629" y="703"/>
                  </a:lnTo>
                  <a:lnTo>
                    <a:pt x="629" y="703"/>
                  </a:lnTo>
                  <a:lnTo>
                    <a:pt x="628" y="703"/>
                  </a:lnTo>
                  <a:lnTo>
                    <a:pt x="628" y="705"/>
                  </a:lnTo>
                  <a:lnTo>
                    <a:pt x="630" y="706"/>
                  </a:lnTo>
                  <a:lnTo>
                    <a:pt x="630" y="706"/>
                  </a:lnTo>
                  <a:lnTo>
                    <a:pt x="632" y="707"/>
                  </a:lnTo>
                  <a:lnTo>
                    <a:pt x="639" y="709"/>
                  </a:lnTo>
                  <a:lnTo>
                    <a:pt x="642" y="707"/>
                  </a:lnTo>
                  <a:lnTo>
                    <a:pt x="650" y="706"/>
                  </a:lnTo>
                  <a:lnTo>
                    <a:pt x="650" y="706"/>
                  </a:lnTo>
                  <a:lnTo>
                    <a:pt x="652" y="706"/>
                  </a:lnTo>
                  <a:lnTo>
                    <a:pt x="653" y="707"/>
                  </a:lnTo>
                  <a:lnTo>
                    <a:pt x="659" y="710"/>
                  </a:lnTo>
                  <a:lnTo>
                    <a:pt x="667" y="711"/>
                  </a:lnTo>
                  <a:lnTo>
                    <a:pt x="674" y="709"/>
                  </a:lnTo>
                  <a:lnTo>
                    <a:pt x="690" y="702"/>
                  </a:lnTo>
                  <a:lnTo>
                    <a:pt x="693" y="696"/>
                  </a:lnTo>
                  <a:lnTo>
                    <a:pt x="693" y="695"/>
                  </a:lnTo>
                  <a:lnTo>
                    <a:pt x="692" y="694"/>
                  </a:lnTo>
                  <a:lnTo>
                    <a:pt x="691" y="691"/>
                  </a:lnTo>
                  <a:lnTo>
                    <a:pt x="692" y="690"/>
                  </a:lnTo>
                  <a:lnTo>
                    <a:pt x="693" y="691"/>
                  </a:lnTo>
                  <a:lnTo>
                    <a:pt x="696" y="693"/>
                  </a:lnTo>
                  <a:lnTo>
                    <a:pt x="696" y="694"/>
                  </a:lnTo>
                  <a:lnTo>
                    <a:pt x="696" y="695"/>
                  </a:lnTo>
                  <a:lnTo>
                    <a:pt x="696" y="696"/>
                  </a:lnTo>
                  <a:lnTo>
                    <a:pt x="695" y="697"/>
                  </a:lnTo>
                  <a:lnTo>
                    <a:pt x="694" y="698"/>
                  </a:lnTo>
                  <a:lnTo>
                    <a:pt x="693" y="701"/>
                  </a:lnTo>
                  <a:lnTo>
                    <a:pt x="693" y="702"/>
                  </a:lnTo>
                  <a:lnTo>
                    <a:pt x="693" y="703"/>
                  </a:lnTo>
                  <a:lnTo>
                    <a:pt x="699" y="708"/>
                  </a:lnTo>
                  <a:lnTo>
                    <a:pt x="701" y="708"/>
                  </a:lnTo>
                  <a:lnTo>
                    <a:pt x="714" y="710"/>
                  </a:lnTo>
                  <a:lnTo>
                    <a:pt x="715" y="711"/>
                  </a:lnTo>
                  <a:lnTo>
                    <a:pt x="725" y="718"/>
                  </a:lnTo>
                  <a:lnTo>
                    <a:pt x="732" y="723"/>
                  </a:lnTo>
                  <a:lnTo>
                    <a:pt x="734" y="724"/>
                  </a:lnTo>
                  <a:lnTo>
                    <a:pt x="748" y="726"/>
                  </a:lnTo>
                  <a:lnTo>
                    <a:pt x="749" y="726"/>
                  </a:lnTo>
                  <a:lnTo>
                    <a:pt x="752" y="724"/>
                  </a:lnTo>
                  <a:lnTo>
                    <a:pt x="758" y="721"/>
                  </a:lnTo>
                  <a:lnTo>
                    <a:pt x="763" y="718"/>
                  </a:lnTo>
                  <a:lnTo>
                    <a:pt x="763" y="718"/>
                  </a:lnTo>
                  <a:lnTo>
                    <a:pt x="764" y="717"/>
                  </a:lnTo>
                  <a:lnTo>
                    <a:pt x="771" y="712"/>
                  </a:lnTo>
                  <a:lnTo>
                    <a:pt x="772" y="712"/>
                  </a:lnTo>
                  <a:lnTo>
                    <a:pt x="781" y="710"/>
                  </a:lnTo>
                  <a:lnTo>
                    <a:pt x="787" y="709"/>
                  </a:lnTo>
                  <a:lnTo>
                    <a:pt x="806" y="705"/>
                  </a:lnTo>
                  <a:lnTo>
                    <a:pt x="816" y="701"/>
                  </a:lnTo>
                  <a:lnTo>
                    <a:pt x="818" y="700"/>
                  </a:lnTo>
                  <a:lnTo>
                    <a:pt x="821" y="698"/>
                  </a:lnTo>
                  <a:lnTo>
                    <a:pt x="822" y="697"/>
                  </a:lnTo>
                  <a:lnTo>
                    <a:pt x="823" y="695"/>
                  </a:lnTo>
                  <a:lnTo>
                    <a:pt x="826" y="691"/>
                  </a:lnTo>
                  <a:lnTo>
                    <a:pt x="835" y="680"/>
                  </a:lnTo>
                  <a:lnTo>
                    <a:pt x="837" y="679"/>
                  </a:lnTo>
                  <a:lnTo>
                    <a:pt x="838" y="678"/>
                  </a:lnTo>
                  <a:lnTo>
                    <a:pt x="849" y="679"/>
                  </a:lnTo>
                  <a:lnTo>
                    <a:pt x="857" y="681"/>
                  </a:lnTo>
                  <a:lnTo>
                    <a:pt x="859" y="682"/>
                  </a:lnTo>
                  <a:lnTo>
                    <a:pt x="863" y="681"/>
                  </a:lnTo>
                  <a:lnTo>
                    <a:pt x="866" y="680"/>
                  </a:lnTo>
                  <a:lnTo>
                    <a:pt x="869" y="680"/>
                  </a:lnTo>
                  <a:lnTo>
                    <a:pt x="871" y="680"/>
                  </a:lnTo>
                  <a:lnTo>
                    <a:pt x="883" y="684"/>
                  </a:lnTo>
                  <a:lnTo>
                    <a:pt x="887" y="685"/>
                  </a:lnTo>
                  <a:lnTo>
                    <a:pt x="891" y="694"/>
                  </a:lnTo>
                  <a:lnTo>
                    <a:pt x="891" y="696"/>
                  </a:lnTo>
                  <a:lnTo>
                    <a:pt x="891" y="701"/>
                  </a:lnTo>
                  <a:lnTo>
                    <a:pt x="891" y="702"/>
                  </a:lnTo>
                  <a:lnTo>
                    <a:pt x="891" y="703"/>
                  </a:lnTo>
                  <a:lnTo>
                    <a:pt x="894" y="705"/>
                  </a:lnTo>
                  <a:lnTo>
                    <a:pt x="895" y="706"/>
                  </a:lnTo>
                  <a:lnTo>
                    <a:pt x="896" y="706"/>
                  </a:lnTo>
                  <a:lnTo>
                    <a:pt x="897" y="707"/>
                  </a:lnTo>
                  <a:lnTo>
                    <a:pt x="898" y="707"/>
                  </a:lnTo>
                  <a:lnTo>
                    <a:pt x="902" y="707"/>
                  </a:lnTo>
                  <a:lnTo>
                    <a:pt x="912" y="703"/>
                  </a:lnTo>
                  <a:lnTo>
                    <a:pt x="932" y="709"/>
                  </a:lnTo>
                  <a:lnTo>
                    <a:pt x="938" y="708"/>
                  </a:lnTo>
                  <a:lnTo>
                    <a:pt x="945" y="707"/>
                  </a:lnTo>
                  <a:lnTo>
                    <a:pt x="946" y="707"/>
                  </a:lnTo>
                  <a:lnTo>
                    <a:pt x="960" y="708"/>
                  </a:lnTo>
                  <a:lnTo>
                    <a:pt x="963" y="709"/>
                  </a:lnTo>
                  <a:lnTo>
                    <a:pt x="962" y="709"/>
                  </a:lnTo>
                  <a:lnTo>
                    <a:pt x="962" y="709"/>
                  </a:lnTo>
                  <a:lnTo>
                    <a:pt x="962" y="720"/>
                  </a:lnTo>
                  <a:lnTo>
                    <a:pt x="962" y="734"/>
                  </a:lnTo>
                  <a:lnTo>
                    <a:pt x="962" y="738"/>
                  </a:lnTo>
                  <a:lnTo>
                    <a:pt x="962" y="741"/>
                  </a:lnTo>
                  <a:lnTo>
                    <a:pt x="963" y="750"/>
                  </a:lnTo>
                  <a:lnTo>
                    <a:pt x="964" y="751"/>
                  </a:lnTo>
                  <a:lnTo>
                    <a:pt x="964" y="751"/>
                  </a:lnTo>
                  <a:lnTo>
                    <a:pt x="966" y="751"/>
                  </a:lnTo>
                  <a:lnTo>
                    <a:pt x="974" y="752"/>
                  </a:lnTo>
                  <a:lnTo>
                    <a:pt x="986" y="751"/>
                  </a:lnTo>
                  <a:lnTo>
                    <a:pt x="998" y="749"/>
                  </a:lnTo>
                  <a:lnTo>
                    <a:pt x="998" y="749"/>
                  </a:lnTo>
                  <a:lnTo>
                    <a:pt x="1000" y="748"/>
                  </a:lnTo>
                  <a:lnTo>
                    <a:pt x="1001" y="747"/>
                  </a:lnTo>
                  <a:lnTo>
                    <a:pt x="1005" y="742"/>
                  </a:lnTo>
                  <a:lnTo>
                    <a:pt x="1005" y="741"/>
                  </a:lnTo>
                  <a:lnTo>
                    <a:pt x="1005" y="740"/>
                  </a:lnTo>
                  <a:lnTo>
                    <a:pt x="1006" y="740"/>
                  </a:lnTo>
                  <a:lnTo>
                    <a:pt x="1016" y="743"/>
                  </a:lnTo>
                  <a:lnTo>
                    <a:pt x="1017" y="767"/>
                  </a:lnTo>
                  <a:lnTo>
                    <a:pt x="1018" y="791"/>
                  </a:lnTo>
                  <a:lnTo>
                    <a:pt x="1018" y="792"/>
                  </a:lnTo>
                  <a:lnTo>
                    <a:pt x="1019" y="793"/>
                  </a:lnTo>
                  <a:lnTo>
                    <a:pt x="1020" y="793"/>
                  </a:lnTo>
                  <a:lnTo>
                    <a:pt x="1023" y="793"/>
                  </a:lnTo>
                  <a:lnTo>
                    <a:pt x="1025" y="793"/>
                  </a:lnTo>
                  <a:lnTo>
                    <a:pt x="1029" y="792"/>
                  </a:lnTo>
                  <a:lnTo>
                    <a:pt x="1037" y="791"/>
                  </a:lnTo>
                  <a:lnTo>
                    <a:pt x="1040" y="790"/>
                  </a:lnTo>
                  <a:lnTo>
                    <a:pt x="1041" y="790"/>
                  </a:lnTo>
                  <a:lnTo>
                    <a:pt x="1042" y="789"/>
                  </a:lnTo>
                  <a:lnTo>
                    <a:pt x="1043" y="789"/>
                  </a:lnTo>
                  <a:lnTo>
                    <a:pt x="1048" y="787"/>
                  </a:lnTo>
                  <a:lnTo>
                    <a:pt x="1049" y="786"/>
                  </a:lnTo>
                  <a:lnTo>
                    <a:pt x="1057" y="781"/>
                  </a:lnTo>
                  <a:lnTo>
                    <a:pt x="1058" y="780"/>
                  </a:lnTo>
                  <a:lnTo>
                    <a:pt x="1059" y="776"/>
                  </a:lnTo>
                  <a:lnTo>
                    <a:pt x="1061" y="777"/>
                  </a:lnTo>
                  <a:lnTo>
                    <a:pt x="1063" y="781"/>
                  </a:lnTo>
                  <a:lnTo>
                    <a:pt x="1064" y="783"/>
                  </a:lnTo>
                  <a:lnTo>
                    <a:pt x="1065" y="787"/>
                  </a:lnTo>
                  <a:lnTo>
                    <a:pt x="1067" y="793"/>
                  </a:lnTo>
                  <a:lnTo>
                    <a:pt x="1068" y="796"/>
                  </a:lnTo>
                  <a:lnTo>
                    <a:pt x="1071" y="804"/>
                  </a:lnTo>
                  <a:lnTo>
                    <a:pt x="1072" y="805"/>
                  </a:lnTo>
                  <a:lnTo>
                    <a:pt x="1078" y="818"/>
                  </a:lnTo>
                  <a:lnTo>
                    <a:pt x="1069" y="823"/>
                  </a:lnTo>
                  <a:lnTo>
                    <a:pt x="1067" y="826"/>
                  </a:lnTo>
                  <a:lnTo>
                    <a:pt x="1065" y="827"/>
                  </a:lnTo>
                  <a:lnTo>
                    <a:pt x="1065" y="828"/>
                  </a:lnTo>
                  <a:lnTo>
                    <a:pt x="1063" y="839"/>
                  </a:lnTo>
                  <a:lnTo>
                    <a:pt x="1064" y="852"/>
                  </a:lnTo>
                  <a:lnTo>
                    <a:pt x="1061" y="905"/>
                  </a:lnTo>
                  <a:lnTo>
                    <a:pt x="1060" y="907"/>
                  </a:lnTo>
                  <a:lnTo>
                    <a:pt x="1060" y="908"/>
                  </a:lnTo>
                  <a:lnTo>
                    <a:pt x="1058" y="920"/>
                  </a:lnTo>
                  <a:lnTo>
                    <a:pt x="1056" y="922"/>
                  </a:lnTo>
                  <a:lnTo>
                    <a:pt x="1064" y="922"/>
                  </a:lnTo>
                  <a:lnTo>
                    <a:pt x="1069" y="926"/>
                  </a:lnTo>
                  <a:lnTo>
                    <a:pt x="1068" y="935"/>
                  </a:lnTo>
                  <a:lnTo>
                    <a:pt x="1068" y="935"/>
                  </a:lnTo>
                  <a:lnTo>
                    <a:pt x="1067" y="936"/>
                  </a:lnTo>
                  <a:lnTo>
                    <a:pt x="1067" y="937"/>
                  </a:lnTo>
                  <a:lnTo>
                    <a:pt x="1067" y="939"/>
                  </a:lnTo>
                  <a:lnTo>
                    <a:pt x="1067" y="940"/>
                  </a:lnTo>
                  <a:lnTo>
                    <a:pt x="1068" y="943"/>
                  </a:lnTo>
                  <a:lnTo>
                    <a:pt x="1069" y="944"/>
                  </a:lnTo>
                  <a:lnTo>
                    <a:pt x="1074" y="950"/>
                  </a:lnTo>
                  <a:lnTo>
                    <a:pt x="1075" y="950"/>
                  </a:lnTo>
                  <a:lnTo>
                    <a:pt x="1077" y="949"/>
                  </a:lnTo>
                  <a:lnTo>
                    <a:pt x="1078" y="949"/>
                  </a:lnTo>
                  <a:lnTo>
                    <a:pt x="1080" y="949"/>
                  </a:lnTo>
                  <a:lnTo>
                    <a:pt x="1081" y="949"/>
                  </a:lnTo>
                  <a:lnTo>
                    <a:pt x="1084" y="951"/>
                  </a:lnTo>
                  <a:lnTo>
                    <a:pt x="1085" y="952"/>
                  </a:lnTo>
                  <a:lnTo>
                    <a:pt x="1086" y="953"/>
                  </a:lnTo>
                  <a:lnTo>
                    <a:pt x="1087" y="954"/>
                  </a:lnTo>
                  <a:lnTo>
                    <a:pt x="1088" y="955"/>
                  </a:lnTo>
                  <a:lnTo>
                    <a:pt x="1090" y="957"/>
                  </a:lnTo>
                  <a:lnTo>
                    <a:pt x="1091" y="958"/>
                  </a:lnTo>
                  <a:lnTo>
                    <a:pt x="1092" y="959"/>
                  </a:lnTo>
                  <a:lnTo>
                    <a:pt x="1093" y="962"/>
                  </a:lnTo>
                  <a:lnTo>
                    <a:pt x="1094" y="964"/>
                  </a:lnTo>
                  <a:lnTo>
                    <a:pt x="1094" y="966"/>
                  </a:lnTo>
                  <a:lnTo>
                    <a:pt x="1100" y="969"/>
                  </a:lnTo>
                  <a:lnTo>
                    <a:pt x="1112" y="968"/>
                  </a:lnTo>
                  <a:lnTo>
                    <a:pt x="1120" y="967"/>
                  </a:lnTo>
                  <a:lnTo>
                    <a:pt x="1121" y="967"/>
                  </a:lnTo>
                  <a:lnTo>
                    <a:pt x="1121" y="966"/>
                  </a:lnTo>
                  <a:lnTo>
                    <a:pt x="1124" y="964"/>
                  </a:lnTo>
                  <a:lnTo>
                    <a:pt x="1125" y="962"/>
                  </a:lnTo>
                  <a:lnTo>
                    <a:pt x="1125" y="961"/>
                  </a:lnTo>
                  <a:lnTo>
                    <a:pt x="1129" y="956"/>
                  </a:lnTo>
                  <a:lnTo>
                    <a:pt x="1137" y="947"/>
                  </a:lnTo>
                  <a:lnTo>
                    <a:pt x="1139" y="945"/>
                  </a:lnTo>
                  <a:lnTo>
                    <a:pt x="1140" y="945"/>
                  </a:lnTo>
                  <a:lnTo>
                    <a:pt x="1141" y="944"/>
                  </a:lnTo>
                  <a:lnTo>
                    <a:pt x="1141" y="945"/>
                  </a:lnTo>
                  <a:lnTo>
                    <a:pt x="1142" y="951"/>
                  </a:lnTo>
                  <a:lnTo>
                    <a:pt x="1142" y="953"/>
                  </a:lnTo>
                  <a:lnTo>
                    <a:pt x="1142" y="954"/>
                  </a:lnTo>
                  <a:lnTo>
                    <a:pt x="1142" y="956"/>
                  </a:lnTo>
                  <a:lnTo>
                    <a:pt x="1144" y="958"/>
                  </a:lnTo>
                  <a:lnTo>
                    <a:pt x="1156" y="967"/>
                  </a:lnTo>
                  <a:lnTo>
                    <a:pt x="1164" y="972"/>
                  </a:lnTo>
                  <a:lnTo>
                    <a:pt x="1175" y="990"/>
                  </a:lnTo>
                  <a:lnTo>
                    <a:pt x="1184" y="1007"/>
                  </a:lnTo>
                  <a:lnTo>
                    <a:pt x="1198" y="1023"/>
                  </a:lnTo>
                  <a:lnTo>
                    <a:pt x="1208" y="1035"/>
                  </a:lnTo>
                  <a:lnTo>
                    <a:pt x="1209" y="1036"/>
                  </a:lnTo>
                  <a:lnTo>
                    <a:pt x="1210" y="1039"/>
                  </a:lnTo>
                  <a:lnTo>
                    <a:pt x="1211" y="1041"/>
                  </a:lnTo>
                  <a:lnTo>
                    <a:pt x="1210" y="1042"/>
                  </a:lnTo>
                  <a:lnTo>
                    <a:pt x="1210" y="1043"/>
                  </a:lnTo>
                  <a:lnTo>
                    <a:pt x="1200" y="1072"/>
                  </a:lnTo>
                  <a:lnTo>
                    <a:pt x="1195" y="1076"/>
                  </a:lnTo>
                  <a:lnTo>
                    <a:pt x="1185" y="1088"/>
                  </a:lnTo>
                  <a:lnTo>
                    <a:pt x="1185" y="1090"/>
                  </a:lnTo>
                  <a:lnTo>
                    <a:pt x="1184" y="1095"/>
                  </a:lnTo>
                  <a:lnTo>
                    <a:pt x="1180" y="1107"/>
                  </a:lnTo>
                  <a:lnTo>
                    <a:pt x="1179" y="1110"/>
                  </a:lnTo>
                  <a:lnTo>
                    <a:pt x="1178" y="1109"/>
                  </a:lnTo>
                  <a:lnTo>
                    <a:pt x="1168" y="1107"/>
                  </a:lnTo>
                  <a:lnTo>
                    <a:pt x="1152" y="1105"/>
                  </a:lnTo>
                  <a:lnTo>
                    <a:pt x="1152" y="1106"/>
                  </a:lnTo>
                  <a:lnTo>
                    <a:pt x="1152" y="1107"/>
                  </a:lnTo>
                  <a:lnTo>
                    <a:pt x="1152" y="1109"/>
                  </a:lnTo>
                  <a:lnTo>
                    <a:pt x="1151" y="1110"/>
                  </a:lnTo>
                  <a:lnTo>
                    <a:pt x="1149" y="1112"/>
                  </a:lnTo>
                  <a:lnTo>
                    <a:pt x="1149" y="1113"/>
                  </a:lnTo>
                  <a:lnTo>
                    <a:pt x="1148" y="1113"/>
                  </a:lnTo>
                  <a:lnTo>
                    <a:pt x="1147" y="1114"/>
                  </a:lnTo>
                  <a:lnTo>
                    <a:pt x="1146" y="1116"/>
                  </a:lnTo>
                  <a:lnTo>
                    <a:pt x="1146" y="1120"/>
                  </a:lnTo>
                  <a:lnTo>
                    <a:pt x="1154" y="1139"/>
                  </a:lnTo>
                  <a:lnTo>
                    <a:pt x="1161" y="1153"/>
                  </a:lnTo>
                  <a:lnTo>
                    <a:pt x="1162" y="1154"/>
                  </a:lnTo>
                  <a:lnTo>
                    <a:pt x="1164" y="1157"/>
                  </a:lnTo>
                  <a:lnTo>
                    <a:pt x="1164" y="1158"/>
                  </a:lnTo>
                  <a:lnTo>
                    <a:pt x="1166" y="1160"/>
                  </a:lnTo>
                  <a:lnTo>
                    <a:pt x="1168" y="1161"/>
                  </a:lnTo>
                  <a:lnTo>
                    <a:pt x="1169" y="1162"/>
                  </a:lnTo>
                  <a:lnTo>
                    <a:pt x="1170" y="1162"/>
                  </a:lnTo>
                  <a:lnTo>
                    <a:pt x="1171" y="1163"/>
                  </a:lnTo>
                  <a:lnTo>
                    <a:pt x="1171" y="1164"/>
                  </a:lnTo>
                  <a:lnTo>
                    <a:pt x="1171" y="1165"/>
                  </a:lnTo>
                  <a:lnTo>
                    <a:pt x="1170" y="1173"/>
                  </a:lnTo>
                  <a:lnTo>
                    <a:pt x="1168" y="1181"/>
                  </a:lnTo>
                  <a:lnTo>
                    <a:pt x="1168" y="1183"/>
                  </a:lnTo>
                  <a:lnTo>
                    <a:pt x="1169" y="1184"/>
                  </a:lnTo>
                  <a:lnTo>
                    <a:pt x="1170" y="1186"/>
                  </a:lnTo>
                  <a:lnTo>
                    <a:pt x="1170" y="1186"/>
                  </a:lnTo>
                  <a:lnTo>
                    <a:pt x="1171" y="1187"/>
                  </a:lnTo>
                  <a:lnTo>
                    <a:pt x="1173" y="1188"/>
                  </a:lnTo>
                  <a:lnTo>
                    <a:pt x="1170" y="1194"/>
                  </a:lnTo>
                  <a:lnTo>
                    <a:pt x="1165" y="1201"/>
                  </a:lnTo>
                  <a:lnTo>
                    <a:pt x="1150" y="1212"/>
                  </a:lnTo>
                  <a:lnTo>
                    <a:pt x="1131" y="1230"/>
                  </a:lnTo>
                  <a:lnTo>
                    <a:pt x="1117" y="1234"/>
                  </a:lnTo>
                  <a:lnTo>
                    <a:pt x="1103" y="1240"/>
                  </a:lnTo>
                  <a:lnTo>
                    <a:pt x="1098" y="1242"/>
                  </a:lnTo>
                  <a:lnTo>
                    <a:pt x="1077" y="1263"/>
                  </a:lnTo>
                  <a:lnTo>
                    <a:pt x="1069" y="1272"/>
                  </a:lnTo>
                  <a:lnTo>
                    <a:pt x="1068" y="1273"/>
                  </a:lnTo>
                  <a:lnTo>
                    <a:pt x="1067" y="1274"/>
                  </a:lnTo>
                  <a:lnTo>
                    <a:pt x="1066" y="1277"/>
                  </a:lnTo>
                  <a:lnTo>
                    <a:pt x="1052" y="1283"/>
                  </a:lnTo>
                  <a:lnTo>
                    <a:pt x="1050" y="1282"/>
                  </a:lnTo>
                  <a:lnTo>
                    <a:pt x="1049" y="1282"/>
                  </a:lnTo>
                  <a:lnTo>
                    <a:pt x="1048" y="1282"/>
                  </a:lnTo>
                  <a:lnTo>
                    <a:pt x="1045" y="1283"/>
                  </a:lnTo>
                  <a:lnTo>
                    <a:pt x="1029" y="1286"/>
                  </a:lnTo>
                  <a:lnTo>
                    <a:pt x="1028" y="1286"/>
                  </a:lnTo>
                  <a:lnTo>
                    <a:pt x="1027" y="1286"/>
                  </a:lnTo>
                  <a:lnTo>
                    <a:pt x="1026" y="1287"/>
                  </a:lnTo>
                  <a:lnTo>
                    <a:pt x="1025" y="1288"/>
                  </a:lnTo>
                  <a:lnTo>
                    <a:pt x="1025" y="1288"/>
                  </a:lnTo>
                  <a:lnTo>
                    <a:pt x="1022" y="1285"/>
                  </a:lnTo>
                  <a:lnTo>
                    <a:pt x="1008" y="1270"/>
                  </a:lnTo>
                  <a:lnTo>
                    <a:pt x="989" y="1253"/>
                  </a:lnTo>
                  <a:lnTo>
                    <a:pt x="981" y="1245"/>
                  </a:lnTo>
                  <a:lnTo>
                    <a:pt x="969" y="1234"/>
                  </a:lnTo>
                  <a:lnTo>
                    <a:pt x="963" y="1230"/>
                  </a:lnTo>
                  <a:lnTo>
                    <a:pt x="955" y="1226"/>
                  </a:lnTo>
                  <a:lnTo>
                    <a:pt x="946" y="1219"/>
                  </a:lnTo>
                  <a:lnTo>
                    <a:pt x="937" y="1212"/>
                  </a:lnTo>
                  <a:lnTo>
                    <a:pt x="935" y="1211"/>
                  </a:lnTo>
                  <a:lnTo>
                    <a:pt x="922" y="1202"/>
                  </a:lnTo>
                  <a:lnTo>
                    <a:pt x="922" y="1202"/>
                  </a:lnTo>
                  <a:lnTo>
                    <a:pt x="908" y="1193"/>
                  </a:lnTo>
                  <a:lnTo>
                    <a:pt x="884" y="1181"/>
                  </a:lnTo>
                  <a:lnTo>
                    <a:pt x="883" y="1181"/>
                  </a:lnTo>
                  <a:lnTo>
                    <a:pt x="883" y="1181"/>
                  </a:lnTo>
                  <a:lnTo>
                    <a:pt x="883" y="1181"/>
                  </a:lnTo>
                  <a:lnTo>
                    <a:pt x="882" y="1181"/>
                  </a:lnTo>
                  <a:lnTo>
                    <a:pt x="878" y="1180"/>
                  </a:lnTo>
                  <a:lnTo>
                    <a:pt x="878" y="1180"/>
                  </a:lnTo>
                  <a:lnTo>
                    <a:pt x="877" y="1180"/>
                  </a:lnTo>
                  <a:lnTo>
                    <a:pt x="867" y="1179"/>
                  </a:lnTo>
                  <a:lnTo>
                    <a:pt x="864" y="1179"/>
                  </a:lnTo>
                  <a:lnTo>
                    <a:pt x="816" y="1156"/>
                  </a:lnTo>
                  <a:lnTo>
                    <a:pt x="777" y="1142"/>
                  </a:lnTo>
                  <a:lnTo>
                    <a:pt x="772" y="1140"/>
                  </a:lnTo>
                  <a:lnTo>
                    <a:pt x="759" y="1136"/>
                  </a:lnTo>
                  <a:lnTo>
                    <a:pt x="757" y="1135"/>
                  </a:lnTo>
                  <a:lnTo>
                    <a:pt x="738" y="1132"/>
                  </a:lnTo>
                  <a:lnTo>
                    <a:pt x="732" y="1131"/>
                  </a:lnTo>
                  <a:lnTo>
                    <a:pt x="728" y="1131"/>
                  </a:lnTo>
                  <a:lnTo>
                    <a:pt x="726" y="1131"/>
                  </a:lnTo>
                  <a:lnTo>
                    <a:pt x="716" y="1130"/>
                  </a:lnTo>
                  <a:lnTo>
                    <a:pt x="698" y="1126"/>
                  </a:lnTo>
                  <a:lnTo>
                    <a:pt x="697" y="1126"/>
                  </a:lnTo>
                  <a:lnTo>
                    <a:pt x="694" y="1125"/>
                  </a:lnTo>
                  <a:lnTo>
                    <a:pt x="682" y="1122"/>
                  </a:lnTo>
                  <a:lnTo>
                    <a:pt x="677" y="1121"/>
                  </a:lnTo>
                  <a:lnTo>
                    <a:pt x="671" y="1120"/>
                  </a:lnTo>
                  <a:lnTo>
                    <a:pt x="649" y="1116"/>
                  </a:lnTo>
                  <a:lnTo>
                    <a:pt x="646" y="1116"/>
                  </a:lnTo>
                  <a:lnTo>
                    <a:pt x="644" y="1116"/>
                  </a:lnTo>
                  <a:lnTo>
                    <a:pt x="630" y="1115"/>
                  </a:lnTo>
                  <a:lnTo>
                    <a:pt x="625" y="1115"/>
                  </a:lnTo>
                  <a:lnTo>
                    <a:pt x="612" y="1116"/>
                  </a:lnTo>
                  <a:lnTo>
                    <a:pt x="587" y="1122"/>
                  </a:lnTo>
                  <a:lnTo>
                    <a:pt x="585" y="1123"/>
                  </a:lnTo>
                  <a:lnTo>
                    <a:pt x="583" y="1125"/>
                  </a:lnTo>
                  <a:lnTo>
                    <a:pt x="583" y="1115"/>
                  </a:lnTo>
                  <a:lnTo>
                    <a:pt x="585" y="1098"/>
                  </a:lnTo>
                  <a:lnTo>
                    <a:pt x="585" y="1095"/>
                  </a:lnTo>
                  <a:lnTo>
                    <a:pt x="581" y="1062"/>
                  </a:lnTo>
                  <a:lnTo>
                    <a:pt x="580" y="1060"/>
                  </a:lnTo>
                  <a:lnTo>
                    <a:pt x="569" y="1039"/>
                  </a:lnTo>
                  <a:lnTo>
                    <a:pt x="568" y="1037"/>
                  </a:lnTo>
                  <a:lnTo>
                    <a:pt x="567" y="1036"/>
                  </a:lnTo>
                  <a:lnTo>
                    <a:pt x="561" y="1032"/>
                  </a:lnTo>
                  <a:lnTo>
                    <a:pt x="560" y="1032"/>
                  </a:lnTo>
                  <a:lnTo>
                    <a:pt x="557" y="1031"/>
                  </a:lnTo>
                  <a:lnTo>
                    <a:pt x="556" y="1031"/>
                  </a:lnTo>
                  <a:lnTo>
                    <a:pt x="553" y="1032"/>
                  </a:lnTo>
                  <a:lnTo>
                    <a:pt x="540" y="1025"/>
                  </a:lnTo>
                  <a:lnTo>
                    <a:pt x="540" y="1023"/>
                  </a:lnTo>
                  <a:lnTo>
                    <a:pt x="537" y="1012"/>
                  </a:lnTo>
                  <a:lnTo>
                    <a:pt x="536" y="1011"/>
                  </a:lnTo>
                  <a:lnTo>
                    <a:pt x="536" y="1010"/>
                  </a:lnTo>
                  <a:lnTo>
                    <a:pt x="530" y="1003"/>
                  </a:lnTo>
                  <a:lnTo>
                    <a:pt x="529" y="1003"/>
                  </a:lnTo>
                  <a:lnTo>
                    <a:pt x="521" y="996"/>
                  </a:lnTo>
                  <a:lnTo>
                    <a:pt x="511" y="987"/>
                  </a:lnTo>
                  <a:lnTo>
                    <a:pt x="499" y="976"/>
                  </a:lnTo>
                  <a:lnTo>
                    <a:pt x="498" y="974"/>
                  </a:lnTo>
                  <a:lnTo>
                    <a:pt x="498" y="974"/>
                  </a:lnTo>
                  <a:lnTo>
                    <a:pt x="502" y="975"/>
                  </a:lnTo>
                  <a:lnTo>
                    <a:pt x="522" y="975"/>
                  </a:lnTo>
                  <a:lnTo>
                    <a:pt x="523" y="974"/>
                  </a:lnTo>
                  <a:lnTo>
                    <a:pt x="527" y="973"/>
                  </a:lnTo>
                  <a:lnTo>
                    <a:pt x="528" y="972"/>
                  </a:lnTo>
                  <a:lnTo>
                    <a:pt x="529" y="971"/>
                  </a:lnTo>
                  <a:lnTo>
                    <a:pt x="529" y="969"/>
                  </a:lnTo>
                  <a:lnTo>
                    <a:pt x="528" y="967"/>
                  </a:lnTo>
                  <a:lnTo>
                    <a:pt x="527" y="966"/>
                  </a:lnTo>
                  <a:lnTo>
                    <a:pt x="526" y="964"/>
                  </a:lnTo>
                  <a:lnTo>
                    <a:pt x="525" y="963"/>
                  </a:lnTo>
                  <a:lnTo>
                    <a:pt x="523" y="962"/>
                  </a:lnTo>
                  <a:lnTo>
                    <a:pt x="520" y="961"/>
                  </a:lnTo>
                  <a:lnTo>
                    <a:pt x="519" y="960"/>
                  </a:lnTo>
                  <a:lnTo>
                    <a:pt x="517" y="958"/>
                  </a:lnTo>
                  <a:lnTo>
                    <a:pt x="515" y="956"/>
                  </a:lnTo>
                  <a:lnTo>
                    <a:pt x="514" y="954"/>
                  </a:lnTo>
                  <a:lnTo>
                    <a:pt x="513" y="950"/>
                  </a:lnTo>
                  <a:lnTo>
                    <a:pt x="512" y="948"/>
                  </a:lnTo>
                  <a:lnTo>
                    <a:pt x="512" y="941"/>
                  </a:lnTo>
                  <a:lnTo>
                    <a:pt x="513" y="937"/>
                  </a:lnTo>
                  <a:lnTo>
                    <a:pt x="514" y="933"/>
                  </a:lnTo>
                  <a:lnTo>
                    <a:pt x="514" y="932"/>
                  </a:lnTo>
                  <a:lnTo>
                    <a:pt x="514" y="930"/>
                  </a:lnTo>
                  <a:lnTo>
                    <a:pt x="513" y="929"/>
                  </a:lnTo>
                  <a:lnTo>
                    <a:pt x="508" y="924"/>
                  </a:lnTo>
                  <a:lnTo>
                    <a:pt x="524" y="912"/>
                  </a:lnTo>
                  <a:lnTo>
                    <a:pt x="525" y="912"/>
                  </a:lnTo>
                  <a:lnTo>
                    <a:pt x="526" y="911"/>
                  </a:lnTo>
                  <a:lnTo>
                    <a:pt x="528" y="911"/>
                  </a:lnTo>
                  <a:lnTo>
                    <a:pt x="529" y="912"/>
                  </a:lnTo>
                  <a:lnTo>
                    <a:pt x="530" y="913"/>
                  </a:lnTo>
                  <a:lnTo>
                    <a:pt x="533" y="913"/>
                  </a:lnTo>
                  <a:lnTo>
                    <a:pt x="534" y="914"/>
                  </a:lnTo>
                  <a:lnTo>
                    <a:pt x="535" y="913"/>
                  </a:lnTo>
                  <a:lnTo>
                    <a:pt x="538" y="912"/>
                  </a:lnTo>
                  <a:lnTo>
                    <a:pt x="542" y="910"/>
                  </a:lnTo>
                  <a:lnTo>
                    <a:pt x="540" y="905"/>
                  </a:lnTo>
                  <a:lnTo>
                    <a:pt x="532" y="897"/>
                  </a:lnTo>
                  <a:lnTo>
                    <a:pt x="528" y="886"/>
                  </a:lnTo>
                  <a:lnTo>
                    <a:pt x="533" y="877"/>
                  </a:lnTo>
                  <a:lnTo>
                    <a:pt x="537" y="870"/>
                  </a:lnTo>
                  <a:lnTo>
                    <a:pt x="542" y="859"/>
                  </a:lnTo>
                  <a:lnTo>
                    <a:pt x="542" y="855"/>
                  </a:lnTo>
                  <a:lnTo>
                    <a:pt x="541" y="853"/>
                  </a:lnTo>
                  <a:lnTo>
                    <a:pt x="540" y="852"/>
                  </a:lnTo>
                  <a:lnTo>
                    <a:pt x="539" y="850"/>
                  </a:lnTo>
                  <a:lnTo>
                    <a:pt x="538" y="849"/>
                  </a:lnTo>
                  <a:lnTo>
                    <a:pt x="537" y="849"/>
                  </a:lnTo>
                  <a:lnTo>
                    <a:pt x="535" y="851"/>
                  </a:lnTo>
                  <a:lnTo>
                    <a:pt x="538" y="840"/>
                  </a:lnTo>
                  <a:lnTo>
                    <a:pt x="547" y="832"/>
                  </a:lnTo>
                  <a:lnTo>
                    <a:pt x="555" y="824"/>
                  </a:lnTo>
                  <a:lnTo>
                    <a:pt x="555" y="821"/>
                  </a:lnTo>
                  <a:lnTo>
                    <a:pt x="559" y="810"/>
                  </a:lnTo>
                  <a:lnTo>
                    <a:pt x="559" y="809"/>
                  </a:lnTo>
                  <a:lnTo>
                    <a:pt x="558" y="793"/>
                  </a:lnTo>
                  <a:lnTo>
                    <a:pt x="558" y="792"/>
                  </a:lnTo>
                  <a:lnTo>
                    <a:pt x="557" y="792"/>
                  </a:lnTo>
                  <a:lnTo>
                    <a:pt x="551" y="791"/>
                  </a:lnTo>
                  <a:lnTo>
                    <a:pt x="549" y="791"/>
                  </a:lnTo>
                  <a:lnTo>
                    <a:pt x="548" y="792"/>
                  </a:lnTo>
                  <a:lnTo>
                    <a:pt x="548" y="793"/>
                  </a:lnTo>
                  <a:lnTo>
                    <a:pt x="546" y="801"/>
                  </a:lnTo>
                  <a:lnTo>
                    <a:pt x="546" y="804"/>
                  </a:lnTo>
                  <a:lnTo>
                    <a:pt x="545" y="804"/>
                  </a:lnTo>
                  <a:lnTo>
                    <a:pt x="545" y="805"/>
                  </a:lnTo>
                  <a:lnTo>
                    <a:pt x="540" y="805"/>
                  </a:lnTo>
                  <a:lnTo>
                    <a:pt x="538" y="805"/>
                  </a:lnTo>
                  <a:lnTo>
                    <a:pt x="536" y="805"/>
                  </a:lnTo>
                  <a:lnTo>
                    <a:pt x="536" y="804"/>
                  </a:lnTo>
                  <a:lnTo>
                    <a:pt x="522" y="794"/>
                  </a:lnTo>
                  <a:lnTo>
                    <a:pt x="521" y="794"/>
                  </a:lnTo>
                  <a:lnTo>
                    <a:pt x="520" y="794"/>
                  </a:lnTo>
                  <a:lnTo>
                    <a:pt x="515" y="793"/>
                  </a:lnTo>
                  <a:lnTo>
                    <a:pt x="515" y="793"/>
                  </a:lnTo>
                  <a:lnTo>
                    <a:pt x="514" y="794"/>
                  </a:lnTo>
                  <a:lnTo>
                    <a:pt x="513" y="794"/>
                  </a:lnTo>
                  <a:lnTo>
                    <a:pt x="512" y="794"/>
                  </a:lnTo>
                  <a:lnTo>
                    <a:pt x="509" y="794"/>
                  </a:lnTo>
                  <a:lnTo>
                    <a:pt x="507" y="793"/>
                  </a:lnTo>
                  <a:lnTo>
                    <a:pt x="505" y="790"/>
                  </a:lnTo>
                  <a:lnTo>
                    <a:pt x="505" y="790"/>
                  </a:lnTo>
                  <a:lnTo>
                    <a:pt x="504" y="789"/>
                  </a:lnTo>
                  <a:lnTo>
                    <a:pt x="503" y="786"/>
                  </a:lnTo>
                  <a:lnTo>
                    <a:pt x="501" y="783"/>
                  </a:lnTo>
                  <a:lnTo>
                    <a:pt x="501" y="781"/>
                  </a:lnTo>
                  <a:lnTo>
                    <a:pt x="501" y="780"/>
                  </a:lnTo>
                  <a:lnTo>
                    <a:pt x="502" y="779"/>
                  </a:lnTo>
                  <a:lnTo>
                    <a:pt x="503" y="777"/>
                  </a:lnTo>
                  <a:lnTo>
                    <a:pt x="502" y="771"/>
                  </a:lnTo>
                  <a:lnTo>
                    <a:pt x="500" y="767"/>
                  </a:lnTo>
                  <a:lnTo>
                    <a:pt x="500" y="767"/>
                  </a:lnTo>
                  <a:lnTo>
                    <a:pt x="500" y="766"/>
                  </a:lnTo>
                  <a:lnTo>
                    <a:pt x="485" y="756"/>
                  </a:lnTo>
                  <a:lnTo>
                    <a:pt x="470" y="741"/>
                  </a:lnTo>
                  <a:lnTo>
                    <a:pt x="459" y="732"/>
                  </a:lnTo>
                  <a:lnTo>
                    <a:pt x="455" y="730"/>
                  </a:lnTo>
                  <a:lnTo>
                    <a:pt x="451" y="730"/>
                  </a:lnTo>
                  <a:lnTo>
                    <a:pt x="442" y="731"/>
                  </a:lnTo>
                  <a:lnTo>
                    <a:pt x="439" y="733"/>
                  </a:lnTo>
                  <a:lnTo>
                    <a:pt x="437" y="733"/>
                  </a:lnTo>
                  <a:lnTo>
                    <a:pt x="429" y="730"/>
                  </a:lnTo>
                  <a:lnTo>
                    <a:pt x="419" y="732"/>
                  </a:lnTo>
                  <a:lnTo>
                    <a:pt x="406" y="732"/>
                  </a:lnTo>
                  <a:lnTo>
                    <a:pt x="394" y="718"/>
                  </a:lnTo>
                  <a:lnTo>
                    <a:pt x="386" y="710"/>
                  </a:lnTo>
                  <a:lnTo>
                    <a:pt x="374" y="707"/>
                  </a:lnTo>
                  <a:lnTo>
                    <a:pt x="370" y="703"/>
                  </a:lnTo>
                  <a:lnTo>
                    <a:pt x="359" y="697"/>
                  </a:lnTo>
                  <a:lnTo>
                    <a:pt x="349" y="692"/>
                  </a:lnTo>
                  <a:lnTo>
                    <a:pt x="343" y="689"/>
                  </a:lnTo>
                  <a:lnTo>
                    <a:pt x="340" y="685"/>
                  </a:lnTo>
                  <a:lnTo>
                    <a:pt x="338" y="683"/>
                  </a:lnTo>
                  <a:lnTo>
                    <a:pt x="340" y="677"/>
                  </a:lnTo>
                  <a:lnTo>
                    <a:pt x="341" y="676"/>
                  </a:lnTo>
                  <a:lnTo>
                    <a:pt x="346" y="669"/>
                  </a:lnTo>
                  <a:lnTo>
                    <a:pt x="351" y="665"/>
                  </a:lnTo>
                  <a:lnTo>
                    <a:pt x="352" y="664"/>
                  </a:lnTo>
                  <a:lnTo>
                    <a:pt x="349" y="662"/>
                  </a:lnTo>
                  <a:lnTo>
                    <a:pt x="346" y="660"/>
                  </a:lnTo>
                  <a:lnTo>
                    <a:pt x="344" y="658"/>
                  </a:lnTo>
                  <a:lnTo>
                    <a:pt x="344" y="658"/>
                  </a:lnTo>
                  <a:lnTo>
                    <a:pt x="344" y="657"/>
                  </a:lnTo>
                  <a:lnTo>
                    <a:pt x="344" y="656"/>
                  </a:lnTo>
                  <a:lnTo>
                    <a:pt x="349" y="648"/>
                  </a:lnTo>
                  <a:lnTo>
                    <a:pt x="358" y="648"/>
                  </a:lnTo>
                  <a:lnTo>
                    <a:pt x="359" y="648"/>
                  </a:lnTo>
                  <a:lnTo>
                    <a:pt x="361" y="649"/>
                  </a:lnTo>
                  <a:lnTo>
                    <a:pt x="361" y="649"/>
                  </a:lnTo>
                  <a:lnTo>
                    <a:pt x="362" y="648"/>
                  </a:lnTo>
                  <a:lnTo>
                    <a:pt x="363" y="647"/>
                  </a:lnTo>
                  <a:lnTo>
                    <a:pt x="368" y="642"/>
                  </a:lnTo>
                  <a:lnTo>
                    <a:pt x="371" y="638"/>
                  </a:lnTo>
                  <a:lnTo>
                    <a:pt x="373" y="636"/>
                  </a:lnTo>
                  <a:lnTo>
                    <a:pt x="374" y="632"/>
                  </a:lnTo>
                  <a:lnTo>
                    <a:pt x="366" y="616"/>
                  </a:lnTo>
                  <a:lnTo>
                    <a:pt x="354" y="604"/>
                  </a:lnTo>
                  <a:lnTo>
                    <a:pt x="352" y="604"/>
                  </a:lnTo>
                  <a:lnTo>
                    <a:pt x="344" y="603"/>
                  </a:lnTo>
                  <a:lnTo>
                    <a:pt x="322" y="604"/>
                  </a:lnTo>
                  <a:lnTo>
                    <a:pt x="306" y="607"/>
                  </a:lnTo>
                  <a:lnTo>
                    <a:pt x="305" y="606"/>
                  </a:lnTo>
                  <a:lnTo>
                    <a:pt x="302" y="600"/>
                  </a:lnTo>
                  <a:lnTo>
                    <a:pt x="300" y="597"/>
                  </a:lnTo>
                  <a:lnTo>
                    <a:pt x="293" y="586"/>
                  </a:lnTo>
                  <a:lnTo>
                    <a:pt x="288" y="579"/>
                  </a:lnTo>
                  <a:lnTo>
                    <a:pt x="284" y="575"/>
                  </a:lnTo>
                  <a:lnTo>
                    <a:pt x="279" y="567"/>
                  </a:lnTo>
                  <a:lnTo>
                    <a:pt x="279" y="565"/>
                  </a:lnTo>
                  <a:lnTo>
                    <a:pt x="279" y="564"/>
                  </a:lnTo>
                  <a:lnTo>
                    <a:pt x="280" y="564"/>
                  </a:lnTo>
                  <a:lnTo>
                    <a:pt x="283" y="561"/>
                  </a:lnTo>
                  <a:lnTo>
                    <a:pt x="284" y="559"/>
                  </a:lnTo>
                  <a:lnTo>
                    <a:pt x="286" y="550"/>
                  </a:lnTo>
                  <a:lnTo>
                    <a:pt x="285" y="547"/>
                  </a:lnTo>
                  <a:lnTo>
                    <a:pt x="282" y="547"/>
                  </a:lnTo>
                  <a:lnTo>
                    <a:pt x="280" y="546"/>
                  </a:lnTo>
                  <a:lnTo>
                    <a:pt x="279" y="546"/>
                  </a:lnTo>
                  <a:lnTo>
                    <a:pt x="274" y="546"/>
                  </a:lnTo>
                  <a:lnTo>
                    <a:pt x="264" y="550"/>
                  </a:lnTo>
                  <a:lnTo>
                    <a:pt x="253" y="557"/>
                  </a:lnTo>
                  <a:lnTo>
                    <a:pt x="252" y="557"/>
                  </a:lnTo>
                  <a:lnTo>
                    <a:pt x="251" y="557"/>
                  </a:lnTo>
                  <a:lnTo>
                    <a:pt x="247" y="557"/>
                  </a:lnTo>
                  <a:lnTo>
                    <a:pt x="235" y="559"/>
                  </a:lnTo>
                  <a:lnTo>
                    <a:pt x="222" y="553"/>
                  </a:lnTo>
                  <a:lnTo>
                    <a:pt x="221" y="555"/>
                  </a:lnTo>
                  <a:lnTo>
                    <a:pt x="220" y="557"/>
                  </a:lnTo>
                  <a:lnTo>
                    <a:pt x="218" y="557"/>
                  </a:lnTo>
                  <a:lnTo>
                    <a:pt x="217" y="557"/>
                  </a:lnTo>
                  <a:lnTo>
                    <a:pt x="215" y="557"/>
                  </a:lnTo>
                  <a:lnTo>
                    <a:pt x="214" y="557"/>
                  </a:lnTo>
                  <a:lnTo>
                    <a:pt x="212" y="556"/>
                  </a:lnTo>
                  <a:lnTo>
                    <a:pt x="211" y="554"/>
                  </a:lnTo>
                  <a:lnTo>
                    <a:pt x="211" y="554"/>
                  </a:lnTo>
                  <a:lnTo>
                    <a:pt x="207" y="552"/>
                  </a:lnTo>
                  <a:lnTo>
                    <a:pt x="192" y="549"/>
                  </a:lnTo>
                  <a:lnTo>
                    <a:pt x="186" y="550"/>
                  </a:lnTo>
                  <a:lnTo>
                    <a:pt x="185" y="549"/>
                  </a:lnTo>
                  <a:lnTo>
                    <a:pt x="181" y="547"/>
                  </a:lnTo>
                  <a:lnTo>
                    <a:pt x="179" y="547"/>
                  </a:lnTo>
                  <a:lnTo>
                    <a:pt x="177" y="547"/>
                  </a:lnTo>
                  <a:lnTo>
                    <a:pt x="176" y="547"/>
                  </a:lnTo>
                  <a:lnTo>
                    <a:pt x="160" y="553"/>
                  </a:lnTo>
                  <a:lnTo>
                    <a:pt x="157" y="554"/>
                  </a:lnTo>
                  <a:lnTo>
                    <a:pt x="157" y="557"/>
                  </a:lnTo>
                  <a:lnTo>
                    <a:pt x="157" y="559"/>
                  </a:lnTo>
                  <a:lnTo>
                    <a:pt x="157" y="561"/>
                  </a:lnTo>
                  <a:lnTo>
                    <a:pt x="156" y="563"/>
                  </a:lnTo>
                  <a:lnTo>
                    <a:pt x="154" y="564"/>
                  </a:lnTo>
                  <a:lnTo>
                    <a:pt x="147" y="570"/>
                  </a:lnTo>
                  <a:lnTo>
                    <a:pt x="144" y="571"/>
                  </a:lnTo>
                  <a:lnTo>
                    <a:pt x="134" y="567"/>
                  </a:lnTo>
                  <a:lnTo>
                    <a:pt x="125" y="563"/>
                  </a:lnTo>
                  <a:lnTo>
                    <a:pt x="121" y="559"/>
                  </a:lnTo>
                  <a:lnTo>
                    <a:pt x="120" y="558"/>
                  </a:lnTo>
                  <a:lnTo>
                    <a:pt x="117" y="556"/>
                  </a:lnTo>
                  <a:lnTo>
                    <a:pt x="114" y="555"/>
                  </a:lnTo>
                  <a:lnTo>
                    <a:pt x="94" y="552"/>
                  </a:lnTo>
                  <a:lnTo>
                    <a:pt x="92" y="551"/>
                  </a:lnTo>
                  <a:lnTo>
                    <a:pt x="90" y="551"/>
                  </a:lnTo>
                  <a:lnTo>
                    <a:pt x="87" y="550"/>
                  </a:lnTo>
                  <a:lnTo>
                    <a:pt x="86" y="551"/>
                  </a:lnTo>
                  <a:lnTo>
                    <a:pt x="84" y="552"/>
                  </a:lnTo>
                  <a:lnTo>
                    <a:pt x="81" y="553"/>
                  </a:lnTo>
                  <a:lnTo>
                    <a:pt x="80" y="552"/>
                  </a:lnTo>
                  <a:lnTo>
                    <a:pt x="79" y="552"/>
                  </a:lnTo>
                  <a:lnTo>
                    <a:pt x="74" y="548"/>
                  </a:lnTo>
                  <a:lnTo>
                    <a:pt x="66" y="539"/>
                  </a:lnTo>
                  <a:lnTo>
                    <a:pt x="61" y="532"/>
                  </a:lnTo>
                  <a:lnTo>
                    <a:pt x="50" y="519"/>
                  </a:lnTo>
                  <a:lnTo>
                    <a:pt x="49" y="518"/>
                  </a:lnTo>
                  <a:lnTo>
                    <a:pt x="49" y="518"/>
                  </a:lnTo>
                  <a:lnTo>
                    <a:pt x="31" y="520"/>
                  </a:lnTo>
                  <a:lnTo>
                    <a:pt x="23" y="518"/>
                  </a:lnTo>
                  <a:lnTo>
                    <a:pt x="21" y="518"/>
                  </a:lnTo>
                  <a:lnTo>
                    <a:pt x="17" y="519"/>
                  </a:lnTo>
                  <a:lnTo>
                    <a:pt x="14" y="519"/>
                  </a:lnTo>
                  <a:lnTo>
                    <a:pt x="9" y="520"/>
                  </a:lnTo>
                  <a:lnTo>
                    <a:pt x="0" y="519"/>
                  </a:lnTo>
                  <a:lnTo>
                    <a:pt x="5" y="513"/>
                  </a:lnTo>
                  <a:lnTo>
                    <a:pt x="6" y="507"/>
                  </a:lnTo>
                  <a:lnTo>
                    <a:pt x="7" y="506"/>
                  </a:lnTo>
                  <a:lnTo>
                    <a:pt x="8" y="499"/>
                  </a:lnTo>
                  <a:lnTo>
                    <a:pt x="8" y="497"/>
                  </a:lnTo>
                  <a:lnTo>
                    <a:pt x="6" y="491"/>
                  </a:lnTo>
                  <a:lnTo>
                    <a:pt x="12" y="493"/>
                  </a:lnTo>
                  <a:lnTo>
                    <a:pt x="17" y="488"/>
                  </a:lnTo>
                  <a:lnTo>
                    <a:pt x="17" y="487"/>
                  </a:lnTo>
                  <a:lnTo>
                    <a:pt x="17" y="485"/>
                  </a:lnTo>
                  <a:lnTo>
                    <a:pt x="17" y="484"/>
                  </a:lnTo>
                  <a:lnTo>
                    <a:pt x="31" y="467"/>
                  </a:lnTo>
                  <a:lnTo>
                    <a:pt x="33" y="464"/>
                  </a:lnTo>
                  <a:lnTo>
                    <a:pt x="34" y="463"/>
                  </a:lnTo>
                  <a:lnTo>
                    <a:pt x="36" y="462"/>
                  </a:lnTo>
                  <a:lnTo>
                    <a:pt x="37" y="461"/>
                  </a:lnTo>
                  <a:lnTo>
                    <a:pt x="45" y="460"/>
                  </a:lnTo>
                  <a:lnTo>
                    <a:pt x="47" y="460"/>
                  </a:lnTo>
                  <a:lnTo>
                    <a:pt x="48" y="461"/>
                  </a:lnTo>
                  <a:lnTo>
                    <a:pt x="49" y="461"/>
                  </a:lnTo>
                  <a:lnTo>
                    <a:pt x="50" y="457"/>
                  </a:lnTo>
                  <a:lnTo>
                    <a:pt x="53" y="445"/>
                  </a:lnTo>
                  <a:lnTo>
                    <a:pt x="53" y="443"/>
                  </a:lnTo>
                  <a:lnTo>
                    <a:pt x="53" y="441"/>
                  </a:lnTo>
                  <a:lnTo>
                    <a:pt x="52" y="435"/>
                  </a:lnTo>
                  <a:lnTo>
                    <a:pt x="51" y="424"/>
                  </a:lnTo>
                  <a:lnTo>
                    <a:pt x="51" y="422"/>
                  </a:lnTo>
                  <a:lnTo>
                    <a:pt x="51" y="420"/>
                  </a:lnTo>
                  <a:lnTo>
                    <a:pt x="52" y="419"/>
                  </a:lnTo>
                  <a:lnTo>
                    <a:pt x="53" y="417"/>
                  </a:lnTo>
                  <a:lnTo>
                    <a:pt x="54" y="416"/>
                  </a:lnTo>
                  <a:lnTo>
                    <a:pt x="54" y="404"/>
                  </a:lnTo>
                  <a:lnTo>
                    <a:pt x="50" y="391"/>
                  </a:lnTo>
                  <a:lnTo>
                    <a:pt x="49" y="390"/>
                  </a:lnTo>
                  <a:lnTo>
                    <a:pt x="49" y="389"/>
                  </a:lnTo>
                  <a:lnTo>
                    <a:pt x="46" y="385"/>
                  </a:lnTo>
                  <a:lnTo>
                    <a:pt x="46" y="385"/>
                  </a:lnTo>
                  <a:lnTo>
                    <a:pt x="46" y="384"/>
                  </a:lnTo>
                  <a:lnTo>
                    <a:pt x="46" y="384"/>
                  </a:lnTo>
                  <a:lnTo>
                    <a:pt x="48" y="383"/>
                  </a:lnTo>
                  <a:lnTo>
                    <a:pt x="49" y="384"/>
                  </a:lnTo>
                  <a:lnTo>
                    <a:pt x="50" y="384"/>
                  </a:lnTo>
                  <a:lnTo>
                    <a:pt x="51" y="384"/>
                  </a:lnTo>
                  <a:lnTo>
                    <a:pt x="53" y="384"/>
                  </a:lnTo>
                  <a:lnTo>
                    <a:pt x="54" y="383"/>
                  </a:lnTo>
                  <a:lnTo>
                    <a:pt x="54" y="382"/>
                  </a:lnTo>
                  <a:lnTo>
                    <a:pt x="55" y="381"/>
                  </a:lnTo>
                  <a:lnTo>
                    <a:pt x="53" y="378"/>
                  </a:lnTo>
                  <a:lnTo>
                    <a:pt x="51" y="377"/>
                  </a:lnTo>
                  <a:lnTo>
                    <a:pt x="49" y="361"/>
                  </a:lnTo>
                  <a:lnTo>
                    <a:pt x="48" y="349"/>
                  </a:lnTo>
                  <a:lnTo>
                    <a:pt x="47" y="347"/>
                  </a:lnTo>
                  <a:lnTo>
                    <a:pt x="46" y="346"/>
                  </a:lnTo>
                  <a:lnTo>
                    <a:pt x="42" y="341"/>
                  </a:lnTo>
                  <a:lnTo>
                    <a:pt x="28" y="327"/>
                  </a:lnTo>
                  <a:lnTo>
                    <a:pt x="19" y="323"/>
                  </a:lnTo>
                  <a:lnTo>
                    <a:pt x="18" y="323"/>
                  </a:lnTo>
                  <a:lnTo>
                    <a:pt x="14" y="315"/>
                  </a:lnTo>
                  <a:lnTo>
                    <a:pt x="18" y="306"/>
                  </a:lnTo>
                  <a:lnTo>
                    <a:pt x="18" y="305"/>
                  </a:lnTo>
                  <a:lnTo>
                    <a:pt x="28" y="295"/>
                  </a:lnTo>
                  <a:lnTo>
                    <a:pt x="31" y="292"/>
                  </a:lnTo>
                  <a:lnTo>
                    <a:pt x="33" y="292"/>
                  </a:lnTo>
                  <a:lnTo>
                    <a:pt x="37" y="291"/>
                  </a:lnTo>
                  <a:lnTo>
                    <a:pt x="39" y="291"/>
                  </a:lnTo>
                  <a:lnTo>
                    <a:pt x="41" y="292"/>
                  </a:lnTo>
                  <a:lnTo>
                    <a:pt x="43" y="292"/>
                  </a:lnTo>
                  <a:lnTo>
                    <a:pt x="51" y="295"/>
                  </a:lnTo>
                  <a:lnTo>
                    <a:pt x="63" y="296"/>
                  </a:lnTo>
                  <a:lnTo>
                    <a:pt x="74" y="294"/>
                  </a:lnTo>
                  <a:lnTo>
                    <a:pt x="87" y="293"/>
                  </a:lnTo>
                  <a:lnTo>
                    <a:pt x="88" y="290"/>
                  </a:lnTo>
                  <a:lnTo>
                    <a:pt x="108" y="282"/>
                  </a:lnTo>
                  <a:lnTo>
                    <a:pt x="121" y="277"/>
                  </a:lnTo>
                  <a:lnTo>
                    <a:pt x="130" y="277"/>
                  </a:lnTo>
                  <a:lnTo>
                    <a:pt x="131" y="278"/>
                  </a:lnTo>
                  <a:lnTo>
                    <a:pt x="132" y="279"/>
                  </a:lnTo>
                  <a:lnTo>
                    <a:pt x="134" y="279"/>
                  </a:lnTo>
                  <a:lnTo>
                    <a:pt x="135" y="278"/>
                  </a:lnTo>
                  <a:lnTo>
                    <a:pt x="145" y="272"/>
                  </a:lnTo>
                  <a:lnTo>
                    <a:pt x="151" y="267"/>
                  </a:lnTo>
                  <a:lnTo>
                    <a:pt x="151" y="265"/>
                  </a:lnTo>
                  <a:lnTo>
                    <a:pt x="148" y="259"/>
                  </a:lnTo>
                  <a:lnTo>
                    <a:pt x="145" y="250"/>
                  </a:lnTo>
                  <a:lnTo>
                    <a:pt x="146" y="250"/>
                  </a:lnTo>
                  <a:lnTo>
                    <a:pt x="147" y="249"/>
                  </a:lnTo>
                  <a:lnTo>
                    <a:pt x="151" y="244"/>
                  </a:lnTo>
                  <a:lnTo>
                    <a:pt x="154" y="246"/>
                  </a:lnTo>
                  <a:lnTo>
                    <a:pt x="156" y="249"/>
                  </a:lnTo>
                  <a:lnTo>
                    <a:pt x="158" y="249"/>
                  </a:lnTo>
                  <a:lnTo>
                    <a:pt x="159" y="250"/>
                  </a:lnTo>
                  <a:lnTo>
                    <a:pt x="163" y="250"/>
                  </a:lnTo>
                  <a:lnTo>
                    <a:pt x="164" y="250"/>
                  </a:lnTo>
                  <a:lnTo>
                    <a:pt x="165" y="250"/>
                  </a:lnTo>
                  <a:lnTo>
                    <a:pt x="166" y="249"/>
                  </a:lnTo>
                  <a:lnTo>
                    <a:pt x="170" y="244"/>
                  </a:lnTo>
                  <a:lnTo>
                    <a:pt x="171" y="242"/>
                  </a:lnTo>
                  <a:lnTo>
                    <a:pt x="171" y="240"/>
                  </a:lnTo>
                  <a:lnTo>
                    <a:pt x="170" y="237"/>
                  </a:lnTo>
                  <a:lnTo>
                    <a:pt x="170" y="235"/>
                  </a:lnTo>
                  <a:lnTo>
                    <a:pt x="170" y="234"/>
                  </a:lnTo>
                  <a:lnTo>
                    <a:pt x="173" y="229"/>
                  </a:lnTo>
                  <a:lnTo>
                    <a:pt x="180" y="220"/>
                  </a:lnTo>
                  <a:lnTo>
                    <a:pt x="181" y="219"/>
                  </a:lnTo>
                  <a:lnTo>
                    <a:pt x="190" y="220"/>
                  </a:lnTo>
                  <a:lnTo>
                    <a:pt x="191" y="221"/>
                  </a:lnTo>
                  <a:lnTo>
                    <a:pt x="198" y="225"/>
                  </a:lnTo>
                  <a:lnTo>
                    <a:pt x="203" y="229"/>
                  </a:lnTo>
                  <a:lnTo>
                    <a:pt x="208" y="229"/>
                  </a:lnTo>
                  <a:lnTo>
                    <a:pt x="210" y="228"/>
                  </a:lnTo>
                  <a:lnTo>
                    <a:pt x="212" y="227"/>
                  </a:lnTo>
                  <a:lnTo>
                    <a:pt x="213" y="227"/>
                  </a:lnTo>
                  <a:lnTo>
                    <a:pt x="214" y="226"/>
                  </a:lnTo>
                  <a:lnTo>
                    <a:pt x="215" y="226"/>
                  </a:lnTo>
                  <a:lnTo>
                    <a:pt x="216" y="226"/>
                  </a:lnTo>
                  <a:lnTo>
                    <a:pt x="224" y="225"/>
                  </a:lnTo>
                  <a:lnTo>
                    <a:pt x="226" y="226"/>
                  </a:lnTo>
                  <a:lnTo>
                    <a:pt x="229" y="228"/>
                  </a:lnTo>
                  <a:lnTo>
                    <a:pt x="230" y="230"/>
                  </a:lnTo>
                  <a:lnTo>
                    <a:pt x="231" y="231"/>
                  </a:lnTo>
                  <a:lnTo>
                    <a:pt x="234" y="231"/>
                  </a:lnTo>
                  <a:lnTo>
                    <a:pt x="237" y="229"/>
                  </a:lnTo>
                  <a:lnTo>
                    <a:pt x="238" y="228"/>
                  </a:lnTo>
                  <a:lnTo>
                    <a:pt x="242" y="224"/>
                  </a:lnTo>
                  <a:lnTo>
                    <a:pt x="242" y="222"/>
                  </a:lnTo>
                  <a:lnTo>
                    <a:pt x="242" y="214"/>
                  </a:lnTo>
                  <a:lnTo>
                    <a:pt x="242" y="213"/>
                  </a:lnTo>
                  <a:lnTo>
                    <a:pt x="241" y="211"/>
                  </a:lnTo>
                  <a:lnTo>
                    <a:pt x="241" y="209"/>
                  </a:lnTo>
                  <a:lnTo>
                    <a:pt x="240" y="207"/>
                  </a:lnTo>
                  <a:lnTo>
                    <a:pt x="239" y="206"/>
                  </a:lnTo>
                  <a:lnTo>
                    <a:pt x="239" y="205"/>
                  </a:lnTo>
                  <a:lnTo>
                    <a:pt x="229" y="197"/>
                  </a:lnTo>
                  <a:lnTo>
                    <a:pt x="218" y="190"/>
                  </a:lnTo>
                  <a:lnTo>
                    <a:pt x="211" y="184"/>
                  </a:lnTo>
                  <a:lnTo>
                    <a:pt x="213" y="179"/>
                  </a:lnTo>
                  <a:lnTo>
                    <a:pt x="218" y="168"/>
                  </a:lnTo>
                  <a:lnTo>
                    <a:pt x="219" y="167"/>
                  </a:lnTo>
                  <a:lnTo>
                    <a:pt x="221" y="165"/>
                  </a:lnTo>
                  <a:lnTo>
                    <a:pt x="223" y="163"/>
                  </a:lnTo>
                  <a:lnTo>
                    <a:pt x="224" y="162"/>
                  </a:lnTo>
                  <a:lnTo>
                    <a:pt x="227" y="149"/>
                  </a:lnTo>
                  <a:lnTo>
                    <a:pt x="228" y="144"/>
                  </a:lnTo>
                  <a:lnTo>
                    <a:pt x="229" y="139"/>
                  </a:lnTo>
                  <a:lnTo>
                    <a:pt x="227" y="137"/>
                  </a:lnTo>
                  <a:lnTo>
                    <a:pt x="227" y="136"/>
                  </a:lnTo>
                  <a:lnTo>
                    <a:pt x="226" y="133"/>
                  </a:lnTo>
                  <a:lnTo>
                    <a:pt x="226" y="129"/>
                  </a:lnTo>
                  <a:lnTo>
                    <a:pt x="226" y="127"/>
                  </a:lnTo>
                  <a:lnTo>
                    <a:pt x="226" y="126"/>
                  </a:lnTo>
                  <a:lnTo>
                    <a:pt x="226" y="125"/>
                  </a:lnTo>
                  <a:lnTo>
                    <a:pt x="226" y="124"/>
                  </a:lnTo>
                  <a:lnTo>
                    <a:pt x="225" y="123"/>
                  </a:lnTo>
                  <a:lnTo>
                    <a:pt x="223" y="122"/>
                  </a:lnTo>
                  <a:lnTo>
                    <a:pt x="216" y="121"/>
                  </a:lnTo>
                  <a:lnTo>
                    <a:pt x="214" y="121"/>
                  </a:lnTo>
                  <a:lnTo>
                    <a:pt x="208" y="123"/>
                  </a:lnTo>
                  <a:lnTo>
                    <a:pt x="202" y="125"/>
                  </a:lnTo>
                  <a:lnTo>
                    <a:pt x="201" y="125"/>
                  </a:lnTo>
                  <a:lnTo>
                    <a:pt x="200" y="122"/>
                  </a:lnTo>
                  <a:lnTo>
                    <a:pt x="199" y="120"/>
                  </a:lnTo>
                  <a:lnTo>
                    <a:pt x="199" y="117"/>
                  </a:lnTo>
                  <a:lnTo>
                    <a:pt x="199" y="114"/>
                  </a:lnTo>
                  <a:lnTo>
                    <a:pt x="199" y="112"/>
                  </a:lnTo>
                  <a:lnTo>
                    <a:pt x="199" y="110"/>
                  </a:lnTo>
                  <a:lnTo>
                    <a:pt x="198" y="108"/>
                  </a:lnTo>
                  <a:lnTo>
                    <a:pt x="194" y="104"/>
                  </a:lnTo>
                  <a:lnTo>
                    <a:pt x="192" y="102"/>
                  </a:lnTo>
                  <a:lnTo>
                    <a:pt x="191" y="102"/>
                  </a:lnTo>
                  <a:lnTo>
                    <a:pt x="182" y="102"/>
                  </a:lnTo>
                  <a:lnTo>
                    <a:pt x="176" y="103"/>
                  </a:lnTo>
                  <a:lnTo>
                    <a:pt x="175" y="107"/>
                  </a:lnTo>
                  <a:lnTo>
                    <a:pt x="164" y="111"/>
                  </a:lnTo>
                  <a:lnTo>
                    <a:pt x="144" y="114"/>
                  </a:lnTo>
                  <a:lnTo>
                    <a:pt x="144" y="115"/>
                  </a:lnTo>
                  <a:lnTo>
                    <a:pt x="144" y="115"/>
                  </a:lnTo>
                  <a:lnTo>
                    <a:pt x="144" y="115"/>
                  </a:lnTo>
                  <a:lnTo>
                    <a:pt x="144" y="117"/>
                  </a:lnTo>
                  <a:lnTo>
                    <a:pt x="143" y="119"/>
                  </a:lnTo>
                  <a:lnTo>
                    <a:pt x="139" y="121"/>
                  </a:lnTo>
                  <a:lnTo>
                    <a:pt x="137" y="121"/>
                  </a:lnTo>
                  <a:lnTo>
                    <a:pt x="131" y="121"/>
                  </a:lnTo>
                  <a:lnTo>
                    <a:pt x="121" y="121"/>
                  </a:lnTo>
                  <a:lnTo>
                    <a:pt x="102" y="118"/>
                  </a:lnTo>
                  <a:lnTo>
                    <a:pt x="96" y="116"/>
                  </a:lnTo>
                  <a:lnTo>
                    <a:pt x="97" y="115"/>
                  </a:lnTo>
                  <a:lnTo>
                    <a:pt x="97" y="114"/>
                  </a:lnTo>
                  <a:lnTo>
                    <a:pt x="102" y="106"/>
                  </a:lnTo>
                  <a:lnTo>
                    <a:pt x="105" y="103"/>
                  </a:lnTo>
                  <a:lnTo>
                    <a:pt x="106" y="102"/>
                  </a:lnTo>
                  <a:lnTo>
                    <a:pt x="110" y="97"/>
                  </a:lnTo>
                  <a:lnTo>
                    <a:pt x="111" y="95"/>
                  </a:lnTo>
                  <a:lnTo>
                    <a:pt x="112" y="91"/>
                  </a:lnTo>
                  <a:lnTo>
                    <a:pt x="112" y="87"/>
                  </a:lnTo>
                  <a:lnTo>
                    <a:pt x="112" y="85"/>
                  </a:lnTo>
                  <a:lnTo>
                    <a:pt x="110" y="80"/>
                  </a:lnTo>
                  <a:lnTo>
                    <a:pt x="110" y="73"/>
                  </a:lnTo>
                  <a:lnTo>
                    <a:pt x="117" y="78"/>
                  </a:lnTo>
                  <a:lnTo>
                    <a:pt x="118" y="78"/>
                  </a:lnTo>
                  <a:lnTo>
                    <a:pt x="130" y="79"/>
                  </a:lnTo>
                  <a:lnTo>
                    <a:pt x="133" y="79"/>
                  </a:lnTo>
                  <a:lnTo>
                    <a:pt x="135" y="79"/>
                  </a:lnTo>
                  <a:lnTo>
                    <a:pt x="136" y="80"/>
                  </a:lnTo>
                  <a:lnTo>
                    <a:pt x="138" y="81"/>
                  </a:lnTo>
                  <a:lnTo>
                    <a:pt x="139" y="82"/>
                  </a:lnTo>
                  <a:lnTo>
                    <a:pt x="140" y="83"/>
                  </a:lnTo>
                  <a:lnTo>
                    <a:pt x="143" y="84"/>
                  </a:lnTo>
                  <a:lnTo>
                    <a:pt x="145" y="84"/>
                  </a:lnTo>
                  <a:lnTo>
                    <a:pt x="152" y="83"/>
                  </a:lnTo>
                  <a:lnTo>
                    <a:pt x="154" y="82"/>
                  </a:lnTo>
                  <a:lnTo>
                    <a:pt x="156" y="81"/>
                  </a:lnTo>
                  <a:lnTo>
                    <a:pt x="157" y="80"/>
                  </a:lnTo>
                  <a:lnTo>
                    <a:pt x="157" y="79"/>
                  </a:lnTo>
                  <a:lnTo>
                    <a:pt x="158" y="79"/>
                  </a:lnTo>
                  <a:lnTo>
                    <a:pt x="158" y="77"/>
                  </a:lnTo>
                  <a:lnTo>
                    <a:pt x="158" y="74"/>
                  </a:lnTo>
                  <a:lnTo>
                    <a:pt x="158" y="71"/>
                  </a:lnTo>
                  <a:lnTo>
                    <a:pt x="154" y="60"/>
                  </a:lnTo>
                  <a:lnTo>
                    <a:pt x="154" y="55"/>
                  </a:lnTo>
                  <a:lnTo>
                    <a:pt x="155" y="45"/>
                  </a:lnTo>
                  <a:lnTo>
                    <a:pt x="156" y="42"/>
                  </a:lnTo>
                  <a:lnTo>
                    <a:pt x="158" y="40"/>
                  </a:lnTo>
                  <a:lnTo>
                    <a:pt x="159" y="38"/>
                  </a:lnTo>
                  <a:lnTo>
                    <a:pt x="167" y="33"/>
                  </a:lnTo>
                  <a:lnTo>
                    <a:pt x="176" y="25"/>
                  </a:lnTo>
                  <a:lnTo>
                    <a:pt x="178" y="23"/>
                  </a:lnTo>
                  <a:lnTo>
                    <a:pt x="187" y="11"/>
                  </a:lnTo>
                  <a:lnTo>
                    <a:pt x="188" y="8"/>
                  </a:lnTo>
                  <a:lnTo>
                    <a:pt x="189" y="6"/>
                  </a:lnTo>
                  <a:lnTo>
                    <a:pt x="189" y="5"/>
                  </a:lnTo>
                  <a:lnTo>
                    <a:pt x="193" y="2"/>
                  </a:lnTo>
                  <a:lnTo>
                    <a:pt x="195" y="0"/>
                  </a:lnTo>
                  <a:lnTo>
                    <a:pt x="198" y="0"/>
                  </a:lnTo>
                  <a:lnTo>
                    <a:pt x="198" y="4"/>
                  </a:lnTo>
                  <a:lnTo>
                    <a:pt x="198" y="6"/>
                  </a:lnTo>
                  <a:lnTo>
                    <a:pt x="199" y="7"/>
                  </a:lnTo>
                  <a:lnTo>
                    <a:pt x="201" y="9"/>
                  </a:lnTo>
                  <a:lnTo>
                    <a:pt x="204" y="12"/>
                  </a:lnTo>
                  <a:lnTo>
                    <a:pt x="210" y="20"/>
                  </a:lnTo>
                  <a:lnTo>
                    <a:pt x="214" y="29"/>
                  </a:lnTo>
                  <a:lnTo>
                    <a:pt x="214" y="32"/>
                  </a:lnTo>
                  <a:lnTo>
                    <a:pt x="215" y="33"/>
                  </a:lnTo>
                  <a:lnTo>
                    <a:pt x="214" y="37"/>
                  </a:lnTo>
                  <a:lnTo>
                    <a:pt x="214" y="43"/>
                  </a:lnTo>
                  <a:lnTo>
                    <a:pt x="215" y="51"/>
                  </a:lnTo>
                  <a:lnTo>
                    <a:pt x="213" y="65"/>
                  </a:lnTo>
                  <a:lnTo>
                    <a:pt x="212" y="66"/>
                  </a:lnTo>
                  <a:lnTo>
                    <a:pt x="210" y="68"/>
                  </a:lnTo>
                  <a:lnTo>
                    <a:pt x="210" y="68"/>
                  </a:lnTo>
                  <a:lnTo>
                    <a:pt x="209" y="68"/>
                  </a:lnTo>
                  <a:lnTo>
                    <a:pt x="209" y="71"/>
                  </a:lnTo>
                  <a:lnTo>
                    <a:pt x="210" y="72"/>
                  </a:lnTo>
                  <a:moveTo>
                    <a:pt x="631" y="349"/>
                  </a:moveTo>
                  <a:lnTo>
                    <a:pt x="632" y="350"/>
                  </a:lnTo>
                  <a:lnTo>
                    <a:pt x="634" y="349"/>
                  </a:lnTo>
                  <a:lnTo>
                    <a:pt x="641" y="344"/>
                  </a:lnTo>
                  <a:lnTo>
                    <a:pt x="639" y="339"/>
                  </a:lnTo>
                  <a:lnTo>
                    <a:pt x="638" y="332"/>
                  </a:lnTo>
                  <a:lnTo>
                    <a:pt x="638" y="331"/>
                  </a:lnTo>
                  <a:lnTo>
                    <a:pt x="638" y="329"/>
                  </a:lnTo>
                  <a:lnTo>
                    <a:pt x="637" y="328"/>
                  </a:lnTo>
                  <a:lnTo>
                    <a:pt x="635" y="326"/>
                  </a:lnTo>
                  <a:lnTo>
                    <a:pt x="631" y="321"/>
                  </a:lnTo>
                  <a:lnTo>
                    <a:pt x="630" y="320"/>
                  </a:lnTo>
                  <a:lnTo>
                    <a:pt x="628" y="319"/>
                  </a:lnTo>
                  <a:lnTo>
                    <a:pt x="624" y="316"/>
                  </a:lnTo>
                  <a:lnTo>
                    <a:pt x="622" y="316"/>
                  </a:lnTo>
                  <a:lnTo>
                    <a:pt x="620" y="315"/>
                  </a:lnTo>
                  <a:lnTo>
                    <a:pt x="616" y="314"/>
                  </a:lnTo>
                  <a:lnTo>
                    <a:pt x="615" y="315"/>
                  </a:lnTo>
                  <a:lnTo>
                    <a:pt x="614" y="316"/>
                  </a:lnTo>
                  <a:lnTo>
                    <a:pt x="613" y="317"/>
                  </a:lnTo>
                  <a:lnTo>
                    <a:pt x="612" y="318"/>
                  </a:lnTo>
                  <a:lnTo>
                    <a:pt x="612" y="320"/>
                  </a:lnTo>
                  <a:lnTo>
                    <a:pt x="613" y="324"/>
                  </a:lnTo>
                  <a:lnTo>
                    <a:pt x="614" y="327"/>
                  </a:lnTo>
                  <a:lnTo>
                    <a:pt x="617" y="335"/>
                  </a:lnTo>
                  <a:lnTo>
                    <a:pt x="620" y="339"/>
                  </a:lnTo>
                  <a:lnTo>
                    <a:pt x="620" y="339"/>
                  </a:lnTo>
                  <a:lnTo>
                    <a:pt x="627" y="346"/>
                  </a:lnTo>
                  <a:lnTo>
                    <a:pt x="631" y="349"/>
                  </a:lnTo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20" name="Freeform 560"/>
            <p:cNvSpPr>
              <a:spLocks/>
            </p:cNvSpPr>
            <p:nvPr/>
          </p:nvSpPr>
          <p:spPr bwMode="auto">
            <a:xfrm>
              <a:off x="5414764" y="5543642"/>
              <a:ext cx="67697" cy="70639"/>
            </a:xfrm>
            <a:custGeom>
              <a:avLst/>
              <a:gdLst>
                <a:gd name="T0" fmla="*/ 17 w 23"/>
                <a:gd name="T1" fmla="*/ 4 h 24"/>
                <a:gd name="T2" fmla="*/ 17 w 23"/>
                <a:gd name="T3" fmla="*/ 4 h 24"/>
                <a:gd name="T4" fmla="*/ 17 w 23"/>
                <a:gd name="T5" fmla="*/ 4 h 24"/>
                <a:gd name="T6" fmla="*/ 20 w 23"/>
                <a:gd name="T7" fmla="*/ 4 h 24"/>
                <a:gd name="T8" fmla="*/ 22 w 23"/>
                <a:gd name="T9" fmla="*/ 6 h 24"/>
                <a:gd name="T10" fmla="*/ 23 w 23"/>
                <a:gd name="T11" fmla="*/ 7 h 24"/>
                <a:gd name="T12" fmla="*/ 23 w 23"/>
                <a:gd name="T13" fmla="*/ 9 h 24"/>
                <a:gd name="T14" fmla="*/ 22 w 23"/>
                <a:gd name="T15" fmla="*/ 9 h 24"/>
                <a:gd name="T16" fmla="*/ 21 w 23"/>
                <a:gd name="T17" fmla="*/ 10 h 24"/>
                <a:gd name="T18" fmla="*/ 20 w 23"/>
                <a:gd name="T19" fmla="*/ 10 h 24"/>
                <a:gd name="T20" fmla="*/ 19 w 23"/>
                <a:gd name="T21" fmla="*/ 12 h 24"/>
                <a:gd name="T22" fmla="*/ 20 w 23"/>
                <a:gd name="T23" fmla="*/ 13 h 24"/>
                <a:gd name="T24" fmla="*/ 21 w 23"/>
                <a:gd name="T25" fmla="*/ 14 h 24"/>
                <a:gd name="T26" fmla="*/ 22 w 23"/>
                <a:gd name="T27" fmla="*/ 14 h 24"/>
                <a:gd name="T28" fmla="*/ 22 w 23"/>
                <a:gd name="T29" fmla="*/ 15 h 24"/>
                <a:gd name="T30" fmla="*/ 22 w 23"/>
                <a:gd name="T31" fmla="*/ 16 h 24"/>
                <a:gd name="T32" fmla="*/ 20 w 23"/>
                <a:gd name="T33" fmla="*/ 17 h 24"/>
                <a:gd name="T34" fmla="*/ 19 w 23"/>
                <a:gd name="T35" fmla="*/ 17 h 24"/>
                <a:gd name="T36" fmla="*/ 15 w 23"/>
                <a:gd name="T37" fmla="*/ 18 h 24"/>
                <a:gd name="T38" fmla="*/ 14 w 23"/>
                <a:gd name="T39" fmla="*/ 18 h 24"/>
                <a:gd name="T40" fmla="*/ 12 w 23"/>
                <a:gd name="T41" fmla="*/ 20 h 24"/>
                <a:gd name="T42" fmla="*/ 10 w 23"/>
                <a:gd name="T43" fmla="*/ 23 h 24"/>
                <a:gd name="T44" fmla="*/ 8 w 23"/>
                <a:gd name="T45" fmla="*/ 24 h 24"/>
                <a:gd name="T46" fmla="*/ 7 w 23"/>
                <a:gd name="T47" fmla="*/ 24 h 24"/>
                <a:gd name="T48" fmla="*/ 4 w 23"/>
                <a:gd name="T49" fmla="*/ 24 h 24"/>
                <a:gd name="T50" fmla="*/ 4 w 23"/>
                <a:gd name="T51" fmla="*/ 24 h 24"/>
                <a:gd name="T52" fmla="*/ 2 w 23"/>
                <a:gd name="T53" fmla="*/ 22 h 24"/>
                <a:gd name="T54" fmla="*/ 0 w 23"/>
                <a:gd name="T55" fmla="*/ 19 h 24"/>
                <a:gd name="T56" fmla="*/ 0 w 23"/>
                <a:gd name="T57" fmla="*/ 14 h 24"/>
                <a:gd name="T58" fmla="*/ 1 w 23"/>
                <a:gd name="T59" fmla="*/ 13 h 24"/>
                <a:gd name="T60" fmla="*/ 9 w 23"/>
                <a:gd name="T61" fmla="*/ 13 h 24"/>
                <a:gd name="T62" fmla="*/ 10 w 23"/>
                <a:gd name="T63" fmla="*/ 13 h 24"/>
                <a:gd name="T64" fmla="*/ 9 w 23"/>
                <a:gd name="T65" fmla="*/ 10 h 24"/>
                <a:gd name="T66" fmla="*/ 7 w 23"/>
                <a:gd name="T67" fmla="*/ 8 h 24"/>
                <a:gd name="T68" fmla="*/ 6 w 23"/>
                <a:gd name="T69" fmla="*/ 8 h 24"/>
                <a:gd name="T70" fmla="*/ 7 w 23"/>
                <a:gd name="T71" fmla="*/ 2 h 24"/>
                <a:gd name="T72" fmla="*/ 9 w 23"/>
                <a:gd name="T73" fmla="*/ 1 h 24"/>
                <a:gd name="T74" fmla="*/ 11 w 23"/>
                <a:gd name="T75" fmla="*/ 1 h 24"/>
                <a:gd name="T76" fmla="*/ 16 w 23"/>
                <a:gd name="T77" fmla="*/ 2 h 24"/>
                <a:gd name="T78" fmla="*/ 17 w 23"/>
                <a:gd name="T7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" h="24">
                  <a:moveTo>
                    <a:pt x="17" y="4"/>
                  </a:move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4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2" y="9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9" y="11"/>
                  </a:lnTo>
                  <a:lnTo>
                    <a:pt x="19" y="12"/>
                  </a:lnTo>
                  <a:lnTo>
                    <a:pt x="19" y="13"/>
                  </a:lnTo>
                  <a:lnTo>
                    <a:pt x="20" y="13"/>
                  </a:lnTo>
                  <a:lnTo>
                    <a:pt x="21" y="13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2" y="14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1" y="17"/>
                  </a:lnTo>
                  <a:lnTo>
                    <a:pt x="20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6" y="17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5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4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0" y="11"/>
                  </a:lnTo>
                  <a:lnTo>
                    <a:pt x="9" y="10"/>
                  </a:lnTo>
                  <a:lnTo>
                    <a:pt x="8" y="9"/>
                  </a:lnTo>
                  <a:lnTo>
                    <a:pt x="7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9" y="1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3F6075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21" name="Freeform 561"/>
            <p:cNvSpPr>
              <a:spLocks/>
            </p:cNvSpPr>
            <p:nvPr/>
          </p:nvSpPr>
          <p:spPr bwMode="auto">
            <a:xfrm>
              <a:off x="1055699" y="2612091"/>
              <a:ext cx="947751" cy="900657"/>
            </a:xfrm>
            <a:custGeom>
              <a:avLst/>
              <a:gdLst>
                <a:gd name="T0" fmla="*/ 298 w 322"/>
                <a:gd name="T1" fmla="*/ 13 h 306"/>
                <a:gd name="T2" fmla="*/ 299 w 322"/>
                <a:gd name="T3" fmla="*/ 25 h 306"/>
                <a:gd name="T4" fmla="*/ 303 w 322"/>
                <a:gd name="T5" fmla="*/ 38 h 306"/>
                <a:gd name="T6" fmla="*/ 313 w 322"/>
                <a:gd name="T7" fmla="*/ 54 h 306"/>
                <a:gd name="T8" fmla="*/ 317 w 322"/>
                <a:gd name="T9" fmla="*/ 80 h 306"/>
                <a:gd name="T10" fmla="*/ 301 w 322"/>
                <a:gd name="T11" fmla="*/ 112 h 306"/>
                <a:gd name="T12" fmla="*/ 278 w 322"/>
                <a:gd name="T13" fmla="*/ 138 h 306"/>
                <a:gd name="T14" fmla="*/ 269 w 322"/>
                <a:gd name="T15" fmla="*/ 162 h 306"/>
                <a:gd name="T16" fmla="*/ 270 w 322"/>
                <a:gd name="T17" fmla="*/ 165 h 306"/>
                <a:gd name="T18" fmla="*/ 262 w 322"/>
                <a:gd name="T19" fmla="*/ 170 h 306"/>
                <a:gd name="T20" fmla="*/ 240 w 322"/>
                <a:gd name="T21" fmla="*/ 180 h 306"/>
                <a:gd name="T22" fmla="*/ 225 w 322"/>
                <a:gd name="T23" fmla="*/ 195 h 306"/>
                <a:gd name="T24" fmla="*/ 210 w 322"/>
                <a:gd name="T25" fmla="*/ 212 h 306"/>
                <a:gd name="T26" fmla="*/ 197 w 322"/>
                <a:gd name="T27" fmla="*/ 219 h 306"/>
                <a:gd name="T28" fmla="*/ 183 w 322"/>
                <a:gd name="T29" fmla="*/ 232 h 306"/>
                <a:gd name="T30" fmla="*/ 189 w 322"/>
                <a:gd name="T31" fmla="*/ 247 h 306"/>
                <a:gd name="T32" fmla="*/ 180 w 322"/>
                <a:gd name="T33" fmla="*/ 257 h 306"/>
                <a:gd name="T34" fmla="*/ 177 w 322"/>
                <a:gd name="T35" fmla="*/ 275 h 306"/>
                <a:gd name="T36" fmla="*/ 155 w 322"/>
                <a:gd name="T37" fmla="*/ 282 h 306"/>
                <a:gd name="T38" fmla="*/ 155 w 322"/>
                <a:gd name="T39" fmla="*/ 283 h 306"/>
                <a:gd name="T40" fmla="*/ 153 w 322"/>
                <a:gd name="T41" fmla="*/ 295 h 306"/>
                <a:gd name="T42" fmla="*/ 151 w 322"/>
                <a:gd name="T43" fmla="*/ 305 h 306"/>
                <a:gd name="T44" fmla="*/ 132 w 322"/>
                <a:gd name="T45" fmla="*/ 288 h 306"/>
                <a:gd name="T46" fmla="*/ 121 w 322"/>
                <a:gd name="T47" fmla="*/ 282 h 306"/>
                <a:gd name="T48" fmla="*/ 106 w 322"/>
                <a:gd name="T49" fmla="*/ 274 h 306"/>
                <a:gd name="T50" fmla="*/ 102 w 322"/>
                <a:gd name="T51" fmla="*/ 263 h 306"/>
                <a:gd name="T52" fmla="*/ 106 w 322"/>
                <a:gd name="T53" fmla="*/ 248 h 306"/>
                <a:gd name="T54" fmla="*/ 89 w 322"/>
                <a:gd name="T55" fmla="*/ 241 h 306"/>
                <a:gd name="T56" fmla="*/ 114 w 322"/>
                <a:gd name="T57" fmla="*/ 224 h 306"/>
                <a:gd name="T58" fmla="*/ 108 w 322"/>
                <a:gd name="T59" fmla="*/ 195 h 306"/>
                <a:gd name="T60" fmla="*/ 107 w 322"/>
                <a:gd name="T61" fmla="*/ 180 h 306"/>
                <a:gd name="T62" fmla="*/ 94 w 322"/>
                <a:gd name="T63" fmla="*/ 171 h 306"/>
                <a:gd name="T64" fmla="*/ 68 w 322"/>
                <a:gd name="T65" fmla="*/ 173 h 306"/>
                <a:gd name="T66" fmla="*/ 44 w 322"/>
                <a:gd name="T67" fmla="*/ 178 h 306"/>
                <a:gd name="T68" fmla="*/ 36 w 322"/>
                <a:gd name="T69" fmla="*/ 178 h 306"/>
                <a:gd name="T70" fmla="*/ 26 w 322"/>
                <a:gd name="T71" fmla="*/ 171 h 306"/>
                <a:gd name="T72" fmla="*/ 17 w 322"/>
                <a:gd name="T73" fmla="*/ 174 h 306"/>
                <a:gd name="T74" fmla="*/ 11 w 322"/>
                <a:gd name="T75" fmla="*/ 156 h 306"/>
                <a:gd name="T76" fmla="*/ 2 w 322"/>
                <a:gd name="T77" fmla="*/ 147 h 306"/>
                <a:gd name="T78" fmla="*/ 8 w 322"/>
                <a:gd name="T79" fmla="*/ 139 h 306"/>
                <a:gd name="T80" fmla="*/ 17 w 322"/>
                <a:gd name="T81" fmla="*/ 137 h 306"/>
                <a:gd name="T82" fmla="*/ 26 w 322"/>
                <a:gd name="T83" fmla="*/ 128 h 306"/>
                <a:gd name="T84" fmla="*/ 35 w 322"/>
                <a:gd name="T85" fmla="*/ 122 h 306"/>
                <a:gd name="T86" fmla="*/ 43 w 322"/>
                <a:gd name="T87" fmla="*/ 123 h 306"/>
                <a:gd name="T88" fmla="*/ 62 w 322"/>
                <a:gd name="T89" fmla="*/ 104 h 306"/>
                <a:gd name="T90" fmla="*/ 71 w 322"/>
                <a:gd name="T91" fmla="*/ 109 h 306"/>
                <a:gd name="T92" fmla="*/ 76 w 322"/>
                <a:gd name="T93" fmla="*/ 109 h 306"/>
                <a:gd name="T94" fmla="*/ 99 w 322"/>
                <a:gd name="T95" fmla="*/ 128 h 306"/>
                <a:gd name="T96" fmla="*/ 109 w 322"/>
                <a:gd name="T97" fmla="*/ 141 h 306"/>
                <a:gd name="T98" fmla="*/ 115 w 322"/>
                <a:gd name="T99" fmla="*/ 136 h 306"/>
                <a:gd name="T100" fmla="*/ 136 w 322"/>
                <a:gd name="T101" fmla="*/ 121 h 306"/>
                <a:gd name="T102" fmla="*/ 153 w 322"/>
                <a:gd name="T103" fmla="*/ 110 h 306"/>
                <a:gd name="T104" fmla="*/ 166 w 322"/>
                <a:gd name="T105" fmla="*/ 91 h 306"/>
                <a:gd name="T106" fmla="*/ 178 w 322"/>
                <a:gd name="T107" fmla="*/ 80 h 306"/>
                <a:gd name="T108" fmla="*/ 170 w 322"/>
                <a:gd name="T109" fmla="*/ 69 h 306"/>
                <a:gd name="T110" fmla="*/ 153 w 322"/>
                <a:gd name="T111" fmla="*/ 66 h 306"/>
                <a:gd name="T112" fmla="*/ 161 w 322"/>
                <a:gd name="T113" fmla="*/ 58 h 306"/>
                <a:gd name="T114" fmla="*/ 192 w 322"/>
                <a:gd name="T115" fmla="*/ 54 h 306"/>
                <a:gd name="T116" fmla="*/ 202 w 322"/>
                <a:gd name="T117" fmla="*/ 45 h 306"/>
                <a:gd name="T118" fmla="*/ 204 w 322"/>
                <a:gd name="T119" fmla="*/ 31 h 306"/>
                <a:gd name="T120" fmla="*/ 219 w 322"/>
                <a:gd name="T121" fmla="*/ 17 h 306"/>
                <a:gd name="T122" fmla="*/ 233 w 322"/>
                <a:gd name="T123" fmla="*/ 2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2" h="306">
                  <a:moveTo>
                    <a:pt x="257" y="0"/>
                  </a:moveTo>
                  <a:lnTo>
                    <a:pt x="262" y="3"/>
                  </a:lnTo>
                  <a:lnTo>
                    <a:pt x="268" y="2"/>
                  </a:lnTo>
                  <a:lnTo>
                    <a:pt x="270" y="3"/>
                  </a:lnTo>
                  <a:lnTo>
                    <a:pt x="275" y="5"/>
                  </a:lnTo>
                  <a:lnTo>
                    <a:pt x="275" y="5"/>
                  </a:lnTo>
                  <a:lnTo>
                    <a:pt x="277" y="8"/>
                  </a:lnTo>
                  <a:lnTo>
                    <a:pt x="278" y="10"/>
                  </a:lnTo>
                  <a:lnTo>
                    <a:pt x="279" y="11"/>
                  </a:lnTo>
                  <a:lnTo>
                    <a:pt x="280" y="13"/>
                  </a:lnTo>
                  <a:lnTo>
                    <a:pt x="280" y="14"/>
                  </a:lnTo>
                  <a:lnTo>
                    <a:pt x="281" y="14"/>
                  </a:lnTo>
                  <a:lnTo>
                    <a:pt x="284" y="17"/>
                  </a:lnTo>
                  <a:lnTo>
                    <a:pt x="284" y="16"/>
                  </a:lnTo>
                  <a:lnTo>
                    <a:pt x="283" y="14"/>
                  </a:lnTo>
                  <a:lnTo>
                    <a:pt x="283" y="13"/>
                  </a:lnTo>
                  <a:lnTo>
                    <a:pt x="284" y="12"/>
                  </a:lnTo>
                  <a:lnTo>
                    <a:pt x="285" y="11"/>
                  </a:lnTo>
                  <a:lnTo>
                    <a:pt x="285" y="11"/>
                  </a:lnTo>
                  <a:lnTo>
                    <a:pt x="285" y="10"/>
                  </a:lnTo>
                  <a:lnTo>
                    <a:pt x="286" y="9"/>
                  </a:lnTo>
                  <a:lnTo>
                    <a:pt x="286" y="9"/>
                  </a:lnTo>
                  <a:lnTo>
                    <a:pt x="286" y="9"/>
                  </a:lnTo>
                  <a:lnTo>
                    <a:pt x="287" y="10"/>
                  </a:lnTo>
                  <a:lnTo>
                    <a:pt x="298" y="12"/>
                  </a:lnTo>
                  <a:lnTo>
                    <a:pt x="298" y="12"/>
                  </a:lnTo>
                  <a:lnTo>
                    <a:pt x="298" y="13"/>
                  </a:lnTo>
                  <a:lnTo>
                    <a:pt x="298" y="13"/>
                  </a:lnTo>
                  <a:lnTo>
                    <a:pt x="299" y="15"/>
                  </a:lnTo>
                  <a:lnTo>
                    <a:pt x="299" y="15"/>
                  </a:lnTo>
                  <a:lnTo>
                    <a:pt x="301" y="16"/>
                  </a:lnTo>
                  <a:lnTo>
                    <a:pt x="301" y="17"/>
                  </a:lnTo>
                  <a:lnTo>
                    <a:pt x="301" y="17"/>
                  </a:lnTo>
                  <a:lnTo>
                    <a:pt x="301" y="17"/>
                  </a:lnTo>
                  <a:lnTo>
                    <a:pt x="301" y="17"/>
                  </a:lnTo>
                  <a:lnTo>
                    <a:pt x="301" y="17"/>
                  </a:lnTo>
                  <a:lnTo>
                    <a:pt x="301" y="17"/>
                  </a:lnTo>
                  <a:lnTo>
                    <a:pt x="301" y="17"/>
                  </a:lnTo>
                  <a:lnTo>
                    <a:pt x="301" y="17"/>
                  </a:lnTo>
                  <a:lnTo>
                    <a:pt x="301" y="17"/>
                  </a:lnTo>
                  <a:lnTo>
                    <a:pt x="301" y="17"/>
                  </a:lnTo>
                  <a:lnTo>
                    <a:pt x="301" y="18"/>
                  </a:lnTo>
                  <a:lnTo>
                    <a:pt x="301" y="18"/>
                  </a:lnTo>
                  <a:lnTo>
                    <a:pt x="300" y="18"/>
                  </a:lnTo>
                  <a:lnTo>
                    <a:pt x="300" y="18"/>
                  </a:lnTo>
                  <a:lnTo>
                    <a:pt x="300" y="19"/>
                  </a:lnTo>
                  <a:lnTo>
                    <a:pt x="300" y="19"/>
                  </a:lnTo>
                  <a:lnTo>
                    <a:pt x="300" y="19"/>
                  </a:lnTo>
                  <a:lnTo>
                    <a:pt x="299" y="20"/>
                  </a:lnTo>
                  <a:lnTo>
                    <a:pt x="299" y="21"/>
                  </a:lnTo>
                  <a:lnTo>
                    <a:pt x="299" y="21"/>
                  </a:lnTo>
                  <a:lnTo>
                    <a:pt x="299" y="23"/>
                  </a:lnTo>
                  <a:lnTo>
                    <a:pt x="299" y="23"/>
                  </a:lnTo>
                  <a:lnTo>
                    <a:pt x="299" y="24"/>
                  </a:lnTo>
                  <a:lnTo>
                    <a:pt x="299" y="24"/>
                  </a:lnTo>
                  <a:lnTo>
                    <a:pt x="299" y="25"/>
                  </a:lnTo>
                  <a:lnTo>
                    <a:pt x="299" y="25"/>
                  </a:lnTo>
                  <a:lnTo>
                    <a:pt x="299" y="27"/>
                  </a:lnTo>
                  <a:lnTo>
                    <a:pt x="299" y="27"/>
                  </a:lnTo>
                  <a:lnTo>
                    <a:pt x="300" y="28"/>
                  </a:lnTo>
                  <a:lnTo>
                    <a:pt x="300" y="28"/>
                  </a:lnTo>
                  <a:lnTo>
                    <a:pt x="300" y="29"/>
                  </a:lnTo>
                  <a:lnTo>
                    <a:pt x="301" y="30"/>
                  </a:lnTo>
                  <a:lnTo>
                    <a:pt x="301" y="30"/>
                  </a:lnTo>
                  <a:lnTo>
                    <a:pt x="301" y="30"/>
                  </a:lnTo>
                  <a:lnTo>
                    <a:pt x="301" y="30"/>
                  </a:lnTo>
                  <a:lnTo>
                    <a:pt x="301" y="30"/>
                  </a:lnTo>
                  <a:lnTo>
                    <a:pt x="301" y="30"/>
                  </a:lnTo>
                  <a:lnTo>
                    <a:pt x="301" y="30"/>
                  </a:lnTo>
                  <a:lnTo>
                    <a:pt x="301" y="30"/>
                  </a:lnTo>
                  <a:lnTo>
                    <a:pt x="302" y="31"/>
                  </a:lnTo>
                  <a:lnTo>
                    <a:pt x="302" y="31"/>
                  </a:lnTo>
                  <a:lnTo>
                    <a:pt x="302" y="32"/>
                  </a:lnTo>
                  <a:lnTo>
                    <a:pt x="301" y="32"/>
                  </a:lnTo>
                  <a:lnTo>
                    <a:pt x="301" y="32"/>
                  </a:lnTo>
                  <a:lnTo>
                    <a:pt x="301" y="34"/>
                  </a:lnTo>
                  <a:lnTo>
                    <a:pt x="301" y="34"/>
                  </a:lnTo>
                  <a:lnTo>
                    <a:pt x="302" y="35"/>
                  </a:lnTo>
                  <a:lnTo>
                    <a:pt x="302" y="35"/>
                  </a:lnTo>
                  <a:lnTo>
                    <a:pt x="302" y="36"/>
                  </a:lnTo>
                  <a:lnTo>
                    <a:pt x="302" y="36"/>
                  </a:lnTo>
                  <a:lnTo>
                    <a:pt x="302" y="36"/>
                  </a:lnTo>
                  <a:lnTo>
                    <a:pt x="303" y="38"/>
                  </a:lnTo>
                  <a:lnTo>
                    <a:pt x="303" y="38"/>
                  </a:lnTo>
                  <a:lnTo>
                    <a:pt x="303" y="39"/>
                  </a:lnTo>
                  <a:lnTo>
                    <a:pt x="304" y="39"/>
                  </a:lnTo>
                  <a:lnTo>
                    <a:pt x="305" y="40"/>
                  </a:lnTo>
                  <a:lnTo>
                    <a:pt x="305" y="41"/>
                  </a:lnTo>
                  <a:lnTo>
                    <a:pt x="305" y="41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307" y="42"/>
                  </a:lnTo>
                  <a:lnTo>
                    <a:pt x="307" y="42"/>
                  </a:lnTo>
                  <a:lnTo>
                    <a:pt x="307" y="43"/>
                  </a:lnTo>
                  <a:lnTo>
                    <a:pt x="307" y="43"/>
                  </a:lnTo>
                  <a:lnTo>
                    <a:pt x="307" y="43"/>
                  </a:lnTo>
                  <a:lnTo>
                    <a:pt x="310" y="44"/>
                  </a:lnTo>
                  <a:lnTo>
                    <a:pt x="312" y="46"/>
                  </a:lnTo>
                  <a:lnTo>
                    <a:pt x="312" y="47"/>
                  </a:lnTo>
                  <a:lnTo>
                    <a:pt x="313" y="49"/>
                  </a:lnTo>
                  <a:lnTo>
                    <a:pt x="313" y="51"/>
                  </a:lnTo>
                  <a:lnTo>
                    <a:pt x="313" y="52"/>
                  </a:lnTo>
                  <a:lnTo>
                    <a:pt x="313" y="52"/>
                  </a:lnTo>
                  <a:lnTo>
                    <a:pt x="313" y="52"/>
                  </a:lnTo>
                  <a:lnTo>
                    <a:pt x="313" y="52"/>
                  </a:lnTo>
                  <a:lnTo>
                    <a:pt x="313" y="53"/>
                  </a:lnTo>
                  <a:lnTo>
                    <a:pt x="313" y="53"/>
                  </a:lnTo>
                  <a:lnTo>
                    <a:pt x="313" y="53"/>
                  </a:lnTo>
                  <a:lnTo>
                    <a:pt x="313" y="53"/>
                  </a:lnTo>
                  <a:lnTo>
                    <a:pt x="313" y="53"/>
                  </a:lnTo>
                  <a:lnTo>
                    <a:pt x="313" y="54"/>
                  </a:lnTo>
                  <a:lnTo>
                    <a:pt x="313" y="54"/>
                  </a:lnTo>
                  <a:lnTo>
                    <a:pt x="313" y="54"/>
                  </a:lnTo>
                  <a:lnTo>
                    <a:pt x="313" y="54"/>
                  </a:lnTo>
                  <a:lnTo>
                    <a:pt x="313" y="55"/>
                  </a:lnTo>
                  <a:lnTo>
                    <a:pt x="314" y="56"/>
                  </a:lnTo>
                  <a:lnTo>
                    <a:pt x="314" y="56"/>
                  </a:lnTo>
                  <a:lnTo>
                    <a:pt x="314" y="56"/>
                  </a:lnTo>
                  <a:lnTo>
                    <a:pt x="314" y="56"/>
                  </a:lnTo>
                  <a:lnTo>
                    <a:pt x="315" y="56"/>
                  </a:lnTo>
                  <a:lnTo>
                    <a:pt x="317" y="58"/>
                  </a:lnTo>
                  <a:lnTo>
                    <a:pt x="317" y="58"/>
                  </a:lnTo>
                  <a:lnTo>
                    <a:pt x="317" y="58"/>
                  </a:lnTo>
                  <a:lnTo>
                    <a:pt x="318" y="58"/>
                  </a:lnTo>
                  <a:lnTo>
                    <a:pt x="318" y="58"/>
                  </a:lnTo>
                  <a:lnTo>
                    <a:pt x="318" y="58"/>
                  </a:lnTo>
                  <a:lnTo>
                    <a:pt x="318" y="58"/>
                  </a:lnTo>
                  <a:lnTo>
                    <a:pt x="318" y="58"/>
                  </a:lnTo>
                  <a:lnTo>
                    <a:pt x="320" y="59"/>
                  </a:lnTo>
                  <a:lnTo>
                    <a:pt x="321" y="60"/>
                  </a:lnTo>
                  <a:lnTo>
                    <a:pt x="322" y="60"/>
                  </a:lnTo>
                  <a:lnTo>
                    <a:pt x="322" y="62"/>
                  </a:lnTo>
                  <a:lnTo>
                    <a:pt x="322" y="63"/>
                  </a:lnTo>
                  <a:lnTo>
                    <a:pt x="322" y="67"/>
                  </a:lnTo>
                  <a:lnTo>
                    <a:pt x="320" y="72"/>
                  </a:lnTo>
                  <a:lnTo>
                    <a:pt x="318" y="78"/>
                  </a:lnTo>
                  <a:lnTo>
                    <a:pt x="318" y="78"/>
                  </a:lnTo>
                  <a:lnTo>
                    <a:pt x="317" y="80"/>
                  </a:lnTo>
                  <a:lnTo>
                    <a:pt x="317" y="80"/>
                  </a:lnTo>
                  <a:lnTo>
                    <a:pt x="317" y="80"/>
                  </a:lnTo>
                  <a:lnTo>
                    <a:pt x="317" y="81"/>
                  </a:lnTo>
                  <a:lnTo>
                    <a:pt x="315" y="86"/>
                  </a:lnTo>
                  <a:lnTo>
                    <a:pt x="313" y="91"/>
                  </a:lnTo>
                  <a:lnTo>
                    <a:pt x="313" y="91"/>
                  </a:lnTo>
                  <a:lnTo>
                    <a:pt x="313" y="91"/>
                  </a:lnTo>
                  <a:lnTo>
                    <a:pt x="313" y="91"/>
                  </a:lnTo>
                  <a:lnTo>
                    <a:pt x="312" y="91"/>
                  </a:lnTo>
                  <a:lnTo>
                    <a:pt x="312" y="91"/>
                  </a:lnTo>
                  <a:lnTo>
                    <a:pt x="311" y="92"/>
                  </a:lnTo>
                  <a:lnTo>
                    <a:pt x="311" y="92"/>
                  </a:lnTo>
                  <a:lnTo>
                    <a:pt x="311" y="92"/>
                  </a:lnTo>
                  <a:lnTo>
                    <a:pt x="309" y="96"/>
                  </a:lnTo>
                  <a:lnTo>
                    <a:pt x="308" y="98"/>
                  </a:lnTo>
                  <a:lnTo>
                    <a:pt x="308" y="98"/>
                  </a:lnTo>
                  <a:lnTo>
                    <a:pt x="308" y="100"/>
                  </a:lnTo>
                  <a:lnTo>
                    <a:pt x="308" y="102"/>
                  </a:lnTo>
                  <a:lnTo>
                    <a:pt x="308" y="103"/>
                  </a:lnTo>
                  <a:lnTo>
                    <a:pt x="308" y="103"/>
                  </a:lnTo>
                  <a:lnTo>
                    <a:pt x="308" y="103"/>
                  </a:lnTo>
                  <a:lnTo>
                    <a:pt x="306" y="109"/>
                  </a:lnTo>
                  <a:lnTo>
                    <a:pt x="305" y="111"/>
                  </a:lnTo>
                  <a:lnTo>
                    <a:pt x="304" y="112"/>
                  </a:lnTo>
                  <a:lnTo>
                    <a:pt x="303" y="112"/>
                  </a:lnTo>
                  <a:lnTo>
                    <a:pt x="303" y="112"/>
                  </a:lnTo>
                  <a:lnTo>
                    <a:pt x="303" y="112"/>
                  </a:lnTo>
                  <a:lnTo>
                    <a:pt x="302" y="112"/>
                  </a:lnTo>
                  <a:lnTo>
                    <a:pt x="302" y="112"/>
                  </a:lnTo>
                  <a:lnTo>
                    <a:pt x="301" y="112"/>
                  </a:lnTo>
                  <a:lnTo>
                    <a:pt x="301" y="112"/>
                  </a:lnTo>
                  <a:lnTo>
                    <a:pt x="301" y="112"/>
                  </a:lnTo>
                  <a:lnTo>
                    <a:pt x="300" y="112"/>
                  </a:lnTo>
                  <a:lnTo>
                    <a:pt x="300" y="112"/>
                  </a:lnTo>
                  <a:lnTo>
                    <a:pt x="298" y="113"/>
                  </a:lnTo>
                  <a:lnTo>
                    <a:pt x="298" y="114"/>
                  </a:lnTo>
                  <a:lnTo>
                    <a:pt x="297" y="114"/>
                  </a:lnTo>
                  <a:lnTo>
                    <a:pt x="295" y="116"/>
                  </a:lnTo>
                  <a:lnTo>
                    <a:pt x="294" y="117"/>
                  </a:lnTo>
                  <a:lnTo>
                    <a:pt x="291" y="120"/>
                  </a:lnTo>
                  <a:lnTo>
                    <a:pt x="288" y="123"/>
                  </a:lnTo>
                  <a:lnTo>
                    <a:pt x="288" y="123"/>
                  </a:lnTo>
                  <a:lnTo>
                    <a:pt x="287" y="124"/>
                  </a:lnTo>
                  <a:lnTo>
                    <a:pt x="286" y="126"/>
                  </a:lnTo>
                  <a:lnTo>
                    <a:pt x="285" y="127"/>
                  </a:lnTo>
                  <a:lnTo>
                    <a:pt x="285" y="127"/>
                  </a:lnTo>
                  <a:lnTo>
                    <a:pt x="284" y="128"/>
                  </a:lnTo>
                  <a:lnTo>
                    <a:pt x="284" y="128"/>
                  </a:lnTo>
                  <a:lnTo>
                    <a:pt x="283" y="129"/>
                  </a:lnTo>
                  <a:lnTo>
                    <a:pt x="283" y="130"/>
                  </a:lnTo>
                  <a:lnTo>
                    <a:pt x="282" y="131"/>
                  </a:lnTo>
                  <a:lnTo>
                    <a:pt x="281" y="133"/>
                  </a:lnTo>
                  <a:lnTo>
                    <a:pt x="280" y="134"/>
                  </a:lnTo>
                  <a:lnTo>
                    <a:pt x="280" y="134"/>
                  </a:lnTo>
                  <a:lnTo>
                    <a:pt x="280" y="134"/>
                  </a:lnTo>
                  <a:lnTo>
                    <a:pt x="280" y="135"/>
                  </a:lnTo>
                  <a:lnTo>
                    <a:pt x="279" y="136"/>
                  </a:lnTo>
                  <a:lnTo>
                    <a:pt x="278" y="138"/>
                  </a:lnTo>
                  <a:lnTo>
                    <a:pt x="277" y="140"/>
                  </a:lnTo>
                  <a:lnTo>
                    <a:pt x="277" y="140"/>
                  </a:lnTo>
                  <a:lnTo>
                    <a:pt x="276" y="141"/>
                  </a:lnTo>
                  <a:lnTo>
                    <a:pt x="276" y="141"/>
                  </a:lnTo>
                  <a:lnTo>
                    <a:pt x="276" y="141"/>
                  </a:lnTo>
                  <a:lnTo>
                    <a:pt x="276" y="141"/>
                  </a:lnTo>
                  <a:lnTo>
                    <a:pt x="275" y="143"/>
                  </a:lnTo>
                  <a:lnTo>
                    <a:pt x="272" y="147"/>
                  </a:lnTo>
                  <a:lnTo>
                    <a:pt x="271" y="149"/>
                  </a:lnTo>
                  <a:lnTo>
                    <a:pt x="271" y="149"/>
                  </a:lnTo>
                  <a:lnTo>
                    <a:pt x="271" y="149"/>
                  </a:lnTo>
                  <a:lnTo>
                    <a:pt x="271" y="149"/>
                  </a:lnTo>
                  <a:lnTo>
                    <a:pt x="270" y="153"/>
                  </a:lnTo>
                  <a:lnTo>
                    <a:pt x="269" y="157"/>
                  </a:lnTo>
                  <a:lnTo>
                    <a:pt x="269" y="158"/>
                  </a:lnTo>
                  <a:lnTo>
                    <a:pt x="269" y="160"/>
                  </a:lnTo>
                  <a:lnTo>
                    <a:pt x="269" y="160"/>
                  </a:lnTo>
                  <a:lnTo>
                    <a:pt x="269" y="160"/>
                  </a:lnTo>
                  <a:lnTo>
                    <a:pt x="269" y="160"/>
                  </a:lnTo>
                  <a:lnTo>
                    <a:pt x="269" y="160"/>
                  </a:lnTo>
                  <a:lnTo>
                    <a:pt x="269" y="160"/>
                  </a:lnTo>
                  <a:lnTo>
                    <a:pt x="269" y="161"/>
                  </a:lnTo>
                  <a:lnTo>
                    <a:pt x="269" y="161"/>
                  </a:lnTo>
                  <a:lnTo>
                    <a:pt x="269" y="161"/>
                  </a:lnTo>
                  <a:lnTo>
                    <a:pt x="269" y="162"/>
                  </a:lnTo>
                  <a:lnTo>
                    <a:pt x="269" y="162"/>
                  </a:lnTo>
                  <a:lnTo>
                    <a:pt x="269" y="162"/>
                  </a:lnTo>
                  <a:lnTo>
                    <a:pt x="269" y="162"/>
                  </a:lnTo>
                  <a:lnTo>
                    <a:pt x="269" y="162"/>
                  </a:lnTo>
                  <a:lnTo>
                    <a:pt x="269" y="162"/>
                  </a:lnTo>
                  <a:lnTo>
                    <a:pt x="269" y="162"/>
                  </a:lnTo>
                  <a:lnTo>
                    <a:pt x="269" y="162"/>
                  </a:lnTo>
                  <a:lnTo>
                    <a:pt x="269" y="162"/>
                  </a:lnTo>
                  <a:lnTo>
                    <a:pt x="269" y="162"/>
                  </a:lnTo>
                  <a:lnTo>
                    <a:pt x="269" y="162"/>
                  </a:lnTo>
                  <a:lnTo>
                    <a:pt x="269" y="162"/>
                  </a:lnTo>
                  <a:lnTo>
                    <a:pt x="269" y="162"/>
                  </a:lnTo>
                  <a:lnTo>
                    <a:pt x="269" y="162"/>
                  </a:lnTo>
                  <a:lnTo>
                    <a:pt x="269" y="162"/>
                  </a:lnTo>
                  <a:lnTo>
                    <a:pt x="269" y="162"/>
                  </a:lnTo>
                  <a:lnTo>
                    <a:pt x="269" y="162"/>
                  </a:lnTo>
                  <a:lnTo>
                    <a:pt x="269" y="162"/>
                  </a:lnTo>
                  <a:lnTo>
                    <a:pt x="269" y="163"/>
                  </a:lnTo>
                  <a:lnTo>
                    <a:pt x="269" y="163"/>
                  </a:lnTo>
                  <a:lnTo>
                    <a:pt x="269" y="163"/>
                  </a:lnTo>
                  <a:lnTo>
                    <a:pt x="269" y="163"/>
                  </a:lnTo>
                  <a:lnTo>
                    <a:pt x="269" y="163"/>
                  </a:lnTo>
                  <a:lnTo>
                    <a:pt x="269" y="163"/>
                  </a:lnTo>
                  <a:lnTo>
                    <a:pt x="269" y="163"/>
                  </a:lnTo>
                  <a:lnTo>
                    <a:pt x="269" y="163"/>
                  </a:lnTo>
                  <a:lnTo>
                    <a:pt x="269" y="163"/>
                  </a:lnTo>
                  <a:lnTo>
                    <a:pt x="269" y="163"/>
                  </a:lnTo>
                  <a:lnTo>
                    <a:pt x="269" y="163"/>
                  </a:lnTo>
                  <a:lnTo>
                    <a:pt x="269" y="164"/>
                  </a:lnTo>
                  <a:lnTo>
                    <a:pt x="270" y="165"/>
                  </a:lnTo>
                  <a:lnTo>
                    <a:pt x="270" y="165"/>
                  </a:lnTo>
                  <a:lnTo>
                    <a:pt x="270" y="166"/>
                  </a:lnTo>
                  <a:lnTo>
                    <a:pt x="270" y="166"/>
                  </a:lnTo>
                  <a:lnTo>
                    <a:pt x="270" y="166"/>
                  </a:lnTo>
                  <a:lnTo>
                    <a:pt x="270" y="166"/>
                  </a:lnTo>
                  <a:lnTo>
                    <a:pt x="270" y="167"/>
                  </a:lnTo>
                  <a:lnTo>
                    <a:pt x="270" y="167"/>
                  </a:lnTo>
                  <a:lnTo>
                    <a:pt x="269" y="167"/>
                  </a:lnTo>
                  <a:lnTo>
                    <a:pt x="267" y="168"/>
                  </a:lnTo>
                  <a:lnTo>
                    <a:pt x="265" y="169"/>
                  </a:lnTo>
                  <a:lnTo>
                    <a:pt x="265" y="169"/>
                  </a:lnTo>
                  <a:lnTo>
                    <a:pt x="264" y="170"/>
                  </a:lnTo>
                  <a:lnTo>
                    <a:pt x="264" y="170"/>
                  </a:lnTo>
                  <a:lnTo>
                    <a:pt x="264" y="169"/>
                  </a:lnTo>
                  <a:lnTo>
                    <a:pt x="264" y="169"/>
                  </a:lnTo>
                  <a:lnTo>
                    <a:pt x="264" y="169"/>
                  </a:lnTo>
                  <a:lnTo>
                    <a:pt x="264" y="169"/>
                  </a:lnTo>
                  <a:lnTo>
                    <a:pt x="264" y="169"/>
                  </a:lnTo>
                  <a:lnTo>
                    <a:pt x="264" y="169"/>
                  </a:lnTo>
                  <a:lnTo>
                    <a:pt x="264" y="169"/>
                  </a:lnTo>
                  <a:lnTo>
                    <a:pt x="264" y="170"/>
                  </a:lnTo>
                  <a:lnTo>
                    <a:pt x="263" y="170"/>
                  </a:lnTo>
                  <a:lnTo>
                    <a:pt x="263" y="170"/>
                  </a:lnTo>
                  <a:lnTo>
                    <a:pt x="263" y="170"/>
                  </a:lnTo>
                  <a:lnTo>
                    <a:pt x="263" y="170"/>
                  </a:lnTo>
                  <a:lnTo>
                    <a:pt x="263" y="170"/>
                  </a:lnTo>
                  <a:lnTo>
                    <a:pt x="263" y="170"/>
                  </a:lnTo>
                  <a:lnTo>
                    <a:pt x="262" y="170"/>
                  </a:lnTo>
                  <a:lnTo>
                    <a:pt x="262" y="170"/>
                  </a:lnTo>
                  <a:lnTo>
                    <a:pt x="262" y="170"/>
                  </a:lnTo>
                  <a:lnTo>
                    <a:pt x="262" y="170"/>
                  </a:lnTo>
                  <a:lnTo>
                    <a:pt x="259" y="173"/>
                  </a:lnTo>
                  <a:lnTo>
                    <a:pt x="259" y="173"/>
                  </a:lnTo>
                  <a:lnTo>
                    <a:pt x="257" y="177"/>
                  </a:lnTo>
                  <a:lnTo>
                    <a:pt x="257" y="178"/>
                  </a:lnTo>
                  <a:lnTo>
                    <a:pt x="257" y="178"/>
                  </a:lnTo>
                  <a:lnTo>
                    <a:pt x="257" y="179"/>
                  </a:lnTo>
                  <a:lnTo>
                    <a:pt x="251" y="176"/>
                  </a:lnTo>
                  <a:lnTo>
                    <a:pt x="251" y="176"/>
                  </a:lnTo>
                  <a:lnTo>
                    <a:pt x="249" y="175"/>
                  </a:lnTo>
                  <a:lnTo>
                    <a:pt x="248" y="174"/>
                  </a:lnTo>
                  <a:lnTo>
                    <a:pt x="248" y="174"/>
                  </a:lnTo>
                  <a:lnTo>
                    <a:pt x="247" y="173"/>
                  </a:lnTo>
                  <a:lnTo>
                    <a:pt x="245" y="171"/>
                  </a:lnTo>
                  <a:lnTo>
                    <a:pt x="243" y="169"/>
                  </a:lnTo>
                  <a:lnTo>
                    <a:pt x="241" y="171"/>
                  </a:lnTo>
                  <a:lnTo>
                    <a:pt x="241" y="172"/>
                  </a:lnTo>
                  <a:lnTo>
                    <a:pt x="241" y="174"/>
                  </a:lnTo>
                  <a:lnTo>
                    <a:pt x="241" y="174"/>
                  </a:lnTo>
                  <a:lnTo>
                    <a:pt x="241" y="175"/>
                  </a:lnTo>
                  <a:lnTo>
                    <a:pt x="241" y="176"/>
                  </a:lnTo>
                  <a:lnTo>
                    <a:pt x="241" y="176"/>
                  </a:lnTo>
                  <a:lnTo>
                    <a:pt x="241" y="177"/>
                  </a:lnTo>
                  <a:lnTo>
                    <a:pt x="241" y="178"/>
                  </a:lnTo>
                  <a:lnTo>
                    <a:pt x="240" y="179"/>
                  </a:lnTo>
                  <a:lnTo>
                    <a:pt x="240" y="179"/>
                  </a:lnTo>
                  <a:lnTo>
                    <a:pt x="240" y="180"/>
                  </a:lnTo>
                  <a:lnTo>
                    <a:pt x="239" y="180"/>
                  </a:lnTo>
                  <a:lnTo>
                    <a:pt x="239" y="180"/>
                  </a:lnTo>
                  <a:lnTo>
                    <a:pt x="239" y="180"/>
                  </a:lnTo>
                  <a:lnTo>
                    <a:pt x="237" y="181"/>
                  </a:lnTo>
                  <a:lnTo>
                    <a:pt x="236" y="181"/>
                  </a:lnTo>
                  <a:lnTo>
                    <a:pt x="236" y="181"/>
                  </a:lnTo>
                  <a:lnTo>
                    <a:pt x="236" y="180"/>
                  </a:lnTo>
                  <a:lnTo>
                    <a:pt x="236" y="180"/>
                  </a:lnTo>
                  <a:lnTo>
                    <a:pt x="236" y="180"/>
                  </a:lnTo>
                  <a:lnTo>
                    <a:pt x="236" y="180"/>
                  </a:lnTo>
                  <a:lnTo>
                    <a:pt x="236" y="180"/>
                  </a:lnTo>
                  <a:lnTo>
                    <a:pt x="234" y="182"/>
                  </a:lnTo>
                  <a:lnTo>
                    <a:pt x="234" y="182"/>
                  </a:lnTo>
                  <a:lnTo>
                    <a:pt x="234" y="182"/>
                  </a:lnTo>
                  <a:lnTo>
                    <a:pt x="231" y="186"/>
                  </a:lnTo>
                  <a:lnTo>
                    <a:pt x="230" y="190"/>
                  </a:lnTo>
                  <a:lnTo>
                    <a:pt x="230" y="193"/>
                  </a:lnTo>
                  <a:lnTo>
                    <a:pt x="229" y="194"/>
                  </a:lnTo>
                  <a:lnTo>
                    <a:pt x="227" y="195"/>
                  </a:lnTo>
                  <a:lnTo>
                    <a:pt x="227" y="195"/>
                  </a:lnTo>
                  <a:lnTo>
                    <a:pt x="227" y="195"/>
                  </a:lnTo>
                  <a:lnTo>
                    <a:pt x="226" y="195"/>
                  </a:lnTo>
                  <a:lnTo>
                    <a:pt x="226" y="195"/>
                  </a:lnTo>
                  <a:lnTo>
                    <a:pt x="226" y="195"/>
                  </a:lnTo>
                  <a:lnTo>
                    <a:pt x="226" y="195"/>
                  </a:lnTo>
                  <a:lnTo>
                    <a:pt x="225" y="195"/>
                  </a:lnTo>
                  <a:lnTo>
                    <a:pt x="225" y="195"/>
                  </a:lnTo>
                  <a:lnTo>
                    <a:pt x="225" y="195"/>
                  </a:lnTo>
                  <a:lnTo>
                    <a:pt x="225" y="195"/>
                  </a:lnTo>
                  <a:lnTo>
                    <a:pt x="225" y="195"/>
                  </a:lnTo>
                  <a:lnTo>
                    <a:pt x="224" y="196"/>
                  </a:lnTo>
                  <a:lnTo>
                    <a:pt x="224" y="196"/>
                  </a:lnTo>
                  <a:lnTo>
                    <a:pt x="222" y="199"/>
                  </a:lnTo>
                  <a:lnTo>
                    <a:pt x="220" y="202"/>
                  </a:lnTo>
                  <a:lnTo>
                    <a:pt x="220" y="202"/>
                  </a:lnTo>
                  <a:lnTo>
                    <a:pt x="221" y="205"/>
                  </a:lnTo>
                  <a:lnTo>
                    <a:pt x="220" y="207"/>
                  </a:lnTo>
                  <a:lnTo>
                    <a:pt x="220" y="207"/>
                  </a:lnTo>
                  <a:lnTo>
                    <a:pt x="219" y="209"/>
                  </a:lnTo>
                  <a:lnTo>
                    <a:pt x="217" y="210"/>
                  </a:lnTo>
                  <a:lnTo>
                    <a:pt x="216" y="210"/>
                  </a:lnTo>
                  <a:lnTo>
                    <a:pt x="215" y="210"/>
                  </a:lnTo>
                  <a:lnTo>
                    <a:pt x="215" y="210"/>
                  </a:lnTo>
                  <a:lnTo>
                    <a:pt x="214" y="211"/>
                  </a:lnTo>
                  <a:lnTo>
                    <a:pt x="214" y="211"/>
                  </a:lnTo>
                  <a:lnTo>
                    <a:pt x="214" y="211"/>
                  </a:lnTo>
                  <a:lnTo>
                    <a:pt x="214" y="211"/>
                  </a:lnTo>
                  <a:lnTo>
                    <a:pt x="214" y="212"/>
                  </a:lnTo>
                  <a:lnTo>
                    <a:pt x="212" y="212"/>
                  </a:lnTo>
                  <a:lnTo>
                    <a:pt x="212" y="212"/>
                  </a:lnTo>
                  <a:lnTo>
                    <a:pt x="211" y="212"/>
                  </a:lnTo>
                  <a:lnTo>
                    <a:pt x="211" y="213"/>
                  </a:lnTo>
                  <a:lnTo>
                    <a:pt x="211" y="213"/>
                  </a:lnTo>
                  <a:lnTo>
                    <a:pt x="211" y="213"/>
                  </a:lnTo>
                  <a:lnTo>
                    <a:pt x="210" y="212"/>
                  </a:lnTo>
                  <a:lnTo>
                    <a:pt x="210" y="212"/>
                  </a:lnTo>
                  <a:lnTo>
                    <a:pt x="210" y="212"/>
                  </a:lnTo>
                  <a:lnTo>
                    <a:pt x="210" y="212"/>
                  </a:lnTo>
                  <a:lnTo>
                    <a:pt x="209" y="212"/>
                  </a:lnTo>
                  <a:lnTo>
                    <a:pt x="207" y="213"/>
                  </a:lnTo>
                  <a:lnTo>
                    <a:pt x="207" y="214"/>
                  </a:lnTo>
                  <a:lnTo>
                    <a:pt x="206" y="215"/>
                  </a:lnTo>
                  <a:lnTo>
                    <a:pt x="206" y="215"/>
                  </a:lnTo>
                  <a:lnTo>
                    <a:pt x="206" y="215"/>
                  </a:lnTo>
                  <a:lnTo>
                    <a:pt x="206" y="216"/>
                  </a:lnTo>
                  <a:lnTo>
                    <a:pt x="206" y="216"/>
                  </a:lnTo>
                  <a:lnTo>
                    <a:pt x="206" y="216"/>
                  </a:lnTo>
                  <a:lnTo>
                    <a:pt x="205" y="217"/>
                  </a:lnTo>
                  <a:lnTo>
                    <a:pt x="205" y="218"/>
                  </a:lnTo>
                  <a:lnTo>
                    <a:pt x="205" y="218"/>
                  </a:lnTo>
                  <a:lnTo>
                    <a:pt x="202" y="220"/>
                  </a:lnTo>
                  <a:lnTo>
                    <a:pt x="202" y="220"/>
                  </a:lnTo>
                  <a:lnTo>
                    <a:pt x="201" y="220"/>
                  </a:lnTo>
                  <a:lnTo>
                    <a:pt x="200" y="219"/>
                  </a:lnTo>
                  <a:lnTo>
                    <a:pt x="200" y="219"/>
                  </a:lnTo>
                  <a:lnTo>
                    <a:pt x="199" y="220"/>
                  </a:lnTo>
                  <a:lnTo>
                    <a:pt x="199" y="220"/>
                  </a:lnTo>
                  <a:lnTo>
                    <a:pt x="199" y="220"/>
                  </a:lnTo>
                  <a:lnTo>
                    <a:pt x="199" y="220"/>
                  </a:lnTo>
                  <a:lnTo>
                    <a:pt x="198" y="220"/>
                  </a:lnTo>
                  <a:lnTo>
                    <a:pt x="198" y="220"/>
                  </a:lnTo>
                  <a:lnTo>
                    <a:pt x="198" y="219"/>
                  </a:lnTo>
                  <a:lnTo>
                    <a:pt x="197" y="219"/>
                  </a:lnTo>
                  <a:lnTo>
                    <a:pt x="197" y="219"/>
                  </a:lnTo>
                  <a:lnTo>
                    <a:pt x="197" y="219"/>
                  </a:lnTo>
                  <a:lnTo>
                    <a:pt x="197" y="219"/>
                  </a:lnTo>
                  <a:lnTo>
                    <a:pt x="197" y="219"/>
                  </a:lnTo>
                  <a:lnTo>
                    <a:pt x="196" y="219"/>
                  </a:lnTo>
                  <a:lnTo>
                    <a:pt x="193" y="220"/>
                  </a:lnTo>
                  <a:lnTo>
                    <a:pt x="193" y="220"/>
                  </a:lnTo>
                  <a:lnTo>
                    <a:pt x="193" y="220"/>
                  </a:lnTo>
                  <a:lnTo>
                    <a:pt x="193" y="220"/>
                  </a:lnTo>
                  <a:lnTo>
                    <a:pt x="193" y="221"/>
                  </a:lnTo>
                  <a:lnTo>
                    <a:pt x="192" y="221"/>
                  </a:lnTo>
                  <a:lnTo>
                    <a:pt x="190" y="225"/>
                  </a:lnTo>
                  <a:lnTo>
                    <a:pt x="189" y="228"/>
                  </a:lnTo>
                  <a:lnTo>
                    <a:pt x="190" y="228"/>
                  </a:lnTo>
                  <a:lnTo>
                    <a:pt x="189" y="228"/>
                  </a:lnTo>
                  <a:lnTo>
                    <a:pt x="189" y="228"/>
                  </a:lnTo>
                  <a:lnTo>
                    <a:pt x="189" y="230"/>
                  </a:lnTo>
                  <a:lnTo>
                    <a:pt x="189" y="231"/>
                  </a:lnTo>
                  <a:lnTo>
                    <a:pt x="188" y="231"/>
                  </a:lnTo>
                  <a:lnTo>
                    <a:pt x="188" y="232"/>
                  </a:lnTo>
                  <a:lnTo>
                    <a:pt x="188" y="232"/>
                  </a:lnTo>
                  <a:lnTo>
                    <a:pt x="188" y="232"/>
                  </a:lnTo>
                  <a:lnTo>
                    <a:pt x="187" y="232"/>
                  </a:lnTo>
                  <a:lnTo>
                    <a:pt x="187" y="232"/>
                  </a:lnTo>
                  <a:lnTo>
                    <a:pt x="186" y="232"/>
                  </a:lnTo>
                  <a:lnTo>
                    <a:pt x="186" y="232"/>
                  </a:lnTo>
                  <a:lnTo>
                    <a:pt x="185" y="232"/>
                  </a:lnTo>
                  <a:lnTo>
                    <a:pt x="184" y="232"/>
                  </a:lnTo>
                  <a:lnTo>
                    <a:pt x="183" y="232"/>
                  </a:lnTo>
                  <a:lnTo>
                    <a:pt x="183" y="232"/>
                  </a:lnTo>
                  <a:lnTo>
                    <a:pt x="182" y="233"/>
                  </a:lnTo>
                  <a:lnTo>
                    <a:pt x="182" y="234"/>
                  </a:lnTo>
                  <a:lnTo>
                    <a:pt x="182" y="234"/>
                  </a:lnTo>
                  <a:lnTo>
                    <a:pt x="182" y="237"/>
                  </a:lnTo>
                  <a:lnTo>
                    <a:pt x="183" y="238"/>
                  </a:lnTo>
                  <a:lnTo>
                    <a:pt x="183" y="238"/>
                  </a:lnTo>
                  <a:lnTo>
                    <a:pt x="183" y="238"/>
                  </a:lnTo>
                  <a:lnTo>
                    <a:pt x="184" y="239"/>
                  </a:lnTo>
                  <a:lnTo>
                    <a:pt x="184" y="239"/>
                  </a:lnTo>
                  <a:lnTo>
                    <a:pt x="184" y="240"/>
                  </a:lnTo>
                  <a:lnTo>
                    <a:pt x="184" y="240"/>
                  </a:lnTo>
                  <a:lnTo>
                    <a:pt x="185" y="240"/>
                  </a:lnTo>
                  <a:lnTo>
                    <a:pt x="187" y="241"/>
                  </a:lnTo>
                  <a:lnTo>
                    <a:pt x="188" y="242"/>
                  </a:lnTo>
                  <a:lnTo>
                    <a:pt x="188" y="242"/>
                  </a:lnTo>
                  <a:lnTo>
                    <a:pt x="188" y="242"/>
                  </a:lnTo>
                  <a:lnTo>
                    <a:pt x="188" y="242"/>
                  </a:lnTo>
                  <a:lnTo>
                    <a:pt x="188" y="244"/>
                  </a:lnTo>
                  <a:lnTo>
                    <a:pt x="188" y="245"/>
                  </a:lnTo>
                  <a:lnTo>
                    <a:pt x="189" y="245"/>
                  </a:lnTo>
                  <a:lnTo>
                    <a:pt x="189" y="245"/>
                  </a:lnTo>
                  <a:lnTo>
                    <a:pt x="189" y="245"/>
                  </a:lnTo>
                  <a:lnTo>
                    <a:pt x="189" y="246"/>
                  </a:lnTo>
                  <a:lnTo>
                    <a:pt x="189" y="247"/>
                  </a:lnTo>
                  <a:lnTo>
                    <a:pt x="189" y="247"/>
                  </a:lnTo>
                  <a:lnTo>
                    <a:pt x="189" y="247"/>
                  </a:lnTo>
                  <a:lnTo>
                    <a:pt x="189" y="247"/>
                  </a:lnTo>
                  <a:lnTo>
                    <a:pt x="188" y="248"/>
                  </a:lnTo>
                  <a:lnTo>
                    <a:pt x="187" y="249"/>
                  </a:lnTo>
                  <a:lnTo>
                    <a:pt x="187" y="249"/>
                  </a:lnTo>
                  <a:lnTo>
                    <a:pt x="187" y="249"/>
                  </a:lnTo>
                  <a:lnTo>
                    <a:pt x="187" y="249"/>
                  </a:lnTo>
                  <a:lnTo>
                    <a:pt x="182" y="251"/>
                  </a:lnTo>
                  <a:lnTo>
                    <a:pt x="182" y="251"/>
                  </a:lnTo>
                  <a:lnTo>
                    <a:pt x="182" y="251"/>
                  </a:lnTo>
                  <a:lnTo>
                    <a:pt x="182" y="251"/>
                  </a:lnTo>
                  <a:lnTo>
                    <a:pt x="182" y="251"/>
                  </a:lnTo>
                  <a:lnTo>
                    <a:pt x="182" y="251"/>
                  </a:lnTo>
                  <a:lnTo>
                    <a:pt x="181" y="251"/>
                  </a:lnTo>
                  <a:lnTo>
                    <a:pt x="181" y="251"/>
                  </a:lnTo>
                  <a:lnTo>
                    <a:pt x="181" y="251"/>
                  </a:lnTo>
                  <a:lnTo>
                    <a:pt x="180" y="252"/>
                  </a:lnTo>
                  <a:lnTo>
                    <a:pt x="180" y="253"/>
                  </a:lnTo>
                  <a:lnTo>
                    <a:pt x="180" y="253"/>
                  </a:lnTo>
                  <a:lnTo>
                    <a:pt x="180" y="253"/>
                  </a:lnTo>
                  <a:lnTo>
                    <a:pt x="180" y="254"/>
                  </a:lnTo>
                  <a:lnTo>
                    <a:pt x="180" y="254"/>
                  </a:lnTo>
                  <a:lnTo>
                    <a:pt x="181" y="254"/>
                  </a:lnTo>
                  <a:lnTo>
                    <a:pt x="181" y="254"/>
                  </a:lnTo>
                  <a:lnTo>
                    <a:pt x="181" y="255"/>
                  </a:lnTo>
                  <a:lnTo>
                    <a:pt x="181" y="255"/>
                  </a:lnTo>
                  <a:lnTo>
                    <a:pt x="181" y="255"/>
                  </a:lnTo>
                  <a:lnTo>
                    <a:pt x="181" y="255"/>
                  </a:lnTo>
                  <a:lnTo>
                    <a:pt x="181" y="255"/>
                  </a:lnTo>
                  <a:lnTo>
                    <a:pt x="180" y="257"/>
                  </a:lnTo>
                  <a:lnTo>
                    <a:pt x="180" y="259"/>
                  </a:lnTo>
                  <a:lnTo>
                    <a:pt x="178" y="263"/>
                  </a:lnTo>
                  <a:lnTo>
                    <a:pt x="178" y="263"/>
                  </a:lnTo>
                  <a:lnTo>
                    <a:pt x="178" y="263"/>
                  </a:lnTo>
                  <a:lnTo>
                    <a:pt x="178" y="264"/>
                  </a:lnTo>
                  <a:lnTo>
                    <a:pt x="178" y="264"/>
                  </a:lnTo>
                  <a:lnTo>
                    <a:pt x="178" y="264"/>
                  </a:lnTo>
                  <a:lnTo>
                    <a:pt x="178" y="265"/>
                  </a:lnTo>
                  <a:lnTo>
                    <a:pt x="179" y="266"/>
                  </a:lnTo>
                  <a:lnTo>
                    <a:pt x="180" y="269"/>
                  </a:lnTo>
                  <a:lnTo>
                    <a:pt x="180" y="269"/>
                  </a:lnTo>
                  <a:lnTo>
                    <a:pt x="181" y="271"/>
                  </a:lnTo>
                  <a:lnTo>
                    <a:pt x="181" y="271"/>
                  </a:lnTo>
                  <a:lnTo>
                    <a:pt x="181" y="271"/>
                  </a:lnTo>
                  <a:lnTo>
                    <a:pt x="181" y="271"/>
                  </a:lnTo>
                  <a:lnTo>
                    <a:pt x="180" y="271"/>
                  </a:lnTo>
                  <a:lnTo>
                    <a:pt x="180" y="272"/>
                  </a:lnTo>
                  <a:lnTo>
                    <a:pt x="180" y="272"/>
                  </a:lnTo>
                  <a:lnTo>
                    <a:pt x="180" y="272"/>
                  </a:lnTo>
                  <a:lnTo>
                    <a:pt x="179" y="272"/>
                  </a:lnTo>
                  <a:lnTo>
                    <a:pt x="178" y="272"/>
                  </a:lnTo>
                  <a:lnTo>
                    <a:pt x="178" y="273"/>
                  </a:lnTo>
                  <a:lnTo>
                    <a:pt x="178" y="273"/>
                  </a:lnTo>
                  <a:lnTo>
                    <a:pt x="178" y="274"/>
                  </a:lnTo>
                  <a:lnTo>
                    <a:pt x="177" y="275"/>
                  </a:lnTo>
                  <a:lnTo>
                    <a:pt x="177" y="275"/>
                  </a:lnTo>
                  <a:lnTo>
                    <a:pt x="177" y="275"/>
                  </a:lnTo>
                  <a:lnTo>
                    <a:pt x="177" y="275"/>
                  </a:lnTo>
                  <a:lnTo>
                    <a:pt x="177" y="275"/>
                  </a:lnTo>
                  <a:lnTo>
                    <a:pt x="176" y="275"/>
                  </a:lnTo>
                  <a:lnTo>
                    <a:pt x="176" y="275"/>
                  </a:lnTo>
                  <a:lnTo>
                    <a:pt x="174" y="275"/>
                  </a:lnTo>
                  <a:lnTo>
                    <a:pt x="172" y="274"/>
                  </a:lnTo>
                  <a:lnTo>
                    <a:pt x="172" y="274"/>
                  </a:lnTo>
                  <a:lnTo>
                    <a:pt x="171" y="273"/>
                  </a:lnTo>
                  <a:lnTo>
                    <a:pt x="169" y="274"/>
                  </a:lnTo>
                  <a:lnTo>
                    <a:pt x="166" y="275"/>
                  </a:lnTo>
                  <a:lnTo>
                    <a:pt x="166" y="276"/>
                  </a:lnTo>
                  <a:lnTo>
                    <a:pt x="165" y="276"/>
                  </a:lnTo>
                  <a:lnTo>
                    <a:pt x="162" y="276"/>
                  </a:lnTo>
                  <a:lnTo>
                    <a:pt x="160" y="275"/>
                  </a:lnTo>
                  <a:lnTo>
                    <a:pt x="159" y="276"/>
                  </a:lnTo>
                  <a:lnTo>
                    <a:pt x="157" y="279"/>
                  </a:lnTo>
                  <a:lnTo>
                    <a:pt x="157" y="279"/>
                  </a:lnTo>
                  <a:lnTo>
                    <a:pt x="157" y="280"/>
                  </a:lnTo>
                  <a:lnTo>
                    <a:pt x="157" y="280"/>
                  </a:lnTo>
                  <a:lnTo>
                    <a:pt x="157" y="280"/>
                  </a:lnTo>
                  <a:lnTo>
                    <a:pt x="157" y="280"/>
                  </a:lnTo>
                  <a:lnTo>
                    <a:pt x="157" y="281"/>
                  </a:lnTo>
                  <a:lnTo>
                    <a:pt x="157" y="281"/>
                  </a:lnTo>
                  <a:lnTo>
                    <a:pt x="157" y="281"/>
                  </a:lnTo>
                  <a:lnTo>
                    <a:pt x="156" y="281"/>
                  </a:lnTo>
                  <a:lnTo>
                    <a:pt x="156" y="281"/>
                  </a:lnTo>
                  <a:lnTo>
                    <a:pt x="156" y="281"/>
                  </a:lnTo>
                  <a:lnTo>
                    <a:pt x="156" y="281"/>
                  </a:lnTo>
                  <a:lnTo>
                    <a:pt x="155" y="282"/>
                  </a:lnTo>
                  <a:lnTo>
                    <a:pt x="155" y="282"/>
                  </a:lnTo>
                  <a:lnTo>
                    <a:pt x="155" y="282"/>
                  </a:lnTo>
                  <a:lnTo>
                    <a:pt x="155" y="282"/>
                  </a:lnTo>
                  <a:lnTo>
                    <a:pt x="155" y="282"/>
                  </a:lnTo>
                  <a:lnTo>
                    <a:pt x="155" y="282"/>
                  </a:lnTo>
                  <a:lnTo>
                    <a:pt x="155" y="282"/>
                  </a:lnTo>
                  <a:lnTo>
                    <a:pt x="155" y="282"/>
                  </a:lnTo>
                  <a:lnTo>
                    <a:pt x="154" y="282"/>
                  </a:lnTo>
                  <a:lnTo>
                    <a:pt x="154" y="282"/>
                  </a:lnTo>
                  <a:lnTo>
                    <a:pt x="154" y="282"/>
                  </a:lnTo>
                  <a:lnTo>
                    <a:pt x="154" y="282"/>
                  </a:lnTo>
                  <a:lnTo>
                    <a:pt x="154" y="282"/>
                  </a:lnTo>
                  <a:lnTo>
                    <a:pt x="154" y="282"/>
                  </a:lnTo>
                  <a:lnTo>
                    <a:pt x="154" y="282"/>
                  </a:lnTo>
                  <a:lnTo>
                    <a:pt x="154" y="283"/>
                  </a:lnTo>
                  <a:lnTo>
                    <a:pt x="154" y="283"/>
                  </a:lnTo>
                  <a:lnTo>
                    <a:pt x="154" y="283"/>
                  </a:lnTo>
                  <a:lnTo>
                    <a:pt x="154" y="283"/>
                  </a:lnTo>
                  <a:lnTo>
                    <a:pt x="154" y="283"/>
                  </a:lnTo>
                  <a:lnTo>
                    <a:pt x="154" y="283"/>
                  </a:lnTo>
                  <a:lnTo>
                    <a:pt x="154" y="283"/>
                  </a:lnTo>
                  <a:lnTo>
                    <a:pt x="154" y="283"/>
                  </a:lnTo>
                  <a:lnTo>
                    <a:pt x="154" y="283"/>
                  </a:lnTo>
                  <a:lnTo>
                    <a:pt x="154" y="283"/>
                  </a:lnTo>
                  <a:lnTo>
                    <a:pt x="154" y="283"/>
                  </a:lnTo>
                  <a:lnTo>
                    <a:pt x="154" y="283"/>
                  </a:lnTo>
                  <a:lnTo>
                    <a:pt x="154" y="283"/>
                  </a:lnTo>
                  <a:lnTo>
                    <a:pt x="155" y="283"/>
                  </a:lnTo>
                  <a:lnTo>
                    <a:pt x="155" y="284"/>
                  </a:lnTo>
                  <a:lnTo>
                    <a:pt x="155" y="284"/>
                  </a:lnTo>
                  <a:lnTo>
                    <a:pt x="155" y="284"/>
                  </a:lnTo>
                  <a:lnTo>
                    <a:pt x="155" y="284"/>
                  </a:lnTo>
                  <a:lnTo>
                    <a:pt x="155" y="284"/>
                  </a:lnTo>
                  <a:lnTo>
                    <a:pt x="154" y="286"/>
                  </a:lnTo>
                  <a:lnTo>
                    <a:pt x="154" y="286"/>
                  </a:lnTo>
                  <a:lnTo>
                    <a:pt x="156" y="291"/>
                  </a:lnTo>
                  <a:lnTo>
                    <a:pt x="156" y="291"/>
                  </a:lnTo>
                  <a:lnTo>
                    <a:pt x="156" y="291"/>
                  </a:lnTo>
                  <a:lnTo>
                    <a:pt x="156" y="292"/>
                  </a:lnTo>
                  <a:lnTo>
                    <a:pt x="155" y="292"/>
                  </a:lnTo>
                  <a:lnTo>
                    <a:pt x="155" y="292"/>
                  </a:lnTo>
                  <a:lnTo>
                    <a:pt x="155" y="292"/>
                  </a:lnTo>
                  <a:lnTo>
                    <a:pt x="155" y="292"/>
                  </a:lnTo>
                  <a:lnTo>
                    <a:pt x="154" y="291"/>
                  </a:lnTo>
                  <a:lnTo>
                    <a:pt x="154" y="291"/>
                  </a:lnTo>
                  <a:lnTo>
                    <a:pt x="154" y="291"/>
                  </a:lnTo>
                  <a:lnTo>
                    <a:pt x="154" y="291"/>
                  </a:lnTo>
                  <a:lnTo>
                    <a:pt x="154" y="291"/>
                  </a:lnTo>
                  <a:lnTo>
                    <a:pt x="154" y="291"/>
                  </a:lnTo>
                  <a:lnTo>
                    <a:pt x="154" y="291"/>
                  </a:lnTo>
                  <a:lnTo>
                    <a:pt x="153" y="291"/>
                  </a:lnTo>
                  <a:lnTo>
                    <a:pt x="153" y="294"/>
                  </a:lnTo>
                  <a:lnTo>
                    <a:pt x="153" y="295"/>
                  </a:lnTo>
                  <a:lnTo>
                    <a:pt x="153" y="295"/>
                  </a:lnTo>
                  <a:lnTo>
                    <a:pt x="153" y="295"/>
                  </a:lnTo>
                  <a:lnTo>
                    <a:pt x="153" y="295"/>
                  </a:lnTo>
                  <a:lnTo>
                    <a:pt x="153" y="296"/>
                  </a:lnTo>
                  <a:lnTo>
                    <a:pt x="153" y="297"/>
                  </a:lnTo>
                  <a:lnTo>
                    <a:pt x="153" y="297"/>
                  </a:lnTo>
                  <a:lnTo>
                    <a:pt x="153" y="297"/>
                  </a:lnTo>
                  <a:lnTo>
                    <a:pt x="153" y="297"/>
                  </a:lnTo>
                  <a:lnTo>
                    <a:pt x="153" y="297"/>
                  </a:lnTo>
                  <a:lnTo>
                    <a:pt x="155" y="298"/>
                  </a:lnTo>
                  <a:lnTo>
                    <a:pt x="155" y="298"/>
                  </a:lnTo>
                  <a:lnTo>
                    <a:pt x="155" y="298"/>
                  </a:lnTo>
                  <a:lnTo>
                    <a:pt x="155" y="298"/>
                  </a:lnTo>
                  <a:lnTo>
                    <a:pt x="156" y="298"/>
                  </a:lnTo>
                  <a:lnTo>
                    <a:pt x="156" y="298"/>
                  </a:lnTo>
                  <a:lnTo>
                    <a:pt x="156" y="298"/>
                  </a:lnTo>
                  <a:lnTo>
                    <a:pt x="156" y="298"/>
                  </a:lnTo>
                  <a:lnTo>
                    <a:pt x="156" y="298"/>
                  </a:lnTo>
                  <a:lnTo>
                    <a:pt x="156" y="298"/>
                  </a:lnTo>
                  <a:lnTo>
                    <a:pt x="156" y="299"/>
                  </a:lnTo>
                  <a:lnTo>
                    <a:pt x="157" y="301"/>
                  </a:lnTo>
                  <a:lnTo>
                    <a:pt x="157" y="302"/>
                  </a:lnTo>
                  <a:lnTo>
                    <a:pt x="157" y="303"/>
                  </a:lnTo>
                  <a:lnTo>
                    <a:pt x="157" y="304"/>
                  </a:lnTo>
                  <a:lnTo>
                    <a:pt x="157" y="304"/>
                  </a:lnTo>
                  <a:lnTo>
                    <a:pt x="157" y="305"/>
                  </a:lnTo>
                  <a:lnTo>
                    <a:pt x="157" y="305"/>
                  </a:lnTo>
                  <a:lnTo>
                    <a:pt x="157" y="305"/>
                  </a:lnTo>
                  <a:lnTo>
                    <a:pt x="157" y="306"/>
                  </a:lnTo>
                  <a:lnTo>
                    <a:pt x="154" y="306"/>
                  </a:lnTo>
                  <a:lnTo>
                    <a:pt x="151" y="305"/>
                  </a:lnTo>
                  <a:lnTo>
                    <a:pt x="151" y="305"/>
                  </a:lnTo>
                  <a:lnTo>
                    <a:pt x="151" y="305"/>
                  </a:lnTo>
                  <a:lnTo>
                    <a:pt x="150" y="305"/>
                  </a:lnTo>
                  <a:lnTo>
                    <a:pt x="148" y="303"/>
                  </a:lnTo>
                  <a:lnTo>
                    <a:pt x="148" y="303"/>
                  </a:lnTo>
                  <a:lnTo>
                    <a:pt x="149" y="301"/>
                  </a:lnTo>
                  <a:lnTo>
                    <a:pt x="149" y="300"/>
                  </a:lnTo>
                  <a:lnTo>
                    <a:pt x="149" y="300"/>
                  </a:lnTo>
                  <a:lnTo>
                    <a:pt x="149" y="298"/>
                  </a:lnTo>
                  <a:lnTo>
                    <a:pt x="147" y="296"/>
                  </a:lnTo>
                  <a:lnTo>
                    <a:pt x="147" y="295"/>
                  </a:lnTo>
                  <a:lnTo>
                    <a:pt x="147" y="295"/>
                  </a:lnTo>
                  <a:lnTo>
                    <a:pt x="146" y="295"/>
                  </a:lnTo>
                  <a:lnTo>
                    <a:pt x="146" y="295"/>
                  </a:lnTo>
                  <a:lnTo>
                    <a:pt x="146" y="295"/>
                  </a:lnTo>
                  <a:lnTo>
                    <a:pt x="146" y="295"/>
                  </a:lnTo>
                  <a:lnTo>
                    <a:pt x="146" y="295"/>
                  </a:lnTo>
                  <a:lnTo>
                    <a:pt x="144" y="293"/>
                  </a:lnTo>
                  <a:lnTo>
                    <a:pt x="142" y="289"/>
                  </a:lnTo>
                  <a:lnTo>
                    <a:pt x="140" y="286"/>
                  </a:lnTo>
                  <a:lnTo>
                    <a:pt x="138" y="284"/>
                  </a:lnTo>
                  <a:lnTo>
                    <a:pt x="136" y="284"/>
                  </a:lnTo>
                  <a:lnTo>
                    <a:pt x="135" y="285"/>
                  </a:lnTo>
                  <a:lnTo>
                    <a:pt x="133" y="286"/>
                  </a:lnTo>
                  <a:lnTo>
                    <a:pt x="133" y="286"/>
                  </a:lnTo>
                  <a:lnTo>
                    <a:pt x="132" y="288"/>
                  </a:lnTo>
                  <a:lnTo>
                    <a:pt x="132" y="288"/>
                  </a:lnTo>
                  <a:lnTo>
                    <a:pt x="132" y="288"/>
                  </a:lnTo>
                  <a:lnTo>
                    <a:pt x="132" y="288"/>
                  </a:lnTo>
                  <a:lnTo>
                    <a:pt x="132" y="288"/>
                  </a:lnTo>
                  <a:lnTo>
                    <a:pt x="132" y="288"/>
                  </a:lnTo>
                  <a:lnTo>
                    <a:pt x="132" y="288"/>
                  </a:lnTo>
                  <a:lnTo>
                    <a:pt x="132" y="289"/>
                  </a:lnTo>
                  <a:lnTo>
                    <a:pt x="133" y="289"/>
                  </a:lnTo>
                  <a:lnTo>
                    <a:pt x="133" y="290"/>
                  </a:lnTo>
                  <a:lnTo>
                    <a:pt x="133" y="290"/>
                  </a:lnTo>
                  <a:lnTo>
                    <a:pt x="133" y="290"/>
                  </a:lnTo>
                  <a:lnTo>
                    <a:pt x="133" y="290"/>
                  </a:lnTo>
                  <a:lnTo>
                    <a:pt x="133" y="290"/>
                  </a:lnTo>
                  <a:lnTo>
                    <a:pt x="132" y="290"/>
                  </a:lnTo>
                  <a:lnTo>
                    <a:pt x="132" y="290"/>
                  </a:lnTo>
                  <a:lnTo>
                    <a:pt x="132" y="291"/>
                  </a:lnTo>
                  <a:lnTo>
                    <a:pt x="130" y="290"/>
                  </a:lnTo>
                  <a:lnTo>
                    <a:pt x="130" y="289"/>
                  </a:lnTo>
                  <a:lnTo>
                    <a:pt x="130" y="289"/>
                  </a:lnTo>
                  <a:lnTo>
                    <a:pt x="129" y="288"/>
                  </a:lnTo>
                  <a:lnTo>
                    <a:pt x="129" y="287"/>
                  </a:lnTo>
                  <a:lnTo>
                    <a:pt x="129" y="286"/>
                  </a:lnTo>
                  <a:lnTo>
                    <a:pt x="128" y="286"/>
                  </a:lnTo>
                  <a:lnTo>
                    <a:pt x="128" y="286"/>
                  </a:lnTo>
                  <a:lnTo>
                    <a:pt x="128" y="286"/>
                  </a:lnTo>
                  <a:lnTo>
                    <a:pt x="124" y="283"/>
                  </a:lnTo>
                  <a:lnTo>
                    <a:pt x="123" y="282"/>
                  </a:lnTo>
                  <a:lnTo>
                    <a:pt x="122" y="282"/>
                  </a:lnTo>
                  <a:lnTo>
                    <a:pt x="121" y="282"/>
                  </a:lnTo>
                  <a:lnTo>
                    <a:pt x="121" y="282"/>
                  </a:lnTo>
                  <a:lnTo>
                    <a:pt x="121" y="282"/>
                  </a:lnTo>
                  <a:lnTo>
                    <a:pt x="120" y="281"/>
                  </a:lnTo>
                  <a:lnTo>
                    <a:pt x="120" y="281"/>
                  </a:lnTo>
                  <a:lnTo>
                    <a:pt x="120" y="280"/>
                  </a:lnTo>
                  <a:lnTo>
                    <a:pt x="120" y="280"/>
                  </a:lnTo>
                  <a:lnTo>
                    <a:pt x="120" y="280"/>
                  </a:lnTo>
                  <a:lnTo>
                    <a:pt x="119" y="280"/>
                  </a:lnTo>
                  <a:lnTo>
                    <a:pt x="118" y="280"/>
                  </a:lnTo>
                  <a:lnTo>
                    <a:pt x="118" y="280"/>
                  </a:lnTo>
                  <a:lnTo>
                    <a:pt x="118" y="280"/>
                  </a:lnTo>
                  <a:lnTo>
                    <a:pt x="117" y="280"/>
                  </a:lnTo>
                  <a:lnTo>
                    <a:pt x="117" y="280"/>
                  </a:lnTo>
                  <a:lnTo>
                    <a:pt x="117" y="280"/>
                  </a:lnTo>
                  <a:lnTo>
                    <a:pt x="117" y="280"/>
                  </a:lnTo>
                  <a:lnTo>
                    <a:pt x="116" y="280"/>
                  </a:lnTo>
                  <a:lnTo>
                    <a:pt x="116" y="279"/>
                  </a:lnTo>
                  <a:lnTo>
                    <a:pt x="116" y="279"/>
                  </a:lnTo>
                  <a:lnTo>
                    <a:pt x="116" y="278"/>
                  </a:lnTo>
                  <a:lnTo>
                    <a:pt x="115" y="277"/>
                  </a:lnTo>
                  <a:lnTo>
                    <a:pt x="114" y="276"/>
                  </a:lnTo>
                  <a:lnTo>
                    <a:pt x="114" y="276"/>
                  </a:lnTo>
                  <a:lnTo>
                    <a:pt x="111" y="275"/>
                  </a:lnTo>
                  <a:lnTo>
                    <a:pt x="108" y="275"/>
                  </a:lnTo>
                  <a:lnTo>
                    <a:pt x="107" y="274"/>
                  </a:lnTo>
                  <a:lnTo>
                    <a:pt x="106" y="274"/>
                  </a:lnTo>
                  <a:lnTo>
                    <a:pt x="106" y="274"/>
                  </a:lnTo>
                  <a:lnTo>
                    <a:pt x="106" y="274"/>
                  </a:lnTo>
                  <a:lnTo>
                    <a:pt x="106" y="274"/>
                  </a:lnTo>
                  <a:lnTo>
                    <a:pt x="106" y="274"/>
                  </a:lnTo>
                  <a:lnTo>
                    <a:pt x="105" y="274"/>
                  </a:lnTo>
                  <a:lnTo>
                    <a:pt x="105" y="274"/>
                  </a:lnTo>
                  <a:lnTo>
                    <a:pt x="105" y="275"/>
                  </a:lnTo>
                  <a:lnTo>
                    <a:pt x="105" y="275"/>
                  </a:lnTo>
                  <a:lnTo>
                    <a:pt x="104" y="274"/>
                  </a:lnTo>
                  <a:lnTo>
                    <a:pt x="104" y="274"/>
                  </a:lnTo>
                  <a:lnTo>
                    <a:pt x="104" y="274"/>
                  </a:lnTo>
                  <a:lnTo>
                    <a:pt x="103" y="274"/>
                  </a:lnTo>
                  <a:lnTo>
                    <a:pt x="103" y="274"/>
                  </a:lnTo>
                  <a:lnTo>
                    <a:pt x="103" y="274"/>
                  </a:lnTo>
                  <a:lnTo>
                    <a:pt x="101" y="274"/>
                  </a:lnTo>
                  <a:lnTo>
                    <a:pt x="101" y="274"/>
                  </a:lnTo>
                  <a:lnTo>
                    <a:pt x="100" y="275"/>
                  </a:lnTo>
                  <a:lnTo>
                    <a:pt x="100" y="274"/>
                  </a:lnTo>
                  <a:lnTo>
                    <a:pt x="100" y="273"/>
                  </a:lnTo>
                  <a:lnTo>
                    <a:pt x="100" y="272"/>
                  </a:lnTo>
                  <a:lnTo>
                    <a:pt x="100" y="271"/>
                  </a:lnTo>
                  <a:lnTo>
                    <a:pt x="101" y="268"/>
                  </a:lnTo>
                  <a:lnTo>
                    <a:pt x="101" y="266"/>
                  </a:lnTo>
                  <a:lnTo>
                    <a:pt x="101" y="266"/>
                  </a:lnTo>
                  <a:lnTo>
                    <a:pt x="101" y="266"/>
                  </a:lnTo>
                  <a:lnTo>
                    <a:pt x="101" y="266"/>
                  </a:lnTo>
                  <a:lnTo>
                    <a:pt x="101" y="265"/>
                  </a:lnTo>
                  <a:lnTo>
                    <a:pt x="101" y="265"/>
                  </a:lnTo>
                  <a:lnTo>
                    <a:pt x="101" y="264"/>
                  </a:lnTo>
                  <a:lnTo>
                    <a:pt x="101" y="264"/>
                  </a:lnTo>
                  <a:lnTo>
                    <a:pt x="102" y="263"/>
                  </a:lnTo>
                  <a:lnTo>
                    <a:pt x="102" y="263"/>
                  </a:lnTo>
                  <a:lnTo>
                    <a:pt x="102" y="263"/>
                  </a:lnTo>
                  <a:lnTo>
                    <a:pt x="103" y="263"/>
                  </a:lnTo>
                  <a:lnTo>
                    <a:pt x="103" y="263"/>
                  </a:lnTo>
                  <a:lnTo>
                    <a:pt x="102" y="261"/>
                  </a:lnTo>
                  <a:lnTo>
                    <a:pt x="102" y="261"/>
                  </a:lnTo>
                  <a:lnTo>
                    <a:pt x="102" y="260"/>
                  </a:lnTo>
                  <a:lnTo>
                    <a:pt x="102" y="259"/>
                  </a:lnTo>
                  <a:lnTo>
                    <a:pt x="105" y="256"/>
                  </a:lnTo>
                  <a:lnTo>
                    <a:pt x="106" y="254"/>
                  </a:lnTo>
                  <a:lnTo>
                    <a:pt x="106" y="254"/>
                  </a:lnTo>
                  <a:lnTo>
                    <a:pt x="107" y="254"/>
                  </a:lnTo>
                  <a:lnTo>
                    <a:pt x="107" y="253"/>
                  </a:lnTo>
                  <a:lnTo>
                    <a:pt x="107" y="253"/>
                  </a:lnTo>
                  <a:lnTo>
                    <a:pt x="108" y="253"/>
                  </a:lnTo>
                  <a:lnTo>
                    <a:pt x="108" y="252"/>
                  </a:lnTo>
                  <a:lnTo>
                    <a:pt x="108" y="252"/>
                  </a:lnTo>
                  <a:lnTo>
                    <a:pt x="108" y="252"/>
                  </a:lnTo>
                  <a:lnTo>
                    <a:pt x="108" y="252"/>
                  </a:lnTo>
                  <a:lnTo>
                    <a:pt x="108" y="252"/>
                  </a:lnTo>
                  <a:lnTo>
                    <a:pt x="108" y="252"/>
                  </a:lnTo>
                  <a:lnTo>
                    <a:pt x="108" y="251"/>
                  </a:lnTo>
                  <a:lnTo>
                    <a:pt x="107" y="249"/>
                  </a:lnTo>
                  <a:lnTo>
                    <a:pt x="107" y="249"/>
                  </a:lnTo>
                  <a:lnTo>
                    <a:pt x="107" y="249"/>
                  </a:lnTo>
                  <a:lnTo>
                    <a:pt x="107" y="249"/>
                  </a:lnTo>
                  <a:lnTo>
                    <a:pt x="106" y="248"/>
                  </a:lnTo>
                  <a:lnTo>
                    <a:pt x="106" y="248"/>
                  </a:lnTo>
                  <a:lnTo>
                    <a:pt x="106" y="248"/>
                  </a:lnTo>
                  <a:lnTo>
                    <a:pt x="106" y="248"/>
                  </a:lnTo>
                  <a:lnTo>
                    <a:pt x="105" y="248"/>
                  </a:lnTo>
                  <a:lnTo>
                    <a:pt x="105" y="248"/>
                  </a:lnTo>
                  <a:lnTo>
                    <a:pt x="105" y="248"/>
                  </a:lnTo>
                  <a:lnTo>
                    <a:pt x="105" y="248"/>
                  </a:lnTo>
                  <a:lnTo>
                    <a:pt x="105" y="248"/>
                  </a:lnTo>
                  <a:lnTo>
                    <a:pt x="102" y="250"/>
                  </a:lnTo>
                  <a:lnTo>
                    <a:pt x="102" y="250"/>
                  </a:lnTo>
                  <a:lnTo>
                    <a:pt x="102" y="250"/>
                  </a:lnTo>
                  <a:lnTo>
                    <a:pt x="102" y="250"/>
                  </a:lnTo>
                  <a:lnTo>
                    <a:pt x="101" y="250"/>
                  </a:lnTo>
                  <a:lnTo>
                    <a:pt x="101" y="250"/>
                  </a:lnTo>
                  <a:lnTo>
                    <a:pt x="99" y="250"/>
                  </a:lnTo>
                  <a:lnTo>
                    <a:pt x="98" y="250"/>
                  </a:lnTo>
                  <a:lnTo>
                    <a:pt x="98" y="250"/>
                  </a:lnTo>
                  <a:lnTo>
                    <a:pt x="98" y="250"/>
                  </a:lnTo>
                  <a:lnTo>
                    <a:pt x="93" y="249"/>
                  </a:lnTo>
                  <a:lnTo>
                    <a:pt x="92" y="248"/>
                  </a:lnTo>
                  <a:lnTo>
                    <a:pt x="92" y="248"/>
                  </a:lnTo>
                  <a:lnTo>
                    <a:pt x="91" y="247"/>
                  </a:lnTo>
                  <a:lnTo>
                    <a:pt x="91" y="247"/>
                  </a:lnTo>
                  <a:lnTo>
                    <a:pt x="91" y="246"/>
                  </a:lnTo>
                  <a:lnTo>
                    <a:pt x="91" y="246"/>
                  </a:lnTo>
                  <a:lnTo>
                    <a:pt x="91" y="245"/>
                  </a:lnTo>
                  <a:lnTo>
                    <a:pt x="91" y="245"/>
                  </a:lnTo>
                  <a:lnTo>
                    <a:pt x="91" y="244"/>
                  </a:lnTo>
                  <a:lnTo>
                    <a:pt x="89" y="241"/>
                  </a:lnTo>
                  <a:lnTo>
                    <a:pt x="89" y="241"/>
                  </a:lnTo>
                  <a:lnTo>
                    <a:pt x="89" y="237"/>
                  </a:lnTo>
                  <a:lnTo>
                    <a:pt x="90" y="236"/>
                  </a:lnTo>
                  <a:lnTo>
                    <a:pt x="91" y="236"/>
                  </a:lnTo>
                  <a:lnTo>
                    <a:pt x="94" y="230"/>
                  </a:lnTo>
                  <a:lnTo>
                    <a:pt x="96" y="229"/>
                  </a:lnTo>
                  <a:lnTo>
                    <a:pt x="100" y="226"/>
                  </a:lnTo>
                  <a:lnTo>
                    <a:pt x="100" y="225"/>
                  </a:lnTo>
                  <a:lnTo>
                    <a:pt x="100" y="225"/>
                  </a:lnTo>
                  <a:lnTo>
                    <a:pt x="101" y="225"/>
                  </a:lnTo>
                  <a:lnTo>
                    <a:pt x="101" y="225"/>
                  </a:lnTo>
                  <a:lnTo>
                    <a:pt x="101" y="225"/>
                  </a:lnTo>
                  <a:lnTo>
                    <a:pt x="101" y="225"/>
                  </a:lnTo>
                  <a:lnTo>
                    <a:pt x="101" y="225"/>
                  </a:lnTo>
                  <a:lnTo>
                    <a:pt x="103" y="226"/>
                  </a:lnTo>
                  <a:lnTo>
                    <a:pt x="105" y="228"/>
                  </a:lnTo>
                  <a:lnTo>
                    <a:pt x="105" y="228"/>
                  </a:lnTo>
                  <a:lnTo>
                    <a:pt x="106" y="228"/>
                  </a:lnTo>
                  <a:lnTo>
                    <a:pt x="107" y="229"/>
                  </a:lnTo>
                  <a:lnTo>
                    <a:pt x="107" y="229"/>
                  </a:lnTo>
                  <a:lnTo>
                    <a:pt x="111" y="232"/>
                  </a:lnTo>
                  <a:lnTo>
                    <a:pt x="111" y="232"/>
                  </a:lnTo>
                  <a:lnTo>
                    <a:pt x="111" y="231"/>
                  </a:lnTo>
                  <a:lnTo>
                    <a:pt x="111" y="231"/>
                  </a:lnTo>
                  <a:lnTo>
                    <a:pt x="113" y="228"/>
                  </a:lnTo>
                  <a:lnTo>
                    <a:pt x="114" y="227"/>
                  </a:lnTo>
                  <a:lnTo>
                    <a:pt x="114" y="226"/>
                  </a:lnTo>
                  <a:lnTo>
                    <a:pt x="114" y="224"/>
                  </a:lnTo>
                  <a:lnTo>
                    <a:pt x="114" y="224"/>
                  </a:lnTo>
                  <a:lnTo>
                    <a:pt x="113" y="223"/>
                  </a:lnTo>
                  <a:lnTo>
                    <a:pt x="113" y="223"/>
                  </a:lnTo>
                  <a:lnTo>
                    <a:pt x="113" y="217"/>
                  </a:lnTo>
                  <a:lnTo>
                    <a:pt x="113" y="216"/>
                  </a:lnTo>
                  <a:lnTo>
                    <a:pt x="113" y="215"/>
                  </a:lnTo>
                  <a:lnTo>
                    <a:pt x="113" y="213"/>
                  </a:lnTo>
                  <a:lnTo>
                    <a:pt x="113" y="212"/>
                  </a:lnTo>
                  <a:lnTo>
                    <a:pt x="113" y="212"/>
                  </a:lnTo>
                  <a:lnTo>
                    <a:pt x="111" y="210"/>
                  </a:lnTo>
                  <a:lnTo>
                    <a:pt x="110" y="207"/>
                  </a:lnTo>
                  <a:lnTo>
                    <a:pt x="109" y="206"/>
                  </a:lnTo>
                  <a:lnTo>
                    <a:pt x="109" y="206"/>
                  </a:lnTo>
                  <a:lnTo>
                    <a:pt x="108" y="204"/>
                  </a:lnTo>
                  <a:lnTo>
                    <a:pt x="108" y="204"/>
                  </a:lnTo>
                  <a:lnTo>
                    <a:pt x="108" y="203"/>
                  </a:lnTo>
                  <a:lnTo>
                    <a:pt x="108" y="203"/>
                  </a:lnTo>
                  <a:lnTo>
                    <a:pt x="108" y="202"/>
                  </a:lnTo>
                  <a:lnTo>
                    <a:pt x="108" y="202"/>
                  </a:lnTo>
                  <a:lnTo>
                    <a:pt x="108" y="202"/>
                  </a:lnTo>
                  <a:lnTo>
                    <a:pt x="108" y="202"/>
                  </a:lnTo>
                  <a:lnTo>
                    <a:pt x="104" y="199"/>
                  </a:lnTo>
                  <a:lnTo>
                    <a:pt x="106" y="198"/>
                  </a:lnTo>
                  <a:lnTo>
                    <a:pt x="106" y="198"/>
                  </a:lnTo>
                  <a:lnTo>
                    <a:pt x="108" y="195"/>
                  </a:lnTo>
                  <a:lnTo>
                    <a:pt x="108" y="195"/>
                  </a:lnTo>
                  <a:lnTo>
                    <a:pt x="108" y="195"/>
                  </a:lnTo>
                  <a:lnTo>
                    <a:pt x="108" y="195"/>
                  </a:lnTo>
                  <a:lnTo>
                    <a:pt x="108" y="192"/>
                  </a:lnTo>
                  <a:lnTo>
                    <a:pt x="108" y="191"/>
                  </a:lnTo>
                  <a:lnTo>
                    <a:pt x="108" y="189"/>
                  </a:lnTo>
                  <a:lnTo>
                    <a:pt x="108" y="188"/>
                  </a:lnTo>
                  <a:lnTo>
                    <a:pt x="107" y="186"/>
                  </a:lnTo>
                  <a:lnTo>
                    <a:pt x="107" y="186"/>
                  </a:lnTo>
                  <a:lnTo>
                    <a:pt x="107" y="186"/>
                  </a:lnTo>
                  <a:lnTo>
                    <a:pt x="106" y="186"/>
                  </a:lnTo>
                  <a:lnTo>
                    <a:pt x="106" y="186"/>
                  </a:lnTo>
                  <a:lnTo>
                    <a:pt x="105" y="185"/>
                  </a:lnTo>
                  <a:lnTo>
                    <a:pt x="104" y="184"/>
                  </a:lnTo>
                  <a:lnTo>
                    <a:pt x="103" y="184"/>
                  </a:lnTo>
                  <a:lnTo>
                    <a:pt x="103" y="184"/>
                  </a:lnTo>
                  <a:lnTo>
                    <a:pt x="103" y="184"/>
                  </a:lnTo>
                  <a:lnTo>
                    <a:pt x="103" y="183"/>
                  </a:lnTo>
                  <a:lnTo>
                    <a:pt x="103" y="183"/>
                  </a:lnTo>
                  <a:lnTo>
                    <a:pt x="103" y="183"/>
                  </a:lnTo>
                  <a:lnTo>
                    <a:pt x="103" y="182"/>
                  </a:lnTo>
                  <a:lnTo>
                    <a:pt x="103" y="182"/>
                  </a:lnTo>
                  <a:lnTo>
                    <a:pt x="103" y="182"/>
                  </a:lnTo>
                  <a:lnTo>
                    <a:pt x="103" y="182"/>
                  </a:lnTo>
                  <a:lnTo>
                    <a:pt x="103" y="182"/>
                  </a:lnTo>
                  <a:lnTo>
                    <a:pt x="105" y="181"/>
                  </a:lnTo>
                  <a:lnTo>
                    <a:pt x="106" y="180"/>
                  </a:lnTo>
                  <a:lnTo>
                    <a:pt x="107" y="180"/>
                  </a:lnTo>
                  <a:lnTo>
                    <a:pt x="107" y="180"/>
                  </a:lnTo>
                  <a:lnTo>
                    <a:pt x="107" y="180"/>
                  </a:lnTo>
                  <a:lnTo>
                    <a:pt x="107" y="180"/>
                  </a:lnTo>
                  <a:lnTo>
                    <a:pt x="107" y="179"/>
                  </a:lnTo>
                  <a:lnTo>
                    <a:pt x="108" y="178"/>
                  </a:lnTo>
                  <a:lnTo>
                    <a:pt x="107" y="177"/>
                  </a:lnTo>
                  <a:lnTo>
                    <a:pt x="107" y="176"/>
                  </a:lnTo>
                  <a:lnTo>
                    <a:pt x="107" y="176"/>
                  </a:lnTo>
                  <a:lnTo>
                    <a:pt x="106" y="176"/>
                  </a:lnTo>
                  <a:lnTo>
                    <a:pt x="105" y="175"/>
                  </a:lnTo>
                  <a:lnTo>
                    <a:pt x="105" y="175"/>
                  </a:lnTo>
                  <a:lnTo>
                    <a:pt x="105" y="175"/>
                  </a:lnTo>
                  <a:lnTo>
                    <a:pt x="105" y="175"/>
                  </a:lnTo>
                  <a:lnTo>
                    <a:pt x="105" y="175"/>
                  </a:lnTo>
                  <a:lnTo>
                    <a:pt x="104" y="175"/>
                  </a:lnTo>
                  <a:lnTo>
                    <a:pt x="103" y="174"/>
                  </a:lnTo>
                  <a:lnTo>
                    <a:pt x="101" y="173"/>
                  </a:lnTo>
                  <a:lnTo>
                    <a:pt x="101" y="173"/>
                  </a:lnTo>
                  <a:lnTo>
                    <a:pt x="101" y="173"/>
                  </a:lnTo>
                  <a:lnTo>
                    <a:pt x="101" y="172"/>
                  </a:lnTo>
                  <a:lnTo>
                    <a:pt x="101" y="171"/>
                  </a:lnTo>
                  <a:lnTo>
                    <a:pt x="101" y="171"/>
                  </a:lnTo>
                  <a:lnTo>
                    <a:pt x="100" y="170"/>
                  </a:lnTo>
                  <a:lnTo>
                    <a:pt x="99" y="170"/>
                  </a:lnTo>
                  <a:lnTo>
                    <a:pt x="99" y="170"/>
                  </a:lnTo>
                  <a:lnTo>
                    <a:pt x="99" y="170"/>
                  </a:lnTo>
                  <a:lnTo>
                    <a:pt x="99" y="170"/>
                  </a:lnTo>
                  <a:lnTo>
                    <a:pt x="99" y="170"/>
                  </a:lnTo>
                  <a:lnTo>
                    <a:pt x="95" y="171"/>
                  </a:lnTo>
                  <a:lnTo>
                    <a:pt x="95" y="171"/>
                  </a:lnTo>
                  <a:lnTo>
                    <a:pt x="94" y="171"/>
                  </a:lnTo>
                  <a:lnTo>
                    <a:pt x="93" y="172"/>
                  </a:lnTo>
                  <a:lnTo>
                    <a:pt x="93" y="172"/>
                  </a:lnTo>
                  <a:lnTo>
                    <a:pt x="93" y="172"/>
                  </a:lnTo>
                  <a:lnTo>
                    <a:pt x="93" y="172"/>
                  </a:lnTo>
                  <a:lnTo>
                    <a:pt x="92" y="172"/>
                  </a:lnTo>
                  <a:lnTo>
                    <a:pt x="92" y="172"/>
                  </a:lnTo>
                  <a:lnTo>
                    <a:pt x="90" y="172"/>
                  </a:lnTo>
                  <a:lnTo>
                    <a:pt x="88" y="172"/>
                  </a:lnTo>
                  <a:lnTo>
                    <a:pt x="84" y="172"/>
                  </a:lnTo>
                  <a:lnTo>
                    <a:pt x="83" y="172"/>
                  </a:lnTo>
                  <a:lnTo>
                    <a:pt x="82" y="173"/>
                  </a:lnTo>
                  <a:lnTo>
                    <a:pt x="81" y="173"/>
                  </a:lnTo>
                  <a:lnTo>
                    <a:pt x="81" y="173"/>
                  </a:lnTo>
                  <a:lnTo>
                    <a:pt x="80" y="173"/>
                  </a:lnTo>
                  <a:lnTo>
                    <a:pt x="79" y="173"/>
                  </a:lnTo>
                  <a:lnTo>
                    <a:pt x="79" y="173"/>
                  </a:lnTo>
                  <a:lnTo>
                    <a:pt x="78" y="173"/>
                  </a:lnTo>
                  <a:lnTo>
                    <a:pt x="78" y="173"/>
                  </a:lnTo>
                  <a:lnTo>
                    <a:pt x="75" y="173"/>
                  </a:lnTo>
                  <a:lnTo>
                    <a:pt x="73" y="173"/>
                  </a:lnTo>
                  <a:lnTo>
                    <a:pt x="71" y="173"/>
                  </a:lnTo>
                  <a:lnTo>
                    <a:pt x="71" y="173"/>
                  </a:lnTo>
                  <a:lnTo>
                    <a:pt x="70" y="173"/>
                  </a:lnTo>
                  <a:lnTo>
                    <a:pt x="69" y="173"/>
                  </a:lnTo>
                  <a:lnTo>
                    <a:pt x="68" y="173"/>
                  </a:lnTo>
                  <a:lnTo>
                    <a:pt x="68" y="173"/>
                  </a:lnTo>
                  <a:lnTo>
                    <a:pt x="68" y="173"/>
                  </a:lnTo>
                  <a:lnTo>
                    <a:pt x="68" y="173"/>
                  </a:lnTo>
                  <a:lnTo>
                    <a:pt x="67" y="173"/>
                  </a:lnTo>
                  <a:lnTo>
                    <a:pt x="67" y="173"/>
                  </a:lnTo>
                  <a:lnTo>
                    <a:pt x="66" y="172"/>
                  </a:lnTo>
                  <a:lnTo>
                    <a:pt x="66" y="172"/>
                  </a:lnTo>
                  <a:lnTo>
                    <a:pt x="66" y="172"/>
                  </a:lnTo>
                  <a:lnTo>
                    <a:pt x="65" y="172"/>
                  </a:lnTo>
                  <a:lnTo>
                    <a:pt x="65" y="172"/>
                  </a:lnTo>
                  <a:lnTo>
                    <a:pt x="65" y="172"/>
                  </a:lnTo>
                  <a:lnTo>
                    <a:pt x="63" y="173"/>
                  </a:lnTo>
                  <a:lnTo>
                    <a:pt x="63" y="173"/>
                  </a:lnTo>
                  <a:lnTo>
                    <a:pt x="60" y="174"/>
                  </a:lnTo>
                  <a:lnTo>
                    <a:pt x="60" y="174"/>
                  </a:lnTo>
                  <a:lnTo>
                    <a:pt x="60" y="174"/>
                  </a:lnTo>
                  <a:lnTo>
                    <a:pt x="59" y="174"/>
                  </a:lnTo>
                  <a:lnTo>
                    <a:pt x="59" y="174"/>
                  </a:lnTo>
                  <a:lnTo>
                    <a:pt x="56" y="176"/>
                  </a:lnTo>
                  <a:lnTo>
                    <a:pt x="50" y="179"/>
                  </a:lnTo>
                  <a:lnTo>
                    <a:pt x="49" y="179"/>
                  </a:lnTo>
                  <a:lnTo>
                    <a:pt x="49" y="179"/>
                  </a:lnTo>
                  <a:lnTo>
                    <a:pt x="49" y="179"/>
                  </a:lnTo>
                  <a:lnTo>
                    <a:pt x="48" y="179"/>
                  </a:lnTo>
                  <a:lnTo>
                    <a:pt x="48" y="179"/>
                  </a:lnTo>
                  <a:lnTo>
                    <a:pt x="47" y="179"/>
                  </a:lnTo>
                  <a:lnTo>
                    <a:pt x="45" y="179"/>
                  </a:lnTo>
                  <a:lnTo>
                    <a:pt x="45" y="179"/>
                  </a:lnTo>
                  <a:lnTo>
                    <a:pt x="44" y="178"/>
                  </a:lnTo>
                  <a:lnTo>
                    <a:pt x="44" y="178"/>
                  </a:lnTo>
                  <a:lnTo>
                    <a:pt x="44" y="178"/>
                  </a:lnTo>
                  <a:lnTo>
                    <a:pt x="44" y="178"/>
                  </a:lnTo>
                  <a:lnTo>
                    <a:pt x="43" y="178"/>
                  </a:lnTo>
                  <a:lnTo>
                    <a:pt x="43" y="178"/>
                  </a:lnTo>
                  <a:lnTo>
                    <a:pt x="42" y="177"/>
                  </a:lnTo>
                  <a:lnTo>
                    <a:pt x="42" y="177"/>
                  </a:lnTo>
                  <a:lnTo>
                    <a:pt x="41" y="177"/>
                  </a:lnTo>
                  <a:lnTo>
                    <a:pt x="41" y="177"/>
                  </a:lnTo>
                  <a:lnTo>
                    <a:pt x="41" y="177"/>
                  </a:lnTo>
                  <a:lnTo>
                    <a:pt x="41" y="178"/>
                  </a:lnTo>
                  <a:lnTo>
                    <a:pt x="41" y="178"/>
                  </a:lnTo>
                  <a:lnTo>
                    <a:pt x="41" y="178"/>
                  </a:lnTo>
                  <a:lnTo>
                    <a:pt x="40" y="178"/>
                  </a:lnTo>
                  <a:lnTo>
                    <a:pt x="40" y="179"/>
                  </a:lnTo>
                  <a:lnTo>
                    <a:pt x="40" y="179"/>
                  </a:lnTo>
                  <a:lnTo>
                    <a:pt x="40" y="179"/>
                  </a:lnTo>
                  <a:lnTo>
                    <a:pt x="40" y="179"/>
                  </a:lnTo>
                  <a:lnTo>
                    <a:pt x="36" y="182"/>
                  </a:lnTo>
                  <a:lnTo>
                    <a:pt x="35" y="182"/>
                  </a:lnTo>
                  <a:lnTo>
                    <a:pt x="35" y="182"/>
                  </a:lnTo>
                  <a:lnTo>
                    <a:pt x="35" y="183"/>
                  </a:lnTo>
                  <a:lnTo>
                    <a:pt x="35" y="183"/>
                  </a:lnTo>
                  <a:lnTo>
                    <a:pt x="35" y="183"/>
                  </a:lnTo>
                  <a:lnTo>
                    <a:pt x="35" y="182"/>
                  </a:lnTo>
                  <a:lnTo>
                    <a:pt x="36" y="179"/>
                  </a:lnTo>
                  <a:lnTo>
                    <a:pt x="36" y="179"/>
                  </a:lnTo>
                  <a:lnTo>
                    <a:pt x="36" y="179"/>
                  </a:lnTo>
                  <a:lnTo>
                    <a:pt x="36" y="178"/>
                  </a:lnTo>
                  <a:lnTo>
                    <a:pt x="36" y="178"/>
                  </a:lnTo>
                  <a:lnTo>
                    <a:pt x="36" y="176"/>
                  </a:lnTo>
                  <a:lnTo>
                    <a:pt x="35" y="176"/>
                  </a:lnTo>
                  <a:lnTo>
                    <a:pt x="35" y="176"/>
                  </a:lnTo>
                  <a:lnTo>
                    <a:pt x="35" y="176"/>
                  </a:lnTo>
                  <a:lnTo>
                    <a:pt x="35" y="176"/>
                  </a:lnTo>
                  <a:lnTo>
                    <a:pt x="35" y="176"/>
                  </a:lnTo>
                  <a:lnTo>
                    <a:pt x="35" y="175"/>
                  </a:lnTo>
                  <a:lnTo>
                    <a:pt x="34" y="175"/>
                  </a:lnTo>
                  <a:lnTo>
                    <a:pt x="32" y="174"/>
                  </a:lnTo>
                  <a:lnTo>
                    <a:pt x="32" y="174"/>
                  </a:lnTo>
                  <a:lnTo>
                    <a:pt x="31" y="174"/>
                  </a:lnTo>
                  <a:lnTo>
                    <a:pt x="31" y="174"/>
                  </a:lnTo>
                  <a:lnTo>
                    <a:pt x="31" y="174"/>
                  </a:lnTo>
                  <a:lnTo>
                    <a:pt x="31" y="174"/>
                  </a:lnTo>
                  <a:lnTo>
                    <a:pt x="29" y="174"/>
                  </a:lnTo>
                  <a:lnTo>
                    <a:pt x="29" y="174"/>
                  </a:lnTo>
                  <a:lnTo>
                    <a:pt x="29" y="174"/>
                  </a:lnTo>
                  <a:lnTo>
                    <a:pt x="29" y="174"/>
                  </a:lnTo>
                  <a:lnTo>
                    <a:pt x="29" y="174"/>
                  </a:lnTo>
                  <a:lnTo>
                    <a:pt x="29" y="174"/>
                  </a:lnTo>
                  <a:lnTo>
                    <a:pt x="28" y="174"/>
                  </a:lnTo>
                  <a:lnTo>
                    <a:pt x="28" y="173"/>
                  </a:lnTo>
                  <a:lnTo>
                    <a:pt x="27" y="173"/>
                  </a:lnTo>
                  <a:lnTo>
                    <a:pt x="27" y="172"/>
                  </a:lnTo>
                  <a:lnTo>
                    <a:pt x="27" y="172"/>
                  </a:lnTo>
                  <a:lnTo>
                    <a:pt x="27" y="171"/>
                  </a:lnTo>
                  <a:lnTo>
                    <a:pt x="27" y="171"/>
                  </a:lnTo>
                  <a:lnTo>
                    <a:pt x="26" y="171"/>
                  </a:lnTo>
                  <a:lnTo>
                    <a:pt x="26" y="171"/>
                  </a:lnTo>
                  <a:lnTo>
                    <a:pt x="26" y="171"/>
                  </a:lnTo>
                  <a:lnTo>
                    <a:pt x="24" y="171"/>
                  </a:lnTo>
                  <a:lnTo>
                    <a:pt x="24" y="171"/>
                  </a:lnTo>
                  <a:lnTo>
                    <a:pt x="24" y="171"/>
                  </a:lnTo>
                  <a:lnTo>
                    <a:pt x="24" y="171"/>
                  </a:lnTo>
                  <a:lnTo>
                    <a:pt x="23" y="171"/>
                  </a:lnTo>
                  <a:lnTo>
                    <a:pt x="23" y="171"/>
                  </a:lnTo>
                  <a:lnTo>
                    <a:pt x="22" y="172"/>
                  </a:lnTo>
                  <a:lnTo>
                    <a:pt x="21" y="172"/>
                  </a:lnTo>
                  <a:lnTo>
                    <a:pt x="21" y="172"/>
                  </a:lnTo>
                  <a:lnTo>
                    <a:pt x="21" y="172"/>
                  </a:lnTo>
                  <a:lnTo>
                    <a:pt x="20" y="173"/>
                  </a:lnTo>
                  <a:lnTo>
                    <a:pt x="20" y="173"/>
                  </a:lnTo>
                  <a:lnTo>
                    <a:pt x="20" y="173"/>
                  </a:lnTo>
                  <a:lnTo>
                    <a:pt x="19" y="174"/>
                  </a:lnTo>
                  <a:lnTo>
                    <a:pt x="19" y="174"/>
                  </a:lnTo>
                  <a:lnTo>
                    <a:pt x="19" y="174"/>
                  </a:lnTo>
                  <a:lnTo>
                    <a:pt x="19" y="174"/>
                  </a:lnTo>
                  <a:lnTo>
                    <a:pt x="19" y="174"/>
                  </a:lnTo>
                  <a:lnTo>
                    <a:pt x="19" y="175"/>
                  </a:lnTo>
                  <a:lnTo>
                    <a:pt x="19" y="175"/>
                  </a:lnTo>
                  <a:lnTo>
                    <a:pt x="19" y="175"/>
                  </a:lnTo>
                  <a:lnTo>
                    <a:pt x="19" y="175"/>
                  </a:lnTo>
                  <a:lnTo>
                    <a:pt x="17" y="175"/>
                  </a:lnTo>
                  <a:lnTo>
                    <a:pt x="17" y="174"/>
                  </a:lnTo>
                  <a:lnTo>
                    <a:pt x="17" y="174"/>
                  </a:lnTo>
                  <a:lnTo>
                    <a:pt x="17" y="174"/>
                  </a:lnTo>
                  <a:lnTo>
                    <a:pt x="17" y="174"/>
                  </a:lnTo>
                  <a:lnTo>
                    <a:pt x="17" y="174"/>
                  </a:lnTo>
                  <a:lnTo>
                    <a:pt x="17" y="174"/>
                  </a:lnTo>
                  <a:lnTo>
                    <a:pt x="17" y="173"/>
                  </a:lnTo>
                  <a:lnTo>
                    <a:pt x="17" y="172"/>
                  </a:lnTo>
                  <a:lnTo>
                    <a:pt x="17" y="172"/>
                  </a:lnTo>
                  <a:lnTo>
                    <a:pt x="16" y="172"/>
                  </a:lnTo>
                  <a:lnTo>
                    <a:pt x="16" y="172"/>
                  </a:lnTo>
                  <a:lnTo>
                    <a:pt x="16" y="171"/>
                  </a:lnTo>
                  <a:lnTo>
                    <a:pt x="16" y="169"/>
                  </a:lnTo>
                  <a:lnTo>
                    <a:pt x="16" y="169"/>
                  </a:lnTo>
                  <a:lnTo>
                    <a:pt x="15" y="168"/>
                  </a:lnTo>
                  <a:lnTo>
                    <a:pt x="15" y="168"/>
                  </a:lnTo>
                  <a:lnTo>
                    <a:pt x="15" y="167"/>
                  </a:lnTo>
                  <a:lnTo>
                    <a:pt x="15" y="166"/>
                  </a:lnTo>
                  <a:lnTo>
                    <a:pt x="15" y="165"/>
                  </a:lnTo>
                  <a:lnTo>
                    <a:pt x="15" y="164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5" y="160"/>
                  </a:lnTo>
                  <a:lnTo>
                    <a:pt x="15" y="159"/>
                  </a:lnTo>
                  <a:lnTo>
                    <a:pt x="15" y="159"/>
                  </a:lnTo>
                  <a:lnTo>
                    <a:pt x="15" y="159"/>
                  </a:lnTo>
                  <a:lnTo>
                    <a:pt x="14" y="158"/>
                  </a:lnTo>
                  <a:lnTo>
                    <a:pt x="13" y="158"/>
                  </a:lnTo>
                  <a:lnTo>
                    <a:pt x="12" y="157"/>
                  </a:lnTo>
                  <a:lnTo>
                    <a:pt x="12" y="157"/>
                  </a:lnTo>
                  <a:lnTo>
                    <a:pt x="11" y="156"/>
                  </a:lnTo>
                  <a:lnTo>
                    <a:pt x="11" y="156"/>
                  </a:lnTo>
                  <a:lnTo>
                    <a:pt x="10" y="156"/>
                  </a:lnTo>
                  <a:lnTo>
                    <a:pt x="8" y="155"/>
                  </a:lnTo>
                  <a:lnTo>
                    <a:pt x="6" y="154"/>
                  </a:lnTo>
                  <a:lnTo>
                    <a:pt x="5" y="154"/>
                  </a:lnTo>
                  <a:lnTo>
                    <a:pt x="5" y="154"/>
                  </a:lnTo>
                  <a:lnTo>
                    <a:pt x="5" y="154"/>
                  </a:lnTo>
                  <a:lnTo>
                    <a:pt x="5" y="154"/>
                  </a:lnTo>
                  <a:lnTo>
                    <a:pt x="5" y="154"/>
                  </a:lnTo>
                  <a:lnTo>
                    <a:pt x="4" y="153"/>
                  </a:lnTo>
                  <a:lnTo>
                    <a:pt x="5" y="153"/>
                  </a:lnTo>
                  <a:lnTo>
                    <a:pt x="5" y="153"/>
                  </a:lnTo>
                  <a:lnTo>
                    <a:pt x="5" y="153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3" y="151"/>
                  </a:lnTo>
                  <a:lnTo>
                    <a:pt x="3" y="151"/>
                  </a:lnTo>
                  <a:lnTo>
                    <a:pt x="2" y="151"/>
                  </a:lnTo>
                  <a:lnTo>
                    <a:pt x="2" y="151"/>
                  </a:lnTo>
                  <a:lnTo>
                    <a:pt x="2" y="150"/>
                  </a:lnTo>
                  <a:lnTo>
                    <a:pt x="2" y="149"/>
                  </a:lnTo>
                  <a:lnTo>
                    <a:pt x="3" y="148"/>
                  </a:lnTo>
                  <a:lnTo>
                    <a:pt x="3" y="147"/>
                  </a:lnTo>
                  <a:lnTo>
                    <a:pt x="3" y="147"/>
                  </a:lnTo>
                  <a:lnTo>
                    <a:pt x="3" y="147"/>
                  </a:lnTo>
                  <a:lnTo>
                    <a:pt x="3" y="147"/>
                  </a:lnTo>
                  <a:lnTo>
                    <a:pt x="2" y="147"/>
                  </a:lnTo>
                  <a:lnTo>
                    <a:pt x="2" y="147"/>
                  </a:lnTo>
                  <a:lnTo>
                    <a:pt x="2" y="147"/>
                  </a:lnTo>
                  <a:lnTo>
                    <a:pt x="2" y="147"/>
                  </a:lnTo>
                  <a:lnTo>
                    <a:pt x="2" y="146"/>
                  </a:lnTo>
                  <a:lnTo>
                    <a:pt x="1" y="144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142"/>
                  </a:lnTo>
                  <a:lnTo>
                    <a:pt x="2" y="141"/>
                  </a:lnTo>
                  <a:lnTo>
                    <a:pt x="1" y="139"/>
                  </a:lnTo>
                  <a:lnTo>
                    <a:pt x="0" y="139"/>
                  </a:lnTo>
                  <a:lnTo>
                    <a:pt x="0" y="138"/>
                  </a:lnTo>
                  <a:lnTo>
                    <a:pt x="1" y="137"/>
                  </a:lnTo>
                  <a:lnTo>
                    <a:pt x="2" y="135"/>
                  </a:lnTo>
                  <a:lnTo>
                    <a:pt x="2" y="135"/>
                  </a:lnTo>
                  <a:lnTo>
                    <a:pt x="2" y="135"/>
                  </a:lnTo>
                  <a:lnTo>
                    <a:pt x="2" y="135"/>
                  </a:lnTo>
                  <a:lnTo>
                    <a:pt x="3" y="135"/>
                  </a:lnTo>
                  <a:lnTo>
                    <a:pt x="3" y="134"/>
                  </a:lnTo>
                  <a:lnTo>
                    <a:pt x="3" y="136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7" y="137"/>
                  </a:lnTo>
                  <a:lnTo>
                    <a:pt x="7" y="137"/>
                  </a:lnTo>
                  <a:lnTo>
                    <a:pt x="8" y="138"/>
                  </a:lnTo>
                  <a:lnTo>
                    <a:pt x="8" y="139"/>
                  </a:lnTo>
                  <a:lnTo>
                    <a:pt x="8" y="139"/>
                  </a:lnTo>
                  <a:lnTo>
                    <a:pt x="8" y="139"/>
                  </a:lnTo>
                  <a:lnTo>
                    <a:pt x="8" y="139"/>
                  </a:lnTo>
                  <a:lnTo>
                    <a:pt x="8" y="139"/>
                  </a:lnTo>
                  <a:lnTo>
                    <a:pt x="8" y="140"/>
                  </a:lnTo>
                  <a:lnTo>
                    <a:pt x="8" y="140"/>
                  </a:lnTo>
                  <a:lnTo>
                    <a:pt x="8" y="140"/>
                  </a:lnTo>
                  <a:lnTo>
                    <a:pt x="8" y="140"/>
                  </a:lnTo>
                  <a:lnTo>
                    <a:pt x="8" y="140"/>
                  </a:lnTo>
                  <a:lnTo>
                    <a:pt x="8" y="140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10" y="142"/>
                  </a:lnTo>
                  <a:lnTo>
                    <a:pt x="11" y="141"/>
                  </a:lnTo>
                  <a:lnTo>
                    <a:pt x="11" y="141"/>
                  </a:lnTo>
                  <a:lnTo>
                    <a:pt x="13" y="139"/>
                  </a:lnTo>
                  <a:lnTo>
                    <a:pt x="13" y="139"/>
                  </a:lnTo>
                  <a:lnTo>
                    <a:pt x="13" y="138"/>
                  </a:lnTo>
                  <a:lnTo>
                    <a:pt x="16" y="137"/>
                  </a:lnTo>
                  <a:lnTo>
                    <a:pt x="16" y="137"/>
                  </a:lnTo>
                  <a:lnTo>
                    <a:pt x="16" y="137"/>
                  </a:lnTo>
                  <a:lnTo>
                    <a:pt x="17" y="137"/>
                  </a:lnTo>
                  <a:lnTo>
                    <a:pt x="17" y="137"/>
                  </a:lnTo>
                  <a:lnTo>
                    <a:pt x="17" y="137"/>
                  </a:lnTo>
                  <a:lnTo>
                    <a:pt x="17" y="137"/>
                  </a:lnTo>
                  <a:lnTo>
                    <a:pt x="18" y="137"/>
                  </a:lnTo>
                  <a:lnTo>
                    <a:pt x="18" y="137"/>
                  </a:lnTo>
                  <a:lnTo>
                    <a:pt x="18" y="137"/>
                  </a:lnTo>
                  <a:lnTo>
                    <a:pt x="18" y="136"/>
                  </a:lnTo>
                  <a:lnTo>
                    <a:pt x="20" y="133"/>
                  </a:lnTo>
                  <a:lnTo>
                    <a:pt x="21" y="132"/>
                  </a:lnTo>
                  <a:lnTo>
                    <a:pt x="21" y="132"/>
                  </a:lnTo>
                  <a:lnTo>
                    <a:pt x="21" y="132"/>
                  </a:lnTo>
                  <a:lnTo>
                    <a:pt x="21" y="132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22" y="131"/>
                  </a:lnTo>
                  <a:lnTo>
                    <a:pt x="23" y="130"/>
                  </a:lnTo>
                  <a:lnTo>
                    <a:pt x="23" y="130"/>
                  </a:lnTo>
                  <a:lnTo>
                    <a:pt x="23" y="130"/>
                  </a:lnTo>
                  <a:lnTo>
                    <a:pt x="23" y="130"/>
                  </a:lnTo>
                  <a:lnTo>
                    <a:pt x="23" y="130"/>
                  </a:lnTo>
                  <a:lnTo>
                    <a:pt x="24" y="131"/>
                  </a:lnTo>
                  <a:lnTo>
                    <a:pt x="25" y="130"/>
                  </a:lnTo>
                  <a:lnTo>
                    <a:pt x="26" y="130"/>
                  </a:lnTo>
                  <a:lnTo>
                    <a:pt x="26" y="130"/>
                  </a:lnTo>
                  <a:lnTo>
                    <a:pt x="26" y="129"/>
                  </a:lnTo>
                  <a:lnTo>
                    <a:pt x="26" y="129"/>
                  </a:lnTo>
                  <a:lnTo>
                    <a:pt x="26" y="129"/>
                  </a:lnTo>
                  <a:lnTo>
                    <a:pt x="26" y="128"/>
                  </a:lnTo>
                  <a:lnTo>
                    <a:pt x="26" y="128"/>
                  </a:lnTo>
                  <a:lnTo>
                    <a:pt x="26" y="128"/>
                  </a:lnTo>
                  <a:lnTo>
                    <a:pt x="26" y="128"/>
                  </a:lnTo>
                  <a:lnTo>
                    <a:pt x="26" y="127"/>
                  </a:lnTo>
                  <a:lnTo>
                    <a:pt x="26" y="127"/>
                  </a:lnTo>
                  <a:lnTo>
                    <a:pt x="26" y="127"/>
                  </a:lnTo>
                  <a:lnTo>
                    <a:pt x="27" y="127"/>
                  </a:lnTo>
                  <a:lnTo>
                    <a:pt x="27" y="127"/>
                  </a:lnTo>
                  <a:lnTo>
                    <a:pt x="28" y="126"/>
                  </a:lnTo>
                  <a:lnTo>
                    <a:pt x="28" y="126"/>
                  </a:lnTo>
                  <a:lnTo>
                    <a:pt x="28" y="126"/>
                  </a:lnTo>
                  <a:lnTo>
                    <a:pt x="28" y="126"/>
                  </a:lnTo>
                  <a:lnTo>
                    <a:pt x="29" y="126"/>
                  </a:lnTo>
                  <a:lnTo>
                    <a:pt x="29" y="126"/>
                  </a:lnTo>
                  <a:lnTo>
                    <a:pt x="30" y="126"/>
                  </a:lnTo>
                  <a:lnTo>
                    <a:pt x="31" y="127"/>
                  </a:lnTo>
                  <a:lnTo>
                    <a:pt x="31" y="127"/>
                  </a:lnTo>
                  <a:lnTo>
                    <a:pt x="31" y="127"/>
                  </a:lnTo>
                  <a:lnTo>
                    <a:pt x="31" y="127"/>
                  </a:lnTo>
                  <a:lnTo>
                    <a:pt x="31" y="127"/>
                  </a:lnTo>
                  <a:lnTo>
                    <a:pt x="32" y="125"/>
                  </a:lnTo>
                  <a:lnTo>
                    <a:pt x="33" y="124"/>
                  </a:lnTo>
                  <a:lnTo>
                    <a:pt x="33" y="123"/>
                  </a:lnTo>
                  <a:lnTo>
                    <a:pt x="33" y="123"/>
                  </a:lnTo>
                  <a:lnTo>
                    <a:pt x="34" y="123"/>
                  </a:lnTo>
                  <a:lnTo>
                    <a:pt x="34" y="123"/>
                  </a:lnTo>
                  <a:lnTo>
                    <a:pt x="34" y="123"/>
                  </a:lnTo>
                  <a:lnTo>
                    <a:pt x="35" y="122"/>
                  </a:lnTo>
                  <a:lnTo>
                    <a:pt x="36" y="122"/>
                  </a:lnTo>
                  <a:lnTo>
                    <a:pt x="37" y="122"/>
                  </a:lnTo>
                  <a:lnTo>
                    <a:pt x="37" y="122"/>
                  </a:lnTo>
                  <a:lnTo>
                    <a:pt x="37" y="122"/>
                  </a:lnTo>
                  <a:lnTo>
                    <a:pt x="37" y="122"/>
                  </a:lnTo>
                  <a:lnTo>
                    <a:pt x="37" y="122"/>
                  </a:lnTo>
                  <a:lnTo>
                    <a:pt x="37" y="123"/>
                  </a:lnTo>
                  <a:lnTo>
                    <a:pt x="37" y="123"/>
                  </a:lnTo>
                  <a:lnTo>
                    <a:pt x="37" y="123"/>
                  </a:lnTo>
                  <a:lnTo>
                    <a:pt x="37" y="123"/>
                  </a:lnTo>
                  <a:lnTo>
                    <a:pt x="37" y="123"/>
                  </a:lnTo>
                  <a:lnTo>
                    <a:pt x="37" y="123"/>
                  </a:lnTo>
                  <a:lnTo>
                    <a:pt x="37" y="124"/>
                  </a:lnTo>
                  <a:lnTo>
                    <a:pt x="37" y="124"/>
                  </a:lnTo>
                  <a:lnTo>
                    <a:pt x="38" y="124"/>
                  </a:lnTo>
                  <a:lnTo>
                    <a:pt x="39" y="124"/>
                  </a:lnTo>
                  <a:lnTo>
                    <a:pt x="39" y="124"/>
                  </a:lnTo>
                  <a:lnTo>
                    <a:pt x="39" y="124"/>
                  </a:lnTo>
                  <a:lnTo>
                    <a:pt x="39" y="124"/>
                  </a:lnTo>
                  <a:lnTo>
                    <a:pt x="39" y="124"/>
                  </a:lnTo>
                  <a:lnTo>
                    <a:pt x="39" y="124"/>
                  </a:lnTo>
                  <a:lnTo>
                    <a:pt x="40" y="123"/>
                  </a:lnTo>
                  <a:lnTo>
                    <a:pt x="40" y="123"/>
                  </a:lnTo>
                  <a:lnTo>
                    <a:pt x="40" y="123"/>
                  </a:lnTo>
                  <a:lnTo>
                    <a:pt x="40" y="123"/>
                  </a:lnTo>
                  <a:lnTo>
                    <a:pt x="41" y="123"/>
                  </a:lnTo>
                  <a:lnTo>
                    <a:pt x="42" y="123"/>
                  </a:lnTo>
                  <a:lnTo>
                    <a:pt x="43" y="123"/>
                  </a:lnTo>
                  <a:lnTo>
                    <a:pt x="46" y="122"/>
                  </a:lnTo>
                  <a:lnTo>
                    <a:pt x="46" y="122"/>
                  </a:lnTo>
                  <a:lnTo>
                    <a:pt x="46" y="122"/>
                  </a:lnTo>
                  <a:lnTo>
                    <a:pt x="47" y="121"/>
                  </a:lnTo>
                  <a:lnTo>
                    <a:pt x="47" y="121"/>
                  </a:lnTo>
                  <a:lnTo>
                    <a:pt x="47" y="121"/>
                  </a:lnTo>
                  <a:lnTo>
                    <a:pt x="47" y="121"/>
                  </a:lnTo>
                  <a:lnTo>
                    <a:pt x="49" y="121"/>
                  </a:lnTo>
                  <a:lnTo>
                    <a:pt x="50" y="120"/>
                  </a:lnTo>
                  <a:lnTo>
                    <a:pt x="52" y="120"/>
                  </a:lnTo>
                  <a:lnTo>
                    <a:pt x="54" y="119"/>
                  </a:lnTo>
                  <a:lnTo>
                    <a:pt x="54" y="119"/>
                  </a:lnTo>
                  <a:lnTo>
                    <a:pt x="54" y="119"/>
                  </a:lnTo>
                  <a:lnTo>
                    <a:pt x="54" y="119"/>
                  </a:lnTo>
                  <a:lnTo>
                    <a:pt x="54" y="119"/>
                  </a:lnTo>
                  <a:lnTo>
                    <a:pt x="55" y="115"/>
                  </a:lnTo>
                  <a:lnTo>
                    <a:pt x="55" y="111"/>
                  </a:lnTo>
                  <a:lnTo>
                    <a:pt x="55" y="109"/>
                  </a:lnTo>
                  <a:lnTo>
                    <a:pt x="55" y="109"/>
                  </a:lnTo>
                  <a:lnTo>
                    <a:pt x="55" y="108"/>
                  </a:lnTo>
                  <a:lnTo>
                    <a:pt x="55" y="106"/>
                  </a:lnTo>
                  <a:lnTo>
                    <a:pt x="54" y="104"/>
                  </a:lnTo>
                  <a:lnTo>
                    <a:pt x="58" y="102"/>
                  </a:lnTo>
                  <a:lnTo>
                    <a:pt x="58" y="102"/>
                  </a:lnTo>
                  <a:lnTo>
                    <a:pt x="60" y="103"/>
                  </a:lnTo>
                  <a:lnTo>
                    <a:pt x="61" y="104"/>
                  </a:lnTo>
                  <a:lnTo>
                    <a:pt x="62" y="104"/>
                  </a:lnTo>
                  <a:lnTo>
                    <a:pt x="62" y="104"/>
                  </a:lnTo>
                  <a:lnTo>
                    <a:pt x="62" y="104"/>
                  </a:lnTo>
                  <a:lnTo>
                    <a:pt x="62" y="104"/>
                  </a:lnTo>
                  <a:lnTo>
                    <a:pt x="63" y="104"/>
                  </a:lnTo>
                  <a:lnTo>
                    <a:pt x="64" y="104"/>
                  </a:lnTo>
                  <a:lnTo>
                    <a:pt x="64" y="104"/>
                  </a:lnTo>
                  <a:lnTo>
                    <a:pt x="64" y="104"/>
                  </a:lnTo>
                  <a:lnTo>
                    <a:pt x="65" y="104"/>
                  </a:lnTo>
                  <a:lnTo>
                    <a:pt x="65" y="106"/>
                  </a:lnTo>
                  <a:lnTo>
                    <a:pt x="66" y="106"/>
                  </a:lnTo>
                  <a:lnTo>
                    <a:pt x="66" y="106"/>
                  </a:lnTo>
                  <a:lnTo>
                    <a:pt x="66" y="106"/>
                  </a:lnTo>
                  <a:lnTo>
                    <a:pt x="66" y="106"/>
                  </a:lnTo>
                  <a:lnTo>
                    <a:pt x="66" y="107"/>
                  </a:lnTo>
                  <a:lnTo>
                    <a:pt x="65" y="107"/>
                  </a:lnTo>
                  <a:lnTo>
                    <a:pt x="65" y="107"/>
                  </a:lnTo>
                  <a:lnTo>
                    <a:pt x="65" y="107"/>
                  </a:lnTo>
                  <a:lnTo>
                    <a:pt x="65" y="108"/>
                  </a:lnTo>
                  <a:lnTo>
                    <a:pt x="65" y="109"/>
                  </a:lnTo>
                  <a:lnTo>
                    <a:pt x="65" y="109"/>
                  </a:lnTo>
                  <a:lnTo>
                    <a:pt x="65" y="109"/>
                  </a:lnTo>
                  <a:lnTo>
                    <a:pt x="65" y="109"/>
                  </a:lnTo>
                  <a:lnTo>
                    <a:pt x="65" y="109"/>
                  </a:lnTo>
                  <a:lnTo>
                    <a:pt x="65" y="109"/>
                  </a:lnTo>
                  <a:lnTo>
                    <a:pt x="66" y="109"/>
                  </a:lnTo>
                  <a:lnTo>
                    <a:pt x="67" y="110"/>
                  </a:lnTo>
                  <a:lnTo>
                    <a:pt x="68" y="110"/>
                  </a:lnTo>
                  <a:lnTo>
                    <a:pt x="68" y="110"/>
                  </a:lnTo>
                  <a:lnTo>
                    <a:pt x="71" y="109"/>
                  </a:lnTo>
                  <a:lnTo>
                    <a:pt x="71" y="109"/>
                  </a:lnTo>
                  <a:lnTo>
                    <a:pt x="71" y="109"/>
                  </a:lnTo>
                  <a:lnTo>
                    <a:pt x="71" y="109"/>
                  </a:lnTo>
                  <a:lnTo>
                    <a:pt x="71" y="109"/>
                  </a:lnTo>
                  <a:lnTo>
                    <a:pt x="73" y="107"/>
                  </a:lnTo>
                  <a:lnTo>
                    <a:pt x="74" y="106"/>
                  </a:lnTo>
                  <a:lnTo>
                    <a:pt x="74" y="106"/>
                  </a:lnTo>
                  <a:lnTo>
                    <a:pt x="75" y="106"/>
                  </a:lnTo>
                  <a:lnTo>
                    <a:pt x="75" y="106"/>
                  </a:lnTo>
                  <a:lnTo>
                    <a:pt x="76" y="105"/>
                  </a:lnTo>
                  <a:lnTo>
                    <a:pt x="76" y="105"/>
                  </a:lnTo>
                  <a:lnTo>
                    <a:pt x="76" y="105"/>
                  </a:lnTo>
                  <a:lnTo>
                    <a:pt x="76" y="105"/>
                  </a:lnTo>
                  <a:lnTo>
                    <a:pt x="76" y="105"/>
                  </a:lnTo>
                  <a:lnTo>
                    <a:pt x="76" y="105"/>
                  </a:lnTo>
                  <a:lnTo>
                    <a:pt x="77" y="105"/>
                  </a:lnTo>
                  <a:lnTo>
                    <a:pt x="77" y="106"/>
                  </a:lnTo>
                  <a:lnTo>
                    <a:pt x="77" y="106"/>
                  </a:lnTo>
                  <a:lnTo>
                    <a:pt x="77" y="107"/>
                  </a:lnTo>
                  <a:lnTo>
                    <a:pt x="77" y="107"/>
                  </a:lnTo>
                  <a:lnTo>
                    <a:pt x="77" y="108"/>
                  </a:lnTo>
                  <a:lnTo>
                    <a:pt x="76" y="108"/>
                  </a:lnTo>
                  <a:lnTo>
                    <a:pt x="76" y="108"/>
                  </a:lnTo>
                  <a:lnTo>
                    <a:pt x="76" y="108"/>
                  </a:lnTo>
                  <a:lnTo>
                    <a:pt x="76" y="108"/>
                  </a:lnTo>
                  <a:lnTo>
                    <a:pt x="76" y="108"/>
                  </a:lnTo>
                  <a:lnTo>
                    <a:pt x="76" y="109"/>
                  </a:lnTo>
                  <a:lnTo>
                    <a:pt x="76" y="109"/>
                  </a:lnTo>
                  <a:lnTo>
                    <a:pt x="76" y="109"/>
                  </a:lnTo>
                  <a:lnTo>
                    <a:pt x="76" y="109"/>
                  </a:lnTo>
                  <a:lnTo>
                    <a:pt x="77" y="110"/>
                  </a:lnTo>
                  <a:lnTo>
                    <a:pt x="77" y="111"/>
                  </a:lnTo>
                  <a:lnTo>
                    <a:pt x="78" y="111"/>
                  </a:lnTo>
                  <a:lnTo>
                    <a:pt x="79" y="112"/>
                  </a:lnTo>
                  <a:lnTo>
                    <a:pt x="79" y="113"/>
                  </a:lnTo>
                  <a:lnTo>
                    <a:pt x="80" y="113"/>
                  </a:lnTo>
                  <a:lnTo>
                    <a:pt x="80" y="113"/>
                  </a:lnTo>
                  <a:lnTo>
                    <a:pt x="85" y="116"/>
                  </a:lnTo>
                  <a:lnTo>
                    <a:pt x="87" y="117"/>
                  </a:lnTo>
                  <a:lnTo>
                    <a:pt x="88" y="117"/>
                  </a:lnTo>
                  <a:lnTo>
                    <a:pt x="88" y="117"/>
                  </a:lnTo>
                  <a:lnTo>
                    <a:pt x="89" y="117"/>
                  </a:lnTo>
                  <a:lnTo>
                    <a:pt x="89" y="117"/>
                  </a:lnTo>
                  <a:lnTo>
                    <a:pt x="89" y="117"/>
                  </a:lnTo>
                  <a:lnTo>
                    <a:pt x="89" y="117"/>
                  </a:lnTo>
                  <a:lnTo>
                    <a:pt x="90" y="117"/>
                  </a:lnTo>
                  <a:lnTo>
                    <a:pt x="90" y="118"/>
                  </a:lnTo>
                  <a:lnTo>
                    <a:pt x="90" y="118"/>
                  </a:lnTo>
                  <a:lnTo>
                    <a:pt x="91" y="119"/>
                  </a:lnTo>
                  <a:lnTo>
                    <a:pt x="93" y="122"/>
                  </a:lnTo>
                  <a:lnTo>
                    <a:pt x="95" y="125"/>
                  </a:lnTo>
                  <a:lnTo>
                    <a:pt x="97" y="127"/>
                  </a:lnTo>
                  <a:lnTo>
                    <a:pt x="97" y="127"/>
                  </a:lnTo>
                  <a:lnTo>
                    <a:pt x="98" y="127"/>
                  </a:lnTo>
                  <a:lnTo>
                    <a:pt x="98" y="128"/>
                  </a:lnTo>
                  <a:lnTo>
                    <a:pt x="99" y="128"/>
                  </a:lnTo>
                  <a:lnTo>
                    <a:pt x="99" y="128"/>
                  </a:lnTo>
                  <a:lnTo>
                    <a:pt x="99" y="128"/>
                  </a:lnTo>
                  <a:lnTo>
                    <a:pt x="99" y="128"/>
                  </a:lnTo>
                  <a:lnTo>
                    <a:pt x="98" y="128"/>
                  </a:lnTo>
                  <a:lnTo>
                    <a:pt x="98" y="128"/>
                  </a:lnTo>
                  <a:lnTo>
                    <a:pt x="98" y="129"/>
                  </a:lnTo>
                  <a:lnTo>
                    <a:pt x="99" y="130"/>
                  </a:lnTo>
                  <a:lnTo>
                    <a:pt x="100" y="132"/>
                  </a:lnTo>
                  <a:lnTo>
                    <a:pt x="101" y="133"/>
                  </a:lnTo>
                  <a:lnTo>
                    <a:pt x="101" y="133"/>
                  </a:lnTo>
                  <a:lnTo>
                    <a:pt x="102" y="134"/>
                  </a:lnTo>
                  <a:lnTo>
                    <a:pt x="102" y="134"/>
                  </a:lnTo>
                  <a:lnTo>
                    <a:pt x="103" y="134"/>
                  </a:lnTo>
                  <a:lnTo>
                    <a:pt x="103" y="135"/>
                  </a:lnTo>
                  <a:lnTo>
                    <a:pt x="104" y="135"/>
                  </a:lnTo>
                  <a:lnTo>
                    <a:pt x="104" y="135"/>
                  </a:lnTo>
                  <a:lnTo>
                    <a:pt x="104" y="136"/>
                  </a:lnTo>
                  <a:lnTo>
                    <a:pt x="105" y="136"/>
                  </a:lnTo>
                  <a:lnTo>
                    <a:pt x="105" y="136"/>
                  </a:lnTo>
                  <a:lnTo>
                    <a:pt x="105" y="136"/>
                  </a:lnTo>
                  <a:lnTo>
                    <a:pt x="105" y="136"/>
                  </a:lnTo>
                  <a:lnTo>
                    <a:pt x="106" y="137"/>
                  </a:lnTo>
                  <a:lnTo>
                    <a:pt x="106" y="137"/>
                  </a:lnTo>
                  <a:lnTo>
                    <a:pt x="108" y="140"/>
                  </a:lnTo>
                  <a:lnTo>
                    <a:pt x="108" y="140"/>
                  </a:lnTo>
                  <a:lnTo>
                    <a:pt x="108" y="140"/>
                  </a:lnTo>
                  <a:lnTo>
                    <a:pt x="108" y="140"/>
                  </a:lnTo>
                  <a:lnTo>
                    <a:pt x="109" y="141"/>
                  </a:lnTo>
                  <a:lnTo>
                    <a:pt x="110" y="142"/>
                  </a:lnTo>
                  <a:lnTo>
                    <a:pt x="111" y="142"/>
                  </a:lnTo>
                  <a:lnTo>
                    <a:pt x="110" y="142"/>
                  </a:lnTo>
                  <a:lnTo>
                    <a:pt x="110" y="142"/>
                  </a:lnTo>
                  <a:lnTo>
                    <a:pt x="111" y="141"/>
                  </a:lnTo>
                  <a:lnTo>
                    <a:pt x="111" y="141"/>
                  </a:lnTo>
                  <a:lnTo>
                    <a:pt x="111" y="141"/>
                  </a:lnTo>
                  <a:lnTo>
                    <a:pt x="111" y="141"/>
                  </a:lnTo>
                  <a:lnTo>
                    <a:pt x="112" y="141"/>
                  </a:lnTo>
                  <a:lnTo>
                    <a:pt x="112" y="140"/>
                  </a:lnTo>
                  <a:lnTo>
                    <a:pt x="112" y="140"/>
                  </a:lnTo>
                  <a:lnTo>
                    <a:pt x="112" y="140"/>
                  </a:lnTo>
                  <a:lnTo>
                    <a:pt x="112" y="140"/>
                  </a:lnTo>
                  <a:lnTo>
                    <a:pt x="113" y="140"/>
                  </a:lnTo>
                  <a:lnTo>
                    <a:pt x="113" y="140"/>
                  </a:lnTo>
                  <a:lnTo>
                    <a:pt x="113" y="140"/>
                  </a:lnTo>
                  <a:lnTo>
                    <a:pt x="113" y="140"/>
                  </a:lnTo>
                  <a:lnTo>
                    <a:pt x="113" y="140"/>
                  </a:lnTo>
                  <a:lnTo>
                    <a:pt x="113" y="140"/>
                  </a:lnTo>
                  <a:lnTo>
                    <a:pt x="113" y="139"/>
                  </a:lnTo>
                  <a:lnTo>
                    <a:pt x="114" y="138"/>
                  </a:lnTo>
                  <a:lnTo>
                    <a:pt x="114" y="138"/>
                  </a:lnTo>
                  <a:lnTo>
                    <a:pt x="114" y="138"/>
                  </a:lnTo>
                  <a:lnTo>
                    <a:pt x="114" y="138"/>
                  </a:lnTo>
                  <a:lnTo>
                    <a:pt x="114" y="138"/>
                  </a:lnTo>
                  <a:lnTo>
                    <a:pt x="114" y="138"/>
                  </a:lnTo>
                  <a:lnTo>
                    <a:pt x="115" y="137"/>
                  </a:lnTo>
                  <a:lnTo>
                    <a:pt x="115" y="136"/>
                  </a:lnTo>
                  <a:lnTo>
                    <a:pt x="115" y="136"/>
                  </a:lnTo>
                  <a:lnTo>
                    <a:pt x="115" y="135"/>
                  </a:lnTo>
                  <a:lnTo>
                    <a:pt x="115" y="135"/>
                  </a:lnTo>
                  <a:lnTo>
                    <a:pt x="114" y="135"/>
                  </a:lnTo>
                  <a:lnTo>
                    <a:pt x="114" y="135"/>
                  </a:lnTo>
                  <a:lnTo>
                    <a:pt x="114" y="134"/>
                  </a:lnTo>
                  <a:lnTo>
                    <a:pt x="114" y="134"/>
                  </a:lnTo>
                  <a:lnTo>
                    <a:pt x="114" y="134"/>
                  </a:lnTo>
                  <a:lnTo>
                    <a:pt x="114" y="134"/>
                  </a:lnTo>
                  <a:lnTo>
                    <a:pt x="114" y="133"/>
                  </a:lnTo>
                  <a:lnTo>
                    <a:pt x="114" y="133"/>
                  </a:lnTo>
                  <a:lnTo>
                    <a:pt x="114" y="132"/>
                  </a:lnTo>
                  <a:lnTo>
                    <a:pt x="114" y="132"/>
                  </a:lnTo>
                  <a:lnTo>
                    <a:pt x="118" y="129"/>
                  </a:lnTo>
                  <a:lnTo>
                    <a:pt x="119" y="129"/>
                  </a:lnTo>
                  <a:lnTo>
                    <a:pt x="120" y="129"/>
                  </a:lnTo>
                  <a:lnTo>
                    <a:pt x="120" y="128"/>
                  </a:lnTo>
                  <a:lnTo>
                    <a:pt x="121" y="128"/>
                  </a:lnTo>
                  <a:lnTo>
                    <a:pt x="122" y="128"/>
                  </a:lnTo>
                  <a:lnTo>
                    <a:pt x="123" y="128"/>
                  </a:lnTo>
                  <a:lnTo>
                    <a:pt x="123" y="128"/>
                  </a:lnTo>
                  <a:lnTo>
                    <a:pt x="124" y="128"/>
                  </a:lnTo>
                  <a:lnTo>
                    <a:pt x="125" y="127"/>
                  </a:lnTo>
                  <a:lnTo>
                    <a:pt x="126" y="127"/>
                  </a:lnTo>
                  <a:lnTo>
                    <a:pt x="131" y="124"/>
                  </a:lnTo>
                  <a:lnTo>
                    <a:pt x="131" y="124"/>
                  </a:lnTo>
                  <a:lnTo>
                    <a:pt x="134" y="122"/>
                  </a:lnTo>
                  <a:lnTo>
                    <a:pt x="136" y="121"/>
                  </a:lnTo>
                  <a:lnTo>
                    <a:pt x="137" y="120"/>
                  </a:lnTo>
                  <a:lnTo>
                    <a:pt x="138" y="120"/>
                  </a:lnTo>
                  <a:lnTo>
                    <a:pt x="138" y="120"/>
                  </a:lnTo>
                  <a:lnTo>
                    <a:pt x="141" y="120"/>
                  </a:lnTo>
                  <a:lnTo>
                    <a:pt x="142" y="120"/>
                  </a:lnTo>
                  <a:lnTo>
                    <a:pt x="142" y="120"/>
                  </a:lnTo>
                  <a:lnTo>
                    <a:pt x="142" y="119"/>
                  </a:lnTo>
                  <a:lnTo>
                    <a:pt x="142" y="119"/>
                  </a:lnTo>
                  <a:lnTo>
                    <a:pt x="143" y="119"/>
                  </a:lnTo>
                  <a:lnTo>
                    <a:pt x="143" y="119"/>
                  </a:lnTo>
                  <a:lnTo>
                    <a:pt x="146" y="118"/>
                  </a:lnTo>
                  <a:lnTo>
                    <a:pt x="147" y="117"/>
                  </a:lnTo>
                  <a:lnTo>
                    <a:pt x="147" y="117"/>
                  </a:lnTo>
                  <a:lnTo>
                    <a:pt x="148" y="117"/>
                  </a:lnTo>
                  <a:lnTo>
                    <a:pt x="148" y="116"/>
                  </a:lnTo>
                  <a:lnTo>
                    <a:pt x="148" y="116"/>
                  </a:lnTo>
                  <a:lnTo>
                    <a:pt x="148" y="116"/>
                  </a:lnTo>
                  <a:lnTo>
                    <a:pt x="149" y="116"/>
                  </a:lnTo>
                  <a:lnTo>
                    <a:pt x="150" y="116"/>
                  </a:lnTo>
                  <a:lnTo>
                    <a:pt x="151" y="116"/>
                  </a:lnTo>
                  <a:lnTo>
                    <a:pt x="151" y="116"/>
                  </a:lnTo>
                  <a:lnTo>
                    <a:pt x="151" y="116"/>
                  </a:lnTo>
                  <a:lnTo>
                    <a:pt x="152" y="117"/>
                  </a:lnTo>
                  <a:lnTo>
                    <a:pt x="152" y="116"/>
                  </a:lnTo>
                  <a:lnTo>
                    <a:pt x="153" y="113"/>
                  </a:lnTo>
                  <a:lnTo>
                    <a:pt x="153" y="110"/>
                  </a:lnTo>
                  <a:lnTo>
                    <a:pt x="153" y="110"/>
                  </a:lnTo>
                  <a:lnTo>
                    <a:pt x="153" y="110"/>
                  </a:lnTo>
                  <a:lnTo>
                    <a:pt x="157" y="107"/>
                  </a:lnTo>
                  <a:lnTo>
                    <a:pt x="157" y="106"/>
                  </a:lnTo>
                  <a:lnTo>
                    <a:pt x="158" y="106"/>
                  </a:lnTo>
                  <a:lnTo>
                    <a:pt x="158" y="105"/>
                  </a:lnTo>
                  <a:lnTo>
                    <a:pt x="158" y="105"/>
                  </a:lnTo>
                  <a:lnTo>
                    <a:pt x="158" y="105"/>
                  </a:lnTo>
                  <a:lnTo>
                    <a:pt x="161" y="103"/>
                  </a:lnTo>
                  <a:lnTo>
                    <a:pt x="162" y="103"/>
                  </a:lnTo>
                  <a:lnTo>
                    <a:pt x="162" y="103"/>
                  </a:lnTo>
                  <a:lnTo>
                    <a:pt x="162" y="103"/>
                  </a:lnTo>
                  <a:lnTo>
                    <a:pt x="163" y="103"/>
                  </a:lnTo>
                  <a:lnTo>
                    <a:pt x="163" y="103"/>
                  </a:lnTo>
                  <a:lnTo>
                    <a:pt x="163" y="103"/>
                  </a:lnTo>
                  <a:lnTo>
                    <a:pt x="163" y="101"/>
                  </a:lnTo>
                  <a:lnTo>
                    <a:pt x="164" y="98"/>
                  </a:lnTo>
                  <a:lnTo>
                    <a:pt x="164" y="97"/>
                  </a:lnTo>
                  <a:lnTo>
                    <a:pt x="164" y="97"/>
                  </a:lnTo>
                  <a:lnTo>
                    <a:pt x="164" y="97"/>
                  </a:lnTo>
                  <a:lnTo>
                    <a:pt x="164" y="96"/>
                  </a:lnTo>
                  <a:lnTo>
                    <a:pt x="164" y="96"/>
                  </a:lnTo>
                  <a:lnTo>
                    <a:pt x="164" y="96"/>
                  </a:lnTo>
                  <a:lnTo>
                    <a:pt x="165" y="95"/>
                  </a:lnTo>
                  <a:lnTo>
                    <a:pt x="165" y="95"/>
                  </a:lnTo>
                  <a:lnTo>
                    <a:pt x="165" y="95"/>
                  </a:lnTo>
                  <a:lnTo>
                    <a:pt x="165" y="94"/>
                  </a:lnTo>
                  <a:lnTo>
                    <a:pt x="166" y="93"/>
                  </a:lnTo>
                  <a:lnTo>
                    <a:pt x="166" y="92"/>
                  </a:lnTo>
                  <a:lnTo>
                    <a:pt x="166" y="91"/>
                  </a:lnTo>
                  <a:lnTo>
                    <a:pt x="166" y="91"/>
                  </a:lnTo>
                  <a:lnTo>
                    <a:pt x="169" y="88"/>
                  </a:lnTo>
                  <a:lnTo>
                    <a:pt x="169" y="87"/>
                  </a:lnTo>
                  <a:lnTo>
                    <a:pt x="170" y="86"/>
                  </a:lnTo>
                  <a:lnTo>
                    <a:pt x="169" y="85"/>
                  </a:lnTo>
                  <a:lnTo>
                    <a:pt x="170" y="83"/>
                  </a:lnTo>
                  <a:lnTo>
                    <a:pt x="170" y="83"/>
                  </a:lnTo>
                  <a:lnTo>
                    <a:pt x="170" y="83"/>
                  </a:lnTo>
                  <a:lnTo>
                    <a:pt x="171" y="83"/>
                  </a:lnTo>
                  <a:lnTo>
                    <a:pt x="172" y="83"/>
                  </a:lnTo>
                  <a:lnTo>
                    <a:pt x="173" y="83"/>
                  </a:lnTo>
                  <a:lnTo>
                    <a:pt x="176" y="82"/>
                  </a:lnTo>
                  <a:lnTo>
                    <a:pt x="176" y="82"/>
                  </a:lnTo>
                  <a:lnTo>
                    <a:pt x="177" y="82"/>
                  </a:lnTo>
                  <a:lnTo>
                    <a:pt x="177" y="82"/>
                  </a:lnTo>
                  <a:lnTo>
                    <a:pt x="177" y="82"/>
                  </a:lnTo>
                  <a:lnTo>
                    <a:pt x="177" y="82"/>
                  </a:lnTo>
                  <a:lnTo>
                    <a:pt x="177" y="82"/>
                  </a:lnTo>
                  <a:lnTo>
                    <a:pt x="177" y="82"/>
                  </a:lnTo>
                  <a:lnTo>
                    <a:pt x="177" y="82"/>
                  </a:lnTo>
                  <a:lnTo>
                    <a:pt x="177" y="81"/>
                  </a:lnTo>
                  <a:lnTo>
                    <a:pt x="177" y="81"/>
                  </a:lnTo>
                  <a:lnTo>
                    <a:pt x="177" y="81"/>
                  </a:lnTo>
                  <a:lnTo>
                    <a:pt x="177" y="81"/>
                  </a:lnTo>
                  <a:lnTo>
                    <a:pt x="177" y="81"/>
                  </a:lnTo>
                  <a:lnTo>
                    <a:pt x="177" y="81"/>
                  </a:lnTo>
                  <a:lnTo>
                    <a:pt x="177" y="80"/>
                  </a:lnTo>
                  <a:lnTo>
                    <a:pt x="178" y="80"/>
                  </a:lnTo>
                  <a:lnTo>
                    <a:pt x="178" y="80"/>
                  </a:lnTo>
                  <a:lnTo>
                    <a:pt x="178" y="80"/>
                  </a:lnTo>
                  <a:lnTo>
                    <a:pt x="178" y="80"/>
                  </a:lnTo>
                  <a:lnTo>
                    <a:pt x="179" y="80"/>
                  </a:lnTo>
                  <a:lnTo>
                    <a:pt x="178" y="80"/>
                  </a:lnTo>
                  <a:lnTo>
                    <a:pt x="178" y="80"/>
                  </a:lnTo>
                  <a:lnTo>
                    <a:pt x="178" y="80"/>
                  </a:lnTo>
                  <a:lnTo>
                    <a:pt x="178" y="79"/>
                  </a:lnTo>
                  <a:lnTo>
                    <a:pt x="178" y="79"/>
                  </a:lnTo>
                  <a:lnTo>
                    <a:pt x="178" y="79"/>
                  </a:lnTo>
                  <a:lnTo>
                    <a:pt x="178" y="78"/>
                  </a:lnTo>
                  <a:lnTo>
                    <a:pt x="179" y="78"/>
                  </a:lnTo>
                  <a:lnTo>
                    <a:pt x="178" y="77"/>
                  </a:lnTo>
                  <a:lnTo>
                    <a:pt x="178" y="75"/>
                  </a:lnTo>
                  <a:lnTo>
                    <a:pt x="178" y="75"/>
                  </a:lnTo>
                  <a:lnTo>
                    <a:pt x="177" y="74"/>
                  </a:lnTo>
                  <a:lnTo>
                    <a:pt x="177" y="74"/>
                  </a:lnTo>
                  <a:lnTo>
                    <a:pt x="177" y="74"/>
                  </a:lnTo>
                  <a:lnTo>
                    <a:pt x="177" y="73"/>
                  </a:lnTo>
                  <a:lnTo>
                    <a:pt x="177" y="73"/>
                  </a:lnTo>
                  <a:lnTo>
                    <a:pt x="177" y="73"/>
                  </a:lnTo>
                  <a:lnTo>
                    <a:pt x="177" y="73"/>
                  </a:lnTo>
                  <a:lnTo>
                    <a:pt x="177" y="72"/>
                  </a:lnTo>
                  <a:lnTo>
                    <a:pt x="177" y="70"/>
                  </a:lnTo>
                  <a:lnTo>
                    <a:pt x="177" y="69"/>
                  </a:lnTo>
                  <a:lnTo>
                    <a:pt x="177" y="68"/>
                  </a:lnTo>
                  <a:lnTo>
                    <a:pt x="173" y="68"/>
                  </a:lnTo>
                  <a:lnTo>
                    <a:pt x="170" y="69"/>
                  </a:lnTo>
                  <a:lnTo>
                    <a:pt x="170" y="69"/>
                  </a:lnTo>
                  <a:lnTo>
                    <a:pt x="170" y="69"/>
                  </a:lnTo>
                  <a:lnTo>
                    <a:pt x="170" y="69"/>
                  </a:lnTo>
                  <a:lnTo>
                    <a:pt x="170" y="69"/>
                  </a:lnTo>
                  <a:lnTo>
                    <a:pt x="170" y="69"/>
                  </a:lnTo>
                  <a:lnTo>
                    <a:pt x="170" y="69"/>
                  </a:lnTo>
                  <a:lnTo>
                    <a:pt x="169" y="70"/>
                  </a:lnTo>
                  <a:lnTo>
                    <a:pt x="168" y="70"/>
                  </a:lnTo>
                  <a:lnTo>
                    <a:pt x="168" y="70"/>
                  </a:lnTo>
                  <a:lnTo>
                    <a:pt x="168" y="71"/>
                  </a:lnTo>
                  <a:lnTo>
                    <a:pt x="164" y="71"/>
                  </a:lnTo>
                  <a:lnTo>
                    <a:pt x="164" y="71"/>
                  </a:lnTo>
                  <a:lnTo>
                    <a:pt x="162" y="71"/>
                  </a:lnTo>
                  <a:lnTo>
                    <a:pt x="159" y="70"/>
                  </a:lnTo>
                  <a:lnTo>
                    <a:pt x="157" y="70"/>
                  </a:lnTo>
                  <a:lnTo>
                    <a:pt x="156" y="70"/>
                  </a:lnTo>
                  <a:lnTo>
                    <a:pt x="156" y="70"/>
                  </a:lnTo>
                  <a:lnTo>
                    <a:pt x="156" y="70"/>
                  </a:lnTo>
                  <a:lnTo>
                    <a:pt x="155" y="70"/>
                  </a:lnTo>
                  <a:lnTo>
                    <a:pt x="152" y="69"/>
                  </a:lnTo>
                  <a:lnTo>
                    <a:pt x="152" y="69"/>
                  </a:lnTo>
                  <a:lnTo>
                    <a:pt x="152" y="69"/>
                  </a:lnTo>
                  <a:lnTo>
                    <a:pt x="152" y="68"/>
                  </a:lnTo>
                  <a:lnTo>
                    <a:pt x="152" y="68"/>
                  </a:lnTo>
                  <a:lnTo>
                    <a:pt x="152" y="68"/>
                  </a:lnTo>
                  <a:lnTo>
                    <a:pt x="153" y="67"/>
                  </a:lnTo>
                  <a:lnTo>
                    <a:pt x="153" y="67"/>
                  </a:lnTo>
                  <a:lnTo>
                    <a:pt x="153" y="66"/>
                  </a:lnTo>
                  <a:lnTo>
                    <a:pt x="153" y="66"/>
                  </a:lnTo>
                  <a:lnTo>
                    <a:pt x="154" y="66"/>
                  </a:lnTo>
                  <a:lnTo>
                    <a:pt x="154" y="64"/>
                  </a:lnTo>
                  <a:lnTo>
                    <a:pt x="154" y="63"/>
                  </a:lnTo>
                  <a:lnTo>
                    <a:pt x="153" y="62"/>
                  </a:lnTo>
                  <a:lnTo>
                    <a:pt x="153" y="61"/>
                  </a:lnTo>
                  <a:lnTo>
                    <a:pt x="153" y="61"/>
                  </a:lnTo>
                  <a:lnTo>
                    <a:pt x="153" y="60"/>
                  </a:lnTo>
                  <a:lnTo>
                    <a:pt x="153" y="60"/>
                  </a:lnTo>
                  <a:lnTo>
                    <a:pt x="153" y="59"/>
                  </a:lnTo>
                  <a:lnTo>
                    <a:pt x="153" y="59"/>
                  </a:lnTo>
                  <a:lnTo>
                    <a:pt x="153" y="59"/>
                  </a:lnTo>
                  <a:lnTo>
                    <a:pt x="154" y="59"/>
                  </a:lnTo>
                  <a:lnTo>
                    <a:pt x="154" y="59"/>
                  </a:lnTo>
                  <a:lnTo>
                    <a:pt x="155" y="59"/>
                  </a:lnTo>
                  <a:lnTo>
                    <a:pt x="156" y="59"/>
                  </a:lnTo>
                  <a:lnTo>
                    <a:pt x="157" y="59"/>
                  </a:lnTo>
                  <a:lnTo>
                    <a:pt x="157" y="59"/>
                  </a:lnTo>
                  <a:lnTo>
                    <a:pt x="157" y="59"/>
                  </a:lnTo>
                  <a:lnTo>
                    <a:pt x="157" y="59"/>
                  </a:lnTo>
                  <a:lnTo>
                    <a:pt x="158" y="59"/>
                  </a:lnTo>
                  <a:lnTo>
                    <a:pt x="158" y="59"/>
                  </a:lnTo>
                  <a:lnTo>
                    <a:pt x="158" y="59"/>
                  </a:lnTo>
                  <a:lnTo>
                    <a:pt x="158" y="59"/>
                  </a:lnTo>
                  <a:lnTo>
                    <a:pt x="159" y="58"/>
                  </a:lnTo>
                  <a:lnTo>
                    <a:pt x="161" y="58"/>
                  </a:lnTo>
                  <a:lnTo>
                    <a:pt x="161" y="58"/>
                  </a:lnTo>
                  <a:lnTo>
                    <a:pt x="161" y="58"/>
                  </a:lnTo>
                  <a:lnTo>
                    <a:pt x="164" y="59"/>
                  </a:lnTo>
                  <a:lnTo>
                    <a:pt x="164" y="59"/>
                  </a:lnTo>
                  <a:lnTo>
                    <a:pt x="164" y="58"/>
                  </a:lnTo>
                  <a:lnTo>
                    <a:pt x="165" y="58"/>
                  </a:lnTo>
                  <a:lnTo>
                    <a:pt x="166" y="58"/>
                  </a:lnTo>
                  <a:lnTo>
                    <a:pt x="166" y="58"/>
                  </a:lnTo>
                  <a:lnTo>
                    <a:pt x="166" y="58"/>
                  </a:lnTo>
                  <a:lnTo>
                    <a:pt x="167" y="59"/>
                  </a:lnTo>
                  <a:lnTo>
                    <a:pt x="169" y="60"/>
                  </a:lnTo>
                  <a:lnTo>
                    <a:pt x="169" y="60"/>
                  </a:lnTo>
                  <a:lnTo>
                    <a:pt x="172" y="61"/>
                  </a:lnTo>
                  <a:lnTo>
                    <a:pt x="173" y="61"/>
                  </a:lnTo>
                  <a:lnTo>
                    <a:pt x="174" y="61"/>
                  </a:lnTo>
                  <a:lnTo>
                    <a:pt x="174" y="61"/>
                  </a:lnTo>
                  <a:lnTo>
                    <a:pt x="174" y="61"/>
                  </a:lnTo>
                  <a:lnTo>
                    <a:pt x="177" y="62"/>
                  </a:lnTo>
                  <a:lnTo>
                    <a:pt x="179" y="63"/>
                  </a:lnTo>
                  <a:lnTo>
                    <a:pt x="181" y="61"/>
                  </a:lnTo>
                  <a:lnTo>
                    <a:pt x="181" y="60"/>
                  </a:lnTo>
                  <a:lnTo>
                    <a:pt x="182" y="59"/>
                  </a:lnTo>
                  <a:lnTo>
                    <a:pt x="182" y="59"/>
                  </a:lnTo>
                  <a:lnTo>
                    <a:pt x="182" y="59"/>
                  </a:lnTo>
                  <a:lnTo>
                    <a:pt x="182" y="59"/>
                  </a:lnTo>
                  <a:lnTo>
                    <a:pt x="186" y="56"/>
                  </a:lnTo>
                  <a:lnTo>
                    <a:pt x="188" y="55"/>
                  </a:lnTo>
                  <a:lnTo>
                    <a:pt x="189" y="55"/>
                  </a:lnTo>
                  <a:lnTo>
                    <a:pt x="190" y="55"/>
                  </a:lnTo>
                  <a:lnTo>
                    <a:pt x="192" y="54"/>
                  </a:lnTo>
                  <a:lnTo>
                    <a:pt x="192" y="54"/>
                  </a:lnTo>
                  <a:lnTo>
                    <a:pt x="192" y="54"/>
                  </a:lnTo>
                  <a:lnTo>
                    <a:pt x="193" y="52"/>
                  </a:lnTo>
                  <a:lnTo>
                    <a:pt x="194" y="52"/>
                  </a:lnTo>
                  <a:lnTo>
                    <a:pt x="194" y="51"/>
                  </a:lnTo>
                  <a:lnTo>
                    <a:pt x="196" y="49"/>
                  </a:lnTo>
                  <a:lnTo>
                    <a:pt x="196" y="49"/>
                  </a:lnTo>
                  <a:lnTo>
                    <a:pt x="196" y="49"/>
                  </a:lnTo>
                  <a:lnTo>
                    <a:pt x="198" y="48"/>
                  </a:lnTo>
                  <a:lnTo>
                    <a:pt x="198" y="48"/>
                  </a:lnTo>
                  <a:lnTo>
                    <a:pt x="198" y="48"/>
                  </a:lnTo>
                  <a:lnTo>
                    <a:pt x="199" y="48"/>
                  </a:lnTo>
                  <a:lnTo>
                    <a:pt x="199" y="48"/>
                  </a:lnTo>
                  <a:lnTo>
                    <a:pt x="199" y="48"/>
                  </a:lnTo>
                  <a:lnTo>
                    <a:pt x="199" y="48"/>
                  </a:lnTo>
                  <a:lnTo>
                    <a:pt x="200" y="48"/>
                  </a:lnTo>
                  <a:lnTo>
                    <a:pt x="200" y="48"/>
                  </a:lnTo>
                  <a:lnTo>
                    <a:pt x="201" y="48"/>
                  </a:lnTo>
                  <a:lnTo>
                    <a:pt x="201" y="48"/>
                  </a:lnTo>
                  <a:lnTo>
                    <a:pt x="201" y="47"/>
                  </a:lnTo>
                  <a:lnTo>
                    <a:pt x="201" y="47"/>
                  </a:lnTo>
                  <a:lnTo>
                    <a:pt x="202" y="47"/>
                  </a:lnTo>
                  <a:lnTo>
                    <a:pt x="202" y="47"/>
                  </a:lnTo>
                  <a:lnTo>
                    <a:pt x="202" y="45"/>
                  </a:lnTo>
                  <a:lnTo>
                    <a:pt x="202" y="45"/>
                  </a:lnTo>
                  <a:lnTo>
                    <a:pt x="202" y="45"/>
                  </a:lnTo>
                  <a:lnTo>
                    <a:pt x="202" y="45"/>
                  </a:lnTo>
                  <a:lnTo>
                    <a:pt x="202" y="45"/>
                  </a:lnTo>
                  <a:lnTo>
                    <a:pt x="202" y="45"/>
                  </a:lnTo>
                  <a:lnTo>
                    <a:pt x="202" y="45"/>
                  </a:lnTo>
                  <a:lnTo>
                    <a:pt x="202" y="44"/>
                  </a:lnTo>
                  <a:lnTo>
                    <a:pt x="202" y="44"/>
                  </a:lnTo>
                  <a:lnTo>
                    <a:pt x="203" y="43"/>
                  </a:lnTo>
                  <a:lnTo>
                    <a:pt x="203" y="43"/>
                  </a:lnTo>
                  <a:lnTo>
                    <a:pt x="203" y="43"/>
                  </a:lnTo>
                  <a:lnTo>
                    <a:pt x="203" y="43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6" y="42"/>
                  </a:lnTo>
                  <a:lnTo>
                    <a:pt x="207" y="40"/>
                  </a:lnTo>
                  <a:lnTo>
                    <a:pt x="207" y="40"/>
                  </a:lnTo>
                  <a:lnTo>
                    <a:pt x="207" y="40"/>
                  </a:lnTo>
                  <a:lnTo>
                    <a:pt x="207" y="40"/>
                  </a:lnTo>
                  <a:lnTo>
                    <a:pt x="207" y="39"/>
                  </a:lnTo>
                  <a:lnTo>
                    <a:pt x="207" y="39"/>
                  </a:lnTo>
                  <a:lnTo>
                    <a:pt x="207" y="39"/>
                  </a:lnTo>
                  <a:lnTo>
                    <a:pt x="207" y="39"/>
                  </a:lnTo>
                  <a:lnTo>
                    <a:pt x="203" y="33"/>
                  </a:lnTo>
                  <a:lnTo>
                    <a:pt x="203" y="31"/>
                  </a:lnTo>
                  <a:lnTo>
                    <a:pt x="203" y="31"/>
                  </a:lnTo>
                  <a:lnTo>
                    <a:pt x="204" y="31"/>
                  </a:lnTo>
                  <a:lnTo>
                    <a:pt x="204" y="31"/>
                  </a:lnTo>
                  <a:lnTo>
                    <a:pt x="204" y="31"/>
                  </a:lnTo>
                  <a:lnTo>
                    <a:pt x="204" y="31"/>
                  </a:lnTo>
                  <a:lnTo>
                    <a:pt x="204" y="31"/>
                  </a:lnTo>
                  <a:lnTo>
                    <a:pt x="204" y="31"/>
                  </a:lnTo>
                  <a:lnTo>
                    <a:pt x="204" y="31"/>
                  </a:lnTo>
                  <a:lnTo>
                    <a:pt x="204" y="31"/>
                  </a:lnTo>
                  <a:lnTo>
                    <a:pt x="205" y="31"/>
                  </a:lnTo>
                  <a:lnTo>
                    <a:pt x="205" y="32"/>
                  </a:lnTo>
                  <a:lnTo>
                    <a:pt x="205" y="32"/>
                  </a:lnTo>
                  <a:lnTo>
                    <a:pt x="205" y="32"/>
                  </a:lnTo>
                  <a:lnTo>
                    <a:pt x="206" y="32"/>
                  </a:lnTo>
                  <a:lnTo>
                    <a:pt x="206" y="32"/>
                  </a:lnTo>
                  <a:lnTo>
                    <a:pt x="206" y="32"/>
                  </a:lnTo>
                  <a:lnTo>
                    <a:pt x="206" y="32"/>
                  </a:lnTo>
                  <a:lnTo>
                    <a:pt x="206" y="31"/>
                  </a:lnTo>
                  <a:lnTo>
                    <a:pt x="207" y="31"/>
                  </a:lnTo>
                  <a:lnTo>
                    <a:pt x="208" y="31"/>
                  </a:lnTo>
                  <a:lnTo>
                    <a:pt x="210" y="28"/>
                  </a:lnTo>
                  <a:lnTo>
                    <a:pt x="213" y="25"/>
                  </a:lnTo>
                  <a:lnTo>
                    <a:pt x="213" y="23"/>
                  </a:lnTo>
                  <a:lnTo>
                    <a:pt x="213" y="22"/>
                  </a:lnTo>
                  <a:lnTo>
                    <a:pt x="213" y="22"/>
                  </a:lnTo>
                  <a:lnTo>
                    <a:pt x="214" y="18"/>
                  </a:lnTo>
                  <a:lnTo>
                    <a:pt x="214" y="18"/>
                  </a:lnTo>
                  <a:lnTo>
                    <a:pt x="214" y="17"/>
                  </a:lnTo>
                  <a:lnTo>
                    <a:pt x="214" y="17"/>
                  </a:lnTo>
                  <a:lnTo>
                    <a:pt x="214" y="17"/>
                  </a:lnTo>
                  <a:lnTo>
                    <a:pt x="214" y="17"/>
                  </a:lnTo>
                  <a:lnTo>
                    <a:pt x="214" y="17"/>
                  </a:lnTo>
                  <a:lnTo>
                    <a:pt x="219" y="16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20" y="17"/>
                  </a:lnTo>
                  <a:lnTo>
                    <a:pt x="222" y="18"/>
                  </a:lnTo>
                  <a:lnTo>
                    <a:pt x="224" y="19"/>
                  </a:lnTo>
                  <a:lnTo>
                    <a:pt x="226" y="18"/>
                  </a:lnTo>
                  <a:lnTo>
                    <a:pt x="226" y="18"/>
                  </a:lnTo>
                  <a:lnTo>
                    <a:pt x="226" y="18"/>
                  </a:lnTo>
                  <a:lnTo>
                    <a:pt x="226" y="18"/>
                  </a:lnTo>
                  <a:lnTo>
                    <a:pt x="226" y="18"/>
                  </a:lnTo>
                  <a:lnTo>
                    <a:pt x="226" y="18"/>
                  </a:lnTo>
                  <a:lnTo>
                    <a:pt x="227" y="18"/>
                  </a:lnTo>
                  <a:lnTo>
                    <a:pt x="229" y="19"/>
                  </a:lnTo>
                  <a:lnTo>
                    <a:pt x="230" y="20"/>
                  </a:lnTo>
                  <a:lnTo>
                    <a:pt x="232" y="21"/>
                  </a:lnTo>
                  <a:lnTo>
                    <a:pt x="232" y="21"/>
                  </a:lnTo>
                  <a:lnTo>
                    <a:pt x="232" y="21"/>
                  </a:lnTo>
                  <a:lnTo>
                    <a:pt x="233" y="21"/>
                  </a:lnTo>
                  <a:lnTo>
                    <a:pt x="233" y="21"/>
                  </a:lnTo>
                  <a:lnTo>
                    <a:pt x="233" y="21"/>
                  </a:lnTo>
                  <a:lnTo>
                    <a:pt x="233" y="21"/>
                  </a:lnTo>
                  <a:lnTo>
                    <a:pt x="233" y="21"/>
                  </a:lnTo>
                  <a:lnTo>
                    <a:pt x="233" y="21"/>
                  </a:lnTo>
                  <a:lnTo>
                    <a:pt x="233" y="20"/>
                  </a:lnTo>
                  <a:lnTo>
                    <a:pt x="233" y="20"/>
                  </a:lnTo>
                  <a:lnTo>
                    <a:pt x="233" y="20"/>
                  </a:lnTo>
                  <a:lnTo>
                    <a:pt x="233" y="20"/>
                  </a:lnTo>
                  <a:lnTo>
                    <a:pt x="233" y="20"/>
                  </a:lnTo>
                  <a:lnTo>
                    <a:pt x="233" y="20"/>
                  </a:lnTo>
                  <a:lnTo>
                    <a:pt x="233" y="20"/>
                  </a:lnTo>
                  <a:lnTo>
                    <a:pt x="233" y="19"/>
                  </a:lnTo>
                  <a:lnTo>
                    <a:pt x="233" y="19"/>
                  </a:lnTo>
                  <a:lnTo>
                    <a:pt x="237" y="18"/>
                  </a:lnTo>
                  <a:lnTo>
                    <a:pt x="237" y="18"/>
                  </a:lnTo>
                  <a:lnTo>
                    <a:pt x="237" y="18"/>
                  </a:lnTo>
                  <a:lnTo>
                    <a:pt x="238" y="18"/>
                  </a:lnTo>
                  <a:lnTo>
                    <a:pt x="238" y="19"/>
                  </a:lnTo>
                  <a:lnTo>
                    <a:pt x="239" y="20"/>
                  </a:lnTo>
                  <a:lnTo>
                    <a:pt x="239" y="19"/>
                  </a:lnTo>
                  <a:lnTo>
                    <a:pt x="240" y="18"/>
                  </a:lnTo>
                  <a:lnTo>
                    <a:pt x="242" y="17"/>
                  </a:lnTo>
                  <a:lnTo>
                    <a:pt x="242" y="16"/>
                  </a:lnTo>
                  <a:lnTo>
                    <a:pt x="242" y="16"/>
                  </a:lnTo>
                  <a:lnTo>
                    <a:pt x="246" y="14"/>
                  </a:lnTo>
                  <a:lnTo>
                    <a:pt x="248" y="13"/>
                  </a:lnTo>
                  <a:lnTo>
                    <a:pt x="249" y="12"/>
                  </a:lnTo>
                  <a:lnTo>
                    <a:pt x="252" y="9"/>
                  </a:lnTo>
                  <a:lnTo>
                    <a:pt x="252" y="9"/>
                  </a:lnTo>
                  <a:lnTo>
                    <a:pt x="252" y="9"/>
                  </a:lnTo>
                  <a:lnTo>
                    <a:pt x="252" y="8"/>
                  </a:lnTo>
                  <a:lnTo>
                    <a:pt x="253" y="6"/>
                  </a:lnTo>
                  <a:lnTo>
                    <a:pt x="254" y="5"/>
                  </a:lnTo>
                  <a:lnTo>
                    <a:pt x="254" y="4"/>
                  </a:lnTo>
                  <a:lnTo>
                    <a:pt x="257" y="1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22" name="Freeform 562"/>
            <p:cNvSpPr>
              <a:spLocks/>
            </p:cNvSpPr>
            <p:nvPr/>
          </p:nvSpPr>
          <p:spPr bwMode="auto">
            <a:xfrm>
              <a:off x="1994621" y="2779859"/>
              <a:ext cx="2945" cy="294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0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1 w 1"/>
                <a:gd name="T23" fmla="*/ 0 h 1"/>
                <a:gd name="T24" fmla="*/ 1 w 1"/>
                <a:gd name="T25" fmla="*/ 0 h 1"/>
                <a:gd name="T26" fmla="*/ 1 w 1"/>
                <a:gd name="T27" fmla="*/ 0 h 1"/>
                <a:gd name="T28" fmla="*/ 1 w 1"/>
                <a:gd name="T29" fmla="*/ 0 h 1"/>
                <a:gd name="T30" fmla="*/ 1 w 1"/>
                <a:gd name="T31" fmla="*/ 0 h 1"/>
                <a:gd name="T32" fmla="*/ 1 w 1"/>
                <a:gd name="T33" fmla="*/ 0 h 1"/>
                <a:gd name="T34" fmla="*/ 1 w 1"/>
                <a:gd name="T35" fmla="*/ 0 h 1"/>
                <a:gd name="T36" fmla="*/ 1 w 1"/>
                <a:gd name="T37" fmla="*/ 0 h 1"/>
                <a:gd name="T38" fmla="*/ 1 w 1"/>
                <a:gd name="T39" fmla="*/ 0 h 1"/>
                <a:gd name="T40" fmla="*/ 1 w 1"/>
                <a:gd name="T41" fmla="*/ 0 h 1"/>
                <a:gd name="T42" fmla="*/ 1 w 1"/>
                <a:gd name="T43" fmla="*/ 0 h 1"/>
                <a:gd name="T44" fmla="*/ 1 w 1"/>
                <a:gd name="T45" fmla="*/ 0 h 1"/>
                <a:gd name="T46" fmla="*/ 1 w 1"/>
                <a:gd name="T47" fmla="*/ 0 h 1"/>
                <a:gd name="T48" fmla="*/ 1 w 1"/>
                <a:gd name="T49" fmla="*/ 0 h 1"/>
                <a:gd name="T50" fmla="*/ 1 w 1"/>
                <a:gd name="T51" fmla="*/ 0 h 1"/>
                <a:gd name="T52" fmla="*/ 0 w 1"/>
                <a:gd name="T53" fmla="*/ 1 h 1"/>
                <a:gd name="T54" fmla="*/ 0 w 1"/>
                <a:gd name="T55" fmla="*/ 1 h 1"/>
                <a:gd name="T56" fmla="*/ 0 w 1"/>
                <a:gd name="T5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23" name="Freeform 563"/>
            <p:cNvSpPr>
              <a:spLocks/>
            </p:cNvSpPr>
            <p:nvPr/>
          </p:nvSpPr>
          <p:spPr bwMode="auto">
            <a:xfrm>
              <a:off x="8202093" y="2441377"/>
              <a:ext cx="615156" cy="718172"/>
            </a:xfrm>
            <a:custGeom>
              <a:avLst/>
              <a:gdLst>
                <a:gd name="T0" fmla="*/ 130 w 209"/>
                <a:gd name="T1" fmla="*/ 229 h 244"/>
                <a:gd name="T2" fmla="*/ 119 w 209"/>
                <a:gd name="T3" fmla="*/ 226 h 244"/>
                <a:gd name="T4" fmla="*/ 95 w 209"/>
                <a:gd name="T5" fmla="*/ 209 h 244"/>
                <a:gd name="T6" fmla="*/ 88 w 209"/>
                <a:gd name="T7" fmla="*/ 203 h 244"/>
                <a:gd name="T8" fmla="*/ 82 w 209"/>
                <a:gd name="T9" fmla="*/ 194 h 244"/>
                <a:gd name="T10" fmla="*/ 76 w 209"/>
                <a:gd name="T11" fmla="*/ 183 h 244"/>
                <a:gd name="T12" fmla="*/ 78 w 209"/>
                <a:gd name="T13" fmla="*/ 171 h 244"/>
                <a:gd name="T14" fmla="*/ 69 w 209"/>
                <a:gd name="T15" fmla="*/ 163 h 244"/>
                <a:gd name="T16" fmla="*/ 67 w 209"/>
                <a:gd name="T17" fmla="*/ 161 h 244"/>
                <a:gd name="T18" fmla="*/ 69 w 209"/>
                <a:gd name="T19" fmla="*/ 161 h 244"/>
                <a:gd name="T20" fmla="*/ 71 w 209"/>
                <a:gd name="T21" fmla="*/ 142 h 244"/>
                <a:gd name="T22" fmla="*/ 55 w 209"/>
                <a:gd name="T23" fmla="*/ 126 h 244"/>
                <a:gd name="T24" fmla="*/ 45 w 209"/>
                <a:gd name="T25" fmla="*/ 105 h 244"/>
                <a:gd name="T26" fmla="*/ 37 w 209"/>
                <a:gd name="T27" fmla="*/ 97 h 244"/>
                <a:gd name="T28" fmla="*/ 40 w 209"/>
                <a:gd name="T29" fmla="*/ 96 h 244"/>
                <a:gd name="T30" fmla="*/ 31 w 209"/>
                <a:gd name="T31" fmla="*/ 90 h 244"/>
                <a:gd name="T32" fmla="*/ 22 w 209"/>
                <a:gd name="T33" fmla="*/ 87 h 244"/>
                <a:gd name="T34" fmla="*/ 15 w 209"/>
                <a:gd name="T35" fmla="*/ 86 h 244"/>
                <a:gd name="T36" fmla="*/ 1 w 209"/>
                <a:gd name="T37" fmla="*/ 86 h 244"/>
                <a:gd name="T38" fmla="*/ 5 w 209"/>
                <a:gd name="T39" fmla="*/ 79 h 244"/>
                <a:gd name="T40" fmla="*/ 4 w 209"/>
                <a:gd name="T41" fmla="*/ 74 h 244"/>
                <a:gd name="T42" fmla="*/ 8 w 209"/>
                <a:gd name="T43" fmla="*/ 55 h 244"/>
                <a:gd name="T44" fmla="*/ 12 w 209"/>
                <a:gd name="T45" fmla="*/ 47 h 244"/>
                <a:gd name="T46" fmla="*/ 34 w 209"/>
                <a:gd name="T47" fmla="*/ 36 h 244"/>
                <a:gd name="T48" fmla="*/ 42 w 209"/>
                <a:gd name="T49" fmla="*/ 30 h 244"/>
                <a:gd name="T50" fmla="*/ 51 w 209"/>
                <a:gd name="T51" fmla="*/ 24 h 244"/>
                <a:gd name="T52" fmla="*/ 62 w 209"/>
                <a:gd name="T53" fmla="*/ 20 h 244"/>
                <a:gd name="T54" fmla="*/ 68 w 209"/>
                <a:gd name="T55" fmla="*/ 11 h 244"/>
                <a:gd name="T56" fmla="*/ 76 w 209"/>
                <a:gd name="T57" fmla="*/ 17 h 244"/>
                <a:gd name="T58" fmla="*/ 76 w 209"/>
                <a:gd name="T59" fmla="*/ 14 h 244"/>
                <a:gd name="T60" fmla="*/ 81 w 209"/>
                <a:gd name="T61" fmla="*/ 0 h 244"/>
                <a:gd name="T62" fmla="*/ 98 w 209"/>
                <a:gd name="T63" fmla="*/ 10 h 244"/>
                <a:gd name="T64" fmla="*/ 107 w 209"/>
                <a:gd name="T65" fmla="*/ 13 h 244"/>
                <a:gd name="T66" fmla="*/ 123 w 209"/>
                <a:gd name="T67" fmla="*/ 21 h 244"/>
                <a:gd name="T68" fmla="*/ 133 w 209"/>
                <a:gd name="T69" fmla="*/ 32 h 244"/>
                <a:gd name="T70" fmla="*/ 141 w 209"/>
                <a:gd name="T71" fmla="*/ 39 h 244"/>
                <a:gd name="T72" fmla="*/ 162 w 209"/>
                <a:gd name="T73" fmla="*/ 57 h 244"/>
                <a:gd name="T74" fmla="*/ 172 w 209"/>
                <a:gd name="T75" fmla="*/ 67 h 244"/>
                <a:gd name="T76" fmla="*/ 175 w 209"/>
                <a:gd name="T77" fmla="*/ 67 h 244"/>
                <a:gd name="T78" fmla="*/ 176 w 209"/>
                <a:gd name="T79" fmla="*/ 69 h 244"/>
                <a:gd name="T80" fmla="*/ 179 w 209"/>
                <a:gd name="T81" fmla="*/ 72 h 244"/>
                <a:gd name="T82" fmla="*/ 180 w 209"/>
                <a:gd name="T83" fmla="*/ 76 h 244"/>
                <a:gd name="T84" fmla="*/ 183 w 209"/>
                <a:gd name="T85" fmla="*/ 80 h 244"/>
                <a:gd name="T86" fmla="*/ 185 w 209"/>
                <a:gd name="T87" fmla="*/ 84 h 244"/>
                <a:gd name="T88" fmla="*/ 189 w 209"/>
                <a:gd name="T89" fmla="*/ 93 h 244"/>
                <a:gd name="T90" fmla="*/ 191 w 209"/>
                <a:gd name="T91" fmla="*/ 102 h 244"/>
                <a:gd name="T92" fmla="*/ 198 w 209"/>
                <a:gd name="T93" fmla="*/ 112 h 244"/>
                <a:gd name="T94" fmla="*/ 199 w 209"/>
                <a:gd name="T95" fmla="*/ 117 h 244"/>
                <a:gd name="T96" fmla="*/ 205 w 209"/>
                <a:gd name="T97" fmla="*/ 122 h 244"/>
                <a:gd name="T98" fmla="*/ 202 w 209"/>
                <a:gd name="T99" fmla="*/ 139 h 244"/>
                <a:gd name="T100" fmla="*/ 199 w 209"/>
                <a:gd name="T101" fmla="*/ 147 h 244"/>
                <a:gd name="T102" fmla="*/ 199 w 209"/>
                <a:gd name="T103" fmla="*/ 150 h 244"/>
                <a:gd name="T104" fmla="*/ 188 w 209"/>
                <a:gd name="T105" fmla="*/ 170 h 244"/>
                <a:gd name="T106" fmla="*/ 183 w 209"/>
                <a:gd name="T107" fmla="*/ 179 h 244"/>
                <a:gd name="T108" fmla="*/ 181 w 209"/>
                <a:gd name="T109" fmla="*/ 203 h 244"/>
                <a:gd name="T110" fmla="*/ 184 w 209"/>
                <a:gd name="T111" fmla="*/ 216 h 244"/>
                <a:gd name="T112" fmla="*/ 183 w 209"/>
                <a:gd name="T113" fmla="*/ 228 h 244"/>
                <a:gd name="T114" fmla="*/ 178 w 209"/>
                <a:gd name="T115" fmla="*/ 243 h 244"/>
                <a:gd name="T116" fmla="*/ 168 w 209"/>
                <a:gd name="T117" fmla="*/ 241 h 244"/>
                <a:gd name="T118" fmla="*/ 163 w 209"/>
                <a:gd name="T119" fmla="*/ 238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9" h="244">
                  <a:moveTo>
                    <a:pt x="154" y="233"/>
                  </a:moveTo>
                  <a:lnTo>
                    <a:pt x="151" y="231"/>
                  </a:lnTo>
                  <a:lnTo>
                    <a:pt x="150" y="231"/>
                  </a:lnTo>
                  <a:lnTo>
                    <a:pt x="150" y="231"/>
                  </a:lnTo>
                  <a:lnTo>
                    <a:pt x="150" y="231"/>
                  </a:lnTo>
                  <a:lnTo>
                    <a:pt x="149" y="231"/>
                  </a:lnTo>
                  <a:lnTo>
                    <a:pt x="149" y="231"/>
                  </a:lnTo>
                  <a:lnTo>
                    <a:pt x="148" y="231"/>
                  </a:lnTo>
                  <a:lnTo>
                    <a:pt x="148" y="232"/>
                  </a:lnTo>
                  <a:lnTo>
                    <a:pt x="146" y="232"/>
                  </a:lnTo>
                  <a:lnTo>
                    <a:pt x="144" y="232"/>
                  </a:lnTo>
                  <a:lnTo>
                    <a:pt x="143" y="232"/>
                  </a:lnTo>
                  <a:lnTo>
                    <a:pt x="140" y="232"/>
                  </a:lnTo>
                  <a:lnTo>
                    <a:pt x="135" y="232"/>
                  </a:lnTo>
                  <a:lnTo>
                    <a:pt x="134" y="232"/>
                  </a:lnTo>
                  <a:lnTo>
                    <a:pt x="131" y="230"/>
                  </a:lnTo>
                  <a:lnTo>
                    <a:pt x="130" y="230"/>
                  </a:lnTo>
                  <a:lnTo>
                    <a:pt x="130" y="229"/>
                  </a:lnTo>
                  <a:lnTo>
                    <a:pt x="130" y="229"/>
                  </a:lnTo>
                  <a:lnTo>
                    <a:pt x="129" y="229"/>
                  </a:lnTo>
                  <a:lnTo>
                    <a:pt x="129" y="229"/>
                  </a:lnTo>
                  <a:lnTo>
                    <a:pt x="126" y="229"/>
                  </a:lnTo>
                  <a:lnTo>
                    <a:pt x="124" y="227"/>
                  </a:lnTo>
                  <a:lnTo>
                    <a:pt x="124" y="227"/>
                  </a:lnTo>
                  <a:lnTo>
                    <a:pt x="123" y="226"/>
                  </a:lnTo>
                  <a:lnTo>
                    <a:pt x="123" y="226"/>
                  </a:lnTo>
                  <a:lnTo>
                    <a:pt x="123" y="226"/>
                  </a:lnTo>
                  <a:lnTo>
                    <a:pt x="122" y="226"/>
                  </a:lnTo>
                  <a:lnTo>
                    <a:pt x="122" y="226"/>
                  </a:lnTo>
                  <a:lnTo>
                    <a:pt x="122" y="226"/>
                  </a:lnTo>
                  <a:lnTo>
                    <a:pt x="122" y="226"/>
                  </a:lnTo>
                  <a:lnTo>
                    <a:pt x="122" y="226"/>
                  </a:lnTo>
                  <a:lnTo>
                    <a:pt x="121" y="226"/>
                  </a:lnTo>
                  <a:lnTo>
                    <a:pt x="120" y="226"/>
                  </a:lnTo>
                  <a:lnTo>
                    <a:pt x="119" y="226"/>
                  </a:lnTo>
                  <a:lnTo>
                    <a:pt x="119" y="226"/>
                  </a:lnTo>
                  <a:lnTo>
                    <a:pt x="118" y="225"/>
                  </a:lnTo>
                  <a:lnTo>
                    <a:pt x="118" y="225"/>
                  </a:lnTo>
                  <a:lnTo>
                    <a:pt x="118" y="225"/>
                  </a:lnTo>
                  <a:lnTo>
                    <a:pt x="117" y="224"/>
                  </a:lnTo>
                  <a:lnTo>
                    <a:pt x="117" y="224"/>
                  </a:lnTo>
                  <a:lnTo>
                    <a:pt x="116" y="223"/>
                  </a:lnTo>
                  <a:lnTo>
                    <a:pt x="110" y="218"/>
                  </a:lnTo>
                  <a:lnTo>
                    <a:pt x="105" y="215"/>
                  </a:lnTo>
                  <a:lnTo>
                    <a:pt x="103" y="214"/>
                  </a:lnTo>
                  <a:lnTo>
                    <a:pt x="102" y="214"/>
                  </a:lnTo>
                  <a:lnTo>
                    <a:pt x="100" y="214"/>
                  </a:lnTo>
                  <a:lnTo>
                    <a:pt x="99" y="212"/>
                  </a:lnTo>
                  <a:lnTo>
                    <a:pt x="98" y="212"/>
                  </a:lnTo>
                  <a:lnTo>
                    <a:pt x="98" y="212"/>
                  </a:lnTo>
                  <a:lnTo>
                    <a:pt x="96" y="210"/>
                  </a:lnTo>
                  <a:lnTo>
                    <a:pt x="95" y="209"/>
                  </a:lnTo>
                  <a:lnTo>
                    <a:pt x="95" y="209"/>
                  </a:lnTo>
                  <a:lnTo>
                    <a:pt x="95" y="209"/>
                  </a:lnTo>
                  <a:lnTo>
                    <a:pt x="95" y="209"/>
                  </a:lnTo>
                  <a:lnTo>
                    <a:pt x="95" y="209"/>
                  </a:lnTo>
                  <a:lnTo>
                    <a:pt x="95" y="208"/>
                  </a:lnTo>
                  <a:lnTo>
                    <a:pt x="95" y="208"/>
                  </a:lnTo>
                  <a:lnTo>
                    <a:pt x="93" y="207"/>
                  </a:lnTo>
                  <a:lnTo>
                    <a:pt x="93" y="207"/>
                  </a:lnTo>
                  <a:lnTo>
                    <a:pt x="90" y="205"/>
                  </a:lnTo>
                  <a:lnTo>
                    <a:pt x="89" y="205"/>
                  </a:lnTo>
                  <a:lnTo>
                    <a:pt x="89" y="205"/>
                  </a:lnTo>
                  <a:lnTo>
                    <a:pt x="89" y="205"/>
                  </a:lnTo>
                  <a:lnTo>
                    <a:pt x="89" y="205"/>
                  </a:lnTo>
                  <a:lnTo>
                    <a:pt x="89" y="205"/>
                  </a:lnTo>
                  <a:lnTo>
                    <a:pt x="89" y="204"/>
                  </a:lnTo>
                  <a:lnTo>
                    <a:pt x="89" y="204"/>
                  </a:lnTo>
                  <a:lnTo>
                    <a:pt x="88" y="204"/>
                  </a:lnTo>
                  <a:lnTo>
                    <a:pt x="88" y="203"/>
                  </a:lnTo>
                  <a:lnTo>
                    <a:pt x="88" y="203"/>
                  </a:lnTo>
                  <a:lnTo>
                    <a:pt x="88" y="203"/>
                  </a:lnTo>
                  <a:lnTo>
                    <a:pt x="87" y="202"/>
                  </a:lnTo>
                  <a:lnTo>
                    <a:pt x="87" y="202"/>
                  </a:lnTo>
                  <a:lnTo>
                    <a:pt x="87" y="202"/>
                  </a:lnTo>
                  <a:lnTo>
                    <a:pt x="86" y="201"/>
                  </a:lnTo>
                  <a:lnTo>
                    <a:pt x="83" y="198"/>
                  </a:lnTo>
                  <a:lnTo>
                    <a:pt x="83" y="198"/>
                  </a:lnTo>
                  <a:lnTo>
                    <a:pt x="83" y="198"/>
                  </a:lnTo>
                  <a:lnTo>
                    <a:pt x="83" y="198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6"/>
                  </a:lnTo>
                  <a:lnTo>
                    <a:pt x="83" y="196"/>
                  </a:lnTo>
                  <a:lnTo>
                    <a:pt x="82" y="194"/>
                  </a:lnTo>
                  <a:lnTo>
                    <a:pt x="82" y="194"/>
                  </a:lnTo>
                  <a:lnTo>
                    <a:pt x="81" y="193"/>
                  </a:lnTo>
                  <a:lnTo>
                    <a:pt x="78" y="191"/>
                  </a:lnTo>
                  <a:lnTo>
                    <a:pt x="77" y="190"/>
                  </a:lnTo>
                  <a:lnTo>
                    <a:pt x="73" y="185"/>
                  </a:lnTo>
                  <a:lnTo>
                    <a:pt x="73" y="184"/>
                  </a:lnTo>
                  <a:lnTo>
                    <a:pt x="73" y="183"/>
                  </a:lnTo>
                  <a:lnTo>
                    <a:pt x="72" y="183"/>
                  </a:lnTo>
                  <a:lnTo>
                    <a:pt x="72" y="182"/>
                  </a:lnTo>
                  <a:lnTo>
                    <a:pt x="72" y="182"/>
                  </a:lnTo>
                  <a:lnTo>
                    <a:pt x="72" y="182"/>
                  </a:lnTo>
                  <a:lnTo>
                    <a:pt x="72" y="182"/>
                  </a:lnTo>
                  <a:lnTo>
                    <a:pt x="72" y="182"/>
                  </a:lnTo>
                  <a:lnTo>
                    <a:pt x="74" y="182"/>
                  </a:lnTo>
                  <a:lnTo>
                    <a:pt x="75" y="183"/>
                  </a:lnTo>
                  <a:lnTo>
                    <a:pt x="75" y="183"/>
                  </a:lnTo>
                  <a:lnTo>
                    <a:pt x="76" y="183"/>
                  </a:lnTo>
                  <a:lnTo>
                    <a:pt x="76" y="183"/>
                  </a:lnTo>
                  <a:lnTo>
                    <a:pt x="76" y="183"/>
                  </a:lnTo>
                  <a:lnTo>
                    <a:pt x="76" y="182"/>
                  </a:lnTo>
                  <a:lnTo>
                    <a:pt x="76" y="182"/>
                  </a:lnTo>
                  <a:lnTo>
                    <a:pt x="76" y="182"/>
                  </a:lnTo>
                  <a:lnTo>
                    <a:pt x="77" y="181"/>
                  </a:lnTo>
                  <a:lnTo>
                    <a:pt x="78" y="180"/>
                  </a:lnTo>
                  <a:lnTo>
                    <a:pt x="78" y="180"/>
                  </a:lnTo>
                  <a:lnTo>
                    <a:pt x="78" y="179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78" y="177"/>
                  </a:lnTo>
                  <a:lnTo>
                    <a:pt x="79" y="176"/>
                  </a:lnTo>
                  <a:lnTo>
                    <a:pt x="79" y="175"/>
                  </a:lnTo>
                  <a:lnTo>
                    <a:pt x="79" y="175"/>
                  </a:lnTo>
                  <a:lnTo>
                    <a:pt x="78" y="173"/>
                  </a:lnTo>
                  <a:lnTo>
                    <a:pt x="78" y="173"/>
                  </a:lnTo>
                  <a:lnTo>
                    <a:pt x="78" y="172"/>
                  </a:lnTo>
                  <a:lnTo>
                    <a:pt x="78" y="172"/>
                  </a:lnTo>
                  <a:lnTo>
                    <a:pt x="78" y="171"/>
                  </a:lnTo>
                  <a:lnTo>
                    <a:pt x="77" y="171"/>
                  </a:lnTo>
                  <a:lnTo>
                    <a:pt x="77" y="170"/>
                  </a:lnTo>
                  <a:lnTo>
                    <a:pt x="77" y="170"/>
                  </a:lnTo>
                  <a:lnTo>
                    <a:pt x="77" y="169"/>
                  </a:lnTo>
                  <a:lnTo>
                    <a:pt x="76" y="168"/>
                  </a:lnTo>
                  <a:lnTo>
                    <a:pt x="76" y="168"/>
                  </a:lnTo>
                  <a:lnTo>
                    <a:pt x="76" y="168"/>
                  </a:lnTo>
                  <a:lnTo>
                    <a:pt x="76" y="167"/>
                  </a:lnTo>
                  <a:lnTo>
                    <a:pt x="76" y="167"/>
                  </a:lnTo>
                  <a:lnTo>
                    <a:pt x="75" y="167"/>
                  </a:lnTo>
                  <a:lnTo>
                    <a:pt x="75" y="167"/>
                  </a:lnTo>
                  <a:lnTo>
                    <a:pt x="75" y="166"/>
                  </a:lnTo>
                  <a:lnTo>
                    <a:pt x="74" y="166"/>
                  </a:lnTo>
                  <a:lnTo>
                    <a:pt x="73" y="165"/>
                  </a:lnTo>
                  <a:lnTo>
                    <a:pt x="73" y="165"/>
                  </a:lnTo>
                  <a:lnTo>
                    <a:pt x="73" y="165"/>
                  </a:lnTo>
                  <a:lnTo>
                    <a:pt x="71" y="164"/>
                  </a:lnTo>
                  <a:lnTo>
                    <a:pt x="69" y="163"/>
                  </a:lnTo>
                  <a:lnTo>
                    <a:pt x="67" y="163"/>
                  </a:lnTo>
                  <a:lnTo>
                    <a:pt x="66" y="163"/>
                  </a:lnTo>
                  <a:lnTo>
                    <a:pt x="66" y="164"/>
                  </a:lnTo>
                  <a:lnTo>
                    <a:pt x="66" y="164"/>
                  </a:lnTo>
                  <a:lnTo>
                    <a:pt x="65" y="164"/>
                  </a:lnTo>
                  <a:lnTo>
                    <a:pt x="65" y="164"/>
                  </a:lnTo>
                  <a:lnTo>
                    <a:pt x="64" y="163"/>
                  </a:lnTo>
                  <a:lnTo>
                    <a:pt x="64" y="163"/>
                  </a:lnTo>
                  <a:lnTo>
                    <a:pt x="65" y="162"/>
                  </a:lnTo>
                  <a:lnTo>
                    <a:pt x="65" y="162"/>
                  </a:lnTo>
                  <a:lnTo>
                    <a:pt x="65" y="162"/>
                  </a:lnTo>
                  <a:lnTo>
                    <a:pt x="66" y="161"/>
                  </a:lnTo>
                  <a:lnTo>
                    <a:pt x="67" y="161"/>
                  </a:lnTo>
                  <a:lnTo>
                    <a:pt x="67" y="161"/>
                  </a:lnTo>
                  <a:lnTo>
                    <a:pt x="67" y="161"/>
                  </a:lnTo>
                  <a:lnTo>
                    <a:pt x="67" y="161"/>
                  </a:lnTo>
                  <a:lnTo>
                    <a:pt x="67" y="161"/>
                  </a:lnTo>
                  <a:lnTo>
                    <a:pt x="67" y="161"/>
                  </a:lnTo>
                  <a:lnTo>
                    <a:pt x="67" y="161"/>
                  </a:lnTo>
                  <a:lnTo>
                    <a:pt x="67" y="161"/>
                  </a:lnTo>
                  <a:lnTo>
                    <a:pt x="67" y="161"/>
                  </a:lnTo>
                  <a:lnTo>
                    <a:pt x="67" y="161"/>
                  </a:lnTo>
                  <a:lnTo>
                    <a:pt x="67" y="161"/>
                  </a:lnTo>
                  <a:lnTo>
                    <a:pt x="67" y="161"/>
                  </a:lnTo>
                  <a:lnTo>
                    <a:pt x="66" y="161"/>
                  </a:lnTo>
                  <a:lnTo>
                    <a:pt x="66" y="162"/>
                  </a:lnTo>
                  <a:lnTo>
                    <a:pt x="65" y="162"/>
                  </a:lnTo>
                  <a:lnTo>
                    <a:pt x="65" y="162"/>
                  </a:lnTo>
                  <a:lnTo>
                    <a:pt x="66" y="162"/>
                  </a:lnTo>
                  <a:lnTo>
                    <a:pt x="66" y="162"/>
                  </a:lnTo>
                  <a:lnTo>
                    <a:pt x="66" y="162"/>
                  </a:lnTo>
                  <a:lnTo>
                    <a:pt x="67" y="162"/>
                  </a:lnTo>
                  <a:lnTo>
                    <a:pt x="68" y="162"/>
                  </a:lnTo>
                  <a:lnTo>
                    <a:pt x="69" y="161"/>
                  </a:lnTo>
                  <a:lnTo>
                    <a:pt x="69" y="161"/>
                  </a:lnTo>
                  <a:lnTo>
                    <a:pt x="69" y="161"/>
                  </a:lnTo>
                  <a:lnTo>
                    <a:pt x="72" y="158"/>
                  </a:lnTo>
                  <a:lnTo>
                    <a:pt x="72" y="157"/>
                  </a:lnTo>
                  <a:lnTo>
                    <a:pt x="73" y="156"/>
                  </a:lnTo>
                  <a:lnTo>
                    <a:pt x="74" y="151"/>
                  </a:lnTo>
                  <a:lnTo>
                    <a:pt x="74" y="150"/>
                  </a:lnTo>
                  <a:lnTo>
                    <a:pt x="74" y="149"/>
                  </a:lnTo>
                  <a:lnTo>
                    <a:pt x="74" y="149"/>
                  </a:lnTo>
                  <a:lnTo>
                    <a:pt x="74" y="148"/>
                  </a:lnTo>
                  <a:lnTo>
                    <a:pt x="74" y="147"/>
                  </a:lnTo>
                  <a:lnTo>
                    <a:pt x="73" y="147"/>
                  </a:lnTo>
                  <a:lnTo>
                    <a:pt x="73" y="146"/>
                  </a:lnTo>
                  <a:lnTo>
                    <a:pt x="73" y="145"/>
                  </a:lnTo>
                  <a:lnTo>
                    <a:pt x="73" y="144"/>
                  </a:lnTo>
                  <a:lnTo>
                    <a:pt x="73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71" y="142"/>
                  </a:lnTo>
                  <a:lnTo>
                    <a:pt x="69" y="139"/>
                  </a:lnTo>
                  <a:lnTo>
                    <a:pt x="69" y="139"/>
                  </a:lnTo>
                  <a:lnTo>
                    <a:pt x="69" y="139"/>
                  </a:lnTo>
                  <a:lnTo>
                    <a:pt x="68" y="137"/>
                  </a:lnTo>
                  <a:lnTo>
                    <a:pt x="68" y="136"/>
                  </a:lnTo>
                  <a:lnTo>
                    <a:pt x="68" y="136"/>
                  </a:lnTo>
                  <a:lnTo>
                    <a:pt x="66" y="134"/>
                  </a:lnTo>
                  <a:lnTo>
                    <a:pt x="64" y="134"/>
                  </a:lnTo>
                  <a:lnTo>
                    <a:pt x="63" y="133"/>
                  </a:lnTo>
                  <a:lnTo>
                    <a:pt x="62" y="131"/>
                  </a:lnTo>
                  <a:lnTo>
                    <a:pt x="61" y="131"/>
                  </a:lnTo>
                  <a:lnTo>
                    <a:pt x="61" y="131"/>
                  </a:lnTo>
                  <a:lnTo>
                    <a:pt x="60" y="131"/>
                  </a:lnTo>
                  <a:lnTo>
                    <a:pt x="59" y="131"/>
                  </a:lnTo>
                  <a:lnTo>
                    <a:pt x="59" y="131"/>
                  </a:lnTo>
                  <a:lnTo>
                    <a:pt x="59" y="131"/>
                  </a:lnTo>
                  <a:lnTo>
                    <a:pt x="57" y="128"/>
                  </a:lnTo>
                  <a:lnTo>
                    <a:pt x="55" y="126"/>
                  </a:lnTo>
                  <a:lnTo>
                    <a:pt x="55" y="125"/>
                  </a:lnTo>
                  <a:lnTo>
                    <a:pt x="54" y="125"/>
                  </a:lnTo>
                  <a:lnTo>
                    <a:pt x="53" y="124"/>
                  </a:lnTo>
                  <a:lnTo>
                    <a:pt x="52" y="124"/>
                  </a:lnTo>
                  <a:lnTo>
                    <a:pt x="52" y="124"/>
                  </a:lnTo>
                  <a:lnTo>
                    <a:pt x="52" y="124"/>
                  </a:lnTo>
                  <a:lnTo>
                    <a:pt x="51" y="124"/>
                  </a:lnTo>
                  <a:lnTo>
                    <a:pt x="49" y="121"/>
                  </a:lnTo>
                  <a:lnTo>
                    <a:pt x="48" y="120"/>
                  </a:lnTo>
                  <a:lnTo>
                    <a:pt x="48" y="120"/>
                  </a:lnTo>
                  <a:lnTo>
                    <a:pt x="46" y="117"/>
                  </a:lnTo>
                  <a:lnTo>
                    <a:pt x="45" y="116"/>
                  </a:lnTo>
                  <a:lnTo>
                    <a:pt x="45" y="114"/>
                  </a:lnTo>
                  <a:lnTo>
                    <a:pt x="45" y="110"/>
                  </a:lnTo>
                  <a:lnTo>
                    <a:pt x="46" y="108"/>
                  </a:lnTo>
                  <a:lnTo>
                    <a:pt x="45" y="105"/>
                  </a:lnTo>
                  <a:lnTo>
                    <a:pt x="45" y="105"/>
                  </a:lnTo>
                  <a:lnTo>
                    <a:pt x="45" y="105"/>
                  </a:lnTo>
                  <a:lnTo>
                    <a:pt x="43" y="104"/>
                  </a:lnTo>
                  <a:lnTo>
                    <a:pt x="43" y="104"/>
                  </a:lnTo>
                  <a:lnTo>
                    <a:pt x="42" y="103"/>
                  </a:lnTo>
                  <a:lnTo>
                    <a:pt x="42" y="102"/>
                  </a:lnTo>
                  <a:lnTo>
                    <a:pt x="42" y="101"/>
                  </a:lnTo>
                  <a:lnTo>
                    <a:pt x="41" y="101"/>
                  </a:lnTo>
                  <a:lnTo>
                    <a:pt x="41" y="101"/>
                  </a:lnTo>
                  <a:lnTo>
                    <a:pt x="41" y="101"/>
                  </a:lnTo>
                  <a:lnTo>
                    <a:pt x="41" y="101"/>
                  </a:lnTo>
                  <a:lnTo>
                    <a:pt x="40" y="101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37" y="98"/>
                  </a:lnTo>
                  <a:lnTo>
                    <a:pt x="37" y="98"/>
                  </a:lnTo>
                  <a:lnTo>
                    <a:pt x="37" y="98"/>
                  </a:lnTo>
                  <a:lnTo>
                    <a:pt x="37" y="97"/>
                  </a:lnTo>
                  <a:lnTo>
                    <a:pt x="37" y="97"/>
                  </a:lnTo>
                  <a:lnTo>
                    <a:pt x="37" y="97"/>
                  </a:lnTo>
                  <a:lnTo>
                    <a:pt x="37" y="97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41" y="99"/>
                  </a:lnTo>
                  <a:lnTo>
                    <a:pt x="41" y="99"/>
                  </a:lnTo>
                  <a:lnTo>
                    <a:pt x="41" y="97"/>
                  </a:lnTo>
                  <a:lnTo>
                    <a:pt x="41" y="97"/>
                  </a:lnTo>
                  <a:lnTo>
                    <a:pt x="41" y="97"/>
                  </a:lnTo>
                  <a:lnTo>
                    <a:pt x="40" y="96"/>
                  </a:lnTo>
                  <a:lnTo>
                    <a:pt x="40" y="96"/>
                  </a:lnTo>
                  <a:lnTo>
                    <a:pt x="40" y="96"/>
                  </a:lnTo>
                  <a:lnTo>
                    <a:pt x="39" y="95"/>
                  </a:lnTo>
                  <a:lnTo>
                    <a:pt x="39" y="95"/>
                  </a:lnTo>
                  <a:lnTo>
                    <a:pt x="38" y="94"/>
                  </a:lnTo>
                  <a:lnTo>
                    <a:pt x="38" y="94"/>
                  </a:lnTo>
                  <a:lnTo>
                    <a:pt x="38" y="94"/>
                  </a:lnTo>
                  <a:lnTo>
                    <a:pt x="38" y="94"/>
                  </a:lnTo>
                  <a:lnTo>
                    <a:pt x="38" y="94"/>
                  </a:lnTo>
                  <a:lnTo>
                    <a:pt x="37" y="94"/>
                  </a:lnTo>
                  <a:lnTo>
                    <a:pt x="37" y="94"/>
                  </a:lnTo>
                  <a:lnTo>
                    <a:pt x="37" y="94"/>
                  </a:lnTo>
                  <a:lnTo>
                    <a:pt x="37" y="94"/>
                  </a:lnTo>
                  <a:lnTo>
                    <a:pt x="37" y="94"/>
                  </a:lnTo>
                  <a:lnTo>
                    <a:pt x="36" y="94"/>
                  </a:lnTo>
                  <a:lnTo>
                    <a:pt x="35" y="95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31" y="90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7" y="87"/>
                  </a:lnTo>
                  <a:lnTo>
                    <a:pt x="27" y="87"/>
                  </a:lnTo>
                  <a:lnTo>
                    <a:pt x="27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6"/>
                  </a:lnTo>
                  <a:lnTo>
                    <a:pt x="25" y="86"/>
                  </a:lnTo>
                  <a:lnTo>
                    <a:pt x="25" y="86"/>
                  </a:lnTo>
                  <a:lnTo>
                    <a:pt x="25" y="86"/>
                  </a:lnTo>
                  <a:lnTo>
                    <a:pt x="24" y="86"/>
                  </a:lnTo>
                  <a:lnTo>
                    <a:pt x="23" y="86"/>
                  </a:lnTo>
                  <a:lnTo>
                    <a:pt x="23" y="86"/>
                  </a:lnTo>
                  <a:lnTo>
                    <a:pt x="23" y="86"/>
                  </a:lnTo>
                  <a:lnTo>
                    <a:pt x="23" y="87"/>
                  </a:lnTo>
                  <a:lnTo>
                    <a:pt x="22" y="87"/>
                  </a:lnTo>
                  <a:lnTo>
                    <a:pt x="22" y="87"/>
                  </a:lnTo>
                  <a:lnTo>
                    <a:pt x="22" y="87"/>
                  </a:lnTo>
                  <a:lnTo>
                    <a:pt x="22" y="87"/>
                  </a:lnTo>
                  <a:lnTo>
                    <a:pt x="22" y="87"/>
                  </a:lnTo>
                  <a:lnTo>
                    <a:pt x="22" y="88"/>
                  </a:lnTo>
                  <a:lnTo>
                    <a:pt x="22" y="88"/>
                  </a:lnTo>
                  <a:lnTo>
                    <a:pt x="22" y="88"/>
                  </a:lnTo>
                  <a:lnTo>
                    <a:pt x="22" y="88"/>
                  </a:lnTo>
                  <a:lnTo>
                    <a:pt x="22" y="88"/>
                  </a:lnTo>
                  <a:lnTo>
                    <a:pt x="22" y="88"/>
                  </a:lnTo>
                  <a:lnTo>
                    <a:pt x="22" y="88"/>
                  </a:lnTo>
                  <a:lnTo>
                    <a:pt x="22" y="88"/>
                  </a:lnTo>
                  <a:lnTo>
                    <a:pt x="22" y="88"/>
                  </a:lnTo>
                  <a:lnTo>
                    <a:pt x="22" y="88"/>
                  </a:lnTo>
                  <a:lnTo>
                    <a:pt x="21" y="88"/>
                  </a:lnTo>
                  <a:lnTo>
                    <a:pt x="21" y="88"/>
                  </a:lnTo>
                  <a:lnTo>
                    <a:pt x="18" y="88"/>
                  </a:lnTo>
                  <a:lnTo>
                    <a:pt x="17" y="87"/>
                  </a:lnTo>
                  <a:lnTo>
                    <a:pt x="15" y="86"/>
                  </a:lnTo>
                  <a:lnTo>
                    <a:pt x="15" y="86"/>
                  </a:lnTo>
                  <a:lnTo>
                    <a:pt x="8" y="85"/>
                  </a:lnTo>
                  <a:lnTo>
                    <a:pt x="7" y="85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1" y="86"/>
                  </a:lnTo>
                  <a:lnTo>
                    <a:pt x="1" y="86"/>
                  </a:lnTo>
                  <a:lnTo>
                    <a:pt x="1" y="86"/>
                  </a:lnTo>
                  <a:lnTo>
                    <a:pt x="1" y="86"/>
                  </a:lnTo>
                  <a:lnTo>
                    <a:pt x="1" y="86"/>
                  </a:lnTo>
                  <a:lnTo>
                    <a:pt x="1" y="86"/>
                  </a:lnTo>
                  <a:lnTo>
                    <a:pt x="1" y="86"/>
                  </a:lnTo>
                  <a:lnTo>
                    <a:pt x="1" y="86"/>
                  </a:lnTo>
                  <a:lnTo>
                    <a:pt x="1" y="86"/>
                  </a:lnTo>
                  <a:lnTo>
                    <a:pt x="1" y="86"/>
                  </a:lnTo>
                  <a:lnTo>
                    <a:pt x="1" y="86"/>
                  </a:lnTo>
                  <a:lnTo>
                    <a:pt x="1" y="86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5"/>
                  </a:lnTo>
                  <a:lnTo>
                    <a:pt x="1" y="80"/>
                  </a:lnTo>
                  <a:lnTo>
                    <a:pt x="2" y="79"/>
                  </a:lnTo>
                  <a:lnTo>
                    <a:pt x="2" y="79"/>
                  </a:lnTo>
                  <a:lnTo>
                    <a:pt x="3" y="79"/>
                  </a:lnTo>
                  <a:lnTo>
                    <a:pt x="4" y="79"/>
                  </a:lnTo>
                  <a:lnTo>
                    <a:pt x="5" y="79"/>
                  </a:lnTo>
                  <a:lnTo>
                    <a:pt x="5" y="79"/>
                  </a:lnTo>
                  <a:lnTo>
                    <a:pt x="5" y="79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6" y="79"/>
                  </a:lnTo>
                  <a:lnTo>
                    <a:pt x="6" y="79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5" y="77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4" y="75"/>
                  </a:lnTo>
                  <a:lnTo>
                    <a:pt x="4" y="75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3"/>
                  </a:lnTo>
                  <a:lnTo>
                    <a:pt x="5" y="73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7" y="70"/>
                  </a:lnTo>
                  <a:lnTo>
                    <a:pt x="6" y="70"/>
                  </a:lnTo>
                  <a:lnTo>
                    <a:pt x="7" y="68"/>
                  </a:lnTo>
                  <a:lnTo>
                    <a:pt x="8" y="65"/>
                  </a:lnTo>
                  <a:lnTo>
                    <a:pt x="8" y="64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59"/>
                  </a:lnTo>
                  <a:lnTo>
                    <a:pt x="7" y="57"/>
                  </a:lnTo>
                  <a:lnTo>
                    <a:pt x="7" y="57"/>
                  </a:lnTo>
                  <a:lnTo>
                    <a:pt x="7" y="55"/>
                  </a:lnTo>
                  <a:lnTo>
                    <a:pt x="7" y="55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3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1" y="50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3" y="46"/>
                  </a:lnTo>
                  <a:lnTo>
                    <a:pt x="14" y="46"/>
                  </a:lnTo>
                  <a:lnTo>
                    <a:pt x="16" y="45"/>
                  </a:lnTo>
                  <a:lnTo>
                    <a:pt x="20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3" y="41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0"/>
                  </a:lnTo>
                  <a:lnTo>
                    <a:pt x="26" y="40"/>
                  </a:lnTo>
                  <a:lnTo>
                    <a:pt x="28" y="39"/>
                  </a:lnTo>
                  <a:lnTo>
                    <a:pt x="29" y="38"/>
                  </a:lnTo>
                  <a:lnTo>
                    <a:pt x="31" y="37"/>
                  </a:lnTo>
                  <a:lnTo>
                    <a:pt x="32" y="37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7" y="36"/>
                  </a:lnTo>
                  <a:lnTo>
                    <a:pt x="37" y="36"/>
                  </a:lnTo>
                  <a:lnTo>
                    <a:pt x="37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9" y="36"/>
                  </a:lnTo>
                  <a:lnTo>
                    <a:pt x="42" y="35"/>
                  </a:lnTo>
                  <a:lnTo>
                    <a:pt x="42" y="33"/>
                  </a:lnTo>
                  <a:lnTo>
                    <a:pt x="42" y="33"/>
                  </a:lnTo>
                  <a:lnTo>
                    <a:pt x="42" y="33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2" y="30"/>
                  </a:lnTo>
                  <a:lnTo>
                    <a:pt x="43" y="29"/>
                  </a:lnTo>
                  <a:lnTo>
                    <a:pt x="44" y="26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6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1" y="24"/>
                  </a:lnTo>
                  <a:lnTo>
                    <a:pt x="51" y="24"/>
                  </a:lnTo>
                  <a:lnTo>
                    <a:pt x="51" y="24"/>
                  </a:lnTo>
                  <a:lnTo>
                    <a:pt x="52" y="24"/>
                  </a:lnTo>
                  <a:lnTo>
                    <a:pt x="52" y="23"/>
                  </a:lnTo>
                  <a:lnTo>
                    <a:pt x="55" y="20"/>
                  </a:lnTo>
                  <a:lnTo>
                    <a:pt x="56" y="19"/>
                  </a:lnTo>
                  <a:lnTo>
                    <a:pt x="56" y="19"/>
                  </a:lnTo>
                  <a:lnTo>
                    <a:pt x="56" y="19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61" y="19"/>
                  </a:lnTo>
                  <a:lnTo>
                    <a:pt x="61" y="19"/>
                  </a:lnTo>
                  <a:lnTo>
                    <a:pt x="61" y="20"/>
                  </a:lnTo>
                  <a:lnTo>
                    <a:pt x="62" y="20"/>
                  </a:lnTo>
                  <a:lnTo>
                    <a:pt x="62" y="20"/>
                  </a:lnTo>
                  <a:lnTo>
                    <a:pt x="62" y="20"/>
                  </a:lnTo>
                  <a:lnTo>
                    <a:pt x="62" y="20"/>
                  </a:lnTo>
                  <a:lnTo>
                    <a:pt x="62" y="20"/>
                  </a:lnTo>
                  <a:lnTo>
                    <a:pt x="65" y="18"/>
                  </a:lnTo>
                  <a:lnTo>
                    <a:pt x="64" y="16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4" y="14"/>
                  </a:lnTo>
                  <a:lnTo>
                    <a:pt x="65" y="14"/>
                  </a:lnTo>
                  <a:lnTo>
                    <a:pt x="65" y="14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7" y="10"/>
                  </a:lnTo>
                  <a:lnTo>
                    <a:pt x="67" y="11"/>
                  </a:lnTo>
                  <a:lnTo>
                    <a:pt x="68" y="11"/>
                  </a:lnTo>
                  <a:lnTo>
                    <a:pt x="68" y="11"/>
                  </a:lnTo>
                  <a:lnTo>
                    <a:pt x="68" y="11"/>
                  </a:lnTo>
                  <a:lnTo>
                    <a:pt x="68" y="11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8" y="13"/>
                  </a:lnTo>
                  <a:lnTo>
                    <a:pt x="69" y="13"/>
                  </a:lnTo>
                  <a:lnTo>
                    <a:pt x="69" y="13"/>
                  </a:lnTo>
                  <a:lnTo>
                    <a:pt x="70" y="15"/>
                  </a:lnTo>
                  <a:lnTo>
                    <a:pt x="70" y="16"/>
                  </a:lnTo>
                  <a:lnTo>
                    <a:pt x="71" y="15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5"/>
                  </a:lnTo>
                  <a:lnTo>
                    <a:pt x="73" y="17"/>
                  </a:lnTo>
                  <a:lnTo>
                    <a:pt x="74" y="18"/>
                  </a:lnTo>
                  <a:lnTo>
                    <a:pt x="76" y="20"/>
                  </a:lnTo>
                  <a:lnTo>
                    <a:pt x="77" y="18"/>
                  </a:lnTo>
                  <a:lnTo>
                    <a:pt x="76" y="17"/>
                  </a:lnTo>
                  <a:lnTo>
                    <a:pt x="76" y="17"/>
                  </a:lnTo>
                  <a:lnTo>
                    <a:pt x="76" y="17"/>
                  </a:lnTo>
                  <a:lnTo>
                    <a:pt x="76" y="14"/>
                  </a:lnTo>
                  <a:lnTo>
                    <a:pt x="75" y="14"/>
                  </a:lnTo>
                  <a:lnTo>
                    <a:pt x="75" y="14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73" y="13"/>
                  </a:lnTo>
                  <a:lnTo>
                    <a:pt x="74" y="11"/>
                  </a:lnTo>
                  <a:lnTo>
                    <a:pt x="75" y="11"/>
                  </a:lnTo>
                  <a:lnTo>
                    <a:pt x="75" y="10"/>
                  </a:lnTo>
                  <a:lnTo>
                    <a:pt x="75" y="10"/>
                  </a:lnTo>
                  <a:lnTo>
                    <a:pt x="75" y="11"/>
                  </a:lnTo>
                  <a:lnTo>
                    <a:pt x="75" y="11"/>
                  </a:lnTo>
                  <a:lnTo>
                    <a:pt x="76" y="12"/>
                  </a:lnTo>
                  <a:lnTo>
                    <a:pt x="76" y="13"/>
                  </a:lnTo>
                  <a:lnTo>
                    <a:pt x="76" y="13"/>
                  </a:lnTo>
                  <a:lnTo>
                    <a:pt x="76" y="14"/>
                  </a:lnTo>
                  <a:lnTo>
                    <a:pt x="76" y="13"/>
                  </a:lnTo>
                  <a:lnTo>
                    <a:pt x="76" y="13"/>
                  </a:lnTo>
                  <a:lnTo>
                    <a:pt x="77" y="11"/>
                  </a:lnTo>
                  <a:lnTo>
                    <a:pt x="79" y="10"/>
                  </a:lnTo>
                  <a:lnTo>
                    <a:pt x="78" y="10"/>
                  </a:lnTo>
                  <a:lnTo>
                    <a:pt x="78" y="9"/>
                  </a:lnTo>
                  <a:lnTo>
                    <a:pt x="78" y="9"/>
                  </a:lnTo>
                  <a:lnTo>
                    <a:pt x="78" y="9"/>
                  </a:lnTo>
                  <a:lnTo>
                    <a:pt x="77" y="9"/>
                  </a:lnTo>
                  <a:lnTo>
                    <a:pt x="76" y="10"/>
                  </a:lnTo>
                  <a:lnTo>
                    <a:pt x="77" y="8"/>
                  </a:lnTo>
                  <a:lnTo>
                    <a:pt x="78" y="8"/>
                  </a:lnTo>
                  <a:lnTo>
                    <a:pt x="78" y="7"/>
                  </a:lnTo>
                  <a:lnTo>
                    <a:pt x="79" y="4"/>
                  </a:lnTo>
                  <a:lnTo>
                    <a:pt x="80" y="1"/>
                  </a:lnTo>
                  <a:lnTo>
                    <a:pt x="81" y="1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2" y="0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85" y="1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9" y="6"/>
                  </a:lnTo>
                  <a:lnTo>
                    <a:pt x="90" y="7"/>
                  </a:lnTo>
                  <a:lnTo>
                    <a:pt x="90" y="7"/>
                  </a:lnTo>
                  <a:lnTo>
                    <a:pt x="93" y="8"/>
                  </a:lnTo>
                  <a:lnTo>
                    <a:pt x="93" y="8"/>
                  </a:lnTo>
                  <a:lnTo>
                    <a:pt x="98" y="10"/>
                  </a:lnTo>
                  <a:lnTo>
                    <a:pt x="102" y="10"/>
                  </a:lnTo>
                  <a:lnTo>
                    <a:pt x="102" y="10"/>
                  </a:lnTo>
                  <a:lnTo>
                    <a:pt x="102" y="10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103" y="12"/>
                  </a:lnTo>
                  <a:lnTo>
                    <a:pt x="103" y="12"/>
                  </a:lnTo>
                  <a:lnTo>
                    <a:pt x="103" y="12"/>
                  </a:lnTo>
                  <a:lnTo>
                    <a:pt x="103" y="12"/>
                  </a:lnTo>
                  <a:lnTo>
                    <a:pt x="103" y="12"/>
                  </a:lnTo>
                  <a:lnTo>
                    <a:pt x="104" y="12"/>
                  </a:lnTo>
                  <a:lnTo>
                    <a:pt x="104" y="12"/>
                  </a:lnTo>
                  <a:lnTo>
                    <a:pt x="104" y="12"/>
                  </a:lnTo>
                  <a:lnTo>
                    <a:pt x="105" y="13"/>
                  </a:lnTo>
                  <a:lnTo>
                    <a:pt x="105" y="13"/>
                  </a:lnTo>
                  <a:lnTo>
                    <a:pt x="106" y="13"/>
                  </a:lnTo>
                  <a:lnTo>
                    <a:pt x="106" y="13"/>
                  </a:lnTo>
                  <a:lnTo>
                    <a:pt x="107" y="13"/>
                  </a:lnTo>
                  <a:lnTo>
                    <a:pt x="107" y="14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09" y="14"/>
                  </a:lnTo>
                  <a:lnTo>
                    <a:pt x="111" y="14"/>
                  </a:lnTo>
                  <a:lnTo>
                    <a:pt x="114" y="16"/>
                  </a:lnTo>
                  <a:lnTo>
                    <a:pt x="114" y="16"/>
                  </a:lnTo>
                  <a:lnTo>
                    <a:pt x="115" y="17"/>
                  </a:lnTo>
                  <a:lnTo>
                    <a:pt x="115" y="17"/>
                  </a:lnTo>
                  <a:lnTo>
                    <a:pt x="115" y="17"/>
                  </a:lnTo>
                  <a:lnTo>
                    <a:pt x="117" y="18"/>
                  </a:lnTo>
                  <a:lnTo>
                    <a:pt x="117" y="18"/>
                  </a:lnTo>
                  <a:lnTo>
                    <a:pt x="117" y="18"/>
                  </a:lnTo>
                  <a:lnTo>
                    <a:pt x="118" y="19"/>
                  </a:lnTo>
                  <a:lnTo>
                    <a:pt x="120" y="19"/>
                  </a:lnTo>
                  <a:lnTo>
                    <a:pt x="122" y="21"/>
                  </a:lnTo>
                  <a:lnTo>
                    <a:pt x="123" y="21"/>
                  </a:lnTo>
                  <a:lnTo>
                    <a:pt x="124" y="23"/>
                  </a:lnTo>
                  <a:lnTo>
                    <a:pt x="124" y="23"/>
                  </a:lnTo>
                  <a:lnTo>
                    <a:pt x="124" y="23"/>
                  </a:lnTo>
                  <a:lnTo>
                    <a:pt x="124" y="23"/>
                  </a:lnTo>
                  <a:lnTo>
                    <a:pt x="124" y="23"/>
                  </a:lnTo>
                  <a:lnTo>
                    <a:pt x="125" y="24"/>
                  </a:lnTo>
                  <a:lnTo>
                    <a:pt x="125" y="24"/>
                  </a:lnTo>
                  <a:lnTo>
                    <a:pt x="125" y="24"/>
                  </a:lnTo>
                  <a:lnTo>
                    <a:pt x="128" y="27"/>
                  </a:lnTo>
                  <a:lnTo>
                    <a:pt x="128" y="27"/>
                  </a:lnTo>
                  <a:lnTo>
                    <a:pt x="128" y="28"/>
                  </a:lnTo>
                  <a:lnTo>
                    <a:pt x="129" y="28"/>
                  </a:lnTo>
                  <a:lnTo>
                    <a:pt x="130" y="29"/>
                  </a:lnTo>
                  <a:lnTo>
                    <a:pt x="131" y="29"/>
                  </a:lnTo>
                  <a:lnTo>
                    <a:pt x="131" y="30"/>
                  </a:lnTo>
                  <a:lnTo>
                    <a:pt x="132" y="31"/>
                  </a:lnTo>
                  <a:lnTo>
                    <a:pt x="132" y="32"/>
                  </a:lnTo>
                  <a:lnTo>
                    <a:pt x="133" y="32"/>
                  </a:lnTo>
                  <a:lnTo>
                    <a:pt x="134" y="33"/>
                  </a:lnTo>
                  <a:lnTo>
                    <a:pt x="138" y="35"/>
                  </a:lnTo>
                  <a:lnTo>
                    <a:pt x="141" y="37"/>
                  </a:lnTo>
                  <a:lnTo>
                    <a:pt x="141" y="37"/>
                  </a:lnTo>
                  <a:lnTo>
                    <a:pt x="141" y="37"/>
                  </a:lnTo>
                  <a:lnTo>
                    <a:pt x="141" y="37"/>
                  </a:lnTo>
                  <a:lnTo>
                    <a:pt x="141" y="37"/>
                  </a:lnTo>
                  <a:lnTo>
                    <a:pt x="142" y="38"/>
                  </a:lnTo>
                  <a:lnTo>
                    <a:pt x="142" y="38"/>
                  </a:lnTo>
                  <a:lnTo>
                    <a:pt x="141" y="38"/>
                  </a:lnTo>
                  <a:lnTo>
                    <a:pt x="141" y="38"/>
                  </a:lnTo>
                  <a:lnTo>
                    <a:pt x="141" y="38"/>
                  </a:lnTo>
                  <a:lnTo>
                    <a:pt x="141" y="38"/>
                  </a:lnTo>
                  <a:lnTo>
                    <a:pt x="141" y="38"/>
                  </a:lnTo>
                  <a:lnTo>
                    <a:pt x="141" y="39"/>
                  </a:lnTo>
                  <a:lnTo>
                    <a:pt x="141" y="39"/>
                  </a:lnTo>
                  <a:lnTo>
                    <a:pt x="141" y="39"/>
                  </a:lnTo>
                  <a:lnTo>
                    <a:pt x="141" y="39"/>
                  </a:lnTo>
                  <a:lnTo>
                    <a:pt x="141" y="39"/>
                  </a:lnTo>
                  <a:lnTo>
                    <a:pt x="141" y="40"/>
                  </a:lnTo>
                  <a:lnTo>
                    <a:pt x="141" y="40"/>
                  </a:lnTo>
                  <a:lnTo>
                    <a:pt x="141" y="40"/>
                  </a:lnTo>
                  <a:lnTo>
                    <a:pt x="144" y="43"/>
                  </a:lnTo>
                  <a:lnTo>
                    <a:pt x="144" y="43"/>
                  </a:lnTo>
                  <a:lnTo>
                    <a:pt x="144" y="43"/>
                  </a:lnTo>
                  <a:lnTo>
                    <a:pt x="145" y="43"/>
                  </a:lnTo>
                  <a:lnTo>
                    <a:pt x="149" y="46"/>
                  </a:lnTo>
                  <a:lnTo>
                    <a:pt x="150" y="47"/>
                  </a:lnTo>
                  <a:lnTo>
                    <a:pt x="153" y="48"/>
                  </a:lnTo>
                  <a:lnTo>
                    <a:pt x="155" y="50"/>
                  </a:lnTo>
                  <a:lnTo>
                    <a:pt x="157" y="51"/>
                  </a:lnTo>
                  <a:lnTo>
                    <a:pt x="158" y="53"/>
                  </a:lnTo>
                  <a:lnTo>
                    <a:pt x="162" y="57"/>
                  </a:lnTo>
                  <a:lnTo>
                    <a:pt x="162" y="57"/>
                  </a:lnTo>
                  <a:lnTo>
                    <a:pt x="162" y="57"/>
                  </a:lnTo>
                  <a:lnTo>
                    <a:pt x="162" y="57"/>
                  </a:lnTo>
                  <a:lnTo>
                    <a:pt x="163" y="59"/>
                  </a:lnTo>
                  <a:lnTo>
                    <a:pt x="163" y="59"/>
                  </a:lnTo>
                  <a:lnTo>
                    <a:pt x="163" y="59"/>
                  </a:lnTo>
                  <a:lnTo>
                    <a:pt x="163" y="59"/>
                  </a:lnTo>
                  <a:lnTo>
                    <a:pt x="163" y="59"/>
                  </a:lnTo>
                  <a:lnTo>
                    <a:pt x="163" y="59"/>
                  </a:lnTo>
                  <a:lnTo>
                    <a:pt x="163" y="59"/>
                  </a:lnTo>
                  <a:lnTo>
                    <a:pt x="163" y="59"/>
                  </a:lnTo>
                  <a:lnTo>
                    <a:pt x="163" y="59"/>
                  </a:lnTo>
                  <a:lnTo>
                    <a:pt x="163" y="59"/>
                  </a:lnTo>
                  <a:lnTo>
                    <a:pt x="163" y="60"/>
                  </a:lnTo>
                  <a:lnTo>
                    <a:pt x="164" y="60"/>
                  </a:lnTo>
                  <a:lnTo>
                    <a:pt x="164" y="60"/>
                  </a:lnTo>
                  <a:lnTo>
                    <a:pt x="165" y="62"/>
                  </a:lnTo>
                  <a:lnTo>
                    <a:pt x="165" y="62"/>
                  </a:lnTo>
                  <a:lnTo>
                    <a:pt x="169" y="64"/>
                  </a:lnTo>
                  <a:lnTo>
                    <a:pt x="169" y="65"/>
                  </a:lnTo>
                  <a:lnTo>
                    <a:pt x="172" y="67"/>
                  </a:lnTo>
                  <a:lnTo>
                    <a:pt x="172" y="67"/>
                  </a:lnTo>
                  <a:lnTo>
                    <a:pt x="174" y="67"/>
                  </a:lnTo>
                  <a:lnTo>
                    <a:pt x="174" y="67"/>
                  </a:lnTo>
                  <a:lnTo>
                    <a:pt x="174" y="67"/>
                  </a:lnTo>
                  <a:lnTo>
                    <a:pt x="174" y="67"/>
                  </a:lnTo>
                  <a:lnTo>
                    <a:pt x="174" y="67"/>
                  </a:lnTo>
                  <a:lnTo>
                    <a:pt x="175" y="67"/>
                  </a:lnTo>
                  <a:lnTo>
                    <a:pt x="175" y="67"/>
                  </a:lnTo>
                  <a:lnTo>
                    <a:pt x="175" y="67"/>
                  </a:lnTo>
                  <a:lnTo>
                    <a:pt x="175" y="67"/>
                  </a:lnTo>
                  <a:lnTo>
                    <a:pt x="175" y="67"/>
                  </a:lnTo>
                  <a:lnTo>
                    <a:pt x="175" y="67"/>
                  </a:lnTo>
                  <a:lnTo>
                    <a:pt x="175" y="67"/>
                  </a:lnTo>
                  <a:lnTo>
                    <a:pt x="175" y="67"/>
                  </a:lnTo>
                  <a:lnTo>
                    <a:pt x="175" y="67"/>
                  </a:lnTo>
                  <a:lnTo>
                    <a:pt x="175" y="67"/>
                  </a:lnTo>
                  <a:lnTo>
                    <a:pt x="175" y="67"/>
                  </a:lnTo>
                  <a:lnTo>
                    <a:pt x="175" y="67"/>
                  </a:lnTo>
                  <a:lnTo>
                    <a:pt x="175" y="67"/>
                  </a:lnTo>
                  <a:lnTo>
                    <a:pt x="175" y="68"/>
                  </a:lnTo>
                  <a:lnTo>
                    <a:pt x="175" y="68"/>
                  </a:lnTo>
                  <a:lnTo>
                    <a:pt x="175" y="68"/>
                  </a:lnTo>
                  <a:lnTo>
                    <a:pt x="175" y="68"/>
                  </a:lnTo>
                  <a:lnTo>
                    <a:pt x="175" y="68"/>
                  </a:lnTo>
                  <a:lnTo>
                    <a:pt x="175" y="68"/>
                  </a:lnTo>
                  <a:lnTo>
                    <a:pt x="175" y="68"/>
                  </a:lnTo>
                  <a:lnTo>
                    <a:pt x="175" y="68"/>
                  </a:lnTo>
                  <a:lnTo>
                    <a:pt x="175" y="68"/>
                  </a:lnTo>
                  <a:lnTo>
                    <a:pt x="175" y="68"/>
                  </a:lnTo>
                  <a:lnTo>
                    <a:pt x="176" y="68"/>
                  </a:lnTo>
                  <a:lnTo>
                    <a:pt x="176" y="68"/>
                  </a:lnTo>
                  <a:lnTo>
                    <a:pt x="176" y="68"/>
                  </a:lnTo>
                  <a:lnTo>
                    <a:pt x="176" y="68"/>
                  </a:lnTo>
                  <a:lnTo>
                    <a:pt x="176" y="68"/>
                  </a:lnTo>
                  <a:lnTo>
                    <a:pt x="176" y="68"/>
                  </a:lnTo>
                  <a:lnTo>
                    <a:pt x="176" y="69"/>
                  </a:lnTo>
                  <a:lnTo>
                    <a:pt x="176" y="69"/>
                  </a:lnTo>
                  <a:lnTo>
                    <a:pt x="176" y="69"/>
                  </a:lnTo>
                  <a:lnTo>
                    <a:pt x="176" y="69"/>
                  </a:lnTo>
                  <a:lnTo>
                    <a:pt x="176" y="69"/>
                  </a:lnTo>
                  <a:lnTo>
                    <a:pt x="176" y="69"/>
                  </a:lnTo>
                  <a:lnTo>
                    <a:pt x="177" y="69"/>
                  </a:lnTo>
                  <a:lnTo>
                    <a:pt x="177" y="69"/>
                  </a:lnTo>
                  <a:lnTo>
                    <a:pt x="177" y="69"/>
                  </a:lnTo>
                  <a:lnTo>
                    <a:pt x="177" y="69"/>
                  </a:lnTo>
                  <a:lnTo>
                    <a:pt x="177" y="69"/>
                  </a:lnTo>
                  <a:lnTo>
                    <a:pt x="178" y="70"/>
                  </a:lnTo>
                  <a:lnTo>
                    <a:pt x="178" y="71"/>
                  </a:lnTo>
                  <a:lnTo>
                    <a:pt x="178" y="71"/>
                  </a:lnTo>
                  <a:lnTo>
                    <a:pt x="178" y="71"/>
                  </a:lnTo>
                  <a:lnTo>
                    <a:pt x="179" y="72"/>
                  </a:lnTo>
                  <a:lnTo>
                    <a:pt x="179" y="72"/>
                  </a:lnTo>
                  <a:lnTo>
                    <a:pt x="179" y="72"/>
                  </a:lnTo>
                  <a:lnTo>
                    <a:pt x="179" y="72"/>
                  </a:lnTo>
                  <a:lnTo>
                    <a:pt x="178" y="74"/>
                  </a:lnTo>
                  <a:lnTo>
                    <a:pt x="178" y="74"/>
                  </a:lnTo>
                  <a:lnTo>
                    <a:pt x="178" y="74"/>
                  </a:lnTo>
                  <a:lnTo>
                    <a:pt x="178" y="74"/>
                  </a:lnTo>
                  <a:lnTo>
                    <a:pt x="178" y="74"/>
                  </a:lnTo>
                  <a:lnTo>
                    <a:pt x="178" y="74"/>
                  </a:lnTo>
                  <a:lnTo>
                    <a:pt x="178" y="75"/>
                  </a:lnTo>
                  <a:lnTo>
                    <a:pt x="178" y="75"/>
                  </a:lnTo>
                  <a:lnTo>
                    <a:pt x="178" y="75"/>
                  </a:lnTo>
                  <a:lnTo>
                    <a:pt x="178" y="75"/>
                  </a:lnTo>
                  <a:lnTo>
                    <a:pt x="179" y="75"/>
                  </a:lnTo>
                  <a:lnTo>
                    <a:pt x="179" y="75"/>
                  </a:lnTo>
                  <a:lnTo>
                    <a:pt x="179" y="76"/>
                  </a:lnTo>
                  <a:lnTo>
                    <a:pt x="180" y="76"/>
                  </a:lnTo>
                  <a:lnTo>
                    <a:pt x="180" y="76"/>
                  </a:lnTo>
                  <a:lnTo>
                    <a:pt x="180" y="76"/>
                  </a:lnTo>
                  <a:lnTo>
                    <a:pt x="180" y="76"/>
                  </a:lnTo>
                  <a:lnTo>
                    <a:pt x="180" y="76"/>
                  </a:lnTo>
                  <a:lnTo>
                    <a:pt x="180" y="76"/>
                  </a:lnTo>
                  <a:lnTo>
                    <a:pt x="181" y="76"/>
                  </a:lnTo>
                  <a:lnTo>
                    <a:pt x="181" y="76"/>
                  </a:lnTo>
                  <a:lnTo>
                    <a:pt x="181" y="76"/>
                  </a:lnTo>
                  <a:lnTo>
                    <a:pt x="181" y="76"/>
                  </a:lnTo>
                  <a:lnTo>
                    <a:pt x="181" y="76"/>
                  </a:lnTo>
                  <a:lnTo>
                    <a:pt x="182" y="78"/>
                  </a:lnTo>
                  <a:lnTo>
                    <a:pt x="182" y="78"/>
                  </a:lnTo>
                  <a:lnTo>
                    <a:pt x="182" y="78"/>
                  </a:lnTo>
                  <a:lnTo>
                    <a:pt x="182" y="79"/>
                  </a:lnTo>
                  <a:lnTo>
                    <a:pt x="182" y="79"/>
                  </a:lnTo>
                  <a:lnTo>
                    <a:pt x="182" y="79"/>
                  </a:lnTo>
                  <a:lnTo>
                    <a:pt x="182" y="79"/>
                  </a:lnTo>
                  <a:lnTo>
                    <a:pt x="182" y="79"/>
                  </a:lnTo>
                  <a:lnTo>
                    <a:pt x="182" y="80"/>
                  </a:lnTo>
                  <a:lnTo>
                    <a:pt x="182" y="80"/>
                  </a:lnTo>
                  <a:lnTo>
                    <a:pt x="183" y="80"/>
                  </a:lnTo>
                  <a:lnTo>
                    <a:pt x="183" y="80"/>
                  </a:lnTo>
                  <a:lnTo>
                    <a:pt x="183" y="80"/>
                  </a:lnTo>
                  <a:lnTo>
                    <a:pt x="183" y="80"/>
                  </a:lnTo>
                  <a:lnTo>
                    <a:pt x="183" y="80"/>
                  </a:lnTo>
                  <a:lnTo>
                    <a:pt x="183" y="80"/>
                  </a:lnTo>
                  <a:lnTo>
                    <a:pt x="183" y="80"/>
                  </a:lnTo>
                  <a:lnTo>
                    <a:pt x="183" y="80"/>
                  </a:lnTo>
                  <a:lnTo>
                    <a:pt x="183" y="80"/>
                  </a:lnTo>
                  <a:lnTo>
                    <a:pt x="183" y="80"/>
                  </a:lnTo>
                  <a:lnTo>
                    <a:pt x="183" y="80"/>
                  </a:lnTo>
                  <a:lnTo>
                    <a:pt x="183" y="80"/>
                  </a:lnTo>
                  <a:lnTo>
                    <a:pt x="183" y="80"/>
                  </a:lnTo>
                  <a:lnTo>
                    <a:pt x="183" y="81"/>
                  </a:lnTo>
                  <a:lnTo>
                    <a:pt x="184" y="82"/>
                  </a:lnTo>
                  <a:lnTo>
                    <a:pt x="184" y="83"/>
                  </a:lnTo>
                  <a:lnTo>
                    <a:pt x="184" y="83"/>
                  </a:lnTo>
                  <a:lnTo>
                    <a:pt x="185" y="84"/>
                  </a:lnTo>
                  <a:lnTo>
                    <a:pt x="185" y="84"/>
                  </a:lnTo>
                  <a:lnTo>
                    <a:pt x="185" y="84"/>
                  </a:lnTo>
                  <a:lnTo>
                    <a:pt x="185" y="84"/>
                  </a:lnTo>
                  <a:lnTo>
                    <a:pt x="186" y="84"/>
                  </a:lnTo>
                  <a:lnTo>
                    <a:pt x="186" y="84"/>
                  </a:lnTo>
                  <a:lnTo>
                    <a:pt x="186" y="84"/>
                  </a:lnTo>
                  <a:lnTo>
                    <a:pt x="186" y="84"/>
                  </a:lnTo>
                  <a:lnTo>
                    <a:pt x="187" y="86"/>
                  </a:lnTo>
                  <a:lnTo>
                    <a:pt x="188" y="88"/>
                  </a:lnTo>
                  <a:lnTo>
                    <a:pt x="189" y="89"/>
                  </a:lnTo>
                  <a:lnTo>
                    <a:pt x="189" y="90"/>
                  </a:lnTo>
                  <a:lnTo>
                    <a:pt x="189" y="91"/>
                  </a:lnTo>
                  <a:lnTo>
                    <a:pt x="189" y="91"/>
                  </a:lnTo>
                  <a:lnTo>
                    <a:pt x="189" y="91"/>
                  </a:lnTo>
                  <a:lnTo>
                    <a:pt x="189" y="92"/>
                  </a:lnTo>
                  <a:lnTo>
                    <a:pt x="189" y="92"/>
                  </a:lnTo>
                  <a:lnTo>
                    <a:pt x="189" y="92"/>
                  </a:lnTo>
                  <a:lnTo>
                    <a:pt x="189" y="92"/>
                  </a:lnTo>
                  <a:lnTo>
                    <a:pt x="189" y="93"/>
                  </a:lnTo>
                  <a:lnTo>
                    <a:pt x="189" y="93"/>
                  </a:lnTo>
                  <a:lnTo>
                    <a:pt x="188" y="94"/>
                  </a:lnTo>
                  <a:lnTo>
                    <a:pt x="188" y="95"/>
                  </a:lnTo>
                  <a:lnTo>
                    <a:pt x="188" y="95"/>
                  </a:lnTo>
                  <a:lnTo>
                    <a:pt x="188" y="95"/>
                  </a:lnTo>
                  <a:lnTo>
                    <a:pt x="188" y="96"/>
                  </a:lnTo>
                  <a:lnTo>
                    <a:pt x="188" y="96"/>
                  </a:lnTo>
                  <a:lnTo>
                    <a:pt x="188" y="97"/>
                  </a:lnTo>
                  <a:lnTo>
                    <a:pt x="188" y="97"/>
                  </a:lnTo>
                  <a:lnTo>
                    <a:pt x="189" y="98"/>
                  </a:lnTo>
                  <a:lnTo>
                    <a:pt x="189" y="99"/>
                  </a:lnTo>
                  <a:lnTo>
                    <a:pt x="189" y="99"/>
                  </a:lnTo>
                  <a:lnTo>
                    <a:pt x="190" y="101"/>
                  </a:lnTo>
                  <a:lnTo>
                    <a:pt x="190" y="102"/>
                  </a:lnTo>
                  <a:lnTo>
                    <a:pt x="191" y="102"/>
                  </a:lnTo>
                  <a:lnTo>
                    <a:pt x="191" y="102"/>
                  </a:lnTo>
                  <a:lnTo>
                    <a:pt x="191" y="102"/>
                  </a:lnTo>
                  <a:lnTo>
                    <a:pt x="191" y="102"/>
                  </a:lnTo>
                  <a:lnTo>
                    <a:pt x="191" y="102"/>
                  </a:lnTo>
                  <a:lnTo>
                    <a:pt x="191" y="102"/>
                  </a:lnTo>
                  <a:lnTo>
                    <a:pt x="192" y="102"/>
                  </a:lnTo>
                  <a:lnTo>
                    <a:pt x="192" y="102"/>
                  </a:lnTo>
                  <a:lnTo>
                    <a:pt x="192" y="102"/>
                  </a:lnTo>
                  <a:lnTo>
                    <a:pt x="193" y="104"/>
                  </a:lnTo>
                  <a:lnTo>
                    <a:pt x="195" y="106"/>
                  </a:lnTo>
                  <a:lnTo>
                    <a:pt x="195" y="106"/>
                  </a:lnTo>
                  <a:lnTo>
                    <a:pt x="195" y="106"/>
                  </a:lnTo>
                  <a:lnTo>
                    <a:pt x="195" y="107"/>
                  </a:lnTo>
                  <a:lnTo>
                    <a:pt x="195" y="107"/>
                  </a:lnTo>
                  <a:lnTo>
                    <a:pt x="195" y="107"/>
                  </a:lnTo>
                  <a:lnTo>
                    <a:pt x="195" y="107"/>
                  </a:lnTo>
                  <a:lnTo>
                    <a:pt x="195" y="107"/>
                  </a:lnTo>
                  <a:lnTo>
                    <a:pt x="195" y="107"/>
                  </a:lnTo>
                  <a:lnTo>
                    <a:pt x="196" y="110"/>
                  </a:lnTo>
                  <a:lnTo>
                    <a:pt x="196" y="111"/>
                  </a:lnTo>
                  <a:lnTo>
                    <a:pt x="196" y="111"/>
                  </a:lnTo>
                  <a:lnTo>
                    <a:pt x="198" y="112"/>
                  </a:lnTo>
                  <a:lnTo>
                    <a:pt x="199" y="114"/>
                  </a:lnTo>
                  <a:lnTo>
                    <a:pt x="199" y="115"/>
                  </a:lnTo>
                  <a:lnTo>
                    <a:pt x="198" y="115"/>
                  </a:lnTo>
                  <a:lnTo>
                    <a:pt x="198" y="115"/>
                  </a:lnTo>
                  <a:lnTo>
                    <a:pt x="198" y="115"/>
                  </a:lnTo>
                  <a:lnTo>
                    <a:pt x="198" y="116"/>
                  </a:lnTo>
                  <a:lnTo>
                    <a:pt x="198" y="116"/>
                  </a:lnTo>
                  <a:lnTo>
                    <a:pt x="198" y="116"/>
                  </a:lnTo>
                  <a:lnTo>
                    <a:pt x="198" y="116"/>
                  </a:lnTo>
                  <a:lnTo>
                    <a:pt x="198" y="116"/>
                  </a:lnTo>
                  <a:lnTo>
                    <a:pt x="198" y="116"/>
                  </a:lnTo>
                  <a:lnTo>
                    <a:pt x="199" y="117"/>
                  </a:lnTo>
                  <a:lnTo>
                    <a:pt x="199" y="117"/>
                  </a:lnTo>
                  <a:lnTo>
                    <a:pt x="199" y="117"/>
                  </a:lnTo>
                  <a:lnTo>
                    <a:pt x="199" y="117"/>
                  </a:lnTo>
                  <a:lnTo>
                    <a:pt x="199" y="117"/>
                  </a:lnTo>
                  <a:lnTo>
                    <a:pt x="199" y="117"/>
                  </a:lnTo>
                  <a:lnTo>
                    <a:pt x="199" y="117"/>
                  </a:lnTo>
                  <a:lnTo>
                    <a:pt x="199" y="117"/>
                  </a:lnTo>
                  <a:lnTo>
                    <a:pt x="199" y="117"/>
                  </a:lnTo>
                  <a:lnTo>
                    <a:pt x="200" y="117"/>
                  </a:lnTo>
                  <a:lnTo>
                    <a:pt x="201" y="116"/>
                  </a:lnTo>
                  <a:lnTo>
                    <a:pt x="203" y="116"/>
                  </a:lnTo>
                  <a:lnTo>
                    <a:pt x="203" y="116"/>
                  </a:lnTo>
                  <a:lnTo>
                    <a:pt x="203" y="117"/>
                  </a:lnTo>
                  <a:lnTo>
                    <a:pt x="207" y="120"/>
                  </a:lnTo>
                  <a:lnTo>
                    <a:pt x="207" y="120"/>
                  </a:lnTo>
                  <a:lnTo>
                    <a:pt x="207" y="120"/>
                  </a:lnTo>
                  <a:lnTo>
                    <a:pt x="207" y="121"/>
                  </a:lnTo>
                  <a:lnTo>
                    <a:pt x="207" y="121"/>
                  </a:lnTo>
                  <a:lnTo>
                    <a:pt x="206" y="121"/>
                  </a:lnTo>
                  <a:lnTo>
                    <a:pt x="206" y="121"/>
                  </a:lnTo>
                  <a:lnTo>
                    <a:pt x="206" y="121"/>
                  </a:lnTo>
                  <a:lnTo>
                    <a:pt x="205" y="122"/>
                  </a:lnTo>
                  <a:lnTo>
                    <a:pt x="205" y="122"/>
                  </a:lnTo>
                  <a:lnTo>
                    <a:pt x="205" y="122"/>
                  </a:lnTo>
                  <a:lnTo>
                    <a:pt x="204" y="123"/>
                  </a:lnTo>
                  <a:lnTo>
                    <a:pt x="204" y="123"/>
                  </a:lnTo>
                  <a:lnTo>
                    <a:pt x="204" y="124"/>
                  </a:lnTo>
                  <a:lnTo>
                    <a:pt x="205" y="126"/>
                  </a:lnTo>
                  <a:lnTo>
                    <a:pt x="206" y="126"/>
                  </a:lnTo>
                  <a:lnTo>
                    <a:pt x="206" y="126"/>
                  </a:lnTo>
                  <a:lnTo>
                    <a:pt x="206" y="127"/>
                  </a:lnTo>
                  <a:lnTo>
                    <a:pt x="207" y="127"/>
                  </a:lnTo>
                  <a:lnTo>
                    <a:pt x="207" y="128"/>
                  </a:lnTo>
                  <a:lnTo>
                    <a:pt x="209" y="129"/>
                  </a:lnTo>
                  <a:lnTo>
                    <a:pt x="209" y="130"/>
                  </a:lnTo>
                  <a:lnTo>
                    <a:pt x="209" y="130"/>
                  </a:lnTo>
                  <a:lnTo>
                    <a:pt x="208" y="131"/>
                  </a:lnTo>
                  <a:lnTo>
                    <a:pt x="208" y="131"/>
                  </a:lnTo>
                  <a:lnTo>
                    <a:pt x="208" y="131"/>
                  </a:lnTo>
                  <a:lnTo>
                    <a:pt x="208" y="132"/>
                  </a:lnTo>
                  <a:lnTo>
                    <a:pt x="204" y="135"/>
                  </a:lnTo>
                  <a:lnTo>
                    <a:pt x="202" y="139"/>
                  </a:lnTo>
                  <a:lnTo>
                    <a:pt x="201" y="140"/>
                  </a:lnTo>
                  <a:lnTo>
                    <a:pt x="201" y="140"/>
                  </a:lnTo>
                  <a:lnTo>
                    <a:pt x="200" y="141"/>
                  </a:lnTo>
                  <a:lnTo>
                    <a:pt x="200" y="141"/>
                  </a:lnTo>
                  <a:lnTo>
                    <a:pt x="200" y="141"/>
                  </a:lnTo>
                  <a:lnTo>
                    <a:pt x="200" y="142"/>
                  </a:lnTo>
                  <a:lnTo>
                    <a:pt x="200" y="142"/>
                  </a:lnTo>
                  <a:lnTo>
                    <a:pt x="200" y="145"/>
                  </a:lnTo>
                  <a:lnTo>
                    <a:pt x="199" y="146"/>
                  </a:lnTo>
                  <a:lnTo>
                    <a:pt x="199" y="146"/>
                  </a:lnTo>
                  <a:lnTo>
                    <a:pt x="199" y="146"/>
                  </a:lnTo>
                  <a:lnTo>
                    <a:pt x="199" y="146"/>
                  </a:lnTo>
                  <a:lnTo>
                    <a:pt x="199" y="147"/>
                  </a:lnTo>
                  <a:lnTo>
                    <a:pt x="199" y="147"/>
                  </a:lnTo>
                  <a:lnTo>
                    <a:pt x="199" y="147"/>
                  </a:lnTo>
                  <a:lnTo>
                    <a:pt x="199" y="147"/>
                  </a:lnTo>
                  <a:lnTo>
                    <a:pt x="199" y="147"/>
                  </a:lnTo>
                  <a:lnTo>
                    <a:pt x="199" y="147"/>
                  </a:lnTo>
                  <a:lnTo>
                    <a:pt x="199" y="147"/>
                  </a:lnTo>
                  <a:lnTo>
                    <a:pt x="199" y="147"/>
                  </a:lnTo>
                  <a:lnTo>
                    <a:pt x="199" y="147"/>
                  </a:lnTo>
                  <a:lnTo>
                    <a:pt x="199" y="147"/>
                  </a:lnTo>
                  <a:lnTo>
                    <a:pt x="199" y="147"/>
                  </a:lnTo>
                  <a:lnTo>
                    <a:pt x="199" y="147"/>
                  </a:lnTo>
                  <a:lnTo>
                    <a:pt x="199" y="147"/>
                  </a:lnTo>
                  <a:lnTo>
                    <a:pt x="199" y="147"/>
                  </a:lnTo>
                  <a:lnTo>
                    <a:pt x="199" y="147"/>
                  </a:lnTo>
                  <a:lnTo>
                    <a:pt x="199" y="147"/>
                  </a:lnTo>
                  <a:lnTo>
                    <a:pt x="199" y="147"/>
                  </a:lnTo>
                  <a:lnTo>
                    <a:pt x="199" y="147"/>
                  </a:lnTo>
                  <a:lnTo>
                    <a:pt x="199" y="149"/>
                  </a:lnTo>
                  <a:lnTo>
                    <a:pt x="199" y="149"/>
                  </a:lnTo>
                  <a:lnTo>
                    <a:pt x="199" y="149"/>
                  </a:lnTo>
                  <a:lnTo>
                    <a:pt x="199" y="149"/>
                  </a:lnTo>
                  <a:lnTo>
                    <a:pt x="199" y="149"/>
                  </a:lnTo>
                  <a:lnTo>
                    <a:pt x="199" y="150"/>
                  </a:lnTo>
                  <a:lnTo>
                    <a:pt x="199" y="151"/>
                  </a:lnTo>
                  <a:lnTo>
                    <a:pt x="199" y="151"/>
                  </a:lnTo>
                  <a:lnTo>
                    <a:pt x="199" y="153"/>
                  </a:lnTo>
                  <a:lnTo>
                    <a:pt x="199" y="153"/>
                  </a:lnTo>
                  <a:lnTo>
                    <a:pt x="198" y="154"/>
                  </a:lnTo>
                  <a:lnTo>
                    <a:pt x="198" y="154"/>
                  </a:lnTo>
                  <a:lnTo>
                    <a:pt x="198" y="154"/>
                  </a:lnTo>
                  <a:lnTo>
                    <a:pt x="197" y="155"/>
                  </a:lnTo>
                  <a:lnTo>
                    <a:pt x="196" y="156"/>
                  </a:lnTo>
                  <a:lnTo>
                    <a:pt x="196" y="156"/>
                  </a:lnTo>
                  <a:lnTo>
                    <a:pt x="196" y="156"/>
                  </a:lnTo>
                  <a:lnTo>
                    <a:pt x="191" y="160"/>
                  </a:lnTo>
                  <a:lnTo>
                    <a:pt x="189" y="161"/>
                  </a:lnTo>
                  <a:lnTo>
                    <a:pt x="189" y="163"/>
                  </a:lnTo>
                  <a:lnTo>
                    <a:pt x="189" y="164"/>
                  </a:lnTo>
                  <a:lnTo>
                    <a:pt x="189" y="169"/>
                  </a:lnTo>
                  <a:lnTo>
                    <a:pt x="188" y="170"/>
                  </a:lnTo>
                  <a:lnTo>
                    <a:pt x="188" y="170"/>
                  </a:lnTo>
                  <a:lnTo>
                    <a:pt x="187" y="169"/>
                  </a:lnTo>
                  <a:lnTo>
                    <a:pt x="187" y="170"/>
                  </a:lnTo>
                  <a:lnTo>
                    <a:pt x="186" y="171"/>
                  </a:lnTo>
                  <a:lnTo>
                    <a:pt x="186" y="171"/>
                  </a:lnTo>
                  <a:lnTo>
                    <a:pt x="186" y="171"/>
                  </a:lnTo>
                  <a:lnTo>
                    <a:pt x="185" y="172"/>
                  </a:lnTo>
                  <a:lnTo>
                    <a:pt x="185" y="172"/>
                  </a:lnTo>
                  <a:lnTo>
                    <a:pt x="185" y="172"/>
                  </a:lnTo>
                  <a:lnTo>
                    <a:pt x="185" y="172"/>
                  </a:lnTo>
                  <a:lnTo>
                    <a:pt x="185" y="174"/>
                  </a:lnTo>
                  <a:lnTo>
                    <a:pt x="184" y="177"/>
                  </a:lnTo>
                  <a:lnTo>
                    <a:pt x="184" y="178"/>
                  </a:lnTo>
                  <a:lnTo>
                    <a:pt x="184" y="178"/>
                  </a:lnTo>
                  <a:lnTo>
                    <a:pt x="184" y="178"/>
                  </a:lnTo>
                  <a:lnTo>
                    <a:pt x="184" y="178"/>
                  </a:lnTo>
                  <a:lnTo>
                    <a:pt x="183" y="179"/>
                  </a:lnTo>
                  <a:lnTo>
                    <a:pt x="183" y="179"/>
                  </a:lnTo>
                  <a:lnTo>
                    <a:pt x="183" y="179"/>
                  </a:lnTo>
                  <a:lnTo>
                    <a:pt x="183" y="179"/>
                  </a:lnTo>
                  <a:lnTo>
                    <a:pt x="183" y="179"/>
                  </a:lnTo>
                  <a:lnTo>
                    <a:pt x="183" y="184"/>
                  </a:lnTo>
                  <a:lnTo>
                    <a:pt x="183" y="186"/>
                  </a:lnTo>
                  <a:lnTo>
                    <a:pt x="183" y="189"/>
                  </a:lnTo>
                  <a:lnTo>
                    <a:pt x="182" y="192"/>
                  </a:lnTo>
                  <a:lnTo>
                    <a:pt x="182" y="193"/>
                  </a:lnTo>
                  <a:lnTo>
                    <a:pt x="182" y="196"/>
                  </a:lnTo>
                  <a:lnTo>
                    <a:pt x="182" y="198"/>
                  </a:lnTo>
                  <a:lnTo>
                    <a:pt x="182" y="201"/>
                  </a:lnTo>
                  <a:lnTo>
                    <a:pt x="182" y="201"/>
                  </a:lnTo>
                  <a:lnTo>
                    <a:pt x="182" y="201"/>
                  </a:lnTo>
                  <a:lnTo>
                    <a:pt x="182" y="201"/>
                  </a:lnTo>
                  <a:lnTo>
                    <a:pt x="182" y="203"/>
                  </a:lnTo>
                  <a:lnTo>
                    <a:pt x="181" y="203"/>
                  </a:lnTo>
                  <a:lnTo>
                    <a:pt x="181" y="203"/>
                  </a:lnTo>
                  <a:lnTo>
                    <a:pt x="181" y="203"/>
                  </a:lnTo>
                  <a:lnTo>
                    <a:pt x="181" y="203"/>
                  </a:lnTo>
                  <a:lnTo>
                    <a:pt x="181" y="203"/>
                  </a:lnTo>
                  <a:lnTo>
                    <a:pt x="181" y="203"/>
                  </a:lnTo>
                  <a:lnTo>
                    <a:pt x="181" y="203"/>
                  </a:lnTo>
                  <a:lnTo>
                    <a:pt x="181" y="204"/>
                  </a:lnTo>
                  <a:lnTo>
                    <a:pt x="181" y="204"/>
                  </a:lnTo>
                  <a:lnTo>
                    <a:pt x="182" y="204"/>
                  </a:lnTo>
                  <a:lnTo>
                    <a:pt x="182" y="204"/>
                  </a:lnTo>
                  <a:lnTo>
                    <a:pt x="184" y="207"/>
                  </a:lnTo>
                  <a:lnTo>
                    <a:pt x="184" y="209"/>
                  </a:lnTo>
                  <a:lnTo>
                    <a:pt x="185" y="212"/>
                  </a:lnTo>
                  <a:lnTo>
                    <a:pt x="185" y="214"/>
                  </a:lnTo>
                  <a:lnTo>
                    <a:pt x="185" y="214"/>
                  </a:lnTo>
                  <a:lnTo>
                    <a:pt x="185" y="215"/>
                  </a:lnTo>
                  <a:lnTo>
                    <a:pt x="185" y="215"/>
                  </a:lnTo>
                  <a:lnTo>
                    <a:pt x="185" y="216"/>
                  </a:lnTo>
                  <a:lnTo>
                    <a:pt x="184" y="216"/>
                  </a:lnTo>
                  <a:lnTo>
                    <a:pt x="184" y="216"/>
                  </a:lnTo>
                  <a:lnTo>
                    <a:pt x="184" y="216"/>
                  </a:lnTo>
                  <a:lnTo>
                    <a:pt x="184" y="216"/>
                  </a:lnTo>
                  <a:lnTo>
                    <a:pt x="183" y="216"/>
                  </a:lnTo>
                  <a:lnTo>
                    <a:pt x="183" y="219"/>
                  </a:lnTo>
                  <a:lnTo>
                    <a:pt x="183" y="221"/>
                  </a:lnTo>
                  <a:lnTo>
                    <a:pt x="184" y="222"/>
                  </a:lnTo>
                  <a:lnTo>
                    <a:pt x="184" y="222"/>
                  </a:lnTo>
                  <a:lnTo>
                    <a:pt x="184" y="222"/>
                  </a:lnTo>
                  <a:lnTo>
                    <a:pt x="183" y="223"/>
                  </a:lnTo>
                  <a:lnTo>
                    <a:pt x="183" y="224"/>
                  </a:lnTo>
                  <a:lnTo>
                    <a:pt x="183" y="224"/>
                  </a:lnTo>
                  <a:lnTo>
                    <a:pt x="183" y="224"/>
                  </a:lnTo>
                  <a:lnTo>
                    <a:pt x="183" y="224"/>
                  </a:lnTo>
                  <a:lnTo>
                    <a:pt x="183" y="225"/>
                  </a:lnTo>
                  <a:lnTo>
                    <a:pt x="183" y="225"/>
                  </a:lnTo>
                  <a:lnTo>
                    <a:pt x="183" y="225"/>
                  </a:lnTo>
                  <a:lnTo>
                    <a:pt x="182" y="226"/>
                  </a:lnTo>
                  <a:lnTo>
                    <a:pt x="183" y="228"/>
                  </a:lnTo>
                  <a:lnTo>
                    <a:pt x="183" y="228"/>
                  </a:lnTo>
                  <a:lnTo>
                    <a:pt x="183" y="229"/>
                  </a:lnTo>
                  <a:lnTo>
                    <a:pt x="183" y="230"/>
                  </a:lnTo>
                  <a:lnTo>
                    <a:pt x="183" y="230"/>
                  </a:lnTo>
                  <a:lnTo>
                    <a:pt x="184" y="231"/>
                  </a:lnTo>
                  <a:lnTo>
                    <a:pt x="184" y="231"/>
                  </a:lnTo>
                  <a:lnTo>
                    <a:pt x="184" y="232"/>
                  </a:lnTo>
                  <a:lnTo>
                    <a:pt x="185" y="232"/>
                  </a:lnTo>
                  <a:lnTo>
                    <a:pt x="185" y="233"/>
                  </a:lnTo>
                  <a:lnTo>
                    <a:pt x="185" y="233"/>
                  </a:lnTo>
                  <a:lnTo>
                    <a:pt x="185" y="234"/>
                  </a:lnTo>
                  <a:lnTo>
                    <a:pt x="185" y="234"/>
                  </a:lnTo>
                  <a:lnTo>
                    <a:pt x="184" y="235"/>
                  </a:lnTo>
                  <a:lnTo>
                    <a:pt x="183" y="237"/>
                  </a:lnTo>
                  <a:lnTo>
                    <a:pt x="182" y="239"/>
                  </a:lnTo>
                  <a:lnTo>
                    <a:pt x="180" y="242"/>
                  </a:lnTo>
                  <a:lnTo>
                    <a:pt x="180" y="243"/>
                  </a:lnTo>
                  <a:lnTo>
                    <a:pt x="180" y="243"/>
                  </a:lnTo>
                  <a:lnTo>
                    <a:pt x="178" y="243"/>
                  </a:lnTo>
                  <a:lnTo>
                    <a:pt x="178" y="243"/>
                  </a:lnTo>
                  <a:lnTo>
                    <a:pt x="179" y="242"/>
                  </a:lnTo>
                  <a:lnTo>
                    <a:pt x="179" y="242"/>
                  </a:lnTo>
                  <a:lnTo>
                    <a:pt x="178" y="242"/>
                  </a:lnTo>
                  <a:lnTo>
                    <a:pt x="178" y="242"/>
                  </a:lnTo>
                  <a:lnTo>
                    <a:pt x="178" y="242"/>
                  </a:lnTo>
                  <a:lnTo>
                    <a:pt x="178" y="242"/>
                  </a:lnTo>
                  <a:lnTo>
                    <a:pt x="175" y="243"/>
                  </a:lnTo>
                  <a:lnTo>
                    <a:pt x="175" y="243"/>
                  </a:lnTo>
                  <a:lnTo>
                    <a:pt x="174" y="244"/>
                  </a:lnTo>
                  <a:lnTo>
                    <a:pt x="174" y="244"/>
                  </a:lnTo>
                  <a:lnTo>
                    <a:pt x="174" y="244"/>
                  </a:lnTo>
                  <a:lnTo>
                    <a:pt x="170" y="243"/>
                  </a:lnTo>
                  <a:lnTo>
                    <a:pt x="170" y="243"/>
                  </a:lnTo>
                  <a:lnTo>
                    <a:pt x="170" y="243"/>
                  </a:lnTo>
                  <a:lnTo>
                    <a:pt x="169" y="242"/>
                  </a:lnTo>
                  <a:lnTo>
                    <a:pt x="169" y="242"/>
                  </a:lnTo>
                  <a:lnTo>
                    <a:pt x="168" y="241"/>
                  </a:lnTo>
                  <a:lnTo>
                    <a:pt x="168" y="241"/>
                  </a:lnTo>
                  <a:lnTo>
                    <a:pt x="168" y="241"/>
                  </a:lnTo>
                  <a:lnTo>
                    <a:pt x="168" y="240"/>
                  </a:lnTo>
                  <a:lnTo>
                    <a:pt x="168" y="240"/>
                  </a:lnTo>
                  <a:lnTo>
                    <a:pt x="168" y="240"/>
                  </a:lnTo>
                  <a:lnTo>
                    <a:pt x="168" y="239"/>
                  </a:lnTo>
                  <a:lnTo>
                    <a:pt x="166" y="239"/>
                  </a:lnTo>
                  <a:lnTo>
                    <a:pt x="166" y="239"/>
                  </a:lnTo>
                  <a:lnTo>
                    <a:pt x="166" y="239"/>
                  </a:lnTo>
                  <a:lnTo>
                    <a:pt x="165" y="239"/>
                  </a:lnTo>
                  <a:lnTo>
                    <a:pt x="165" y="239"/>
                  </a:lnTo>
                  <a:lnTo>
                    <a:pt x="165" y="239"/>
                  </a:lnTo>
                  <a:lnTo>
                    <a:pt x="164" y="239"/>
                  </a:lnTo>
                  <a:lnTo>
                    <a:pt x="164" y="239"/>
                  </a:lnTo>
                  <a:lnTo>
                    <a:pt x="164" y="239"/>
                  </a:lnTo>
                  <a:lnTo>
                    <a:pt x="163" y="238"/>
                  </a:lnTo>
                  <a:lnTo>
                    <a:pt x="163" y="238"/>
                  </a:lnTo>
                  <a:lnTo>
                    <a:pt x="163" y="238"/>
                  </a:lnTo>
                  <a:lnTo>
                    <a:pt x="163" y="238"/>
                  </a:lnTo>
                  <a:lnTo>
                    <a:pt x="163" y="238"/>
                  </a:lnTo>
                  <a:lnTo>
                    <a:pt x="163" y="238"/>
                  </a:lnTo>
                  <a:lnTo>
                    <a:pt x="161" y="236"/>
                  </a:lnTo>
                  <a:lnTo>
                    <a:pt x="161" y="236"/>
                  </a:lnTo>
                  <a:lnTo>
                    <a:pt x="159" y="235"/>
                  </a:lnTo>
                  <a:lnTo>
                    <a:pt x="158" y="235"/>
                  </a:lnTo>
                  <a:lnTo>
                    <a:pt x="158" y="235"/>
                  </a:lnTo>
                  <a:lnTo>
                    <a:pt x="157" y="235"/>
                  </a:lnTo>
                  <a:lnTo>
                    <a:pt x="157" y="235"/>
                  </a:lnTo>
                  <a:lnTo>
                    <a:pt x="157" y="234"/>
                  </a:lnTo>
                  <a:lnTo>
                    <a:pt x="157" y="234"/>
                  </a:lnTo>
                  <a:lnTo>
                    <a:pt x="154" y="233"/>
                  </a:lnTo>
                  <a:close/>
                </a:path>
              </a:pathLst>
            </a:custGeom>
            <a:solidFill>
              <a:srgbClr val="3F6075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24" name="Freeform 564"/>
            <p:cNvSpPr>
              <a:spLocks/>
            </p:cNvSpPr>
            <p:nvPr/>
          </p:nvSpPr>
          <p:spPr bwMode="auto">
            <a:xfrm>
              <a:off x="8369863" y="2924082"/>
              <a:ext cx="8831" cy="883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1 h 3"/>
                <a:gd name="T6" fmla="*/ 2 w 3"/>
                <a:gd name="T7" fmla="*/ 1 h 3"/>
                <a:gd name="T8" fmla="*/ 2 w 3"/>
                <a:gd name="T9" fmla="*/ 1 h 3"/>
                <a:gd name="T10" fmla="*/ 2 w 3"/>
                <a:gd name="T11" fmla="*/ 1 h 3"/>
                <a:gd name="T12" fmla="*/ 2 w 3"/>
                <a:gd name="T13" fmla="*/ 1 h 3"/>
                <a:gd name="T14" fmla="*/ 3 w 3"/>
                <a:gd name="T15" fmla="*/ 1 h 3"/>
                <a:gd name="T16" fmla="*/ 3 w 3"/>
                <a:gd name="T17" fmla="*/ 1 h 3"/>
                <a:gd name="T18" fmla="*/ 3 w 3"/>
                <a:gd name="T19" fmla="*/ 1 h 3"/>
                <a:gd name="T20" fmla="*/ 3 w 3"/>
                <a:gd name="T21" fmla="*/ 1 h 3"/>
                <a:gd name="T22" fmla="*/ 3 w 3"/>
                <a:gd name="T23" fmla="*/ 1 h 3"/>
                <a:gd name="T24" fmla="*/ 3 w 3"/>
                <a:gd name="T25" fmla="*/ 1 h 3"/>
                <a:gd name="T26" fmla="*/ 2 w 3"/>
                <a:gd name="T27" fmla="*/ 3 h 3"/>
                <a:gd name="T28" fmla="*/ 2 w 3"/>
                <a:gd name="T29" fmla="*/ 3 h 3"/>
                <a:gd name="T30" fmla="*/ 2 w 3"/>
                <a:gd name="T31" fmla="*/ 3 h 3"/>
                <a:gd name="T32" fmla="*/ 1 w 3"/>
                <a:gd name="T33" fmla="*/ 3 h 3"/>
                <a:gd name="T34" fmla="*/ 1 w 3"/>
                <a:gd name="T35" fmla="*/ 3 h 3"/>
                <a:gd name="T36" fmla="*/ 1 w 3"/>
                <a:gd name="T37" fmla="*/ 3 h 3"/>
                <a:gd name="T38" fmla="*/ 1 w 3"/>
                <a:gd name="T39" fmla="*/ 3 h 3"/>
                <a:gd name="T40" fmla="*/ 1 w 3"/>
                <a:gd name="T41" fmla="*/ 3 h 3"/>
                <a:gd name="T42" fmla="*/ 1 w 3"/>
                <a:gd name="T43" fmla="*/ 3 h 3"/>
                <a:gd name="T44" fmla="*/ 1 w 3"/>
                <a:gd name="T45" fmla="*/ 3 h 3"/>
                <a:gd name="T46" fmla="*/ 0 w 3"/>
                <a:gd name="T47" fmla="*/ 3 h 3"/>
                <a:gd name="T48" fmla="*/ 0 w 3"/>
                <a:gd name="T49" fmla="*/ 3 h 3"/>
                <a:gd name="T50" fmla="*/ 0 w 3"/>
                <a:gd name="T51" fmla="*/ 2 h 3"/>
                <a:gd name="T52" fmla="*/ 0 w 3"/>
                <a:gd name="T53" fmla="*/ 2 h 3"/>
                <a:gd name="T54" fmla="*/ 1 w 3"/>
                <a:gd name="T55" fmla="*/ 1 h 3"/>
                <a:gd name="T56" fmla="*/ 1 w 3"/>
                <a:gd name="T57" fmla="*/ 1 h 3"/>
                <a:gd name="T58" fmla="*/ 1 w 3"/>
                <a:gd name="T59" fmla="*/ 0 h 3"/>
                <a:gd name="T60" fmla="*/ 1 w 3"/>
                <a:gd name="T6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25" name="Freeform 565"/>
            <p:cNvSpPr>
              <a:spLocks/>
            </p:cNvSpPr>
            <p:nvPr/>
          </p:nvSpPr>
          <p:spPr bwMode="auto">
            <a:xfrm>
              <a:off x="8299223" y="2718050"/>
              <a:ext cx="5887" cy="5887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2 w 2"/>
                <a:gd name="T5" fmla="*/ 2 h 2"/>
                <a:gd name="T6" fmla="*/ 2 w 2"/>
                <a:gd name="T7" fmla="*/ 2 h 2"/>
                <a:gd name="T8" fmla="*/ 1 w 2"/>
                <a:gd name="T9" fmla="*/ 2 h 2"/>
                <a:gd name="T10" fmla="*/ 1 w 2"/>
                <a:gd name="T11" fmla="*/ 2 h 2"/>
                <a:gd name="T12" fmla="*/ 1 w 2"/>
                <a:gd name="T13" fmla="*/ 2 h 2"/>
                <a:gd name="T14" fmla="*/ 1 w 2"/>
                <a:gd name="T15" fmla="*/ 2 h 2"/>
                <a:gd name="T16" fmla="*/ 1 w 2"/>
                <a:gd name="T17" fmla="*/ 2 h 2"/>
                <a:gd name="T18" fmla="*/ 0 w 2"/>
                <a:gd name="T19" fmla="*/ 1 h 2"/>
                <a:gd name="T20" fmla="*/ 0 w 2"/>
                <a:gd name="T21" fmla="*/ 1 h 2"/>
                <a:gd name="T22" fmla="*/ 0 w 2"/>
                <a:gd name="T23" fmla="*/ 0 h 2"/>
                <a:gd name="T24" fmla="*/ 0 w 2"/>
                <a:gd name="T25" fmla="*/ 0 h 2"/>
                <a:gd name="T26" fmla="*/ 0 w 2"/>
                <a:gd name="T27" fmla="*/ 0 h 2"/>
                <a:gd name="T28" fmla="*/ 0 w 2"/>
                <a:gd name="T29" fmla="*/ 0 h 2"/>
                <a:gd name="T30" fmla="*/ 0 w 2"/>
                <a:gd name="T31" fmla="*/ 0 h 2"/>
                <a:gd name="T32" fmla="*/ 1 w 2"/>
                <a:gd name="T33" fmla="*/ 0 h 2"/>
                <a:gd name="T34" fmla="*/ 1 w 2"/>
                <a:gd name="T35" fmla="*/ 0 h 2"/>
                <a:gd name="T36" fmla="*/ 1 w 2"/>
                <a:gd name="T37" fmla="*/ 0 h 2"/>
                <a:gd name="T38" fmla="*/ 2 w 2"/>
                <a:gd name="T39" fmla="*/ 1 h 2"/>
                <a:gd name="T40" fmla="*/ 2 w 2"/>
                <a:gd name="T41" fmla="*/ 1 h 2"/>
                <a:gd name="T42" fmla="*/ 2 w 2"/>
                <a:gd name="T43" fmla="*/ 2 h 2"/>
                <a:gd name="T44" fmla="*/ 2 w 2"/>
                <a:gd name="T4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26" name="Freeform 566"/>
            <p:cNvSpPr>
              <a:spLocks/>
            </p:cNvSpPr>
            <p:nvPr/>
          </p:nvSpPr>
          <p:spPr bwMode="auto">
            <a:xfrm>
              <a:off x="8284505" y="2709219"/>
              <a:ext cx="2945" cy="294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1 w 1"/>
                <a:gd name="T39" fmla="*/ 0 h 1"/>
                <a:gd name="T40" fmla="*/ 1 w 1"/>
                <a:gd name="T41" fmla="*/ 0 h 1"/>
                <a:gd name="T42" fmla="*/ 1 w 1"/>
                <a:gd name="T43" fmla="*/ 0 h 1"/>
                <a:gd name="T44" fmla="*/ 1 w 1"/>
                <a:gd name="T45" fmla="*/ 1 h 1"/>
                <a:gd name="T46" fmla="*/ 1 w 1"/>
                <a:gd name="T47" fmla="*/ 1 h 1"/>
                <a:gd name="T48" fmla="*/ 1 w 1"/>
                <a:gd name="T49" fmla="*/ 1 h 1"/>
                <a:gd name="T50" fmla="*/ 1 w 1"/>
                <a:gd name="T51" fmla="*/ 1 h 1"/>
                <a:gd name="T52" fmla="*/ 1 w 1"/>
                <a:gd name="T5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27" name="Freeform 567"/>
            <p:cNvSpPr>
              <a:spLocks/>
            </p:cNvSpPr>
            <p:nvPr/>
          </p:nvSpPr>
          <p:spPr bwMode="auto">
            <a:xfrm>
              <a:off x="8387523" y="2921138"/>
              <a:ext cx="2945" cy="294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0 w 1"/>
                <a:gd name="T19" fmla="*/ 1 h 1"/>
                <a:gd name="T20" fmla="*/ 0 w 1"/>
                <a:gd name="T21" fmla="*/ 1 h 1"/>
                <a:gd name="T22" fmla="*/ 0 w 1"/>
                <a:gd name="T23" fmla="*/ 1 h 1"/>
                <a:gd name="T24" fmla="*/ 1 w 1"/>
                <a:gd name="T25" fmla="*/ 0 h 1"/>
                <a:gd name="T26" fmla="*/ 1 w 1"/>
                <a:gd name="T27" fmla="*/ 0 h 1"/>
                <a:gd name="T28" fmla="*/ 1 w 1"/>
                <a:gd name="T2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28" name="Freeform 568"/>
            <p:cNvSpPr>
              <a:spLocks/>
            </p:cNvSpPr>
            <p:nvPr/>
          </p:nvSpPr>
          <p:spPr bwMode="auto">
            <a:xfrm>
              <a:off x="8305110" y="2723937"/>
              <a:ext cx="2945" cy="294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1 w 1"/>
                <a:gd name="T23" fmla="*/ 0 h 1"/>
                <a:gd name="T24" fmla="*/ 1 w 1"/>
                <a:gd name="T25" fmla="*/ 0 h 1"/>
                <a:gd name="T26" fmla="*/ 1 w 1"/>
                <a:gd name="T27" fmla="*/ 0 h 1"/>
                <a:gd name="T28" fmla="*/ 1 w 1"/>
                <a:gd name="T29" fmla="*/ 0 h 1"/>
                <a:gd name="T30" fmla="*/ 1 w 1"/>
                <a:gd name="T31" fmla="*/ 0 h 1"/>
                <a:gd name="T32" fmla="*/ 1 w 1"/>
                <a:gd name="T3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29" name="Freeform 569"/>
            <p:cNvSpPr>
              <a:spLocks/>
            </p:cNvSpPr>
            <p:nvPr/>
          </p:nvSpPr>
          <p:spPr bwMode="auto">
            <a:xfrm>
              <a:off x="8505256" y="3074191"/>
              <a:ext cx="0" cy="2945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  <a:gd name="T4" fmla="*/ 0 h 1"/>
                <a:gd name="T5" fmla="*/ 0 h 1"/>
                <a:gd name="T6" fmla="*/ 0 h 1"/>
                <a:gd name="T7" fmla="*/ 1 h 1"/>
                <a:gd name="T8" fmla="*/ 1 h 1"/>
                <a:gd name="T9" fmla="*/ 1 h 1"/>
                <a:gd name="T10" fmla="*/ 1 h 1"/>
                <a:gd name="T11" fmla="*/ 1 h 1"/>
                <a:gd name="T12" fmla="*/ 1 h 1"/>
                <a:gd name="T13" fmla="*/ 0 h 1"/>
                <a:gd name="T1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30" name="Freeform 570"/>
            <p:cNvSpPr>
              <a:spLocks/>
            </p:cNvSpPr>
            <p:nvPr/>
          </p:nvSpPr>
          <p:spPr bwMode="auto">
            <a:xfrm>
              <a:off x="8522916" y="3085964"/>
              <a:ext cx="2945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1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0 w 1"/>
                <a:gd name="T10" fmla="*/ 1 w 1"/>
                <a:gd name="T11" fmla="*/ 1 w 1"/>
                <a:gd name="T12" fmla="*/ 1 w 1"/>
                <a:gd name="T13" fmla="*/ 1 w 1"/>
                <a:gd name="T14" fmla="*/ 1 w 1"/>
                <a:gd name="T15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31" name="Freeform 571"/>
            <p:cNvSpPr>
              <a:spLocks/>
            </p:cNvSpPr>
            <p:nvPr/>
          </p:nvSpPr>
          <p:spPr bwMode="auto">
            <a:xfrm>
              <a:off x="8805475" y="2838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32" name="Freeform 572"/>
            <p:cNvSpPr>
              <a:spLocks/>
            </p:cNvSpPr>
            <p:nvPr/>
          </p:nvSpPr>
          <p:spPr bwMode="auto">
            <a:xfrm>
              <a:off x="8528802" y="308890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33" name="Freeform 573"/>
            <p:cNvSpPr>
              <a:spLocks/>
            </p:cNvSpPr>
            <p:nvPr/>
          </p:nvSpPr>
          <p:spPr bwMode="auto">
            <a:xfrm>
              <a:off x="8681855" y="261503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34" name="Rectangle 574"/>
            <p:cNvSpPr>
              <a:spLocks noChangeArrowheads="1"/>
            </p:cNvSpPr>
            <p:nvPr/>
          </p:nvSpPr>
          <p:spPr bwMode="auto">
            <a:xfrm>
              <a:off x="8655364" y="3127171"/>
              <a:ext cx="2945" cy="2945"/>
            </a:xfrm>
            <a:prstGeom prst="rect">
              <a:avLst/>
            </a:pr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35" name="Freeform 575"/>
            <p:cNvSpPr>
              <a:spLocks/>
            </p:cNvSpPr>
            <p:nvPr/>
          </p:nvSpPr>
          <p:spPr bwMode="auto">
            <a:xfrm>
              <a:off x="8787815" y="278574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36" name="Rectangle 576"/>
            <p:cNvSpPr>
              <a:spLocks noChangeArrowheads="1"/>
            </p:cNvSpPr>
            <p:nvPr/>
          </p:nvSpPr>
          <p:spPr bwMode="auto">
            <a:xfrm>
              <a:off x="8787815" y="2874045"/>
              <a:ext cx="2945" cy="2945"/>
            </a:xfrm>
            <a:prstGeom prst="rect">
              <a:avLst/>
            </a:pr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37" name="Rectangle 577"/>
            <p:cNvSpPr>
              <a:spLocks noChangeArrowheads="1"/>
            </p:cNvSpPr>
            <p:nvPr/>
          </p:nvSpPr>
          <p:spPr bwMode="auto">
            <a:xfrm>
              <a:off x="8714231" y="2638580"/>
              <a:ext cx="2945" cy="2945"/>
            </a:xfrm>
            <a:prstGeom prst="rect">
              <a:avLst/>
            </a:pr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38" name="Rectangle 578"/>
            <p:cNvSpPr>
              <a:spLocks noChangeArrowheads="1"/>
            </p:cNvSpPr>
            <p:nvPr/>
          </p:nvSpPr>
          <p:spPr bwMode="auto">
            <a:xfrm>
              <a:off x="8717176" y="2638580"/>
              <a:ext cx="2945" cy="2945"/>
            </a:xfrm>
            <a:prstGeom prst="rect">
              <a:avLst/>
            </a:pr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39" name="Rectangle 579"/>
            <p:cNvSpPr>
              <a:spLocks noChangeArrowheads="1"/>
            </p:cNvSpPr>
            <p:nvPr/>
          </p:nvSpPr>
          <p:spPr bwMode="auto">
            <a:xfrm>
              <a:off x="8723062" y="2644466"/>
              <a:ext cx="2945" cy="2945"/>
            </a:xfrm>
            <a:prstGeom prst="rect">
              <a:avLst/>
            </a:pr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40" name="Freeform 580"/>
            <p:cNvSpPr>
              <a:spLocks/>
            </p:cNvSpPr>
            <p:nvPr/>
          </p:nvSpPr>
          <p:spPr bwMode="auto">
            <a:xfrm>
              <a:off x="4128531" y="5119803"/>
              <a:ext cx="547459" cy="644589"/>
            </a:xfrm>
            <a:custGeom>
              <a:avLst/>
              <a:gdLst>
                <a:gd name="T0" fmla="*/ 9 w 186"/>
                <a:gd name="T1" fmla="*/ 133 h 219"/>
                <a:gd name="T2" fmla="*/ 14 w 186"/>
                <a:gd name="T3" fmla="*/ 119 h 219"/>
                <a:gd name="T4" fmla="*/ 15 w 186"/>
                <a:gd name="T5" fmla="*/ 110 h 219"/>
                <a:gd name="T6" fmla="*/ 10 w 186"/>
                <a:gd name="T7" fmla="*/ 98 h 219"/>
                <a:gd name="T8" fmla="*/ 18 w 186"/>
                <a:gd name="T9" fmla="*/ 80 h 219"/>
                <a:gd name="T10" fmla="*/ 20 w 186"/>
                <a:gd name="T11" fmla="*/ 68 h 219"/>
                <a:gd name="T12" fmla="*/ 18 w 186"/>
                <a:gd name="T13" fmla="*/ 63 h 219"/>
                <a:gd name="T14" fmla="*/ 21 w 186"/>
                <a:gd name="T15" fmla="*/ 62 h 219"/>
                <a:gd name="T16" fmla="*/ 34 w 186"/>
                <a:gd name="T17" fmla="*/ 46 h 219"/>
                <a:gd name="T18" fmla="*/ 45 w 186"/>
                <a:gd name="T19" fmla="*/ 45 h 219"/>
                <a:gd name="T20" fmla="*/ 57 w 186"/>
                <a:gd name="T21" fmla="*/ 39 h 219"/>
                <a:gd name="T22" fmla="*/ 61 w 186"/>
                <a:gd name="T23" fmla="*/ 33 h 219"/>
                <a:gd name="T24" fmla="*/ 61 w 186"/>
                <a:gd name="T25" fmla="*/ 28 h 219"/>
                <a:gd name="T26" fmla="*/ 67 w 186"/>
                <a:gd name="T27" fmla="*/ 29 h 219"/>
                <a:gd name="T28" fmla="*/ 78 w 186"/>
                <a:gd name="T29" fmla="*/ 23 h 219"/>
                <a:gd name="T30" fmla="*/ 75 w 186"/>
                <a:gd name="T31" fmla="*/ 3 h 219"/>
                <a:gd name="T32" fmla="*/ 80 w 186"/>
                <a:gd name="T33" fmla="*/ 0 h 219"/>
                <a:gd name="T34" fmla="*/ 81 w 186"/>
                <a:gd name="T35" fmla="*/ 5 h 219"/>
                <a:gd name="T36" fmla="*/ 90 w 186"/>
                <a:gd name="T37" fmla="*/ 4 h 219"/>
                <a:gd name="T38" fmla="*/ 89 w 186"/>
                <a:gd name="T39" fmla="*/ 10 h 219"/>
                <a:gd name="T40" fmla="*/ 96 w 186"/>
                <a:gd name="T41" fmla="*/ 21 h 219"/>
                <a:gd name="T42" fmla="*/ 104 w 186"/>
                <a:gd name="T43" fmla="*/ 38 h 219"/>
                <a:gd name="T44" fmla="*/ 115 w 186"/>
                <a:gd name="T45" fmla="*/ 47 h 219"/>
                <a:gd name="T46" fmla="*/ 119 w 186"/>
                <a:gd name="T47" fmla="*/ 50 h 219"/>
                <a:gd name="T48" fmla="*/ 122 w 186"/>
                <a:gd name="T49" fmla="*/ 54 h 219"/>
                <a:gd name="T50" fmla="*/ 138 w 186"/>
                <a:gd name="T51" fmla="*/ 53 h 219"/>
                <a:gd name="T52" fmla="*/ 150 w 186"/>
                <a:gd name="T53" fmla="*/ 54 h 219"/>
                <a:gd name="T54" fmla="*/ 156 w 186"/>
                <a:gd name="T55" fmla="*/ 62 h 219"/>
                <a:gd name="T56" fmla="*/ 170 w 186"/>
                <a:gd name="T57" fmla="*/ 77 h 219"/>
                <a:gd name="T58" fmla="*/ 169 w 186"/>
                <a:gd name="T59" fmla="*/ 91 h 219"/>
                <a:gd name="T60" fmla="*/ 162 w 186"/>
                <a:gd name="T61" fmla="*/ 97 h 219"/>
                <a:gd name="T62" fmla="*/ 156 w 186"/>
                <a:gd name="T63" fmla="*/ 96 h 219"/>
                <a:gd name="T64" fmla="*/ 141 w 186"/>
                <a:gd name="T65" fmla="*/ 97 h 219"/>
                <a:gd name="T66" fmla="*/ 141 w 186"/>
                <a:gd name="T67" fmla="*/ 104 h 219"/>
                <a:gd name="T68" fmla="*/ 144 w 186"/>
                <a:gd name="T69" fmla="*/ 110 h 219"/>
                <a:gd name="T70" fmla="*/ 142 w 186"/>
                <a:gd name="T71" fmla="*/ 117 h 219"/>
                <a:gd name="T72" fmla="*/ 161 w 186"/>
                <a:gd name="T73" fmla="*/ 125 h 219"/>
                <a:gd name="T74" fmla="*/ 172 w 186"/>
                <a:gd name="T75" fmla="*/ 127 h 219"/>
                <a:gd name="T76" fmla="*/ 183 w 186"/>
                <a:gd name="T77" fmla="*/ 126 h 219"/>
                <a:gd name="T78" fmla="*/ 183 w 186"/>
                <a:gd name="T79" fmla="*/ 129 h 219"/>
                <a:gd name="T80" fmla="*/ 182 w 186"/>
                <a:gd name="T81" fmla="*/ 137 h 219"/>
                <a:gd name="T82" fmla="*/ 182 w 186"/>
                <a:gd name="T83" fmla="*/ 142 h 219"/>
                <a:gd name="T84" fmla="*/ 171 w 186"/>
                <a:gd name="T85" fmla="*/ 147 h 219"/>
                <a:gd name="T86" fmla="*/ 161 w 186"/>
                <a:gd name="T87" fmla="*/ 153 h 219"/>
                <a:gd name="T88" fmla="*/ 142 w 186"/>
                <a:gd name="T89" fmla="*/ 168 h 219"/>
                <a:gd name="T90" fmla="*/ 136 w 186"/>
                <a:gd name="T91" fmla="*/ 178 h 219"/>
                <a:gd name="T92" fmla="*/ 131 w 186"/>
                <a:gd name="T93" fmla="*/ 181 h 219"/>
                <a:gd name="T94" fmla="*/ 130 w 186"/>
                <a:gd name="T95" fmla="*/ 188 h 219"/>
                <a:gd name="T96" fmla="*/ 137 w 186"/>
                <a:gd name="T97" fmla="*/ 190 h 219"/>
                <a:gd name="T98" fmla="*/ 136 w 186"/>
                <a:gd name="T99" fmla="*/ 203 h 219"/>
                <a:gd name="T100" fmla="*/ 125 w 186"/>
                <a:gd name="T101" fmla="*/ 209 h 219"/>
                <a:gd name="T102" fmla="*/ 115 w 186"/>
                <a:gd name="T103" fmla="*/ 210 h 219"/>
                <a:gd name="T104" fmla="*/ 84 w 186"/>
                <a:gd name="T105" fmla="*/ 216 h 219"/>
                <a:gd name="T106" fmla="*/ 65 w 186"/>
                <a:gd name="T107" fmla="*/ 214 h 219"/>
                <a:gd name="T108" fmla="*/ 55 w 186"/>
                <a:gd name="T109" fmla="*/ 196 h 219"/>
                <a:gd name="T110" fmla="*/ 39 w 186"/>
                <a:gd name="T111" fmla="*/ 185 h 219"/>
                <a:gd name="T112" fmla="*/ 28 w 186"/>
                <a:gd name="T113" fmla="*/ 186 h 219"/>
                <a:gd name="T114" fmla="*/ 19 w 186"/>
                <a:gd name="T115" fmla="*/ 176 h 219"/>
                <a:gd name="T116" fmla="*/ 14 w 186"/>
                <a:gd name="T117" fmla="*/ 170 h 219"/>
                <a:gd name="T118" fmla="*/ 14 w 186"/>
                <a:gd name="T119" fmla="*/ 157 h 219"/>
                <a:gd name="T120" fmla="*/ 9 w 186"/>
                <a:gd name="T121" fmla="*/ 149 h 219"/>
                <a:gd name="T122" fmla="*/ 5 w 186"/>
                <a:gd name="T123" fmla="*/ 142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6" h="219">
                  <a:moveTo>
                    <a:pt x="5" y="142"/>
                  </a:moveTo>
                  <a:lnTo>
                    <a:pt x="5" y="142"/>
                  </a:lnTo>
                  <a:lnTo>
                    <a:pt x="5" y="142"/>
                  </a:lnTo>
                  <a:lnTo>
                    <a:pt x="5" y="142"/>
                  </a:lnTo>
                  <a:lnTo>
                    <a:pt x="5" y="142"/>
                  </a:lnTo>
                  <a:lnTo>
                    <a:pt x="4" y="142"/>
                  </a:lnTo>
                  <a:lnTo>
                    <a:pt x="4" y="142"/>
                  </a:lnTo>
                  <a:lnTo>
                    <a:pt x="3" y="141"/>
                  </a:lnTo>
                  <a:lnTo>
                    <a:pt x="0" y="138"/>
                  </a:lnTo>
                  <a:lnTo>
                    <a:pt x="0" y="137"/>
                  </a:lnTo>
                  <a:lnTo>
                    <a:pt x="1" y="136"/>
                  </a:lnTo>
                  <a:lnTo>
                    <a:pt x="3" y="135"/>
                  </a:lnTo>
                  <a:lnTo>
                    <a:pt x="4" y="134"/>
                  </a:lnTo>
                  <a:lnTo>
                    <a:pt x="5" y="134"/>
                  </a:lnTo>
                  <a:lnTo>
                    <a:pt x="7" y="134"/>
                  </a:lnTo>
                  <a:lnTo>
                    <a:pt x="9" y="133"/>
                  </a:lnTo>
                  <a:lnTo>
                    <a:pt x="9" y="133"/>
                  </a:lnTo>
                  <a:lnTo>
                    <a:pt x="10" y="133"/>
                  </a:lnTo>
                  <a:lnTo>
                    <a:pt x="10" y="133"/>
                  </a:lnTo>
                  <a:lnTo>
                    <a:pt x="10" y="132"/>
                  </a:lnTo>
                  <a:lnTo>
                    <a:pt x="11" y="131"/>
                  </a:lnTo>
                  <a:lnTo>
                    <a:pt x="11" y="129"/>
                  </a:lnTo>
                  <a:lnTo>
                    <a:pt x="12" y="128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12" y="125"/>
                  </a:lnTo>
                  <a:lnTo>
                    <a:pt x="11" y="124"/>
                  </a:lnTo>
                  <a:lnTo>
                    <a:pt x="11" y="124"/>
                  </a:lnTo>
                  <a:lnTo>
                    <a:pt x="13" y="120"/>
                  </a:lnTo>
                  <a:lnTo>
                    <a:pt x="14" y="119"/>
                  </a:lnTo>
                  <a:lnTo>
                    <a:pt x="14" y="119"/>
                  </a:lnTo>
                  <a:lnTo>
                    <a:pt x="14" y="118"/>
                  </a:lnTo>
                  <a:lnTo>
                    <a:pt x="14" y="118"/>
                  </a:lnTo>
                  <a:lnTo>
                    <a:pt x="14" y="118"/>
                  </a:lnTo>
                  <a:lnTo>
                    <a:pt x="14" y="118"/>
                  </a:lnTo>
                  <a:lnTo>
                    <a:pt x="13" y="118"/>
                  </a:lnTo>
                  <a:lnTo>
                    <a:pt x="14" y="116"/>
                  </a:lnTo>
                  <a:lnTo>
                    <a:pt x="16" y="112"/>
                  </a:lnTo>
                  <a:lnTo>
                    <a:pt x="16" y="112"/>
                  </a:lnTo>
                  <a:lnTo>
                    <a:pt x="16" y="112"/>
                  </a:lnTo>
                  <a:lnTo>
                    <a:pt x="16" y="112"/>
                  </a:lnTo>
                  <a:lnTo>
                    <a:pt x="16" y="112"/>
                  </a:lnTo>
                  <a:lnTo>
                    <a:pt x="16" y="111"/>
                  </a:lnTo>
                  <a:lnTo>
                    <a:pt x="16" y="111"/>
                  </a:lnTo>
                  <a:lnTo>
                    <a:pt x="15" y="110"/>
                  </a:lnTo>
                  <a:lnTo>
                    <a:pt x="15" y="110"/>
                  </a:lnTo>
                  <a:lnTo>
                    <a:pt x="15" y="110"/>
                  </a:lnTo>
                  <a:lnTo>
                    <a:pt x="15" y="109"/>
                  </a:lnTo>
                  <a:lnTo>
                    <a:pt x="13" y="109"/>
                  </a:lnTo>
                  <a:lnTo>
                    <a:pt x="13" y="109"/>
                  </a:lnTo>
                  <a:lnTo>
                    <a:pt x="13" y="109"/>
                  </a:lnTo>
                  <a:lnTo>
                    <a:pt x="11" y="106"/>
                  </a:lnTo>
                  <a:lnTo>
                    <a:pt x="10" y="106"/>
                  </a:lnTo>
                  <a:lnTo>
                    <a:pt x="8" y="101"/>
                  </a:lnTo>
                  <a:lnTo>
                    <a:pt x="8" y="101"/>
                  </a:lnTo>
                  <a:lnTo>
                    <a:pt x="8" y="100"/>
                  </a:lnTo>
                  <a:lnTo>
                    <a:pt x="9" y="100"/>
                  </a:lnTo>
                  <a:lnTo>
                    <a:pt x="9" y="100"/>
                  </a:lnTo>
                  <a:lnTo>
                    <a:pt x="9" y="100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98"/>
                  </a:lnTo>
                  <a:lnTo>
                    <a:pt x="10" y="98"/>
                  </a:lnTo>
                  <a:lnTo>
                    <a:pt x="10" y="98"/>
                  </a:lnTo>
                  <a:lnTo>
                    <a:pt x="11" y="97"/>
                  </a:lnTo>
                  <a:lnTo>
                    <a:pt x="12" y="95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12" y="93"/>
                  </a:lnTo>
                  <a:lnTo>
                    <a:pt x="13" y="93"/>
                  </a:lnTo>
                  <a:lnTo>
                    <a:pt x="13" y="92"/>
                  </a:lnTo>
                  <a:lnTo>
                    <a:pt x="14" y="90"/>
                  </a:lnTo>
                  <a:lnTo>
                    <a:pt x="16" y="87"/>
                  </a:lnTo>
                  <a:lnTo>
                    <a:pt x="17" y="85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8" y="80"/>
                  </a:lnTo>
                  <a:lnTo>
                    <a:pt x="18" y="79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7" y="77"/>
                  </a:lnTo>
                  <a:lnTo>
                    <a:pt x="17" y="77"/>
                  </a:lnTo>
                  <a:lnTo>
                    <a:pt x="17" y="77"/>
                  </a:lnTo>
                  <a:lnTo>
                    <a:pt x="17" y="77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17" y="74"/>
                  </a:lnTo>
                  <a:lnTo>
                    <a:pt x="17" y="74"/>
                  </a:lnTo>
                  <a:lnTo>
                    <a:pt x="19" y="72"/>
                  </a:lnTo>
                  <a:lnTo>
                    <a:pt x="19" y="71"/>
                  </a:lnTo>
                  <a:lnTo>
                    <a:pt x="20" y="70"/>
                  </a:lnTo>
                  <a:lnTo>
                    <a:pt x="20" y="69"/>
                  </a:lnTo>
                  <a:lnTo>
                    <a:pt x="20" y="68"/>
                  </a:lnTo>
                  <a:lnTo>
                    <a:pt x="21" y="67"/>
                  </a:lnTo>
                  <a:lnTo>
                    <a:pt x="21" y="67"/>
                  </a:lnTo>
                  <a:lnTo>
                    <a:pt x="23" y="65"/>
                  </a:lnTo>
                  <a:lnTo>
                    <a:pt x="24" y="65"/>
                  </a:lnTo>
                  <a:lnTo>
                    <a:pt x="24" y="65"/>
                  </a:lnTo>
                  <a:lnTo>
                    <a:pt x="24" y="65"/>
                  </a:lnTo>
                  <a:lnTo>
                    <a:pt x="24" y="64"/>
                  </a:lnTo>
                  <a:lnTo>
                    <a:pt x="23" y="63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1" y="64"/>
                  </a:lnTo>
                  <a:lnTo>
                    <a:pt x="21" y="64"/>
                  </a:lnTo>
                  <a:lnTo>
                    <a:pt x="21" y="64"/>
                  </a:lnTo>
                  <a:lnTo>
                    <a:pt x="18" y="63"/>
                  </a:lnTo>
                  <a:lnTo>
                    <a:pt x="18" y="63"/>
                  </a:lnTo>
                  <a:lnTo>
                    <a:pt x="18" y="63"/>
                  </a:lnTo>
                  <a:lnTo>
                    <a:pt x="18" y="63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16" y="63"/>
                  </a:lnTo>
                  <a:lnTo>
                    <a:pt x="16" y="63"/>
                  </a:lnTo>
                  <a:lnTo>
                    <a:pt x="16" y="63"/>
                  </a:lnTo>
                  <a:lnTo>
                    <a:pt x="16" y="63"/>
                  </a:lnTo>
                  <a:lnTo>
                    <a:pt x="16" y="63"/>
                  </a:lnTo>
                  <a:lnTo>
                    <a:pt x="19" y="63"/>
                  </a:lnTo>
                  <a:lnTo>
                    <a:pt x="20" y="63"/>
                  </a:lnTo>
                  <a:lnTo>
                    <a:pt x="20" y="62"/>
                  </a:lnTo>
                  <a:lnTo>
                    <a:pt x="21" y="62"/>
                  </a:lnTo>
                  <a:lnTo>
                    <a:pt x="21" y="62"/>
                  </a:lnTo>
                  <a:lnTo>
                    <a:pt x="21" y="62"/>
                  </a:lnTo>
                  <a:lnTo>
                    <a:pt x="23" y="61"/>
                  </a:lnTo>
                  <a:lnTo>
                    <a:pt x="23" y="61"/>
                  </a:lnTo>
                  <a:lnTo>
                    <a:pt x="23" y="61"/>
                  </a:lnTo>
                  <a:lnTo>
                    <a:pt x="23" y="61"/>
                  </a:lnTo>
                  <a:lnTo>
                    <a:pt x="25" y="59"/>
                  </a:lnTo>
                  <a:lnTo>
                    <a:pt x="25" y="58"/>
                  </a:lnTo>
                  <a:lnTo>
                    <a:pt x="25" y="58"/>
                  </a:lnTo>
                  <a:lnTo>
                    <a:pt x="25" y="58"/>
                  </a:lnTo>
                  <a:lnTo>
                    <a:pt x="27" y="56"/>
                  </a:lnTo>
                  <a:lnTo>
                    <a:pt x="31" y="52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3" y="50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34" y="45"/>
                  </a:lnTo>
                  <a:lnTo>
                    <a:pt x="34" y="45"/>
                  </a:lnTo>
                  <a:lnTo>
                    <a:pt x="36" y="44"/>
                  </a:lnTo>
                  <a:lnTo>
                    <a:pt x="37" y="43"/>
                  </a:lnTo>
                  <a:lnTo>
                    <a:pt x="38" y="43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42" y="45"/>
                  </a:lnTo>
                  <a:lnTo>
                    <a:pt x="43" y="44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6" y="45"/>
                  </a:lnTo>
                  <a:lnTo>
                    <a:pt x="46" y="45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53" y="42"/>
                  </a:lnTo>
                  <a:lnTo>
                    <a:pt x="54" y="42"/>
                  </a:lnTo>
                  <a:lnTo>
                    <a:pt x="55" y="41"/>
                  </a:lnTo>
                  <a:lnTo>
                    <a:pt x="55" y="40"/>
                  </a:lnTo>
                  <a:lnTo>
                    <a:pt x="55" y="40"/>
                  </a:lnTo>
                  <a:lnTo>
                    <a:pt x="55" y="40"/>
                  </a:lnTo>
                  <a:lnTo>
                    <a:pt x="56" y="40"/>
                  </a:lnTo>
                  <a:lnTo>
                    <a:pt x="57" y="40"/>
                  </a:lnTo>
                  <a:lnTo>
                    <a:pt x="57" y="40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7"/>
                  </a:lnTo>
                  <a:lnTo>
                    <a:pt x="58" y="37"/>
                  </a:lnTo>
                  <a:lnTo>
                    <a:pt x="58" y="37"/>
                  </a:lnTo>
                  <a:lnTo>
                    <a:pt x="58" y="37"/>
                  </a:lnTo>
                  <a:lnTo>
                    <a:pt x="61" y="35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2" y="33"/>
                  </a:lnTo>
                  <a:lnTo>
                    <a:pt x="62" y="33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1" y="32"/>
                  </a:lnTo>
                  <a:lnTo>
                    <a:pt x="61" y="32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0" y="31"/>
                  </a:lnTo>
                  <a:lnTo>
                    <a:pt x="60" y="30"/>
                  </a:lnTo>
                  <a:lnTo>
                    <a:pt x="60" y="29"/>
                  </a:lnTo>
                  <a:lnTo>
                    <a:pt x="60" y="29"/>
                  </a:lnTo>
                  <a:lnTo>
                    <a:pt x="61" y="28"/>
                  </a:lnTo>
                  <a:lnTo>
                    <a:pt x="61" y="28"/>
                  </a:lnTo>
                  <a:lnTo>
                    <a:pt x="61" y="28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63" y="27"/>
                  </a:lnTo>
                  <a:lnTo>
                    <a:pt x="63" y="27"/>
                  </a:lnTo>
                  <a:lnTo>
                    <a:pt x="63" y="27"/>
                  </a:lnTo>
                  <a:lnTo>
                    <a:pt x="63" y="27"/>
                  </a:lnTo>
                  <a:lnTo>
                    <a:pt x="63" y="27"/>
                  </a:lnTo>
                  <a:lnTo>
                    <a:pt x="63" y="27"/>
                  </a:lnTo>
                  <a:lnTo>
                    <a:pt x="64" y="27"/>
                  </a:lnTo>
                  <a:lnTo>
                    <a:pt x="65" y="27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69" y="30"/>
                  </a:lnTo>
                  <a:lnTo>
                    <a:pt x="72" y="30"/>
                  </a:lnTo>
                  <a:lnTo>
                    <a:pt x="74" y="28"/>
                  </a:lnTo>
                  <a:lnTo>
                    <a:pt x="74" y="28"/>
                  </a:lnTo>
                  <a:lnTo>
                    <a:pt x="74" y="28"/>
                  </a:lnTo>
                  <a:lnTo>
                    <a:pt x="74" y="28"/>
                  </a:lnTo>
                  <a:lnTo>
                    <a:pt x="74" y="28"/>
                  </a:lnTo>
                  <a:lnTo>
                    <a:pt x="75" y="28"/>
                  </a:lnTo>
                  <a:lnTo>
                    <a:pt x="75" y="27"/>
                  </a:lnTo>
                  <a:lnTo>
                    <a:pt x="75" y="27"/>
                  </a:lnTo>
                  <a:lnTo>
                    <a:pt x="76" y="26"/>
                  </a:lnTo>
                  <a:lnTo>
                    <a:pt x="77" y="24"/>
                  </a:lnTo>
                  <a:lnTo>
                    <a:pt x="78" y="23"/>
                  </a:lnTo>
                  <a:lnTo>
                    <a:pt x="78" y="21"/>
                  </a:lnTo>
                  <a:lnTo>
                    <a:pt x="81" y="19"/>
                  </a:lnTo>
                  <a:lnTo>
                    <a:pt x="81" y="19"/>
                  </a:lnTo>
                  <a:lnTo>
                    <a:pt x="81" y="18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79" y="14"/>
                  </a:lnTo>
                  <a:lnTo>
                    <a:pt x="76" y="8"/>
                  </a:lnTo>
                  <a:lnTo>
                    <a:pt x="75" y="7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5" y="5"/>
                  </a:lnTo>
                  <a:lnTo>
                    <a:pt x="75" y="4"/>
                  </a:lnTo>
                  <a:lnTo>
                    <a:pt x="75" y="3"/>
                  </a:lnTo>
                  <a:lnTo>
                    <a:pt x="76" y="3"/>
                  </a:lnTo>
                  <a:lnTo>
                    <a:pt x="77" y="2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78" y="1"/>
                  </a:lnTo>
                  <a:lnTo>
                    <a:pt x="78" y="1"/>
                  </a:lnTo>
                  <a:lnTo>
                    <a:pt x="78" y="1"/>
                  </a:lnTo>
                  <a:lnTo>
                    <a:pt x="78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1"/>
                  </a:lnTo>
                  <a:lnTo>
                    <a:pt x="80" y="1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79" y="4"/>
                  </a:lnTo>
                  <a:lnTo>
                    <a:pt x="80" y="4"/>
                  </a:lnTo>
                  <a:lnTo>
                    <a:pt x="80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3" y="4"/>
                  </a:lnTo>
                  <a:lnTo>
                    <a:pt x="85" y="4"/>
                  </a:lnTo>
                  <a:lnTo>
                    <a:pt x="88" y="3"/>
                  </a:lnTo>
                  <a:lnTo>
                    <a:pt x="89" y="3"/>
                  </a:lnTo>
                  <a:lnTo>
                    <a:pt x="89" y="3"/>
                  </a:lnTo>
                  <a:lnTo>
                    <a:pt x="89" y="3"/>
                  </a:lnTo>
                  <a:lnTo>
                    <a:pt x="90" y="4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0" y="7"/>
                  </a:lnTo>
                  <a:lnTo>
                    <a:pt x="90" y="7"/>
                  </a:lnTo>
                  <a:lnTo>
                    <a:pt x="90" y="7"/>
                  </a:lnTo>
                  <a:lnTo>
                    <a:pt x="90" y="7"/>
                  </a:lnTo>
                  <a:lnTo>
                    <a:pt x="90" y="7"/>
                  </a:lnTo>
                  <a:lnTo>
                    <a:pt x="90" y="7"/>
                  </a:lnTo>
                  <a:lnTo>
                    <a:pt x="90" y="7"/>
                  </a:lnTo>
                  <a:lnTo>
                    <a:pt x="90" y="7"/>
                  </a:lnTo>
                  <a:lnTo>
                    <a:pt x="89" y="8"/>
                  </a:lnTo>
                  <a:lnTo>
                    <a:pt x="89" y="8"/>
                  </a:lnTo>
                  <a:lnTo>
                    <a:pt x="89" y="9"/>
                  </a:lnTo>
                  <a:lnTo>
                    <a:pt x="89" y="9"/>
                  </a:lnTo>
                  <a:lnTo>
                    <a:pt x="89" y="10"/>
                  </a:lnTo>
                  <a:lnTo>
                    <a:pt x="89" y="10"/>
                  </a:lnTo>
                  <a:lnTo>
                    <a:pt x="89" y="10"/>
                  </a:lnTo>
                  <a:lnTo>
                    <a:pt x="89" y="10"/>
                  </a:lnTo>
                  <a:lnTo>
                    <a:pt x="89" y="11"/>
                  </a:lnTo>
                  <a:lnTo>
                    <a:pt x="90" y="13"/>
                  </a:lnTo>
                  <a:lnTo>
                    <a:pt x="90" y="13"/>
                  </a:lnTo>
                  <a:lnTo>
                    <a:pt x="90" y="13"/>
                  </a:lnTo>
                  <a:lnTo>
                    <a:pt x="91" y="13"/>
                  </a:lnTo>
                  <a:lnTo>
                    <a:pt x="91" y="13"/>
                  </a:lnTo>
                  <a:lnTo>
                    <a:pt x="91" y="13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3" y="13"/>
                  </a:lnTo>
                  <a:lnTo>
                    <a:pt x="96" y="18"/>
                  </a:lnTo>
                  <a:lnTo>
                    <a:pt x="96" y="21"/>
                  </a:lnTo>
                  <a:lnTo>
                    <a:pt x="96" y="21"/>
                  </a:lnTo>
                  <a:lnTo>
                    <a:pt x="96" y="24"/>
                  </a:lnTo>
                  <a:lnTo>
                    <a:pt x="96" y="26"/>
                  </a:lnTo>
                  <a:lnTo>
                    <a:pt x="97" y="28"/>
                  </a:lnTo>
                  <a:lnTo>
                    <a:pt x="98" y="29"/>
                  </a:lnTo>
                  <a:lnTo>
                    <a:pt x="98" y="30"/>
                  </a:lnTo>
                  <a:lnTo>
                    <a:pt x="99" y="30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100" y="33"/>
                  </a:lnTo>
                  <a:lnTo>
                    <a:pt x="102" y="37"/>
                  </a:lnTo>
                  <a:lnTo>
                    <a:pt x="104" y="37"/>
                  </a:lnTo>
                  <a:lnTo>
                    <a:pt x="104" y="37"/>
                  </a:lnTo>
                  <a:lnTo>
                    <a:pt x="104" y="37"/>
                  </a:lnTo>
                  <a:lnTo>
                    <a:pt x="104" y="37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5" y="40"/>
                  </a:lnTo>
                  <a:lnTo>
                    <a:pt x="105" y="40"/>
                  </a:lnTo>
                  <a:lnTo>
                    <a:pt x="106" y="40"/>
                  </a:lnTo>
                  <a:lnTo>
                    <a:pt x="107" y="42"/>
                  </a:lnTo>
                  <a:lnTo>
                    <a:pt x="107" y="42"/>
                  </a:lnTo>
                  <a:lnTo>
                    <a:pt x="112" y="45"/>
                  </a:lnTo>
                  <a:lnTo>
                    <a:pt x="113" y="45"/>
                  </a:lnTo>
                  <a:lnTo>
                    <a:pt x="113" y="45"/>
                  </a:lnTo>
                  <a:lnTo>
                    <a:pt x="113" y="45"/>
                  </a:lnTo>
                  <a:lnTo>
                    <a:pt x="113" y="45"/>
                  </a:lnTo>
                  <a:lnTo>
                    <a:pt x="113" y="45"/>
                  </a:lnTo>
                  <a:lnTo>
                    <a:pt x="113" y="45"/>
                  </a:lnTo>
                  <a:lnTo>
                    <a:pt x="113" y="45"/>
                  </a:lnTo>
                  <a:lnTo>
                    <a:pt x="115" y="47"/>
                  </a:lnTo>
                  <a:lnTo>
                    <a:pt x="115" y="47"/>
                  </a:lnTo>
                  <a:lnTo>
                    <a:pt x="115" y="48"/>
                  </a:lnTo>
                  <a:lnTo>
                    <a:pt x="116" y="48"/>
                  </a:lnTo>
                  <a:lnTo>
                    <a:pt x="116" y="47"/>
                  </a:lnTo>
                  <a:lnTo>
                    <a:pt x="116" y="47"/>
                  </a:lnTo>
                  <a:lnTo>
                    <a:pt x="117" y="46"/>
                  </a:lnTo>
                  <a:lnTo>
                    <a:pt x="117" y="46"/>
                  </a:lnTo>
                  <a:lnTo>
                    <a:pt x="117" y="46"/>
                  </a:lnTo>
                  <a:lnTo>
                    <a:pt x="117" y="46"/>
                  </a:lnTo>
                  <a:lnTo>
                    <a:pt x="117" y="46"/>
                  </a:lnTo>
                  <a:lnTo>
                    <a:pt x="118" y="46"/>
                  </a:lnTo>
                  <a:lnTo>
                    <a:pt x="118" y="47"/>
                  </a:lnTo>
                  <a:lnTo>
                    <a:pt x="119" y="47"/>
                  </a:lnTo>
                  <a:lnTo>
                    <a:pt x="119" y="47"/>
                  </a:lnTo>
                  <a:lnTo>
                    <a:pt x="119" y="49"/>
                  </a:lnTo>
                  <a:lnTo>
                    <a:pt x="119" y="50"/>
                  </a:lnTo>
                  <a:lnTo>
                    <a:pt x="119" y="50"/>
                  </a:lnTo>
                  <a:lnTo>
                    <a:pt x="119" y="50"/>
                  </a:lnTo>
                  <a:lnTo>
                    <a:pt x="119" y="50"/>
                  </a:lnTo>
                  <a:lnTo>
                    <a:pt x="119" y="50"/>
                  </a:lnTo>
                  <a:lnTo>
                    <a:pt x="119" y="50"/>
                  </a:lnTo>
                  <a:lnTo>
                    <a:pt x="119" y="50"/>
                  </a:lnTo>
                  <a:lnTo>
                    <a:pt x="119" y="50"/>
                  </a:lnTo>
                  <a:lnTo>
                    <a:pt x="119" y="50"/>
                  </a:lnTo>
                  <a:lnTo>
                    <a:pt x="119" y="50"/>
                  </a:lnTo>
                  <a:lnTo>
                    <a:pt x="119" y="51"/>
                  </a:lnTo>
                  <a:lnTo>
                    <a:pt x="119" y="51"/>
                  </a:lnTo>
                  <a:lnTo>
                    <a:pt x="119" y="51"/>
                  </a:lnTo>
                  <a:lnTo>
                    <a:pt x="119" y="52"/>
                  </a:lnTo>
                  <a:lnTo>
                    <a:pt x="121" y="54"/>
                  </a:lnTo>
                  <a:lnTo>
                    <a:pt x="122" y="54"/>
                  </a:lnTo>
                  <a:lnTo>
                    <a:pt x="122" y="54"/>
                  </a:lnTo>
                  <a:lnTo>
                    <a:pt x="122" y="54"/>
                  </a:lnTo>
                  <a:lnTo>
                    <a:pt x="122" y="54"/>
                  </a:lnTo>
                  <a:lnTo>
                    <a:pt x="125" y="56"/>
                  </a:lnTo>
                  <a:lnTo>
                    <a:pt x="127" y="56"/>
                  </a:lnTo>
                  <a:lnTo>
                    <a:pt x="128" y="55"/>
                  </a:lnTo>
                  <a:lnTo>
                    <a:pt x="129" y="55"/>
                  </a:lnTo>
                  <a:lnTo>
                    <a:pt x="129" y="55"/>
                  </a:lnTo>
                  <a:lnTo>
                    <a:pt x="130" y="55"/>
                  </a:lnTo>
                  <a:lnTo>
                    <a:pt x="130" y="55"/>
                  </a:lnTo>
                  <a:lnTo>
                    <a:pt x="130" y="55"/>
                  </a:lnTo>
                  <a:lnTo>
                    <a:pt x="130" y="55"/>
                  </a:lnTo>
                  <a:lnTo>
                    <a:pt x="130" y="55"/>
                  </a:lnTo>
                  <a:lnTo>
                    <a:pt x="131" y="55"/>
                  </a:lnTo>
                  <a:lnTo>
                    <a:pt x="132" y="55"/>
                  </a:lnTo>
                  <a:lnTo>
                    <a:pt x="136" y="54"/>
                  </a:lnTo>
                  <a:lnTo>
                    <a:pt x="136" y="54"/>
                  </a:lnTo>
                  <a:lnTo>
                    <a:pt x="138" y="53"/>
                  </a:lnTo>
                  <a:lnTo>
                    <a:pt x="138" y="53"/>
                  </a:lnTo>
                  <a:lnTo>
                    <a:pt x="139" y="53"/>
                  </a:lnTo>
                  <a:lnTo>
                    <a:pt x="141" y="52"/>
                  </a:lnTo>
                  <a:lnTo>
                    <a:pt x="142" y="52"/>
                  </a:lnTo>
                  <a:lnTo>
                    <a:pt x="142" y="52"/>
                  </a:lnTo>
                  <a:lnTo>
                    <a:pt x="143" y="52"/>
                  </a:lnTo>
                  <a:lnTo>
                    <a:pt x="145" y="51"/>
                  </a:lnTo>
                  <a:lnTo>
                    <a:pt x="146" y="51"/>
                  </a:lnTo>
                  <a:lnTo>
                    <a:pt x="147" y="50"/>
                  </a:lnTo>
                  <a:lnTo>
                    <a:pt x="148" y="49"/>
                  </a:lnTo>
                  <a:lnTo>
                    <a:pt x="148" y="49"/>
                  </a:lnTo>
                  <a:lnTo>
                    <a:pt x="149" y="50"/>
                  </a:lnTo>
                  <a:lnTo>
                    <a:pt x="150" y="51"/>
                  </a:lnTo>
                  <a:lnTo>
                    <a:pt x="150" y="52"/>
                  </a:lnTo>
                  <a:lnTo>
                    <a:pt x="150" y="53"/>
                  </a:lnTo>
                  <a:lnTo>
                    <a:pt x="150" y="54"/>
                  </a:lnTo>
                  <a:lnTo>
                    <a:pt x="150" y="56"/>
                  </a:lnTo>
                  <a:lnTo>
                    <a:pt x="151" y="57"/>
                  </a:lnTo>
                  <a:lnTo>
                    <a:pt x="152" y="58"/>
                  </a:lnTo>
                  <a:lnTo>
                    <a:pt x="152" y="58"/>
                  </a:lnTo>
                  <a:lnTo>
                    <a:pt x="152" y="58"/>
                  </a:lnTo>
                  <a:lnTo>
                    <a:pt x="153" y="57"/>
                  </a:lnTo>
                  <a:lnTo>
                    <a:pt x="153" y="57"/>
                  </a:lnTo>
                  <a:lnTo>
                    <a:pt x="153" y="57"/>
                  </a:lnTo>
                  <a:lnTo>
                    <a:pt x="154" y="57"/>
                  </a:lnTo>
                  <a:lnTo>
                    <a:pt x="157" y="60"/>
                  </a:lnTo>
                  <a:lnTo>
                    <a:pt x="157" y="61"/>
                  </a:lnTo>
                  <a:lnTo>
                    <a:pt x="157" y="62"/>
                  </a:lnTo>
                  <a:lnTo>
                    <a:pt x="156" y="62"/>
                  </a:lnTo>
                  <a:lnTo>
                    <a:pt x="156" y="62"/>
                  </a:lnTo>
                  <a:lnTo>
                    <a:pt x="156" y="62"/>
                  </a:lnTo>
                  <a:lnTo>
                    <a:pt x="156" y="62"/>
                  </a:lnTo>
                  <a:lnTo>
                    <a:pt x="156" y="64"/>
                  </a:lnTo>
                  <a:lnTo>
                    <a:pt x="156" y="66"/>
                  </a:lnTo>
                  <a:lnTo>
                    <a:pt x="157" y="66"/>
                  </a:lnTo>
                  <a:lnTo>
                    <a:pt x="158" y="67"/>
                  </a:lnTo>
                  <a:lnTo>
                    <a:pt x="158" y="67"/>
                  </a:lnTo>
                  <a:lnTo>
                    <a:pt x="160" y="68"/>
                  </a:lnTo>
                  <a:lnTo>
                    <a:pt x="161" y="68"/>
                  </a:lnTo>
                  <a:lnTo>
                    <a:pt x="161" y="69"/>
                  </a:lnTo>
                  <a:lnTo>
                    <a:pt x="161" y="69"/>
                  </a:lnTo>
                  <a:lnTo>
                    <a:pt x="165" y="73"/>
                  </a:lnTo>
                  <a:lnTo>
                    <a:pt x="167" y="74"/>
                  </a:lnTo>
                  <a:lnTo>
                    <a:pt x="168" y="75"/>
                  </a:lnTo>
                  <a:lnTo>
                    <a:pt x="168" y="75"/>
                  </a:lnTo>
                  <a:lnTo>
                    <a:pt x="169" y="76"/>
                  </a:lnTo>
                  <a:lnTo>
                    <a:pt x="170" y="77"/>
                  </a:lnTo>
                  <a:lnTo>
                    <a:pt x="170" y="77"/>
                  </a:lnTo>
                  <a:lnTo>
                    <a:pt x="170" y="77"/>
                  </a:lnTo>
                  <a:lnTo>
                    <a:pt x="170" y="77"/>
                  </a:lnTo>
                  <a:lnTo>
                    <a:pt x="169" y="77"/>
                  </a:lnTo>
                  <a:lnTo>
                    <a:pt x="169" y="77"/>
                  </a:lnTo>
                  <a:lnTo>
                    <a:pt x="168" y="78"/>
                  </a:lnTo>
                  <a:lnTo>
                    <a:pt x="168" y="77"/>
                  </a:lnTo>
                  <a:lnTo>
                    <a:pt x="168" y="78"/>
                  </a:lnTo>
                  <a:lnTo>
                    <a:pt x="168" y="80"/>
                  </a:lnTo>
                  <a:lnTo>
                    <a:pt x="168" y="81"/>
                  </a:lnTo>
                  <a:lnTo>
                    <a:pt x="169" y="83"/>
                  </a:lnTo>
                  <a:lnTo>
                    <a:pt x="168" y="87"/>
                  </a:lnTo>
                  <a:lnTo>
                    <a:pt x="168" y="89"/>
                  </a:lnTo>
                  <a:lnTo>
                    <a:pt x="168" y="89"/>
                  </a:lnTo>
                  <a:lnTo>
                    <a:pt x="168" y="89"/>
                  </a:lnTo>
                  <a:lnTo>
                    <a:pt x="168" y="89"/>
                  </a:lnTo>
                  <a:lnTo>
                    <a:pt x="169" y="91"/>
                  </a:lnTo>
                  <a:lnTo>
                    <a:pt x="169" y="91"/>
                  </a:lnTo>
                  <a:lnTo>
                    <a:pt x="169" y="91"/>
                  </a:lnTo>
                  <a:lnTo>
                    <a:pt x="169" y="91"/>
                  </a:lnTo>
                  <a:lnTo>
                    <a:pt x="167" y="92"/>
                  </a:lnTo>
                  <a:lnTo>
                    <a:pt x="167" y="92"/>
                  </a:lnTo>
                  <a:lnTo>
                    <a:pt x="167" y="92"/>
                  </a:lnTo>
                  <a:lnTo>
                    <a:pt x="165" y="94"/>
                  </a:lnTo>
                  <a:lnTo>
                    <a:pt x="165" y="94"/>
                  </a:lnTo>
                  <a:lnTo>
                    <a:pt x="165" y="95"/>
                  </a:lnTo>
                  <a:lnTo>
                    <a:pt x="165" y="95"/>
                  </a:lnTo>
                  <a:lnTo>
                    <a:pt x="163" y="96"/>
                  </a:lnTo>
                  <a:lnTo>
                    <a:pt x="163" y="97"/>
                  </a:lnTo>
                  <a:lnTo>
                    <a:pt x="163" y="97"/>
                  </a:lnTo>
                  <a:lnTo>
                    <a:pt x="163" y="97"/>
                  </a:lnTo>
                  <a:lnTo>
                    <a:pt x="162" y="97"/>
                  </a:lnTo>
                  <a:lnTo>
                    <a:pt x="162" y="97"/>
                  </a:lnTo>
                  <a:lnTo>
                    <a:pt x="161" y="97"/>
                  </a:lnTo>
                  <a:lnTo>
                    <a:pt x="157" y="96"/>
                  </a:lnTo>
                  <a:lnTo>
                    <a:pt x="157" y="95"/>
                  </a:lnTo>
                  <a:lnTo>
                    <a:pt x="156" y="95"/>
                  </a:lnTo>
                  <a:lnTo>
                    <a:pt x="155" y="93"/>
                  </a:lnTo>
                  <a:lnTo>
                    <a:pt x="155" y="94"/>
                  </a:lnTo>
                  <a:lnTo>
                    <a:pt x="155" y="94"/>
                  </a:lnTo>
                  <a:lnTo>
                    <a:pt x="155" y="94"/>
                  </a:lnTo>
                  <a:lnTo>
                    <a:pt x="155" y="95"/>
                  </a:lnTo>
                  <a:lnTo>
                    <a:pt x="155" y="95"/>
                  </a:lnTo>
                  <a:lnTo>
                    <a:pt x="155" y="95"/>
                  </a:lnTo>
                  <a:lnTo>
                    <a:pt x="155" y="96"/>
                  </a:lnTo>
                  <a:lnTo>
                    <a:pt x="155" y="96"/>
                  </a:lnTo>
                  <a:lnTo>
                    <a:pt x="155" y="96"/>
                  </a:lnTo>
                  <a:lnTo>
                    <a:pt x="156" y="96"/>
                  </a:lnTo>
                  <a:lnTo>
                    <a:pt x="156" y="96"/>
                  </a:lnTo>
                  <a:lnTo>
                    <a:pt x="156" y="97"/>
                  </a:lnTo>
                  <a:lnTo>
                    <a:pt x="156" y="97"/>
                  </a:lnTo>
                  <a:lnTo>
                    <a:pt x="156" y="97"/>
                  </a:lnTo>
                  <a:lnTo>
                    <a:pt x="156" y="97"/>
                  </a:lnTo>
                  <a:lnTo>
                    <a:pt x="156" y="97"/>
                  </a:lnTo>
                  <a:lnTo>
                    <a:pt x="155" y="98"/>
                  </a:lnTo>
                  <a:lnTo>
                    <a:pt x="155" y="98"/>
                  </a:lnTo>
                  <a:lnTo>
                    <a:pt x="153" y="97"/>
                  </a:lnTo>
                  <a:lnTo>
                    <a:pt x="151" y="98"/>
                  </a:lnTo>
                  <a:lnTo>
                    <a:pt x="150" y="98"/>
                  </a:lnTo>
                  <a:lnTo>
                    <a:pt x="150" y="98"/>
                  </a:lnTo>
                  <a:lnTo>
                    <a:pt x="144" y="99"/>
                  </a:lnTo>
                  <a:lnTo>
                    <a:pt x="144" y="99"/>
                  </a:lnTo>
                  <a:lnTo>
                    <a:pt x="141" y="97"/>
                  </a:lnTo>
                  <a:lnTo>
                    <a:pt x="141" y="97"/>
                  </a:lnTo>
                  <a:lnTo>
                    <a:pt x="141" y="97"/>
                  </a:lnTo>
                  <a:lnTo>
                    <a:pt x="141" y="96"/>
                  </a:lnTo>
                  <a:lnTo>
                    <a:pt x="141" y="96"/>
                  </a:lnTo>
                  <a:lnTo>
                    <a:pt x="141" y="96"/>
                  </a:lnTo>
                  <a:lnTo>
                    <a:pt x="140" y="96"/>
                  </a:lnTo>
                  <a:lnTo>
                    <a:pt x="140" y="96"/>
                  </a:lnTo>
                  <a:lnTo>
                    <a:pt x="140" y="97"/>
                  </a:lnTo>
                  <a:lnTo>
                    <a:pt x="139" y="99"/>
                  </a:lnTo>
                  <a:lnTo>
                    <a:pt x="139" y="100"/>
                  </a:lnTo>
                  <a:lnTo>
                    <a:pt x="138" y="103"/>
                  </a:lnTo>
                  <a:lnTo>
                    <a:pt x="137" y="103"/>
                  </a:lnTo>
                  <a:lnTo>
                    <a:pt x="137" y="103"/>
                  </a:lnTo>
                  <a:lnTo>
                    <a:pt x="137" y="103"/>
                  </a:lnTo>
                  <a:lnTo>
                    <a:pt x="139" y="104"/>
                  </a:lnTo>
                  <a:lnTo>
                    <a:pt x="139" y="104"/>
                  </a:lnTo>
                  <a:lnTo>
                    <a:pt x="141" y="104"/>
                  </a:lnTo>
                  <a:lnTo>
                    <a:pt x="141" y="104"/>
                  </a:lnTo>
                  <a:lnTo>
                    <a:pt x="142" y="104"/>
                  </a:lnTo>
                  <a:lnTo>
                    <a:pt x="142" y="104"/>
                  </a:lnTo>
                  <a:lnTo>
                    <a:pt x="142" y="104"/>
                  </a:lnTo>
                  <a:lnTo>
                    <a:pt x="142" y="104"/>
                  </a:lnTo>
                  <a:lnTo>
                    <a:pt x="142" y="104"/>
                  </a:lnTo>
                  <a:lnTo>
                    <a:pt x="142" y="103"/>
                  </a:lnTo>
                  <a:lnTo>
                    <a:pt x="142" y="104"/>
                  </a:lnTo>
                  <a:lnTo>
                    <a:pt x="143" y="104"/>
                  </a:lnTo>
                  <a:lnTo>
                    <a:pt x="143" y="106"/>
                  </a:lnTo>
                  <a:lnTo>
                    <a:pt x="143" y="106"/>
                  </a:lnTo>
                  <a:lnTo>
                    <a:pt x="143" y="106"/>
                  </a:lnTo>
                  <a:lnTo>
                    <a:pt x="143" y="107"/>
                  </a:lnTo>
                  <a:lnTo>
                    <a:pt x="143" y="107"/>
                  </a:lnTo>
                  <a:lnTo>
                    <a:pt x="143" y="108"/>
                  </a:lnTo>
                  <a:lnTo>
                    <a:pt x="144" y="109"/>
                  </a:lnTo>
                  <a:lnTo>
                    <a:pt x="144" y="110"/>
                  </a:lnTo>
                  <a:lnTo>
                    <a:pt x="145" y="109"/>
                  </a:lnTo>
                  <a:lnTo>
                    <a:pt x="145" y="109"/>
                  </a:lnTo>
                  <a:lnTo>
                    <a:pt x="145" y="109"/>
                  </a:lnTo>
                  <a:lnTo>
                    <a:pt x="145" y="109"/>
                  </a:lnTo>
                  <a:lnTo>
                    <a:pt x="145" y="109"/>
                  </a:lnTo>
                  <a:lnTo>
                    <a:pt x="145" y="109"/>
                  </a:lnTo>
                  <a:lnTo>
                    <a:pt x="145" y="109"/>
                  </a:lnTo>
                  <a:lnTo>
                    <a:pt x="146" y="110"/>
                  </a:lnTo>
                  <a:lnTo>
                    <a:pt x="146" y="110"/>
                  </a:lnTo>
                  <a:lnTo>
                    <a:pt x="146" y="111"/>
                  </a:lnTo>
                  <a:lnTo>
                    <a:pt x="145" y="112"/>
                  </a:lnTo>
                  <a:lnTo>
                    <a:pt x="144" y="113"/>
                  </a:lnTo>
                  <a:lnTo>
                    <a:pt x="144" y="114"/>
                  </a:lnTo>
                  <a:lnTo>
                    <a:pt x="143" y="114"/>
                  </a:lnTo>
                  <a:lnTo>
                    <a:pt x="142" y="116"/>
                  </a:lnTo>
                  <a:lnTo>
                    <a:pt x="142" y="117"/>
                  </a:lnTo>
                  <a:lnTo>
                    <a:pt x="143" y="119"/>
                  </a:lnTo>
                  <a:lnTo>
                    <a:pt x="143" y="119"/>
                  </a:lnTo>
                  <a:lnTo>
                    <a:pt x="143" y="119"/>
                  </a:lnTo>
                  <a:lnTo>
                    <a:pt x="144" y="120"/>
                  </a:lnTo>
                  <a:lnTo>
                    <a:pt x="146" y="120"/>
                  </a:lnTo>
                  <a:lnTo>
                    <a:pt x="148" y="120"/>
                  </a:lnTo>
                  <a:lnTo>
                    <a:pt x="148" y="120"/>
                  </a:lnTo>
                  <a:lnTo>
                    <a:pt x="149" y="120"/>
                  </a:lnTo>
                  <a:lnTo>
                    <a:pt x="149" y="121"/>
                  </a:lnTo>
                  <a:lnTo>
                    <a:pt x="149" y="121"/>
                  </a:lnTo>
                  <a:lnTo>
                    <a:pt x="149" y="121"/>
                  </a:lnTo>
                  <a:lnTo>
                    <a:pt x="149" y="122"/>
                  </a:lnTo>
                  <a:lnTo>
                    <a:pt x="150" y="124"/>
                  </a:lnTo>
                  <a:lnTo>
                    <a:pt x="159" y="125"/>
                  </a:lnTo>
                  <a:lnTo>
                    <a:pt x="161" y="125"/>
                  </a:lnTo>
                  <a:lnTo>
                    <a:pt x="161" y="125"/>
                  </a:lnTo>
                  <a:lnTo>
                    <a:pt x="162" y="125"/>
                  </a:lnTo>
                  <a:lnTo>
                    <a:pt x="162" y="125"/>
                  </a:lnTo>
                  <a:lnTo>
                    <a:pt x="163" y="125"/>
                  </a:lnTo>
                  <a:lnTo>
                    <a:pt x="163" y="125"/>
                  </a:lnTo>
                  <a:lnTo>
                    <a:pt x="164" y="125"/>
                  </a:lnTo>
                  <a:lnTo>
                    <a:pt x="165" y="125"/>
                  </a:lnTo>
                  <a:lnTo>
                    <a:pt x="165" y="125"/>
                  </a:lnTo>
                  <a:lnTo>
                    <a:pt x="165" y="126"/>
                  </a:lnTo>
                  <a:lnTo>
                    <a:pt x="166" y="126"/>
                  </a:lnTo>
                  <a:lnTo>
                    <a:pt x="166" y="126"/>
                  </a:lnTo>
                  <a:lnTo>
                    <a:pt x="166" y="126"/>
                  </a:lnTo>
                  <a:lnTo>
                    <a:pt x="167" y="126"/>
                  </a:lnTo>
                  <a:lnTo>
                    <a:pt x="168" y="126"/>
                  </a:lnTo>
                  <a:lnTo>
                    <a:pt x="170" y="126"/>
                  </a:lnTo>
                  <a:lnTo>
                    <a:pt x="172" y="127"/>
                  </a:lnTo>
                  <a:lnTo>
                    <a:pt x="172" y="127"/>
                  </a:lnTo>
                  <a:lnTo>
                    <a:pt x="172" y="127"/>
                  </a:lnTo>
                  <a:lnTo>
                    <a:pt x="172" y="127"/>
                  </a:lnTo>
                  <a:lnTo>
                    <a:pt x="173" y="128"/>
                  </a:lnTo>
                  <a:lnTo>
                    <a:pt x="176" y="126"/>
                  </a:lnTo>
                  <a:lnTo>
                    <a:pt x="180" y="125"/>
                  </a:lnTo>
                  <a:lnTo>
                    <a:pt x="181" y="125"/>
                  </a:lnTo>
                  <a:lnTo>
                    <a:pt x="181" y="125"/>
                  </a:lnTo>
                  <a:lnTo>
                    <a:pt x="181" y="127"/>
                  </a:lnTo>
                  <a:lnTo>
                    <a:pt x="181" y="127"/>
                  </a:lnTo>
                  <a:lnTo>
                    <a:pt x="182" y="127"/>
                  </a:lnTo>
                  <a:lnTo>
                    <a:pt x="182" y="127"/>
                  </a:lnTo>
                  <a:lnTo>
                    <a:pt x="182" y="127"/>
                  </a:lnTo>
                  <a:lnTo>
                    <a:pt x="182" y="127"/>
                  </a:lnTo>
                  <a:lnTo>
                    <a:pt x="183" y="127"/>
                  </a:lnTo>
                  <a:lnTo>
                    <a:pt x="183" y="126"/>
                  </a:lnTo>
                  <a:lnTo>
                    <a:pt x="183" y="126"/>
                  </a:lnTo>
                  <a:lnTo>
                    <a:pt x="183" y="126"/>
                  </a:lnTo>
                  <a:lnTo>
                    <a:pt x="183" y="125"/>
                  </a:lnTo>
                  <a:lnTo>
                    <a:pt x="183" y="125"/>
                  </a:lnTo>
                  <a:lnTo>
                    <a:pt x="182" y="125"/>
                  </a:lnTo>
                  <a:lnTo>
                    <a:pt x="182" y="125"/>
                  </a:lnTo>
                  <a:lnTo>
                    <a:pt x="182" y="125"/>
                  </a:lnTo>
                  <a:lnTo>
                    <a:pt x="183" y="125"/>
                  </a:lnTo>
                  <a:lnTo>
                    <a:pt x="183" y="125"/>
                  </a:lnTo>
                  <a:lnTo>
                    <a:pt x="184" y="125"/>
                  </a:lnTo>
                  <a:lnTo>
                    <a:pt x="185" y="126"/>
                  </a:lnTo>
                  <a:lnTo>
                    <a:pt x="185" y="126"/>
                  </a:lnTo>
                  <a:lnTo>
                    <a:pt x="185" y="126"/>
                  </a:lnTo>
                  <a:lnTo>
                    <a:pt x="184" y="128"/>
                  </a:lnTo>
                  <a:lnTo>
                    <a:pt x="184" y="128"/>
                  </a:lnTo>
                  <a:lnTo>
                    <a:pt x="184" y="128"/>
                  </a:lnTo>
                  <a:lnTo>
                    <a:pt x="183" y="129"/>
                  </a:lnTo>
                  <a:lnTo>
                    <a:pt x="182" y="129"/>
                  </a:lnTo>
                  <a:lnTo>
                    <a:pt x="182" y="129"/>
                  </a:lnTo>
                  <a:lnTo>
                    <a:pt x="182" y="129"/>
                  </a:lnTo>
                  <a:lnTo>
                    <a:pt x="180" y="131"/>
                  </a:lnTo>
                  <a:lnTo>
                    <a:pt x="179" y="134"/>
                  </a:lnTo>
                  <a:lnTo>
                    <a:pt x="179" y="134"/>
                  </a:lnTo>
                  <a:lnTo>
                    <a:pt x="179" y="135"/>
                  </a:lnTo>
                  <a:lnTo>
                    <a:pt x="179" y="135"/>
                  </a:lnTo>
                  <a:lnTo>
                    <a:pt x="180" y="137"/>
                  </a:lnTo>
                  <a:lnTo>
                    <a:pt x="181" y="137"/>
                  </a:lnTo>
                  <a:lnTo>
                    <a:pt x="181" y="137"/>
                  </a:lnTo>
                  <a:lnTo>
                    <a:pt x="181" y="137"/>
                  </a:lnTo>
                  <a:lnTo>
                    <a:pt x="182" y="138"/>
                  </a:lnTo>
                  <a:lnTo>
                    <a:pt x="182" y="137"/>
                  </a:lnTo>
                  <a:lnTo>
                    <a:pt x="182" y="137"/>
                  </a:lnTo>
                  <a:lnTo>
                    <a:pt x="182" y="137"/>
                  </a:lnTo>
                  <a:lnTo>
                    <a:pt x="182" y="137"/>
                  </a:lnTo>
                  <a:lnTo>
                    <a:pt x="182" y="137"/>
                  </a:lnTo>
                  <a:lnTo>
                    <a:pt x="183" y="138"/>
                  </a:lnTo>
                  <a:lnTo>
                    <a:pt x="184" y="138"/>
                  </a:lnTo>
                  <a:lnTo>
                    <a:pt x="184" y="138"/>
                  </a:lnTo>
                  <a:lnTo>
                    <a:pt x="184" y="139"/>
                  </a:lnTo>
                  <a:lnTo>
                    <a:pt x="184" y="139"/>
                  </a:lnTo>
                  <a:lnTo>
                    <a:pt x="185" y="139"/>
                  </a:lnTo>
                  <a:lnTo>
                    <a:pt x="185" y="139"/>
                  </a:lnTo>
                  <a:lnTo>
                    <a:pt x="186" y="141"/>
                  </a:lnTo>
                  <a:lnTo>
                    <a:pt x="186" y="141"/>
                  </a:lnTo>
                  <a:lnTo>
                    <a:pt x="186" y="142"/>
                  </a:lnTo>
                  <a:lnTo>
                    <a:pt x="184" y="142"/>
                  </a:lnTo>
                  <a:lnTo>
                    <a:pt x="183" y="141"/>
                  </a:lnTo>
                  <a:lnTo>
                    <a:pt x="183" y="141"/>
                  </a:lnTo>
                  <a:lnTo>
                    <a:pt x="182" y="142"/>
                  </a:lnTo>
                  <a:lnTo>
                    <a:pt x="181" y="142"/>
                  </a:lnTo>
                  <a:lnTo>
                    <a:pt x="181" y="142"/>
                  </a:lnTo>
                  <a:lnTo>
                    <a:pt x="179" y="144"/>
                  </a:lnTo>
                  <a:lnTo>
                    <a:pt x="177" y="146"/>
                  </a:lnTo>
                  <a:lnTo>
                    <a:pt x="176" y="146"/>
                  </a:lnTo>
                  <a:lnTo>
                    <a:pt x="176" y="146"/>
                  </a:lnTo>
                  <a:lnTo>
                    <a:pt x="176" y="146"/>
                  </a:lnTo>
                  <a:lnTo>
                    <a:pt x="176" y="146"/>
                  </a:lnTo>
                  <a:lnTo>
                    <a:pt x="175" y="146"/>
                  </a:lnTo>
                  <a:lnTo>
                    <a:pt x="175" y="146"/>
                  </a:lnTo>
                  <a:lnTo>
                    <a:pt x="175" y="146"/>
                  </a:lnTo>
                  <a:lnTo>
                    <a:pt x="175" y="146"/>
                  </a:lnTo>
                  <a:lnTo>
                    <a:pt x="172" y="146"/>
                  </a:lnTo>
                  <a:lnTo>
                    <a:pt x="172" y="146"/>
                  </a:lnTo>
                  <a:lnTo>
                    <a:pt x="171" y="147"/>
                  </a:lnTo>
                  <a:lnTo>
                    <a:pt x="171" y="147"/>
                  </a:lnTo>
                  <a:lnTo>
                    <a:pt x="169" y="148"/>
                  </a:lnTo>
                  <a:lnTo>
                    <a:pt x="168" y="148"/>
                  </a:lnTo>
                  <a:lnTo>
                    <a:pt x="167" y="148"/>
                  </a:lnTo>
                  <a:lnTo>
                    <a:pt x="167" y="148"/>
                  </a:lnTo>
                  <a:lnTo>
                    <a:pt x="166" y="149"/>
                  </a:lnTo>
                  <a:lnTo>
                    <a:pt x="164" y="149"/>
                  </a:lnTo>
                  <a:lnTo>
                    <a:pt x="164" y="149"/>
                  </a:lnTo>
                  <a:lnTo>
                    <a:pt x="164" y="149"/>
                  </a:lnTo>
                  <a:lnTo>
                    <a:pt x="163" y="149"/>
                  </a:lnTo>
                  <a:lnTo>
                    <a:pt x="163" y="149"/>
                  </a:lnTo>
                  <a:lnTo>
                    <a:pt x="163" y="149"/>
                  </a:lnTo>
                  <a:lnTo>
                    <a:pt x="163" y="150"/>
                  </a:lnTo>
                  <a:lnTo>
                    <a:pt x="162" y="152"/>
                  </a:lnTo>
                  <a:lnTo>
                    <a:pt x="162" y="152"/>
                  </a:lnTo>
                  <a:lnTo>
                    <a:pt x="162" y="152"/>
                  </a:lnTo>
                  <a:lnTo>
                    <a:pt x="161" y="153"/>
                  </a:lnTo>
                  <a:lnTo>
                    <a:pt x="158" y="154"/>
                  </a:lnTo>
                  <a:lnTo>
                    <a:pt x="155" y="155"/>
                  </a:lnTo>
                  <a:lnTo>
                    <a:pt x="153" y="156"/>
                  </a:lnTo>
                  <a:lnTo>
                    <a:pt x="151" y="156"/>
                  </a:lnTo>
                  <a:lnTo>
                    <a:pt x="149" y="157"/>
                  </a:lnTo>
                  <a:lnTo>
                    <a:pt x="149" y="158"/>
                  </a:lnTo>
                  <a:lnTo>
                    <a:pt x="148" y="158"/>
                  </a:lnTo>
                  <a:lnTo>
                    <a:pt x="148" y="158"/>
                  </a:lnTo>
                  <a:lnTo>
                    <a:pt x="147" y="159"/>
                  </a:lnTo>
                  <a:lnTo>
                    <a:pt x="147" y="159"/>
                  </a:lnTo>
                  <a:lnTo>
                    <a:pt x="148" y="160"/>
                  </a:lnTo>
                  <a:lnTo>
                    <a:pt x="148" y="160"/>
                  </a:lnTo>
                  <a:lnTo>
                    <a:pt x="148" y="160"/>
                  </a:lnTo>
                  <a:lnTo>
                    <a:pt x="146" y="162"/>
                  </a:lnTo>
                  <a:lnTo>
                    <a:pt x="144" y="165"/>
                  </a:lnTo>
                  <a:lnTo>
                    <a:pt x="142" y="168"/>
                  </a:lnTo>
                  <a:lnTo>
                    <a:pt x="142" y="168"/>
                  </a:lnTo>
                  <a:lnTo>
                    <a:pt x="142" y="168"/>
                  </a:lnTo>
                  <a:lnTo>
                    <a:pt x="142" y="168"/>
                  </a:lnTo>
                  <a:lnTo>
                    <a:pt x="141" y="168"/>
                  </a:lnTo>
                  <a:lnTo>
                    <a:pt x="141" y="168"/>
                  </a:lnTo>
                  <a:lnTo>
                    <a:pt x="140" y="168"/>
                  </a:lnTo>
                  <a:lnTo>
                    <a:pt x="137" y="171"/>
                  </a:lnTo>
                  <a:lnTo>
                    <a:pt x="137" y="171"/>
                  </a:lnTo>
                  <a:lnTo>
                    <a:pt x="137" y="171"/>
                  </a:lnTo>
                  <a:lnTo>
                    <a:pt x="137" y="172"/>
                  </a:lnTo>
                  <a:lnTo>
                    <a:pt x="136" y="174"/>
                  </a:lnTo>
                  <a:lnTo>
                    <a:pt x="136" y="174"/>
                  </a:lnTo>
                  <a:lnTo>
                    <a:pt x="136" y="174"/>
                  </a:lnTo>
                  <a:lnTo>
                    <a:pt x="137" y="174"/>
                  </a:lnTo>
                  <a:lnTo>
                    <a:pt x="137" y="175"/>
                  </a:lnTo>
                  <a:lnTo>
                    <a:pt x="136" y="178"/>
                  </a:lnTo>
                  <a:lnTo>
                    <a:pt x="136" y="178"/>
                  </a:lnTo>
                  <a:lnTo>
                    <a:pt x="136" y="178"/>
                  </a:lnTo>
                  <a:lnTo>
                    <a:pt x="136" y="178"/>
                  </a:lnTo>
                  <a:lnTo>
                    <a:pt x="136" y="178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4" y="179"/>
                  </a:lnTo>
                  <a:lnTo>
                    <a:pt x="133" y="181"/>
                  </a:lnTo>
                  <a:lnTo>
                    <a:pt x="132" y="181"/>
                  </a:lnTo>
                  <a:lnTo>
                    <a:pt x="131" y="181"/>
                  </a:lnTo>
                  <a:lnTo>
                    <a:pt x="131" y="181"/>
                  </a:lnTo>
                  <a:lnTo>
                    <a:pt x="131" y="181"/>
                  </a:lnTo>
                  <a:lnTo>
                    <a:pt x="131" y="181"/>
                  </a:lnTo>
                  <a:lnTo>
                    <a:pt x="131" y="181"/>
                  </a:lnTo>
                  <a:lnTo>
                    <a:pt x="131" y="181"/>
                  </a:lnTo>
                  <a:lnTo>
                    <a:pt x="131" y="181"/>
                  </a:lnTo>
                  <a:lnTo>
                    <a:pt x="131" y="181"/>
                  </a:lnTo>
                  <a:lnTo>
                    <a:pt x="131" y="182"/>
                  </a:lnTo>
                  <a:lnTo>
                    <a:pt x="131" y="182"/>
                  </a:lnTo>
                  <a:lnTo>
                    <a:pt x="131" y="182"/>
                  </a:lnTo>
                  <a:lnTo>
                    <a:pt x="131" y="182"/>
                  </a:lnTo>
                  <a:lnTo>
                    <a:pt x="131" y="182"/>
                  </a:lnTo>
                  <a:lnTo>
                    <a:pt x="132" y="183"/>
                  </a:lnTo>
                  <a:lnTo>
                    <a:pt x="131" y="185"/>
                  </a:lnTo>
                  <a:lnTo>
                    <a:pt x="131" y="185"/>
                  </a:lnTo>
                  <a:lnTo>
                    <a:pt x="131" y="185"/>
                  </a:lnTo>
                  <a:lnTo>
                    <a:pt x="129" y="188"/>
                  </a:lnTo>
                  <a:lnTo>
                    <a:pt x="129" y="188"/>
                  </a:lnTo>
                  <a:lnTo>
                    <a:pt x="130" y="188"/>
                  </a:lnTo>
                  <a:lnTo>
                    <a:pt x="130" y="188"/>
                  </a:lnTo>
                  <a:lnTo>
                    <a:pt x="130" y="189"/>
                  </a:lnTo>
                  <a:lnTo>
                    <a:pt x="134" y="188"/>
                  </a:lnTo>
                  <a:lnTo>
                    <a:pt x="135" y="188"/>
                  </a:lnTo>
                  <a:lnTo>
                    <a:pt x="136" y="188"/>
                  </a:lnTo>
                  <a:lnTo>
                    <a:pt x="136" y="187"/>
                  </a:lnTo>
                  <a:lnTo>
                    <a:pt x="136" y="187"/>
                  </a:lnTo>
                  <a:lnTo>
                    <a:pt x="136" y="187"/>
                  </a:lnTo>
                  <a:lnTo>
                    <a:pt x="136" y="187"/>
                  </a:lnTo>
                  <a:lnTo>
                    <a:pt x="136" y="187"/>
                  </a:lnTo>
                  <a:lnTo>
                    <a:pt x="137" y="187"/>
                  </a:lnTo>
                  <a:lnTo>
                    <a:pt x="137" y="187"/>
                  </a:lnTo>
                  <a:lnTo>
                    <a:pt x="138" y="187"/>
                  </a:lnTo>
                  <a:lnTo>
                    <a:pt x="137" y="189"/>
                  </a:lnTo>
                  <a:lnTo>
                    <a:pt x="137" y="190"/>
                  </a:lnTo>
                  <a:lnTo>
                    <a:pt x="137" y="190"/>
                  </a:lnTo>
                  <a:lnTo>
                    <a:pt x="137" y="190"/>
                  </a:lnTo>
                  <a:lnTo>
                    <a:pt x="136" y="190"/>
                  </a:lnTo>
                  <a:lnTo>
                    <a:pt x="136" y="190"/>
                  </a:lnTo>
                  <a:lnTo>
                    <a:pt x="136" y="190"/>
                  </a:lnTo>
                  <a:lnTo>
                    <a:pt x="136" y="192"/>
                  </a:lnTo>
                  <a:lnTo>
                    <a:pt x="135" y="197"/>
                  </a:lnTo>
                  <a:lnTo>
                    <a:pt x="135" y="201"/>
                  </a:lnTo>
                  <a:lnTo>
                    <a:pt x="135" y="201"/>
                  </a:lnTo>
                  <a:lnTo>
                    <a:pt x="135" y="201"/>
                  </a:lnTo>
                  <a:lnTo>
                    <a:pt x="135" y="202"/>
                  </a:lnTo>
                  <a:lnTo>
                    <a:pt x="135" y="202"/>
                  </a:lnTo>
                  <a:lnTo>
                    <a:pt x="135" y="202"/>
                  </a:lnTo>
                  <a:lnTo>
                    <a:pt x="135" y="202"/>
                  </a:lnTo>
                  <a:lnTo>
                    <a:pt x="136" y="202"/>
                  </a:lnTo>
                  <a:lnTo>
                    <a:pt x="136" y="203"/>
                  </a:lnTo>
                  <a:lnTo>
                    <a:pt x="136" y="203"/>
                  </a:lnTo>
                  <a:lnTo>
                    <a:pt x="136" y="203"/>
                  </a:lnTo>
                  <a:lnTo>
                    <a:pt x="136" y="204"/>
                  </a:lnTo>
                  <a:lnTo>
                    <a:pt x="136" y="204"/>
                  </a:lnTo>
                  <a:lnTo>
                    <a:pt x="136" y="204"/>
                  </a:lnTo>
                  <a:lnTo>
                    <a:pt x="135" y="206"/>
                  </a:lnTo>
                  <a:lnTo>
                    <a:pt x="135" y="207"/>
                  </a:lnTo>
                  <a:lnTo>
                    <a:pt x="135" y="208"/>
                  </a:lnTo>
                  <a:lnTo>
                    <a:pt x="133" y="210"/>
                  </a:lnTo>
                  <a:lnTo>
                    <a:pt x="133" y="211"/>
                  </a:lnTo>
                  <a:lnTo>
                    <a:pt x="132" y="211"/>
                  </a:lnTo>
                  <a:lnTo>
                    <a:pt x="130" y="211"/>
                  </a:lnTo>
                  <a:lnTo>
                    <a:pt x="130" y="211"/>
                  </a:lnTo>
                  <a:lnTo>
                    <a:pt x="130" y="210"/>
                  </a:lnTo>
                  <a:lnTo>
                    <a:pt x="128" y="210"/>
                  </a:lnTo>
                  <a:lnTo>
                    <a:pt x="125" y="209"/>
                  </a:lnTo>
                  <a:lnTo>
                    <a:pt x="125" y="209"/>
                  </a:lnTo>
                  <a:lnTo>
                    <a:pt x="125" y="209"/>
                  </a:lnTo>
                  <a:lnTo>
                    <a:pt x="124" y="209"/>
                  </a:lnTo>
                  <a:lnTo>
                    <a:pt x="124" y="209"/>
                  </a:lnTo>
                  <a:lnTo>
                    <a:pt x="122" y="209"/>
                  </a:lnTo>
                  <a:lnTo>
                    <a:pt x="122" y="209"/>
                  </a:lnTo>
                  <a:lnTo>
                    <a:pt x="121" y="209"/>
                  </a:lnTo>
                  <a:lnTo>
                    <a:pt x="121" y="209"/>
                  </a:lnTo>
                  <a:lnTo>
                    <a:pt x="121" y="209"/>
                  </a:lnTo>
                  <a:lnTo>
                    <a:pt x="121" y="209"/>
                  </a:lnTo>
                  <a:lnTo>
                    <a:pt x="120" y="209"/>
                  </a:lnTo>
                  <a:lnTo>
                    <a:pt x="120" y="210"/>
                  </a:lnTo>
                  <a:lnTo>
                    <a:pt x="120" y="210"/>
                  </a:lnTo>
                  <a:lnTo>
                    <a:pt x="120" y="210"/>
                  </a:lnTo>
                  <a:lnTo>
                    <a:pt x="120" y="210"/>
                  </a:lnTo>
                  <a:lnTo>
                    <a:pt x="116" y="210"/>
                  </a:lnTo>
                  <a:lnTo>
                    <a:pt x="115" y="210"/>
                  </a:lnTo>
                  <a:lnTo>
                    <a:pt x="115" y="210"/>
                  </a:lnTo>
                  <a:lnTo>
                    <a:pt x="115" y="210"/>
                  </a:lnTo>
                  <a:lnTo>
                    <a:pt x="111" y="210"/>
                  </a:lnTo>
                  <a:lnTo>
                    <a:pt x="111" y="210"/>
                  </a:lnTo>
                  <a:lnTo>
                    <a:pt x="111" y="210"/>
                  </a:lnTo>
                  <a:lnTo>
                    <a:pt x="109" y="210"/>
                  </a:lnTo>
                  <a:lnTo>
                    <a:pt x="101" y="211"/>
                  </a:lnTo>
                  <a:lnTo>
                    <a:pt x="97" y="212"/>
                  </a:lnTo>
                  <a:lnTo>
                    <a:pt x="94" y="212"/>
                  </a:lnTo>
                  <a:lnTo>
                    <a:pt x="92" y="213"/>
                  </a:lnTo>
                  <a:lnTo>
                    <a:pt x="89" y="214"/>
                  </a:lnTo>
                  <a:lnTo>
                    <a:pt x="88" y="214"/>
                  </a:lnTo>
                  <a:lnTo>
                    <a:pt x="87" y="215"/>
                  </a:lnTo>
                  <a:lnTo>
                    <a:pt x="87" y="215"/>
                  </a:lnTo>
                  <a:lnTo>
                    <a:pt x="87" y="215"/>
                  </a:lnTo>
                  <a:lnTo>
                    <a:pt x="86" y="215"/>
                  </a:lnTo>
                  <a:lnTo>
                    <a:pt x="84" y="216"/>
                  </a:lnTo>
                  <a:lnTo>
                    <a:pt x="81" y="217"/>
                  </a:lnTo>
                  <a:lnTo>
                    <a:pt x="78" y="218"/>
                  </a:lnTo>
                  <a:lnTo>
                    <a:pt x="75" y="219"/>
                  </a:lnTo>
                  <a:lnTo>
                    <a:pt x="75" y="219"/>
                  </a:lnTo>
                  <a:lnTo>
                    <a:pt x="74" y="219"/>
                  </a:lnTo>
                  <a:lnTo>
                    <a:pt x="73" y="219"/>
                  </a:lnTo>
                  <a:lnTo>
                    <a:pt x="72" y="219"/>
                  </a:lnTo>
                  <a:lnTo>
                    <a:pt x="69" y="217"/>
                  </a:lnTo>
                  <a:lnTo>
                    <a:pt x="67" y="214"/>
                  </a:lnTo>
                  <a:lnTo>
                    <a:pt x="67" y="214"/>
                  </a:lnTo>
                  <a:lnTo>
                    <a:pt x="66" y="214"/>
                  </a:lnTo>
                  <a:lnTo>
                    <a:pt x="65" y="214"/>
                  </a:lnTo>
                  <a:lnTo>
                    <a:pt x="65" y="214"/>
                  </a:lnTo>
                  <a:lnTo>
                    <a:pt x="65" y="214"/>
                  </a:lnTo>
                  <a:lnTo>
                    <a:pt x="65" y="214"/>
                  </a:lnTo>
                  <a:lnTo>
                    <a:pt x="65" y="214"/>
                  </a:lnTo>
                  <a:lnTo>
                    <a:pt x="65" y="213"/>
                  </a:lnTo>
                  <a:lnTo>
                    <a:pt x="63" y="211"/>
                  </a:lnTo>
                  <a:lnTo>
                    <a:pt x="59" y="205"/>
                  </a:lnTo>
                  <a:lnTo>
                    <a:pt x="59" y="205"/>
                  </a:lnTo>
                  <a:lnTo>
                    <a:pt x="59" y="205"/>
                  </a:lnTo>
                  <a:lnTo>
                    <a:pt x="59" y="205"/>
                  </a:lnTo>
                  <a:lnTo>
                    <a:pt x="59" y="205"/>
                  </a:lnTo>
                  <a:lnTo>
                    <a:pt x="59" y="205"/>
                  </a:lnTo>
                  <a:lnTo>
                    <a:pt x="58" y="203"/>
                  </a:lnTo>
                  <a:lnTo>
                    <a:pt x="57" y="202"/>
                  </a:lnTo>
                  <a:lnTo>
                    <a:pt x="57" y="202"/>
                  </a:lnTo>
                  <a:lnTo>
                    <a:pt x="56" y="200"/>
                  </a:lnTo>
                  <a:lnTo>
                    <a:pt x="56" y="200"/>
                  </a:lnTo>
                  <a:lnTo>
                    <a:pt x="55" y="199"/>
                  </a:lnTo>
                  <a:lnTo>
                    <a:pt x="55" y="197"/>
                  </a:lnTo>
                  <a:lnTo>
                    <a:pt x="55" y="196"/>
                  </a:lnTo>
                  <a:lnTo>
                    <a:pt x="55" y="195"/>
                  </a:lnTo>
                  <a:lnTo>
                    <a:pt x="55" y="195"/>
                  </a:lnTo>
                  <a:lnTo>
                    <a:pt x="54" y="194"/>
                  </a:lnTo>
                  <a:lnTo>
                    <a:pt x="54" y="194"/>
                  </a:lnTo>
                  <a:lnTo>
                    <a:pt x="55" y="194"/>
                  </a:lnTo>
                  <a:lnTo>
                    <a:pt x="55" y="194"/>
                  </a:lnTo>
                  <a:lnTo>
                    <a:pt x="52" y="192"/>
                  </a:lnTo>
                  <a:lnTo>
                    <a:pt x="49" y="189"/>
                  </a:lnTo>
                  <a:lnTo>
                    <a:pt x="48" y="189"/>
                  </a:lnTo>
                  <a:lnTo>
                    <a:pt x="41" y="185"/>
                  </a:lnTo>
                  <a:lnTo>
                    <a:pt x="41" y="185"/>
                  </a:lnTo>
                  <a:lnTo>
                    <a:pt x="41" y="185"/>
                  </a:lnTo>
                  <a:lnTo>
                    <a:pt x="41" y="185"/>
                  </a:lnTo>
                  <a:lnTo>
                    <a:pt x="39" y="185"/>
                  </a:lnTo>
                  <a:lnTo>
                    <a:pt x="39" y="185"/>
                  </a:lnTo>
                  <a:lnTo>
                    <a:pt x="39" y="185"/>
                  </a:lnTo>
                  <a:lnTo>
                    <a:pt x="39" y="185"/>
                  </a:lnTo>
                  <a:lnTo>
                    <a:pt x="38" y="185"/>
                  </a:lnTo>
                  <a:lnTo>
                    <a:pt x="38" y="185"/>
                  </a:lnTo>
                  <a:lnTo>
                    <a:pt x="38" y="185"/>
                  </a:lnTo>
                  <a:lnTo>
                    <a:pt x="38" y="185"/>
                  </a:lnTo>
                  <a:lnTo>
                    <a:pt x="37" y="185"/>
                  </a:lnTo>
                  <a:lnTo>
                    <a:pt x="37" y="185"/>
                  </a:lnTo>
                  <a:lnTo>
                    <a:pt x="37" y="185"/>
                  </a:lnTo>
                  <a:lnTo>
                    <a:pt x="37" y="185"/>
                  </a:lnTo>
                  <a:lnTo>
                    <a:pt x="36" y="185"/>
                  </a:lnTo>
                  <a:lnTo>
                    <a:pt x="34" y="185"/>
                  </a:lnTo>
                  <a:lnTo>
                    <a:pt x="34" y="185"/>
                  </a:lnTo>
                  <a:lnTo>
                    <a:pt x="34" y="186"/>
                  </a:lnTo>
                  <a:lnTo>
                    <a:pt x="33" y="186"/>
                  </a:lnTo>
                  <a:lnTo>
                    <a:pt x="32" y="186"/>
                  </a:lnTo>
                  <a:lnTo>
                    <a:pt x="28" y="186"/>
                  </a:lnTo>
                  <a:lnTo>
                    <a:pt x="27" y="186"/>
                  </a:lnTo>
                  <a:lnTo>
                    <a:pt x="27" y="186"/>
                  </a:lnTo>
                  <a:lnTo>
                    <a:pt x="28" y="185"/>
                  </a:lnTo>
                  <a:lnTo>
                    <a:pt x="28" y="185"/>
                  </a:lnTo>
                  <a:lnTo>
                    <a:pt x="28" y="185"/>
                  </a:lnTo>
                  <a:lnTo>
                    <a:pt x="27" y="184"/>
                  </a:lnTo>
                  <a:lnTo>
                    <a:pt x="27" y="184"/>
                  </a:lnTo>
                  <a:lnTo>
                    <a:pt x="27" y="184"/>
                  </a:lnTo>
                  <a:lnTo>
                    <a:pt x="25" y="182"/>
                  </a:lnTo>
                  <a:lnTo>
                    <a:pt x="23" y="181"/>
                  </a:lnTo>
                  <a:lnTo>
                    <a:pt x="21" y="179"/>
                  </a:lnTo>
                  <a:lnTo>
                    <a:pt x="21" y="179"/>
                  </a:lnTo>
                  <a:lnTo>
                    <a:pt x="21" y="177"/>
                  </a:lnTo>
                  <a:lnTo>
                    <a:pt x="20" y="177"/>
                  </a:lnTo>
                  <a:lnTo>
                    <a:pt x="20" y="176"/>
                  </a:lnTo>
                  <a:lnTo>
                    <a:pt x="19" y="176"/>
                  </a:lnTo>
                  <a:lnTo>
                    <a:pt x="19" y="176"/>
                  </a:lnTo>
                  <a:lnTo>
                    <a:pt x="19" y="176"/>
                  </a:lnTo>
                  <a:lnTo>
                    <a:pt x="19" y="176"/>
                  </a:lnTo>
                  <a:lnTo>
                    <a:pt x="18" y="176"/>
                  </a:lnTo>
                  <a:lnTo>
                    <a:pt x="18" y="175"/>
                  </a:lnTo>
                  <a:lnTo>
                    <a:pt x="16" y="173"/>
                  </a:lnTo>
                  <a:lnTo>
                    <a:pt x="16" y="173"/>
                  </a:lnTo>
                  <a:lnTo>
                    <a:pt x="14" y="171"/>
                  </a:lnTo>
                  <a:lnTo>
                    <a:pt x="14" y="171"/>
                  </a:lnTo>
                  <a:lnTo>
                    <a:pt x="14" y="171"/>
                  </a:lnTo>
                  <a:lnTo>
                    <a:pt x="14" y="171"/>
                  </a:lnTo>
                  <a:lnTo>
                    <a:pt x="14" y="171"/>
                  </a:lnTo>
                  <a:lnTo>
                    <a:pt x="14" y="170"/>
                  </a:lnTo>
                  <a:lnTo>
                    <a:pt x="14" y="170"/>
                  </a:lnTo>
                  <a:lnTo>
                    <a:pt x="14" y="170"/>
                  </a:lnTo>
                  <a:lnTo>
                    <a:pt x="14" y="170"/>
                  </a:lnTo>
                  <a:lnTo>
                    <a:pt x="15" y="170"/>
                  </a:lnTo>
                  <a:lnTo>
                    <a:pt x="15" y="170"/>
                  </a:lnTo>
                  <a:lnTo>
                    <a:pt x="15" y="170"/>
                  </a:lnTo>
                  <a:lnTo>
                    <a:pt x="15" y="170"/>
                  </a:lnTo>
                  <a:lnTo>
                    <a:pt x="15" y="169"/>
                  </a:lnTo>
                  <a:lnTo>
                    <a:pt x="15" y="169"/>
                  </a:lnTo>
                  <a:lnTo>
                    <a:pt x="15" y="169"/>
                  </a:lnTo>
                  <a:lnTo>
                    <a:pt x="15" y="169"/>
                  </a:lnTo>
                  <a:lnTo>
                    <a:pt x="14" y="165"/>
                  </a:lnTo>
                  <a:lnTo>
                    <a:pt x="14" y="163"/>
                  </a:lnTo>
                  <a:lnTo>
                    <a:pt x="14" y="160"/>
                  </a:lnTo>
                  <a:lnTo>
                    <a:pt x="14" y="160"/>
                  </a:lnTo>
                  <a:lnTo>
                    <a:pt x="14" y="160"/>
                  </a:lnTo>
                  <a:lnTo>
                    <a:pt x="14" y="158"/>
                  </a:lnTo>
                  <a:lnTo>
                    <a:pt x="14" y="158"/>
                  </a:lnTo>
                  <a:lnTo>
                    <a:pt x="14" y="157"/>
                  </a:lnTo>
                  <a:lnTo>
                    <a:pt x="13" y="157"/>
                  </a:lnTo>
                  <a:lnTo>
                    <a:pt x="13" y="156"/>
                  </a:lnTo>
                  <a:lnTo>
                    <a:pt x="11" y="153"/>
                  </a:lnTo>
                  <a:lnTo>
                    <a:pt x="11" y="153"/>
                  </a:lnTo>
                  <a:lnTo>
                    <a:pt x="11" y="153"/>
                  </a:lnTo>
                  <a:lnTo>
                    <a:pt x="11" y="153"/>
                  </a:lnTo>
                  <a:lnTo>
                    <a:pt x="11" y="153"/>
                  </a:lnTo>
                  <a:lnTo>
                    <a:pt x="10" y="152"/>
                  </a:lnTo>
                  <a:lnTo>
                    <a:pt x="10" y="151"/>
                  </a:lnTo>
                  <a:lnTo>
                    <a:pt x="10" y="151"/>
                  </a:lnTo>
                  <a:lnTo>
                    <a:pt x="9" y="150"/>
                  </a:lnTo>
                  <a:lnTo>
                    <a:pt x="9" y="150"/>
                  </a:lnTo>
                  <a:lnTo>
                    <a:pt x="9" y="149"/>
                  </a:lnTo>
                  <a:lnTo>
                    <a:pt x="9" y="149"/>
                  </a:lnTo>
                  <a:lnTo>
                    <a:pt x="9" y="149"/>
                  </a:lnTo>
                  <a:lnTo>
                    <a:pt x="9" y="149"/>
                  </a:lnTo>
                  <a:lnTo>
                    <a:pt x="9" y="149"/>
                  </a:lnTo>
                  <a:lnTo>
                    <a:pt x="9" y="148"/>
                  </a:lnTo>
                  <a:lnTo>
                    <a:pt x="9" y="148"/>
                  </a:lnTo>
                  <a:lnTo>
                    <a:pt x="9" y="147"/>
                  </a:lnTo>
                  <a:lnTo>
                    <a:pt x="9" y="147"/>
                  </a:lnTo>
                  <a:lnTo>
                    <a:pt x="8" y="146"/>
                  </a:lnTo>
                  <a:lnTo>
                    <a:pt x="8" y="146"/>
                  </a:lnTo>
                  <a:lnTo>
                    <a:pt x="7" y="145"/>
                  </a:lnTo>
                  <a:lnTo>
                    <a:pt x="7" y="145"/>
                  </a:lnTo>
                  <a:lnTo>
                    <a:pt x="7" y="145"/>
                  </a:lnTo>
                  <a:lnTo>
                    <a:pt x="7" y="144"/>
                  </a:lnTo>
                  <a:lnTo>
                    <a:pt x="6" y="144"/>
                  </a:lnTo>
                  <a:lnTo>
                    <a:pt x="6" y="144"/>
                  </a:lnTo>
                  <a:lnTo>
                    <a:pt x="6" y="144"/>
                  </a:lnTo>
                  <a:lnTo>
                    <a:pt x="6" y="143"/>
                  </a:lnTo>
                  <a:lnTo>
                    <a:pt x="5" y="142"/>
                  </a:lnTo>
                  <a:lnTo>
                    <a:pt x="5" y="142"/>
                  </a:lnTo>
                  <a:close/>
                </a:path>
              </a:pathLst>
            </a:custGeom>
            <a:solidFill>
              <a:srgbClr val="3F6075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41" name="Freeform 582"/>
            <p:cNvSpPr>
              <a:spLocks/>
            </p:cNvSpPr>
            <p:nvPr/>
          </p:nvSpPr>
          <p:spPr bwMode="auto">
            <a:xfrm>
              <a:off x="4001969" y="5372929"/>
              <a:ext cx="79470" cy="47094"/>
            </a:xfrm>
            <a:custGeom>
              <a:avLst/>
              <a:gdLst>
                <a:gd name="T0" fmla="*/ 1 w 27"/>
                <a:gd name="T1" fmla="*/ 7 h 16"/>
                <a:gd name="T2" fmla="*/ 1 w 27"/>
                <a:gd name="T3" fmla="*/ 7 h 16"/>
                <a:gd name="T4" fmla="*/ 1 w 27"/>
                <a:gd name="T5" fmla="*/ 7 h 16"/>
                <a:gd name="T6" fmla="*/ 0 w 27"/>
                <a:gd name="T7" fmla="*/ 7 h 16"/>
                <a:gd name="T8" fmla="*/ 1 w 27"/>
                <a:gd name="T9" fmla="*/ 4 h 16"/>
                <a:gd name="T10" fmla="*/ 2 w 27"/>
                <a:gd name="T11" fmla="*/ 3 h 16"/>
                <a:gd name="T12" fmla="*/ 2 w 27"/>
                <a:gd name="T13" fmla="*/ 3 h 16"/>
                <a:gd name="T14" fmla="*/ 3 w 27"/>
                <a:gd name="T15" fmla="*/ 4 h 16"/>
                <a:gd name="T16" fmla="*/ 3 w 27"/>
                <a:gd name="T17" fmla="*/ 4 h 16"/>
                <a:gd name="T18" fmla="*/ 3 w 27"/>
                <a:gd name="T19" fmla="*/ 4 h 16"/>
                <a:gd name="T20" fmla="*/ 4 w 27"/>
                <a:gd name="T21" fmla="*/ 5 h 16"/>
                <a:gd name="T22" fmla="*/ 4 w 27"/>
                <a:gd name="T23" fmla="*/ 5 h 16"/>
                <a:gd name="T24" fmla="*/ 4 w 27"/>
                <a:gd name="T25" fmla="*/ 5 h 16"/>
                <a:gd name="T26" fmla="*/ 7 w 27"/>
                <a:gd name="T27" fmla="*/ 1 h 16"/>
                <a:gd name="T28" fmla="*/ 9 w 27"/>
                <a:gd name="T29" fmla="*/ 0 h 16"/>
                <a:gd name="T30" fmla="*/ 11 w 27"/>
                <a:gd name="T31" fmla="*/ 2 h 16"/>
                <a:gd name="T32" fmla="*/ 11 w 27"/>
                <a:gd name="T33" fmla="*/ 3 h 16"/>
                <a:gd name="T34" fmla="*/ 12 w 27"/>
                <a:gd name="T35" fmla="*/ 6 h 16"/>
                <a:gd name="T36" fmla="*/ 14 w 27"/>
                <a:gd name="T37" fmla="*/ 9 h 16"/>
                <a:gd name="T38" fmla="*/ 14 w 27"/>
                <a:gd name="T39" fmla="*/ 9 h 16"/>
                <a:gd name="T40" fmla="*/ 14 w 27"/>
                <a:gd name="T41" fmla="*/ 9 h 16"/>
                <a:gd name="T42" fmla="*/ 14 w 27"/>
                <a:gd name="T43" fmla="*/ 9 h 16"/>
                <a:gd name="T44" fmla="*/ 14 w 27"/>
                <a:gd name="T45" fmla="*/ 8 h 16"/>
                <a:gd name="T46" fmla="*/ 18 w 27"/>
                <a:gd name="T47" fmla="*/ 6 h 16"/>
                <a:gd name="T48" fmla="*/ 21 w 27"/>
                <a:gd name="T49" fmla="*/ 7 h 16"/>
                <a:gd name="T50" fmla="*/ 21 w 27"/>
                <a:gd name="T51" fmla="*/ 7 h 16"/>
                <a:gd name="T52" fmla="*/ 21 w 27"/>
                <a:gd name="T53" fmla="*/ 7 h 16"/>
                <a:gd name="T54" fmla="*/ 21 w 27"/>
                <a:gd name="T55" fmla="*/ 8 h 16"/>
                <a:gd name="T56" fmla="*/ 22 w 27"/>
                <a:gd name="T57" fmla="*/ 10 h 16"/>
                <a:gd name="T58" fmla="*/ 25 w 27"/>
                <a:gd name="T59" fmla="*/ 11 h 16"/>
                <a:gd name="T60" fmla="*/ 25 w 27"/>
                <a:gd name="T61" fmla="*/ 11 h 16"/>
                <a:gd name="T62" fmla="*/ 26 w 27"/>
                <a:gd name="T63" fmla="*/ 10 h 16"/>
                <a:gd name="T64" fmla="*/ 27 w 27"/>
                <a:gd name="T65" fmla="*/ 11 h 16"/>
                <a:gd name="T66" fmla="*/ 26 w 27"/>
                <a:gd name="T67" fmla="*/ 14 h 16"/>
                <a:gd name="T68" fmla="*/ 26 w 27"/>
                <a:gd name="T69" fmla="*/ 16 h 16"/>
                <a:gd name="T70" fmla="*/ 21 w 27"/>
                <a:gd name="T71" fmla="*/ 16 h 16"/>
                <a:gd name="T72" fmla="*/ 21 w 27"/>
                <a:gd name="T73" fmla="*/ 15 h 16"/>
                <a:gd name="T74" fmla="*/ 17 w 27"/>
                <a:gd name="T75" fmla="*/ 12 h 16"/>
                <a:gd name="T76" fmla="*/ 12 w 27"/>
                <a:gd name="T77" fmla="*/ 11 h 16"/>
                <a:gd name="T78" fmla="*/ 9 w 27"/>
                <a:gd name="T79" fmla="*/ 13 h 16"/>
                <a:gd name="T80" fmla="*/ 5 w 27"/>
                <a:gd name="T81" fmla="*/ 14 h 16"/>
                <a:gd name="T82" fmla="*/ 2 w 27"/>
                <a:gd name="T83" fmla="*/ 13 h 16"/>
                <a:gd name="T84" fmla="*/ 2 w 27"/>
                <a:gd name="T85" fmla="*/ 12 h 16"/>
                <a:gd name="T86" fmla="*/ 2 w 27"/>
                <a:gd name="T87" fmla="*/ 11 h 16"/>
                <a:gd name="T88" fmla="*/ 3 w 27"/>
                <a:gd name="T89" fmla="*/ 11 h 16"/>
                <a:gd name="T90" fmla="*/ 3 w 27"/>
                <a:gd name="T91" fmla="*/ 11 h 16"/>
                <a:gd name="T92" fmla="*/ 3 w 27"/>
                <a:gd name="T93" fmla="*/ 11 h 16"/>
                <a:gd name="T94" fmla="*/ 3 w 27"/>
                <a:gd name="T95" fmla="*/ 11 h 16"/>
                <a:gd name="T96" fmla="*/ 3 w 27"/>
                <a:gd name="T97" fmla="*/ 11 h 16"/>
                <a:gd name="T98" fmla="*/ 3 w 27"/>
                <a:gd name="T99" fmla="*/ 11 h 16"/>
                <a:gd name="T100" fmla="*/ 3 w 27"/>
                <a:gd name="T101" fmla="*/ 11 h 16"/>
                <a:gd name="T102" fmla="*/ 3 w 27"/>
                <a:gd name="T103" fmla="*/ 11 h 16"/>
                <a:gd name="T104" fmla="*/ 2 w 27"/>
                <a:gd name="T105" fmla="*/ 11 h 16"/>
                <a:gd name="T106" fmla="*/ 2 w 27"/>
                <a:gd name="T107" fmla="*/ 11 h 16"/>
                <a:gd name="T108" fmla="*/ 2 w 27"/>
                <a:gd name="T109" fmla="*/ 11 h 16"/>
                <a:gd name="T110" fmla="*/ 1 w 27"/>
                <a:gd name="T111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" h="16">
                  <a:moveTo>
                    <a:pt x="1" y="7"/>
                  </a:move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7" y="3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2" y="6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8" y="6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2" y="9"/>
                  </a:lnTo>
                  <a:lnTo>
                    <a:pt x="22" y="10"/>
                  </a:lnTo>
                  <a:lnTo>
                    <a:pt x="23" y="10"/>
                  </a:lnTo>
                  <a:lnTo>
                    <a:pt x="24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7" y="11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5"/>
                  </a:lnTo>
                  <a:lnTo>
                    <a:pt x="19" y="13"/>
                  </a:lnTo>
                  <a:lnTo>
                    <a:pt x="18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9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1" y="7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3F6075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42" name="Freeform 583"/>
            <p:cNvSpPr>
              <a:spLocks/>
            </p:cNvSpPr>
            <p:nvPr/>
          </p:nvSpPr>
          <p:spPr bwMode="auto">
            <a:xfrm>
              <a:off x="3801823" y="5340551"/>
              <a:ext cx="52980" cy="47094"/>
            </a:xfrm>
            <a:custGeom>
              <a:avLst/>
              <a:gdLst>
                <a:gd name="T0" fmla="*/ 9 w 18"/>
                <a:gd name="T1" fmla="*/ 1 h 16"/>
                <a:gd name="T2" fmla="*/ 10 w 18"/>
                <a:gd name="T3" fmla="*/ 5 h 16"/>
                <a:gd name="T4" fmla="*/ 11 w 18"/>
                <a:gd name="T5" fmla="*/ 6 h 16"/>
                <a:gd name="T6" fmla="*/ 14 w 18"/>
                <a:gd name="T7" fmla="*/ 10 h 16"/>
                <a:gd name="T8" fmla="*/ 14 w 18"/>
                <a:gd name="T9" fmla="*/ 11 h 16"/>
                <a:gd name="T10" fmla="*/ 15 w 18"/>
                <a:gd name="T11" fmla="*/ 12 h 16"/>
                <a:gd name="T12" fmla="*/ 18 w 18"/>
                <a:gd name="T13" fmla="*/ 15 h 16"/>
                <a:gd name="T14" fmla="*/ 18 w 18"/>
                <a:gd name="T15" fmla="*/ 16 h 16"/>
                <a:gd name="T16" fmla="*/ 17 w 18"/>
                <a:gd name="T17" fmla="*/ 16 h 16"/>
                <a:gd name="T18" fmla="*/ 16 w 18"/>
                <a:gd name="T19" fmla="*/ 16 h 16"/>
                <a:gd name="T20" fmla="*/ 16 w 18"/>
                <a:gd name="T21" fmla="*/ 16 h 16"/>
                <a:gd name="T22" fmla="*/ 11 w 18"/>
                <a:gd name="T23" fmla="*/ 15 h 16"/>
                <a:gd name="T24" fmla="*/ 9 w 18"/>
                <a:gd name="T25" fmla="*/ 14 h 16"/>
                <a:gd name="T26" fmla="*/ 8 w 18"/>
                <a:gd name="T27" fmla="*/ 14 h 16"/>
                <a:gd name="T28" fmla="*/ 6 w 18"/>
                <a:gd name="T29" fmla="*/ 13 h 16"/>
                <a:gd name="T30" fmla="*/ 5 w 18"/>
                <a:gd name="T31" fmla="*/ 11 h 16"/>
                <a:gd name="T32" fmla="*/ 4 w 18"/>
                <a:gd name="T33" fmla="*/ 9 h 16"/>
                <a:gd name="T34" fmla="*/ 3 w 18"/>
                <a:gd name="T35" fmla="*/ 6 h 16"/>
                <a:gd name="T36" fmla="*/ 2 w 18"/>
                <a:gd name="T37" fmla="*/ 3 h 16"/>
                <a:gd name="T38" fmla="*/ 1 w 18"/>
                <a:gd name="T39" fmla="*/ 2 h 16"/>
                <a:gd name="T40" fmla="*/ 1 w 18"/>
                <a:gd name="T41" fmla="*/ 2 h 16"/>
                <a:gd name="T42" fmla="*/ 1 w 18"/>
                <a:gd name="T43" fmla="*/ 2 h 16"/>
                <a:gd name="T44" fmla="*/ 0 w 18"/>
                <a:gd name="T45" fmla="*/ 2 h 16"/>
                <a:gd name="T46" fmla="*/ 0 w 18"/>
                <a:gd name="T47" fmla="*/ 2 h 16"/>
                <a:gd name="T48" fmla="*/ 0 w 18"/>
                <a:gd name="T49" fmla="*/ 2 h 16"/>
                <a:gd name="T50" fmla="*/ 0 w 18"/>
                <a:gd name="T51" fmla="*/ 1 h 16"/>
                <a:gd name="T52" fmla="*/ 0 w 18"/>
                <a:gd name="T53" fmla="*/ 0 h 16"/>
                <a:gd name="T54" fmla="*/ 0 w 18"/>
                <a:gd name="T55" fmla="*/ 0 h 16"/>
                <a:gd name="T56" fmla="*/ 3 w 18"/>
                <a:gd name="T57" fmla="*/ 0 h 16"/>
                <a:gd name="T58" fmla="*/ 5 w 18"/>
                <a:gd name="T59" fmla="*/ 1 h 16"/>
                <a:gd name="T60" fmla="*/ 9 w 18"/>
                <a:gd name="T61" fmla="*/ 1 h 16"/>
                <a:gd name="T62" fmla="*/ 10 w 18"/>
                <a:gd name="T63" fmla="*/ 0 h 16"/>
                <a:gd name="T64" fmla="*/ 10 w 18"/>
                <a:gd name="T65" fmla="*/ 0 h 16"/>
                <a:gd name="T66" fmla="*/ 10 w 18"/>
                <a:gd name="T67" fmla="*/ 1 h 16"/>
                <a:gd name="T68" fmla="*/ 10 w 18"/>
                <a:gd name="T6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" h="16">
                  <a:moveTo>
                    <a:pt x="10" y="1"/>
                  </a:moveTo>
                  <a:lnTo>
                    <a:pt x="9" y="1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2" y="8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5" y="13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7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3" y="15"/>
                  </a:lnTo>
                  <a:lnTo>
                    <a:pt x="11" y="15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6" y="13"/>
                  </a:lnTo>
                  <a:lnTo>
                    <a:pt x="5" y="12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4" y="9"/>
                  </a:lnTo>
                  <a:lnTo>
                    <a:pt x="4" y="8"/>
                  </a:lnTo>
                  <a:lnTo>
                    <a:pt x="3" y="6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7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3F6075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43" name="Freeform 584"/>
            <p:cNvSpPr>
              <a:spLocks/>
            </p:cNvSpPr>
            <p:nvPr/>
          </p:nvSpPr>
          <p:spPr bwMode="auto">
            <a:xfrm>
              <a:off x="4037289" y="5305232"/>
              <a:ext cx="26491" cy="35320"/>
            </a:xfrm>
            <a:custGeom>
              <a:avLst/>
              <a:gdLst>
                <a:gd name="T0" fmla="*/ 8 w 9"/>
                <a:gd name="T1" fmla="*/ 11 h 12"/>
                <a:gd name="T2" fmla="*/ 5 w 9"/>
                <a:gd name="T3" fmla="*/ 12 h 12"/>
                <a:gd name="T4" fmla="*/ 4 w 9"/>
                <a:gd name="T5" fmla="*/ 12 h 12"/>
                <a:gd name="T6" fmla="*/ 4 w 9"/>
                <a:gd name="T7" fmla="*/ 12 h 12"/>
                <a:gd name="T8" fmla="*/ 3 w 9"/>
                <a:gd name="T9" fmla="*/ 12 h 12"/>
                <a:gd name="T10" fmla="*/ 3 w 9"/>
                <a:gd name="T11" fmla="*/ 12 h 12"/>
                <a:gd name="T12" fmla="*/ 2 w 9"/>
                <a:gd name="T13" fmla="*/ 11 h 12"/>
                <a:gd name="T14" fmla="*/ 2 w 9"/>
                <a:gd name="T15" fmla="*/ 11 h 12"/>
                <a:gd name="T16" fmla="*/ 2 w 9"/>
                <a:gd name="T17" fmla="*/ 10 h 12"/>
                <a:gd name="T18" fmla="*/ 1 w 9"/>
                <a:gd name="T19" fmla="*/ 9 h 12"/>
                <a:gd name="T20" fmla="*/ 1 w 9"/>
                <a:gd name="T21" fmla="*/ 9 h 12"/>
                <a:gd name="T22" fmla="*/ 1 w 9"/>
                <a:gd name="T23" fmla="*/ 9 h 12"/>
                <a:gd name="T24" fmla="*/ 1 w 9"/>
                <a:gd name="T25" fmla="*/ 9 h 12"/>
                <a:gd name="T26" fmla="*/ 0 w 9"/>
                <a:gd name="T27" fmla="*/ 7 h 12"/>
                <a:gd name="T28" fmla="*/ 0 w 9"/>
                <a:gd name="T29" fmla="*/ 7 h 12"/>
                <a:gd name="T30" fmla="*/ 0 w 9"/>
                <a:gd name="T31" fmla="*/ 7 h 12"/>
                <a:gd name="T32" fmla="*/ 0 w 9"/>
                <a:gd name="T33" fmla="*/ 7 h 12"/>
                <a:gd name="T34" fmla="*/ 0 w 9"/>
                <a:gd name="T35" fmla="*/ 7 h 12"/>
                <a:gd name="T36" fmla="*/ 0 w 9"/>
                <a:gd name="T37" fmla="*/ 5 h 12"/>
                <a:gd name="T38" fmla="*/ 1 w 9"/>
                <a:gd name="T39" fmla="*/ 4 h 12"/>
                <a:gd name="T40" fmla="*/ 3 w 9"/>
                <a:gd name="T41" fmla="*/ 2 h 12"/>
                <a:gd name="T42" fmla="*/ 3 w 9"/>
                <a:gd name="T43" fmla="*/ 2 h 12"/>
                <a:gd name="T44" fmla="*/ 3 w 9"/>
                <a:gd name="T45" fmla="*/ 1 h 12"/>
                <a:gd name="T46" fmla="*/ 3 w 9"/>
                <a:gd name="T47" fmla="*/ 1 h 12"/>
                <a:gd name="T48" fmla="*/ 3 w 9"/>
                <a:gd name="T49" fmla="*/ 0 h 12"/>
                <a:gd name="T50" fmla="*/ 3 w 9"/>
                <a:gd name="T51" fmla="*/ 0 h 12"/>
                <a:gd name="T52" fmla="*/ 3 w 9"/>
                <a:gd name="T53" fmla="*/ 0 h 12"/>
                <a:gd name="T54" fmla="*/ 4 w 9"/>
                <a:gd name="T55" fmla="*/ 0 h 12"/>
                <a:gd name="T56" fmla="*/ 4 w 9"/>
                <a:gd name="T57" fmla="*/ 0 h 12"/>
                <a:gd name="T58" fmla="*/ 5 w 9"/>
                <a:gd name="T59" fmla="*/ 3 h 12"/>
                <a:gd name="T60" fmla="*/ 5 w 9"/>
                <a:gd name="T61" fmla="*/ 3 h 12"/>
                <a:gd name="T62" fmla="*/ 5 w 9"/>
                <a:gd name="T63" fmla="*/ 4 h 12"/>
                <a:gd name="T64" fmla="*/ 7 w 9"/>
                <a:gd name="T65" fmla="*/ 7 h 12"/>
                <a:gd name="T66" fmla="*/ 7 w 9"/>
                <a:gd name="T67" fmla="*/ 8 h 12"/>
                <a:gd name="T68" fmla="*/ 9 w 9"/>
                <a:gd name="T69" fmla="*/ 9 h 12"/>
                <a:gd name="T70" fmla="*/ 9 w 9"/>
                <a:gd name="T71" fmla="*/ 9 h 12"/>
                <a:gd name="T72" fmla="*/ 9 w 9"/>
                <a:gd name="T73" fmla="*/ 9 h 12"/>
                <a:gd name="T74" fmla="*/ 9 w 9"/>
                <a:gd name="T75" fmla="*/ 9 h 12"/>
                <a:gd name="T76" fmla="*/ 9 w 9"/>
                <a:gd name="T77" fmla="*/ 9 h 12"/>
                <a:gd name="T78" fmla="*/ 9 w 9"/>
                <a:gd name="T79" fmla="*/ 11 h 12"/>
                <a:gd name="T80" fmla="*/ 8 w 9"/>
                <a:gd name="T81" fmla="*/ 11 h 12"/>
                <a:gd name="T82" fmla="*/ 8 w 9"/>
                <a:gd name="T8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" h="12">
                  <a:moveTo>
                    <a:pt x="8" y="11"/>
                  </a:moveTo>
                  <a:lnTo>
                    <a:pt x="5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7" y="7"/>
                  </a:lnTo>
                  <a:lnTo>
                    <a:pt x="7" y="8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3F6075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44" name="Freeform 585"/>
            <p:cNvSpPr>
              <a:spLocks/>
            </p:cNvSpPr>
            <p:nvPr/>
          </p:nvSpPr>
          <p:spPr bwMode="auto">
            <a:xfrm>
              <a:off x="4128531" y="5420021"/>
              <a:ext cx="20605" cy="61810"/>
            </a:xfrm>
            <a:custGeom>
              <a:avLst/>
              <a:gdLst>
                <a:gd name="T0" fmla="*/ 5 w 7"/>
                <a:gd name="T1" fmla="*/ 3 h 21"/>
                <a:gd name="T2" fmla="*/ 5 w 7"/>
                <a:gd name="T3" fmla="*/ 3 h 21"/>
                <a:gd name="T4" fmla="*/ 5 w 7"/>
                <a:gd name="T5" fmla="*/ 3 h 21"/>
                <a:gd name="T6" fmla="*/ 5 w 7"/>
                <a:gd name="T7" fmla="*/ 4 h 21"/>
                <a:gd name="T8" fmla="*/ 5 w 7"/>
                <a:gd name="T9" fmla="*/ 6 h 21"/>
                <a:gd name="T10" fmla="*/ 6 w 7"/>
                <a:gd name="T11" fmla="*/ 7 h 21"/>
                <a:gd name="T12" fmla="*/ 6 w 7"/>
                <a:gd name="T13" fmla="*/ 11 h 21"/>
                <a:gd name="T14" fmla="*/ 6 w 7"/>
                <a:gd name="T15" fmla="*/ 12 h 21"/>
                <a:gd name="T16" fmla="*/ 6 w 7"/>
                <a:gd name="T17" fmla="*/ 13 h 21"/>
                <a:gd name="T18" fmla="*/ 6 w 7"/>
                <a:gd name="T19" fmla="*/ 15 h 21"/>
                <a:gd name="T20" fmla="*/ 7 w 7"/>
                <a:gd name="T21" fmla="*/ 17 h 21"/>
                <a:gd name="T22" fmla="*/ 7 w 7"/>
                <a:gd name="T23" fmla="*/ 19 h 21"/>
                <a:gd name="T24" fmla="*/ 6 w 7"/>
                <a:gd name="T25" fmla="*/ 21 h 21"/>
                <a:gd name="T26" fmla="*/ 5 w 7"/>
                <a:gd name="T27" fmla="*/ 21 h 21"/>
                <a:gd name="T28" fmla="*/ 5 w 7"/>
                <a:gd name="T29" fmla="*/ 21 h 21"/>
                <a:gd name="T30" fmla="*/ 4 w 7"/>
                <a:gd name="T31" fmla="*/ 14 h 21"/>
                <a:gd name="T32" fmla="*/ 3 w 7"/>
                <a:gd name="T33" fmla="*/ 12 h 21"/>
                <a:gd name="T34" fmla="*/ 3 w 7"/>
                <a:gd name="T35" fmla="*/ 11 h 21"/>
                <a:gd name="T36" fmla="*/ 3 w 7"/>
                <a:gd name="T37" fmla="*/ 10 h 21"/>
                <a:gd name="T38" fmla="*/ 3 w 7"/>
                <a:gd name="T39" fmla="*/ 9 h 21"/>
                <a:gd name="T40" fmla="*/ 2 w 7"/>
                <a:gd name="T41" fmla="*/ 8 h 21"/>
                <a:gd name="T42" fmla="*/ 2 w 7"/>
                <a:gd name="T43" fmla="*/ 7 h 21"/>
                <a:gd name="T44" fmla="*/ 1 w 7"/>
                <a:gd name="T45" fmla="*/ 6 h 21"/>
                <a:gd name="T46" fmla="*/ 1 w 7"/>
                <a:gd name="T47" fmla="*/ 6 h 21"/>
                <a:gd name="T48" fmla="*/ 0 w 7"/>
                <a:gd name="T49" fmla="*/ 5 h 21"/>
                <a:gd name="T50" fmla="*/ 0 w 7"/>
                <a:gd name="T51" fmla="*/ 4 h 21"/>
                <a:gd name="T52" fmla="*/ 1 w 7"/>
                <a:gd name="T53" fmla="*/ 3 h 21"/>
                <a:gd name="T54" fmla="*/ 1 w 7"/>
                <a:gd name="T55" fmla="*/ 3 h 21"/>
                <a:gd name="T56" fmla="*/ 2 w 7"/>
                <a:gd name="T57" fmla="*/ 3 h 21"/>
                <a:gd name="T58" fmla="*/ 3 w 7"/>
                <a:gd name="T59" fmla="*/ 3 h 21"/>
                <a:gd name="T60" fmla="*/ 4 w 7"/>
                <a:gd name="T61" fmla="*/ 2 h 21"/>
                <a:gd name="T62" fmla="*/ 5 w 7"/>
                <a:gd name="T63" fmla="*/ 2 h 21"/>
                <a:gd name="T64" fmla="*/ 7 w 7"/>
                <a:gd name="T65" fmla="*/ 0 h 21"/>
                <a:gd name="T66" fmla="*/ 7 w 7"/>
                <a:gd name="T67" fmla="*/ 0 h 21"/>
                <a:gd name="T68" fmla="*/ 6 w 7"/>
                <a:gd name="T6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21">
                  <a:moveTo>
                    <a:pt x="6" y="3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6" y="7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7" y="19"/>
                  </a:lnTo>
                  <a:lnTo>
                    <a:pt x="7" y="20"/>
                  </a:lnTo>
                  <a:lnTo>
                    <a:pt x="6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4" y="14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3F6075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45" name="Freeform 586"/>
            <p:cNvSpPr>
              <a:spLocks/>
            </p:cNvSpPr>
            <p:nvPr/>
          </p:nvSpPr>
          <p:spPr bwMode="auto">
            <a:xfrm>
              <a:off x="4157964" y="5455341"/>
              <a:ext cx="5887" cy="5887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1 w 2"/>
                <a:gd name="T5" fmla="*/ 2 h 2"/>
                <a:gd name="T6" fmla="*/ 1 w 2"/>
                <a:gd name="T7" fmla="*/ 2 h 2"/>
                <a:gd name="T8" fmla="*/ 1 w 2"/>
                <a:gd name="T9" fmla="*/ 2 h 2"/>
                <a:gd name="T10" fmla="*/ 0 w 2"/>
                <a:gd name="T11" fmla="*/ 2 h 2"/>
                <a:gd name="T12" fmla="*/ 0 w 2"/>
                <a:gd name="T13" fmla="*/ 2 h 2"/>
                <a:gd name="T14" fmla="*/ 0 w 2"/>
                <a:gd name="T15" fmla="*/ 0 h 2"/>
                <a:gd name="T16" fmla="*/ 0 w 2"/>
                <a:gd name="T17" fmla="*/ 0 h 2"/>
                <a:gd name="T18" fmla="*/ 0 w 2"/>
                <a:gd name="T19" fmla="*/ 0 h 2"/>
                <a:gd name="T20" fmla="*/ 0 w 2"/>
                <a:gd name="T21" fmla="*/ 0 h 2"/>
                <a:gd name="T22" fmla="*/ 0 w 2"/>
                <a:gd name="T23" fmla="*/ 0 h 2"/>
                <a:gd name="T24" fmla="*/ 0 w 2"/>
                <a:gd name="T25" fmla="*/ 0 h 2"/>
                <a:gd name="T26" fmla="*/ 1 w 2"/>
                <a:gd name="T27" fmla="*/ 0 h 2"/>
                <a:gd name="T28" fmla="*/ 2 w 2"/>
                <a:gd name="T29" fmla="*/ 0 h 2"/>
                <a:gd name="T30" fmla="*/ 2 w 2"/>
                <a:gd name="T31" fmla="*/ 0 h 2"/>
                <a:gd name="T32" fmla="*/ 2 w 2"/>
                <a:gd name="T33" fmla="*/ 0 h 2"/>
                <a:gd name="T34" fmla="*/ 2 w 2"/>
                <a:gd name="T35" fmla="*/ 0 h 2"/>
                <a:gd name="T36" fmla="*/ 2 w 2"/>
                <a:gd name="T37" fmla="*/ 0 h 2"/>
                <a:gd name="T38" fmla="*/ 2 w 2"/>
                <a:gd name="T39" fmla="*/ 0 h 2"/>
                <a:gd name="T40" fmla="*/ 2 w 2"/>
                <a:gd name="T41" fmla="*/ 0 h 2"/>
                <a:gd name="T42" fmla="*/ 2 w 2"/>
                <a:gd name="T43" fmla="*/ 1 h 2"/>
                <a:gd name="T44" fmla="*/ 2 w 2"/>
                <a:gd name="T45" fmla="*/ 1 h 2"/>
                <a:gd name="T46" fmla="*/ 2 w 2"/>
                <a:gd name="T47" fmla="*/ 1 h 2"/>
                <a:gd name="T48" fmla="*/ 2 w 2"/>
                <a:gd name="T49" fmla="*/ 1 h 2"/>
                <a:gd name="T50" fmla="*/ 1 w 2"/>
                <a:gd name="T51" fmla="*/ 2 h 2"/>
                <a:gd name="T52" fmla="*/ 1 w 2"/>
                <a:gd name="T5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3F6075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46" name="Freeform 587"/>
            <p:cNvSpPr>
              <a:spLocks/>
            </p:cNvSpPr>
            <p:nvPr/>
          </p:nvSpPr>
          <p:spPr bwMode="auto">
            <a:xfrm>
              <a:off x="4149135" y="5437681"/>
              <a:ext cx="8831" cy="8831"/>
            </a:xfrm>
            <a:custGeom>
              <a:avLst/>
              <a:gdLst>
                <a:gd name="T0" fmla="*/ 3 w 3"/>
                <a:gd name="T1" fmla="*/ 3 h 3"/>
                <a:gd name="T2" fmla="*/ 3 w 3"/>
                <a:gd name="T3" fmla="*/ 3 h 3"/>
                <a:gd name="T4" fmla="*/ 3 w 3"/>
                <a:gd name="T5" fmla="*/ 3 h 3"/>
                <a:gd name="T6" fmla="*/ 2 w 3"/>
                <a:gd name="T7" fmla="*/ 3 h 3"/>
                <a:gd name="T8" fmla="*/ 1 w 3"/>
                <a:gd name="T9" fmla="*/ 2 h 3"/>
                <a:gd name="T10" fmla="*/ 1 w 3"/>
                <a:gd name="T11" fmla="*/ 1 h 3"/>
                <a:gd name="T12" fmla="*/ 0 w 3"/>
                <a:gd name="T13" fmla="*/ 0 h 3"/>
                <a:gd name="T14" fmla="*/ 1 w 3"/>
                <a:gd name="T15" fmla="*/ 0 h 3"/>
                <a:gd name="T16" fmla="*/ 1 w 3"/>
                <a:gd name="T17" fmla="*/ 0 h 3"/>
                <a:gd name="T18" fmla="*/ 3 w 3"/>
                <a:gd name="T19" fmla="*/ 2 h 3"/>
                <a:gd name="T20" fmla="*/ 3 w 3"/>
                <a:gd name="T21" fmla="*/ 3 h 3"/>
                <a:gd name="T22" fmla="*/ 3 w 3"/>
                <a:gd name="T23" fmla="*/ 3 h 3"/>
                <a:gd name="T24" fmla="*/ 3 w 3"/>
                <a:gd name="T25" fmla="*/ 3 h 3"/>
                <a:gd name="T26" fmla="*/ 3 w 3"/>
                <a:gd name="T27" fmla="*/ 3 h 3"/>
                <a:gd name="T28" fmla="*/ 3 w 3"/>
                <a:gd name="T29" fmla="*/ 3 h 3"/>
                <a:gd name="T30" fmla="*/ 3 w 3"/>
                <a:gd name="T3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3F6075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47" name="Freeform 588"/>
            <p:cNvSpPr>
              <a:spLocks/>
            </p:cNvSpPr>
            <p:nvPr/>
          </p:nvSpPr>
          <p:spPr bwMode="auto">
            <a:xfrm>
              <a:off x="4110870" y="5331722"/>
              <a:ext cx="2945" cy="5887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2 h 2"/>
                <a:gd name="T6" fmla="*/ 1 w 1"/>
                <a:gd name="T7" fmla="*/ 2 h 2"/>
                <a:gd name="T8" fmla="*/ 1 w 1"/>
                <a:gd name="T9" fmla="*/ 1 h 2"/>
                <a:gd name="T10" fmla="*/ 1 w 1"/>
                <a:gd name="T11" fmla="*/ 1 h 2"/>
                <a:gd name="T12" fmla="*/ 0 w 1"/>
                <a:gd name="T13" fmla="*/ 1 h 2"/>
                <a:gd name="T14" fmla="*/ 0 w 1"/>
                <a:gd name="T15" fmla="*/ 0 h 2"/>
                <a:gd name="T16" fmla="*/ 0 w 1"/>
                <a:gd name="T17" fmla="*/ 0 h 2"/>
                <a:gd name="T18" fmla="*/ 0 w 1"/>
                <a:gd name="T19" fmla="*/ 0 h 2"/>
                <a:gd name="T20" fmla="*/ 0 w 1"/>
                <a:gd name="T21" fmla="*/ 0 h 2"/>
                <a:gd name="T22" fmla="*/ 0 w 1"/>
                <a:gd name="T23" fmla="*/ 0 h 2"/>
                <a:gd name="T24" fmla="*/ 0 w 1"/>
                <a:gd name="T25" fmla="*/ 0 h 2"/>
                <a:gd name="T26" fmla="*/ 0 w 1"/>
                <a:gd name="T27" fmla="*/ 0 h 2"/>
                <a:gd name="T28" fmla="*/ 1 w 1"/>
                <a:gd name="T29" fmla="*/ 1 h 2"/>
                <a:gd name="T30" fmla="*/ 1 w 1"/>
                <a:gd name="T31" fmla="*/ 1 h 2"/>
                <a:gd name="T32" fmla="*/ 1 w 1"/>
                <a:gd name="T33" fmla="*/ 1 h 2"/>
                <a:gd name="T34" fmla="*/ 1 w 1"/>
                <a:gd name="T3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3F6075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48" name="Freeform 589"/>
            <p:cNvSpPr>
              <a:spLocks/>
            </p:cNvSpPr>
            <p:nvPr/>
          </p:nvSpPr>
          <p:spPr bwMode="auto">
            <a:xfrm>
              <a:off x="4022571" y="5411191"/>
              <a:ext cx="2945" cy="294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1 w 1"/>
                <a:gd name="T23" fmla="*/ 1 h 1"/>
                <a:gd name="T24" fmla="*/ 1 w 1"/>
                <a:gd name="T25" fmla="*/ 1 h 1"/>
                <a:gd name="T26" fmla="*/ 1 w 1"/>
                <a:gd name="T27" fmla="*/ 1 h 1"/>
                <a:gd name="T28" fmla="*/ 1 w 1"/>
                <a:gd name="T29" fmla="*/ 1 h 1"/>
                <a:gd name="T30" fmla="*/ 1 w 1"/>
                <a:gd name="T31" fmla="*/ 1 h 1"/>
                <a:gd name="T32" fmla="*/ 1 w 1"/>
                <a:gd name="T33" fmla="*/ 1 h 1"/>
                <a:gd name="T34" fmla="*/ 1 w 1"/>
                <a:gd name="T35" fmla="*/ 1 h 1"/>
                <a:gd name="T36" fmla="*/ 1 w 1"/>
                <a:gd name="T3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F6075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49" name="Freeform 590"/>
            <p:cNvSpPr>
              <a:spLocks/>
            </p:cNvSpPr>
            <p:nvPr/>
          </p:nvSpPr>
          <p:spPr bwMode="auto">
            <a:xfrm>
              <a:off x="4119702" y="5334664"/>
              <a:ext cx="2945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1 w 1"/>
                <a:gd name="T4" fmla="*/ 1 w 1"/>
                <a:gd name="T5" fmla="*/ 0 w 1"/>
                <a:gd name="T6" fmla="*/ 0 w 1"/>
                <a:gd name="T7" fmla="*/ 0 w 1"/>
                <a:gd name="T8" fmla="*/ 0 w 1"/>
                <a:gd name="T9" fmla="*/ 0 w 1"/>
                <a:gd name="T10" fmla="*/ 0 w 1"/>
                <a:gd name="T11" fmla="*/ 0 w 1"/>
                <a:gd name="T12" fmla="*/ 1 w 1"/>
                <a:gd name="T13" fmla="*/ 1 w 1"/>
                <a:gd name="T14" fmla="*/ 1 w 1"/>
                <a:gd name="T15" fmla="*/ 1 w 1"/>
                <a:gd name="T16" fmla="*/ 1 w 1"/>
                <a:gd name="T17" fmla="*/ 1 w 1"/>
                <a:gd name="T18" fmla="*/ 1 w 1"/>
                <a:gd name="T19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F6075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50" name="Freeform 591"/>
            <p:cNvSpPr>
              <a:spLocks/>
            </p:cNvSpPr>
            <p:nvPr/>
          </p:nvSpPr>
          <p:spPr bwMode="auto">
            <a:xfrm>
              <a:off x="4172682" y="5308175"/>
              <a:ext cx="5887" cy="2945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1 w 2"/>
                <a:gd name="T5" fmla="*/ 1 h 1"/>
                <a:gd name="T6" fmla="*/ 1 w 2"/>
                <a:gd name="T7" fmla="*/ 1 h 1"/>
                <a:gd name="T8" fmla="*/ 1 w 2"/>
                <a:gd name="T9" fmla="*/ 1 h 1"/>
                <a:gd name="T10" fmla="*/ 1 w 2"/>
                <a:gd name="T11" fmla="*/ 1 h 1"/>
                <a:gd name="T12" fmla="*/ 1 w 2"/>
                <a:gd name="T13" fmla="*/ 1 h 1"/>
                <a:gd name="T14" fmla="*/ 0 w 2"/>
                <a:gd name="T15" fmla="*/ 1 h 1"/>
                <a:gd name="T16" fmla="*/ 0 w 2"/>
                <a:gd name="T17" fmla="*/ 0 h 1"/>
                <a:gd name="T18" fmla="*/ 0 w 2"/>
                <a:gd name="T19" fmla="*/ 0 h 1"/>
                <a:gd name="T20" fmla="*/ 0 w 2"/>
                <a:gd name="T21" fmla="*/ 0 h 1"/>
                <a:gd name="T22" fmla="*/ 0 w 2"/>
                <a:gd name="T23" fmla="*/ 0 h 1"/>
                <a:gd name="T24" fmla="*/ 0 w 2"/>
                <a:gd name="T25" fmla="*/ 0 h 1"/>
                <a:gd name="T26" fmla="*/ 1 w 2"/>
                <a:gd name="T27" fmla="*/ 0 h 1"/>
                <a:gd name="T28" fmla="*/ 1 w 2"/>
                <a:gd name="T29" fmla="*/ 0 h 1"/>
                <a:gd name="T30" fmla="*/ 2 w 2"/>
                <a:gd name="T31" fmla="*/ 0 h 1"/>
                <a:gd name="T32" fmla="*/ 2 w 2"/>
                <a:gd name="T33" fmla="*/ 0 h 1"/>
                <a:gd name="T34" fmla="*/ 2 w 2"/>
                <a:gd name="T35" fmla="*/ 0 h 1"/>
                <a:gd name="T36" fmla="*/ 2 w 2"/>
                <a:gd name="T37" fmla="*/ 0 h 1"/>
                <a:gd name="T38" fmla="*/ 2 w 2"/>
                <a:gd name="T39" fmla="*/ 0 h 1"/>
                <a:gd name="T40" fmla="*/ 2 w 2"/>
                <a:gd name="T4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3F6075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51" name="Freeform 592"/>
            <p:cNvSpPr>
              <a:spLocks/>
            </p:cNvSpPr>
            <p:nvPr/>
          </p:nvSpPr>
          <p:spPr bwMode="auto">
            <a:xfrm>
              <a:off x="4043176" y="5337609"/>
              <a:ext cx="2945" cy="294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1 w 1"/>
                <a:gd name="T19" fmla="*/ 1 h 1"/>
                <a:gd name="T20" fmla="*/ 0 w 1"/>
                <a:gd name="T21" fmla="*/ 1 h 1"/>
                <a:gd name="T22" fmla="*/ 0 w 1"/>
                <a:gd name="T23" fmla="*/ 1 h 1"/>
                <a:gd name="T24" fmla="*/ 0 w 1"/>
                <a:gd name="T25" fmla="*/ 1 h 1"/>
                <a:gd name="T26" fmla="*/ 0 w 1"/>
                <a:gd name="T27" fmla="*/ 0 h 1"/>
                <a:gd name="T28" fmla="*/ 0 w 1"/>
                <a:gd name="T2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6075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52" name="Freeform 593"/>
            <p:cNvSpPr>
              <a:spLocks/>
            </p:cNvSpPr>
            <p:nvPr/>
          </p:nvSpPr>
          <p:spPr bwMode="auto">
            <a:xfrm>
              <a:off x="4016684" y="54141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6075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53" name="Freeform 594"/>
            <p:cNvSpPr>
              <a:spLocks/>
            </p:cNvSpPr>
            <p:nvPr/>
          </p:nvSpPr>
          <p:spPr bwMode="auto">
            <a:xfrm>
              <a:off x="4022571" y="541707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6075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54" name="Freeform 595"/>
            <p:cNvSpPr>
              <a:spLocks/>
            </p:cNvSpPr>
            <p:nvPr/>
          </p:nvSpPr>
          <p:spPr bwMode="auto">
            <a:xfrm>
              <a:off x="4202115" y="5252251"/>
              <a:ext cx="0" cy="2945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  <a:gd name="T4" fmla="*/ 1 h 1"/>
                <a:gd name="T5" fmla="*/ 1 h 1"/>
                <a:gd name="T6" fmla="*/ 1 h 1"/>
                <a:gd name="T7" fmla="*/ 1 h 1"/>
                <a:gd name="T8" fmla="*/ 0 h 1"/>
                <a:gd name="T9" fmla="*/ 0 h 1"/>
                <a:gd name="T10" fmla="*/ 0 h 1"/>
                <a:gd name="T11" fmla="*/ 0 h 1"/>
                <a:gd name="T12" fmla="*/ 1 h 1"/>
                <a:gd name="T13" fmla="*/ 1 h 1"/>
                <a:gd name="T14" fmla="*/ 1 h 1"/>
                <a:gd name="T15" fmla="*/ 1 h 1"/>
                <a:gd name="T16" fmla="*/ 1 h 1"/>
                <a:gd name="T17" fmla="*/ 1 h 1"/>
                <a:gd name="T18" fmla="*/ 1 h 1"/>
                <a:gd name="T19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55" name="Freeform 596"/>
            <p:cNvSpPr>
              <a:spLocks/>
            </p:cNvSpPr>
            <p:nvPr/>
          </p:nvSpPr>
          <p:spPr bwMode="auto">
            <a:xfrm>
              <a:off x="4172682" y="53081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6075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56" name="Freeform 597"/>
            <p:cNvSpPr>
              <a:spLocks/>
            </p:cNvSpPr>
            <p:nvPr/>
          </p:nvSpPr>
          <p:spPr bwMode="auto">
            <a:xfrm>
              <a:off x="4152077" y="546122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6075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57" name="Freeform 598"/>
            <p:cNvSpPr>
              <a:spLocks/>
            </p:cNvSpPr>
            <p:nvPr/>
          </p:nvSpPr>
          <p:spPr bwMode="auto">
            <a:xfrm>
              <a:off x="4166795" y="559662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58" name="Freeform 599"/>
            <p:cNvSpPr>
              <a:spLocks/>
            </p:cNvSpPr>
            <p:nvPr/>
          </p:nvSpPr>
          <p:spPr bwMode="auto">
            <a:xfrm>
              <a:off x="4361054" y="5128632"/>
              <a:ext cx="294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59" name="Freeform 600"/>
            <p:cNvSpPr>
              <a:spLocks/>
            </p:cNvSpPr>
            <p:nvPr/>
          </p:nvSpPr>
          <p:spPr bwMode="auto">
            <a:xfrm>
              <a:off x="4361054" y="5128632"/>
              <a:ext cx="2945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60" name="Rectangle 601"/>
            <p:cNvSpPr>
              <a:spLocks noChangeArrowheads="1"/>
            </p:cNvSpPr>
            <p:nvPr/>
          </p:nvSpPr>
          <p:spPr bwMode="auto">
            <a:xfrm>
              <a:off x="4181511" y="5308175"/>
              <a:ext cx="2945" cy="2945"/>
            </a:xfrm>
            <a:prstGeom prst="rect">
              <a:avLst/>
            </a:pr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61" name="Rectangle 602"/>
            <p:cNvSpPr>
              <a:spLocks noChangeArrowheads="1"/>
            </p:cNvSpPr>
            <p:nvPr/>
          </p:nvSpPr>
          <p:spPr bwMode="auto">
            <a:xfrm>
              <a:off x="4122644" y="5334664"/>
              <a:ext cx="2945" cy="2945"/>
            </a:xfrm>
            <a:prstGeom prst="rect">
              <a:avLst/>
            </a:prstGeom>
            <a:solidFill>
              <a:srgbClr val="3F6075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62" name="Rectangle 603"/>
            <p:cNvSpPr>
              <a:spLocks noChangeArrowheads="1"/>
            </p:cNvSpPr>
            <p:nvPr/>
          </p:nvSpPr>
          <p:spPr bwMode="auto">
            <a:xfrm>
              <a:off x="4143248" y="5537755"/>
              <a:ext cx="2945" cy="2945"/>
            </a:xfrm>
            <a:prstGeom prst="rect">
              <a:avLst/>
            </a:pr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63" name="Rectangle 604"/>
            <p:cNvSpPr>
              <a:spLocks noChangeArrowheads="1"/>
            </p:cNvSpPr>
            <p:nvPr/>
          </p:nvSpPr>
          <p:spPr bwMode="auto">
            <a:xfrm>
              <a:off x="4155022" y="5511264"/>
              <a:ext cx="2945" cy="2945"/>
            </a:xfrm>
            <a:prstGeom prst="rect">
              <a:avLst/>
            </a:prstGeom>
            <a:solidFill>
              <a:srgbClr val="3F6075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64" name="Freeform 605"/>
            <p:cNvSpPr>
              <a:spLocks/>
            </p:cNvSpPr>
            <p:nvPr/>
          </p:nvSpPr>
          <p:spPr bwMode="auto">
            <a:xfrm>
              <a:off x="4363997" y="5128632"/>
              <a:ext cx="0" cy="2945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65" name="Rectangle 606"/>
            <p:cNvSpPr>
              <a:spLocks noChangeArrowheads="1"/>
            </p:cNvSpPr>
            <p:nvPr/>
          </p:nvSpPr>
          <p:spPr bwMode="auto">
            <a:xfrm>
              <a:off x="4010798" y="5405304"/>
              <a:ext cx="2945" cy="2945"/>
            </a:xfrm>
            <a:prstGeom prst="rect">
              <a:avLst/>
            </a:prstGeom>
            <a:solidFill>
              <a:srgbClr val="3F6075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66" name="Rectangle 608"/>
            <p:cNvSpPr>
              <a:spLocks noChangeArrowheads="1"/>
            </p:cNvSpPr>
            <p:nvPr/>
          </p:nvSpPr>
          <p:spPr bwMode="auto">
            <a:xfrm>
              <a:off x="4004911" y="5393531"/>
              <a:ext cx="2945" cy="2945"/>
            </a:xfrm>
            <a:prstGeom prst="rect">
              <a:avLst/>
            </a:prstGeom>
            <a:solidFill>
              <a:srgbClr val="3F6075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67" name="Freeform 609"/>
            <p:cNvSpPr>
              <a:spLocks/>
            </p:cNvSpPr>
            <p:nvPr/>
          </p:nvSpPr>
          <p:spPr bwMode="auto">
            <a:xfrm>
              <a:off x="5470687" y="5361155"/>
              <a:ext cx="618098" cy="609269"/>
            </a:xfrm>
            <a:custGeom>
              <a:avLst/>
              <a:gdLst>
                <a:gd name="T0" fmla="*/ 128 w 210"/>
                <a:gd name="T1" fmla="*/ 15 h 207"/>
                <a:gd name="T2" fmla="*/ 142 w 210"/>
                <a:gd name="T3" fmla="*/ 24 h 207"/>
                <a:gd name="T4" fmla="*/ 164 w 210"/>
                <a:gd name="T5" fmla="*/ 28 h 207"/>
                <a:gd name="T6" fmla="*/ 177 w 210"/>
                <a:gd name="T7" fmla="*/ 20 h 207"/>
                <a:gd name="T8" fmla="*/ 180 w 210"/>
                <a:gd name="T9" fmla="*/ 24 h 207"/>
                <a:gd name="T10" fmla="*/ 174 w 210"/>
                <a:gd name="T11" fmla="*/ 34 h 207"/>
                <a:gd name="T12" fmla="*/ 176 w 210"/>
                <a:gd name="T13" fmla="*/ 46 h 207"/>
                <a:gd name="T14" fmla="*/ 176 w 210"/>
                <a:gd name="T15" fmla="*/ 58 h 207"/>
                <a:gd name="T16" fmla="*/ 184 w 210"/>
                <a:gd name="T17" fmla="*/ 64 h 207"/>
                <a:gd name="T18" fmla="*/ 198 w 210"/>
                <a:gd name="T19" fmla="*/ 55 h 207"/>
                <a:gd name="T20" fmla="*/ 200 w 210"/>
                <a:gd name="T21" fmla="*/ 64 h 207"/>
                <a:gd name="T22" fmla="*/ 200 w 210"/>
                <a:gd name="T23" fmla="*/ 78 h 207"/>
                <a:gd name="T24" fmla="*/ 206 w 210"/>
                <a:gd name="T25" fmla="*/ 88 h 207"/>
                <a:gd name="T26" fmla="*/ 209 w 210"/>
                <a:gd name="T27" fmla="*/ 95 h 207"/>
                <a:gd name="T28" fmla="*/ 204 w 210"/>
                <a:gd name="T29" fmla="*/ 100 h 207"/>
                <a:gd name="T30" fmla="*/ 200 w 210"/>
                <a:gd name="T31" fmla="*/ 108 h 207"/>
                <a:gd name="T32" fmla="*/ 200 w 210"/>
                <a:gd name="T33" fmla="*/ 119 h 207"/>
                <a:gd name="T34" fmla="*/ 196 w 210"/>
                <a:gd name="T35" fmla="*/ 126 h 207"/>
                <a:gd name="T36" fmla="*/ 185 w 210"/>
                <a:gd name="T37" fmla="*/ 119 h 207"/>
                <a:gd name="T38" fmla="*/ 174 w 210"/>
                <a:gd name="T39" fmla="*/ 113 h 207"/>
                <a:gd name="T40" fmla="*/ 157 w 210"/>
                <a:gd name="T41" fmla="*/ 117 h 207"/>
                <a:gd name="T42" fmla="*/ 134 w 210"/>
                <a:gd name="T43" fmla="*/ 118 h 207"/>
                <a:gd name="T44" fmla="*/ 125 w 210"/>
                <a:gd name="T45" fmla="*/ 127 h 207"/>
                <a:gd name="T46" fmla="*/ 125 w 210"/>
                <a:gd name="T47" fmla="*/ 133 h 207"/>
                <a:gd name="T48" fmla="*/ 130 w 210"/>
                <a:gd name="T49" fmla="*/ 147 h 207"/>
                <a:gd name="T50" fmla="*/ 146 w 210"/>
                <a:gd name="T51" fmla="*/ 149 h 207"/>
                <a:gd name="T52" fmla="*/ 156 w 210"/>
                <a:gd name="T53" fmla="*/ 160 h 207"/>
                <a:gd name="T54" fmla="*/ 144 w 210"/>
                <a:gd name="T55" fmla="*/ 170 h 207"/>
                <a:gd name="T56" fmla="*/ 143 w 210"/>
                <a:gd name="T57" fmla="*/ 181 h 207"/>
                <a:gd name="T58" fmla="*/ 125 w 210"/>
                <a:gd name="T59" fmla="*/ 186 h 207"/>
                <a:gd name="T60" fmla="*/ 121 w 210"/>
                <a:gd name="T61" fmla="*/ 198 h 207"/>
                <a:gd name="T62" fmla="*/ 107 w 210"/>
                <a:gd name="T63" fmla="*/ 189 h 207"/>
                <a:gd name="T64" fmla="*/ 102 w 210"/>
                <a:gd name="T65" fmla="*/ 191 h 207"/>
                <a:gd name="T66" fmla="*/ 112 w 210"/>
                <a:gd name="T67" fmla="*/ 200 h 207"/>
                <a:gd name="T68" fmla="*/ 106 w 210"/>
                <a:gd name="T69" fmla="*/ 205 h 207"/>
                <a:gd name="T70" fmla="*/ 97 w 210"/>
                <a:gd name="T71" fmla="*/ 204 h 207"/>
                <a:gd name="T72" fmla="*/ 76 w 210"/>
                <a:gd name="T73" fmla="*/ 205 h 207"/>
                <a:gd name="T74" fmla="*/ 61 w 210"/>
                <a:gd name="T75" fmla="*/ 196 h 207"/>
                <a:gd name="T76" fmla="*/ 49 w 210"/>
                <a:gd name="T77" fmla="*/ 191 h 207"/>
                <a:gd name="T78" fmla="*/ 29 w 210"/>
                <a:gd name="T79" fmla="*/ 199 h 207"/>
                <a:gd name="T80" fmla="*/ 21 w 210"/>
                <a:gd name="T81" fmla="*/ 194 h 207"/>
                <a:gd name="T82" fmla="*/ 10 w 210"/>
                <a:gd name="T83" fmla="*/ 195 h 207"/>
                <a:gd name="T84" fmla="*/ 8 w 210"/>
                <a:gd name="T85" fmla="*/ 186 h 207"/>
                <a:gd name="T86" fmla="*/ 1 w 210"/>
                <a:gd name="T87" fmla="*/ 172 h 207"/>
                <a:gd name="T88" fmla="*/ 12 w 210"/>
                <a:gd name="T89" fmla="*/ 157 h 207"/>
                <a:gd name="T90" fmla="*/ 21 w 210"/>
                <a:gd name="T91" fmla="*/ 138 h 207"/>
                <a:gd name="T92" fmla="*/ 16 w 210"/>
                <a:gd name="T93" fmla="*/ 129 h 207"/>
                <a:gd name="T94" fmla="*/ 19 w 210"/>
                <a:gd name="T95" fmla="*/ 112 h 207"/>
                <a:gd name="T96" fmla="*/ 25 w 210"/>
                <a:gd name="T97" fmla="*/ 105 h 207"/>
                <a:gd name="T98" fmla="*/ 21 w 210"/>
                <a:gd name="T99" fmla="*/ 97 h 207"/>
                <a:gd name="T100" fmla="*/ 23 w 210"/>
                <a:gd name="T101" fmla="*/ 81 h 207"/>
                <a:gd name="T102" fmla="*/ 32 w 210"/>
                <a:gd name="T103" fmla="*/ 78 h 207"/>
                <a:gd name="T104" fmla="*/ 48 w 210"/>
                <a:gd name="T105" fmla="*/ 70 h 207"/>
                <a:gd name="T106" fmla="*/ 59 w 210"/>
                <a:gd name="T107" fmla="*/ 51 h 207"/>
                <a:gd name="T108" fmla="*/ 49 w 210"/>
                <a:gd name="T109" fmla="*/ 36 h 207"/>
                <a:gd name="T110" fmla="*/ 49 w 210"/>
                <a:gd name="T111" fmla="*/ 26 h 207"/>
                <a:gd name="T112" fmla="*/ 66 w 210"/>
                <a:gd name="T113" fmla="*/ 19 h 207"/>
                <a:gd name="T114" fmla="*/ 84 w 210"/>
                <a:gd name="T115" fmla="*/ 14 h 207"/>
                <a:gd name="T116" fmla="*/ 88 w 210"/>
                <a:gd name="T117" fmla="*/ 8 h 207"/>
                <a:gd name="T118" fmla="*/ 104 w 210"/>
                <a:gd name="T119" fmla="*/ 16 h 207"/>
                <a:gd name="T120" fmla="*/ 109 w 210"/>
                <a:gd name="T121" fmla="*/ 25 h 207"/>
                <a:gd name="T122" fmla="*/ 121 w 210"/>
                <a:gd name="T123" fmla="*/ 7 h 207"/>
                <a:gd name="T124" fmla="*/ 131 w 210"/>
                <a:gd name="T125" fmla="*/ 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0" h="207">
                  <a:moveTo>
                    <a:pt x="132" y="1"/>
                  </a:moveTo>
                  <a:lnTo>
                    <a:pt x="133" y="2"/>
                  </a:lnTo>
                  <a:lnTo>
                    <a:pt x="133" y="7"/>
                  </a:lnTo>
                  <a:lnTo>
                    <a:pt x="133" y="7"/>
                  </a:lnTo>
                  <a:lnTo>
                    <a:pt x="133" y="7"/>
                  </a:lnTo>
                  <a:lnTo>
                    <a:pt x="133" y="7"/>
                  </a:lnTo>
                  <a:lnTo>
                    <a:pt x="133" y="7"/>
                  </a:lnTo>
                  <a:lnTo>
                    <a:pt x="133" y="8"/>
                  </a:lnTo>
                  <a:lnTo>
                    <a:pt x="133" y="8"/>
                  </a:lnTo>
                  <a:lnTo>
                    <a:pt x="133" y="8"/>
                  </a:lnTo>
                  <a:lnTo>
                    <a:pt x="132" y="8"/>
                  </a:lnTo>
                  <a:lnTo>
                    <a:pt x="132" y="9"/>
                  </a:lnTo>
                  <a:lnTo>
                    <a:pt x="130" y="9"/>
                  </a:lnTo>
                  <a:lnTo>
                    <a:pt x="130" y="10"/>
                  </a:lnTo>
                  <a:lnTo>
                    <a:pt x="129" y="10"/>
                  </a:lnTo>
                  <a:lnTo>
                    <a:pt x="129" y="10"/>
                  </a:lnTo>
                  <a:lnTo>
                    <a:pt x="129" y="10"/>
                  </a:lnTo>
                  <a:lnTo>
                    <a:pt x="129" y="10"/>
                  </a:lnTo>
                  <a:lnTo>
                    <a:pt x="129" y="12"/>
                  </a:lnTo>
                  <a:lnTo>
                    <a:pt x="128" y="15"/>
                  </a:lnTo>
                  <a:lnTo>
                    <a:pt x="129" y="16"/>
                  </a:lnTo>
                  <a:lnTo>
                    <a:pt x="129" y="16"/>
                  </a:lnTo>
                  <a:lnTo>
                    <a:pt x="129" y="16"/>
                  </a:lnTo>
                  <a:lnTo>
                    <a:pt x="129" y="16"/>
                  </a:lnTo>
                  <a:lnTo>
                    <a:pt x="129" y="16"/>
                  </a:lnTo>
                  <a:lnTo>
                    <a:pt x="131" y="15"/>
                  </a:lnTo>
                  <a:lnTo>
                    <a:pt x="132" y="16"/>
                  </a:lnTo>
                  <a:lnTo>
                    <a:pt x="133" y="17"/>
                  </a:lnTo>
                  <a:lnTo>
                    <a:pt x="138" y="21"/>
                  </a:lnTo>
                  <a:lnTo>
                    <a:pt x="139" y="23"/>
                  </a:lnTo>
                  <a:lnTo>
                    <a:pt x="140" y="23"/>
                  </a:lnTo>
                  <a:lnTo>
                    <a:pt x="140" y="23"/>
                  </a:lnTo>
                  <a:lnTo>
                    <a:pt x="140" y="23"/>
                  </a:lnTo>
                  <a:lnTo>
                    <a:pt x="140" y="24"/>
                  </a:lnTo>
                  <a:lnTo>
                    <a:pt x="141" y="24"/>
                  </a:lnTo>
                  <a:lnTo>
                    <a:pt x="141" y="24"/>
                  </a:lnTo>
                  <a:lnTo>
                    <a:pt x="141" y="24"/>
                  </a:lnTo>
                  <a:lnTo>
                    <a:pt x="142" y="24"/>
                  </a:lnTo>
                  <a:lnTo>
                    <a:pt x="142" y="24"/>
                  </a:lnTo>
                  <a:lnTo>
                    <a:pt x="142" y="24"/>
                  </a:lnTo>
                  <a:lnTo>
                    <a:pt x="146" y="25"/>
                  </a:lnTo>
                  <a:lnTo>
                    <a:pt x="148" y="25"/>
                  </a:lnTo>
                  <a:lnTo>
                    <a:pt x="148" y="25"/>
                  </a:lnTo>
                  <a:lnTo>
                    <a:pt x="149" y="25"/>
                  </a:lnTo>
                  <a:lnTo>
                    <a:pt x="149" y="25"/>
                  </a:lnTo>
                  <a:lnTo>
                    <a:pt x="149" y="24"/>
                  </a:lnTo>
                  <a:lnTo>
                    <a:pt x="151" y="24"/>
                  </a:lnTo>
                  <a:lnTo>
                    <a:pt x="151" y="24"/>
                  </a:lnTo>
                  <a:lnTo>
                    <a:pt x="153" y="24"/>
                  </a:lnTo>
                  <a:lnTo>
                    <a:pt x="154" y="24"/>
                  </a:lnTo>
                  <a:lnTo>
                    <a:pt x="156" y="25"/>
                  </a:lnTo>
                  <a:lnTo>
                    <a:pt x="157" y="25"/>
                  </a:lnTo>
                  <a:lnTo>
                    <a:pt x="157" y="25"/>
                  </a:lnTo>
                  <a:lnTo>
                    <a:pt x="158" y="26"/>
                  </a:lnTo>
                  <a:lnTo>
                    <a:pt x="159" y="26"/>
                  </a:lnTo>
                  <a:lnTo>
                    <a:pt x="159" y="26"/>
                  </a:lnTo>
                  <a:lnTo>
                    <a:pt x="160" y="27"/>
                  </a:lnTo>
                  <a:lnTo>
                    <a:pt x="164" y="28"/>
                  </a:lnTo>
                  <a:lnTo>
                    <a:pt x="164" y="28"/>
                  </a:lnTo>
                  <a:lnTo>
                    <a:pt x="164" y="28"/>
                  </a:lnTo>
                  <a:lnTo>
                    <a:pt x="165" y="28"/>
                  </a:lnTo>
                  <a:lnTo>
                    <a:pt x="165" y="28"/>
                  </a:lnTo>
                  <a:lnTo>
                    <a:pt x="165" y="28"/>
                  </a:lnTo>
                  <a:lnTo>
                    <a:pt x="165" y="27"/>
                  </a:lnTo>
                  <a:lnTo>
                    <a:pt x="165" y="27"/>
                  </a:lnTo>
                  <a:lnTo>
                    <a:pt x="167" y="26"/>
                  </a:lnTo>
                  <a:lnTo>
                    <a:pt x="167" y="26"/>
                  </a:lnTo>
                  <a:lnTo>
                    <a:pt x="167" y="25"/>
                  </a:lnTo>
                  <a:lnTo>
                    <a:pt x="168" y="24"/>
                  </a:lnTo>
                  <a:lnTo>
                    <a:pt x="169" y="23"/>
                  </a:lnTo>
                  <a:lnTo>
                    <a:pt x="170" y="22"/>
                  </a:lnTo>
                  <a:lnTo>
                    <a:pt x="170" y="22"/>
                  </a:lnTo>
                  <a:lnTo>
                    <a:pt x="170" y="21"/>
                  </a:lnTo>
                  <a:lnTo>
                    <a:pt x="171" y="21"/>
                  </a:lnTo>
                  <a:lnTo>
                    <a:pt x="173" y="20"/>
                  </a:lnTo>
                  <a:lnTo>
                    <a:pt x="175" y="20"/>
                  </a:lnTo>
                  <a:lnTo>
                    <a:pt x="176" y="20"/>
                  </a:lnTo>
                  <a:lnTo>
                    <a:pt x="176" y="20"/>
                  </a:lnTo>
                  <a:lnTo>
                    <a:pt x="177" y="20"/>
                  </a:lnTo>
                  <a:lnTo>
                    <a:pt x="177" y="20"/>
                  </a:lnTo>
                  <a:lnTo>
                    <a:pt x="177" y="20"/>
                  </a:lnTo>
                  <a:lnTo>
                    <a:pt x="178" y="20"/>
                  </a:lnTo>
                  <a:lnTo>
                    <a:pt x="178" y="19"/>
                  </a:lnTo>
                  <a:lnTo>
                    <a:pt x="178" y="19"/>
                  </a:lnTo>
                  <a:lnTo>
                    <a:pt x="178" y="19"/>
                  </a:lnTo>
                  <a:lnTo>
                    <a:pt x="179" y="19"/>
                  </a:lnTo>
                  <a:lnTo>
                    <a:pt x="179" y="19"/>
                  </a:lnTo>
                  <a:lnTo>
                    <a:pt x="179" y="19"/>
                  </a:lnTo>
                  <a:lnTo>
                    <a:pt x="180" y="19"/>
                  </a:lnTo>
                  <a:lnTo>
                    <a:pt x="180" y="19"/>
                  </a:lnTo>
                  <a:lnTo>
                    <a:pt x="180" y="19"/>
                  </a:lnTo>
                  <a:lnTo>
                    <a:pt x="180" y="19"/>
                  </a:lnTo>
                  <a:lnTo>
                    <a:pt x="181" y="19"/>
                  </a:lnTo>
                  <a:lnTo>
                    <a:pt x="180" y="20"/>
                  </a:lnTo>
                  <a:lnTo>
                    <a:pt x="180" y="21"/>
                  </a:lnTo>
                  <a:lnTo>
                    <a:pt x="180" y="21"/>
                  </a:lnTo>
                  <a:lnTo>
                    <a:pt x="180" y="23"/>
                  </a:lnTo>
                  <a:lnTo>
                    <a:pt x="180" y="24"/>
                  </a:lnTo>
                  <a:lnTo>
                    <a:pt x="180" y="24"/>
                  </a:lnTo>
                  <a:lnTo>
                    <a:pt x="180" y="24"/>
                  </a:lnTo>
                  <a:lnTo>
                    <a:pt x="181" y="25"/>
                  </a:lnTo>
                  <a:lnTo>
                    <a:pt x="181" y="26"/>
                  </a:lnTo>
                  <a:lnTo>
                    <a:pt x="182" y="27"/>
                  </a:lnTo>
                  <a:lnTo>
                    <a:pt x="182" y="27"/>
                  </a:lnTo>
                  <a:lnTo>
                    <a:pt x="182" y="27"/>
                  </a:lnTo>
                  <a:lnTo>
                    <a:pt x="182" y="27"/>
                  </a:lnTo>
                  <a:lnTo>
                    <a:pt x="182" y="27"/>
                  </a:lnTo>
                  <a:lnTo>
                    <a:pt x="182" y="29"/>
                  </a:lnTo>
                  <a:lnTo>
                    <a:pt x="181" y="29"/>
                  </a:lnTo>
                  <a:lnTo>
                    <a:pt x="181" y="29"/>
                  </a:lnTo>
                  <a:lnTo>
                    <a:pt x="180" y="29"/>
                  </a:lnTo>
                  <a:lnTo>
                    <a:pt x="176" y="31"/>
                  </a:lnTo>
                  <a:lnTo>
                    <a:pt x="176" y="31"/>
                  </a:lnTo>
                  <a:lnTo>
                    <a:pt x="176" y="31"/>
                  </a:lnTo>
                  <a:lnTo>
                    <a:pt x="176" y="32"/>
                  </a:lnTo>
                  <a:lnTo>
                    <a:pt x="175" y="32"/>
                  </a:lnTo>
                  <a:lnTo>
                    <a:pt x="175" y="32"/>
                  </a:lnTo>
                  <a:lnTo>
                    <a:pt x="174" y="33"/>
                  </a:lnTo>
                  <a:lnTo>
                    <a:pt x="174" y="34"/>
                  </a:lnTo>
                  <a:lnTo>
                    <a:pt x="174" y="34"/>
                  </a:lnTo>
                  <a:lnTo>
                    <a:pt x="174" y="36"/>
                  </a:lnTo>
                  <a:lnTo>
                    <a:pt x="174" y="36"/>
                  </a:lnTo>
                  <a:lnTo>
                    <a:pt x="174" y="36"/>
                  </a:lnTo>
                  <a:lnTo>
                    <a:pt x="174" y="37"/>
                  </a:lnTo>
                  <a:lnTo>
                    <a:pt x="175" y="37"/>
                  </a:lnTo>
                  <a:lnTo>
                    <a:pt x="179" y="41"/>
                  </a:lnTo>
                  <a:lnTo>
                    <a:pt x="180" y="41"/>
                  </a:lnTo>
                  <a:lnTo>
                    <a:pt x="181" y="41"/>
                  </a:lnTo>
                  <a:lnTo>
                    <a:pt x="180" y="42"/>
                  </a:lnTo>
                  <a:lnTo>
                    <a:pt x="179" y="44"/>
                  </a:lnTo>
                  <a:lnTo>
                    <a:pt x="179" y="44"/>
                  </a:lnTo>
                  <a:lnTo>
                    <a:pt x="179" y="44"/>
                  </a:lnTo>
                  <a:lnTo>
                    <a:pt x="179" y="44"/>
                  </a:lnTo>
                  <a:lnTo>
                    <a:pt x="179" y="45"/>
                  </a:lnTo>
                  <a:lnTo>
                    <a:pt x="178" y="45"/>
                  </a:lnTo>
                  <a:lnTo>
                    <a:pt x="178" y="45"/>
                  </a:lnTo>
                  <a:lnTo>
                    <a:pt x="177" y="46"/>
                  </a:lnTo>
                  <a:lnTo>
                    <a:pt x="177" y="46"/>
                  </a:lnTo>
                  <a:lnTo>
                    <a:pt x="177" y="46"/>
                  </a:lnTo>
                  <a:lnTo>
                    <a:pt x="176" y="46"/>
                  </a:lnTo>
                  <a:lnTo>
                    <a:pt x="176" y="46"/>
                  </a:lnTo>
                  <a:lnTo>
                    <a:pt x="176" y="46"/>
                  </a:lnTo>
                  <a:lnTo>
                    <a:pt x="176" y="46"/>
                  </a:lnTo>
                  <a:lnTo>
                    <a:pt x="176" y="46"/>
                  </a:lnTo>
                  <a:lnTo>
                    <a:pt x="175" y="47"/>
                  </a:lnTo>
                  <a:lnTo>
                    <a:pt x="174" y="48"/>
                  </a:lnTo>
                  <a:lnTo>
                    <a:pt x="173" y="49"/>
                  </a:lnTo>
                  <a:lnTo>
                    <a:pt x="173" y="50"/>
                  </a:lnTo>
                  <a:lnTo>
                    <a:pt x="173" y="50"/>
                  </a:lnTo>
                  <a:lnTo>
                    <a:pt x="173" y="51"/>
                  </a:lnTo>
                  <a:lnTo>
                    <a:pt x="173" y="51"/>
                  </a:lnTo>
                  <a:lnTo>
                    <a:pt x="173" y="51"/>
                  </a:lnTo>
                  <a:lnTo>
                    <a:pt x="173" y="51"/>
                  </a:lnTo>
                  <a:lnTo>
                    <a:pt x="175" y="51"/>
                  </a:lnTo>
                  <a:lnTo>
                    <a:pt x="176" y="52"/>
                  </a:lnTo>
                  <a:lnTo>
                    <a:pt x="177" y="53"/>
                  </a:lnTo>
                  <a:lnTo>
                    <a:pt x="177" y="54"/>
                  </a:lnTo>
                  <a:lnTo>
                    <a:pt x="177" y="56"/>
                  </a:lnTo>
                  <a:lnTo>
                    <a:pt x="176" y="57"/>
                  </a:lnTo>
                  <a:lnTo>
                    <a:pt x="176" y="58"/>
                  </a:lnTo>
                  <a:lnTo>
                    <a:pt x="176" y="58"/>
                  </a:lnTo>
                  <a:lnTo>
                    <a:pt x="175" y="58"/>
                  </a:lnTo>
                  <a:lnTo>
                    <a:pt x="175" y="58"/>
                  </a:lnTo>
                  <a:lnTo>
                    <a:pt x="175" y="59"/>
                  </a:lnTo>
                  <a:lnTo>
                    <a:pt x="176" y="60"/>
                  </a:lnTo>
                  <a:lnTo>
                    <a:pt x="176" y="61"/>
                  </a:lnTo>
                  <a:lnTo>
                    <a:pt x="178" y="65"/>
                  </a:lnTo>
                  <a:lnTo>
                    <a:pt x="179" y="67"/>
                  </a:lnTo>
                  <a:lnTo>
                    <a:pt x="179" y="67"/>
                  </a:lnTo>
                  <a:lnTo>
                    <a:pt x="179" y="67"/>
                  </a:lnTo>
                  <a:lnTo>
                    <a:pt x="180" y="66"/>
                  </a:lnTo>
                  <a:lnTo>
                    <a:pt x="180" y="66"/>
                  </a:lnTo>
                  <a:lnTo>
                    <a:pt x="181" y="65"/>
                  </a:lnTo>
                  <a:lnTo>
                    <a:pt x="181" y="64"/>
                  </a:lnTo>
                  <a:lnTo>
                    <a:pt x="181" y="64"/>
                  </a:lnTo>
                  <a:lnTo>
                    <a:pt x="181" y="64"/>
                  </a:lnTo>
                  <a:lnTo>
                    <a:pt x="181" y="63"/>
                  </a:lnTo>
                  <a:lnTo>
                    <a:pt x="182" y="63"/>
                  </a:lnTo>
                  <a:lnTo>
                    <a:pt x="184" y="64"/>
                  </a:lnTo>
                  <a:lnTo>
                    <a:pt x="184" y="64"/>
                  </a:lnTo>
                  <a:lnTo>
                    <a:pt x="184" y="64"/>
                  </a:lnTo>
                  <a:lnTo>
                    <a:pt x="185" y="64"/>
                  </a:lnTo>
                  <a:lnTo>
                    <a:pt x="185" y="64"/>
                  </a:lnTo>
                  <a:lnTo>
                    <a:pt x="185" y="64"/>
                  </a:lnTo>
                  <a:lnTo>
                    <a:pt x="185" y="65"/>
                  </a:lnTo>
                  <a:lnTo>
                    <a:pt x="186" y="65"/>
                  </a:lnTo>
                  <a:lnTo>
                    <a:pt x="186" y="64"/>
                  </a:lnTo>
                  <a:lnTo>
                    <a:pt x="186" y="64"/>
                  </a:lnTo>
                  <a:lnTo>
                    <a:pt x="186" y="64"/>
                  </a:lnTo>
                  <a:lnTo>
                    <a:pt x="186" y="64"/>
                  </a:lnTo>
                  <a:lnTo>
                    <a:pt x="187" y="63"/>
                  </a:lnTo>
                  <a:lnTo>
                    <a:pt x="187" y="62"/>
                  </a:lnTo>
                  <a:lnTo>
                    <a:pt x="188" y="62"/>
                  </a:lnTo>
                  <a:lnTo>
                    <a:pt x="188" y="62"/>
                  </a:lnTo>
                  <a:lnTo>
                    <a:pt x="189" y="61"/>
                  </a:lnTo>
                  <a:lnTo>
                    <a:pt x="192" y="59"/>
                  </a:lnTo>
                  <a:lnTo>
                    <a:pt x="194" y="57"/>
                  </a:lnTo>
                  <a:lnTo>
                    <a:pt x="196" y="56"/>
                  </a:lnTo>
                  <a:lnTo>
                    <a:pt x="197" y="55"/>
                  </a:lnTo>
                  <a:lnTo>
                    <a:pt x="198" y="55"/>
                  </a:lnTo>
                  <a:lnTo>
                    <a:pt x="198" y="54"/>
                  </a:lnTo>
                  <a:lnTo>
                    <a:pt x="198" y="55"/>
                  </a:lnTo>
                  <a:lnTo>
                    <a:pt x="198" y="55"/>
                  </a:lnTo>
                  <a:lnTo>
                    <a:pt x="198" y="56"/>
                  </a:lnTo>
                  <a:lnTo>
                    <a:pt x="199" y="61"/>
                  </a:lnTo>
                  <a:lnTo>
                    <a:pt x="199" y="62"/>
                  </a:lnTo>
                  <a:lnTo>
                    <a:pt x="199" y="62"/>
                  </a:lnTo>
                  <a:lnTo>
                    <a:pt x="199" y="62"/>
                  </a:lnTo>
                  <a:lnTo>
                    <a:pt x="199" y="62"/>
                  </a:lnTo>
                  <a:lnTo>
                    <a:pt x="199" y="62"/>
                  </a:lnTo>
                  <a:lnTo>
                    <a:pt x="200" y="62"/>
                  </a:lnTo>
                  <a:lnTo>
                    <a:pt x="200" y="62"/>
                  </a:lnTo>
                  <a:lnTo>
                    <a:pt x="200" y="62"/>
                  </a:lnTo>
                  <a:lnTo>
                    <a:pt x="200" y="63"/>
                  </a:lnTo>
                  <a:lnTo>
                    <a:pt x="200" y="63"/>
                  </a:lnTo>
                  <a:lnTo>
                    <a:pt x="200" y="63"/>
                  </a:lnTo>
                  <a:lnTo>
                    <a:pt x="200" y="63"/>
                  </a:lnTo>
                  <a:lnTo>
                    <a:pt x="200" y="64"/>
                  </a:lnTo>
                  <a:lnTo>
                    <a:pt x="200" y="64"/>
                  </a:lnTo>
                  <a:lnTo>
                    <a:pt x="200" y="64"/>
                  </a:lnTo>
                  <a:lnTo>
                    <a:pt x="200" y="65"/>
                  </a:lnTo>
                  <a:lnTo>
                    <a:pt x="199" y="65"/>
                  </a:lnTo>
                  <a:lnTo>
                    <a:pt x="199" y="65"/>
                  </a:lnTo>
                  <a:lnTo>
                    <a:pt x="199" y="65"/>
                  </a:lnTo>
                  <a:lnTo>
                    <a:pt x="199" y="65"/>
                  </a:lnTo>
                  <a:lnTo>
                    <a:pt x="199" y="65"/>
                  </a:lnTo>
                  <a:lnTo>
                    <a:pt x="199" y="65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8" y="67"/>
                  </a:lnTo>
                  <a:lnTo>
                    <a:pt x="198" y="67"/>
                  </a:lnTo>
                  <a:lnTo>
                    <a:pt x="198" y="68"/>
                  </a:lnTo>
                  <a:lnTo>
                    <a:pt x="198" y="68"/>
                  </a:lnTo>
                  <a:lnTo>
                    <a:pt x="198" y="71"/>
                  </a:lnTo>
                  <a:lnTo>
                    <a:pt x="198" y="71"/>
                  </a:lnTo>
                  <a:lnTo>
                    <a:pt x="198" y="75"/>
                  </a:lnTo>
                  <a:lnTo>
                    <a:pt x="198" y="76"/>
                  </a:lnTo>
                  <a:lnTo>
                    <a:pt x="198" y="76"/>
                  </a:lnTo>
                  <a:lnTo>
                    <a:pt x="200" y="78"/>
                  </a:lnTo>
                  <a:lnTo>
                    <a:pt x="200" y="78"/>
                  </a:lnTo>
                  <a:lnTo>
                    <a:pt x="200" y="78"/>
                  </a:lnTo>
                  <a:lnTo>
                    <a:pt x="201" y="78"/>
                  </a:lnTo>
                  <a:lnTo>
                    <a:pt x="203" y="79"/>
                  </a:lnTo>
                  <a:lnTo>
                    <a:pt x="206" y="80"/>
                  </a:lnTo>
                  <a:lnTo>
                    <a:pt x="206" y="80"/>
                  </a:lnTo>
                  <a:lnTo>
                    <a:pt x="206" y="80"/>
                  </a:lnTo>
                  <a:lnTo>
                    <a:pt x="207" y="80"/>
                  </a:lnTo>
                  <a:lnTo>
                    <a:pt x="207" y="80"/>
                  </a:lnTo>
                  <a:lnTo>
                    <a:pt x="207" y="81"/>
                  </a:lnTo>
                  <a:lnTo>
                    <a:pt x="207" y="81"/>
                  </a:lnTo>
                  <a:lnTo>
                    <a:pt x="207" y="81"/>
                  </a:lnTo>
                  <a:lnTo>
                    <a:pt x="208" y="82"/>
                  </a:lnTo>
                  <a:lnTo>
                    <a:pt x="208" y="82"/>
                  </a:lnTo>
                  <a:lnTo>
                    <a:pt x="208" y="82"/>
                  </a:lnTo>
                  <a:lnTo>
                    <a:pt x="208" y="82"/>
                  </a:lnTo>
                  <a:lnTo>
                    <a:pt x="207" y="83"/>
                  </a:lnTo>
                  <a:lnTo>
                    <a:pt x="206" y="87"/>
                  </a:lnTo>
                  <a:lnTo>
                    <a:pt x="206" y="87"/>
                  </a:lnTo>
                  <a:lnTo>
                    <a:pt x="206" y="88"/>
                  </a:lnTo>
                  <a:lnTo>
                    <a:pt x="206" y="88"/>
                  </a:lnTo>
                  <a:lnTo>
                    <a:pt x="207" y="88"/>
                  </a:lnTo>
                  <a:lnTo>
                    <a:pt x="207" y="88"/>
                  </a:lnTo>
                  <a:lnTo>
                    <a:pt x="207" y="89"/>
                  </a:lnTo>
                  <a:lnTo>
                    <a:pt x="207" y="89"/>
                  </a:lnTo>
                  <a:lnTo>
                    <a:pt x="207" y="89"/>
                  </a:lnTo>
                  <a:lnTo>
                    <a:pt x="208" y="89"/>
                  </a:lnTo>
                  <a:lnTo>
                    <a:pt x="208" y="89"/>
                  </a:lnTo>
                  <a:lnTo>
                    <a:pt x="208" y="89"/>
                  </a:lnTo>
                  <a:lnTo>
                    <a:pt x="208" y="89"/>
                  </a:lnTo>
                  <a:lnTo>
                    <a:pt x="209" y="89"/>
                  </a:lnTo>
                  <a:lnTo>
                    <a:pt x="209" y="90"/>
                  </a:lnTo>
                  <a:lnTo>
                    <a:pt x="209" y="90"/>
                  </a:lnTo>
                  <a:lnTo>
                    <a:pt x="209" y="90"/>
                  </a:lnTo>
                  <a:lnTo>
                    <a:pt x="209" y="93"/>
                  </a:lnTo>
                  <a:lnTo>
                    <a:pt x="209" y="94"/>
                  </a:lnTo>
                  <a:lnTo>
                    <a:pt x="209" y="94"/>
                  </a:lnTo>
                  <a:lnTo>
                    <a:pt x="209" y="94"/>
                  </a:lnTo>
                  <a:lnTo>
                    <a:pt x="209" y="94"/>
                  </a:lnTo>
                  <a:lnTo>
                    <a:pt x="209" y="94"/>
                  </a:lnTo>
                  <a:lnTo>
                    <a:pt x="209" y="95"/>
                  </a:lnTo>
                  <a:lnTo>
                    <a:pt x="209" y="95"/>
                  </a:lnTo>
                  <a:lnTo>
                    <a:pt x="209" y="95"/>
                  </a:lnTo>
                  <a:lnTo>
                    <a:pt x="209" y="95"/>
                  </a:lnTo>
                  <a:lnTo>
                    <a:pt x="209" y="95"/>
                  </a:lnTo>
                  <a:lnTo>
                    <a:pt x="209" y="96"/>
                  </a:lnTo>
                  <a:lnTo>
                    <a:pt x="209" y="96"/>
                  </a:lnTo>
                  <a:lnTo>
                    <a:pt x="209" y="96"/>
                  </a:lnTo>
                  <a:lnTo>
                    <a:pt x="209" y="96"/>
                  </a:lnTo>
                  <a:lnTo>
                    <a:pt x="209" y="96"/>
                  </a:lnTo>
                  <a:lnTo>
                    <a:pt x="209" y="97"/>
                  </a:lnTo>
                  <a:lnTo>
                    <a:pt x="209" y="97"/>
                  </a:lnTo>
                  <a:lnTo>
                    <a:pt x="209" y="97"/>
                  </a:lnTo>
                  <a:lnTo>
                    <a:pt x="209" y="97"/>
                  </a:lnTo>
                  <a:lnTo>
                    <a:pt x="209" y="97"/>
                  </a:lnTo>
                  <a:lnTo>
                    <a:pt x="210" y="97"/>
                  </a:lnTo>
                  <a:lnTo>
                    <a:pt x="209" y="98"/>
                  </a:lnTo>
                  <a:lnTo>
                    <a:pt x="207" y="99"/>
                  </a:lnTo>
                  <a:lnTo>
                    <a:pt x="204" y="100"/>
                  </a:lnTo>
                  <a:lnTo>
                    <a:pt x="204" y="100"/>
                  </a:lnTo>
                  <a:lnTo>
                    <a:pt x="204" y="100"/>
                  </a:lnTo>
                  <a:lnTo>
                    <a:pt x="204" y="100"/>
                  </a:lnTo>
                  <a:lnTo>
                    <a:pt x="204" y="101"/>
                  </a:lnTo>
                  <a:lnTo>
                    <a:pt x="203" y="101"/>
                  </a:lnTo>
                  <a:lnTo>
                    <a:pt x="203" y="102"/>
                  </a:lnTo>
                  <a:lnTo>
                    <a:pt x="203" y="102"/>
                  </a:lnTo>
                  <a:lnTo>
                    <a:pt x="203" y="102"/>
                  </a:lnTo>
                  <a:lnTo>
                    <a:pt x="203" y="103"/>
                  </a:lnTo>
                  <a:lnTo>
                    <a:pt x="203" y="103"/>
                  </a:lnTo>
                  <a:lnTo>
                    <a:pt x="202" y="103"/>
                  </a:lnTo>
                  <a:lnTo>
                    <a:pt x="202" y="104"/>
                  </a:lnTo>
                  <a:lnTo>
                    <a:pt x="201" y="104"/>
                  </a:lnTo>
                  <a:lnTo>
                    <a:pt x="201" y="104"/>
                  </a:lnTo>
                  <a:lnTo>
                    <a:pt x="201" y="105"/>
                  </a:lnTo>
                  <a:lnTo>
                    <a:pt x="201" y="105"/>
                  </a:lnTo>
                  <a:lnTo>
                    <a:pt x="200" y="107"/>
                  </a:lnTo>
                  <a:lnTo>
                    <a:pt x="200" y="107"/>
                  </a:lnTo>
                  <a:lnTo>
                    <a:pt x="200" y="107"/>
                  </a:lnTo>
                  <a:lnTo>
                    <a:pt x="200" y="107"/>
                  </a:lnTo>
                  <a:lnTo>
                    <a:pt x="200" y="107"/>
                  </a:lnTo>
                  <a:lnTo>
                    <a:pt x="200" y="108"/>
                  </a:lnTo>
                  <a:lnTo>
                    <a:pt x="200" y="108"/>
                  </a:lnTo>
                  <a:lnTo>
                    <a:pt x="200" y="108"/>
                  </a:lnTo>
                  <a:lnTo>
                    <a:pt x="200" y="108"/>
                  </a:lnTo>
                  <a:lnTo>
                    <a:pt x="200" y="108"/>
                  </a:lnTo>
                  <a:lnTo>
                    <a:pt x="202" y="109"/>
                  </a:lnTo>
                  <a:lnTo>
                    <a:pt x="203" y="109"/>
                  </a:lnTo>
                  <a:lnTo>
                    <a:pt x="203" y="109"/>
                  </a:lnTo>
                  <a:lnTo>
                    <a:pt x="203" y="109"/>
                  </a:lnTo>
                  <a:lnTo>
                    <a:pt x="203" y="112"/>
                  </a:lnTo>
                  <a:lnTo>
                    <a:pt x="203" y="112"/>
                  </a:lnTo>
                  <a:lnTo>
                    <a:pt x="203" y="113"/>
                  </a:lnTo>
                  <a:lnTo>
                    <a:pt x="203" y="114"/>
                  </a:lnTo>
                  <a:lnTo>
                    <a:pt x="203" y="117"/>
                  </a:lnTo>
                  <a:lnTo>
                    <a:pt x="202" y="117"/>
                  </a:lnTo>
                  <a:lnTo>
                    <a:pt x="202" y="117"/>
                  </a:lnTo>
                  <a:lnTo>
                    <a:pt x="201" y="117"/>
                  </a:lnTo>
                  <a:lnTo>
                    <a:pt x="201" y="118"/>
                  </a:lnTo>
                  <a:lnTo>
                    <a:pt x="201" y="118"/>
                  </a:lnTo>
                  <a:lnTo>
                    <a:pt x="200" y="119"/>
                  </a:lnTo>
                  <a:lnTo>
                    <a:pt x="200" y="119"/>
                  </a:lnTo>
                  <a:lnTo>
                    <a:pt x="200" y="119"/>
                  </a:lnTo>
                  <a:lnTo>
                    <a:pt x="200" y="119"/>
                  </a:lnTo>
                  <a:lnTo>
                    <a:pt x="200" y="119"/>
                  </a:lnTo>
                  <a:lnTo>
                    <a:pt x="201" y="121"/>
                  </a:lnTo>
                  <a:lnTo>
                    <a:pt x="202" y="122"/>
                  </a:lnTo>
                  <a:lnTo>
                    <a:pt x="202" y="122"/>
                  </a:lnTo>
                  <a:lnTo>
                    <a:pt x="202" y="122"/>
                  </a:lnTo>
                  <a:lnTo>
                    <a:pt x="202" y="123"/>
                  </a:lnTo>
                  <a:lnTo>
                    <a:pt x="201" y="125"/>
                  </a:lnTo>
                  <a:lnTo>
                    <a:pt x="201" y="125"/>
                  </a:lnTo>
                  <a:lnTo>
                    <a:pt x="201" y="126"/>
                  </a:lnTo>
                  <a:lnTo>
                    <a:pt x="201" y="126"/>
                  </a:lnTo>
                  <a:lnTo>
                    <a:pt x="201" y="126"/>
                  </a:lnTo>
                  <a:lnTo>
                    <a:pt x="200" y="128"/>
                  </a:lnTo>
                  <a:lnTo>
                    <a:pt x="199" y="128"/>
                  </a:lnTo>
                  <a:lnTo>
                    <a:pt x="199" y="128"/>
                  </a:lnTo>
                  <a:lnTo>
                    <a:pt x="198" y="127"/>
                  </a:lnTo>
                  <a:lnTo>
                    <a:pt x="197" y="128"/>
                  </a:lnTo>
                  <a:lnTo>
                    <a:pt x="196" y="127"/>
                  </a:lnTo>
                  <a:lnTo>
                    <a:pt x="196" y="126"/>
                  </a:lnTo>
                  <a:lnTo>
                    <a:pt x="196" y="126"/>
                  </a:lnTo>
                  <a:lnTo>
                    <a:pt x="196" y="125"/>
                  </a:lnTo>
                  <a:lnTo>
                    <a:pt x="194" y="125"/>
                  </a:lnTo>
                  <a:lnTo>
                    <a:pt x="194" y="126"/>
                  </a:lnTo>
                  <a:lnTo>
                    <a:pt x="194" y="127"/>
                  </a:lnTo>
                  <a:lnTo>
                    <a:pt x="193" y="127"/>
                  </a:lnTo>
                  <a:lnTo>
                    <a:pt x="193" y="127"/>
                  </a:lnTo>
                  <a:lnTo>
                    <a:pt x="193" y="127"/>
                  </a:lnTo>
                  <a:lnTo>
                    <a:pt x="189" y="123"/>
                  </a:lnTo>
                  <a:lnTo>
                    <a:pt x="188" y="121"/>
                  </a:lnTo>
                  <a:lnTo>
                    <a:pt x="187" y="120"/>
                  </a:lnTo>
                  <a:lnTo>
                    <a:pt x="187" y="120"/>
                  </a:lnTo>
                  <a:lnTo>
                    <a:pt x="187" y="119"/>
                  </a:lnTo>
                  <a:lnTo>
                    <a:pt x="186" y="119"/>
                  </a:lnTo>
                  <a:lnTo>
                    <a:pt x="186" y="119"/>
                  </a:lnTo>
                  <a:lnTo>
                    <a:pt x="185" y="119"/>
                  </a:lnTo>
                  <a:lnTo>
                    <a:pt x="185" y="119"/>
                  </a:lnTo>
                  <a:lnTo>
                    <a:pt x="185" y="119"/>
                  </a:lnTo>
                  <a:lnTo>
                    <a:pt x="185" y="119"/>
                  </a:lnTo>
                  <a:lnTo>
                    <a:pt x="185" y="119"/>
                  </a:lnTo>
                  <a:lnTo>
                    <a:pt x="184" y="119"/>
                  </a:lnTo>
                  <a:lnTo>
                    <a:pt x="184" y="119"/>
                  </a:lnTo>
                  <a:lnTo>
                    <a:pt x="184" y="119"/>
                  </a:lnTo>
                  <a:lnTo>
                    <a:pt x="183" y="119"/>
                  </a:lnTo>
                  <a:lnTo>
                    <a:pt x="183" y="119"/>
                  </a:lnTo>
                  <a:lnTo>
                    <a:pt x="182" y="117"/>
                  </a:lnTo>
                  <a:lnTo>
                    <a:pt x="180" y="115"/>
                  </a:lnTo>
                  <a:lnTo>
                    <a:pt x="177" y="113"/>
                  </a:lnTo>
                  <a:lnTo>
                    <a:pt x="177" y="112"/>
                  </a:lnTo>
                  <a:lnTo>
                    <a:pt x="176" y="112"/>
                  </a:lnTo>
                  <a:lnTo>
                    <a:pt x="176" y="112"/>
                  </a:lnTo>
                  <a:lnTo>
                    <a:pt x="176" y="113"/>
                  </a:lnTo>
                  <a:lnTo>
                    <a:pt x="175" y="113"/>
                  </a:lnTo>
                  <a:lnTo>
                    <a:pt x="175" y="113"/>
                  </a:lnTo>
                  <a:lnTo>
                    <a:pt x="175" y="113"/>
                  </a:lnTo>
                  <a:lnTo>
                    <a:pt x="175" y="113"/>
                  </a:lnTo>
                  <a:lnTo>
                    <a:pt x="175" y="113"/>
                  </a:lnTo>
                  <a:lnTo>
                    <a:pt x="175" y="113"/>
                  </a:lnTo>
                  <a:lnTo>
                    <a:pt x="175" y="113"/>
                  </a:lnTo>
                  <a:lnTo>
                    <a:pt x="174" y="113"/>
                  </a:lnTo>
                  <a:lnTo>
                    <a:pt x="174" y="113"/>
                  </a:lnTo>
                  <a:lnTo>
                    <a:pt x="174" y="113"/>
                  </a:lnTo>
                  <a:lnTo>
                    <a:pt x="174" y="113"/>
                  </a:lnTo>
                  <a:lnTo>
                    <a:pt x="175" y="112"/>
                  </a:lnTo>
                  <a:lnTo>
                    <a:pt x="175" y="112"/>
                  </a:lnTo>
                  <a:lnTo>
                    <a:pt x="171" y="111"/>
                  </a:lnTo>
                  <a:lnTo>
                    <a:pt x="169" y="110"/>
                  </a:lnTo>
                  <a:lnTo>
                    <a:pt x="168" y="110"/>
                  </a:lnTo>
                  <a:lnTo>
                    <a:pt x="167" y="110"/>
                  </a:lnTo>
                  <a:lnTo>
                    <a:pt x="166" y="111"/>
                  </a:lnTo>
                  <a:lnTo>
                    <a:pt x="165" y="113"/>
                  </a:lnTo>
                  <a:lnTo>
                    <a:pt x="165" y="113"/>
                  </a:lnTo>
                  <a:lnTo>
                    <a:pt x="163" y="113"/>
                  </a:lnTo>
                  <a:lnTo>
                    <a:pt x="163" y="113"/>
                  </a:lnTo>
                  <a:lnTo>
                    <a:pt x="162" y="113"/>
                  </a:lnTo>
                  <a:lnTo>
                    <a:pt x="162" y="114"/>
                  </a:lnTo>
                  <a:lnTo>
                    <a:pt x="158" y="116"/>
                  </a:lnTo>
                  <a:lnTo>
                    <a:pt x="158" y="116"/>
                  </a:lnTo>
                  <a:lnTo>
                    <a:pt x="158" y="116"/>
                  </a:lnTo>
                  <a:lnTo>
                    <a:pt x="157" y="117"/>
                  </a:lnTo>
                  <a:lnTo>
                    <a:pt x="157" y="118"/>
                  </a:lnTo>
                  <a:lnTo>
                    <a:pt x="157" y="119"/>
                  </a:lnTo>
                  <a:lnTo>
                    <a:pt x="154" y="118"/>
                  </a:lnTo>
                  <a:lnTo>
                    <a:pt x="153" y="119"/>
                  </a:lnTo>
                  <a:lnTo>
                    <a:pt x="151" y="119"/>
                  </a:lnTo>
                  <a:lnTo>
                    <a:pt x="151" y="119"/>
                  </a:lnTo>
                  <a:lnTo>
                    <a:pt x="147" y="119"/>
                  </a:lnTo>
                  <a:lnTo>
                    <a:pt x="146" y="119"/>
                  </a:lnTo>
                  <a:lnTo>
                    <a:pt x="146" y="119"/>
                  </a:lnTo>
                  <a:lnTo>
                    <a:pt x="144" y="116"/>
                  </a:lnTo>
                  <a:lnTo>
                    <a:pt x="144" y="116"/>
                  </a:lnTo>
                  <a:lnTo>
                    <a:pt x="144" y="116"/>
                  </a:lnTo>
                  <a:lnTo>
                    <a:pt x="142" y="115"/>
                  </a:lnTo>
                  <a:lnTo>
                    <a:pt x="142" y="115"/>
                  </a:lnTo>
                  <a:lnTo>
                    <a:pt x="142" y="115"/>
                  </a:lnTo>
                  <a:lnTo>
                    <a:pt x="142" y="115"/>
                  </a:lnTo>
                  <a:lnTo>
                    <a:pt x="142" y="115"/>
                  </a:lnTo>
                  <a:lnTo>
                    <a:pt x="142" y="115"/>
                  </a:lnTo>
                  <a:lnTo>
                    <a:pt x="136" y="117"/>
                  </a:lnTo>
                  <a:lnTo>
                    <a:pt x="134" y="118"/>
                  </a:lnTo>
                  <a:lnTo>
                    <a:pt x="132" y="118"/>
                  </a:lnTo>
                  <a:lnTo>
                    <a:pt x="132" y="118"/>
                  </a:lnTo>
                  <a:lnTo>
                    <a:pt x="132" y="118"/>
                  </a:lnTo>
                  <a:lnTo>
                    <a:pt x="131" y="118"/>
                  </a:lnTo>
                  <a:lnTo>
                    <a:pt x="131" y="118"/>
                  </a:lnTo>
                  <a:lnTo>
                    <a:pt x="131" y="118"/>
                  </a:lnTo>
                  <a:lnTo>
                    <a:pt x="131" y="120"/>
                  </a:lnTo>
                  <a:lnTo>
                    <a:pt x="130" y="121"/>
                  </a:lnTo>
                  <a:lnTo>
                    <a:pt x="130" y="122"/>
                  </a:lnTo>
                  <a:lnTo>
                    <a:pt x="130" y="124"/>
                  </a:lnTo>
                  <a:lnTo>
                    <a:pt x="129" y="124"/>
                  </a:lnTo>
                  <a:lnTo>
                    <a:pt x="129" y="125"/>
                  </a:lnTo>
                  <a:lnTo>
                    <a:pt x="128" y="126"/>
                  </a:lnTo>
                  <a:lnTo>
                    <a:pt x="128" y="126"/>
                  </a:lnTo>
                  <a:lnTo>
                    <a:pt x="127" y="127"/>
                  </a:lnTo>
                  <a:lnTo>
                    <a:pt x="126" y="127"/>
                  </a:lnTo>
                  <a:lnTo>
                    <a:pt x="126" y="127"/>
                  </a:lnTo>
                  <a:lnTo>
                    <a:pt x="126" y="127"/>
                  </a:lnTo>
                  <a:lnTo>
                    <a:pt x="126" y="127"/>
                  </a:lnTo>
                  <a:lnTo>
                    <a:pt x="125" y="127"/>
                  </a:lnTo>
                  <a:lnTo>
                    <a:pt x="123" y="128"/>
                  </a:lnTo>
                  <a:lnTo>
                    <a:pt x="123" y="129"/>
                  </a:lnTo>
                  <a:lnTo>
                    <a:pt x="122" y="129"/>
                  </a:lnTo>
                  <a:lnTo>
                    <a:pt x="121" y="129"/>
                  </a:lnTo>
                  <a:lnTo>
                    <a:pt x="120" y="130"/>
                  </a:lnTo>
                  <a:lnTo>
                    <a:pt x="119" y="130"/>
                  </a:lnTo>
                  <a:lnTo>
                    <a:pt x="119" y="130"/>
                  </a:lnTo>
                  <a:lnTo>
                    <a:pt x="119" y="129"/>
                  </a:lnTo>
                  <a:lnTo>
                    <a:pt x="118" y="129"/>
                  </a:lnTo>
                  <a:lnTo>
                    <a:pt x="118" y="129"/>
                  </a:lnTo>
                  <a:lnTo>
                    <a:pt x="118" y="129"/>
                  </a:lnTo>
                  <a:lnTo>
                    <a:pt x="117" y="129"/>
                  </a:lnTo>
                  <a:lnTo>
                    <a:pt x="117" y="130"/>
                  </a:lnTo>
                  <a:lnTo>
                    <a:pt x="117" y="131"/>
                  </a:lnTo>
                  <a:lnTo>
                    <a:pt x="120" y="132"/>
                  </a:lnTo>
                  <a:lnTo>
                    <a:pt x="121" y="132"/>
                  </a:lnTo>
                  <a:lnTo>
                    <a:pt x="124" y="133"/>
                  </a:lnTo>
                  <a:lnTo>
                    <a:pt x="124" y="133"/>
                  </a:lnTo>
                  <a:lnTo>
                    <a:pt x="124" y="133"/>
                  </a:lnTo>
                  <a:lnTo>
                    <a:pt x="125" y="133"/>
                  </a:lnTo>
                  <a:lnTo>
                    <a:pt x="126" y="133"/>
                  </a:lnTo>
                  <a:lnTo>
                    <a:pt x="127" y="133"/>
                  </a:lnTo>
                  <a:lnTo>
                    <a:pt x="128" y="134"/>
                  </a:lnTo>
                  <a:lnTo>
                    <a:pt x="128" y="134"/>
                  </a:lnTo>
                  <a:lnTo>
                    <a:pt x="128" y="135"/>
                  </a:lnTo>
                  <a:lnTo>
                    <a:pt x="128" y="135"/>
                  </a:lnTo>
                  <a:lnTo>
                    <a:pt x="127" y="135"/>
                  </a:lnTo>
                  <a:lnTo>
                    <a:pt x="127" y="135"/>
                  </a:lnTo>
                  <a:lnTo>
                    <a:pt x="127" y="135"/>
                  </a:lnTo>
                  <a:lnTo>
                    <a:pt x="127" y="136"/>
                  </a:lnTo>
                  <a:lnTo>
                    <a:pt x="126" y="139"/>
                  </a:lnTo>
                  <a:lnTo>
                    <a:pt x="126" y="139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8" y="146"/>
                  </a:lnTo>
                  <a:lnTo>
                    <a:pt x="128" y="146"/>
                  </a:lnTo>
                  <a:lnTo>
                    <a:pt x="128" y="146"/>
                  </a:lnTo>
                  <a:lnTo>
                    <a:pt x="128" y="146"/>
                  </a:lnTo>
                  <a:lnTo>
                    <a:pt x="129" y="146"/>
                  </a:lnTo>
                  <a:lnTo>
                    <a:pt x="130" y="147"/>
                  </a:lnTo>
                  <a:lnTo>
                    <a:pt x="132" y="149"/>
                  </a:lnTo>
                  <a:lnTo>
                    <a:pt x="132" y="149"/>
                  </a:lnTo>
                  <a:lnTo>
                    <a:pt x="132" y="149"/>
                  </a:lnTo>
                  <a:lnTo>
                    <a:pt x="133" y="148"/>
                  </a:lnTo>
                  <a:lnTo>
                    <a:pt x="133" y="148"/>
                  </a:lnTo>
                  <a:lnTo>
                    <a:pt x="133" y="149"/>
                  </a:lnTo>
                  <a:lnTo>
                    <a:pt x="133" y="149"/>
                  </a:lnTo>
                  <a:lnTo>
                    <a:pt x="134" y="149"/>
                  </a:lnTo>
                  <a:lnTo>
                    <a:pt x="133" y="149"/>
                  </a:lnTo>
                  <a:lnTo>
                    <a:pt x="133" y="149"/>
                  </a:lnTo>
                  <a:lnTo>
                    <a:pt x="133" y="150"/>
                  </a:lnTo>
                  <a:lnTo>
                    <a:pt x="133" y="150"/>
                  </a:lnTo>
                  <a:lnTo>
                    <a:pt x="133" y="150"/>
                  </a:lnTo>
                  <a:lnTo>
                    <a:pt x="133" y="150"/>
                  </a:lnTo>
                  <a:lnTo>
                    <a:pt x="135" y="151"/>
                  </a:lnTo>
                  <a:lnTo>
                    <a:pt x="135" y="151"/>
                  </a:lnTo>
                  <a:lnTo>
                    <a:pt x="136" y="151"/>
                  </a:lnTo>
                  <a:lnTo>
                    <a:pt x="141" y="151"/>
                  </a:lnTo>
                  <a:lnTo>
                    <a:pt x="143" y="150"/>
                  </a:lnTo>
                  <a:lnTo>
                    <a:pt x="146" y="149"/>
                  </a:lnTo>
                  <a:lnTo>
                    <a:pt x="146" y="149"/>
                  </a:lnTo>
                  <a:lnTo>
                    <a:pt x="149" y="151"/>
                  </a:lnTo>
                  <a:lnTo>
                    <a:pt x="152" y="153"/>
                  </a:lnTo>
                  <a:lnTo>
                    <a:pt x="152" y="153"/>
                  </a:lnTo>
                  <a:lnTo>
                    <a:pt x="153" y="155"/>
                  </a:lnTo>
                  <a:lnTo>
                    <a:pt x="154" y="155"/>
                  </a:lnTo>
                  <a:lnTo>
                    <a:pt x="155" y="154"/>
                  </a:lnTo>
                  <a:lnTo>
                    <a:pt x="156" y="154"/>
                  </a:lnTo>
                  <a:lnTo>
                    <a:pt x="158" y="155"/>
                  </a:lnTo>
                  <a:lnTo>
                    <a:pt x="159" y="155"/>
                  </a:lnTo>
                  <a:lnTo>
                    <a:pt x="159" y="155"/>
                  </a:lnTo>
                  <a:lnTo>
                    <a:pt x="159" y="156"/>
                  </a:lnTo>
                  <a:lnTo>
                    <a:pt x="159" y="157"/>
                  </a:lnTo>
                  <a:lnTo>
                    <a:pt x="159" y="157"/>
                  </a:lnTo>
                  <a:lnTo>
                    <a:pt x="158" y="157"/>
                  </a:lnTo>
                  <a:lnTo>
                    <a:pt x="158" y="158"/>
                  </a:lnTo>
                  <a:lnTo>
                    <a:pt x="157" y="159"/>
                  </a:lnTo>
                  <a:lnTo>
                    <a:pt x="157" y="159"/>
                  </a:lnTo>
                  <a:lnTo>
                    <a:pt x="157" y="160"/>
                  </a:lnTo>
                  <a:lnTo>
                    <a:pt x="156" y="160"/>
                  </a:lnTo>
                  <a:lnTo>
                    <a:pt x="156" y="160"/>
                  </a:lnTo>
                  <a:lnTo>
                    <a:pt x="156" y="161"/>
                  </a:lnTo>
                  <a:lnTo>
                    <a:pt x="156" y="161"/>
                  </a:lnTo>
                  <a:lnTo>
                    <a:pt x="156" y="161"/>
                  </a:lnTo>
                  <a:lnTo>
                    <a:pt x="155" y="161"/>
                  </a:lnTo>
                  <a:lnTo>
                    <a:pt x="154" y="162"/>
                  </a:lnTo>
                  <a:lnTo>
                    <a:pt x="153" y="162"/>
                  </a:lnTo>
                  <a:lnTo>
                    <a:pt x="151" y="162"/>
                  </a:lnTo>
                  <a:lnTo>
                    <a:pt x="151" y="162"/>
                  </a:lnTo>
                  <a:lnTo>
                    <a:pt x="151" y="162"/>
                  </a:lnTo>
                  <a:lnTo>
                    <a:pt x="151" y="162"/>
                  </a:lnTo>
                  <a:lnTo>
                    <a:pt x="150" y="162"/>
                  </a:lnTo>
                  <a:lnTo>
                    <a:pt x="150" y="162"/>
                  </a:lnTo>
                  <a:lnTo>
                    <a:pt x="147" y="163"/>
                  </a:lnTo>
                  <a:lnTo>
                    <a:pt x="147" y="164"/>
                  </a:lnTo>
                  <a:lnTo>
                    <a:pt x="145" y="166"/>
                  </a:lnTo>
                  <a:lnTo>
                    <a:pt x="145" y="166"/>
                  </a:lnTo>
                  <a:lnTo>
                    <a:pt x="145" y="166"/>
                  </a:lnTo>
                  <a:lnTo>
                    <a:pt x="145" y="166"/>
                  </a:lnTo>
                  <a:lnTo>
                    <a:pt x="144" y="170"/>
                  </a:lnTo>
                  <a:lnTo>
                    <a:pt x="144" y="170"/>
                  </a:lnTo>
                  <a:lnTo>
                    <a:pt x="145" y="171"/>
                  </a:lnTo>
                  <a:lnTo>
                    <a:pt x="148" y="173"/>
                  </a:lnTo>
                  <a:lnTo>
                    <a:pt x="148" y="175"/>
                  </a:lnTo>
                  <a:lnTo>
                    <a:pt x="148" y="175"/>
                  </a:lnTo>
                  <a:lnTo>
                    <a:pt x="148" y="175"/>
                  </a:lnTo>
                  <a:lnTo>
                    <a:pt x="148" y="175"/>
                  </a:lnTo>
                  <a:lnTo>
                    <a:pt x="148" y="175"/>
                  </a:lnTo>
                  <a:lnTo>
                    <a:pt x="147" y="177"/>
                  </a:lnTo>
                  <a:lnTo>
                    <a:pt x="146" y="178"/>
                  </a:lnTo>
                  <a:lnTo>
                    <a:pt x="146" y="178"/>
                  </a:lnTo>
                  <a:lnTo>
                    <a:pt x="146" y="178"/>
                  </a:lnTo>
                  <a:lnTo>
                    <a:pt x="146" y="178"/>
                  </a:lnTo>
                  <a:lnTo>
                    <a:pt x="146" y="178"/>
                  </a:lnTo>
                  <a:lnTo>
                    <a:pt x="146" y="179"/>
                  </a:lnTo>
                  <a:lnTo>
                    <a:pt x="146" y="179"/>
                  </a:lnTo>
                  <a:lnTo>
                    <a:pt x="146" y="179"/>
                  </a:lnTo>
                  <a:lnTo>
                    <a:pt x="146" y="179"/>
                  </a:lnTo>
                  <a:lnTo>
                    <a:pt x="144" y="180"/>
                  </a:lnTo>
                  <a:lnTo>
                    <a:pt x="143" y="181"/>
                  </a:lnTo>
                  <a:lnTo>
                    <a:pt x="142" y="181"/>
                  </a:lnTo>
                  <a:lnTo>
                    <a:pt x="142" y="181"/>
                  </a:lnTo>
                  <a:lnTo>
                    <a:pt x="142" y="180"/>
                  </a:lnTo>
                  <a:lnTo>
                    <a:pt x="141" y="180"/>
                  </a:lnTo>
                  <a:lnTo>
                    <a:pt x="140" y="179"/>
                  </a:lnTo>
                  <a:lnTo>
                    <a:pt x="140" y="179"/>
                  </a:lnTo>
                  <a:lnTo>
                    <a:pt x="139" y="179"/>
                  </a:lnTo>
                  <a:lnTo>
                    <a:pt x="138" y="180"/>
                  </a:lnTo>
                  <a:lnTo>
                    <a:pt x="138" y="180"/>
                  </a:lnTo>
                  <a:lnTo>
                    <a:pt x="135" y="180"/>
                  </a:lnTo>
                  <a:lnTo>
                    <a:pt x="135" y="180"/>
                  </a:lnTo>
                  <a:lnTo>
                    <a:pt x="134" y="180"/>
                  </a:lnTo>
                  <a:lnTo>
                    <a:pt x="133" y="181"/>
                  </a:lnTo>
                  <a:lnTo>
                    <a:pt x="132" y="181"/>
                  </a:lnTo>
                  <a:lnTo>
                    <a:pt x="131" y="182"/>
                  </a:lnTo>
                  <a:lnTo>
                    <a:pt x="131" y="182"/>
                  </a:lnTo>
                  <a:lnTo>
                    <a:pt x="130" y="183"/>
                  </a:lnTo>
                  <a:lnTo>
                    <a:pt x="128" y="185"/>
                  </a:lnTo>
                  <a:lnTo>
                    <a:pt x="125" y="186"/>
                  </a:lnTo>
                  <a:lnTo>
                    <a:pt x="125" y="186"/>
                  </a:lnTo>
                  <a:lnTo>
                    <a:pt x="123" y="186"/>
                  </a:lnTo>
                  <a:lnTo>
                    <a:pt x="123" y="186"/>
                  </a:lnTo>
                  <a:lnTo>
                    <a:pt x="121" y="186"/>
                  </a:lnTo>
                  <a:lnTo>
                    <a:pt x="121" y="186"/>
                  </a:lnTo>
                  <a:lnTo>
                    <a:pt x="121" y="186"/>
                  </a:lnTo>
                  <a:lnTo>
                    <a:pt x="121" y="185"/>
                  </a:lnTo>
                  <a:lnTo>
                    <a:pt x="122" y="187"/>
                  </a:lnTo>
                  <a:lnTo>
                    <a:pt x="125" y="189"/>
                  </a:lnTo>
                  <a:lnTo>
                    <a:pt x="128" y="191"/>
                  </a:lnTo>
                  <a:lnTo>
                    <a:pt x="128" y="191"/>
                  </a:lnTo>
                  <a:lnTo>
                    <a:pt x="130" y="194"/>
                  </a:lnTo>
                  <a:lnTo>
                    <a:pt x="130" y="194"/>
                  </a:lnTo>
                  <a:lnTo>
                    <a:pt x="130" y="195"/>
                  </a:lnTo>
                  <a:lnTo>
                    <a:pt x="127" y="198"/>
                  </a:lnTo>
                  <a:lnTo>
                    <a:pt x="126" y="199"/>
                  </a:lnTo>
                  <a:lnTo>
                    <a:pt x="125" y="199"/>
                  </a:lnTo>
                  <a:lnTo>
                    <a:pt x="125" y="199"/>
                  </a:lnTo>
                  <a:lnTo>
                    <a:pt x="124" y="200"/>
                  </a:lnTo>
                  <a:lnTo>
                    <a:pt x="124" y="200"/>
                  </a:lnTo>
                  <a:lnTo>
                    <a:pt x="121" y="198"/>
                  </a:lnTo>
                  <a:lnTo>
                    <a:pt x="120" y="198"/>
                  </a:lnTo>
                  <a:lnTo>
                    <a:pt x="115" y="194"/>
                  </a:lnTo>
                  <a:lnTo>
                    <a:pt x="115" y="193"/>
                  </a:lnTo>
                  <a:lnTo>
                    <a:pt x="115" y="193"/>
                  </a:lnTo>
                  <a:lnTo>
                    <a:pt x="115" y="193"/>
                  </a:lnTo>
                  <a:lnTo>
                    <a:pt x="114" y="193"/>
                  </a:lnTo>
                  <a:lnTo>
                    <a:pt x="113" y="192"/>
                  </a:lnTo>
                  <a:lnTo>
                    <a:pt x="112" y="191"/>
                  </a:lnTo>
                  <a:lnTo>
                    <a:pt x="111" y="191"/>
                  </a:lnTo>
                  <a:lnTo>
                    <a:pt x="111" y="191"/>
                  </a:lnTo>
                  <a:lnTo>
                    <a:pt x="111" y="190"/>
                  </a:lnTo>
                  <a:lnTo>
                    <a:pt x="110" y="189"/>
                  </a:lnTo>
                  <a:lnTo>
                    <a:pt x="110" y="189"/>
                  </a:lnTo>
                  <a:lnTo>
                    <a:pt x="110" y="188"/>
                  </a:lnTo>
                  <a:lnTo>
                    <a:pt x="109" y="187"/>
                  </a:lnTo>
                  <a:lnTo>
                    <a:pt x="109" y="187"/>
                  </a:lnTo>
                  <a:lnTo>
                    <a:pt x="108" y="187"/>
                  </a:lnTo>
                  <a:lnTo>
                    <a:pt x="107" y="188"/>
                  </a:lnTo>
                  <a:lnTo>
                    <a:pt x="107" y="189"/>
                  </a:lnTo>
                  <a:lnTo>
                    <a:pt x="107" y="189"/>
                  </a:lnTo>
                  <a:lnTo>
                    <a:pt x="107" y="190"/>
                  </a:lnTo>
                  <a:lnTo>
                    <a:pt x="106" y="190"/>
                  </a:lnTo>
                  <a:lnTo>
                    <a:pt x="106" y="190"/>
                  </a:lnTo>
                  <a:lnTo>
                    <a:pt x="106" y="190"/>
                  </a:lnTo>
                  <a:lnTo>
                    <a:pt x="106" y="191"/>
                  </a:lnTo>
                  <a:lnTo>
                    <a:pt x="106" y="191"/>
                  </a:lnTo>
                  <a:lnTo>
                    <a:pt x="105" y="191"/>
                  </a:lnTo>
                  <a:lnTo>
                    <a:pt x="105" y="190"/>
                  </a:lnTo>
                  <a:lnTo>
                    <a:pt x="104" y="190"/>
                  </a:lnTo>
                  <a:lnTo>
                    <a:pt x="104" y="190"/>
                  </a:lnTo>
                  <a:lnTo>
                    <a:pt x="104" y="190"/>
                  </a:lnTo>
                  <a:lnTo>
                    <a:pt x="104" y="190"/>
                  </a:lnTo>
                  <a:lnTo>
                    <a:pt x="104" y="190"/>
                  </a:lnTo>
                  <a:lnTo>
                    <a:pt x="104" y="190"/>
                  </a:lnTo>
                  <a:lnTo>
                    <a:pt x="103" y="190"/>
                  </a:lnTo>
                  <a:lnTo>
                    <a:pt x="102" y="190"/>
                  </a:lnTo>
                  <a:lnTo>
                    <a:pt x="102" y="190"/>
                  </a:lnTo>
                  <a:lnTo>
                    <a:pt x="102" y="190"/>
                  </a:lnTo>
                  <a:lnTo>
                    <a:pt x="102" y="191"/>
                  </a:lnTo>
                  <a:lnTo>
                    <a:pt x="102" y="191"/>
                  </a:lnTo>
                  <a:lnTo>
                    <a:pt x="103" y="192"/>
                  </a:lnTo>
                  <a:lnTo>
                    <a:pt x="104" y="193"/>
                  </a:lnTo>
                  <a:lnTo>
                    <a:pt x="104" y="194"/>
                  </a:lnTo>
                  <a:lnTo>
                    <a:pt x="105" y="194"/>
                  </a:lnTo>
                  <a:lnTo>
                    <a:pt x="106" y="195"/>
                  </a:lnTo>
                  <a:lnTo>
                    <a:pt x="106" y="195"/>
                  </a:lnTo>
                  <a:lnTo>
                    <a:pt x="108" y="196"/>
                  </a:lnTo>
                  <a:lnTo>
                    <a:pt x="108" y="196"/>
                  </a:lnTo>
                  <a:lnTo>
                    <a:pt x="108" y="196"/>
                  </a:lnTo>
                  <a:lnTo>
                    <a:pt x="108" y="196"/>
                  </a:lnTo>
                  <a:lnTo>
                    <a:pt x="108" y="196"/>
                  </a:lnTo>
                  <a:lnTo>
                    <a:pt x="109" y="196"/>
                  </a:lnTo>
                  <a:lnTo>
                    <a:pt x="109" y="196"/>
                  </a:lnTo>
                  <a:lnTo>
                    <a:pt x="109" y="196"/>
                  </a:lnTo>
                  <a:lnTo>
                    <a:pt x="109" y="196"/>
                  </a:lnTo>
                  <a:lnTo>
                    <a:pt x="109" y="196"/>
                  </a:lnTo>
                  <a:lnTo>
                    <a:pt x="109" y="196"/>
                  </a:lnTo>
                  <a:lnTo>
                    <a:pt x="111" y="197"/>
                  </a:lnTo>
                  <a:lnTo>
                    <a:pt x="111" y="197"/>
                  </a:lnTo>
                  <a:lnTo>
                    <a:pt x="112" y="200"/>
                  </a:lnTo>
                  <a:lnTo>
                    <a:pt x="112" y="200"/>
                  </a:lnTo>
                  <a:lnTo>
                    <a:pt x="112" y="200"/>
                  </a:lnTo>
                  <a:lnTo>
                    <a:pt x="112" y="202"/>
                  </a:lnTo>
                  <a:lnTo>
                    <a:pt x="112" y="202"/>
                  </a:lnTo>
                  <a:lnTo>
                    <a:pt x="112" y="202"/>
                  </a:lnTo>
                  <a:lnTo>
                    <a:pt x="112" y="202"/>
                  </a:lnTo>
                  <a:lnTo>
                    <a:pt x="111" y="203"/>
                  </a:lnTo>
                  <a:lnTo>
                    <a:pt x="111" y="203"/>
                  </a:lnTo>
                  <a:lnTo>
                    <a:pt x="111" y="203"/>
                  </a:lnTo>
                  <a:lnTo>
                    <a:pt x="110" y="203"/>
                  </a:lnTo>
                  <a:lnTo>
                    <a:pt x="110" y="203"/>
                  </a:lnTo>
                  <a:lnTo>
                    <a:pt x="109" y="203"/>
                  </a:lnTo>
                  <a:lnTo>
                    <a:pt x="109" y="202"/>
                  </a:lnTo>
                  <a:lnTo>
                    <a:pt x="108" y="203"/>
                  </a:lnTo>
                  <a:lnTo>
                    <a:pt x="107" y="203"/>
                  </a:lnTo>
                  <a:lnTo>
                    <a:pt x="107" y="203"/>
                  </a:lnTo>
                  <a:lnTo>
                    <a:pt x="107" y="203"/>
                  </a:lnTo>
                  <a:lnTo>
                    <a:pt x="106" y="205"/>
                  </a:lnTo>
                  <a:lnTo>
                    <a:pt x="106" y="205"/>
                  </a:lnTo>
                  <a:lnTo>
                    <a:pt x="106" y="205"/>
                  </a:lnTo>
                  <a:lnTo>
                    <a:pt x="106" y="206"/>
                  </a:lnTo>
                  <a:lnTo>
                    <a:pt x="106" y="206"/>
                  </a:lnTo>
                  <a:lnTo>
                    <a:pt x="104" y="206"/>
                  </a:lnTo>
                  <a:lnTo>
                    <a:pt x="104" y="206"/>
                  </a:lnTo>
                  <a:lnTo>
                    <a:pt x="103" y="206"/>
                  </a:lnTo>
                  <a:lnTo>
                    <a:pt x="103" y="206"/>
                  </a:lnTo>
                  <a:lnTo>
                    <a:pt x="103" y="206"/>
                  </a:lnTo>
                  <a:lnTo>
                    <a:pt x="103" y="206"/>
                  </a:lnTo>
                  <a:lnTo>
                    <a:pt x="103" y="206"/>
                  </a:lnTo>
                  <a:lnTo>
                    <a:pt x="103" y="206"/>
                  </a:lnTo>
                  <a:lnTo>
                    <a:pt x="103" y="206"/>
                  </a:lnTo>
                  <a:lnTo>
                    <a:pt x="102" y="207"/>
                  </a:lnTo>
                  <a:lnTo>
                    <a:pt x="102" y="207"/>
                  </a:lnTo>
                  <a:lnTo>
                    <a:pt x="102" y="207"/>
                  </a:lnTo>
                  <a:lnTo>
                    <a:pt x="98" y="205"/>
                  </a:lnTo>
                  <a:lnTo>
                    <a:pt x="98" y="205"/>
                  </a:lnTo>
                  <a:lnTo>
                    <a:pt x="97" y="205"/>
                  </a:lnTo>
                  <a:lnTo>
                    <a:pt x="97" y="205"/>
                  </a:lnTo>
                  <a:lnTo>
                    <a:pt x="97" y="204"/>
                  </a:lnTo>
                  <a:lnTo>
                    <a:pt x="97" y="204"/>
                  </a:lnTo>
                  <a:lnTo>
                    <a:pt x="97" y="204"/>
                  </a:lnTo>
                  <a:lnTo>
                    <a:pt x="95" y="205"/>
                  </a:lnTo>
                  <a:lnTo>
                    <a:pt x="95" y="205"/>
                  </a:lnTo>
                  <a:lnTo>
                    <a:pt x="95" y="205"/>
                  </a:lnTo>
                  <a:lnTo>
                    <a:pt x="93" y="205"/>
                  </a:lnTo>
                  <a:lnTo>
                    <a:pt x="93" y="206"/>
                  </a:lnTo>
                  <a:lnTo>
                    <a:pt x="88" y="204"/>
                  </a:lnTo>
                  <a:lnTo>
                    <a:pt x="86" y="203"/>
                  </a:lnTo>
                  <a:lnTo>
                    <a:pt x="84" y="203"/>
                  </a:lnTo>
                  <a:lnTo>
                    <a:pt x="84" y="203"/>
                  </a:lnTo>
                  <a:lnTo>
                    <a:pt x="82" y="202"/>
                  </a:lnTo>
                  <a:lnTo>
                    <a:pt x="82" y="202"/>
                  </a:lnTo>
                  <a:lnTo>
                    <a:pt x="82" y="203"/>
                  </a:lnTo>
                  <a:lnTo>
                    <a:pt x="82" y="203"/>
                  </a:lnTo>
                  <a:lnTo>
                    <a:pt x="81" y="204"/>
                  </a:lnTo>
                  <a:lnTo>
                    <a:pt x="81" y="204"/>
                  </a:lnTo>
                  <a:lnTo>
                    <a:pt x="80" y="204"/>
                  </a:lnTo>
                  <a:lnTo>
                    <a:pt x="80" y="204"/>
                  </a:lnTo>
                  <a:lnTo>
                    <a:pt x="78" y="204"/>
                  </a:lnTo>
                  <a:lnTo>
                    <a:pt x="76" y="205"/>
                  </a:lnTo>
                  <a:lnTo>
                    <a:pt x="74" y="204"/>
                  </a:lnTo>
                  <a:lnTo>
                    <a:pt x="74" y="204"/>
                  </a:lnTo>
                  <a:lnTo>
                    <a:pt x="74" y="204"/>
                  </a:lnTo>
                  <a:lnTo>
                    <a:pt x="73" y="204"/>
                  </a:lnTo>
                  <a:lnTo>
                    <a:pt x="73" y="203"/>
                  </a:lnTo>
                  <a:lnTo>
                    <a:pt x="73" y="202"/>
                  </a:lnTo>
                  <a:lnTo>
                    <a:pt x="73" y="201"/>
                  </a:lnTo>
                  <a:lnTo>
                    <a:pt x="73" y="198"/>
                  </a:lnTo>
                  <a:lnTo>
                    <a:pt x="73" y="196"/>
                  </a:lnTo>
                  <a:lnTo>
                    <a:pt x="73" y="196"/>
                  </a:lnTo>
                  <a:lnTo>
                    <a:pt x="73" y="196"/>
                  </a:lnTo>
                  <a:lnTo>
                    <a:pt x="73" y="196"/>
                  </a:lnTo>
                  <a:lnTo>
                    <a:pt x="70" y="196"/>
                  </a:lnTo>
                  <a:lnTo>
                    <a:pt x="70" y="196"/>
                  </a:lnTo>
                  <a:lnTo>
                    <a:pt x="69" y="196"/>
                  </a:lnTo>
                  <a:lnTo>
                    <a:pt x="67" y="196"/>
                  </a:lnTo>
                  <a:lnTo>
                    <a:pt x="64" y="195"/>
                  </a:lnTo>
                  <a:lnTo>
                    <a:pt x="62" y="196"/>
                  </a:lnTo>
                  <a:lnTo>
                    <a:pt x="61" y="196"/>
                  </a:lnTo>
                  <a:lnTo>
                    <a:pt x="61" y="196"/>
                  </a:lnTo>
                  <a:lnTo>
                    <a:pt x="61" y="196"/>
                  </a:lnTo>
                  <a:lnTo>
                    <a:pt x="60" y="196"/>
                  </a:lnTo>
                  <a:lnTo>
                    <a:pt x="60" y="196"/>
                  </a:lnTo>
                  <a:lnTo>
                    <a:pt x="60" y="195"/>
                  </a:lnTo>
                  <a:lnTo>
                    <a:pt x="60" y="195"/>
                  </a:lnTo>
                  <a:lnTo>
                    <a:pt x="60" y="195"/>
                  </a:lnTo>
                  <a:lnTo>
                    <a:pt x="60" y="194"/>
                  </a:lnTo>
                  <a:lnTo>
                    <a:pt x="60" y="193"/>
                  </a:lnTo>
                  <a:lnTo>
                    <a:pt x="59" y="192"/>
                  </a:lnTo>
                  <a:lnTo>
                    <a:pt x="58" y="191"/>
                  </a:lnTo>
                  <a:lnTo>
                    <a:pt x="56" y="191"/>
                  </a:lnTo>
                  <a:lnTo>
                    <a:pt x="55" y="191"/>
                  </a:lnTo>
                  <a:lnTo>
                    <a:pt x="55" y="191"/>
                  </a:lnTo>
                  <a:lnTo>
                    <a:pt x="54" y="191"/>
                  </a:lnTo>
                  <a:lnTo>
                    <a:pt x="53" y="191"/>
                  </a:lnTo>
                  <a:lnTo>
                    <a:pt x="53" y="191"/>
                  </a:lnTo>
                  <a:lnTo>
                    <a:pt x="51" y="190"/>
                  </a:lnTo>
                  <a:lnTo>
                    <a:pt x="49" y="190"/>
                  </a:lnTo>
                  <a:lnTo>
                    <a:pt x="49" y="190"/>
                  </a:lnTo>
                  <a:lnTo>
                    <a:pt x="49" y="191"/>
                  </a:lnTo>
                  <a:lnTo>
                    <a:pt x="47" y="193"/>
                  </a:lnTo>
                  <a:lnTo>
                    <a:pt x="46" y="194"/>
                  </a:lnTo>
                  <a:lnTo>
                    <a:pt x="46" y="194"/>
                  </a:lnTo>
                  <a:lnTo>
                    <a:pt x="46" y="194"/>
                  </a:lnTo>
                  <a:lnTo>
                    <a:pt x="45" y="195"/>
                  </a:lnTo>
                  <a:lnTo>
                    <a:pt x="45" y="195"/>
                  </a:lnTo>
                  <a:lnTo>
                    <a:pt x="43" y="196"/>
                  </a:lnTo>
                  <a:lnTo>
                    <a:pt x="39" y="196"/>
                  </a:lnTo>
                  <a:lnTo>
                    <a:pt x="38" y="196"/>
                  </a:lnTo>
                  <a:lnTo>
                    <a:pt x="36" y="197"/>
                  </a:lnTo>
                  <a:lnTo>
                    <a:pt x="36" y="197"/>
                  </a:lnTo>
                  <a:lnTo>
                    <a:pt x="35" y="198"/>
                  </a:lnTo>
                  <a:lnTo>
                    <a:pt x="35" y="198"/>
                  </a:lnTo>
                  <a:lnTo>
                    <a:pt x="35" y="198"/>
                  </a:lnTo>
                  <a:lnTo>
                    <a:pt x="34" y="199"/>
                  </a:lnTo>
                  <a:lnTo>
                    <a:pt x="33" y="199"/>
                  </a:lnTo>
                  <a:lnTo>
                    <a:pt x="32" y="200"/>
                  </a:lnTo>
                  <a:lnTo>
                    <a:pt x="32" y="200"/>
                  </a:lnTo>
                  <a:lnTo>
                    <a:pt x="29" y="199"/>
                  </a:lnTo>
                  <a:lnTo>
                    <a:pt x="29" y="199"/>
                  </a:lnTo>
                  <a:lnTo>
                    <a:pt x="27" y="198"/>
                  </a:lnTo>
                  <a:lnTo>
                    <a:pt x="25" y="197"/>
                  </a:lnTo>
                  <a:lnTo>
                    <a:pt x="25" y="196"/>
                  </a:lnTo>
                  <a:lnTo>
                    <a:pt x="23" y="196"/>
                  </a:lnTo>
                  <a:lnTo>
                    <a:pt x="22" y="196"/>
                  </a:lnTo>
                  <a:lnTo>
                    <a:pt x="21" y="195"/>
                  </a:lnTo>
                  <a:lnTo>
                    <a:pt x="21" y="195"/>
                  </a:lnTo>
                  <a:lnTo>
                    <a:pt x="21" y="195"/>
                  </a:lnTo>
                  <a:lnTo>
                    <a:pt x="21" y="194"/>
                  </a:lnTo>
                  <a:lnTo>
                    <a:pt x="22" y="194"/>
                  </a:lnTo>
                  <a:lnTo>
                    <a:pt x="22" y="194"/>
                  </a:lnTo>
                  <a:lnTo>
                    <a:pt x="22" y="194"/>
                  </a:lnTo>
                  <a:lnTo>
                    <a:pt x="22" y="193"/>
                  </a:lnTo>
                  <a:lnTo>
                    <a:pt x="22" y="193"/>
                  </a:lnTo>
                  <a:lnTo>
                    <a:pt x="21" y="193"/>
                  </a:lnTo>
                  <a:lnTo>
                    <a:pt x="21" y="193"/>
                  </a:lnTo>
                  <a:lnTo>
                    <a:pt x="21" y="193"/>
                  </a:lnTo>
                  <a:lnTo>
                    <a:pt x="21" y="193"/>
                  </a:lnTo>
                  <a:lnTo>
                    <a:pt x="21" y="194"/>
                  </a:lnTo>
                  <a:lnTo>
                    <a:pt x="21" y="194"/>
                  </a:lnTo>
                  <a:lnTo>
                    <a:pt x="21" y="195"/>
                  </a:lnTo>
                  <a:lnTo>
                    <a:pt x="17" y="196"/>
                  </a:lnTo>
                  <a:lnTo>
                    <a:pt x="16" y="197"/>
                  </a:lnTo>
                  <a:lnTo>
                    <a:pt x="15" y="196"/>
                  </a:lnTo>
                  <a:lnTo>
                    <a:pt x="13" y="196"/>
                  </a:lnTo>
                  <a:lnTo>
                    <a:pt x="13" y="196"/>
                  </a:lnTo>
                  <a:lnTo>
                    <a:pt x="13" y="196"/>
                  </a:lnTo>
                  <a:lnTo>
                    <a:pt x="13" y="196"/>
                  </a:lnTo>
                  <a:lnTo>
                    <a:pt x="11" y="196"/>
                  </a:lnTo>
                  <a:lnTo>
                    <a:pt x="11" y="196"/>
                  </a:lnTo>
                  <a:lnTo>
                    <a:pt x="9" y="196"/>
                  </a:lnTo>
                  <a:lnTo>
                    <a:pt x="9" y="196"/>
                  </a:lnTo>
                  <a:lnTo>
                    <a:pt x="9" y="196"/>
                  </a:lnTo>
                  <a:lnTo>
                    <a:pt x="9" y="196"/>
                  </a:lnTo>
                  <a:lnTo>
                    <a:pt x="9" y="195"/>
                  </a:lnTo>
                  <a:lnTo>
                    <a:pt x="9" y="195"/>
                  </a:lnTo>
                  <a:lnTo>
                    <a:pt x="9" y="195"/>
                  </a:lnTo>
                  <a:lnTo>
                    <a:pt x="9" y="195"/>
                  </a:lnTo>
                  <a:lnTo>
                    <a:pt x="9" y="195"/>
                  </a:lnTo>
                  <a:lnTo>
                    <a:pt x="10" y="195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0" y="193"/>
                  </a:lnTo>
                  <a:lnTo>
                    <a:pt x="10" y="192"/>
                  </a:lnTo>
                  <a:lnTo>
                    <a:pt x="10" y="192"/>
                  </a:lnTo>
                  <a:lnTo>
                    <a:pt x="10" y="192"/>
                  </a:lnTo>
                  <a:lnTo>
                    <a:pt x="10" y="192"/>
                  </a:lnTo>
                  <a:lnTo>
                    <a:pt x="10" y="192"/>
                  </a:lnTo>
                  <a:lnTo>
                    <a:pt x="9" y="192"/>
                  </a:lnTo>
                  <a:lnTo>
                    <a:pt x="9" y="192"/>
                  </a:lnTo>
                  <a:lnTo>
                    <a:pt x="9" y="193"/>
                  </a:lnTo>
                  <a:lnTo>
                    <a:pt x="9" y="192"/>
                  </a:lnTo>
                  <a:lnTo>
                    <a:pt x="8" y="192"/>
                  </a:lnTo>
                  <a:lnTo>
                    <a:pt x="8" y="192"/>
                  </a:lnTo>
                  <a:lnTo>
                    <a:pt x="7" y="190"/>
                  </a:lnTo>
                  <a:lnTo>
                    <a:pt x="7" y="189"/>
                  </a:lnTo>
                  <a:lnTo>
                    <a:pt x="8" y="188"/>
                  </a:lnTo>
                  <a:lnTo>
                    <a:pt x="8" y="186"/>
                  </a:lnTo>
                  <a:lnTo>
                    <a:pt x="8" y="186"/>
                  </a:lnTo>
                  <a:lnTo>
                    <a:pt x="8" y="186"/>
                  </a:lnTo>
                  <a:lnTo>
                    <a:pt x="8" y="185"/>
                  </a:lnTo>
                  <a:lnTo>
                    <a:pt x="8" y="185"/>
                  </a:lnTo>
                  <a:lnTo>
                    <a:pt x="8" y="185"/>
                  </a:lnTo>
                  <a:lnTo>
                    <a:pt x="6" y="184"/>
                  </a:lnTo>
                  <a:lnTo>
                    <a:pt x="6" y="182"/>
                  </a:lnTo>
                  <a:lnTo>
                    <a:pt x="7" y="181"/>
                  </a:lnTo>
                  <a:lnTo>
                    <a:pt x="7" y="181"/>
                  </a:lnTo>
                  <a:lnTo>
                    <a:pt x="6" y="180"/>
                  </a:lnTo>
                  <a:lnTo>
                    <a:pt x="6" y="179"/>
                  </a:lnTo>
                  <a:lnTo>
                    <a:pt x="5" y="179"/>
                  </a:lnTo>
                  <a:lnTo>
                    <a:pt x="4" y="178"/>
                  </a:lnTo>
                  <a:lnTo>
                    <a:pt x="2" y="176"/>
                  </a:lnTo>
                  <a:lnTo>
                    <a:pt x="0" y="174"/>
                  </a:lnTo>
                  <a:lnTo>
                    <a:pt x="0" y="173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1" y="171"/>
                  </a:lnTo>
                  <a:lnTo>
                    <a:pt x="1" y="171"/>
                  </a:lnTo>
                  <a:lnTo>
                    <a:pt x="1" y="171"/>
                  </a:lnTo>
                  <a:lnTo>
                    <a:pt x="1" y="172"/>
                  </a:lnTo>
                  <a:lnTo>
                    <a:pt x="1" y="172"/>
                  </a:lnTo>
                  <a:lnTo>
                    <a:pt x="1" y="172"/>
                  </a:lnTo>
                  <a:lnTo>
                    <a:pt x="1" y="173"/>
                  </a:lnTo>
                  <a:lnTo>
                    <a:pt x="1" y="173"/>
                  </a:lnTo>
                  <a:lnTo>
                    <a:pt x="2" y="173"/>
                  </a:lnTo>
                  <a:lnTo>
                    <a:pt x="2" y="173"/>
                  </a:lnTo>
                  <a:lnTo>
                    <a:pt x="3" y="173"/>
                  </a:lnTo>
                  <a:lnTo>
                    <a:pt x="3" y="173"/>
                  </a:lnTo>
                  <a:lnTo>
                    <a:pt x="4" y="173"/>
                  </a:lnTo>
                  <a:lnTo>
                    <a:pt x="4" y="173"/>
                  </a:lnTo>
                  <a:lnTo>
                    <a:pt x="4" y="172"/>
                  </a:lnTo>
                  <a:lnTo>
                    <a:pt x="4" y="172"/>
                  </a:lnTo>
                  <a:lnTo>
                    <a:pt x="4" y="171"/>
                  </a:lnTo>
                  <a:lnTo>
                    <a:pt x="3" y="171"/>
                  </a:lnTo>
                  <a:lnTo>
                    <a:pt x="4" y="167"/>
                  </a:lnTo>
                  <a:lnTo>
                    <a:pt x="4" y="167"/>
                  </a:lnTo>
                  <a:lnTo>
                    <a:pt x="4" y="166"/>
                  </a:lnTo>
                  <a:lnTo>
                    <a:pt x="7" y="163"/>
                  </a:lnTo>
                  <a:lnTo>
                    <a:pt x="10" y="160"/>
                  </a:lnTo>
                  <a:lnTo>
                    <a:pt x="12" y="157"/>
                  </a:lnTo>
                  <a:lnTo>
                    <a:pt x="15" y="154"/>
                  </a:lnTo>
                  <a:lnTo>
                    <a:pt x="17" y="153"/>
                  </a:lnTo>
                  <a:lnTo>
                    <a:pt x="18" y="151"/>
                  </a:lnTo>
                  <a:lnTo>
                    <a:pt x="19" y="150"/>
                  </a:lnTo>
                  <a:lnTo>
                    <a:pt x="19" y="149"/>
                  </a:lnTo>
                  <a:lnTo>
                    <a:pt x="19" y="149"/>
                  </a:lnTo>
                  <a:lnTo>
                    <a:pt x="22" y="147"/>
                  </a:lnTo>
                  <a:lnTo>
                    <a:pt x="24" y="146"/>
                  </a:lnTo>
                  <a:lnTo>
                    <a:pt x="24" y="146"/>
                  </a:lnTo>
                  <a:lnTo>
                    <a:pt x="25" y="146"/>
                  </a:lnTo>
                  <a:lnTo>
                    <a:pt x="25" y="146"/>
                  </a:lnTo>
                  <a:lnTo>
                    <a:pt x="26" y="146"/>
                  </a:lnTo>
                  <a:lnTo>
                    <a:pt x="26" y="146"/>
                  </a:lnTo>
                  <a:lnTo>
                    <a:pt x="27" y="146"/>
                  </a:lnTo>
                  <a:lnTo>
                    <a:pt x="27" y="145"/>
                  </a:lnTo>
                  <a:lnTo>
                    <a:pt x="27" y="145"/>
                  </a:lnTo>
                  <a:lnTo>
                    <a:pt x="25" y="144"/>
                  </a:lnTo>
                  <a:lnTo>
                    <a:pt x="22" y="139"/>
                  </a:lnTo>
                  <a:lnTo>
                    <a:pt x="22" y="139"/>
                  </a:lnTo>
                  <a:lnTo>
                    <a:pt x="21" y="138"/>
                  </a:lnTo>
                  <a:lnTo>
                    <a:pt x="21" y="137"/>
                  </a:lnTo>
                  <a:lnTo>
                    <a:pt x="21" y="137"/>
                  </a:lnTo>
                  <a:lnTo>
                    <a:pt x="22" y="137"/>
                  </a:lnTo>
                  <a:lnTo>
                    <a:pt x="22" y="137"/>
                  </a:lnTo>
                  <a:lnTo>
                    <a:pt x="22" y="137"/>
                  </a:lnTo>
                  <a:lnTo>
                    <a:pt x="22" y="137"/>
                  </a:lnTo>
                  <a:lnTo>
                    <a:pt x="22" y="136"/>
                  </a:lnTo>
                  <a:lnTo>
                    <a:pt x="22" y="136"/>
                  </a:lnTo>
                  <a:lnTo>
                    <a:pt x="20" y="133"/>
                  </a:lnTo>
                  <a:lnTo>
                    <a:pt x="20" y="133"/>
                  </a:lnTo>
                  <a:lnTo>
                    <a:pt x="20" y="133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18" y="134"/>
                  </a:lnTo>
                  <a:lnTo>
                    <a:pt x="18" y="133"/>
                  </a:lnTo>
                  <a:lnTo>
                    <a:pt x="18" y="133"/>
                  </a:lnTo>
                  <a:lnTo>
                    <a:pt x="17" y="133"/>
                  </a:lnTo>
                  <a:lnTo>
                    <a:pt x="17" y="133"/>
                  </a:lnTo>
                  <a:lnTo>
                    <a:pt x="16" y="129"/>
                  </a:lnTo>
                  <a:lnTo>
                    <a:pt x="16" y="129"/>
                  </a:lnTo>
                  <a:lnTo>
                    <a:pt x="17" y="129"/>
                  </a:lnTo>
                  <a:lnTo>
                    <a:pt x="18" y="128"/>
                  </a:lnTo>
                  <a:lnTo>
                    <a:pt x="18" y="126"/>
                  </a:lnTo>
                  <a:lnTo>
                    <a:pt x="18" y="126"/>
                  </a:lnTo>
                  <a:lnTo>
                    <a:pt x="18" y="126"/>
                  </a:lnTo>
                  <a:lnTo>
                    <a:pt x="19" y="125"/>
                  </a:lnTo>
                  <a:lnTo>
                    <a:pt x="19" y="125"/>
                  </a:lnTo>
                  <a:lnTo>
                    <a:pt x="19" y="124"/>
                  </a:lnTo>
                  <a:lnTo>
                    <a:pt x="19" y="123"/>
                  </a:lnTo>
                  <a:lnTo>
                    <a:pt x="19" y="123"/>
                  </a:lnTo>
                  <a:lnTo>
                    <a:pt x="20" y="121"/>
                  </a:lnTo>
                  <a:lnTo>
                    <a:pt x="20" y="119"/>
                  </a:lnTo>
                  <a:lnTo>
                    <a:pt x="20" y="119"/>
                  </a:lnTo>
                  <a:lnTo>
                    <a:pt x="20" y="118"/>
                  </a:lnTo>
                  <a:lnTo>
                    <a:pt x="20" y="118"/>
                  </a:lnTo>
                  <a:lnTo>
                    <a:pt x="19" y="117"/>
                  </a:lnTo>
                  <a:lnTo>
                    <a:pt x="19" y="117"/>
                  </a:lnTo>
                  <a:lnTo>
                    <a:pt x="18" y="116"/>
                  </a:lnTo>
                  <a:lnTo>
                    <a:pt x="19" y="112"/>
                  </a:lnTo>
                  <a:lnTo>
                    <a:pt x="19" y="112"/>
                  </a:lnTo>
                  <a:lnTo>
                    <a:pt x="19" y="111"/>
                  </a:lnTo>
                  <a:lnTo>
                    <a:pt x="19" y="111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1" y="110"/>
                  </a:lnTo>
                  <a:lnTo>
                    <a:pt x="24" y="110"/>
                  </a:lnTo>
                  <a:lnTo>
                    <a:pt x="24" y="110"/>
                  </a:lnTo>
                  <a:lnTo>
                    <a:pt x="24" y="110"/>
                  </a:lnTo>
                  <a:lnTo>
                    <a:pt x="24" y="109"/>
                  </a:lnTo>
                  <a:lnTo>
                    <a:pt x="24" y="109"/>
                  </a:lnTo>
                  <a:lnTo>
                    <a:pt x="25" y="109"/>
                  </a:lnTo>
                  <a:lnTo>
                    <a:pt x="25" y="109"/>
                  </a:lnTo>
                  <a:lnTo>
                    <a:pt x="25" y="108"/>
                  </a:lnTo>
                  <a:lnTo>
                    <a:pt x="25" y="108"/>
                  </a:lnTo>
                  <a:lnTo>
                    <a:pt x="25" y="108"/>
                  </a:lnTo>
                  <a:lnTo>
                    <a:pt x="25" y="108"/>
                  </a:lnTo>
                  <a:lnTo>
                    <a:pt x="25" y="107"/>
                  </a:lnTo>
                  <a:lnTo>
                    <a:pt x="25" y="107"/>
                  </a:lnTo>
                  <a:lnTo>
                    <a:pt x="25" y="105"/>
                  </a:lnTo>
                  <a:lnTo>
                    <a:pt x="26" y="99"/>
                  </a:lnTo>
                  <a:lnTo>
                    <a:pt x="25" y="99"/>
                  </a:lnTo>
                  <a:lnTo>
                    <a:pt x="25" y="99"/>
                  </a:lnTo>
                  <a:lnTo>
                    <a:pt x="24" y="99"/>
                  </a:lnTo>
                  <a:lnTo>
                    <a:pt x="24" y="99"/>
                  </a:lnTo>
                  <a:lnTo>
                    <a:pt x="23" y="99"/>
                  </a:lnTo>
                  <a:lnTo>
                    <a:pt x="23" y="99"/>
                  </a:lnTo>
                  <a:lnTo>
                    <a:pt x="23" y="99"/>
                  </a:lnTo>
                  <a:lnTo>
                    <a:pt x="23" y="99"/>
                  </a:lnTo>
                  <a:lnTo>
                    <a:pt x="22" y="99"/>
                  </a:lnTo>
                  <a:lnTo>
                    <a:pt x="22" y="99"/>
                  </a:lnTo>
                  <a:lnTo>
                    <a:pt x="22" y="100"/>
                  </a:lnTo>
                  <a:lnTo>
                    <a:pt x="21" y="99"/>
                  </a:lnTo>
                  <a:lnTo>
                    <a:pt x="21" y="99"/>
                  </a:lnTo>
                  <a:lnTo>
                    <a:pt x="18" y="99"/>
                  </a:lnTo>
                  <a:lnTo>
                    <a:pt x="18" y="99"/>
                  </a:lnTo>
                  <a:lnTo>
                    <a:pt x="20" y="98"/>
                  </a:lnTo>
                  <a:lnTo>
                    <a:pt x="20" y="97"/>
                  </a:lnTo>
                  <a:lnTo>
                    <a:pt x="21" y="97"/>
                  </a:lnTo>
                  <a:lnTo>
                    <a:pt x="21" y="97"/>
                  </a:lnTo>
                  <a:lnTo>
                    <a:pt x="22" y="95"/>
                  </a:lnTo>
                  <a:lnTo>
                    <a:pt x="23" y="94"/>
                  </a:lnTo>
                  <a:lnTo>
                    <a:pt x="23" y="94"/>
                  </a:lnTo>
                  <a:lnTo>
                    <a:pt x="23" y="93"/>
                  </a:lnTo>
                  <a:lnTo>
                    <a:pt x="25" y="91"/>
                  </a:lnTo>
                  <a:lnTo>
                    <a:pt x="25" y="89"/>
                  </a:lnTo>
                  <a:lnTo>
                    <a:pt x="25" y="88"/>
                  </a:lnTo>
                  <a:lnTo>
                    <a:pt x="25" y="88"/>
                  </a:lnTo>
                  <a:lnTo>
                    <a:pt x="25" y="87"/>
                  </a:lnTo>
                  <a:lnTo>
                    <a:pt x="25" y="87"/>
                  </a:lnTo>
                  <a:lnTo>
                    <a:pt x="25" y="86"/>
                  </a:lnTo>
                  <a:lnTo>
                    <a:pt x="25" y="86"/>
                  </a:lnTo>
                  <a:lnTo>
                    <a:pt x="25" y="86"/>
                  </a:lnTo>
                  <a:lnTo>
                    <a:pt x="25" y="83"/>
                  </a:lnTo>
                  <a:lnTo>
                    <a:pt x="24" y="83"/>
                  </a:lnTo>
                  <a:lnTo>
                    <a:pt x="24" y="83"/>
                  </a:lnTo>
                  <a:lnTo>
                    <a:pt x="24" y="83"/>
                  </a:lnTo>
                  <a:lnTo>
                    <a:pt x="24" y="83"/>
                  </a:lnTo>
                  <a:lnTo>
                    <a:pt x="23" y="83"/>
                  </a:lnTo>
                  <a:lnTo>
                    <a:pt x="23" y="81"/>
                  </a:lnTo>
                  <a:lnTo>
                    <a:pt x="23" y="81"/>
                  </a:lnTo>
                  <a:lnTo>
                    <a:pt x="23" y="81"/>
                  </a:lnTo>
                  <a:lnTo>
                    <a:pt x="23" y="81"/>
                  </a:lnTo>
                  <a:lnTo>
                    <a:pt x="23" y="80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7" y="78"/>
                  </a:lnTo>
                  <a:lnTo>
                    <a:pt x="28" y="77"/>
                  </a:lnTo>
                  <a:lnTo>
                    <a:pt x="28" y="77"/>
                  </a:lnTo>
                  <a:lnTo>
                    <a:pt x="28" y="78"/>
                  </a:lnTo>
                  <a:lnTo>
                    <a:pt x="29" y="78"/>
                  </a:lnTo>
                  <a:lnTo>
                    <a:pt x="29" y="78"/>
                  </a:lnTo>
                  <a:lnTo>
                    <a:pt x="30" y="79"/>
                  </a:lnTo>
                  <a:lnTo>
                    <a:pt x="30" y="79"/>
                  </a:lnTo>
                  <a:lnTo>
                    <a:pt x="30" y="79"/>
                  </a:lnTo>
                  <a:lnTo>
                    <a:pt x="31" y="79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32" y="78"/>
                  </a:lnTo>
                  <a:lnTo>
                    <a:pt x="32" y="77"/>
                  </a:lnTo>
                  <a:lnTo>
                    <a:pt x="33" y="77"/>
                  </a:lnTo>
                  <a:lnTo>
                    <a:pt x="36" y="76"/>
                  </a:lnTo>
                  <a:lnTo>
                    <a:pt x="39" y="76"/>
                  </a:lnTo>
                  <a:lnTo>
                    <a:pt x="39" y="75"/>
                  </a:lnTo>
                  <a:lnTo>
                    <a:pt x="41" y="73"/>
                  </a:lnTo>
                  <a:lnTo>
                    <a:pt x="43" y="71"/>
                  </a:lnTo>
                  <a:lnTo>
                    <a:pt x="44" y="71"/>
                  </a:lnTo>
                  <a:lnTo>
                    <a:pt x="44" y="71"/>
                  </a:lnTo>
                  <a:lnTo>
                    <a:pt x="44" y="71"/>
                  </a:lnTo>
                  <a:lnTo>
                    <a:pt x="45" y="71"/>
                  </a:lnTo>
                  <a:lnTo>
                    <a:pt x="45" y="71"/>
                  </a:lnTo>
                  <a:lnTo>
                    <a:pt x="45" y="71"/>
                  </a:lnTo>
                  <a:lnTo>
                    <a:pt x="45" y="71"/>
                  </a:lnTo>
                  <a:lnTo>
                    <a:pt x="45" y="71"/>
                  </a:lnTo>
                  <a:lnTo>
                    <a:pt x="45" y="70"/>
                  </a:lnTo>
                  <a:lnTo>
                    <a:pt x="45" y="69"/>
                  </a:lnTo>
                  <a:lnTo>
                    <a:pt x="46" y="69"/>
                  </a:lnTo>
                  <a:lnTo>
                    <a:pt x="47" y="69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1" y="68"/>
                  </a:lnTo>
                  <a:lnTo>
                    <a:pt x="53" y="66"/>
                  </a:lnTo>
                  <a:lnTo>
                    <a:pt x="53" y="65"/>
                  </a:lnTo>
                  <a:lnTo>
                    <a:pt x="54" y="60"/>
                  </a:lnTo>
                  <a:lnTo>
                    <a:pt x="54" y="60"/>
                  </a:lnTo>
                  <a:lnTo>
                    <a:pt x="54" y="60"/>
                  </a:lnTo>
                  <a:lnTo>
                    <a:pt x="54" y="60"/>
                  </a:lnTo>
                  <a:lnTo>
                    <a:pt x="55" y="59"/>
                  </a:lnTo>
                  <a:lnTo>
                    <a:pt x="55" y="59"/>
                  </a:lnTo>
                  <a:lnTo>
                    <a:pt x="56" y="58"/>
                  </a:lnTo>
                  <a:lnTo>
                    <a:pt x="57" y="55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9" y="51"/>
                  </a:lnTo>
                  <a:lnTo>
                    <a:pt x="59" y="51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7" y="49"/>
                  </a:lnTo>
                  <a:lnTo>
                    <a:pt x="57" y="48"/>
                  </a:lnTo>
                  <a:lnTo>
                    <a:pt x="57" y="47"/>
                  </a:lnTo>
                  <a:lnTo>
                    <a:pt x="58" y="46"/>
                  </a:lnTo>
                  <a:lnTo>
                    <a:pt x="58" y="45"/>
                  </a:lnTo>
                  <a:lnTo>
                    <a:pt x="58" y="45"/>
                  </a:lnTo>
                  <a:lnTo>
                    <a:pt x="56" y="44"/>
                  </a:lnTo>
                  <a:lnTo>
                    <a:pt x="53" y="42"/>
                  </a:lnTo>
                  <a:lnTo>
                    <a:pt x="53" y="42"/>
                  </a:lnTo>
                  <a:lnTo>
                    <a:pt x="51" y="41"/>
                  </a:lnTo>
                  <a:lnTo>
                    <a:pt x="51" y="41"/>
                  </a:lnTo>
                  <a:lnTo>
                    <a:pt x="51" y="41"/>
                  </a:lnTo>
                  <a:lnTo>
                    <a:pt x="52" y="40"/>
                  </a:lnTo>
                  <a:lnTo>
                    <a:pt x="52" y="39"/>
                  </a:lnTo>
                  <a:lnTo>
                    <a:pt x="52" y="36"/>
                  </a:lnTo>
                  <a:lnTo>
                    <a:pt x="51" y="36"/>
                  </a:lnTo>
                  <a:lnTo>
                    <a:pt x="51" y="36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49" y="34"/>
                  </a:lnTo>
                  <a:lnTo>
                    <a:pt x="49" y="34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2" y="32"/>
                  </a:lnTo>
                  <a:lnTo>
                    <a:pt x="51" y="31"/>
                  </a:lnTo>
                  <a:lnTo>
                    <a:pt x="50" y="31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1" y="29"/>
                  </a:lnTo>
                  <a:lnTo>
                    <a:pt x="51" y="29"/>
                  </a:lnTo>
                  <a:lnTo>
                    <a:pt x="51" y="29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49" y="27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9" y="23"/>
                  </a:lnTo>
                  <a:lnTo>
                    <a:pt x="49" y="22"/>
                  </a:lnTo>
                  <a:lnTo>
                    <a:pt x="49" y="21"/>
                  </a:lnTo>
                  <a:lnTo>
                    <a:pt x="50" y="21"/>
                  </a:lnTo>
                  <a:lnTo>
                    <a:pt x="50" y="21"/>
                  </a:lnTo>
                  <a:lnTo>
                    <a:pt x="51" y="21"/>
                  </a:lnTo>
                  <a:lnTo>
                    <a:pt x="53" y="19"/>
                  </a:lnTo>
                  <a:lnTo>
                    <a:pt x="59" y="20"/>
                  </a:lnTo>
                  <a:lnTo>
                    <a:pt x="60" y="19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5" y="18"/>
                  </a:lnTo>
                  <a:lnTo>
                    <a:pt x="65" y="18"/>
                  </a:lnTo>
                  <a:lnTo>
                    <a:pt x="65" y="18"/>
                  </a:lnTo>
                  <a:lnTo>
                    <a:pt x="65" y="18"/>
                  </a:lnTo>
                  <a:lnTo>
                    <a:pt x="66" y="18"/>
                  </a:lnTo>
                  <a:lnTo>
                    <a:pt x="66" y="19"/>
                  </a:lnTo>
                  <a:lnTo>
                    <a:pt x="66" y="19"/>
                  </a:lnTo>
                  <a:lnTo>
                    <a:pt x="66" y="19"/>
                  </a:lnTo>
                  <a:lnTo>
                    <a:pt x="66" y="19"/>
                  </a:lnTo>
                  <a:lnTo>
                    <a:pt x="66" y="19"/>
                  </a:lnTo>
                  <a:lnTo>
                    <a:pt x="69" y="18"/>
                  </a:lnTo>
                  <a:lnTo>
                    <a:pt x="70" y="16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2" y="15"/>
                  </a:lnTo>
                  <a:lnTo>
                    <a:pt x="72" y="15"/>
                  </a:lnTo>
                  <a:lnTo>
                    <a:pt x="72" y="15"/>
                  </a:lnTo>
                  <a:lnTo>
                    <a:pt x="74" y="14"/>
                  </a:lnTo>
                  <a:lnTo>
                    <a:pt x="77" y="14"/>
                  </a:lnTo>
                  <a:lnTo>
                    <a:pt x="81" y="13"/>
                  </a:lnTo>
                  <a:lnTo>
                    <a:pt x="83" y="13"/>
                  </a:lnTo>
                  <a:lnTo>
                    <a:pt x="83" y="13"/>
                  </a:lnTo>
                  <a:lnTo>
                    <a:pt x="83" y="13"/>
                  </a:lnTo>
                  <a:lnTo>
                    <a:pt x="84" y="13"/>
                  </a:lnTo>
                  <a:lnTo>
                    <a:pt x="84" y="13"/>
                  </a:lnTo>
                  <a:lnTo>
                    <a:pt x="84" y="14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85" y="13"/>
                  </a:lnTo>
                  <a:lnTo>
                    <a:pt x="86" y="12"/>
                  </a:lnTo>
                  <a:lnTo>
                    <a:pt x="86" y="12"/>
                  </a:lnTo>
                  <a:lnTo>
                    <a:pt x="86" y="12"/>
                  </a:lnTo>
                  <a:lnTo>
                    <a:pt x="86" y="12"/>
                  </a:lnTo>
                  <a:lnTo>
                    <a:pt x="86" y="11"/>
                  </a:lnTo>
                  <a:lnTo>
                    <a:pt x="86" y="11"/>
                  </a:lnTo>
                  <a:lnTo>
                    <a:pt x="86" y="11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7" y="8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2" y="10"/>
                  </a:lnTo>
                  <a:lnTo>
                    <a:pt x="92" y="10"/>
                  </a:lnTo>
                  <a:lnTo>
                    <a:pt x="92" y="11"/>
                  </a:lnTo>
                  <a:lnTo>
                    <a:pt x="92" y="11"/>
                  </a:lnTo>
                  <a:lnTo>
                    <a:pt x="93" y="12"/>
                  </a:lnTo>
                  <a:lnTo>
                    <a:pt x="93" y="12"/>
                  </a:lnTo>
                  <a:lnTo>
                    <a:pt x="93" y="12"/>
                  </a:lnTo>
                  <a:lnTo>
                    <a:pt x="96" y="13"/>
                  </a:lnTo>
                  <a:lnTo>
                    <a:pt x="96" y="13"/>
                  </a:lnTo>
                  <a:lnTo>
                    <a:pt x="96" y="13"/>
                  </a:lnTo>
                  <a:lnTo>
                    <a:pt x="97" y="13"/>
                  </a:lnTo>
                  <a:lnTo>
                    <a:pt x="97" y="13"/>
                  </a:lnTo>
                  <a:lnTo>
                    <a:pt x="97" y="13"/>
                  </a:lnTo>
                  <a:lnTo>
                    <a:pt x="97" y="13"/>
                  </a:lnTo>
                  <a:lnTo>
                    <a:pt x="101" y="14"/>
                  </a:lnTo>
                  <a:lnTo>
                    <a:pt x="102" y="15"/>
                  </a:lnTo>
                  <a:lnTo>
                    <a:pt x="103" y="15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3" y="18"/>
                  </a:lnTo>
                  <a:lnTo>
                    <a:pt x="103" y="18"/>
                  </a:lnTo>
                  <a:lnTo>
                    <a:pt x="103" y="19"/>
                  </a:lnTo>
                  <a:lnTo>
                    <a:pt x="103" y="19"/>
                  </a:lnTo>
                  <a:lnTo>
                    <a:pt x="102" y="19"/>
                  </a:lnTo>
                  <a:lnTo>
                    <a:pt x="102" y="20"/>
                  </a:lnTo>
                  <a:lnTo>
                    <a:pt x="102" y="22"/>
                  </a:lnTo>
                  <a:lnTo>
                    <a:pt x="101" y="23"/>
                  </a:lnTo>
                  <a:lnTo>
                    <a:pt x="101" y="24"/>
                  </a:lnTo>
                  <a:lnTo>
                    <a:pt x="101" y="24"/>
                  </a:lnTo>
                  <a:lnTo>
                    <a:pt x="101" y="24"/>
                  </a:lnTo>
                  <a:lnTo>
                    <a:pt x="103" y="25"/>
                  </a:lnTo>
                  <a:lnTo>
                    <a:pt x="103" y="25"/>
                  </a:lnTo>
                  <a:lnTo>
                    <a:pt x="103" y="25"/>
                  </a:lnTo>
                  <a:lnTo>
                    <a:pt x="107" y="26"/>
                  </a:lnTo>
                  <a:lnTo>
                    <a:pt x="107" y="26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9" y="25"/>
                  </a:lnTo>
                  <a:lnTo>
                    <a:pt x="109" y="25"/>
                  </a:lnTo>
                  <a:lnTo>
                    <a:pt x="110" y="25"/>
                  </a:lnTo>
                  <a:lnTo>
                    <a:pt x="111" y="23"/>
                  </a:lnTo>
                  <a:lnTo>
                    <a:pt x="111" y="21"/>
                  </a:lnTo>
                  <a:lnTo>
                    <a:pt x="112" y="21"/>
                  </a:lnTo>
                  <a:lnTo>
                    <a:pt x="112" y="21"/>
                  </a:lnTo>
                  <a:lnTo>
                    <a:pt x="113" y="16"/>
                  </a:lnTo>
                  <a:lnTo>
                    <a:pt x="114" y="15"/>
                  </a:lnTo>
                  <a:lnTo>
                    <a:pt x="114" y="14"/>
                  </a:lnTo>
                  <a:lnTo>
                    <a:pt x="114" y="14"/>
                  </a:lnTo>
                  <a:lnTo>
                    <a:pt x="114" y="14"/>
                  </a:lnTo>
                  <a:lnTo>
                    <a:pt x="114" y="14"/>
                  </a:lnTo>
                  <a:lnTo>
                    <a:pt x="114" y="14"/>
                  </a:lnTo>
                  <a:lnTo>
                    <a:pt x="114" y="13"/>
                  </a:lnTo>
                  <a:lnTo>
                    <a:pt x="115" y="12"/>
                  </a:lnTo>
                  <a:lnTo>
                    <a:pt x="115" y="11"/>
                  </a:lnTo>
                  <a:lnTo>
                    <a:pt x="115" y="11"/>
                  </a:lnTo>
                  <a:lnTo>
                    <a:pt x="116" y="10"/>
                  </a:lnTo>
                  <a:lnTo>
                    <a:pt x="119" y="8"/>
                  </a:lnTo>
                  <a:lnTo>
                    <a:pt x="121" y="7"/>
                  </a:lnTo>
                  <a:lnTo>
                    <a:pt x="121" y="7"/>
                  </a:lnTo>
                  <a:lnTo>
                    <a:pt x="122" y="7"/>
                  </a:lnTo>
                  <a:lnTo>
                    <a:pt x="122" y="8"/>
                  </a:lnTo>
                  <a:lnTo>
                    <a:pt x="124" y="6"/>
                  </a:lnTo>
                  <a:lnTo>
                    <a:pt x="125" y="5"/>
                  </a:lnTo>
                  <a:lnTo>
                    <a:pt x="125" y="5"/>
                  </a:lnTo>
                  <a:lnTo>
                    <a:pt x="125" y="3"/>
                  </a:lnTo>
                  <a:lnTo>
                    <a:pt x="126" y="3"/>
                  </a:lnTo>
                  <a:lnTo>
                    <a:pt x="126" y="3"/>
                  </a:lnTo>
                  <a:lnTo>
                    <a:pt x="126" y="2"/>
                  </a:lnTo>
                  <a:lnTo>
                    <a:pt x="127" y="2"/>
                  </a:lnTo>
                  <a:lnTo>
                    <a:pt x="127" y="2"/>
                  </a:lnTo>
                  <a:lnTo>
                    <a:pt x="128" y="1"/>
                  </a:lnTo>
                  <a:lnTo>
                    <a:pt x="128" y="1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130" y="1"/>
                  </a:lnTo>
                  <a:lnTo>
                    <a:pt x="131" y="1"/>
                  </a:lnTo>
                  <a:lnTo>
                    <a:pt x="131" y="1"/>
                  </a:lnTo>
                  <a:lnTo>
                    <a:pt x="131" y="1"/>
                  </a:lnTo>
                  <a:lnTo>
                    <a:pt x="131" y="1"/>
                  </a:lnTo>
                  <a:lnTo>
                    <a:pt x="132" y="0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68" name="Freeform 610"/>
            <p:cNvSpPr>
              <a:spLocks/>
            </p:cNvSpPr>
            <p:nvPr/>
          </p:nvSpPr>
          <p:spPr bwMode="auto">
            <a:xfrm>
              <a:off x="5485405" y="5714354"/>
              <a:ext cx="17660" cy="20605"/>
            </a:xfrm>
            <a:custGeom>
              <a:avLst/>
              <a:gdLst>
                <a:gd name="T0" fmla="*/ 5 w 6"/>
                <a:gd name="T1" fmla="*/ 6 h 7"/>
                <a:gd name="T2" fmla="*/ 4 w 6"/>
                <a:gd name="T3" fmla="*/ 7 h 7"/>
                <a:gd name="T4" fmla="*/ 4 w 6"/>
                <a:gd name="T5" fmla="*/ 6 h 7"/>
                <a:gd name="T6" fmla="*/ 3 w 6"/>
                <a:gd name="T7" fmla="*/ 6 h 7"/>
                <a:gd name="T8" fmla="*/ 2 w 6"/>
                <a:gd name="T9" fmla="*/ 5 h 7"/>
                <a:gd name="T10" fmla="*/ 2 w 6"/>
                <a:gd name="T11" fmla="*/ 5 h 7"/>
                <a:gd name="T12" fmla="*/ 1 w 6"/>
                <a:gd name="T13" fmla="*/ 4 h 7"/>
                <a:gd name="T14" fmla="*/ 1 w 6"/>
                <a:gd name="T15" fmla="*/ 2 h 7"/>
                <a:gd name="T16" fmla="*/ 1 w 6"/>
                <a:gd name="T17" fmla="*/ 2 h 7"/>
                <a:gd name="T18" fmla="*/ 0 w 6"/>
                <a:gd name="T19" fmla="*/ 1 h 7"/>
                <a:gd name="T20" fmla="*/ 0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1 w 6"/>
                <a:gd name="T27" fmla="*/ 0 h 7"/>
                <a:gd name="T28" fmla="*/ 1 w 6"/>
                <a:gd name="T29" fmla="*/ 0 h 7"/>
                <a:gd name="T30" fmla="*/ 2 w 6"/>
                <a:gd name="T31" fmla="*/ 0 h 7"/>
                <a:gd name="T32" fmla="*/ 2 w 6"/>
                <a:gd name="T33" fmla="*/ 0 h 7"/>
                <a:gd name="T34" fmla="*/ 3 w 6"/>
                <a:gd name="T35" fmla="*/ 0 h 7"/>
                <a:gd name="T36" fmla="*/ 4 w 6"/>
                <a:gd name="T37" fmla="*/ 1 h 7"/>
                <a:gd name="T38" fmla="*/ 4 w 6"/>
                <a:gd name="T39" fmla="*/ 1 h 7"/>
                <a:gd name="T40" fmla="*/ 4 w 6"/>
                <a:gd name="T41" fmla="*/ 1 h 7"/>
                <a:gd name="T42" fmla="*/ 5 w 6"/>
                <a:gd name="T43" fmla="*/ 2 h 7"/>
                <a:gd name="T44" fmla="*/ 5 w 6"/>
                <a:gd name="T45" fmla="*/ 2 h 7"/>
                <a:gd name="T46" fmla="*/ 6 w 6"/>
                <a:gd name="T47" fmla="*/ 3 h 7"/>
                <a:gd name="T48" fmla="*/ 6 w 6"/>
                <a:gd name="T49" fmla="*/ 3 h 7"/>
                <a:gd name="T50" fmla="*/ 6 w 6"/>
                <a:gd name="T51" fmla="*/ 3 h 7"/>
                <a:gd name="T52" fmla="*/ 6 w 6"/>
                <a:gd name="T53" fmla="*/ 5 h 7"/>
                <a:gd name="T54" fmla="*/ 6 w 6"/>
                <a:gd name="T55" fmla="*/ 5 h 7"/>
                <a:gd name="T56" fmla="*/ 5 w 6"/>
                <a:gd name="T5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" h="7">
                  <a:moveTo>
                    <a:pt x="5" y="6"/>
                  </a:moveTo>
                  <a:lnTo>
                    <a:pt x="4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69" name="Freeform 611"/>
            <p:cNvSpPr>
              <a:spLocks/>
            </p:cNvSpPr>
            <p:nvPr/>
          </p:nvSpPr>
          <p:spPr bwMode="auto">
            <a:xfrm>
              <a:off x="1046870" y="3415617"/>
              <a:ext cx="827076" cy="1077257"/>
            </a:xfrm>
            <a:custGeom>
              <a:avLst/>
              <a:gdLst>
                <a:gd name="T0" fmla="*/ 172 w 281"/>
                <a:gd name="T1" fmla="*/ 243 h 366"/>
                <a:gd name="T2" fmla="*/ 155 w 281"/>
                <a:gd name="T3" fmla="*/ 244 h 366"/>
                <a:gd name="T4" fmla="*/ 151 w 281"/>
                <a:gd name="T5" fmla="*/ 253 h 366"/>
                <a:gd name="T6" fmla="*/ 121 w 281"/>
                <a:gd name="T7" fmla="*/ 254 h 366"/>
                <a:gd name="T8" fmla="*/ 110 w 281"/>
                <a:gd name="T9" fmla="*/ 285 h 366"/>
                <a:gd name="T10" fmla="*/ 117 w 281"/>
                <a:gd name="T11" fmla="*/ 297 h 366"/>
                <a:gd name="T12" fmla="*/ 118 w 281"/>
                <a:gd name="T13" fmla="*/ 301 h 366"/>
                <a:gd name="T14" fmla="*/ 113 w 281"/>
                <a:gd name="T15" fmla="*/ 314 h 366"/>
                <a:gd name="T16" fmla="*/ 91 w 281"/>
                <a:gd name="T17" fmla="*/ 340 h 366"/>
                <a:gd name="T18" fmla="*/ 68 w 281"/>
                <a:gd name="T19" fmla="*/ 360 h 366"/>
                <a:gd name="T20" fmla="*/ 48 w 281"/>
                <a:gd name="T21" fmla="*/ 354 h 366"/>
                <a:gd name="T22" fmla="*/ 46 w 281"/>
                <a:gd name="T23" fmla="*/ 350 h 366"/>
                <a:gd name="T24" fmla="*/ 33 w 281"/>
                <a:gd name="T25" fmla="*/ 342 h 366"/>
                <a:gd name="T26" fmla="*/ 17 w 281"/>
                <a:gd name="T27" fmla="*/ 349 h 366"/>
                <a:gd name="T28" fmla="*/ 11 w 281"/>
                <a:gd name="T29" fmla="*/ 357 h 366"/>
                <a:gd name="T30" fmla="*/ 10 w 281"/>
                <a:gd name="T31" fmla="*/ 355 h 366"/>
                <a:gd name="T32" fmla="*/ 3 w 281"/>
                <a:gd name="T33" fmla="*/ 336 h 366"/>
                <a:gd name="T34" fmla="*/ 13 w 281"/>
                <a:gd name="T35" fmla="*/ 310 h 366"/>
                <a:gd name="T36" fmla="*/ 27 w 281"/>
                <a:gd name="T37" fmla="*/ 308 h 366"/>
                <a:gd name="T38" fmla="*/ 65 w 281"/>
                <a:gd name="T39" fmla="*/ 294 h 366"/>
                <a:gd name="T40" fmla="*/ 43 w 281"/>
                <a:gd name="T41" fmla="*/ 254 h 366"/>
                <a:gd name="T42" fmla="*/ 32 w 281"/>
                <a:gd name="T43" fmla="*/ 216 h 366"/>
                <a:gd name="T44" fmla="*/ 36 w 281"/>
                <a:gd name="T45" fmla="*/ 181 h 366"/>
                <a:gd name="T46" fmla="*/ 66 w 281"/>
                <a:gd name="T47" fmla="*/ 178 h 366"/>
                <a:gd name="T48" fmla="*/ 98 w 281"/>
                <a:gd name="T49" fmla="*/ 163 h 366"/>
                <a:gd name="T50" fmla="*/ 107 w 281"/>
                <a:gd name="T51" fmla="*/ 154 h 366"/>
                <a:gd name="T52" fmla="*/ 104 w 281"/>
                <a:gd name="T53" fmla="*/ 135 h 366"/>
                <a:gd name="T54" fmla="*/ 110 w 281"/>
                <a:gd name="T55" fmla="*/ 116 h 366"/>
                <a:gd name="T56" fmla="*/ 120 w 281"/>
                <a:gd name="T57" fmla="*/ 77 h 366"/>
                <a:gd name="T58" fmla="*/ 125 w 281"/>
                <a:gd name="T59" fmla="*/ 62 h 366"/>
                <a:gd name="T60" fmla="*/ 108 w 281"/>
                <a:gd name="T61" fmla="*/ 56 h 366"/>
                <a:gd name="T62" fmla="*/ 121 w 281"/>
                <a:gd name="T63" fmla="*/ 40 h 366"/>
                <a:gd name="T64" fmla="*/ 135 w 281"/>
                <a:gd name="T65" fmla="*/ 28 h 366"/>
                <a:gd name="T66" fmla="*/ 148 w 281"/>
                <a:gd name="T67" fmla="*/ 28 h 366"/>
                <a:gd name="T68" fmla="*/ 156 w 281"/>
                <a:gd name="T69" fmla="*/ 24 h 366"/>
                <a:gd name="T70" fmla="*/ 158 w 281"/>
                <a:gd name="T71" fmla="*/ 10 h 366"/>
                <a:gd name="T72" fmla="*/ 159 w 281"/>
                <a:gd name="T73" fmla="*/ 8 h 366"/>
                <a:gd name="T74" fmla="*/ 179 w 281"/>
                <a:gd name="T75" fmla="*/ 5 h 366"/>
                <a:gd name="T76" fmla="*/ 184 w 281"/>
                <a:gd name="T77" fmla="*/ 37 h 366"/>
                <a:gd name="T78" fmla="*/ 201 w 281"/>
                <a:gd name="T79" fmla="*/ 50 h 366"/>
                <a:gd name="T80" fmla="*/ 210 w 281"/>
                <a:gd name="T81" fmla="*/ 70 h 366"/>
                <a:gd name="T82" fmla="*/ 211 w 281"/>
                <a:gd name="T83" fmla="*/ 79 h 366"/>
                <a:gd name="T84" fmla="*/ 215 w 281"/>
                <a:gd name="T85" fmla="*/ 96 h 366"/>
                <a:gd name="T86" fmla="*/ 222 w 281"/>
                <a:gd name="T87" fmla="*/ 102 h 366"/>
                <a:gd name="T88" fmla="*/ 242 w 281"/>
                <a:gd name="T89" fmla="*/ 102 h 366"/>
                <a:gd name="T90" fmla="*/ 252 w 281"/>
                <a:gd name="T91" fmla="*/ 117 h 366"/>
                <a:gd name="T92" fmla="*/ 278 w 281"/>
                <a:gd name="T93" fmla="*/ 131 h 366"/>
                <a:gd name="T94" fmla="*/ 279 w 281"/>
                <a:gd name="T95" fmla="*/ 153 h 366"/>
                <a:gd name="T96" fmla="*/ 278 w 281"/>
                <a:gd name="T97" fmla="*/ 162 h 366"/>
                <a:gd name="T98" fmla="*/ 268 w 281"/>
                <a:gd name="T99" fmla="*/ 190 h 366"/>
                <a:gd name="T100" fmla="*/ 277 w 281"/>
                <a:gd name="T101" fmla="*/ 215 h 366"/>
                <a:gd name="T102" fmla="*/ 266 w 281"/>
                <a:gd name="T103" fmla="*/ 222 h 366"/>
                <a:gd name="T104" fmla="*/ 258 w 281"/>
                <a:gd name="T105" fmla="*/ 251 h 366"/>
                <a:gd name="T106" fmla="*/ 260 w 281"/>
                <a:gd name="T107" fmla="*/ 266 h 366"/>
                <a:gd name="T108" fmla="*/ 246 w 281"/>
                <a:gd name="T109" fmla="*/ 282 h 366"/>
                <a:gd name="T110" fmla="*/ 244 w 281"/>
                <a:gd name="T111" fmla="*/ 277 h 366"/>
                <a:gd name="T112" fmla="*/ 226 w 281"/>
                <a:gd name="T113" fmla="*/ 275 h 366"/>
                <a:gd name="T114" fmla="*/ 224 w 281"/>
                <a:gd name="T115" fmla="*/ 275 h 366"/>
                <a:gd name="T116" fmla="*/ 223 w 281"/>
                <a:gd name="T117" fmla="*/ 273 h 366"/>
                <a:gd name="T118" fmla="*/ 214 w 281"/>
                <a:gd name="T119" fmla="*/ 270 h 366"/>
                <a:gd name="T120" fmla="*/ 202 w 281"/>
                <a:gd name="T121" fmla="*/ 257 h 366"/>
                <a:gd name="T122" fmla="*/ 190 w 281"/>
                <a:gd name="T123" fmla="*/ 248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1" h="366">
                  <a:moveTo>
                    <a:pt x="190" y="248"/>
                  </a:moveTo>
                  <a:lnTo>
                    <a:pt x="188" y="248"/>
                  </a:lnTo>
                  <a:lnTo>
                    <a:pt x="188" y="248"/>
                  </a:lnTo>
                  <a:lnTo>
                    <a:pt x="187" y="247"/>
                  </a:lnTo>
                  <a:lnTo>
                    <a:pt x="187" y="247"/>
                  </a:lnTo>
                  <a:lnTo>
                    <a:pt x="187" y="246"/>
                  </a:lnTo>
                  <a:lnTo>
                    <a:pt x="187" y="246"/>
                  </a:lnTo>
                  <a:lnTo>
                    <a:pt x="187" y="246"/>
                  </a:lnTo>
                  <a:lnTo>
                    <a:pt x="187" y="246"/>
                  </a:lnTo>
                  <a:lnTo>
                    <a:pt x="187" y="245"/>
                  </a:lnTo>
                  <a:lnTo>
                    <a:pt x="187" y="245"/>
                  </a:lnTo>
                  <a:lnTo>
                    <a:pt x="187" y="245"/>
                  </a:lnTo>
                  <a:lnTo>
                    <a:pt x="187" y="245"/>
                  </a:lnTo>
                  <a:lnTo>
                    <a:pt x="187" y="245"/>
                  </a:lnTo>
                  <a:lnTo>
                    <a:pt x="187" y="245"/>
                  </a:lnTo>
                  <a:lnTo>
                    <a:pt x="187" y="245"/>
                  </a:lnTo>
                  <a:lnTo>
                    <a:pt x="186" y="245"/>
                  </a:lnTo>
                  <a:lnTo>
                    <a:pt x="186" y="245"/>
                  </a:lnTo>
                  <a:lnTo>
                    <a:pt x="186" y="245"/>
                  </a:lnTo>
                  <a:lnTo>
                    <a:pt x="185" y="245"/>
                  </a:lnTo>
                  <a:lnTo>
                    <a:pt x="185" y="245"/>
                  </a:lnTo>
                  <a:lnTo>
                    <a:pt x="184" y="245"/>
                  </a:lnTo>
                  <a:lnTo>
                    <a:pt x="175" y="244"/>
                  </a:lnTo>
                  <a:lnTo>
                    <a:pt x="173" y="244"/>
                  </a:lnTo>
                  <a:lnTo>
                    <a:pt x="172" y="243"/>
                  </a:lnTo>
                  <a:lnTo>
                    <a:pt x="172" y="243"/>
                  </a:lnTo>
                  <a:lnTo>
                    <a:pt x="172" y="243"/>
                  </a:lnTo>
                  <a:lnTo>
                    <a:pt x="172" y="243"/>
                  </a:lnTo>
                  <a:lnTo>
                    <a:pt x="172" y="243"/>
                  </a:lnTo>
                  <a:lnTo>
                    <a:pt x="172" y="243"/>
                  </a:lnTo>
                  <a:lnTo>
                    <a:pt x="172" y="243"/>
                  </a:lnTo>
                  <a:lnTo>
                    <a:pt x="172" y="242"/>
                  </a:lnTo>
                  <a:lnTo>
                    <a:pt x="171" y="241"/>
                  </a:lnTo>
                  <a:lnTo>
                    <a:pt x="171" y="241"/>
                  </a:lnTo>
                  <a:lnTo>
                    <a:pt x="170" y="241"/>
                  </a:lnTo>
                  <a:lnTo>
                    <a:pt x="170" y="241"/>
                  </a:lnTo>
                  <a:lnTo>
                    <a:pt x="170" y="241"/>
                  </a:lnTo>
                  <a:lnTo>
                    <a:pt x="169" y="240"/>
                  </a:lnTo>
                  <a:lnTo>
                    <a:pt x="169" y="240"/>
                  </a:lnTo>
                  <a:lnTo>
                    <a:pt x="169" y="240"/>
                  </a:lnTo>
                  <a:lnTo>
                    <a:pt x="169" y="240"/>
                  </a:lnTo>
                  <a:lnTo>
                    <a:pt x="168" y="240"/>
                  </a:lnTo>
                  <a:lnTo>
                    <a:pt x="168" y="240"/>
                  </a:lnTo>
                  <a:lnTo>
                    <a:pt x="168" y="240"/>
                  </a:lnTo>
                  <a:lnTo>
                    <a:pt x="168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4" y="240"/>
                  </a:lnTo>
                  <a:lnTo>
                    <a:pt x="163" y="240"/>
                  </a:lnTo>
                  <a:lnTo>
                    <a:pt x="163" y="240"/>
                  </a:lnTo>
                  <a:lnTo>
                    <a:pt x="162" y="240"/>
                  </a:lnTo>
                  <a:lnTo>
                    <a:pt x="161" y="241"/>
                  </a:lnTo>
                  <a:lnTo>
                    <a:pt x="161" y="241"/>
                  </a:lnTo>
                  <a:lnTo>
                    <a:pt x="160" y="242"/>
                  </a:lnTo>
                  <a:lnTo>
                    <a:pt x="158" y="242"/>
                  </a:lnTo>
                  <a:lnTo>
                    <a:pt x="158" y="242"/>
                  </a:lnTo>
                  <a:lnTo>
                    <a:pt x="157" y="243"/>
                  </a:lnTo>
                  <a:lnTo>
                    <a:pt x="155" y="244"/>
                  </a:lnTo>
                  <a:lnTo>
                    <a:pt x="155" y="244"/>
                  </a:lnTo>
                  <a:lnTo>
                    <a:pt x="155" y="244"/>
                  </a:lnTo>
                  <a:lnTo>
                    <a:pt x="155" y="244"/>
                  </a:lnTo>
                  <a:lnTo>
                    <a:pt x="155" y="244"/>
                  </a:lnTo>
                  <a:lnTo>
                    <a:pt x="154" y="245"/>
                  </a:lnTo>
                  <a:lnTo>
                    <a:pt x="154" y="245"/>
                  </a:lnTo>
                  <a:lnTo>
                    <a:pt x="154" y="245"/>
                  </a:lnTo>
                  <a:lnTo>
                    <a:pt x="154" y="245"/>
                  </a:lnTo>
                  <a:lnTo>
                    <a:pt x="154" y="245"/>
                  </a:lnTo>
                  <a:lnTo>
                    <a:pt x="154" y="245"/>
                  </a:lnTo>
                  <a:lnTo>
                    <a:pt x="153" y="245"/>
                  </a:lnTo>
                  <a:lnTo>
                    <a:pt x="151" y="248"/>
                  </a:lnTo>
                  <a:lnTo>
                    <a:pt x="151" y="248"/>
                  </a:lnTo>
                  <a:lnTo>
                    <a:pt x="151" y="248"/>
                  </a:lnTo>
                  <a:lnTo>
                    <a:pt x="151" y="248"/>
                  </a:lnTo>
                  <a:lnTo>
                    <a:pt x="151" y="248"/>
                  </a:lnTo>
                  <a:lnTo>
                    <a:pt x="150" y="249"/>
                  </a:lnTo>
                  <a:lnTo>
                    <a:pt x="150" y="249"/>
                  </a:lnTo>
                  <a:lnTo>
                    <a:pt x="150" y="249"/>
                  </a:lnTo>
                  <a:lnTo>
                    <a:pt x="150" y="249"/>
                  </a:lnTo>
                  <a:lnTo>
                    <a:pt x="150" y="250"/>
                  </a:lnTo>
                  <a:lnTo>
                    <a:pt x="150" y="250"/>
                  </a:lnTo>
                  <a:lnTo>
                    <a:pt x="150" y="251"/>
                  </a:lnTo>
                  <a:lnTo>
                    <a:pt x="149" y="251"/>
                  </a:lnTo>
                  <a:lnTo>
                    <a:pt x="149" y="251"/>
                  </a:lnTo>
                  <a:lnTo>
                    <a:pt x="149" y="252"/>
                  </a:lnTo>
                  <a:lnTo>
                    <a:pt x="149" y="252"/>
                  </a:lnTo>
                  <a:lnTo>
                    <a:pt x="150" y="252"/>
                  </a:lnTo>
                  <a:lnTo>
                    <a:pt x="150" y="252"/>
                  </a:lnTo>
                  <a:lnTo>
                    <a:pt x="150" y="252"/>
                  </a:lnTo>
                  <a:lnTo>
                    <a:pt x="150" y="252"/>
                  </a:lnTo>
                  <a:lnTo>
                    <a:pt x="151" y="253"/>
                  </a:lnTo>
                  <a:lnTo>
                    <a:pt x="151" y="253"/>
                  </a:lnTo>
                  <a:lnTo>
                    <a:pt x="151" y="253"/>
                  </a:lnTo>
                  <a:lnTo>
                    <a:pt x="151" y="253"/>
                  </a:lnTo>
                  <a:lnTo>
                    <a:pt x="151" y="253"/>
                  </a:lnTo>
                  <a:lnTo>
                    <a:pt x="152" y="253"/>
                  </a:lnTo>
                  <a:lnTo>
                    <a:pt x="152" y="254"/>
                  </a:lnTo>
                  <a:lnTo>
                    <a:pt x="151" y="256"/>
                  </a:lnTo>
                  <a:lnTo>
                    <a:pt x="151" y="256"/>
                  </a:lnTo>
                  <a:lnTo>
                    <a:pt x="151" y="256"/>
                  </a:lnTo>
                  <a:lnTo>
                    <a:pt x="150" y="256"/>
                  </a:lnTo>
                  <a:lnTo>
                    <a:pt x="149" y="256"/>
                  </a:lnTo>
                  <a:lnTo>
                    <a:pt x="146" y="255"/>
                  </a:lnTo>
                  <a:lnTo>
                    <a:pt x="144" y="254"/>
                  </a:lnTo>
                  <a:lnTo>
                    <a:pt x="144" y="253"/>
                  </a:lnTo>
                  <a:lnTo>
                    <a:pt x="140" y="248"/>
                  </a:lnTo>
                  <a:lnTo>
                    <a:pt x="140" y="247"/>
                  </a:lnTo>
                  <a:lnTo>
                    <a:pt x="140" y="247"/>
                  </a:lnTo>
                  <a:lnTo>
                    <a:pt x="139" y="247"/>
                  </a:lnTo>
                  <a:lnTo>
                    <a:pt x="139" y="247"/>
                  </a:lnTo>
                  <a:lnTo>
                    <a:pt x="139" y="247"/>
                  </a:lnTo>
                  <a:lnTo>
                    <a:pt x="137" y="245"/>
                  </a:lnTo>
                  <a:lnTo>
                    <a:pt x="136" y="245"/>
                  </a:lnTo>
                  <a:lnTo>
                    <a:pt x="132" y="245"/>
                  </a:lnTo>
                  <a:lnTo>
                    <a:pt x="132" y="245"/>
                  </a:lnTo>
                  <a:lnTo>
                    <a:pt x="132" y="245"/>
                  </a:lnTo>
                  <a:lnTo>
                    <a:pt x="131" y="245"/>
                  </a:lnTo>
                  <a:lnTo>
                    <a:pt x="128" y="248"/>
                  </a:lnTo>
                  <a:lnTo>
                    <a:pt x="125" y="250"/>
                  </a:lnTo>
                  <a:lnTo>
                    <a:pt x="125" y="250"/>
                  </a:lnTo>
                  <a:lnTo>
                    <a:pt x="123" y="252"/>
                  </a:lnTo>
                  <a:lnTo>
                    <a:pt x="123" y="252"/>
                  </a:lnTo>
                  <a:lnTo>
                    <a:pt x="123" y="252"/>
                  </a:lnTo>
                  <a:lnTo>
                    <a:pt x="123" y="252"/>
                  </a:lnTo>
                  <a:lnTo>
                    <a:pt x="121" y="254"/>
                  </a:lnTo>
                  <a:lnTo>
                    <a:pt x="118" y="257"/>
                  </a:lnTo>
                  <a:lnTo>
                    <a:pt x="117" y="259"/>
                  </a:lnTo>
                  <a:lnTo>
                    <a:pt x="115" y="262"/>
                  </a:lnTo>
                  <a:lnTo>
                    <a:pt x="114" y="263"/>
                  </a:lnTo>
                  <a:lnTo>
                    <a:pt x="114" y="264"/>
                  </a:lnTo>
                  <a:lnTo>
                    <a:pt x="113" y="264"/>
                  </a:lnTo>
                  <a:lnTo>
                    <a:pt x="112" y="267"/>
                  </a:lnTo>
                  <a:lnTo>
                    <a:pt x="112" y="267"/>
                  </a:lnTo>
                  <a:lnTo>
                    <a:pt x="111" y="267"/>
                  </a:lnTo>
                  <a:lnTo>
                    <a:pt x="111" y="268"/>
                  </a:lnTo>
                  <a:lnTo>
                    <a:pt x="111" y="268"/>
                  </a:lnTo>
                  <a:lnTo>
                    <a:pt x="111" y="268"/>
                  </a:lnTo>
                  <a:lnTo>
                    <a:pt x="111" y="268"/>
                  </a:lnTo>
                  <a:lnTo>
                    <a:pt x="111" y="268"/>
                  </a:lnTo>
                  <a:lnTo>
                    <a:pt x="111" y="269"/>
                  </a:lnTo>
                  <a:lnTo>
                    <a:pt x="111" y="271"/>
                  </a:lnTo>
                  <a:lnTo>
                    <a:pt x="110" y="273"/>
                  </a:lnTo>
                  <a:lnTo>
                    <a:pt x="110" y="273"/>
                  </a:lnTo>
                  <a:lnTo>
                    <a:pt x="110" y="273"/>
                  </a:lnTo>
                  <a:lnTo>
                    <a:pt x="110" y="273"/>
                  </a:lnTo>
                  <a:lnTo>
                    <a:pt x="110" y="274"/>
                  </a:lnTo>
                  <a:lnTo>
                    <a:pt x="109" y="277"/>
                  </a:lnTo>
                  <a:lnTo>
                    <a:pt x="110" y="279"/>
                  </a:lnTo>
                  <a:lnTo>
                    <a:pt x="110" y="280"/>
                  </a:lnTo>
                  <a:lnTo>
                    <a:pt x="111" y="282"/>
                  </a:lnTo>
                  <a:lnTo>
                    <a:pt x="111" y="282"/>
                  </a:lnTo>
                  <a:lnTo>
                    <a:pt x="111" y="283"/>
                  </a:lnTo>
                  <a:lnTo>
                    <a:pt x="111" y="283"/>
                  </a:lnTo>
                  <a:lnTo>
                    <a:pt x="111" y="283"/>
                  </a:lnTo>
                  <a:lnTo>
                    <a:pt x="111" y="283"/>
                  </a:lnTo>
                  <a:lnTo>
                    <a:pt x="110" y="285"/>
                  </a:lnTo>
                  <a:lnTo>
                    <a:pt x="110" y="285"/>
                  </a:lnTo>
                  <a:lnTo>
                    <a:pt x="110" y="286"/>
                  </a:lnTo>
                  <a:lnTo>
                    <a:pt x="110" y="286"/>
                  </a:lnTo>
                  <a:lnTo>
                    <a:pt x="111" y="286"/>
                  </a:lnTo>
                  <a:lnTo>
                    <a:pt x="111" y="289"/>
                  </a:lnTo>
                  <a:lnTo>
                    <a:pt x="111" y="289"/>
                  </a:lnTo>
                  <a:lnTo>
                    <a:pt x="111" y="289"/>
                  </a:lnTo>
                  <a:lnTo>
                    <a:pt x="111" y="289"/>
                  </a:lnTo>
                  <a:lnTo>
                    <a:pt x="111" y="289"/>
                  </a:lnTo>
                  <a:lnTo>
                    <a:pt x="111" y="289"/>
                  </a:lnTo>
                  <a:lnTo>
                    <a:pt x="111" y="289"/>
                  </a:lnTo>
                  <a:lnTo>
                    <a:pt x="111" y="289"/>
                  </a:lnTo>
                  <a:lnTo>
                    <a:pt x="111" y="289"/>
                  </a:lnTo>
                  <a:lnTo>
                    <a:pt x="111" y="289"/>
                  </a:lnTo>
                  <a:lnTo>
                    <a:pt x="111" y="289"/>
                  </a:lnTo>
                  <a:lnTo>
                    <a:pt x="112" y="290"/>
                  </a:lnTo>
                  <a:lnTo>
                    <a:pt x="112" y="290"/>
                  </a:lnTo>
                  <a:lnTo>
                    <a:pt x="114" y="293"/>
                  </a:lnTo>
                  <a:lnTo>
                    <a:pt x="116" y="296"/>
                  </a:lnTo>
                  <a:lnTo>
                    <a:pt x="116" y="296"/>
                  </a:lnTo>
                  <a:lnTo>
                    <a:pt x="117" y="297"/>
                  </a:lnTo>
                  <a:lnTo>
                    <a:pt x="117" y="297"/>
                  </a:lnTo>
                  <a:lnTo>
                    <a:pt x="117" y="297"/>
                  </a:lnTo>
                  <a:lnTo>
                    <a:pt x="117" y="297"/>
                  </a:lnTo>
                  <a:lnTo>
                    <a:pt x="117" y="297"/>
                  </a:lnTo>
                  <a:lnTo>
                    <a:pt x="117" y="297"/>
                  </a:lnTo>
                  <a:lnTo>
                    <a:pt x="117" y="297"/>
                  </a:lnTo>
                  <a:lnTo>
                    <a:pt x="117" y="297"/>
                  </a:lnTo>
                  <a:lnTo>
                    <a:pt x="117" y="297"/>
                  </a:lnTo>
                  <a:lnTo>
                    <a:pt x="117" y="297"/>
                  </a:lnTo>
                  <a:lnTo>
                    <a:pt x="117" y="297"/>
                  </a:lnTo>
                  <a:lnTo>
                    <a:pt x="118" y="299"/>
                  </a:lnTo>
                  <a:lnTo>
                    <a:pt x="118" y="299"/>
                  </a:lnTo>
                  <a:lnTo>
                    <a:pt x="119" y="299"/>
                  </a:lnTo>
                  <a:lnTo>
                    <a:pt x="119" y="299"/>
                  </a:lnTo>
                  <a:lnTo>
                    <a:pt x="119" y="299"/>
                  </a:lnTo>
                  <a:lnTo>
                    <a:pt x="119" y="299"/>
                  </a:lnTo>
                  <a:lnTo>
                    <a:pt x="119" y="300"/>
                  </a:lnTo>
                  <a:lnTo>
                    <a:pt x="119" y="300"/>
                  </a:lnTo>
                  <a:lnTo>
                    <a:pt x="119" y="300"/>
                  </a:lnTo>
                  <a:lnTo>
                    <a:pt x="119" y="300"/>
                  </a:lnTo>
                  <a:lnTo>
                    <a:pt x="118" y="300"/>
                  </a:lnTo>
                  <a:lnTo>
                    <a:pt x="118" y="300"/>
                  </a:lnTo>
                  <a:lnTo>
                    <a:pt x="118" y="300"/>
                  </a:lnTo>
                  <a:lnTo>
                    <a:pt x="118" y="300"/>
                  </a:lnTo>
                  <a:lnTo>
                    <a:pt x="118" y="300"/>
                  </a:lnTo>
                  <a:lnTo>
                    <a:pt x="118" y="300"/>
                  </a:lnTo>
                  <a:lnTo>
                    <a:pt x="118" y="300"/>
                  </a:lnTo>
                  <a:lnTo>
                    <a:pt x="118" y="300"/>
                  </a:lnTo>
                  <a:lnTo>
                    <a:pt x="118" y="300"/>
                  </a:lnTo>
                  <a:lnTo>
                    <a:pt x="118" y="300"/>
                  </a:lnTo>
                  <a:lnTo>
                    <a:pt x="118" y="300"/>
                  </a:lnTo>
                  <a:lnTo>
                    <a:pt x="118" y="300"/>
                  </a:lnTo>
                  <a:lnTo>
                    <a:pt x="118" y="301"/>
                  </a:lnTo>
                  <a:lnTo>
                    <a:pt x="118" y="301"/>
                  </a:lnTo>
                  <a:lnTo>
                    <a:pt x="118" y="301"/>
                  </a:lnTo>
                  <a:lnTo>
                    <a:pt x="118" y="301"/>
                  </a:lnTo>
                  <a:lnTo>
                    <a:pt x="118" y="301"/>
                  </a:lnTo>
                  <a:lnTo>
                    <a:pt x="118" y="301"/>
                  </a:lnTo>
                  <a:lnTo>
                    <a:pt x="118" y="301"/>
                  </a:lnTo>
                  <a:lnTo>
                    <a:pt x="118" y="301"/>
                  </a:lnTo>
                  <a:lnTo>
                    <a:pt x="118" y="301"/>
                  </a:lnTo>
                  <a:lnTo>
                    <a:pt x="118" y="301"/>
                  </a:lnTo>
                  <a:lnTo>
                    <a:pt x="118" y="301"/>
                  </a:lnTo>
                  <a:lnTo>
                    <a:pt x="118" y="301"/>
                  </a:lnTo>
                  <a:lnTo>
                    <a:pt x="118" y="301"/>
                  </a:lnTo>
                  <a:lnTo>
                    <a:pt x="118" y="301"/>
                  </a:lnTo>
                  <a:lnTo>
                    <a:pt x="118" y="301"/>
                  </a:lnTo>
                  <a:lnTo>
                    <a:pt x="118" y="301"/>
                  </a:lnTo>
                  <a:lnTo>
                    <a:pt x="118" y="302"/>
                  </a:lnTo>
                  <a:lnTo>
                    <a:pt x="118" y="302"/>
                  </a:lnTo>
                  <a:lnTo>
                    <a:pt x="118" y="302"/>
                  </a:lnTo>
                  <a:lnTo>
                    <a:pt x="118" y="302"/>
                  </a:lnTo>
                  <a:lnTo>
                    <a:pt x="118" y="302"/>
                  </a:lnTo>
                  <a:lnTo>
                    <a:pt x="118" y="302"/>
                  </a:lnTo>
                  <a:lnTo>
                    <a:pt x="118" y="302"/>
                  </a:lnTo>
                  <a:lnTo>
                    <a:pt x="118" y="303"/>
                  </a:lnTo>
                  <a:lnTo>
                    <a:pt x="118" y="304"/>
                  </a:lnTo>
                  <a:lnTo>
                    <a:pt x="118" y="304"/>
                  </a:lnTo>
                  <a:lnTo>
                    <a:pt x="118" y="304"/>
                  </a:lnTo>
                  <a:lnTo>
                    <a:pt x="118" y="304"/>
                  </a:lnTo>
                  <a:lnTo>
                    <a:pt x="118" y="304"/>
                  </a:lnTo>
                  <a:lnTo>
                    <a:pt x="118" y="304"/>
                  </a:lnTo>
                  <a:lnTo>
                    <a:pt x="117" y="304"/>
                  </a:lnTo>
                  <a:lnTo>
                    <a:pt x="117" y="305"/>
                  </a:lnTo>
                  <a:lnTo>
                    <a:pt x="117" y="305"/>
                  </a:lnTo>
                  <a:lnTo>
                    <a:pt x="117" y="305"/>
                  </a:lnTo>
                  <a:lnTo>
                    <a:pt x="117" y="305"/>
                  </a:lnTo>
                  <a:lnTo>
                    <a:pt x="116" y="307"/>
                  </a:lnTo>
                  <a:lnTo>
                    <a:pt x="114" y="309"/>
                  </a:lnTo>
                  <a:lnTo>
                    <a:pt x="113" y="311"/>
                  </a:lnTo>
                  <a:lnTo>
                    <a:pt x="113" y="312"/>
                  </a:lnTo>
                  <a:lnTo>
                    <a:pt x="113" y="314"/>
                  </a:lnTo>
                  <a:lnTo>
                    <a:pt x="113" y="318"/>
                  </a:lnTo>
                  <a:lnTo>
                    <a:pt x="111" y="320"/>
                  </a:lnTo>
                  <a:lnTo>
                    <a:pt x="110" y="323"/>
                  </a:lnTo>
                  <a:lnTo>
                    <a:pt x="106" y="324"/>
                  </a:lnTo>
                  <a:lnTo>
                    <a:pt x="106" y="324"/>
                  </a:lnTo>
                  <a:lnTo>
                    <a:pt x="106" y="324"/>
                  </a:lnTo>
                  <a:lnTo>
                    <a:pt x="106" y="324"/>
                  </a:lnTo>
                  <a:lnTo>
                    <a:pt x="106" y="324"/>
                  </a:lnTo>
                  <a:lnTo>
                    <a:pt x="106" y="324"/>
                  </a:lnTo>
                  <a:lnTo>
                    <a:pt x="106" y="324"/>
                  </a:lnTo>
                  <a:lnTo>
                    <a:pt x="105" y="324"/>
                  </a:lnTo>
                  <a:lnTo>
                    <a:pt x="105" y="324"/>
                  </a:lnTo>
                  <a:lnTo>
                    <a:pt x="105" y="324"/>
                  </a:lnTo>
                  <a:lnTo>
                    <a:pt x="105" y="324"/>
                  </a:lnTo>
                  <a:lnTo>
                    <a:pt x="105" y="324"/>
                  </a:lnTo>
                  <a:lnTo>
                    <a:pt x="105" y="324"/>
                  </a:lnTo>
                  <a:lnTo>
                    <a:pt x="105" y="324"/>
                  </a:lnTo>
                  <a:lnTo>
                    <a:pt x="105" y="325"/>
                  </a:lnTo>
                  <a:lnTo>
                    <a:pt x="105" y="325"/>
                  </a:lnTo>
                  <a:lnTo>
                    <a:pt x="105" y="325"/>
                  </a:lnTo>
                  <a:lnTo>
                    <a:pt x="105" y="325"/>
                  </a:lnTo>
                  <a:lnTo>
                    <a:pt x="104" y="327"/>
                  </a:lnTo>
                  <a:lnTo>
                    <a:pt x="101" y="331"/>
                  </a:lnTo>
                  <a:lnTo>
                    <a:pt x="98" y="334"/>
                  </a:lnTo>
                  <a:lnTo>
                    <a:pt x="92" y="339"/>
                  </a:lnTo>
                  <a:lnTo>
                    <a:pt x="92" y="339"/>
                  </a:lnTo>
                  <a:lnTo>
                    <a:pt x="91" y="339"/>
                  </a:lnTo>
                  <a:lnTo>
                    <a:pt x="91" y="340"/>
                  </a:lnTo>
                  <a:lnTo>
                    <a:pt x="91" y="340"/>
                  </a:lnTo>
                  <a:lnTo>
                    <a:pt x="91" y="340"/>
                  </a:lnTo>
                  <a:lnTo>
                    <a:pt x="91" y="340"/>
                  </a:lnTo>
                  <a:lnTo>
                    <a:pt x="91" y="340"/>
                  </a:lnTo>
                  <a:lnTo>
                    <a:pt x="91" y="340"/>
                  </a:lnTo>
                  <a:lnTo>
                    <a:pt x="91" y="340"/>
                  </a:lnTo>
                  <a:lnTo>
                    <a:pt x="91" y="341"/>
                  </a:lnTo>
                  <a:lnTo>
                    <a:pt x="91" y="341"/>
                  </a:lnTo>
                  <a:lnTo>
                    <a:pt x="90" y="341"/>
                  </a:lnTo>
                  <a:lnTo>
                    <a:pt x="90" y="341"/>
                  </a:lnTo>
                  <a:lnTo>
                    <a:pt x="90" y="341"/>
                  </a:lnTo>
                  <a:lnTo>
                    <a:pt x="87" y="344"/>
                  </a:lnTo>
                  <a:lnTo>
                    <a:pt x="86" y="344"/>
                  </a:lnTo>
                  <a:lnTo>
                    <a:pt x="86" y="344"/>
                  </a:lnTo>
                  <a:lnTo>
                    <a:pt x="86" y="344"/>
                  </a:lnTo>
                  <a:lnTo>
                    <a:pt x="86" y="344"/>
                  </a:lnTo>
                  <a:lnTo>
                    <a:pt x="85" y="345"/>
                  </a:lnTo>
                  <a:lnTo>
                    <a:pt x="85" y="345"/>
                  </a:lnTo>
                  <a:lnTo>
                    <a:pt x="85" y="345"/>
                  </a:lnTo>
                  <a:lnTo>
                    <a:pt x="84" y="346"/>
                  </a:lnTo>
                  <a:lnTo>
                    <a:pt x="83" y="347"/>
                  </a:lnTo>
                  <a:lnTo>
                    <a:pt x="82" y="348"/>
                  </a:lnTo>
                  <a:lnTo>
                    <a:pt x="82" y="349"/>
                  </a:lnTo>
                  <a:lnTo>
                    <a:pt x="81" y="351"/>
                  </a:lnTo>
                  <a:lnTo>
                    <a:pt x="80" y="352"/>
                  </a:lnTo>
                  <a:lnTo>
                    <a:pt x="77" y="354"/>
                  </a:lnTo>
                  <a:lnTo>
                    <a:pt x="77" y="354"/>
                  </a:lnTo>
                  <a:lnTo>
                    <a:pt x="77" y="354"/>
                  </a:lnTo>
                  <a:lnTo>
                    <a:pt x="77" y="354"/>
                  </a:lnTo>
                  <a:lnTo>
                    <a:pt x="74" y="355"/>
                  </a:lnTo>
                  <a:lnTo>
                    <a:pt x="74" y="355"/>
                  </a:lnTo>
                  <a:lnTo>
                    <a:pt x="73" y="356"/>
                  </a:lnTo>
                  <a:lnTo>
                    <a:pt x="69" y="360"/>
                  </a:lnTo>
                  <a:lnTo>
                    <a:pt x="68" y="360"/>
                  </a:lnTo>
                  <a:lnTo>
                    <a:pt x="67" y="361"/>
                  </a:lnTo>
                  <a:lnTo>
                    <a:pt x="65" y="362"/>
                  </a:lnTo>
                  <a:lnTo>
                    <a:pt x="64" y="361"/>
                  </a:lnTo>
                  <a:lnTo>
                    <a:pt x="63" y="360"/>
                  </a:lnTo>
                  <a:lnTo>
                    <a:pt x="62" y="361"/>
                  </a:lnTo>
                  <a:lnTo>
                    <a:pt x="62" y="361"/>
                  </a:lnTo>
                  <a:lnTo>
                    <a:pt x="62" y="361"/>
                  </a:lnTo>
                  <a:lnTo>
                    <a:pt x="62" y="361"/>
                  </a:lnTo>
                  <a:lnTo>
                    <a:pt x="61" y="361"/>
                  </a:lnTo>
                  <a:lnTo>
                    <a:pt x="61" y="361"/>
                  </a:lnTo>
                  <a:lnTo>
                    <a:pt x="60" y="360"/>
                  </a:lnTo>
                  <a:lnTo>
                    <a:pt x="60" y="359"/>
                  </a:lnTo>
                  <a:lnTo>
                    <a:pt x="60" y="359"/>
                  </a:lnTo>
                  <a:lnTo>
                    <a:pt x="60" y="359"/>
                  </a:lnTo>
                  <a:lnTo>
                    <a:pt x="60" y="358"/>
                  </a:lnTo>
                  <a:lnTo>
                    <a:pt x="58" y="356"/>
                  </a:lnTo>
                  <a:lnTo>
                    <a:pt x="58" y="356"/>
                  </a:lnTo>
                  <a:lnTo>
                    <a:pt x="58" y="355"/>
                  </a:lnTo>
                  <a:lnTo>
                    <a:pt x="58" y="355"/>
                  </a:lnTo>
                  <a:lnTo>
                    <a:pt x="54" y="354"/>
                  </a:lnTo>
                  <a:lnTo>
                    <a:pt x="53" y="354"/>
                  </a:lnTo>
                  <a:lnTo>
                    <a:pt x="52" y="354"/>
                  </a:lnTo>
                  <a:lnTo>
                    <a:pt x="52" y="354"/>
                  </a:lnTo>
                  <a:lnTo>
                    <a:pt x="52" y="354"/>
                  </a:lnTo>
                  <a:lnTo>
                    <a:pt x="52" y="355"/>
                  </a:lnTo>
                  <a:lnTo>
                    <a:pt x="52" y="355"/>
                  </a:lnTo>
                  <a:lnTo>
                    <a:pt x="51" y="355"/>
                  </a:lnTo>
                  <a:lnTo>
                    <a:pt x="50" y="355"/>
                  </a:lnTo>
                  <a:lnTo>
                    <a:pt x="48" y="354"/>
                  </a:lnTo>
                  <a:lnTo>
                    <a:pt x="48" y="354"/>
                  </a:lnTo>
                  <a:lnTo>
                    <a:pt x="48" y="354"/>
                  </a:lnTo>
                  <a:lnTo>
                    <a:pt x="48" y="353"/>
                  </a:lnTo>
                  <a:lnTo>
                    <a:pt x="48" y="353"/>
                  </a:lnTo>
                  <a:lnTo>
                    <a:pt x="47" y="353"/>
                  </a:lnTo>
                  <a:lnTo>
                    <a:pt x="47" y="353"/>
                  </a:lnTo>
                  <a:lnTo>
                    <a:pt x="47" y="352"/>
                  </a:lnTo>
                  <a:lnTo>
                    <a:pt x="47" y="352"/>
                  </a:lnTo>
                  <a:lnTo>
                    <a:pt x="46" y="352"/>
                  </a:lnTo>
                  <a:lnTo>
                    <a:pt x="46" y="352"/>
                  </a:lnTo>
                  <a:lnTo>
                    <a:pt x="46" y="352"/>
                  </a:lnTo>
                  <a:lnTo>
                    <a:pt x="46" y="352"/>
                  </a:lnTo>
                  <a:lnTo>
                    <a:pt x="46" y="352"/>
                  </a:lnTo>
                  <a:lnTo>
                    <a:pt x="46" y="352"/>
                  </a:lnTo>
                  <a:lnTo>
                    <a:pt x="46" y="352"/>
                  </a:lnTo>
                  <a:lnTo>
                    <a:pt x="46" y="352"/>
                  </a:lnTo>
                  <a:lnTo>
                    <a:pt x="46" y="352"/>
                  </a:lnTo>
                  <a:lnTo>
                    <a:pt x="46" y="352"/>
                  </a:lnTo>
                  <a:lnTo>
                    <a:pt x="46" y="352"/>
                  </a:lnTo>
                  <a:lnTo>
                    <a:pt x="46" y="352"/>
                  </a:lnTo>
                  <a:lnTo>
                    <a:pt x="46" y="352"/>
                  </a:lnTo>
                  <a:lnTo>
                    <a:pt x="46" y="352"/>
                  </a:lnTo>
                  <a:lnTo>
                    <a:pt x="46" y="352"/>
                  </a:lnTo>
                  <a:lnTo>
                    <a:pt x="47" y="352"/>
                  </a:lnTo>
                  <a:lnTo>
                    <a:pt x="47" y="352"/>
                  </a:lnTo>
                  <a:lnTo>
                    <a:pt x="47" y="352"/>
                  </a:lnTo>
                  <a:lnTo>
                    <a:pt x="47" y="352"/>
                  </a:lnTo>
                  <a:lnTo>
                    <a:pt x="47" y="351"/>
                  </a:lnTo>
                  <a:lnTo>
                    <a:pt x="46" y="351"/>
                  </a:lnTo>
                  <a:lnTo>
                    <a:pt x="46" y="351"/>
                  </a:lnTo>
                  <a:lnTo>
                    <a:pt x="46" y="351"/>
                  </a:lnTo>
                  <a:lnTo>
                    <a:pt x="46" y="351"/>
                  </a:lnTo>
                  <a:lnTo>
                    <a:pt x="46" y="350"/>
                  </a:lnTo>
                  <a:lnTo>
                    <a:pt x="46" y="350"/>
                  </a:lnTo>
                  <a:lnTo>
                    <a:pt x="47" y="350"/>
                  </a:lnTo>
                  <a:lnTo>
                    <a:pt x="47" y="350"/>
                  </a:lnTo>
                  <a:lnTo>
                    <a:pt x="47" y="350"/>
                  </a:lnTo>
                  <a:lnTo>
                    <a:pt x="47" y="350"/>
                  </a:lnTo>
                  <a:lnTo>
                    <a:pt x="47" y="350"/>
                  </a:lnTo>
                  <a:lnTo>
                    <a:pt x="47" y="349"/>
                  </a:lnTo>
                  <a:lnTo>
                    <a:pt x="47" y="349"/>
                  </a:lnTo>
                  <a:lnTo>
                    <a:pt x="47" y="349"/>
                  </a:lnTo>
                  <a:lnTo>
                    <a:pt x="47" y="349"/>
                  </a:lnTo>
                  <a:lnTo>
                    <a:pt x="46" y="348"/>
                  </a:lnTo>
                  <a:lnTo>
                    <a:pt x="46" y="348"/>
                  </a:lnTo>
                  <a:lnTo>
                    <a:pt x="46" y="348"/>
                  </a:lnTo>
                  <a:lnTo>
                    <a:pt x="46" y="348"/>
                  </a:lnTo>
                  <a:lnTo>
                    <a:pt x="46" y="348"/>
                  </a:lnTo>
                  <a:lnTo>
                    <a:pt x="46" y="348"/>
                  </a:lnTo>
                  <a:lnTo>
                    <a:pt x="46" y="348"/>
                  </a:lnTo>
                  <a:lnTo>
                    <a:pt x="46" y="348"/>
                  </a:lnTo>
                  <a:lnTo>
                    <a:pt x="46" y="348"/>
                  </a:lnTo>
                  <a:lnTo>
                    <a:pt x="45" y="349"/>
                  </a:lnTo>
                  <a:lnTo>
                    <a:pt x="45" y="349"/>
                  </a:lnTo>
                  <a:lnTo>
                    <a:pt x="45" y="348"/>
                  </a:lnTo>
                  <a:lnTo>
                    <a:pt x="43" y="348"/>
                  </a:lnTo>
                  <a:lnTo>
                    <a:pt x="42" y="348"/>
                  </a:lnTo>
                  <a:lnTo>
                    <a:pt x="41" y="346"/>
                  </a:lnTo>
                  <a:lnTo>
                    <a:pt x="39" y="346"/>
                  </a:lnTo>
                  <a:lnTo>
                    <a:pt x="37" y="344"/>
                  </a:lnTo>
                  <a:lnTo>
                    <a:pt x="36" y="344"/>
                  </a:lnTo>
                  <a:lnTo>
                    <a:pt x="34" y="343"/>
                  </a:lnTo>
                  <a:lnTo>
                    <a:pt x="34" y="342"/>
                  </a:lnTo>
                  <a:lnTo>
                    <a:pt x="33" y="342"/>
                  </a:lnTo>
                  <a:lnTo>
                    <a:pt x="33" y="341"/>
                  </a:lnTo>
                  <a:lnTo>
                    <a:pt x="32" y="341"/>
                  </a:lnTo>
                  <a:lnTo>
                    <a:pt x="32" y="340"/>
                  </a:lnTo>
                  <a:lnTo>
                    <a:pt x="32" y="340"/>
                  </a:lnTo>
                  <a:lnTo>
                    <a:pt x="31" y="340"/>
                  </a:lnTo>
                  <a:lnTo>
                    <a:pt x="31" y="340"/>
                  </a:lnTo>
                  <a:lnTo>
                    <a:pt x="31" y="340"/>
                  </a:lnTo>
                  <a:lnTo>
                    <a:pt x="31" y="341"/>
                  </a:lnTo>
                  <a:lnTo>
                    <a:pt x="31" y="343"/>
                  </a:lnTo>
                  <a:lnTo>
                    <a:pt x="30" y="344"/>
                  </a:lnTo>
                  <a:lnTo>
                    <a:pt x="29" y="345"/>
                  </a:lnTo>
                  <a:lnTo>
                    <a:pt x="26" y="346"/>
                  </a:lnTo>
                  <a:lnTo>
                    <a:pt x="24" y="347"/>
                  </a:lnTo>
                  <a:lnTo>
                    <a:pt x="24" y="347"/>
                  </a:lnTo>
                  <a:lnTo>
                    <a:pt x="23" y="347"/>
                  </a:lnTo>
                  <a:lnTo>
                    <a:pt x="21" y="349"/>
                  </a:lnTo>
                  <a:lnTo>
                    <a:pt x="21" y="350"/>
                  </a:lnTo>
                  <a:lnTo>
                    <a:pt x="21" y="350"/>
                  </a:lnTo>
                  <a:lnTo>
                    <a:pt x="21" y="350"/>
                  </a:lnTo>
                  <a:lnTo>
                    <a:pt x="21" y="350"/>
                  </a:lnTo>
                  <a:lnTo>
                    <a:pt x="21" y="350"/>
                  </a:lnTo>
                  <a:lnTo>
                    <a:pt x="20" y="350"/>
                  </a:lnTo>
                  <a:lnTo>
                    <a:pt x="20" y="350"/>
                  </a:lnTo>
                  <a:lnTo>
                    <a:pt x="19" y="351"/>
                  </a:lnTo>
                  <a:lnTo>
                    <a:pt x="18" y="351"/>
                  </a:lnTo>
                  <a:lnTo>
                    <a:pt x="18" y="351"/>
                  </a:lnTo>
                  <a:lnTo>
                    <a:pt x="17" y="350"/>
                  </a:lnTo>
                  <a:lnTo>
                    <a:pt x="17" y="350"/>
                  </a:lnTo>
                  <a:lnTo>
                    <a:pt x="17" y="350"/>
                  </a:lnTo>
                  <a:lnTo>
                    <a:pt x="17" y="350"/>
                  </a:lnTo>
                  <a:lnTo>
                    <a:pt x="17" y="349"/>
                  </a:lnTo>
                  <a:lnTo>
                    <a:pt x="17" y="349"/>
                  </a:lnTo>
                  <a:lnTo>
                    <a:pt x="16" y="349"/>
                  </a:lnTo>
                  <a:lnTo>
                    <a:pt x="16" y="349"/>
                  </a:lnTo>
                  <a:lnTo>
                    <a:pt x="16" y="349"/>
                  </a:lnTo>
                  <a:lnTo>
                    <a:pt x="16" y="351"/>
                  </a:lnTo>
                  <a:lnTo>
                    <a:pt x="16" y="351"/>
                  </a:lnTo>
                  <a:lnTo>
                    <a:pt x="17" y="352"/>
                  </a:lnTo>
                  <a:lnTo>
                    <a:pt x="17" y="353"/>
                  </a:lnTo>
                  <a:lnTo>
                    <a:pt x="17" y="354"/>
                  </a:lnTo>
                  <a:lnTo>
                    <a:pt x="17" y="354"/>
                  </a:lnTo>
                  <a:lnTo>
                    <a:pt x="17" y="354"/>
                  </a:lnTo>
                  <a:lnTo>
                    <a:pt x="17" y="355"/>
                  </a:lnTo>
                  <a:lnTo>
                    <a:pt x="17" y="355"/>
                  </a:lnTo>
                  <a:lnTo>
                    <a:pt x="17" y="355"/>
                  </a:lnTo>
                  <a:lnTo>
                    <a:pt x="16" y="355"/>
                  </a:lnTo>
                  <a:lnTo>
                    <a:pt x="16" y="355"/>
                  </a:lnTo>
                  <a:lnTo>
                    <a:pt x="16" y="355"/>
                  </a:lnTo>
                  <a:lnTo>
                    <a:pt x="14" y="355"/>
                  </a:lnTo>
                  <a:lnTo>
                    <a:pt x="14" y="355"/>
                  </a:lnTo>
                  <a:lnTo>
                    <a:pt x="14" y="355"/>
                  </a:lnTo>
                  <a:lnTo>
                    <a:pt x="14" y="354"/>
                  </a:lnTo>
                  <a:lnTo>
                    <a:pt x="14" y="354"/>
                  </a:lnTo>
                  <a:lnTo>
                    <a:pt x="13" y="354"/>
                  </a:lnTo>
                  <a:lnTo>
                    <a:pt x="13" y="354"/>
                  </a:lnTo>
                  <a:lnTo>
                    <a:pt x="12" y="354"/>
                  </a:lnTo>
                  <a:lnTo>
                    <a:pt x="12" y="355"/>
                  </a:lnTo>
                  <a:lnTo>
                    <a:pt x="12" y="355"/>
                  </a:lnTo>
                  <a:lnTo>
                    <a:pt x="11" y="356"/>
                  </a:lnTo>
                  <a:lnTo>
                    <a:pt x="11" y="357"/>
                  </a:lnTo>
                  <a:lnTo>
                    <a:pt x="11" y="357"/>
                  </a:lnTo>
                  <a:lnTo>
                    <a:pt x="11" y="357"/>
                  </a:lnTo>
                  <a:lnTo>
                    <a:pt x="11" y="358"/>
                  </a:lnTo>
                  <a:lnTo>
                    <a:pt x="11" y="358"/>
                  </a:lnTo>
                  <a:lnTo>
                    <a:pt x="12" y="359"/>
                  </a:lnTo>
                  <a:lnTo>
                    <a:pt x="13" y="359"/>
                  </a:lnTo>
                  <a:lnTo>
                    <a:pt x="14" y="364"/>
                  </a:lnTo>
                  <a:lnTo>
                    <a:pt x="10" y="366"/>
                  </a:lnTo>
                  <a:lnTo>
                    <a:pt x="9" y="365"/>
                  </a:lnTo>
                  <a:lnTo>
                    <a:pt x="9" y="365"/>
                  </a:lnTo>
                  <a:lnTo>
                    <a:pt x="9" y="365"/>
                  </a:lnTo>
                  <a:lnTo>
                    <a:pt x="8" y="365"/>
                  </a:lnTo>
                  <a:lnTo>
                    <a:pt x="8" y="365"/>
                  </a:lnTo>
                  <a:lnTo>
                    <a:pt x="8" y="364"/>
                  </a:lnTo>
                  <a:lnTo>
                    <a:pt x="9" y="364"/>
                  </a:lnTo>
                  <a:lnTo>
                    <a:pt x="11" y="362"/>
                  </a:lnTo>
                  <a:lnTo>
                    <a:pt x="11" y="362"/>
                  </a:lnTo>
                  <a:lnTo>
                    <a:pt x="10" y="361"/>
                  </a:lnTo>
                  <a:lnTo>
                    <a:pt x="9" y="360"/>
                  </a:lnTo>
                  <a:lnTo>
                    <a:pt x="9" y="360"/>
                  </a:lnTo>
                  <a:lnTo>
                    <a:pt x="9" y="359"/>
                  </a:lnTo>
                  <a:lnTo>
                    <a:pt x="10" y="358"/>
                  </a:lnTo>
                  <a:lnTo>
                    <a:pt x="10" y="358"/>
                  </a:lnTo>
                  <a:lnTo>
                    <a:pt x="11" y="357"/>
                  </a:lnTo>
                  <a:lnTo>
                    <a:pt x="11" y="357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1" y="355"/>
                  </a:lnTo>
                  <a:lnTo>
                    <a:pt x="11" y="355"/>
                  </a:lnTo>
                  <a:lnTo>
                    <a:pt x="10" y="355"/>
                  </a:lnTo>
                  <a:lnTo>
                    <a:pt x="10" y="355"/>
                  </a:lnTo>
                  <a:lnTo>
                    <a:pt x="9" y="355"/>
                  </a:lnTo>
                  <a:lnTo>
                    <a:pt x="8" y="355"/>
                  </a:lnTo>
                  <a:lnTo>
                    <a:pt x="8" y="355"/>
                  </a:lnTo>
                  <a:lnTo>
                    <a:pt x="8" y="355"/>
                  </a:lnTo>
                  <a:lnTo>
                    <a:pt x="8" y="355"/>
                  </a:lnTo>
                  <a:lnTo>
                    <a:pt x="7" y="355"/>
                  </a:lnTo>
                  <a:lnTo>
                    <a:pt x="6" y="356"/>
                  </a:lnTo>
                  <a:lnTo>
                    <a:pt x="5" y="356"/>
                  </a:lnTo>
                  <a:lnTo>
                    <a:pt x="4" y="357"/>
                  </a:lnTo>
                  <a:lnTo>
                    <a:pt x="4" y="357"/>
                  </a:lnTo>
                  <a:lnTo>
                    <a:pt x="1" y="356"/>
                  </a:lnTo>
                  <a:lnTo>
                    <a:pt x="1" y="356"/>
                  </a:lnTo>
                  <a:lnTo>
                    <a:pt x="1" y="356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0" y="353"/>
                  </a:lnTo>
                  <a:lnTo>
                    <a:pt x="0" y="352"/>
                  </a:lnTo>
                  <a:lnTo>
                    <a:pt x="0" y="352"/>
                  </a:lnTo>
                  <a:lnTo>
                    <a:pt x="0" y="351"/>
                  </a:lnTo>
                  <a:lnTo>
                    <a:pt x="2" y="349"/>
                  </a:lnTo>
                  <a:lnTo>
                    <a:pt x="3" y="348"/>
                  </a:lnTo>
                  <a:lnTo>
                    <a:pt x="5" y="342"/>
                  </a:lnTo>
                  <a:lnTo>
                    <a:pt x="5" y="340"/>
                  </a:lnTo>
                  <a:lnTo>
                    <a:pt x="5" y="340"/>
                  </a:lnTo>
                  <a:lnTo>
                    <a:pt x="4" y="338"/>
                  </a:lnTo>
                  <a:lnTo>
                    <a:pt x="4" y="338"/>
                  </a:lnTo>
                  <a:lnTo>
                    <a:pt x="4" y="337"/>
                  </a:lnTo>
                  <a:lnTo>
                    <a:pt x="4" y="336"/>
                  </a:lnTo>
                  <a:lnTo>
                    <a:pt x="3" y="336"/>
                  </a:lnTo>
                  <a:lnTo>
                    <a:pt x="3" y="336"/>
                  </a:lnTo>
                  <a:lnTo>
                    <a:pt x="3" y="335"/>
                  </a:lnTo>
                  <a:lnTo>
                    <a:pt x="2" y="333"/>
                  </a:lnTo>
                  <a:lnTo>
                    <a:pt x="3" y="332"/>
                  </a:lnTo>
                  <a:lnTo>
                    <a:pt x="3" y="332"/>
                  </a:lnTo>
                  <a:lnTo>
                    <a:pt x="5" y="330"/>
                  </a:lnTo>
                  <a:lnTo>
                    <a:pt x="5" y="329"/>
                  </a:lnTo>
                  <a:lnTo>
                    <a:pt x="6" y="328"/>
                  </a:lnTo>
                  <a:lnTo>
                    <a:pt x="6" y="327"/>
                  </a:lnTo>
                  <a:lnTo>
                    <a:pt x="6" y="326"/>
                  </a:lnTo>
                  <a:lnTo>
                    <a:pt x="6" y="326"/>
                  </a:lnTo>
                  <a:lnTo>
                    <a:pt x="6" y="325"/>
                  </a:lnTo>
                  <a:lnTo>
                    <a:pt x="6" y="325"/>
                  </a:lnTo>
                  <a:lnTo>
                    <a:pt x="6" y="325"/>
                  </a:lnTo>
                  <a:lnTo>
                    <a:pt x="9" y="321"/>
                  </a:lnTo>
                  <a:lnTo>
                    <a:pt x="12" y="319"/>
                  </a:lnTo>
                  <a:lnTo>
                    <a:pt x="12" y="319"/>
                  </a:lnTo>
                  <a:lnTo>
                    <a:pt x="12" y="319"/>
                  </a:lnTo>
                  <a:lnTo>
                    <a:pt x="13" y="319"/>
                  </a:lnTo>
                  <a:lnTo>
                    <a:pt x="13" y="319"/>
                  </a:lnTo>
                  <a:lnTo>
                    <a:pt x="15" y="319"/>
                  </a:lnTo>
                  <a:lnTo>
                    <a:pt x="15" y="319"/>
                  </a:lnTo>
                  <a:lnTo>
                    <a:pt x="15" y="319"/>
                  </a:lnTo>
                  <a:lnTo>
                    <a:pt x="15" y="319"/>
                  </a:lnTo>
                  <a:lnTo>
                    <a:pt x="15" y="318"/>
                  </a:lnTo>
                  <a:lnTo>
                    <a:pt x="14" y="318"/>
                  </a:lnTo>
                  <a:lnTo>
                    <a:pt x="14" y="318"/>
                  </a:lnTo>
                  <a:lnTo>
                    <a:pt x="14" y="317"/>
                  </a:lnTo>
                  <a:lnTo>
                    <a:pt x="14" y="317"/>
                  </a:lnTo>
                  <a:lnTo>
                    <a:pt x="13" y="311"/>
                  </a:lnTo>
                  <a:lnTo>
                    <a:pt x="13" y="311"/>
                  </a:lnTo>
                  <a:lnTo>
                    <a:pt x="13" y="310"/>
                  </a:lnTo>
                  <a:lnTo>
                    <a:pt x="14" y="309"/>
                  </a:lnTo>
                  <a:lnTo>
                    <a:pt x="14" y="309"/>
                  </a:lnTo>
                  <a:lnTo>
                    <a:pt x="14" y="309"/>
                  </a:lnTo>
                  <a:lnTo>
                    <a:pt x="14" y="309"/>
                  </a:lnTo>
                  <a:lnTo>
                    <a:pt x="14" y="308"/>
                  </a:lnTo>
                  <a:lnTo>
                    <a:pt x="14" y="308"/>
                  </a:lnTo>
                  <a:lnTo>
                    <a:pt x="14" y="308"/>
                  </a:lnTo>
                  <a:lnTo>
                    <a:pt x="14" y="307"/>
                  </a:lnTo>
                  <a:lnTo>
                    <a:pt x="14" y="307"/>
                  </a:lnTo>
                  <a:lnTo>
                    <a:pt x="14" y="307"/>
                  </a:lnTo>
                  <a:lnTo>
                    <a:pt x="14" y="305"/>
                  </a:lnTo>
                  <a:lnTo>
                    <a:pt x="15" y="305"/>
                  </a:lnTo>
                  <a:lnTo>
                    <a:pt x="15" y="305"/>
                  </a:lnTo>
                  <a:lnTo>
                    <a:pt x="15" y="305"/>
                  </a:lnTo>
                  <a:lnTo>
                    <a:pt x="15" y="305"/>
                  </a:lnTo>
                  <a:lnTo>
                    <a:pt x="15" y="305"/>
                  </a:lnTo>
                  <a:lnTo>
                    <a:pt x="15" y="305"/>
                  </a:lnTo>
                  <a:lnTo>
                    <a:pt x="15" y="305"/>
                  </a:lnTo>
                  <a:lnTo>
                    <a:pt x="15" y="305"/>
                  </a:lnTo>
                  <a:lnTo>
                    <a:pt x="15" y="305"/>
                  </a:lnTo>
                  <a:lnTo>
                    <a:pt x="16" y="305"/>
                  </a:lnTo>
                  <a:lnTo>
                    <a:pt x="17" y="304"/>
                  </a:lnTo>
                  <a:lnTo>
                    <a:pt x="20" y="304"/>
                  </a:lnTo>
                  <a:lnTo>
                    <a:pt x="20" y="304"/>
                  </a:lnTo>
                  <a:lnTo>
                    <a:pt x="20" y="304"/>
                  </a:lnTo>
                  <a:lnTo>
                    <a:pt x="20" y="304"/>
                  </a:lnTo>
                  <a:lnTo>
                    <a:pt x="22" y="306"/>
                  </a:lnTo>
                  <a:lnTo>
                    <a:pt x="23" y="308"/>
                  </a:lnTo>
                  <a:lnTo>
                    <a:pt x="24" y="309"/>
                  </a:lnTo>
                  <a:lnTo>
                    <a:pt x="27" y="308"/>
                  </a:lnTo>
                  <a:lnTo>
                    <a:pt x="27" y="308"/>
                  </a:lnTo>
                  <a:lnTo>
                    <a:pt x="27" y="308"/>
                  </a:lnTo>
                  <a:lnTo>
                    <a:pt x="29" y="307"/>
                  </a:lnTo>
                  <a:lnTo>
                    <a:pt x="35" y="304"/>
                  </a:lnTo>
                  <a:lnTo>
                    <a:pt x="35" y="304"/>
                  </a:lnTo>
                  <a:lnTo>
                    <a:pt x="35" y="304"/>
                  </a:lnTo>
                  <a:lnTo>
                    <a:pt x="35" y="304"/>
                  </a:lnTo>
                  <a:lnTo>
                    <a:pt x="35" y="304"/>
                  </a:lnTo>
                  <a:lnTo>
                    <a:pt x="35" y="303"/>
                  </a:lnTo>
                  <a:lnTo>
                    <a:pt x="35" y="303"/>
                  </a:lnTo>
                  <a:lnTo>
                    <a:pt x="36" y="302"/>
                  </a:lnTo>
                  <a:lnTo>
                    <a:pt x="36" y="302"/>
                  </a:lnTo>
                  <a:lnTo>
                    <a:pt x="37" y="301"/>
                  </a:lnTo>
                  <a:lnTo>
                    <a:pt x="38" y="301"/>
                  </a:lnTo>
                  <a:lnTo>
                    <a:pt x="45" y="302"/>
                  </a:lnTo>
                  <a:lnTo>
                    <a:pt x="46" y="302"/>
                  </a:lnTo>
                  <a:lnTo>
                    <a:pt x="46" y="302"/>
                  </a:lnTo>
                  <a:lnTo>
                    <a:pt x="47" y="303"/>
                  </a:lnTo>
                  <a:lnTo>
                    <a:pt x="50" y="302"/>
                  </a:lnTo>
                  <a:lnTo>
                    <a:pt x="51" y="302"/>
                  </a:lnTo>
                  <a:lnTo>
                    <a:pt x="52" y="302"/>
                  </a:lnTo>
                  <a:lnTo>
                    <a:pt x="54" y="301"/>
                  </a:lnTo>
                  <a:lnTo>
                    <a:pt x="54" y="301"/>
                  </a:lnTo>
                  <a:lnTo>
                    <a:pt x="54" y="301"/>
                  </a:lnTo>
                  <a:lnTo>
                    <a:pt x="55" y="302"/>
                  </a:lnTo>
                  <a:lnTo>
                    <a:pt x="56" y="302"/>
                  </a:lnTo>
                  <a:lnTo>
                    <a:pt x="60" y="301"/>
                  </a:lnTo>
                  <a:lnTo>
                    <a:pt x="61" y="302"/>
                  </a:lnTo>
                  <a:lnTo>
                    <a:pt x="61" y="302"/>
                  </a:lnTo>
                  <a:lnTo>
                    <a:pt x="62" y="301"/>
                  </a:lnTo>
                  <a:lnTo>
                    <a:pt x="63" y="298"/>
                  </a:lnTo>
                  <a:lnTo>
                    <a:pt x="65" y="294"/>
                  </a:lnTo>
                  <a:lnTo>
                    <a:pt x="67" y="290"/>
                  </a:lnTo>
                  <a:lnTo>
                    <a:pt x="67" y="290"/>
                  </a:lnTo>
                  <a:lnTo>
                    <a:pt x="66" y="289"/>
                  </a:lnTo>
                  <a:lnTo>
                    <a:pt x="66" y="288"/>
                  </a:lnTo>
                  <a:lnTo>
                    <a:pt x="66" y="288"/>
                  </a:lnTo>
                  <a:lnTo>
                    <a:pt x="66" y="288"/>
                  </a:lnTo>
                  <a:lnTo>
                    <a:pt x="66" y="287"/>
                  </a:lnTo>
                  <a:lnTo>
                    <a:pt x="65" y="285"/>
                  </a:lnTo>
                  <a:lnTo>
                    <a:pt x="66" y="284"/>
                  </a:lnTo>
                  <a:lnTo>
                    <a:pt x="65" y="284"/>
                  </a:lnTo>
                  <a:lnTo>
                    <a:pt x="64" y="283"/>
                  </a:lnTo>
                  <a:lnTo>
                    <a:pt x="64" y="282"/>
                  </a:lnTo>
                  <a:lnTo>
                    <a:pt x="62" y="280"/>
                  </a:lnTo>
                  <a:lnTo>
                    <a:pt x="61" y="280"/>
                  </a:lnTo>
                  <a:lnTo>
                    <a:pt x="61" y="280"/>
                  </a:lnTo>
                  <a:lnTo>
                    <a:pt x="59" y="278"/>
                  </a:lnTo>
                  <a:lnTo>
                    <a:pt x="59" y="278"/>
                  </a:lnTo>
                  <a:lnTo>
                    <a:pt x="58" y="276"/>
                  </a:lnTo>
                  <a:lnTo>
                    <a:pt x="58" y="274"/>
                  </a:lnTo>
                  <a:lnTo>
                    <a:pt x="58" y="270"/>
                  </a:lnTo>
                  <a:lnTo>
                    <a:pt x="59" y="269"/>
                  </a:lnTo>
                  <a:lnTo>
                    <a:pt x="60" y="268"/>
                  </a:lnTo>
                  <a:lnTo>
                    <a:pt x="60" y="267"/>
                  </a:lnTo>
                  <a:lnTo>
                    <a:pt x="58" y="265"/>
                  </a:lnTo>
                  <a:lnTo>
                    <a:pt x="56" y="262"/>
                  </a:lnTo>
                  <a:lnTo>
                    <a:pt x="49" y="259"/>
                  </a:lnTo>
                  <a:lnTo>
                    <a:pt x="45" y="257"/>
                  </a:lnTo>
                  <a:lnTo>
                    <a:pt x="45" y="257"/>
                  </a:lnTo>
                  <a:lnTo>
                    <a:pt x="45" y="257"/>
                  </a:lnTo>
                  <a:lnTo>
                    <a:pt x="43" y="254"/>
                  </a:lnTo>
                  <a:lnTo>
                    <a:pt x="43" y="254"/>
                  </a:lnTo>
                  <a:lnTo>
                    <a:pt x="43" y="253"/>
                  </a:lnTo>
                  <a:lnTo>
                    <a:pt x="42" y="252"/>
                  </a:lnTo>
                  <a:lnTo>
                    <a:pt x="42" y="251"/>
                  </a:lnTo>
                  <a:lnTo>
                    <a:pt x="42" y="250"/>
                  </a:lnTo>
                  <a:lnTo>
                    <a:pt x="41" y="249"/>
                  </a:lnTo>
                  <a:lnTo>
                    <a:pt x="41" y="249"/>
                  </a:lnTo>
                  <a:lnTo>
                    <a:pt x="41" y="249"/>
                  </a:lnTo>
                  <a:lnTo>
                    <a:pt x="40" y="245"/>
                  </a:lnTo>
                  <a:lnTo>
                    <a:pt x="39" y="241"/>
                  </a:lnTo>
                  <a:lnTo>
                    <a:pt x="39" y="238"/>
                  </a:lnTo>
                  <a:lnTo>
                    <a:pt x="39" y="237"/>
                  </a:lnTo>
                  <a:lnTo>
                    <a:pt x="38" y="234"/>
                  </a:lnTo>
                  <a:lnTo>
                    <a:pt x="38" y="231"/>
                  </a:lnTo>
                  <a:lnTo>
                    <a:pt x="38" y="230"/>
                  </a:lnTo>
                  <a:lnTo>
                    <a:pt x="37" y="229"/>
                  </a:lnTo>
                  <a:lnTo>
                    <a:pt x="37" y="227"/>
                  </a:lnTo>
                  <a:lnTo>
                    <a:pt x="37" y="225"/>
                  </a:lnTo>
                  <a:lnTo>
                    <a:pt x="37" y="224"/>
                  </a:lnTo>
                  <a:lnTo>
                    <a:pt x="37" y="223"/>
                  </a:lnTo>
                  <a:lnTo>
                    <a:pt x="36" y="222"/>
                  </a:lnTo>
                  <a:lnTo>
                    <a:pt x="36" y="221"/>
                  </a:lnTo>
                  <a:lnTo>
                    <a:pt x="36" y="221"/>
                  </a:lnTo>
                  <a:lnTo>
                    <a:pt x="36" y="221"/>
                  </a:lnTo>
                  <a:lnTo>
                    <a:pt x="34" y="221"/>
                  </a:lnTo>
                  <a:lnTo>
                    <a:pt x="31" y="220"/>
                  </a:lnTo>
                  <a:lnTo>
                    <a:pt x="31" y="220"/>
                  </a:lnTo>
                  <a:lnTo>
                    <a:pt x="31" y="220"/>
                  </a:lnTo>
                  <a:lnTo>
                    <a:pt x="31" y="220"/>
                  </a:lnTo>
                  <a:lnTo>
                    <a:pt x="32" y="219"/>
                  </a:lnTo>
                  <a:lnTo>
                    <a:pt x="32" y="218"/>
                  </a:lnTo>
                  <a:lnTo>
                    <a:pt x="32" y="216"/>
                  </a:lnTo>
                  <a:lnTo>
                    <a:pt x="32" y="216"/>
                  </a:lnTo>
                  <a:lnTo>
                    <a:pt x="31" y="216"/>
                  </a:lnTo>
                  <a:lnTo>
                    <a:pt x="30" y="211"/>
                  </a:lnTo>
                  <a:lnTo>
                    <a:pt x="30" y="211"/>
                  </a:lnTo>
                  <a:lnTo>
                    <a:pt x="29" y="210"/>
                  </a:lnTo>
                  <a:lnTo>
                    <a:pt x="29" y="210"/>
                  </a:lnTo>
                  <a:lnTo>
                    <a:pt x="29" y="210"/>
                  </a:lnTo>
                  <a:lnTo>
                    <a:pt x="28" y="209"/>
                  </a:lnTo>
                  <a:lnTo>
                    <a:pt x="27" y="208"/>
                  </a:lnTo>
                  <a:lnTo>
                    <a:pt x="26" y="207"/>
                  </a:lnTo>
                  <a:lnTo>
                    <a:pt x="26" y="202"/>
                  </a:lnTo>
                  <a:lnTo>
                    <a:pt x="26" y="201"/>
                  </a:lnTo>
                  <a:lnTo>
                    <a:pt x="27" y="199"/>
                  </a:lnTo>
                  <a:lnTo>
                    <a:pt x="28" y="195"/>
                  </a:lnTo>
                  <a:lnTo>
                    <a:pt x="29" y="193"/>
                  </a:lnTo>
                  <a:lnTo>
                    <a:pt x="29" y="193"/>
                  </a:lnTo>
                  <a:lnTo>
                    <a:pt x="29" y="192"/>
                  </a:lnTo>
                  <a:lnTo>
                    <a:pt x="29" y="192"/>
                  </a:lnTo>
                  <a:lnTo>
                    <a:pt x="27" y="190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7" y="188"/>
                  </a:lnTo>
                  <a:lnTo>
                    <a:pt x="28" y="187"/>
                  </a:lnTo>
                  <a:lnTo>
                    <a:pt x="33" y="183"/>
                  </a:lnTo>
                  <a:lnTo>
                    <a:pt x="35" y="182"/>
                  </a:lnTo>
                  <a:lnTo>
                    <a:pt x="35" y="182"/>
                  </a:lnTo>
                  <a:lnTo>
                    <a:pt x="36" y="181"/>
                  </a:lnTo>
                  <a:lnTo>
                    <a:pt x="36" y="181"/>
                  </a:lnTo>
                  <a:lnTo>
                    <a:pt x="41" y="178"/>
                  </a:lnTo>
                  <a:lnTo>
                    <a:pt x="41" y="178"/>
                  </a:lnTo>
                  <a:lnTo>
                    <a:pt x="43" y="178"/>
                  </a:lnTo>
                  <a:lnTo>
                    <a:pt x="44" y="178"/>
                  </a:lnTo>
                  <a:lnTo>
                    <a:pt x="45" y="178"/>
                  </a:lnTo>
                  <a:lnTo>
                    <a:pt x="46" y="178"/>
                  </a:lnTo>
                  <a:lnTo>
                    <a:pt x="46" y="178"/>
                  </a:lnTo>
                  <a:lnTo>
                    <a:pt x="47" y="178"/>
                  </a:lnTo>
                  <a:lnTo>
                    <a:pt x="50" y="178"/>
                  </a:lnTo>
                  <a:lnTo>
                    <a:pt x="50" y="178"/>
                  </a:lnTo>
                  <a:lnTo>
                    <a:pt x="50" y="178"/>
                  </a:lnTo>
                  <a:lnTo>
                    <a:pt x="51" y="178"/>
                  </a:lnTo>
                  <a:lnTo>
                    <a:pt x="51" y="178"/>
                  </a:lnTo>
                  <a:lnTo>
                    <a:pt x="53" y="178"/>
                  </a:lnTo>
                  <a:lnTo>
                    <a:pt x="53" y="177"/>
                  </a:lnTo>
                  <a:lnTo>
                    <a:pt x="53" y="177"/>
                  </a:lnTo>
                  <a:lnTo>
                    <a:pt x="53" y="178"/>
                  </a:lnTo>
                  <a:lnTo>
                    <a:pt x="54" y="178"/>
                  </a:lnTo>
                  <a:lnTo>
                    <a:pt x="54" y="178"/>
                  </a:lnTo>
                  <a:lnTo>
                    <a:pt x="54" y="178"/>
                  </a:lnTo>
                  <a:lnTo>
                    <a:pt x="54" y="178"/>
                  </a:lnTo>
                  <a:lnTo>
                    <a:pt x="55" y="178"/>
                  </a:lnTo>
                  <a:lnTo>
                    <a:pt x="59" y="178"/>
                  </a:lnTo>
                  <a:lnTo>
                    <a:pt x="60" y="177"/>
                  </a:lnTo>
                  <a:lnTo>
                    <a:pt x="60" y="177"/>
                  </a:lnTo>
                  <a:lnTo>
                    <a:pt x="60" y="175"/>
                  </a:lnTo>
                  <a:lnTo>
                    <a:pt x="60" y="175"/>
                  </a:lnTo>
                  <a:lnTo>
                    <a:pt x="62" y="177"/>
                  </a:lnTo>
                  <a:lnTo>
                    <a:pt x="63" y="177"/>
                  </a:lnTo>
                  <a:lnTo>
                    <a:pt x="64" y="177"/>
                  </a:lnTo>
                  <a:lnTo>
                    <a:pt x="66" y="178"/>
                  </a:lnTo>
                  <a:lnTo>
                    <a:pt x="71" y="180"/>
                  </a:lnTo>
                  <a:lnTo>
                    <a:pt x="71" y="180"/>
                  </a:lnTo>
                  <a:lnTo>
                    <a:pt x="72" y="180"/>
                  </a:lnTo>
                  <a:lnTo>
                    <a:pt x="72" y="180"/>
                  </a:lnTo>
                  <a:lnTo>
                    <a:pt x="76" y="181"/>
                  </a:lnTo>
                  <a:lnTo>
                    <a:pt x="79" y="181"/>
                  </a:lnTo>
                  <a:lnTo>
                    <a:pt x="81" y="181"/>
                  </a:lnTo>
                  <a:lnTo>
                    <a:pt x="82" y="181"/>
                  </a:lnTo>
                  <a:lnTo>
                    <a:pt x="87" y="180"/>
                  </a:lnTo>
                  <a:lnTo>
                    <a:pt x="87" y="180"/>
                  </a:lnTo>
                  <a:lnTo>
                    <a:pt x="88" y="180"/>
                  </a:lnTo>
                  <a:lnTo>
                    <a:pt x="89" y="180"/>
                  </a:lnTo>
                  <a:lnTo>
                    <a:pt x="89" y="179"/>
                  </a:lnTo>
                  <a:lnTo>
                    <a:pt x="90" y="179"/>
                  </a:lnTo>
                  <a:lnTo>
                    <a:pt x="91" y="178"/>
                  </a:lnTo>
                  <a:lnTo>
                    <a:pt x="93" y="178"/>
                  </a:lnTo>
                  <a:lnTo>
                    <a:pt x="95" y="177"/>
                  </a:lnTo>
                  <a:lnTo>
                    <a:pt x="96" y="176"/>
                  </a:lnTo>
                  <a:lnTo>
                    <a:pt x="96" y="176"/>
                  </a:lnTo>
                  <a:lnTo>
                    <a:pt x="98" y="175"/>
                  </a:lnTo>
                  <a:lnTo>
                    <a:pt x="98" y="175"/>
                  </a:lnTo>
                  <a:lnTo>
                    <a:pt x="99" y="174"/>
                  </a:lnTo>
                  <a:lnTo>
                    <a:pt x="101" y="173"/>
                  </a:lnTo>
                  <a:lnTo>
                    <a:pt x="101" y="172"/>
                  </a:lnTo>
                  <a:lnTo>
                    <a:pt x="101" y="172"/>
                  </a:lnTo>
                  <a:lnTo>
                    <a:pt x="101" y="171"/>
                  </a:lnTo>
                  <a:lnTo>
                    <a:pt x="101" y="171"/>
                  </a:lnTo>
                  <a:lnTo>
                    <a:pt x="100" y="170"/>
                  </a:lnTo>
                  <a:lnTo>
                    <a:pt x="100" y="170"/>
                  </a:lnTo>
                  <a:lnTo>
                    <a:pt x="100" y="167"/>
                  </a:lnTo>
                  <a:lnTo>
                    <a:pt x="98" y="163"/>
                  </a:lnTo>
                  <a:lnTo>
                    <a:pt x="98" y="163"/>
                  </a:lnTo>
                  <a:lnTo>
                    <a:pt x="98" y="162"/>
                  </a:lnTo>
                  <a:lnTo>
                    <a:pt x="97" y="161"/>
                  </a:lnTo>
                  <a:lnTo>
                    <a:pt x="97" y="161"/>
                  </a:lnTo>
                  <a:lnTo>
                    <a:pt x="97" y="161"/>
                  </a:lnTo>
                  <a:lnTo>
                    <a:pt x="97" y="160"/>
                  </a:lnTo>
                  <a:lnTo>
                    <a:pt x="97" y="160"/>
                  </a:lnTo>
                  <a:lnTo>
                    <a:pt x="96" y="160"/>
                  </a:lnTo>
                  <a:lnTo>
                    <a:pt x="96" y="159"/>
                  </a:lnTo>
                  <a:lnTo>
                    <a:pt x="96" y="159"/>
                  </a:lnTo>
                  <a:lnTo>
                    <a:pt x="95" y="158"/>
                  </a:lnTo>
                  <a:lnTo>
                    <a:pt x="95" y="158"/>
                  </a:lnTo>
                  <a:lnTo>
                    <a:pt x="95" y="158"/>
                  </a:lnTo>
                  <a:lnTo>
                    <a:pt x="95" y="158"/>
                  </a:lnTo>
                  <a:lnTo>
                    <a:pt x="96" y="159"/>
                  </a:lnTo>
                  <a:lnTo>
                    <a:pt x="96" y="159"/>
                  </a:lnTo>
                  <a:lnTo>
                    <a:pt x="97" y="158"/>
                  </a:lnTo>
                  <a:lnTo>
                    <a:pt x="97" y="158"/>
                  </a:lnTo>
                  <a:lnTo>
                    <a:pt x="97" y="158"/>
                  </a:lnTo>
                  <a:lnTo>
                    <a:pt x="99" y="158"/>
                  </a:lnTo>
                  <a:lnTo>
                    <a:pt x="103" y="157"/>
                  </a:lnTo>
                  <a:lnTo>
                    <a:pt x="103" y="157"/>
                  </a:lnTo>
                  <a:lnTo>
                    <a:pt x="103" y="157"/>
                  </a:lnTo>
                  <a:lnTo>
                    <a:pt x="106" y="155"/>
                  </a:lnTo>
                  <a:lnTo>
                    <a:pt x="106" y="155"/>
                  </a:lnTo>
                  <a:lnTo>
                    <a:pt x="106" y="155"/>
                  </a:lnTo>
                  <a:lnTo>
                    <a:pt x="106" y="155"/>
                  </a:lnTo>
                  <a:lnTo>
                    <a:pt x="106" y="155"/>
                  </a:lnTo>
                  <a:lnTo>
                    <a:pt x="106" y="154"/>
                  </a:lnTo>
                  <a:lnTo>
                    <a:pt x="107" y="154"/>
                  </a:lnTo>
                  <a:lnTo>
                    <a:pt x="107" y="154"/>
                  </a:lnTo>
                  <a:lnTo>
                    <a:pt x="107" y="154"/>
                  </a:lnTo>
                  <a:lnTo>
                    <a:pt x="108" y="153"/>
                  </a:lnTo>
                  <a:lnTo>
                    <a:pt x="109" y="153"/>
                  </a:lnTo>
                  <a:lnTo>
                    <a:pt x="109" y="153"/>
                  </a:lnTo>
                  <a:lnTo>
                    <a:pt x="109" y="152"/>
                  </a:lnTo>
                  <a:lnTo>
                    <a:pt x="110" y="152"/>
                  </a:lnTo>
                  <a:lnTo>
                    <a:pt x="110" y="151"/>
                  </a:lnTo>
                  <a:lnTo>
                    <a:pt x="110" y="151"/>
                  </a:lnTo>
                  <a:lnTo>
                    <a:pt x="111" y="150"/>
                  </a:lnTo>
                  <a:lnTo>
                    <a:pt x="111" y="150"/>
                  </a:lnTo>
                  <a:lnTo>
                    <a:pt x="111" y="148"/>
                  </a:lnTo>
                  <a:lnTo>
                    <a:pt x="110" y="146"/>
                  </a:lnTo>
                  <a:lnTo>
                    <a:pt x="110" y="146"/>
                  </a:lnTo>
                  <a:lnTo>
                    <a:pt x="110" y="146"/>
                  </a:lnTo>
                  <a:lnTo>
                    <a:pt x="110" y="145"/>
                  </a:lnTo>
                  <a:lnTo>
                    <a:pt x="110" y="145"/>
                  </a:lnTo>
                  <a:lnTo>
                    <a:pt x="110" y="145"/>
                  </a:lnTo>
                  <a:lnTo>
                    <a:pt x="110" y="145"/>
                  </a:lnTo>
                  <a:lnTo>
                    <a:pt x="109" y="145"/>
                  </a:lnTo>
                  <a:lnTo>
                    <a:pt x="109" y="144"/>
                  </a:lnTo>
                  <a:lnTo>
                    <a:pt x="109" y="143"/>
                  </a:lnTo>
                  <a:lnTo>
                    <a:pt x="109" y="143"/>
                  </a:lnTo>
                  <a:lnTo>
                    <a:pt x="109" y="142"/>
                  </a:lnTo>
                  <a:lnTo>
                    <a:pt x="109" y="139"/>
                  </a:lnTo>
                  <a:lnTo>
                    <a:pt x="108" y="136"/>
                  </a:lnTo>
                  <a:lnTo>
                    <a:pt x="108" y="136"/>
                  </a:lnTo>
                  <a:lnTo>
                    <a:pt x="107" y="136"/>
                  </a:lnTo>
                  <a:lnTo>
                    <a:pt x="107" y="136"/>
                  </a:lnTo>
                  <a:lnTo>
                    <a:pt x="107" y="136"/>
                  </a:lnTo>
                  <a:lnTo>
                    <a:pt x="106" y="136"/>
                  </a:lnTo>
                  <a:lnTo>
                    <a:pt x="104" y="135"/>
                  </a:lnTo>
                  <a:lnTo>
                    <a:pt x="103" y="135"/>
                  </a:lnTo>
                  <a:lnTo>
                    <a:pt x="102" y="135"/>
                  </a:lnTo>
                  <a:lnTo>
                    <a:pt x="102" y="134"/>
                  </a:lnTo>
                  <a:lnTo>
                    <a:pt x="102" y="133"/>
                  </a:lnTo>
                  <a:lnTo>
                    <a:pt x="102" y="133"/>
                  </a:lnTo>
                  <a:lnTo>
                    <a:pt x="102" y="133"/>
                  </a:lnTo>
                  <a:lnTo>
                    <a:pt x="103" y="132"/>
                  </a:lnTo>
                  <a:lnTo>
                    <a:pt x="104" y="131"/>
                  </a:lnTo>
                  <a:lnTo>
                    <a:pt x="104" y="131"/>
                  </a:lnTo>
                  <a:lnTo>
                    <a:pt x="104" y="131"/>
                  </a:lnTo>
                  <a:lnTo>
                    <a:pt x="104" y="131"/>
                  </a:lnTo>
                  <a:lnTo>
                    <a:pt x="104" y="131"/>
                  </a:lnTo>
                  <a:lnTo>
                    <a:pt x="105" y="130"/>
                  </a:lnTo>
                  <a:lnTo>
                    <a:pt x="105" y="130"/>
                  </a:lnTo>
                  <a:lnTo>
                    <a:pt x="105" y="130"/>
                  </a:lnTo>
                  <a:lnTo>
                    <a:pt x="106" y="127"/>
                  </a:lnTo>
                  <a:lnTo>
                    <a:pt x="107" y="125"/>
                  </a:lnTo>
                  <a:lnTo>
                    <a:pt x="107" y="125"/>
                  </a:lnTo>
                  <a:lnTo>
                    <a:pt x="107" y="124"/>
                  </a:lnTo>
                  <a:lnTo>
                    <a:pt x="107" y="124"/>
                  </a:lnTo>
                  <a:lnTo>
                    <a:pt x="107" y="124"/>
                  </a:lnTo>
                  <a:lnTo>
                    <a:pt x="108" y="121"/>
                  </a:lnTo>
                  <a:lnTo>
                    <a:pt x="108" y="117"/>
                  </a:lnTo>
                  <a:lnTo>
                    <a:pt x="109" y="117"/>
                  </a:lnTo>
                  <a:lnTo>
                    <a:pt x="109" y="117"/>
                  </a:lnTo>
                  <a:lnTo>
                    <a:pt x="109" y="117"/>
                  </a:lnTo>
                  <a:lnTo>
                    <a:pt x="109" y="117"/>
                  </a:lnTo>
                  <a:lnTo>
                    <a:pt x="110" y="116"/>
                  </a:lnTo>
                  <a:lnTo>
                    <a:pt x="110" y="116"/>
                  </a:lnTo>
                  <a:lnTo>
                    <a:pt x="110" y="116"/>
                  </a:lnTo>
                  <a:lnTo>
                    <a:pt x="110" y="116"/>
                  </a:lnTo>
                  <a:lnTo>
                    <a:pt x="110" y="116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1" y="115"/>
                  </a:lnTo>
                  <a:lnTo>
                    <a:pt x="111" y="114"/>
                  </a:lnTo>
                  <a:lnTo>
                    <a:pt x="111" y="112"/>
                  </a:lnTo>
                  <a:lnTo>
                    <a:pt x="112" y="110"/>
                  </a:lnTo>
                  <a:lnTo>
                    <a:pt x="113" y="106"/>
                  </a:lnTo>
                  <a:lnTo>
                    <a:pt x="113" y="105"/>
                  </a:lnTo>
                  <a:lnTo>
                    <a:pt x="116" y="102"/>
                  </a:lnTo>
                  <a:lnTo>
                    <a:pt x="119" y="97"/>
                  </a:lnTo>
                  <a:lnTo>
                    <a:pt x="119" y="97"/>
                  </a:lnTo>
                  <a:lnTo>
                    <a:pt x="119" y="92"/>
                  </a:lnTo>
                  <a:lnTo>
                    <a:pt x="120" y="90"/>
                  </a:lnTo>
                  <a:lnTo>
                    <a:pt x="120" y="89"/>
                  </a:lnTo>
                  <a:lnTo>
                    <a:pt x="119" y="89"/>
                  </a:lnTo>
                  <a:lnTo>
                    <a:pt x="119" y="89"/>
                  </a:lnTo>
                  <a:lnTo>
                    <a:pt x="119" y="88"/>
                  </a:lnTo>
                  <a:lnTo>
                    <a:pt x="119" y="86"/>
                  </a:lnTo>
                  <a:lnTo>
                    <a:pt x="119" y="80"/>
                  </a:lnTo>
                  <a:lnTo>
                    <a:pt x="119" y="80"/>
                  </a:lnTo>
                  <a:lnTo>
                    <a:pt x="119" y="79"/>
                  </a:lnTo>
                  <a:lnTo>
                    <a:pt x="120" y="78"/>
                  </a:lnTo>
                  <a:lnTo>
                    <a:pt x="120" y="78"/>
                  </a:lnTo>
                  <a:lnTo>
                    <a:pt x="120" y="78"/>
                  </a:lnTo>
                  <a:lnTo>
                    <a:pt x="120" y="78"/>
                  </a:lnTo>
                  <a:lnTo>
                    <a:pt x="120" y="77"/>
                  </a:lnTo>
                  <a:lnTo>
                    <a:pt x="120" y="77"/>
                  </a:lnTo>
                  <a:lnTo>
                    <a:pt x="120" y="77"/>
                  </a:lnTo>
                  <a:lnTo>
                    <a:pt x="121" y="77"/>
                  </a:lnTo>
                  <a:lnTo>
                    <a:pt x="122" y="77"/>
                  </a:lnTo>
                  <a:lnTo>
                    <a:pt x="122" y="77"/>
                  </a:lnTo>
                  <a:lnTo>
                    <a:pt x="122" y="76"/>
                  </a:lnTo>
                  <a:lnTo>
                    <a:pt x="122" y="75"/>
                  </a:lnTo>
                  <a:lnTo>
                    <a:pt x="122" y="75"/>
                  </a:lnTo>
                  <a:lnTo>
                    <a:pt x="122" y="75"/>
                  </a:lnTo>
                  <a:lnTo>
                    <a:pt x="122" y="75"/>
                  </a:lnTo>
                  <a:lnTo>
                    <a:pt x="122" y="74"/>
                  </a:lnTo>
                  <a:lnTo>
                    <a:pt x="122" y="74"/>
                  </a:lnTo>
                  <a:lnTo>
                    <a:pt x="122" y="74"/>
                  </a:lnTo>
                  <a:lnTo>
                    <a:pt x="122" y="73"/>
                  </a:lnTo>
                  <a:lnTo>
                    <a:pt x="122" y="73"/>
                  </a:lnTo>
                  <a:lnTo>
                    <a:pt x="122" y="73"/>
                  </a:lnTo>
                  <a:lnTo>
                    <a:pt x="122" y="73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2" y="71"/>
                  </a:lnTo>
                  <a:lnTo>
                    <a:pt x="122" y="70"/>
                  </a:lnTo>
                  <a:lnTo>
                    <a:pt x="122" y="68"/>
                  </a:lnTo>
                  <a:lnTo>
                    <a:pt x="122" y="67"/>
                  </a:lnTo>
                  <a:lnTo>
                    <a:pt x="122" y="67"/>
                  </a:lnTo>
                  <a:lnTo>
                    <a:pt x="121" y="67"/>
                  </a:lnTo>
                  <a:lnTo>
                    <a:pt x="121" y="66"/>
                  </a:lnTo>
                  <a:lnTo>
                    <a:pt x="121" y="66"/>
                  </a:lnTo>
                  <a:lnTo>
                    <a:pt x="121" y="66"/>
                  </a:lnTo>
                  <a:lnTo>
                    <a:pt x="121" y="66"/>
                  </a:lnTo>
                  <a:lnTo>
                    <a:pt x="121" y="66"/>
                  </a:lnTo>
                  <a:lnTo>
                    <a:pt x="121" y="66"/>
                  </a:lnTo>
                  <a:lnTo>
                    <a:pt x="123" y="63"/>
                  </a:lnTo>
                  <a:lnTo>
                    <a:pt x="125" y="62"/>
                  </a:lnTo>
                  <a:lnTo>
                    <a:pt x="125" y="62"/>
                  </a:lnTo>
                  <a:lnTo>
                    <a:pt x="125" y="62"/>
                  </a:lnTo>
                  <a:lnTo>
                    <a:pt x="125" y="62"/>
                  </a:lnTo>
                  <a:lnTo>
                    <a:pt x="126" y="61"/>
                  </a:lnTo>
                  <a:lnTo>
                    <a:pt x="126" y="61"/>
                  </a:lnTo>
                  <a:lnTo>
                    <a:pt x="126" y="61"/>
                  </a:lnTo>
                  <a:lnTo>
                    <a:pt x="126" y="61"/>
                  </a:lnTo>
                  <a:lnTo>
                    <a:pt x="126" y="60"/>
                  </a:lnTo>
                  <a:lnTo>
                    <a:pt x="126" y="59"/>
                  </a:lnTo>
                  <a:lnTo>
                    <a:pt x="126" y="59"/>
                  </a:lnTo>
                  <a:lnTo>
                    <a:pt x="126" y="58"/>
                  </a:lnTo>
                  <a:lnTo>
                    <a:pt x="126" y="58"/>
                  </a:lnTo>
                  <a:lnTo>
                    <a:pt x="126" y="58"/>
                  </a:lnTo>
                  <a:lnTo>
                    <a:pt x="126" y="58"/>
                  </a:lnTo>
                  <a:lnTo>
                    <a:pt x="123" y="56"/>
                  </a:lnTo>
                  <a:lnTo>
                    <a:pt x="120" y="56"/>
                  </a:lnTo>
                  <a:lnTo>
                    <a:pt x="119" y="56"/>
                  </a:lnTo>
                  <a:lnTo>
                    <a:pt x="119" y="56"/>
                  </a:lnTo>
                  <a:lnTo>
                    <a:pt x="119" y="56"/>
                  </a:lnTo>
                  <a:lnTo>
                    <a:pt x="119" y="56"/>
                  </a:lnTo>
                  <a:lnTo>
                    <a:pt x="118" y="56"/>
                  </a:lnTo>
                  <a:lnTo>
                    <a:pt x="118" y="56"/>
                  </a:lnTo>
                  <a:lnTo>
                    <a:pt x="112" y="55"/>
                  </a:lnTo>
                  <a:lnTo>
                    <a:pt x="111" y="55"/>
                  </a:lnTo>
                  <a:lnTo>
                    <a:pt x="111" y="56"/>
                  </a:lnTo>
                  <a:lnTo>
                    <a:pt x="111" y="56"/>
                  </a:lnTo>
                  <a:lnTo>
                    <a:pt x="111" y="56"/>
                  </a:lnTo>
                  <a:lnTo>
                    <a:pt x="111" y="56"/>
                  </a:lnTo>
                  <a:lnTo>
                    <a:pt x="111" y="56"/>
                  </a:lnTo>
                  <a:lnTo>
                    <a:pt x="109" y="56"/>
                  </a:lnTo>
                  <a:lnTo>
                    <a:pt x="108" y="56"/>
                  </a:lnTo>
                  <a:lnTo>
                    <a:pt x="108" y="56"/>
                  </a:lnTo>
                  <a:lnTo>
                    <a:pt x="108" y="56"/>
                  </a:lnTo>
                  <a:lnTo>
                    <a:pt x="108" y="55"/>
                  </a:lnTo>
                  <a:lnTo>
                    <a:pt x="107" y="55"/>
                  </a:lnTo>
                  <a:lnTo>
                    <a:pt x="107" y="55"/>
                  </a:lnTo>
                  <a:lnTo>
                    <a:pt x="108" y="54"/>
                  </a:lnTo>
                  <a:lnTo>
                    <a:pt x="109" y="53"/>
                  </a:lnTo>
                  <a:lnTo>
                    <a:pt x="111" y="49"/>
                  </a:lnTo>
                  <a:lnTo>
                    <a:pt x="111" y="49"/>
                  </a:lnTo>
                  <a:lnTo>
                    <a:pt x="112" y="48"/>
                  </a:lnTo>
                  <a:lnTo>
                    <a:pt x="112" y="48"/>
                  </a:lnTo>
                  <a:lnTo>
                    <a:pt x="114" y="45"/>
                  </a:lnTo>
                  <a:lnTo>
                    <a:pt x="115" y="44"/>
                  </a:lnTo>
                  <a:lnTo>
                    <a:pt x="116" y="43"/>
                  </a:lnTo>
                  <a:lnTo>
                    <a:pt x="117" y="42"/>
                  </a:lnTo>
                  <a:lnTo>
                    <a:pt x="117" y="42"/>
                  </a:lnTo>
                  <a:lnTo>
                    <a:pt x="117" y="42"/>
                  </a:lnTo>
                  <a:lnTo>
                    <a:pt x="117" y="42"/>
                  </a:lnTo>
                  <a:lnTo>
                    <a:pt x="118" y="42"/>
                  </a:lnTo>
                  <a:lnTo>
                    <a:pt x="118" y="42"/>
                  </a:lnTo>
                  <a:lnTo>
                    <a:pt x="118" y="42"/>
                  </a:lnTo>
                  <a:lnTo>
                    <a:pt x="118" y="41"/>
                  </a:lnTo>
                  <a:lnTo>
                    <a:pt x="118" y="41"/>
                  </a:lnTo>
                  <a:lnTo>
                    <a:pt x="120" y="41"/>
                  </a:lnTo>
                  <a:lnTo>
                    <a:pt x="121" y="41"/>
                  </a:lnTo>
                  <a:lnTo>
                    <a:pt x="121" y="41"/>
                  </a:lnTo>
                  <a:lnTo>
                    <a:pt x="121" y="41"/>
                  </a:lnTo>
                  <a:lnTo>
                    <a:pt x="121" y="41"/>
                  </a:lnTo>
                  <a:lnTo>
                    <a:pt x="121" y="40"/>
                  </a:lnTo>
                  <a:lnTo>
                    <a:pt x="121" y="40"/>
                  </a:lnTo>
                  <a:lnTo>
                    <a:pt x="121" y="40"/>
                  </a:lnTo>
                  <a:lnTo>
                    <a:pt x="122" y="40"/>
                  </a:lnTo>
                  <a:lnTo>
                    <a:pt x="122" y="39"/>
                  </a:lnTo>
                  <a:lnTo>
                    <a:pt x="122" y="39"/>
                  </a:lnTo>
                  <a:lnTo>
                    <a:pt x="123" y="38"/>
                  </a:lnTo>
                  <a:lnTo>
                    <a:pt x="123" y="38"/>
                  </a:lnTo>
                  <a:lnTo>
                    <a:pt x="123" y="38"/>
                  </a:lnTo>
                  <a:lnTo>
                    <a:pt x="123" y="38"/>
                  </a:lnTo>
                  <a:lnTo>
                    <a:pt x="124" y="37"/>
                  </a:lnTo>
                  <a:lnTo>
                    <a:pt x="125" y="36"/>
                  </a:lnTo>
                  <a:lnTo>
                    <a:pt x="126" y="36"/>
                  </a:lnTo>
                  <a:lnTo>
                    <a:pt x="126" y="36"/>
                  </a:lnTo>
                  <a:lnTo>
                    <a:pt x="127" y="36"/>
                  </a:lnTo>
                  <a:lnTo>
                    <a:pt x="127" y="36"/>
                  </a:lnTo>
                  <a:lnTo>
                    <a:pt x="127" y="35"/>
                  </a:lnTo>
                  <a:lnTo>
                    <a:pt x="127" y="35"/>
                  </a:lnTo>
                  <a:lnTo>
                    <a:pt x="128" y="34"/>
                  </a:lnTo>
                  <a:lnTo>
                    <a:pt x="129" y="32"/>
                  </a:lnTo>
                  <a:lnTo>
                    <a:pt x="129" y="32"/>
                  </a:lnTo>
                  <a:lnTo>
                    <a:pt x="130" y="32"/>
                  </a:lnTo>
                  <a:lnTo>
                    <a:pt x="131" y="32"/>
                  </a:lnTo>
                  <a:lnTo>
                    <a:pt x="131" y="32"/>
                  </a:lnTo>
                  <a:lnTo>
                    <a:pt x="131" y="32"/>
                  </a:lnTo>
                  <a:lnTo>
                    <a:pt x="132" y="32"/>
                  </a:lnTo>
                  <a:lnTo>
                    <a:pt x="132" y="32"/>
                  </a:lnTo>
                  <a:lnTo>
                    <a:pt x="132" y="32"/>
                  </a:lnTo>
                  <a:lnTo>
                    <a:pt x="133" y="31"/>
                  </a:lnTo>
                  <a:lnTo>
                    <a:pt x="133" y="31"/>
                  </a:lnTo>
                  <a:lnTo>
                    <a:pt x="133" y="31"/>
                  </a:lnTo>
                  <a:lnTo>
                    <a:pt x="133" y="30"/>
                  </a:lnTo>
                  <a:lnTo>
                    <a:pt x="134" y="30"/>
                  </a:lnTo>
                  <a:lnTo>
                    <a:pt x="135" y="28"/>
                  </a:lnTo>
                  <a:lnTo>
                    <a:pt x="135" y="28"/>
                  </a:lnTo>
                  <a:lnTo>
                    <a:pt x="135" y="27"/>
                  </a:lnTo>
                  <a:lnTo>
                    <a:pt x="135" y="27"/>
                  </a:lnTo>
                  <a:lnTo>
                    <a:pt x="135" y="27"/>
                  </a:lnTo>
                  <a:lnTo>
                    <a:pt x="135" y="27"/>
                  </a:lnTo>
                  <a:lnTo>
                    <a:pt x="135" y="26"/>
                  </a:lnTo>
                  <a:lnTo>
                    <a:pt x="135" y="26"/>
                  </a:lnTo>
                  <a:lnTo>
                    <a:pt x="135" y="26"/>
                  </a:lnTo>
                  <a:lnTo>
                    <a:pt x="135" y="26"/>
                  </a:lnTo>
                  <a:lnTo>
                    <a:pt x="135" y="25"/>
                  </a:lnTo>
                  <a:lnTo>
                    <a:pt x="135" y="25"/>
                  </a:lnTo>
                  <a:lnTo>
                    <a:pt x="136" y="25"/>
                  </a:lnTo>
                  <a:lnTo>
                    <a:pt x="136" y="25"/>
                  </a:lnTo>
                  <a:lnTo>
                    <a:pt x="136" y="25"/>
                  </a:lnTo>
                  <a:lnTo>
                    <a:pt x="136" y="25"/>
                  </a:lnTo>
                  <a:lnTo>
                    <a:pt x="136" y="25"/>
                  </a:lnTo>
                  <a:lnTo>
                    <a:pt x="136" y="24"/>
                  </a:lnTo>
                  <a:lnTo>
                    <a:pt x="137" y="24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8" y="25"/>
                  </a:lnTo>
                  <a:lnTo>
                    <a:pt x="140" y="27"/>
                  </a:lnTo>
                  <a:lnTo>
                    <a:pt x="140" y="28"/>
                  </a:lnTo>
                  <a:lnTo>
                    <a:pt x="141" y="28"/>
                  </a:lnTo>
                  <a:lnTo>
                    <a:pt x="141" y="27"/>
                  </a:lnTo>
                  <a:lnTo>
                    <a:pt x="143" y="27"/>
                  </a:lnTo>
                  <a:lnTo>
                    <a:pt x="146" y="26"/>
                  </a:lnTo>
                  <a:lnTo>
                    <a:pt x="146" y="26"/>
                  </a:lnTo>
                  <a:lnTo>
                    <a:pt x="146" y="27"/>
                  </a:lnTo>
                  <a:lnTo>
                    <a:pt x="147" y="27"/>
                  </a:lnTo>
                  <a:lnTo>
                    <a:pt x="148" y="28"/>
                  </a:lnTo>
                  <a:lnTo>
                    <a:pt x="150" y="30"/>
                  </a:lnTo>
                  <a:lnTo>
                    <a:pt x="151" y="30"/>
                  </a:lnTo>
                  <a:lnTo>
                    <a:pt x="153" y="32"/>
                  </a:lnTo>
                  <a:lnTo>
                    <a:pt x="154" y="32"/>
                  </a:lnTo>
                  <a:lnTo>
                    <a:pt x="154" y="32"/>
                  </a:lnTo>
                  <a:lnTo>
                    <a:pt x="154" y="32"/>
                  </a:lnTo>
                  <a:lnTo>
                    <a:pt x="157" y="33"/>
                  </a:lnTo>
                  <a:lnTo>
                    <a:pt x="160" y="33"/>
                  </a:lnTo>
                  <a:lnTo>
                    <a:pt x="160" y="32"/>
                  </a:lnTo>
                  <a:lnTo>
                    <a:pt x="160" y="32"/>
                  </a:lnTo>
                  <a:lnTo>
                    <a:pt x="160" y="32"/>
                  </a:lnTo>
                  <a:lnTo>
                    <a:pt x="160" y="31"/>
                  </a:lnTo>
                  <a:lnTo>
                    <a:pt x="160" y="31"/>
                  </a:lnTo>
                  <a:lnTo>
                    <a:pt x="160" y="30"/>
                  </a:lnTo>
                  <a:lnTo>
                    <a:pt x="160" y="29"/>
                  </a:lnTo>
                  <a:lnTo>
                    <a:pt x="160" y="28"/>
                  </a:lnTo>
                  <a:lnTo>
                    <a:pt x="159" y="26"/>
                  </a:lnTo>
                  <a:lnTo>
                    <a:pt x="159" y="25"/>
                  </a:lnTo>
                  <a:lnTo>
                    <a:pt x="159" y="25"/>
                  </a:lnTo>
                  <a:lnTo>
                    <a:pt x="159" y="25"/>
                  </a:lnTo>
                  <a:lnTo>
                    <a:pt x="159" y="25"/>
                  </a:lnTo>
                  <a:lnTo>
                    <a:pt x="159" y="25"/>
                  </a:lnTo>
                  <a:lnTo>
                    <a:pt x="159" y="25"/>
                  </a:lnTo>
                  <a:lnTo>
                    <a:pt x="158" y="25"/>
                  </a:lnTo>
                  <a:lnTo>
                    <a:pt x="158" y="25"/>
                  </a:lnTo>
                  <a:lnTo>
                    <a:pt x="158" y="25"/>
                  </a:lnTo>
                  <a:lnTo>
                    <a:pt x="158" y="25"/>
                  </a:lnTo>
                  <a:lnTo>
                    <a:pt x="156" y="24"/>
                  </a:lnTo>
                  <a:lnTo>
                    <a:pt x="156" y="24"/>
                  </a:lnTo>
                  <a:lnTo>
                    <a:pt x="156" y="24"/>
                  </a:lnTo>
                  <a:lnTo>
                    <a:pt x="156" y="24"/>
                  </a:lnTo>
                  <a:lnTo>
                    <a:pt x="156" y="24"/>
                  </a:lnTo>
                  <a:lnTo>
                    <a:pt x="156" y="23"/>
                  </a:lnTo>
                  <a:lnTo>
                    <a:pt x="156" y="22"/>
                  </a:lnTo>
                  <a:lnTo>
                    <a:pt x="156" y="22"/>
                  </a:lnTo>
                  <a:lnTo>
                    <a:pt x="156" y="22"/>
                  </a:lnTo>
                  <a:lnTo>
                    <a:pt x="156" y="22"/>
                  </a:lnTo>
                  <a:lnTo>
                    <a:pt x="156" y="21"/>
                  </a:lnTo>
                  <a:lnTo>
                    <a:pt x="156" y="18"/>
                  </a:lnTo>
                  <a:lnTo>
                    <a:pt x="157" y="18"/>
                  </a:lnTo>
                  <a:lnTo>
                    <a:pt x="157" y="18"/>
                  </a:lnTo>
                  <a:lnTo>
                    <a:pt x="157" y="18"/>
                  </a:lnTo>
                  <a:lnTo>
                    <a:pt x="157" y="18"/>
                  </a:lnTo>
                  <a:lnTo>
                    <a:pt x="157" y="18"/>
                  </a:lnTo>
                  <a:lnTo>
                    <a:pt x="157" y="18"/>
                  </a:lnTo>
                  <a:lnTo>
                    <a:pt x="157" y="18"/>
                  </a:lnTo>
                  <a:lnTo>
                    <a:pt x="158" y="19"/>
                  </a:lnTo>
                  <a:lnTo>
                    <a:pt x="158" y="19"/>
                  </a:lnTo>
                  <a:lnTo>
                    <a:pt x="158" y="19"/>
                  </a:lnTo>
                  <a:lnTo>
                    <a:pt x="158" y="19"/>
                  </a:lnTo>
                  <a:lnTo>
                    <a:pt x="159" y="19"/>
                  </a:lnTo>
                  <a:lnTo>
                    <a:pt x="159" y="18"/>
                  </a:lnTo>
                  <a:lnTo>
                    <a:pt x="159" y="18"/>
                  </a:lnTo>
                  <a:lnTo>
                    <a:pt x="159" y="18"/>
                  </a:lnTo>
                  <a:lnTo>
                    <a:pt x="157" y="13"/>
                  </a:lnTo>
                  <a:lnTo>
                    <a:pt x="157" y="13"/>
                  </a:lnTo>
                  <a:lnTo>
                    <a:pt x="158" y="11"/>
                  </a:lnTo>
                  <a:lnTo>
                    <a:pt x="158" y="11"/>
                  </a:lnTo>
                  <a:lnTo>
                    <a:pt x="158" y="11"/>
                  </a:lnTo>
                  <a:lnTo>
                    <a:pt x="158" y="11"/>
                  </a:lnTo>
                  <a:lnTo>
                    <a:pt x="158" y="11"/>
                  </a:lnTo>
                  <a:lnTo>
                    <a:pt x="158" y="10"/>
                  </a:lnTo>
                  <a:lnTo>
                    <a:pt x="157" y="10"/>
                  </a:lnTo>
                  <a:lnTo>
                    <a:pt x="157" y="10"/>
                  </a:lnTo>
                  <a:lnTo>
                    <a:pt x="157" y="10"/>
                  </a:lnTo>
                  <a:lnTo>
                    <a:pt x="157" y="10"/>
                  </a:lnTo>
                  <a:lnTo>
                    <a:pt x="157" y="10"/>
                  </a:lnTo>
                  <a:lnTo>
                    <a:pt x="157" y="10"/>
                  </a:lnTo>
                  <a:lnTo>
                    <a:pt x="157" y="10"/>
                  </a:lnTo>
                  <a:lnTo>
                    <a:pt x="157" y="10"/>
                  </a:lnTo>
                  <a:lnTo>
                    <a:pt x="157" y="10"/>
                  </a:lnTo>
                  <a:lnTo>
                    <a:pt x="157" y="10"/>
                  </a:lnTo>
                  <a:lnTo>
                    <a:pt x="157" y="10"/>
                  </a:lnTo>
                  <a:lnTo>
                    <a:pt x="157" y="10"/>
                  </a:lnTo>
                  <a:lnTo>
                    <a:pt x="157" y="10"/>
                  </a:lnTo>
                  <a:lnTo>
                    <a:pt x="157" y="9"/>
                  </a:lnTo>
                  <a:lnTo>
                    <a:pt x="157" y="9"/>
                  </a:lnTo>
                  <a:lnTo>
                    <a:pt x="157" y="9"/>
                  </a:lnTo>
                  <a:lnTo>
                    <a:pt x="157" y="9"/>
                  </a:lnTo>
                  <a:lnTo>
                    <a:pt x="157" y="9"/>
                  </a:lnTo>
                  <a:lnTo>
                    <a:pt x="157" y="9"/>
                  </a:lnTo>
                  <a:lnTo>
                    <a:pt x="157" y="9"/>
                  </a:lnTo>
                  <a:lnTo>
                    <a:pt x="158" y="9"/>
                  </a:lnTo>
                  <a:lnTo>
                    <a:pt x="158" y="9"/>
                  </a:lnTo>
                  <a:lnTo>
                    <a:pt x="158" y="9"/>
                  </a:lnTo>
                  <a:lnTo>
                    <a:pt x="158" y="9"/>
                  </a:lnTo>
                  <a:lnTo>
                    <a:pt x="158" y="9"/>
                  </a:lnTo>
                  <a:lnTo>
                    <a:pt x="158" y="9"/>
                  </a:lnTo>
                  <a:lnTo>
                    <a:pt x="158" y="9"/>
                  </a:lnTo>
                  <a:lnTo>
                    <a:pt x="158" y="9"/>
                  </a:lnTo>
                  <a:lnTo>
                    <a:pt x="159" y="8"/>
                  </a:lnTo>
                  <a:lnTo>
                    <a:pt x="159" y="8"/>
                  </a:lnTo>
                  <a:lnTo>
                    <a:pt x="159" y="8"/>
                  </a:lnTo>
                  <a:lnTo>
                    <a:pt x="159" y="8"/>
                  </a:lnTo>
                  <a:lnTo>
                    <a:pt x="160" y="8"/>
                  </a:lnTo>
                  <a:lnTo>
                    <a:pt x="160" y="8"/>
                  </a:lnTo>
                  <a:lnTo>
                    <a:pt x="160" y="8"/>
                  </a:lnTo>
                  <a:lnTo>
                    <a:pt x="160" y="7"/>
                  </a:lnTo>
                  <a:lnTo>
                    <a:pt x="160" y="7"/>
                  </a:lnTo>
                  <a:lnTo>
                    <a:pt x="160" y="7"/>
                  </a:lnTo>
                  <a:lnTo>
                    <a:pt x="160" y="7"/>
                  </a:lnTo>
                  <a:lnTo>
                    <a:pt x="160" y="6"/>
                  </a:lnTo>
                  <a:lnTo>
                    <a:pt x="160" y="6"/>
                  </a:lnTo>
                  <a:lnTo>
                    <a:pt x="162" y="3"/>
                  </a:lnTo>
                  <a:lnTo>
                    <a:pt x="163" y="2"/>
                  </a:lnTo>
                  <a:lnTo>
                    <a:pt x="165" y="3"/>
                  </a:lnTo>
                  <a:lnTo>
                    <a:pt x="168" y="3"/>
                  </a:lnTo>
                  <a:lnTo>
                    <a:pt x="169" y="3"/>
                  </a:lnTo>
                  <a:lnTo>
                    <a:pt x="169" y="2"/>
                  </a:lnTo>
                  <a:lnTo>
                    <a:pt x="172" y="1"/>
                  </a:lnTo>
                  <a:lnTo>
                    <a:pt x="174" y="0"/>
                  </a:lnTo>
                  <a:lnTo>
                    <a:pt x="175" y="1"/>
                  </a:lnTo>
                  <a:lnTo>
                    <a:pt x="175" y="1"/>
                  </a:lnTo>
                  <a:lnTo>
                    <a:pt x="177" y="2"/>
                  </a:lnTo>
                  <a:lnTo>
                    <a:pt x="179" y="2"/>
                  </a:lnTo>
                  <a:lnTo>
                    <a:pt x="179" y="2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81" y="1"/>
                  </a:lnTo>
                  <a:lnTo>
                    <a:pt x="182" y="1"/>
                  </a:lnTo>
                  <a:lnTo>
                    <a:pt x="179" y="5"/>
                  </a:lnTo>
                  <a:lnTo>
                    <a:pt x="179" y="5"/>
                  </a:lnTo>
                  <a:lnTo>
                    <a:pt x="180" y="8"/>
                  </a:lnTo>
                  <a:lnTo>
                    <a:pt x="180" y="10"/>
                  </a:lnTo>
                  <a:lnTo>
                    <a:pt x="180" y="10"/>
                  </a:lnTo>
                  <a:lnTo>
                    <a:pt x="180" y="12"/>
                  </a:lnTo>
                  <a:lnTo>
                    <a:pt x="180" y="12"/>
                  </a:lnTo>
                  <a:lnTo>
                    <a:pt x="182" y="14"/>
                  </a:lnTo>
                  <a:lnTo>
                    <a:pt x="182" y="14"/>
                  </a:lnTo>
                  <a:lnTo>
                    <a:pt x="182" y="15"/>
                  </a:lnTo>
                  <a:lnTo>
                    <a:pt x="182" y="15"/>
                  </a:lnTo>
                  <a:lnTo>
                    <a:pt x="182" y="17"/>
                  </a:lnTo>
                  <a:lnTo>
                    <a:pt x="181" y="20"/>
                  </a:lnTo>
                  <a:lnTo>
                    <a:pt x="181" y="21"/>
                  </a:lnTo>
                  <a:lnTo>
                    <a:pt x="180" y="22"/>
                  </a:lnTo>
                  <a:lnTo>
                    <a:pt x="180" y="23"/>
                  </a:lnTo>
                  <a:lnTo>
                    <a:pt x="179" y="24"/>
                  </a:lnTo>
                  <a:lnTo>
                    <a:pt x="179" y="24"/>
                  </a:lnTo>
                  <a:lnTo>
                    <a:pt x="179" y="24"/>
                  </a:lnTo>
                  <a:lnTo>
                    <a:pt x="180" y="24"/>
                  </a:lnTo>
                  <a:lnTo>
                    <a:pt x="182" y="28"/>
                  </a:lnTo>
                  <a:lnTo>
                    <a:pt x="182" y="29"/>
                  </a:lnTo>
                  <a:lnTo>
                    <a:pt x="183" y="29"/>
                  </a:lnTo>
                  <a:lnTo>
                    <a:pt x="183" y="29"/>
                  </a:lnTo>
                  <a:lnTo>
                    <a:pt x="185" y="31"/>
                  </a:lnTo>
                  <a:lnTo>
                    <a:pt x="185" y="33"/>
                  </a:lnTo>
                  <a:lnTo>
                    <a:pt x="185" y="33"/>
                  </a:lnTo>
                  <a:lnTo>
                    <a:pt x="185" y="34"/>
                  </a:lnTo>
                  <a:lnTo>
                    <a:pt x="185" y="36"/>
                  </a:lnTo>
                  <a:lnTo>
                    <a:pt x="185" y="37"/>
                  </a:lnTo>
                  <a:lnTo>
                    <a:pt x="185" y="37"/>
                  </a:lnTo>
                  <a:lnTo>
                    <a:pt x="184" y="37"/>
                  </a:lnTo>
                  <a:lnTo>
                    <a:pt x="184" y="37"/>
                  </a:lnTo>
                  <a:lnTo>
                    <a:pt x="184" y="38"/>
                  </a:lnTo>
                  <a:lnTo>
                    <a:pt x="184" y="38"/>
                  </a:lnTo>
                  <a:lnTo>
                    <a:pt x="184" y="38"/>
                  </a:lnTo>
                  <a:lnTo>
                    <a:pt x="184" y="39"/>
                  </a:lnTo>
                  <a:lnTo>
                    <a:pt x="183" y="39"/>
                  </a:lnTo>
                  <a:lnTo>
                    <a:pt x="183" y="39"/>
                  </a:lnTo>
                  <a:lnTo>
                    <a:pt x="183" y="39"/>
                  </a:lnTo>
                  <a:lnTo>
                    <a:pt x="183" y="40"/>
                  </a:lnTo>
                  <a:lnTo>
                    <a:pt x="183" y="40"/>
                  </a:lnTo>
                  <a:lnTo>
                    <a:pt x="183" y="40"/>
                  </a:lnTo>
                  <a:lnTo>
                    <a:pt x="185" y="39"/>
                  </a:lnTo>
                  <a:lnTo>
                    <a:pt x="185" y="39"/>
                  </a:lnTo>
                  <a:lnTo>
                    <a:pt x="185" y="39"/>
                  </a:lnTo>
                  <a:lnTo>
                    <a:pt x="185" y="39"/>
                  </a:lnTo>
                  <a:lnTo>
                    <a:pt x="185" y="39"/>
                  </a:lnTo>
                  <a:lnTo>
                    <a:pt x="186" y="39"/>
                  </a:lnTo>
                  <a:lnTo>
                    <a:pt x="186" y="39"/>
                  </a:lnTo>
                  <a:lnTo>
                    <a:pt x="186" y="39"/>
                  </a:lnTo>
                  <a:lnTo>
                    <a:pt x="186" y="39"/>
                  </a:lnTo>
                  <a:lnTo>
                    <a:pt x="186" y="39"/>
                  </a:lnTo>
                  <a:lnTo>
                    <a:pt x="186" y="39"/>
                  </a:lnTo>
                  <a:lnTo>
                    <a:pt x="186" y="39"/>
                  </a:lnTo>
                  <a:lnTo>
                    <a:pt x="187" y="39"/>
                  </a:lnTo>
                  <a:lnTo>
                    <a:pt x="187" y="40"/>
                  </a:lnTo>
                  <a:lnTo>
                    <a:pt x="189" y="42"/>
                  </a:lnTo>
                  <a:lnTo>
                    <a:pt x="192" y="43"/>
                  </a:lnTo>
                  <a:lnTo>
                    <a:pt x="192" y="43"/>
                  </a:lnTo>
                  <a:lnTo>
                    <a:pt x="192" y="43"/>
                  </a:lnTo>
                  <a:lnTo>
                    <a:pt x="197" y="46"/>
                  </a:lnTo>
                  <a:lnTo>
                    <a:pt x="201" y="50"/>
                  </a:lnTo>
                  <a:lnTo>
                    <a:pt x="201" y="50"/>
                  </a:lnTo>
                  <a:lnTo>
                    <a:pt x="201" y="51"/>
                  </a:lnTo>
                  <a:lnTo>
                    <a:pt x="201" y="52"/>
                  </a:lnTo>
                  <a:lnTo>
                    <a:pt x="201" y="52"/>
                  </a:lnTo>
                  <a:lnTo>
                    <a:pt x="201" y="52"/>
                  </a:lnTo>
                  <a:lnTo>
                    <a:pt x="201" y="52"/>
                  </a:lnTo>
                  <a:lnTo>
                    <a:pt x="201" y="53"/>
                  </a:lnTo>
                  <a:lnTo>
                    <a:pt x="201" y="53"/>
                  </a:lnTo>
                  <a:lnTo>
                    <a:pt x="203" y="57"/>
                  </a:lnTo>
                  <a:lnTo>
                    <a:pt x="203" y="57"/>
                  </a:lnTo>
                  <a:lnTo>
                    <a:pt x="203" y="57"/>
                  </a:lnTo>
                  <a:lnTo>
                    <a:pt x="203" y="58"/>
                  </a:lnTo>
                  <a:lnTo>
                    <a:pt x="204" y="59"/>
                  </a:lnTo>
                  <a:lnTo>
                    <a:pt x="205" y="59"/>
                  </a:lnTo>
                  <a:lnTo>
                    <a:pt x="205" y="59"/>
                  </a:lnTo>
                  <a:lnTo>
                    <a:pt x="205" y="59"/>
                  </a:lnTo>
                  <a:lnTo>
                    <a:pt x="206" y="59"/>
                  </a:lnTo>
                  <a:lnTo>
                    <a:pt x="206" y="59"/>
                  </a:lnTo>
                  <a:lnTo>
                    <a:pt x="207" y="59"/>
                  </a:lnTo>
                  <a:lnTo>
                    <a:pt x="212" y="63"/>
                  </a:lnTo>
                  <a:lnTo>
                    <a:pt x="212" y="63"/>
                  </a:lnTo>
                  <a:lnTo>
                    <a:pt x="213" y="63"/>
                  </a:lnTo>
                  <a:lnTo>
                    <a:pt x="213" y="63"/>
                  </a:lnTo>
                  <a:lnTo>
                    <a:pt x="213" y="64"/>
                  </a:lnTo>
                  <a:lnTo>
                    <a:pt x="213" y="64"/>
                  </a:lnTo>
                  <a:lnTo>
                    <a:pt x="213" y="64"/>
                  </a:lnTo>
                  <a:lnTo>
                    <a:pt x="212" y="64"/>
                  </a:lnTo>
                  <a:lnTo>
                    <a:pt x="211" y="66"/>
                  </a:lnTo>
                  <a:lnTo>
                    <a:pt x="210" y="67"/>
                  </a:lnTo>
                  <a:lnTo>
                    <a:pt x="210" y="68"/>
                  </a:lnTo>
                  <a:lnTo>
                    <a:pt x="210" y="70"/>
                  </a:lnTo>
                  <a:lnTo>
                    <a:pt x="210" y="71"/>
                  </a:lnTo>
                  <a:lnTo>
                    <a:pt x="210" y="71"/>
                  </a:lnTo>
                  <a:lnTo>
                    <a:pt x="209" y="72"/>
                  </a:lnTo>
                  <a:lnTo>
                    <a:pt x="208" y="73"/>
                  </a:lnTo>
                  <a:lnTo>
                    <a:pt x="204" y="74"/>
                  </a:lnTo>
                  <a:lnTo>
                    <a:pt x="200" y="75"/>
                  </a:lnTo>
                  <a:lnTo>
                    <a:pt x="201" y="79"/>
                  </a:lnTo>
                  <a:lnTo>
                    <a:pt x="201" y="79"/>
                  </a:lnTo>
                  <a:lnTo>
                    <a:pt x="201" y="80"/>
                  </a:lnTo>
                  <a:lnTo>
                    <a:pt x="201" y="80"/>
                  </a:lnTo>
                  <a:lnTo>
                    <a:pt x="203" y="80"/>
                  </a:lnTo>
                  <a:lnTo>
                    <a:pt x="204" y="80"/>
                  </a:lnTo>
                  <a:lnTo>
                    <a:pt x="204" y="80"/>
                  </a:lnTo>
                  <a:lnTo>
                    <a:pt x="204" y="80"/>
                  </a:lnTo>
                  <a:lnTo>
                    <a:pt x="204" y="80"/>
                  </a:lnTo>
                  <a:lnTo>
                    <a:pt x="204" y="80"/>
                  </a:lnTo>
                  <a:lnTo>
                    <a:pt x="204" y="80"/>
                  </a:lnTo>
                  <a:lnTo>
                    <a:pt x="204" y="79"/>
                  </a:lnTo>
                  <a:lnTo>
                    <a:pt x="206" y="78"/>
                  </a:lnTo>
                  <a:lnTo>
                    <a:pt x="206" y="78"/>
                  </a:lnTo>
                  <a:lnTo>
                    <a:pt x="207" y="78"/>
                  </a:lnTo>
                  <a:lnTo>
                    <a:pt x="207" y="78"/>
                  </a:lnTo>
                  <a:lnTo>
                    <a:pt x="208" y="78"/>
                  </a:lnTo>
                  <a:lnTo>
                    <a:pt x="209" y="78"/>
                  </a:lnTo>
                  <a:lnTo>
                    <a:pt x="209" y="78"/>
                  </a:lnTo>
                  <a:lnTo>
                    <a:pt x="209" y="78"/>
                  </a:lnTo>
                  <a:lnTo>
                    <a:pt x="209" y="78"/>
                  </a:lnTo>
                  <a:lnTo>
                    <a:pt x="209" y="78"/>
                  </a:lnTo>
                  <a:lnTo>
                    <a:pt x="209" y="78"/>
                  </a:lnTo>
                  <a:lnTo>
                    <a:pt x="210" y="79"/>
                  </a:lnTo>
                  <a:lnTo>
                    <a:pt x="211" y="79"/>
                  </a:lnTo>
                  <a:lnTo>
                    <a:pt x="211" y="79"/>
                  </a:lnTo>
                  <a:lnTo>
                    <a:pt x="211" y="79"/>
                  </a:lnTo>
                  <a:lnTo>
                    <a:pt x="211" y="79"/>
                  </a:lnTo>
                  <a:lnTo>
                    <a:pt x="211" y="80"/>
                  </a:lnTo>
                  <a:lnTo>
                    <a:pt x="211" y="80"/>
                  </a:lnTo>
                  <a:lnTo>
                    <a:pt x="211" y="80"/>
                  </a:lnTo>
                  <a:lnTo>
                    <a:pt x="212" y="80"/>
                  </a:lnTo>
                  <a:lnTo>
                    <a:pt x="212" y="80"/>
                  </a:lnTo>
                  <a:lnTo>
                    <a:pt x="212" y="80"/>
                  </a:lnTo>
                  <a:lnTo>
                    <a:pt x="212" y="80"/>
                  </a:lnTo>
                  <a:lnTo>
                    <a:pt x="212" y="80"/>
                  </a:lnTo>
                  <a:lnTo>
                    <a:pt x="214" y="81"/>
                  </a:lnTo>
                  <a:lnTo>
                    <a:pt x="214" y="82"/>
                  </a:lnTo>
                  <a:lnTo>
                    <a:pt x="214" y="84"/>
                  </a:lnTo>
                  <a:lnTo>
                    <a:pt x="213" y="86"/>
                  </a:lnTo>
                  <a:lnTo>
                    <a:pt x="213" y="86"/>
                  </a:lnTo>
                  <a:lnTo>
                    <a:pt x="213" y="86"/>
                  </a:lnTo>
                  <a:lnTo>
                    <a:pt x="213" y="86"/>
                  </a:lnTo>
                  <a:lnTo>
                    <a:pt x="213" y="86"/>
                  </a:lnTo>
                  <a:lnTo>
                    <a:pt x="213" y="86"/>
                  </a:lnTo>
                  <a:lnTo>
                    <a:pt x="213" y="87"/>
                  </a:lnTo>
                  <a:lnTo>
                    <a:pt x="213" y="87"/>
                  </a:lnTo>
                  <a:lnTo>
                    <a:pt x="212" y="89"/>
                  </a:lnTo>
                  <a:lnTo>
                    <a:pt x="212" y="89"/>
                  </a:lnTo>
                  <a:lnTo>
                    <a:pt x="213" y="92"/>
                  </a:lnTo>
                  <a:lnTo>
                    <a:pt x="214" y="94"/>
                  </a:lnTo>
                  <a:lnTo>
                    <a:pt x="215" y="95"/>
                  </a:lnTo>
                  <a:lnTo>
                    <a:pt x="215" y="96"/>
                  </a:lnTo>
                  <a:lnTo>
                    <a:pt x="216" y="96"/>
                  </a:lnTo>
                  <a:lnTo>
                    <a:pt x="215" y="96"/>
                  </a:lnTo>
                  <a:lnTo>
                    <a:pt x="215" y="96"/>
                  </a:lnTo>
                  <a:lnTo>
                    <a:pt x="215" y="96"/>
                  </a:lnTo>
                  <a:lnTo>
                    <a:pt x="215" y="97"/>
                  </a:lnTo>
                  <a:lnTo>
                    <a:pt x="215" y="97"/>
                  </a:lnTo>
                  <a:lnTo>
                    <a:pt x="215" y="97"/>
                  </a:lnTo>
                  <a:lnTo>
                    <a:pt x="215" y="97"/>
                  </a:lnTo>
                  <a:lnTo>
                    <a:pt x="215" y="97"/>
                  </a:lnTo>
                  <a:lnTo>
                    <a:pt x="215" y="98"/>
                  </a:lnTo>
                  <a:lnTo>
                    <a:pt x="215" y="98"/>
                  </a:lnTo>
                  <a:lnTo>
                    <a:pt x="216" y="98"/>
                  </a:lnTo>
                  <a:lnTo>
                    <a:pt x="217" y="100"/>
                  </a:lnTo>
                  <a:lnTo>
                    <a:pt x="218" y="101"/>
                  </a:lnTo>
                  <a:lnTo>
                    <a:pt x="219" y="101"/>
                  </a:lnTo>
                  <a:lnTo>
                    <a:pt x="219" y="101"/>
                  </a:lnTo>
                  <a:lnTo>
                    <a:pt x="219" y="101"/>
                  </a:lnTo>
                  <a:lnTo>
                    <a:pt x="219" y="101"/>
                  </a:lnTo>
                  <a:lnTo>
                    <a:pt x="219" y="101"/>
                  </a:lnTo>
                  <a:lnTo>
                    <a:pt x="219" y="102"/>
                  </a:lnTo>
                  <a:lnTo>
                    <a:pt x="219" y="102"/>
                  </a:lnTo>
                  <a:lnTo>
                    <a:pt x="219" y="102"/>
                  </a:lnTo>
                  <a:lnTo>
                    <a:pt x="219" y="102"/>
                  </a:lnTo>
                  <a:lnTo>
                    <a:pt x="219" y="102"/>
                  </a:lnTo>
                  <a:lnTo>
                    <a:pt x="218" y="105"/>
                  </a:lnTo>
                  <a:lnTo>
                    <a:pt x="218" y="104"/>
                  </a:lnTo>
                  <a:lnTo>
                    <a:pt x="220" y="103"/>
                  </a:lnTo>
                  <a:lnTo>
                    <a:pt x="220" y="102"/>
                  </a:lnTo>
                  <a:lnTo>
                    <a:pt x="221" y="102"/>
                  </a:lnTo>
                  <a:lnTo>
                    <a:pt x="221" y="102"/>
                  </a:lnTo>
                  <a:lnTo>
                    <a:pt x="221" y="102"/>
                  </a:lnTo>
                  <a:lnTo>
                    <a:pt x="222" y="102"/>
                  </a:lnTo>
                  <a:lnTo>
                    <a:pt x="222" y="102"/>
                  </a:lnTo>
                  <a:lnTo>
                    <a:pt x="222" y="102"/>
                  </a:lnTo>
                  <a:lnTo>
                    <a:pt x="222" y="102"/>
                  </a:lnTo>
                  <a:lnTo>
                    <a:pt x="223" y="102"/>
                  </a:lnTo>
                  <a:lnTo>
                    <a:pt x="223" y="102"/>
                  </a:lnTo>
                  <a:lnTo>
                    <a:pt x="223" y="101"/>
                  </a:lnTo>
                  <a:lnTo>
                    <a:pt x="223" y="100"/>
                  </a:lnTo>
                  <a:lnTo>
                    <a:pt x="223" y="100"/>
                  </a:lnTo>
                  <a:lnTo>
                    <a:pt x="223" y="99"/>
                  </a:lnTo>
                  <a:lnTo>
                    <a:pt x="223" y="99"/>
                  </a:lnTo>
                  <a:lnTo>
                    <a:pt x="223" y="99"/>
                  </a:lnTo>
                  <a:lnTo>
                    <a:pt x="223" y="97"/>
                  </a:lnTo>
                  <a:lnTo>
                    <a:pt x="224" y="96"/>
                  </a:lnTo>
                  <a:lnTo>
                    <a:pt x="227" y="96"/>
                  </a:lnTo>
                  <a:lnTo>
                    <a:pt x="229" y="96"/>
                  </a:lnTo>
                  <a:lnTo>
                    <a:pt x="231" y="97"/>
                  </a:lnTo>
                  <a:lnTo>
                    <a:pt x="234" y="100"/>
                  </a:lnTo>
                  <a:lnTo>
                    <a:pt x="235" y="102"/>
                  </a:lnTo>
                  <a:lnTo>
                    <a:pt x="236" y="105"/>
                  </a:lnTo>
                  <a:lnTo>
                    <a:pt x="237" y="105"/>
                  </a:lnTo>
                  <a:lnTo>
                    <a:pt x="237" y="105"/>
                  </a:lnTo>
                  <a:lnTo>
                    <a:pt x="238" y="105"/>
                  </a:lnTo>
                  <a:lnTo>
                    <a:pt x="238" y="105"/>
                  </a:lnTo>
                  <a:lnTo>
                    <a:pt x="238" y="105"/>
                  </a:lnTo>
                  <a:lnTo>
                    <a:pt x="240" y="104"/>
                  </a:lnTo>
                  <a:lnTo>
                    <a:pt x="241" y="104"/>
                  </a:lnTo>
                  <a:lnTo>
                    <a:pt x="242" y="103"/>
                  </a:lnTo>
                  <a:lnTo>
                    <a:pt x="242" y="103"/>
                  </a:lnTo>
                  <a:lnTo>
                    <a:pt x="242" y="103"/>
                  </a:lnTo>
                  <a:lnTo>
                    <a:pt x="242" y="103"/>
                  </a:lnTo>
                  <a:lnTo>
                    <a:pt x="242" y="103"/>
                  </a:lnTo>
                  <a:lnTo>
                    <a:pt x="242" y="102"/>
                  </a:lnTo>
                  <a:lnTo>
                    <a:pt x="242" y="102"/>
                  </a:lnTo>
                  <a:lnTo>
                    <a:pt x="242" y="102"/>
                  </a:lnTo>
                  <a:lnTo>
                    <a:pt x="242" y="102"/>
                  </a:lnTo>
                  <a:lnTo>
                    <a:pt x="242" y="101"/>
                  </a:lnTo>
                  <a:lnTo>
                    <a:pt x="242" y="101"/>
                  </a:lnTo>
                  <a:lnTo>
                    <a:pt x="242" y="101"/>
                  </a:lnTo>
                  <a:lnTo>
                    <a:pt x="242" y="101"/>
                  </a:lnTo>
                  <a:lnTo>
                    <a:pt x="242" y="101"/>
                  </a:lnTo>
                  <a:lnTo>
                    <a:pt x="242" y="104"/>
                  </a:lnTo>
                  <a:lnTo>
                    <a:pt x="242" y="104"/>
                  </a:lnTo>
                  <a:lnTo>
                    <a:pt x="242" y="104"/>
                  </a:lnTo>
                  <a:lnTo>
                    <a:pt x="242" y="105"/>
                  </a:lnTo>
                  <a:lnTo>
                    <a:pt x="242" y="105"/>
                  </a:lnTo>
                  <a:lnTo>
                    <a:pt x="243" y="107"/>
                  </a:lnTo>
                  <a:lnTo>
                    <a:pt x="244" y="109"/>
                  </a:lnTo>
                  <a:lnTo>
                    <a:pt x="246" y="110"/>
                  </a:lnTo>
                  <a:lnTo>
                    <a:pt x="247" y="110"/>
                  </a:lnTo>
                  <a:lnTo>
                    <a:pt x="246" y="112"/>
                  </a:lnTo>
                  <a:lnTo>
                    <a:pt x="247" y="114"/>
                  </a:lnTo>
                  <a:lnTo>
                    <a:pt x="247" y="114"/>
                  </a:lnTo>
                  <a:lnTo>
                    <a:pt x="247" y="114"/>
                  </a:lnTo>
                  <a:lnTo>
                    <a:pt x="248" y="114"/>
                  </a:lnTo>
                  <a:lnTo>
                    <a:pt x="249" y="114"/>
                  </a:lnTo>
                  <a:lnTo>
                    <a:pt x="250" y="114"/>
                  </a:lnTo>
                  <a:lnTo>
                    <a:pt x="250" y="114"/>
                  </a:lnTo>
                  <a:lnTo>
                    <a:pt x="250" y="115"/>
                  </a:lnTo>
                  <a:lnTo>
                    <a:pt x="252" y="116"/>
                  </a:lnTo>
                  <a:lnTo>
                    <a:pt x="253" y="116"/>
                  </a:lnTo>
                  <a:lnTo>
                    <a:pt x="253" y="117"/>
                  </a:lnTo>
                  <a:lnTo>
                    <a:pt x="253" y="117"/>
                  </a:lnTo>
                  <a:lnTo>
                    <a:pt x="252" y="117"/>
                  </a:lnTo>
                  <a:lnTo>
                    <a:pt x="252" y="117"/>
                  </a:lnTo>
                  <a:lnTo>
                    <a:pt x="253" y="117"/>
                  </a:lnTo>
                  <a:lnTo>
                    <a:pt x="253" y="118"/>
                  </a:lnTo>
                  <a:lnTo>
                    <a:pt x="253" y="118"/>
                  </a:lnTo>
                  <a:lnTo>
                    <a:pt x="254" y="119"/>
                  </a:lnTo>
                  <a:lnTo>
                    <a:pt x="255" y="119"/>
                  </a:lnTo>
                  <a:lnTo>
                    <a:pt x="255" y="120"/>
                  </a:lnTo>
                  <a:lnTo>
                    <a:pt x="256" y="120"/>
                  </a:lnTo>
                  <a:lnTo>
                    <a:pt x="256" y="120"/>
                  </a:lnTo>
                  <a:lnTo>
                    <a:pt x="257" y="120"/>
                  </a:lnTo>
                  <a:lnTo>
                    <a:pt x="258" y="120"/>
                  </a:lnTo>
                  <a:lnTo>
                    <a:pt x="259" y="120"/>
                  </a:lnTo>
                  <a:lnTo>
                    <a:pt x="260" y="119"/>
                  </a:lnTo>
                  <a:lnTo>
                    <a:pt x="261" y="119"/>
                  </a:lnTo>
                  <a:lnTo>
                    <a:pt x="265" y="119"/>
                  </a:lnTo>
                  <a:lnTo>
                    <a:pt x="266" y="119"/>
                  </a:lnTo>
                  <a:lnTo>
                    <a:pt x="268" y="120"/>
                  </a:lnTo>
                  <a:lnTo>
                    <a:pt x="268" y="120"/>
                  </a:lnTo>
                  <a:lnTo>
                    <a:pt x="268" y="120"/>
                  </a:lnTo>
                  <a:lnTo>
                    <a:pt x="271" y="122"/>
                  </a:lnTo>
                  <a:lnTo>
                    <a:pt x="274" y="124"/>
                  </a:lnTo>
                  <a:lnTo>
                    <a:pt x="276" y="125"/>
                  </a:lnTo>
                  <a:lnTo>
                    <a:pt x="281" y="128"/>
                  </a:lnTo>
                  <a:lnTo>
                    <a:pt x="279" y="129"/>
                  </a:lnTo>
                  <a:lnTo>
                    <a:pt x="279" y="129"/>
                  </a:lnTo>
                  <a:lnTo>
                    <a:pt x="279" y="129"/>
                  </a:lnTo>
                  <a:lnTo>
                    <a:pt x="279" y="129"/>
                  </a:lnTo>
                  <a:lnTo>
                    <a:pt x="278" y="130"/>
                  </a:lnTo>
                  <a:lnTo>
                    <a:pt x="278" y="130"/>
                  </a:lnTo>
                  <a:lnTo>
                    <a:pt x="278" y="131"/>
                  </a:lnTo>
                  <a:lnTo>
                    <a:pt x="278" y="131"/>
                  </a:lnTo>
                  <a:lnTo>
                    <a:pt x="278" y="131"/>
                  </a:lnTo>
                  <a:lnTo>
                    <a:pt x="278" y="131"/>
                  </a:lnTo>
                  <a:lnTo>
                    <a:pt x="276" y="139"/>
                  </a:lnTo>
                  <a:lnTo>
                    <a:pt x="276" y="140"/>
                  </a:lnTo>
                  <a:lnTo>
                    <a:pt x="276" y="141"/>
                  </a:lnTo>
                  <a:lnTo>
                    <a:pt x="276" y="144"/>
                  </a:lnTo>
                  <a:lnTo>
                    <a:pt x="276" y="144"/>
                  </a:lnTo>
                  <a:lnTo>
                    <a:pt x="276" y="144"/>
                  </a:lnTo>
                  <a:lnTo>
                    <a:pt x="276" y="144"/>
                  </a:lnTo>
                  <a:lnTo>
                    <a:pt x="276" y="145"/>
                  </a:lnTo>
                  <a:lnTo>
                    <a:pt x="276" y="146"/>
                  </a:lnTo>
                  <a:lnTo>
                    <a:pt x="277" y="147"/>
                  </a:lnTo>
                  <a:lnTo>
                    <a:pt x="277" y="147"/>
                  </a:lnTo>
                  <a:lnTo>
                    <a:pt x="278" y="147"/>
                  </a:lnTo>
                  <a:lnTo>
                    <a:pt x="278" y="147"/>
                  </a:lnTo>
                  <a:lnTo>
                    <a:pt x="279" y="147"/>
                  </a:lnTo>
                  <a:lnTo>
                    <a:pt x="279" y="147"/>
                  </a:lnTo>
                  <a:lnTo>
                    <a:pt x="279" y="147"/>
                  </a:lnTo>
                  <a:lnTo>
                    <a:pt x="279" y="148"/>
                  </a:lnTo>
                  <a:lnTo>
                    <a:pt x="279" y="149"/>
                  </a:lnTo>
                  <a:lnTo>
                    <a:pt x="279" y="150"/>
                  </a:lnTo>
                  <a:lnTo>
                    <a:pt x="279" y="150"/>
                  </a:lnTo>
                  <a:lnTo>
                    <a:pt x="279" y="150"/>
                  </a:lnTo>
                  <a:lnTo>
                    <a:pt x="279" y="150"/>
                  </a:lnTo>
                  <a:lnTo>
                    <a:pt x="279" y="150"/>
                  </a:lnTo>
                  <a:lnTo>
                    <a:pt x="279" y="150"/>
                  </a:lnTo>
                  <a:lnTo>
                    <a:pt x="279" y="151"/>
                  </a:lnTo>
                  <a:lnTo>
                    <a:pt x="279" y="151"/>
                  </a:lnTo>
                  <a:lnTo>
                    <a:pt x="279" y="151"/>
                  </a:lnTo>
                  <a:lnTo>
                    <a:pt x="279" y="152"/>
                  </a:lnTo>
                  <a:lnTo>
                    <a:pt x="279" y="152"/>
                  </a:lnTo>
                  <a:lnTo>
                    <a:pt x="279" y="153"/>
                  </a:lnTo>
                  <a:lnTo>
                    <a:pt x="279" y="153"/>
                  </a:lnTo>
                  <a:lnTo>
                    <a:pt x="279" y="153"/>
                  </a:lnTo>
                  <a:lnTo>
                    <a:pt x="279" y="153"/>
                  </a:lnTo>
                  <a:lnTo>
                    <a:pt x="279" y="153"/>
                  </a:lnTo>
                  <a:lnTo>
                    <a:pt x="279" y="153"/>
                  </a:lnTo>
                  <a:lnTo>
                    <a:pt x="279" y="153"/>
                  </a:lnTo>
                  <a:lnTo>
                    <a:pt x="279" y="153"/>
                  </a:lnTo>
                  <a:lnTo>
                    <a:pt x="279" y="153"/>
                  </a:lnTo>
                  <a:lnTo>
                    <a:pt x="279" y="153"/>
                  </a:lnTo>
                  <a:lnTo>
                    <a:pt x="279" y="153"/>
                  </a:lnTo>
                  <a:lnTo>
                    <a:pt x="279" y="154"/>
                  </a:lnTo>
                  <a:lnTo>
                    <a:pt x="279" y="154"/>
                  </a:lnTo>
                  <a:lnTo>
                    <a:pt x="279" y="154"/>
                  </a:lnTo>
                  <a:lnTo>
                    <a:pt x="279" y="154"/>
                  </a:lnTo>
                  <a:lnTo>
                    <a:pt x="279" y="154"/>
                  </a:lnTo>
                  <a:lnTo>
                    <a:pt x="279" y="154"/>
                  </a:lnTo>
                  <a:lnTo>
                    <a:pt x="279" y="154"/>
                  </a:lnTo>
                  <a:lnTo>
                    <a:pt x="279" y="155"/>
                  </a:lnTo>
                  <a:lnTo>
                    <a:pt x="279" y="155"/>
                  </a:lnTo>
                  <a:lnTo>
                    <a:pt x="279" y="155"/>
                  </a:lnTo>
                  <a:lnTo>
                    <a:pt x="279" y="156"/>
                  </a:lnTo>
                  <a:lnTo>
                    <a:pt x="279" y="156"/>
                  </a:lnTo>
                  <a:lnTo>
                    <a:pt x="279" y="156"/>
                  </a:lnTo>
                  <a:lnTo>
                    <a:pt x="279" y="157"/>
                  </a:lnTo>
                  <a:lnTo>
                    <a:pt x="280" y="157"/>
                  </a:lnTo>
                  <a:lnTo>
                    <a:pt x="280" y="158"/>
                  </a:lnTo>
                  <a:lnTo>
                    <a:pt x="279" y="160"/>
                  </a:lnTo>
                  <a:lnTo>
                    <a:pt x="278" y="162"/>
                  </a:lnTo>
                  <a:lnTo>
                    <a:pt x="278" y="162"/>
                  </a:lnTo>
                  <a:lnTo>
                    <a:pt x="278" y="162"/>
                  </a:lnTo>
                  <a:lnTo>
                    <a:pt x="278" y="162"/>
                  </a:lnTo>
                  <a:lnTo>
                    <a:pt x="278" y="163"/>
                  </a:lnTo>
                  <a:lnTo>
                    <a:pt x="278" y="164"/>
                  </a:lnTo>
                  <a:lnTo>
                    <a:pt x="278" y="165"/>
                  </a:lnTo>
                  <a:lnTo>
                    <a:pt x="278" y="166"/>
                  </a:lnTo>
                  <a:lnTo>
                    <a:pt x="277" y="167"/>
                  </a:lnTo>
                  <a:lnTo>
                    <a:pt x="277" y="167"/>
                  </a:lnTo>
                  <a:lnTo>
                    <a:pt x="277" y="167"/>
                  </a:lnTo>
                  <a:lnTo>
                    <a:pt x="277" y="167"/>
                  </a:lnTo>
                  <a:lnTo>
                    <a:pt x="277" y="167"/>
                  </a:lnTo>
                  <a:lnTo>
                    <a:pt x="277" y="167"/>
                  </a:lnTo>
                  <a:lnTo>
                    <a:pt x="277" y="167"/>
                  </a:lnTo>
                  <a:lnTo>
                    <a:pt x="277" y="167"/>
                  </a:lnTo>
                  <a:lnTo>
                    <a:pt x="277" y="167"/>
                  </a:lnTo>
                  <a:lnTo>
                    <a:pt x="277" y="167"/>
                  </a:lnTo>
                  <a:lnTo>
                    <a:pt x="276" y="168"/>
                  </a:lnTo>
                  <a:lnTo>
                    <a:pt x="276" y="168"/>
                  </a:lnTo>
                  <a:lnTo>
                    <a:pt x="276" y="168"/>
                  </a:lnTo>
                  <a:lnTo>
                    <a:pt x="275" y="170"/>
                  </a:lnTo>
                  <a:lnTo>
                    <a:pt x="274" y="173"/>
                  </a:lnTo>
                  <a:lnTo>
                    <a:pt x="273" y="175"/>
                  </a:lnTo>
                  <a:lnTo>
                    <a:pt x="273" y="175"/>
                  </a:lnTo>
                  <a:lnTo>
                    <a:pt x="272" y="180"/>
                  </a:lnTo>
                  <a:lnTo>
                    <a:pt x="271" y="180"/>
                  </a:lnTo>
                  <a:lnTo>
                    <a:pt x="271" y="181"/>
                  </a:lnTo>
                  <a:lnTo>
                    <a:pt x="270" y="184"/>
                  </a:lnTo>
                  <a:lnTo>
                    <a:pt x="270" y="184"/>
                  </a:lnTo>
                  <a:lnTo>
                    <a:pt x="270" y="185"/>
                  </a:lnTo>
                  <a:lnTo>
                    <a:pt x="269" y="188"/>
                  </a:lnTo>
                  <a:lnTo>
                    <a:pt x="268" y="188"/>
                  </a:lnTo>
                  <a:lnTo>
                    <a:pt x="268" y="188"/>
                  </a:lnTo>
                  <a:lnTo>
                    <a:pt x="268" y="190"/>
                  </a:lnTo>
                  <a:lnTo>
                    <a:pt x="268" y="191"/>
                  </a:lnTo>
                  <a:lnTo>
                    <a:pt x="267" y="196"/>
                  </a:lnTo>
                  <a:lnTo>
                    <a:pt x="267" y="198"/>
                  </a:lnTo>
                  <a:lnTo>
                    <a:pt x="267" y="198"/>
                  </a:lnTo>
                  <a:lnTo>
                    <a:pt x="267" y="204"/>
                  </a:lnTo>
                  <a:lnTo>
                    <a:pt x="267" y="204"/>
                  </a:lnTo>
                  <a:lnTo>
                    <a:pt x="267" y="204"/>
                  </a:lnTo>
                  <a:lnTo>
                    <a:pt x="268" y="205"/>
                  </a:lnTo>
                  <a:lnTo>
                    <a:pt x="268" y="205"/>
                  </a:lnTo>
                  <a:lnTo>
                    <a:pt x="268" y="205"/>
                  </a:lnTo>
                  <a:lnTo>
                    <a:pt x="268" y="206"/>
                  </a:lnTo>
                  <a:lnTo>
                    <a:pt x="268" y="206"/>
                  </a:lnTo>
                  <a:lnTo>
                    <a:pt x="268" y="207"/>
                  </a:lnTo>
                  <a:lnTo>
                    <a:pt x="269" y="208"/>
                  </a:lnTo>
                  <a:lnTo>
                    <a:pt x="269" y="208"/>
                  </a:lnTo>
                  <a:lnTo>
                    <a:pt x="269" y="209"/>
                  </a:lnTo>
                  <a:lnTo>
                    <a:pt x="271" y="210"/>
                  </a:lnTo>
                  <a:lnTo>
                    <a:pt x="271" y="210"/>
                  </a:lnTo>
                  <a:lnTo>
                    <a:pt x="271" y="210"/>
                  </a:lnTo>
                  <a:lnTo>
                    <a:pt x="272" y="210"/>
                  </a:lnTo>
                  <a:lnTo>
                    <a:pt x="272" y="210"/>
                  </a:lnTo>
                  <a:lnTo>
                    <a:pt x="272" y="210"/>
                  </a:lnTo>
                  <a:lnTo>
                    <a:pt x="272" y="210"/>
                  </a:lnTo>
                  <a:lnTo>
                    <a:pt x="273" y="210"/>
                  </a:lnTo>
                  <a:lnTo>
                    <a:pt x="273" y="210"/>
                  </a:lnTo>
                  <a:lnTo>
                    <a:pt x="273" y="210"/>
                  </a:lnTo>
                  <a:lnTo>
                    <a:pt x="273" y="210"/>
                  </a:lnTo>
                  <a:lnTo>
                    <a:pt x="275" y="212"/>
                  </a:lnTo>
                  <a:lnTo>
                    <a:pt x="276" y="213"/>
                  </a:lnTo>
                  <a:lnTo>
                    <a:pt x="277" y="214"/>
                  </a:lnTo>
                  <a:lnTo>
                    <a:pt x="277" y="215"/>
                  </a:lnTo>
                  <a:lnTo>
                    <a:pt x="277" y="216"/>
                  </a:lnTo>
                  <a:lnTo>
                    <a:pt x="277" y="216"/>
                  </a:lnTo>
                  <a:lnTo>
                    <a:pt x="277" y="216"/>
                  </a:lnTo>
                  <a:lnTo>
                    <a:pt x="275" y="216"/>
                  </a:lnTo>
                  <a:lnTo>
                    <a:pt x="275" y="216"/>
                  </a:lnTo>
                  <a:lnTo>
                    <a:pt x="274" y="216"/>
                  </a:lnTo>
                  <a:lnTo>
                    <a:pt x="274" y="215"/>
                  </a:lnTo>
                  <a:lnTo>
                    <a:pt x="274" y="215"/>
                  </a:lnTo>
                  <a:lnTo>
                    <a:pt x="274" y="215"/>
                  </a:lnTo>
                  <a:lnTo>
                    <a:pt x="274" y="215"/>
                  </a:lnTo>
                  <a:lnTo>
                    <a:pt x="274" y="215"/>
                  </a:lnTo>
                  <a:lnTo>
                    <a:pt x="274" y="215"/>
                  </a:lnTo>
                  <a:lnTo>
                    <a:pt x="274" y="215"/>
                  </a:lnTo>
                  <a:lnTo>
                    <a:pt x="274" y="215"/>
                  </a:lnTo>
                  <a:lnTo>
                    <a:pt x="274" y="215"/>
                  </a:lnTo>
                  <a:lnTo>
                    <a:pt x="274" y="215"/>
                  </a:lnTo>
                  <a:lnTo>
                    <a:pt x="274" y="215"/>
                  </a:lnTo>
                  <a:lnTo>
                    <a:pt x="271" y="215"/>
                  </a:lnTo>
                  <a:lnTo>
                    <a:pt x="271" y="215"/>
                  </a:lnTo>
                  <a:lnTo>
                    <a:pt x="271" y="215"/>
                  </a:lnTo>
                  <a:lnTo>
                    <a:pt x="270" y="216"/>
                  </a:lnTo>
                  <a:lnTo>
                    <a:pt x="270" y="216"/>
                  </a:lnTo>
                  <a:lnTo>
                    <a:pt x="269" y="217"/>
                  </a:lnTo>
                  <a:lnTo>
                    <a:pt x="269" y="217"/>
                  </a:lnTo>
                  <a:lnTo>
                    <a:pt x="269" y="217"/>
                  </a:lnTo>
                  <a:lnTo>
                    <a:pt x="268" y="218"/>
                  </a:lnTo>
                  <a:lnTo>
                    <a:pt x="268" y="218"/>
                  </a:lnTo>
                  <a:lnTo>
                    <a:pt x="268" y="218"/>
                  </a:lnTo>
                  <a:lnTo>
                    <a:pt x="268" y="218"/>
                  </a:lnTo>
                  <a:lnTo>
                    <a:pt x="267" y="220"/>
                  </a:lnTo>
                  <a:lnTo>
                    <a:pt x="266" y="222"/>
                  </a:lnTo>
                  <a:lnTo>
                    <a:pt x="266" y="222"/>
                  </a:lnTo>
                  <a:lnTo>
                    <a:pt x="265" y="223"/>
                  </a:lnTo>
                  <a:lnTo>
                    <a:pt x="265" y="223"/>
                  </a:lnTo>
                  <a:lnTo>
                    <a:pt x="265" y="223"/>
                  </a:lnTo>
                  <a:lnTo>
                    <a:pt x="265" y="223"/>
                  </a:lnTo>
                  <a:lnTo>
                    <a:pt x="265" y="224"/>
                  </a:lnTo>
                  <a:lnTo>
                    <a:pt x="264" y="225"/>
                  </a:lnTo>
                  <a:lnTo>
                    <a:pt x="263" y="227"/>
                  </a:lnTo>
                  <a:lnTo>
                    <a:pt x="263" y="227"/>
                  </a:lnTo>
                  <a:lnTo>
                    <a:pt x="261" y="230"/>
                  </a:lnTo>
                  <a:lnTo>
                    <a:pt x="261" y="231"/>
                  </a:lnTo>
                  <a:lnTo>
                    <a:pt x="260" y="233"/>
                  </a:lnTo>
                  <a:lnTo>
                    <a:pt x="260" y="234"/>
                  </a:lnTo>
                  <a:lnTo>
                    <a:pt x="260" y="234"/>
                  </a:lnTo>
                  <a:lnTo>
                    <a:pt x="260" y="235"/>
                  </a:lnTo>
                  <a:lnTo>
                    <a:pt x="260" y="236"/>
                  </a:lnTo>
                  <a:lnTo>
                    <a:pt x="260" y="236"/>
                  </a:lnTo>
                  <a:lnTo>
                    <a:pt x="260" y="236"/>
                  </a:lnTo>
                  <a:lnTo>
                    <a:pt x="260" y="238"/>
                  </a:lnTo>
                  <a:lnTo>
                    <a:pt x="260" y="239"/>
                  </a:lnTo>
                  <a:lnTo>
                    <a:pt x="259" y="240"/>
                  </a:lnTo>
                  <a:lnTo>
                    <a:pt x="259" y="241"/>
                  </a:lnTo>
                  <a:lnTo>
                    <a:pt x="259" y="244"/>
                  </a:lnTo>
                  <a:lnTo>
                    <a:pt x="259" y="244"/>
                  </a:lnTo>
                  <a:lnTo>
                    <a:pt x="259" y="246"/>
                  </a:lnTo>
                  <a:lnTo>
                    <a:pt x="259" y="247"/>
                  </a:lnTo>
                  <a:lnTo>
                    <a:pt x="259" y="247"/>
                  </a:lnTo>
                  <a:lnTo>
                    <a:pt x="258" y="249"/>
                  </a:lnTo>
                  <a:lnTo>
                    <a:pt x="258" y="250"/>
                  </a:lnTo>
                  <a:lnTo>
                    <a:pt x="258" y="250"/>
                  </a:lnTo>
                  <a:lnTo>
                    <a:pt x="258" y="251"/>
                  </a:lnTo>
                  <a:lnTo>
                    <a:pt x="258" y="252"/>
                  </a:lnTo>
                  <a:lnTo>
                    <a:pt x="258" y="253"/>
                  </a:lnTo>
                  <a:lnTo>
                    <a:pt x="259" y="253"/>
                  </a:lnTo>
                  <a:lnTo>
                    <a:pt x="260" y="254"/>
                  </a:lnTo>
                  <a:lnTo>
                    <a:pt x="260" y="254"/>
                  </a:lnTo>
                  <a:lnTo>
                    <a:pt x="260" y="254"/>
                  </a:lnTo>
                  <a:lnTo>
                    <a:pt x="260" y="254"/>
                  </a:lnTo>
                  <a:lnTo>
                    <a:pt x="260" y="254"/>
                  </a:lnTo>
                  <a:lnTo>
                    <a:pt x="261" y="254"/>
                  </a:lnTo>
                  <a:lnTo>
                    <a:pt x="261" y="254"/>
                  </a:lnTo>
                  <a:lnTo>
                    <a:pt x="261" y="254"/>
                  </a:lnTo>
                  <a:lnTo>
                    <a:pt x="261" y="254"/>
                  </a:lnTo>
                  <a:lnTo>
                    <a:pt x="261" y="254"/>
                  </a:lnTo>
                  <a:lnTo>
                    <a:pt x="261" y="254"/>
                  </a:lnTo>
                  <a:lnTo>
                    <a:pt x="261" y="254"/>
                  </a:lnTo>
                  <a:lnTo>
                    <a:pt x="262" y="254"/>
                  </a:lnTo>
                  <a:lnTo>
                    <a:pt x="262" y="255"/>
                  </a:lnTo>
                  <a:lnTo>
                    <a:pt x="262" y="255"/>
                  </a:lnTo>
                  <a:lnTo>
                    <a:pt x="262" y="255"/>
                  </a:lnTo>
                  <a:lnTo>
                    <a:pt x="262" y="255"/>
                  </a:lnTo>
                  <a:lnTo>
                    <a:pt x="262" y="257"/>
                  </a:lnTo>
                  <a:lnTo>
                    <a:pt x="262" y="258"/>
                  </a:lnTo>
                  <a:lnTo>
                    <a:pt x="262" y="258"/>
                  </a:lnTo>
                  <a:lnTo>
                    <a:pt x="261" y="259"/>
                  </a:lnTo>
                  <a:lnTo>
                    <a:pt x="260" y="259"/>
                  </a:lnTo>
                  <a:lnTo>
                    <a:pt x="259" y="264"/>
                  </a:lnTo>
                  <a:lnTo>
                    <a:pt x="259" y="265"/>
                  </a:lnTo>
                  <a:lnTo>
                    <a:pt x="259" y="265"/>
                  </a:lnTo>
                  <a:lnTo>
                    <a:pt x="260" y="265"/>
                  </a:lnTo>
                  <a:lnTo>
                    <a:pt x="260" y="265"/>
                  </a:lnTo>
                  <a:lnTo>
                    <a:pt x="260" y="266"/>
                  </a:lnTo>
                  <a:lnTo>
                    <a:pt x="259" y="266"/>
                  </a:lnTo>
                  <a:lnTo>
                    <a:pt x="259" y="268"/>
                  </a:lnTo>
                  <a:lnTo>
                    <a:pt x="259" y="269"/>
                  </a:lnTo>
                  <a:lnTo>
                    <a:pt x="259" y="269"/>
                  </a:lnTo>
                  <a:lnTo>
                    <a:pt x="259" y="269"/>
                  </a:lnTo>
                  <a:lnTo>
                    <a:pt x="259" y="269"/>
                  </a:lnTo>
                  <a:lnTo>
                    <a:pt x="258" y="271"/>
                  </a:lnTo>
                  <a:lnTo>
                    <a:pt x="257" y="272"/>
                  </a:lnTo>
                  <a:lnTo>
                    <a:pt x="254" y="273"/>
                  </a:lnTo>
                  <a:lnTo>
                    <a:pt x="253" y="273"/>
                  </a:lnTo>
                  <a:lnTo>
                    <a:pt x="252" y="272"/>
                  </a:lnTo>
                  <a:lnTo>
                    <a:pt x="252" y="272"/>
                  </a:lnTo>
                  <a:lnTo>
                    <a:pt x="252" y="272"/>
                  </a:lnTo>
                  <a:lnTo>
                    <a:pt x="252" y="273"/>
                  </a:lnTo>
                  <a:lnTo>
                    <a:pt x="250" y="274"/>
                  </a:lnTo>
                  <a:lnTo>
                    <a:pt x="250" y="274"/>
                  </a:lnTo>
                  <a:lnTo>
                    <a:pt x="249" y="275"/>
                  </a:lnTo>
                  <a:lnTo>
                    <a:pt x="248" y="276"/>
                  </a:lnTo>
                  <a:lnTo>
                    <a:pt x="248" y="277"/>
                  </a:lnTo>
                  <a:lnTo>
                    <a:pt x="247" y="277"/>
                  </a:lnTo>
                  <a:lnTo>
                    <a:pt x="247" y="278"/>
                  </a:lnTo>
                  <a:lnTo>
                    <a:pt x="247" y="278"/>
                  </a:lnTo>
                  <a:lnTo>
                    <a:pt x="247" y="278"/>
                  </a:lnTo>
                  <a:lnTo>
                    <a:pt x="247" y="278"/>
                  </a:lnTo>
                  <a:lnTo>
                    <a:pt x="247" y="278"/>
                  </a:lnTo>
                  <a:lnTo>
                    <a:pt x="247" y="279"/>
                  </a:lnTo>
                  <a:lnTo>
                    <a:pt x="247" y="279"/>
                  </a:lnTo>
                  <a:lnTo>
                    <a:pt x="246" y="279"/>
                  </a:lnTo>
                  <a:lnTo>
                    <a:pt x="246" y="279"/>
                  </a:lnTo>
                  <a:lnTo>
                    <a:pt x="246" y="279"/>
                  </a:lnTo>
                  <a:lnTo>
                    <a:pt x="246" y="282"/>
                  </a:lnTo>
                  <a:lnTo>
                    <a:pt x="246" y="282"/>
                  </a:lnTo>
                  <a:lnTo>
                    <a:pt x="246" y="282"/>
                  </a:lnTo>
                  <a:lnTo>
                    <a:pt x="247" y="283"/>
                  </a:lnTo>
                  <a:lnTo>
                    <a:pt x="247" y="284"/>
                  </a:lnTo>
                  <a:lnTo>
                    <a:pt x="248" y="286"/>
                  </a:lnTo>
                  <a:lnTo>
                    <a:pt x="248" y="286"/>
                  </a:lnTo>
                  <a:lnTo>
                    <a:pt x="248" y="286"/>
                  </a:lnTo>
                  <a:lnTo>
                    <a:pt x="248" y="286"/>
                  </a:lnTo>
                  <a:lnTo>
                    <a:pt x="248" y="286"/>
                  </a:lnTo>
                  <a:lnTo>
                    <a:pt x="248" y="286"/>
                  </a:lnTo>
                  <a:lnTo>
                    <a:pt x="248" y="286"/>
                  </a:lnTo>
                  <a:lnTo>
                    <a:pt x="245" y="284"/>
                  </a:lnTo>
                  <a:lnTo>
                    <a:pt x="244" y="283"/>
                  </a:lnTo>
                  <a:lnTo>
                    <a:pt x="243" y="280"/>
                  </a:lnTo>
                  <a:lnTo>
                    <a:pt x="243" y="278"/>
                  </a:lnTo>
                  <a:lnTo>
                    <a:pt x="243" y="278"/>
                  </a:lnTo>
                  <a:lnTo>
                    <a:pt x="243" y="277"/>
                  </a:lnTo>
                  <a:lnTo>
                    <a:pt x="243" y="277"/>
                  </a:lnTo>
                  <a:lnTo>
                    <a:pt x="243" y="277"/>
                  </a:lnTo>
                  <a:lnTo>
                    <a:pt x="243" y="277"/>
                  </a:lnTo>
                  <a:lnTo>
                    <a:pt x="243" y="277"/>
                  </a:lnTo>
                  <a:lnTo>
                    <a:pt x="243" y="278"/>
                  </a:lnTo>
                  <a:lnTo>
                    <a:pt x="243" y="278"/>
                  </a:lnTo>
                  <a:lnTo>
                    <a:pt x="243" y="278"/>
                  </a:lnTo>
                  <a:lnTo>
                    <a:pt x="243" y="278"/>
                  </a:lnTo>
                  <a:lnTo>
                    <a:pt x="243" y="278"/>
                  </a:lnTo>
                  <a:lnTo>
                    <a:pt x="243" y="278"/>
                  </a:lnTo>
                  <a:lnTo>
                    <a:pt x="243" y="278"/>
                  </a:lnTo>
                  <a:lnTo>
                    <a:pt x="244" y="278"/>
                  </a:lnTo>
                  <a:lnTo>
                    <a:pt x="244" y="278"/>
                  </a:lnTo>
                  <a:lnTo>
                    <a:pt x="244" y="277"/>
                  </a:lnTo>
                  <a:lnTo>
                    <a:pt x="244" y="276"/>
                  </a:lnTo>
                  <a:lnTo>
                    <a:pt x="244" y="275"/>
                  </a:lnTo>
                  <a:lnTo>
                    <a:pt x="244" y="275"/>
                  </a:lnTo>
                  <a:lnTo>
                    <a:pt x="244" y="275"/>
                  </a:lnTo>
                  <a:lnTo>
                    <a:pt x="244" y="275"/>
                  </a:lnTo>
                  <a:lnTo>
                    <a:pt x="243" y="275"/>
                  </a:lnTo>
                  <a:lnTo>
                    <a:pt x="243" y="275"/>
                  </a:lnTo>
                  <a:lnTo>
                    <a:pt x="243" y="274"/>
                  </a:lnTo>
                  <a:lnTo>
                    <a:pt x="243" y="274"/>
                  </a:lnTo>
                  <a:lnTo>
                    <a:pt x="242" y="274"/>
                  </a:lnTo>
                  <a:lnTo>
                    <a:pt x="242" y="273"/>
                  </a:lnTo>
                  <a:lnTo>
                    <a:pt x="242" y="273"/>
                  </a:lnTo>
                  <a:lnTo>
                    <a:pt x="242" y="273"/>
                  </a:lnTo>
                  <a:lnTo>
                    <a:pt x="242" y="273"/>
                  </a:lnTo>
                  <a:lnTo>
                    <a:pt x="242" y="273"/>
                  </a:lnTo>
                  <a:lnTo>
                    <a:pt x="238" y="272"/>
                  </a:lnTo>
                  <a:lnTo>
                    <a:pt x="238" y="272"/>
                  </a:lnTo>
                  <a:lnTo>
                    <a:pt x="238" y="272"/>
                  </a:lnTo>
                  <a:lnTo>
                    <a:pt x="238" y="272"/>
                  </a:lnTo>
                  <a:lnTo>
                    <a:pt x="237" y="272"/>
                  </a:lnTo>
                  <a:lnTo>
                    <a:pt x="237" y="272"/>
                  </a:lnTo>
                  <a:lnTo>
                    <a:pt x="237" y="272"/>
                  </a:lnTo>
                  <a:lnTo>
                    <a:pt x="234" y="273"/>
                  </a:lnTo>
                  <a:lnTo>
                    <a:pt x="230" y="274"/>
                  </a:lnTo>
                  <a:lnTo>
                    <a:pt x="227" y="275"/>
                  </a:lnTo>
                  <a:lnTo>
                    <a:pt x="227" y="275"/>
                  </a:lnTo>
                  <a:lnTo>
                    <a:pt x="226" y="275"/>
                  </a:lnTo>
                  <a:lnTo>
                    <a:pt x="226" y="275"/>
                  </a:lnTo>
                  <a:lnTo>
                    <a:pt x="226" y="275"/>
                  </a:lnTo>
                  <a:lnTo>
                    <a:pt x="226" y="275"/>
                  </a:lnTo>
                  <a:lnTo>
                    <a:pt x="226" y="275"/>
                  </a:lnTo>
                  <a:lnTo>
                    <a:pt x="226" y="275"/>
                  </a:lnTo>
                  <a:lnTo>
                    <a:pt x="225" y="275"/>
                  </a:lnTo>
                  <a:lnTo>
                    <a:pt x="225" y="275"/>
                  </a:lnTo>
                  <a:lnTo>
                    <a:pt x="225" y="275"/>
                  </a:lnTo>
                  <a:lnTo>
                    <a:pt x="225" y="275"/>
                  </a:lnTo>
                  <a:lnTo>
                    <a:pt x="225" y="275"/>
                  </a:lnTo>
                  <a:lnTo>
                    <a:pt x="225" y="275"/>
                  </a:lnTo>
                  <a:lnTo>
                    <a:pt x="225" y="275"/>
                  </a:lnTo>
                  <a:lnTo>
                    <a:pt x="225" y="275"/>
                  </a:lnTo>
                  <a:lnTo>
                    <a:pt x="225" y="275"/>
                  </a:lnTo>
                  <a:lnTo>
                    <a:pt x="225" y="275"/>
                  </a:lnTo>
                  <a:lnTo>
                    <a:pt x="225" y="275"/>
                  </a:lnTo>
                  <a:lnTo>
                    <a:pt x="225" y="275"/>
                  </a:lnTo>
                  <a:lnTo>
                    <a:pt x="225" y="276"/>
                  </a:lnTo>
                  <a:lnTo>
                    <a:pt x="225" y="276"/>
                  </a:lnTo>
                  <a:lnTo>
                    <a:pt x="225" y="276"/>
                  </a:lnTo>
                  <a:lnTo>
                    <a:pt x="225" y="276"/>
                  </a:lnTo>
                  <a:lnTo>
                    <a:pt x="225" y="276"/>
                  </a:lnTo>
                  <a:lnTo>
                    <a:pt x="225" y="276"/>
                  </a:lnTo>
                  <a:lnTo>
                    <a:pt x="224" y="276"/>
                  </a:lnTo>
                  <a:lnTo>
                    <a:pt x="224" y="276"/>
                  </a:lnTo>
                  <a:lnTo>
                    <a:pt x="224" y="276"/>
                  </a:lnTo>
                  <a:lnTo>
                    <a:pt x="224" y="276"/>
                  </a:lnTo>
                  <a:lnTo>
                    <a:pt x="224" y="276"/>
                  </a:lnTo>
                  <a:lnTo>
                    <a:pt x="224" y="276"/>
                  </a:lnTo>
                  <a:lnTo>
                    <a:pt x="224" y="276"/>
                  </a:lnTo>
                  <a:lnTo>
                    <a:pt x="224" y="276"/>
                  </a:lnTo>
                  <a:lnTo>
                    <a:pt x="224" y="276"/>
                  </a:lnTo>
                  <a:lnTo>
                    <a:pt x="224" y="276"/>
                  </a:lnTo>
                  <a:lnTo>
                    <a:pt x="224" y="276"/>
                  </a:lnTo>
                  <a:lnTo>
                    <a:pt x="224" y="275"/>
                  </a:lnTo>
                  <a:lnTo>
                    <a:pt x="224" y="275"/>
                  </a:lnTo>
                  <a:lnTo>
                    <a:pt x="224" y="275"/>
                  </a:lnTo>
                  <a:lnTo>
                    <a:pt x="224" y="275"/>
                  </a:lnTo>
                  <a:lnTo>
                    <a:pt x="224" y="275"/>
                  </a:lnTo>
                  <a:lnTo>
                    <a:pt x="223" y="275"/>
                  </a:lnTo>
                  <a:lnTo>
                    <a:pt x="223" y="275"/>
                  </a:lnTo>
                  <a:lnTo>
                    <a:pt x="223" y="275"/>
                  </a:lnTo>
                  <a:lnTo>
                    <a:pt x="223" y="275"/>
                  </a:lnTo>
                  <a:lnTo>
                    <a:pt x="223" y="275"/>
                  </a:lnTo>
                  <a:lnTo>
                    <a:pt x="223" y="275"/>
                  </a:lnTo>
                  <a:lnTo>
                    <a:pt x="223" y="275"/>
                  </a:lnTo>
                  <a:lnTo>
                    <a:pt x="223" y="275"/>
                  </a:lnTo>
                  <a:lnTo>
                    <a:pt x="223" y="275"/>
                  </a:lnTo>
                  <a:lnTo>
                    <a:pt x="223" y="275"/>
                  </a:lnTo>
                  <a:lnTo>
                    <a:pt x="223" y="275"/>
                  </a:lnTo>
                  <a:lnTo>
                    <a:pt x="223" y="275"/>
                  </a:lnTo>
                  <a:lnTo>
                    <a:pt x="223" y="274"/>
                  </a:lnTo>
                  <a:lnTo>
                    <a:pt x="223" y="274"/>
                  </a:lnTo>
                  <a:lnTo>
                    <a:pt x="223" y="274"/>
                  </a:lnTo>
                  <a:lnTo>
                    <a:pt x="223" y="274"/>
                  </a:lnTo>
                  <a:lnTo>
                    <a:pt x="223" y="274"/>
                  </a:lnTo>
                  <a:lnTo>
                    <a:pt x="223" y="274"/>
                  </a:lnTo>
                  <a:lnTo>
                    <a:pt x="223" y="274"/>
                  </a:lnTo>
                  <a:lnTo>
                    <a:pt x="223" y="274"/>
                  </a:lnTo>
                  <a:lnTo>
                    <a:pt x="223" y="274"/>
                  </a:lnTo>
                  <a:lnTo>
                    <a:pt x="223" y="274"/>
                  </a:lnTo>
                  <a:lnTo>
                    <a:pt x="223" y="274"/>
                  </a:lnTo>
                  <a:lnTo>
                    <a:pt x="223" y="274"/>
                  </a:lnTo>
                  <a:lnTo>
                    <a:pt x="223" y="274"/>
                  </a:lnTo>
                  <a:lnTo>
                    <a:pt x="223" y="274"/>
                  </a:lnTo>
                  <a:lnTo>
                    <a:pt x="223" y="273"/>
                  </a:lnTo>
                  <a:lnTo>
                    <a:pt x="223" y="273"/>
                  </a:lnTo>
                  <a:lnTo>
                    <a:pt x="223" y="273"/>
                  </a:lnTo>
                  <a:lnTo>
                    <a:pt x="223" y="273"/>
                  </a:lnTo>
                  <a:lnTo>
                    <a:pt x="223" y="273"/>
                  </a:lnTo>
                  <a:lnTo>
                    <a:pt x="223" y="273"/>
                  </a:lnTo>
                  <a:lnTo>
                    <a:pt x="223" y="273"/>
                  </a:lnTo>
                  <a:lnTo>
                    <a:pt x="223" y="273"/>
                  </a:lnTo>
                  <a:lnTo>
                    <a:pt x="223" y="273"/>
                  </a:lnTo>
                  <a:lnTo>
                    <a:pt x="223" y="273"/>
                  </a:lnTo>
                  <a:lnTo>
                    <a:pt x="223" y="273"/>
                  </a:lnTo>
                  <a:lnTo>
                    <a:pt x="223" y="272"/>
                  </a:lnTo>
                  <a:lnTo>
                    <a:pt x="222" y="272"/>
                  </a:lnTo>
                  <a:lnTo>
                    <a:pt x="222" y="272"/>
                  </a:lnTo>
                  <a:lnTo>
                    <a:pt x="221" y="272"/>
                  </a:lnTo>
                  <a:lnTo>
                    <a:pt x="221" y="272"/>
                  </a:lnTo>
                  <a:lnTo>
                    <a:pt x="218" y="271"/>
                  </a:lnTo>
                  <a:lnTo>
                    <a:pt x="218" y="270"/>
                  </a:lnTo>
                  <a:lnTo>
                    <a:pt x="217" y="269"/>
                  </a:lnTo>
                  <a:lnTo>
                    <a:pt x="216" y="269"/>
                  </a:lnTo>
                  <a:lnTo>
                    <a:pt x="216" y="269"/>
                  </a:lnTo>
                  <a:lnTo>
                    <a:pt x="216" y="269"/>
                  </a:lnTo>
                  <a:lnTo>
                    <a:pt x="216" y="269"/>
                  </a:lnTo>
                  <a:lnTo>
                    <a:pt x="216" y="268"/>
                  </a:lnTo>
                  <a:lnTo>
                    <a:pt x="215" y="268"/>
                  </a:lnTo>
                  <a:lnTo>
                    <a:pt x="215" y="268"/>
                  </a:lnTo>
                  <a:lnTo>
                    <a:pt x="215" y="269"/>
                  </a:lnTo>
                  <a:lnTo>
                    <a:pt x="215" y="270"/>
                  </a:lnTo>
                  <a:lnTo>
                    <a:pt x="215" y="270"/>
                  </a:lnTo>
                  <a:lnTo>
                    <a:pt x="215" y="270"/>
                  </a:lnTo>
                  <a:lnTo>
                    <a:pt x="215" y="270"/>
                  </a:lnTo>
                  <a:lnTo>
                    <a:pt x="214" y="270"/>
                  </a:lnTo>
                  <a:lnTo>
                    <a:pt x="213" y="269"/>
                  </a:lnTo>
                  <a:lnTo>
                    <a:pt x="212" y="269"/>
                  </a:lnTo>
                  <a:lnTo>
                    <a:pt x="212" y="268"/>
                  </a:lnTo>
                  <a:lnTo>
                    <a:pt x="212" y="268"/>
                  </a:lnTo>
                  <a:lnTo>
                    <a:pt x="212" y="268"/>
                  </a:lnTo>
                  <a:lnTo>
                    <a:pt x="212" y="267"/>
                  </a:lnTo>
                  <a:lnTo>
                    <a:pt x="212" y="267"/>
                  </a:lnTo>
                  <a:lnTo>
                    <a:pt x="212" y="264"/>
                  </a:lnTo>
                  <a:lnTo>
                    <a:pt x="210" y="263"/>
                  </a:lnTo>
                  <a:lnTo>
                    <a:pt x="210" y="262"/>
                  </a:lnTo>
                  <a:lnTo>
                    <a:pt x="209" y="261"/>
                  </a:lnTo>
                  <a:lnTo>
                    <a:pt x="207" y="259"/>
                  </a:lnTo>
                  <a:lnTo>
                    <a:pt x="207" y="259"/>
                  </a:lnTo>
                  <a:lnTo>
                    <a:pt x="206" y="259"/>
                  </a:lnTo>
                  <a:lnTo>
                    <a:pt x="206" y="259"/>
                  </a:lnTo>
                  <a:lnTo>
                    <a:pt x="206" y="258"/>
                  </a:lnTo>
                  <a:lnTo>
                    <a:pt x="206" y="258"/>
                  </a:lnTo>
                  <a:lnTo>
                    <a:pt x="206" y="258"/>
                  </a:lnTo>
                  <a:lnTo>
                    <a:pt x="206" y="258"/>
                  </a:lnTo>
                  <a:lnTo>
                    <a:pt x="206" y="258"/>
                  </a:lnTo>
                  <a:lnTo>
                    <a:pt x="205" y="257"/>
                  </a:lnTo>
                  <a:lnTo>
                    <a:pt x="204" y="257"/>
                  </a:lnTo>
                  <a:lnTo>
                    <a:pt x="204" y="257"/>
                  </a:lnTo>
                  <a:lnTo>
                    <a:pt x="204" y="257"/>
                  </a:lnTo>
                  <a:lnTo>
                    <a:pt x="203" y="257"/>
                  </a:lnTo>
                  <a:lnTo>
                    <a:pt x="202" y="257"/>
                  </a:lnTo>
                  <a:lnTo>
                    <a:pt x="202" y="257"/>
                  </a:lnTo>
                  <a:lnTo>
                    <a:pt x="202" y="257"/>
                  </a:lnTo>
                  <a:lnTo>
                    <a:pt x="202" y="257"/>
                  </a:lnTo>
                  <a:lnTo>
                    <a:pt x="202" y="257"/>
                  </a:lnTo>
                  <a:lnTo>
                    <a:pt x="202" y="257"/>
                  </a:lnTo>
                  <a:lnTo>
                    <a:pt x="202" y="257"/>
                  </a:lnTo>
                  <a:lnTo>
                    <a:pt x="201" y="257"/>
                  </a:lnTo>
                  <a:lnTo>
                    <a:pt x="201" y="257"/>
                  </a:lnTo>
                  <a:lnTo>
                    <a:pt x="200" y="256"/>
                  </a:lnTo>
                  <a:lnTo>
                    <a:pt x="200" y="256"/>
                  </a:lnTo>
                  <a:lnTo>
                    <a:pt x="200" y="256"/>
                  </a:lnTo>
                  <a:lnTo>
                    <a:pt x="198" y="254"/>
                  </a:lnTo>
                  <a:lnTo>
                    <a:pt x="198" y="254"/>
                  </a:lnTo>
                  <a:lnTo>
                    <a:pt x="198" y="254"/>
                  </a:lnTo>
                  <a:lnTo>
                    <a:pt x="198" y="254"/>
                  </a:lnTo>
                  <a:lnTo>
                    <a:pt x="196" y="251"/>
                  </a:lnTo>
                  <a:lnTo>
                    <a:pt x="193" y="248"/>
                  </a:lnTo>
                  <a:lnTo>
                    <a:pt x="193" y="248"/>
                  </a:lnTo>
                  <a:lnTo>
                    <a:pt x="193" y="248"/>
                  </a:lnTo>
                  <a:lnTo>
                    <a:pt x="193" y="248"/>
                  </a:lnTo>
                  <a:lnTo>
                    <a:pt x="193" y="248"/>
                  </a:lnTo>
                  <a:lnTo>
                    <a:pt x="193" y="248"/>
                  </a:lnTo>
                  <a:lnTo>
                    <a:pt x="193" y="248"/>
                  </a:lnTo>
                  <a:lnTo>
                    <a:pt x="193" y="248"/>
                  </a:lnTo>
                  <a:lnTo>
                    <a:pt x="193" y="248"/>
                  </a:lnTo>
                  <a:lnTo>
                    <a:pt x="193" y="248"/>
                  </a:lnTo>
                  <a:lnTo>
                    <a:pt x="192" y="248"/>
                  </a:lnTo>
                  <a:lnTo>
                    <a:pt x="192" y="248"/>
                  </a:lnTo>
                  <a:lnTo>
                    <a:pt x="192" y="248"/>
                  </a:lnTo>
                  <a:lnTo>
                    <a:pt x="190" y="247"/>
                  </a:lnTo>
                  <a:lnTo>
                    <a:pt x="190" y="247"/>
                  </a:lnTo>
                  <a:lnTo>
                    <a:pt x="190" y="247"/>
                  </a:lnTo>
                  <a:lnTo>
                    <a:pt x="190" y="247"/>
                  </a:lnTo>
                  <a:lnTo>
                    <a:pt x="190" y="248"/>
                  </a:lnTo>
                  <a:lnTo>
                    <a:pt x="190" y="248"/>
                  </a:lnTo>
                  <a:lnTo>
                    <a:pt x="190" y="248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70" name="Freeform 612"/>
            <p:cNvSpPr>
              <a:spLocks/>
            </p:cNvSpPr>
            <p:nvPr/>
          </p:nvSpPr>
          <p:spPr bwMode="auto">
            <a:xfrm>
              <a:off x="1779758" y="4260352"/>
              <a:ext cx="5887" cy="8831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0 h 3"/>
                <a:gd name="T4" fmla="*/ 1 w 2"/>
                <a:gd name="T5" fmla="*/ 0 h 3"/>
                <a:gd name="T6" fmla="*/ 1 w 2"/>
                <a:gd name="T7" fmla="*/ 0 h 3"/>
                <a:gd name="T8" fmla="*/ 1 w 2"/>
                <a:gd name="T9" fmla="*/ 0 h 3"/>
                <a:gd name="T10" fmla="*/ 1 w 2"/>
                <a:gd name="T11" fmla="*/ 0 h 3"/>
                <a:gd name="T12" fmla="*/ 1 w 2"/>
                <a:gd name="T13" fmla="*/ 0 h 3"/>
                <a:gd name="T14" fmla="*/ 2 w 2"/>
                <a:gd name="T15" fmla="*/ 1 h 3"/>
                <a:gd name="T16" fmla="*/ 2 w 2"/>
                <a:gd name="T17" fmla="*/ 1 h 3"/>
                <a:gd name="T18" fmla="*/ 2 w 2"/>
                <a:gd name="T19" fmla="*/ 1 h 3"/>
                <a:gd name="T20" fmla="*/ 2 w 2"/>
                <a:gd name="T21" fmla="*/ 1 h 3"/>
                <a:gd name="T22" fmla="*/ 2 w 2"/>
                <a:gd name="T23" fmla="*/ 1 h 3"/>
                <a:gd name="T24" fmla="*/ 2 w 2"/>
                <a:gd name="T25" fmla="*/ 2 h 3"/>
                <a:gd name="T26" fmla="*/ 2 w 2"/>
                <a:gd name="T27" fmla="*/ 3 h 3"/>
                <a:gd name="T28" fmla="*/ 2 w 2"/>
                <a:gd name="T29" fmla="*/ 3 h 3"/>
                <a:gd name="T30" fmla="*/ 2 w 2"/>
                <a:gd name="T31" fmla="*/ 3 h 3"/>
                <a:gd name="T32" fmla="*/ 2 w 2"/>
                <a:gd name="T33" fmla="*/ 3 h 3"/>
                <a:gd name="T34" fmla="*/ 2 w 2"/>
                <a:gd name="T35" fmla="*/ 3 h 3"/>
                <a:gd name="T36" fmla="*/ 2 w 2"/>
                <a:gd name="T37" fmla="*/ 3 h 3"/>
                <a:gd name="T38" fmla="*/ 1 w 2"/>
                <a:gd name="T39" fmla="*/ 3 h 3"/>
                <a:gd name="T40" fmla="*/ 1 w 2"/>
                <a:gd name="T41" fmla="*/ 3 h 3"/>
                <a:gd name="T42" fmla="*/ 0 w 2"/>
                <a:gd name="T43" fmla="*/ 2 h 3"/>
                <a:gd name="T44" fmla="*/ 0 w 2"/>
                <a:gd name="T45" fmla="*/ 2 h 3"/>
                <a:gd name="T46" fmla="*/ 0 w 2"/>
                <a:gd name="T47" fmla="*/ 1 h 3"/>
                <a:gd name="T48" fmla="*/ 0 w 2"/>
                <a:gd name="T49" fmla="*/ 1 h 3"/>
                <a:gd name="T50" fmla="*/ 0 w 2"/>
                <a:gd name="T51" fmla="*/ 0 h 3"/>
                <a:gd name="T52" fmla="*/ 0 w 2"/>
                <a:gd name="T53" fmla="*/ 0 h 3"/>
                <a:gd name="T54" fmla="*/ 0 w 2"/>
                <a:gd name="T55" fmla="*/ 0 h 3"/>
                <a:gd name="T56" fmla="*/ 0 w 2"/>
                <a:gd name="T57" fmla="*/ 0 h 3"/>
                <a:gd name="T58" fmla="*/ 0 w 2"/>
                <a:gd name="T5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71" name="Freeform 613"/>
            <p:cNvSpPr>
              <a:spLocks/>
            </p:cNvSpPr>
            <p:nvPr/>
          </p:nvSpPr>
          <p:spPr bwMode="auto">
            <a:xfrm>
              <a:off x="1838624" y="4204428"/>
              <a:ext cx="2945" cy="11773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4 h 4"/>
                <a:gd name="T6" fmla="*/ 0 w 1"/>
                <a:gd name="T7" fmla="*/ 4 h 4"/>
                <a:gd name="T8" fmla="*/ 0 w 1"/>
                <a:gd name="T9" fmla="*/ 4 h 4"/>
                <a:gd name="T10" fmla="*/ 0 w 1"/>
                <a:gd name="T11" fmla="*/ 4 h 4"/>
                <a:gd name="T12" fmla="*/ 0 w 1"/>
                <a:gd name="T13" fmla="*/ 3 h 4"/>
                <a:gd name="T14" fmla="*/ 0 w 1"/>
                <a:gd name="T15" fmla="*/ 2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1 h 4"/>
                <a:gd name="T22" fmla="*/ 0 w 1"/>
                <a:gd name="T23" fmla="*/ 0 h 4"/>
                <a:gd name="T24" fmla="*/ 1 w 1"/>
                <a:gd name="T25" fmla="*/ 0 h 4"/>
                <a:gd name="T26" fmla="*/ 1 w 1"/>
                <a:gd name="T27" fmla="*/ 0 h 4"/>
                <a:gd name="T28" fmla="*/ 1 w 1"/>
                <a:gd name="T29" fmla="*/ 0 h 4"/>
                <a:gd name="T30" fmla="*/ 1 w 1"/>
                <a:gd name="T31" fmla="*/ 0 h 4"/>
                <a:gd name="T32" fmla="*/ 1 w 1"/>
                <a:gd name="T33" fmla="*/ 0 h 4"/>
                <a:gd name="T34" fmla="*/ 1 w 1"/>
                <a:gd name="T35" fmla="*/ 0 h 4"/>
                <a:gd name="T36" fmla="*/ 1 w 1"/>
                <a:gd name="T37" fmla="*/ 1 h 4"/>
                <a:gd name="T38" fmla="*/ 1 w 1"/>
                <a:gd name="T39" fmla="*/ 2 h 4"/>
                <a:gd name="T40" fmla="*/ 1 w 1"/>
                <a:gd name="T41" fmla="*/ 3 h 4"/>
                <a:gd name="T42" fmla="*/ 1 w 1"/>
                <a:gd name="T43" fmla="*/ 4 h 4"/>
                <a:gd name="T44" fmla="*/ 1 w 1"/>
                <a:gd name="T45" fmla="*/ 4 h 4"/>
                <a:gd name="T46" fmla="*/ 1 w 1"/>
                <a:gd name="T4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72" name="Freeform 614"/>
            <p:cNvSpPr>
              <a:spLocks/>
            </p:cNvSpPr>
            <p:nvPr/>
          </p:nvSpPr>
          <p:spPr bwMode="auto">
            <a:xfrm>
              <a:off x="1132226" y="4439894"/>
              <a:ext cx="2945" cy="294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1 h 1"/>
                <a:gd name="T16" fmla="*/ 0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1 w 1"/>
                <a:gd name="T23" fmla="*/ 0 h 1"/>
                <a:gd name="T24" fmla="*/ 1 w 1"/>
                <a:gd name="T25" fmla="*/ 0 h 1"/>
                <a:gd name="T26" fmla="*/ 1 w 1"/>
                <a:gd name="T27" fmla="*/ 0 h 1"/>
                <a:gd name="T28" fmla="*/ 1 w 1"/>
                <a:gd name="T29" fmla="*/ 0 h 1"/>
                <a:gd name="T30" fmla="*/ 1 w 1"/>
                <a:gd name="T31" fmla="*/ 0 h 1"/>
                <a:gd name="T32" fmla="*/ 1 w 1"/>
                <a:gd name="T3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73" name="Freeform 615"/>
            <p:cNvSpPr>
              <a:spLocks/>
            </p:cNvSpPr>
            <p:nvPr/>
          </p:nvSpPr>
          <p:spPr bwMode="auto">
            <a:xfrm>
              <a:off x="1208752" y="4463440"/>
              <a:ext cx="2945" cy="294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1 w 1"/>
                <a:gd name="T23" fmla="*/ 0 h 1"/>
                <a:gd name="T24" fmla="*/ 1 w 1"/>
                <a:gd name="T25" fmla="*/ 1 h 1"/>
                <a:gd name="T26" fmla="*/ 1 w 1"/>
                <a:gd name="T27" fmla="*/ 1 h 1"/>
                <a:gd name="T28" fmla="*/ 1 w 1"/>
                <a:gd name="T29" fmla="*/ 1 h 1"/>
                <a:gd name="T30" fmla="*/ 1 w 1"/>
                <a:gd name="T3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74" name="Freeform 616"/>
            <p:cNvSpPr>
              <a:spLocks/>
            </p:cNvSpPr>
            <p:nvPr/>
          </p:nvSpPr>
          <p:spPr bwMode="auto">
            <a:xfrm>
              <a:off x="1838624" y="4201486"/>
              <a:ext cx="2945" cy="294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1 w 1"/>
                <a:gd name="T23" fmla="*/ 0 h 1"/>
                <a:gd name="T24" fmla="*/ 1 w 1"/>
                <a:gd name="T25" fmla="*/ 0 h 1"/>
                <a:gd name="T26" fmla="*/ 0 w 1"/>
                <a:gd name="T27" fmla="*/ 0 h 1"/>
                <a:gd name="T28" fmla="*/ 0 w 1"/>
                <a:gd name="T29" fmla="*/ 1 h 1"/>
                <a:gd name="T30" fmla="*/ 0 w 1"/>
                <a:gd name="T3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75" name="Freeform 617"/>
            <p:cNvSpPr>
              <a:spLocks/>
            </p:cNvSpPr>
            <p:nvPr/>
          </p:nvSpPr>
          <p:spPr bwMode="auto">
            <a:xfrm>
              <a:off x="1385352" y="4348652"/>
              <a:ext cx="0" cy="2945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  <a:gd name="T4" fmla="*/ 1 h 1"/>
                <a:gd name="T5" fmla="*/ 1 h 1"/>
                <a:gd name="T6" fmla="*/ 1 h 1"/>
                <a:gd name="T7" fmla="*/ 0 h 1"/>
                <a:gd name="T8" fmla="*/ 0 h 1"/>
                <a:gd name="T9" fmla="*/ 0 h 1"/>
                <a:gd name="T10" fmla="*/ 0 h 1"/>
                <a:gd name="T11" fmla="*/ 0 h 1"/>
                <a:gd name="T12" fmla="*/ 0 h 1"/>
                <a:gd name="T13" fmla="*/ 0 h 1"/>
                <a:gd name="T14" fmla="*/ 0 h 1"/>
                <a:gd name="T15" fmla="*/ 1 h 1"/>
                <a:gd name="T16" fmla="*/ 1 h 1"/>
                <a:gd name="T17" fmla="*/ 1 h 1"/>
                <a:gd name="T18" fmla="*/ 1 h 1"/>
                <a:gd name="T19" fmla="*/ 1 h 1"/>
                <a:gd name="T20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76" name="Freeform 618"/>
            <p:cNvSpPr>
              <a:spLocks/>
            </p:cNvSpPr>
            <p:nvPr/>
          </p:nvSpPr>
          <p:spPr bwMode="auto">
            <a:xfrm>
              <a:off x="1273506" y="4457554"/>
              <a:ext cx="0" cy="2945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0 h 1"/>
                <a:gd name="T5" fmla="*/ 0 h 1"/>
                <a:gd name="T6" fmla="*/ 0 h 1"/>
                <a:gd name="T7" fmla="*/ 0 h 1"/>
                <a:gd name="T8" fmla="*/ 0 h 1"/>
                <a:gd name="T9" fmla="*/ 0 h 1"/>
                <a:gd name="T10" fmla="*/ 0 h 1"/>
                <a:gd name="T11" fmla="*/ 0 h 1"/>
                <a:gd name="T12" fmla="*/ 1 h 1"/>
                <a:gd name="T13" fmla="*/ 1 h 1"/>
                <a:gd name="T14" fmla="*/ 1 h 1"/>
                <a:gd name="T15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77" name="Freeform 619"/>
            <p:cNvSpPr>
              <a:spLocks/>
            </p:cNvSpPr>
            <p:nvPr/>
          </p:nvSpPr>
          <p:spPr bwMode="auto">
            <a:xfrm>
              <a:off x="1788589" y="4266238"/>
              <a:ext cx="0" cy="2945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  <a:gd name="T4" fmla="*/ 1 h 1"/>
                <a:gd name="T5" fmla="*/ 1 h 1"/>
                <a:gd name="T6" fmla="*/ 1 h 1"/>
                <a:gd name="T7" fmla="*/ 1 h 1"/>
                <a:gd name="T8" fmla="*/ 1 h 1"/>
                <a:gd name="T9" fmla="*/ 1 h 1"/>
                <a:gd name="T10" fmla="*/ 1 h 1"/>
                <a:gd name="T11" fmla="*/ 1 h 1"/>
                <a:gd name="T12" fmla="*/ 1 h 1"/>
                <a:gd name="T13" fmla="*/ 0 h 1"/>
                <a:gd name="T14" fmla="*/ 1 h 1"/>
                <a:gd name="T15" fmla="*/ 1 h 1"/>
                <a:gd name="T16" fmla="*/ 1 h 1"/>
                <a:gd name="T17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78" name="Freeform 620"/>
            <p:cNvSpPr>
              <a:spLocks/>
            </p:cNvSpPr>
            <p:nvPr/>
          </p:nvSpPr>
          <p:spPr bwMode="auto">
            <a:xfrm>
              <a:off x="1838624" y="4198541"/>
              <a:ext cx="2945" cy="294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1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1 h 1"/>
                <a:gd name="T16" fmla="*/ 1 w 1"/>
                <a:gd name="T17" fmla="*/ 1 h 1"/>
                <a:gd name="T18" fmla="*/ 1 w 1"/>
                <a:gd name="T19" fmla="*/ 1 h 1"/>
                <a:gd name="T20" fmla="*/ 1 w 1"/>
                <a:gd name="T2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79" name="Freeform 621"/>
            <p:cNvSpPr>
              <a:spLocks/>
            </p:cNvSpPr>
            <p:nvPr/>
          </p:nvSpPr>
          <p:spPr bwMode="auto">
            <a:xfrm>
              <a:off x="1838624" y="4198541"/>
              <a:ext cx="294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0 w 1"/>
                <a:gd name="T10" fmla="*/ 0 w 1"/>
                <a:gd name="T11" fmla="*/ 0 w 1"/>
                <a:gd name="T12" fmla="*/ 0 w 1"/>
                <a:gd name="T13" fmla="*/ 0 w 1"/>
                <a:gd name="T14" fmla="*/ 0 w 1"/>
                <a:gd name="T15" fmla="*/ 0 w 1"/>
                <a:gd name="T16" fmla="*/ 1 w 1"/>
                <a:gd name="T17" fmla="*/ 1 w 1"/>
                <a:gd name="T1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80" name="Freeform 622"/>
            <p:cNvSpPr>
              <a:spLocks/>
            </p:cNvSpPr>
            <p:nvPr/>
          </p:nvSpPr>
          <p:spPr bwMode="auto">
            <a:xfrm>
              <a:off x="1785644" y="426918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81" name="Freeform 623"/>
            <p:cNvSpPr>
              <a:spLocks/>
            </p:cNvSpPr>
            <p:nvPr/>
          </p:nvSpPr>
          <p:spPr bwMode="auto">
            <a:xfrm>
              <a:off x="1220526" y="4475214"/>
              <a:ext cx="2945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1 w 1"/>
                <a:gd name="T4" fmla="*/ 0 w 1"/>
                <a:gd name="T5" fmla="*/ 0 w 1"/>
                <a:gd name="T6" fmla="*/ 1 w 1"/>
                <a:gd name="T7" fmla="*/ 1 w 1"/>
                <a:gd name="T8" fmla="*/ 1 w 1"/>
                <a:gd name="T9" fmla="*/ 1 w 1"/>
                <a:gd name="T10" fmla="*/ 1 w 1"/>
                <a:gd name="T11" fmla="*/ 1 w 1"/>
                <a:gd name="T12" fmla="*/ 1 w 1"/>
                <a:gd name="T13" fmla="*/ 1 w 1"/>
                <a:gd name="T14" fmla="*/ 1 w 1"/>
                <a:gd name="T15" fmla="*/ 1 w 1"/>
                <a:gd name="T16" fmla="*/ 1 w 1"/>
                <a:gd name="T17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82" name="Freeform 624"/>
            <p:cNvSpPr>
              <a:spLocks/>
            </p:cNvSpPr>
            <p:nvPr/>
          </p:nvSpPr>
          <p:spPr bwMode="auto">
            <a:xfrm>
              <a:off x="1788589" y="4266238"/>
              <a:ext cx="2945" cy="294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1 w 1"/>
                <a:gd name="T15" fmla="*/ 0 h 1"/>
                <a:gd name="T16" fmla="*/ 1 w 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83" name="Freeform 625"/>
            <p:cNvSpPr>
              <a:spLocks/>
            </p:cNvSpPr>
            <p:nvPr/>
          </p:nvSpPr>
          <p:spPr bwMode="auto">
            <a:xfrm>
              <a:off x="1173432" y="4439894"/>
              <a:ext cx="0" cy="2945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  <a:gd name="T4" fmla="*/ 0 h 1"/>
                <a:gd name="T5" fmla="*/ 0 h 1"/>
                <a:gd name="T6" fmla="*/ 0 h 1"/>
                <a:gd name="T7" fmla="*/ 0 h 1"/>
                <a:gd name="T8" fmla="*/ 0 h 1"/>
                <a:gd name="T9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84" name="Freeform 626"/>
            <p:cNvSpPr>
              <a:spLocks/>
            </p:cNvSpPr>
            <p:nvPr/>
          </p:nvSpPr>
          <p:spPr bwMode="auto">
            <a:xfrm>
              <a:off x="1879831" y="3815909"/>
              <a:ext cx="0" cy="2945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  <a:gd name="T4" fmla="*/ 0 h 1"/>
                <a:gd name="T5" fmla="*/ 1 h 1"/>
                <a:gd name="T6" fmla="*/ 1 h 1"/>
                <a:gd name="T7" fmla="*/ 1 h 1"/>
                <a:gd name="T8" fmla="*/ 1 h 1"/>
                <a:gd name="T9" fmla="*/ 1 h 1"/>
                <a:gd name="T10" fmla="*/ 1 h 1"/>
                <a:gd name="T11" fmla="*/ 1 h 1"/>
                <a:gd name="T1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85" name="Freeform 627"/>
            <p:cNvSpPr>
              <a:spLocks/>
            </p:cNvSpPr>
            <p:nvPr/>
          </p:nvSpPr>
          <p:spPr bwMode="auto">
            <a:xfrm>
              <a:off x="1252904" y="447521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86" name="Freeform 628"/>
            <p:cNvSpPr>
              <a:spLocks/>
            </p:cNvSpPr>
            <p:nvPr/>
          </p:nvSpPr>
          <p:spPr bwMode="auto">
            <a:xfrm>
              <a:off x="1220526" y="447521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87" name="Freeform 629"/>
            <p:cNvSpPr>
              <a:spLocks/>
            </p:cNvSpPr>
            <p:nvPr/>
          </p:nvSpPr>
          <p:spPr bwMode="auto">
            <a:xfrm>
              <a:off x="1879831" y="3815909"/>
              <a:ext cx="0" cy="2945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1 h 1"/>
                <a:gd name="T5" fmla="*/ 1 h 1"/>
                <a:gd name="T6" fmla="*/ 1 h 1"/>
                <a:gd name="T7" fmla="*/ 1 h 1"/>
                <a:gd name="T8" fmla="*/ 1 h 1"/>
                <a:gd name="T9" fmla="*/ 1 h 1"/>
                <a:gd name="T10" fmla="*/ 0 h 1"/>
                <a:gd name="T11" fmla="*/ 0 h 1"/>
                <a:gd name="T12" fmla="*/ 0 h 1"/>
                <a:gd name="T13" fmla="*/ 0 h 1"/>
                <a:gd name="T1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88" name="Freeform 630"/>
            <p:cNvSpPr>
              <a:spLocks/>
            </p:cNvSpPr>
            <p:nvPr/>
          </p:nvSpPr>
          <p:spPr bwMode="auto">
            <a:xfrm>
              <a:off x="1785644" y="42662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89" name="Freeform 631"/>
            <p:cNvSpPr>
              <a:spLocks/>
            </p:cNvSpPr>
            <p:nvPr/>
          </p:nvSpPr>
          <p:spPr bwMode="auto">
            <a:xfrm>
              <a:off x="1856284" y="4036659"/>
              <a:ext cx="0" cy="2945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  <a:gd name="T4" fmla="*/ 0 h 1"/>
                <a:gd name="T5" fmla="*/ 0 h 1"/>
                <a:gd name="T6" fmla="*/ 0 h 1"/>
                <a:gd name="T7" fmla="*/ 1 h 1"/>
                <a:gd name="T8" fmla="*/ 1 h 1"/>
                <a:gd name="T9" fmla="*/ 1 h 1"/>
                <a:gd name="T10" fmla="*/ 0 h 1"/>
                <a:gd name="T11" fmla="*/ 0 h 1"/>
                <a:gd name="T1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90" name="Freeform 632"/>
            <p:cNvSpPr>
              <a:spLocks/>
            </p:cNvSpPr>
            <p:nvPr/>
          </p:nvSpPr>
          <p:spPr bwMode="auto">
            <a:xfrm>
              <a:off x="1379466" y="436925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91" name="Rectangle 633"/>
            <p:cNvSpPr>
              <a:spLocks noChangeArrowheads="1"/>
            </p:cNvSpPr>
            <p:nvPr/>
          </p:nvSpPr>
          <p:spPr bwMode="auto">
            <a:xfrm>
              <a:off x="1458936" y="4145561"/>
              <a:ext cx="2945" cy="2945"/>
            </a:xfrm>
            <a:prstGeom prst="rect">
              <a:avLst/>
            </a:pr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92" name="Rectangle 634"/>
            <p:cNvSpPr>
              <a:spLocks noChangeArrowheads="1"/>
            </p:cNvSpPr>
            <p:nvPr/>
          </p:nvSpPr>
          <p:spPr bwMode="auto">
            <a:xfrm>
              <a:off x="1606102" y="4145561"/>
              <a:ext cx="2945" cy="2945"/>
            </a:xfrm>
            <a:prstGeom prst="rect">
              <a:avLst/>
            </a:pr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93" name="Freeform 636"/>
            <p:cNvSpPr>
              <a:spLocks noEditPoints="1"/>
            </p:cNvSpPr>
            <p:nvPr/>
          </p:nvSpPr>
          <p:spPr bwMode="auto">
            <a:xfrm>
              <a:off x="4531767" y="5063878"/>
              <a:ext cx="1112577" cy="697569"/>
            </a:xfrm>
            <a:custGeom>
              <a:avLst/>
              <a:gdLst>
                <a:gd name="T0" fmla="*/ 211 w 1950"/>
                <a:gd name="T1" fmla="*/ 86 h 1222"/>
                <a:gd name="T2" fmla="*/ 305 w 1950"/>
                <a:gd name="T3" fmla="*/ 87 h 1222"/>
                <a:gd name="T4" fmla="*/ 415 w 1950"/>
                <a:gd name="T5" fmla="*/ 71 h 1222"/>
                <a:gd name="T6" fmla="*/ 426 w 1950"/>
                <a:gd name="T7" fmla="*/ 50 h 1222"/>
                <a:gd name="T8" fmla="*/ 467 w 1950"/>
                <a:gd name="T9" fmla="*/ 46 h 1222"/>
                <a:gd name="T10" fmla="*/ 540 w 1950"/>
                <a:gd name="T11" fmla="*/ 42 h 1222"/>
                <a:gd name="T12" fmla="*/ 602 w 1950"/>
                <a:gd name="T13" fmla="*/ 141 h 1222"/>
                <a:gd name="T14" fmla="*/ 664 w 1950"/>
                <a:gd name="T15" fmla="*/ 218 h 1222"/>
                <a:gd name="T16" fmla="*/ 836 w 1950"/>
                <a:gd name="T17" fmla="*/ 189 h 1222"/>
                <a:gd name="T18" fmla="*/ 846 w 1950"/>
                <a:gd name="T19" fmla="*/ 244 h 1222"/>
                <a:gd name="T20" fmla="*/ 925 w 1950"/>
                <a:gd name="T21" fmla="*/ 332 h 1222"/>
                <a:gd name="T22" fmla="*/ 1034 w 1950"/>
                <a:gd name="T23" fmla="*/ 388 h 1222"/>
                <a:gd name="T24" fmla="*/ 1094 w 1950"/>
                <a:gd name="T25" fmla="*/ 410 h 1222"/>
                <a:gd name="T26" fmla="*/ 1238 w 1950"/>
                <a:gd name="T27" fmla="*/ 407 h 1222"/>
                <a:gd name="T28" fmla="*/ 1475 w 1950"/>
                <a:gd name="T29" fmla="*/ 302 h 1222"/>
                <a:gd name="T30" fmla="*/ 1551 w 1950"/>
                <a:gd name="T31" fmla="*/ 278 h 1222"/>
                <a:gd name="T32" fmla="*/ 1664 w 1950"/>
                <a:gd name="T33" fmla="*/ 317 h 1222"/>
                <a:gd name="T34" fmla="*/ 1754 w 1950"/>
                <a:gd name="T35" fmla="*/ 303 h 1222"/>
                <a:gd name="T36" fmla="*/ 1797 w 1950"/>
                <a:gd name="T37" fmla="*/ 350 h 1222"/>
                <a:gd name="T38" fmla="*/ 1865 w 1950"/>
                <a:gd name="T39" fmla="*/ 447 h 1222"/>
                <a:gd name="T40" fmla="*/ 1884 w 1950"/>
                <a:gd name="T41" fmla="*/ 483 h 1222"/>
                <a:gd name="T42" fmla="*/ 1905 w 1950"/>
                <a:gd name="T43" fmla="*/ 502 h 1222"/>
                <a:gd name="T44" fmla="*/ 1909 w 1950"/>
                <a:gd name="T45" fmla="*/ 573 h 1222"/>
                <a:gd name="T46" fmla="*/ 1903 w 1950"/>
                <a:gd name="T47" fmla="*/ 690 h 1222"/>
                <a:gd name="T48" fmla="*/ 1949 w 1950"/>
                <a:gd name="T49" fmla="*/ 789 h 1222"/>
                <a:gd name="T50" fmla="*/ 1869 w 1950"/>
                <a:gd name="T51" fmla="*/ 888 h 1222"/>
                <a:gd name="T52" fmla="*/ 1767 w 1950"/>
                <a:gd name="T53" fmla="*/ 947 h 1222"/>
                <a:gd name="T54" fmla="*/ 1716 w 1950"/>
                <a:gd name="T55" fmla="*/ 1016 h 1222"/>
                <a:gd name="T56" fmla="*/ 1645 w 1950"/>
                <a:gd name="T57" fmla="*/ 983 h 1222"/>
                <a:gd name="T58" fmla="*/ 1574 w 1950"/>
                <a:gd name="T59" fmla="*/ 1069 h 1222"/>
                <a:gd name="T60" fmla="*/ 1442 w 1950"/>
                <a:gd name="T61" fmla="*/ 1059 h 1222"/>
                <a:gd name="T62" fmla="*/ 1405 w 1950"/>
                <a:gd name="T63" fmla="*/ 1020 h 1222"/>
                <a:gd name="T64" fmla="*/ 1371 w 1950"/>
                <a:gd name="T65" fmla="*/ 949 h 1222"/>
                <a:gd name="T66" fmla="*/ 1275 w 1950"/>
                <a:gd name="T67" fmla="*/ 852 h 1222"/>
                <a:gd name="T68" fmla="*/ 1217 w 1950"/>
                <a:gd name="T69" fmla="*/ 904 h 1222"/>
                <a:gd name="T70" fmla="*/ 1154 w 1950"/>
                <a:gd name="T71" fmla="*/ 936 h 1222"/>
                <a:gd name="T72" fmla="*/ 1053 w 1950"/>
                <a:gd name="T73" fmla="*/ 987 h 1222"/>
                <a:gd name="T74" fmla="*/ 911 w 1950"/>
                <a:gd name="T75" fmla="*/ 1034 h 1222"/>
                <a:gd name="T76" fmla="*/ 769 w 1950"/>
                <a:gd name="T77" fmla="*/ 1000 h 1222"/>
                <a:gd name="T78" fmla="*/ 679 w 1950"/>
                <a:gd name="T79" fmla="*/ 1005 h 1222"/>
                <a:gd name="T80" fmla="*/ 683 w 1950"/>
                <a:gd name="T81" fmla="*/ 1081 h 1222"/>
                <a:gd name="T82" fmla="*/ 692 w 1950"/>
                <a:gd name="T83" fmla="*/ 1190 h 1222"/>
                <a:gd name="T84" fmla="*/ 608 w 1950"/>
                <a:gd name="T85" fmla="*/ 1185 h 1222"/>
                <a:gd name="T86" fmla="*/ 577 w 1950"/>
                <a:gd name="T87" fmla="*/ 1072 h 1222"/>
                <a:gd name="T88" fmla="*/ 537 w 1950"/>
                <a:gd name="T89" fmla="*/ 1046 h 1222"/>
                <a:gd name="T90" fmla="*/ 471 w 1950"/>
                <a:gd name="T91" fmla="*/ 1083 h 1222"/>
                <a:gd name="T92" fmla="*/ 384 w 1950"/>
                <a:gd name="T93" fmla="*/ 965 h 1222"/>
                <a:gd name="T94" fmla="*/ 229 w 1950"/>
                <a:gd name="T95" fmla="*/ 965 h 1222"/>
                <a:gd name="T96" fmla="*/ 144 w 1950"/>
                <a:gd name="T97" fmla="*/ 880 h 1222"/>
                <a:gd name="T98" fmla="*/ 193 w 1950"/>
                <a:gd name="T99" fmla="*/ 850 h 1222"/>
                <a:gd name="T100" fmla="*/ 230 w 1950"/>
                <a:gd name="T101" fmla="*/ 806 h 1222"/>
                <a:gd name="T102" fmla="*/ 234 w 1950"/>
                <a:gd name="T103" fmla="*/ 744 h 1222"/>
                <a:gd name="T104" fmla="*/ 137 w 1950"/>
                <a:gd name="T105" fmla="*/ 743 h 1222"/>
                <a:gd name="T106" fmla="*/ 44 w 1950"/>
                <a:gd name="T107" fmla="*/ 665 h 1222"/>
                <a:gd name="T108" fmla="*/ 0 w 1950"/>
                <a:gd name="T109" fmla="*/ 629 h 1222"/>
                <a:gd name="T110" fmla="*/ 94 w 1950"/>
                <a:gd name="T111" fmla="*/ 592 h 1222"/>
                <a:gd name="T112" fmla="*/ 163 w 1950"/>
                <a:gd name="T113" fmla="*/ 565 h 1222"/>
                <a:gd name="T114" fmla="*/ 108 w 1950"/>
                <a:gd name="T115" fmla="*/ 441 h 1222"/>
                <a:gd name="T116" fmla="*/ 84 w 1950"/>
                <a:gd name="T117" fmla="*/ 337 h 1222"/>
                <a:gd name="T118" fmla="*/ 179 w 1950"/>
                <a:gd name="T119" fmla="*/ 200 h 1222"/>
                <a:gd name="T120" fmla="*/ 181 w 1950"/>
                <a:gd name="T121" fmla="*/ 152 h 1222"/>
                <a:gd name="T122" fmla="*/ 1644 w 1950"/>
                <a:gd name="T123" fmla="*/ 925 h 1222"/>
                <a:gd name="T124" fmla="*/ 1644 w 1950"/>
                <a:gd name="T125" fmla="*/ 860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50" h="1222">
                  <a:moveTo>
                    <a:pt x="180" y="152"/>
                  </a:moveTo>
                  <a:lnTo>
                    <a:pt x="188" y="144"/>
                  </a:lnTo>
                  <a:lnTo>
                    <a:pt x="194" y="140"/>
                  </a:lnTo>
                  <a:lnTo>
                    <a:pt x="194" y="140"/>
                  </a:lnTo>
                  <a:lnTo>
                    <a:pt x="194" y="140"/>
                  </a:lnTo>
                  <a:lnTo>
                    <a:pt x="195" y="139"/>
                  </a:lnTo>
                  <a:lnTo>
                    <a:pt x="195" y="139"/>
                  </a:lnTo>
                  <a:lnTo>
                    <a:pt x="197" y="135"/>
                  </a:lnTo>
                  <a:lnTo>
                    <a:pt x="197" y="135"/>
                  </a:lnTo>
                  <a:lnTo>
                    <a:pt x="198" y="134"/>
                  </a:lnTo>
                  <a:lnTo>
                    <a:pt x="199" y="130"/>
                  </a:lnTo>
                  <a:lnTo>
                    <a:pt x="199" y="130"/>
                  </a:lnTo>
                  <a:lnTo>
                    <a:pt x="200" y="129"/>
                  </a:lnTo>
                  <a:lnTo>
                    <a:pt x="200" y="127"/>
                  </a:lnTo>
                  <a:lnTo>
                    <a:pt x="200" y="124"/>
                  </a:lnTo>
                  <a:lnTo>
                    <a:pt x="200" y="123"/>
                  </a:lnTo>
                  <a:lnTo>
                    <a:pt x="200" y="123"/>
                  </a:lnTo>
                  <a:lnTo>
                    <a:pt x="198" y="118"/>
                  </a:lnTo>
                  <a:lnTo>
                    <a:pt x="197" y="118"/>
                  </a:lnTo>
                  <a:lnTo>
                    <a:pt x="197" y="118"/>
                  </a:lnTo>
                  <a:lnTo>
                    <a:pt x="193" y="116"/>
                  </a:lnTo>
                  <a:lnTo>
                    <a:pt x="188" y="112"/>
                  </a:lnTo>
                  <a:lnTo>
                    <a:pt x="188" y="111"/>
                  </a:lnTo>
                  <a:lnTo>
                    <a:pt x="188" y="111"/>
                  </a:lnTo>
                  <a:lnTo>
                    <a:pt x="188" y="110"/>
                  </a:lnTo>
                  <a:lnTo>
                    <a:pt x="188" y="109"/>
                  </a:lnTo>
                  <a:lnTo>
                    <a:pt x="190" y="106"/>
                  </a:lnTo>
                  <a:lnTo>
                    <a:pt x="210" y="86"/>
                  </a:lnTo>
                  <a:lnTo>
                    <a:pt x="211" y="86"/>
                  </a:lnTo>
                  <a:lnTo>
                    <a:pt x="227" y="74"/>
                  </a:lnTo>
                  <a:lnTo>
                    <a:pt x="231" y="72"/>
                  </a:lnTo>
                  <a:lnTo>
                    <a:pt x="231" y="72"/>
                  </a:lnTo>
                  <a:lnTo>
                    <a:pt x="243" y="71"/>
                  </a:lnTo>
                  <a:lnTo>
                    <a:pt x="246" y="71"/>
                  </a:lnTo>
                  <a:lnTo>
                    <a:pt x="247" y="72"/>
                  </a:lnTo>
                  <a:lnTo>
                    <a:pt x="250" y="72"/>
                  </a:lnTo>
                  <a:lnTo>
                    <a:pt x="262" y="77"/>
                  </a:lnTo>
                  <a:lnTo>
                    <a:pt x="270" y="82"/>
                  </a:lnTo>
                  <a:lnTo>
                    <a:pt x="270" y="82"/>
                  </a:lnTo>
                  <a:lnTo>
                    <a:pt x="270" y="83"/>
                  </a:lnTo>
                  <a:lnTo>
                    <a:pt x="271" y="83"/>
                  </a:lnTo>
                  <a:lnTo>
                    <a:pt x="273" y="85"/>
                  </a:lnTo>
                  <a:lnTo>
                    <a:pt x="274" y="85"/>
                  </a:lnTo>
                  <a:lnTo>
                    <a:pt x="275" y="85"/>
                  </a:lnTo>
                  <a:lnTo>
                    <a:pt x="279" y="83"/>
                  </a:lnTo>
                  <a:lnTo>
                    <a:pt x="282" y="85"/>
                  </a:lnTo>
                  <a:lnTo>
                    <a:pt x="290" y="79"/>
                  </a:lnTo>
                  <a:lnTo>
                    <a:pt x="297" y="78"/>
                  </a:lnTo>
                  <a:lnTo>
                    <a:pt x="298" y="78"/>
                  </a:lnTo>
                  <a:lnTo>
                    <a:pt x="304" y="79"/>
                  </a:lnTo>
                  <a:lnTo>
                    <a:pt x="304" y="79"/>
                  </a:lnTo>
                  <a:lnTo>
                    <a:pt x="307" y="82"/>
                  </a:lnTo>
                  <a:lnTo>
                    <a:pt x="307" y="83"/>
                  </a:lnTo>
                  <a:lnTo>
                    <a:pt x="307" y="83"/>
                  </a:lnTo>
                  <a:lnTo>
                    <a:pt x="306" y="85"/>
                  </a:lnTo>
                  <a:lnTo>
                    <a:pt x="306" y="86"/>
                  </a:lnTo>
                  <a:lnTo>
                    <a:pt x="305" y="86"/>
                  </a:lnTo>
                  <a:lnTo>
                    <a:pt x="305" y="87"/>
                  </a:lnTo>
                  <a:lnTo>
                    <a:pt x="307" y="100"/>
                  </a:lnTo>
                  <a:lnTo>
                    <a:pt x="307" y="102"/>
                  </a:lnTo>
                  <a:lnTo>
                    <a:pt x="307" y="103"/>
                  </a:lnTo>
                  <a:lnTo>
                    <a:pt x="308" y="103"/>
                  </a:lnTo>
                  <a:lnTo>
                    <a:pt x="308" y="104"/>
                  </a:lnTo>
                  <a:lnTo>
                    <a:pt x="309" y="105"/>
                  </a:lnTo>
                  <a:lnTo>
                    <a:pt x="309" y="105"/>
                  </a:lnTo>
                  <a:lnTo>
                    <a:pt x="311" y="106"/>
                  </a:lnTo>
                  <a:lnTo>
                    <a:pt x="311" y="106"/>
                  </a:lnTo>
                  <a:lnTo>
                    <a:pt x="324" y="108"/>
                  </a:lnTo>
                  <a:lnTo>
                    <a:pt x="325" y="108"/>
                  </a:lnTo>
                  <a:lnTo>
                    <a:pt x="328" y="108"/>
                  </a:lnTo>
                  <a:lnTo>
                    <a:pt x="335" y="108"/>
                  </a:lnTo>
                  <a:lnTo>
                    <a:pt x="338" y="108"/>
                  </a:lnTo>
                  <a:lnTo>
                    <a:pt x="347" y="107"/>
                  </a:lnTo>
                  <a:lnTo>
                    <a:pt x="347" y="107"/>
                  </a:lnTo>
                  <a:lnTo>
                    <a:pt x="348" y="107"/>
                  </a:lnTo>
                  <a:lnTo>
                    <a:pt x="349" y="107"/>
                  </a:lnTo>
                  <a:lnTo>
                    <a:pt x="353" y="106"/>
                  </a:lnTo>
                  <a:lnTo>
                    <a:pt x="354" y="105"/>
                  </a:lnTo>
                  <a:lnTo>
                    <a:pt x="382" y="94"/>
                  </a:lnTo>
                  <a:lnTo>
                    <a:pt x="390" y="91"/>
                  </a:lnTo>
                  <a:lnTo>
                    <a:pt x="392" y="89"/>
                  </a:lnTo>
                  <a:lnTo>
                    <a:pt x="393" y="89"/>
                  </a:lnTo>
                  <a:lnTo>
                    <a:pt x="394" y="88"/>
                  </a:lnTo>
                  <a:lnTo>
                    <a:pt x="394" y="87"/>
                  </a:lnTo>
                  <a:lnTo>
                    <a:pt x="413" y="73"/>
                  </a:lnTo>
                  <a:lnTo>
                    <a:pt x="414" y="73"/>
                  </a:lnTo>
                  <a:lnTo>
                    <a:pt x="415" y="71"/>
                  </a:lnTo>
                  <a:lnTo>
                    <a:pt x="416" y="71"/>
                  </a:lnTo>
                  <a:lnTo>
                    <a:pt x="416" y="70"/>
                  </a:lnTo>
                  <a:lnTo>
                    <a:pt x="418" y="68"/>
                  </a:lnTo>
                  <a:lnTo>
                    <a:pt x="419" y="66"/>
                  </a:lnTo>
                  <a:lnTo>
                    <a:pt x="419" y="65"/>
                  </a:lnTo>
                  <a:lnTo>
                    <a:pt x="421" y="63"/>
                  </a:lnTo>
                  <a:lnTo>
                    <a:pt x="421" y="62"/>
                  </a:lnTo>
                  <a:lnTo>
                    <a:pt x="422" y="61"/>
                  </a:lnTo>
                  <a:lnTo>
                    <a:pt x="422" y="61"/>
                  </a:lnTo>
                  <a:lnTo>
                    <a:pt x="422" y="60"/>
                  </a:lnTo>
                  <a:lnTo>
                    <a:pt x="422" y="60"/>
                  </a:lnTo>
                  <a:lnTo>
                    <a:pt x="420" y="51"/>
                  </a:lnTo>
                  <a:lnTo>
                    <a:pt x="418" y="48"/>
                  </a:lnTo>
                  <a:lnTo>
                    <a:pt x="417" y="47"/>
                  </a:lnTo>
                  <a:lnTo>
                    <a:pt x="417" y="46"/>
                  </a:lnTo>
                  <a:lnTo>
                    <a:pt x="416" y="44"/>
                  </a:lnTo>
                  <a:lnTo>
                    <a:pt x="416" y="43"/>
                  </a:lnTo>
                  <a:lnTo>
                    <a:pt x="416" y="43"/>
                  </a:lnTo>
                  <a:lnTo>
                    <a:pt x="416" y="42"/>
                  </a:lnTo>
                  <a:lnTo>
                    <a:pt x="417" y="41"/>
                  </a:lnTo>
                  <a:lnTo>
                    <a:pt x="419" y="41"/>
                  </a:lnTo>
                  <a:lnTo>
                    <a:pt x="419" y="41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21" y="43"/>
                  </a:lnTo>
                  <a:lnTo>
                    <a:pt x="425" y="48"/>
                  </a:lnTo>
                  <a:lnTo>
                    <a:pt x="425" y="49"/>
                  </a:lnTo>
                  <a:lnTo>
                    <a:pt x="425" y="49"/>
                  </a:lnTo>
                  <a:lnTo>
                    <a:pt x="426" y="50"/>
                  </a:lnTo>
                  <a:lnTo>
                    <a:pt x="427" y="50"/>
                  </a:lnTo>
                  <a:lnTo>
                    <a:pt x="427" y="50"/>
                  </a:lnTo>
                  <a:lnTo>
                    <a:pt x="432" y="50"/>
                  </a:lnTo>
                  <a:lnTo>
                    <a:pt x="433" y="50"/>
                  </a:lnTo>
                  <a:lnTo>
                    <a:pt x="435" y="50"/>
                  </a:lnTo>
                  <a:lnTo>
                    <a:pt x="436" y="49"/>
                  </a:lnTo>
                  <a:lnTo>
                    <a:pt x="437" y="49"/>
                  </a:lnTo>
                  <a:lnTo>
                    <a:pt x="442" y="46"/>
                  </a:lnTo>
                  <a:lnTo>
                    <a:pt x="444" y="48"/>
                  </a:lnTo>
                  <a:lnTo>
                    <a:pt x="444" y="48"/>
                  </a:lnTo>
                  <a:lnTo>
                    <a:pt x="450" y="48"/>
                  </a:lnTo>
                  <a:lnTo>
                    <a:pt x="450" y="48"/>
                  </a:lnTo>
                  <a:lnTo>
                    <a:pt x="451" y="47"/>
                  </a:lnTo>
                  <a:lnTo>
                    <a:pt x="452" y="47"/>
                  </a:lnTo>
                  <a:lnTo>
                    <a:pt x="452" y="47"/>
                  </a:lnTo>
                  <a:lnTo>
                    <a:pt x="452" y="47"/>
                  </a:lnTo>
                  <a:lnTo>
                    <a:pt x="453" y="46"/>
                  </a:lnTo>
                  <a:lnTo>
                    <a:pt x="453" y="45"/>
                  </a:lnTo>
                  <a:lnTo>
                    <a:pt x="453" y="44"/>
                  </a:lnTo>
                  <a:lnTo>
                    <a:pt x="457" y="45"/>
                  </a:lnTo>
                  <a:lnTo>
                    <a:pt x="457" y="46"/>
                  </a:lnTo>
                  <a:lnTo>
                    <a:pt x="461" y="49"/>
                  </a:lnTo>
                  <a:lnTo>
                    <a:pt x="463" y="50"/>
                  </a:lnTo>
                  <a:lnTo>
                    <a:pt x="464" y="50"/>
                  </a:lnTo>
                  <a:lnTo>
                    <a:pt x="464" y="50"/>
                  </a:lnTo>
                  <a:lnTo>
                    <a:pt x="465" y="49"/>
                  </a:lnTo>
                  <a:lnTo>
                    <a:pt x="465" y="49"/>
                  </a:lnTo>
                  <a:lnTo>
                    <a:pt x="466" y="48"/>
                  </a:lnTo>
                  <a:lnTo>
                    <a:pt x="467" y="46"/>
                  </a:lnTo>
                  <a:lnTo>
                    <a:pt x="466" y="45"/>
                  </a:lnTo>
                  <a:lnTo>
                    <a:pt x="467" y="42"/>
                  </a:lnTo>
                  <a:lnTo>
                    <a:pt x="478" y="29"/>
                  </a:lnTo>
                  <a:lnTo>
                    <a:pt x="493" y="14"/>
                  </a:lnTo>
                  <a:lnTo>
                    <a:pt x="502" y="8"/>
                  </a:lnTo>
                  <a:lnTo>
                    <a:pt x="519" y="0"/>
                  </a:lnTo>
                  <a:lnTo>
                    <a:pt x="519" y="0"/>
                  </a:lnTo>
                  <a:lnTo>
                    <a:pt x="519" y="0"/>
                  </a:lnTo>
                  <a:lnTo>
                    <a:pt x="521" y="0"/>
                  </a:lnTo>
                  <a:lnTo>
                    <a:pt x="523" y="0"/>
                  </a:lnTo>
                  <a:lnTo>
                    <a:pt x="524" y="0"/>
                  </a:lnTo>
                  <a:lnTo>
                    <a:pt x="524" y="1"/>
                  </a:lnTo>
                  <a:lnTo>
                    <a:pt x="539" y="22"/>
                  </a:lnTo>
                  <a:lnTo>
                    <a:pt x="538" y="30"/>
                  </a:lnTo>
                  <a:lnTo>
                    <a:pt x="537" y="30"/>
                  </a:lnTo>
                  <a:lnTo>
                    <a:pt x="536" y="31"/>
                  </a:lnTo>
                  <a:lnTo>
                    <a:pt x="536" y="31"/>
                  </a:lnTo>
                  <a:lnTo>
                    <a:pt x="536" y="32"/>
                  </a:lnTo>
                  <a:lnTo>
                    <a:pt x="536" y="33"/>
                  </a:lnTo>
                  <a:lnTo>
                    <a:pt x="536" y="33"/>
                  </a:lnTo>
                  <a:lnTo>
                    <a:pt x="536" y="34"/>
                  </a:lnTo>
                  <a:lnTo>
                    <a:pt x="537" y="37"/>
                  </a:lnTo>
                  <a:lnTo>
                    <a:pt x="537" y="37"/>
                  </a:lnTo>
                  <a:lnTo>
                    <a:pt x="537" y="37"/>
                  </a:lnTo>
                  <a:lnTo>
                    <a:pt x="538" y="39"/>
                  </a:lnTo>
                  <a:lnTo>
                    <a:pt x="538" y="40"/>
                  </a:lnTo>
                  <a:lnTo>
                    <a:pt x="539" y="40"/>
                  </a:lnTo>
                  <a:lnTo>
                    <a:pt x="539" y="41"/>
                  </a:lnTo>
                  <a:lnTo>
                    <a:pt x="540" y="42"/>
                  </a:lnTo>
                  <a:lnTo>
                    <a:pt x="541" y="43"/>
                  </a:lnTo>
                  <a:lnTo>
                    <a:pt x="541" y="43"/>
                  </a:lnTo>
                  <a:lnTo>
                    <a:pt x="542" y="44"/>
                  </a:lnTo>
                  <a:lnTo>
                    <a:pt x="542" y="45"/>
                  </a:lnTo>
                  <a:lnTo>
                    <a:pt x="543" y="45"/>
                  </a:lnTo>
                  <a:lnTo>
                    <a:pt x="545" y="47"/>
                  </a:lnTo>
                  <a:lnTo>
                    <a:pt x="545" y="47"/>
                  </a:lnTo>
                  <a:lnTo>
                    <a:pt x="545" y="47"/>
                  </a:lnTo>
                  <a:lnTo>
                    <a:pt x="546" y="48"/>
                  </a:lnTo>
                  <a:lnTo>
                    <a:pt x="547" y="48"/>
                  </a:lnTo>
                  <a:lnTo>
                    <a:pt x="567" y="58"/>
                  </a:lnTo>
                  <a:lnTo>
                    <a:pt x="573" y="58"/>
                  </a:lnTo>
                  <a:lnTo>
                    <a:pt x="579" y="57"/>
                  </a:lnTo>
                  <a:lnTo>
                    <a:pt x="580" y="57"/>
                  </a:lnTo>
                  <a:lnTo>
                    <a:pt x="585" y="59"/>
                  </a:lnTo>
                  <a:lnTo>
                    <a:pt x="594" y="72"/>
                  </a:lnTo>
                  <a:lnTo>
                    <a:pt x="594" y="72"/>
                  </a:lnTo>
                  <a:lnTo>
                    <a:pt x="594" y="73"/>
                  </a:lnTo>
                  <a:lnTo>
                    <a:pt x="598" y="84"/>
                  </a:lnTo>
                  <a:lnTo>
                    <a:pt x="598" y="86"/>
                  </a:lnTo>
                  <a:lnTo>
                    <a:pt x="598" y="86"/>
                  </a:lnTo>
                  <a:lnTo>
                    <a:pt x="598" y="87"/>
                  </a:lnTo>
                  <a:lnTo>
                    <a:pt x="604" y="106"/>
                  </a:lnTo>
                  <a:lnTo>
                    <a:pt x="604" y="107"/>
                  </a:lnTo>
                  <a:lnTo>
                    <a:pt x="610" y="122"/>
                  </a:lnTo>
                  <a:lnTo>
                    <a:pt x="608" y="128"/>
                  </a:lnTo>
                  <a:lnTo>
                    <a:pt x="606" y="134"/>
                  </a:lnTo>
                  <a:lnTo>
                    <a:pt x="603" y="140"/>
                  </a:lnTo>
                  <a:lnTo>
                    <a:pt x="602" y="141"/>
                  </a:lnTo>
                  <a:lnTo>
                    <a:pt x="602" y="143"/>
                  </a:lnTo>
                  <a:lnTo>
                    <a:pt x="602" y="150"/>
                  </a:lnTo>
                  <a:lnTo>
                    <a:pt x="603" y="152"/>
                  </a:lnTo>
                  <a:lnTo>
                    <a:pt x="605" y="154"/>
                  </a:lnTo>
                  <a:lnTo>
                    <a:pt x="604" y="155"/>
                  </a:lnTo>
                  <a:lnTo>
                    <a:pt x="606" y="160"/>
                  </a:lnTo>
                  <a:lnTo>
                    <a:pt x="608" y="160"/>
                  </a:lnTo>
                  <a:lnTo>
                    <a:pt x="607" y="160"/>
                  </a:lnTo>
                  <a:lnTo>
                    <a:pt x="605" y="161"/>
                  </a:lnTo>
                  <a:lnTo>
                    <a:pt x="606" y="164"/>
                  </a:lnTo>
                  <a:lnTo>
                    <a:pt x="605" y="164"/>
                  </a:lnTo>
                  <a:lnTo>
                    <a:pt x="604" y="160"/>
                  </a:lnTo>
                  <a:lnTo>
                    <a:pt x="603" y="156"/>
                  </a:lnTo>
                  <a:lnTo>
                    <a:pt x="600" y="156"/>
                  </a:lnTo>
                  <a:lnTo>
                    <a:pt x="594" y="159"/>
                  </a:lnTo>
                  <a:lnTo>
                    <a:pt x="594" y="166"/>
                  </a:lnTo>
                  <a:lnTo>
                    <a:pt x="597" y="171"/>
                  </a:lnTo>
                  <a:lnTo>
                    <a:pt x="598" y="174"/>
                  </a:lnTo>
                  <a:lnTo>
                    <a:pt x="609" y="182"/>
                  </a:lnTo>
                  <a:lnTo>
                    <a:pt x="620" y="196"/>
                  </a:lnTo>
                  <a:lnTo>
                    <a:pt x="622" y="198"/>
                  </a:lnTo>
                  <a:lnTo>
                    <a:pt x="626" y="202"/>
                  </a:lnTo>
                  <a:lnTo>
                    <a:pt x="627" y="203"/>
                  </a:lnTo>
                  <a:lnTo>
                    <a:pt x="639" y="209"/>
                  </a:lnTo>
                  <a:lnTo>
                    <a:pt x="655" y="216"/>
                  </a:lnTo>
                  <a:lnTo>
                    <a:pt x="656" y="216"/>
                  </a:lnTo>
                  <a:lnTo>
                    <a:pt x="657" y="217"/>
                  </a:lnTo>
                  <a:lnTo>
                    <a:pt x="661" y="218"/>
                  </a:lnTo>
                  <a:lnTo>
                    <a:pt x="664" y="218"/>
                  </a:lnTo>
                  <a:lnTo>
                    <a:pt x="667" y="219"/>
                  </a:lnTo>
                  <a:lnTo>
                    <a:pt x="699" y="223"/>
                  </a:lnTo>
                  <a:lnTo>
                    <a:pt x="700" y="223"/>
                  </a:lnTo>
                  <a:lnTo>
                    <a:pt x="707" y="223"/>
                  </a:lnTo>
                  <a:lnTo>
                    <a:pt x="709" y="223"/>
                  </a:lnTo>
                  <a:lnTo>
                    <a:pt x="711" y="223"/>
                  </a:lnTo>
                  <a:lnTo>
                    <a:pt x="717" y="223"/>
                  </a:lnTo>
                  <a:lnTo>
                    <a:pt x="722" y="222"/>
                  </a:lnTo>
                  <a:lnTo>
                    <a:pt x="731" y="220"/>
                  </a:lnTo>
                  <a:lnTo>
                    <a:pt x="737" y="219"/>
                  </a:lnTo>
                  <a:lnTo>
                    <a:pt x="752" y="216"/>
                  </a:lnTo>
                  <a:lnTo>
                    <a:pt x="753" y="216"/>
                  </a:lnTo>
                  <a:lnTo>
                    <a:pt x="764" y="212"/>
                  </a:lnTo>
                  <a:lnTo>
                    <a:pt x="765" y="211"/>
                  </a:lnTo>
                  <a:lnTo>
                    <a:pt x="765" y="211"/>
                  </a:lnTo>
                  <a:lnTo>
                    <a:pt x="766" y="210"/>
                  </a:lnTo>
                  <a:lnTo>
                    <a:pt x="769" y="209"/>
                  </a:lnTo>
                  <a:lnTo>
                    <a:pt x="779" y="206"/>
                  </a:lnTo>
                  <a:lnTo>
                    <a:pt x="797" y="195"/>
                  </a:lnTo>
                  <a:lnTo>
                    <a:pt x="798" y="193"/>
                  </a:lnTo>
                  <a:lnTo>
                    <a:pt x="798" y="193"/>
                  </a:lnTo>
                  <a:lnTo>
                    <a:pt x="800" y="181"/>
                  </a:lnTo>
                  <a:lnTo>
                    <a:pt x="801" y="175"/>
                  </a:lnTo>
                  <a:lnTo>
                    <a:pt x="809" y="179"/>
                  </a:lnTo>
                  <a:lnTo>
                    <a:pt x="816" y="182"/>
                  </a:lnTo>
                  <a:lnTo>
                    <a:pt x="832" y="189"/>
                  </a:lnTo>
                  <a:lnTo>
                    <a:pt x="835" y="190"/>
                  </a:lnTo>
                  <a:lnTo>
                    <a:pt x="835" y="190"/>
                  </a:lnTo>
                  <a:lnTo>
                    <a:pt x="836" y="189"/>
                  </a:lnTo>
                  <a:lnTo>
                    <a:pt x="836" y="188"/>
                  </a:lnTo>
                  <a:lnTo>
                    <a:pt x="836" y="188"/>
                  </a:lnTo>
                  <a:lnTo>
                    <a:pt x="836" y="187"/>
                  </a:lnTo>
                  <a:lnTo>
                    <a:pt x="836" y="187"/>
                  </a:lnTo>
                  <a:lnTo>
                    <a:pt x="838" y="186"/>
                  </a:lnTo>
                  <a:lnTo>
                    <a:pt x="839" y="186"/>
                  </a:lnTo>
                  <a:lnTo>
                    <a:pt x="841" y="185"/>
                  </a:lnTo>
                  <a:lnTo>
                    <a:pt x="843" y="185"/>
                  </a:lnTo>
                  <a:lnTo>
                    <a:pt x="843" y="185"/>
                  </a:lnTo>
                  <a:lnTo>
                    <a:pt x="844" y="186"/>
                  </a:lnTo>
                  <a:lnTo>
                    <a:pt x="845" y="187"/>
                  </a:lnTo>
                  <a:lnTo>
                    <a:pt x="846" y="191"/>
                  </a:lnTo>
                  <a:lnTo>
                    <a:pt x="846" y="191"/>
                  </a:lnTo>
                  <a:lnTo>
                    <a:pt x="846" y="191"/>
                  </a:lnTo>
                  <a:lnTo>
                    <a:pt x="846" y="191"/>
                  </a:lnTo>
                  <a:lnTo>
                    <a:pt x="845" y="191"/>
                  </a:lnTo>
                  <a:lnTo>
                    <a:pt x="841" y="195"/>
                  </a:lnTo>
                  <a:lnTo>
                    <a:pt x="846" y="212"/>
                  </a:lnTo>
                  <a:lnTo>
                    <a:pt x="848" y="212"/>
                  </a:lnTo>
                  <a:lnTo>
                    <a:pt x="849" y="218"/>
                  </a:lnTo>
                  <a:lnTo>
                    <a:pt x="849" y="219"/>
                  </a:lnTo>
                  <a:lnTo>
                    <a:pt x="849" y="222"/>
                  </a:lnTo>
                  <a:lnTo>
                    <a:pt x="849" y="225"/>
                  </a:lnTo>
                  <a:lnTo>
                    <a:pt x="848" y="230"/>
                  </a:lnTo>
                  <a:lnTo>
                    <a:pt x="847" y="233"/>
                  </a:lnTo>
                  <a:lnTo>
                    <a:pt x="845" y="238"/>
                  </a:lnTo>
                  <a:lnTo>
                    <a:pt x="845" y="240"/>
                  </a:lnTo>
                  <a:lnTo>
                    <a:pt x="846" y="244"/>
                  </a:lnTo>
                  <a:lnTo>
                    <a:pt x="846" y="244"/>
                  </a:lnTo>
                  <a:lnTo>
                    <a:pt x="848" y="246"/>
                  </a:lnTo>
                  <a:lnTo>
                    <a:pt x="849" y="246"/>
                  </a:lnTo>
                  <a:lnTo>
                    <a:pt x="851" y="246"/>
                  </a:lnTo>
                  <a:lnTo>
                    <a:pt x="851" y="247"/>
                  </a:lnTo>
                  <a:lnTo>
                    <a:pt x="854" y="247"/>
                  </a:lnTo>
                  <a:lnTo>
                    <a:pt x="855" y="248"/>
                  </a:lnTo>
                  <a:lnTo>
                    <a:pt x="855" y="248"/>
                  </a:lnTo>
                  <a:lnTo>
                    <a:pt x="855" y="249"/>
                  </a:lnTo>
                  <a:lnTo>
                    <a:pt x="855" y="250"/>
                  </a:lnTo>
                  <a:lnTo>
                    <a:pt x="855" y="251"/>
                  </a:lnTo>
                  <a:lnTo>
                    <a:pt x="853" y="254"/>
                  </a:lnTo>
                  <a:lnTo>
                    <a:pt x="850" y="257"/>
                  </a:lnTo>
                  <a:lnTo>
                    <a:pt x="846" y="260"/>
                  </a:lnTo>
                  <a:lnTo>
                    <a:pt x="848" y="271"/>
                  </a:lnTo>
                  <a:lnTo>
                    <a:pt x="850" y="277"/>
                  </a:lnTo>
                  <a:lnTo>
                    <a:pt x="852" y="282"/>
                  </a:lnTo>
                  <a:lnTo>
                    <a:pt x="852" y="283"/>
                  </a:lnTo>
                  <a:lnTo>
                    <a:pt x="853" y="283"/>
                  </a:lnTo>
                  <a:lnTo>
                    <a:pt x="854" y="284"/>
                  </a:lnTo>
                  <a:lnTo>
                    <a:pt x="859" y="288"/>
                  </a:lnTo>
                  <a:lnTo>
                    <a:pt x="860" y="289"/>
                  </a:lnTo>
                  <a:lnTo>
                    <a:pt x="867" y="293"/>
                  </a:lnTo>
                  <a:lnTo>
                    <a:pt x="888" y="313"/>
                  </a:lnTo>
                  <a:lnTo>
                    <a:pt x="888" y="313"/>
                  </a:lnTo>
                  <a:lnTo>
                    <a:pt x="889" y="314"/>
                  </a:lnTo>
                  <a:lnTo>
                    <a:pt x="890" y="315"/>
                  </a:lnTo>
                  <a:lnTo>
                    <a:pt x="890" y="315"/>
                  </a:lnTo>
                  <a:lnTo>
                    <a:pt x="892" y="317"/>
                  </a:lnTo>
                  <a:lnTo>
                    <a:pt x="925" y="332"/>
                  </a:lnTo>
                  <a:lnTo>
                    <a:pt x="936" y="334"/>
                  </a:lnTo>
                  <a:lnTo>
                    <a:pt x="939" y="335"/>
                  </a:lnTo>
                  <a:lnTo>
                    <a:pt x="950" y="345"/>
                  </a:lnTo>
                  <a:lnTo>
                    <a:pt x="957" y="350"/>
                  </a:lnTo>
                  <a:lnTo>
                    <a:pt x="964" y="357"/>
                  </a:lnTo>
                  <a:lnTo>
                    <a:pt x="965" y="358"/>
                  </a:lnTo>
                  <a:lnTo>
                    <a:pt x="965" y="358"/>
                  </a:lnTo>
                  <a:lnTo>
                    <a:pt x="967" y="359"/>
                  </a:lnTo>
                  <a:lnTo>
                    <a:pt x="971" y="362"/>
                  </a:lnTo>
                  <a:lnTo>
                    <a:pt x="976" y="363"/>
                  </a:lnTo>
                  <a:lnTo>
                    <a:pt x="976" y="363"/>
                  </a:lnTo>
                  <a:lnTo>
                    <a:pt x="984" y="365"/>
                  </a:lnTo>
                  <a:lnTo>
                    <a:pt x="989" y="365"/>
                  </a:lnTo>
                  <a:lnTo>
                    <a:pt x="989" y="365"/>
                  </a:lnTo>
                  <a:lnTo>
                    <a:pt x="990" y="365"/>
                  </a:lnTo>
                  <a:lnTo>
                    <a:pt x="993" y="365"/>
                  </a:lnTo>
                  <a:lnTo>
                    <a:pt x="997" y="367"/>
                  </a:lnTo>
                  <a:lnTo>
                    <a:pt x="998" y="368"/>
                  </a:lnTo>
                  <a:lnTo>
                    <a:pt x="998" y="368"/>
                  </a:lnTo>
                  <a:lnTo>
                    <a:pt x="998" y="368"/>
                  </a:lnTo>
                  <a:lnTo>
                    <a:pt x="998" y="370"/>
                  </a:lnTo>
                  <a:lnTo>
                    <a:pt x="1001" y="373"/>
                  </a:lnTo>
                  <a:lnTo>
                    <a:pt x="1010" y="379"/>
                  </a:lnTo>
                  <a:lnTo>
                    <a:pt x="1014" y="381"/>
                  </a:lnTo>
                  <a:lnTo>
                    <a:pt x="1014" y="382"/>
                  </a:lnTo>
                  <a:lnTo>
                    <a:pt x="1015" y="382"/>
                  </a:lnTo>
                  <a:lnTo>
                    <a:pt x="1015" y="382"/>
                  </a:lnTo>
                  <a:lnTo>
                    <a:pt x="1031" y="388"/>
                  </a:lnTo>
                  <a:lnTo>
                    <a:pt x="1034" y="388"/>
                  </a:lnTo>
                  <a:lnTo>
                    <a:pt x="1037" y="388"/>
                  </a:lnTo>
                  <a:lnTo>
                    <a:pt x="1045" y="387"/>
                  </a:lnTo>
                  <a:lnTo>
                    <a:pt x="1046" y="386"/>
                  </a:lnTo>
                  <a:lnTo>
                    <a:pt x="1047" y="386"/>
                  </a:lnTo>
                  <a:lnTo>
                    <a:pt x="1047" y="385"/>
                  </a:lnTo>
                  <a:lnTo>
                    <a:pt x="1048" y="385"/>
                  </a:lnTo>
                  <a:lnTo>
                    <a:pt x="1049" y="387"/>
                  </a:lnTo>
                  <a:lnTo>
                    <a:pt x="1051" y="388"/>
                  </a:lnTo>
                  <a:lnTo>
                    <a:pt x="1051" y="388"/>
                  </a:lnTo>
                  <a:lnTo>
                    <a:pt x="1052" y="389"/>
                  </a:lnTo>
                  <a:lnTo>
                    <a:pt x="1053" y="389"/>
                  </a:lnTo>
                  <a:lnTo>
                    <a:pt x="1054" y="389"/>
                  </a:lnTo>
                  <a:lnTo>
                    <a:pt x="1055" y="390"/>
                  </a:lnTo>
                  <a:lnTo>
                    <a:pt x="1075" y="391"/>
                  </a:lnTo>
                  <a:lnTo>
                    <a:pt x="1078" y="392"/>
                  </a:lnTo>
                  <a:lnTo>
                    <a:pt x="1081" y="392"/>
                  </a:lnTo>
                  <a:lnTo>
                    <a:pt x="1089" y="391"/>
                  </a:lnTo>
                  <a:lnTo>
                    <a:pt x="1091" y="390"/>
                  </a:lnTo>
                  <a:lnTo>
                    <a:pt x="1092" y="389"/>
                  </a:lnTo>
                  <a:lnTo>
                    <a:pt x="1096" y="390"/>
                  </a:lnTo>
                  <a:lnTo>
                    <a:pt x="1105" y="393"/>
                  </a:lnTo>
                  <a:lnTo>
                    <a:pt x="1114" y="397"/>
                  </a:lnTo>
                  <a:lnTo>
                    <a:pt x="1114" y="397"/>
                  </a:lnTo>
                  <a:lnTo>
                    <a:pt x="1106" y="395"/>
                  </a:lnTo>
                  <a:lnTo>
                    <a:pt x="1096" y="391"/>
                  </a:lnTo>
                  <a:lnTo>
                    <a:pt x="1089" y="393"/>
                  </a:lnTo>
                  <a:lnTo>
                    <a:pt x="1090" y="400"/>
                  </a:lnTo>
                  <a:lnTo>
                    <a:pt x="1094" y="410"/>
                  </a:lnTo>
                  <a:lnTo>
                    <a:pt x="1094" y="410"/>
                  </a:lnTo>
                  <a:lnTo>
                    <a:pt x="1096" y="413"/>
                  </a:lnTo>
                  <a:lnTo>
                    <a:pt x="1097" y="413"/>
                  </a:lnTo>
                  <a:lnTo>
                    <a:pt x="1098" y="414"/>
                  </a:lnTo>
                  <a:lnTo>
                    <a:pt x="1099" y="414"/>
                  </a:lnTo>
                  <a:lnTo>
                    <a:pt x="1100" y="414"/>
                  </a:lnTo>
                  <a:lnTo>
                    <a:pt x="1116" y="417"/>
                  </a:lnTo>
                  <a:lnTo>
                    <a:pt x="1116" y="418"/>
                  </a:lnTo>
                  <a:lnTo>
                    <a:pt x="1118" y="418"/>
                  </a:lnTo>
                  <a:lnTo>
                    <a:pt x="1132" y="417"/>
                  </a:lnTo>
                  <a:lnTo>
                    <a:pt x="1145" y="424"/>
                  </a:lnTo>
                  <a:lnTo>
                    <a:pt x="1146" y="425"/>
                  </a:lnTo>
                  <a:lnTo>
                    <a:pt x="1147" y="425"/>
                  </a:lnTo>
                  <a:lnTo>
                    <a:pt x="1149" y="425"/>
                  </a:lnTo>
                  <a:lnTo>
                    <a:pt x="1155" y="424"/>
                  </a:lnTo>
                  <a:lnTo>
                    <a:pt x="1155" y="424"/>
                  </a:lnTo>
                  <a:lnTo>
                    <a:pt x="1159" y="424"/>
                  </a:lnTo>
                  <a:lnTo>
                    <a:pt x="1161" y="424"/>
                  </a:lnTo>
                  <a:lnTo>
                    <a:pt x="1164" y="423"/>
                  </a:lnTo>
                  <a:lnTo>
                    <a:pt x="1167" y="423"/>
                  </a:lnTo>
                  <a:lnTo>
                    <a:pt x="1175" y="421"/>
                  </a:lnTo>
                  <a:lnTo>
                    <a:pt x="1189" y="418"/>
                  </a:lnTo>
                  <a:lnTo>
                    <a:pt x="1218" y="413"/>
                  </a:lnTo>
                  <a:lnTo>
                    <a:pt x="1219" y="413"/>
                  </a:lnTo>
                  <a:lnTo>
                    <a:pt x="1221" y="413"/>
                  </a:lnTo>
                  <a:lnTo>
                    <a:pt x="1223" y="412"/>
                  </a:lnTo>
                  <a:lnTo>
                    <a:pt x="1225" y="412"/>
                  </a:lnTo>
                  <a:lnTo>
                    <a:pt x="1234" y="408"/>
                  </a:lnTo>
                  <a:lnTo>
                    <a:pt x="1236" y="408"/>
                  </a:lnTo>
                  <a:lnTo>
                    <a:pt x="1238" y="407"/>
                  </a:lnTo>
                  <a:lnTo>
                    <a:pt x="1240" y="406"/>
                  </a:lnTo>
                  <a:lnTo>
                    <a:pt x="1248" y="403"/>
                  </a:lnTo>
                  <a:lnTo>
                    <a:pt x="1250" y="402"/>
                  </a:lnTo>
                  <a:lnTo>
                    <a:pt x="1251" y="401"/>
                  </a:lnTo>
                  <a:lnTo>
                    <a:pt x="1258" y="397"/>
                  </a:lnTo>
                  <a:lnTo>
                    <a:pt x="1265" y="397"/>
                  </a:lnTo>
                  <a:lnTo>
                    <a:pt x="1269" y="397"/>
                  </a:lnTo>
                  <a:lnTo>
                    <a:pt x="1270" y="397"/>
                  </a:lnTo>
                  <a:lnTo>
                    <a:pt x="1271" y="397"/>
                  </a:lnTo>
                  <a:lnTo>
                    <a:pt x="1274" y="396"/>
                  </a:lnTo>
                  <a:lnTo>
                    <a:pt x="1275" y="396"/>
                  </a:lnTo>
                  <a:lnTo>
                    <a:pt x="1280" y="394"/>
                  </a:lnTo>
                  <a:lnTo>
                    <a:pt x="1300" y="385"/>
                  </a:lnTo>
                  <a:lnTo>
                    <a:pt x="1302" y="384"/>
                  </a:lnTo>
                  <a:lnTo>
                    <a:pt x="1304" y="383"/>
                  </a:lnTo>
                  <a:lnTo>
                    <a:pt x="1318" y="376"/>
                  </a:lnTo>
                  <a:lnTo>
                    <a:pt x="1324" y="373"/>
                  </a:lnTo>
                  <a:lnTo>
                    <a:pt x="1356" y="355"/>
                  </a:lnTo>
                  <a:lnTo>
                    <a:pt x="1359" y="353"/>
                  </a:lnTo>
                  <a:lnTo>
                    <a:pt x="1363" y="351"/>
                  </a:lnTo>
                  <a:lnTo>
                    <a:pt x="1383" y="338"/>
                  </a:lnTo>
                  <a:lnTo>
                    <a:pt x="1411" y="320"/>
                  </a:lnTo>
                  <a:lnTo>
                    <a:pt x="1428" y="307"/>
                  </a:lnTo>
                  <a:lnTo>
                    <a:pt x="1457" y="298"/>
                  </a:lnTo>
                  <a:lnTo>
                    <a:pt x="1474" y="301"/>
                  </a:lnTo>
                  <a:lnTo>
                    <a:pt x="1474" y="302"/>
                  </a:lnTo>
                  <a:lnTo>
                    <a:pt x="1474" y="302"/>
                  </a:lnTo>
                  <a:lnTo>
                    <a:pt x="1474" y="302"/>
                  </a:lnTo>
                  <a:lnTo>
                    <a:pt x="1475" y="302"/>
                  </a:lnTo>
                  <a:lnTo>
                    <a:pt x="1476" y="302"/>
                  </a:lnTo>
                  <a:lnTo>
                    <a:pt x="1477" y="302"/>
                  </a:lnTo>
                  <a:lnTo>
                    <a:pt x="1482" y="301"/>
                  </a:lnTo>
                  <a:lnTo>
                    <a:pt x="1482" y="301"/>
                  </a:lnTo>
                  <a:lnTo>
                    <a:pt x="1490" y="300"/>
                  </a:lnTo>
                  <a:lnTo>
                    <a:pt x="1512" y="294"/>
                  </a:lnTo>
                  <a:lnTo>
                    <a:pt x="1514" y="294"/>
                  </a:lnTo>
                  <a:lnTo>
                    <a:pt x="1516" y="293"/>
                  </a:lnTo>
                  <a:lnTo>
                    <a:pt x="1523" y="290"/>
                  </a:lnTo>
                  <a:lnTo>
                    <a:pt x="1523" y="289"/>
                  </a:lnTo>
                  <a:lnTo>
                    <a:pt x="1528" y="286"/>
                  </a:lnTo>
                  <a:lnTo>
                    <a:pt x="1530" y="285"/>
                  </a:lnTo>
                  <a:lnTo>
                    <a:pt x="1531" y="283"/>
                  </a:lnTo>
                  <a:lnTo>
                    <a:pt x="1531" y="283"/>
                  </a:lnTo>
                  <a:lnTo>
                    <a:pt x="1531" y="283"/>
                  </a:lnTo>
                  <a:lnTo>
                    <a:pt x="1531" y="282"/>
                  </a:lnTo>
                  <a:lnTo>
                    <a:pt x="1531" y="281"/>
                  </a:lnTo>
                  <a:lnTo>
                    <a:pt x="1531" y="281"/>
                  </a:lnTo>
                  <a:lnTo>
                    <a:pt x="1536" y="278"/>
                  </a:lnTo>
                  <a:lnTo>
                    <a:pt x="1537" y="278"/>
                  </a:lnTo>
                  <a:lnTo>
                    <a:pt x="1540" y="278"/>
                  </a:lnTo>
                  <a:lnTo>
                    <a:pt x="1540" y="278"/>
                  </a:lnTo>
                  <a:lnTo>
                    <a:pt x="1541" y="278"/>
                  </a:lnTo>
                  <a:lnTo>
                    <a:pt x="1547" y="278"/>
                  </a:lnTo>
                  <a:lnTo>
                    <a:pt x="1551" y="278"/>
                  </a:lnTo>
                  <a:lnTo>
                    <a:pt x="1554" y="276"/>
                  </a:lnTo>
                  <a:lnTo>
                    <a:pt x="1556" y="276"/>
                  </a:lnTo>
                  <a:lnTo>
                    <a:pt x="1554" y="276"/>
                  </a:lnTo>
                  <a:lnTo>
                    <a:pt x="1551" y="278"/>
                  </a:lnTo>
                  <a:lnTo>
                    <a:pt x="1550" y="279"/>
                  </a:lnTo>
                  <a:lnTo>
                    <a:pt x="1548" y="279"/>
                  </a:lnTo>
                  <a:lnTo>
                    <a:pt x="1548" y="282"/>
                  </a:lnTo>
                  <a:lnTo>
                    <a:pt x="1548" y="284"/>
                  </a:lnTo>
                  <a:lnTo>
                    <a:pt x="1549" y="284"/>
                  </a:lnTo>
                  <a:lnTo>
                    <a:pt x="1550" y="285"/>
                  </a:lnTo>
                  <a:lnTo>
                    <a:pt x="1560" y="293"/>
                  </a:lnTo>
                  <a:lnTo>
                    <a:pt x="1561" y="294"/>
                  </a:lnTo>
                  <a:lnTo>
                    <a:pt x="1565" y="297"/>
                  </a:lnTo>
                  <a:lnTo>
                    <a:pt x="1574" y="301"/>
                  </a:lnTo>
                  <a:lnTo>
                    <a:pt x="1593" y="314"/>
                  </a:lnTo>
                  <a:lnTo>
                    <a:pt x="1596" y="315"/>
                  </a:lnTo>
                  <a:lnTo>
                    <a:pt x="1597" y="315"/>
                  </a:lnTo>
                  <a:lnTo>
                    <a:pt x="1599" y="315"/>
                  </a:lnTo>
                  <a:lnTo>
                    <a:pt x="1601" y="315"/>
                  </a:lnTo>
                  <a:lnTo>
                    <a:pt x="1602" y="315"/>
                  </a:lnTo>
                  <a:lnTo>
                    <a:pt x="1607" y="314"/>
                  </a:lnTo>
                  <a:lnTo>
                    <a:pt x="1608" y="314"/>
                  </a:lnTo>
                  <a:lnTo>
                    <a:pt x="1609" y="314"/>
                  </a:lnTo>
                  <a:lnTo>
                    <a:pt x="1613" y="314"/>
                  </a:lnTo>
                  <a:lnTo>
                    <a:pt x="1615" y="313"/>
                  </a:lnTo>
                  <a:lnTo>
                    <a:pt x="1623" y="312"/>
                  </a:lnTo>
                  <a:lnTo>
                    <a:pt x="1638" y="314"/>
                  </a:lnTo>
                  <a:lnTo>
                    <a:pt x="1652" y="317"/>
                  </a:lnTo>
                  <a:lnTo>
                    <a:pt x="1656" y="319"/>
                  </a:lnTo>
                  <a:lnTo>
                    <a:pt x="1657" y="319"/>
                  </a:lnTo>
                  <a:lnTo>
                    <a:pt x="1658" y="319"/>
                  </a:lnTo>
                  <a:lnTo>
                    <a:pt x="1659" y="318"/>
                  </a:lnTo>
                  <a:lnTo>
                    <a:pt x="1664" y="317"/>
                  </a:lnTo>
                  <a:lnTo>
                    <a:pt x="1684" y="313"/>
                  </a:lnTo>
                  <a:lnTo>
                    <a:pt x="1689" y="311"/>
                  </a:lnTo>
                  <a:lnTo>
                    <a:pt x="1690" y="311"/>
                  </a:lnTo>
                  <a:lnTo>
                    <a:pt x="1705" y="301"/>
                  </a:lnTo>
                  <a:lnTo>
                    <a:pt x="1706" y="300"/>
                  </a:lnTo>
                  <a:lnTo>
                    <a:pt x="1707" y="299"/>
                  </a:lnTo>
                  <a:lnTo>
                    <a:pt x="1709" y="297"/>
                  </a:lnTo>
                  <a:lnTo>
                    <a:pt x="1710" y="297"/>
                  </a:lnTo>
                  <a:lnTo>
                    <a:pt x="1710" y="296"/>
                  </a:lnTo>
                  <a:lnTo>
                    <a:pt x="1711" y="295"/>
                  </a:lnTo>
                  <a:lnTo>
                    <a:pt x="1711" y="295"/>
                  </a:lnTo>
                  <a:lnTo>
                    <a:pt x="1711" y="294"/>
                  </a:lnTo>
                  <a:lnTo>
                    <a:pt x="1711" y="294"/>
                  </a:lnTo>
                  <a:lnTo>
                    <a:pt x="1711" y="288"/>
                  </a:lnTo>
                  <a:lnTo>
                    <a:pt x="1717" y="294"/>
                  </a:lnTo>
                  <a:lnTo>
                    <a:pt x="1718" y="294"/>
                  </a:lnTo>
                  <a:lnTo>
                    <a:pt x="1722" y="297"/>
                  </a:lnTo>
                  <a:lnTo>
                    <a:pt x="1723" y="298"/>
                  </a:lnTo>
                  <a:lnTo>
                    <a:pt x="1723" y="298"/>
                  </a:lnTo>
                  <a:lnTo>
                    <a:pt x="1745" y="307"/>
                  </a:lnTo>
                  <a:lnTo>
                    <a:pt x="1745" y="307"/>
                  </a:lnTo>
                  <a:lnTo>
                    <a:pt x="1746" y="307"/>
                  </a:lnTo>
                  <a:lnTo>
                    <a:pt x="1747" y="307"/>
                  </a:lnTo>
                  <a:lnTo>
                    <a:pt x="1747" y="307"/>
                  </a:lnTo>
                  <a:lnTo>
                    <a:pt x="1748" y="307"/>
                  </a:lnTo>
                  <a:lnTo>
                    <a:pt x="1749" y="306"/>
                  </a:lnTo>
                  <a:lnTo>
                    <a:pt x="1749" y="306"/>
                  </a:lnTo>
                  <a:lnTo>
                    <a:pt x="1752" y="304"/>
                  </a:lnTo>
                  <a:lnTo>
                    <a:pt x="1754" y="303"/>
                  </a:lnTo>
                  <a:lnTo>
                    <a:pt x="1755" y="303"/>
                  </a:lnTo>
                  <a:lnTo>
                    <a:pt x="1758" y="302"/>
                  </a:lnTo>
                  <a:lnTo>
                    <a:pt x="1759" y="302"/>
                  </a:lnTo>
                  <a:lnTo>
                    <a:pt x="1760" y="302"/>
                  </a:lnTo>
                  <a:lnTo>
                    <a:pt x="1761" y="302"/>
                  </a:lnTo>
                  <a:lnTo>
                    <a:pt x="1765" y="304"/>
                  </a:lnTo>
                  <a:lnTo>
                    <a:pt x="1765" y="305"/>
                  </a:lnTo>
                  <a:lnTo>
                    <a:pt x="1765" y="307"/>
                  </a:lnTo>
                  <a:lnTo>
                    <a:pt x="1765" y="309"/>
                  </a:lnTo>
                  <a:lnTo>
                    <a:pt x="1766" y="310"/>
                  </a:lnTo>
                  <a:lnTo>
                    <a:pt x="1767" y="312"/>
                  </a:lnTo>
                  <a:lnTo>
                    <a:pt x="1768" y="314"/>
                  </a:lnTo>
                  <a:lnTo>
                    <a:pt x="1769" y="315"/>
                  </a:lnTo>
                  <a:lnTo>
                    <a:pt x="1769" y="316"/>
                  </a:lnTo>
                  <a:lnTo>
                    <a:pt x="1770" y="317"/>
                  </a:lnTo>
                  <a:lnTo>
                    <a:pt x="1772" y="322"/>
                  </a:lnTo>
                  <a:lnTo>
                    <a:pt x="1779" y="332"/>
                  </a:lnTo>
                  <a:lnTo>
                    <a:pt x="1782" y="337"/>
                  </a:lnTo>
                  <a:lnTo>
                    <a:pt x="1783" y="337"/>
                  </a:lnTo>
                  <a:lnTo>
                    <a:pt x="1784" y="338"/>
                  </a:lnTo>
                  <a:lnTo>
                    <a:pt x="1784" y="338"/>
                  </a:lnTo>
                  <a:lnTo>
                    <a:pt x="1785" y="338"/>
                  </a:lnTo>
                  <a:lnTo>
                    <a:pt x="1786" y="338"/>
                  </a:lnTo>
                  <a:lnTo>
                    <a:pt x="1786" y="338"/>
                  </a:lnTo>
                  <a:lnTo>
                    <a:pt x="1787" y="339"/>
                  </a:lnTo>
                  <a:lnTo>
                    <a:pt x="1788" y="339"/>
                  </a:lnTo>
                  <a:lnTo>
                    <a:pt x="1794" y="344"/>
                  </a:lnTo>
                  <a:lnTo>
                    <a:pt x="1796" y="348"/>
                  </a:lnTo>
                  <a:lnTo>
                    <a:pt x="1797" y="350"/>
                  </a:lnTo>
                  <a:lnTo>
                    <a:pt x="1797" y="351"/>
                  </a:lnTo>
                  <a:lnTo>
                    <a:pt x="1797" y="353"/>
                  </a:lnTo>
                  <a:lnTo>
                    <a:pt x="1797" y="354"/>
                  </a:lnTo>
                  <a:lnTo>
                    <a:pt x="1815" y="387"/>
                  </a:lnTo>
                  <a:lnTo>
                    <a:pt x="1817" y="388"/>
                  </a:lnTo>
                  <a:lnTo>
                    <a:pt x="1825" y="395"/>
                  </a:lnTo>
                  <a:lnTo>
                    <a:pt x="1826" y="396"/>
                  </a:lnTo>
                  <a:lnTo>
                    <a:pt x="1837" y="412"/>
                  </a:lnTo>
                  <a:lnTo>
                    <a:pt x="1837" y="413"/>
                  </a:lnTo>
                  <a:lnTo>
                    <a:pt x="1832" y="423"/>
                  </a:lnTo>
                  <a:lnTo>
                    <a:pt x="1832" y="423"/>
                  </a:lnTo>
                  <a:lnTo>
                    <a:pt x="1835" y="425"/>
                  </a:lnTo>
                  <a:lnTo>
                    <a:pt x="1836" y="426"/>
                  </a:lnTo>
                  <a:lnTo>
                    <a:pt x="1837" y="427"/>
                  </a:lnTo>
                  <a:lnTo>
                    <a:pt x="1838" y="427"/>
                  </a:lnTo>
                  <a:lnTo>
                    <a:pt x="1847" y="427"/>
                  </a:lnTo>
                  <a:lnTo>
                    <a:pt x="1852" y="430"/>
                  </a:lnTo>
                  <a:lnTo>
                    <a:pt x="1854" y="431"/>
                  </a:lnTo>
                  <a:lnTo>
                    <a:pt x="1855" y="432"/>
                  </a:lnTo>
                  <a:lnTo>
                    <a:pt x="1855" y="432"/>
                  </a:lnTo>
                  <a:lnTo>
                    <a:pt x="1856" y="434"/>
                  </a:lnTo>
                  <a:lnTo>
                    <a:pt x="1856" y="436"/>
                  </a:lnTo>
                  <a:lnTo>
                    <a:pt x="1858" y="441"/>
                  </a:lnTo>
                  <a:lnTo>
                    <a:pt x="1858" y="442"/>
                  </a:lnTo>
                  <a:lnTo>
                    <a:pt x="1858" y="443"/>
                  </a:lnTo>
                  <a:lnTo>
                    <a:pt x="1859" y="443"/>
                  </a:lnTo>
                  <a:lnTo>
                    <a:pt x="1863" y="446"/>
                  </a:lnTo>
                  <a:lnTo>
                    <a:pt x="1864" y="447"/>
                  </a:lnTo>
                  <a:lnTo>
                    <a:pt x="1865" y="447"/>
                  </a:lnTo>
                  <a:lnTo>
                    <a:pt x="1866" y="447"/>
                  </a:lnTo>
                  <a:lnTo>
                    <a:pt x="1867" y="447"/>
                  </a:lnTo>
                  <a:lnTo>
                    <a:pt x="1868" y="447"/>
                  </a:lnTo>
                  <a:lnTo>
                    <a:pt x="1870" y="448"/>
                  </a:lnTo>
                  <a:lnTo>
                    <a:pt x="1871" y="448"/>
                  </a:lnTo>
                  <a:lnTo>
                    <a:pt x="1872" y="449"/>
                  </a:lnTo>
                  <a:lnTo>
                    <a:pt x="1872" y="450"/>
                  </a:lnTo>
                  <a:lnTo>
                    <a:pt x="1873" y="451"/>
                  </a:lnTo>
                  <a:lnTo>
                    <a:pt x="1873" y="452"/>
                  </a:lnTo>
                  <a:lnTo>
                    <a:pt x="1873" y="453"/>
                  </a:lnTo>
                  <a:lnTo>
                    <a:pt x="1873" y="454"/>
                  </a:lnTo>
                  <a:lnTo>
                    <a:pt x="1873" y="459"/>
                  </a:lnTo>
                  <a:lnTo>
                    <a:pt x="1873" y="466"/>
                  </a:lnTo>
                  <a:lnTo>
                    <a:pt x="1872" y="469"/>
                  </a:lnTo>
                  <a:lnTo>
                    <a:pt x="1872" y="471"/>
                  </a:lnTo>
                  <a:lnTo>
                    <a:pt x="1872" y="473"/>
                  </a:lnTo>
                  <a:lnTo>
                    <a:pt x="1872" y="474"/>
                  </a:lnTo>
                  <a:lnTo>
                    <a:pt x="1872" y="475"/>
                  </a:lnTo>
                  <a:lnTo>
                    <a:pt x="1872" y="476"/>
                  </a:lnTo>
                  <a:lnTo>
                    <a:pt x="1872" y="477"/>
                  </a:lnTo>
                  <a:lnTo>
                    <a:pt x="1872" y="479"/>
                  </a:lnTo>
                  <a:lnTo>
                    <a:pt x="1872" y="480"/>
                  </a:lnTo>
                  <a:lnTo>
                    <a:pt x="1873" y="481"/>
                  </a:lnTo>
                  <a:lnTo>
                    <a:pt x="1873" y="481"/>
                  </a:lnTo>
                  <a:lnTo>
                    <a:pt x="1874" y="482"/>
                  </a:lnTo>
                  <a:lnTo>
                    <a:pt x="1878" y="483"/>
                  </a:lnTo>
                  <a:lnTo>
                    <a:pt x="1882" y="483"/>
                  </a:lnTo>
                  <a:lnTo>
                    <a:pt x="1883" y="483"/>
                  </a:lnTo>
                  <a:lnTo>
                    <a:pt x="1884" y="483"/>
                  </a:lnTo>
                  <a:lnTo>
                    <a:pt x="1885" y="483"/>
                  </a:lnTo>
                  <a:lnTo>
                    <a:pt x="1886" y="482"/>
                  </a:lnTo>
                  <a:lnTo>
                    <a:pt x="1887" y="482"/>
                  </a:lnTo>
                  <a:lnTo>
                    <a:pt x="1912" y="477"/>
                  </a:lnTo>
                  <a:lnTo>
                    <a:pt x="1920" y="477"/>
                  </a:lnTo>
                  <a:lnTo>
                    <a:pt x="1926" y="476"/>
                  </a:lnTo>
                  <a:lnTo>
                    <a:pt x="1927" y="476"/>
                  </a:lnTo>
                  <a:lnTo>
                    <a:pt x="1928" y="475"/>
                  </a:lnTo>
                  <a:lnTo>
                    <a:pt x="1928" y="476"/>
                  </a:lnTo>
                  <a:lnTo>
                    <a:pt x="1929" y="477"/>
                  </a:lnTo>
                  <a:lnTo>
                    <a:pt x="1929" y="478"/>
                  </a:lnTo>
                  <a:lnTo>
                    <a:pt x="1929" y="478"/>
                  </a:lnTo>
                  <a:lnTo>
                    <a:pt x="1926" y="484"/>
                  </a:lnTo>
                  <a:lnTo>
                    <a:pt x="1925" y="485"/>
                  </a:lnTo>
                  <a:lnTo>
                    <a:pt x="1920" y="492"/>
                  </a:lnTo>
                  <a:lnTo>
                    <a:pt x="1919" y="492"/>
                  </a:lnTo>
                  <a:lnTo>
                    <a:pt x="1918" y="493"/>
                  </a:lnTo>
                  <a:lnTo>
                    <a:pt x="1917" y="493"/>
                  </a:lnTo>
                  <a:lnTo>
                    <a:pt x="1916" y="494"/>
                  </a:lnTo>
                  <a:lnTo>
                    <a:pt x="1915" y="494"/>
                  </a:lnTo>
                  <a:lnTo>
                    <a:pt x="1914" y="494"/>
                  </a:lnTo>
                  <a:lnTo>
                    <a:pt x="1913" y="494"/>
                  </a:lnTo>
                  <a:lnTo>
                    <a:pt x="1912" y="495"/>
                  </a:lnTo>
                  <a:lnTo>
                    <a:pt x="1908" y="499"/>
                  </a:lnTo>
                  <a:lnTo>
                    <a:pt x="1907" y="500"/>
                  </a:lnTo>
                  <a:lnTo>
                    <a:pt x="1906" y="500"/>
                  </a:lnTo>
                  <a:lnTo>
                    <a:pt x="1906" y="501"/>
                  </a:lnTo>
                  <a:lnTo>
                    <a:pt x="1905" y="502"/>
                  </a:lnTo>
                  <a:lnTo>
                    <a:pt x="1905" y="502"/>
                  </a:lnTo>
                  <a:lnTo>
                    <a:pt x="1905" y="502"/>
                  </a:lnTo>
                  <a:lnTo>
                    <a:pt x="1906" y="509"/>
                  </a:lnTo>
                  <a:lnTo>
                    <a:pt x="1908" y="516"/>
                  </a:lnTo>
                  <a:lnTo>
                    <a:pt x="1908" y="517"/>
                  </a:lnTo>
                  <a:lnTo>
                    <a:pt x="1908" y="518"/>
                  </a:lnTo>
                  <a:lnTo>
                    <a:pt x="1908" y="519"/>
                  </a:lnTo>
                  <a:lnTo>
                    <a:pt x="1906" y="528"/>
                  </a:lnTo>
                  <a:lnTo>
                    <a:pt x="1903" y="544"/>
                  </a:lnTo>
                  <a:lnTo>
                    <a:pt x="1900" y="551"/>
                  </a:lnTo>
                  <a:lnTo>
                    <a:pt x="1900" y="553"/>
                  </a:lnTo>
                  <a:lnTo>
                    <a:pt x="1899" y="553"/>
                  </a:lnTo>
                  <a:lnTo>
                    <a:pt x="1899" y="554"/>
                  </a:lnTo>
                  <a:lnTo>
                    <a:pt x="1899" y="555"/>
                  </a:lnTo>
                  <a:lnTo>
                    <a:pt x="1899" y="557"/>
                  </a:lnTo>
                  <a:lnTo>
                    <a:pt x="1900" y="558"/>
                  </a:lnTo>
                  <a:lnTo>
                    <a:pt x="1900" y="559"/>
                  </a:lnTo>
                  <a:lnTo>
                    <a:pt x="1902" y="561"/>
                  </a:lnTo>
                  <a:lnTo>
                    <a:pt x="1902" y="562"/>
                  </a:lnTo>
                  <a:lnTo>
                    <a:pt x="1903" y="562"/>
                  </a:lnTo>
                  <a:lnTo>
                    <a:pt x="1904" y="563"/>
                  </a:lnTo>
                  <a:lnTo>
                    <a:pt x="1904" y="563"/>
                  </a:lnTo>
                  <a:lnTo>
                    <a:pt x="1906" y="564"/>
                  </a:lnTo>
                  <a:lnTo>
                    <a:pt x="1906" y="565"/>
                  </a:lnTo>
                  <a:lnTo>
                    <a:pt x="1907" y="566"/>
                  </a:lnTo>
                  <a:lnTo>
                    <a:pt x="1908" y="568"/>
                  </a:lnTo>
                  <a:lnTo>
                    <a:pt x="1909" y="571"/>
                  </a:lnTo>
                  <a:lnTo>
                    <a:pt x="1909" y="572"/>
                  </a:lnTo>
                  <a:lnTo>
                    <a:pt x="1909" y="572"/>
                  </a:lnTo>
                  <a:lnTo>
                    <a:pt x="1909" y="573"/>
                  </a:lnTo>
                  <a:lnTo>
                    <a:pt x="1909" y="576"/>
                  </a:lnTo>
                  <a:lnTo>
                    <a:pt x="1909" y="596"/>
                  </a:lnTo>
                  <a:lnTo>
                    <a:pt x="1909" y="605"/>
                  </a:lnTo>
                  <a:lnTo>
                    <a:pt x="1919" y="617"/>
                  </a:lnTo>
                  <a:lnTo>
                    <a:pt x="1910" y="626"/>
                  </a:lnTo>
                  <a:lnTo>
                    <a:pt x="1905" y="629"/>
                  </a:lnTo>
                  <a:lnTo>
                    <a:pt x="1902" y="631"/>
                  </a:lnTo>
                  <a:lnTo>
                    <a:pt x="1899" y="631"/>
                  </a:lnTo>
                  <a:lnTo>
                    <a:pt x="1899" y="632"/>
                  </a:lnTo>
                  <a:lnTo>
                    <a:pt x="1897" y="639"/>
                  </a:lnTo>
                  <a:lnTo>
                    <a:pt x="1896" y="653"/>
                  </a:lnTo>
                  <a:lnTo>
                    <a:pt x="1896" y="653"/>
                  </a:lnTo>
                  <a:lnTo>
                    <a:pt x="1897" y="656"/>
                  </a:lnTo>
                  <a:lnTo>
                    <a:pt x="1898" y="656"/>
                  </a:lnTo>
                  <a:lnTo>
                    <a:pt x="1899" y="657"/>
                  </a:lnTo>
                  <a:lnTo>
                    <a:pt x="1903" y="659"/>
                  </a:lnTo>
                  <a:lnTo>
                    <a:pt x="1904" y="662"/>
                  </a:lnTo>
                  <a:lnTo>
                    <a:pt x="1907" y="670"/>
                  </a:lnTo>
                  <a:lnTo>
                    <a:pt x="1907" y="671"/>
                  </a:lnTo>
                  <a:lnTo>
                    <a:pt x="1907" y="672"/>
                  </a:lnTo>
                  <a:lnTo>
                    <a:pt x="1907" y="676"/>
                  </a:lnTo>
                  <a:lnTo>
                    <a:pt x="1907" y="676"/>
                  </a:lnTo>
                  <a:lnTo>
                    <a:pt x="1906" y="677"/>
                  </a:lnTo>
                  <a:lnTo>
                    <a:pt x="1905" y="678"/>
                  </a:lnTo>
                  <a:lnTo>
                    <a:pt x="1907" y="680"/>
                  </a:lnTo>
                  <a:lnTo>
                    <a:pt x="1911" y="687"/>
                  </a:lnTo>
                  <a:lnTo>
                    <a:pt x="1912" y="688"/>
                  </a:lnTo>
                  <a:lnTo>
                    <a:pt x="1904" y="689"/>
                  </a:lnTo>
                  <a:lnTo>
                    <a:pt x="1903" y="690"/>
                  </a:lnTo>
                  <a:lnTo>
                    <a:pt x="1900" y="694"/>
                  </a:lnTo>
                  <a:lnTo>
                    <a:pt x="1899" y="695"/>
                  </a:lnTo>
                  <a:lnTo>
                    <a:pt x="1897" y="704"/>
                  </a:lnTo>
                  <a:lnTo>
                    <a:pt x="1898" y="704"/>
                  </a:lnTo>
                  <a:lnTo>
                    <a:pt x="1899" y="704"/>
                  </a:lnTo>
                  <a:lnTo>
                    <a:pt x="1907" y="704"/>
                  </a:lnTo>
                  <a:lnTo>
                    <a:pt x="1909" y="706"/>
                  </a:lnTo>
                  <a:lnTo>
                    <a:pt x="1911" y="707"/>
                  </a:lnTo>
                  <a:lnTo>
                    <a:pt x="1911" y="719"/>
                  </a:lnTo>
                  <a:lnTo>
                    <a:pt x="1911" y="728"/>
                  </a:lnTo>
                  <a:lnTo>
                    <a:pt x="1910" y="731"/>
                  </a:lnTo>
                  <a:lnTo>
                    <a:pt x="1909" y="732"/>
                  </a:lnTo>
                  <a:lnTo>
                    <a:pt x="1910" y="733"/>
                  </a:lnTo>
                  <a:lnTo>
                    <a:pt x="1918" y="738"/>
                  </a:lnTo>
                  <a:lnTo>
                    <a:pt x="1919" y="739"/>
                  </a:lnTo>
                  <a:lnTo>
                    <a:pt x="1935" y="749"/>
                  </a:lnTo>
                  <a:lnTo>
                    <a:pt x="1943" y="752"/>
                  </a:lnTo>
                  <a:lnTo>
                    <a:pt x="1943" y="752"/>
                  </a:lnTo>
                  <a:lnTo>
                    <a:pt x="1942" y="755"/>
                  </a:lnTo>
                  <a:lnTo>
                    <a:pt x="1940" y="764"/>
                  </a:lnTo>
                  <a:lnTo>
                    <a:pt x="1939" y="770"/>
                  </a:lnTo>
                  <a:lnTo>
                    <a:pt x="1939" y="772"/>
                  </a:lnTo>
                  <a:lnTo>
                    <a:pt x="1942" y="776"/>
                  </a:lnTo>
                  <a:lnTo>
                    <a:pt x="1944" y="776"/>
                  </a:lnTo>
                  <a:lnTo>
                    <a:pt x="1950" y="781"/>
                  </a:lnTo>
                  <a:lnTo>
                    <a:pt x="1950" y="783"/>
                  </a:lnTo>
                  <a:lnTo>
                    <a:pt x="1950" y="787"/>
                  </a:lnTo>
                  <a:lnTo>
                    <a:pt x="1949" y="788"/>
                  </a:lnTo>
                  <a:lnTo>
                    <a:pt x="1949" y="789"/>
                  </a:lnTo>
                  <a:lnTo>
                    <a:pt x="1940" y="806"/>
                  </a:lnTo>
                  <a:lnTo>
                    <a:pt x="1932" y="821"/>
                  </a:lnTo>
                  <a:lnTo>
                    <a:pt x="1930" y="824"/>
                  </a:lnTo>
                  <a:lnTo>
                    <a:pt x="1929" y="824"/>
                  </a:lnTo>
                  <a:lnTo>
                    <a:pt x="1923" y="828"/>
                  </a:lnTo>
                  <a:lnTo>
                    <a:pt x="1921" y="830"/>
                  </a:lnTo>
                  <a:lnTo>
                    <a:pt x="1921" y="830"/>
                  </a:lnTo>
                  <a:lnTo>
                    <a:pt x="1922" y="831"/>
                  </a:lnTo>
                  <a:lnTo>
                    <a:pt x="1918" y="856"/>
                  </a:lnTo>
                  <a:lnTo>
                    <a:pt x="1917" y="860"/>
                  </a:lnTo>
                  <a:lnTo>
                    <a:pt x="1907" y="871"/>
                  </a:lnTo>
                  <a:lnTo>
                    <a:pt x="1895" y="881"/>
                  </a:lnTo>
                  <a:lnTo>
                    <a:pt x="1894" y="882"/>
                  </a:lnTo>
                  <a:lnTo>
                    <a:pt x="1891" y="881"/>
                  </a:lnTo>
                  <a:lnTo>
                    <a:pt x="1891" y="880"/>
                  </a:lnTo>
                  <a:lnTo>
                    <a:pt x="1890" y="879"/>
                  </a:lnTo>
                  <a:lnTo>
                    <a:pt x="1888" y="878"/>
                  </a:lnTo>
                  <a:lnTo>
                    <a:pt x="1880" y="878"/>
                  </a:lnTo>
                  <a:lnTo>
                    <a:pt x="1879" y="878"/>
                  </a:lnTo>
                  <a:lnTo>
                    <a:pt x="1878" y="879"/>
                  </a:lnTo>
                  <a:lnTo>
                    <a:pt x="1876" y="885"/>
                  </a:lnTo>
                  <a:lnTo>
                    <a:pt x="1876" y="886"/>
                  </a:lnTo>
                  <a:lnTo>
                    <a:pt x="1876" y="887"/>
                  </a:lnTo>
                  <a:lnTo>
                    <a:pt x="1876" y="887"/>
                  </a:lnTo>
                  <a:lnTo>
                    <a:pt x="1875" y="887"/>
                  </a:lnTo>
                  <a:lnTo>
                    <a:pt x="1872" y="887"/>
                  </a:lnTo>
                  <a:lnTo>
                    <a:pt x="1870" y="888"/>
                  </a:lnTo>
                  <a:lnTo>
                    <a:pt x="1870" y="888"/>
                  </a:lnTo>
                  <a:lnTo>
                    <a:pt x="1869" y="888"/>
                  </a:lnTo>
                  <a:lnTo>
                    <a:pt x="1856" y="898"/>
                  </a:lnTo>
                  <a:lnTo>
                    <a:pt x="1848" y="908"/>
                  </a:lnTo>
                  <a:lnTo>
                    <a:pt x="1846" y="912"/>
                  </a:lnTo>
                  <a:lnTo>
                    <a:pt x="1829" y="911"/>
                  </a:lnTo>
                  <a:lnTo>
                    <a:pt x="1813" y="919"/>
                  </a:lnTo>
                  <a:lnTo>
                    <a:pt x="1811" y="919"/>
                  </a:lnTo>
                  <a:lnTo>
                    <a:pt x="1809" y="920"/>
                  </a:lnTo>
                  <a:lnTo>
                    <a:pt x="1807" y="921"/>
                  </a:lnTo>
                  <a:lnTo>
                    <a:pt x="1806" y="922"/>
                  </a:lnTo>
                  <a:lnTo>
                    <a:pt x="1806" y="924"/>
                  </a:lnTo>
                  <a:lnTo>
                    <a:pt x="1805" y="925"/>
                  </a:lnTo>
                  <a:lnTo>
                    <a:pt x="1800" y="929"/>
                  </a:lnTo>
                  <a:lnTo>
                    <a:pt x="1799" y="928"/>
                  </a:lnTo>
                  <a:lnTo>
                    <a:pt x="1797" y="927"/>
                  </a:lnTo>
                  <a:lnTo>
                    <a:pt x="1794" y="924"/>
                  </a:lnTo>
                  <a:lnTo>
                    <a:pt x="1792" y="922"/>
                  </a:lnTo>
                  <a:lnTo>
                    <a:pt x="1790" y="921"/>
                  </a:lnTo>
                  <a:lnTo>
                    <a:pt x="1789" y="919"/>
                  </a:lnTo>
                  <a:lnTo>
                    <a:pt x="1788" y="917"/>
                  </a:lnTo>
                  <a:lnTo>
                    <a:pt x="1782" y="921"/>
                  </a:lnTo>
                  <a:lnTo>
                    <a:pt x="1768" y="931"/>
                  </a:lnTo>
                  <a:lnTo>
                    <a:pt x="1768" y="932"/>
                  </a:lnTo>
                  <a:lnTo>
                    <a:pt x="1764" y="935"/>
                  </a:lnTo>
                  <a:lnTo>
                    <a:pt x="1764" y="936"/>
                  </a:lnTo>
                  <a:lnTo>
                    <a:pt x="1763" y="937"/>
                  </a:lnTo>
                  <a:lnTo>
                    <a:pt x="1763" y="938"/>
                  </a:lnTo>
                  <a:lnTo>
                    <a:pt x="1763" y="939"/>
                  </a:lnTo>
                  <a:lnTo>
                    <a:pt x="1765" y="946"/>
                  </a:lnTo>
                  <a:lnTo>
                    <a:pt x="1767" y="947"/>
                  </a:lnTo>
                  <a:lnTo>
                    <a:pt x="1768" y="948"/>
                  </a:lnTo>
                  <a:lnTo>
                    <a:pt x="1770" y="948"/>
                  </a:lnTo>
                  <a:lnTo>
                    <a:pt x="1771" y="948"/>
                  </a:lnTo>
                  <a:lnTo>
                    <a:pt x="1772" y="950"/>
                  </a:lnTo>
                  <a:lnTo>
                    <a:pt x="1774" y="964"/>
                  </a:lnTo>
                  <a:lnTo>
                    <a:pt x="1774" y="965"/>
                  </a:lnTo>
                  <a:lnTo>
                    <a:pt x="1774" y="966"/>
                  </a:lnTo>
                  <a:lnTo>
                    <a:pt x="1773" y="968"/>
                  </a:lnTo>
                  <a:lnTo>
                    <a:pt x="1773" y="970"/>
                  </a:lnTo>
                  <a:lnTo>
                    <a:pt x="1772" y="974"/>
                  </a:lnTo>
                  <a:lnTo>
                    <a:pt x="1772" y="975"/>
                  </a:lnTo>
                  <a:lnTo>
                    <a:pt x="1774" y="980"/>
                  </a:lnTo>
                  <a:lnTo>
                    <a:pt x="1774" y="989"/>
                  </a:lnTo>
                  <a:lnTo>
                    <a:pt x="1766" y="998"/>
                  </a:lnTo>
                  <a:lnTo>
                    <a:pt x="1762" y="1006"/>
                  </a:lnTo>
                  <a:lnTo>
                    <a:pt x="1761" y="1007"/>
                  </a:lnTo>
                  <a:lnTo>
                    <a:pt x="1759" y="1011"/>
                  </a:lnTo>
                  <a:lnTo>
                    <a:pt x="1753" y="1019"/>
                  </a:lnTo>
                  <a:lnTo>
                    <a:pt x="1751" y="1020"/>
                  </a:lnTo>
                  <a:lnTo>
                    <a:pt x="1750" y="1022"/>
                  </a:lnTo>
                  <a:lnTo>
                    <a:pt x="1748" y="1023"/>
                  </a:lnTo>
                  <a:lnTo>
                    <a:pt x="1736" y="1028"/>
                  </a:lnTo>
                  <a:lnTo>
                    <a:pt x="1732" y="1036"/>
                  </a:lnTo>
                  <a:lnTo>
                    <a:pt x="1732" y="1037"/>
                  </a:lnTo>
                  <a:lnTo>
                    <a:pt x="1731" y="1037"/>
                  </a:lnTo>
                  <a:lnTo>
                    <a:pt x="1722" y="1038"/>
                  </a:lnTo>
                  <a:lnTo>
                    <a:pt x="1721" y="1038"/>
                  </a:lnTo>
                  <a:lnTo>
                    <a:pt x="1720" y="1037"/>
                  </a:lnTo>
                  <a:lnTo>
                    <a:pt x="1716" y="1016"/>
                  </a:lnTo>
                  <a:lnTo>
                    <a:pt x="1715" y="1015"/>
                  </a:lnTo>
                  <a:lnTo>
                    <a:pt x="1715" y="1014"/>
                  </a:lnTo>
                  <a:lnTo>
                    <a:pt x="1716" y="1012"/>
                  </a:lnTo>
                  <a:lnTo>
                    <a:pt x="1716" y="1011"/>
                  </a:lnTo>
                  <a:lnTo>
                    <a:pt x="1717" y="1010"/>
                  </a:lnTo>
                  <a:lnTo>
                    <a:pt x="1717" y="1008"/>
                  </a:lnTo>
                  <a:lnTo>
                    <a:pt x="1717" y="1007"/>
                  </a:lnTo>
                  <a:lnTo>
                    <a:pt x="1717" y="1007"/>
                  </a:lnTo>
                  <a:lnTo>
                    <a:pt x="1705" y="1004"/>
                  </a:lnTo>
                  <a:lnTo>
                    <a:pt x="1704" y="1004"/>
                  </a:lnTo>
                  <a:lnTo>
                    <a:pt x="1704" y="1005"/>
                  </a:lnTo>
                  <a:lnTo>
                    <a:pt x="1701" y="1008"/>
                  </a:lnTo>
                  <a:lnTo>
                    <a:pt x="1700" y="1010"/>
                  </a:lnTo>
                  <a:lnTo>
                    <a:pt x="1699" y="1011"/>
                  </a:lnTo>
                  <a:lnTo>
                    <a:pt x="1698" y="1012"/>
                  </a:lnTo>
                  <a:lnTo>
                    <a:pt x="1696" y="1013"/>
                  </a:lnTo>
                  <a:lnTo>
                    <a:pt x="1694" y="1013"/>
                  </a:lnTo>
                  <a:lnTo>
                    <a:pt x="1693" y="1013"/>
                  </a:lnTo>
                  <a:lnTo>
                    <a:pt x="1691" y="1013"/>
                  </a:lnTo>
                  <a:lnTo>
                    <a:pt x="1684" y="1008"/>
                  </a:lnTo>
                  <a:lnTo>
                    <a:pt x="1676" y="1001"/>
                  </a:lnTo>
                  <a:lnTo>
                    <a:pt x="1674" y="999"/>
                  </a:lnTo>
                  <a:lnTo>
                    <a:pt x="1672" y="998"/>
                  </a:lnTo>
                  <a:lnTo>
                    <a:pt x="1670" y="998"/>
                  </a:lnTo>
                  <a:lnTo>
                    <a:pt x="1665" y="999"/>
                  </a:lnTo>
                  <a:lnTo>
                    <a:pt x="1652" y="983"/>
                  </a:lnTo>
                  <a:lnTo>
                    <a:pt x="1648" y="983"/>
                  </a:lnTo>
                  <a:lnTo>
                    <a:pt x="1647" y="983"/>
                  </a:lnTo>
                  <a:lnTo>
                    <a:pt x="1645" y="983"/>
                  </a:lnTo>
                  <a:lnTo>
                    <a:pt x="1644" y="983"/>
                  </a:lnTo>
                  <a:lnTo>
                    <a:pt x="1640" y="981"/>
                  </a:lnTo>
                  <a:lnTo>
                    <a:pt x="1635" y="979"/>
                  </a:lnTo>
                  <a:lnTo>
                    <a:pt x="1633" y="978"/>
                  </a:lnTo>
                  <a:lnTo>
                    <a:pt x="1631" y="978"/>
                  </a:lnTo>
                  <a:lnTo>
                    <a:pt x="1625" y="978"/>
                  </a:lnTo>
                  <a:lnTo>
                    <a:pt x="1621" y="978"/>
                  </a:lnTo>
                  <a:lnTo>
                    <a:pt x="1620" y="978"/>
                  </a:lnTo>
                  <a:lnTo>
                    <a:pt x="1618" y="979"/>
                  </a:lnTo>
                  <a:lnTo>
                    <a:pt x="1601" y="985"/>
                  </a:lnTo>
                  <a:lnTo>
                    <a:pt x="1600" y="986"/>
                  </a:lnTo>
                  <a:lnTo>
                    <a:pt x="1598" y="987"/>
                  </a:lnTo>
                  <a:lnTo>
                    <a:pt x="1597" y="989"/>
                  </a:lnTo>
                  <a:lnTo>
                    <a:pt x="1593" y="999"/>
                  </a:lnTo>
                  <a:lnTo>
                    <a:pt x="1586" y="1005"/>
                  </a:lnTo>
                  <a:lnTo>
                    <a:pt x="1578" y="1009"/>
                  </a:lnTo>
                  <a:lnTo>
                    <a:pt x="1574" y="1023"/>
                  </a:lnTo>
                  <a:lnTo>
                    <a:pt x="1572" y="1031"/>
                  </a:lnTo>
                  <a:lnTo>
                    <a:pt x="1572" y="1033"/>
                  </a:lnTo>
                  <a:lnTo>
                    <a:pt x="1572" y="1034"/>
                  </a:lnTo>
                  <a:lnTo>
                    <a:pt x="1574" y="1040"/>
                  </a:lnTo>
                  <a:lnTo>
                    <a:pt x="1576" y="1043"/>
                  </a:lnTo>
                  <a:lnTo>
                    <a:pt x="1577" y="1044"/>
                  </a:lnTo>
                  <a:lnTo>
                    <a:pt x="1578" y="1045"/>
                  </a:lnTo>
                  <a:lnTo>
                    <a:pt x="1579" y="1047"/>
                  </a:lnTo>
                  <a:lnTo>
                    <a:pt x="1581" y="1049"/>
                  </a:lnTo>
                  <a:lnTo>
                    <a:pt x="1583" y="1056"/>
                  </a:lnTo>
                  <a:lnTo>
                    <a:pt x="1584" y="1062"/>
                  </a:lnTo>
                  <a:lnTo>
                    <a:pt x="1574" y="1069"/>
                  </a:lnTo>
                  <a:lnTo>
                    <a:pt x="1573" y="1070"/>
                  </a:lnTo>
                  <a:lnTo>
                    <a:pt x="1564" y="1073"/>
                  </a:lnTo>
                  <a:lnTo>
                    <a:pt x="1561" y="1070"/>
                  </a:lnTo>
                  <a:lnTo>
                    <a:pt x="1560" y="1069"/>
                  </a:lnTo>
                  <a:lnTo>
                    <a:pt x="1559" y="1070"/>
                  </a:lnTo>
                  <a:lnTo>
                    <a:pt x="1554" y="1071"/>
                  </a:lnTo>
                  <a:lnTo>
                    <a:pt x="1552" y="1071"/>
                  </a:lnTo>
                  <a:lnTo>
                    <a:pt x="1532" y="1077"/>
                  </a:lnTo>
                  <a:lnTo>
                    <a:pt x="1530" y="1078"/>
                  </a:lnTo>
                  <a:lnTo>
                    <a:pt x="1528" y="1079"/>
                  </a:lnTo>
                  <a:lnTo>
                    <a:pt x="1527" y="1081"/>
                  </a:lnTo>
                  <a:lnTo>
                    <a:pt x="1527" y="1081"/>
                  </a:lnTo>
                  <a:lnTo>
                    <a:pt x="1525" y="1083"/>
                  </a:lnTo>
                  <a:lnTo>
                    <a:pt x="1524" y="1084"/>
                  </a:lnTo>
                  <a:lnTo>
                    <a:pt x="1523" y="1085"/>
                  </a:lnTo>
                  <a:lnTo>
                    <a:pt x="1515" y="1089"/>
                  </a:lnTo>
                  <a:lnTo>
                    <a:pt x="1491" y="1096"/>
                  </a:lnTo>
                  <a:lnTo>
                    <a:pt x="1490" y="1097"/>
                  </a:lnTo>
                  <a:lnTo>
                    <a:pt x="1485" y="1097"/>
                  </a:lnTo>
                  <a:lnTo>
                    <a:pt x="1471" y="1089"/>
                  </a:lnTo>
                  <a:lnTo>
                    <a:pt x="1460" y="1085"/>
                  </a:lnTo>
                  <a:lnTo>
                    <a:pt x="1438" y="1080"/>
                  </a:lnTo>
                  <a:lnTo>
                    <a:pt x="1438" y="1080"/>
                  </a:lnTo>
                  <a:lnTo>
                    <a:pt x="1437" y="1080"/>
                  </a:lnTo>
                  <a:lnTo>
                    <a:pt x="1438" y="1075"/>
                  </a:lnTo>
                  <a:lnTo>
                    <a:pt x="1441" y="1068"/>
                  </a:lnTo>
                  <a:lnTo>
                    <a:pt x="1446" y="1061"/>
                  </a:lnTo>
                  <a:lnTo>
                    <a:pt x="1446" y="1060"/>
                  </a:lnTo>
                  <a:lnTo>
                    <a:pt x="1442" y="1059"/>
                  </a:lnTo>
                  <a:lnTo>
                    <a:pt x="1436" y="1057"/>
                  </a:lnTo>
                  <a:lnTo>
                    <a:pt x="1434" y="1057"/>
                  </a:lnTo>
                  <a:lnTo>
                    <a:pt x="1433" y="1058"/>
                  </a:lnTo>
                  <a:lnTo>
                    <a:pt x="1432" y="1058"/>
                  </a:lnTo>
                  <a:lnTo>
                    <a:pt x="1428" y="1058"/>
                  </a:lnTo>
                  <a:lnTo>
                    <a:pt x="1426" y="1057"/>
                  </a:lnTo>
                  <a:lnTo>
                    <a:pt x="1425" y="1057"/>
                  </a:lnTo>
                  <a:lnTo>
                    <a:pt x="1406" y="1048"/>
                  </a:lnTo>
                  <a:lnTo>
                    <a:pt x="1402" y="1045"/>
                  </a:lnTo>
                  <a:lnTo>
                    <a:pt x="1401" y="1044"/>
                  </a:lnTo>
                  <a:lnTo>
                    <a:pt x="1400" y="1043"/>
                  </a:lnTo>
                  <a:lnTo>
                    <a:pt x="1399" y="1036"/>
                  </a:lnTo>
                  <a:lnTo>
                    <a:pt x="1398" y="1034"/>
                  </a:lnTo>
                  <a:lnTo>
                    <a:pt x="1398" y="1033"/>
                  </a:lnTo>
                  <a:lnTo>
                    <a:pt x="1398" y="1032"/>
                  </a:lnTo>
                  <a:lnTo>
                    <a:pt x="1398" y="1031"/>
                  </a:lnTo>
                  <a:lnTo>
                    <a:pt x="1400" y="1028"/>
                  </a:lnTo>
                  <a:lnTo>
                    <a:pt x="1400" y="1028"/>
                  </a:lnTo>
                  <a:lnTo>
                    <a:pt x="1403" y="1027"/>
                  </a:lnTo>
                  <a:lnTo>
                    <a:pt x="1404" y="1027"/>
                  </a:lnTo>
                  <a:lnTo>
                    <a:pt x="1405" y="1028"/>
                  </a:lnTo>
                  <a:lnTo>
                    <a:pt x="1406" y="1028"/>
                  </a:lnTo>
                  <a:lnTo>
                    <a:pt x="1406" y="1028"/>
                  </a:lnTo>
                  <a:lnTo>
                    <a:pt x="1407" y="1025"/>
                  </a:lnTo>
                  <a:lnTo>
                    <a:pt x="1407" y="1024"/>
                  </a:lnTo>
                  <a:lnTo>
                    <a:pt x="1407" y="1023"/>
                  </a:lnTo>
                  <a:lnTo>
                    <a:pt x="1406" y="1022"/>
                  </a:lnTo>
                  <a:lnTo>
                    <a:pt x="1405" y="1021"/>
                  </a:lnTo>
                  <a:lnTo>
                    <a:pt x="1405" y="1020"/>
                  </a:lnTo>
                  <a:lnTo>
                    <a:pt x="1405" y="1014"/>
                  </a:lnTo>
                  <a:lnTo>
                    <a:pt x="1404" y="1013"/>
                  </a:lnTo>
                  <a:lnTo>
                    <a:pt x="1403" y="1012"/>
                  </a:lnTo>
                  <a:lnTo>
                    <a:pt x="1402" y="1012"/>
                  </a:lnTo>
                  <a:lnTo>
                    <a:pt x="1401" y="1011"/>
                  </a:lnTo>
                  <a:lnTo>
                    <a:pt x="1400" y="1008"/>
                  </a:lnTo>
                  <a:lnTo>
                    <a:pt x="1400" y="1007"/>
                  </a:lnTo>
                  <a:lnTo>
                    <a:pt x="1398" y="998"/>
                  </a:lnTo>
                  <a:lnTo>
                    <a:pt x="1401" y="984"/>
                  </a:lnTo>
                  <a:lnTo>
                    <a:pt x="1401" y="982"/>
                  </a:lnTo>
                  <a:lnTo>
                    <a:pt x="1403" y="976"/>
                  </a:lnTo>
                  <a:lnTo>
                    <a:pt x="1404" y="974"/>
                  </a:lnTo>
                  <a:lnTo>
                    <a:pt x="1404" y="972"/>
                  </a:lnTo>
                  <a:lnTo>
                    <a:pt x="1399" y="969"/>
                  </a:lnTo>
                  <a:lnTo>
                    <a:pt x="1397" y="971"/>
                  </a:lnTo>
                  <a:lnTo>
                    <a:pt x="1394" y="971"/>
                  </a:lnTo>
                  <a:lnTo>
                    <a:pt x="1390" y="972"/>
                  </a:lnTo>
                  <a:lnTo>
                    <a:pt x="1389" y="972"/>
                  </a:lnTo>
                  <a:lnTo>
                    <a:pt x="1388" y="971"/>
                  </a:lnTo>
                  <a:lnTo>
                    <a:pt x="1380" y="964"/>
                  </a:lnTo>
                  <a:lnTo>
                    <a:pt x="1380" y="963"/>
                  </a:lnTo>
                  <a:lnTo>
                    <a:pt x="1381" y="963"/>
                  </a:lnTo>
                  <a:lnTo>
                    <a:pt x="1381" y="961"/>
                  </a:lnTo>
                  <a:lnTo>
                    <a:pt x="1382" y="960"/>
                  </a:lnTo>
                  <a:lnTo>
                    <a:pt x="1381" y="954"/>
                  </a:lnTo>
                  <a:lnTo>
                    <a:pt x="1380" y="953"/>
                  </a:lnTo>
                  <a:lnTo>
                    <a:pt x="1379" y="951"/>
                  </a:lnTo>
                  <a:lnTo>
                    <a:pt x="1374" y="951"/>
                  </a:lnTo>
                  <a:lnTo>
                    <a:pt x="1371" y="949"/>
                  </a:lnTo>
                  <a:lnTo>
                    <a:pt x="1371" y="948"/>
                  </a:lnTo>
                  <a:lnTo>
                    <a:pt x="1370" y="944"/>
                  </a:lnTo>
                  <a:lnTo>
                    <a:pt x="1366" y="934"/>
                  </a:lnTo>
                  <a:lnTo>
                    <a:pt x="1366" y="933"/>
                  </a:lnTo>
                  <a:lnTo>
                    <a:pt x="1363" y="931"/>
                  </a:lnTo>
                  <a:lnTo>
                    <a:pt x="1362" y="930"/>
                  </a:lnTo>
                  <a:lnTo>
                    <a:pt x="1361" y="930"/>
                  </a:lnTo>
                  <a:lnTo>
                    <a:pt x="1359" y="930"/>
                  </a:lnTo>
                  <a:lnTo>
                    <a:pt x="1354" y="929"/>
                  </a:lnTo>
                  <a:lnTo>
                    <a:pt x="1350" y="924"/>
                  </a:lnTo>
                  <a:lnTo>
                    <a:pt x="1347" y="923"/>
                  </a:lnTo>
                  <a:lnTo>
                    <a:pt x="1343" y="919"/>
                  </a:lnTo>
                  <a:lnTo>
                    <a:pt x="1343" y="918"/>
                  </a:lnTo>
                  <a:lnTo>
                    <a:pt x="1329" y="915"/>
                  </a:lnTo>
                  <a:lnTo>
                    <a:pt x="1310" y="912"/>
                  </a:lnTo>
                  <a:lnTo>
                    <a:pt x="1297" y="909"/>
                  </a:lnTo>
                  <a:lnTo>
                    <a:pt x="1271" y="895"/>
                  </a:lnTo>
                  <a:lnTo>
                    <a:pt x="1270" y="894"/>
                  </a:lnTo>
                  <a:lnTo>
                    <a:pt x="1270" y="891"/>
                  </a:lnTo>
                  <a:lnTo>
                    <a:pt x="1271" y="891"/>
                  </a:lnTo>
                  <a:lnTo>
                    <a:pt x="1271" y="891"/>
                  </a:lnTo>
                  <a:lnTo>
                    <a:pt x="1273" y="889"/>
                  </a:lnTo>
                  <a:lnTo>
                    <a:pt x="1274" y="888"/>
                  </a:lnTo>
                  <a:lnTo>
                    <a:pt x="1276" y="874"/>
                  </a:lnTo>
                  <a:lnTo>
                    <a:pt x="1275" y="866"/>
                  </a:lnTo>
                  <a:lnTo>
                    <a:pt x="1275" y="860"/>
                  </a:lnTo>
                  <a:lnTo>
                    <a:pt x="1276" y="856"/>
                  </a:lnTo>
                  <a:lnTo>
                    <a:pt x="1275" y="855"/>
                  </a:lnTo>
                  <a:lnTo>
                    <a:pt x="1275" y="852"/>
                  </a:lnTo>
                  <a:lnTo>
                    <a:pt x="1271" y="843"/>
                  </a:lnTo>
                  <a:lnTo>
                    <a:pt x="1265" y="835"/>
                  </a:lnTo>
                  <a:lnTo>
                    <a:pt x="1262" y="832"/>
                  </a:lnTo>
                  <a:lnTo>
                    <a:pt x="1260" y="830"/>
                  </a:lnTo>
                  <a:lnTo>
                    <a:pt x="1259" y="829"/>
                  </a:lnTo>
                  <a:lnTo>
                    <a:pt x="1259" y="827"/>
                  </a:lnTo>
                  <a:lnTo>
                    <a:pt x="1259" y="823"/>
                  </a:lnTo>
                  <a:lnTo>
                    <a:pt x="1256" y="823"/>
                  </a:lnTo>
                  <a:lnTo>
                    <a:pt x="1254" y="825"/>
                  </a:lnTo>
                  <a:lnTo>
                    <a:pt x="1250" y="828"/>
                  </a:lnTo>
                  <a:lnTo>
                    <a:pt x="1250" y="829"/>
                  </a:lnTo>
                  <a:lnTo>
                    <a:pt x="1249" y="831"/>
                  </a:lnTo>
                  <a:lnTo>
                    <a:pt x="1248" y="834"/>
                  </a:lnTo>
                  <a:lnTo>
                    <a:pt x="1239" y="846"/>
                  </a:lnTo>
                  <a:lnTo>
                    <a:pt x="1237" y="848"/>
                  </a:lnTo>
                  <a:lnTo>
                    <a:pt x="1228" y="856"/>
                  </a:lnTo>
                  <a:lnTo>
                    <a:pt x="1220" y="861"/>
                  </a:lnTo>
                  <a:lnTo>
                    <a:pt x="1219" y="863"/>
                  </a:lnTo>
                  <a:lnTo>
                    <a:pt x="1217" y="865"/>
                  </a:lnTo>
                  <a:lnTo>
                    <a:pt x="1216" y="868"/>
                  </a:lnTo>
                  <a:lnTo>
                    <a:pt x="1215" y="878"/>
                  </a:lnTo>
                  <a:lnTo>
                    <a:pt x="1215" y="883"/>
                  </a:lnTo>
                  <a:lnTo>
                    <a:pt x="1219" y="894"/>
                  </a:lnTo>
                  <a:lnTo>
                    <a:pt x="1219" y="897"/>
                  </a:lnTo>
                  <a:lnTo>
                    <a:pt x="1219" y="900"/>
                  </a:lnTo>
                  <a:lnTo>
                    <a:pt x="1219" y="902"/>
                  </a:lnTo>
                  <a:lnTo>
                    <a:pt x="1218" y="902"/>
                  </a:lnTo>
                  <a:lnTo>
                    <a:pt x="1218" y="903"/>
                  </a:lnTo>
                  <a:lnTo>
                    <a:pt x="1217" y="904"/>
                  </a:lnTo>
                  <a:lnTo>
                    <a:pt x="1215" y="905"/>
                  </a:lnTo>
                  <a:lnTo>
                    <a:pt x="1213" y="906"/>
                  </a:lnTo>
                  <a:lnTo>
                    <a:pt x="1206" y="907"/>
                  </a:lnTo>
                  <a:lnTo>
                    <a:pt x="1204" y="907"/>
                  </a:lnTo>
                  <a:lnTo>
                    <a:pt x="1201" y="906"/>
                  </a:lnTo>
                  <a:lnTo>
                    <a:pt x="1200" y="905"/>
                  </a:lnTo>
                  <a:lnTo>
                    <a:pt x="1199" y="904"/>
                  </a:lnTo>
                  <a:lnTo>
                    <a:pt x="1197" y="903"/>
                  </a:lnTo>
                  <a:lnTo>
                    <a:pt x="1196" y="902"/>
                  </a:lnTo>
                  <a:lnTo>
                    <a:pt x="1194" y="902"/>
                  </a:lnTo>
                  <a:lnTo>
                    <a:pt x="1191" y="902"/>
                  </a:lnTo>
                  <a:lnTo>
                    <a:pt x="1179" y="901"/>
                  </a:lnTo>
                  <a:lnTo>
                    <a:pt x="1178" y="901"/>
                  </a:lnTo>
                  <a:lnTo>
                    <a:pt x="1171" y="896"/>
                  </a:lnTo>
                  <a:lnTo>
                    <a:pt x="1171" y="903"/>
                  </a:lnTo>
                  <a:lnTo>
                    <a:pt x="1173" y="908"/>
                  </a:lnTo>
                  <a:lnTo>
                    <a:pt x="1173" y="910"/>
                  </a:lnTo>
                  <a:lnTo>
                    <a:pt x="1173" y="914"/>
                  </a:lnTo>
                  <a:lnTo>
                    <a:pt x="1172" y="918"/>
                  </a:lnTo>
                  <a:lnTo>
                    <a:pt x="1171" y="920"/>
                  </a:lnTo>
                  <a:lnTo>
                    <a:pt x="1167" y="925"/>
                  </a:lnTo>
                  <a:lnTo>
                    <a:pt x="1166" y="926"/>
                  </a:lnTo>
                  <a:lnTo>
                    <a:pt x="1163" y="929"/>
                  </a:lnTo>
                  <a:lnTo>
                    <a:pt x="1158" y="937"/>
                  </a:lnTo>
                  <a:lnTo>
                    <a:pt x="1158" y="938"/>
                  </a:lnTo>
                  <a:lnTo>
                    <a:pt x="1157" y="939"/>
                  </a:lnTo>
                  <a:lnTo>
                    <a:pt x="1157" y="939"/>
                  </a:lnTo>
                  <a:lnTo>
                    <a:pt x="1155" y="937"/>
                  </a:lnTo>
                  <a:lnTo>
                    <a:pt x="1154" y="936"/>
                  </a:lnTo>
                  <a:lnTo>
                    <a:pt x="1152" y="935"/>
                  </a:lnTo>
                  <a:lnTo>
                    <a:pt x="1149" y="936"/>
                  </a:lnTo>
                  <a:lnTo>
                    <a:pt x="1144" y="937"/>
                  </a:lnTo>
                  <a:lnTo>
                    <a:pt x="1134" y="935"/>
                  </a:lnTo>
                  <a:lnTo>
                    <a:pt x="1125" y="933"/>
                  </a:lnTo>
                  <a:lnTo>
                    <a:pt x="1124" y="933"/>
                  </a:lnTo>
                  <a:lnTo>
                    <a:pt x="1121" y="930"/>
                  </a:lnTo>
                  <a:lnTo>
                    <a:pt x="1111" y="925"/>
                  </a:lnTo>
                  <a:lnTo>
                    <a:pt x="1104" y="921"/>
                  </a:lnTo>
                  <a:lnTo>
                    <a:pt x="1100" y="921"/>
                  </a:lnTo>
                  <a:lnTo>
                    <a:pt x="1098" y="921"/>
                  </a:lnTo>
                  <a:lnTo>
                    <a:pt x="1083" y="925"/>
                  </a:lnTo>
                  <a:lnTo>
                    <a:pt x="1082" y="926"/>
                  </a:lnTo>
                  <a:lnTo>
                    <a:pt x="1080" y="927"/>
                  </a:lnTo>
                  <a:lnTo>
                    <a:pt x="1079" y="928"/>
                  </a:lnTo>
                  <a:lnTo>
                    <a:pt x="1077" y="929"/>
                  </a:lnTo>
                  <a:lnTo>
                    <a:pt x="1072" y="932"/>
                  </a:lnTo>
                  <a:lnTo>
                    <a:pt x="1071" y="933"/>
                  </a:lnTo>
                  <a:lnTo>
                    <a:pt x="1071" y="935"/>
                  </a:lnTo>
                  <a:lnTo>
                    <a:pt x="1073" y="940"/>
                  </a:lnTo>
                  <a:lnTo>
                    <a:pt x="1074" y="941"/>
                  </a:lnTo>
                  <a:lnTo>
                    <a:pt x="1075" y="942"/>
                  </a:lnTo>
                  <a:lnTo>
                    <a:pt x="1075" y="943"/>
                  </a:lnTo>
                  <a:lnTo>
                    <a:pt x="1074" y="949"/>
                  </a:lnTo>
                  <a:lnTo>
                    <a:pt x="1074" y="952"/>
                  </a:lnTo>
                  <a:lnTo>
                    <a:pt x="1072" y="959"/>
                  </a:lnTo>
                  <a:lnTo>
                    <a:pt x="1069" y="967"/>
                  </a:lnTo>
                  <a:lnTo>
                    <a:pt x="1068" y="968"/>
                  </a:lnTo>
                  <a:lnTo>
                    <a:pt x="1053" y="987"/>
                  </a:lnTo>
                  <a:lnTo>
                    <a:pt x="1052" y="988"/>
                  </a:lnTo>
                  <a:lnTo>
                    <a:pt x="1051" y="989"/>
                  </a:lnTo>
                  <a:lnTo>
                    <a:pt x="1050" y="989"/>
                  </a:lnTo>
                  <a:lnTo>
                    <a:pt x="1049" y="989"/>
                  </a:lnTo>
                  <a:lnTo>
                    <a:pt x="1047" y="989"/>
                  </a:lnTo>
                  <a:lnTo>
                    <a:pt x="1037" y="990"/>
                  </a:lnTo>
                  <a:lnTo>
                    <a:pt x="1020" y="992"/>
                  </a:lnTo>
                  <a:lnTo>
                    <a:pt x="1002" y="994"/>
                  </a:lnTo>
                  <a:lnTo>
                    <a:pt x="973" y="997"/>
                  </a:lnTo>
                  <a:lnTo>
                    <a:pt x="972" y="997"/>
                  </a:lnTo>
                  <a:lnTo>
                    <a:pt x="970" y="998"/>
                  </a:lnTo>
                  <a:lnTo>
                    <a:pt x="969" y="998"/>
                  </a:lnTo>
                  <a:lnTo>
                    <a:pt x="968" y="999"/>
                  </a:lnTo>
                  <a:lnTo>
                    <a:pt x="954" y="1008"/>
                  </a:lnTo>
                  <a:lnTo>
                    <a:pt x="954" y="1009"/>
                  </a:lnTo>
                  <a:lnTo>
                    <a:pt x="954" y="1011"/>
                  </a:lnTo>
                  <a:lnTo>
                    <a:pt x="954" y="1012"/>
                  </a:lnTo>
                  <a:lnTo>
                    <a:pt x="954" y="1013"/>
                  </a:lnTo>
                  <a:lnTo>
                    <a:pt x="953" y="1014"/>
                  </a:lnTo>
                  <a:lnTo>
                    <a:pt x="952" y="1015"/>
                  </a:lnTo>
                  <a:lnTo>
                    <a:pt x="952" y="1016"/>
                  </a:lnTo>
                  <a:lnTo>
                    <a:pt x="950" y="1018"/>
                  </a:lnTo>
                  <a:lnTo>
                    <a:pt x="944" y="1024"/>
                  </a:lnTo>
                  <a:lnTo>
                    <a:pt x="938" y="1030"/>
                  </a:lnTo>
                  <a:lnTo>
                    <a:pt x="929" y="1035"/>
                  </a:lnTo>
                  <a:lnTo>
                    <a:pt x="927" y="1036"/>
                  </a:lnTo>
                  <a:lnTo>
                    <a:pt x="923" y="1036"/>
                  </a:lnTo>
                  <a:lnTo>
                    <a:pt x="922" y="1036"/>
                  </a:lnTo>
                  <a:lnTo>
                    <a:pt x="911" y="1034"/>
                  </a:lnTo>
                  <a:lnTo>
                    <a:pt x="900" y="1030"/>
                  </a:lnTo>
                  <a:lnTo>
                    <a:pt x="889" y="1033"/>
                  </a:lnTo>
                  <a:lnTo>
                    <a:pt x="886" y="1034"/>
                  </a:lnTo>
                  <a:lnTo>
                    <a:pt x="885" y="1035"/>
                  </a:lnTo>
                  <a:lnTo>
                    <a:pt x="883" y="1035"/>
                  </a:lnTo>
                  <a:lnTo>
                    <a:pt x="874" y="1035"/>
                  </a:lnTo>
                  <a:lnTo>
                    <a:pt x="869" y="1034"/>
                  </a:lnTo>
                  <a:lnTo>
                    <a:pt x="868" y="1034"/>
                  </a:lnTo>
                  <a:lnTo>
                    <a:pt x="867" y="1033"/>
                  </a:lnTo>
                  <a:lnTo>
                    <a:pt x="856" y="1029"/>
                  </a:lnTo>
                  <a:lnTo>
                    <a:pt x="855" y="1028"/>
                  </a:lnTo>
                  <a:lnTo>
                    <a:pt x="846" y="1020"/>
                  </a:lnTo>
                  <a:lnTo>
                    <a:pt x="845" y="1019"/>
                  </a:lnTo>
                  <a:lnTo>
                    <a:pt x="845" y="1017"/>
                  </a:lnTo>
                  <a:lnTo>
                    <a:pt x="848" y="1000"/>
                  </a:lnTo>
                  <a:lnTo>
                    <a:pt x="848" y="999"/>
                  </a:lnTo>
                  <a:lnTo>
                    <a:pt x="847" y="998"/>
                  </a:lnTo>
                  <a:lnTo>
                    <a:pt x="846" y="997"/>
                  </a:lnTo>
                  <a:lnTo>
                    <a:pt x="844" y="997"/>
                  </a:lnTo>
                  <a:lnTo>
                    <a:pt x="843" y="998"/>
                  </a:lnTo>
                  <a:lnTo>
                    <a:pt x="841" y="998"/>
                  </a:lnTo>
                  <a:lnTo>
                    <a:pt x="805" y="1010"/>
                  </a:lnTo>
                  <a:lnTo>
                    <a:pt x="788" y="1017"/>
                  </a:lnTo>
                  <a:lnTo>
                    <a:pt x="780" y="1022"/>
                  </a:lnTo>
                  <a:lnTo>
                    <a:pt x="778" y="1023"/>
                  </a:lnTo>
                  <a:lnTo>
                    <a:pt x="773" y="1006"/>
                  </a:lnTo>
                  <a:lnTo>
                    <a:pt x="773" y="1005"/>
                  </a:lnTo>
                  <a:lnTo>
                    <a:pt x="772" y="1003"/>
                  </a:lnTo>
                  <a:lnTo>
                    <a:pt x="769" y="1000"/>
                  </a:lnTo>
                  <a:lnTo>
                    <a:pt x="768" y="999"/>
                  </a:lnTo>
                  <a:lnTo>
                    <a:pt x="767" y="999"/>
                  </a:lnTo>
                  <a:lnTo>
                    <a:pt x="764" y="999"/>
                  </a:lnTo>
                  <a:lnTo>
                    <a:pt x="763" y="999"/>
                  </a:lnTo>
                  <a:lnTo>
                    <a:pt x="762" y="999"/>
                  </a:lnTo>
                  <a:lnTo>
                    <a:pt x="753" y="1002"/>
                  </a:lnTo>
                  <a:lnTo>
                    <a:pt x="752" y="1003"/>
                  </a:lnTo>
                  <a:lnTo>
                    <a:pt x="751" y="1006"/>
                  </a:lnTo>
                  <a:lnTo>
                    <a:pt x="751" y="1008"/>
                  </a:lnTo>
                  <a:lnTo>
                    <a:pt x="750" y="1009"/>
                  </a:lnTo>
                  <a:lnTo>
                    <a:pt x="749" y="1011"/>
                  </a:lnTo>
                  <a:lnTo>
                    <a:pt x="748" y="1012"/>
                  </a:lnTo>
                  <a:lnTo>
                    <a:pt x="747" y="1013"/>
                  </a:lnTo>
                  <a:lnTo>
                    <a:pt x="746" y="1014"/>
                  </a:lnTo>
                  <a:lnTo>
                    <a:pt x="726" y="1031"/>
                  </a:lnTo>
                  <a:lnTo>
                    <a:pt x="726" y="1032"/>
                  </a:lnTo>
                  <a:lnTo>
                    <a:pt x="724" y="1031"/>
                  </a:lnTo>
                  <a:lnTo>
                    <a:pt x="722" y="1029"/>
                  </a:lnTo>
                  <a:lnTo>
                    <a:pt x="719" y="1025"/>
                  </a:lnTo>
                  <a:lnTo>
                    <a:pt x="716" y="1022"/>
                  </a:lnTo>
                  <a:lnTo>
                    <a:pt x="715" y="1020"/>
                  </a:lnTo>
                  <a:lnTo>
                    <a:pt x="713" y="1015"/>
                  </a:lnTo>
                  <a:lnTo>
                    <a:pt x="712" y="1012"/>
                  </a:lnTo>
                  <a:lnTo>
                    <a:pt x="710" y="1011"/>
                  </a:lnTo>
                  <a:lnTo>
                    <a:pt x="700" y="1005"/>
                  </a:lnTo>
                  <a:lnTo>
                    <a:pt x="693" y="1003"/>
                  </a:lnTo>
                  <a:lnTo>
                    <a:pt x="680" y="1005"/>
                  </a:lnTo>
                  <a:lnTo>
                    <a:pt x="679" y="1005"/>
                  </a:lnTo>
                  <a:lnTo>
                    <a:pt x="679" y="1005"/>
                  </a:lnTo>
                  <a:lnTo>
                    <a:pt x="665" y="1016"/>
                  </a:lnTo>
                  <a:lnTo>
                    <a:pt x="664" y="1017"/>
                  </a:lnTo>
                  <a:lnTo>
                    <a:pt x="664" y="1019"/>
                  </a:lnTo>
                  <a:lnTo>
                    <a:pt x="664" y="1020"/>
                  </a:lnTo>
                  <a:lnTo>
                    <a:pt x="665" y="1021"/>
                  </a:lnTo>
                  <a:lnTo>
                    <a:pt x="666" y="1022"/>
                  </a:lnTo>
                  <a:lnTo>
                    <a:pt x="667" y="1022"/>
                  </a:lnTo>
                  <a:lnTo>
                    <a:pt x="667" y="1022"/>
                  </a:lnTo>
                  <a:lnTo>
                    <a:pt x="668" y="1023"/>
                  </a:lnTo>
                  <a:lnTo>
                    <a:pt x="669" y="1023"/>
                  </a:lnTo>
                  <a:lnTo>
                    <a:pt x="670" y="1024"/>
                  </a:lnTo>
                  <a:lnTo>
                    <a:pt x="670" y="1025"/>
                  </a:lnTo>
                  <a:lnTo>
                    <a:pt x="670" y="1026"/>
                  </a:lnTo>
                  <a:lnTo>
                    <a:pt x="670" y="1040"/>
                  </a:lnTo>
                  <a:lnTo>
                    <a:pt x="669" y="1045"/>
                  </a:lnTo>
                  <a:lnTo>
                    <a:pt x="669" y="1045"/>
                  </a:lnTo>
                  <a:lnTo>
                    <a:pt x="669" y="1047"/>
                  </a:lnTo>
                  <a:lnTo>
                    <a:pt x="670" y="1049"/>
                  </a:lnTo>
                  <a:lnTo>
                    <a:pt x="671" y="1050"/>
                  </a:lnTo>
                  <a:lnTo>
                    <a:pt x="683" y="1063"/>
                  </a:lnTo>
                  <a:lnTo>
                    <a:pt x="684" y="1064"/>
                  </a:lnTo>
                  <a:lnTo>
                    <a:pt x="685" y="1066"/>
                  </a:lnTo>
                  <a:lnTo>
                    <a:pt x="691" y="1079"/>
                  </a:lnTo>
                  <a:lnTo>
                    <a:pt x="691" y="1081"/>
                  </a:lnTo>
                  <a:lnTo>
                    <a:pt x="688" y="1082"/>
                  </a:lnTo>
                  <a:lnTo>
                    <a:pt x="687" y="1082"/>
                  </a:lnTo>
                  <a:lnTo>
                    <a:pt x="685" y="1081"/>
                  </a:lnTo>
                  <a:lnTo>
                    <a:pt x="684" y="1081"/>
                  </a:lnTo>
                  <a:lnTo>
                    <a:pt x="683" y="1081"/>
                  </a:lnTo>
                  <a:lnTo>
                    <a:pt x="679" y="1081"/>
                  </a:lnTo>
                  <a:lnTo>
                    <a:pt x="678" y="1082"/>
                  </a:lnTo>
                  <a:lnTo>
                    <a:pt x="678" y="1082"/>
                  </a:lnTo>
                  <a:lnTo>
                    <a:pt x="672" y="1089"/>
                  </a:lnTo>
                  <a:lnTo>
                    <a:pt x="672" y="1090"/>
                  </a:lnTo>
                  <a:lnTo>
                    <a:pt x="666" y="1107"/>
                  </a:lnTo>
                  <a:lnTo>
                    <a:pt x="666" y="1108"/>
                  </a:lnTo>
                  <a:lnTo>
                    <a:pt x="665" y="1111"/>
                  </a:lnTo>
                  <a:lnTo>
                    <a:pt x="665" y="1113"/>
                  </a:lnTo>
                  <a:lnTo>
                    <a:pt x="667" y="1127"/>
                  </a:lnTo>
                  <a:lnTo>
                    <a:pt x="667" y="1128"/>
                  </a:lnTo>
                  <a:lnTo>
                    <a:pt x="677" y="1151"/>
                  </a:lnTo>
                  <a:lnTo>
                    <a:pt x="677" y="1153"/>
                  </a:lnTo>
                  <a:lnTo>
                    <a:pt x="678" y="1154"/>
                  </a:lnTo>
                  <a:lnTo>
                    <a:pt x="681" y="1159"/>
                  </a:lnTo>
                  <a:lnTo>
                    <a:pt x="682" y="1160"/>
                  </a:lnTo>
                  <a:lnTo>
                    <a:pt x="688" y="1161"/>
                  </a:lnTo>
                  <a:lnTo>
                    <a:pt x="692" y="1161"/>
                  </a:lnTo>
                  <a:lnTo>
                    <a:pt x="693" y="1161"/>
                  </a:lnTo>
                  <a:lnTo>
                    <a:pt x="698" y="1162"/>
                  </a:lnTo>
                  <a:lnTo>
                    <a:pt x="700" y="1163"/>
                  </a:lnTo>
                  <a:lnTo>
                    <a:pt x="700" y="1163"/>
                  </a:lnTo>
                  <a:lnTo>
                    <a:pt x="700" y="1164"/>
                  </a:lnTo>
                  <a:lnTo>
                    <a:pt x="700" y="1165"/>
                  </a:lnTo>
                  <a:lnTo>
                    <a:pt x="696" y="1185"/>
                  </a:lnTo>
                  <a:lnTo>
                    <a:pt x="696" y="1186"/>
                  </a:lnTo>
                  <a:lnTo>
                    <a:pt x="695" y="1188"/>
                  </a:lnTo>
                  <a:lnTo>
                    <a:pt x="694" y="1189"/>
                  </a:lnTo>
                  <a:lnTo>
                    <a:pt x="692" y="1190"/>
                  </a:lnTo>
                  <a:lnTo>
                    <a:pt x="689" y="1191"/>
                  </a:lnTo>
                  <a:lnTo>
                    <a:pt x="677" y="1196"/>
                  </a:lnTo>
                  <a:lnTo>
                    <a:pt x="658" y="1205"/>
                  </a:lnTo>
                  <a:lnTo>
                    <a:pt x="648" y="1209"/>
                  </a:lnTo>
                  <a:lnTo>
                    <a:pt x="647" y="1210"/>
                  </a:lnTo>
                  <a:lnTo>
                    <a:pt x="638" y="1217"/>
                  </a:lnTo>
                  <a:lnTo>
                    <a:pt x="637" y="1218"/>
                  </a:lnTo>
                  <a:lnTo>
                    <a:pt x="637" y="1218"/>
                  </a:lnTo>
                  <a:lnTo>
                    <a:pt x="637" y="1219"/>
                  </a:lnTo>
                  <a:lnTo>
                    <a:pt x="635" y="1222"/>
                  </a:lnTo>
                  <a:lnTo>
                    <a:pt x="632" y="1217"/>
                  </a:lnTo>
                  <a:lnTo>
                    <a:pt x="630" y="1215"/>
                  </a:lnTo>
                  <a:lnTo>
                    <a:pt x="629" y="1214"/>
                  </a:lnTo>
                  <a:lnTo>
                    <a:pt x="628" y="1214"/>
                  </a:lnTo>
                  <a:lnTo>
                    <a:pt x="626" y="1213"/>
                  </a:lnTo>
                  <a:lnTo>
                    <a:pt x="624" y="1213"/>
                  </a:lnTo>
                  <a:lnTo>
                    <a:pt x="623" y="1213"/>
                  </a:lnTo>
                  <a:lnTo>
                    <a:pt x="622" y="1212"/>
                  </a:lnTo>
                  <a:lnTo>
                    <a:pt x="621" y="1212"/>
                  </a:lnTo>
                  <a:lnTo>
                    <a:pt x="620" y="1212"/>
                  </a:lnTo>
                  <a:lnTo>
                    <a:pt x="619" y="1212"/>
                  </a:lnTo>
                  <a:lnTo>
                    <a:pt x="618" y="1211"/>
                  </a:lnTo>
                  <a:lnTo>
                    <a:pt x="613" y="1202"/>
                  </a:lnTo>
                  <a:lnTo>
                    <a:pt x="612" y="1201"/>
                  </a:lnTo>
                  <a:lnTo>
                    <a:pt x="610" y="1198"/>
                  </a:lnTo>
                  <a:lnTo>
                    <a:pt x="607" y="1188"/>
                  </a:lnTo>
                  <a:lnTo>
                    <a:pt x="607" y="1187"/>
                  </a:lnTo>
                  <a:lnTo>
                    <a:pt x="608" y="1186"/>
                  </a:lnTo>
                  <a:lnTo>
                    <a:pt x="608" y="1185"/>
                  </a:lnTo>
                  <a:lnTo>
                    <a:pt x="609" y="1184"/>
                  </a:lnTo>
                  <a:lnTo>
                    <a:pt x="610" y="1179"/>
                  </a:lnTo>
                  <a:lnTo>
                    <a:pt x="613" y="1160"/>
                  </a:lnTo>
                  <a:lnTo>
                    <a:pt x="613" y="1159"/>
                  </a:lnTo>
                  <a:lnTo>
                    <a:pt x="613" y="1158"/>
                  </a:lnTo>
                  <a:lnTo>
                    <a:pt x="612" y="1157"/>
                  </a:lnTo>
                  <a:lnTo>
                    <a:pt x="611" y="1156"/>
                  </a:lnTo>
                  <a:lnTo>
                    <a:pt x="611" y="1156"/>
                  </a:lnTo>
                  <a:lnTo>
                    <a:pt x="610" y="1156"/>
                  </a:lnTo>
                  <a:lnTo>
                    <a:pt x="609" y="1156"/>
                  </a:lnTo>
                  <a:lnTo>
                    <a:pt x="608" y="1156"/>
                  </a:lnTo>
                  <a:lnTo>
                    <a:pt x="607" y="1155"/>
                  </a:lnTo>
                  <a:lnTo>
                    <a:pt x="584" y="1140"/>
                  </a:lnTo>
                  <a:lnTo>
                    <a:pt x="580" y="1137"/>
                  </a:lnTo>
                  <a:lnTo>
                    <a:pt x="584" y="1130"/>
                  </a:lnTo>
                  <a:lnTo>
                    <a:pt x="587" y="1126"/>
                  </a:lnTo>
                  <a:lnTo>
                    <a:pt x="589" y="1125"/>
                  </a:lnTo>
                  <a:lnTo>
                    <a:pt x="591" y="1123"/>
                  </a:lnTo>
                  <a:lnTo>
                    <a:pt x="593" y="1123"/>
                  </a:lnTo>
                  <a:lnTo>
                    <a:pt x="594" y="1122"/>
                  </a:lnTo>
                  <a:lnTo>
                    <a:pt x="594" y="1122"/>
                  </a:lnTo>
                  <a:lnTo>
                    <a:pt x="595" y="1120"/>
                  </a:lnTo>
                  <a:lnTo>
                    <a:pt x="597" y="1105"/>
                  </a:lnTo>
                  <a:lnTo>
                    <a:pt x="597" y="1102"/>
                  </a:lnTo>
                  <a:lnTo>
                    <a:pt x="597" y="1100"/>
                  </a:lnTo>
                  <a:lnTo>
                    <a:pt x="597" y="1096"/>
                  </a:lnTo>
                  <a:lnTo>
                    <a:pt x="596" y="1094"/>
                  </a:lnTo>
                  <a:lnTo>
                    <a:pt x="584" y="1073"/>
                  </a:lnTo>
                  <a:lnTo>
                    <a:pt x="577" y="1072"/>
                  </a:lnTo>
                  <a:lnTo>
                    <a:pt x="575" y="1070"/>
                  </a:lnTo>
                  <a:lnTo>
                    <a:pt x="605" y="1040"/>
                  </a:lnTo>
                  <a:lnTo>
                    <a:pt x="606" y="1039"/>
                  </a:lnTo>
                  <a:lnTo>
                    <a:pt x="612" y="1036"/>
                  </a:lnTo>
                  <a:lnTo>
                    <a:pt x="614" y="1035"/>
                  </a:lnTo>
                  <a:lnTo>
                    <a:pt x="616" y="1034"/>
                  </a:lnTo>
                  <a:lnTo>
                    <a:pt x="619" y="1032"/>
                  </a:lnTo>
                  <a:lnTo>
                    <a:pt x="619" y="1029"/>
                  </a:lnTo>
                  <a:lnTo>
                    <a:pt x="615" y="1016"/>
                  </a:lnTo>
                  <a:lnTo>
                    <a:pt x="614" y="1013"/>
                  </a:lnTo>
                  <a:lnTo>
                    <a:pt x="614" y="1012"/>
                  </a:lnTo>
                  <a:lnTo>
                    <a:pt x="613" y="1012"/>
                  </a:lnTo>
                  <a:lnTo>
                    <a:pt x="608" y="1010"/>
                  </a:lnTo>
                  <a:lnTo>
                    <a:pt x="607" y="1010"/>
                  </a:lnTo>
                  <a:lnTo>
                    <a:pt x="604" y="1010"/>
                  </a:lnTo>
                  <a:lnTo>
                    <a:pt x="584" y="1004"/>
                  </a:lnTo>
                  <a:lnTo>
                    <a:pt x="582" y="1006"/>
                  </a:lnTo>
                  <a:lnTo>
                    <a:pt x="581" y="1008"/>
                  </a:lnTo>
                  <a:lnTo>
                    <a:pt x="581" y="1009"/>
                  </a:lnTo>
                  <a:lnTo>
                    <a:pt x="577" y="1019"/>
                  </a:lnTo>
                  <a:lnTo>
                    <a:pt x="577" y="1021"/>
                  </a:lnTo>
                  <a:lnTo>
                    <a:pt x="577" y="1023"/>
                  </a:lnTo>
                  <a:lnTo>
                    <a:pt x="576" y="1027"/>
                  </a:lnTo>
                  <a:lnTo>
                    <a:pt x="576" y="1028"/>
                  </a:lnTo>
                  <a:lnTo>
                    <a:pt x="565" y="1041"/>
                  </a:lnTo>
                  <a:lnTo>
                    <a:pt x="548" y="1047"/>
                  </a:lnTo>
                  <a:lnTo>
                    <a:pt x="547" y="1048"/>
                  </a:lnTo>
                  <a:lnTo>
                    <a:pt x="538" y="1046"/>
                  </a:lnTo>
                  <a:lnTo>
                    <a:pt x="537" y="1046"/>
                  </a:lnTo>
                  <a:lnTo>
                    <a:pt x="536" y="1046"/>
                  </a:lnTo>
                  <a:lnTo>
                    <a:pt x="535" y="1045"/>
                  </a:lnTo>
                  <a:lnTo>
                    <a:pt x="534" y="1043"/>
                  </a:lnTo>
                  <a:lnTo>
                    <a:pt x="532" y="1042"/>
                  </a:lnTo>
                  <a:lnTo>
                    <a:pt x="530" y="1041"/>
                  </a:lnTo>
                  <a:lnTo>
                    <a:pt x="518" y="1036"/>
                  </a:lnTo>
                  <a:lnTo>
                    <a:pt x="512" y="1034"/>
                  </a:lnTo>
                  <a:lnTo>
                    <a:pt x="511" y="1035"/>
                  </a:lnTo>
                  <a:lnTo>
                    <a:pt x="500" y="1044"/>
                  </a:lnTo>
                  <a:lnTo>
                    <a:pt x="500" y="1045"/>
                  </a:lnTo>
                  <a:lnTo>
                    <a:pt x="499" y="1046"/>
                  </a:lnTo>
                  <a:lnTo>
                    <a:pt x="498" y="1051"/>
                  </a:lnTo>
                  <a:lnTo>
                    <a:pt x="498" y="1052"/>
                  </a:lnTo>
                  <a:lnTo>
                    <a:pt x="498" y="1052"/>
                  </a:lnTo>
                  <a:lnTo>
                    <a:pt x="497" y="1055"/>
                  </a:lnTo>
                  <a:lnTo>
                    <a:pt x="497" y="1056"/>
                  </a:lnTo>
                  <a:lnTo>
                    <a:pt x="488" y="1077"/>
                  </a:lnTo>
                  <a:lnTo>
                    <a:pt x="487" y="1079"/>
                  </a:lnTo>
                  <a:lnTo>
                    <a:pt x="484" y="1085"/>
                  </a:lnTo>
                  <a:lnTo>
                    <a:pt x="483" y="1086"/>
                  </a:lnTo>
                  <a:lnTo>
                    <a:pt x="483" y="1088"/>
                  </a:lnTo>
                  <a:lnTo>
                    <a:pt x="482" y="1091"/>
                  </a:lnTo>
                  <a:lnTo>
                    <a:pt x="481" y="1099"/>
                  </a:lnTo>
                  <a:lnTo>
                    <a:pt x="478" y="1098"/>
                  </a:lnTo>
                  <a:lnTo>
                    <a:pt x="476" y="1094"/>
                  </a:lnTo>
                  <a:lnTo>
                    <a:pt x="476" y="1092"/>
                  </a:lnTo>
                  <a:lnTo>
                    <a:pt x="475" y="1091"/>
                  </a:lnTo>
                  <a:lnTo>
                    <a:pt x="472" y="1083"/>
                  </a:lnTo>
                  <a:lnTo>
                    <a:pt x="471" y="1083"/>
                  </a:lnTo>
                  <a:lnTo>
                    <a:pt x="469" y="1083"/>
                  </a:lnTo>
                  <a:lnTo>
                    <a:pt x="465" y="1080"/>
                  </a:lnTo>
                  <a:lnTo>
                    <a:pt x="450" y="1072"/>
                  </a:lnTo>
                  <a:lnTo>
                    <a:pt x="449" y="1072"/>
                  </a:lnTo>
                  <a:lnTo>
                    <a:pt x="445" y="1070"/>
                  </a:lnTo>
                  <a:lnTo>
                    <a:pt x="427" y="1056"/>
                  </a:lnTo>
                  <a:lnTo>
                    <a:pt x="426" y="1055"/>
                  </a:lnTo>
                  <a:lnTo>
                    <a:pt x="422" y="1051"/>
                  </a:lnTo>
                  <a:lnTo>
                    <a:pt x="422" y="1051"/>
                  </a:lnTo>
                  <a:lnTo>
                    <a:pt x="417" y="1042"/>
                  </a:lnTo>
                  <a:lnTo>
                    <a:pt x="417" y="1040"/>
                  </a:lnTo>
                  <a:lnTo>
                    <a:pt x="419" y="1032"/>
                  </a:lnTo>
                  <a:lnTo>
                    <a:pt x="421" y="1021"/>
                  </a:lnTo>
                  <a:lnTo>
                    <a:pt x="423" y="997"/>
                  </a:lnTo>
                  <a:lnTo>
                    <a:pt x="423" y="996"/>
                  </a:lnTo>
                  <a:lnTo>
                    <a:pt x="423" y="995"/>
                  </a:lnTo>
                  <a:lnTo>
                    <a:pt x="423" y="994"/>
                  </a:lnTo>
                  <a:lnTo>
                    <a:pt x="421" y="990"/>
                  </a:lnTo>
                  <a:lnTo>
                    <a:pt x="420" y="990"/>
                  </a:lnTo>
                  <a:lnTo>
                    <a:pt x="417" y="988"/>
                  </a:lnTo>
                  <a:lnTo>
                    <a:pt x="416" y="988"/>
                  </a:lnTo>
                  <a:lnTo>
                    <a:pt x="415" y="988"/>
                  </a:lnTo>
                  <a:lnTo>
                    <a:pt x="413" y="988"/>
                  </a:lnTo>
                  <a:lnTo>
                    <a:pt x="412" y="988"/>
                  </a:lnTo>
                  <a:lnTo>
                    <a:pt x="406" y="986"/>
                  </a:lnTo>
                  <a:lnTo>
                    <a:pt x="405" y="985"/>
                  </a:lnTo>
                  <a:lnTo>
                    <a:pt x="392" y="975"/>
                  </a:lnTo>
                  <a:lnTo>
                    <a:pt x="389" y="973"/>
                  </a:lnTo>
                  <a:lnTo>
                    <a:pt x="384" y="965"/>
                  </a:lnTo>
                  <a:lnTo>
                    <a:pt x="384" y="964"/>
                  </a:lnTo>
                  <a:lnTo>
                    <a:pt x="383" y="961"/>
                  </a:lnTo>
                  <a:lnTo>
                    <a:pt x="372" y="960"/>
                  </a:lnTo>
                  <a:lnTo>
                    <a:pt x="359" y="962"/>
                  </a:lnTo>
                  <a:lnTo>
                    <a:pt x="354" y="963"/>
                  </a:lnTo>
                  <a:lnTo>
                    <a:pt x="353" y="963"/>
                  </a:lnTo>
                  <a:lnTo>
                    <a:pt x="346" y="966"/>
                  </a:lnTo>
                  <a:lnTo>
                    <a:pt x="343" y="970"/>
                  </a:lnTo>
                  <a:lnTo>
                    <a:pt x="328" y="971"/>
                  </a:lnTo>
                  <a:lnTo>
                    <a:pt x="327" y="971"/>
                  </a:lnTo>
                  <a:lnTo>
                    <a:pt x="326" y="971"/>
                  </a:lnTo>
                  <a:lnTo>
                    <a:pt x="321" y="968"/>
                  </a:lnTo>
                  <a:lnTo>
                    <a:pt x="320" y="968"/>
                  </a:lnTo>
                  <a:lnTo>
                    <a:pt x="317" y="965"/>
                  </a:lnTo>
                  <a:lnTo>
                    <a:pt x="316" y="964"/>
                  </a:lnTo>
                  <a:lnTo>
                    <a:pt x="315" y="963"/>
                  </a:lnTo>
                  <a:lnTo>
                    <a:pt x="295" y="948"/>
                  </a:lnTo>
                  <a:lnTo>
                    <a:pt x="293" y="948"/>
                  </a:lnTo>
                  <a:lnTo>
                    <a:pt x="291" y="947"/>
                  </a:lnTo>
                  <a:lnTo>
                    <a:pt x="289" y="948"/>
                  </a:lnTo>
                  <a:lnTo>
                    <a:pt x="273" y="953"/>
                  </a:lnTo>
                  <a:lnTo>
                    <a:pt x="271" y="954"/>
                  </a:lnTo>
                  <a:lnTo>
                    <a:pt x="268" y="955"/>
                  </a:lnTo>
                  <a:lnTo>
                    <a:pt x="261" y="960"/>
                  </a:lnTo>
                  <a:lnTo>
                    <a:pt x="258" y="962"/>
                  </a:lnTo>
                  <a:lnTo>
                    <a:pt x="242" y="963"/>
                  </a:lnTo>
                  <a:lnTo>
                    <a:pt x="230" y="963"/>
                  </a:lnTo>
                  <a:lnTo>
                    <a:pt x="229" y="964"/>
                  </a:lnTo>
                  <a:lnTo>
                    <a:pt x="229" y="965"/>
                  </a:lnTo>
                  <a:lnTo>
                    <a:pt x="229" y="970"/>
                  </a:lnTo>
                  <a:lnTo>
                    <a:pt x="228" y="970"/>
                  </a:lnTo>
                  <a:lnTo>
                    <a:pt x="223" y="965"/>
                  </a:lnTo>
                  <a:lnTo>
                    <a:pt x="222" y="964"/>
                  </a:lnTo>
                  <a:lnTo>
                    <a:pt x="222" y="963"/>
                  </a:lnTo>
                  <a:lnTo>
                    <a:pt x="221" y="962"/>
                  </a:lnTo>
                  <a:lnTo>
                    <a:pt x="220" y="959"/>
                  </a:lnTo>
                  <a:lnTo>
                    <a:pt x="219" y="958"/>
                  </a:lnTo>
                  <a:lnTo>
                    <a:pt x="218" y="957"/>
                  </a:lnTo>
                  <a:lnTo>
                    <a:pt x="217" y="956"/>
                  </a:lnTo>
                  <a:lnTo>
                    <a:pt x="212" y="952"/>
                  </a:lnTo>
                  <a:lnTo>
                    <a:pt x="203" y="947"/>
                  </a:lnTo>
                  <a:lnTo>
                    <a:pt x="202" y="947"/>
                  </a:lnTo>
                  <a:lnTo>
                    <a:pt x="199" y="947"/>
                  </a:lnTo>
                  <a:lnTo>
                    <a:pt x="195" y="945"/>
                  </a:lnTo>
                  <a:lnTo>
                    <a:pt x="185" y="937"/>
                  </a:lnTo>
                  <a:lnTo>
                    <a:pt x="182" y="934"/>
                  </a:lnTo>
                  <a:lnTo>
                    <a:pt x="181" y="933"/>
                  </a:lnTo>
                  <a:lnTo>
                    <a:pt x="164" y="909"/>
                  </a:lnTo>
                  <a:lnTo>
                    <a:pt x="163" y="907"/>
                  </a:lnTo>
                  <a:lnTo>
                    <a:pt x="163" y="906"/>
                  </a:lnTo>
                  <a:lnTo>
                    <a:pt x="164" y="903"/>
                  </a:lnTo>
                  <a:lnTo>
                    <a:pt x="163" y="900"/>
                  </a:lnTo>
                  <a:lnTo>
                    <a:pt x="163" y="897"/>
                  </a:lnTo>
                  <a:lnTo>
                    <a:pt x="163" y="896"/>
                  </a:lnTo>
                  <a:lnTo>
                    <a:pt x="151" y="883"/>
                  </a:lnTo>
                  <a:lnTo>
                    <a:pt x="146" y="880"/>
                  </a:lnTo>
                  <a:lnTo>
                    <a:pt x="145" y="880"/>
                  </a:lnTo>
                  <a:lnTo>
                    <a:pt x="144" y="880"/>
                  </a:lnTo>
                  <a:lnTo>
                    <a:pt x="143" y="881"/>
                  </a:lnTo>
                  <a:lnTo>
                    <a:pt x="141" y="881"/>
                  </a:lnTo>
                  <a:lnTo>
                    <a:pt x="141" y="883"/>
                  </a:lnTo>
                  <a:lnTo>
                    <a:pt x="141" y="884"/>
                  </a:lnTo>
                  <a:lnTo>
                    <a:pt x="140" y="884"/>
                  </a:lnTo>
                  <a:lnTo>
                    <a:pt x="139" y="885"/>
                  </a:lnTo>
                  <a:lnTo>
                    <a:pt x="136" y="884"/>
                  </a:lnTo>
                  <a:lnTo>
                    <a:pt x="133" y="882"/>
                  </a:lnTo>
                  <a:lnTo>
                    <a:pt x="132" y="881"/>
                  </a:lnTo>
                  <a:lnTo>
                    <a:pt x="129" y="881"/>
                  </a:lnTo>
                  <a:lnTo>
                    <a:pt x="129" y="880"/>
                  </a:lnTo>
                  <a:lnTo>
                    <a:pt x="129" y="879"/>
                  </a:lnTo>
                  <a:lnTo>
                    <a:pt x="131" y="869"/>
                  </a:lnTo>
                  <a:lnTo>
                    <a:pt x="132" y="867"/>
                  </a:lnTo>
                  <a:lnTo>
                    <a:pt x="133" y="866"/>
                  </a:lnTo>
                  <a:lnTo>
                    <a:pt x="135" y="865"/>
                  </a:lnTo>
                  <a:lnTo>
                    <a:pt x="136" y="864"/>
                  </a:lnTo>
                  <a:lnTo>
                    <a:pt x="139" y="864"/>
                  </a:lnTo>
                  <a:lnTo>
                    <a:pt x="140" y="865"/>
                  </a:lnTo>
                  <a:lnTo>
                    <a:pt x="146" y="863"/>
                  </a:lnTo>
                  <a:lnTo>
                    <a:pt x="151" y="859"/>
                  </a:lnTo>
                  <a:lnTo>
                    <a:pt x="154" y="862"/>
                  </a:lnTo>
                  <a:lnTo>
                    <a:pt x="159" y="862"/>
                  </a:lnTo>
                  <a:lnTo>
                    <a:pt x="166" y="860"/>
                  </a:lnTo>
                  <a:lnTo>
                    <a:pt x="173" y="857"/>
                  </a:lnTo>
                  <a:lnTo>
                    <a:pt x="173" y="857"/>
                  </a:lnTo>
                  <a:lnTo>
                    <a:pt x="179" y="852"/>
                  </a:lnTo>
                  <a:lnTo>
                    <a:pt x="179" y="851"/>
                  </a:lnTo>
                  <a:lnTo>
                    <a:pt x="193" y="850"/>
                  </a:lnTo>
                  <a:lnTo>
                    <a:pt x="194" y="851"/>
                  </a:lnTo>
                  <a:lnTo>
                    <a:pt x="196" y="851"/>
                  </a:lnTo>
                  <a:lnTo>
                    <a:pt x="197" y="852"/>
                  </a:lnTo>
                  <a:lnTo>
                    <a:pt x="198" y="852"/>
                  </a:lnTo>
                  <a:lnTo>
                    <a:pt x="199" y="852"/>
                  </a:lnTo>
                  <a:lnTo>
                    <a:pt x="201" y="852"/>
                  </a:lnTo>
                  <a:lnTo>
                    <a:pt x="202" y="851"/>
                  </a:lnTo>
                  <a:lnTo>
                    <a:pt x="204" y="849"/>
                  </a:lnTo>
                  <a:lnTo>
                    <a:pt x="213" y="842"/>
                  </a:lnTo>
                  <a:lnTo>
                    <a:pt x="226" y="832"/>
                  </a:lnTo>
                  <a:lnTo>
                    <a:pt x="228" y="830"/>
                  </a:lnTo>
                  <a:lnTo>
                    <a:pt x="229" y="830"/>
                  </a:lnTo>
                  <a:lnTo>
                    <a:pt x="236" y="826"/>
                  </a:lnTo>
                  <a:lnTo>
                    <a:pt x="237" y="826"/>
                  </a:lnTo>
                  <a:lnTo>
                    <a:pt x="243" y="827"/>
                  </a:lnTo>
                  <a:lnTo>
                    <a:pt x="249" y="827"/>
                  </a:lnTo>
                  <a:lnTo>
                    <a:pt x="250" y="826"/>
                  </a:lnTo>
                  <a:lnTo>
                    <a:pt x="252" y="824"/>
                  </a:lnTo>
                  <a:lnTo>
                    <a:pt x="247" y="814"/>
                  </a:lnTo>
                  <a:lnTo>
                    <a:pt x="247" y="814"/>
                  </a:lnTo>
                  <a:lnTo>
                    <a:pt x="243" y="813"/>
                  </a:lnTo>
                  <a:lnTo>
                    <a:pt x="243" y="813"/>
                  </a:lnTo>
                  <a:lnTo>
                    <a:pt x="239" y="808"/>
                  </a:lnTo>
                  <a:lnTo>
                    <a:pt x="239" y="808"/>
                  </a:lnTo>
                  <a:lnTo>
                    <a:pt x="238" y="807"/>
                  </a:lnTo>
                  <a:lnTo>
                    <a:pt x="232" y="805"/>
                  </a:lnTo>
                  <a:lnTo>
                    <a:pt x="231" y="805"/>
                  </a:lnTo>
                  <a:lnTo>
                    <a:pt x="231" y="805"/>
                  </a:lnTo>
                  <a:lnTo>
                    <a:pt x="230" y="806"/>
                  </a:lnTo>
                  <a:lnTo>
                    <a:pt x="230" y="806"/>
                  </a:lnTo>
                  <a:lnTo>
                    <a:pt x="229" y="807"/>
                  </a:lnTo>
                  <a:lnTo>
                    <a:pt x="227" y="806"/>
                  </a:lnTo>
                  <a:lnTo>
                    <a:pt x="226" y="806"/>
                  </a:lnTo>
                  <a:lnTo>
                    <a:pt x="225" y="805"/>
                  </a:lnTo>
                  <a:lnTo>
                    <a:pt x="220" y="802"/>
                  </a:lnTo>
                  <a:lnTo>
                    <a:pt x="215" y="795"/>
                  </a:lnTo>
                  <a:lnTo>
                    <a:pt x="215" y="795"/>
                  </a:lnTo>
                  <a:lnTo>
                    <a:pt x="215" y="789"/>
                  </a:lnTo>
                  <a:lnTo>
                    <a:pt x="215" y="788"/>
                  </a:lnTo>
                  <a:lnTo>
                    <a:pt x="221" y="774"/>
                  </a:lnTo>
                  <a:lnTo>
                    <a:pt x="231" y="765"/>
                  </a:lnTo>
                  <a:lnTo>
                    <a:pt x="232" y="765"/>
                  </a:lnTo>
                  <a:lnTo>
                    <a:pt x="233" y="764"/>
                  </a:lnTo>
                  <a:lnTo>
                    <a:pt x="237" y="762"/>
                  </a:lnTo>
                  <a:lnTo>
                    <a:pt x="241" y="758"/>
                  </a:lnTo>
                  <a:lnTo>
                    <a:pt x="242" y="757"/>
                  </a:lnTo>
                  <a:lnTo>
                    <a:pt x="243" y="755"/>
                  </a:lnTo>
                  <a:lnTo>
                    <a:pt x="246" y="749"/>
                  </a:lnTo>
                  <a:lnTo>
                    <a:pt x="245" y="746"/>
                  </a:lnTo>
                  <a:lnTo>
                    <a:pt x="244" y="745"/>
                  </a:lnTo>
                  <a:lnTo>
                    <a:pt x="242" y="744"/>
                  </a:lnTo>
                  <a:lnTo>
                    <a:pt x="235" y="742"/>
                  </a:lnTo>
                  <a:lnTo>
                    <a:pt x="234" y="741"/>
                  </a:lnTo>
                  <a:lnTo>
                    <a:pt x="233" y="742"/>
                  </a:lnTo>
                  <a:lnTo>
                    <a:pt x="233" y="742"/>
                  </a:lnTo>
                  <a:lnTo>
                    <a:pt x="233" y="743"/>
                  </a:lnTo>
                  <a:lnTo>
                    <a:pt x="234" y="744"/>
                  </a:lnTo>
                  <a:lnTo>
                    <a:pt x="234" y="744"/>
                  </a:lnTo>
                  <a:lnTo>
                    <a:pt x="235" y="745"/>
                  </a:lnTo>
                  <a:lnTo>
                    <a:pt x="236" y="749"/>
                  </a:lnTo>
                  <a:lnTo>
                    <a:pt x="236" y="749"/>
                  </a:lnTo>
                  <a:lnTo>
                    <a:pt x="235" y="750"/>
                  </a:lnTo>
                  <a:lnTo>
                    <a:pt x="231" y="753"/>
                  </a:lnTo>
                  <a:lnTo>
                    <a:pt x="230" y="753"/>
                  </a:lnTo>
                  <a:lnTo>
                    <a:pt x="230" y="753"/>
                  </a:lnTo>
                  <a:lnTo>
                    <a:pt x="229" y="752"/>
                  </a:lnTo>
                  <a:lnTo>
                    <a:pt x="228" y="751"/>
                  </a:lnTo>
                  <a:lnTo>
                    <a:pt x="227" y="750"/>
                  </a:lnTo>
                  <a:lnTo>
                    <a:pt x="225" y="742"/>
                  </a:lnTo>
                  <a:lnTo>
                    <a:pt x="224" y="740"/>
                  </a:lnTo>
                  <a:lnTo>
                    <a:pt x="220" y="740"/>
                  </a:lnTo>
                  <a:lnTo>
                    <a:pt x="200" y="748"/>
                  </a:lnTo>
                  <a:lnTo>
                    <a:pt x="186" y="756"/>
                  </a:lnTo>
                  <a:lnTo>
                    <a:pt x="181" y="750"/>
                  </a:lnTo>
                  <a:lnTo>
                    <a:pt x="181" y="750"/>
                  </a:lnTo>
                  <a:lnTo>
                    <a:pt x="179" y="750"/>
                  </a:lnTo>
                  <a:lnTo>
                    <a:pt x="178" y="750"/>
                  </a:lnTo>
                  <a:lnTo>
                    <a:pt x="168" y="748"/>
                  </a:lnTo>
                  <a:lnTo>
                    <a:pt x="157" y="749"/>
                  </a:lnTo>
                  <a:lnTo>
                    <a:pt x="154" y="749"/>
                  </a:lnTo>
                  <a:lnTo>
                    <a:pt x="150" y="748"/>
                  </a:lnTo>
                  <a:lnTo>
                    <a:pt x="148" y="747"/>
                  </a:lnTo>
                  <a:lnTo>
                    <a:pt x="147" y="747"/>
                  </a:lnTo>
                  <a:lnTo>
                    <a:pt x="143" y="745"/>
                  </a:lnTo>
                  <a:lnTo>
                    <a:pt x="142" y="744"/>
                  </a:lnTo>
                  <a:lnTo>
                    <a:pt x="141" y="744"/>
                  </a:lnTo>
                  <a:lnTo>
                    <a:pt x="137" y="743"/>
                  </a:lnTo>
                  <a:lnTo>
                    <a:pt x="135" y="743"/>
                  </a:lnTo>
                  <a:lnTo>
                    <a:pt x="133" y="743"/>
                  </a:lnTo>
                  <a:lnTo>
                    <a:pt x="130" y="743"/>
                  </a:lnTo>
                  <a:lnTo>
                    <a:pt x="126" y="743"/>
                  </a:lnTo>
                  <a:lnTo>
                    <a:pt x="125" y="743"/>
                  </a:lnTo>
                  <a:lnTo>
                    <a:pt x="123" y="743"/>
                  </a:lnTo>
                  <a:lnTo>
                    <a:pt x="110" y="742"/>
                  </a:lnTo>
                  <a:lnTo>
                    <a:pt x="64" y="738"/>
                  </a:lnTo>
                  <a:lnTo>
                    <a:pt x="61" y="725"/>
                  </a:lnTo>
                  <a:lnTo>
                    <a:pt x="60" y="722"/>
                  </a:lnTo>
                  <a:lnTo>
                    <a:pt x="59" y="720"/>
                  </a:lnTo>
                  <a:lnTo>
                    <a:pt x="59" y="719"/>
                  </a:lnTo>
                  <a:lnTo>
                    <a:pt x="58" y="718"/>
                  </a:lnTo>
                  <a:lnTo>
                    <a:pt x="57" y="717"/>
                  </a:lnTo>
                  <a:lnTo>
                    <a:pt x="56" y="717"/>
                  </a:lnTo>
                  <a:lnTo>
                    <a:pt x="45" y="715"/>
                  </a:lnTo>
                  <a:lnTo>
                    <a:pt x="33" y="714"/>
                  </a:lnTo>
                  <a:lnTo>
                    <a:pt x="30" y="713"/>
                  </a:lnTo>
                  <a:lnTo>
                    <a:pt x="27" y="711"/>
                  </a:lnTo>
                  <a:lnTo>
                    <a:pt x="27" y="709"/>
                  </a:lnTo>
                  <a:lnTo>
                    <a:pt x="23" y="702"/>
                  </a:lnTo>
                  <a:lnTo>
                    <a:pt x="25" y="695"/>
                  </a:lnTo>
                  <a:lnTo>
                    <a:pt x="30" y="686"/>
                  </a:lnTo>
                  <a:lnTo>
                    <a:pt x="34" y="683"/>
                  </a:lnTo>
                  <a:lnTo>
                    <a:pt x="36" y="681"/>
                  </a:lnTo>
                  <a:lnTo>
                    <a:pt x="41" y="675"/>
                  </a:lnTo>
                  <a:lnTo>
                    <a:pt x="44" y="668"/>
                  </a:lnTo>
                  <a:lnTo>
                    <a:pt x="44" y="666"/>
                  </a:lnTo>
                  <a:lnTo>
                    <a:pt x="44" y="665"/>
                  </a:lnTo>
                  <a:lnTo>
                    <a:pt x="42" y="661"/>
                  </a:lnTo>
                  <a:lnTo>
                    <a:pt x="41" y="660"/>
                  </a:lnTo>
                  <a:lnTo>
                    <a:pt x="40" y="659"/>
                  </a:lnTo>
                  <a:lnTo>
                    <a:pt x="40" y="659"/>
                  </a:lnTo>
                  <a:lnTo>
                    <a:pt x="40" y="660"/>
                  </a:lnTo>
                  <a:lnTo>
                    <a:pt x="39" y="661"/>
                  </a:lnTo>
                  <a:lnTo>
                    <a:pt x="38" y="661"/>
                  </a:lnTo>
                  <a:lnTo>
                    <a:pt x="36" y="662"/>
                  </a:lnTo>
                  <a:lnTo>
                    <a:pt x="35" y="661"/>
                  </a:lnTo>
                  <a:lnTo>
                    <a:pt x="30" y="652"/>
                  </a:lnTo>
                  <a:lnTo>
                    <a:pt x="30" y="651"/>
                  </a:lnTo>
                  <a:lnTo>
                    <a:pt x="31" y="650"/>
                  </a:lnTo>
                  <a:lnTo>
                    <a:pt x="32" y="646"/>
                  </a:lnTo>
                  <a:lnTo>
                    <a:pt x="32" y="645"/>
                  </a:lnTo>
                  <a:lnTo>
                    <a:pt x="32" y="644"/>
                  </a:lnTo>
                  <a:lnTo>
                    <a:pt x="28" y="632"/>
                  </a:lnTo>
                  <a:lnTo>
                    <a:pt x="26" y="632"/>
                  </a:lnTo>
                  <a:lnTo>
                    <a:pt x="25" y="631"/>
                  </a:lnTo>
                  <a:lnTo>
                    <a:pt x="24" y="632"/>
                  </a:lnTo>
                  <a:lnTo>
                    <a:pt x="23" y="633"/>
                  </a:lnTo>
                  <a:lnTo>
                    <a:pt x="23" y="634"/>
                  </a:lnTo>
                  <a:lnTo>
                    <a:pt x="23" y="636"/>
                  </a:lnTo>
                  <a:lnTo>
                    <a:pt x="22" y="636"/>
                  </a:lnTo>
                  <a:lnTo>
                    <a:pt x="21" y="636"/>
                  </a:lnTo>
                  <a:lnTo>
                    <a:pt x="18" y="636"/>
                  </a:lnTo>
                  <a:lnTo>
                    <a:pt x="10" y="635"/>
                  </a:lnTo>
                  <a:lnTo>
                    <a:pt x="10" y="635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1" y="628"/>
                  </a:lnTo>
                  <a:lnTo>
                    <a:pt x="3" y="627"/>
                  </a:lnTo>
                  <a:lnTo>
                    <a:pt x="8" y="612"/>
                  </a:lnTo>
                  <a:lnTo>
                    <a:pt x="7" y="607"/>
                  </a:lnTo>
                  <a:lnTo>
                    <a:pt x="13" y="596"/>
                  </a:lnTo>
                  <a:lnTo>
                    <a:pt x="15" y="594"/>
                  </a:lnTo>
                  <a:lnTo>
                    <a:pt x="16" y="593"/>
                  </a:lnTo>
                  <a:lnTo>
                    <a:pt x="17" y="593"/>
                  </a:lnTo>
                  <a:lnTo>
                    <a:pt x="17" y="594"/>
                  </a:lnTo>
                  <a:lnTo>
                    <a:pt x="17" y="594"/>
                  </a:lnTo>
                  <a:lnTo>
                    <a:pt x="17" y="596"/>
                  </a:lnTo>
                  <a:lnTo>
                    <a:pt x="20" y="599"/>
                  </a:lnTo>
                  <a:lnTo>
                    <a:pt x="21" y="599"/>
                  </a:lnTo>
                  <a:lnTo>
                    <a:pt x="35" y="608"/>
                  </a:lnTo>
                  <a:lnTo>
                    <a:pt x="37" y="608"/>
                  </a:lnTo>
                  <a:lnTo>
                    <a:pt x="64" y="605"/>
                  </a:lnTo>
                  <a:lnTo>
                    <a:pt x="68" y="604"/>
                  </a:lnTo>
                  <a:lnTo>
                    <a:pt x="69" y="603"/>
                  </a:lnTo>
                  <a:lnTo>
                    <a:pt x="80" y="599"/>
                  </a:lnTo>
                  <a:lnTo>
                    <a:pt x="90" y="605"/>
                  </a:lnTo>
                  <a:lnTo>
                    <a:pt x="90" y="605"/>
                  </a:lnTo>
                  <a:lnTo>
                    <a:pt x="96" y="599"/>
                  </a:lnTo>
                  <a:lnTo>
                    <a:pt x="97" y="599"/>
                  </a:lnTo>
                  <a:lnTo>
                    <a:pt x="97" y="598"/>
                  </a:lnTo>
                  <a:lnTo>
                    <a:pt x="96" y="597"/>
                  </a:lnTo>
                  <a:lnTo>
                    <a:pt x="96" y="596"/>
                  </a:lnTo>
                  <a:lnTo>
                    <a:pt x="95" y="594"/>
                  </a:lnTo>
                  <a:lnTo>
                    <a:pt x="95" y="593"/>
                  </a:lnTo>
                  <a:lnTo>
                    <a:pt x="94" y="592"/>
                  </a:lnTo>
                  <a:lnTo>
                    <a:pt x="94" y="591"/>
                  </a:lnTo>
                  <a:lnTo>
                    <a:pt x="93" y="590"/>
                  </a:lnTo>
                  <a:lnTo>
                    <a:pt x="92" y="588"/>
                  </a:lnTo>
                  <a:lnTo>
                    <a:pt x="92" y="587"/>
                  </a:lnTo>
                  <a:lnTo>
                    <a:pt x="92" y="586"/>
                  </a:lnTo>
                  <a:lnTo>
                    <a:pt x="92" y="584"/>
                  </a:lnTo>
                  <a:lnTo>
                    <a:pt x="92" y="582"/>
                  </a:lnTo>
                  <a:lnTo>
                    <a:pt x="92" y="580"/>
                  </a:lnTo>
                  <a:lnTo>
                    <a:pt x="92" y="579"/>
                  </a:lnTo>
                  <a:lnTo>
                    <a:pt x="99" y="585"/>
                  </a:lnTo>
                  <a:lnTo>
                    <a:pt x="100" y="589"/>
                  </a:lnTo>
                  <a:lnTo>
                    <a:pt x="100" y="591"/>
                  </a:lnTo>
                  <a:lnTo>
                    <a:pt x="124" y="598"/>
                  </a:lnTo>
                  <a:lnTo>
                    <a:pt x="130" y="597"/>
                  </a:lnTo>
                  <a:lnTo>
                    <a:pt x="130" y="596"/>
                  </a:lnTo>
                  <a:lnTo>
                    <a:pt x="132" y="596"/>
                  </a:lnTo>
                  <a:lnTo>
                    <a:pt x="133" y="595"/>
                  </a:lnTo>
                  <a:lnTo>
                    <a:pt x="134" y="595"/>
                  </a:lnTo>
                  <a:lnTo>
                    <a:pt x="134" y="594"/>
                  </a:lnTo>
                  <a:lnTo>
                    <a:pt x="143" y="586"/>
                  </a:lnTo>
                  <a:lnTo>
                    <a:pt x="143" y="586"/>
                  </a:lnTo>
                  <a:lnTo>
                    <a:pt x="145" y="582"/>
                  </a:lnTo>
                  <a:lnTo>
                    <a:pt x="145" y="581"/>
                  </a:lnTo>
                  <a:lnTo>
                    <a:pt x="152" y="574"/>
                  </a:lnTo>
                  <a:lnTo>
                    <a:pt x="153" y="573"/>
                  </a:lnTo>
                  <a:lnTo>
                    <a:pt x="154" y="573"/>
                  </a:lnTo>
                  <a:lnTo>
                    <a:pt x="164" y="567"/>
                  </a:lnTo>
                  <a:lnTo>
                    <a:pt x="165" y="566"/>
                  </a:lnTo>
                  <a:lnTo>
                    <a:pt x="163" y="565"/>
                  </a:lnTo>
                  <a:lnTo>
                    <a:pt x="162" y="565"/>
                  </a:lnTo>
                  <a:lnTo>
                    <a:pt x="156" y="557"/>
                  </a:lnTo>
                  <a:lnTo>
                    <a:pt x="156" y="556"/>
                  </a:lnTo>
                  <a:lnTo>
                    <a:pt x="156" y="556"/>
                  </a:lnTo>
                  <a:lnTo>
                    <a:pt x="156" y="554"/>
                  </a:lnTo>
                  <a:lnTo>
                    <a:pt x="158" y="548"/>
                  </a:lnTo>
                  <a:lnTo>
                    <a:pt x="164" y="527"/>
                  </a:lnTo>
                  <a:lnTo>
                    <a:pt x="159" y="516"/>
                  </a:lnTo>
                  <a:lnTo>
                    <a:pt x="157" y="510"/>
                  </a:lnTo>
                  <a:lnTo>
                    <a:pt x="159" y="499"/>
                  </a:lnTo>
                  <a:lnTo>
                    <a:pt x="160" y="496"/>
                  </a:lnTo>
                  <a:lnTo>
                    <a:pt x="161" y="497"/>
                  </a:lnTo>
                  <a:lnTo>
                    <a:pt x="162" y="496"/>
                  </a:lnTo>
                  <a:lnTo>
                    <a:pt x="165" y="496"/>
                  </a:lnTo>
                  <a:lnTo>
                    <a:pt x="167" y="495"/>
                  </a:lnTo>
                  <a:lnTo>
                    <a:pt x="168" y="495"/>
                  </a:lnTo>
                  <a:lnTo>
                    <a:pt x="171" y="492"/>
                  </a:lnTo>
                  <a:lnTo>
                    <a:pt x="171" y="492"/>
                  </a:lnTo>
                  <a:lnTo>
                    <a:pt x="164" y="488"/>
                  </a:lnTo>
                  <a:lnTo>
                    <a:pt x="161" y="486"/>
                  </a:lnTo>
                  <a:lnTo>
                    <a:pt x="160" y="485"/>
                  </a:lnTo>
                  <a:lnTo>
                    <a:pt x="155" y="479"/>
                  </a:lnTo>
                  <a:lnTo>
                    <a:pt x="141" y="474"/>
                  </a:lnTo>
                  <a:lnTo>
                    <a:pt x="121" y="453"/>
                  </a:lnTo>
                  <a:lnTo>
                    <a:pt x="121" y="451"/>
                  </a:lnTo>
                  <a:lnTo>
                    <a:pt x="120" y="449"/>
                  </a:lnTo>
                  <a:lnTo>
                    <a:pt x="119" y="449"/>
                  </a:lnTo>
                  <a:lnTo>
                    <a:pt x="109" y="441"/>
                  </a:lnTo>
                  <a:lnTo>
                    <a:pt x="108" y="441"/>
                  </a:lnTo>
                  <a:lnTo>
                    <a:pt x="104" y="439"/>
                  </a:lnTo>
                  <a:lnTo>
                    <a:pt x="98" y="436"/>
                  </a:lnTo>
                  <a:lnTo>
                    <a:pt x="95" y="426"/>
                  </a:lnTo>
                  <a:lnTo>
                    <a:pt x="98" y="417"/>
                  </a:lnTo>
                  <a:lnTo>
                    <a:pt x="98" y="416"/>
                  </a:lnTo>
                  <a:lnTo>
                    <a:pt x="99" y="416"/>
                  </a:lnTo>
                  <a:lnTo>
                    <a:pt x="99" y="416"/>
                  </a:lnTo>
                  <a:lnTo>
                    <a:pt x="100" y="415"/>
                  </a:lnTo>
                  <a:lnTo>
                    <a:pt x="101" y="410"/>
                  </a:lnTo>
                  <a:lnTo>
                    <a:pt x="100" y="409"/>
                  </a:lnTo>
                  <a:lnTo>
                    <a:pt x="84" y="393"/>
                  </a:lnTo>
                  <a:lnTo>
                    <a:pt x="83" y="392"/>
                  </a:lnTo>
                  <a:lnTo>
                    <a:pt x="79" y="392"/>
                  </a:lnTo>
                  <a:lnTo>
                    <a:pt x="79" y="392"/>
                  </a:lnTo>
                  <a:lnTo>
                    <a:pt x="78" y="394"/>
                  </a:lnTo>
                  <a:lnTo>
                    <a:pt x="78" y="395"/>
                  </a:lnTo>
                  <a:lnTo>
                    <a:pt x="76" y="395"/>
                  </a:lnTo>
                  <a:lnTo>
                    <a:pt x="73" y="392"/>
                  </a:lnTo>
                  <a:lnTo>
                    <a:pt x="68" y="385"/>
                  </a:lnTo>
                  <a:lnTo>
                    <a:pt x="66" y="375"/>
                  </a:lnTo>
                  <a:lnTo>
                    <a:pt x="66" y="371"/>
                  </a:lnTo>
                  <a:lnTo>
                    <a:pt x="66" y="364"/>
                  </a:lnTo>
                  <a:lnTo>
                    <a:pt x="66" y="358"/>
                  </a:lnTo>
                  <a:lnTo>
                    <a:pt x="60" y="354"/>
                  </a:lnTo>
                  <a:lnTo>
                    <a:pt x="57" y="351"/>
                  </a:lnTo>
                  <a:lnTo>
                    <a:pt x="60" y="349"/>
                  </a:lnTo>
                  <a:lnTo>
                    <a:pt x="69" y="345"/>
                  </a:lnTo>
                  <a:lnTo>
                    <a:pt x="71" y="344"/>
                  </a:lnTo>
                  <a:lnTo>
                    <a:pt x="84" y="337"/>
                  </a:lnTo>
                  <a:lnTo>
                    <a:pt x="85" y="336"/>
                  </a:lnTo>
                  <a:lnTo>
                    <a:pt x="115" y="316"/>
                  </a:lnTo>
                  <a:lnTo>
                    <a:pt x="125" y="309"/>
                  </a:lnTo>
                  <a:lnTo>
                    <a:pt x="133" y="302"/>
                  </a:lnTo>
                  <a:lnTo>
                    <a:pt x="137" y="297"/>
                  </a:lnTo>
                  <a:lnTo>
                    <a:pt x="139" y="294"/>
                  </a:lnTo>
                  <a:lnTo>
                    <a:pt x="143" y="291"/>
                  </a:lnTo>
                  <a:lnTo>
                    <a:pt x="154" y="289"/>
                  </a:lnTo>
                  <a:lnTo>
                    <a:pt x="158" y="289"/>
                  </a:lnTo>
                  <a:lnTo>
                    <a:pt x="159" y="289"/>
                  </a:lnTo>
                  <a:lnTo>
                    <a:pt x="159" y="289"/>
                  </a:lnTo>
                  <a:lnTo>
                    <a:pt x="159" y="289"/>
                  </a:lnTo>
                  <a:lnTo>
                    <a:pt x="160" y="289"/>
                  </a:lnTo>
                  <a:lnTo>
                    <a:pt x="161" y="289"/>
                  </a:lnTo>
                  <a:lnTo>
                    <a:pt x="162" y="288"/>
                  </a:lnTo>
                  <a:lnTo>
                    <a:pt x="164" y="287"/>
                  </a:lnTo>
                  <a:lnTo>
                    <a:pt x="176" y="277"/>
                  </a:lnTo>
                  <a:lnTo>
                    <a:pt x="183" y="271"/>
                  </a:lnTo>
                  <a:lnTo>
                    <a:pt x="184" y="270"/>
                  </a:lnTo>
                  <a:lnTo>
                    <a:pt x="186" y="268"/>
                  </a:lnTo>
                  <a:lnTo>
                    <a:pt x="190" y="264"/>
                  </a:lnTo>
                  <a:lnTo>
                    <a:pt x="192" y="262"/>
                  </a:lnTo>
                  <a:lnTo>
                    <a:pt x="196" y="260"/>
                  </a:lnTo>
                  <a:lnTo>
                    <a:pt x="196" y="259"/>
                  </a:lnTo>
                  <a:lnTo>
                    <a:pt x="194" y="250"/>
                  </a:lnTo>
                  <a:lnTo>
                    <a:pt x="190" y="241"/>
                  </a:lnTo>
                  <a:lnTo>
                    <a:pt x="186" y="219"/>
                  </a:lnTo>
                  <a:lnTo>
                    <a:pt x="180" y="202"/>
                  </a:lnTo>
                  <a:lnTo>
                    <a:pt x="179" y="200"/>
                  </a:lnTo>
                  <a:lnTo>
                    <a:pt x="178" y="200"/>
                  </a:lnTo>
                  <a:lnTo>
                    <a:pt x="177" y="198"/>
                  </a:lnTo>
                  <a:lnTo>
                    <a:pt x="171" y="191"/>
                  </a:lnTo>
                  <a:lnTo>
                    <a:pt x="168" y="189"/>
                  </a:lnTo>
                  <a:lnTo>
                    <a:pt x="166" y="187"/>
                  </a:lnTo>
                  <a:lnTo>
                    <a:pt x="166" y="187"/>
                  </a:lnTo>
                  <a:lnTo>
                    <a:pt x="166" y="187"/>
                  </a:lnTo>
                  <a:lnTo>
                    <a:pt x="163" y="183"/>
                  </a:lnTo>
                  <a:lnTo>
                    <a:pt x="156" y="172"/>
                  </a:lnTo>
                  <a:lnTo>
                    <a:pt x="156" y="171"/>
                  </a:lnTo>
                  <a:lnTo>
                    <a:pt x="156" y="170"/>
                  </a:lnTo>
                  <a:lnTo>
                    <a:pt x="156" y="170"/>
                  </a:lnTo>
                  <a:lnTo>
                    <a:pt x="156" y="170"/>
                  </a:lnTo>
                  <a:lnTo>
                    <a:pt x="156" y="169"/>
                  </a:lnTo>
                  <a:lnTo>
                    <a:pt x="176" y="162"/>
                  </a:lnTo>
                  <a:lnTo>
                    <a:pt x="176" y="162"/>
                  </a:lnTo>
                  <a:lnTo>
                    <a:pt x="176" y="162"/>
                  </a:lnTo>
                  <a:lnTo>
                    <a:pt x="182" y="164"/>
                  </a:lnTo>
                  <a:lnTo>
                    <a:pt x="183" y="164"/>
                  </a:lnTo>
                  <a:lnTo>
                    <a:pt x="183" y="164"/>
                  </a:lnTo>
                  <a:lnTo>
                    <a:pt x="183" y="164"/>
                  </a:lnTo>
                  <a:lnTo>
                    <a:pt x="184" y="164"/>
                  </a:lnTo>
                  <a:lnTo>
                    <a:pt x="184" y="163"/>
                  </a:lnTo>
                  <a:lnTo>
                    <a:pt x="184" y="163"/>
                  </a:lnTo>
                  <a:lnTo>
                    <a:pt x="184" y="161"/>
                  </a:lnTo>
                  <a:lnTo>
                    <a:pt x="182" y="155"/>
                  </a:lnTo>
                  <a:lnTo>
                    <a:pt x="182" y="153"/>
                  </a:lnTo>
                  <a:lnTo>
                    <a:pt x="181" y="153"/>
                  </a:lnTo>
                  <a:lnTo>
                    <a:pt x="181" y="152"/>
                  </a:lnTo>
                  <a:lnTo>
                    <a:pt x="180" y="152"/>
                  </a:lnTo>
                  <a:lnTo>
                    <a:pt x="180" y="152"/>
                  </a:lnTo>
                  <a:moveTo>
                    <a:pt x="1593" y="905"/>
                  </a:moveTo>
                  <a:lnTo>
                    <a:pt x="1568" y="906"/>
                  </a:lnTo>
                  <a:lnTo>
                    <a:pt x="1552" y="906"/>
                  </a:lnTo>
                  <a:lnTo>
                    <a:pt x="1550" y="911"/>
                  </a:lnTo>
                  <a:lnTo>
                    <a:pt x="1549" y="914"/>
                  </a:lnTo>
                  <a:lnTo>
                    <a:pt x="1548" y="916"/>
                  </a:lnTo>
                  <a:lnTo>
                    <a:pt x="1547" y="937"/>
                  </a:lnTo>
                  <a:lnTo>
                    <a:pt x="1547" y="939"/>
                  </a:lnTo>
                  <a:lnTo>
                    <a:pt x="1556" y="953"/>
                  </a:lnTo>
                  <a:lnTo>
                    <a:pt x="1565" y="964"/>
                  </a:lnTo>
                  <a:lnTo>
                    <a:pt x="1566" y="964"/>
                  </a:lnTo>
                  <a:lnTo>
                    <a:pt x="1566" y="965"/>
                  </a:lnTo>
                  <a:lnTo>
                    <a:pt x="1567" y="965"/>
                  </a:lnTo>
                  <a:lnTo>
                    <a:pt x="1570" y="966"/>
                  </a:lnTo>
                  <a:lnTo>
                    <a:pt x="1583" y="966"/>
                  </a:lnTo>
                  <a:lnTo>
                    <a:pt x="1584" y="966"/>
                  </a:lnTo>
                  <a:lnTo>
                    <a:pt x="1586" y="966"/>
                  </a:lnTo>
                  <a:lnTo>
                    <a:pt x="1588" y="966"/>
                  </a:lnTo>
                  <a:lnTo>
                    <a:pt x="1596" y="958"/>
                  </a:lnTo>
                  <a:lnTo>
                    <a:pt x="1597" y="956"/>
                  </a:lnTo>
                  <a:lnTo>
                    <a:pt x="1610" y="942"/>
                  </a:lnTo>
                  <a:lnTo>
                    <a:pt x="1618" y="935"/>
                  </a:lnTo>
                  <a:lnTo>
                    <a:pt x="1619" y="935"/>
                  </a:lnTo>
                  <a:lnTo>
                    <a:pt x="1624" y="930"/>
                  </a:lnTo>
                  <a:lnTo>
                    <a:pt x="1625" y="930"/>
                  </a:lnTo>
                  <a:lnTo>
                    <a:pt x="1627" y="929"/>
                  </a:lnTo>
                  <a:lnTo>
                    <a:pt x="1644" y="925"/>
                  </a:lnTo>
                  <a:lnTo>
                    <a:pt x="1646" y="925"/>
                  </a:lnTo>
                  <a:lnTo>
                    <a:pt x="1649" y="926"/>
                  </a:lnTo>
                  <a:lnTo>
                    <a:pt x="1654" y="926"/>
                  </a:lnTo>
                  <a:lnTo>
                    <a:pt x="1660" y="924"/>
                  </a:lnTo>
                  <a:lnTo>
                    <a:pt x="1660" y="923"/>
                  </a:lnTo>
                  <a:lnTo>
                    <a:pt x="1662" y="918"/>
                  </a:lnTo>
                  <a:lnTo>
                    <a:pt x="1662" y="916"/>
                  </a:lnTo>
                  <a:lnTo>
                    <a:pt x="1658" y="911"/>
                  </a:lnTo>
                  <a:lnTo>
                    <a:pt x="1657" y="911"/>
                  </a:lnTo>
                  <a:lnTo>
                    <a:pt x="1655" y="910"/>
                  </a:lnTo>
                  <a:lnTo>
                    <a:pt x="1653" y="909"/>
                  </a:lnTo>
                  <a:lnTo>
                    <a:pt x="1648" y="905"/>
                  </a:lnTo>
                  <a:lnTo>
                    <a:pt x="1647" y="905"/>
                  </a:lnTo>
                  <a:lnTo>
                    <a:pt x="1647" y="900"/>
                  </a:lnTo>
                  <a:lnTo>
                    <a:pt x="1647" y="899"/>
                  </a:lnTo>
                  <a:lnTo>
                    <a:pt x="1649" y="893"/>
                  </a:lnTo>
                  <a:lnTo>
                    <a:pt x="1650" y="892"/>
                  </a:lnTo>
                  <a:lnTo>
                    <a:pt x="1653" y="892"/>
                  </a:lnTo>
                  <a:lnTo>
                    <a:pt x="1657" y="891"/>
                  </a:lnTo>
                  <a:lnTo>
                    <a:pt x="1662" y="888"/>
                  </a:lnTo>
                  <a:lnTo>
                    <a:pt x="1665" y="886"/>
                  </a:lnTo>
                  <a:lnTo>
                    <a:pt x="1666" y="885"/>
                  </a:lnTo>
                  <a:lnTo>
                    <a:pt x="1665" y="879"/>
                  </a:lnTo>
                  <a:lnTo>
                    <a:pt x="1665" y="876"/>
                  </a:lnTo>
                  <a:lnTo>
                    <a:pt x="1665" y="874"/>
                  </a:lnTo>
                  <a:lnTo>
                    <a:pt x="1662" y="869"/>
                  </a:lnTo>
                  <a:lnTo>
                    <a:pt x="1661" y="868"/>
                  </a:lnTo>
                  <a:lnTo>
                    <a:pt x="1648" y="860"/>
                  </a:lnTo>
                  <a:lnTo>
                    <a:pt x="1644" y="860"/>
                  </a:lnTo>
                  <a:lnTo>
                    <a:pt x="1636" y="861"/>
                  </a:lnTo>
                  <a:lnTo>
                    <a:pt x="1635" y="862"/>
                  </a:lnTo>
                  <a:lnTo>
                    <a:pt x="1635" y="862"/>
                  </a:lnTo>
                  <a:lnTo>
                    <a:pt x="1634" y="862"/>
                  </a:lnTo>
                  <a:lnTo>
                    <a:pt x="1633" y="862"/>
                  </a:lnTo>
                  <a:lnTo>
                    <a:pt x="1632" y="862"/>
                  </a:lnTo>
                  <a:lnTo>
                    <a:pt x="1630" y="860"/>
                  </a:lnTo>
                  <a:lnTo>
                    <a:pt x="1627" y="849"/>
                  </a:lnTo>
                  <a:lnTo>
                    <a:pt x="1627" y="846"/>
                  </a:lnTo>
                  <a:lnTo>
                    <a:pt x="1606" y="845"/>
                  </a:lnTo>
                  <a:lnTo>
                    <a:pt x="1595" y="839"/>
                  </a:lnTo>
                  <a:lnTo>
                    <a:pt x="1591" y="843"/>
                  </a:lnTo>
                  <a:lnTo>
                    <a:pt x="1585" y="849"/>
                  </a:lnTo>
                  <a:lnTo>
                    <a:pt x="1585" y="850"/>
                  </a:lnTo>
                  <a:lnTo>
                    <a:pt x="1583" y="857"/>
                  </a:lnTo>
                  <a:lnTo>
                    <a:pt x="1577" y="879"/>
                  </a:lnTo>
                  <a:lnTo>
                    <a:pt x="1580" y="881"/>
                  </a:lnTo>
                  <a:lnTo>
                    <a:pt x="1583" y="882"/>
                  </a:lnTo>
                  <a:lnTo>
                    <a:pt x="1588" y="884"/>
                  </a:lnTo>
                  <a:lnTo>
                    <a:pt x="1595" y="890"/>
                  </a:lnTo>
                  <a:lnTo>
                    <a:pt x="1599" y="896"/>
                  </a:lnTo>
                  <a:lnTo>
                    <a:pt x="1596" y="905"/>
                  </a:lnTo>
                  <a:lnTo>
                    <a:pt x="1595" y="905"/>
                  </a:lnTo>
                  <a:lnTo>
                    <a:pt x="1593" y="905"/>
                  </a:lnTo>
                </a:path>
              </a:pathLst>
            </a:custGeom>
            <a:solidFill>
              <a:srgbClr val="3F6075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94" name="Freeform 637"/>
            <p:cNvSpPr>
              <a:spLocks/>
            </p:cNvSpPr>
            <p:nvPr/>
          </p:nvSpPr>
          <p:spPr bwMode="auto">
            <a:xfrm>
              <a:off x="4675989" y="4563513"/>
              <a:ext cx="38265" cy="29434"/>
            </a:xfrm>
            <a:custGeom>
              <a:avLst/>
              <a:gdLst>
                <a:gd name="T0" fmla="*/ 8 w 13"/>
                <a:gd name="T1" fmla="*/ 0 h 10"/>
                <a:gd name="T2" fmla="*/ 8 w 13"/>
                <a:gd name="T3" fmla="*/ 0 h 10"/>
                <a:gd name="T4" fmla="*/ 8 w 13"/>
                <a:gd name="T5" fmla="*/ 1 h 10"/>
                <a:gd name="T6" fmla="*/ 9 w 13"/>
                <a:gd name="T7" fmla="*/ 1 h 10"/>
                <a:gd name="T8" fmla="*/ 10 w 13"/>
                <a:gd name="T9" fmla="*/ 1 h 10"/>
                <a:gd name="T10" fmla="*/ 11 w 13"/>
                <a:gd name="T11" fmla="*/ 2 h 10"/>
                <a:gd name="T12" fmla="*/ 11 w 13"/>
                <a:gd name="T13" fmla="*/ 2 h 10"/>
                <a:gd name="T14" fmla="*/ 11 w 13"/>
                <a:gd name="T15" fmla="*/ 2 h 10"/>
                <a:gd name="T16" fmla="*/ 11 w 13"/>
                <a:gd name="T17" fmla="*/ 2 h 10"/>
                <a:gd name="T18" fmla="*/ 12 w 13"/>
                <a:gd name="T19" fmla="*/ 2 h 10"/>
                <a:gd name="T20" fmla="*/ 12 w 13"/>
                <a:gd name="T21" fmla="*/ 2 h 10"/>
                <a:gd name="T22" fmla="*/ 12 w 13"/>
                <a:gd name="T23" fmla="*/ 2 h 10"/>
                <a:gd name="T24" fmla="*/ 12 w 13"/>
                <a:gd name="T25" fmla="*/ 2 h 10"/>
                <a:gd name="T26" fmla="*/ 12 w 13"/>
                <a:gd name="T27" fmla="*/ 2 h 10"/>
                <a:gd name="T28" fmla="*/ 12 w 13"/>
                <a:gd name="T29" fmla="*/ 2 h 10"/>
                <a:gd name="T30" fmla="*/ 13 w 13"/>
                <a:gd name="T31" fmla="*/ 3 h 10"/>
                <a:gd name="T32" fmla="*/ 13 w 13"/>
                <a:gd name="T33" fmla="*/ 3 h 10"/>
                <a:gd name="T34" fmla="*/ 13 w 13"/>
                <a:gd name="T35" fmla="*/ 3 h 10"/>
                <a:gd name="T36" fmla="*/ 13 w 13"/>
                <a:gd name="T37" fmla="*/ 3 h 10"/>
                <a:gd name="T38" fmla="*/ 13 w 13"/>
                <a:gd name="T39" fmla="*/ 4 h 10"/>
                <a:gd name="T40" fmla="*/ 9 w 13"/>
                <a:gd name="T41" fmla="*/ 8 h 10"/>
                <a:gd name="T42" fmla="*/ 9 w 13"/>
                <a:gd name="T43" fmla="*/ 8 h 10"/>
                <a:gd name="T44" fmla="*/ 6 w 13"/>
                <a:gd name="T45" fmla="*/ 10 h 10"/>
                <a:gd name="T46" fmla="*/ 6 w 13"/>
                <a:gd name="T47" fmla="*/ 10 h 10"/>
                <a:gd name="T48" fmla="*/ 5 w 13"/>
                <a:gd name="T49" fmla="*/ 10 h 10"/>
                <a:gd name="T50" fmla="*/ 5 w 13"/>
                <a:gd name="T51" fmla="*/ 10 h 10"/>
                <a:gd name="T52" fmla="*/ 2 w 13"/>
                <a:gd name="T53" fmla="*/ 10 h 10"/>
                <a:gd name="T54" fmla="*/ 2 w 13"/>
                <a:gd name="T55" fmla="*/ 10 h 10"/>
                <a:gd name="T56" fmla="*/ 2 w 13"/>
                <a:gd name="T57" fmla="*/ 10 h 10"/>
                <a:gd name="T58" fmla="*/ 1 w 13"/>
                <a:gd name="T59" fmla="*/ 10 h 10"/>
                <a:gd name="T60" fmla="*/ 0 w 13"/>
                <a:gd name="T61" fmla="*/ 9 h 10"/>
                <a:gd name="T62" fmla="*/ 0 w 13"/>
                <a:gd name="T63" fmla="*/ 9 h 10"/>
                <a:gd name="T64" fmla="*/ 0 w 13"/>
                <a:gd name="T65" fmla="*/ 9 h 10"/>
                <a:gd name="T66" fmla="*/ 0 w 13"/>
                <a:gd name="T67" fmla="*/ 9 h 10"/>
                <a:gd name="T68" fmla="*/ 2 w 13"/>
                <a:gd name="T69" fmla="*/ 3 h 10"/>
                <a:gd name="T70" fmla="*/ 2 w 13"/>
                <a:gd name="T71" fmla="*/ 3 h 10"/>
                <a:gd name="T72" fmla="*/ 2 w 13"/>
                <a:gd name="T73" fmla="*/ 3 h 10"/>
                <a:gd name="T74" fmla="*/ 2 w 13"/>
                <a:gd name="T75" fmla="*/ 3 h 10"/>
                <a:gd name="T76" fmla="*/ 5 w 13"/>
                <a:gd name="T77" fmla="*/ 1 h 10"/>
                <a:gd name="T78" fmla="*/ 5 w 13"/>
                <a:gd name="T79" fmla="*/ 1 h 10"/>
                <a:gd name="T80" fmla="*/ 6 w 13"/>
                <a:gd name="T81" fmla="*/ 0 h 10"/>
                <a:gd name="T82" fmla="*/ 7 w 13"/>
                <a:gd name="T83" fmla="*/ 0 h 10"/>
                <a:gd name="T84" fmla="*/ 7 w 13"/>
                <a:gd name="T85" fmla="*/ 0 h 10"/>
                <a:gd name="T86" fmla="*/ 7 w 13"/>
                <a:gd name="T87" fmla="*/ 0 h 10"/>
                <a:gd name="T88" fmla="*/ 7 w 13"/>
                <a:gd name="T89" fmla="*/ 0 h 10"/>
                <a:gd name="T90" fmla="*/ 8 w 13"/>
                <a:gd name="T9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" h="10">
                  <a:moveTo>
                    <a:pt x="8" y="0"/>
                  </a:moveTo>
                  <a:lnTo>
                    <a:pt x="8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9" y="8"/>
                  </a:lnTo>
                  <a:lnTo>
                    <a:pt x="9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95" name="Freeform 638"/>
            <p:cNvSpPr>
              <a:spLocks/>
            </p:cNvSpPr>
            <p:nvPr/>
          </p:nvSpPr>
          <p:spPr bwMode="auto">
            <a:xfrm>
              <a:off x="4717196" y="5661375"/>
              <a:ext cx="32378" cy="20605"/>
            </a:xfrm>
            <a:custGeom>
              <a:avLst/>
              <a:gdLst>
                <a:gd name="T0" fmla="*/ 4 w 11"/>
                <a:gd name="T1" fmla="*/ 7 h 7"/>
                <a:gd name="T2" fmla="*/ 3 w 11"/>
                <a:gd name="T3" fmla="*/ 7 h 7"/>
                <a:gd name="T4" fmla="*/ 1 w 11"/>
                <a:gd name="T5" fmla="*/ 7 h 7"/>
                <a:gd name="T6" fmla="*/ 1 w 11"/>
                <a:gd name="T7" fmla="*/ 6 h 7"/>
                <a:gd name="T8" fmla="*/ 1 w 11"/>
                <a:gd name="T9" fmla="*/ 5 h 7"/>
                <a:gd name="T10" fmla="*/ 1 w 11"/>
                <a:gd name="T11" fmla="*/ 5 h 7"/>
                <a:gd name="T12" fmla="*/ 1 w 11"/>
                <a:gd name="T13" fmla="*/ 5 h 7"/>
                <a:gd name="T14" fmla="*/ 1 w 11"/>
                <a:gd name="T15" fmla="*/ 4 h 7"/>
                <a:gd name="T16" fmla="*/ 0 w 11"/>
                <a:gd name="T17" fmla="*/ 4 h 7"/>
                <a:gd name="T18" fmla="*/ 0 w 11"/>
                <a:gd name="T19" fmla="*/ 3 h 7"/>
                <a:gd name="T20" fmla="*/ 0 w 11"/>
                <a:gd name="T21" fmla="*/ 3 h 7"/>
                <a:gd name="T22" fmla="*/ 0 w 11"/>
                <a:gd name="T23" fmla="*/ 2 h 7"/>
                <a:gd name="T24" fmla="*/ 0 w 11"/>
                <a:gd name="T25" fmla="*/ 2 h 7"/>
                <a:gd name="T26" fmla="*/ 0 w 11"/>
                <a:gd name="T27" fmla="*/ 2 h 7"/>
                <a:gd name="T28" fmla="*/ 0 w 11"/>
                <a:gd name="T29" fmla="*/ 1 h 7"/>
                <a:gd name="T30" fmla="*/ 0 w 11"/>
                <a:gd name="T31" fmla="*/ 1 h 7"/>
                <a:gd name="T32" fmla="*/ 0 w 11"/>
                <a:gd name="T33" fmla="*/ 1 h 7"/>
                <a:gd name="T34" fmla="*/ 0 w 11"/>
                <a:gd name="T35" fmla="*/ 1 h 7"/>
                <a:gd name="T36" fmla="*/ 0 w 11"/>
                <a:gd name="T37" fmla="*/ 1 h 7"/>
                <a:gd name="T38" fmla="*/ 0 w 11"/>
                <a:gd name="T39" fmla="*/ 1 h 7"/>
                <a:gd name="T40" fmla="*/ 6 w 11"/>
                <a:gd name="T41" fmla="*/ 0 h 7"/>
                <a:gd name="T42" fmla="*/ 6 w 11"/>
                <a:gd name="T43" fmla="*/ 0 h 7"/>
                <a:gd name="T44" fmla="*/ 6 w 11"/>
                <a:gd name="T45" fmla="*/ 0 h 7"/>
                <a:gd name="T46" fmla="*/ 7 w 11"/>
                <a:gd name="T47" fmla="*/ 0 h 7"/>
                <a:gd name="T48" fmla="*/ 7 w 11"/>
                <a:gd name="T49" fmla="*/ 0 h 7"/>
                <a:gd name="T50" fmla="*/ 7 w 11"/>
                <a:gd name="T51" fmla="*/ 0 h 7"/>
                <a:gd name="T52" fmla="*/ 9 w 11"/>
                <a:gd name="T53" fmla="*/ 1 h 7"/>
                <a:gd name="T54" fmla="*/ 11 w 11"/>
                <a:gd name="T55" fmla="*/ 3 h 7"/>
                <a:gd name="T56" fmla="*/ 11 w 11"/>
                <a:gd name="T57" fmla="*/ 3 h 7"/>
                <a:gd name="T58" fmla="*/ 11 w 11"/>
                <a:gd name="T59" fmla="*/ 3 h 7"/>
                <a:gd name="T60" fmla="*/ 11 w 11"/>
                <a:gd name="T61" fmla="*/ 3 h 7"/>
                <a:gd name="T62" fmla="*/ 11 w 11"/>
                <a:gd name="T63" fmla="*/ 3 h 7"/>
                <a:gd name="T64" fmla="*/ 11 w 11"/>
                <a:gd name="T65" fmla="*/ 3 h 7"/>
                <a:gd name="T66" fmla="*/ 11 w 11"/>
                <a:gd name="T67" fmla="*/ 4 h 7"/>
                <a:gd name="T68" fmla="*/ 11 w 11"/>
                <a:gd name="T69" fmla="*/ 4 h 7"/>
                <a:gd name="T70" fmla="*/ 5 w 11"/>
                <a:gd name="T71" fmla="*/ 7 h 7"/>
                <a:gd name="T72" fmla="*/ 4 w 11"/>
                <a:gd name="T7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" h="7">
                  <a:moveTo>
                    <a:pt x="4" y="7"/>
                  </a:moveTo>
                  <a:lnTo>
                    <a:pt x="3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1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5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3F6075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96" name="Freeform 639"/>
            <p:cNvSpPr>
              <a:spLocks/>
            </p:cNvSpPr>
            <p:nvPr/>
          </p:nvSpPr>
          <p:spPr bwMode="auto">
            <a:xfrm>
              <a:off x="4764290" y="5078596"/>
              <a:ext cx="2945" cy="5887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0 h 2"/>
                <a:gd name="T8" fmla="*/ 1 w 1"/>
                <a:gd name="T9" fmla="*/ 1 h 2"/>
                <a:gd name="T10" fmla="*/ 1 w 1"/>
                <a:gd name="T11" fmla="*/ 1 h 2"/>
                <a:gd name="T12" fmla="*/ 1 w 1"/>
                <a:gd name="T13" fmla="*/ 1 h 2"/>
                <a:gd name="T14" fmla="*/ 1 w 1"/>
                <a:gd name="T15" fmla="*/ 1 h 2"/>
                <a:gd name="T16" fmla="*/ 1 w 1"/>
                <a:gd name="T17" fmla="*/ 2 h 2"/>
                <a:gd name="T18" fmla="*/ 1 w 1"/>
                <a:gd name="T19" fmla="*/ 2 h 2"/>
                <a:gd name="T20" fmla="*/ 1 w 1"/>
                <a:gd name="T21" fmla="*/ 2 h 2"/>
                <a:gd name="T22" fmla="*/ 1 w 1"/>
                <a:gd name="T23" fmla="*/ 2 h 2"/>
                <a:gd name="T24" fmla="*/ 0 w 1"/>
                <a:gd name="T25" fmla="*/ 2 h 2"/>
                <a:gd name="T26" fmla="*/ 0 w 1"/>
                <a:gd name="T27" fmla="*/ 2 h 2"/>
                <a:gd name="T28" fmla="*/ 0 w 1"/>
                <a:gd name="T29" fmla="*/ 2 h 2"/>
                <a:gd name="T30" fmla="*/ 0 w 1"/>
                <a:gd name="T31" fmla="*/ 1 h 2"/>
                <a:gd name="T32" fmla="*/ 0 w 1"/>
                <a:gd name="T33" fmla="*/ 1 h 2"/>
                <a:gd name="T34" fmla="*/ 0 w 1"/>
                <a:gd name="T35" fmla="*/ 1 h 2"/>
                <a:gd name="T36" fmla="*/ 0 w 1"/>
                <a:gd name="T3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97" name="Freeform 640"/>
            <p:cNvSpPr>
              <a:spLocks/>
            </p:cNvSpPr>
            <p:nvPr/>
          </p:nvSpPr>
          <p:spPr bwMode="auto">
            <a:xfrm>
              <a:off x="4634782" y="515217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98" name="Rectangle 641"/>
            <p:cNvSpPr>
              <a:spLocks noChangeArrowheads="1"/>
            </p:cNvSpPr>
            <p:nvPr/>
          </p:nvSpPr>
          <p:spPr bwMode="auto">
            <a:xfrm>
              <a:off x="5014472" y="5213989"/>
              <a:ext cx="2945" cy="2945"/>
            </a:xfrm>
            <a:prstGeom prst="rect">
              <a:avLst/>
            </a:pr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99" name="Rectangle 642"/>
            <p:cNvSpPr>
              <a:spLocks noChangeArrowheads="1"/>
            </p:cNvSpPr>
            <p:nvPr/>
          </p:nvSpPr>
          <p:spPr bwMode="auto">
            <a:xfrm>
              <a:off x="5417708" y="5225762"/>
              <a:ext cx="2945" cy="2945"/>
            </a:xfrm>
            <a:prstGeom prst="rect">
              <a:avLst/>
            </a:pr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00" name="Freeform 643"/>
            <p:cNvSpPr>
              <a:spLocks/>
            </p:cNvSpPr>
            <p:nvPr/>
          </p:nvSpPr>
          <p:spPr bwMode="auto">
            <a:xfrm>
              <a:off x="4699536" y="45635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01" name="Rectangle 644"/>
            <p:cNvSpPr>
              <a:spLocks noChangeArrowheads="1"/>
            </p:cNvSpPr>
            <p:nvPr/>
          </p:nvSpPr>
          <p:spPr bwMode="auto">
            <a:xfrm>
              <a:off x="5017415" y="5211044"/>
              <a:ext cx="2945" cy="2945"/>
            </a:xfrm>
            <a:prstGeom prst="rect">
              <a:avLst/>
            </a:pr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02" name="Freeform 645"/>
            <p:cNvSpPr>
              <a:spLocks/>
            </p:cNvSpPr>
            <p:nvPr/>
          </p:nvSpPr>
          <p:spPr bwMode="auto">
            <a:xfrm>
              <a:off x="5717926" y="5261083"/>
              <a:ext cx="703456" cy="953637"/>
            </a:xfrm>
            <a:custGeom>
              <a:avLst/>
              <a:gdLst>
                <a:gd name="T0" fmla="*/ 202 w 239"/>
                <a:gd name="T1" fmla="*/ 194 h 324"/>
                <a:gd name="T2" fmla="*/ 187 w 239"/>
                <a:gd name="T3" fmla="*/ 206 h 324"/>
                <a:gd name="T4" fmla="*/ 165 w 239"/>
                <a:gd name="T5" fmla="*/ 199 h 324"/>
                <a:gd name="T6" fmla="*/ 144 w 239"/>
                <a:gd name="T7" fmla="*/ 198 h 324"/>
                <a:gd name="T8" fmla="*/ 118 w 239"/>
                <a:gd name="T9" fmla="*/ 220 h 324"/>
                <a:gd name="T10" fmla="*/ 129 w 239"/>
                <a:gd name="T11" fmla="*/ 226 h 324"/>
                <a:gd name="T12" fmla="*/ 146 w 239"/>
                <a:gd name="T13" fmla="*/ 230 h 324"/>
                <a:gd name="T14" fmla="*/ 135 w 239"/>
                <a:gd name="T15" fmla="*/ 246 h 324"/>
                <a:gd name="T16" fmla="*/ 121 w 239"/>
                <a:gd name="T17" fmla="*/ 263 h 324"/>
                <a:gd name="T18" fmla="*/ 140 w 239"/>
                <a:gd name="T19" fmla="*/ 265 h 324"/>
                <a:gd name="T20" fmla="*/ 140 w 239"/>
                <a:gd name="T21" fmla="*/ 274 h 324"/>
                <a:gd name="T22" fmla="*/ 129 w 239"/>
                <a:gd name="T23" fmla="*/ 291 h 324"/>
                <a:gd name="T24" fmla="*/ 126 w 239"/>
                <a:gd name="T25" fmla="*/ 298 h 324"/>
                <a:gd name="T26" fmla="*/ 113 w 239"/>
                <a:gd name="T27" fmla="*/ 302 h 324"/>
                <a:gd name="T28" fmla="*/ 101 w 239"/>
                <a:gd name="T29" fmla="*/ 294 h 324"/>
                <a:gd name="T30" fmla="*/ 82 w 239"/>
                <a:gd name="T31" fmla="*/ 309 h 324"/>
                <a:gd name="T32" fmla="*/ 76 w 239"/>
                <a:gd name="T33" fmla="*/ 308 h 324"/>
                <a:gd name="T34" fmla="*/ 59 w 239"/>
                <a:gd name="T35" fmla="*/ 321 h 324"/>
                <a:gd name="T36" fmla="*/ 36 w 239"/>
                <a:gd name="T37" fmla="*/ 324 h 324"/>
                <a:gd name="T38" fmla="*/ 25 w 239"/>
                <a:gd name="T39" fmla="*/ 309 h 324"/>
                <a:gd name="T40" fmla="*/ 24 w 239"/>
                <a:gd name="T41" fmla="*/ 278 h 324"/>
                <a:gd name="T42" fmla="*/ 12 w 239"/>
                <a:gd name="T43" fmla="*/ 277 h 324"/>
                <a:gd name="T44" fmla="*/ 10 w 239"/>
                <a:gd name="T45" fmla="*/ 247 h 324"/>
                <a:gd name="T46" fmla="*/ 11 w 239"/>
                <a:gd name="T47" fmla="*/ 239 h 324"/>
                <a:gd name="T48" fmla="*/ 25 w 239"/>
                <a:gd name="T49" fmla="*/ 236 h 324"/>
                <a:gd name="T50" fmla="*/ 20 w 239"/>
                <a:gd name="T51" fmla="*/ 228 h 324"/>
                <a:gd name="T52" fmla="*/ 26 w 239"/>
                <a:gd name="T53" fmla="*/ 223 h 324"/>
                <a:gd name="T54" fmla="*/ 37 w 239"/>
                <a:gd name="T55" fmla="*/ 220 h 324"/>
                <a:gd name="T56" fmla="*/ 62 w 239"/>
                <a:gd name="T57" fmla="*/ 212 h 324"/>
                <a:gd name="T58" fmla="*/ 72 w 239"/>
                <a:gd name="T59" fmla="*/ 195 h 324"/>
                <a:gd name="T60" fmla="*/ 49 w 239"/>
                <a:gd name="T61" fmla="*/ 184 h 324"/>
                <a:gd name="T62" fmla="*/ 44 w 239"/>
                <a:gd name="T63" fmla="*/ 168 h 324"/>
                <a:gd name="T64" fmla="*/ 44 w 239"/>
                <a:gd name="T65" fmla="*/ 160 h 324"/>
                <a:gd name="T66" fmla="*/ 70 w 239"/>
                <a:gd name="T67" fmla="*/ 152 h 324"/>
                <a:gd name="T68" fmla="*/ 91 w 239"/>
                <a:gd name="T69" fmla="*/ 147 h 324"/>
                <a:gd name="T70" fmla="*/ 110 w 239"/>
                <a:gd name="T71" fmla="*/ 159 h 324"/>
                <a:gd name="T72" fmla="*/ 119 w 239"/>
                <a:gd name="T73" fmla="*/ 151 h 324"/>
                <a:gd name="T74" fmla="*/ 119 w 239"/>
                <a:gd name="T75" fmla="*/ 135 h 324"/>
                <a:gd name="T76" fmla="*/ 125 w 239"/>
                <a:gd name="T77" fmla="*/ 124 h 324"/>
                <a:gd name="T78" fmla="*/ 119 w 239"/>
                <a:gd name="T79" fmla="*/ 113 h 324"/>
                <a:gd name="T80" fmla="*/ 116 w 239"/>
                <a:gd name="T81" fmla="*/ 96 h 324"/>
                <a:gd name="T82" fmla="*/ 101 w 239"/>
                <a:gd name="T83" fmla="*/ 98 h 324"/>
                <a:gd name="T84" fmla="*/ 89 w 239"/>
                <a:gd name="T85" fmla="*/ 85 h 324"/>
                <a:gd name="T86" fmla="*/ 90 w 239"/>
                <a:gd name="T87" fmla="*/ 70 h 324"/>
                <a:gd name="T88" fmla="*/ 97 w 239"/>
                <a:gd name="T89" fmla="*/ 53 h 324"/>
                <a:gd name="T90" fmla="*/ 112 w 239"/>
                <a:gd name="T91" fmla="*/ 57 h 324"/>
                <a:gd name="T92" fmla="*/ 109 w 239"/>
                <a:gd name="T93" fmla="*/ 42 h 324"/>
                <a:gd name="T94" fmla="*/ 96 w 239"/>
                <a:gd name="T95" fmla="*/ 43 h 324"/>
                <a:gd name="T96" fmla="*/ 97 w 239"/>
                <a:gd name="T97" fmla="*/ 24 h 324"/>
                <a:gd name="T98" fmla="*/ 103 w 239"/>
                <a:gd name="T99" fmla="*/ 26 h 324"/>
                <a:gd name="T100" fmla="*/ 98 w 239"/>
                <a:gd name="T101" fmla="*/ 18 h 324"/>
                <a:gd name="T102" fmla="*/ 105 w 239"/>
                <a:gd name="T103" fmla="*/ 7 h 324"/>
                <a:gd name="T104" fmla="*/ 121 w 239"/>
                <a:gd name="T105" fmla="*/ 2 h 324"/>
                <a:gd name="T106" fmla="*/ 145 w 239"/>
                <a:gd name="T107" fmla="*/ 0 h 324"/>
                <a:gd name="T108" fmla="*/ 160 w 239"/>
                <a:gd name="T109" fmla="*/ 18 h 324"/>
                <a:gd name="T110" fmla="*/ 175 w 239"/>
                <a:gd name="T111" fmla="*/ 21 h 324"/>
                <a:gd name="T112" fmla="*/ 206 w 239"/>
                <a:gd name="T113" fmla="*/ 19 h 324"/>
                <a:gd name="T114" fmla="*/ 226 w 239"/>
                <a:gd name="T115" fmla="*/ 33 h 324"/>
                <a:gd name="T116" fmla="*/ 227 w 239"/>
                <a:gd name="T117" fmla="*/ 67 h 324"/>
                <a:gd name="T118" fmla="*/ 229 w 239"/>
                <a:gd name="T119" fmla="*/ 85 h 324"/>
                <a:gd name="T120" fmla="*/ 222 w 239"/>
                <a:gd name="T121" fmla="*/ 107 h 324"/>
                <a:gd name="T122" fmla="*/ 222 w 239"/>
                <a:gd name="T123" fmla="*/ 129 h 324"/>
                <a:gd name="T124" fmla="*/ 209 w 239"/>
                <a:gd name="T125" fmla="*/ 145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9" h="324">
                  <a:moveTo>
                    <a:pt x="200" y="157"/>
                  </a:moveTo>
                  <a:lnTo>
                    <a:pt x="200" y="159"/>
                  </a:lnTo>
                  <a:lnTo>
                    <a:pt x="200" y="159"/>
                  </a:lnTo>
                  <a:lnTo>
                    <a:pt x="200" y="159"/>
                  </a:lnTo>
                  <a:lnTo>
                    <a:pt x="199" y="162"/>
                  </a:lnTo>
                  <a:lnTo>
                    <a:pt x="199" y="162"/>
                  </a:lnTo>
                  <a:lnTo>
                    <a:pt x="199" y="162"/>
                  </a:lnTo>
                  <a:lnTo>
                    <a:pt x="199" y="163"/>
                  </a:lnTo>
                  <a:lnTo>
                    <a:pt x="199" y="163"/>
                  </a:lnTo>
                  <a:lnTo>
                    <a:pt x="199" y="163"/>
                  </a:lnTo>
                  <a:lnTo>
                    <a:pt x="199" y="163"/>
                  </a:lnTo>
                  <a:lnTo>
                    <a:pt x="199" y="164"/>
                  </a:lnTo>
                  <a:lnTo>
                    <a:pt x="199" y="164"/>
                  </a:lnTo>
                  <a:lnTo>
                    <a:pt x="199" y="164"/>
                  </a:lnTo>
                  <a:lnTo>
                    <a:pt x="199" y="165"/>
                  </a:lnTo>
                  <a:lnTo>
                    <a:pt x="199" y="165"/>
                  </a:lnTo>
                  <a:lnTo>
                    <a:pt x="199" y="166"/>
                  </a:lnTo>
                  <a:lnTo>
                    <a:pt x="199" y="167"/>
                  </a:lnTo>
                  <a:lnTo>
                    <a:pt x="199" y="170"/>
                  </a:lnTo>
                  <a:lnTo>
                    <a:pt x="199" y="172"/>
                  </a:lnTo>
                  <a:lnTo>
                    <a:pt x="200" y="173"/>
                  </a:lnTo>
                  <a:lnTo>
                    <a:pt x="200" y="177"/>
                  </a:lnTo>
                  <a:lnTo>
                    <a:pt x="200" y="178"/>
                  </a:lnTo>
                  <a:lnTo>
                    <a:pt x="201" y="179"/>
                  </a:lnTo>
                  <a:lnTo>
                    <a:pt x="201" y="182"/>
                  </a:lnTo>
                  <a:lnTo>
                    <a:pt x="201" y="182"/>
                  </a:lnTo>
                  <a:lnTo>
                    <a:pt x="201" y="183"/>
                  </a:lnTo>
                  <a:lnTo>
                    <a:pt x="201" y="183"/>
                  </a:lnTo>
                  <a:lnTo>
                    <a:pt x="202" y="190"/>
                  </a:lnTo>
                  <a:lnTo>
                    <a:pt x="202" y="194"/>
                  </a:lnTo>
                  <a:lnTo>
                    <a:pt x="202" y="195"/>
                  </a:lnTo>
                  <a:lnTo>
                    <a:pt x="202" y="197"/>
                  </a:lnTo>
                  <a:lnTo>
                    <a:pt x="202" y="198"/>
                  </a:lnTo>
                  <a:lnTo>
                    <a:pt x="202" y="198"/>
                  </a:lnTo>
                  <a:lnTo>
                    <a:pt x="202" y="200"/>
                  </a:lnTo>
                  <a:lnTo>
                    <a:pt x="202" y="201"/>
                  </a:lnTo>
                  <a:lnTo>
                    <a:pt x="202" y="202"/>
                  </a:lnTo>
                  <a:lnTo>
                    <a:pt x="203" y="203"/>
                  </a:lnTo>
                  <a:lnTo>
                    <a:pt x="203" y="205"/>
                  </a:lnTo>
                  <a:lnTo>
                    <a:pt x="203" y="205"/>
                  </a:lnTo>
                  <a:lnTo>
                    <a:pt x="203" y="205"/>
                  </a:lnTo>
                  <a:lnTo>
                    <a:pt x="203" y="206"/>
                  </a:lnTo>
                  <a:lnTo>
                    <a:pt x="203" y="206"/>
                  </a:lnTo>
                  <a:lnTo>
                    <a:pt x="202" y="206"/>
                  </a:lnTo>
                  <a:lnTo>
                    <a:pt x="202" y="206"/>
                  </a:lnTo>
                  <a:lnTo>
                    <a:pt x="201" y="206"/>
                  </a:lnTo>
                  <a:lnTo>
                    <a:pt x="200" y="206"/>
                  </a:lnTo>
                  <a:lnTo>
                    <a:pt x="200" y="206"/>
                  </a:lnTo>
                  <a:lnTo>
                    <a:pt x="199" y="206"/>
                  </a:lnTo>
                  <a:lnTo>
                    <a:pt x="199" y="206"/>
                  </a:lnTo>
                  <a:lnTo>
                    <a:pt x="198" y="206"/>
                  </a:lnTo>
                  <a:lnTo>
                    <a:pt x="197" y="206"/>
                  </a:lnTo>
                  <a:lnTo>
                    <a:pt x="196" y="206"/>
                  </a:lnTo>
                  <a:lnTo>
                    <a:pt x="195" y="206"/>
                  </a:lnTo>
                  <a:lnTo>
                    <a:pt x="190" y="205"/>
                  </a:lnTo>
                  <a:lnTo>
                    <a:pt x="189" y="206"/>
                  </a:lnTo>
                  <a:lnTo>
                    <a:pt x="189" y="206"/>
                  </a:lnTo>
                  <a:lnTo>
                    <a:pt x="189" y="206"/>
                  </a:lnTo>
                  <a:lnTo>
                    <a:pt x="188" y="206"/>
                  </a:lnTo>
                  <a:lnTo>
                    <a:pt x="187" y="206"/>
                  </a:lnTo>
                  <a:lnTo>
                    <a:pt x="187" y="206"/>
                  </a:lnTo>
                  <a:lnTo>
                    <a:pt x="187" y="206"/>
                  </a:lnTo>
                  <a:lnTo>
                    <a:pt x="187" y="205"/>
                  </a:lnTo>
                  <a:lnTo>
                    <a:pt x="187" y="205"/>
                  </a:lnTo>
                  <a:lnTo>
                    <a:pt x="187" y="204"/>
                  </a:lnTo>
                  <a:lnTo>
                    <a:pt x="187" y="203"/>
                  </a:lnTo>
                  <a:lnTo>
                    <a:pt x="187" y="203"/>
                  </a:lnTo>
                  <a:lnTo>
                    <a:pt x="187" y="203"/>
                  </a:lnTo>
                  <a:lnTo>
                    <a:pt x="185" y="201"/>
                  </a:lnTo>
                  <a:lnTo>
                    <a:pt x="184" y="200"/>
                  </a:lnTo>
                  <a:lnTo>
                    <a:pt x="184" y="201"/>
                  </a:lnTo>
                  <a:lnTo>
                    <a:pt x="184" y="201"/>
                  </a:lnTo>
                  <a:lnTo>
                    <a:pt x="184" y="201"/>
                  </a:lnTo>
                  <a:lnTo>
                    <a:pt x="184" y="201"/>
                  </a:lnTo>
                  <a:lnTo>
                    <a:pt x="184" y="201"/>
                  </a:lnTo>
                  <a:lnTo>
                    <a:pt x="184" y="202"/>
                  </a:lnTo>
                  <a:lnTo>
                    <a:pt x="184" y="202"/>
                  </a:lnTo>
                  <a:lnTo>
                    <a:pt x="184" y="202"/>
                  </a:lnTo>
                  <a:lnTo>
                    <a:pt x="184" y="203"/>
                  </a:lnTo>
                  <a:lnTo>
                    <a:pt x="184" y="203"/>
                  </a:lnTo>
                  <a:lnTo>
                    <a:pt x="182" y="204"/>
                  </a:lnTo>
                  <a:lnTo>
                    <a:pt x="181" y="204"/>
                  </a:lnTo>
                  <a:lnTo>
                    <a:pt x="176" y="203"/>
                  </a:lnTo>
                  <a:lnTo>
                    <a:pt x="173" y="203"/>
                  </a:lnTo>
                  <a:lnTo>
                    <a:pt x="173" y="203"/>
                  </a:lnTo>
                  <a:lnTo>
                    <a:pt x="172" y="203"/>
                  </a:lnTo>
                  <a:lnTo>
                    <a:pt x="166" y="200"/>
                  </a:lnTo>
                  <a:lnTo>
                    <a:pt x="166" y="199"/>
                  </a:lnTo>
                  <a:lnTo>
                    <a:pt x="165" y="199"/>
                  </a:lnTo>
                  <a:lnTo>
                    <a:pt x="165" y="199"/>
                  </a:lnTo>
                  <a:lnTo>
                    <a:pt x="165" y="199"/>
                  </a:lnTo>
                  <a:lnTo>
                    <a:pt x="165" y="199"/>
                  </a:lnTo>
                  <a:lnTo>
                    <a:pt x="164" y="198"/>
                  </a:lnTo>
                  <a:lnTo>
                    <a:pt x="163" y="196"/>
                  </a:lnTo>
                  <a:lnTo>
                    <a:pt x="161" y="193"/>
                  </a:lnTo>
                  <a:lnTo>
                    <a:pt x="161" y="193"/>
                  </a:lnTo>
                  <a:lnTo>
                    <a:pt x="161" y="193"/>
                  </a:lnTo>
                  <a:lnTo>
                    <a:pt x="161" y="193"/>
                  </a:lnTo>
                  <a:lnTo>
                    <a:pt x="161" y="193"/>
                  </a:lnTo>
                  <a:lnTo>
                    <a:pt x="161" y="193"/>
                  </a:lnTo>
                  <a:lnTo>
                    <a:pt x="160" y="193"/>
                  </a:lnTo>
                  <a:lnTo>
                    <a:pt x="160" y="193"/>
                  </a:lnTo>
                  <a:lnTo>
                    <a:pt x="160" y="193"/>
                  </a:lnTo>
                  <a:lnTo>
                    <a:pt x="159" y="193"/>
                  </a:lnTo>
                  <a:lnTo>
                    <a:pt x="159" y="192"/>
                  </a:lnTo>
                  <a:lnTo>
                    <a:pt x="159" y="192"/>
                  </a:lnTo>
                  <a:lnTo>
                    <a:pt x="156" y="191"/>
                  </a:lnTo>
                  <a:lnTo>
                    <a:pt x="155" y="191"/>
                  </a:lnTo>
                  <a:lnTo>
                    <a:pt x="155" y="191"/>
                  </a:lnTo>
                  <a:lnTo>
                    <a:pt x="155" y="191"/>
                  </a:lnTo>
                  <a:lnTo>
                    <a:pt x="153" y="191"/>
                  </a:lnTo>
                  <a:lnTo>
                    <a:pt x="153" y="191"/>
                  </a:lnTo>
                  <a:lnTo>
                    <a:pt x="147" y="192"/>
                  </a:lnTo>
                  <a:lnTo>
                    <a:pt x="147" y="192"/>
                  </a:lnTo>
                  <a:lnTo>
                    <a:pt x="145" y="193"/>
                  </a:lnTo>
                  <a:lnTo>
                    <a:pt x="146" y="195"/>
                  </a:lnTo>
                  <a:lnTo>
                    <a:pt x="146" y="196"/>
                  </a:lnTo>
                  <a:lnTo>
                    <a:pt x="145" y="198"/>
                  </a:lnTo>
                  <a:lnTo>
                    <a:pt x="144" y="198"/>
                  </a:lnTo>
                  <a:lnTo>
                    <a:pt x="144" y="198"/>
                  </a:lnTo>
                  <a:lnTo>
                    <a:pt x="143" y="199"/>
                  </a:lnTo>
                  <a:lnTo>
                    <a:pt x="140" y="201"/>
                  </a:lnTo>
                  <a:lnTo>
                    <a:pt x="140" y="201"/>
                  </a:lnTo>
                  <a:lnTo>
                    <a:pt x="140" y="201"/>
                  </a:lnTo>
                  <a:lnTo>
                    <a:pt x="140" y="201"/>
                  </a:lnTo>
                  <a:lnTo>
                    <a:pt x="139" y="201"/>
                  </a:lnTo>
                  <a:lnTo>
                    <a:pt x="139" y="201"/>
                  </a:lnTo>
                  <a:lnTo>
                    <a:pt x="137" y="202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34" y="204"/>
                  </a:lnTo>
                  <a:lnTo>
                    <a:pt x="133" y="206"/>
                  </a:lnTo>
                  <a:lnTo>
                    <a:pt x="133" y="206"/>
                  </a:lnTo>
                  <a:lnTo>
                    <a:pt x="133" y="207"/>
                  </a:lnTo>
                  <a:lnTo>
                    <a:pt x="133" y="207"/>
                  </a:lnTo>
                  <a:lnTo>
                    <a:pt x="133" y="207"/>
                  </a:lnTo>
                  <a:lnTo>
                    <a:pt x="133" y="209"/>
                  </a:lnTo>
                  <a:lnTo>
                    <a:pt x="133" y="211"/>
                  </a:lnTo>
                  <a:lnTo>
                    <a:pt x="130" y="212"/>
                  </a:lnTo>
                  <a:lnTo>
                    <a:pt x="130" y="213"/>
                  </a:lnTo>
                  <a:lnTo>
                    <a:pt x="129" y="213"/>
                  </a:lnTo>
                  <a:lnTo>
                    <a:pt x="129" y="213"/>
                  </a:lnTo>
                  <a:lnTo>
                    <a:pt x="129" y="212"/>
                  </a:lnTo>
                  <a:lnTo>
                    <a:pt x="126" y="214"/>
                  </a:lnTo>
                  <a:lnTo>
                    <a:pt x="125" y="214"/>
                  </a:lnTo>
                  <a:lnTo>
                    <a:pt x="125" y="214"/>
                  </a:lnTo>
                  <a:lnTo>
                    <a:pt x="122" y="217"/>
                  </a:lnTo>
                  <a:lnTo>
                    <a:pt x="120" y="218"/>
                  </a:lnTo>
                  <a:lnTo>
                    <a:pt x="119" y="219"/>
                  </a:lnTo>
                  <a:lnTo>
                    <a:pt x="118" y="220"/>
                  </a:lnTo>
                  <a:lnTo>
                    <a:pt x="118" y="221"/>
                  </a:lnTo>
                  <a:lnTo>
                    <a:pt x="118" y="221"/>
                  </a:lnTo>
                  <a:lnTo>
                    <a:pt x="117" y="221"/>
                  </a:lnTo>
                  <a:lnTo>
                    <a:pt x="117" y="221"/>
                  </a:lnTo>
                  <a:lnTo>
                    <a:pt x="117" y="222"/>
                  </a:lnTo>
                  <a:lnTo>
                    <a:pt x="117" y="224"/>
                  </a:lnTo>
                  <a:lnTo>
                    <a:pt x="120" y="223"/>
                  </a:lnTo>
                  <a:lnTo>
                    <a:pt x="120" y="223"/>
                  </a:lnTo>
                  <a:lnTo>
                    <a:pt x="122" y="225"/>
                  </a:lnTo>
                  <a:lnTo>
                    <a:pt x="122" y="225"/>
                  </a:lnTo>
                  <a:lnTo>
                    <a:pt x="123" y="225"/>
                  </a:lnTo>
                  <a:lnTo>
                    <a:pt x="125" y="226"/>
                  </a:lnTo>
                  <a:lnTo>
                    <a:pt x="125" y="226"/>
                  </a:lnTo>
                  <a:lnTo>
                    <a:pt x="125" y="226"/>
                  </a:lnTo>
                  <a:lnTo>
                    <a:pt x="125" y="226"/>
                  </a:lnTo>
                  <a:lnTo>
                    <a:pt x="125" y="226"/>
                  </a:lnTo>
                  <a:lnTo>
                    <a:pt x="126" y="225"/>
                  </a:lnTo>
                  <a:lnTo>
                    <a:pt x="127" y="225"/>
                  </a:lnTo>
                  <a:lnTo>
                    <a:pt x="127" y="225"/>
                  </a:lnTo>
                  <a:lnTo>
                    <a:pt x="128" y="225"/>
                  </a:lnTo>
                  <a:lnTo>
                    <a:pt x="128" y="225"/>
                  </a:lnTo>
                  <a:lnTo>
                    <a:pt x="128" y="225"/>
                  </a:lnTo>
                  <a:lnTo>
                    <a:pt x="128" y="225"/>
                  </a:lnTo>
                  <a:lnTo>
                    <a:pt x="128" y="225"/>
                  </a:lnTo>
                  <a:lnTo>
                    <a:pt x="129" y="225"/>
                  </a:lnTo>
                  <a:lnTo>
                    <a:pt x="129" y="225"/>
                  </a:lnTo>
                  <a:lnTo>
                    <a:pt x="129" y="225"/>
                  </a:lnTo>
                  <a:lnTo>
                    <a:pt x="129" y="225"/>
                  </a:lnTo>
                  <a:lnTo>
                    <a:pt x="129" y="225"/>
                  </a:lnTo>
                  <a:lnTo>
                    <a:pt x="129" y="226"/>
                  </a:lnTo>
                  <a:lnTo>
                    <a:pt x="130" y="225"/>
                  </a:lnTo>
                  <a:lnTo>
                    <a:pt x="130" y="225"/>
                  </a:lnTo>
                  <a:lnTo>
                    <a:pt x="130" y="224"/>
                  </a:lnTo>
                  <a:lnTo>
                    <a:pt x="134" y="223"/>
                  </a:lnTo>
                  <a:lnTo>
                    <a:pt x="134" y="222"/>
                  </a:lnTo>
                  <a:lnTo>
                    <a:pt x="134" y="222"/>
                  </a:lnTo>
                  <a:lnTo>
                    <a:pt x="135" y="222"/>
                  </a:lnTo>
                  <a:lnTo>
                    <a:pt x="135" y="222"/>
                  </a:lnTo>
                  <a:lnTo>
                    <a:pt x="135" y="222"/>
                  </a:lnTo>
                  <a:lnTo>
                    <a:pt x="137" y="223"/>
                  </a:lnTo>
                  <a:lnTo>
                    <a:pt x="137" y="223"/>
                  </a:lnTo>
                  <a:lnTo>
                    <a:pt x="138" y="223"/>
                  </a:lnTo>
                  <a:lnTo>
                    <a:pt x="138" y="223"/>
                  </a:lnTo>
                  <a:lnTo>
                    <a:pt x="139" y="224"/>
                  </a:lnTo>
                  <a:lnTo>
                    <a:pt x="140" y="224"/>
                  </a:lnTo>
                  <a:lnTo>
                    <a:pt x="144" y="225"/>
                  </a:lnTo>
                  <a:lnTo>
                    <a:pt x="148" y="226"/>
                  </a:lnTo>
                  <a:lnTo>
                    <a:pt x="149" y="226"/>
                  </a:lnTo>
                  <a:lnTo>
                    <a:pt x="149" y="226"/>
                  </a:lnTo>
                  <a:lnTo>
                    <a:pt x="149" y="226"/>
                  </a:lnTo>
                  <a:lnTo>
                    <a:pt x="149" y="226"/>
                  </a:lnTo>
                  <a:lnTo>
                    <a:pt x="149" y="226"/>
                  </a:lnTo>
                  <a:lnTo>
                    <a:pt x="149" y="227"/>
                  </a:lnTo>
                  <a:lnTo>
                    <a:pt x="148" y="228"/>
                  </a:lnTo>
                  <a:lnTo>
                    <a:pt x="147" y="230"/>
                  </a:lnTo>
                  <a:lnTo>
                    <a:pt x="147" y="230"/>
                  </a:lnTo>
                  <a:lnTo>
                    <a:pt x="147" y="230"/>
                  </a:lnTo>
                  <a:lnTo>
                    <a:pt x="147" y="230"/>
                  </a:lnTo>
                  <a:lnTo>
                    <a:pt x="147" y="230"/>
                  </a:lnTo>
                  <a:lnTo>
                    <a:pt x="146" y="230"/>
                  </a:lnTo>
                  <a:lnTo>
                    <a:pt x="146" y="231"/>
                  </a:lnTo>
                  <a:lnTo>
                    <a:pt x="146" y="231"/>
                  </a:lnTo>
                  <a:lnTo>
                    <a:pt x="146" y="231"/>
                  </a:lnTo>
                  <a:lnTo>
                    <a:pt x="146" y="231"/>
                  </a:lnTo>
                  <a:lnTo>
                    <a:pt x="146" y="231"/>
                  </a:lnTo>
                  <a:lnTo>
                    <a:pt x="146" y="232"/>
                  </a:lnTo>
                  <a:lnTo>
                    <a:pt x="146" y="232"/>
                  </a:lnTo>
                  <a:lnTo>
                    <a:pt x="147" y="235"/>
                  </a:lnTo>
                  <a:lnTo>
                    <a:pt x="145" y="236"/>
                  </a:lnTo>
                  <a:lnTo>
                    <a:pt x="142" y="237"/>
                  </a:lnTo>
                  <a:lnTo>
                    <a:pt x="140" y="237"/>
                  </a:lnTo>
                  <a:lnTo>
                    <a:pt x="140" y="238"/>
                  </a:lnTo>
                  <a:lnTo>
                    <a:pt x="140" y="239"/>
                  </a:lnTo>
                  <a:lnTo>
                    <a:pt x="140" y="240"/>
                  </a:lnTo>
                  <a:lnTo>
                    <a:pt x="140" y="240"/>
                  </a:lnTo>
                  <a:lnTo>
                    <a:pt x="140" y="240"/>
                  </a:lnTo>
                  <a:lnTo>
                    <a:pt x="140" y="240"/>
                  </a:lnTo>
                  <a:lnTo>
                    <a:pt x="140" y="240"/>
                  </a:lnTo>
                  <a:lnTo>
                    <a:pt x="139" y="241"/>
                  </a:lnTo>
                  <a:lnTo>
                    <a:pt x="139" y="241"/>
                  </a:lnTo>
                  <a:lnTo>
                    <a:pt x="138" y="243"/>
                  </a:lnTo>
                  <a:lnTo>
                    <a:pt x="138" y="243"/>
                  </a:lnTo>
                  <a:lnTo>
                    <a:pt x="138" y="243"/>
                  </a:lnTo>
                  <a:lnTo>
                    <a:pt x="138" y="244"/>
                  </a:lnTo>
                  <a:lnTo>
                    <a:pt x="138" y="244"/>
                  </a:lnTo>
                  <a:lnTo>
                    <a:pt x="138" y="244"/>
                  </a:lnTo>
                  <a:lnTo>
                    <a:pt x="138" y="245"/>
                  </a:lnTo>
                  <a:lnTo>
                    <a:pt x="138" y="245"/>
                  </a:lnTo>
                  <a:lnTo>
                    <a:pt x="137" y="245"/>
                  </a:lnTo>
                  <a:lnTo>
                    <a:pt x="135" y="246"/>
                  </a:lnTo>
                  <a:lnTo>
                    <a:pt x="135" y="246"/>
                  </a:lnTo>
                  <a:lnTo>
                    <a:pt x="134" y="246"/>
                  </a:lnTo>
                  <a:lnTo>
                    <a:pt x="134" y="246"/>
                  </a:lnTo>
                  <a:lnTo>
                    <a:pt x="132" y="246"/>
                  </a:lnTo>
                  <a:lnTo>
                    <a:pt x="131" y="246"/>
                  </a:lnTo>
                  <a:lnTo>
                    <a:pt x="128" y="246"/>
                  </a:lnTo>
                  <a:lnTo>
                    <a:pt x="127" y="247"/>
                  </a:lnTo>
                  <a:lnTo>
                    <a:pt x="127" y="247"/>
                  </a:lnTo>
                  <a:lnTo>
                    <a:pt x="127" y="247"/>
                  </a:lnTo>
                  <a:lnTo>
                    <a:pt x="127" y="247"/>
                  </a:lnTo>
                  <a:lnTo>
                    <a:pt x="127" y="248"/>
                  </a:lnTo>
                  <a:lnTo>
                    <a:pt x="127" y="248"/>
                  </a:lnTo>
                  <a:lnTo>
                    <a:pt x="127" y="248"/>
                  </a:lnTo>
                  <a:lnTo>
                    <a:pt x="126" y="249"/>
                  </a:lnTo>
                  <a:lnTo>
                    <a:pt x="122" y="252"/>
                  </a:lnTo>
                  <a:lnTo>
                    <a:pt x="122" y="252"/>
                  </a:lnTo>
                  <a:lnTo>
                    <a:pt x="121" y="254"/>
                  </a:lnTo>
                  <a:lnTo>
                    <a:pt x="120" y="256"/>
                  </a:lnTo>
                  <a:lnTo>
                    <a:pt x="120" y="256"/>
                  </a:lnTo>
                  <a:lnTo>
                    <a:pt x="120" y="256"/>
                  </a:lnTo>
                  <a:lnTo>
                    <a:pt x="119" y="256"/>
                  </a:lnTo>
                  <a:lnTo>
                    <a:pt x="119" y="256"/>
                  </a:lnTo>
                  <a:lnTo>
                    <a:pt x="118" y="257"/>
                  </a:lnTo>
                  <a:lnTo>
                    <a:pt x="118" y="258"/>
                  </a:lnTo>
                  <a:lnTo>
                    <a:pt x="118" y="258"/>
                  </a:lnTo>
                  <a:lnTo>
                    <a:pt x="118" y="258"/>
                  </a:lnTo>
                  <a:lnTo>
                    <a:pt x="118" y="259"/>
                  </a:lnTo>
                  <a:lnTo>
                    <a:pt x="120" y="263"/>
                  </a:lnTo>
                  <a:lnTo>
                    <a:pt x="121" y="263"/>
                  </a:lnTo>
                  <a:lnTo>
                    <a:pt x="121" y="263"/>
                  </a:lnTo>
                  <a:lnTo>
                    <a:pt x="121" y="263"/>
                  </a:lnTo>
                  <a:lnTo>
                    <a:pt x="121" y="263"/>
                  </a:lnTo>
                  <a:lnTo>
                    <a:pt x="122" y="263"/>
                  </a:lnTo>
                  <a:lnTo>
                    <a:pt x="122" y="263"/>
                  </a:lnTo>
                  <a:lnTo>
                    <a:pt x="123" y="262"/>
                  </a:lnTo>
                  <a:lnTo>
                    <a:pt x="123" y="262"/>
                  </a:lnTo>
                  <a:lnTo>
                    <a:pt x="123" y="262"/>
                  </a:lnTo>
                  <a:lnTo>
                    <a:pt x="123" y="262"/>
                  </a:lnTo>
                  <a:lnTo>
                    <a:pt x="124" y="261"/>
                  </a:lnTo>
                  <a:lnTo>
                    <a:pt x="124" y="261"/>
                  </a:lnTo>
                  <a:lnTo>
                    <a:pt x="125" y="261"/>
                  </a:lnTo>
                  <a:lnTo>
                    <a:pt x="125" y="261"/>
                  </a:lnTo>
                  <a:lnTo>
                    <a:pt x="125" y="261"/>
                  </a:lnTo>
                  <a:lnTo>
                    <a:pt x="127" y="261"/>
                  </a:lnTo>
                  <a:lnTo>
                    <a:pt x="131" y="263"/>
                  </a:lnTo>
                  <a:lnTo>
                    <a:pt x="131" y="263"/>
                  </a:lnTo>
                  <a:lnTo>
                    <a:pt x="131" y="263"/>
                  </a:lnTo>
                  <a:lnTo>
                    <a:pt x="131" y="263"/>
                  </a:lnTo>
                  <a:lnTo>
                    <a:pt x="132" y="264"/>
                  </a:lnTo>
                  <a:lnTo>
                    <a:pt x="132" y="264"/>
                  </a:lnTo>
                  <a:lnTo>
                    <a:pt x="132" y="265"/>
                  </a:lnTo>
                  <a:lnTo>
                    <a:pt x="132" y="266"/>
                  </a:lnTo>
                  <a:lnTo>
                    <a:pt x="133" y="267"/>
                  </a:lnTo>
                  <a:lnTo>
                    <a:pt x="133" y="267"/>
                  </a:lnTo>
                  <a:lnTo>
                    <a:pt x="133" y="267"/>
                  </a:lnTo>
                  <a:lnTo>
                    <a:pt x="133" y="267"/>
                  </a:lnTo>
                  <a:lnTo>
                    <a:pt x="133" y="267"/>
                  </a:lnTo>
                  <a:lnTo>
                    <a:pt x="133" y="267"/>
                  </a:lnTo>
                  <a:lnTo>
                    <a:pt x="140" y="265"/>
                  </a:lnTo>
                  <a:lnTo>
                    <a:pt x="140" y="265"/>
                  </a:lnTo>
                  <a:lnTo>
                    <a:pt x="140" y="265"/>
                  </a:lnTo>
                  <a:lnTo>
                    <a:pt x="140" y="265"/>
                  </a:lnTo>
                  <a:lnTo>
                    <a:pt x="140" y="264"/>
                  </a:lnTo>
                  <a:lnTo>
                    <a:pt x="142" y="263"/>
                  </a:lnTo>
                  <a:lnTo>
                    <a:pt x="143" y="262"/>
                  </a:lnTo>
                  <a:lnTo>
                    <a:pt x="144" y="262"/>
                  </a:lnTo>
                  <a:lnTo>
                    <a:pt x="144" y="262"/>
                  </a:lnTo>
                  <a:lnTo>
                    <a:pt x="144" y="262"/>
                  </a:lnTo>
                  <a:lnTo>
                    <a:pt x="145" y="263"/>
                  </a:lnTo>
                  <a:lnTo>
                    <a:pt x="145" y="263"/>
                  </a:lnTo>
                  <a:lnTo>
                    <a:pt x="145" y="263"/>
                  </a:lnTo>
                  <a:lnTo>
                    <a:pt x="145" y="263"/>
                  </a:lnTo>
                  <a:lnTo>
                    <a:pt x="145" y="263"/>
                  </a:lnTo>
                  <a:lnTo>
                    <a:pt x="145" y="263"/>
                  </a:lnTo>
                  <a:lnTo>
                    <a:pt x="145" y="264"/>
                  </a:lnTo>
                  <a:lnTo>
                    <a:pt x="146" y="268"/>
                  </a:lnTo>
                  <a:lnTo>
                    <a:pt x="146" y="269"/>
                  </a:lnTo>
                  <a:lnTo>
                    <a:pt x="146" y="269"/>
                  </a:lnTo>
                  <a:lnTo>
                    <a:pt x="145" y="270"/>
                  </a:lnTo>
                  <a:lnTo>
                    <a:pt x="145" y="270"/>
                  </a:lnTo>
                  <a:lnTo>
                    <a:pt x="145" y="271"/>
                  </a:lnTo>
                  <a:lnTo>
                    <a:pt x="145" y="271"/>
                  </a:lnTo>
                  <a:lnTo>
                    <a:pt x="144" y="271"/>
                  </a:lnTo>
                  <a:lnTo>
                    <a:pt x="144" y="271"/>
                  </a:lnTo>
                  <a:lnTo>
                    <a:pt x="144" y="271"/>
                  </a:lnTo>
                  <a:lnTo>
                    <a:pt x="144" y="271"/>
                  </a:lnTo>
                  <a:lnTo>
                    <a:pt x="144" y="271"/>
                  </a:lnTo>
                  <a:lnTo>
                    <a:pt x="143" y="272"/>
                  </a:lnTo>
                  <a:lnTo>
                    <a:pt x="143" y="272"/>
                  </a:lnTo>
                  <a:lnTo>
                    <a:pt x="140" y="274"/>
                  </a:lnTo>
                  <a:lnTo>
                    <a:pt x="139" y="275"/>
                  </a:lnTo>
                  <a:lnTo>
                    <a:pt x="137" y="277"/>
                  </a:lnTo>
                  <a:lnTo>
                    <a:pt x="137" y="277"/>
                  </a:lnTo>
                  <a:lnTo>
                    <a:pt x="137" y="278"/>
                  </a:lnTo>
                  <a:lnTo>
                    <a:pt x="136" y="279"/>
                  </a:lnTo>
                  <a:lnTo>
                    <a:pt x="137" y="280"/>
                  </a:lnTo>
                  <a:lnTo>
                    <a:pt x="138" y="281"/>
                  </a:lnTo>
                  <a:lnTo>
                    <a:pt x="138" y="281"/>
                  </a:lnTo>
                  <a:lnTo>
                    <a:pt x="138" y="281"/>
                  </a:lnTo>
                  <a:lnTo>
                    <a:pt x="138" y="282"/>
                  </a:lnTo>
                  <a:lnTo>
                    <a:pt x="138" y="282"/>
                  </a:lnTo>
                  <a:lnTo>
                    <a:pt x="139" y="284"/>
                  </a:lnTo>
                  <a:lnTo>
                    <a:pt x="140" y="285"/>
                  </a:lnTo>
                  <a:lnTo>
                    <a:pt x="140" y="286"/>
                  </a:lnTo>
                  <a:lnTo>
                    <a:pt x="139" y="290"/>
                  </a:lnTo>
                  <a:lnTo>
                    <a:pt x="138" y="292"/>
                  </a:lnTo>
                  <a:lnTo>
                    <a:pt x="138" y="292"/>
                  </a:lnTo>
                  <a:lnTo>
                    <a:pt x="137" y="292"/>
                  </a:lnTo>
                  <a:lnTo>
                    <a:pt x="136" y="292"/>
                  </a:lnTo>
                  <a:lnTo>
                    <a:pt x="136" y="292"/>
                  </a:lnTo>
                  <a:lnTo>
                    <a:pt x="136" y="292"/>
                  </a:lnTo>
                  <a:lnTo>
                    <a:pt x="134" y="291"/>
                  </a:lnTo>
                  <a:lnTo>
                    <a:pt x="134" y="291"/>
                  </a:lnTo>
                  <a:lnTo>
                    <a:pt x="133" y="292"/>
                  </a:lnTo>
                  <a:lnTo>
                    <a:pt x="132" y="292"/>
                  </a:lnTo>
                  <a:lnTo>
                    <a:pt x="130" y="292"/>
                  </a:lnTo>
                  <a:lnTo>
                    <a:pt x="130" y="292"/>
                  </a:lnTo>
                  <a:lnTo>
                    <a:pt x="130" y="292"/>
                  </a:lnTo>
                  <a:lnTo>
                    <a:pt x="129" y="292"/>
                  </a:lnTo>
                  <a:lnTo>
                    <a:pt x="129" y="291"/>
                  </a:lnTo>
                  <a:lnTo>
                    <a:pt x="129" y="291"/>
                  </a:lnTo>
                  <a:lnTo>
                    <a:pt x="128" y="291"/>
                  </a:lnTo>
                  <a:lnTo>
                    <a:pt x="127" y="290"/>
                  </a:lnTo>
                  <a:lnTo>
                    <a:pt x="126" y="290"/>
                  </a:lnTo>
                  <a:lnTo>
                    <a:pt x="121" y="288"/>
                  </a:lnTo>
                  <a:lnTo>
                    <a:pt x="121" y="288"/>
                  </a:lnTo>
                  <a:lnTo>
                    <a:pt x="121" y="288"/>
                  </a:lnTo>
                  <a:lnTo>
                    <a:pt x="120" y="288"/>
                  </a:lnTo>
                  <a:lnTo>
                    <a:pt x="120" y="288"/>
                  </a:lnTo>
                  <a:lnTo>
                    <a:pt x="120" y="289"/>
                  </a:lnTo>
                  <a:lnTo>
                    <a:pt x="120" y="289"/>
                  </a:lnTo>
                  <a:lnTo>
                    <a:pt x="120" y="290"/>
                  </a:lnTo>
                  <a:lnTo>
                    <a:pt x="120" y="290"/>
                  </a:lnTo>
                  <a:lnTo>
                    <a:pt x="120" y="290"/>
                  </a:lnTo>
                  <a:lnTo>
                    <a:pt x="120" y="290"/>
                  </a:lnTo>
                  <a:lnTo>
                    <a:pt x="120" y="291"/>
                  </a:lnTo>
                  <a:lnTo>
                    <a:pt x="121" y="292"/>
                  </a:lnTo>
                  <a:lnTo>
                    <a:pt x="121" y="292"/>
                  </a:lnTo>
                  <a:lnTo>
                    <a:pt x="123" y="294"/>
                  </a:lnTo>
                  <a:lnTo>
                    <a:pt x="123" y="295"/>
                  </a:lnTo>
                  <a:lnTo>
                    <a:pt x="123" y="295"/>
                  </a:lnTo>
                  <a:lnTo>
                    <a:pt x="123" y="295"/>
                  </a:lnTo>
                  <a:lnTo>
                    <a:pt x="123" y="296"/>
                  </a:lnTo>
                  <a:lnTo>
                    <a:pt x="123" y="296"/>
                  </a:lnTo>
                  <a:lnTo>
                    <a:pt x="124" y="296"/>
                  </a:lnTo>
                  <a:lnTo>
                    <a:pt x="124" y="297"/>
                  </a:lnTo>
                  <a:lnTo>
                    <a:pt x="124" y="297"/>
                  </a:lnTo>
                  <a:lnTo>
                    <a:pt x="126" y="298"/>
                  </a:lnTo>
                  <a:lnTo>
                    <a:pt x="126" y="298"/>
                  </a:lnTo>
                  <a:lnTo>
                    <a:pt x="126" y="298"/>
                  </a:lnTo>
                  <a:lnTo>
                    <a:pt x="127" y="298"/>
                  </a:lnTo>
                  <a:lnTo>
                    <a:pt x="127" y="298"/>
                  </a:lnTo>
                  <a:lnTo>
                    <a:pt x="127" y="298"/>
                  </a:lnTo>
                  <a:lnTo>
                    <a:pt x="127" y="299"/>
                  </a:lnTo>
                  <a:lnTo>
                    <a:pt x="126" y="299"/>
                  </a:lnTo>
                  <a:lnTo>
                    <a:pt x="125" y="298"/>
                  </a:lnTo>
                  <a:lnTo>
                    <a:pt x="125" y="298"/>
                  </a:lnTo>
                  <a:lnTo>
                    <a:pt x="124" y="298"/>
                  </a:lnTo>
                  <a:lnTo>
                    <a:pt x="120" y="301"/>
                  </a:lnTo>
                  <a:lnTo>
                    <a:pt x="119" y="301"/>
                  </a:lnTo>
                  <a:lnTo>
                    <a:pt x="119" y="301"/>
                  </a:lnTo>
                  <a:lnTo>
                    <a:pt x="119" y="302"/>
                  </a:lnTo>
                  <a:lnTo>
                    <a:pt x="118" y="302"/>
                  </a:lnTo>
                  <a:lnTo>
                    <a:pt x="118" y="302"/>
                  </a:lnTo>
                  <a:lnTo>
                    <a:pt x="118" y="302"/>
                  </a:lnTo>
                  <a:lnTo>
                    <a:pt x="118" y="302"/>
                  </a:lnTo>
                  <a:lnTo>
                    <a:pt x="119" y="303"/>
                  </a:lnTo>
                  <a:lnTo>
                    <a:pt x="119" y="303"/>
                  </a:lnTo>
                  <a:lnTo>
                    <a:pt x="119" y="303"/>
                  </a:lnTo>
                  <a:lnTo>
                    <a:pt x="119" y="303"/>
                  </a:lnTo>
                  <a:lnTo>
                    <a:pt x="119" y="303"/>
                  </a:lnTo>
                  <a:lnTo>
                    <a:pt x="116" y="303"/>
                  </a:lnTo>
                  <a:lnTo>
                    <a:pt x="116" y="303"/>
                  </a:lnTo>
                  <a:lnTo>
                    <a:pt x="115" y="303"/>
                  </a:lnTo>
                  <a:lnTo>
                    <a:pt x="115" y="303"/>
                  </a:lnTo>
                  <a:lnTo>
                    <a:pt x="115" y="302"/>
                  </a:lnTo>
                  <a:lnTo>
                    <a:pt x="115" y="302"/>
                  </a:lnTo>
                  <a:lnTo>
                    <a:pt x="114" y="302"/>
                  </a:lnTo>
                  <a:lnTo>
                    <a:pt x="114" y="302"/>
                  </a:lnTo>
                  <a:lnTo>
                    <a:pt x="113" y="302"/>
                  </a:lnTo>
                  <a:lnTo>
                    <a:pt x="112" y="302"/>
                  </a:lnTo>
                  <a:lnTo>
                    <a:pt x="112" y="302"/>
                  </a:lnTo>
                  <a:lnTo>
                    <a:pt x="112" y="302"/>
                  </a:lnTo>
                  <a:lnTo>
                    <a:pt x="110" y="303"/>
                  </a:lnTo>
                  <a:lnTo>
                    <a:pt x="109" y="303"/>
                  </a:lnTo>
                  <a:lnTo>
                    <a:pt x="109" y="304"/>
                  </a:lnTo>
                  <a:lnTo>
                    <a:pt x="108" y="304"/>
                  </a:lnTo>
                  <a:lnTo>
                    <a:pt x="108" y="304"/>
                  </a:lnTo>
                  <a:lnTo>
                    <a:pt x="108" y="303"/>
                  </a:lnTo>
                  <a:lnTo>
                    <a:pt x="108" y="303"/>
                  </a:lnTo>
                  <a:lnTo>
                    <a:pt x="108" y="303"/>
                  </a:lnTo>
                  <a:lnTo>
                    <a:pt x="107" y="301"/>
                  </a:lnTo>
                  <a:lnTo>
                    <a:pt x="107" y="301"/>
                  </a:lnTo>
                  <a:lnTo>
                    <a:pt x="108" y="299"/>
                  </a:lnTo>
                  <a:lnTo>
                    <a:pt x="108" y="298"/>
                  </a:lnTo>
                  <a:lnTo>
                    <a:pt x="108" y="298"/>
                  </a:lnTo>
                  <a:lnTo>
                    <a:pt x="108" y="298"/>
                  </a:lnTo>
                  <a:lnTo>
                    <a:pt x="108" y="298"/>
                  </a:lnTo>
                  <a:lnTo>
                    <a:pt x="108" y="297"/>
                  </a:lnTo>
                  <a:lnTo>
                    <a:pt x="108" y="297"/>
                  </a:lnTo>
                  <a:lnTo>
                    <a:pt x="108" y="296"/>
                  </a:lnTo>
                  <a:lnTo>
                    <a:pt x="108" y="296"/>
                  </a:lnTo>
                  <a:lnTo>
                    <a:pt x="104" y="294"/>
                  </a:lnTo>
                  <a:lnTo>
                    <a:pt x="103" y="295"/>
                  </a:lnTo>
                  <a:lnTo>
                    <a:pt x="103" y="294"/>
                  </a:lnTo>
                  <a:lnTo>
                    <a:pt x="102" y="293"/>
                  </a:lnTo>
                  <a:lnTo>
                    <a:pt x="101" y="294"/>
                  </a:lnTo>
                  <a:lnTo>
                    <a:pt x="101" y="294"/>
                  </a:lnTo>
                  <a:lnTo>
                    <a:pt x="101" y="294"/>
                  </a:lnTo>
                  <a:lnTo>
                    <a:pt x="101" y="294"/>
                  </a:lnTo>
                  <a:lnTo>
                    <a:pt x="101" y="294"/>
                  </a:lnTo>
                  <a:lnTo>
                    <a:pt x="101" y="295"/>
                  </a:lnTo>
                  <a:lnTo>
                    <a:pt x="101" y="295"/>
                  </a:lnTo>
                  <a:lnTo>
                    <a:pt x="101" y="296"/>
                  </a:lnTo>
                  <a:lnTo>
                    <a:pt x="101" y="296"/>
                  </a:lnTo>
                  <a:lnTo>
                    <a:pt x="101" y="296"/>
                  </a:lnTo>
                  <a:lnTo>
                    <a:pt x="98" y="298"/>
                  </a:lnTo>
                  <a:lnTo>
                    <a:pt x="95" y="300"/>
                  </a:lnTo>
                  <a:lnTo>
                    <a:pt x="95" y="300"/>
                  </a:lnTo>
                  <a:lnTo>
                    <a:pt x="94" y="303"/>
                  </a:lnTo>
                  <a:lnTo>
                    <a:pt x="92" y="302"/>
                  </a:lnTo>
                  <a:lnTo>
                    <a:pt x="90" y="301"/>
                  </a:lnTo>
                  <a:lnTo>
                    <a:pt x="89" y="301"/>
                  </a:lnTo>
                  <a:lnTo>
                    <a:pt x="89" y="301"/>
                  </a:lnTo>
                  <a:lnTo>
                    <a:pt x="89" y="301"/>
                  </a:lnTo>
                  <a:lnTo>
                    <a:pt x="87" y="302"/>
                  </a:lnTo>
                  <a:lnTo>
                    <a:pt x="86" y="303"/>
                  </a:lnTo>
                  <a:lnTo>
                    <a:pt x="86" y="303"/>
                  </a:lnTo>
                  <a:lnTo>
                    <a:pt x="86" y="304"/>
                  </a:lnTo>
                  <a:lnTo>
                    <a:pt x="86" y="304"/>
                  </a:lnTo>
                  <a:lnTo>
                    <a:pt x="86" y="304"/>
                  </a:lnTo>
                  <a:lnTo>
                    <a:pt x="86" y="305"/>
                  </a:lnTo>
                  <a:lnTo>
                    <a:pt x="85" y="306"/>
                  </a:lnTo>
                  <a:lnTo>
                    <a:pt x="85" y="307"/>
                  </a:lnTo>
                  <a:lnTo>
                    <a:pt x="84" y="309"/>
                  </a:lnTo>
                  <a:lnTo>
                    <a:pt x="83" y="308"/>
                  </a:lnTo>
                  <a:lnTo>
                    <a:pt x="83" y="308"/>
                  </a:lnTo>
                  <a:lnTo>
                    <a:pt x="83" y="308"/>
                  </a:lnTo>
                  <a:lnTo>
                    <a:pt x="82" y="308"/>
                  </a:lnTo>
                  <a:lnTo>
                    <a:pt x="82" y="309"/>
                  </a:lnTo>
                  <a:lnTo>
                    <a:pt x="82" y="309"/>
                  </a:lnTo>
                  <a:lnTo>
                    <a:pt x="82" y="309"/>
                  </a:lnTo>
                  <a:lnTo>
                    <a:pt x="81" y="309"/>
                  </a:lnTo>
                  <a:lnTo>
                    <a:pt x="81" y="310"/>
                  </a:lnTo>
                  <a:lnTo>
                    <a:pt x="81" y="310"/>
                  </a:lnTo>
                  <a:lnTo>
                    <a:pt x="81" y="310"/>
                  </a:lnTo>
                  <a:lnTo>
                    <a:pt x="81" y="310"/>
                  </a:lnTo>
                  <a:lnTo>
                    <a:pt x="81" y="311"/>
                  </a:lnTo>
                  <a:lnTo>
                    <a:pt x="79" y="311"/>
                  </a:lnTo>
                  <a:lnTo>
                    <a:pt x="78" y="311"/>
                  </a:lnTo>
                  <a:lnTo>
                    <a:pt x="78" y="311"/>
                  </a:lnTo>
                  <a:lnTo>
                    <a:pt x="78" y="311"/>
                  </a:lnTo>
                  <a:lnTo>
                    <a:pt x="78" y="311"/>
                  </a:lnTo>
                  <a:lnTo>
                    <a:pt x="78" y="311"/>
                  </a:lnTo>
                  <a:lnTo>
                    <a:pt x="77" y="311"/>
                  </a:lnTo>
                  <a:lnTo>
                    <a:pt x="77" y="310"/>
                  </a:lnTo>
                  <a:lnTo>
                    <a:pt x="77" y="310"/>
                  </a:lnTo>
                  <a:lnTo>
                    <a:pt x="77" y="310"/>
                  </a:lnTo>
                  <a:lnTo>
                    <a:pt x="77" y="310"/>
                  </a:lnTo>
                  <a:lnTo>
                    <a:pt x="77" y="310"/>
                  </a:lnTo>
                  <a:lnTo>
                    <a:pt x="77" y="309"/>
                  </a:lnTo>
                  <a:lnTo>
                    <a:pt x="77" y="308"/>
                  </a:lnTo>
                  <a:lnTo>
                    <a:pt x="77" y="307"/>
                  </a:lnTo>
                  <a:lnTo>
                    <a:pt x="76" y="307"/>
                  </a:lnTo>
                  <a:lnTo>
                    <a:pt x="76" y="307"/>
                  </a:lnTo>
                  <a:lnTo>
                    <a:pt x="76" y="307"/>
                  </a:lnTo>
                  <a:lnTo>
                    <a:pt x="76" y="308"/>
                  </a:lnTo>
                  <a:lnTo>
                    <a:pt x="75" y="308"/>
                  </a:lnTo>
                  <a:lnTo>
                    <a:pt x="75" y="308"/>
                  </a:lnTo>
                  <a:lnTo>
                    <a:pt x="76" y="308"/>
                  </a:lnTo>
                  <a:lnTo>
                    <a:pt x="76" y="308"/>
                  </a:lnTo>
                  <a:lnTo>
                    <a:pt x="76" y="309"/>
                  </a:lnTo>
                  <a:lnTo>
                    <a:pt x="76" y="309"/>
                  </a:lnTo>
                  <a:lnTo>
                    <a:pt x="76" y="309"/>
                  </a:lnTo>
                  <a:lnTo>
                    <a:pt x="74" y="310"/>
                  </a:lnTo>
                  <a:lnTo>
                    <a:pt x="74" y="311"/>
                  </a:lnTo>
                  <a:lnTo>
                    <a:pt x="71" y="313"/>
                  </a:lnTo>
                  <a:lnTo>
                    <a:pt x="70" y="314"/>
                  </a:lnTo>
                  <a:lnTo>
                    <a:pt x="70" y="314"/>
                  </a:lnTo>
                  <a:lnTo>
                    <a:pt x="70" y="314"/>
                  </a:lnTo>
                  <a:lnTo>
                    <a:pt x="69" y="315"/>
                  </a:lnTo>
                  <a:lnTo>
                    <a:pt x="69" y="315"/>
                  </a:lnTo>
                  <a:lnTo>
                    <a:pt x="68" y="316"/>
                  </a:lnTo>
                  <a:lnTo>
                    <a:pt x="67" y="317"/>
                  </a:lnTo>
                  <a:lnTo>
                    <a:pt x="67" y="318"/>
                  </a:lnTo>
                  <a:lnTo>
                    <a:pt x="67" y="319"/>
                  </a:lnTo>
                  <a:lnTo>
                    <a:pt x="67" y="319"/>
                  </a:lnTo>
                  <a:lnTo>
                    <a:pt x="65" y="321"/>
                  </a:lnTo>
                  <a:lnTo>
                    <a:pt x="64" y="321"/>
                  </a:lnTo>
                  <a:lnTo>
                    <a:pt x="64" y="322"/>
                  </a:lnTo>
                  <a:lnTo>
                    <a:pt x="63" y="322"/>
                  </a:lnTo>
                  <a:lnTo>
                    <a:pt x="63" y="322"/>
                  </a:lnTo>
                  <a:lnTo>
                    <a:pt x="63" y="322"/>
                  </a:lnTo>
                  <a:lnTo>
                    <a:pt x="63" y="321"/>
                  </a:lnTo>
                  <a:lnTo>
                    <a:pt x="63" y="321"/>
                  </a:lnTo>
                  <a:lnTo>
                    <a:pt x="60" y="320"/>
                  </a:lnTo>
                  <a:lnTo>
                    <a:pt x="60" y="320"/>
                  </a:lnTo>
                  <a:lnTo>
                    <a:pt x="60" y="320"/>
                  </a:lnTo>
                  <a:lnTo>
                    <a:pt x="59" y="321"/>
                  </a:lnTo>
                  <a:lnTo>
                    <a:pt x="59" y="321"/>
                  </a:lnTo>
                  <a:lnTo>
                    <a:pt x="58" y="321"/>
                  </a:lnTo>
                  <a:lnTo>
                    <a:pt x="58" y="321"/>
                  </a:lnTo>
                  <a:lnTo>
                    <a:pt x="58" y="321"/>
                  </a:lnTo>
                  <a:lnTo>
                    <a:pt x="58" y="321"/>
                  </a:lnTo>
                  <a:lnTo>
                    <a:pt x="58" y="321"/>
                  </a:lnTo>
                  <a:lnTo>
                    <a:pt x="58" y="320"/>
                  </a:lnTo>
                  <a:lnTo>
                    <a:pt x="55" y="318"/>
                  </a:lnTo>
                  <a:lnTo>
                    <a:pt x="55" y="318"/>
                  </a:lnTo>
                  <a:lnTo>
                    <a:pt x="55" y="318"/>
                  </a:lnTo>
                  <a:lnTo>
                    <a:pt x="54" y="317"/>
                  </a:lnTo>
                  <a:lnTo>
                    <a:pt x="55" y="315"/>
                  </a:lnTo>
                  <a:lnTo>
                    <a:pt x="55" y="314"/>
                  </a:lnTo>
                  <a:lnTo>
                    <a:pt x="54" y="314"/>
                  </a:lnTo>
                  <a:lnTo>
                    <a:pt x="51" y="315"/>
                  </a:lnTo>
                  <a:lnTo>
                    <a:pt x="48" y="317"/>
                  </a:lnTo>
                  <a:lnTo>
                    <a:pt x="47" y="318"/>
                  </a:lnTo>
                  <a:lnTo>
                    <a:pt x="44" y="321"/>
                  </a:lnTo>
                  <a:lnTo>
                    <a:pt x="42" y="321"/>
                  </a:lnTo>
                  <a:lnTo>
                    <a:pt x="40" y="322"/>
                  </a:lnTo>
                  <a:lnTo>
                    <a:pt x="40" y="322"/>
                  </a:lnTo>
                  <a:lnTo>
                    <a:pt x="39" y="323"/>
                  </a:lnTo>
                  <a:lnTo>
                    <a:pt x="39" y="323"/>
                  </a:lnTo>
                  <a:lnTo>
                    <a:pt x="39" y="323"/>
                  </a:lnTo>
                  <a:lnTo>
                    <a:pt x="39" y="323"/>
                  </a:lnTo>
                  <a:lnTo>
                    <a:pt x="38" y="323"/>
                  </a:lnTo>
                  <a:lnTo>
                    <a:pt x="38" y="324"/>
                  </a:lnTo>
                  <a:lnTo>
                    <a:pt x="38" y="324"/>
                  </a:lnTo>
                  <a:lnTo>
                    <a:pt x="36" y="324"/>
                  </a:lnTo>
                  <a:lnTo>
                    <a:pt x="36" y="324"/>
                  </a:lnTo>
                  <a:lnTo>
                    <a:pt x="36" y="324"/>
                  </a:lnTo>
                  <a:lnTo>
                    <a:pt x="33" y="323"/>
                  </a:lnTo>
                  <a:lnTo>
                    <a:pt x="32" y="323"/>
                  </a:lnTo>
                  <a:lnTo>
                    <a:pt x="32" y="323"/>
                  </a:lnTo>
                  <a:lnTo>
                    <a:pt x="32" y="323"/>
                  </a:lnTo>
                  <a:lnTo>
                    <a:pt x="31" y="322"/>
                  </a:lnTo>
                  <a:lnTo>
                    <a:pt x="31" y="322"/>
                  </a:lnTo>
                  <a:lnTo>
                    <a:pt x="31" y="322"/>
                  </a:lnTo>
                  <a:lnTo>
                    <a:pt x="30" y="323"/>
                  </a:lnTo>
                  <a:lnTo>
                    <a:pt x="30" y="323"/>
                  </a:lnTo>
                  <a:lnTo>
                    <a:pt x="30" y="323"/>
                  </a:lnTo>
                  <a:lnTo>
                    <a:pt x="30" y="323"/>
                  </a:lnTo>
                  <a:lnTo>
                    <a:pt x="29" y="322"/>
                  </a:lnTo>
                  <a:lnTo>
                    <a:pt x="29" y="322"/>
                  </a:lnTo>
                  <a:lnTo>
                    <a:pt x="29" y="322"/>
                  </a:lnTo>
                  <a:lnTo>
                    <a:pt x="30" y="320"/>
                  </a:lnTo>
                  <a:lnTo>
                    <a:pt x="30" y="319"/>
                  </a:lnTo>
                  <a:lnTo>
                    <a:pt x="30" y="319"/>
                  </a:lnTo>
                  <a:lnTo>
                    <a:pt x="30" y="318"/>
                  </a:lnTo>
                  <a:lnTo>
                    <a:pt x="30" y="318"/>
                  </a:lnTo>
                  <a:lnTo>
                    <a:pt x="29" y="318"/>
                  </a:lnTo>
                  <a:lnTo>
                    <a:pt x="29" y="318"/>
                  </a:lnTo>
                  <a:lnTo>
                    <a:pt x="29" y="318"/>
                  </a:lnTo>
                  <a:lnTo>
                    <a:pt x="28" y="317"/>
                  </a:lnTo>
                  <a:lnTo>
                    <a:pt x="28" y="317"/>
                  </a:lnTo>
                  <a:lnTo>
                    <a:pt x="28" y="317"/>
                  </a:lnTo>
                  <a:lnTo>
                    <a:pt x="28" y="316"/>
                  </a:lnTo>
                  <a:lnTo>
                    <a:pt x="27" y="314"/>
                  </a:lnTo>
                  <a:lnTo>
                    <a:pt x="25" y="310"/>
                  </a:lnTo>
                  <a:lnTo>
                    <a:pt x="25" y="309"/>
                  </a:lnTo>
                  <a:lnTo>
                    <a:pt x="25" y="309"/>
                  </a:lnTo>
                  <a:lnTo>
                    <a:pt x="25" y="309"/>
                  </a:lnTo>
                  <a:lnTo>
                    <a:pt x="26" y="309"/>
                  </a:lnTo>
                  <a:lnTo>
                    <a:pt x="26" y="308"/>
                  </a:lnTo>
                  <a:lnTo>
                    <a:pt x="26" y="308"/>
                  </a:lnTo>
                  <a:lnTo>
                    <a:pt x="26" y="308"/>
                  </a:lnTo>
                  <a:lnTo>
                    <a:pt x="26" y="308"/>
                  </a:lnTo>
                  <a:lnTo>
                    <a:pt x="26" y="307"/>
                  </a:lnTo>
                  <a:lnTo>
                    <a:pt x="26" y="307"/>
                  </a:lnTo>
                  <a:lnTo>
                    <a:pt x="29" y="308"/>
                  </a:lnTo>
                  <a:lnTo>
                    <a:pt x="31" y="308"/>
                  </a:lnTo>
                  <a:lnTo>
                    <a:pt x="31" y="308"/>
                  </a:lnTo>
                  <a:lnTo>
                    <a:pt x="32" y="308"/>
                  </a:lnTo>
                  <a:lnTo>
                    <a:pt x="32" y="305"/>
                  </a:lnTo>
                  <a:lnTo>
                    <a:pt x="33" y="304"/>
                  </a:lnTo>
                  <a:lnTo>
                    <a:pt x="33" y="304"/>
                  </a:lnTo>
                  <a:lnTo>
                    <a:pt x="34" y="301"/>
                  </a:lnTo>
                  <a:lnTo>
                    <a:pt x="35" y="301"/>
                  </a:lnTo>
                  <a:lnTo>
                    <a:pt x="37" y="295"/>
                  </a:lnTo>
                  <a:lnTo>
                    <a:pt x="37" y="295"/>
                  </a:lnTo>
                  <a:lnTo>
                    <a:pt x="38" y="295"/>
                  </a:lnTo>
                  <a:lnTo>
                    <a:pt x="37" y="294"/>
                  </a:lnTo>
                  <a:lnTo>
                    <a:pt x="37" y="294"/>
                  </a:lnTo>
                  <a:lnTo>
                    <a:pt x="37" y="294"/>
                  </a:lnTo>
                  <a:lnTo>
                    <a:pt x="35" y="291"/>
                  </a:lnTo>
                  <a:lnTo>
                    <a:pt x="32" y="288"/>
                  </a:lnTo>
                  <a:lnTo>
                    <a:pt x="31" y="285"/>
                  </a:lnTo>
                  <a:lnTo>
                    <a:pt x="28" y="281"/>
                  </a:lnTo>
                  <a:lnTo>
                    <a:pt x="27" y="280"/>
                  </a:lnTo>
                  <a:lnTo>
                    <a:pt x="25" y="279"/>
                  </a:lnTo>
                  <a:lnTo>
                    <a:pt x="24" y="278"/>
                  </a:lnTo>
                  <a:lnTo>
                    <a:pt x="24" y="278"/>
                  </a:lnTo>
                  <a:lnTo>
                    <a:pt x="24" y="278"/>
                  </a:lnTo>
                  <a:lnTo>
                    <a:pt x="24" y="277"/>
                  </a:lnTo>
                  <a:lnTo>
                    <a:pt x="24" y="276"/>
                  </a:lnTo>
                  <a:lnTo>
                    <a:pt x="24" y="276"/>
                  </a:lnTo>
                  <a:lnTo>
                    <a:pt x="24" y="276"/>
                  </a:lnTo>
                  <a:lnTo>
                    <a:pt x="24" y="276"/>
                  </a:lnTo>
                  <a:lnTo>
                    <a:pt x="23" y="276"/>
                  </a:lnTo>
                  <a:lnTo>
                    <a:pt x="22" y="278"/>
                  </a:lnTo>
                  <a:lnTo>
                    <a:pt x="21" y="279"/>
                  </a:lnTo>
                  <a:lnTo>
                    <a:pt x="21" y="279"/>
                  </a:lnTo>
                  <a:lnTo>
                    <a:pt x="21" y="280"/>
                  </a:lnTo>
                  <a:lnTo>
                    <a:pt x="20" y="280"/>
                  </a:lnTo>
                  <a:lnTo>
                    <a:pt x="20" y="280"/>
                  </a:lnTo>
                  <a:lnTo>
                    <a:pt x="20" y="280"/>
                  </a:lnTo>
                  <a:lnTo>
                    <a:pt x="18" y="281"/>
                  </a:lnTo>
                  <a:lnTo>
                    <a:pt x="16" y="281"/>
                  </a:lnTo>
                  <a:lnTo>
                    <a:pt x="15" y="280"/>
                  </a:lnTo>
                  <a:lnTo>
                    <a:pt x="15" y="280"/>
                  </a:lnTo>
                  <a:lnTo>
                    <a:pt x="15" y="279"/>
                  </a:lnTo>
                  <a:lnTo>
                    <a:pt x="14" y="279"/>
                  </a:lnTo>
                  <a:lnTo>
                    <a:pt x="14" y="279"/>
                  </a:lnTo>
                  <a:lnTo>
                    <a:pt x="14" y="278"/>
                  </a:lnTo>
                  <a:lnTo>
                    <a:pt x="14" y="278"/>
                  </a:lnTo>
                  <a:lnTo>
                    <a:pt x="14" y="278"/>
                  </a:lnTo>
                  <a:lnTo>
                    <a:pt x="13" y="278"/>
                  </a:lnTo>
                  <a:lnTo>
                    <a:pt x="13" y="277"/>
                  </a:lnTo>
                  <a:lnTo>
                    <a:pt x="13" y="277"/>
                  </a:lnTo>
                  <a:lnTo>
                    <a:pt x="12" y="277"/>
                  </a:lnTo>
                  <a:lnTo>
                    <a:pt x="12" y="277"/>
                  </a:lnTo>
                  <a:lnTo>
                    <a:pt x="12" y="277"/>
                  </a:lnTo>
                  <a:lnTo>
                    <a:pt x="12" y="277"/>
                  </a:lnTo>
                  <a:lnTo>
                    <a:pt x="11" y="277"/>
                  </a:lnTo>
                  <a:lnTo>
                    <a:pt x="11" y="277"/>
                  </a:lnTo>
                  <a:lnTo>
                    <a:pt x="10" y="276"/>
                  </a:lnTo>
                  <a:lnTo>
                    <a:pt x="10" y="276"/>
                  </a:lnTo>
                  <a:lnTo>
                    <a:pt x="10" y="275"/>
                  </a:lnTo>
                  <a:lnTo>
                    <a:pt x="10" y="275"/>
                  </a:lnTo>
                  <a:lnTo>
                    <a:pt x="10" y="275"/>
                  </a:lnTo>
                  <a:lnTo>
                    <a:pt x="10" y="274"/>
                  </a:lnTo>
                  <a:lnTo>
                    <a:pt x="10" y="274"/>
                  </a:lnTo>
                  <a:lnTo>
                    <a:pt x="10" y="274"/>
                  </a:lnTo>
                  <a:lnTo>
                    <a:pt x="10" y="272"/>
                  </a:lnTo>
                  <a:lnTo>
                    <a:pt x="9" y="272"/>
                  </a:lnTo>
                  <a:lnTo>
                    <a:pt x="8" y="272"/>
                  </a:lnTo>
                  <a:lnTo>
                    <a:pt x="8" y="271"/>
                  </a:lnTo>
                  <a:lnTo>
                    <a:pt x="8" y="269"/>
                  </a:lnTo>
                  <a:lnTo>
                    <a:pt x="8" y="269"/>
                  </a:lnTo>
                  <a:lnTo>
                    <a:pt x="8" y="268"/>
                  </a:lnTo>
                  <a:lnTo>
                    <a:pt x="9" y="258"/>
                  </a:lnTo>
                  <a:lnTo>
                    <a:pt x="9" y="256"/>
                  </a:lnTo>
                  <a:lnTo>
                    <a:pt x="9" y="253"/>
                  </a:lnTo>
                  <a:lnTo>
                    <a:pt x="9" y="253"/>
                  </a:lnTo>
                  <a:lnTo>
                    <a:pt x="10" y="253"/>
                  </a:lnTo>
                  <a:lnTo>
                    <a:pt x="10" y="252"/>
                  </a:lnTo>
                  <a:lnTo>
                    <a:pt x="12" y="251"/>
                  </a:lnTo>
                  <a:lnTo>
                    <a:pt x="11" y="249"/>
                  </a:lnTo>
                  <a:lnTo>
                    <a:pt x="10" y="249"/>
                  </a:lnTo>
                  <a:lnTo>
                    <a:pt x="10" y="247"/>
                  </a:lnTo>
                  <a:lnTo>
                    <a:pt x="10" y="247"/>
                  </a:lnTo>
                  <a:lnTo>
                    <a:pt x="9" y="245"/>
                  </a:lnTo>
                  <a:lnTo>
                    <a:pt x="9" y="245"/>
                  </a:lnTo>
                  <a:lnTo>
                    <a:pt x="9" y="244"/>
                  </a:lnTo>
                  <a:lnTo>
                    <a:pt x="8" y="243"/>
                  </a:lnTo>
                  <a:lnTo>
                    <a:pt x="8" y="243"/>
                  </a:lnTo>
                  <a:lnTo>
                    <a:pt x="8" y="244"/>
                  </a:lnTo>
                  <a:lnTo>
                    <a:pt x="8" y="244"/>
                  </a:lnTo>
                  <a:lnTo>
                    <a:pt x="6" y="245"/>
                  </a:lnTo>
                  <a:lnTo>
                    <a:pt x="6" y="245"/>
                  </a:lnTo>
                  <a:lnTo>
                    <a:pt x="5" y="246"/>
                  </a:lnTo>
                  <a:lnTo>
                    <a:pt x="5" y="246"/>
                  </a:lnTo>
                  <a:lnTo>
                    <a:pt x="5" y="246"/>
                  </a:lnTo>
                  <a:lnTo>
                    <a:pt x="4" y="246"/>
                  </a:lnTo>
                  <a:lnTo>
                    <a:pt x="4" y="246"/>
                  </a:lnTo>
                  <a:lnTo>
                    <a:pt x="2" y="246"/>
                  </a:lnTo>
                  <a:lnTo>
                    <a:pt x="2" y="247"/>
                  </a:lnTo>
                  <a:lnTo>
                    <a:pt x="1" y="247"/>
                  </a:lnTo>
                  <a:lnTo>
                    <a:pt x="1" y="247"/>
                  </a:lnTo>
                  <a:lnTo>
                    <a:pt x="0" y="247"/>
                  </a:lnTo>
                  <a:lnTo>
                    <a:pt x="0" y="246"/>
                  </a:lnTo>
                  <a:lnTo>
                    <a:pt x="0" y="246"/>
                  </a:lnTo>
                  <a:lnTo>
                    <a:pt x="0" y="242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2" y="237"/>
                  </a:lnTo>
                  <a:lnTo>
                    <a:pt x="4" y="238"/>
                  </a:lnTo>
                  <a:lnTo>
                    <a:pt x="9" y="240"/>
                  </a:lnTo>
                  <a:lnTo>
                    <a:pt x="9" y="239"/>
                  </a:lnTo>
                  <a:lnTo>
                    <a:pt x="11" y="239"/>
                  </a:lnTo>
                  <a:lnTo>
                    <a:pt x="11" y="239"/>
                  </a:lnTo>
                  <a:lnTo>
                    <a:pt x="11" y="239"/>
                  </a:lnTo>
                  <a:lnTo>
                    <a:pt x="13" y="238"/>
                  </a:lnTo>
                  <a:lnTo>
                    <a:pt x="13" y="238"/>
                  </a:lnTo>
                  <a:lnTo>
                    <a:pt x="13" y="238"/>
                  </a:lnTo>
                  <a:lnTo>
                    <a:pt x="13" y="239"/>
                  </a:lnTo>
                  <a:lnTo>
                    <a:pt x="13" y="239"/>
                  </a:lnTo>
                  <a:lnTo>
                    <a:pt x="14" y="239"/>
                  </a:lnTo>
                  <a:lnTo>
                    <a:pt x="14" y="239"/>
                  </a:lnTo>
                  <a:lnTo>
                    <a:pt x="18" y="241"/>
                  </a:lnTo>
                  <a:lnTo>
                    <a:pt x="18" y="241"/>
                  </a:lnTo>
                  <a:lnTo>
                    <a:pt x="18" y="241"/>
                  </a:lnTo>
                  <a:lnTo>
                    <a:pt x="19" y="240"/>
                  </a:lnTo>
                  <a:lnTo>
                    <a:pt x="19" y="240"/>
                  </a:lnTo>
                  <a:lnTo>
                    <a:pt x="19" y="240"/>
                  </a:lnTo>
                  <a:lnTo>
                    <a:pt x="19" y="240"/>
                  </a:lnTo>
                  <a:lnTo>
                    <a:pt x="19" y="240"/>
                  </a:lnTo>
                  <a:lnTo>
                    <a:pt x="19" y="240"/>
                  </a:lnTo>
                  <a:lnTo>
                    <a:pt x="19" y="240"/>
                  </a:lnTo>
                  <a:lnTo>
                    <a:pt x="20" y="240"/>
                  </a:lnTo>
                  <a:lnTo>
                    <a:pt x="20" y="240"/>
                  </a:lnTo>
                  <a:lnTo>
                    <a:pt x="22" y="240"/>
                  </a:lnTo>
                  <a:lnTo>
                    <a:pt x="22" y="240"/>
                  </a:lnTo>
                  <a:lnTo>
                    <a:pt x="22" y="239"/>
                  </a:lnTo>
                  <a:lnTo>
                    <a:pt x="22" y="239"/>
                  </a:lnTo>
                  <a:lnTo>
                    <a:pt x="22" y="239"/>
                  </a:lnTo>
                  <a:lnTo>
                    <a:pt x="23" y="237"/>
                  </a:lnTo>
                  <a:lnTo>
                    <a:pt x="23" y="237"/>
                  </a:lnTo>
                  <a:lnTo>
                    <a:pt x="23" y="237"/>
                  </a:lnTo>
                  <a:lnTo>
                    <a:pt x="24" y="237"/>
                  </a:lnTo>
                  <a:lnTo>
                    <a:pt x="25" y="236"/>
                  </a:lnTo>
                  <a:lnTo>
                    <a:pt x="25" y="237"/>
                  </a:lnTo>
                  <a:lnTo>
                    <a:pt x="26" y="237"/>
                  </a:lnTo>
                  <a:lnTo>
                    <a:pt x="26" y="237"/>
                  </a:lnTo>
                  <a:lnTo>
                    <a:pt x="27" y="237"/>
                  </a:lnTo>
                  <a:lnTo>
                    <a:pt x="27" y="237"/>
                  </a:lnTo>
                  <a:lnTo>
                    <a:pt x="27" y="237"/>
                  </a:lnTo>
                  <a:lnTo>
                    <a:pt x="28" y="236"/>
                  </a:lnTo>
                  <a:lnTo>
                    <a:pt x="28" y="236"/>
                  </a:lnTo>
                  <a:lnTo>
                    <a:pt x="28" y="236"/>
                  </a:lnTo>
                  <a:lnTo>
                    <a:pt x="28" y="236"/>
                  </a:lnTo>
                  <a:lnTo>
                    <a:pt x="28" y="234"/>
                  </a:lnTo>
                  <a:lnTo>
                    <a:pt x="28" y="234"/>
                  </a:lnTo>
                  <a:lnTo>
                    <a:pt x="28" y="234"/>
                  </a:lnTo>
                  <a:lnTo>
                    <a:pt x="27" y="231"/>
                  </a:lnTo>
                  <a:lnTo>
                    <a:pt x="27" y="231"/>
                  </a:lnTo>
                  <a:lnTo>
                    <a:pt x="25" y="230"/>
                  </a:lnTo>
                  <a:lnTo>
                    <a:pt x="25" y="230"/>
                  </a:lnTo>
                  <a:lnTo>
                    <a:pt x="25" y="230"/>
                  </a:lnTo>
                  <a:lnTo>
                    <a:pt x="25" y="230"/>
                  </a:lnTo>
                  <a:lnTo>
                    <a:pt x="25" y="230"/>
                  </a:lnTo>
                  <a:lnTo>
                    <a:pt x="25" y="230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22" y="229"/>
                  </a:lnTo>
                  <a:lnTo>
                    <a:pt x="22" y="229"/>
                  </a:lnTo>
                  <a:lnTo>
                    <a:pt x="21" y="228"/>
                  </a:lnTo>
                  <a:lnTo>
                    <a:pt x="20" y="228"/>
                  </a:lnTo>
                  <a:lnTo>
                    <a:pt x="20" y="227"/>
                  </a:lnTo>
                  <a:lnTo>
                    <a:pt x="19" y="226"/>
                  </a:lnTo>
                  <a:lnTo>
                    <a:pt x="18" y="225"/>
                  </a:lnTo>
                  <a:lnTo>
                    <a:pt x="18" y="225"/>
                  </a:lnTo>
                  <a:lnTo>
                    <a:pt x="18" y="224"/>
                  </a:lnTo>
                  <a:lnTo>
                    <a:pt x="18" y="224"/>
                  </a:lnTo>
                  <a:lnTo>
                    <a:pt x="18" y="224"/>
                  </a:lnTo>
                  <a:lnTo>
                    <a:pt x="19" y="224"/>
                  </a:lnTo>
                  <a:lnTo>
                    <a:pt x="20" y="224"/>
                  </a:lnTo>
                  <a:lnTo>
                    <a:pt x="20" y="224"/>
                  </a:lnTo>
                  <a:lnTo>
                    <a:pt x="20" y="224"/>
                  </a:lnTo>
                  <a:lnTo>
                    <a:pt x="20" y="224"/>
                  </a:lnTo>
                  <a:lnTo>
                    <a:pt x="20" y="224"/>
                  </a:lnTo>
                  <a:lnTo>
                    <a:pt x="20" y="224"/>
                  </a:lnTo>
                  <a:lnTo>
                    <a:pt x="21" y="224"/>
                  </a:lnTo>
                  <a:lnTo>
                    <a:pt x="21" y="225"/>
                  </a:lnTo>
                  <a:lnTo>
                    <a:pt x="22" y="225"/>
                  </a:lnTo>
                  <a:lnTo>
                    <a:pt x="22" y="225"/>
                  </a:lnTo>
                  <a:lnTo>
                    <a:pt x="22" y="224"/>
                  </a:lnTo>
                  <a:lnTo>
                    <a:pt x="22" y="224"/>
                  </a:lnTo>
                  <a:lnTo>
                    <a:pt x="22" y="224"/>
                  </a:lnTo>
                  <a:lnTo>
                    <a:pt x="23" y="224"/>
                  </a:lnTo>
                  <a:lnTo>
                    <a:pt x="23" y="223"/>
                  </a:lnTo>
                  <a:lnTo>
                    <a:pt x="23" y="223"/>
                  </a:lnTo>
                  <a:lnTo>
                    <a:pt x="23" y="222"/>
                  </a:lnTo>
                  <a:lnTo>
                    <a:pt x="24" y="221"/>
                  </a:lnTo>
                  <a:lnTo>
                    <a:pt x="25" y="221"/>
                  </a:lnTo>
                  <a:lnTo>
                    <a:pt x="25" y="221"/>
                  </a:lnTo>
                  <a:lnTo>
                    <a:pt x="26" y="222"/>
                  </a:lnTo>
                  <a:lnTo>
                    <a:pt x="26" y="223"/>
                  </a:lnTo>
                  <a:lnTo>
                    <a:pt x="26" y="223"/>
                  </a:lnTo>
                  <a:lnTo>
                    <a:pt x="27" y="224"/>
                  </a:lnTo>
                  <a:lnTo>
                    <a:pt x="27" y="225"/>
                  </a:lnTo>
                  <a:lnTo>
                    <a:pt x="27" y="225"/>
                  </a:lnTo>
                  <a:lnTo>
                    <a:pt x="28" y="225"/>
                  </a:lnTo>
                  <a:lnTo>
                    <a:pt x="29" y="226"/>
                  </a:lnTo>
                  <a:lnTo>
                    <a:pt x="30" y="227"/>
                  </a:lnTo>
                  <a:lnTo>
                    <a:pt x="31" y="227"/>
                  </a:lnTo>
                  <a:lnTo>
                    <a:pt x="31" y="227"/>
                  </a:lnTo>
                  <a:lnTo>
                    <a:pt x="31" y="227"/>
                  </a:lnTo>
                  <a:lnTo>
                    <a:pt x="31" y="228"/>
                  </a:lnTo>
                  <a:lnTo>
                    <a:pt x="36" y="232"/>
                  </a:lnTo>
                  <a:lnTo>
                    <a:pt x="37" y="232"/>
                  </a:lnTo>
                  <a:lnTo>
                    <a:pt x="40" y="234"/>
                  </a:lnTo>
                  <a:lnTo>
                    <a:pt x="40" y="234"/>
                  </a:lnTo>
                  <a:lnTo>
                    <a:pt x="41" y="233"/>
                  </a:lnTo>
                  <a:lnTo>
                    <a:pt x="41" y="233"/>
                  </a:lnTo>
                  <a:lnTo>
                    <a:pt x="42" y="233"/>
                  </a:lnTo>
                  <a:lnTo>
                    <a:pt x="43" y="232"/>
                  </a:lnTo>
                  <a:lnTo>
                    <a:pt x="46" y="229"/>
                  </a:lnTo>
                  <a:lnTo>
                    <a:pt x="46" y="228"/>
                  </a:lnTo>
                  <a:lnTo>
                    <a:pt x="46" y="228"/>
                  </a:lnTo>
                  <a:lnTo>
                    <a:pt x="44" y="225"/>
                  </a:lnTo>
                  <a:lnTo>
                    <a:pt x="44" y="225"/>
                  </a:lnTo>
                  <a:lnTo>
                    <a:pt x="41" y="223"/>
                  </a:lnTo>
                  <a:lnTo>
                    <a:pt x="38" y="221"/>
                  </a:lnTo>
                  <a:lnTo>
                    <a:pt x="37" y="219"/>
                  </a:lnTo>
                  <a:lnTo>
                    <a:pt x="37" y="220"/>
                  </a:lnTo>
                  <a:lnTo>
                    <a:pt x="37" y="220"/>
                  </a:lnTo>
                  <a:lnTo>
                    <a:pt x="37" y="220"/>
                  </a:lnTo>
                  <a:lnTo>
                    <a:pt x="39" y="220"/>
                  </a:lnTo>
                  <a:lnTo>
                    <a:pt x="39" y="220"/>
                  </a:lnTo>
                  <a:lnTo>
                    <a:pt x="41" y="220"/>
                  </a:lnTo>
                  <a:lnTo>
                    <a:pt x="41" y="220"/>
                  </a:lnTo>
                  <a:lnTo>
                    <a:pt x="44" y="219"/>
                  </a:lnTo>
                  <a:lnTo>
                    <a:pt x="46" y="217"/>
                  </a:lnTo>
                  <a:lnTo>
                    <a:pt x="47" y="216"/>
                  </a:lnTo>
                  <a:lnTo>
                    <a:pt x="47" y="216"/>
                  </a:lnTo>
                  <a:lnTo>
                    <a:pt x="48" y="215"/>
                  </a:lnTo>
                  <a:lnTo>
                    <a:pt x="49" y="215"/>
                  </a:lnTo>
                  <a:lnTo>
                    <a:pt x="50" y="214"/>
                  </a:lnTo>
                  <a:lnTo>
                    <a:pt x="51" y="214"/>
                  </a:lnTo>
                  <a:lnTo>
                    <a:pt x="51" y="214"/>
                  </a:lnTo>
                  <a:lnTo>
                    <a:pt x="54" y="214"/>
                  </a:lnTo>
                  <a:lnTo>
                    <a:pt x="54" y="214"/>
                  </a:lnTo>
                  <a:lnTo>
                    <a:pt x="55" y="213"/>
                  </a:lnTo>
                  <a:lnTo>
                    <a:pt x="56" y="213"/>
                  </a:lnTo>
                  <a:lnTo>
                    <a:pt x="56" y="213"/>
                  </a:lnTo>
                  <a:lnTo>
                    <a:pt x="57" y="214"/>
                  </a:lnTo>
                  <a:lnTo>
                    <a:pt x="58" y="214"/>
                  </a:lnTo>
                  <a:lnTo>
                    <a:pt x="58" y="215"/>
                  </a:lnTo>
                  <a:lnTo>
                    <a:pt x="58" y="215"/>
                  </a:lnTo>
                  <a:lnTo>
                    <a:pt x="59" y="215"/>
                  </a:lnTo>
                  <a:lnTo>
                    <a:pt x="60" y="214"/>
                  </a:lnTo>
                  <a:lnTo>
                    <a:pt x="62" y="213"/>
                  </a:lnTo>
                  <a:lnTo>
                    <a:pt x="62" y="213"/>
                  </a:lnTo>
                  <a:lnTo>
                    <a:pt x="62" y="213"/>
                  </a:lnTo>
                  <a:lnTo>
                    <a:pt x="62" y="213"/>
                  </a:lnTo>
                  <a:lnTo>
                    <a:pt x="62" y="212"/>
                  </a:lnTo>
                  <a:lnTo>
                    <a:pt x="62" y="212"/>
                  </a:lnTo>
                  <a:lnTo>
                    <a:pt x="62" y="212"/>
                  </a:lnTo>
                  <a:lnTo>
                    <a:pt x="62" y="212"/>
                  </a:lnTo>
                  <a:lnTo>
                    <a:pt x="62" y="212"/>
                  </a:lnTo>
                  <a:lnTo>
                    <a:pt x="63" y="211"/>
                  </a:lnTo>
                  <a:lnTo>
                    <a:pt x="64" y="209"/>
                  </a:lnTo>
                  <a:lnTo>
                    <a:pt x="64" y="209"/>
                  </a:lnTo>
                  <a:lnTo>
                    <a:pt x="64" y="209"/>
                  </a:lnTo>
                  <a:lnTo>
                    <a:pt x="64" y="209"/>
                  </a:lnTo>
                  <a:lnTo>
                    <a:pt x="64" y="209"/>
                  </a:lnTo>
                  <a:lnTo>
                    <a:pt x="64" y="207"/>
                  </a:lnTo>
                  <a:lnTo>
                    <a:pt x="61" y="205"/>
                  </a:lnTo>
                  <a:lnTo>
                    <a:pt x="60" y="204"/>
                  </a:lnTo>
                  <a:lnTo>
                    <a:pt x="60" y="204"/>
                  </a:lnTo>
                  <a:lnTo>
                    <a:pt x="61" y="200"/>
                  </a:lnTo>
                  <a:lnTo>
                    <a:pt x="61" y="200"/>
                  </a:lnTo>
                  <a:lnTo>
                    <a:pt x="61" y="200"/>
                  </a:lnTo>
                  <a:lnTo>
                    <a:pt x="61" y="200"/>
                  </a:lnTo>
                  <a:lnTo>
                    <a:pt x="63" y="198"/>
                  </a:lnTo>
                  <a:lnTo>
                    <a:pt x="63" y="197"/>
                  </a:lnTo>
                  <a:lnTo>
                    <a:pt x="66" y="196"/>
                  </a:lnTo>
                  <a:lnTo>
                    <a:pt x="66" y="196"/>
                  </a:lnTo>
                  <a:lnTo>
                    <a:pt x="67" y="196"/>
                  </a:lnTo>
                  <a:lnTo>
                    <a:pt x="67" y="196"/>
                  </a:lnTo>
                  <a:lnTo>
                    <a:pt x="67" y="196"/>
                  </a:lnTo>
                  <a:lnTo>
                    <a:pt x="67" y="196"/>
                  </a:lnTo>
                  <a:lnTo>
                    <a:pt x="69" y="196"/>
                  </a:lnTo>
                  <a:lnTo>
                    <a:pt x="70" y="196"/>
                  </a:lnTo>
                  <a:lnTo>
                    <a:pt x="71" y="195"/>
                  </a:lnTo>
                  <a:lnTo>
                    <a:pt x="72" y="195"/>
                  </a:lnTo>
                  <a:lnTo>
                    <a:pt x="72" y="195"/>
                  </a:lnTo>
                  <a:lnTo>
                    <a:pt x="72" y="195"/>
                  </a:lnTo>
                  <a:lnTo>
                    <a:pt x="72" y="194"/>
                  </a:lnTo>
                  <a:lnTo>
                    <a:pt x="72" y="194"/>
                  </a:lnTo>
                  <a:lnTo>
                    <a:pt x="73" y="194"/>
                  </a:lnTo>
                  <a:lnTo>
                    <a:pt x="73" y="193"/>
                  </a:lnTo>
                  <a:lnTo>
                    <a:pt x="73" y="193"/>
                  </a:lnTo>
                  <a:lnTo>
                    <a:pt x="74" y="192"/>
                  </a:lnTo>
                  <a:lnTo>
                    <a:pt x="74" y="191"/>
                  </a:lnTo>
                  <a:lnTo>
                    <a:pt x="75" y="191"/>
                  </a:lnTo>
                  <a:lnTo>
                    <a:pt x="75" y="191"/>
                  </a:lnTo>
                  <a:lnTo>
                    <a:pt x="75" y="190"/>
                  </a:lnTo>
                  <a:lnTo>
                    <a:pt x="75" y="189"/>
                  </a:lnTo>
                  <a:lnTo>
                    <a:pt x="75" y="189"/>
                  </a:lnTo>
                  <a:lnTo>
                    <a:pt x="74" y="189"/>
                  </a:lnTo>
                  <a:lnTo>
                    <a:pt x="72" y="188"/>
                  </a:lnTo>
                  <a:lnTo>
                    <a:pt x="71" y="188"/>
                  </a:lnTo>
                  <a:lnTo>
                    <a:pt x="70" y="189"/>
                  </a:lnTo>
                  <a:lnTo>
                    <a:pt x="69" y="189"/>
                  </a:lnTo>
                  <a:lnTo>
                    <a:pt x="68" y="187"/>
                  </a:lnTo>
                  <a:lnTo>
                    <a:pt x="68" y="187"/>
                  </a:lnTo>
                  <a:lnTo>
                    <a:pt x="65" y="185"/>
                  </a:lnTo>
                  <a:lnTo>
                    <a:pt x="62" y="183"/>
                  </a:lnTo>
                  <a:lnTo>
                    <a:pt x="62" y="183"/>
                  </a:lnTo>
                  <a:lnTo>
                    <a:pt x="59" y="184"/>
                  </a:lnTo>
                  <a:lnTo>
                    <a:pt x="57" y="185"/>
                  </a:lnTo>
                  <a:lnTo>
                    <a:pt x="52" y="185"/>
                  </a:lnTo>
                  <a:lnTo>
                    <a:pt x="51" y="185"/>
                  </a:lnTo>
                  <a:lnTo>
                    <a:pt x="51" y="185"/>
                  </a:lnTo>
                  <a:lnTo>
                    <a:pt x="49" y="184"/>
                  </a:lnTo>
                  <a:lnTo>
                    <a:pt x="49" y="184"/>
                  </a:lnTo>
                  <a:lnTo>
                    <a:pt x="49" y="184"/>
                  </a:lnTo>
                  <a:lnTo>
                    <a:pt x="49" y="184"/>
                  </a:lnTo>
                  <a:lnTo>
                    <a:pt x="49" y="183"/>
                  </a:lnTo>
                  <a:lnTo>
                    <a:pt x="49" y="183"/>
                  </a:lnTo>
                  <a:lnTo>
                    <a:pt x="50" y="183"/>
                  </a:lnTo>
                  <a:lnTo>
                    <a:pt x="49" y="183"/>
                  </a:lnTo>
                  <a:lnTo>
                    <a:pt x="49" y="183"/>
                  </a:lnTo>
                  <a:lnTo>
                    <a:pt x="49" y="182"/>
                  </a:lnTo>
                  <a:lnTo>
                    <a:pt x="49" y="182"/>
                  </a:lnTo>
                  <a:lnTo>
                    <a:pt x="48" y="183"/>
                  </a:lnTo>
                  <a:lnTo>
                    <a:pt x="48" y="183"/>
                  </a:lnTo>
                  <a:lnTo>
                    <a:pt x="48" y="183"/>
                  </a:lnTo>
                  <a:lnTo>
                    <a:pt x="46" y="181"/>
                  </a:lnTo>
                  <a:lnTo>
                    <a:pt x="45" y="180"/>
                  </a:lnTo>
                  <a:lnTo>
                    <a:pt x="44" y="180"/>
                  </a:lnTo>
                  <a:lnTo>
                    <a:pt x="44" y="180"/>
                  </a:lnTo>
                  <a:lnTo>
                    <a:pt x="44" y="180"/>
                  </a:lnTo>
                  <a:lnTo>
                    <a:pt x="44" y="180"/>
                  </a:lnTo>
                  <a:lnTo>
                    <a:pt x="42" y="175"/>
                  </a:lnTo>
                  <a:lnTo>
                    <a:pt x="42" y="175"/>
                  </a:lnTo>
                  <a:lnTo>
                    <a:pt x="42" y="173"/>
                  </a:lnTo>
                  <a:lnTo>
                    <a:pt x="42" y="173"/>
                  </a:lnTo>
                  <a:lnTo>
                    <a:pt x="43" y="170"/>
                  </a:lnTo>
                  <a:lnTo>
                    <a:pt x="43" y="169"/>
                  </a:lnTo>
                  <a:lnTo>
                    <a:pt x="43" y="169"/>
                  </a:lnTo>
                  <a:lnTo>
                    <a:pt x="43" y="169"/>
                  </a:lnTo>
                  <a:lnTo>
                    <a:pt x="44" y="169"/>
                  </a:lnTo>
                  <a:lnTo>
                    <a:pt x="44" y="169"/>
                  </a:lnTo>
                  <a:lnTo>
                    <a:pt x="44" y="168"/>
                  </a:lnTo>
                  <a:lnTo>
                    <a:pt x="44" y="168"/>
                  </a:lnTo>
                  <a:lnTo>
                    <a:pt x="43" y="167"/>
                  </a:lnTo>
                  <a:lnTo>
                    <a:pt x="42" y="167"/>
                  </a:lnTo>
                  <a:lnTo>
                    <a:pt x="41" y="167"/>
                  </a:lnTo>
                  <a:lnTo>
                    <a:pt x="40" y="167"/>
                  </a:lnTo>
                  <a:lnTo>
                    <a:pt x="40" y="167"/>
                  </a:lnTo>
                  <a:lnTo>
                    <a:pt x="40" y="167"/>
                  </a:lnTo>
                  <a:lnTo>
                    <a:pt x="37" y="166"/>
                  </a:lnTo>
                  <a:lnTo>
                    <a:pt x="36" y="166"/>
                  </a:lnTo>
                  <a:lnTo>
                    <a:pt x="33" y="165"/>
                  </a:lnTo>
                  <a:lnTo>
                    <a:pt x="33" y="164"/>
                  </a:lnTo>
                  <a:lnTo>
                    <a:pt x="33" y="163"/>
                  </a:lnTo>
                  <a:lnTo>
                    <a:pt x="34" y="163"/>
                  </a:lnTo>
                  <a:lnTo>
                    <a:pt x="34" y="163"/>
                  </a:lnTo>
                  <a:lnTo>
                    <a:pt x="34" y="163"/>
                  </a:lnTo>
                  <a:lnTo>
                    <a:pt x="35" y="163"/>
                  </a:lnTo>
                  <a:lnTo>
                    <a:pt x="35" y="164"/>
                  </a:lnTo>
                  <a:lnTo>
                    <a:pt x="35" y="164"/>
                  </a:lnTo>
                  <a:lnTo>
                    <a:pt x="36" y="164"/>
                  </a:lnTo>
                  <a:lnTo>
                    <a:pt x="37" y="163"/>
                  </a:lnTo>
                  <a:lnTo>
                    <a:pt x="38" y="163"/>
                  </a:lnTo>
                  <a:lnTo>
                    <a:pt x="39" y="163"/>
                  </a:lnTo>
                  <a:lnTo>
                    <a:pt x="39" y="162"/>
                  </a:lnTo>
                  <a:lnTo>
                    <a:pt x="41" y="161"/>
                  </a:lnTo>
                  <a:lnTo>
                    <a:pt x="42" y="161"/>
                  </a:lnTo>
                  <a:lnTo>
                    <a:pt x="42" y="161"/>
                  </a:lnTo>
                  <a:lnTo>
                    <a:pt x="42" y="161"/>
                  </a:lnTo>
                  <a:lnTo>
                    <a:pt x="42" y="161"/>
                  </a:lnTo>
                  <a:lnTo>
                    <a:pt x="43" y="161"/>
                  </a:lnTo>
                  <a:lnTo>
                    <a:pt x="44" y="160"/>
                  </a:lnTo>
                  <a:lnTo>
                    <a:pt x="44" y="160"/>
                  </a:lnTo>
                  <a:lnTo>
                    <a:pt x="45" y="159"/>
                  </a:lnTo>
                  <a:lnTo>
                    <a:pt x="45" y="158"/>
                  </a:lnTo>
                  <a:lnTo>
                    <a:pt x="46" y="158"/>
                  </a:lnTo>
                  <a:lnTo>
                    <a:pt x="46" y="156"/>
                  </a:lnTo>
                  <a:lnTo>
                    <a:pt x="46" y="155"/>
                  </a:lnTo>
                  <a:lnTo>
                    <a:pt x="47" y="154"/>
                  </a:lnTo>
                  <a:lnTo>
                    <a:pt x="47" y="152"/>
                  </a:lnTo>
                  <a:lnTo>
                    <a:pt x="47" y="152"/>
                  </a:lnTo>
                  <a:lnTo>
                    <a:pt x="47" y="152"/>
                  </a:lnTo>
                  <a:lnTo>
                    <a:pt x="48" y="152"/>
                  </a:lnTo>
                  <a:lnTo>
                    <a:pt x="48" y="152"/>
                  </a:lnTo>
                  <a:lnTo>
                    <a:pt x="48" y="152"/>
                  </a:lnTo>
                  <a:lnTo>
                    <a:pt x="50" y="152"/>
                  </a:lnTo>
                  <a:lnTo>
                    <a:pt x="52" y="151"/>
                  </a:lnTo>
                  <a:lnTo>
                    <a:pt x="58" y="149"/>
                  </a:lnTo>
                  <a:lnTo>
                    <a:pt x="58" y="149"/>
                  </a:lnTo>
                  <a:lnTo>
                    <a:pt x="58" y="149"/>
                  </a:lnTo>
                  <a:lnTo>
                    <a:pt x="58" y="149"/>
                  </a:lnTo>
                  <a:lnTo>
                    <a:pt x="58" y="149"/>
                  </a:lnTo>
                  <a:lnTo>
                    <a:pt x="58" y="149"/>
                  </a:lnTo>
                  <a:lnTo>
                    <a:pt x="60" y="150"/>
                  </a:lnTo>
                  <a:lnTo>
                    <a:pt x="60" y="150"/>
                  </a:lnTo>
                  <a:lnTo>
                    <a:pt x="60" y="150"/>
                  </a:lnTo>
                  <a:lnTo>
                    <a:pt x="62" y="153"/>
                  </a:lnTo>
                  <a:lnTo>
                    <a:pt x="62" y="153"/>
                  </a:lnTo>
                  <a:lnTo>
                    <a:pt x="63" y="153"/>
                  </a:lnTo>
                  <a:lnTo>
                    <a:pt x="67" y="153"/>
                  </a:lnTo>
                  <a:lnTo>
                    <a:pt x="67" y="153"/>
                  </a:lnTo>
                  <a:lnTo>
                    <a:pt x="69" y="153"/>
                  </a:lnTo>
                  <a:lnTo>
                    <a:pt x="70" y="152"/>
                  </a:lnTo>
                  <a:lnTo>
                    <a:pt x="73" y="153"/>
                  </a:lnTo>
                  <a:lnTo>
                    <a:pt x="73" y="152"/>
                  </a:lnTo>
                  <a:lnTo>
                    <a:pt x="73" y="151"/>
                  </a:lnTo>
                  <a:lnTo>
                    <a:pt x="74" y="150"/>
                  </a:lnTo>
                  <a:lnTo>
                    <a:pt x="74" y="150"/>
                  </a:lnTo>
                  <a:lnTo>
                    <a:pt x="74" y="150"/>
                  </a:lnTo>
                  <a:lnTo>
                    <a:pt x="78" y="148"/>
                  </a:lnTo>
                  <a:lnTo>
                    <a:pt x="78" y="147"/>
                  </a:lnTo>
                  <a:lnTo>
                    <a:pt x="79" y="147"/>
                  </a:lnTo>
                  <a:lnTo>
                    <a:pt x="79" y="147"/>
                  </a:lnTo>
                  <a:lnTo>
                    <a:pt x="81" y="147"/>
                  </a:lnTo>
                  <a:lnTo>
                    <a:pt x="81" y="147"/>
                  </a:lnTo>
                  <a:lnTo>
                    <a:pt x="82" y="145"/>
                  </a:lnTo>
                  <a:lnTo>
                    <a:pt x="83" y="144"/>
                  </a:lnTo>
                  <a:lnTo>
                    <a:pt x="84" y="144"/>
                  </a:lnTo>
                  <a:lnTo>
                    <a:pt x="85" y="144"/>
                  </a:lnTo>
                  <a:lnTo>
                    <a:pt x="87" y="145"/>
                  </a:lnTo>
                  <a:lnTo>
                    <a:pt x="91" y="146"/>
                  </a:lnTo>
                  <a:lnTo>
                    <a:pt x="91" y="146"/>
                  </a:lnTo>
                  <a:lnTo>
                    <a:pt x="90" y="147"/>
                  </a:lnTo>
                  <a:lnTo>
                    <a:pt x="90" y="147"/>
                  </a:lnTo>
                  <a:lnTo>
                    <a:pt x="90" y="147"/>
                  </a:lnTo>
                  <a:lnTo>
                    <a:pt x="90" y="147"/>
                  </a:lnTo>
                  <a:lnTo>
                    <a:pt x="91" y="147"/>
                  </a:lnTo>
                  <a:lnTo>
                    <a:pt x="91" y="147"/>
                  </a:lnTo>
                  <a:lnTo>
                    <a:pt x="91" y="147"/>
                  </a:lnTo>
                  <a:lnTo>
                    <a:pt x="91" y="147"/>
                  </a:lnTo>
                  <a:lnTo>
                    <a:pt x="91" y="147"/>
                  </a:lnTo>
                  <a:lnTo>
                    <a:pt x="91" y="147"/>
                  </a:lnTo>
                  <a:lnTo>
                    <a:pt x="91" y="147"/>
                  </a:lnTo>
                  <a:lnTo>
                    <a:pt x="92" y="147"/>
                  </a:lnTo>
                  <a:lnTo>
                    <a:pt x="92" y="146"/>
                  </a:lnTo>
                  <a:lnTo>
                    <a:pt x="92" y="146"/>
                  </a:lnTo>
                  <a:lnTo>
                    <a:pt x="93" y="146"/>
                  </a:lnTo>
                  <a:lnTo>
                    <a:pt x="93" y="147"/>
                  </a:lnTo>
                  <a:lnTo>
                    <a:pt x="96" y="149"/>
                  </a:lnTo>
                  <a:lnTo>
                    <a:pt x="98" y="151"/>
                  </a:lnTo>
                  <a:lnTo>
                    <a:pt x="99" y="153"/>
                  </a:lnTo>
                  <a:lnTo>
                    <a:pt x="99" y="153"/>
                  </a:lnTo>
                  <a:lnTo>
                    <a:pt x="100" y="153"/>
                  </a:lnTo>
                  <a:lnTo>
                    <a:pt x="100" y="153"/>
                  </a:lnTo>
                  <a:lnTo>
                    <a:pt x="100" y="153"/>
                  </a:lnTo>
                  <a:lnTo>
                    <a:pt x="101" y="153"/>
                  </a:lnTo>
                  <a:lnTo>
                    <a:pt x="101" y="153"/>
                  </a:lnTo>
                  <a:lnTo>
                    <a:pt x="101" y="153"/>
                  </a:lnTo>
                  <a:lnTo>
                    <a:pt x="101" y="153"/>
                  </a:lnTo>
                  <a:lnTo>
                    <a:pt x="101" y="153"/>
                  </a:lnTo>
                  <a:lnTo>
                    <a:pt x="102" y="153"/>
                  </a:lnTo>
                  <a:lnTo>
                    <a:pt x="102" y="153"/>
                  </a:lnTo>
                  <a:lnTo>
                    <a:pt x="103" y="153"/>
                  </a:lnTo>
                  <a:lnTo>
                    <a:pt x="103" y="154"/>
                  </a:lnTo>
                  <a:lnTo>
                    <a:pt x="103" y="154"/>
                  </a:lnTo>
                  <a:lnTo>
                    <a:pt x="104" y="155"/>
                  </a:lnTo>
                  <a:lnTo>
                    <a:pt x="105" y="157"/>
                  </a:lnTo>
                  <a:lnTo>
                    <a:pt x="109" y="161"/>
                  </a:lnTo>
                  <a:lnTo>
                    <a:pt x="109" y="161"/>
                  </a:lnTo>
                  <a:lnTo>
                    <a:pt x="109" y="161"/>
                  </a:lnTo>
                  <a:lnTo>
                    <a:pt x="110" y="161"/>
                  </a:lnTo>
                  <a:lnTo>
                    <a:pt x="110" y="160"/>
                  </a:lnTo>
                  <a:lnTo>
                    <a:pt x="110" y="159"/>
                  </a:lnTo>
                  <a:lnTo>
                    <a:pt x="112" y="159"/>
                  </a:lnTo>
                  <a:lnTo>
                    <a:pt x="112" y="160"/>
                  </a:lnTo>
                  <a:lnTo>
                    <a:pt x="112" y="160"/>
                  </a:lnTo>
                  <a:lnTo>
                    <a:pt x="112" y="161"/>
                  </a:lnTo>
                  <a:lnTo>
                    <a:pt x="113" y="162"/>
                  </a:lnTo>
                  <a:lnTo>
                    <a:pt x="114" y="161"/>
                  </a:lnTo>
                  <a:lnTo>
                    <a:pt x="115" y="162"/>
                  </a:lnTo>
                  <a:lnTo>
                    <a:pt x="115" y="162"/>
                  </a:lnTo>
                  <a:lnTo>
                    <a:pt x="116" y="162"/>
                  </a:lnTo>
                  <a:lnTo>
                    <a:pt x="117" y="160"/>
                  </a:lnTo>
                  <a:lnTo>
                    <a:pt x="117" y="160"/>
                  </a:lnTo>
                  <a:lnTo>
                    <a:pt x="117" y="160"/>
                  </a:lnTo>
                  <a:lnTo>
                    <a:pt x="117" y="159"/>
                  </a:lnTo>
                  <a:lnTo>
                    <a:pt x="117" y="159"/>
                  </a:lnTo>
                  <a:lnTo>
                    <a:pt x="118" y="157"/>
                  </a:lnTo>
                  <a:lnTo>
                    <a:pt x="118" y="156"/>
                  </a:lnTo>
                  <a:lnTo>
                    <a:pt x="118" y="156"/>
                  </a:lnTo>
                  <a:lnTo>
                    <a:pt x="118" y="156"/>
                  </a:lnTo>
                  <a:lnTo>
                    <a:pt x="117" y="155"/>
                  </a:lnTo>
                  <a:lnTo>
                    <a:pt x="116" y="153"/>
                  </a:lnTo>
                  <a:lnTo>
                    <a:pt x="116" y="153"/>
                  </a:lnTo>
                  <a:lnTo>
                    <a:pt x="116" y="153"/>
                  </a:lnTo>
                  <a:lnTo>
                    <a:pt x="116" y="153"/>
                  </a:lnTo>
                  <a:lnTo>
                    <a:pt x="116" y="153"/>
                  </a:lnTo>
                  <a:lnTo>
                    <a:pt x="117" y="152"/>
                  </a:lnTo>
                  <a:lnTo>
                    <a:pt x="117" y="152"/>
                  </a:lnTo>
                  <a:lnTo>
                    <a:pt x="117" y="151"/>
                  </a:lnTo>
                  <a:lnTo>
                    <a:pt x="118" y="151"/>
                  </a:lnTo>
                  <a:lnTo>
                    <a:pt x="118" y="151"/>
                  </a:lnTo>
                  <a:lnTo>
                    <a:pt x="119" y="151"/>
                  </a:lnTo>
                  <a:lnTo>
                    <a:pt x="119" y="148"/>
                  </a:lnTo>
                  <a:lnTo>
                    <a:pt x="119" y="147"/>
                  </a:lnTo>
                  <a:lnTo>
                    <a:pt x="119" y="146"/>
                  </a:lnTo>
                  <a:lnTo>
                    <a:pt x="119" y="146"/>
                  </a:lnTo>
                  <a:lnTo>
                    <a:pt x="119" y="143"/>
                  </a:lnTo>
                  <a:lnTo>
                    <a:pt x="119" y="143"/>
                  </a:lnTo>
                  <a:lnTo>
                    <a:pt x="119" y="143"/>
                  </a:lnTo>
                  <a:lnTo>
                    <a:pt x="118" y="143"/>
                  </a:lnTo>
                  <a:lnTo>
                    <a:pt x="116" y="142"/>
                  </a:lnTo>
                  <a:lnTo>
                    <a:pt x="116" y="142"/>
                  </a:lnTo>
                  <a:lnTo>
                    <a:pt x="116" y="142"/>
                  </a:lnTo>
                  <a:lnTo>
                    <a:pt x="116" y="142"/>
                  </a:lnTo>
                  <a:lnTo>
                    <a:pt x="116" y="142"/>
                  </a:lnTo>
                  <a:lnTo>
                    <a:pt x="116" y="141"/>
                  </a:lnTo>
                  <a:lnTo>
                    <a:pt x="116" y="141"/>
                  </a:lnTo>
                  <a:lnTo>
                    <a:pt x="116" y="141"/>
                  </a:lnTo>
                  <a:lnTo>
                    <a:pt x="116" y="141"/>
                  </a:lnTo>
                  <a:lnTo>
                    <a:pt x="116" y="141"/>
                  </a:lnTo>
                  <a:lnTo>
                    <a:pt x="117" y="139"/>
                  </a:lnTo>
                  <a:lnTo>
                    <a:pt x="117" y="139"/>
                  </a:lnTo>
                  <a:lnTo>
                    <a:pt x="117" y="138"/>
                  </a:lnTo>
                  <a:lnTo>
                    <a:pt x="117" y="138"/>
                  </a:lnTo>
                  <a:lnTo>
                    <a:pt x="118" y="138"/>
                  </a:lnTo>
                  <a:lnTo>
                    <a:pt x="118" y="137"/>
                  </a:lnTo>
                  <a:lnTo>
                    <a:pt x="119" y="137"/>
                  </a:lnTo>
                  <a:lnTo>
                    <a:pt x="119" y="137"/>
                  </a:lnTo>
                  <a:lnTo>
                    <a:pt x="119" y="136"/>
                  </a:lnTo>
                  <a:lnTo>
                    <a:pt x="119" y="136"/>
                  </a:lnTo>
                  <a:lnTo>
                    <a:pt x="119" y="136"/>
                  </a:lnTo>
                  <a:lnTo>
                    <a:pt x="119" y="135"/>
                  </a:lnTo>
                  <a:lnTo>
                    <a:pt x="120" y="135"/>
                  </a:lnTo>
                  <a:lnTo>
                    <a:pt x="120" y="134"/>
                  </a:lnTo>
                  <a:lnTo>
                    <a:pt x="120" y="134"/>
                  </a:lnTo>
                  <a:lnTo>
                    <a:pt x="120" y="134"/>
                  </a:lnTo>
                  <a:lnTo>
                    <a:pt x="120" y="134"/>
                  </a:lnTo>
                  <a:lnTo>
                    <a:pt x="123" y="133"/>
                  </a:lnTo>
                  <a:lnTo>
                    <a:pt x="125" y="132"/>
                  </a:lnTo>
                  <a:lnTo>
                    <a:pt x="126" y="131"/>
                  </a:lnTo>
                  <a:lnTo>
                    <a:pt x="125" y="131"/>
                  </a:lnTo>
                  <a:lnTo>
                    <a:pt x="125" y="131"/>
                  </a:lnTo>
                  <a:lnTo>
                    <a:pt x="125" y="131"/>
                  </a:lnTo>
                  <a:lnTo>
                    <a:pt x="125" y="131"/>
                  </a:lnTo>
                  <a:lnTo>
                    <a:pt x="125" y="131"/>
                  </a:lnTo>
                  <a:lnTo>
                    <a:pt x="125" y="130"/>
                  </a:lnTo>
                  <a:lnTo>
                    <a:pt x="125" y="130"/>
                  </a:lnTo>
                  <a:lnTo>
                    <a:pt x="125" y="130"/>
                  </a:lnTo>
                  <a:lnTo>
                    <a:pt x="125" y="130"/>
                  </a:lnTo>
                  <a:lnTo>
                    <a:pt x="125" y="130"/>
                  </a:lnTo>
                  <a:lnTo>
                    <a:pt x="125" y="129"/>
                  </a:lnTo>
                  <a:lnTo>
                    <a:pt x="125" y="129"/>
                  </a:lnTo>
                  <a:lnTo>
                    <a:pt x="125" y="129"/>
                  </a:lnTo>
                  <a:lnTo>
                    <a:pt x="125" y="129"/>
                  </a:lnTo>
                  <a:lnTo>
                    <a:pt x="125" y="129"/>
                  </a:lnTo>
                  <a:lnTo>
                    <a:pt x="125" y="128"/>
                  </a:lnTo>
                  <a:lnTo>
                    <a:pt x="125" y="128"/>
                  </a:lnTo>
                  <a:lnTo>
                    <a:pt x="125" y="128"/>
                  </a:lnTo>
                  <a:lnTo>
                    <a:pt x="125" y="128"/>
                  </a:lnTo>
                  <a:lnTo>
                    <a:pt x="125" y="128"/>
                  </a:lnTo>
                  <a:lnTo>
                    <a:pt x="125" y="127"/>
                  </a:lnTo>
                  <a:lnTo>
                    <a:pt x="125" y="124"/>
                  </a:lnTo>
                  <a:lnTo>
                    <a:pt x="125" y="124"/>
                  </a:lnTo>
                  <a:lnTo>
                    <a:pt x="125" y="124"/>
                  </a:lnTo>
                  <a:lnTo>
                    <a:pt x="125" y="123"/>
                  </a:lnTo>
                  <a:lnTo>
                    <a:pt x="124" y="123"/>
                  </a:lnTo>
                  <a:lnTo>
                    <a:pt x="124" y="123"/>
                  </a:lnTo>
                  <a:lnTo>
                    <a:pt x="124" y="123"/>
                  </a:lnTo>
                  <a:lnTo>
                    <a:pt x="124" y="123"/>
                  </a:lnTo>
                  <a:lnTo>
                    <a:pt x="123" y="123"/>
                  </a:lnTo>
                  <a:lnTo>
                    <a:pt x="123" y="123"/>
                  </a:lnTo>
                  <a:lnTo>
                    <a:pt x="123" y="123"/>
                  </a:lnTo>
                  <a:lnTo>
                    <a:pt x="123" y="122"/>
                  </a:lnTo>
                  <a:lnTo>
                    <a:pt x="123" y="122"/>
                  </a:lnTo>
                  <a:lnTo>
                    <a:pt x="122" y="122"/>
                  </a:lnTo>
                  <a:lnTo>
                    <a:pt x="122" y="122"/>
                  </a:lnTo>
                  <a:lnTo>
                    <a:pt x="122" y="121"/>
                  </a:lnTo>
                  <a:lnTo>
                    <a:pt x="122" y="121"/>
                  </a:lnTo>
                  <a:lnTo>
                    <a:pt x="123" y="117"/>
                  </a:lnTo>
                  <a:lnTo>
                    <a:pt x="124" y="116"/>
                  </a:lnTo>
                  <a:lnTo>
                    <a:pt x="124" y="116"/>
                  </a:lnTo>
                  <a:lnTo>
                    <a:pt x="124" y="116"/>
                  </a:lnTo>
                  <a:lnTo>
                    <a:pt x="124" y="116"/>
                  </a:lnTo>
                  <a:lnTo>
                    <a:pt x="123" y="115"/>
                  </a:lnTo>
                  <a:lnTo>
                    <a:pt x="123" y="115"/>
                  </a:lnTo>
                  <a:lnTo>
                    <a:pt x="123" y="115"/>
                  </a:lnTo>
                  <a:lnTo>
                    <a:pt x="123" y="114"/>
                  </a:lnTo>
                  <a:lnTo>
                    <a:pt x="123" y="114"/>
                  </a:lnTo>
                  <a:lnTo>
                    <a:pt x="122" y="114"/>
                  </a:lnTo>
                  <a:lnTo>
                    <a:pt x="122" y="114"/>
                  </a:lnTo>
                  <a:lnTo>
                    <a:pt x="122" y="114"/>
                  </a:lnTo>
                  <a:lnTo>
                    <a:pt x="119" y="113"/>
                  </a:lnTo>
                  <a:lnTo>
                    <a:pt x="117" y="112"/>
                  </a:lnTo>
                  <a:lnTo>
                    <a:pt x="116" y="112"/>
                  </a:lnTo>
                  <a:lnTo>
                    <a:pt x="116" y="112"/>
                  </a:lnTo>
                  <a:lnTo>
                    <a:pt x="116" y="112"/>
                  </a:lnTo>
                  <a:lnTo>
                    <a:pt x="114" y="110"/>
                  </a:lnTo>
                  <a:lnTo>
                    <a:pt x="114" y="110"/>
                  </a:lnTo>
                  <a:lnTo>
                    <a:pt x="114" y="109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2"/>
                  </a:lnTo>
                  <a:lnTo>
                    <a:pt x="114" y="102"/>
                  </a:lnTo>
                  <a:lnTo>
                    <a:pt x="114" y="101"/>
                  </a:lnTo>
                  <a:lnTo>
                    <a:pt x="114" y="101"/>
                  </a:lnTo>
                  <a:lnTo>
                    <a:pt x="114" y="100"/>
                  </a:lnTo>
                  <a:lnTo>
                    <a:pt x="114" y="100"/>
                  </a:lnTo>
                  <a:lnTo>
                    <a:pt x="115" y="99"/>
                  </a:lnTo>
                  <a:lnTo>
                    <a:pt x="115" y="99"/>
                  </a:lnTo>
                  <a:lnTo>
                    <a:pt x="115" y="99"/>
                  </a:lnTo>
                  <a:lnTo>
                    <a:pt x="115" y="99"/>
                  </a:lnTo>
                  <a:lnTo>
                    <a:pt x="115" y="99"/>
                  </a:lnTo>
                  <a:lnTo>
                    <a:pt x="115" y="99"/>
                  </a:lnTo>
                  <a:lnTo>
                    <a:pt x="116" y="99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116" y="97"/>
                  </a:lnTo>
                  <a:lnTo>
                    <a:pt x="116" y="97"/>
                  </a:lnTo>
                  <a:lnTo>
                    <a:pt x="116" y="97"/>
                  </a:lnTo>
                  <a:lnTo>
                    <a:pt x="116" y="97"/>
                  </a:lnTo>
                  <a:lnTo>
                    <a:pt x="116" y="96"/>
                  </a:lnTo>
                  <a:lnTo>
                    <a:pt x="116" y="96"/>
                  </a:lnTo>
                  <a:lnTo>
                    <a:pt x="116" y="96"/>
                  </a:lnTo>
                  <a:lnTo>
                    <a:pt x="115" y="96"/>
                  </a:lnTo>
                  <a:lnTo>
                    <a:pt x="115" y="96"/>
                  </a:lnTo>
                  <a:lnTo>
                    <a:pt x="115" y="96"/>
                  </a:lnTo>
                  <a:lnTo>
                    <a:pt x="115" y="96"/>
                  </a:lnTo>
                  <a:lnTo>
                    <a:pt x="115" y="96"/>
                  </a:lnTo>
                  <a:lnTo>
                    <a:pt x="115" y="95"/>
                  </a:lnTo>
                  <a:lnTo>
                    <a:pt x="114" y="90"/>
                  </a:lnTo>
                  <a:lnTo>
                    <a:pt x="114" y="89"/>
                  </a:lnTo>
                  <a:lnTo>
                    <a:pt x="114" y="89"/>
                  </a:lnTo>
                  <a:lnTo>
                    <a:pt x="114" y="88"/>
                  </a:lnTo>
                  <a:lnTo>
                    <a:pt x="114" y="89"/>
                  </a:lnTo>
                  <a:lnTo>
                    <a:pt x="113" y="89"/>
                  </a:lnTo>
                  <a:lnTo>
                    <a:pt x="112" y="90"/>
                  </a:lnTo>
                  <a:lnTo>
                    <a:pt x="110" y="91"/>
                  </a:lnTo>
                  <a:lnTo>
                    <a:pt x="108" y="93"/>
                  </a:lnTo>
                  <a:lnTo>
                    <a:pt x="105" y="95"/>
                  </a:lnTo>
                  <a:lnTo>
                    <a:pt x="104" y="96"/>
                  </a:lnTo>
                  <a:lnTo>
                    <a:pt x="104" y="96"/>
                  </a:lnTo>
                  <a:lnTo>
                    <a:pt x="103" y="96"/>
                  </a:lnTo>
                  <a:lnTo>
                    <a:pt x="103" y="97"/>
                  </a:lnTo>
                  <a:lnTo>
                    <a:pt x="102" y="98"/>
                  </a:lnTo>
                  <a:lnTo>
                    <a:pt x="102" y="98"/>
                  </a:lnTo>
                  <a:lnTo>
                    <a:pt x="102" y="98"/>
                  </a:lnTo>
                  <a:lnTo>
                    <a:pt x="102" y="98"/>
                  </a:lnTo>
                  <a:lnTo>
                    <a:pt x="102" y="99"/>
                  </a:lnTo>
                  <a:lnTo>
                    <a:pt x="101" y="99"/>
                  </a:lnTo>
                  <a:lnTo>
                    <a:pt x="101" y="98"/>
                  </a:lnTo>
                  <a:lnTo>
                    <a:pt x="101" y="98"/>
                  </a:lnTo>
                  <a:lnTo>
                    <a:pt x="101" y="98"/>
                  </a:lnTo>
                  <a:lnTo>
                    <a:pt x="100" y="98"/>
                  </a:lnTo>
                  <a:lnTo>
                    <a:pt x="100" y="98"/>
                  </a:lnTo>
                  <a:lnTo>
                    <a:pt x="100" y="98"/>
                  </a:lnTo>
                  <a:lnTo>
                    <a:pt x="98" y="97"/>
                  </a:lnTo>
                  <a:lnTo>
                    <a:pt x="97" y="97"/>
                  </a:lnTo>
                  <a:lnTo>
                    <a:pt x="97" y="98"/>
                  </a:lnTo>
                  <a:lnTo>
                    <a:pt x="97" y="98"/>
                  </a:lnTo>
                  <a:lnTo>
                    <a:pt x="97" y="98"/>
                  </a:lnTo>
                  <a:lnTo>
                    <a:pt x="97" y="99"/>
                  </a:lnTo>
                  <a:lnTo>
                    <a:pt x="96" y="100"/>
                  </a:lnTo>
                  <a:lnTo>
                    <a:pt x="96" y="100"/>
                  </a:lnTo>
                  <a:lnTo>
                    <a:pt x="95" y="101"/>
                  </a:lnTo>
                  <a:lnTo>
                    <a:pt x="95" y="101"/>
                  </a:lnTo>
                  <a:lnTo>
                    <a:pt x="95" y="101"/>
                  </a:lnTo>
                  <a:lnTo>
                    <a:pt x="94" y="99"/>
                  </a:lnTo>
                  <a:lnTo>
                    <a:pt x="92" y="95"/>
                  </a:lnTo>
                  <a:lnTo>
                    <a:pt x="92" y="94"/>
                  </a:lnTo>
                  <a:lnTo>
                    <a:pt x="91" y="93"/>
                  </a:lnTo>
                  <a:lnTo>
                    <a:pt x="91" y="92"/>
                  </a:lnTo>
                  <a:lnTo>
                    <a:pt x="91" y="92"/>
                  </a:lnTo>
                  <a:lnTo>
                    <a:pt x="92" y="92"/>
                  </a:lnTo>
                  <a:lnTo>
                    <a:pt x="92" y="92"/>
                  </a:lnTo>
                  <a:lnTo>
                    <a:pt x="92" y="91"/>
                  </a:lnTo>
                  <a:lnTo>
                    <a:pt x="93" y="90"/>
                  </a:lnTo>
                  <a:lnTo>
                    <a:pt x="93" y="88"/>
                  </a:lnTo>
                  <a:lnTo>
                    <a:pt x="93" y="87"/>
                  </a:lnTo>
                  <a:lnTo>
                    <a:pt x="92" y="86"/>
                  </a:lnTo>
                  <a:lnTo>
                    <a:pt x="91" y="85"/>
                  </a:lnTo>
                  <a:lnTo>
                    <a:pt x="89" y="85"/>
                  </a:lnTo>
                  <a:lnTo>
                    <a:pt x="89" y="85"/>
                  </a:lnTo>
                  <a:lnTo>
                    <a:pt x="89" y="85"/>
                  </a:lnTo>
                  <a:lnTo>
                    <a:pt x="89" y="85"/>
                  </a:lnTo>
                  <a:lnTo>
                    <a:pt x="89" y="84"/>
                  </a:lnTo>
                  <a:lnTo>
                    <a:pt x="89" y="84"/>
                  </a:lnTo>
                  <a:lnTo>
                    <a:pt x="89" y="83"/>
                  </a:lnTo>
                  <a:lnTo>
                    <a:pt x="90" y="82"/>
                  </a:lnTo>
                  <a:lnTo>
                    <a:pt x="91" y="81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93" y="80"/>
                  </a:lnTo>
                  <a:lnTo>
                    <a:pt x="93" y="80"/>
                  </a:lnTo>
                  <a:lnTo>
                    <a:pt x="93" y="80"/>
                  </a:lnTo>
                  <a:lnTo>
                    <a:pt x="94" y="79"/>
                  </a:lnTo>
                  <a:lnTo>
                    <a:pt x="94" y="79"/>
                  </a:lnTo>
                  <a:lnTo>
                    <a:pt x="95" y="79"/>
                  </a:lnTo>
                  <a:lnTo>
                    <a:pt x="95" y="78"/>
                  </a:lnTo>
                  <a:lnTo>
                    <a:pt x="95" y="78"/>
                  </a:lnTo>
                  <a:lnTo>
                    <a:pt x="95" y="78"/>
                  </a:lnTo>
                  <a:lnTo>
                    <a:pt x="95" y="78"/>
                  </a:lnTo>
                  <a:lnTo>
                    <a:pt x="96" y="76"/>
                  </a:lnTo>
                  <a:lnTo>
                    <a:pt x="97" y="75"/>
                  </a:lnTo>
                  <a:lnTo>
                    <a:pt x="96" y="75"/>
                  </a:lnTo>
                  <a:lnTo>
                    <a:pt x="95" y="75"/>
                  </a:lnTo>
                  <a:lnTo>
                    <a:pt x="91" y="71"/>
                  </a:lnTo>
                  <a:lnTo>
                    <a:pt x="90" y="71"/>
                  </a:lnTo>
                  <a:lnTo>
                    <a:pt x="90" y="70"/>
                  </a:lnTo>
                  <a:lnTo>
                    <a:pt x="90" y="70"/>
                  </a:lnTo>
                  <a:lnTo>
                    <a:pt x="90" y="70"/>
                  </a:lnTo>
                  <a:lnTo>
                    <a:pt x="90" y="68"/>
                  </a:lnTo>
                  <a:lnTo>
                    <a:pt x="90" y="68"/>
                  </a:lnTo>
                  <a:lnTo>
                    <a:pt x="90" y="67"/>
                  </a:lnTo>
                  <a:lnTo>
                    <a:pt x="91" y="66"/>
                  </a:lnTo>
                  <a:lnTo>
                    <a:pt x="91" y="66"/>
                  </a:lnTo>
                  <a:lnTo>
                    <a:pt x="92" y="66"/>
                  </a:lnTo>
                  <a:lnTo>
                    <a:pt x="92" y="65"/>
                  </a:lnTo>
                  <a:lnTo>
                    <a:pt x="92" y="65"/>
                  </a:lnTo>
                  <a:lnTo>
                    <a:pt x="92" y="65"/>
                  </a:lnTo>
                  <a:lnTo>
                    <a:pt x="96" y="63"/>
                  </a:lnTo>
                  <a:lnTo>
                    <a:pt x="97" y="63"/>
                  </a:lnTo>
                  <a:lnTo>
                    <a:pt x="97" y="63"/>
                  </a:lnTo>
                  <a:lnTo>
                    <a:pt x="98" y="63"/>
                  </a:lnTo>
                  <a:lnTo>
                    <a:pt x="98" y="61"/>
                  </a:lnTo>
                  <a:lnTo>
                    <a:pt x="98" y="61"/>
                  </a:lnTo>
                  <a:lnTo>
                    <a:pt x="98" y="61"/>
                  </a:lnTo>
                  <a:lnTo>
                    <a:pt x="98" y="61"/>
                  </a:lnTo>
                  <a:lnTo>
                    <a:pt x="98" y="61"/>
                  </a:lnTo>
                  <a:lnTo>
                    <a:pt x="97" y="60"/>
                  </a:lnTo>
                  <a:lnTo>
                    <a:pt x="97" y="59"/>
                  </a:lnTo>
                  <a:lnTo>
                    <a:pt x="96" y="58"/>
                  </a:lnTo>
                  <a:lnTo>
                    <a:pt x="96" y="58"/>
                  </a:lnTo>
                  <a:lnTo>
                    <a:pt x="96" y="58"/>
                  </a:lnTo>
                  <a:lnTo>
                    <a:pt x="96" y="57"/>
                  </a:lnTo>
                  <a:lnTo>
                    <a:pt x="96" y="55"/>
                  </a:lnTo>
                  <a:lnTo>
                    <a:pt x="96" y="55"/>
                  </a:lnTo>
                  <a:lnTo>
                    <a:pt x="96" y="54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98" y="53"/>
                  </a:lnTo>
                  <a:lnTo>
                    <a:pt x="98" y="53"/>
                  </a:lnTo>
                  <a:lnTo>
                    <a:pt x="98" y="53"/>
                  </a:lnTo>
                  <a:lnTo>
                    <a:pt x="98" y="53"/>
                  </a:lnTo>
                  <a:lnTo>
                    <a:pt x="98" y="52"/>
                  </a:lnTo>
                  <a:lnTo>
                    <a:pt x="98" y="52"/>
                  </a:lnTo>
                  <a:lnTo>
                    <a:pt x="99" y="52"/>
                  </a:lnTo>
                  <a:lnTo>
                    <a:pt x="100" y="51"/>
                  </a:lnTo>
                  <a:lnTo>
                    <a:pt x="100" y="51"/>
                  </a:lnTo>
                  <a:lnTo>
                    <a:pt x="102" y="51"/>
                  </a:lnTo>
                  <a:lnTo>
                    <a:pt x="102" y="51"/>
                  </a:lnTo>
                  <a:lnTo>
                    <a:pt x="104" y="51"/>
                  </a:lnTo>
                  <a:lnTo>
                    <a:pt x="104" y="52"/>
                  </a:lnTo>
                  <a:lnTo>
                    <a:pt x="105" y="53"/>
                  </a:lnTo>
                  <a:lnTo>
                    <a:pt x="105" y="54"/>
                  </a:lnTo>
                  <a:lnTo>
                    <a:pt x="105" y="54"/>
                  </a:lnTo>
                  <a:lnTo>
                    <a:pt x="105" y="54"/>
                  </a:lnTo>
                  <a:lnTo>
                    <a:pt x="105" y="54"/>
                  </a:lnTo>
                  <a:lnTo>
                    <a:pt x="106" y="54"/>
                  </a:lnTo>
                  <a:lnTo>
                    <a:pt x="107" y="55"/>
                  </a:lnTo>
                  <a:lnTo>
                    <a:pt x="108" y="55"/>
                  </a:lnTo>
                  <a:lnTo>
                    <a:pt x="108" y="55"/>
                  </a:lnTo>
                  <a:lnTo>
                    <a:pt x="109" y="55"/>
                  </a:lnTo>
                  <a:lnTo>
                    <a:pt x="112" y="56"/>
                  </a:lnTo>
                  <a:lnTo>
                    <a:pt x="112" y="56"/>
                  </a:lnTo>
                  <a:lnTo>
                    <a:pt x="112" y="57"/>
                  </a:lnTo>
                  <a:lnTo>
                    <a:pt x="112" y="57"/>
                  </a:lnTo>
                  <a:lnTo>
                    <a:pt x="112" y="57"/>
                  </a:lnTo>
                  <a:lnTo>
                    <a:pt x="112" y="57"/>
                  </a:lnTo>
                  <a:lnTo>
                    <a:pt x="112" y="57"/>
                  </a:lnTo>
                  <a:lnTo>
                    <a:pt x="113" y="57"/>
                  </a:lnTo>
                  <a:lnTo>
                    <a:pt x="113" y="57"/>
                  </a:lnTo>
                  <a:lnTo>
                    <a:pt x="113" y="57"/>
                  </a:lnTo>
                  <a:lnTo>
                    <a:pt x="113" y="57"/>
                  </a:lnTo>
                  <a:lnTo>
                    <a:pt x="113" y="57"/>
                  </a:lnTo>
                  <a:lnTo>
                    <a:pt x="114" y="55"/>
                  </a:lnTo>
                  <a:lnTo>
                    <a:pt x="114" y="54"/>
                  </a:lnTo>
                  <a:lnTo>
                    <a:pt x="113" y="53"/>
                  </a:lnTo>
                  <a:lnTo>
                    <a:pt x="113" y="52"/>
                  </a:lnTo>
                  <a:lnTo>
                    <a:pt x="111" y="47"/>
                  </a:lnTo>
                  <a:lnTo>
                    <a:pt x="111" y="47"/>
                  </a:lnTo>
                  <a:lnTo>
                    <a:pt x="111" y="47"/>
                  </a:lnTo>
                  <a:lnTo>
                    <a:pt x="111" y="47"/>
                  </a:lnTo>
                  <a:lnTo>
                    <a:pt x="111" y="47"/>
                  </a:lnTo>
                  <a:lnTo>
                    <a:pt x="111" y="46"/>
                  </a:lnTo>
                  <a:lnTo>
                    <a:pt x="110" y="46"/>
                  </a:lnTo>
                  <a:lnTo>
                    <a:pt x="110" y="46"/>
                  </a:lnTo>
                  <a:lnTo>
                    <a:pt x="110" y="46"/>
                  </a:lnTo>
                  <a:lnTo>
                    <a:pt x="110" y="46"/>
                  </a:lnTo>
                  <a:lnTo>
                    <a:pt x="110" y="46"/>
                  </a:lnTo>
                  <a:lnTo>
                    <a:pt x="110" y="46"/>
                  </a:lnTo>
                  <a:lnTo>
                    <a:pt x="110" y="46"/>
                  </a:lnTo>
                  <a:lnTo>
                    <a:pt x="110" y="45"/>
                  </a:lnTo>
                  <a:lnTo>
                    <a:pt x="110" y="45"/>
                  </a:lnTo>
                  <a:lnTo>
                    <a:pt x="110" y="44"/>
                  </a:lnTo>
                  <a:lnTo>
                    <a:pt x="109" y="42"/>
                  </a:lnTo>
                  <a:lnTo>
                    <a:pt x="109" y="40"/>
                  </a:lnTo>
                  <a:lnTo>
                    <a:pt x="109" y="40"/>
                  </a:lnTo>
                  <a:lnTo>
                    <a:pt x="109" y="40"/>
                  </a:lnTo>
                  <a:lnTo>
                    <a:pt x="109" y="40"/>
                  </a:lnTo>
                  <a:lnTo>
                    <a:pt x="108" y="40"/>
                  </a:lnTo>
                  <a:lnTo>
                    <a:pt x="108" y="39"/>
                  </a:lnTo>
                  <a:lnTo>
                    <a:pt x="108" y="39"/>
                  </a:lnTo>
                  <a:lnTo>
                    <a:pt x="107" y="38"/>
                  </a:lnTo>
                  <a:lnTo>
                    <a:pt x="107" y="38"/>
                  </a:lnTo>
                  <a:lnTo>
                    <a:pt x="106" y="37"/>
                  </a:lnTo>
                  <a:lnTo>
                    <a:pt x="106" y="37"/>
                  </a:lnTo>
                  <a:lnTo>
                    <a:pt x="105" y="37"/>
                  </a:lnTo>
                  <a:lnTo>
                    <a:pt x="105" y="36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0" y="35"/>
                  </a:lnTo>
                  <a:lnTo>
                    <a:pt x="100" y="35"/>
                  </a:lnTo>
                  <a:lnTo>
                    <a:pt x="100" y="35"/>
                  </a:lnTo>
                  <a:lnTo>
                    <a:pt x="100" y="35"/>
                  </a:lnTo>
                  <a:lnTo>
                    <a:pt x="100" y="35"/>
                  </a:lnTo>
                  <a:lnTo>
                    <a:pt x="99" y="36"/>
                  </a:lnTo>
                  <a:lnTo>
                    <a:pt x="99" y="36"/>
                  </a:lnTo>
                  <a:lnTo>
                    <a:pt x="99" y="36"/>
                  </a:lnTo>
                  <a:lnTo>
                    <a:pt x="97" y="40"/>
                  </a:lnTo>
                  <a:lnTo>
                    <a:pt x="96" y="41"/>
                  </a:lnTo>
                  <a:lnTo>
                    <a:pt x="96" y="41"/>
                  </a:lnTo>
                  <a:lnTo>
                    <a:pt x="96" y="41"/>
                  </a:lnTo>
                  <a:lnTo>
                    <a:pt x="96" y="42"/>
                  </a:lnTo>
                  <a:lnTo>
                    <a:pt x="96" y="42"/>
                  </a:lnTo>
                  <a:lnTo>
                    <a:pt x="96" y="43"/>
                  </a:lnTo>
                  <a:lnTo>
                    <a:pt x="96" y="43"/>
                  </a:lnTo>
                  <a:lnTo>
                    <a:pt x="96" y="43"/>
                  </a:lnTo>
                  <a:lnTo>
                    <a:pt x="96" y="43"/>
                  </a:lnTo>
                  <a:lnTo>
                    <a:pt x="96" y="43"/>
                  </a:lnTo>
                  <a:lnTo>
                    <a:pt x="95" y="43"/>
                  </a:lnTo>
                  <a:lnTo>
                    <a:pt x="95" y="43"/>
                  </a:lnTo>
                  <a:lnTo>
                    <a:pt x="95" y="43"/>
                  </a:lnTo>
                  <a:lnTo>
                    <a:pt x="95" y="43"/>
                  </a:lnTo>
                  <a:lnTo>
                    <a:pt x="95" y="42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94" y="39"/>
                  </a:lnTo>
                  <a:lnTo>
                    <a:pt x="94" y="39"/>
                  </a:lnTo>
                  <a:lnTo>
                    <a:pt x="94" y="39"/>
                  </a:lnTo>
                  <a:lnTo>
                    <a:pt x="94" y="38"/>
                  </a:lnTo>
                  <a:lnTo>
                    <a:pt x="95" y="38"/>
                  </a:lnTo>
                  <a:lnTo>
                    <a:pt x="95" y="36"/>
                  </a:lnTo>
                  <a:lnTo>
                    <a:pt x="95" y="35"/>
                  </a:lnTo>
                  <a:lnTo>
                    <a:pt x="95" y="33"/>
                  </a:lnTo>
                  <a:lnTo>
                    <a:pt x="95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4"/>
                  </a:lnTo>
                  <a:lnTo>
                    <a:pt x="94" y="24"/>
                  </a:lnTo>
                  <a:lnTo>
                    <a:pt x="94" y="24"/>
                  </a:lnTo>
                  <a:lnTo>
                    <a:pt x="94" y="24"/>
                  </a:lnTo>
                  <a:lnTo>
                    <a:pt x="94" y="24"/>
                  </a:lnTo>
                  <a:lnTo>
                    <a:pt x="96" y="24"/>
                  </a:lnTo>
                  <a:lnTo>
                    <a:pt x="96" y="24"/>
                  </a:lnTo>
                  <a:lnTo>
                    <a:pt x="97" y="24"/>
                  </a:lnTo>
                  <a:lnTo>
                    <a:pt x="97" y="24"/>
                  </a:lnTo>
                  <a:lnTo>
                    <a:pt x="97" y="24"/>
                  </a:lnTo>
                  <a:lnTo>
                    <a:pt x="98" y="24"/>
                  </a:lnTo>
                  <a:lnTo>
                    <a:pt x="98" y="24"/>
                  </a:lnTo>
                  <a:lnTo>
                    <a:pt x="100" y="24"/>
                  </a:lnTo>
                  <a:lnTo>
                    <a:pt x="100" y="24"/>
                  </a:lnTo>
                  <a:lnTo>
                    <a:pt x="100" y="24"/>
                  </a:lnTo>
                  <a:lnTo>
                    <a:pt x="101" y="25"/>
                  </a:lnTo>
                  <a:lnTo>
                    <a:pt x="101" y="25"/>
                  </a:lnTo>
                  <a:lnTo>
                    <a:pt x="101" y="25"/>
                  </a:lnTo>
                  <a:lnTo>
                    <a:pt x="101" y="25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1" y="27"/>
                  </a:lnTo>
                  <a:lnTo>
                    <a:pt x="101" y="27"/>
                  </a:lnTo>
                  <a:lnTo>
                    <a:pt x="101" y="27"/>
                  </a:lnTo>
                  <a:lnTo>
                    <a:pt x="101" y="27"/>
                  </a:lnTo>
                  <a:lnTo>
                    <a:pt x="101" y="28"/>
                  </a:lnTo>
                  <a:lnTo>
                    <a:pt x="102" y="28"/>
                  </a:lnTo>
                  <a:lnTo>
                    <a:pt x="102" y="28"/>
                  </a:lnTo>
                  <a:lnTo>
                    <a:pt x="102" y="28"/>
                  </a:lnTo>
                  <a:lnTo>
                    <a:pt x="102" y="28"/>
                  </a:lnTo>
                  <a:lnTo>
                    <a:pt x="103" y="28"/>
                  </a:lnTo>
                  <a:lnTo>
                    <a:pt x="103" y="27"/>
                  </a:lnTo>
                  <a:lnTo>
                    <a:pt x="103" y="27"/>
                  </a:lnTo>
                  <a:lnTo>
                    <a:pt x="103" y="27"/>
                  </a:lnTo>
                  <a:lnTo>
                    <a:pt x="103" y="26"/>
                  </a:lnTo>
                  <a:lnTo>
                    <a:pt x="103" y="26"/>
                  </a:lnTo>
                  <a:lnTo>
                    <a:pt x="103" y="26"/>
                  </a:lnTo>
                  <a:lnTo>
                    <a:pt x="103" y="26"/>
                  </a:lnTo>
                  <a:lnTo>
                    <a:pt x="103" y="25"/>
                  </a:lnTo>
                  <a:lnTo>
                    <a:pt x="103" y="25"/>
                  </a:lnTo>
                  <a:lnTo>
                    <a:pt x="103" y="24"/>
                  </a:lnTo>
                  <a:lnTo>
                    <a:pt x="103" y="24"/>
                  </a:lnTo>
                  <a:lnTo>
                    <a:pt x="104" y="23"/>
                  </a:lnTo>
                  <a:lnTo>
                    <a:pt x="104" y="23"/>
                  </a:lnTo>
                  <a:lnTo>
                    <a:pt x="104" y="23"/>
                  </a:lnTo>
                  <a:lnTo>
                    <a:pt x="105" y="22"/>
                  </a:lnTo>
                  <a:lnTo>
                    <a:pt x="105" y="22"/>
                  </a:lnTo>
                  <a:lnTo>
                    <a:pt x="105" y="22"/>
                  </a:lnTo>
                  <a:lnTo>
                    <a:pt x="105" y="22"/>
                  </a:lnTo>
                  <a:lnTo>
                    <a:pt x="105" y="22"/>
                  </a:lnTo>
                  <a:lnTo>
                    <a:pt x="104" y="21"/>
                  </a:lnTo>
                  <a:lnTo>
                    <a:pt x="104" y="21"/>
                  </a:lnTo>
                  <a:lnTo>
                    <a:pt x="103" y="21"/>
                  </a:lnTo>
                  <a:lnTo>
                    <a:pt x="103" y="20"/>
                  </a:lnTo>
                  <a:lnTo>
                    <a:pt x="102" y="20"/>
                  </a:lnTo>
                  <a:lnTo>
                    <a:pt x="102" y="20"/>
                  </a:lnTo>
                  <a:lnTo>
                    <a:pt x="102" y="20"/>
                  </a:lnTo>
                  <a:lnTo>
                    <a:pt x="10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0" y="20"/>
                  </a:lnTo>
                  <a:lnTo>
                    <a:pt x="99" y="19"/>
                  </a:lnTo>
                  <a:lnTo>
                    <a:pt x="99" y="19"/>
                  </a:lnTo>
                  <a:lnTo>
                    <a:pt x="99" y="19"/>
                  </a:lnTo>
                  <a:lnTo>
                    <a:pt x="98" y="18"/>
                  </a:lnTo>
                  <a:lnTo>
                    <a:pt x="99" y="18"/>
                  </a:lnTo>
                  <a:lnTo>
                    <a:pt x="99" y="18"/>
                  </a:lnTo>
                  <a:lnTo>
                    <a:pt x="99" y="18"/>
                  </a:lnTo>
                  <a:lnTo>
                    <a:pt x="99" y="17"/>
                  </a:lnTo>
                  <a:lnTo>
                    <a:pt x="100" y="16"/>
                  </a:lnTo>
                  <a:lnTo>
                    <a:pt x="100" y="16"/>
                  </a:lnTo>
                  <a:lnTo>
                    <a:pt x="100" y="16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100" y="13"/>
                  </a:lnTo>
                  <a:lnTo>
                    <a:pt x="100" y="13"/>
                  </a:lnTo>
                  <a:lnTo>
                    <a:pt x="100" y="12"/>
                  </a:lnTo>
                  <a:lnTo>
                    <a:pt x="100" y="12"/>
                  </a:lnTo>
                  <a:lnTo>
                    <a:pt x="100" y="12"/>
                  </a:lnTo>
                  <a:lnTo>
                    <a:pt x="100" y="12"/>
                  </a:lnTo>
                  <a:lnTo>
                    <a:pt x="100" y="10"/>
                  </a:lnTo>
                  <a:lnTo>
                    <a:pt x="100" y="10"/>
                  </a:lnTo>
                  <a:lnTo>
                    <a:pt x="101" y="10"/>
                  </a:lnTo>
                  <a:lnTo>
                    <a:pt x="102" y="9"/>
                  </a:lnTo>
                  <a:lnTo>
                    <a:pt x="102" y="9"/>
                  </a:lnTo>
                  <a:lnTo>
                    <a:pt x="102" y="10"/>
                  </a:lnTo>
                  <a:lnTo>
                    <a:pt x="103" y="9"/>
                  </a:lnTo>
                  <a:lnTo>
                    <a:pt x="104" y="9"/>
                  </a:lnTo>
                  <a:lnTo>
                    <a:pt x="104" y="9"/>
                  </a:lnTo>
                  <a:lnTo>
                    <a:pt x="104" y="9"/>
                  </a:lnTo>
                  <a:lnTo>
                    <a:pt x="104" y="9"/>
                  </a:lnTo>
                  <a:lnTo>
                    <a:pt x="104" y="9"/>
                  </a:lnTo>
                  <a:lnTo>
                    <a:pt x="104" y="8"/>
                  </a:lnTo>
                  <a:lnTo>
                    <a:pt x="105" y="8"/>
                  </a:lnTo>
                  <a:lnTo>
                    <a:pt x="105" y="7"/>
                  </a:lnTo>
                  <a:lnTo>
                    <a:pt x="105" y="7"/>
                  </a:lnTo>
                  <a:lnTo>
                    <a:pt x="105" y="6"/>
                  </a:lnTo>
                  <a:lnTo>
                    <a:pt x="106" y="6"/>
                  </a:lnTo>
                  <a:lnTo>
                    <a:pt x="110" y="5"/>
                  </a:lnTo>
                  <a:lnTo>
                    <a:pt x="110" y="5"/>
                  </a:lnTo>
                  <a:lnTo>
                    <a:pt x="111" y="5"/>
                  </a:lnTo>
                  <a:lnTo>
                    <a:pt x="111" y="6"/>
                  </a:lnTo>
                  <a:lnTo>
                    <a:pt x="111" y="6"/>
                  </a:lnTo>
                  <a:lnTo>
                    <a:pt x="111" y="6"/>
                  </a:lnTo>
                  <a:lnTo>
                    <a:pt x="111" y="6"/>
                  </a:lnTo>
                  <a:lnTo>
                    <a:pt x="112" y="7"/>
                  </a:lnTo>
                  <a:lnTo>
                    <a:pt x="112" y="8"/>
                  </a:lnTo>
                  <a:lnTo>
                    <a:pt x="113" y="8"/>
                  </a:lnTo>
                  <a:lnTo>
                    <a:pt x="113" y="9"/>
                  </a:lnTo>
                  <a:lnTo>
                    <a:pt x="113" y="9"/>
                  </a:lnTo>
                  <a:lnTo>
                    <a:pt x="116" y="10"/>
                  </a:lnTo>
                  <a:lnTo>
                    <a:pt x="116" y="10"/>
                  </a:lnTo>
                  <a:lnTo>
                    <a:pt x="117" y="11"/>
                  </a:lnTo>
                  <a:lnTo>
                    <a:pt x="118" y="11"/>
                  </a:lnTo>
                  <a:lnTo>
                    <a:pt x="118" y="11"/>
                  </a:lnTo>
                  <a:lnTo>
                    <a:pt x="118" y="10"/>
                  </a:lnTo>
                  <a:lnTo>
                    <a:pt x="119" y="9"/>
                  </a:lnTo>
                  <a:lnTo>
                    <a:pt x="119" y="8"/>
                  </a:lnTo>
                  <a:lnTo>
                    <a:pt x="120" y="7"/>
                  </a:lnTo>
                  <a:lnTo>
                    <a:pt x="120" y="7"/>
                  </a:lnTo>
                  <a:lnTo>
                    <a:pt x="120" y="5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1" y="2"/>
                  </a:lnTo>
                  <a:lnTo>
                    <a:pt x="121" y="2"/>
                  </a:lnTo>
                  <a:lnTo>
                    <a:pt x="122" y="3"/>
                  </a:lnTo>
                  <a:lnTo>
                    <a:pt x="123" y="3"/>
                  </a:lnTo>
                  <a:lnTo>
                    <a:pt x="124" y="3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4" y="5"/>
                  </a:lnTo>
                  <a:lnTo>
                    <a:pt x="123" y="8"/>
                  </a:lnTo>
                  <a:lnTo>
                    <a:pt x="126" y="13"/>
                  </a:lnTo>
                  <a:lnTo>
                    <a:pt x="126" y="13"/>
                  </a:lnTo>
                  <a:lnTo>
                    <a:pt x="126" y="13"/>
                  </a:lnTo>
                  <a:lnTo>
                    <a:pt x="126" y="13"/>
                  </a:lnTo>
                  <a:lnTo>
                    <a:pt x="127" y="13"/>
                  </a:lnTo>
                  <a:lnTo>
                    <a:pt x="132" y="11"/>
                  </a:lnTo>
                  <a:lnTo>
                    <a:pt x="132" y="10"/>
                  </a:lnTo>
                  <a:lnTo>
                    <a:pt x="132" y="10"/>
                  </a:lnTo>
                  <a:lnTo>
                    <a:pt x="132" y="10"/>
                  </a:lnTo>
                  <a:lnTo>
                    <a:pt x="135" y="6"/>
                  </a:lnTo>
                  <a:lnTo>
                    <a:pt x="136" y="5"/>
                  </a:lnTo>
                  <a:lnTo>
                    <a:pt x="137" y="4"/>
                  </a:lnTo>
                  <a:lnTo>
                    <a:pt x="139" y="4"/>
                  </a:lnTo>
                  <a:lnTo>
                    <a:pt x="139" y="4"/>
                  </a:lnTo>
                  <a:lnTo>
                    <a:pt x="140" y="4"/>
                  </a:lnTo>
                  <a:lnTo>
                    <a:pt x="140" y="3"/>
                  </a:lnTo>
                  <a:lnTo>
                    <a:pt x="141" y="3"/>
                  </a:lnTo>
                  <a:lnTo>
                    <a:pt x="141" y="3"/>
                  </a:lnTo>
                  <a:lnTo>
                    <a:pt x="143" y="2"/>
                  </a:lnTo>
                  <a:lnTo>
                    <a:pt x="144" y="1"/>
                  </a:lnTo>
                  <a:lnTo>
                    <a:pt x="144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6" y="1"/>
                  </a:lnTo>
                  <a:lnTo>
                    <a:pt x="147" y="3"/>
                  </a:lnTo>
                  <a:lnTo>
                    <a:pt x="148" y="3"/>
                  </a:lnTo>
                  <a:lnTo>
                    <a:pt x="148" y="4"/>
                  </a:lnTo>
                  <a:lnTo>
                    <a:pt x="149" y="6"/>
                  </a:lnTo>
                  <a:lnTo>
                    <a:pt x="149" y="7"/>
                  </a:lnTo>
                  <a:lnTo>
                    <a:pt x="151" y="10"/>
                  </a:lnTo>
                  <a:lnTo>
                    <a:pt x="151" y="10"/>
                  </a:lnTo>
                  <a:lnTo>
                    <a:pt x="151" y="10"/>
                  </a:lnTo>
                  <a:lnTo>
                    <a:pt x="151" y="11"/>
                  </a:lnTo>
                  <a:lnTo>
                    <a:pt x="151" y="11"/>
                  </a:lnTo>
                  <a:lnTo>
                    <a:pt x="152" y="11"/>
                  </a:lnTo>
                  <a:lnTo>
                    <a:pt x="152" y="11"/>
                  </a:lnTo>
                  <a:lnTo>
                    <a:pt x="152" y="12"/>
                  </a:lnTo>
                  <a:lnTo>
                    <a:pt x="152" y="12"/>
                  </a:lnTo>
                  <a:lnTo>
                    <a:pt x="152" y="13"/>
                  </a:lnTo>
                  <a:lnTo>
                    <a:pt x="152" y="15"/>
                  </a:lnTo>
                  <a:lnTo>
                    <a:pt x="153" y="17"/>
                  </a:lnTo>
                  <a:lnTo>
                    <a:pt x="153" y="17"/>
                  </a:lnTo>
                  <a:lnTo>
                    <a:pt x="154" y="17"/>
                  </a:lnTo>
                  <a:lnTo>
                    <a:pt x="154" y="17"/>
                  </a:lnTo>
                  <a:lnTo>
                    <a:pt x="155" y="17"/>
                  </a:lnTo>
                  <a:lnTo>
                    <a:pt x="155" y="17"/>
                  </a:lnTo>
                  <a:lnTo>
                    <a:pt x="156" y="17"/>
                  </a:lnTo>
                  <a:lnTo>
                    <a:pt x="159" y="18"/>
                  </a:lnTo>
                  <a:lnTo>
                    <a:pt x="160" y="18"/>
                  </a:lnTo>
                  <a:lnTo>
                    <a:pt x="160" y="18"/>
                  </a:lnTo>
                  <a:lnTo>
                    <a:pt x="160" y="19"/>
                  </a:lnTo>
                  <a:lnTo>
                    <a:pt x="160" y="20"/>
                  </a:lnTo>
                  <a:lnTo>
                    <a:pt x="160" y="21"/>
                  </a:lnTo>
                  <a:lnTo>
                    <a:pt x="160" y="21"/>
                  </a:lnTo>
                  <a:lnTo>
                    <a:pt x="160" y="22"/>
                  </a:lnTo>
                  <a:lnTo>
                    <a:pt x="160" y="22"/>
                  </a:lnTo>
                  <a:lnTo>
                    <a:pt x="160" y="22"/>
                  </a:lnTo>
                  <a:lnTo>
                    <a:pt x="160" y="23"/>
                  </a:lnTo>
                  <a:lnTo>
                    <a:pt x="160" y="23"/>
                  </a:lnTo>
                  <a:lnTo>
                    <a:pt x="160" y="23"/>
                  </a:lnTo>
                  <a:lnTo>
                    <a:pt x="161" y="23"/>
                  </a:lnTo>
                  <a:lnTo>
                    <a:pt x="161" y="23"/>
                  </a:lnTo>
                  <a:lnTo>
                    <a:pt x="161" y="23"/>
                  </a:lnTo>
                  <a:lnTo>
                    <a:pt x="162" y="23"/>
                  </a:lnTo>
                  <a:lnTo>
                    <a:pt x="162" y="23"/>
                  </a:lnTo>
                  <a:lnTo>
                    <a:pt x="162" y="23"/>
                  </a:lnTo>
                  <a:lnTo>
                    <a:pt x="163" y="23"/>
                  </a:lnTo>
                  <a:lnTo>
                    <a:pt x="164" y="23"/>
                  </a:lnTo>
                  <a:lnTo>
                    <a:pt x="164" y="22"/>
                  </a:lnTo>
                  <a:lnTo>
                    <a:pt x="165" y="22"/>
                  </a:lnTo>
                  <a:lnTo>
                    <a:pt x="166" y="21"/>
                  </a:lnTo>
                  <a:lnTo>
                    <a:pt x="169" y="20"/>
                  </a:lnTo>
                  <a:lnTo>
                    <a:pt x="171" y="20"/>
                  </a:lnTo>
                  <a:lnTo>
                    <a:pt x="171" y="20"/>
                  </a:lnTo>
                  <a:lnTo>
                    <a:pt x="171" y="20"/>
                  </a:lnTo>
                  <a:lnTo>
                    <a:pt x="172" y="20"/>
                  </a:lnTo>
                  <a:lnTo>
                    <a:pt x="173" y="20"/>
                  </a:lnTo>
                  <a:lnTo>
                    <a:pt x="174" y="21"/>
                  </a:lnTo>
                  <a:lnTo>
                    <a:pt x="174" y="21"/>
                  </a:lnTo>
                  <a:lnTo>
                    <a:pt x="175" y="21"/>
                  </a:lnTo>
                  <a:lnTo>
                    <a:pt x="175" y="21"/>
                  </a:lnTo>
                  <a:lnTo>
                    <a:pt x="177" y="21"/>
                  </a:lnTo>
                  <a:lnTo>
                    <a:pt x="178" y="21"/>
                  </a:lnTo>
                  <a:lnTo>
                    <a:pt x="179" y="21"/>
                  </a:lnTo>
                  <a:lnTo>
                    <a:pt x="179" y="21"/>
                  </a:lnTo>
                  <a:lnTo>
                    <a:pt x="179" y="21"/>
                  </a:lnTo>
                  <a:lnTo>
                    <a:pt x="180" y="20"/>
                  </a:lnTo>
                  <a:lnTo>
                    <a:pt x="182" y="20"/>
                  </a:lnTo>
                  <a:lnTo>
                    <a:pt x="182" y="19"/>
                  </a:lnTo>
                  <a:lnTo>
                    <a:pt x="185" y="17"/>
                  </a:lnTo>
                  <a:lnTo>
                    <a:pt x="186" y="18"/>
                  </a:lnTo>
                  <a:lnTo>
                    <a:pt x="188" y="18"/>
                  </a:lnTo>
                  <a:lnTo>
                    <a:pt x="188" y="18"/>
                  </a:lnTo>
                  <a:lnTo>
                    <a:pt x="189" y="18"/>
                  </a:lnTo>
                  <a:lnTo>
                    <a:pt x="189" y="18"/>
                  </a:lnTo>
                  <a:lnTo>
                    <a:pt x="192" y="17"/>
                  </a:lnTo>
                  <a:lnTo>
                    <a:pt x="194" y="17"/>
                  </a:lnTo>
                  <a:lnTo>
                    <a:pt x="195" y="16"/>
                  </a:lnTo>
                  <a:lnTo>
                    <a:pt x="196" y="16"/>
                  </a:lnTo>
                  <a:lnTo>
                    <a:pt x="196" y="16"/>
                  </a:lnTo>
                  <a:lnTo>
                    <a:pt x="196" y="16"/>
                  </a:lnTo>
                  <a:lnTo>
                    <a:pt x="196" y="16"/>
                  </a:lnTo>
                  <a:lnTo>
                    <a:pt x="197" y="16"/>
                  </a:lnTo>
                  <a:lnTo>
                    <a:pt x="197" y="16"/>
                  </a:lnTo>
                  <a:lnTo>
                    <a:pt x="198" y="17"/>
                  </a:lnTo>
                  <a:lnTo>
                    <a:pt x="198" y="17"/>
                  </a:lnTo>
                  <a:lnTo>
                    <a:pt x="198" y="17"/>
                  </a:lnTo>
                  <a:lnTo>
                    <a:pt x="200" y="18"/>
                  </a:lnTo>
                  <a:lnTo>
                    <a:pt x="202" y="19"/>
                  </a:lnTo>
                  <a:lnTo>
                    <a:pt x="206" y="19"/>
                  </a:lnTo>
                  <a:lnTo>
                    <a:pt x="207" y="19"/>
                  </a:lnTo>
                  <a:lnTo>
                    <a:pt x="207" y="19"/>
                  </a:lnTo>
                  <a:lnTo>
                    <a:pt x="208" y="19"/>
                  </a:lnTo>
                  <a:lnTo>
                    <a:pt x="208" y="19"/>
                  </a:lnTo>
                  <a:lnTo>
                    <a:pt x="208" y="19"/>
                  </a:lnTo>
                  <a:lnTo>
                    <a:pt x="208" y="19"/>
                  </a:lnTo>
                  <a:lnTo>
                    <a:pt x="208" y="19"/>
                  </a:lnTo>
                  <a:lnTo>
                    <a:pt x="208" y="20"/>
                  </a:lnTo>
                  <a:lnTo>
                    <a:pt x="208" y="20"/>
                  </a:lnTo>
                  <a:lnTo>
                    <a:pt x="208" y="20"/>
                  </a:lnTo>
                  <a:lnTo>
                    <a:pt x="209" y="20"/>
                  </a:lnTo>
                  <a:lnTo>
                    <a:pt x="209" y="21"/>
                  </a:lnTo>
                  <a:lnTo>
                    <a:pt x="209" y="21"/>
                  </a:lnTo>
                  <a:lnTo>
                    <a:pt x="210" y="21"/>
                  </a:lnTo>
                  <a:lnTo>
                    <a:pt x="210" y="21"/>
                  </a:lnTo>
                  <a:lnTo>
                    <a:pt x="211" y="21"/>
                  </a:lnTo>
                  <a:lnTo>
                    <a:pt x="214" y="25"/>
                  </a:lnTo>
                  <a:lnTo>
                    <a:pt x="217" y="25"/>
                  </a:lnTo>
                  <a:lnTo>
                    <a:pt x="219" y="27"/>
                  </a:lnTo>
                  <a:lnTo>
                    <a:pt x="220" y="28"/>
                  </a:lnTo>
                  <a:lnTo>
                    <a:pt x="222" y="30"/>
                  </a:lnTo>
                  <a:lnTo>
                    <a:pt x="222" y="30"/>
                  </a:lnTo>
                  <a:lnTo>
                    <a:pt x="224" y="30"/>
                  </a:lnTo>
                  <a:lnTo>
                    <a:pt x="224" y="31"/>
                  </a:lnTo>
                  <a:lnTo>
                    <a:pt x="225" y="31"/>
                  </a:lnTo>
                  <a:lnTo>
                    <a:pt x="225" y="32"/>
                  </a:lnTo>
                  <a:lnTo>
                    <a:pt x="226" y="32"/>
                  </a:lnTo>
                  <a:lnTo>
                    <a:pt x="226" y="32"/>
                  </a:lnTo>
                  <a:lnTo>
                    <a:pt x="226" y="33"/>
                  </a:lnTo>
                  <a:lnTo>
                    <a:pt x="226" y="33"/>
                  </a:lnTo>
                  <a:lnTo>
                    <a:pt x="227" y="33"/>
                  </a:lnTo>
                  <a:lnTo>
                    <a:pt x="228" y="34"/>
                  </a:lnTo>
                  <a:lnTo>
                    <a:pt x="229" y="36"/>
                  </a:lnTo>
                  <a:lnTo>
                    <a:pt x="230" y="38"/>
                  </a:lnTo>
                  <a:lnTo>
                    <a:pt x="231" y="39"/>
                  </a:lnTo>
                  <a:lnTo>
                    <a:pt x="231" y="39"/>
                  </a:lnTo>
                  <a:lnTo>
                    <a:pt x="231" y="40"/>
                  </a:lnTo>
                  <a:lnTo>
                    <a:pt x="231" y="40"/>
                  </a:lnTo>
                  <a:lnTo>
                    <a:pt x="234" y="43"/>
                  </a:lnTo>
                  <a:lnTo>
                    <a:pt x="235" y="44"/>
                  </a:lnTo>
                  <a:lnTo>
                    <a:pt x="235" y="47"/>
                  </a:lnTo>
                  <a:lnTo>
                    <a:pt x="235" y="47"/>
                  </a:lnTo>
                  <a:lnTo>
                    <a:pt x="235" y="47"/>
                  </a:lnTo>
                  <a:lnTo>
                    <a:pt x="236" y="47"/>
                  </a:lnTo>
                  <a:lnTo>
                    <a:pt x="236" y="47"/>
                  </a:lnTo>
                  <a:lnTo>
                    <a:pt x="236" y="47"/>
                  </a:lnTo>
                  <a:lnTo>
                    <a:pt x="237" y="47"/>
                  </a:lnTo>
                  <a:lnTo>
                    <a:pt x="239" y="48"/>
                  </a:lnTo>
                  <a:lnTo>
                    <a:pt x="238" y="49"/>
                  </a:lnTo>
                  <a:lnTo>
                    <a:pt x="237" y="49"/>
                  </a:lnTo>
                  <a:lnTo>
                    <a:pt x="236" y="50"/>
                  </a:lnTo>
                  <a:lnTo>
                    <a:pt x="235" y="52"/>
                  </a:lnTo>
                  <a:lnTo>
                    <a:pt x="235" y="52"/>
                  </a:lnTo>
                  <a:lnTo>
                    <a:pt x="235" y="53"/>
                  </a:lnTo>
                  <a:lnTo>
                    <a:pt x="234" y="55"/>
                  </a:lnTo>
                  <a:lnTo>
                    <a:pt x="230" y="62"/>
                  </a:lnTo>
                  <a:lnTo>
                    <a:pt x="228" y="65"/>
                  </a:lnTo>
                  <a:lnTo>
                    <a:pt x="228" y="66"/>
                  </a:lnTo>
                  <a:lnTo>
                    <a:pt x="227" y="67"/>
                  </a:lnTo>
                  <a:lnTo>
                    <a:pt x="227" y="67"/>
                  </a:lnTo>
                  <a:lnTo>
                    <a:pt x="227" y="68"/>
                  </a:lnTo>
                  <a:lnTo>
                    <a:pt x="226" y="70"/>
                  </a:lnTo>
                  <a:lnTo>
                    <a:pt x="226" y="71"/>
                  </a:lnTo>
                  <a:lnTo>
                    <a:pt x="226" y="71"/>
                  </a:lnTo>
                  <a:lnTo>
                    <a:pt x="226" y="72"/>
                  </a:lnTo>
                  <a:lnTo>
                    <a:pt x="226" y="72"/>
                  </a:lnTo>
                  <a:lnTo>
                    <a:pt x="226" y="73"/>
                  </a:lnTo>
                  <a:lnTo>
                    <a:pt x="226" y="73"/>
                  </a:lnTo>
                  <a:lnTo>
                    <a:pt x="226" y="73"/>
                  </a:lnTo>
                  <a:lnTo>
                    <a:pt x="226" y="73"/>
                  </a:lnTo>
                  <a:lnTo>
                    <a:pt x="226" y="73"/>
                  </a:lnTo>
                  <a:lnTo>
                    <a:pt x="226" y="74"/>
                  </a:lnTo>
                  <a:lnTo>
                    <a:pt x="226" y="75"/>
                  </a:lnTo>
                  <a:lnTo>
                    <a:pt x="226" y="75"/>
                  </a:lnTo>
                  <a:lnTo>
                    <a:pt x="226" y="75"/>
                  </a:lnTo>
                  <a:lnTo>
                    <a:pt x="227" y="76"/>
                  </a:lnTo>
                  <a:lnTo>
                    <a:pt x="229" y="78"/>
                  </a:lnTo>
                  <a:lnTo>
                    <a:pt x="230" y="80"/>
                  </a:lnTo>
                  <a:lnTo>
                    <a:pt x="230" y="81"/>
                  </a:lnTo>
                  <a:lnTo>
                    <a:pt x="230" y="81"/>
                  </a:lnTo>
                  <a:lnTo>
                    <a:pt x="230" y="81"/>
                  </a:lnTo>
                  <a:lnTo>
                    <a:pt x="230" y="81"/>
                  </a:lnTo>
                  <a:lnTo>
                    <a:pt x="230" y="82"/>
                  </a:lnTo>
                  <a:lnTo>
                    <a:pt x="230" y="83"/>
                  </a:lnTo>
                  <a:lnTo>
                    <a:pt x="230" y="84"/>
                  </a:lnTo>
                  <a:lnTo>
                    <a:pt x="230" y="84"/>
                  </a:lnTo>
                  <a:lnTo>
                    <a:pt x="230" y="84"/>
                  </a:lnTo>
                  <a:lnTo>
                    <a:pt x="229" y="85"/>
                  </a:lnTo>
                  <a:lnTo>
                    <a:pt x="229" y="85"/>
                  </a:lnTo>
                  <a:lnTo>
                    <a:pt x="229" y="85"/>
                  </a:lnTo>
                  <a:lnTo>
                    <a:pt x="229" y="86"/>
                  </a:lnTo>
                  <a:lnTo>
                    <a:pt x="228" y="87"/>
                  </a:lnTo>
                  <a:lnTo>
                    <a:pt x="227" y="90"/>
                  </a:lnTo>
                  <a:lnTo>
                    <a:pt x="226" y="91"/>
                  </a:lnTo>
                  <a:lnTo>
                    <a:pt x="226" y="91"/>
                  </a:lnTo>
                  <a:lnTo>
                    <a:pt x="226" y="91"/>
                  </a:lnTo>
                  <a:lnTo>
                    <a:pt x="226" y="92"/>
                  </a:lnTo>
                  <a:lnTo>
                    <a:pt x="226" y="94"/>
                  </a:lnTo>
                  <a:lnTo>
                    <a:pt x="226" y="94"/>
                  </a:lnTo>
                  <a:lnTo>
                    <a:pt x="226" y="94"/>
                  </a:lnTo>
                  <a:lnTo>
                    <a:pt x="226" y="94"/>
                  </a:lnTo>
                  <a:lnTo>
                    <a:pt x="226" y="95"/>
                  </a:lnTo>
                  <a:lnTo>
                    <a:pt x="225" y="98"/>
                  </a:lnTo>
                  <a:lnTo>
                    <a:pt x="225" y="98"/>
                  </a:lnTo>
                  <a:lnTo>
                    <a:pt x="225" y="99"/>
                  </a:lnTo>
                  <a:lnTo>
                    <a:pt x="225" y="99"/>
                  </a:lnTo>
                  <a:lnTo>
                    <a:pt x="225" y="100"/>
                  </a:lnTo>
                  <a:lnTo>
                    <a:pt x="225" y="100"/>
                  </a:lnTo>
                  <a:lnTo>
                    <a:pt x="225" y="100"/>
                  </a:lnTo>
                  <a:lnTo>
                    <a:pt x="226" y="100"/>
                  </a:lnTo>
                  <a:lnTo>
                    <a:pt x="226" y="100"/>
                  </a:lnTo>
                  <a:lnTo>
                    <a:pt x="226" y="101"/>
                  </a:lnTo>
                  <a:lnTo>
                    <a:pt x="226" y="101"/>
                  </a:lnTo>
                  <a:lnTo>
                    <a:pt x="226" y="101"/>
                  </a:lnTo>
                  <a:lnTo>
                    <a:pt x="226" y="101"/>
                  </a:lnTo>
                  <a:lnTo>
                    <a:pt x="226" y="101"/>
                  </a:lnTo>
                  <a:lnTo>
                    <a:pt x="226" y="102"/>
                  </a:lnTo>
                  <a:lnTo>
                    <a:pt x="225" y="104"/>
                  </a:lnTo>
                  <a:lnTo>
                    <a:pt x="225" y="104"/>
                  </a:lnTo>
                  <a:lnTo>
                    <a:pt x="222" y="107"/>
                  </a:lnTo>
                  <a:lnTo>
                    <a:pt x="222" y="107"/>
                  </a:lnTo>
                  <a:lnTo>
                    <a:pt x="221" y="108"/>
                  </a:lnTo>
                  <a:lnTo>
                    <a:pt x="221" y="108"/>
                  </a:lnTo>
                  <a:lnTo>
                    <a:pt x="221" y="108"/>
                  </a:lnTo>
                  <a:lnTo>
                    <a:pt x="221" y="108"/>
                  </a:lnTo>
                  <a:lnTo>
                    <a:pt x="221" y="108"/>
                  </a:lnTo>
                  <a:lnTo>
                    <a:pt x="221" y="108"/>
                  </a:lnTo>
                  <a:lnTo>
                    <a:pt x="220" y="108"/>
                  </a:lnTo>
                  <a:lnTo>
                    <a:pt x="220" y="108"/>
                  </a:lnTo>
                  <a:lnTo>
                    <a:pt x="220" y="108"/>
                  </a:lnTo>
                  <a:lnTo>
                    <a:pt x="220" y="110"/>
                  </a:lnTo>
                  <a:lnTo>
                    <a:pt x="220" y="110"/>
                  </a:lnTo>
                  <a:lnTo>
                    <a:pt x="220" y="110"/>
                  </a:lnTo>
                  <a:lnTo>
                    <a:pt x="220" y="113"/>
                  </a:lnTo>
                  <a:lnTo>
                    <a:pt x="220" y="115"/>
                  </a:lnTo>
                  <a:lnTo>
                    <a:pt x="220" y="115"/>
                  </a:lnTo>
                  <a:lnTo>
                    <a:pt x="220" y="115"/>
                  </a:lnTo>
                  <a:lnTo>
                    <a:pt x="220" y="117"/>
                  </a:lnTo>
                  <a:lnTo>
                    <a:pt x="220" y="118"/>
                  </a:lnTo>
                  <a:lnTo>
                    <a:pt x="220" y="123"/>
                  </a:lnTo>
                  <a:lnTo>
                    <a:pt x="220" y="123"/>
                  </a:lnTo>
                  <a:lnTo>
                    <a:pt x="221" y="125"/>
                  </a:lnTo>
                  <a:lnTo>
                    <a:pt x="221" y="126"/>
                  </a:lnTo>
                  <a:lnTo>
                    <a:pt x="222" y="126"/>
                  </a:lnTo>
                  <a:lnTo>
                    <a:pt x="222" y="126"/>
                  </a:lnTo>
                  <a:lnTo>
                    <a:pt x="222" y="128"/>
                  </a:lnTo>
                  <a:lnTo>
                    <a:pt x="222" y="129"/>
                  </a:lnTo>
                  <a:lnTo>
                    <a:pt x="222" y="129"/>
                  </a:lnTo>
                  <a:lnTo>
                    <a:pt x="222" y="129"/>
                  </a:lnTo>
                  <a:lnTo>
                    <a:pt x="222" y="129"/>
                  </a:lnTo>
                  <a:lnTo>
                    <a:pt x="221" y="130"/>
                  </a:lnTo>
                  <a:lnTo>
                    <a:pt x="221" y="130"/>
                  </a:lnTo>
                  <a:lnTo>
                    <a:pt x="221" y="130"/>
                  </a:lnTo>
                  <a:lnTo>
                    <a:pt x="220" y="130"/>
                  </a:lnTo>
                  <a:lnTo>
                    <a:pt x="220" y="130"/>
                  </a:lnTo>
                  <a:lnTo>
                    <a:pt x="220" y="130"/>
                  </a:lnTo>
                  <a:lnTo>
                    <a:pt x="219" y="130"/>
                  </a:lnTo>
                  <a:lnTo>
                    <a:pt x="219" y="131"/>
                  </a:lnTo>
                  <a:lnTo>
                    <a:pt x="219" y="132"/>
                  </a:lnTo>
                  <a:lnTo>
                    <a:pt x="217" y="135"/>
                  </a:lnTo>
                  <a:lnTo>
                    <a:pt x="217" y="135"/>
                  </a:lnTo>
                  <a:lnTo>
                    <a:pt x="216" y="135"/>
                  </a:lnTo>
                  <a:lnTo>
                    <a:pt x="216" y="136"/>
                  </a:lnTo>
                  <a:lnTo>
                    <a:pt x="215" y="136"/>
                  </a:lnTo>
                  <a:lnTo>
                    <a:pt x="215" y="136"/>
                  </a:lnTo>
                  <a:lnTo>
                    <a:pt x="215" y="136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214" y="137"/>
                  </a:lnTo>
                  <a:lnTo>
                    <a:pt x="214" y="137"/>
                  </a:lnTo>
                  <a:lnTo>
                    <a:pt x="214" y="137"/>
                  </a:lnTo>
                  <a:lnTo>
                    <a:pt x="214" y="138"/>
                  </a:lnTo>
                  <a:lnTo>
                    <a:pt x="214" y="140"/>
                  </a:lnTo>
                  <a:lnTo>
                    <a:pt x="214" y="141"/>
                  </a:lnTo>
                  <a:lnTo>
                    <a:pt x="213" y="141"/>
                  </a:lnTo>
                  <a:lnTo>
                    <a:pt x="210" y="144"/>
                  </a:lnTo>
                  <a:lnTo>
                    <a:pt x="209" y="144"/>
                  </a:lnTo>
                  <a:lnTo>
                    <a:pt x="209" y="145"/>
                  </a:lnTo>
                  <a:lnTo>
                    <a:pt x="209" y="145"/>
                  </a:lnTo>
                  <a:lnTo>
                    <a:pt x="209" y="145"/>
                  </a:lnTo>
                  <a:lnTo>
                    <a:pt x="208" y="145"/>
                  </a:lnTo>
                  <a:lnTo>
                    <a:pt x="208" y="145"/>
                  </a:lnTo>
                  <a:lnTo>
                    <a:pt x="208" y="145"/>
                  </a:lnTo>
                  <a:lnTo>
                    <a:pt x="208" y="145"/>
                  </a:lnTo>
                  <a:lnTo>
                    <a:pt x="206" y="146"/>
                  </a:lnTo>
                  <a:lnTo>
                    <a:pt x="206" y="146"/>
                  </a:lnTo>
                  <a:lnTo>
                    <a:pt x="206" y="146"/>
                  </a:lnTo>
                  <a:lnTo>
                    <a:pt x="206" y="146"/>
                  </a:lnTo>
                  <a:lnTo>
                    <a:pt x="206" y="146"/>
                  </a:lnTo>
                  <a:lnTo>
                    <a:pt x="206" y="146"/>
                  </a:lnTo>
                  <a:lnTo>
                    <a:pt x="206" y="147"/>
                  </a:lnTo>
                  <a:lnTo>
                    <a:pt x="207" y="148"/>
                  </a:lnTo>
                  <a:lnTo>
                    <a:pt x="207" y="148"/>
                  </a:lnTo>
                  <a:lnTo>
                    <a:pt x="207" y="148"/>
                  </a:lnTo>
                  <a:lnTo>
                    <a:pt x="204" y="152"/>
                  </a:lnTo>
                  <a:lnTo>
                    <a:pt x="203" y="154"/>
                  </a:lnTo>
                  <a:lnTo>
                    <a:pt x="202" y="157"/>
                  </a:lnTo>
                  <a:lnTo>
                    <a:pt x="202" y="157"/>
                  </a:lnTo>
                  <a:lnTo>
                    <a:pt x="201" y="156"/>
                  </a:lnTo>
                  <a:lnTo>
                    <a:pt x="201" y="157"/>
                  </a:lnTo>
                  <a:lnTo>
                    <a:pt x="200" y="157"/>
                  </a:lnTo>
                  <a:lnTo>
                    <a:pt x="200" y="157"/>
                  </a:lnTo>
                  <a:lnTo>
                    <a:pt x="200" y="157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03" name="Freeform 646"/>
            <p:cNvSpPr>
              <a:spLocks/>
            </p:cNvSpPr>
            <p:nvPr/>
          </p:nvSpPr>
          <p:spPr bwMode="auto">
            <a:xfrm>
              <a:off x="6362515" y="5655488"/>
              <a:ext cx="2945" cy="294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1 h 1"/>
                <a:gd name="T20" fmla="*/ 0 w 1"/>
                <a:gd name="T2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04" name="Freeform 647"/>
            <p:cNvSpPr>
              <a:spLocks/>
            </p:cNvSpPr>
            <p:nvPr/>
          </p:nvSpPr>
          <p:spPr bwMode="auto">
            <a:xfrm>
              <a:off x="6362515" y="565843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05" name="Rectangle 648"/>
            <p:cNvSpPr>
              <a:spLocks noChangeArrowheads="1"/>
            </p:cNvSpPr>
            <p:nvPr/>
          </p:nvSpPr>
          <p:spPr bwMode="auto">
            <a:xfrm>
              <a:off x="6306591" y="5729069"/>
              <a:ext cx="2945" cy="2945"/>
            </a:xfrm>
            <a:prstGeom prst="rect">
              <a:avLst/>
            </a:pr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06" name="Freeform 649"/>
            <p:cNvSpPr>
              <a:spLocks noEditPoints="1"/>
            </p:cNvSpPr>
            <p:nvPr/>
          </p:nvSpPr>
          <p:spPr bwMode="auto">
            <a:xfrm>
              <a:off x="6265384" y="1961615"/>
              <a:ext cx="894770" cy="1259743"/>
            </a:xfrm>
            <a:custGeom>
              <a:avLst/>
              <a:gdLst>
                <a:gd name="T0" fmla="*/ 527 w 1568"/>
                <a:gd name="T1" fmla="*/ 1989 h 2208"/>
                <a:gd name="T2" fmla="*/ 532 w 1568"/>
                <a:gd name="T3" fmla="*/ 1922 h 2208"/>
                <a:gd name="T4" fmla="*/ 603 w 1568"/>
                <a:gd name="T5" fmla="*/ 1806 h 2208"/>
                <a:gd name="T6" fmla="*/ 671 w 1568"/>
                <a:gd name="T7" fmla="*/ 1672 h 2208"/>
                <a:gd name="T8" fmla="*/ 710 w 1568"/>
                <a:gd name="T9" fmla="*/ 1566 h 2208"/>
                <a:gd name="T10" fmla="*/ 608 w 1568"/>
                <a:gd name="T11" fmla="*/ 1478 h 2208"/>
                <a:gd name="T12" fmla="*/ 464 w 1568"/>
                <a:gd name="T13" fmla="*/ 1313 h 2208"/>
                <a:gd name="T14" fmla="*/ 317 w 1568"/>
                <a:gd name="T15" fmla="*/ 1182 h 2208"/>
                <a:gd name="T16" fmla="*/ 296 w 1568"/>
                <a:gd name="T17" fmla="*/ 1052 h 2208"/>
                <a:gd name="T18" fmla="*/ 190 w 1568"/>
                <a:gd name="T19" fmla="*/ 997 h 2208"/>
                <a:gd name="T20" fmla="*/ 241 w 1568"/>
                <a:gd name="T21" fmla="*/ 889 h 2208"/>
                <a:gd name="T22" fmla="*/ 77 w 1568"/>
                <a:gd name="T23" fmla="*/ 793 h 2208"/>
                <a:gd name="T24" fmla="*/ 65 w 1568"/>
                <a:gd name="T25" fmla="*/ 668 h 2208"/>
                <a:gd name="T26" fmla="*/ 7 w 1568"/>
                <a:gd name="T27" fmla="*/ 610 h 2208"/>
                <a:gd name="T28" fmla="*/ 25 w 1568"/>
                <a:gd name="T29" fmla="*/ 536 h 2208"/>
                <a:gd name="T30" fmla="*/ 84 w 1568"/>
                <a:gd name="T31" fmla="*/ 511 h 2208"/>
                <a:gd name="T32" fmla="*/ 182 w 1568"/>
                <a:gd name="T33" fmla="*/ 516 h 2208"/>
                <a:gd name="T34" fmla="*/ 254 w 1568"/>
                <a:gd name="T35" fmla="*/ 437 h 2208"/>
                <a:gd name="T36" fmla="*/ 297 w 1568"/>
                <a:gd name="T37" fmla="*/ 336 h 2208"/>
                <a:gd name="T38" fmla="*/ 278 w 1568"/>
                <a:gd name="T39" fmla="*/ 243 h 2208"/>
                <a:gd name="T40" fmla="*/ 246 w 1568"/>
                <a:gd name="T41" fmla="*/ 160 h 2208"/>
                <a:gd name="T42" fmla="*/ 333 w 1568"/>
                <a:gd name="T43" fmla="*/ 106 h 2208"/>
                <a:gd name="T44" fmla="*/ 531 w 1568"/>
                <a:gd name="T45" fmla="*/ 89 h 2208"/>
                <a:gd name="T46" fmla="*/ 608 w 1568"/>
                <a:gd name="T47" fmla="*/ 48 h 2208"/>
                <a:gd name="T48" fmla="*/ 684 w 1568"/>
                <a:gd name="T49" fmla="*/ 4 h 2208"/>
                <a:gd name="T50" fmla="*/ 834 w 1568"/>
                <a:gd name="T51" fmla="*/ 71 h 2208"/>
                <a:gd name="T52" fmla="*/ 914 w 1568"/>
                <a:gd name="T53" fmla="*/ 191 h 2208"/>
                <a:gd name="T54" fmla="*/ 862 w 1568"/>
                <a:gd name="T55" fmla="*/ 319 h 2208"/>
                <a:gd name="T56" fmla="*/ 1075 w 1568"/>
                <a:gd name="T57" fmla="*/ 388 h 2208"/>
                <a:gd name="T58" fmla="*/ 1199 w 1568"/>
                <a:gd name="T59" fmla="*/ 414 h 2208"/>
                <a:gd name="T60" fmla="*/ 1199 w 1568"/>
                <a:gd name="T61" fmla="*/ 515 h 2208"/>
                <a:gd name="T62" fmla="*/ 1074 w 1568"/>
                <a:gd name="T63" fmla="*/ 631 h 2208"/>
                <a:gd name="T64" fmla="*/ 1123 w 1568"/>
                <a:gd name="T65" fmla="*/ 721 h 2208"/>
                <a:gd name="T66" fmla="*/ 1091 w 1568"/>
                <a:gd name="T67" fmla="*/ 777 h 2208"/>
                <a:gd name="T68" fmla="*/ 1004 w 1568"/>
                <a:gd name="T69" fmla="*/ 894 h 2208"/>
                <a:gd name="T70" fmla="*/ 1099 w 1568"/>
                <a:gd name="T71" fmla="*/ 979 h 2208"/>
                <a:gd name="T72" fmla="*/ 1110 w 1568"/>
                <a:gd name="T73" fmla="*/ 1119 h 2208"/>
                <a:gd name="T74" fmla="*/ 1124 w 1568"/>
                <a:gd name="T75" fmla="*/ 1190 h 2208"/>
                <a:gd name="T76" fmla="*/ 1106 w 1568"/>
                <a:gd name="T77" fmla="*/ 1263 h 2208"/>
                <a:gd name="T78" fmla="*/ 1182 w 1568"/>
                <a:gd name="T79" fmla="*/ 1345 h 2208"/>
                <a:gd name="T80" fmla="*/ 1235 w 1568"/>
                <a:gd name="T81" fmla="*/ 1438 h 2208"/>
                <a:gd name="T82" fmla="*/ 1216 w 1568"/>
                <a:gd name="T83" fmla="*/ 1470 h 2208"/>
                <a:gd name="T84" fmla="*/ 1327 w 1568"/>
                <a:gd name="T85" fmla="*/ 1511 h 2208"/>
                <a:gd name="T86" fmla="*/ 1420 w 1568"/>
                <a:gd name="T87" fmla="*/ 1488 h 2208"/>
                <a:gd name="T88" fmla="*/ 1495 w 1568"/>
                <a:gd name="T89" fmla="*/ 1533 h 2208"/>
                <a:gd name="T90" fmla="*/ 1473 w 1568"/>
                <a:gd name="T91" fmla="*/ 1614 h 2208"/>
                <a:gd name="T92" fmla="*/ 1515 w 1568"/>
                <a:gd name="T93" fmla="*/ 1722 h 2208"/>
                <a:gd name="T94" fmla="*/ 1499 w 1568"/>
                <a:gd name="T95" fmla="*/ 1824 h 2208"/>
                <a:gd name="T96" fmla="*/ 1541 w 1568"/>
                <a:gd name="T97" fmla="*/ 1871 h 2208"/>
                <a:gd name="T98" fmla="*/ 1535 w 1568"/>
                <a:gd name="T99" fmla="*/ 2013 h 2208"/>
                <a:gd name="T100" fmla="*/ 1511 w 1568"/>
                <a:gd name="T101" fmla="*/ 2073 h 2208"/>
                <a:gd name="T102" fmla="*/ 1462 w 1568"/>
                <a:gd name="T103" fmla="*/ 2112 h 2208"/>
                <a:gd name="T104" fmla="*/ 1368 w 1568"/>
                <a:gd name="T105" fmla="*/ 2128 h 2208"/>
                <a:gd name="T106" fmla="*/ 1314 w 1568"/>
                <a:gd name="T107" fmla="*/ 2183 h 2208"/>
                <a:gd name="T108" fmla="*/ 1180 w 1568"/>
                <a:gd name="T109" fmla="*/ 2181 h 2208"/>
                <a:gd name="T110" fmla="*/ 1059 w 1568"/>
                <a:gd name="T111" fmla="*/ 2147 h 2208"/>
                <a:gd name="T112" fmla="*/ 1071 w 1568"/>
                <a:gd name="T113" fmla="*/ 2051 h 2208"/>
                <a:gd name="T114" fmla="*/ 932 w 1568"/>
                <a:gd name="T115" fmla="*/ 2032 h 2208"/>
                <a:gd name="T116" fmla="*/ 841 w 1568"/>
                <a:gd name="T117" fmla="*/ 2057 h 2208"/>
                <a:gd name="T118" fmla="*/ 736 w 1568"/>
                <a:gd name="T119" fmla="*/ 2104 h 2208"/>
                <a:gd name="T120" fmla="*/ 709 w 1568"/>
                <a:gd name="T121" fmla="*/ 2176 h 2208"/>
                <a:gd name="T122" fmla="*/ 646 w 1568"/>
                <a:gd name="T123" fmla="*/ 2111 h 2208"/>
                <a:gd name="T124" fmla="*/ 901 w 1568"/>
                <a:gd name="T125" fmla="*/ 945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68" h="2208">
                  <a:moveTo>
                    <a:pt x="646" y="2111"/>
                  </a:moveTo>
                  <a:lnTo>
                    <a:pt x="645" y="2107"/>
                  </a:lnTo>
                  <a:lnTo>
                    <a:pt x="645" y="2106"/>
                  </a:lnTo>
                  <a:lnTo>
                    <a:pt x="643" y="2101"/>
                  </a:lnTo>
                  <a:lnTo>
                    <a:pt x="641" y="2098"/>
                  </a:lnTo>
                  <a:lnTo>
                    <a:pt x="640" y="2096"/>
                  </a:lnTo>
                  <a:lnTo>
                    <a:pt x="639" y="2095"/>
                  </a:lnTo>
                  <a:lnTo>
                    <a:pt x="638" y="2095"/>
                  </a:lnTo>
                  <a:lnTo>
                    <a:pt x="634" y="2094"/>
                  </a:lnTo>
                  <a:lnTo>
                    <a:pt x="614" y="2074"/>
                  </a:lnTo>
                  <a:lnTo>
                    <a:pt x="611" y="2070"/>
                  </a:lnTo>
                  <a:lnTo>
                    <a:pt x="609" y="2064"/>
                  </a:lnTo>
                  <a:lnTo>
                    <a:pt x="602" y="2060"/>
                  </a:lnTo>
                  <a:lnTo>
                    <a:pt x="601" y="2060"/>
                  </a:lnTo>
                  <a:lnTo>
                    <a:pt x="598" y="2060"/>
                  </a:lnTo>
                  <a:lnTo>
                    <a:pt x="591" y="2055"/>
                  </a:lnTo>
                  <a:lnTo>
                    <a:pt x="587" y="2052"/>
                  </a:lnTo>
                  <a:lnTo>
                    <a:pt x="583" y="2048"/>
                  </a:lnTo>
                  <a:lnTo>
                    <a:pt x="574" y="2034"/>
                  </a:lnTo>
                  <a:lnTo>
                    <a:pt x="573" y="2024"/>
                  </a:lnTo>
                  <a:lnTo>
                    <a:pt x="574" y="2014"/>
                  </a:lnTo>
                  <a:lnTo>
                    <a:pt x="574" y="2014"/>
                  </a:lnTo>
                  <a:lnTo>
                    <a:pt x="570" y="2007"/>
                  </a:lnTo>
                  <a:lnTo>
                    <a:pt x="556" y="1991"/>
                  </a:lnTo>
                  <a:lnTo>
                    <a:pt x="555" y="1990"/>
                  </a:lnTo>
                  <a:lnTo>
                    <a:pt x="553" y="1989"/>
                  </a:lnTo>
                  <a:lnTo>
                    <a:pt x="553" y="1989"/>
                  </a:lnTo>
                  <a:lnTo>
                    <a:pt x="552" y="1989"/>
                  </a:lnTo>
                  <a:lnTo>
                    <a:pt x="551" y="1989"/>
                  </a:lnTo>
                  <a:lnTo>
                    <a:pt x="551" y="1989"/>
                  </a:lnTo>
                  <a:lnTo>
                    <a:pt x="550" y="1989"/>
                  </a:lnTo>
                  <a:lnTo>
                    <a:pt x="550" y="1990"/>
                  </a:lnTo>
                  <a:lnTo>
                    <a:pt x="549" y="1991"/>
                  </a:lnTo>
                  <a:lnTo>
                    <a:pt x="548" y="1991"/>
                  </a:lnTo>
                  <a:lnTo>
                    <a:pt x="548" y="1991"/>
                  </a:lnTo>
                  <a:lnTo>
                    <a:pt x="547" y="1992"/>
                  </a:lnTo>
                  <a:lnTo>
                    <a:pt x="547" y="1992"/>
                  </a:lnTo>
                  <a:lnTo>
                    <a:pt x="532" y="1992"/>
                  </a:lnTo>
                  <a:lnTo>
                    <a:pt x="531" y="1992"/>
                  </a:lnTo>
                  <a:lnTo>
                    <a:pt x="527" y="1989"/>
                  </a:lnTo>
                  <a:lnTo>
                    <a:pt x="527" y="1988"/>
                  </a:lnTo>
                  <a:lnTo>
                    <a:pt x="528" y="1987"/>
                  </a:lnTo>
                  <a:lnTo>
                    <a:pt x="528" y="1986"/>
                  </a:lnTo>
                  <a:lnTo>
                    <a:pt x="528" y="1986"/>
                  </a:lnTo>
                  <a:lnTo>
                    <a:pt x="528" y="1986"/>
                  </a:lnTo>
                  <a:lnTo>
                    <a:pt x="530" y="1983"/>
                  </a:lnTo>
                  <a:lnTo>
                    <a:pt x="531" y="1983"/>
                  </a:lnTo>
                  <a:lnTo>
                    <a:pt x="540" y="1979"/>
                  </a:lnTo>
                  <a:lnTo>
                    <a:pt x="541" y="1978"/>
                  </a:lnTo>
                  <a:lnTo>
                    <a:pt x="541" y="1979"/>
                  </a:lnTo>
                  <a:lnTo>
                    <a:pt x="542" y="1979"/>
                  </a:lnTo>
                  <a:lnTo>
                    <a:pt x="544" y="1977"/>
                  </a:lnTo>
                  <a:lnTo>
                    <a:pt x="552" y="1973"/>
                  </a:lnTo>
                  <a:lnTo>
                    <a:pt x="556" y="1970"/>
                  </a:lnTo>
                  <a:lnTo>
                    <a:pt x="557" y="1969"/>
                  </a:lnTo>
                  <a:lnTo>
                    <a:pt x="558" y="1968"/>
                  </a:lnTo>
                  <a:lnTo>
                    <a:pt x="559" y="1966"/>
                  </a:lnTo>
                  <a:lnTo>
                    <a:pt x="561" y="1965"/>
                  </a:lnTo>
                  <a:lnTo>
                    <a:pt x="562" y="1963"/>
                  </a:lnTo>
                  <a:lnTo>
                    <a:pt x="563" y="1963"/>
                  </a:lnTo>
                  <a:lnTo>
                    <a:pt x="564" y="1962"/>
                  </a:lnTo>
                  <a:lnTo>
                    <a:pt x="566" y="1962"/>
                  </a:lnTo>
                  <a:lnTo>
                    <a:pt x="567" y="1962"/>
                  </a:lnTo>
                  <a:lnTo>
                    <a:pt x="568" y="1962"/>
                  </a:lnTo>
                  <a:lnTo>
                    <a:pt x="569" y="1961"/>
                  </a:lnTo>
                  <a:lnTo>
                    <a:pt x="569" y="1960"/>
                  </a:lnTo>
                  <a:lnTo>
                    <a:pt x="569" y="1959"/>
                  </a:lnTo>
                  <a:lnTo>
                    <a:pt x="569" y="1958"/>
                  </a:lnTo>
                  <a:lnTo>
                    <a:pt x="568" y="1947"/>
                  </a:lnTo>
                  <a:lnTo>
                    <a:pt x="568" y="1946"/>
                  </a:lnTo>
                  <a:lnTo>
                    <a:pt x="567" y="1945"/>
                  </a:lnTo>
                  <a:lnTo>
                    <a:pt x="562" y="1935"/>
                  </a:lnTo>
                  <a:lnTo>
                    <a:pt x="561" y="1934"/>
                  </a:lnTo>
                  <a:lnTo>
                    <a:pt x="556" y="1929"/>
                  </a:lnTo>
                  <a:lnTo>
                    <a:pt x="555" y="1929"/>
                  </a:lnTo>
                  <a:lnTo>
                    <a:pt x="553" y="1928"/>
                  </a:lnTo>
                  <a:lnTo>
                    <a:pt x="535" y="1923"/>
                  </a:lnTo>
                  <a:lnTo>
                    <a:pt x="532" y="1923"/>
                  </a:lnTo>
                  <a:lnTo>
                    <a:pt x="532" y="1922"/>
                  </a:lnTo>
                  <a:lnTo>
                    <a:pt x="532" y="1922"/>
                  </a:lnTo>
                  <a:lnTo>
                    <a:pt x="532" y="1921"/>
                  </a:lnTo>
                  <a:lnTo>
                    <a:pt x="533" y="1921"/>
                  </a:lnTo>
                  <a:lnTo>
                    <a:pt x="533" y="1920"/>
                  </a:lnTo>
                  <a:lnTo>
                    <a:pt x="535" y="1919"/>
                  </a:lnTo>
                  <a:lnTo>
                    <a:pt x="536" y="1918"/>
                  </a:lnTo>
                  <a:lnTo>
                    <a:pt x="537" y="1917"/>
                  </a:lnTo>
                  <a:lnTo>
                    <a:pt x="538" y="1917"/>
                  </a:lnTo>
                  <a:lnTo>
                    <a:pt x="540" y="1918"/>
                  </a:lnTo>
                  <a:lnTo>
                    <a:pt x="541" y="1918"/>
                  </a:lnTo>
                  <a:lnTo>
                    <a:pt x="542" y="1919"/>
                  </a:lnTo>
                  <a:lnTo>
                    <a:pt x="543" y="1919"/>
                  </a:lnTo>
                  <a:lnTo>
                    <a:pt x="544" y="1919"/>
                  </a:lnTo>
                  <a:lnTo>
                    <a:pt x="546" y="1919"/>
                  </a:lnTo>
                  <a:lnTo>
                    <a:pt x="547" y="1919"/>
                  </a:lnTo>
                  <a:lnTo>
                    <a:pt x="556" y="1915"/>
                  </a:lnTo>
                  <a:lnTo>
                    <a:pt x="558" y="1914"/>
                  </a:lnTo>
                  <a:lnTo>
                    <a:pt x="559" y="1914"/>
                  </a:lnTo>
                  <a:lnTo>
                    <a:pt x="560" y="1913"/>
                  </a:lnTo>
                  <a:lnTo>
                    <a:pt x="566" y="1908"/>
                  </a:lnTo>
                  <a:lnTo>
                    <a:pt x="573" y="1900"/>
                  </a:lnTo>
                  <a:lnTo>
                    <a:pt x="574" y="1899"/>
                  </a:lnTo>
                  <a:lnTo>
                    <a:pt x="580" y="1888"/>
                  </a:lnTo>
                  <a:lnTo>
                    <a:pt x="582" y="1882"/>
                  </a:lnTo>
                  <a:lnTo>
                    <a:pt x="582" y="1880"/>
                  </a:lnTo>
                  <a:lnTo>
                    <a:pt x="583" y="1878"/>
                  </a:lnTo>
                  <a:lnTo>
                    <a:pt x="584" y="1876"/>
                  </a:lnTo>
                  <a:lnTo>
                    <a:pt x="590" y="1867"/>
                  </a:lnTo>
                  <a:lnTo>
                    <a:pt x="601" y="1846"/>
                  </a:lnTo>
                  <a:lnTo>
                    <a:pt x="600" y="1844"/>
                  </a:lnTo>
                  <a:lnTo>
                    <a:pt x="598" y="1843"/>
                  </a:lnTo>
                  <a:lnTo>
                    <a:pt x="597" y="1842"/>
                  </a:lnTo>
                  <a:lnTo>
                    <a:pt x="597" y="1839"/>
                  </a:lnTo>
                  <a:lnTo>
                    <a:pt x="599" y="1816"/>
                  </a:lnTo>
                  <a:lnTo>
                    <a:pt x="599" y="1814"/>
                  </a:lnTo>
                  <a:lnTo>
                    <a:pt x="601" y="1813"/>
                  </a:lnTo>
                  <a:lnTo>
                    <a:pt x="603" y="1812"/>
                  </a:lnTo>
                  <a:lnTo>
                    <a:pt x="604" y="1811"/>
                  </a:lnTo>
                  <a:lnTo>
                    <a:pt x="604" y="1810"/>
                  </a:lnTo>
                  <a:lnTo>
                    <a:pt x="603" y="1808"/>
                  </a:lnTo>
                  <a:lnTo>
                    <a:pt x="603" y="1806"/>
                  </a:lnTo>
                  <a:lnTo>
                    <a:pt x="603" y="1804"/>
                  </a:lnTo>
                  <a:lnTo>
                    <a:pt x="602" y="1802"/>
                  </a:lnTo>
                  <a:lnTo>
                    <a:pt x="601" y="1800"/>
                  </a:lnTo>
                  <a:lnTo>
                    <a:pt x="599" y="1794"/>
                  </a:lnTo>
                  <a:lnTo>
                    <a:pt x="598" y="1792"/>
                  </a:lnTo>
                  <a:lnTo>
                    <a:pt x="597" y="1792"/>
                  </a:lnTo>
                  <a:lnTo>
                    <a:pt x="596" y="1791"/>
                  </a:lnTo>
                  <a:lnTo>
                    <a:pt x="595" y="1790"/>
                  </a:lnTo>
                  <a:lnTo>
                    <a:pt x="591" y="1783"/>
                  </a:lnTo>
                  <a:lnTo>
                    <a:pt x="589" y="1778"/>
                  </a:lnTo>
                  <a:lnTo>
                    <a:pt x="589" y="1776"/>
                  </a:lnTo>
                  <a:lnTo>
                    <a:pt x="589" y="1775"/>
                  </a:lnTo>
                  <a:lnTo>
                    <a:pt x="589" y="1774"/>
                  </a:lnTo>
                  <a:lnTo>
                    <a:pt x="589" y="1771"/>
                  </a:lnTo>
                  <a:lnTo>
                    <a:pt x="589" y="1770"/>
                  </a:lnTo>
                  <a:lnTo>
                    <a:pt x="590" y="1768"/>
                  </a:lnTo>
                  <a:lnTo>
                    <a:pt x="591" y="1768"/>
                  </a:lnTo>
                  <a:lnTo>
                    <a:pt x="593" y="1766"/>
                  </a:lnTo>
                  <a:lnTo>
                    <a:pt x="595" y="1765"/>
                  </a:lnTo>
                  <a:lnTo>
                    <a:pt x="601" y="1761"/>
                  </a:lnTo>
                  <a:lnTo>
                    <a:pt x="608" y="1754"/>
                  </a:lnTo>
                  <a:lnTo>
                    <a:pt x="608" y="1754"/>
                  </a:lnTo>
                  <a:lnTo>
                    <a:pt x="609" y="1752"/>
                  </a:lnTo>
                  <a:lnTo>
                    <a:pt x="609" y="1752"/>
                  </a:lnTo>
                  <a:lnTo>
                    <a:pt x="609" y="1751"/>
                  </a:lnTo>
                  <a:lnTo>
                    <a:pt x="609" y="1751"/>
                  </a:lnTo>
                  <a:lnTo>
                    <a:pt x="606" y="1744"/>
                  </a:lnTo>
                  <a:lnTo>
                    <a:pt x="602" y="1737"/>
                  </a:lnTo>
                  <a:lnTo>
                    <a:pt x="610" y="1728"/>
                  </a:lnTo>
                  <a:lnTo>
                    <a:pt x="625" y="1721"/>
                  </a:lnTo>
                  <a:lnTo>
                    <a:pt x="625" y="1720"/>
                  </a:lnTo>
                  <a:lnTo>
                    <a:pt x="627" y="1703"/>
                  </a:lnTo>
                  <a:lnTo>
                    <a:pt x="627" y="1702"/>
                  </a:lnTo>
                  <a:lnTo>
                    <a:pt x="625" y="1697"/>
                  </a:lnTo>
                  <a:lnTo>
                    <a:pt x="629" y="1693"/>
                  </a:lnTo>
                  <a:lnTo>
                    <a:pt x="631" y="1692"/>
                  </a:lnTo>
                  <a:lnTo>
                    <a:pt x="636" y="1690"/>
                  </a:lnTo>
                  <a:lnTo>
                    <a:pt x="637" y="1691"/>
                  </a:lnTo>
                  <a:lnTo>
                    <a:pt x="652" y="1691"/>
                  </a:lnTo>
                  <a:lnTo>
                    <a:pt x="671" y="1672"/>
                  </a:lnTo>
                  <a:lnTo>
                    <a:pt x="672" y="1671"/>
                  </a:lnTo>
                  <a:lnTo>
                    <a:pt x="672" y="1668"/>
                  </a:lnTo>
                  <a:lnTo>
                    <a:pt x="673" y="1667"/>
                  </a:lnTo>
                  <a:lnTo>
                    <a:pt x="682" y="1661"/>
                  </a:lnTo>
                  <a:lnTo>
                    <a:pt x="697" y="1658"/>
                  </a:lnTo>
                  <a:lnTo>
                    <a:pt x="699" y="1658"/>
                  </a:lnTo>
                  <a:lnTo>
                    <a:pt x="701" y="1659"/>
                  </a:lnTo>
                  <a:lnTo>
                    <a:pt x="701" y="1659"/>
                  </a:lnTo>
                  <a:lnTo>
                    <a:pt x="702" y="1659"/>
                  </a:lnTo>
                  <a:lnTo>
                    <a:pt x="703" y="1659"/>
                  </a:lnTo>
                  <a:lnTo>
                    <a:pt x="703" y="1659"/>
                  </a:lnTo>
                  <a:lnTo>
                    <a:pt x="705" y="1658"/>
                  </a:lnTo>
                  <a:lnTo>
                    <a:pt x="705" y="1657"/>
                  </a:lnTo>
                  <a:lnTo>
                    <a:pt x="710" y="1651"/>
                  </a:lnTo>
                  <a:lnTo>
                    <a:pt x="711" y="1650"/>
                  </a:lnTo>
                  <a:lnTo>
                    <a:pt x="711" y="1649"/>
                  </a:lnTo>
                  <a:lnTo>
                    <a:pt x="712" y="1647"/>
                  </a:lnTo>
                  <a:lnTo>
                    <a:pt x="712" y="1645"/>
                  </a:lnTo>
                  <a:lnTo>
                    <a:pt x="712" y="1644"/>
                  </a:lnTo>
                  <a:lnTo>
                    <a:pt x="708" y="1642"/>
                  </a:lnTo>
                  <a:lnTo>
                    <a:pt x="702" y="1638"/>
                  </a:lnTo>
                  <a:lnTo>
                    <a:pt x="701" y="1635"/>
                  </a:lnTo>
                  <a:lnTo>
                    <a:pt x="697" y="1626"/>
                  </a:lnTo>
                  <a:lnTo>
                    <a:pt x="697" y="1625"/>
                  </a:lnTo>
                  <a:lnTo>
                    <a:pt x="699" y="1611"/>
                  </a:lnTo>
                  <a:lnTo>
                    <a:pt x="701" y="1611"/>
                  </a:lnTo>
                  <a:lnTo>
                    <a:pt x="704" y="1610"/>
                  </a:lnTo>
                  <a:lnTo>
                    <a:pt x="706" y="1609"/>
                  </a:lnTo>
                  <a:lnTo>
                    <a:pt x="708" y="1608"/>
                  </a:lnTo>
                  <a:lnTo>
                    <a:pt x="720" y="1596"/>
                  </a:lnTo>
                  <a:lnTo>
                    <a:pt x="717" y="1592"/>
                  </a:lnTo>
                  <a:lnTo>
                    <a:pt x="716" y="1591"/>
                  </a:lnTo>
                  <a:lnTo>
                    <a:pt x="714" y="1590"/>
                  </a:lnTo>
                  <a:lnTo>
                    <a:pt x="713" y="1589"/>
                  </a:lnTo>
                  <a:lnTo>
                    <a:pt x="712" y="1587"/>
                  </a:lnTo>
                  <a:lnTo>
                    <a:pt x="712" y="1586"/>
                  </a:lnTo>
                  <a:lnTo>
                    <a:pt x="711" y="1585"/>
                  </a:lnTo>
                  <a:lnTo>
                    <a:pt x="711" y="1583"/>
                  </a:lnTo>
                  <a:lnTo>
                    <a:pt x="710" y="1568"/>
                  </a:lnTo>
                  <a:lnTo>
                    <a:pt x="710" y="1566"/>
                  </a:lnTo>
                  <a:lnTo>
                    <a:pt x="710" y="1564"/>
                  </a:lnTo>
                  <a:lnTo>
                    <a:pt x="711" y="1563"/>
                  </a:lnTo>
                  <a:lnTo>
                    <a:pt x="715" y="1560"/>
                  </a:lnTo>
                  <a:lnTo>
                    <a:pt x="716" y="1559"/>
                  </a:lnTo>
                  <a:lnTo>
                    <a:pt x="718" y="1559"/>
                  </a:lnTo>
                  <a:lnTo>
                    <a:pt x="718" y="1557"/>
                  </a:lnTo>
                  <a:lnTo>
                    <a:pt x="718" y="1556"/>
                  </a:lnTo>
                  <a:lnTo>
                    <a:pt x="717" y="1555"/>
                  </a:lnTo>
                  <a:lnTo>
                    <a:pt x="716" y="1553"/>
                  </a:lnTo>
                  <a:lnTo>
                    <a:pt x="712" y="1548"/>
                  </a:lnTo>
                  <a:lnTo>
                    <a:pt x="711" y="1548"/>
                  </a:lnTo>
                  <a:lnTo>
                    <a:pt x="709" y="1547"/>
                  </a:lnTo>
                  <a:lnTo>
                    <a:pt x="707" y="1547"/>
                  </a:lnTo>
                  <a:lnTo>
                    <a:pt x="706" y="1545"/>
                  </a:lnTo>
                  <a:lnTo>
                    <a:pt x="704" y="1544"/>
                  </a:lnTo>
                  <a:lnTo>
                    <a:pt x="700" y="1536"/>
                  </a:lnTo>
                  <a:lnTo>
                    <a:pt x="700" y="1534"/>
                  </a:lnTo>
                  <a:lnTo>
                    <a:pt x="699" y="1532"/>
                  </a:lnTo>
                  <a:lnTo>
                    <a:pt x="698" y="1530"/>
                  </a:lnTo>
                  <a:lnTo>
                    <a:pt x="697" y="1529"/>
                  </a:lnTo>
                  <a:lnTo>
                    <a:pt x="677" y="1525"/>
                  </a:lnTo>
                  <a:lnTo>
                    <a:pt x="658" y="1517"/>
                  </a:lnTo>
                  <a:lnTo>
                    <a:pt x="643" y="1515"/>
                  </a:lnTo>
                  <a:lnTo>
                    <a:pt x="639" y="1517"/>
                  </a:lnTo>
                  <a:lnTo>
                    <a:pt x="638" y="1518"/>
                  </a:lnTo>
                  <a:lnTo>
                    <a:pt x="636" y="1518"/>
                  </a:lnTo>
                  <a:lnTo>
                    <a:pt x="634" y="1517"/>
                  </a:lnTo>
                  <a:lnTo>
                    <a:pt x="629" y="1514"/>
                  </a:lnTo>
                  <a:lnTo>
                    <a:pt x="627" y="1513"/>
                  </a:lnTo>
                  <a:lnTo>
                    <a:pt x="625" y="1512"/>
                  </a:lnTo>
                  <a:lnTo>
                    <a:pt x="624" y="1511"/>
                  </a:lnTo>
                  <a:lnTo>
                    <a:pt x="622" y="1509"/>
                  </a:lnTo>
                  <a:lnTo>
                    <a:pt x="605" y="1491"/>
                  </a:lnTo>
                  <a:lnTo>
                    <a:pt x="603" y="1490"/>
                  </a:lnTo>
                  <a:lnTo>
                    <a:pt x="603" y="1488"/>
                  </a:lnTo>
                  <a:lnTo>
                    <a:pt x="604" y="1486"/>
                  </a:lnTo>
                  <a:lnTo>
                    <a:pt x="605" y="1485"/>
                  </a:lnTo>
                  <a:lnTo>
                    <a:pt x="606" y="1483"/>
                  </a:lnTo>
                  <a:lnTo>
                    <a:pt x="607" y="1480"/>
                  </a:lnTo>
                  <a:lnTo>
                    <a:pt x="608" y="1478"/>
                  </a:lnTo>
                  <a:lnTo>
                    <a:pt x="607" y="1477"/>
                  </a:lnTo>
                  <a:lnTo>
                    <a:pt x="604" y="1477"/>
                  </a:lnTo>
                  <a:lnTo>
                    <a:pt x="601" y="1478"/>
                  </a:lnTo>
                  <a:lnTo>
                    <a:pt x="594" y="1474"/>
                  </a:lnTo>
                  <a:lnTo>
                    <a:pt x="593" y="1470"/>
                  </a:lnTo>
                  <a:lnTo>
                    <a:pt x="592" y="1470"/>
                  </a:lnTo>
                  <a:lnTo>
                    <a:pt x="591" y="1469"/>
                  </a:lnTo>
                  <a:lnTo>
                    <a:pt x="590" y="1468"/>
                  </a:lnTo>
                  <a:lnTo>
                    <a:pt x="576" y="1454"/>
                  </a:lnTo>
                  <a:lnTo>
                    <a:pt x="570" y="1446"/>
                  </a:lnTo>
                  <a:lnTo>
                    <a:pt x="569" y="1444"/>
                  </a:lnTo>
                  <a:lnTo>
                    <a:pt x="569" y="1441"/>
                  </a:lnTo>
                  <a:lnTo>
                    <a:pt x="567" y="1414"/>
                  </a:lnTo>
                  <a:lnTo>
                    <a:pt x="566" y="1406"/>
                  </a:lnTo>
                  <a:lnTo>
                    <a:pt x="567" y="1404"/>
                  </a:lnTo>
                  <a:lnTo>
                    <a:pt x="570" y="1400"/>
                  </a:lnTo>
                  <a:lnTo>
                    <a:pt x="571" y="1398"/>
                  </a:lnTo>
                  <a:lnTo>
                    <a:pt x="572" y="1396"/>
                  </a:lnTo>
                  <a:lnTo>
                    <a:pt x="572" y="1394"/>
                  </a:lnTo>
                  <a:lnTo>
                    <a:pt x="572" y="1381"/>
                  </a:lnTo>
                  <a:lnTo>
                    <a:pt x="572" y="1381"/>
                  </a:lnTo>
                  <a:lnTo>
                    <a:pt x="556" y="1370"/>
                  </a:lnTo>
                  <a:lnTo>
                    <a:pt x="535" y="1358"/>
                  </a:lnTo>
                  <a:lnTo>
                    <a:pt x="533" y="1357"/>
                  </a:lnTo>
                  <a:lnTo>
                    <a:pt x="531" y="1356"/>
                  </a:lnTo>
                  <a:lnTo>
                    <a:pt x="530" y="1355"/>
                  </a:lnTo>
                  <a:lnTo>
                    <a:pt x="516" y="1348"/>
                  </a:lnTo>
                  <a:lnTo>
                    <a:pt x="505" y="1359"/>
                  </a:lnTo>
                  <a:lnTo>
                    <a:pt x="502" y="1357"/>
                  </a:lnTo>
                  <a:lnTo>
                    <a:pt x="487" y="1333"/>
                  </a:lnTo>
                  <a:lnTo>
                    <a:pt x="486" y="1332"/>
                  </a:lnTo>
                  <a:lnTo>
                    <a:pt x="484" y="1326"/>
                  </a:lnTo>
                  <a:lnTo>
                    <a:pt x="482" y="1322"/>
                  </a:lnTo>
                  <a:lnTo>
                    <a:pt x="473" y="1321"/>
                  </a:lnTo>
                  <a:lnTo>
                    <a:pt x="471" y="1320"/>
                  </a:lnTo>
                  <a:lnTo>
                    <a:pt x="469" y="1319"/>
                  </a:lnTo>
                  <a:lnTo>
                    <a:pt x="468" y="1318"/>
                  </a:lnTo>
                  <a:lnTo>
                    <a:pt x="467" y="1317"/>
                  </a:lnTo>
                  <a:lnTo>
                    <a:pt x="465" y="1314"/>
                  </a:lnTo>
                  <a:lnTo>
                    <a:pt x="464" y="1313"/>
                  </a:lnTo>
                  <a:lnTo>
                    <a:pt x="464" y="1312"/>
                  </a:lnTo>
                  <a:lnTo>
                    <a:pt x="463" y="1310"/>
                  </a:lnTo>
                  <a:lnTo>
                    <a:pt x="462" y="1309"/>
                  </a:lnTo>
                  <a:lnTo>
                    <a:pt x="461" y="1309"/>
                  </a:lnTo>
                  <a:lnTo>
                    <a:pt x="455" y="1305"/>
                  </a:lnTo>
                  <a:lnTo>
                    <a:pt x="451" y="1302"/>
                  </a:lnTo>
                  <a:lnTo>
                    <a:pt x="426" y="1291"/>
                  </a:lnTo>
                  <a:lnTo>
                    <a:pt x="420" y="1290"/>
                  </a:lnTo>
                  <a:lnTo>
                    <a:pt x="415" y="1286"/>
                  </a:lnTo>
                  <a:lnTo>
                    <a:pt x="413" y="1284"/>
                  </a:lnTo>
                  <a:lnTo>
                    <a:pt x="406" y="1279"/>
                  </a:lnTo>
                  <a:lnTo>
                    <a:pt x="404" y="1279"/>
                  </a:lnTo>
                  <a:lnTo>
                    <a:pt x="394" y="1275"/>
                  </a:lnTo>
                  <a:lnTo>
                    <a:pt x="401" y="1271"/>
                  </a:lnTo>
                  <a:lnTo>
                    <a:pt x="393" y="1260"/>
                  </a:lnTo>
                  <a:lnTo>
                    <a:pt x="388" y="1255"/>
                  </a:lnTo>
                  <a:lnTo>
                    <a:pt x="381" y="1242"/>
                  </a:lnTo>
                  <a:lnTo>
                    <a:pt x="381" y="1241"/>
                  </a:lnTo>
                  <a:lnTo>
                    <a:pt x="381" y="1238"/>
                  </a:lnTo>
                  <a:lnTo>
                    <a:pt x="381" y="1237"/>
                  </a:lnTo>
                  <a:lnTo>
                    <a:pt x="380" y="1232"/>
                  </a:lnTo>
                  <a:lnTo>
                    <a:pt x="380" y="1231"/>
                  </a:lnTo>
                  <a:lnTo>
                    <a:pt x="379" y="1230"/>
                  </a:lnTo>
                  <a:lnTo>
                    <a:pt x="362" y="1218"/>
                  </a:lnTo>
                  <a:lnTo>
                    <a:pt x="360" y="1219"/>
                  </a:lnTo>
                  <a:lnTo>
                    <a:pt x="358" y="1219"/>
                  </a:lnTo>
                  <a:lnTo>
                    <a:pt x="358" y="1219"/>
                  </a:lnTo>
                  <a:lnTo>
                    <a:pt x="355" y="1219"/>
                  </a:lnTo>
                  <a:lnTo>
                    <a:pt x="355" y="1219"/>
                  </a:lnTo>
                  <a:lnTo>
                    <a:pt x="349" y="1218"/>
                  </a:lnTo>
                  <a:lnTo>
                    <a:pt x="347" y="1217"/>
                  </a:lnTo>
                  <a:lnTo>
                    <a:pt x="338" y="1210"/>
                  </a:lnTo>
                  <a:lnTo>
                    <a:pt x="336" y="1208"/>
                  </a:lnTo>
                  <a:lnTo>
                    <a:pt x="323" y="1201"/>
                  </a:lnTo>
                  <a:lnTo>
                    <a:pt x="323" y="1194"/>
                  </a:lnTo>
                  <a:lnTo>
                    <a:pt x="323" y="1192"/>
                  </a:lnTo>
                  <a:lnTo>
                    <a:pt x="321" y="1188"/>
                  </a:lnTo>
                  <a:lnTo>
                    <a:pt x="318" y="1185"/>
                  </a:lnTo>
                  <a:lnTo>
                    <a:pt x="318" y="1183"/>
                  </a:lnTo>
                  <a:lnTo>
                    <a:pt x="317" y="1182"/>
                  </a:lnTo>
                  <a:lnTo>
                    <a:pt x="317" y="1180"/>
                  </a:lnTo>
                  <a:lnTo>
                    <a:pt x="317" y="1179"/>
                  </a:lnTo>
                  <a:lnTo>
                    <a:pt x="317" y="1178"/>
                  </a:lnTo>
                  <a:lnTo>
                    <a:pt x="318" y="1178"/>
                  </a:lnTo>
                  <a:lnTo>
                    <a:pt x="318" y="1178"/>
                  </a:lnTo>
                  <a:lnTo>
                    <a:pt x="319" y="1177"/>
                  </a:lnTo>
                  <a:lnTo>
                    <a:pt x="321" y="1176"/>
                  </a:lnTo>
                  <a:lnTo>
                    <a:pt x="324" y="1174"/>
                  </a:lnTo>
                  <a:lnTo>
                    <a:pt x="328" y="1171"/>
                  </a:lnTo>
                  <a:lnTo>
                    <a:pt x="330" y="1169"/>
                  </a:lnTo>
                  <a:lnTo>
                    <a:pt x="333" y="1166"/>
                  </a:lnTo>
                  <a:lnTo>
                    <a:pt x="336" y="1162"/>
                  </a:lnTo>
                  <a:lnTo>
                    <a:pt x="336" y="1162"/>
                  </a:lnTo>
                  <a:lnTo>
                    <a:pt x="334" y="1158"/>
                  </a:lnTo>
                  <a:lnTo>
                    <a:pt x="326" y="1152"/>
                  </a:lnTo>
                  <a:lnTo>
                    <a:pt x="320" y="1147"/>
                  </a:lnTo>
                  <a:lnTo>
                    <a:pt x="314" y="1140"/>
                  </a:lnTo>
                  <a:lnTo>
                    <a:pt x="320" y="1137"/>
                  </a:lnTo>
                  <a:lnTo>
                    <a:pt x="325" y="1125"/>
                  </a:lnTo>
                  <a:lnTo>
                    <a:pt x="326" y="1123"/>
                  </a:lnTo>
                  <a:lnTo>
                    <a:pt x="326" y="1122"/>
                  </a:lnTo>
                  <a:lnTo>
                    <a:pt x="324" y="1122"/>
                  </a:lnTo>
                  <a:lnTo>
                    <a:pt x="321" y="1121"/>
                  </a:lnTo>
                  <a:lnTo>
                    <a:pt x="315" y="1118"/>
                  </a:lnTo>
                  <a:lnTo>
                    <a:pt x="313" y="1116"/>
                  </a:lnTo>
                  <a:lnTo>
                    <a:pt x="312" y="1114"/>
                  </a:lnTo>
                  <a:lnTo>
                    <a:pt x="313" y="1112"/>
                  </a:lnTo>
                  <a:lnTo>
                    <a:pt x="314" y="1110"/>
                  </a:lnTo>
                  <a:lnTo>
                    <a:pt x="315" y="1109"/>
                  </a:lnTo>
                  <a:lnTo>
                    <a:pt x="315" y="1105"/>
                  </a:lnTo>
                  <a:lnTo>
                    <a:pt x="311" y="1096"/>
                  </a:lnTo>
                  <a:lnTo>
                    <a:pt x="304" y="1088"/>
                  </a:lnTo>
                  <a:lnTo>
                    <a:pt x="298" y="1079"/>
                  </a:lnTo>
                  <a:lnTo>
                    <a:pt x="297" y="1078"/>
                  </a:lnTo>
                  <a:lnTo>
                    <a:pt x="307" y="1062"/>
                  </a:lnTo>
                  <a:lnTo>
                    <a:pt x="313" y="1058"/>
                  </a:lnTo>
                  <a:lnTo>
                    <a:pt x="303" y="1049"/>
                  </a:lnTo>
                  <a:lnTo>
                    <a:pt x="302" y="1050"/>
                  </a:lnTo>
                  <a:lnTo>
                    <a:pt x="301" y="1050"/>
                  </a:lnTo>
                  <a:lnTo>
                    <a:pt x="296" y="1052"/>
                  </a:lnTo>
                  <a:lnTo>
                    <a:pt x="294" y="1053"/>
                  </a:lnTo>
                  <a:lnTo>
                    <a:pt x="292" y="1055"/>
                  </a:lnTo>
                  <a:lnTo>
                    <a:pt x="290" y="1055"/>
                  </a:lnTo>
                  <a:lnTo>
                    <a:pt x="288" y="1056"/>
                  </a:lnTo>
                  <a:lnTo>
                    <a:pt x="286" y="1055"/>
                  </a:lnTo>
                  <a:lnTo>
                    <a:pt x="278" y="1049"/>
                  </a:lnTo>
                  <a:lnTo>
                    <a:pt x="277" y="1048"/>
                  </a:lnTo>
                  <a:lnTo>
                    <a:pt x="277" y="1046"/>
                  </a:lnTo>
                  <a:lnTo>
                    <a:pt x="277" y="1044"/>
                  </a:lnTo>
                  <a:lnTo>
                    <a:pt x="278" y="1043"/>
                  </a:lnTo>
                  <a:lnTo>
                    <a:pt x="279" y="1042"/>
                  </a:lnTo>
                  <a:lnTo>
                    <a:pt x="280" y="1041"/>
                  </a:lnTo>
                  <a:lnTo>
                    <a:pt x="279" y="1040"/>
                  </a:lnTo>
                  <a:lnTo>
                    <a:pt x="274" y="1032"/>
                  </a:lnTo>
                  <a:lnTo>
                    <a:pt x="274" y="1032"/>
                  </a:lnTo>
                  <a:lnTo>
                    <a:pt x="271" y="1029"/>
                  </a:lnTo>
                  <a:lnTo>
                    <a:pt x="270" y="1028"/>
                  </a:lnTo>
                  <a:lnTo>
                    <a:pt x="268" y="1028"/>
                  </a:lnTo>
                  <a:lnTo>
                    <a:pt x="266" y="1027"/>
                  </a:lnTo>
                  <a:lnTo>
                    <a:pt x="264" y="1027"/>
                  </a:lnTo>
                  <a:lnTo>
                    <a:pt x="263" y="1028"/>
                  </a:lnTo>
                  <a:lnTo>
                    <a:pt x="262" y="1028"/>
                  </a:lnTo>
                  <a:lnTo>
                    <a:pt x="260" y="1029"/>
                  </a:lnTo>
                  <a:lnTo>
                    <a:pt x="258" y="1030"/>
                  </a:lnTo>
                  <a:lnTo>
                    <a:pt x="256" y="1030"/>
                  </a:lnTo>
                  <a:lnTo>
                    <a:pt x="252" y="1030"/>
                  </a:lnTo>
                  <a:lnTo>
                    <a:pt x="244" y="1029"/>
                  </a:lnTo>
                  <a:lnTo>
                    <a:pt x="243" y="1028"/>
                  </a:lnTo>
                  <a:lnTo>
                    <a:pt x="242" y="1027"/>
                  </a:lnTo>
                  <a:lnTo>
                    <a:pt x="236" y="1017"/>
                  </a:lnTo>
                  <a:lnTo>
                    <a:pt x="223" y="1020"/>
                  </a:lnTo>
                  <a:lnTo>
                    <a:pt x="221" y="1020"/>
                  </a:lnTo>
                  <a:lnTo>
                    <a:pt x="218" y="1019"/>
                  </a:lnTo>
                  <a:lnTo>
                    <a:pt x="218" y="1018"/>
                  </a:lnTo>
                  <a:lnTo>
                    <a:pt x="213" y="1011"/>
                  </a:lnTo>
                  <a:lnTo>
                    <a:pt x="208" y="1006"/>
                  </a:lnTo>
                  <a:lnTo>
                    <a:pt x="201" y="1000"/>
                  </a:lnTo>
                  <a:lnTo>
                    <a:pt x="200" y="1000"/>
                  </a:lnTo>
                  <a:lnTo>
                    <a:pt x="191" y="997"/>
                  </a:lnTo>
                  <a:lnTo>
                    <a:pt x="190" y="997"/>
                  </a:lnTo>
                  <a:lnTo>
                    <a:pt x="189" y="996"/>
                  </a:lnTo>
                  <a:lnTo>
                    <a:pt x="187" y="995"/>
                  </a:lnTo>
                  <a:lnTo>
                    <a:pt x="185" y="993"/>
                  </a:lnTo>
                  <a:lnTo>
                    <a:pt x="188" y="990"/>
                  </a:lnTo>
                  <a:lnTo>
                    <a:pt x="189" y="987"/>
                  </a:lnTo>
                  <a:lnTo>
                    <a:pt x="202" y="959"/>
                  </a:lnTo>
                  <a:lnTo>
                    <a:pt x="204" y="953"/>
                  </a:lnTo>
                  <a:lnTo>
                    <a:pt x="204" y="948"/>
                  </a:lnTo>
                  <a:lnTo>
                    <a:pt x="204" y="946"/>
                  </a:lnTo>
                  <a:lnTo>
                    <a:pt x="204" y="943"/>
                  </a:lnTo>
                  <a:lnTo>
                    <a:pt x="205" y="941"/>
                  </a:lnTo>
                  <a:lnTo>
                    <a:pt x="205" y="940"/>
                  </a:lnTo>
                  <a:lnTo>
                    <a:pt x="206" y="938"/>
                  </a:lnTo>
                  <a:lnTo>
                    <a:pt x="206" y="938"/>
                  </a:lnTo>
                  <a:lnTo>
                    <a:pt x="213" y="935"/>
                  </a:lnTo>
                  <a:lnTo>
                    <a:pt x="217" y="933"/>
                  </a:lnTo>
                  <a:lnTo>
                    <a:pt x="218" y="932"/>
                  </a:lnTo>
                  <a:lnTo>
                    <a:pt x="222" y="931"/>
                  </a:lnTo>
                  <a:lnTo>
                    <a:pt x="225" y="929"/>
                  </a:lnTo>
                  <a:lnTo>
                    <a:pt x="226" y="928"/>
                  </a:lnTo>
                  <a:lnTo>
                    <a:pt x="229" y="927"/>
                  </a:lnTo>
                  <a:lnTo>
                    <a:pt x="238" y="920"/>
                  </a:lnTo>
                  <a:lnTo>
                    <a:pt x="246" y="911"/>
                  </a:lnTo>
                  <a:lnTo>
                    <a:pt x="246" y="911"/>
                  </a:lnTo>
                  <a:lnTo>
                    <a:pt x="250" y="905"/>
                  </a:lnTo>
                  <a:lnTo>
                    <a:pt x="252" y="892"/>
                  </a:lnTo>
                  <a:lnTo>
                    <a:pt x="252" y="891"/>
                  </a:lnTo>
                  <a:lnTo>
                    <a:pt x="252" y="890"/>
                  </a:lnTo>
                  <a:lnTo>
                    <a:pt x="251" y="890"/>
                  </a:lnTo>
                  <a:lnTo>
                    <a:pt x="251" y="889"/>
                  </a:lnTo>
                  <a:lnTo>
                    <a:pt x="250" y="888"/>
                  </a:lnTo>
                  <a:lnTo>
                    <a:pt x="249" y="888"/>
                  </a:lnTo>
                  <a:lnTo>
                    <a:pt x="249" y="888"/>
                  </a:lnTo>
                  <a:lnTo>
                    <a:pt x="248" y="888"/>
                  </a:lnTo>
                  <a:lnTo>
                    <a:pt x="248" y="887"/>
                  </a:lnTo>
                  <a:lnTo>
                    <a:pt x="247" y="887"/>
                  </a:lnTo>
                  <a:lnTo>
                    <a:pt x="246" y="887"/>
                  </a:lnTo>
                  <a:lnTo>
                    <a:pt x="242" y="888"/>
                  </a:lnTo>
                  <a:lnTo>
                    <a:pt x="241" y="889"/>
                  </a:lnTo>
                  <a:lnTo>
                    <a:pt x="241" y="889"/>
                  </a:lnTo>
                  <a:lnTo>
                    <a:pt x="240" y="889"/>
                  </a:lnTo>
                  <a:lnTo>
                    <a:pt x="240" y="890"/>
                  </a:lnTo>
                  <a:lnTo>
                    <a:pt x="239" y="890"/>
                  </a:lnTo>
                  <a:lnTo>
                    <a:pt x="239" y="890"/>
                  </a:lnTo>
                  <a:lnTo>
                    <a:pt x="237" y="891"/>
                  </a:lnTo>
                  <a:lnTo>
                    <a:pt x="233" y="889"/>
                  </a:lnTo>
                  <a:lnTo>
                    <a:pt x="232" y="889"/>
                  </a:lnTo>
                  <a:lnTo>
                    <a:pt x="232" y="888"/>
                  </a:lnTo>
                  <a:lnTo>
                    <a:pt x="231" y="887"/>
                  </a:lnTo>
                  <a:lnTo>
                    <a:pt x="228" y="875"/>
                  </a:lnTo>
                  <a:lnTo>
                    <a:pt x="223" y="876"/>
                  </a:lnTo>
                  <a:lnTo>
                    <a:pt x="222" y="876"/>
                  </a:lnTo>
                  <a:lnTo>
                    <a:pt x="206" y="877"/>
                  </a:lnTo>
                  <a:lnTo>
                    <a:pt x="205" y="877"/>
                  </a:lnTo>
                  <a:lnTo>
                    <a:pt x="188" y="868"/>
                  </a:lnTo>
                  <a:lnTo>
                    <a:pt x="187" y="868"/>
                  </a:lnTo>
                  <a:lnTo>
                    <a:pt x="185" y="867"/>
                  </a:lnTo>
                  <a:lnTo>
                    <a:pt x="184" y="866"/>
                  </a:lnTo>
                  <a:lnTo>
                    <a:pt x="183" y="864"/>
                  </a:lnTo>
                  <a:lnTo>
                    <a:pt x="170" y="854"/>
                  </a:lnTo>
                  <a:lnTo>
                    <a:pt x="148" y="847"/>
                  </a:lnTo>
                  <a:lnTo>
                    <a:pt x="146" y="846"/>
                  </a:lnTo>
                  <a:lnTo>
                    <a:pt x="142" y="842"/>
                  </a:lnTo>
                  <a:lnTo>
                    <a:pt x="140" y="841"/>
                  </a:lnTo>
                  <a:lnTo>
                    <a:pt x="125" y="823"/>
                  </a:lnTo>
                  <a:lnTo>
                    <a:pt x="120" y="815"/>
                  </a:lnTo>
                  <a:lnTo>
                    <a:pt x="119" y="813"/>
                  </a:lnTo>
                  <a:lnTo>
                    <a:pt x="116" y="811"/>
                  </a:lnTo>
                  <a:lnTo>
                    <a:pt x="113" y="809"/>
                  </a:lnTo>
                  <a:lnTo>
                    <a:pt x="107" y="806"/>
                  </a:lnTo>
                  <a:lnTo>
                    <a:pt x="106" y="807"/>
                  </a:lnTo>
                  <a:lnTo>
                    <a:pt x="101" y="806"/>
                  </a:lnTo>
                  <a:lnTo>
                    <a:pt x="100" y="806"/>
                  </a:lnTo>
                  <a:lnTo>
                    <a:pt x="95" y="805"/>
                  </a:lnTo>
                  <a:lnTo>
                    <a:pt x="83" y="798"/>
                  </a:lnTo>
                  <a:lnTo>
                    <a:pt x="82" y="797"/>
                  </a:lnTo>
                  <a:lnTo>
                    <a:pt x="80" y="796"/>
                  </a:lnTo>
                  <a:lnTo>
                    <a:pt x="79" y="795"/>
                  </a:lnTo>
                  <a:lnTo>
                    <a:pt x="77" y="794"/>
                  </a:lnTo>
                  <a:lnTo>
                    <a:pt x="77" y="793"/>
                  </a:lnTo>
                  <a:lnTo>
                    <a:pt x="76" y="789"/>
                  </a:lnTo>
                  <a:lnTo>
                    <a:pt x="77" y="789"/>
                  </a:lnTo>
                  <a:lnTo>
                    <a:pt x="78" y="787"/>
                  </a:lnTo>
                  <a:lnTo>
                    <a:pt x="79" y="785"/>
                  </a:lnTo>
                  <a:lnTo>
                    <a:pt x="79" y="783"/>
                  </a:lnTo>
                  <a:lnTo>
                    <a:pt x="79" y="778"/>
                  </a:lnTo>
                  <a:lnTo>
                    <a:pt x="79" y="776"/>
                  </a:lnTo>
                  <a:lnTo>
                    <a:pt x="78" y="773"/>
                  </a:lnTo>
                  <a:lnTo>
                    <a:pt x="78" y="772"/>
                  </a:lnTo>
                  <a:lnTo>
                    <a:pt x="77" y="772"/>
                  </a:lnTo>
                  <a:lnTo>
                    <a:pt x="75" y="769"/>
                  </a:lnTo>
                  <a:lnTo>
                    <a:pt x="72" y="758"/>
                  </a:lnTo>
                  <a:lnTo>
                    <a:pt x="71" y="747"/>
                  </a:lnTo>
                  <a:lnTo>
                    <a:pt x="71" y="746"/>
                  </a:lnTo>
                  <a:lnTo>
                    <a:pt x="71" y="741"/>
                  </a:lnTo>
                  <a:lnTo>
                    <a:pt x="72" y="739"/>
                  </a:lnTo>
                  <a:lnTo>
                    <a:pt x="75" y="723"/>
                  </a:lnTo>
                  <a:lnTo>
                    <a:pt x="76" y="722"/>
                  </a:lnTo>
                  <a:lnTo>
                    <a:pt x="77" y="721"/>
                  </a:lnTo>
                  <a:lnTo>
                    <a:pt x="82" y="716"/>
                  </a:lnTo>
                  <a:lnTo>
                    <a:pt x="84" y="716"/>
                  </a:lnTo>
                  <a:lnTo>
                    <a:pt x="85" y="716"/>
                  </a:lnTo>
                  <a:lnTo>
                    <a:pt x="81" y="711"/>
                  </a:lnTo>
                  <a:lnTo>
                    <a:pt x="70" y="698"/>
                  </a:lnTo>
                  <a:lnTo>
                    <a:pt x="69" y="697"/>
                  </a:lnTo>
                  <a:lnTo>
                    <a:pt x="69" y="695"/>
                  </a:lnTo>
                  <a:lnTo>
                    <a:pt x="69" y="693"/>
                  </a:lnTo>
                  <a:lnTo>
                    <a:pt x="69" y="692"/>
                  </a:lnTo>
                  <a:lnTo>
                    <a:pt x="69" y="692"/>
                  </a:lnTo>
                  <a:lnTo>
                    <a:pt x="74" y="673"/>
                  </a:lnTo>
                  <a:lnTo>
                    <a:pt x="75" y="672"/>
                  </a:lnTo>
                  <a:lnTo>
                    <a:pt x="76" y="671"/>
                  </a:lnTo>
                  <a:lnTo>
                    <a:pt x="77" y="670"/>
                  </a:lnTo>
                  <a:lnTo>
                    <a:pt x="78" y="668"/>
                  </a:lnTo>
                  <a:lnTo>
                    <a:pt x="78" y="667"/>
                  </a:lnTo>
                  <a:lnTo>
                    <a:pt x="77" y="666"/>
                  </a:lnTo>
                  <a:lnTo>
                    <a:pt x="75" y="663"/>
                  </a:lnTo>
                  <a:lnTo>
                    <a:pt x="74" y="663"/>
                  </a:lnTo>
                  <a:lnTo>
                    <a:pt x="67" y="667"/>
                  </a:lnTo>
                  <a:lnTo>
                    <a:pt x="65" y="668"/>
                  </a:lnTo>
                  <a:lnTo>
                    <a:pt x="63" y="668"/>
                  </a:lnTo>
                  <a:lnTo>
                    <a:pt x="57" y="667"/>
                  </a:lnTo>
                  <a:lnTo>
                    <a:pt x="56" y="667"/>
                  </a:lnTo>
                  <a:lnTo>
                    <a:pt x="53" y="666"/>
                  </a:lnTo>
                  <a:lnTo>
                    <a:pt x="50" y="664"/>
                  </a:lnTo>
                  <a:lnTo>
                    <a:pt x="48" y="663"/>
                  </a:lnTo>
                  <a:lnTo>
                    <a:pt x="48" y="663"/>
                  </a:lnTo>
                  <a:lnTo>
                    <a:pt x="47" y="659"/>
                  </a:lnTo>
                  <a:lnTo>
                    <a:pt x="52" y="655"/>
                  </a:lnTo>
                  <a:lnTo>
                    <a:pt x="61" y="649"/>
                  </a:lnTo>
                  <a:lnTo>
                    <a:pt x="64" y="648"/>
                  </a:lnTo>
                  <a:lnTo>
                    <a:pt x="64" y="647"/>
                  </a:lnTo>
                  <a:lnTo>
                    <a:pt x="65" y="641"/>
                  </a:lnTo>
                  <a:lnTo>
                    <a:pt x="65" y="639"/>
                  </a:lnTo>
                  <a:lnTo>
                    <a:pt x="62" y="637"/>
                  </a:lnTo>
                  <a:lnTo>
                    <a:pt x="61" y="637"/>
                  </a:lnTo>
                  <a:lnTo>
                    <a:pt x="58" y="636"/>
                  </a:lnTo>
                  <a:lnTo>
                    <a:pt x="57" y="636"/>
                  </a:lnTo>
                  <a:lnTo>
                    <a:pt x="55" y="636"/>
                  </a:lnTo>
                  <a:lnTo>
                    <a:pt x="51" y="637"/>
                  </a:lnTo>
                  <a:lnTo>
                    <a:pt x="50" y="638"/>
                  </a:lnTo>
                  <a:lnTo>
                    <a:pt x="48" y="638"/>
                  </a:lnTo>
                  <a:lnTo>
                    <a:pt x="47" y="639"/>
                  </a:lnTo>
                  <a:lnTo>
                    <a:pt x="46" y="638"/>
                  </a:lnTo>
                  <a:lnTo>
                    <a:pt x="41" y="634"/>
                  </a:lnTo>
                  <a:lnTo>
                    <a:pt x="32" y="625"/>
                  </a:lnTo>
                  <a:lnTo>
                    <a:pt x="31" y="624"/>
                  </a:lnTo>
                  <a:lnTo>
                    <a:pt x="29" y="619"/>
                  </a:lnTo>
                  <a:lnTo>
                    <a:pt x="26" y="618"/>
                  </a:lnTo>
                  <a:lnTo>
                    <a:pt x="26" y="617"/>
                  </a:lnTo>
                  <a:lnTo>
                    <a:pt x="24" y="616"/>
                  </a:lnTo>
                  <a:lnTo>
                    <a:pt x="20" y="613"/>
                  </a:lnTo>
                  <a:lnTo>
                    <a:pt x="18" y="612"/>
                  </a:lnTo>
                  <a:lnTo>
                    <a:pt x="16" y="611"/>
                  </a:lnTo>
                  <a:lnTo>
                    <a:pt x="15" y="611"/>
                  </a:lnTo>
                  <a:lnTo>
                    <a:pt x="13" y="611"/>
                  </a:lnTo>
                  <a:lnTo>
                    <a:pt x="11" y="611"/>
                  </a:lnTo>
                  <a:lnTo>
                    <a:pt x="10" y="611"/>
                  </a:lnTo>
                  <a:lnTo>
                    <a:pt x="8" y="611"/>
                  </a:lnTo>
                  <a:lnTo>
                    <a:pt x="7" y="610"/>
                  </a:lnTo>
                  <a:lnTo>
                    <a:pt x="6" y="608"/>
                  </a:lnTo>
                  <a:lnTo>
                    <a:pt x="0" y="601"/>
                  </a:lnTo>
                  <a:lnTo>
                    <a:pt x="13" y="597"/>
                  </a:lnTo>
                  <a:lnTo>
                    <a:pt x="17" y="597"/>
                  </a:lnTo>
                  <a:lnTo>
                    <a:pt x="19" y="597"/>
                  </a:lnTo>
                  <a:lnTo>
                    <a:pt x="21" y="596"/>
                  </a:lnTo>
                  <a:lnTo>
                    <a:pt x="24" y="594"/>
                  </a:lnTo>
                  <a:lnTo>
                    <a:pt x="26" y="593"/>
                  </a:lnTo>
                  <a:lnTo>
                    <a:pt x="27" y="593"/>
                  </a:lnTo>
                  <a:lnTo>
                    <a:pt x="34" y="591"/>
                  </a:lnTo>
                  <a:lnTo>
                    <a:pt x="35" y="590"/>
                  </a:lnTo>
                  <a:lnTo>
                    <a:pt x="36" y="591"/>
                  </a:lnTo>
                  <a:lnTo>
                    <a:pt x="38" y="591"/>
                  </a:lnTo>
                  <a:lnTo>
                    <a:pt x="39" y="592"/>
                  </a:lnTo>
                  <a:lnTo>
                    <a:pt x="48" y="595"/>
                  </a:lnTo>
                  <a:lnTo>
                    <a:pt x="53" y="597"/>
                  </a:lnTo>
                  <a:lnTo>
                    <a:pt x="54" y="596"/>
                  </a:lnTo>
                  <a:lnTo>
                    <a:pt x="57" y="594"/>
                  </a:lnTo>
                  <a:lnTo>
                    <a:pt x="58" y="594"/>
                  </a:lnTo>
                  <a:lnTo>
                    <a:pt x="58" y="586"/>
                  </a:lnTo>
                  <a:lnTo>
                    <a:pt x="58" y="585"/>
                  </a:lnTo>
                  <a:lnTo>
                    <a:pt x="58" y="585"/>
                  </a:lnTo>
                  <a:lnTo>
                    <a:pt x="56" y="579"/>
                  </a:lnTo>
                  <a:lnTo>
                    <a:pt x="55" y="577"/>
                  </a:lnTo>
                  <a:lnTo>
                    <a:pt x="51" y="553"/>
                  </a:lnTo>
                  <a:lnTo>
                    <a:pt x="51" y="546"/>
                  </a:lnTo>
                  <a:lnTo>
                    <a:pt x="54" y="538"/>
                  </a:lnTo>
                  <a:lnTo>
                    <a:pt x="42" y="532"/>
                  </a:lnTo>
                  <a:lnTo>
                    <a:pt x="41" y="532"/>
                  </a:lnTo>
                  <a:lnTo>
                    <a:pt x="40" y="532"/>
                  </a:lnTo>
                  <a:lnTo>
                    <a:pt x="38" y="531"/>
                  </a:lnTo>
                  <a:lnTo>
                    <a:pt x="37" y="531"/>
                  </a:lnTo>
                  <a:lnTo>
                    <a:pt x="36" y="531"/>
                  </a:lnTo>
                  <a:lnTo>
                    <a:pt x="30" y="533"/>
                  </a:lnTo>
                  <a:lnTo>
                    <a:pt x="29" y="533"/>
                  </a:lnTo>
                  <a:lnTo>
                    <a:pt x="28" y="533"/>
                  </a:lnTo>
                  <a:lnTo>
                    <a:pt x="28" y="533"/>
                  </a:lnTo>
                  <a:lnTo>
                    <a:pt x="27" y="534"/>
                  </a:lnTo>
                  <a:lnTo>
                    <a:pt x="26" y="534"/>
                  </a:lnTo>
                  <a:lnTo>
                    <a:pt x="25" y="536"/>
                  </a:lnTo>
                  <a:lnTo>
                    <a:pt x="23" y="534"/>
                  </a:lnTo>
                  <a:lnTo>
                    <a:pt x="22" y="534"/>
                  </a:lnTo>
                  <a:lnTo>
                    <a:pt x="21" y="532"/>
                  </a:lnTo>
                  <a:lnTo>
                    <a:pt x="21" y="532"/>
                  </a:lnTo>
                  <a:lnTo>
                    <a:pt x="21" y="531"/>
                  </a:lnTo>
                  <a:lnTo>
                    <a:pt x="20" y="526"/>
                  </a:lnTo>
                  <a:lnTo>
                    <a:pt x="20" y="513"/>
                  </a:lnTo>
                  <a:lnTo>
                    <a:pt x="21" y="513"/>
                  </a:lnTo>
                  <a:lnTo>
                    <a:pt x="22" y="512"/>
                  </a:lnTo>
                  <a:lnTo>
                    <a:pt x="45" y="506"/>
                  </a:lnTo>
                  <a:lnTo>
                    <a:pt x="47" y="506"/>
                  </a:lnTo>
                  <a:lnTo>
                    <a:pt x="48" y="506"/>
                  </a:lnTo>
                  <a:lnTo>
                    <a:pt x="48" y="506"/>
                  </a:lnTo>
                  <a:lnTo>
                    <a:pt x="49" y="506"/>
                  </a:lnTo>
                  <a:lnTo>
                    <a:pt x="49" y="507"/>
                  </a:lnTo>
                  <a:lnTo>
                    <a:pt x="49" y="508"/>
                  </a:lnTo>
                  <a:lnTo>
                    <a:pt x="49" y="509"/>
                  </a:lnTo>
                  <a:lnTo>
                    <a:pt x="53" y="514"/>
                  </a:lnTo>
                  <a:lnTo>
                    <a:pt x="60" y="521"/>
                  </a:lnTo>
                  <a:lnTo>
                    <a:pt x="61" y="522"/>
                  </a:lnTo>
                  <a:lnTo>
                    <a:pt x="61" y="522"/>
                  </a:lnTo>
                  <a:lnTo>
                    <a:pt x="64" y="522"/>
                  </a:lnTo>
                  <a:lnTo>
                    <a:pt x="64" y="522"/>
                  </a:lnTo>
                  <a:lnTo>
                    <a:pt x="67" y="523"/>
                  </a:lnTo>
                  <a:lnTo>
                    <a:pt x="67" y="523"/>
                  </a:lnTo>
                  <a:lnTo>
                    <a:pt x="68" y="522"/>
                  </a:lnTo>
                  <a:lnTo>
                    <a:pt x="69" y="522"/>
                  </a:lnTo>
                  <a:lnTo>
                    <a:pt x="70" y="522"/>
                  </a:lnTo>
                  <a:lnTo>
                    <a:pt x="80" y="519"/>
                  </a:lnTo>
                  <a:lnTo>
                    <a:pt x="84" y="517"/>
                  </a:lnTo>
                  <a:lnTo>
                    <a:pt x="84" y="516"/>
                  </a:lnTo>
                  <a:lnTo>
                    <a:pt x="84" y="516"/>
                  </a:lnTo>
                  <a:lnTo>
                    <a:pt x="83" y="515"/>
                  </a:lnTo>
                  <a:lnTo>
                    <a:pt x="83" y="515"/>
                  </a:lnTo>
                  <a:lnTo>
                    <a:pt x="83" y="514"/>
                  </a:lnTo>
                  <a:lnTo>
                    <a:pt x="83" y="514"/>
                  </a:lnTo>
                  <a:lnTo>
                    <a:pt x="84" y="513"/>
                  </a:lnTo>
                  <a:lnTo>
                    <a:pt x="84" y="512"/>
                  </a:lnTo>
                  <a:lnTo>
                    <a:pt x="84" y="512"/>
                  </a:lnTo>
                  <a:lnTo>
                    <a:pt x="84" y="511"/>
                  </a:lnTo>
                  <a:lnTo>
                    <a:pt x="85" y="511"/>
                  </a:lnTo>
                  <a:lnTo>
                    <a:pt x="86" y="511"/>
                  </a:lnTo>
                  <a:lnTo>
                    <a:pt x="86" y="511"/>
                  </a:lnTo>
                  <a:lnTo>
                    <a:pt x="88" y="511"/>
                  </a:lnTo>
                  <a:lnTo>
                    <a:pt x="89" y="512"/>
                  </a:lnTo>
                  <a:lnTo>
                    <a:pt x="100" y="510"/>
                  </a:lnTo>
                  <a:lnTo>
                    <a:pt x="101" y="510"/>
                  </a:lnTo>
                  <a:lnTo>
                    <a:pt x="102" y="510"/>
                  </a:lnTo>
                  <a:lnTo>
                    <a:pt x="103" y="510"/>
                  </a:lnTo>
                  <a:lnTo>
                    <a:pt x="123" y="511"/>
                  </a:lnTo>
                  <a:lnTo>
                    <a:pt x="141" y="514"/>
                  </a:lnTo>
                  <a:lnTo>
                    <a:pt x="143" y="515"/>
                  </a:lnTo>
                  <a:lnTo>
                    <a:pt x="143" y="515"/>
                  </a:lnTo>
                  <a:lnTo>
                    <a:pt x="144" y="516"/>
                  </a:lnTo>
                  <a:lnTo>
                    <a:pt x="152" y="522"/>
                  </a:lnTo>
                  <a:lnTo>
                    <a:pt x="152" y="523"/>
                  </a:lnTo>
                  <a:lnTo>
                    <a:pt x="153" y="524"/>
                  </a:lnTo>
                  <a:lnTo>
                    <a:pt x="153" y="525"/>
                  </a:lnTo>
                  <a:lnTo>
                    <a:pt x="154" y="526"/>
                  </a:lnTo>
                  <a:lnTo>
                    <a:pt x="155" y="528"/>
                  </a:lnTo>
                  <a:lnTo>
                    <a:pt x="155" y="528"/>
                  </a:lnTo>
                  <a:lnTo>
                    <a:pt x="156" y="529"/>
                  </a:lnTo>
                  <a:lnTo>
                    <a:pt x="157" y="529"/>
                  </a:lnTo>
                  <a:lnTo>
                    <a:pt x="157" y="530"/>
                  </a:lnTo>
                  <a:lnTo>
                    <a:pt x="158" y="530"/>
                  </a:lnTo>
                  <a:lnTo>
                    <a:pt x="160" y="531"/>
                  </a:lnTo>
                  <a:lnTo>
                    <a:pt x="161" y="531"/>
                  </a:lnTo>
                  <a:lnTo>
                    <a:pt x="162" y="531"/>
                  </a:lnTo>
                  <a:lnTo>
                    <a:pt x="166" y="531"/>
                  </a:lnTo>
                  <a:lnTo>
                    <a:pt x="166" y="531"/>
                  </a:lnTo>
                  <a:lnTo>
                    <a:pt x="167" y="530"/>
                  </a:lnTo>
                  <a:lnTo>
                    <a:pt x="170" y="528"/>
                  </a:lnTo>
                  <a:lnTo>
                    <a:pt x="171" y="527"/>
                  </a:lnTo>
                  <a:lnTo>
                    <a:pt x="171" y="526"/>
                  </a:lnTo>
                  <a:lnTo>
                    <a:pt x="174" y="522"/>
                  </a:lnTo>
                  <a:lnTo>
                    <a:pt x="175" y="522"/>
                  </a:lnTo>
                  <a:lnTo>
                    <a:pt x="175" y="521"/>
                  </a:lnTo>
                  <a:lnTo>
                    <a:pt x="175" y="521"/>
                  </a:lnTo>
                  <a:lnTo>
                    <a:pt x="181" y="518"/>
                  </a:lnTo>
                  <a:lnTo>
                    <a:pt x="182" y="516"/>
                  </a:lnTo>
                  <a:lnTo>
                    <a:pt x="182" y="515"/>
                  </a:lnTo>
                  <a:lnTo>
                    <a:pt x="182" y="515"/>
                  </a:lnTo>
                  <a:lnTo>
                    <a:pt x="177" y="509"/>
                  </a:lnTo>
                  <a:lnTo>
                    <a:pt x="177" y="509"/>
                  </a:lnTo>
                  <a:lnTo>
                    <a:pt x="176" y="508"/>
                  </a:lnTo>
                  <a:lnTo>
                    <a:pt x="173" y="495"/>
                  </a:lnTo>
                  <a:lnTo>
                    <a:pt x="173" y="492"/>
                  </a:lnTo>
                  <a:lnTo>
                    <a:pt x="172" y="491"/>
                  </a:lnTo>
                  <a:lnTo>
                    <a:pt x="173" y="490"/>
                  </a:lnTo>
                  <a:lnTo>
                    <a:pt x="173" y="489"/>
                  </a:lnTo>
                  <a:lnTo>
                    <a:pt x="176" y="488"/>
                  </a:lnTo>
                  <a:lnTo>
                    <a:pt x="199" y="475"/>
                  </a:lnTo>
                  <a:lnTo>
                    <a:pt x="200" y="475"/>
                  </a:lnTo>
                  <a:lnTo>
                    <a:pt x="201" y="474"/>
                  </a:lnTo>
                  <a:lnTo>
                    <a:pt x="207" y="472"/>
                  </a:lnTo>
                  <a:lnTo>
                    <a:pt x="209" y="472"/>
                  </a:lnTo>
                  <a:lnTo>
                    <a:pt x="210" y="471"/>
                  </a:lnTo>
                  <a:lnTo>
                    <a:pt x="213" y="470"/>
                  </a:lnTo>
                  <a:lnTo>
                    <a:pt x="214" y="469"/>
                  </a:lnTo>
                  <a:lnTo>
                    <a:pt x="214" y="469"/>
                  </a:lnTo>
                  <a:lnTo>
                    <a:pt x="214" y="469"/>
                  </a:lnTo>
                  <a:lnTo>
                    <a:pt x="215" y="468"/>
                  </a:lnTo>
                  <a:lnTo>
                    <a:pt x="217" y="466"/>
                  </a:lnTo>
                  <a:lnTo>
                    <a:pt x="217" y="466"/>
                  </a:lnTo>
                  <a:lnTo>
                    <a:pt x="218" y="465"/>
                  </a:lnTo>
                  <a:lnTo>
                    <a:pt x="232" y="458"/>
                  </a:lnTo>
                  <a:lnTo>
                    <a:pt x="250" y="452"/>
                  </a:lnTo>
                  <a:lnTo>
                    <a:pt x="251" y="451"/>
                  </a:lnTo>
                  <a:lnTo>
                    <a:pt x="252" y="450"/>
                  </a:lnTo>
                  <a:lnTo>
                    <a:pt x="252" y="449"/>
                  </a:lnTo>
                  <a:lnTo>
                    <a:pt x="252" y="448"/>
                  </a:lnTo>
                  <a:lnTo>
                    <a:pt x="252" y="447"/>
                  </a:lnTo>
                  <a:lnTo>
                    <a:pt x="253" y="445"/>
                  </a:lnTo>
                  <a:lnTo>
                    <a:pt x="252" y="444"/>
                  </a:lnTo>
                  <a:lnTo>
                    <a:pt x="252" y="443"/>
                  </a:lnTo>
                  <a:lnTo>
                    <a:pt x="252" y="442"/>
                  </a:lnTo>
                  <a:lnTo>
                    <a:pt x="252" y="441"/>
                  </a:lnTo>
                  <a:lnTo>
                    <a:pt x="252" y="440"/>
                  </a:lnTo>
                  <a:lnTo>
                    <a:pt x="252" y="440"/>
                  </a:lnTo>
                  <a:lnTo>
                    <a:pt x="254" y="437"/>
                  </a:lnTo>
                  <a:lnTo>
                    <a:pt x="254" y="436"/>
                  </a:lnTo>
                  <a:lnTo>
                    <a:pt x="254" y="436"/>
                  </a:lnTo>
                  <a:lnTo>
                    <a:pt x="257" y="432"/>
                  </a:lnTo>
                  <a:lnTo>
                    <a:pt x="257" y="432"/>
                  </a:lnTo>
                  <a:lnTo>
                    <a:pt x="257" y="431"/>
                  </a:lnTo>
                  <a:lnTo>
                    <a:pt x="258" y="431"/>
                  </a:lnTo>
                  <a:lnTo>
                    <a:pt x="258" y="430"/>
                  </a:lnTo>
                  <a:lnTo>
                    <a:pt x="259" y="430"/>
                  </a:lnTo>
                  <a:lnTo>
                    <a:pt x="260" y="429"/>
                  </a:lnTo>
                  <a:lnTo>
                    <a:pt x="259" y="427"/>
                  </a:lnTo>
                  <a:lnTo>
                    <a:pt x="259" y="425"/>
                  </a:lnTo>
                  <a:lnTo>
                    <a:pt x="259" y="424"/>
                  </a:lnTo>
                  <a:lnTo>
                    <a:pt x="258" y="423"/>
                  </a:lnTo>
                  <a:lnTo>
                    <a:pt x="258" y="422"/>
                  </a:lnTo>
                  <a:lnTo>
                    <a:pt x="258" y="421"/>
                  </a:lnTo>
                  <a:lnTo>
                    <a:pt x="259" y="421"/>
                  </a:lnTo>
                  <a:lnTo>
                    <a:pt x="264" y="407"/>
                  </a:lnTo>
                  <a:lnTo>
                    <a:pt x="267" y="385"/>
                  </a:lnTo>
                  <a:lnTo>
                    <a:pt x="267" y="384"/>
                  </a:lnTo>
                  <a:lnTo>
                    <a:pt x="266" y="383"/>
                  </a:lnTo>
                  <a:lnTo>
                    <a:pt x="266" y="383"/>
                  </a:lnTo>
                  <a:lnTo>
                    <a:pt x="266" y="382"/>
                  </a:lnTo>
                  <a:lnTo>
                    <a:pt x="266" y="381"/>
                  </a:lnTo>
                  <a:lnTo>
                    <a:pt x="273" y="368"/>
                  </a:lnTo>
                  <a:lnTo>
                    <a:pt x="273" y="368"/>
                  </a:lnTo>
                  <a:lnTo>
                    <a:pt x="274" y="367"/>
                  </a:lnTo>
                  <a:lnTo>
                    <a:pt x="274" y="366"/>
                  </a:lnTo>
                  <a:lnTo>
                    <a:pt x="275" y="366"/>
                  </a:lnTo>
                  <a:lnTo>
                    <a:pt x="276" y="365"/>
                  </a:lnTo>
                  <a:lnTo>
                    <a:pt x="280" y="361"/>
                  </a:lnTo>
                  <a:lnTo>
                    <a:pt x="288" y="351"/>
                  </a:lnTo>
                  <a:lnTo>
                    <a:pt x="290" y="348"/>
                  </a:lnTo>
                  <a:lnTo>
                    <a:pt x="293" y="343"/>
                  </a:lnTo>
                  <a:lnTo>
                    <a:pt x="295" y="341"/>
                  </a:lnTo>
                  <a:lnTo>
                    <a:pt x="295" y="341"/>
                  </a:lnTo>
                  <a:lnTo>
                    <a:pt x="296" y="339"/>
                  </a:lnTo>
                  <a:lnTo>
                    <a:pt x="296" y="338"/>
                  </a:lnTo>
                  <a:lnTo>
                    <a:pt x="296" y="338"/>
                  </a:lnTo>
                  <a:lnTo>
                    <a:pt x="297" y="337"/>
                  </a:lnTo>
                  <a:lnTo>
                    <a:pt x="297" y="336"/>
                  </a:lnTo>
                  <a:lnTo>
                    <a:pt x="297" y="336"/>
                  </a:lnTo>
                  <a:lnTo>
                    <a:pt x="299" y="318"/>
                  </a:lnTo>
                  <a:lnTo>
                    <a:pt x="299" y="317"/>
                  </a:lnTo>
                  <a:lnTo>
                    <a:pt x="299" y="316"/>
                  </a:lnTo>
                  <a:lnTo>
                    <a:pt x="298" y="315"/>
                  </a:lnTo>
                  <a:lnTo>
                    <a:pt x="298" y="314"/>
                  </a:lnTo>
                  <a:lnTo>
                    <a:pt x="298" y="313"/>
                  </a:lnTo>
                  <a:lnTo>
                    <a:pt x="297" y="313"/>
                  </a:lnTo>
                  <a:lnTo>
                    <a:pt x="297" y="312"/>
                  </a:lnTo>
                  <a:lnTo>
                    <a:pt x="297" y="311"/>
                  </a:lnTo>
                  <a:lnTo>
                    <a:pt x="296" y="310"/>
                  </a:lnTo>
                  <a:lnTo>
                    <a:pt x="296" y="309"/>
                  </a:lnTo>
                  <a:lnTo>
                    <a:pt x="296" y="300"/>
                  </a:lnTo>
                  <a:lnTo>
                    <a:pt x="296" y="298"/>
                  </a:lnTo>
                  <a:lnTo>
                    <a:pt x="296" y="296"/>
                  </a:lnTo>
                  <a:lnTo>
                    <a:pt x="297" y="295"/>
                  </a:lnTo>
                  <a:lnTo>
                    <a:pt x="297" y="294"/>
                  </a:lnTo>
                  <a:lnTo>
                    <a:pt x="298" y="294"/>
                  </a:lnTo>
                  <a:lnTo>
                    <a:pt x="298" y="293"/>
                  </a:lnTo>
                  <a:lnTo>
                    <a:pt x="298" y="293"/>
                  </a:lnTo>
                  <a:lnTo>
                    <a:pt x="299" y="291"/>
                  </a:lnTo>
                  <a:lnTo>
                    <a:pt x="299" y="290"/>
                  </a:lnTo>
                  <a:lnTo>
                    <a:pt x="300" y="288"/>
                  </a:lnTo>
                  <a:lnTo>
                    <a:pt x="300" y="288"/>
                  </a:lnTo>
                  <a:lnTo>
                    <a:pt x="300" y="287"/>
                  </a:lnTo>
                  <a:lnTo>
                    <a:pt x="300" y="286"/>
                  </a:lnTo>
                  <a:lnTo>
                    <a:pt x="300" y="284"/>
                  </a:lnTo>
                  <a:lnTo>
                    <a:pt x="300" y="284"/>
                  </a:lnTo>
                  <a:lnTo>
                    <a:pt x="290" y="260"/>
                  </a:lnTo>
                  <a:lnTo>
                    <a:pt x="289" y="258"/>
                  </a:lnTo>
                  <a:lnTo>
                    <a:pt x="289" y="258"/>
                  </a:lnTo>
                  <a:lnTo>
                    <a:pt x="288" y="257"/>
                  </a:lnTo>
                  <a:lnTo>
                    <a:pt x="286" y="255"/>
                  </a:lnTo>
                  <a:lnTo>
                    <a:pt x="285" y="255"/>
                  </a:lnTo>
                  <a:lnTo>
                    <a:pt x="283" y="255"/>
                  </a:lnTo>
                  <a:lnTo>
                    <a:pt x="281" y="254"/>
                  </a:lnTo>
                  <a:lnTo>
                    <a:pt x="281" y="254"/>
                  </a:lnTo>
                  <a:lnTo>
                    <a:pt x="280" y="253"/>
                  </a:lnTo>
                  <a:lnTo>
                    <a:pt x="280" y="253"/>
                  </a:lnTo>
                  <a:lnTo>
                    <a:pt x="278" y="243"/>
                  </a:lnTo>
                  <a:lnTo>
                    <a:pt x="278" y="243"/>
                  </a:lnTo>
                  <a:lnTo>
                    <a:pt x="278" y="243"/>
                  </a:lnTo>
                  <a:lnTo>
                    <a:pt x="278" y="242"/>
                  </a:lnTo>
                  <a:lnTo>
                    <a:pt x="278" y="242"/>
                  </a:lnTo>
                  <a:lnTo>
                    <a:pt x="278" y="241"/>
                  </a:lnTo>
                  <a:lnTo>
                    <a:pt x="278" y="240"/>
                  </a:lnTo>
                  <a:lnTo>
                    <a:pt x="278" y="240"/>
                  </a:lnTo>
                  <a:lnTo>
                    <a:pt x="279" y="239"/>
                  </a:lnTo>
                  <a:lnTo>
                    <a:pt x="281" y="235"/>
                  </a:lnTo>
                  <a:lnTo>
                    <a:pt x="283" y="228"/>
                  </a:lnTo>
                  <a:lnTo>
                    <a:pt x="284" y="228"/>
                  </a:lnTo>
                  <a:lnTo>
                    <a:pt x="283" y="227"/>
                  </a:lnTo>
                  <a:lnTo>
                    <a:pt x="283" y="227"/>
                  </a:lnTo>
                  <a:lnTo>
                    <a:pt x="283" y="227"/>
                  </a:lnTo>
                  <a:lnTo>
                    <a:pt x="273" y="217"/>
                  </a:lnTo>
                  <a:lnTo>
                    <a:pt x="271" y="216"/>
                  </a:lnTo>
                  <a:lnTo>
                    <a:pt x="271" y="216"/>
                  </a:lnTo>
                  <a:lnTo>
                    <a:pt x="270" y="216"/>
                  </a:lnTo>
                  <a:lnTo>
                    <a:pt x="269" y="216"/>
                  </a:lnTo>
                  <a:lnTo>
                    <a:pt x="268" y="215"/>
                  </a:lnTo>
                  <a:lnTo>
                    <a:pt x="266" y="214"/>
                  </a:lnTo>
                  <a:lnTo>
                    <a:pt x="266" y="213"/>
                  </a:lnTo>
                  <a:lnTo>
                    <a:pt x="265" y="212"/>
                  </a:lnTo>
                  <a:lnTo>
                    <a:pt x="263" y="204"/>
                  </a:lnTo>
                  <a:lnTo>
                    <a:pt x="262" y="199"/>
                  </a:lnTo>
                  <a:lnTo>
                    <a:pt x="258" y="190"/>
                  </a:lnTo>
                  <a:lnTo>
                    <a:pt x="257" y="190"/>
                  </a:lnTo>
                  <a:lnTo>
                    <a:pt x="252" y="185"/>
                  </a:lnTo>
                  <a:lnTo>
                    <a:pt x="253" y="182"/>
                  </a:lnTo>
                  <a:lnTo>
                    <a:pt x="252" y="176"/>
                  </a:lnTo>
                  <a:lnTo>
                    <a:pt x="251" y="165"/>
                  </a:lnTo>
                  <a:lnTo>
                    <a:pt x="250" y="165"/>
                  </a:lnTo>
                  <a:lnTo>
                    <a:pt x="250" y="165"/>
                  </a:lnTo>
                  <a:lnTo>
                    <a:pt x="249" y="164"/>
                  </a:lnTo>
                  <a:lnTo>
                    <a:pt x="248" y="164"/>
                  </a:lnTo>
                  <a:lnTo>
                    <a:pt x="248" y="164"/>
                  </a:lnTo>
                  <a:lnTo>
                    <a:pt x="247" y="163"/>
                  </a:lnTo>
                  <a:lnTo>
                    <a:pt x="247" y="162"/>
                  </a:lnTo>
                  <a:lnTo>
                    <a:pt x="246" y="161"/>
                  </a:lnTo>
                  <a:lnTo>
                    <a:pt x="246" y="160"/>
                  </a:lnTo>
                  <a:lnTo>
                    <a:pt x="246" y="159"/>
                  </a:lnTo>
                  <a:lnTo>
                    <a:pt x="246" y="157"/>
                  </a:lnTo>
                  <a:lnTo>
                    <a:pt x="247" y="156"/>
                  </a:lnTo>
                  <a:lnTo>
                    <a:pt x="248" y="155"/>
                  </a:lnTo>
                  <a:lnTo>
                    <a:pt x="249" y="154"/>
                  </a:lnTo>
                  <a:lnTo>
                    <a:pt x="251" y="153"/>
                  </a:lnTo>
                  <a:lnTo>
                    <a:pt x="253" y="152"/>
                  </a:lnTo>
                  <a:lnTo>
                    <a:pt x="254" y="152"/>
                  </a:lnTo>
                  <a:lnTo>
                    <a:pt x="255" y="152"/>
                  </a:lnTo>
                  <a:lnTo>
                    <a:pt x="255" y="152"/>
                  </a:lnTo>
                  <a:lnTo>
                    <a:pt x="256" y="152"/>
                  </a:lnTo>
                  <a:lnTo>
                    <a:pt x="257" y="152"/>
                  </a:lnTo>
                  <a:lnTo>
                    <a:pt x="259" y="151"/>
                  </a:lnTo>
                  <a:lnTo>
                    <a:pt x="264" y="145"/>
                  </a:lnTo>
                  <a:lnTo>
                    <a:pt x="264" y="144"/>
                  </a:lnTo>
                  <a:lnTo>
                    <a:pt x="266" y="141"/>
                  </a:lnTo>
                  <a:lnTo>
                    <a:pt x="266" y="140"/>
                  </a:lnTo>
                  <a:lnTo>
                    <a:pt x="266" y="138"/>
                  </a:lnTo>
                  <a:lnTo>
                    <a:pt x="266" y="136"/>
                  </a:lnTo>
                  <a:lnTo>
                    <a:pt x="267" y="134"/>
                  </a:lnTo>
                  <a:lnTo>
                    <a:pt x="270" y="127"/>
                  </a:lnTo>
                  <a:lnTo>
                    <a:pt x="270" y="126"/>
                  </a:lnTo>
                  <a:lnTo>
                    <a:pt x="271" y="125"/>
                  </a:lnTo>
                  <a:lnTo>
                    <a:pt x="272" y="125"/>
                  </a:lnTo>
                  <a:lnTo>
                    <a:pt x="273" y="123"/>
                  </a:lnTo>
                  <a:lnTo>
                    <a:pt x="274" y="123"/>
                  </a:lnTo>
                  <a:lnTo>
                    <a:pt x="275" y="123"/>
                  </a:lnTo>
                  <a:lnTo>
                    <a:pt x="276" y="123"/>
                  </a:lnTo>
                  <a:lnTo>
                    <a:pt x="281" y="120"/>
                  </a:lnTo>
                  <a:lnTo>
                    <a:pt x="288" y="115"/>
                  </a:lnTo>
                  <a:lnTo>
                    <a:pt x="289" y="115"/>
                  </a:lnTo>
                  <a:lnTo>
                    <a:pt x="289" y="114"/>
                  </a:lnTo>
                  <a:lnTo>
                    <a:pt x="290" y="113"/>
                  </a:lnTo>
                  <a:lnTo>
                    <a:pt x="292" y="111"/>
                  </a:lnTo>
                  <a:lnTo>
                    <a:pt x="297" y="108"/>
                  </a:lnTo>
                  <a:lnTo>
                    <a:pt x="305" y="105"/>
                  </a:lnTo>
                  <a:lnTo>
                    <a:pt x="306" y="104"/>
                  </a:lnTo>
                  <a:lnTo>
                    <a:pt x="307" y="104"/>
                  </a:lnTo>
                  <a:lnTo>
                    <a:pt x="312" y="105"/>
                  </a:lnTo>
                  <a:lnTo>
                    <a:pt x="333" y="106"/>
                  </a:lnTo>
                  <a:lnTo>
                    <a:pt x="334" y="106"/>
                  </a:lnTo>
                  <a:lnTo>
                    <a:pt x="339" y="103"/>
                  </a:lnTo>
                  <a:lnTo>
                    <a:pt x="343" y="101"/>
                  </a:lnTo>
                  <a:lnTo>
                    <a:pt x="347" y="100"/>
                  </a:lnTo>
                  <a:lnTo>
                    <a:pt x="347" y="99"/>
                  </a:lnTo>
                  <a:lnTo>
                    <a:pt x="349" y="100"/>
                  </a:lnTo>
                  <a:lnTo>
                    <a:pt x="350" y="100"/>
                  </a:lnTo>
                  <a:lnTo>
                    <a:pt x="351" y="100"/>
                  </a:lnTo>
                  <a:lnTo>
                    <a:pt x="352" y="100"/>
                  </a:lnTo>
                  <a:lnTo>
                    <a:pt x="365" y="103"/>
                  </a:lnTo>
                  <a:lnTo>
                    <a:pt x="374" y="111"/>
                  </a:lnTo>
                  <a:lnTo>
                    <a:pt x="375" y="111"/>
                  </a:lnTo>
                  <a:lnTo>
                    <a:pt x="388" y="114"/>
                  </a:lnTo>
                  <a:lnTo>
                    <a:pt x="395" y="114"/>
                  </a:lnTo>
                  <a:lnTo>
                    <a:pt x="415" y="114"/>
                  </a:lnTo>
                  <a:lnTo>
                    <a:pt x="425" y="111"/>
                  </a:lnTo>
                  <a:lnTo>
                    <a:pt x="426" y="110"/>
                  </a:lnTo>
                  <a:lnTo>
                    <a:pt x="427" y="110"/>
                  </a:lnTo>
                  <a:lnTo>
                    <a:pt x="433" y="115"/>
                  </a:lnTo>
                  <a:lnTo>
                    <a:pt x="440" y="115"/>
                  </a:lnTo>
                  <a:lnTo>
                    <a:pt x="484" y="106"/>
                  </a:lnTo>
                  <a:lnTo>
                    <a:pt x="495" y="99"/>
                  </a:lnTo>
                  <a:lnTo>
                    <a:pt x="495" y="97"/>
                  </a:lnTo>
                  <a:lnTo>
                    <a:pt x="495" y="97"/>
                  </a:lnTo>
                  <a:lnTo>
                    <a:pt x="495" y="96"/>
                  </a:lnTo>
                  <a:lnTo>
                    <a:pt x="495" y="96"/>
                  </a:lnTo>
                  <a:lnTo>
                    <a:pt x="495" y="95"/>
                  </a:lnTo>
                  <a:lnTo>
                    <a:pt x="495" y="95"/>
                  </a:lnTo>
                  <a:lnTo>
                    <a:pt x="495" y="94"/>
                  </a:lnTo>
                  <a:lnTo>
                    <a:pt x="500" y="88"/>
                  </a:lnTo>
                  <a:lnTo>
                    <a:pt x="509" y="86"/>
                  </a:lnTo>
                  <a:lnTo>
                    <a:pt x="510" y="86"/>
                  </a:lnTo>
                  <a:lnTo>
                    <a:pt x="517" y="86"/>
                  </a:lnTo>
                  <a:lnTo>
                    <a:pt x="518" y="86"/>
                  </a:lnTo>
                  <a:lnTo>
                    <a:pt x="519" y="86"/>
                  </a:lnTo>
                  <a:lnTo>
                    <a:pt x="525" y="87"/>
                  </a:lnTo>
                  <a:lnTo>
                    <a:pt x="527" y="88"/>
                  </a:lnTo>
                  <a:lnTo>
                    <a:pt x="529" y="88"/>
                  </a:lnTo>
                  <a:lnTo>
                    <a:pt x="530" y="88"/>
                  </a:lnTo>
                  <a:lnTo>
                    <a:pt x="531" y="89"/>
                  </a:lnTo>
                  <a:lnTo>
                    <a:pt x="549" y="107"/>
                  </a:lnTo>
                  <a:lnTo>
                    <a:pt x="550" y="108"/>
                  </a:lnTo>
                  <a:lnTo>
                    <a:pt x="551" y="109"/>
                  </a:lnTo>
                  <a:lnTo>
                    <a:pt x="551" y="110"/>
                  </a:lnTo>
                  <a:lnTo>
                    <a:pt x="552" y="111"/>
                  </a:lnTo>
                  <a:lnTo>
                    <a:pt x="552" y="111"/>
                  </a:lnTo>
                  <a:lnTo>
                    <a:pt x="553" y="112"/>
                  </a:lnTo>
                  <a:lnTo>
                    <a:pt x="553" y="112"/>
                  </a:lnTo>
                  <a:lnTo>
                    <a:pt x="554" y="112"/>
                  </a:lnTo>
                  <a:lnTo>
                    <a:pt x="555" y="112"/>
                  </a:lnTo>
                  <a:lnTo>
                    <a:pt x="557" y="111"/>
                  </a:lnTo>
                  <a:lnTo>
                    <a:pt x="558" y="110"/>
                  </a:lnTo>
                  <a:lnTo>
                    <a:pt x="562" y="105"/>
                  </a:lnTo>
                  <a:lnTo>
                    <a:pt x="571" y="100"/>
                  </a:lnTo>
                  <a:lnTo>
                    <a:pt x="571" y="99"/>
                  </a:lnTo>
                  <a:lnTo>
                    <a:pt x="578" y="97"/>
                  </a:lnTo>
                  <a:lnTo>
                    <a:pt x="579" y="97"/>
                  </a:lnTo>
                  <a:lnTo>
                    <a:pt x="580" y="97"/>
                  </a:lnTo>
                  <a:lnTo>
                    <a:pt x="580" y="98"/>
                  </a:lnTo>
                  <a:lnTo>
                    <a:pt x="580" y="99"/>
                  </a:lnTo>
                  <a:lnTo>
                    <a:pt x="580" y="100"/>
                  </a:lnTo>
                  <a:lnTo>
                    <a:pt x="580" y="100"/>
                  </a:lnTo>
                  <a:lnTo>
                    <a:pt x="580" y="101"/>
                  </a:lnTo>
                  <a:lnTo>
                    <a:pt x="580" y="101"/>
                  </a:lnTo>
                  <a:lnTo>
                    <a:pt x="581" y="102"/>
                  </a:lnTo>
                  <a:lnTo>
                    <a:pt x="581" y="102"/>
                  </a:lnTo>
                  <a:lnTo>
                    <a:pt x="583" y="102"/>
                  </a:lnTo>
                  <a:lnTo>
                    <a:pt x="584" y="101"/>
                  </a:lnTo>
                  <a:lnTo>
                    <a:pt x="590" y="97"/>
                  </a:lnTo>
                  <a:lnTo>
                    <a:pt x="591" y="97"/>
                  </a:lnTo>
                  <a:lnTo>
                    <a:pt x="593" y="95"/>
                  </a:lnTo>
                  <a:lnTo>
                    <a:pt x="593" y="94"/>
                  </a:lnTo>
                  <a:lnTo>
                    <a:pt x="594" y="93"/>
                  </a:lnTo>
                  <a:lnTo>
                    <a:pt x="596" y="86"/>
                  </a:lnTo>
                  <a:lnTo>
                    <a:pt x="599" y="74"/>
                  </a:lnTo>
                  <a:lnTo>
                    <a:pt x="599" y="73"/>
                  </a:lnTo>
                  <a:lnTo>
                    <a:pt x="599" y="72"/>
                  </a:lnTo>
                  <a:lnTo>
                    <a:pt x="600" y="59"/>
                  </a:lnTo>
                  <a:lnTo>
                    <a:pt x="603" y="54"/>
                  </a:lnTo>
                  <a:lnTo>
                    <a:pt x="608" y="48"/>
                  </a:lnTo>
                  <a:lnTo>
                    <a:pt x="609" y="48"/>
                  </a:lnTo>
                  <a:lnTo>
                    <a:pt x="611" y="46"/>
                  </a:lnTo>
                  <a:lnTo>
                    <a:pt x="612" y="45"/>
                  </a:lnTo>
                  <a:lnTo>
                    <a:pt x="613" y="45"/>
                  </a:lnTo>
                  <a:lnTo>
                    <a:pt x="619" y="44"/>
                  </a:lnTo>
                  <a:lnTo>
                    <a:pt x="626" y="44"/>
                  </a:lnTo>
                  <a:lnTo>
                    <a:pt x="631" y="34"/>
                  </a:lnTo>
                  <a:lnTo>
                    <a:pt x="631" y="33"/>
                  </a:lnTo>
                  <a:lnTo>
                    <a:pt x="631" y="32"/>
                  </a:lnTo>
                  <a:lnTo>
                    <a:pt x="631" y="30"/>
                  </a:lnTo>
                  <a:lnTo>
                    <a:pt x="631" y="27"/>
                  </a:lnTo>
                  <a:lnTo>
                    <a:pt x="631" y="26"/>
                  </a:lnTo>
                  <a:lnTo>
                    <a:pt x="632" y="25"/>
                  </a:lnTo>
                  <a:lnTo>
                    <a:pt x="633" y="24"/>
                  </a:lnTo>
                  <a:lnTo>
                    <a:pt x="634" y="23"/>
                  </a:lnTo>
                  <a:lnTo>
                    <a:pt x="636" y="22"/>
                  </a:lnTo>
                  <a:lnTo>
                    <a:pt x="637" y="21"/>
                  </a:lnTo>
                  <a:lnTo>
                    <a:pt x="638" y="21"/>
                  </a:lnTo>
                  <a:lnTo>
                    <a:pt x="640" y="21"/>
                  </a:lnTo>
                  <a:lnTo>
                    <a:pt x="641" y="21"/>
                  </a:lnTo>
                  <a:lnTo>
                    <a:pt x="642" y="21"/>
                  </a:lnTo>
                  <a:lnTo>
                    <a:pt x="644" y="22"/>
                  </a:lnTo>
                  <a:lnTo>
                    <a:pt x="644" y="23"/>
                  </a:lnTo>
                  <a:lnTo>
                    <a:pt x="644" y="23"/>
                  </a:lnTo>
                  <a:lnTo>
                    <a:pt x="644" y="25"/>
                  </a:lnTo>
                  <a:lnTo>
                    <a:pt x="644" y="25"/>
                  </a:lnTo>
                  <a:lnTo>
                    <a:pt x="644" y="25"/>
                  </a:lnTo>
                  <a:lnTo>
                    <a:pt x="644" y="25"/>
                  </a:lnTo>
                  <a:lnTo>
                    <a:pt x="654" y="28"/>
                  </a:lnTo>
                  <a:lnTo>
                    <a:pt x="667" y="17"/>
                  </a:lnTo>
                  <a:lnTo>
                    <a:pt x="668" y="17"/>
                  </a:lnTo>
                  <a:lnTo>
                    <a:pt x="677" y="17"/>
                  </a:lnTo>
                  <a:lnTo>
                    <a:pt x="678" y="17"/>
                  </a:lnTo>
                  <a:lnTo>
                    <a:pt x="679" y="16"/>
                  </a:lnTo>
                  <a:lnTo>
                    <a:pt x="679" y="15"/>
                  </a:lnTo>
                  <a:lnTo>
                    <a:pt x="680" y="15"/>
                  </a:lnTo>
                  <a:lnTo>
                    <a:pt x="680" y="14"/>
                  </a:lnTo>
                  <a:lnTo>
                    <a:pt x="683" y="7"/>
                  </a:lnTo>
                  <a:lnTo>
                    <a:pt x="683" y="6"/>
                  </a:lnTo>
                  <a:lnTo>
                    <a:pt x="684" y="4"/>
                  </a:lnTo>
                  <a:lnTo>
                    <a:pt x="684" y="2"/>
                  </a:lnTo>
                  <a:lnTo>
                    <a:pt x="684" y="0"/>
                  </a:lnTo>
                  <a:lnTo>
                    <a:pt x="698" y="4"/>
                  </a:lnTo>
                  <a:lnTo>
                    <a:pt x="700" y="6"/>
                  </a:lnTo>
                  <a:lnTo>
                    <a:pt x="701" y="7"/>
                  </a:lnTo>
                  <a:lnTo>
                    <a:pt x="702" y="9"/>
                  </a:lnTo>
                  <a:lnTo>
                    <a:pt x="708" y="17"/>
                  </a:lnTo>
                  <a:lnTo>
                    <a:pt x="715" y="26"/>
                  </a:lnTo>
                  <a:lnTo>
                    <a:pt x="716" y="27"/>
                  </a:lnTo>
                  <a:lnTo>
                    <a:pt x="717" y="28"/>
                  </a:lnTo>
                  <a:lnTo>
                    <a:pt x="718" y="28"/>
                  </a:lnTo>
                  <a:lnTo>
                    <a:pt x="718" y="28"/>
                  </a:lnTo>
                  <a:lnTo>
                    <a:pt x="723" y="25"/>
                  </a:lnTo>
                  <a:lnTo>
                    <a:pt x="724" y="24"/>
                  </a:lnTo>
                  <a:lnTo>
                    <a:pt x="725" y="23"/>
                  </a:lnTo>
                  <a:lnTo>
                    <a:pt x="726" y="22"/>
                  </a:lnTo>
                  <a:lnTo>
                    <a:pt x="727" y="21"/>
                  </a:lnTo>
                  <a:lnTo>
                    <a:pt x="735" y="28"/>
                  </a:lnTo>
                  <a:lnTo>
                    <a:pt x="741" y="32"/>
                  </a:lnTo>
                  <a:lnTo>
                    <a:pt x="741" y="33"/>
                  </a:lnTo>
                  <a:lnTo>
                    <a:pt x="741" y="33"/>
                  </a:lnTo>
                  <a:lnTo>
                    <a:pt x="748" y="39"/>
                  </a:lnTo>
                  <a:lnTo>
                    <a:pt x="754" y="45"/>
                  </a:lnTo>
                  <a:lnTo>
                    <a:pt x="757" y="46"/>
                  </a:lnTo>
                  <a:lnTo>
                    <a:pt x="772" y="49"/>
                  </a:lnTo>
                  <a:lnTo>
                    <a:pt x="779" y="40"/>
                  </a:lnTo>
                  <a:lnTo>
                    <a:pt x="785" y="41"/>
                  </a:lnTo>
                  <a:lnTo>
                    <a:pt x="800" y="43"/>
                  </a:lnTo>
                  <a:lnTo>
                    <a:pt x="807" y="53"/>
                  </a:lnTo>
                  <a:lnTo>
                    <a:pt x="808" y="55"/>
                  </a:lnTo>
                  <a:lnTo>
                    <a:pt x="810" y="60"/>
                  </a:lnTo>
                  <a:lnTo>
                    <a:pt x="811" y="61"/>
                  </a:lnTo>
                  <a:lnTo>
                    <a:pt x="811" y="62"/>
                  </a:lnTo>
                  <a:lnTo>
                    <a:pt x="811" y="64"/>
                  </a:lnTo>
                  <a:lnTo>
                    <a:pt x="810" y="66"/>
                  </a:lnTo>
                  <a:lnTo>
                    <a:pt x="809" y="67"/>
                  </a:lnTo>
                  <a:lnTo>
                    <a:pt x="808" y="69"/>
                  </a:lnTo>
                  <a:lnTo>
                    <a:pt x="804" y="75"/>
                  </a:lnTo>
                  <a:lnTo>
                    <a:pt x="812" y="74"/>
                  </a:lnTo>
                  <a:lnTo>
                    <a:pt x="834" y="71"/>
                  </a:lnTo>
                  <a:lnTo>
                    <a:pt x="835" y="71"/>
                  </a:lnTo>
                  <a:lnTo>
                    <a:pt x="836" y="72"/>
                  </a:lnTo>
                  <a:lnTo>
                    <a:pt x="837" y="73"/>
                  </a:lnTo>
                  <a:lnTo>
                    <a:pt x="843" y="79"/>
                  </a:lnTo>
                  <a:lnTo>
                    <a:pt x="844" y="79"/>
                  </a:lnTo>
                  <a:lnTo>
                    <a:pt x="845" y="84"/>
                  </a:lnTo>
                  <a:lnTo>
                    <a:pt x="843" y="90"/>
                  </a:lnTo>
                  <a:lnTo>
                    <a:pt x="842" y="91"/>
                  </a:lnTo>
                  <a:lnTo>
                    <a:pt x="841" y="93"/>
                  </a:lnTo>
                  <a:lnTo>
                    <a:pt x="844" y="100"/>
                  </a:lnTo>
                  <a:lnTo>
                    <a:pt x="850" y="108"/>
                  </a:lnTo>
                  <a:lnTo>
                    <a:pt x="858" y="120"/>
                  </a:lnTo>
                  <a:lnTo>
                    <a:pt x="870" y="140"/>
                  </a:lnTo>
                  <a:lnTo>
                    <a:pt x="870" y="140"/>
                  </a:lnTo>
                  <a:lnTo>
                    <a:pt x="871" y="140"/>
                  </a:lnTo>
                  <a:lnTo>
                    <a:pt x="871" y="141"/>
                  </a:lnTo>
                  <a:lnTo>
                    <a:pt x="874" y="139"/>
                  </a:lnTo>
                  <a:lnTo>
                    <a:pt x="875" y="138"/>
                  </a:lnTo>
                  <a:lnTo>
                    <a:pt x="879" y="133"/>
                  </a:lnTo>
                  <a:lnTo>
                    <a:pt x="880" y="130"/>
                  </a:lnTo>
                  <a:lnTo>
                    <a:pt x="881" y="130"/>
                  </a:lnTo>
                  <a:lnTo>
                    <a:pt x="881" y="130"/>
                  </a:lnTo>
                  <a:lnTo>
                    <a:pt x="902" y="142"/>
                  </a:lnTo>
                  <a:lnTo>
                    <a:pt x="925" y="163"/>
                  </a:lnTo>
                  <a:lnTo>
                    <a:pt x="926" y="163"/>
                  </a:lnTo>
                  <a:lnTo>
                    <a:pt x="926" y="164"/>
                  </a:lnTo>
                  <a:lnTo>
                    <a:pt x="929" y="167"/>
                  </a:lnTo>
                  <a:lnTo>
                    <a:pt x="929" y="167"/>
                  </a:lnTo>
                  <a:lnTo>
                    <a:pt x="929" y="167"/>
                  </a:lnTo>
                  <a:lnTo>
                    <a:pt x="930" y="169"/>
                  </a:lnTo>
                  <a:lnTo>
                    <a:pt x="930" y="170"/>
                  </a:lnTo>
                  <a:lnTo>
                    <a:pt x="929" y="171"/>
                  </a:lnTo>
                  <a:lnTo>
                    <a:pt x="929" y="179"/>
                  </a:lnTo>
                  <a:lnTo>
                    <a:pt x="930" y="181"/>
                  </a:lnTo>
                  <a:lnTo>
                    <a:pt x="920" y="183"/>
                  </a:lnTo>
                  <a:lnTo>
                    <a:pt x="917" y="185"/>
                  </a:lnTo>
                  <a:lnTo>
                    <a:pt x="916" y="186"/>
                  </a:lnTo>
                  <a:lnTo>
                    <a:pt x="914" y="189"/>
                  </a:lnTo>
                  <a:lnTo>
                    <a:pt x="914" y="190"/>
                  </a:lnTo>
                  <a:lnTo>
                    <a:pt x="914" y="191"/>
                  </a:lnTo>
                  <a:lnTo>
                    <a:pt x="914" y="202"/>
                  </a:lnTo>
                  <a:lnTo>
                    <a:pt x="914" y="208"/>
                  </a:lnTo>
                  <a:lnTo>
                    <a:pt x="915" y="213"/>
                  </a:lnTo>
                  <a:lnTo>
                    <a:pt x="916" y="214"/>
                  </a:lnTo>
                  <a:lnTo>
                    <a:pt x="916" y="215"/>
                  </a:lnTo>
                  <a:lnTo>
                    <a:pt x="917" y="216"/>
                  </a:lnTo>
                  <a:lnTo>
                    <a:pt x="917" y="217"/>
                  </a:lnTo>
                  <a:lnTo>
                    <a:pt x="918" y="218"/>
                  </a:lnTo>
                  <a:lnTo>
                    <a:pt x="921" y="223"/>
                  </a:lnTo>
                  <a:lnTo>
                    <a:pt x="923" y="235"/>
                  </a:lnTo>
                  <a:lnTo>
                    <a:pt x="923" y="236"/>
                  </a:lnTo>
                  <a:lnTo>
                    <a:pt x="917" y="249"/>
                  </a:lnTo>
                  <a:lnTo>
                    <a:pt x="915" y="253"/>
                  </a:lnTo>
                  <a:lnTo>
                    <a:pt x="913" y="257"/>
                  </a:lnTo>
                  <a:lnTo>
                    <a:pt x="912" y="258"/>
                  </a:lnTo>
                  <a:lnTo>
                    <a:pt x="912" y="259"/>
                  </a:lnTo>
                  <a:lnTo>
                    <a:pt x="911" y="259"/>
                  </a:lnTo>
                  <a:lnTo>
                    <a:pt x="910" y="261"/>
                  </a:lnTo>
                  <a:lnTo>
                    <a:pt x="909" y="262"/>
                  </a:lnTo>
                  <a:lnTo>
                    <a:pt x="907" y="264"/>
                  </a:lnTo>
                  <a:lnTo>
                    <a:pt x="897" y="279"/>
                  </a:lnTo>
                  <a:lnTo>
                    <a:pt x="897" y="280"/>
                  </a:lnTo>
                  <a:lnTo>
                    <a:pt x="896" y="282"/>
                  </a:lnTo>
                  <a:lnTo>
                    <a:pt x="895" y="285"/>
                  </a:lnTo>
                  <a:lnTo>
                    <a:pt x="895" y="285"/>
                  </a:lnTo>
                  <a:lnTo>
                    <a:pt x="888" y="289"/>
                  </a:lnTo>
                  <a:lnTo>
                    <a:pt x="880" y="290"/>
                  </a:lnTo>
                  <a:lnTo>
                    <a:pt x="875" y="291"/>
                  </a:lnTo>
                  <a:lnTo>
                    <a:pt x="862" y="292"/>
                  </a:lnTo>
                  <a:lnTo>
                    <a:pt x="858" y="292"/>
                  </a:lnTo>
                  <a:lnTo>
                    <a:pt x="851" y="291"/>
                  </a:lnTo>
                  <a:lnTo>
                    <a:pt x="851" y="291"/>
                  </a:lnTo>
                  <a:lnTo>
                    <a:pt x="850" y="291"/>
                  </a:lnTo>
                  <a:lnTo>
                    <a:pt x="848" y="290"/>
                  </a:lnTo>
                  <a:lnTo>
                    <a:pt x="846" y="290"/>
                  </a:lnTo>
                  <a:lnTo>
                    <a:pt x="845" y="289"/>
                  </a:lnTo>
                  <a:lnTo>
                    <a:pt x="854" y="313"/>
                  </a:lnTo>
                  <a:lnTo>
                    <a:pt x="855" y="314"/>
                  </a:lnTo>
                  <a:lnTo>
                    <a:pt x="855" y="314"/>
                  </a:lnTo>
                  <a:lnTo>
                    <a:pt x="862" y="319"/>
                  </a:lnTo>
                  <a:lnTo>
                    <a:pt x="863" y="320"/>
                  </a:lnTo>
                  <a:lnTo>
                    <a:pt x="882" y="324"/>
                  </a:lnTo>
                  <a:lnTo>
                    <a:pt x="892" y="326"/>
                  </a:lnTo>
                  <a:lnTo>
                    <a:pt x="893" y="326"/>
                  </a:lnTo>
                  <a:lnTo>
                    <a:pt x="904" y="329"/>
                  </a:lnTo>
                  <a:lnTo>
                    <a:pt x="913" y="333"/>
                  </a:lnTo>
                  <a:lnTo>
                    <a:pt x="914" y="333"/>
                  </a:lnTo>
                  <a:lnTo>
                    <a:pt x="917" y="334"/>
                  </a:lnTo>
                  <a:lnTo>
                    <a:pt x="923" y="334"/>
                  </a:lnTo>
                  <a:lnTo>
                    <a:pt x="940" y="340"/>
                  </a:lnTo>
                  <a:lnTo>
                    <a:pt x="951" y="344"/>
                  </a:lnTo>
                  <a:lnTo>
                    <a:pt x="957" y="347"/>
                  </a:lnTo>
                  <a:lnTo>
                    <a:pt x="963" y="350"/>
                  </a:lnTo>
                  <a:lnTo>
                    <a:pt x="966" y="353"/>
                  </a:lnTo>
                  <a:lnTo>
                    <a:pt x="967" y="353"/>
                  </a:lnTo>
                  <a:lnTo>
                    <a:pt x="967" y="354"/>
                  </a:lnTo>
                  <a:lnTo>
                    <a:pt x="968" y="356"/>
                  </a:lnTo>
                  <a:lnTo>
                    <a:pt x="968" y="356"/>
                  </a:lnTo>
                  <a:lnTo>
                    <a:pt x="970" y="357"/>
                  </a:lnTo>
                  <a:lnTo>
                    <a:pt x="980" y="359"/>
                  </a:lnTo>
                  <a:lnTo>
                    <a:pt x="990" y="361"/>
                  </a:lnTo>
                  <a:lnTo>
                    <a:pt x="996" y="362"/>
                  </a:lnTo>
                  <a:lnTo>
                    <a:pt x="999" y="362"/>
                  </a:lnTo>
                  <a:lnTo>
                    <a:pt x="1004" y="364"/>
                  </a:lnTo>
                  <a:lnTo>
                    <a:pt x="1016" y="368"/>
                  </a:lnTo>
                  <a:lnTo>
                    <a:pt x="1017" y="368"/>
                  </a:lnTo>
                  <a:lnTo>
                    <a:pt x="1018" y="369"/>
                  </a:lnTo>
                  <a:lnTo>
                    <a:pt x="1025" y="374"/>
                  </a:lnTo>
                  <a:lnTo>
                    <a:pt x="1030" y="378"/>
                  </a:lnTo>
                  <a:lnTo>
                    <a:pt x="1051" y="399"/>
                  </a:lnTo>
                  <a:lnTo>
                    <a:pt x="1059" y="406"/>
                  </a:lnTo>
                  <a:lnTo>
                    <a:pt x="1059" y="403"/>
                  </a:lnTo>
                  <a:lnTo>
                    <a:pt x="1060" y="401"/>
                  </a:lnTo>
                  <a:lnTo>
                    <a:pt x="1060" y="400"/>
                  </a:lnTo>
                  <a:lnTo>
                    <a:pt x="1061" y="399"/>
                  </a:lnTo>
                  <a:lnTo>
                    <a:pt x="1062" y="398"/>
                  </a:lnTo>
                  <a:lnTo>
                    <a:pt x="1065" y="397"/>
                  </a:lnTo>
                  <a:lnTo>
                    <a:pt x="1074" y="390"/>
                  </a:lnTo>
                  <a:lnTo>
                    <a:pt x="1075" y="389"/>
                  </a:lnTo>
                  <a:lnTo>
                    <a:pt x="1075" y="388"/>
                  </a:lnTo>
                  <a:lnTo>
                    <a:pt x="1076" y="387"/>
                  </a:lnTo>
                  <a:lnTo>
                    <a:pt x="1076" y="387"/>
                  </a:lnTo>
                  <a:lnTo>
                    <a:pt x="1075" y="380"/>
                  </a:lnTo>
                  <a:lnTo>
                    <a:pt x="1075" y="378"/>
                  </a:lnTo>
                  <a:lnTo>
                    <a:pt x="1075" y="376"/>
                  </a:lnTo>
                  <a:lnTo>
                    <a:pt x="1077" y="370"/>
                  </a:lnTo>
                  <a:lnTo>
                    <a:pt x="1078" y="368"/>
                  </a:lnTo>
                  <a:lnTo>
                    <a:pt x="1079" y="367"/>
                  </a:lnTo>
                  <a:lnTo>
                    <a:pt x="1089" y="356"/>
                  </a:lnTo>
                  <a:lnTo>
                    <a:pt x="1091" y="356"/>
                  </a:lnTo>
                  <a:lnTo>
                    <a:pt x="1092" y="357"/>
                  </a:lnTo>
                  <a:lnTo>
                    <a:pt x="1094" y="357"/>
                  </a:lnTo>
                  <a:lnTo>
                    <a:pt x="1095" y="358"/>
                  </a:lnTo>
                  <a:lnTo>
                    <a:pt x="1097" y="358"/>
                  </a:lnTo>
                  <a:lnTo>
                    <a:pt x="1099" y="358"/>
                  </a:lnTo>
                  <a:lnTo>
                    <a:pt x="1102" y="357"/>
                  </a:lnTo>
                  <a:lnTo>
                    <a:pt x="1106" y="355"/>
                  </a:lnTo>
                  <a:lnTo>
                    <a:pt x="1107" y="354"/>
                  </a:lnTo>
                  <a:lnTo>
                    <a:pt x="1108" y="352"/>
                  </a:lnTo>
                  <a:lnTo>
                    <a:pt x="1108" y="350"/>
                  </a:lnTo>
                  <a:lnTo>
                    <a:pt x="1109" y="348"/>
                  </a:lnTo>
                  <a:lnTo>
                    <a:pt x="1110" y="347"/>
                  </a:lnTo>
                  <a:lnTo>
                    <a:pt x="1111" y="346"/>
                  </a:lnTo>
                  <a:lnTo>
                    <a:pt x="1122" y="347"/>
                  </a:lnTo>
                  <a:lnTo>
                    <a:pt x="1124" y="348"/>
                  </a:lnTo>
                  <a:lnTo>
                    <a:pt x="1126" y="349"/>
                  </a:lnTo>
                  <a:lnTo>
                    <a:pt x="1127" y="350"/>
                  </a:lnTo>
                  <a:lnTo>
                    <a:pt x="1128" y="351"/>
                  </a:lnTo>
                  <a:lnTo>
                    <a:pt x="1134" y="353"/>
                  </a:lnTo>
                  <a:lnTo>
                    <a:pt x="1136" y="354"/>
                  </a:lnTo>
                  <a:lnTo>
                    <a:pt x="1138" y="354"/>
                  </a:lnTo>
                  <a:lnTo>
                    <a:pt x="1166" y="361"/>
                  </a:lnTo>
                  <a:lnTo>
                    <a:pt x="1172" y="369"/>
                  </a:lnTo>
                  <a:lnTo>
                    <a:pt x="1184" y="384"/>
                  </a:lnTo>
                  <a:lnTo>
                    <a:pt x="1187" y="392"/>
                  </a:lnTo>
                  <a:lnTo>
                    <a:pt x="1194" y="410"/>
                  </a:lnTo>
                  <a:lnTo>
                    <a:pt x="1195" y="411"/>
                  </a:lnTo>
                  <a:lnTo>
                    <a:pt x="1196" y="412"/>
                  </a:lnTo>
                  <a:lnTo>
                    <a:pt x="1197" y="413"/>
                  </a:lnTo>
                  <a:lnTo>
                    <a:pt x="1199" y="414"/>
                  </a:lnTo>
                  <a:lnTo>
                    <a:pt x="1200" y="414"/>
                  </a:lnTo>
                  <a:lnTo>
                    <a:pt x="1204" y="424"/>
                  </a:lnTo>
                  <a:lnTo>
                    <a:pt x="1204" y="425"/>
                  </a:lnTo>
                  <a:lnTo>
                    <a:pt x="1205" y="427"/>
                  </a:lnTo>
                  <a:lnTo>
                    <a:pt x="1204" y="427"/>
                  </a:lnTo>
                  <a:lnTo>
                    <a:pt x="1204" y="429"/>
                  </a:lnTo>
                  <a:lnTo>
                    <a:pt x="1204" y="429"/>
                  </a:lnTo>
                  <a:lnTo>
                    <a:pt x="1206" y="438"/>
                  </a:lnTo>
                  <a:lnTo>
                    <a:pt x="1210" y="452"/>
                  </a:lnTo>
                  <a:lnTo>
                    <a:pt x="1214" y="470"/>
                  </a:lnTo>
                  <a:lnTo>
                    <a:pt x="1215" y="472"/>
                  </a:lnTo>
                  <a:lnTo>
                    <a:pt x="1216" y="473"/>
                  </a:lnTo>
                  <a:lnTo>
                    <a:pt x="1218" y="474"/>
                  </a:lnTo>
                  <a:lnTo>
                    <a:pt x="1219" y="475"/>
                  </a:lnTo>
                  <a:lnTo>
                    <a:pt x="1221" y="476"/>
                  </a:lnTo>
                  <a:lnTo>
                    <a:pt x="1222" y="476"/>
                  </a:lnTo>
                  <a:lnTo>
                    <a:pt x="1230" y="483"/>
                  </a:lnTo>
                  <a:lnTo>
                    <a:pt x="1230" y="483"/>
                  </a:lnTo>
                  <a:lnTo>
                    <a:pt x="1229" y="488"/>
                  </a:lnTo>
                  <a:lnTo>
                    <a:pt x="1230" y="493"/>
                  </a:lnTo>
                  <a:lnTo>
                    <a:pt x="1232" y="496"/>
                  </a:lnTo>
                  <a:lnTo>
                    <a:pt x="1233" y="498"/>
                  </a:lnTo>
                  <a:lnTo>
                    <a:pt x="1234" y="499"/>
                  </a:lnTo>
                  <a:lnTo>
                    <a:pt x="1234" y="499"/>
                  </a:lnTo>
                  <a:lnTo>
                    <a:pt x="1229" y="504"/>
                  </a:lnTo>
                  <a:lnTo>
                    <a:pt x="1229" y="504"/>
                  </a:lnTo>
                  <a:lnTo>
                    <a:pt x="1227" y="506"/>
                  </a:lnTo>
                  <a:lnTo>
                    <a:pt x="1226" y="506"/>
                  </a:lnTo>
                  <a:lnTo>
                    <a:pt x="1213" y="513"/>
                  </a:lnTo>
                  <a:lnTo>
                    <a:pt x="1212" y="514"/>
                  </a:lnTo>
                  <a:lnTo>
                    <a:pt x="1211" y="514"/>
                  </a:lnTo>
                  <a:lnTo>
                    <a:pt x="1210" y="514"/>
                  </a:lnTo>
                  <a:lnTo>
                    <a:pt x="1209" y="514"/>
                  </a:lnTo>
                  <a:lnTo>
                    <a:pt x="1208" y="514"/>
                  </a:lnTo>
                  <a:lnTo>
                    <a:pt x="1207" y="514"/>
                  </a:lnTo>
                  <a:lnTo>
                    <a:pt x="1206" y="514"/>
                  </a:lnTo>
                  <a:lnTo>
                    <a:pt x="1204" y="513"/>
                  </a:lnTo>
                  <a:lnTo>
                    <a:pt x="1203" y="514"/>
                  </a:lnTo>
                  <a:lnTo>
                    <a:pt x="1202" y="514"/>
                  </a:lnTo>
                  <a:lnTo>
                    <a:pt x="1199" y="515"/>
                  </a:lnTo>
                  <a:lnTo>
                    <a:pt x="1198" y="515"/>
                  </a:lnTo>
                  <a:lnTo>
                    <a:pt x="1197" y="516"/>
                  </a:lnTo>
                  <a:lnTo>
                    <a:pt x="1177" y="535"/>
                  </a:lnTo>
                  <a:lnTo>
                    <a:pt x="1161" y="547"/>
                  </a:lnTo>
                  <a:lnTo>
                    <a:pt x="1156" y="551"/>
                  </a:lnTo>
                  <a:lnTo>
                    <a:pt x="1155" y="552"/>
                  </a:lnTo>
                  <a:lnTo>
                    <a:pt x="1153" y="553"/>
                  </a:lnTo>
                  <a:lnTo>
                    <a:pt x="1151" y="556"/>
                  </a:lnTo>
                  <a:lnTo>
                    <a:pt x="1148" y="558"/>
                  </a:lnTo>
                  <a:lnTo>
                    <a:pt x="1141" y="563"/>
                  </a:lnTo>
                  <a:lnTo>
                    <a:pt x="1137" y="565"/>
                  </a:lnTo>
                  <a:lnTo>
                    <a:pt x="1135" y="566"/>
                  </a:lnTo>
                  <a:lnTo>
                    <a:pt x="1127" y="568"/>
                  </a:lnTo>
                  <a:lnTo>
                    <a:pt x="1120" y="569"/>
                  </a:lnTo>
                  <a:lnTo>
                    <a:pt x="1110" y="572"/>
                  </a:lnTo>
                  <a:lnTo>
                    <a:pt x="1103" y="573"/>
                  </a:lnTo>
                  <a:lnTo>
                    <a:pt x="1092" y="576"/>
                  </a:lnTo>
                  <a:lnTo>
                    <a:pt x="1090" y="576"/>
                  </a:lnTo>
                  <a:lnTo>
                    <a:pt x="1089" y="577"/>
                  </a:lnTo>
                  <a:lnTo>
                    <a:pt x="1077" y="584"/>
                  </a:lnTo>
                  <a:lnTo>
                    <a:pt x="1076" y="585"/>
                  </a:lnTo>
                  <a:lnTo>
                    <a:pt x="1075" y="586"/>
                  </a:lnTo>
                  <a:lnTo>
                    <a:pt x="1074" y="587"/>
                  </a:lnTo>
                  <a:lnTo>
                    <a:pt x="1074" y="588"/>
                  </a:lnTo>
                  <a:lnTo>
                    <a:pt x="1073" y="592"/>
                  </a:lnTo>
                  <a:lnTo>
                    <a:pt x="1073" y="595"/>
                  </a:lnTo>
                  <a:lnTo>
                    <a:pt x="1073" y="596"/>
                  </a:lnTo>
                  <a:lnTo>
                    <a:pt x="1073" y="597"/>
                  </a:lnTo>
                  <a:lnTo>
                    <a:pt x="1073" y="598"/>
                  </a:lnTo>
                  <a:lnTo>
                    <a:pt x="1073" y="600"/>
                  </a:lnTo>
                  <a:lnTo>
                    <a:pt x="1074" y="601"/>
                  </a:lnTo>
                  <a:lnTo>
                    <a:pt x="1075" y="605"/>
                  </a:lnTo>
                  <a:lnTo>
                    <a:pt x="1076" y="606"/>
                  </a:lnTo>
                  <a:lnTo>
                    <a:pt x="1076" y="608"/>
                  </a:lnTo>
                  <a:lnTo>
                    <a:pt x="1077" y="617"/>
                  </a:lnTo>
                  <a:lnTo>
                    <a:pt x="1077" y="624"/>
                  </a:lnTo>
                  <a:lnTo>
                    <a:pt x="1077" y="625"/>
                  </a:lnTo>
                  <a:lnTo>
                    <a:pt x="1075" y="630"/>
                  </a:lnTo>
                  <a:lnTo>
                    <a:pt x="1075" y="630"/>
                  </a:lnTo>
                  <a:lnTo>
                    <a:pt x="1074" y="631"/>
                  </a:lnTo>
                  <a:lnTo>
                    <a:pt x="1073" y="631"/>
                  </a:lnTo>
                  <a:lnTo>
                    <a:pt x="1073" y="632"/>
                  </a:lnTo>
                  <a:lnTo>
                    <a:pt x="1072" y="632"/>
                  </a:lnTo>
                  <a:lnTo>
                    <a:pt x="1071" y="632"/>
                  </a:lnTo>
                  <a:lnTo>
                    <a:pt x="1070" y="633"/>
                  </a:lnTo>
                  <a:lnTo>
                    <a:pt x="1070" y="634"/>
                  </a:lnTo>
                  <a:lnTo>
                    <a:pt x="1070" y="634"/>
                  </a:lnTo>
                  <a:lnTo>
                    <a:pt x="1069" y="635"/>
                  </a:lnTo>
                  <a:lnTo>
                    <a:pt x="1069" y="637"/>
                  </a:lnTo>
                  <a:lnTo>
                    <a:pt x="1069" y="639"/>
                  </a:lnTo>
                  <a:lnTo>
                    <a:pt x="1069" y="639"/>
                  </a:lnTo>
                  <a:lnTo>
                    <a:pt x="1074" y="647"/>
                  </a:lnTo>
                  <a:lnTo>
                    <a:pt x="1080" y="654"/>
                  </a:lnTo>
                  <a:lnTo>
                    <a:pt x="1084" y="661"/>
                  </a:lnTo>
                  <a:lnTo>
                    <a:pt x="1088" y="665"/>
                  </a:lnTo>
                  <a:lnTo>
                    <a:pt x="1088" y="666"/>
                  </a:lnTo>
                  <a:lnTo>
                    <a:pt x="1090" y="668"/>
                  </a:lnTo>
                  <a:lnTo>
                    <a:pt x="1093" y="672"/>
                  </a:lnTo>
                  <a:lnTo>
                    <a:pt x="1096" y="677"/>
                  </a:lnTo>
                  <a:lnTo>
                    <a:pt x="1098" y="681"/>
                  </a:lnTo>
                  <a:lnTo>
                    <a:pt x="1100" y="683"/>
                  </a:lnTo>
                  <a:lnTo>
                    <a:pt x="1101" y="684"/>
                  </a:lnTo>
                  <a:lnTo>
                    <a:pt x="1103" y="686"/>
                  </a:lnTo>
                  <a:lnTo>
                    <a:pt x="1105" y="687"/>
                  </a:lnTo>
                  <a:lnTo>
                    <a:pt x="1110" y="690"/>
                  </a:lnTo>
                  <a:lnTo>
                    <a:pt x="1119" y="698"/>
                  </a:lnTo>
                  <a:lnTo>
                    <a:pt x="1120" y="699"/>
                  </a:lnTo>
                  <a:lnTo>
                    <a:pt x="1120" y="700"/>
                  </a:lnTo>
                  <a:lnTo>
                    <a:pt x="1121" y="700"/>
                  </a:lnTo>
                  <a:lnTo>
                    <a:pt x="1121" y="701"/>
                  </a:lnTo>
                  <a:lnTo>
                    <a:pt x="1121" y="702"/>
                  </a:lnTo>
                  <a:lnTo>
                    <a:pt x="1122" y="704"/>
                  </a:lnTo>
                  <a:lnTo>
                    <a:pt x="1122" y="707"/>
                  </a:lnTo>
                  <a:lnTo>
                    <a:pt x="1122" y="709"/>
                  </a:lnTo>
                  <a:lnTo>
                    <a:pt x="1122" y="711"/>
                  </a:lnTo>
                  <a:lnTo>
                    <a:pt x="1122" y="713"/>
                  </a:lnTo>
                  <a:lnTo>
                    <a:pt x="1122" y="715"/>
                  </a:lnTo>
                  <a:lnTo>
                    <a:pt x="1122" y="720"/>
                  </a:lnTo>
                  <a:lnTo>
                    <a:pt x="1123" y="721"/>
                  </a:lnTo>
                  <a:lnTo>
                    <a:pt x="1123" y="721"/>
                  </a:lnTo>
                  <a:lnTo>
                    <a:pt x="1124" y="722"/>
                  </a:lnTo>
                  <a:lnTo>
                    <a:pt x="1126" y="722"/>
                  </a:lnTo>
                  <a:lnTo>
                    <a:pt x="1123" y="725"/>
                  </a:lnTo>
                  <a:lnTo>
                    <a:pt x="1123" y="725"/>
                  </a:lnTo>
                  <a:lnTo>
                    <a:pt x="1123" y="726"/>
                  </a:lnTo>
                  <a:lnTo>
                    <a:pt x="1123" y="726"/>
                  </a:lnTo>
                  <a:lnTo>
                    <a:pt x="1122" y="728"/>
                  </a:lnTo>
                  <a:lnTo>
                    <a:pt x="1121" y="729"/>
                  </a:lnTo>
                  <a:lnTo>
                    <a:pt x="1121" y="729"/>
                  </a:lnTo>
                  <a:lnTo>
                    <a:pt x="1121" y="730"/>
                  </a:lnTo>
                  <a:lnTo>
                    <a:pt x="1121" y="733"/>
                  </a:lnTo>
                  <a:lnTo>
                    <a:pt x="1121" y="736"/>
                  </a:lnTo>
                  <a:lnTo>
                    <a:pt x="1121" y="736"/>
                  </a:lnTo>
                  <a:lnTo>
                    <a:pt x="1122" y="737"/>
                  </a:lnTo>
                  <a:lnTo>
                    <a:pt x="1122" y="740"/>
                  </a:lnTo>
                  <a:lnTo>
                    <a:pt x="1123" y="741"/>
                  </a:lnTo>
                  <a:lnTo>
                    <a:pt x="1123" y="742"/>
                  </a:lnTo>
                  <a:lnTo>
                    <a:pt x="1124" y="744"/>
                  </a:lnTo>
                  <a:lnTo>
                    <a:pt x="1125" y="749"/>
                  </a:lnTo>
                  <a:lnTo>
                    <a:pt x="1125" y="750"/>
                  </a:lnTo>
                  <a:lnTo>
                    <a:pt x="1125" y="751"/>
                  </a:lnTo>
                  <a:lnTo>
                    <a:pt x="1125" y="752"/>
                  </a:lnTo>
                  <a:lnTo>
                    <a:pt x="1125" y="753"/>
                  </a:lnTo>
                  <a:lnTo>
                    <a:pt x="1124" y="754"/>
                  </a:lnTo>
                  <a:lnTo>
                    <a:pt x="1124" y="758"/>
                  </a:lnTo>
                  <a:lnTo>
                    <a:pt x="1122" y="765"/>
                  </a:lnTo>
                  <a:lnTo>
                    <a:pt x="1121" y="765"/>
                  </a:lnTo>
                  <a:lnTo>
                    <a:pt x="1120" y="765"/>
                  </a:lnTo>
                  <a:lnTo>
                    <a:pt x="1119" y="764"/>
                  </a:lnTo>
                  <a:lnTo>
                    <a:pt x="1114" y="763"/>
                  </a:lnTo>
                  <a:lnTo>
                    <a:pt x="1110" y="763"/>
                  </a:lnTo>
                  <a:lnTo>
                    <a:pt x="1110" y="763"/>
                  </a:lnTo>
                  <a:lnTo>
                    <a:pt x="1109" y="763"/>
                  </a:lnTo>
                  <a:lnTo>
                    <a:pt x="1109" y="763"/>
                  </a:lnTo>
                  <a:lnTo>
                    <a:pt x="1102" y="767"/>
                  </a:lnTo>
                  <a:lnTo>
                    <a:pt x="1098" y="768"/>
                  </a:lnTo>
                  <a:lnTo>
                    <a:pt x="1094" y="772"/>
                  </a:lnTo>
                  <a:lnTo>
                    <a:pt x="1094" y="772"/>
                  </a:lnTo>
                  <a:lnTo>
                    <a:pt x="1094" y="773"/>
                  </a:lnTo>
                  <a:lnTo>
                    <a:pt x="1091" y="777"/>
                  </a:lnTo>
                  <a:lnTo>
                    <a:pt x="1088" y="781"/>
                  </a:lnTo>
                  <a:lnTo>
                    <a:pt x="1088" y="782"/>
                  </a:lnTo>
                  <a:lnTo>
                    <a:pt x="1088" y="782"/>
                  </a:lnTo>
                  <a:lnTo>
                    <a:pt x="1085" y="786"/>
                  </a:lnTo>
                  <a:lnTo>
                    <a:pt x="1081" y="791"/>
                  </a:lnTo>
                  <a:lnTo>
                    <a:pt x="1075" y="799"/>
                  </a:lnTo>
                  <a:lnTo>
                    <a:pt x="1072" y="803"/>
                  </a:lnTo>
                  <a:lnTo>
                    <a:pt x="1068" y="807"/>
                  </a:lnTo>
                  <a:lnTo>
                    <a:pt x="1065" y="810"/>
                  </a:lnTo>
                  <a:lnTo>
                    <a:pt x="1064" y="810"/>
                  </a:lnTo>
                  <a:lnTo>
                    <a:pt x="1038" y="827"/>
                  </a:lnTo>
                  <a:lnTo>
                    <a:pt x="1024" y="837"/>
                  </a:lnTo>
                  <a:lnTo>
                    <a:pt x="1022" y="836"/>
                  </a:lnTo>
                  <a:lnTo>
                    <a:pt x="1021" y="836"/>
                  </a:lnTo>
                  <a:lnTo>
                    <a:pt x="1017" y="835"/>
                  </a:lnTo>
                  <a:lnTo>
                    <a:pt x="1016" y="835"/>
                  </a:lnTo>
                  <a:lnTo>
                    <a:pt x="1015" y="835"/>
                  </a:lnTo>
                  <a:lnTo>
                    <a:pt x="1014" y="835"/>
                  </a:lnTo>
                  <a:lnTo>
                    <a:pt x="1012" y="836"/>
                  </a:lnTo>
                  <a:lnTo>
                    <a:pt x="1011" y="837"/>
                  </a:lnTo>
                  <a:lnTo>
                    <a:pt x="1009" y="839"/>
                  </a:lnTo>
                  <a:lnTo>
                    <a:pt x="1007" y="841"/>
                  </a:lnTo>
                  <a:lnTo>
                    <a:pt x="1007" y="842"/>
                  </a:lnTo>
                  <a:lnTo>
                    <a:pt x="1006" y="843"/>
                  </a:lnTo>
                  <a:lnTo>
                    <a:pt x="1006" y="844"/>
                  </a:lnTo>
                  <a:lnTo>
                    <a:pt x="1005" y="845"/>
                  </a:lnTo>
                  <a:lnTo>
                    <a:pt x="1005" y="846"/>
                  </a:lnTo>
                  <a:lnTo>
                    <a:pt x="1005" y="847"/>
                  </a:lnTo>
                  <a:lnTo>
                    <a:pt x="1005" y="856"/>
                  </a:lnTo>
                  <a:lnTo>
                    <a:pt x="1006" y="860"/>
                  </a:lnTo>
                  <a:lnTo>
                    <a:pt x="1004" y="869"/>
                  </a:lnTo>
                  <a:lnTo>
                    <a:pt x="999" y="878"/>
                  </a:lnTo>
                  <a:lnTo>
                    <a:pt x="997" y="883"/>
                  </a:lnTo>
                  <a:lnTo>
                    <a:pt x="998" y="883"/>
                  </a:lnTo>
                  <a:lnTo>
                    <a:pt x="999" y="883"/>
                  </a:lnTo>
                  <a:lnTo>
                    <a:pt x="999" y="884"/>
                  </a:lnTo>
                  <a:lnTo>
                    <a:pt x="999" y="884"/>
                  </a:lnTo>
                  <a:lnTo>
                    <a:pt x="1003" y="890"/>
                  </a:lnTo>
                  <a:lnTo>
                    <a:pt x="1003" y="891"/>
                  </a:lnTo>
                  <a:lnTo>
                    <a:pt x="1004" y="894"/>
                  </a:lnTo>
                  <a:lnTo>
                    <a:pt x="1020" y="904"/>
                  </a:lnTo>
                  <a:lnTo>
                    <a:pt x="1021" y="904"/>
                  </a:lnTo>
                  <a:lnTo>
                    <a:pt x="1021" y="904"/>
                  </a:lnTo>
                  <a:lnTo>
                    <a:pt x="1023" y="904"/>
                  </a:lnTo>
                  <a:lnTo>
                    <a:pt x="1024" y="904"/>
                  </a:lnTo>
                  <a:lnTo>
                    <a:pt x="1030" y="907"/>
                  </a:lnTo>
                  <a:lnTo>
                    <a:pt x="1030" y="907"/>
                  </a:lnTo>
                  <a:lnTo>
                    <a:pt x="1033" y="912"/>
                  </a:lnTo>
                  <a:lnTo>
                    <a:pt x="1037" y="919"/>
                  </a:lnTo>
                  <a:lnTo>
                    <a:pt x="1037" y="920"/>
                  </a:lnTo>
                  <a:lnTo>
                    <a:pt x="1039" y="925"/>
                  </a:lnTo>
                  <a:lnTo>
                    <a:pt x="1039" y="928"/>
                  </a:lnTo>
                  <a:lnTo>
                    <a:pt x="1040" y="929"/>
                  </a:lnTo>
                  <a:lnTo>
                    <a:pt x="1044" y="937"/>
                  </a:lnTo>
                  <a:lnTo>
                    <a:pt x="1045" y="938"/>
                  </a:lnTo>
                  <a:lnTo>
                    <a:pt x="1046" y="941"/>
                  </a:lnTo>
                  <a:lnTo>
                    <a:pt x="1047" y="942"/>
                  </a:lnTo>
                  <a:lnTo>
                    <a:pt x="1048" y="942"/>
                  </a:lnTo>
                  <a:lnTo>
                    <a:pt x="1062" y="948"/>
                  </a:lnTo>
                  <a:lnTo>
                    <a:pt x="1062" y="948"/>
                  </a:lnTo>
                  <a:lnTo>
                    <a:pt x="1063" y="947"/>
                  </a:lnTo>
                  <a:lnTo>
                    <a:pt x="1064" y="946"/>
                  </a:lnTo>
                  <a:lnTo>
                    <a:pt x="1065" y="946"/>
                  </a:lnTo>
                  <a:lnTo>
                    <a:pt x="1065" y="946"/>
                  </a:lnTo>
                  <a:lnTo>
                    <a:pt x="1066" y="945"/>
                  </a:lnTo>
                  <a:lnTo>
                    <a:pt x="1068" y="945"/>
                  </a:lnTo>
                  <a:lnTo>
                    <a:pt x="1069" y="945"/>
                  </a:lnTo>
                  <a:lnTo>
                    <a:pt x="1075" y="950"/>
                  </a:lnTo>
                  <a:lnTo>
                    <a:pt x="1082" y="956"/>
                  </a:lnTo>
                  <a:lnTo>
                    <a:pt x="1084" y="958"/>
                  </a:lnTo>
                  <a:lnTo>
                    <a:pt x="1088" y="962"/>
                  </a:lnTo>
                  <a:lnTo>
                    <a:pt x="1090" y="966"/>
                  </a:lnTo>
                  <a:lnTo>
                    <a:pt x="1091" y="966"/>
                  </a:lnTo>
                  <a:lnTo>
                    <a:pt x="1091" y="967"/>
                  </a:lnTo>
                  <a:lnTo>
                    <a:pt x="1096" y="969"/>
                  </a:lnTo>
                  <a:lnTo>
                    <a:pt x="1096" y="970"/>
                  </a:lnTo>
                  <a:lnTo>
                    <a:pt x="1101" y="970"/>
                  </a:lnTo>
                  <a:lnTo>
                    <a:pt x="1102" y="970"/>
                  </a:lnTo>
                  <a:lnTo>
                    <a:pt x="1104" y="968"/>
                  </a:lnTo>
                  <a:lnTo>
                    <a:pt x="1099" y="979"/>
                  </a:lnTo>
                  <a:lnTo>
                    <a:pt x="1086" y="1012"/>
                  </a:lnTo>
                  <a:lnTo>
                    <a:pt x="1082" y="1017"/>
                  </a:lnTo>
                  <a:lnTo>
                    <a:pt x="1073" y="1026"/>
                  </a:lnTo>
                  <a:lnTo>
                    <a:pt x="1073" y="1026"/>
                  </a:lnTo>
                  <a:lnTo>
                    <a:pt x="1071" y="1027"/>
                  </a:lnTo>
                  <a:lnTo>
                    <a:pt x="1063" y="1031"/>
                  </a:lnTo>
                  <a:lnTo>
                    <a:pt x="1055" y="1036"/>
                  </a:lnTo>
                  <a:lnTo>
                    <a:pt x="1055" y="1037"/>
                  </a:lnTo>
                  <a:lnTo>
                    <a:pt x="1048" y="1043"/>
                  </a:lnTo>
                  <a:lnTo>
                    <a:pt x="1052" y="1044"/>
                  </a:lnTo>
                  <a:lnTo>
                    <a:pt x="1052" y="1044"/>
                  </a:lnTo>
                  <a:lnTo>
                    <a:pt x="1053" y="1044"/>
                  </a:lnTo>
                  <a:lnTo>
                    <a:pt x="1053" y="1045"/>
                  </a:lnTo>
                  <a:lnTo>
                    <a:pt x="1054" y="1045"/>
                  </a:lnTo>
                  <a:lnTo>
                    <a:pt x="1055" y="1046"/>
                  </a:lnTo>
                  <a:lnTo>
                    <a:pt x="1055" y="1046"/>
                  </a:lnTo>
                  <a:lnTo>
                    <a:pt x="1056" y="1047"/>
                  </a:lnTo>
                  <a:lnTo>
                    <a:pt x="1056" y="1048"/>
                  </a:lnTo>
                  <a:lnTo>
                    <a:pt x="1056" y="1049"/>
                  </a:lnTo>
                  <a:lnTo>
                    <a:pt x="1058" y="1052"/>
                  </a:lnTo>
                  <a:lnTo>
                    <a:pt x="1058" y="1053"/>
                  </a:lnTo>
                  <a:lnTo>
                    <a:pt x="1066" y="1061"/>
                  </a:lnTo>
                  <a:lnTo>
                    <a:pt x="1071" y="1066"/>
                  </a:lnTo>
                  <a:lnTo>
                    <a:pt x="1072" y="1067"/>
                  </a:lnTo>
                  <a:lnTo>
                    <a:pt x="1073" y="1067"/>
                  </a:lnTo>
                  <a:lnTo>
                    <a:pt x="1073" y="1068"/>
                  </a:lnTo>
                  <a:lnTo>
                    <a:pt x="1073" y="1068"/>
                  </a:lnTo>
                  <a:lnTo>
                    <a:pt x="1074" y="1069"/>
                  </a:lnTo>
                  <a:lnTo>
                    <a:pt x="1074" y="1070"/>
                  </a:lnTo>
                  <a:lnTo>
                    <a:pt x="1090" y="1091"/>
                  </a:lnTo>
                  <a:lnTo>
                    <a:pt x="1098" y="1100"/>
                  </a:lnTo>
                  <a:lnTo>
                    <a:pt x="1103" y="1105"/>
                  </a:lnTo>
                  <a:lnTo>
                    <a:pt x="1103" y="1106"/>
                  </a:lnTo>
                  <a:lnTo>
                    <a:pt x="1104" y="1107"/>
                  </a:lnTo>
                  <a:lnTo>
                    <a:pt x="1109" y="1115"/>
                  </a:lnTo>
                  <a:lnTo>
                    <a:pt x="1110" y="1116"/>
                  </a:lnTo>
                  <a:lnTo>
                    <a:pt x="1110" y="1117"/>
                  </a:lnTo>
                  <a:lnTo>
                    <a:pt x="1110" y="1117"/>
                  </a:lnTo>
                  <a:lnTo>
                    <a:pt x="1110" y="1118"/>
                  </a:lnTo>
                  <a:lnTo>
                    <a:pt x="1110" y="1119"/>
                  </a:lnTo>
                  <a:lnTo>
                    <a:pt x="1107" y="1127"/>
                  </a:lnTo>
                  <a:lnTo>
                    <a:pt x="1106" y="1130"/>
                  </a:lnTo>
                  <a:lnTo>
                    <a:pt x="1105" y="1132"/>
                  </a:lnTo>
                  <a:lnTo>
                    <a:pt x="1104" y="1132"/>
                  </a:lnTo>
                  <a:lnTo>
                    <a:pt x="1104" y="1133"/>
                  </a:lnTo>
                  <a:lnTo>
                    <a:pt x="1104" y="1133"/>
                  </a:lnTo>
                  <a:lnTo>
                    <a:pt x="1103" y="1134"/>
                  </a:lnTo>
                  <a:lnTo>
                    <a:pt x="1102" y="1134"/>
                  </a:lnTo>
                  <a:lnTo>
                    <a:pt x="1096" y="1138"/>
                  </a:lnTo>
                  <a:lnTo>
                    <a:pt x="1096" y="1138"/>
                  </a:lnTo>
                  <a:lnTo>
                    <a:pt x="1095" y="1138"/>
                  </a:lnTo>
                  <a:lnTo>
                    <a:pt x="1095" y="1138"/>
                  </a:lnTo>
                  <a:lnTo>
                    <a:pt x="1094" y="1138"/>
                  </a:lnTo>
                  <a:lnTo>
                    <a:pt x="1093" y="1138"/>
                  </a:lnTo>
                  <a:lnTo>
                    <a:pt x="1093" y="1138"/>
                  </a:lnTo>
                  <a:lnTo>
                    <a:pt x="1092" y="1138"/>
                  </a:lnTo>
                  <a:lnTo>
                    <a:pt x="1085" y="1145"/>
                  </a:lnTo>
                  <a:lnTo>
                    <a:pt x="1085" y="1145"/>
                  </a:lnTo>
                  <a:lnTo>
                    <a:pt x="1085" y="1146"/>
                  </a:lnTo>
                  <a:lnTo>
                    <a:pt x="1084" y="1146"/>
                  </a:lnTo>
                  <a:lnTo>
                    <a:pt x="1084" y="1147"/>
                  </a:lnTo>
                  <a:lnTo>
                    <a:pt x="1084" y="1148"/>
                  </a:lnTo>
                  <a:lnTo>
                    <a:pt x="1086" y="1153"/>
                  </a:lnTo>
                  <a:lnTo>
                    <a:pt x="1087" y="1154"/>
                  </a:lnTo>
                  <a:lnTo>
                    <a:pt x="1103" y="1173"/>
                  </a:lnTo>
                  <a:lnTo>
                    <a:pt x="1113" y="1188"/>
                  </a:lnTo>
                  <a:lnTo>
                    <a:pt x="1114" y="1189"/>
                  </a:lnTo>
                  <a:lnTo>
                    <a:pt x="1115" y="1190"/>
                  </a:lnTo>
                  <a:lnTo>
                    <a:pt x="1116" y="1191"/>
                  </a:lnTo>
                  <a:lnTo>
                    <a:pt x="1117" y="1192"/>
                  </a:lnTo>
                  <a:lnTo>
                    <a:pt x="1118" y="1193"/>
                  </a:lnTo>
                  <a:lnTo>
                    <a:pt x="1120" y="1193"/>
                  </a:lnTo>
                  <a:lnTo>
                    <a:pt x="1121" y="1193"/>
                  </a:lnTo>
                  <a:lnTo>
                    <a:pt x="1122" y="1192"/>
                  </a:lnTo>
                  <a:lnTo>
                    <a:pt x="1123" y="1192"/>
                  </a:lnTo>
                  <a:lnTo>
                    <a:pt x="1123" y="1191"/>
                  </a:lnTo>
                  <a:lnTo>
                    <a:pt x="1123" y="1191"/>
                  </a:lnTo>
                  <a:lnTo>
                    <a:pt x="1123" y="1190"/>
                  </a:lnTo>
                  <a:lnTo>
                    <a:pt x="1123" y="1190"/>
                  </a:lnTo>
                  <a:lnTo>
                    <a:pt x="1124" y="1190"/>
                  </a:lnTo>
                  <a:lnTo>
                    <a:pt x="1125" y="1190"/>
                  </a:lnTo>
                  <a:lnTo>
                    <a:pt x="1127" y="1190"/>
                  </a:lnTo>
                  <a:lnTo>
                    <a:pt x="1128" y="1190"/>
                  </a:lnTo>
                  <a:lnTo>
                    <a:pt x="1150" y="1198"/>
                  </a:lnTo>
                  <a:lnTo>
                    <a:pt x="1151" y="1198"/>
                  </a:lnTo>
                  <a:lnTo>
                    <a:pt x="1151" y="1200"/>
                  </a:lnTo>
                  <a:lnTo>
                    <a:pt x="1151" y="1201"/>
                  </a:lnTo>
                  <a:lnTo>
                    <a:pt x="1152" y="1202"/>
                  </a:lnTo>
                  <a:lnTo>
                    <a:pt x="1152" y="1203"/>
                  </a:lnTo>
                  <a:lnTo>
                    <a:pt x="1150" y="1204"/>
                  </a:lnTo>
                  <a:lnTo>
                    <a:pt x="1149" y="1205"/>
                  </a:lnTo>
                  <a:lnTo>
                    <a:pt x="1149" y="1206"/>
                  </a:lnTo>
                  <a:lnTo>
                    <a:pt x="1148" y="1206"/>
                  </a:lnTo>
                  <a:lnTo>
                    <a:pt x="1148" y="1207"/>
                  </a:lnTo>
                  <a:lnTo>
                    <a:pt x="1147" y="1208"/>
                  </a:lnTo>
                  <a:lnTo>
                    <a:pt x="1146" y="1208"/>
                  </a:lnTo>
                  <a:lnTo>
                    <a:pt x="1144" y="1212"/>
                  </a:lnTo>
                  <a:lnTo>
                    <a:pt x="1143" y="1213"/>
                  </a:lnTo>
                  <a:lnTo>
                    <a:pt x="1143" y="1214"/>
                  </a:lnTo>
                  <a:lnTo>
                    <a:pt x="1142" y="1215"/>
                  </a:lnTo>
                  <a:lnTo>
                    <a:pt x="1140" y="1221"/>
                  </a:lnTo>
                  <a:lnTo>
                    <a:pt x="1140" y="1221"/>
                  </a:lnTo>
                  <a:lnTo>
                    <a:pt x="1140" y="1222"/>
                  </a:lnTo>
                  <a:lnTo>
                    <a:pt x="1140" y="1223"/>
                  </a:lnTo>
                  <a:lnTo>
                    <a:pt x="1140" y="1224"/>
                  </a:lnTo>
                  <a:lnTo>
                    <a:pt x="1141" y="1225"/>
                  </a:lnTo>
                  <a:lnTo>
                    <a:pt x="1141" y="1225"/>
                  </a:lnTo>
                  <a:lnTo>
                    <a:pt x="1141" y="1230"/>
                  </a:lnTo>
                  <a:lnTo>
                    <a:pt x="1140" y="1232"/>
                  </a:lnTo>
                  <a:lnTo>
                    <a:pt x="1140" y="1233"/>
                  </a:lnTo>
                  <a:lnTo>
                    <a:pt x="1139" y="1236"/>
                  </a:lnTo>
                  <a:lnTo>
                    <a:pt x="1136" y="1241"/>
                  </a:lnTo>
                  <a:lnTo>
                    <a:pt x="1118" y="1244"/>
                  </a:lnTo>
                  <a:lnTo>
                    <a:pt x="1115" y="1246"/>
                  </a:lnTo>
                  <a:lnTo>
                    <a:pt x="1112" y="1249"/>
                  </a:lnTo>
                  <a:lnTo>
                    <a:pt x="1111" y="1251"/>
                  </a:lnTo>
                  <a:lnTo>
                    <a:pt x="1107" y="1261"/>
                  </a:lnTo>
                  <a:lnTo>
                    <a:pt x="1106" y="1262"/>
                  </a:lnTo>
                  <a:lnTo>
                    <a:pt x="1106" y="1262"/>
                  </a:lnTo>
                  <a:lnTo>
                    <a:pt x="1106" y="1263"/>
                  </a:lnTo>
                  <a:lnTo>
                    <a:pt x="1106" y="1264"/>
                  </a:lnTo>
                  <a:lnTo>
                    <a:pt x="1109" y="1280"/>
                  </a:lnTo>
                  <a:lnTo>
                    <a:pt x="1109" y="1281"/>
                  </a:lnTo>
                  <a:lnTo>
                    <a:pt x="1109" y="1282"/>
                  </a:lnTo>
                  <a:lnTo>
                    <a:pt x="1109" y="1283"/>
                  </a:lnTo>
                  <a:lnTo>
                    <a:pt x="1110" y="1284"/>
                  </a:lnTo>
                  <a:lnTo>
                    <a:pt x="1113" y="1288"/>
                  </a:lnTo>
                  <a:lnTo>
                    <a:pt x="1113" y="1289"/>
                  </a:lnTo>
                  <a:lnTo>
                    <a:pt x="1114" y="1289"/>
                  </a:lnTo>
                  <a:lnTo>
                    <a:pt x="1115" y="1290"/>
                  </a:lnTo>
                  <a:lnTo>
                    <a:pt x="1116" y="1290"/>
                  </a:lnTo>
                  <a:lnTo>
                    <a:pt x="1117" y="1290"/>
                  </a:lnTo>
                  <a:lnTo>
                    <a:pt x="1117" y="1290"/>
                  </a:lnTo>
                  <a:lnTo>
                    <a:pt x="1118" y="1290"/>
                  </a:lnTo>
                  <a:lnTo>
                    <a:pt x="1119" y="1290"/>
                  </a:lnTo>
                  <a:lnTo>
                    <a:pt x="1119" y="1291"/>
                  </a:lnTo>
                  <a:lnTo>
                    <a:pt x="1120" y="1292"/>
                  </a:lnTo>
                  <a:lnTo>
                    <a:pt x="1120" y="1292"/>
                  </a:lnTo>
                  <a:lnTo>
                    <a:pt x="1120" y="1293"/>
                  </a:lnTo>
                  <a:lnTo>
                    <a:pt x="1121" y="1294"/>
                  </a:lnTo>
                  <a:lnTo>
                    <a:pt x="1121" y="1295"/>
                  </a:lnTo>
                  <a:lnTo>
                    <a:pt x="1120" y="1299"/>
                  </a:lnTo>
                  <a:lnTo>
                    <a:pt x="1125" y="1301"/>
                  </a:lnTo>
                  <a:lnTo>
                    <a:pt x="1133" y="1309"/>
                  </a:lnTo>
                  <a:lnTo>
                    <a:pt x="1134" y="1310"/>
                  </a:lnTo>
                  <a:lnTo>
                    <a:pt x="1135" y="1311"/>
                  </a:lnTo>
                  <a:lnTo>
                    <a:pt x="1136" y="1311"/>
                  </a:lnTo>
                  <a:lnTo>
                    <a:pt x="1158" y="1326"/>
                  </a:lnTo>
                  <a:lnTo>
                    <a:pt x="1159" y="1327"/>
                  </a:lnTo>
                  <a:lnTo>
                    <a:pt x="1159" y="1327"/>
                  </a:lnTo>
                  <a:lnTo>
                    <a:pt x="1160" y="1327"/>
                  </a:lnTo>
                  <a:lnTo>
                    <a:pt x="1165" y="1329"/>
                  </a:lnTo>
                  <a:lnTo>
                    <a:pt x="1170" y="1331"/>
                  </a:lnTo>
                  <a:lnTo>
                    <a:pt x="1175" y="1332"/>
                  </a:lnTo>
                  <a:lnTo>
                    <a:pt x="1175" y="1333"/>
                  </a:lnTo>
                  <a:lnTo>
                    <a:pt x="1176" y="1333"/>
                  </a:lnTo>
                  <a:lnTo>
                    <a:pt x="1179" y="1337"/>
                  </a:lnTo>
                  <a:lnTo>
                    <a:pt x="1179" y="1337"/>
                  </a:lnTo>
                  <a:lnTo>
                    <a:pt x="1180" y="1338"/>
                  </a:lnTo>
                  <a:lnTo>
                    <a:pt x="1182" y="1345"/>
                  </a:lnTo>
                  <a:lnTo>
                    <a:pt x="1182" y="1351"/>
                  </a:lnTo>
                  <a:lnTo>
                    <a:pt x="1181" y="1352"/>
                  </a:lnTo>
                  <a:lnTo>
                    <a:pt x="1181" y="1352"/>
                  </a:lnTo>
                  <a:lnTo>
                    <a:pt x="1181" y="1353"/>
                  </a:lnTo>
                  <a:lnTo>
                    <a:pt x="1181" y="1354"/>
                  </a:lnTo>
                  <a:lnTo>
                    <a:pt x="1181" y="1355"/>
                  </a:lnTo>
                  <a:lnTo>
                    <a:pt x="1181" y="1356"/>
                  </a:lnTo>
                  <a:lnTo>
                    <a:pt x="1189" y="1369"/>
                  </a:lnTo>
                  <a:lnTo>
                    <a:pt x="1198" y="1381"/>
                  </a:lnTo>
                  <a:lnTo>
                    <a:pt x="1200" y="1382"/>
                  </a:lnTo>
                  <a:lnTo>
                    <a:pt x="1200" y="1383"/>
                  </a:lnTo>
                  <a:lnTo>
                    <a:pt x="1201" y="1384"/>
                  </a:lnTo>
                  <a:lnTo>
                    <a:pt x="1198" y="1400"/>
                  </a:lnTo>
                  <a:lnTo>
                    <a:pt x="1198" y="1402"/>
                  </a:lnTo>
                  <a:lnTo>
                    <a:pt x="1214" y="1401"/>
                  </a:lnTo>
                  <a:lnTo>
                    <a:pt x="1214" y="1403"/>
                  </a:lnTo>
                  <a:lnTo>
                    <a:pt x="1214" y="1411"/>
                  </a:lnTo>
                  <a:lnTo>
                    <a:pt x="1214" y="1412"/>
                  </a:lnTo>
                  <a:lnTo>
                    <a:pt x="1215" y="1412"/>
                  </a:lnTo>
                  <a:lnTo>
                    <a:pt x="1215" y="1413"/>
                  </a:lnTo>
                  <a:lnTo>
                    <a:pt x="1215" y="1414"/>
                  </a:lnTo>
                  <a:lnTo>
                    <a:pt x="1216" y="1414"/>
                  </a:lnTo>
                  <a:lnTo>
                    <a:pt x="1217" y="1415"/>
                  </a:lnTo>
                  <a:lnTo>
                    <a:pt x="1217" y="1415"/>
                  </a:lnTo>
                  <a:lnTo>
                    <a:pt x="1218" y="1415"/>
                  </a:lnTo>
                  <a:lnTo>
                    <a:pt x="1219" y="1415"/>
                  </a:lnTo>
                  <a:lnTo>
                    <a:pt x="1220" y="1416"/>
                  </a:lnTo>
                  <a:lnTo>
                    <a:pt x="1221" y="1416"/>
                  </a:lnTo>
                  <a:lnTo>
                    <a:pt x="1225" y="1418"/>
                  </a:lnTo>
                  <a:lnTo>
                    <a:pt x="1225" y="1418"/>
                  </a:lnTo>
                  <a:lnTo>
                    <a:pt x="1226" y="1418"/>
                  </a:lnTo>
                  <a:lnTo>
                    <a:pt x="1227" y="1419"/>
                  </a:lnTo>
                  <a:lnTo>
                    <a:pt x="1227" y="1419"/>
                  </a:lnTo>
                  <a:lnTo>
                    <a:pt x="1228" y="1420"/>
                  </a:lnTo>
                  <a:lnTo>
                    <a:pt x="1228" y="1420"/>
                  </a:lnTo>
                  <a:lnTo>
                    <a:pt x="1236" y="1432"/>
                  </a:lnTo>
                  <a:lnTo>
                    <a:pt x="1237" y="1432"/>
                  </a:lnTo>
                  <a:lnTo>
                    <a:pt x="1237" y="1433"/>
                  </a:lnTo>
                  <a:lnTo>
                    <a:pt x="1237" y="1434"/>
                  </a:lnTo>
                  <a:lnTo>
                    <a:pt x="1235" y="1438"/>
                  </a:lnTo>
                  <a:lnTo>
                    <a:pt x="1235" y="1439"/>
                  </a:lnTo>
                  <a:lnTo>
                    <a:pt x="1234" y="1439"/>
                  </a:lnTo>
                  <a:lnTo>
                    <a:pt x="1234" y="1439"/>
                  </a:lnTo>
                  <a:lnTo>
                    <a:pt x="1215" y="1438"/>
                  </a:lnTo>
                  <a:lnTo>
                    <a:pt x="1215" y="1438"/>
                  </a:lnTo>
                  <a:lnTo>
                    <a:pt x="1213" y="1438"/>
                  </a:lnTo>
                  <a:lnTo>
                    <a:pt x="1212" y="1438"/>
                  </a:lnTo>
                  <a:lnTo>
                    <a:pt x="1211" y="1437"/>
                  </a:lnTo>
                  <a:lnTo>
                    <a:pt x="1210" y="1437"/>
                  </a:lnTo>
                  <a:lnTo>
                    <a:pt x="1210" y="1437"/>
                  </a:lnTo>
                  <a:lnTo>
                    <a:pt x="1209" y="1437"/>
                  </a:lnTo>
                  <a:lnTo>
                    <a:pt x="1207" y="1438"/>
                  </a:lnTo>
                  <a:lnTo>
                    <a:pt x="1205" y="1440"/>
                  </a:lnTo>
                  <a:lnTo>
                    <a:pt x="1204" y="1441"/>
                  </a:lnTo>
                  <a:lnTo>
                    <a:pt x="1204" y="1441"/>
                  </a:lnTo>
                  <a:lnTo>
                    <a:pt x="1200" y="1447"/>
                  </a:lnTo>
                  <a:lnTo>
                    <a:pt x="1200" y="1447"/>
                  </a:lnTo>
                  <a:lnTo>
                    <a:pt x="1200" y="1448"/>
                  </a:lnTo>
                  <a:lnTo>
                    <a:pt x="1200" y="1449"/>
                  </a:lnTo>
                  <a:lnTo>
                    <a:pt x="1200" y="1449"/>
                  </a:lnTo>
                  <a:lnTo>
                    <a:pt x="1200" y="1450"/>
                  </a:lnTo>
                  <a:lnTo>
                    <a:pt x="1200" y="1450"/>
                  </a:lnTo>
                  <a:lnTo>
                    <a:pt x="1201" y="1450"/>
                  </a:lnTo>
                  <a:lnTo>
                    <a:pt x="1201" y="1450"/>
                  </a:lnTo>
                  <a:lnTo>
                    <a:pt x="1202" y="1450"/>
                  </a:lnTo>
                  <a:lnTo>
                    <a:pt x="1203" y="1450"/>
                  </a:lnTo>
                  <a:lnTo>
                    <a:pt x="1211" y="1453"/>
                  </a:lnTo>
                  <a:lnTo>
                    <a:pt x="1211" y="1453"/>
                  </a:lnTo>
                  <a:lnTo>
                    <a:pt x="1212" y="1453"/>
                  </a:lnTo>
                  <a:lnTo>
                    <a:pt x="1212" y="1454"/>
                  </a:lnTo>
                  <a:lnTo>
                    <a:pt x="1215" y="1461"/>
                  </a:lnTo>
                  <a:lnTo>
                    <a:pt x="1216" y="1461"/>
                  </a:lnTo>
                  <a:lnTo>
                    <a:pt x="1216" y="1464"/>
                  </a:lnTo>
                  <a:lnTo>
                    <a:pt x="1216" y="1465"/>
                  </a:lnTo>
                  <a:lnTo>
                    <a:pt x="1216" y="1466"/>
                  </a:lnTo>
                  <a:lnTo>
                    <a:pt x="1216" y="1467"/>
                  </a:lnTo>
                  <a:lnTo>
                    <a:pt x="1216" y="1467"/>
                  </a:lnTo>
                  <a:lnTo>
                    <a:pt x="1216" y="1469"/>
                  </a:lnTo>
                  <a:lnTo>
                    <a:pt x="1216" y="1469"/>
                  </a:lnTo>
                  <a:lnTo>
                    <a:pt x="1216" y="1470"/>
                  </a:lnTo>
                  <a:lnTo>
                    <a:pt x="1216" y="1470"/>
                  </a:lnTo>
                  <a:lnTo>
                    <a:pt x="1217" y="1471"/>
                  </a:lnTo>
                  <a:lnTo>
                    <a:pt x="1220" y="1473"/>
                  </a:lnTo>
                  <a:lnTo>
                    <a:pt x="1226" y="1478"/>
                  </a:lnTo>
                  <a:lnTo>
                    <a:pt x="1231" y="1480"/>
                  </a:lnTo>
                  <a:lnTo>
                    <a:pt x="1231" y="1480"/>
                  </a:lnTo>
                  <a:lnTo>
                    <a:pt x="1237" y="1484"/>
                  </a:lnTo>
                  <a:lnTo>
                    <a:pt x="1238" y="1485"/>
                  </a:lnTo>
                  <a:lnTo>
                    <a:pt x="1239" y="1486"/>
                  </a:lnTo>
                  <a:lnTo>
                    <a:pt x="1239" y="1487"/>
                  </a:lnTo>
                  <a:lnTo>
                    <a:pt x="1248" y="1513"/>
                  </a:lnTo>
                  <a:lnTo>
                    <a:pt x="1250" y="1521"/>
                  </a:lnTo>
                  <a:lnTo>
                    <a:pt x="1252" y="1529"/>
                  </a:lnTo>
                  <a:lnTo>
                    <a:pt x="1253" y="1529"/>
                  </a:lnTo>
                  <a:lnTo>
                    <a:pt x="1254" y="1529"/>
                  </a:lnTo>
                  <a:lnTo>
                    <a:pt x="1255" y="1529"/>
                  </a:lnTo>
                  <a:lnTo>
                    <a:pt x="1256" y="1529"/>
                  </a:lnTo>
                  <a:lnTo>
                    <a:pt x="1257" y="1529"/>
                  </a:lnTo>
                  <a:lnTo>
                    <a:pt x="1258" y="1529"/>
                  </a:lnTo>
                  <a:lnTo>
                    <a:pt x="1269" y="1527"/>
                  </a:lnTo>
                  <a:lnTo>
                    <a:pt x="1281" y="1525"/>
                  </a:lnTo>
                  <a:lnTo>
                    <a:pt x="1284" y="1525"/>
                  </a:lnTo>
                  <a:lnTo>
                    <a:pt x="1287" y="1524"/>
                  </a:lnTo>
                  <a:lnTo>
                    <a:pt x="1307" y="1523"/>
                  </a:lnTo>
                  <a:lnTo>
                    <a:pt x="1311" y="1523"/>
                  </a:lnTo>
                  <a:lnTo>
                    <a:pt x="1313" y="1522"/>
                  </a:lnTo>
                  <a:lnTo>
                    <a:pt x="1314" y="1522"/>
                  </a:lnTo>
                  <a:lnTo>
                    <a:pt x="1316" y="1522"/>
                  </a:lnTo>
                  <a:lnTo>
                    <a:pt x="1318" y="1521"/>
                  </a:lnTo>
                  <a:lnTo>
                    <a:pt x="1319" y="1520"/>
                  </a:lnTo>
                  <a:lnTo>
                    <a:pt x="1320" y="1520"/>
                  </a:lnTo>
                  <a:lnTo>
                    <a:pt x="1322" y="1518"/>
                  </a:lnTo>
                  <a:lnTo>
                    <a:pt x="1322" y="1517"/>
                  </a:lnTo>
                  <a:lnTo>
                    <a:pt x="1323" y="1516"/>
                  </a:lnTo>
                  <a:lnTo>
                    <a:pt x="1324" y="1515"/>
                  </a:lnTo>
                  <a:lnTo>
                    <a:pt x="1324" y="1514"/>
                  </a:lnTo>
                  <a:lnTo>
                    <a:pt x="1325" y="1513"/>
                  </a:lnTo>
                  <a:lnTo>
                    <a:pt x="1325" y="1513"/>
                  </a:lnTo>
                  <a:lnTo>
                    <a:pt x="1327" y="1511"/>
                  </a:lnTo>
                  <a:lnTo>
                    <a:pt x="1327" y="1511"/>
                  </a:lnTo>
                  <a:lnTo>
                    <a:pt x="1328" y="1510"/>
                  </a:lnTo>
                  <a:lnTo>
                    <a:pt x="1330" y="1509"/>
                  </a:lnTo>
                  <a:lnTo>
                    <a:pt x="1331" y="1508"/>
                  </a:lnTo>
                  <a:lnTo>
                    <a:pt x="1331" y="1508"/>
                  </a:lnTo>
                  <a:lnTo>
                    <a:pt x="1333" y="1507"/>
                  </a:lnTo>
                  <a:lnTo>
                    <a:pt x="1334" y="1507"/>
                  </a:lnTo>
                  <a:lnTo>
                    <a:pt x="1335" y="1506"/>
                  </a:lnTo>
                  <a:lnTo>
                    <a:pt x="1336" y="1506"/>
                  </a:lnTo>
                  <a:lnTo>
                    <a:pt x="1337" y="1506"/>
                  </a:lnTo>
                  <a:lnTo>
                    <a:pt x="1341" y="1507"/>
                  </a:lnTo>
                  <a:lnTo>
                    <a:pt x="1342" y="1507"/>
                  </a:lnTo>
                  <a:lnTo>
                    <a:pt x="1343" y="1507"/>
                  </a:lnTo>
                  <a:lnTo>
                    <a:pt x="1346" y="1508"/>
                  </a:lnTo>
                  <a:lnTo>
                    <a:pt x="1347" y="1509"/>
                  </a:lnTo>
                  <a:lnTo>
                    <a:pt x="1348" y="1509"/>
                  </a:lnTo>
                  <a:lnTo>
                    <a:pt x="1349" y="1510"/>
                  </a:lnTo>
                  <a:lnTo>
                    <a:pt x="1355" y="1511"/>
                  </a:lnTo>
                  <a:lnTo>
                    <a:pt x="1357" y="1511"/>
                  </a:lnTo>
                  <a:lnTo>
                    <a:pt x="1369" y="1513"/>
                  </a:lnTo>
                  <a:lnTo>
                    <a:pt x="1371" y="1513"/>
                  </a:lnTo>
                  <a:lnTo>
                    <a:pt x="1374" y="1513"/>
                  </a:lnTo>
                  <a:lnTo>
                    <a:pt x="1375" y="1513"/>
                  </a:lnTo>
                  <a:lnTo>
                    <a:pt x="1378" y="1512"/>
                  </a:lnTo>
                  <a:lnTo>
                    <a:pt x="1380" y="1512"/>
                  </a:lnTo>
                  <a:lnTo>
                    <a:pt x="1381" y="1512"/>
                  </a:lnTo>
                  <a:lnTo>
                    <a:pt x="1386" y="1511"/>
                  </a:lnTo>
                  <a:lnTo>
                    <a:pt x="1400" y="1506"/>
                  </a:lnTo>
                  <a:lnTo>
                    <a:pt x="1402" y="1505"/>
                  </a:lnTo>
                  <a:lnTo>
                    <a:pt x="1408" y="1502"/>
                  </a:lnTo>
                  <a:lnTo>
                    <a:pt x="1410" y="1501"/>
                  </a:lnTo>
                  <a:lnTo>
                    <a:pt x="1412" y="1500"/>
                  </a:lnTo>
                  <a:lnTo>
                    <a:pt x="1414" y="1498"/>
                  </a:lnTo>
                  <a:lnTo>
                    <a:pt x="1415" y="1496"/>
                  </a:lnTo>
                  <a:lnTo>
                    <a:pt x="1416" y="1495"/>
                  </a:lnTo>
                  <a:lnTo>
                    <a:pt x="1417" y="1494"/>
                  </a:lnTo>
                  <a:lnTo>
                    <a:pt x="1417" y="1493"/>
                  </a:lnTo>
                  <a:lnTo>
                    <a:pt x="1418" y="1492"/>
                  </a:lnTo>
                  <a:lnTo>
                    <a:pt x="1419" y="1491"/>
                  </a:lnTo>
                  <a:lnTo>
                    <a:pt x="1419" y="1489"/>
                  </a:lnTo>
                  <a:lnTo>
                    <a:pt x="1420" y="1488"/>
                  </a:lnTo>
                  <a:lnTo>
                    <a:pt x="1422" y="1482"/>
                  </a:lnTo>
                  <a:lnTo>
                    <a:pt x="1426" y="1469"/>
                  </a:lnTo>
                  <a:lnTo>
                    <a:pt x="1428" y="1462"/>
                  </a:lnTo>
                  <a:lnTo>
                    <a:pt x="1428" y="1460"/>
                  </a:lnTo>
                  <a:lnTo>
                    <a:pt x="1428" y="1458"/>
                  </a:lnTo>
                  <a:lnTo>
                    <a:pt x="1429" y="1456"/>
                  </a:lnTo>
                  <a:lnTo>
                    <a:pt x="1431" y="1451"/>
                  </a:lnTo>
                  <a:lnTo>
                    <a:pt x="1431" y="1450"/>
                  </a:lnTo>
                  <a:lnTo>
                    <a:pt x="1432" y="1449"/>
                  </a:lnTo>
                  <a:lnTo>
                    <a:pt x="1432" y="1448"/>
                  </a:lnTo>
                  <a:lnTo>
                    <a:pt x="1434" y="1445"/>
                  </a:lnTo>
                  <a:lnTo>
                    <a:pt x="1435" y="1444"/>
                  </a:lnTo>
                  <a:lnTo>
                    <a:pt x="1436" y="1443"/>
                  </a:lnTo>
                  <a:lnTo>
                    <a:pt x="1436" y="1443"/>
                  </a:lnTo>
                  <a:lnTo>
                    <a:pt x="1454" y="1436"/>
                  </a:lnTo>
                  <a:lnTo>
                    <a:pt x="1461" y="1432"/>
                  </a:lnTo>
                  <a:lnTo>
                    <a:pt x="1493" y="1428"/>
                  </a:lnTo>
                  <a:lnTo>
                    <a:pt x="1493" y="1430"/>
                  </a:lnTo>
                  <a:lnTo>
                    <a:pt x="1493" y="1431"/>
                  </a:lnTo>
                  <a:lnTo>
                    <a:pt x="1493" y="1434"/>
                  </a:lnTo>
                  <a:lnTo>
                    <a:pt x="1494" y="1451"/>
                  </a:lnTo>
                  <a:lnTo>
                    <a:pt x="1494" y="1453"/>
                  </a:lnTo>
                  <a:lnTo>
                    <a:pt x="1490" y="1458"/>
                  </a:lnTo>
                  <a:lnTo>
                    <a:pt x="1487" y="1461"/>
                  </a:lnTo>
                  <a:lnTo>
                    <a:pt x="1486" y="1461"/>
                  </a:lnTo>
                  <a:lnTo>
                    <a:pt x="1486" y="1461"/>
                  </a:lnTo>
                  <a:lnTo>
                    <a:pt x="1483" y="1465"/>
                  </a:lnTo>
                  <a:lnTo>
                    <a:pt x="1483" y="1466"/>
                  </a:lnTo>
                  <a:lnTo>
                    <a:pt x="1480" y="1470"/>
                  </a:lnTo>
                  <a:lnTo>
                    <a:pt x="1486" y="1481"/>
                  </a:lnTo>
                  <a:lnTo>
                    <a:pt x="1493" y="1487"/>
                  </a:lnTo>
                  <a:lnTo>
                    <a:pt x="1496" y="1491"/>
                  </a:lnTo>
                  <a:lnTo>
                    <a:pt x="1498" y="1493"/>
                  </a:lnTo>
                  <a:lnTo>
                    <a:pt x="1497" y="1497"/>
                  </a:lnTo>
                  <a:lnTo>
                    <a:pt x="1491" y="1503"/>
                  </a:lnTo>
                  <a:lnTo>
                    <a:pt x="1489" y="1515"/>
                  </a:lnTo>
                  <a:lnTo>
                    <a:pt x="1491" y="1524"/>
                  </a:lnTo>
                  <a:lnTo>
                    <a:pt x="1492" y="1526"/>
                  </a:lnTo>
                  <a:lnTo>
                    <a:pt x="1493" y="1526"/>
                  </a:lnTo>
                  <a:lnTo>
                    <a:pt x="1495" y="1533"/>
                  </a:lnTo>
                  <a:lnTo>
                    <a:pt x="1495" y="1533"/>
                  </a:lnTo>
                  <a:lnTo>
                    <a:pt x="1495" y="1533"/>
                  </a:lnTo>
                  <a:lnTo>
                    <a:pt x="1495" y="1534"/>
                  </a:lnTo>
                  <a:lnTo>
                    <a:pt x="1495" y="1534"/>
                  </a:lnTo>
                  <a:lnTo>
                    <a:pt x="1495" y="1534"/>
                  </a:lnTo>
                  <a:lnTo>
                    <a:pt x="1495" y="1535"/>
                  </a:lnTo>
                  <a:lnTo>
                    <a:pt x="1495" y="1536"/>
                  </a:lnTo>
                  <a:lnTo>
                    <a:pt x="1494" y="1537"/>
                  </a:lnTo>
                  <a:lnTo>
                    <a:pt x="1484" y="1549"/>
                  </a:lnTo>
                  <a:lnTo>
                    <a:pt x="1482" y="1551"/>
                  </a:lnTo>
                  <a:lnTo>
                    <a:pt x="1481" y="1561"/>
                  </a:lnTo>
                  <a:lnTo>
                    <a:pt x="1483" y="1564"/>
                  </a:lnTo>
                  <a:lnTo>
                    <a:pt x="1484" y="1566"/>
                  </a:lnTo>
                  <a:lnTo>
                    <a:pt x="1484" y="1567"/>
                  </a:lnTo>
                  <a:lnTo>
                    <a:pt x="1484" y="1568"/>
                  </a:lnTo>
                  <a:lnTo>
                    <a:pt x="1484" y="1569"/>
                  </a:lnTo>
                  <a:lnTo>
                    <a:pt x="1484" y="1571"/>
                  </a:lnTo>
                  <a:lnTo>
                    <a:pt x="1484" y="1572"/>
                  </a:lnTo>
                  <a:lnTo>
                    <a:pt x="1483" y="1581"/>
                  </a:lnTo>
                  <a:lnTo>
                    <a:pt x="1483" y="1582"/>
                  </a:lnTo>
                  <a:lnTo>
                    <a:pt x="1483" y="1583"/>
                  </a:lnTo>
                  <a:lnTo>
                    <a:pt x="1482" y="1584"/>
                  </a:lnTo>
                  <a:lnTo>
                    <a:pt x="1480" y="1587"/>
                  </a:lnTo>
                  <a:lnTo>
                    <a:pt x="1479" y="1588"/>
                  </a:lnTo>
                  <a:lnTo>
                    <a:pt x="1479" y="1588"/>
                  </a:lnTo>
                  <a:lnTo>
                    <a:pt x="1478" y="1589"/>
                  </a:lnTo>
                  <a:lnTo>
                    <a:pt x="1477" y="1589"/>
                  </a:lnTo>
                  <a:lnTo>
                    <a:pt x="1476" y="1590"/>
                  </a:lnTo>
                  <a:lnTo>
                    <a:pt x="1475" y="1590"/>
                  </a:lnTo>
                  <a:lnTo>
                    <a:pt x="1474" y="1591"/>
                  </a:lnTo>
                  <a:lnTo>
                    <a:pt x="1474" y="1592"/>
                  </a:lnTo>
                  <a:lnTo>
                    <a:pt x="1471" y="1596"/>
                  </a:lnTo>
                  <a:lnTo>
                    <a:pt x="1470" y="1597"/>
                  </a:lnTo>
                  <a:lnTo>
                    <a:pt x="1470" y="1597"/>
                  </a:lnTo>
                  <a:lnTo>
                    <a:pt x="1470" y="1598"/>
                  </a:lnTo>
                  <a:lnTo>
                    <a:pt x="1470" y="1599"/>
                  </a:lnTo>
                  <a:lnTo>
                    <a:pt x="1470" y="1600"/>
                  </a:lnTo>
                  <a:lnTo>
                    <a:pt x="1470" y="1601"/>
                  </a:lnTo>
                  <a:lnTo>
                    <a:pt x="1472" y="1608"/>
                  </a:lnTo>
                  <a:lnTo>
                    <a:pt x="1473" y="1614"/>
                  </a:lnTo>
                  <a:lnTo>
                    <a:pt x="1471" y="1618"/>
                  </a:lnTo>
                  <a:lnTo>
                    <a:pt x="1471" y="1619"/>
                  </a:lnTo>
                  <a:lnTo>
                    <a:pt x="1476" y="1628"/>
                  </a:lnTo>
                  <a:lnTo>
                    <a:pt x="1476" y="1629"/>
                  </a:lnTo>
                  <a:lnTo>
                    <a:pt x="1477" y="1629"/>
                  </a:lnTo>
                  <a:lnTo>
                    <a:pt x="1477" y="1630"/>
                  </a:lnTo>
                  <a:lnTo>
                    <a:pt x="1479" y="1630"/>
                  </a:lnTo>
                  <a:lnTo>
                    <a:pt x="1479" y="1631"/>
                  </a:lnTo>
                  <a:lnTo>
                    <a:pt x="1480" y="1631"/>
                  </a:lnTo>
                  <a:lnTo>
                    <a:pt x="1480" y="1632"/>
                  </a:lnTo>
                  <a:lnTo>
                    <a:pt x="1481" y="1632"/>
                  </a:lnTo>
                  <a:lnTo>
                    <a:pt x="1482" y="1634"/>
                  </a:lnTo>
                  <a:lnTo>
                    <a:pt x="1483" y="1635"/>
                  </a:lnTo>
                  <a:lnTo>
                    <a:pt x="1484" y="1639"/>
                  </a:lnTo>
                  <a:lnTo>
                    <a:pt x="1489" y="1653"/>
                  </a:lnTo>
                  <a:lnTo>
                    <a:pt x="1490" y="1653"/>
                  </a:lnTo>
                  <a:lnTo>
                    <a:pt x="1491" y="1654"/>
                  </a:lnTo>
                  <a:lnTo>
                    <a:pt x="1497" y="1656"/>
                  </a:lnTo>
                  <a:lnTo>
                    <a:pt x="1498" y="1656"/>
                  </a:lnTo>
                  <a:lnTo>
                    <a:pt x="1500" y="1656"/>
                  </a:lnTo>
                  <a:lnTo>
                    <a:pt x="1501" y="1656"/>
                  </a:lnTo>
                  <a:lnTo>
                    <a:pt x="1513" y="1663"/>
                  </a:lnTo>
                  <a:lnTo>
                    <a:pt x="1520" y="1668"/>
                  </a:lnTo>
                  <a:lnTo>
                    <a:pt x="1528" y="1667"/>
                  </a:lnTo>
                  <a:lnTo>
                    <a:pt x="1544" y="1682"/>
                  </a:lnTo>
                  <a:lnTo>
                    <a:pt x="1542" y="1684"/>
                  </a:lnTo>
                  <a:lnTo>
                    <a:pt x="1541" y="1684"/>
                  </a:lnTo>
                  <a:lnTo>
                    <a:pt x="1541" y="1685"/>
                  </a:lnTo>
                  <a:lnTo>
                    <a:pt x="1539" y="1690"/>
                  </a:lnTo>
                  <a:lnTo>
                    <a:pt x="1539" y="1690"/>
                  </a:lnTo>
                  <a:lnTo>
                    <a:pt x="1539" y="1691"/>
                  </a:lnTo>
                  <a:lnTo>
                    <a:pt x="1539" y="1692"/>
                  </a:lnTo>
                  <a:lnTo>
                    <a:pt x="1539" y="1693"/>
                  </a:lnTo>
                  <a:lnTo>
                    <a:pt x="1540" y="1694"/>
                  </a:lnTo>
                  <a:lnTo>
                    <a:pt x="1540" y="1695"/>
                  </a:lnTo>
                  <a:lnTo>
                    <a:pt x="1540" y="1696"/>
                  </a:lnTo>
                  <a:lnTo>
                    <a:pt x="1542" y="1700"/>
                  </a:lnTo>
                  <a:lnTo>
                    <a:pt x="1545" y="1706"/>
                  </a:lnTo>
                  <a:lnTo>
                    <a:pt x="1527" y="1711"/>
                  </a:lnTo>
                  <a:lnTo>
                    <a:pt x="1515" y="1722"/>
                  </a:lnTo>
                  <a:lnTo>
                    <a:pt x="1514" y="1724"/>
                  </a:lnTo>
                  <a:lnTo>
                    <a:pt x="1511" y="1725"/>
                  </a:lnTo>
                  <a:lnTo>
                    <a:pt x="1510" y="1726"/>
                  </a:lnTo>
                  <a:lnTo>
                    <a:pt x="1509" y="1726"/>
                  </a:lnTo>
                  <a:lnTo>
                    <a:pt x="1509" y="1726"/>
                  </a:lnTo>
                  <a:lnTo>
                    <a:pt x="1508" y="1727"/>
                  </a:lnTo>
                  <a:lnTo>
                    <a:pt x="1506" y="1729"/>
                  </a:lnTo>
                  <a:lnTo>
                    <a:pt x="1495" y="1746"/>
                  </a:lnTo>
                  <a:lnTo>
                    <a:pt x="1486" y="1766"/>
                  </a:lnTo>
                  <a:lnTo>
                    <a:pt x="1488" y="1770"/>
                  </a:lnTo>
                  <a:lnTo>
                    <a:pt x="1492" y="1771"/>
                  </a:lnTo>
                  <a:lnTo>
                    <a:pt x="1499" y="1765"/>
                  </a:lnTo>
                  <a:lnTo>
                    <a:pt x="1499" y="1764"/>
                  </a:lnTo>
                  <a:lnTo>
                    <a:pt x="1500" y="1764"/>
                  </a:lnTo>
                  <a:lnTo>
                    <a:pt x="1500" y="1764"/>
                  </a:lnTo>
                  <a:lnTo>
                    <a:pt x="1501" y="1765"/>
                  </a:lnTo>
                  <a:lnTo>
                    <a:pt x="1501" y="1765"/>
                  </a:lnTo>
                  <a:lnTo>
                    <a:pt x="1502" y="1765"/>
                  </a:lnTo>
                  <a:lnTo>
                    <a:pt x="1502" y="1766"/>
                  </a:lnTo>
                  <a:lnTo>
                    <a:pt x="1502" y="1767"/>
                  </a:lnTo>
                  <a:lnTo>
                    <a:pt x="1500" y="1772"/>
                  </a:lnTo>
                  <a:lnTo>
                    <a:pt x="1494" y="1773"/>
                  </a:lnTo>
                  <a:lnTo>
                    <a:pt x="1493" y="1774"/>
                  </a:lnTo>
                  <a:lnTo>
                    <a:pt x="1491" y="1774"/>
                  </a:lnTo>
                  <a:lnTo>
                    <a:pt x="1490" y="1775"/>
                  </a:lnTo>
                  <a:lnTo>
                    <a:pt x="1491" y="1777"/>
                  </a:lnTo>
                  <a:lnTo>
                    <a:pt x="1504" y="1784"/>
                  </a:lnTo>
                  <a:lnTo>
                    <a:pt x="1504" y="1784"/>
                  </a:lnTo>
                  <a:lnTo>
                    <a:pt x="1505" y="1784"/>
                  </a:lnTo>
                  <a:lnTo>
                    <a:pt x="1506" y="1784"/>
                  </a:lnTo>
                  <a:lnTo>
                    <a:pt x="1507" y="1784"/>
                  </a:lnTo>
                  <a:lnTo>
                    <a:pt x="1510" y="1784"/>
                  </a:lnTo>
                  <a:lnTo>
                    <a:pt x="1520" y="1791"/>
                  </a:lnTo>
                  <a:lnTo>
                    <a:pt x="1518" y="1794"/>
                  </a:lnTo>
                  <a:lnTo>
                    <a:pt x="1517" y="1795"/>
                  </a:lnTo>
                  <a:lnTo>
                    <a:pt x="1516" y="1796"/>
                  </a:lnTo>
                  <a:lnTo>
                    <a:pt x="1506" y="1811"/>
                  </a:lnTo>
                  <a:lnTo>
                    <a:pt x="1503" y="1815"/>
                  </a:lnTo>
                  <a:lnTo>
                    <a:pt x="1497" y="1823"/>
                  </a:lnTo>
                  <a:lnTo>
                    <a:pt x="1499" y="1824"/>
                  </a:lnTo>
                  <a:lnTo>
                    <a:pt x="1501" y="1825"/>
                  </a:lnTo>
                  <a:lnTo>
                    <a:pt x="1503" y="1826"/>
                  </a:lnTo>
                  <a:lnTo>
                    <a:pt x="1506" y="1827"/>
                  </a:lnTo>
                  <a:lnTo>
                    <a:pt x="1510" y="1819"/>
                  </a:lnTo>
                  <a:lnTo>
                    <a:pt x="1522" y="1822"/>
                  </a:lnTo>
                  <a:lnTo>
                    <a:pt x="1522" y="1822"/>
                  </a:lnTo>
                  <a:lnTo>
                    <a:pt x="1521" y="1823"/>
                  </a:lnTo>
                  <a:lnTo>
                    <a:pt x="1518" y="1832"/>
                  </a:lnTo>
                  <a:lnTo>
                    <a:pt x="1513" y="1847"/>
                  </a:lnTo>
                  <a:lnTo>
                    <a:pt x="1510" y="1855"/>
                  </a:lnTo>
                  <a:lnTo>
                    <a:pt x="1510" y="1855"/>
                  </a:lnTo>
                  <a:lnTo>
                    <a:pt x="1511" y="1855"/>
                  </a:lnTo>
                  <a:lnTo>
                    <a:pt x="1511" y="1855"/>
                  </a:lnTo>
                  <a:lnTo>
                    <a:pt x="1514" y="1855"/>
                  </a:lnTo>
                  <a:lnTo>
                    <a:pt x="1514" y="1855"/>
                  </a:lnTo>
                  <a:lnTo>
                    <a:pt x="1515" y="1855"/>
                  </a:lnTo>
                  <a:lnTo>
                    <a:pt x="1516" y="1855"/>
                  </a:lnTo>
                  <a:lnTo>
                    <a:pt x="1521" y="1846"/>
                  </a:lnTo>
                  <a:lnTo>
                    <a:pt x="1521" y="1846"/>
                  </a:lnTo>
                  <a:lnTo>
                    <a:pt x="1522" y="1846"/>
                  </a:lnTo>
                  <a:lnTo>
                    <a:pt x="1535" y="1837"/>
                  </a:lnTo>
                  <a:lnTo>
                    <a:pt x="1536" y="1837"/>
                  </a:lnTo>
                  <a:lnTo>
                    <a:pt x="1537" y="1837"/>
                  </a:lnTo>
                  <a:lnTo>
                    <a:pt x="1537" y="1837"/>
                  </a:lnTo>
                  <a:lnTo>
                    <a:pt x="1538" y="1838"/>
                  </a:lnTo>
                  <a:lnTo>
                    <a:pt x="1538" y="1839"/>
                  </a:lnTo>
                  <a:lnTo>
                    <a:pt x="1538" y="1839"/>
                  </a:lnTo>
                  <a:lnTo>
                    <a:pt x="1537" y="1840"/>
                  </a:lnTo>
                  <a:lnTo>
                    <a:pt x="1537" y="1842"/>
                  </a:lnTo>
                  <a:lnTo>
                    <a:pt x="1536" y="1844"/>
                  </a:lnTo>
                  <a:lnTo>
                    <a:pt x="1535" y="1849"/>
                  </a:lnTo>
                  <a:lnTo>
                    <a:pt x="1535" y="1850"/>
                  </a:lnTo>
                  <a:lnTo>
                    <a:pt x="1535" y="1851"/>
                  </a:lnTo>
                  <a:lnTo>
                    <a:pt x="1535" y="1851"/>
                  </a:lnTo>
                  <a:lnTo>
                    <a:pt x="1535" y="1854"/>
                  </a:lnTo>
                  <a:lnTo>
                    <a:pt x="1536" y="1857"/>
                  </a:lnTo>
                  <a:lnTo>
                    <a:pt x="1540" y="1869"/>
                  </a:lnTo>
                  <a:lnTo>
                    <a:pt x="1541" y="1870"/>
                  </a:lnTo>
                  <a:lnTo>
                    <a:pt x="1541" y="1870"/>
                  </a:lnTo>
                  <a:lnTo>
                    <a:pt x="1541" y="1871"/>
                  </a:lnTo>
                  <a:lnTo>
                    <a:pt x="1542" y="1872"/>
                  </a:lnTo>
                  <a:lnTo>
                    <a:pt x="1543" y="1873"/>
                  </a:lnTo>
                  <a:lnTo>
                    <a:pt x="1543" y="1873"/>
                  </a:lnTo>
                  <a:lnTo>
                    <a:pt x="1546" y="1876"/>
                  </a:lnTo>
                  <a:lnTo>
                    <a:pt x="1549" y="1877"/>
                  </a:lnTo>
                  <a:lnTo>
                    <a:pt x="1558" y="1880"/>
                  </a:lnTo>
                  <a:lnTo>
                    <a:pt x="1562" y="1881"/>
                  </a:lnTo>
                  <a:lnTo>
                    <a:pt x="1563" y="1882"/>
                  </a:lnTo>
                  <a:lnTo>
                    <a:pt x="1557" y="1892"/>
                  </a:lnTo>
                  <a:lnTo>
                    <a:pt x="1556" y="1902"/>
                  </a:lnTo>
                  <a:lnTo>
                    <a:pt x="1556" y="1905"/>
                  </a:lnTo>
                  <a:lnTo>
                    <a:pt x="1556" y="1906"/>
                  </a:lnTo>
                  <a:lnTo>
                    <a:pt x="1560" y="1927"/>
                  </a:lnTo>
                  <a:lnTo>
                    <a:pt x="1562" y="1931"/>
                  </a:lnTo>
                  <a:lnTo>
                    <a:pt x="1563" y="1934"/>
                  </a:lnTo>
                  <a:lnTo>
                    <a:pt x="1564" y="1935"/>
                  </a:lnTo>
                  <a:lnTo>
                    <a:pt x="1568" y="1947"/>
                  </a:lnTo>
                  <a:lnTo>
                    <a:pt x="1568" y="1948"/>
                  </a:lnTo>
                  <a:lnTo>
                    <a:pt x="1568" y="1948"/>
                  </a:lnTo>
                  <a:lnTo>
                    <a:pt x="1568" y="1949"/>
                  </a:lnTo>
                  <a:lnTo>
                    <a:pt x="1568" y="1949"/>
                  </a:lnTo>
                  <a:lnTo>
                    <a:pt x="1568" y="1950"/>
                  </a:lnTo>
                  <a:lnTo>
                    <a:pt x="1568" y="1950"/>
                  </a:lnTo>
                  <a:lnTo>
                    <a:pt x="1567" y="1953"/>
                  </a:lnTo>
                  <a:lnTo>
                    <a:pt x="1560" y="1976"/>
                  </a:lnTo>
                  <a:lnTo>
                    <a:pt x="1559" y="1976"/>
                  </a:lnTo>
                  <a:lnTo>
                    <a:pt x="1559" y="1977"/>
                  </a:lnTo>
                  <a:lnTo>
                    <a:pt x="1558" y="1979"/>
                  </a:lnTo>
                  <a:lnTo>
                    <a:pt x="1558" y="1980"/>
                  </a:lnTo>
                  <a:lnTo>
                    <a:pt x="1558" y="1980"/>
                  </a:lnTo>
                  <a:lnTo>
                    <a:pt x="1554" y="1985"/>
                  </a:lnTo>
                  <a:lnTo>
                    <a:pt x="1545" y="1997"/>
                  </a:lnTo>
                  <a:lnTo>
                    <a:pt x="1538" y="2006"/>
                  </a:lnTo>
                  <a:lnTo>
                    <a:pt x="1538" y="2007"/>
                  </a:lnTo>
                  <a:lnTo>
                    <a:pt x="1537" y="2008"/>
                  </a:lnTo>
                  <a:lnTo>
                    <a:pt x="1536" y="2009"/>
                  </a:lnTo>
                  <a:lnTo>
                    <a:pt x="1536" y="2010"/>
                  </a:lnTo>
                  <a:lnTo>
                    <a:pt x="1535" y="2011"/>
                  </a:lnTo>
                  <a:lnTo>
                    <a:pt x="1535" y="2012"/>
                  </a:lnTo>
                  <a:lnTo>
                    <a:pt x="1535" y="2013"/>
                  </a:lnTo>
                  <a:lnTo>
                    <a:pt x="1535" y="2014"/>
                  </a:lnTo>
                  <a:lnTo>
                    <a:pt x="1535" y="2015"/>
                  </a:lnTo>
                  <a:lnTo>
                    <a:pt x="1535" y="2016"/>
                  </a:lnTo>
                  <a:lnTo>
                    <a:pt x="1535" y="2018"/>
                  </a:lnTo>
                  <a:lnTo>
                    <a:pt x="1534" y="2025"/>
                  </a:lnTo>
                  <a:lnTo>
                    <a:pt x="1531" y="2029"/>
                  </a:lnTo>
                  <a:lnTo>
                    <a:pt x="1525" y="2038"/>
                  </a:lnTo>
                  <a:lnTo>
                    <a:pt x="1524" y="2039"/>
                  </a:lnTo>
                  <a:lnTo>
                    <a:pt x="1524" y="2040"/>
                  </a:lnTo>
                  <a:lnTo>
                    <a:pt x="1523" y="2041"/>
                  </a:lnTo>
                  <a:lnTo>
                    <a:pt x="1523" y="2042"/>
                  </a:lnTo>
                  <a:lnTo>
                    <a:pt x="1523" y="2043"/>
                  </a:lnTo>
                  <a:lnTo>
                    <a:pt x="1523" y="2044"/>
                  </a:lnTo>
                  <a:lnTo>
                    <a:pt x="1523" y="2045"/>
                  </a:lnTo>
                  <a:lnTo>
                    <a:pt x="1524" y="2045"/>
                  </a:lnTo>
                  <a:lnTo>
                    <a:pt x="1524" y="2047"/>
                  </a:lnTo>
                  <a:lnTo>
                    <a:pt x="1526" y="2049"/>
                  </a:lnTo>
                  <a:lnTo>
                    <a:pt x="1526" y="2050"/>
                  </a:lnTo>
                  <a:lnTo>
                    <a:pt x="1526" y="2051"/>
                  </a:lnTo>
                  <a:lnTo>
                    <a:pt x="1526" y="2054"/>
                  </a:lnTo>
                  <a:lnTo>
                    <a:pt x="1526" y="2056"/>
                  </a:lnTo>
                  <a:lnTo>
                    <a:pt x="1526" y="2057"/>
                  </a:lnTo>
                  <a:lnTo>
                    <a:pt x="1526" y="2057"/>
                  </a:lnTo>
                  <a:lnTo>
                    <a:pt x="1526" y="2059"/>
                  </a:lnTo>
                  <a:lnTo>
                    <a:pt x="1522" y="2067"/>
                  </a:lnTo>
                  <a:lnTo>
                    <a:pt x="1522" y="2068"/>
                  </a:lnTo>
                  <a:lnTo>
                    <a:pt x="1521" y="2068"/>
                  </a:lnTo>
                  <a:lnTo>
                    <a:pt x="1521" y="2068"/>
                  </a:lnTo>
                  <a:lnTo>
                    <a:pt x="1520" y="2069"/>
                  </a:lnTo>
                  <a:lnTo>
                    <a:pt x="1519" y="2070"/>
                  </a:lnTo>
                  <a:lnTo>
                    <a:pt x="1519" y="2070"/>
                  </a:lnTo>
                  <a:lnTo>
                    <a:pt x="1518" y="2070"/>
                  </a:lnTo>
                  <a:lnTo>
                    <a:pt x="1517" y="2071"/>
                  </a:lnTo>
                  <a:lnTo>
                    <a:pt x="1516" y="2071"/>
                  </a:lnTo>
                  <a:lnTo>
                    <a:pt x="1515" y="2071"/>
                  </a:lnTo>
                  <a:lnTo>
                    <a:pt x="1515" y="2071"/>
                  </a:lnTo>
                  <a:lnTo>
                    <a:pt x="1514" y="2072"/>
                  </a:lnTo>
                  <a:lnTo>
                    <a:pt x="1513" y="2072"/>
                  </a:lnTo>
                  <a:lnTo>
                    <a:pt x="1512" y="2073"/>
                  </a:lnTo>
                  <a:lnTo>
                    <a:pt x="1511" y="2073"/>
                  </a:lnTo>
                  <a:lnTo>
                    <a:pt x="1509" y="2075"/>
                  </a:lnTo>
                  <a:lnTo>
                    <a:pt x="1509" y="2075"/>
                  </a:lnTo>
                  <a:lnTo>
                    <a:pt x="1508" y="2076"/>
                  </a:lnTo>
                  <a:lnTo>
                    <a:pt x="1507" y="2077"/>
                  </a:lnTo>
                  <a:lnTo>
                    <a:pt x="1507" y="2077"/>
                  </a:lnTo>
                  <a:lnTo>
                    <a:pt x="1507" y="2078"/>
                  </a:lnTo>
                  <a:lnTo>
                    <a:pt x="1496" y="2102"/>
                  </a:lnTo>
                  <a:lnTo>
                    <a:pt x="1496" y="2103"/>
                  </a:lnTo>
                  <a:lnTo>
                    <a:pt x="1496" y="2103"/>
                  </a:lnTo>
                  <a:lnTo>
                    <a:pt x="1497" y="2104"/>
                  </a:lnTo>
                  <a:lnTo>
                    <a:pt x="1497" y="2105"/>
                  </a:lnTo>
                  <a:lnTo>
                    <a:pt x="1498" y="2106"/>
                  </a:lnTo>
                  <a:lnTo>
                    <a:pt x="1512" y="2122"/>
                  </a:lnTo>
                  <a:lnTo>
                    <a:pt x="1513" y="2122"/>
                  </a:lnTo>
                  <a:lnTo>
                    <a:pt x="1514" y="2123"/>
                  </a:lnTo>
                  <a:lnTo>
                    <a:pt x="1519" y="2125"/>
                  </a:lnTo>
                  <a:lnTo>
                    <a:pt x="1529" y="2129"/>
                  </a:lnTo>
                  <a:lnTo>
                    <a:pt x="1529" y="2134"/>
                  </a:lnTo>
                  <a:lnTo>
                    <a:pt x="1525" y="2144"/>
                  </a:lnTo>
                  <a:lnTo>
                    <a:pt x="1526" y="2155"/>
                  </a:lnTo>
                  <a:lnTo>
                    <a:pt x="1526" y="2162"/>
                  </a:lnTo>
                  <a:lnTo>
                    <a:pt x="1525" y="2163"/>
                  </a:lnTo>
                  <a:lnTo>
                    <a:pt x="1525" y="2163"/>
                  </a:lnTo>
                  <a:lnTo>
                    <a:pt x="1521" y="2167"/>
                  </a:lnTo>
                  <a:lnTo>
                    <a:pt x="1521" y="2167"/>
                  </a:lnTo>
                  <a:lnTo>
                    <a:pt x="1520" y="2167"/>
                  </a:lnTo>
                  <a:lnTo>
                    <a:pt x="1520" y="2168"/>
                  </a:lnTo>
                  <a:lnTo>
                    <a:pt x="1519" y="2168"/>
                  </a:lnTo>
                  <a:lnTo>
                    <a:pt x="1519" y="2168"/>
                  </a:lnTo>
                  <a:lnTo>
                    <a:pt x="1518" y="2167"/>
                  </a:lnTo>
                  <a:lnTo>
                    <a:pt x="1509" y="2162"/>
                  </a:lnTo>
                  <a:lnTo>
                    <a:pt x="1509" y="2162"/>
                  </a:lnTo>
                  <a:lnTo>
                    <a:pt x="1506" y="2158"/>
                  </a:lnTo>
                  <a:lnTo>
                    <a:pt x="1494" y="2144"/>
                  </a:lnTo>
                  <a:lnTo>
                    <a:pt x="1484" y="2134"/>
                  </a:lnTo>
                  <a:lnTo>
                    <a:pt x="1475" y="2126"/>
                  </a:lnTo>
                  <a:lnTo>
                    <a:pt x="1469" y="2119"/>
                  </a:lnTo>
                  <a:lnTo>
                    <a:pt x="1464" y="2114"/>
                  </a:lnTo>
                  <a:lnTo>
                    <a:pt x="1463" y="2113"/>
                  </a:lnTo>
                  <a:lnTo>
                    <a:pt x="1462" y="2112"/>
                  </a:lnTo>
                  <a:lnTo>
                    <a:pt x="1461" y="2111"/>
                  </a:lnTo>
                  <a:lnTo>
                    <a:pt x="1458" y="2109"/>
                  </a:lnTo>
                  <a:lnTo>
                    <a:pt x="1457" y="2108"/>
                  </a:lnTo>
                  <a:lnTo>
                    <a:pt x="1456" y="2108"/>
                  </a:lnTo>
                  <a:lnTo>
                    <a:pt x="1455" y="2108"/>
                  </a:lnTo>
                  <a:lnTo>
                    <a:pt x="1455" y="2108"/>
                  </a:lnTo>
                  <a:lnTo>
                    <a:pt x="1453" y="2109"/>
                  </a:lnTo>
                  <a:lnTo>
                    <a:pt x="1452" y="2110"/>
                  </a:lnTo>
                  <a:lnTo>
                    <a:pt x="1451" y="2111"/>
                  </a:lnTo>
                  <a:lnTo>
                    <a:pt x="1451" y="2112"/>
                  </a:lnTo>
                  <a:lnTo>
                    <a:pt x="1449" y="2113"/>
                  </a:lnTo>
                  <a:lnTo>
                    <a:pt x="1448" y="2113"/>
                  </a:lnTo>
                  <a:lnTo>
                    <a:pt x="1447" y="2114"/>
                  </a:lnTo>
                  <a:lnTo>
                    <a:pt x="1446" y="2114"/>
                  </a:lnTo>
                  <a:lnTo>
                    <a:pt x="1445" y="2114"/>
                  </a:lnTo>
                  <a:lnTo>
                    <a:pt x="1426" y="2117"/>
                  </a:lnTo>
                  <a:lnTo>
                    <a:pt x="1421" y="2118"/>
                  </a:lnTo>
                  <a:lnTo>
                    <a:pt x="1421" y="2118"/>
                  </a:lnTo>
                  <a:lnTo>
                    <a:pt x="1420" y="2117"/>
                  </a:lnTo>
                  <a:lnTo>
                    <a:pt x="1420" y="2117"/>
                  </a:lnTo>
                  <a:lnTo>
                    <a:pt x="1419" y="2116"/>
                  </a:lnTo>
                  <a:lnTo>
                    <a:pt x="1418" y="2116"/>
                  </a:lnTo>
                  <a:lnTo>
                    <a:pt x="1408" y="2112"/>
                  </a:lnTo>
                  <a:lnTo>
                    <a:pt x="1405" y="2111"/>
                  </a:lnTo>
                  <a:lnTo>
                    <a:pt x="1404" y="2110"/>
                  </a:lnTo>
                  <a:lnTo>
                    <a:pt x="1403" y="2110"/>
                  </a:lnTo>
                  <a:lnTo>
                    <a:pt x="1402" y="2110"/>
                  </a:lnTo>
                  <a:lnTo>
                    <a:pt x="1401" y="2110"/>
                  </a:lnTo>
                  <a:lnTo>
                    <a:pt x="1401" y="2110"/>
                  </a:lnTo>
                  <a:lnTo>
                    <a:pt x="1377" y="2119"/>
                  </a:lnTo>
                  <a:lnTo>
                    <a:pt x="1376" y="2120"/>
                  </a:lnTo>
                  <a:lnTo>
                    <a:pt x="1375" y="2121"/>
                  </a:lnTo>
                  <a:lnTo>
                    <a:pt x="1374" y="2122"/>
                  </a:lnTo>
                  <a:lnTo>
                    <a:pt x="1373" y="2123"/>
                  </a:lnTo>
                  <a:lnTo>
                    <a:pt x="1371" y="2125"/>
                  </a:lnTo>
                  <a:lnTo>
                    <a:pt x="1371" y="2125"/>
                  </a:lnTo>
                  <a:lnTo>
                    <a:pt x="1370" y="2126"/>
                  </a:lnTo>
                  <a:lnTo>
                    <a:pt x="1369" y="2128"/>
                  </a:lnTo>
                  <a:lnTo>
                    <a:pt x="1368" y="2128"/>
                  </a:lnTo>
                  <a:lnTo>
                    <a:pt x="1368" y="2128"/>
                  </a:lnTo>
                  <a:lnTo>
                    <a:pt x="1367" y="2129"/>
                  </a:lnTo>
                  <a:lnTo>
                    <a:pt x="1367" y="2129"/>
                  </a:lnTo>
                  <a:lnTo>
                    <a:pt x="1366" y="2129"/>
                  </a:lnTo>
                  <a:lnTo>
                    <a:pt x="1361" y="2132"/>
                  </a:lnTo>
                  <a:lnTo>
                    <a:pt x="1360" y="2132"/>
                  </a:lnTo>
                  <a:lnTo>
                    <a:pt x="1358" y="2133"/>
                  </a:lnTo>
                  <a:lnTo>
                    <a:pt x="1347" y="2133"/>
                  </a:lnTo>
                  <a:lnTo>
                    <a:pt x="1343" y="2132"/>
                  </a:lnTo>
                  <a:lnTo>
                    <a:pt x="1336" y="2130"/>
                  </a:lnTo>
                  <a:lnTo>
                    <a:pt x="1336" y="2130"/>
                  </a:lnTo>
                  <a:lnTo>
                    <a:pt x="1334" y="2130"/>
                  </a:lnTo>
                  <a:lnTo>
                    <a:pt x="1333" y="2130"/>
                  </a:lnTo>
                  <a:lnTo>
                    <a:pt x="1331" y="2130"/>
                  </a:lnTo>
                  <a:lnTo>
                    <a:pt x="1331" y="2130"/>
                  </a:lnTo>
                  <a:lnTo>
                    <a:pt x="1331" y="2131"/>
                  </a:lnTo>
                  <a:lnTo>
                    <a:pt x="1328" y="2133"/>
                  </a:lnTo>
                  <a:lnTo>
                    <a:pt x="1327" y="2133"/>
                  </a:lnTo>
                  <a:lnTo>
                    <a:pt x="1328" y="2135"/>
                  </a:lnTo>
                  <a:lnTo>
                    <a:pt x="1328" y="2136"/>
                  </a:lnTo>
                  <a:lnTo>
                    <a:pt x="1328" y="2137"/>
                  </a:lnTo>
                  <a:lnTo>
                    <a:pt x="1329" y="2137"/>
                  </a:lnTo>
                  <a:lnTo>
                    <a:pt x="1332" y="2142"/>
                  </a:lnTo>
                  <a:lnTo>
                    <a:pt x="1333" y="2144"/>
                  </a:lnTo>
                  <a:lnTo>
                    <a:pt x="1334" y="2145"/>
                  </a:lnTo>
                  <a:lnTo>
                    <a:pt x="1335" y="2146"/>
                  </a:lnTo>
                  <a:lnTo>
                    <a:pt x="1335" y="2147"/>
                  </a:lnTo>
                  <a:lnTo>
                    <a:pt x="1336" y="2147"/>
                  </a:lnTo>
                  <a:lnTo>
                    <a:pt x="1336" y="2148"/>
                  </a:lnTo>
                  <a:lnTo>
                    <a:pt x="1336" y="2149"/>
                  </a:lnTo>
                  <a:lnTo>
                    <a:pt x="1336" y="2155"/>
                  </a:lnTo>
                  <a:lnTo>
                    <a:pt x="1336" y="2162"/>
                  </a:lnTo>
                  <a:lnTo>
                    <a:pt x="1336" y="2164"/>
                  </a:lnTo>
                  <a:lnTo>
                    <a:pt x="1336" y="2165"/>
                  </a:lnTo>
                  <a:lnTo>
                    <a:pt x="1333" y="2183"/>
                  </a:lnTo>
                  <a:lnTo>
                    <a:pt x="1333" y="2188"/>
                  </a:lnTo>
                  <a:lnTo>
                    <a:pt x="1330" y="2187"/>
                  </a:lnTo>
                  <a:lnTo>
                    <a:pt x="1329" y="2187"/>
                  </a:lnTo>
                  <a:lnTo>
                    <a:pt x="1326" y="2186"/>
                  </a:lnTo>
                  <a:lnTo>
                    <a:pt x="1325" y="2186"/>
                  </a:lnTo>
                  <a:lnTo>
                    <a:pt x="1314" y="2183"/>
                  </a:lnTo>
                  <a:lnTo>
                    <a:pt x="1313" y="2182"/>
                  </a:lnTo>
                  <a:lnTo>
                    <a:pt x="1298" y="2174"/>
                  </a:lnTo>
                  <a:lnTo>
                    <a:pt x="1297" y="2173"/>
                  </a:lnTo>
                  <a:lnTo>
                    <a:pt x="1295" y="2170"/>
                  </a:lnTo>
                  <a:lnTo>
                    <a:pt x="1294" y="2169"/>
                  </a:lnTo>
                  <a:lnTo>
                    <a:pt x="1276" y="2163"/>
                  </a:lnTo>
                  <a:lnTo>
                    <a:pt x="1275" y="2163"/>
                  </a:lnTo>
                  <a:lnTo>
                    <a:pt x="1275" y="2163"/>
                  </a:lnTo>
                  <a:lnTo>
                    <a:pt x="1274" y="2163"/>
                  </a:lnTo>
                  <a:lnTo>
                    <a:pt x="1273" y="2162"/>
                  </a:lnTo>
                  <a:lnTo>
                    <a:pt x="1273" y="2162"/>
                  </a:lnTo>
                  <a:lnTo>
                    <a:pt x="1270" y="2160"/>
                  </a:lnTo>
                  <a:lnTo>
                    <a:pt x="1269" y="2160"/>
                  </a:lnTo>
                  <a:lnTo>
                    <a:pt x="1268" y="2159"/>
                  </a:lnTo>
                  <a:lnTo>
                    <a:pt x="1267" y="2158"/>
                  </a:lnTo>
                  <a:lnTo>
                    <a:pt x="1267" y="2157"/>
                  </a:lnTo>
                  <a:lnTo>
                    <a:pt x="1266" y="2157"/>
                  </a:lnTo>
                  <a:lnTo>
                    <a:pt x="1265" y="2156"/>
                  </a:lnTo>
                  <a:lnTo>
                    <a:pt x="1265" y="2156"/>
                  </a:lnTo>
                  <a:lnTo>
                    <a:pt x="1264" y="2156"/>
                  </a:lnTo>
                  <a:lnTo>
                    <a:pt x="1260" y="2155"/>
                  </a:lnTo>
                  <a:lnTo>
                    <a:pt x="1259" y="2155"/>
                  </a:lnTo>
                  <a:lnTo>
                    <a:pt x="1259" y="2155"/>
                  </a:lnTo>
                  <a:lnTo>
                    <a:pt x="1258" y="2155"/>
                  </a:lnTo>
                  <a:lnTo>
                    <a:pt x="1256" y="2155"/>
                  </a:lnTo>
                  <a:lnTo>
                    <a:pt x="1253" y="2152"/>
                  </a:lnTo>
                  <a:lnTo>
                    <a:pt x="1242" y="2161"/>
                  </a:lnTo>
                  <a:lnTo>
                    <a:pt x="1237" y="2171"/>
                  </a:lnTo>
                  <a:lnTo>
                    <a:pt x="1236" y="2171"/>
                  </a:lnTo>
                  <a:lnTo>
                    <a:pt x="1228" y="2184"/>
                  </a:lnTo>
                  <a:lnTo>
                    <a:pt x="1227" y="2186"/>
                  </a:lnTo>
                  <a:lnTo>
                    <a:pt x="1227" y="2186"/>
                  </a:lnTo>
                  <a:lnTo>
                    <a:pt x="1226" y="2187"/>
                  </a:lnTo>
                  <a:lnTo>
                    <a:pt x="1221" y="2183"/>
                  </a:lnTo>
                  <a:lnTo>
                    <a:pt x="1221" y="2183"/>
                  </a:lnTo>
                  <a:lnTo>
                    <a:pt x="1213" y="2179"/>
                  </a:lnTo>
                  <a:lnTo>
                    <a:pt x="1202" y="2182"/>
                  </a:lnTo>
                  <a:lnTo>
                    <a:pt x="1195" y="2182"/>
                  </a:lnTo>
                  <a:lnTo>
                    <a:pt x="1188" y="2182"/>
                  </a:lnTo>
                  <a:lnTo>
                    <a:pt x="1180" y="2181"/>
                  </a:lnTo>
                  <a:lnTo>
                    <a:pt x="1179" y="2181"/>
                  </a:lnTo>
                  <a:lnTo>
                    <a:pt x="1178" y="2180"/>
                  </a:lnTo>
                  <a:lnTo>
                    <a:pt x="1178" y="2180"/>
                  </a:lnTo>
                  <a:lnTo>
                    <a:pt x="1177" y="2181"/>
                  </a:lnTo>
                  <a:lnTo>
                    <a:pt x="1168" y="2184"/>
                  </a:lnTo>
                  <a:lnTo>
                    <a:pt x="1167" y="2184"/>
                  </a:lnTo>
                  <a:lnTo>
                    <a:pt x="1161" y="2189"/>
                  </a:lnTo>
                  <a:lnTo>
                    <a:pt x="1161" y="2189"/>
                  </a:lnTo>
                  <a:lnTo>
                    <a:pt x="1155" y="2197"/>
                  </a:lnTo>
                  <a:lnTo>
                    <a:pt x="1151" y="2201"/>
                  </a:lnTo>
                  <a:lnTo>
                    <a:pt x="1151" y="2202"/>
                  </a:lnTo>
                  <a:lnTo>
                    <a:pt x="1150" y="2202"/>
                  </a:lnTo>
                  <a:lnTo>
                    <a:pt x="1149" y="2202"/>
                  </a:lnTo>
                  <a:lnTo>
                    <a:pt x="1142" y="2203"/>
                  </a:lnTo>
                  <a:lnTo>
                    <a:pt x="1134" y="2202"/>
                  </a:lnTo>
                  <a:lnTo>
                    <a:pt x="1121" y="2201"/>
                  </a:lnTo>
                  <a:lnTo>
                    <a:pt x="1120" y="2201"/>
                  </a:lnTo>
                  <a:lnTo>
                    <a:pt x="1112" y="2201"/>
                  </a:lnTo>
                  <a:lnTo>
                    <a:pt x="1112" y="2201"/>
                  </a:lnTo>
                  <a:lnTo>
                    <a:pt x="1111" y="2201"/>
                  </a:lnTo>
                  <a:lnTo>
                    <a:pt x="1111" y="2201"/>
                  </a:lnTo>
                  <a:lnTo>
                    <a:pt x="1110" y="2202"/>
                  </a:lnTo>
                  <a:lnTo>
                    <a:pt x="1110" y="2202"/>
                  </a:lnTo>
                  <a:lnTo>
                    <a:pt x="1105" y="2208"/>
                  </a:lnTo>
                  <a:lnTo>
                    <a:pt x="1096" y="2190"/>
                  </a:lnTo>
                  <a:lnTo>
                    <a:pt x="1093" y="2179"/>
                  </a:lnTo>
                  <a:lnTo>
                    <a:pt x="1093" y="2179"/>
                  </a:lnTo>
                  <a:lnTo>
                    <a:pt x="1086" y="2172"/>
                  </a:lnTo>
                  <a:lnTo>
                    <a:pt x="1086" y="2171"/>
                  </a:lnTo>
                  <a:lnTo>
                    <a:pt x="1064" y="2160"/>
                  </a:lnTo>
                  <a:lnTo>
                    <a:pt x="1063" y="2160"/>
                  </a:lnTo>
                  <a:lnTo>
                    <a:pt x="1058" y="2159"/>
                  </a:lnTo>
                  <a:lnTo>
                    <a:pt x="1058" y="2158"/>
                  </a:lnTo>
                  <a:lnTo>
                    <a:pt x="1057" y="2158"/>
                  </a:lnTo>
                  <a:lnTo>
                    <a:pt x="1056" y="2157"/>
                  </a:lnTo>
                  <a:lnTo>
                    <a:pt x="1055" y="2156"/>
                  </a:lnTo>
                  <a:lnTo>
                    <a:pt x="1055" y="2156"/>
                  </a:lnTo>
                  <a:lnTo>
                    <a:pt x="1055" y="2155"/>
                  </a:lnTo>
                  <a:lnTo>
                    <a:pt x="1055" y="2154"/>
                  </a:lnTo>
                  <a:lnTo>
                    <a:pt x="1059" y="2147"/>
                  </a:lnTo>
                  <a:lnTo>
                    <a:pt x="1060" y="2144"/>
                  </a:lnTo>
                  <a:lnTo>
                    <a:pt x="1061" y="2143"/>
                  </a:lnTo>
                  <a:lnTo>
                    <a:pt x="1061" y="2143"/>
                  </a:lnTo>
                  <a:lnTo>
                    <a:pt x="1062" y="2142"/>
                  </a:lnTo>
                  <a:lnTo>
                    <a:pt x="1062" y="2141"/>
                  </a:lnTo>
                  <a:lnTo>
                    <a:pt x="1061" y="2140"/>
                  </a:lnTo>
                  <a:lnTo>
                    <a:pt x="1056" y="2134"/>
                  </a:lnTo>
                  <a:lnTo>
                    <a:pt x="1055" y="2133"/>
                  </a:lnTo>
                  <a:lnTo>
                    <a:pt x="1053" y="2132"/>
                  </a:lnTo>
                  <a:lnTo>
                    <a:pt x="1050" y="2130"/>
                  </a:lnTo>
                  <a:lnTo>
                    <a:pt x="1046" y="2123"/>
                  </a:lnTo>
                  <a:lnTo>
                    <a:pt x="1038" y="2102"/>
                  </a:lnTo>
                  <a:lnTo>
                    <a:pt x="1038" y="2102"/>
                  </a:lnTo>
                  <a:lnTo>
                    <a:pt x="1038" y="2101"/>
                  </a:lnTo>
                  <a:lnTo>
                    <a:pt x="1037" y="2100"/>
                  </a:lnTo>
                  <a:lnTo>
                    <a:pt x="1037" y="2099"/>
                  </a:lnTo>
                  <a:lnTo>
                    <a:pt x="1038" y="2099"/>
                  </a:lnTo>
                  <a:lnTo>
                    <a:pt x="1038" y="2098"/>
                  </a:lnTo>
                  <a:lnTo>
                    <a:pt x="1038" y="2098"/>
                  </a:lnTo>
                  <a:lnTo>
                    <a:pt x="1042" y="2092"/>
                  </a:lnTo>
                  <a:lnTo>
                    <a:pt x="1050" y="2075"/>
                  </a:lnTo>
                  <a:lnTo>
                    <a:pt x="1053" y="2069"/>
                  </a:lnTo>
                  <a:lnTo>
                    <a:pt x="1053" y="2068"/>
                  </a:lnTo>
                  <a:lnTo>
                    <a:pt x="1053" y="2068"/>
                  </a:lnTo>
                  <a:lnTo>
                    <a:pt x="1054" y="2067"/>
                  </a:lnTo>
                  <a:lnTo>
                    <a:pt x="1057" y="2063"/>
                  </a:lnTo>
                  <a:lnTo>
                    <a:pt x="1060" y="2066"/>
                  </a:lnTo>
                  <a:lnTo>
                    <a:pt x="1062" y="2065"/>
                  </a:lnTo>
                  <a:lnTo>
                    <a:pt x="1063" y="2064"/>
                  </a:lnTo>
                  <a:lnTo>
                    <a:pt x="1064" y="2064"/>
                  </a:lnTo>
                  <a:lnTo>
                    <a:pt x="1064" y="2063"/>
                  </a:lnTo>
                  <a:lnTo>
                    <a:pt x="1066" y="2061"/>
                  </a:lnTo>
                  <a:lnTo>
                    <a:pt x="1067" y="2061"/>
                  </a:lnTo>
                  <a:lnTo>
                    <a:pt x="1067" y="2060"/>
                  </a:lnTo>
                  <a:lnTo>
                    <a:pt x="1069" y="2058"/>
                  </a:lnTo>
                  <a:lnTo>
                    <a:pt x="1069" y="2058"/>
                  </a:lnTo>
                  <a:lnTo>
                    <a:pt x="1069" y="2057"/>
                  </a:lnTo>
                  <a:lnTo>
                    <a:pt x="1071" y="2053"/>
                  </a:lnTo>
                  <a:lnTo>
                    <a:pt x="1071" y="2052"/>
                  </a:lnTo>
                  <a:lnTo>
                    <a:pt x="1071" y="2051"/>
                  </a:lnTo>
                  <a:lnTo>
                    <a:pt x="1071" y="2050"/>
                  </a:lnTo>
                  <a:lnTo>
                    <a:pt x="1071" y="2050"/>
                  </a:lnTo>
                  <a:lnTo>
                    <a:pt x="1066" y="2037"/>
                  </a:lnTo>
                  <a:lnTo>
                    <a:pt x="1066" y="2036"/>
                  </a:lnTo>
                  <a:lnTo>
                    <a:pt x="1066" y="2035"/>
                  </a:lnTo>
                  <a:lnTo>
                    <a:pt x="1066" y="2034"/>
                  </a:lnTo>
                  <a:lnTo>
                    <a:pt x="1065" y="2034"/>
                  </a:lnTo>
                  <a:lnTo>
                    <a:pt x="1065" y="2034"/>
                  </a:lnTo>
                  <a:lnTo>
                    <a:pt x="1055" y="2030"/>
                  </a:lnTo>
                  <a:lnTo>
                    <a:pt x="1055" y="2030"/>
                  </a:lnTo>
                  <a:lnTo>
                    <a:pt x="1043" y="2030"/>
                  </a:lnTo>
                  <a:lnTo>
                    <a:pt x="1034" y="2031"/>
                  </a:lnTo>
                  <a:lnTo>
                    <a:pt x="1034" y="2031"/>
                  </a:lnTo>
                  <a:lnTo>
                    <a:pt x="1033" y="2032"/>
                  </a:lnTo>
                  <a:lnTo>
                    <a:pt x="1032" y="2033"/>
                  </a:lnTo>
                  <a:lnTo>
                    <a:pt x="1031" y="2035"/>
                  </a:lnTo>
                  <a:lnTo>
                    <a:pt x="1031" y="2036"/>
                  </a:lnTo>
                  <a:lnTo>
                    <a:pt x="1030" y="2039"/>
                  </a:lnTo>
                  <a:lnTo>
                    <a:pt x="1031" y="2042"/>
                  </a:lnTo>
                  <a:lnTo>
                    <a:pt x="1031" y="2042"/>
                  </a:lnTo>
                  <a:lnTo>
                    <a:pt x="1031" y="2043"/>
                  </a:lnTo>
                  <a:lnTo>
                    <a:pt x="1031" y="2043"/>
                  </a:lnTo>
                  <a:lnTo>
                    <a:pt x="1032" y="2043"/>
                  </a:lnTo>
                  <a:lnTo>
                    <a:pt x="1016" y="2052"/>
                  </a:lnTo>
                  <a:lnTo>
                    <a:pt x="997" y="2059"/>
                  </a:lnTo>
                  <a:lnTo>
                    <a:pt x="996" y="2059"/>
                  </a:lnTo>
                  <a:lnTo>
                    <a:pt x="995" y="2059"/>
                  </a:lnTo>
                  <a:lnTo>
                    <a:pt x="995" y="2058"/>
                  </a:lnTo>
                  <a:lnTo>
                    <a:pt x="995" y="2058"/>
                  </a:lnTo>
                  <a:lnTo>
                    <a:pt x="995" y="2057"/>
                  </a:lnTo>
                  <a:lnTo>
                    <a:pt x="993" y="2051"/>
                  </a:lnTo>
                  <a:lnTo>
                    <a:pt x="980" y="2044"/>
                  </a:lnTo>
                  <a:lnTo>
                    <a:pt x="974" y="2045"/>
                  </a:lnTo>
                  <a:lnTo>
                    <a:pt x="957" y="2041"/>
                  </a:lnTo>
                  <a:lnTo>
                    <a:pt x="952" y="2038"/>
                  </a:lnTo>
                  <a:lnTo>
                    <a:pt x="951" y="2038"/>
                  </a:lnTo>
                  <a:lnTo>
                    <a:pt x="951" y="2038"/>
                  </a:lnTo>
                  <a:lnTo>
                    <a:pt x="945" y="2035"/>
                  </a:lnTo>
                  <a:lnTo>
                    <a:pt x="936" y="2032"/>
                  </a:lnTo>
                  <a:lnTo>
                    <a:pt x="932" y="2032"/>
                  </a:lnTo>
                  <a:lnTo>
                    <a:pt x="923" y="2031"/>
                  </a:lnTo>
                  <a:lnTo>
                    <a:pt x="916" y="2034"/>
                  </a:lnTo>
                  <a:lnTo>
                    <a:pt x="915" y="2035"/>
                  </a:lnTo>
                  <a:lnTo>
                    <a:pt x="913" y="2038"/>
                  </a:lnTo>
                  <a:lnTo>
                    <a:pt x="913" y="2038"/>
                  </a:lnTo>
                  <a:lnTo>
                    <a:pt x="913" y="2039"/>
                  </a:lnTo>
                  <a:lnTo>
                    <a:pt x="913" y="2042"/>
                  </a:lnTo>
                  <a:lnTo>
                    <a:pt x="913" y="2042"/>
                  </a:lnTo>
                  <a:lnTo>
                    <a:pt x="901" y="2058"/>
                  </a:lnTo>
                  <a:lnTo>
                    <a:pt x="896" y="2059"/>
                  </a:lnTo>
                  <a:lnTo>
                    <a:pt x="894" y="2060"/>
                  </a:lnTo>
                  <a:lnTo>
                    <a:pt x="893" y="2060"/>
                  </a:lnTo>
                  <a:lnTo>
                    <a:pt x="893" y="2060"/>
                  </a:lnTo>
                  <a:lnTo>
                    <a:pt x="892" y="2061"/>
                  </a:lnTo>
                  <a:lnTo>
                    <a:pt x="891" y="2062"/>
                  </a:lnTo>
                  <a:lnTo>
                    <a:pt x="891" y="2062"/>
                  </a:lnTo>
                  <a:lnTo>
                    <a:pt x="884" y="2069"/>
                  </a:lnTo>
                  <a:lnTo>
                    <a:pt x="884" y="2069"/>
                  </a:lnTo>
                  <a:lnTo>
                    <a:pt x="884" y="2069"/>
                  </a:lnTo>
                  <a:lnTo>
                    <a:pt x="882" y="2068"/>
                  </a:lnTo>
                  <a:lnTo>
                    <a:pt x="882" y="2068"/>
                  </a:lnTo>
                  <a:lnTo>
                    <a:pt x="882" y="2068"/>
                  </a:lnTo>
                  <a:lnTo>
                    <a:pt x="877" y="2061"/>
                  </a:lnTo>
                  <a:lnTo>
                    <a:pt x="877" y="2061"/>
                  </a:lnTo>
                  <a:lnTo>
                    <a:pt x="877" y="2060"/>
                  </a:lnTo>
                  <a:lnTo>
                    <a:pt x="877" y="2059"/>
                  </a:lnTo>
                  <a:lnTo>
                    <a:pt x="877" y="2056"/>
                  </a:lnTo>
                  <a:lnTo>
                    <a:pt x="874" y="2049"/>
                  </a:lnTo>
                  <a:lnTo>
                    <a:pt x="874" y="2048"/>
                  </a:lnTo>
                  <a:lnTo>
                    <a:pt x="873" y="2047"/>
                  </a:lnTo>
                  <a:lnTo>
                    <a:pt x="872" y="2047"/>
                  </a:lnTo>
                  <a:lnTo>
                    <a:pt x="854" y="2045"/>
                  </a:lnTo>
                  <a:lnTo>
                    <a:pt x="853" y="2045"/>
                  </a:lnTo>
                  <a:lnTo>
                    <a:pt x="853" y="2045"/>
                  </a:lnTo>
                  <a:lnTo>
                    <a:pt x="852" y="2045"/>
                  </a:lnTo>
                  <a:lnTo>
                    <a:pt x="852" y="2046"/>
                  </a:lnTo>
                  <a:lnTo>
                    <a:pt x="850" y="2049"/>
                  </a:lnTo>
                  <a:lnTo>
                    <a:pt x="850" y="2049"/>
                  </a:lnTo>
                  <a:lnTo>
                    <a:pt x="848" y="2056"/>
                  </a:lnTo>
                  <a:lnTo>
                    <a:pt x="841" y="2057"/>
                  </a:lnTo>
                  <a:lnTo>
                    <a:pt x="825" y="2039"/>
                  </a:lnTo>
                  <a:lnTo>
                    <a:pt x="825" y="2038"/>
                  </a:lnTo>
                  <a:lnTo>
                    <a:pt x="824" y="2036"/>
                  </a:lnTo>
                  <a:lnTo>
                    <a:pt x="822" y="2034"/>
                  </a:lnTo>
                  <a:lnTo>
                    <a:pt x="821" y="2033"/>
                  </a:lnTo>
                  <a:lnTo>
                    <a:pt x="817" y="2031"/>
                  </a:lnTo>
                  <a:lnTo>
                    <a:pt x="817" y="2031"/>
                  </a:lnTo>
                  <a:lnTo>
                    <a:pt x="815" y="2031"/>
                  </a:lnTo>
                  <a:lnTo>
                    <a:pt x="807" y="2034"/>
                  </a:lnTo>
                  <a:lnTo>
                    <a:pt x="798" y="2038"/>
                  </a:lnTo>
                  <a:lnTo>
                    <a:pt x="796" y="2038"/>
                  </a:lnTo>
                  <a:lnTo>
                    <a:pt x="784" y="2039"/>
                  </a:lnTo>
                  <a:lnTo>
                    <a:pt x="774" y="2041"/>
                  </a:lnTo>
                  <a:lnTo>
                    <a:pt x="774" y="2048"/>
                  </a:lnTo>
                  <a:lnTo>
                    <a:pt x="774" y="2049"/>
                  </a:lnTo>
                  <a:lnTo>
                    <a:pt x="774" y="2049"/>
                  </a:lnTo>
                  <a:lnTo>
                    <a:pt x="773" y="2050"/>
                  </a:lnTo>
                  <a:lnTo>
                    <a:pt x="773" y="2051"/>
                  </a:lnTo>
                  <a:lnTo>
                    <a:pt x="773" y="2052"/>
                  </a:lnTo>
                  <a:lnTo>
                    <a:pt x="771" y="2053"/>
                  </a:lnTo>
                  <a:lnTo>
                    <a:pt x="770" y="2054"/>
                  </a:lnTo>
                  <a:lnTo>
                    <a:pt x="770" y="2054"/>
                  </a:lnTo>
                  <a:lnTo>
                    <a:pt x="769" y="2054"/>
                  </a:lnTo>
                  <a:lnTo>
                    <a:pt x="769" y="2055"/>
                  </a:lnTo>
                  <a:lnTo>
                    <a:pt x="760" y="2067"/>
                  </a:lnTo>
                  <a:lnTo>
                    <a:pt x="747" y="2089"/>
                  </a:lnTo>
                  <a:lnTo>
                    <a:pt x="746" y="2093"/>
                  </a:lnTo>
                  <a:lnTo>
                    <a:pt x="746" y="2094"/>
                  </a:lnTo>
                  <a:lnTo>
                    <a:pt x="746" y="2095"/>
                  </a:lnTo>
                  <a:lnTo>
                    <a:pt x="746" y="2095"/>
                  </a:lnTo>
                  <a:lnTo>
                    <a:pt x="746" y="2096"/>
                  </a:lnTo>
                  <a:lnTo>
                    <a:pt x="745" y="2096"/>
                  </a:lnTo>
                  <a:lnTo>
                    <a:pt x="744" y="2098"/>
                  </a:lnTo>
                  <a:lnTo>
                    <a:pt x="744" y="2099"/>
                  </a:lnTo>
                  <a:lnTo>
                    <a:pt x="743" y="2099"/>
                  </a:lnTo>
                  <a:lnTo>
                    <a:pt x="743" y="2099"/>
                  </a:lnTo>
                  <a:lnTo>
                    <a:pt x="742" y="2100"/>
                  </a:lnTo>
                  <a:lnTo>
                    <a:pt x="741" y="2101"/>
                  </a:lnTo>
                  <a:lnTo>
                    <a:pt x="737" y="2104"/>
                  </a:lnTo>
                  <a:lnTo>
                    <a:pt x="736" y="2104"/>
                  </a:lnTo>
                  <a:lnTo>
                    <a:pt x="736" y="2105"/>
                  </a:lnTo>
                  <a:lnTo>
                    <a:pt x="734" y="2105"/>
                  </a:lnTo>
                  <a:lnTo>
                    <a:pt x="734" y="2105"/>
                  </a:lnTo>
                  <a:lnTo>
                    <a:pt x="730" y="2106"/>
                  </a:lnTo>
                  <a:lnTo>
                    <a:pt x="729" y="2107"/>
                  </a:lnTo>
                  <a:lnTo>
                    <a:pt x="727" y="2108"/>
                  </a:lnTo>
                  <a:lnTo>
                    <a:pt x="726" y="2109"/>
                  </a:lnTo>
                  <a:lnTo>
                    <a:pt x="726" y="2109"/>
                  </a:lnTo>
                  <a:lnTo>
                    <a:pt x="725" y="2109"/>
                  </a:lnTo>
                  <a:lnTo>
                    <a:pt x="724" y="2110"/>
                  </a:lnTo>
                  <a:lnTo>
                    <a:pt x="724" y="2110"/>
                  </a:lnTo>
                  <a:lnTo>
                    <a:pt x="723" y="2111"/>
                  </a:lnTo>
                  <a:lnTo>
                    <a:pt x="722" y="2112"/>
                  </a:lnTo>
                  <a:lnTo>
                    <a:pt x="716" y="2118"/>
                  </a:lnTo>
                  <a:lnTo>
                    <a:pt x="716" y="2119"/>
                  </a:lnTo>
                  <a:lnTo>
                    <a:pt x="716" y="2119"/>
                  </a:lnTo>
                  <a:lnTo>
                    <a:pt x="715" y="2120"/>
                  </a:lnTo>
                  <a:lnTo>
                    <a:pt x="715" y="2121"/>
                  </a:lnTo>
                  <a:lnTo>
                    <a:pt x="715" y="2121"/>
                  </a:lnTo>
                  <a:lnTo>
                    <a:pt x="714" y="2123"/>
                  </a:lnTo>
                  <a:lnTo>
                    <a:pt x="714" y="2124"/>
                  </a:lnTo>
                  <a:lnTo>
                    <a:pt x="714" y="2124"/>
                  </a:lnTo>
                  <a:lnTo>
                    <a:pt x="713" y="2125"/>
                  </a:lnTo>
                  <a:lnTo>
                    <a:pt x="713" y="2126"/>
                  </a:lnTo>
                  <a:lnTo>
                    <a:pt x="713" y="2126"/>
                  </a:lnTo>
                  <a:lnTo>
                    <a:pt x="713" y="2127"/>
                  </a:lnTo>
                  <a:lnTo>
                    <a:pt x="713" y="2128"/>
                  </a:lnTo>
                  <a:lnTo>
                    <a:pt x="713" y="2129"/>
                  </a:lnTo>
                  <a:lnTo>
                    <a:pt x="714" y="2130"/>
                  </a:lnTo>
                  <a:lnTo>
                    <a:pt x="714" y="2131"/>
                  </a:lnTo>
                  <a:lnTo>
                    <a:pt x="715" y="2133"/>
                  </a:lnTo>
                  <a:lnTo>
                    <a:pt x="715" y="2135"/>
                  </a:lnTo>
                  <a:lnTo>
                    <a:pt x="715" y="2137"/>
                  </a:lnTo>
                  <a:lnTo>
                    <a:pt x="715" y="2137"/>
                  </a:lnTo>
                  <a:lnTo>
                    <a:pt x="715" y="2147"/>
                  </a:lnTo>
                  <a:lnTo>
                    <a:pt x="710" y="2173"/>
                  </a:lnTo>
                  <a:lnTo>
                    <a:pt x="709" y="2174"/>
                  </a:lnTo>
                  <a:lnTo>
                    <a:pt x="709" y="2175"/>
                  </a:lnTo>
                  <a:lnTo>
                    <a:pt x="709" y="2176"/>
                  </a:lnTo>
                  <a:lnTo>
                    <a:pt x="709" y="2176"/>
                  </a:lnTo>
                  <a:lnTo>
                    <a:pt x="708" y="2177"/>
                  </a:lnTo>
                  <a:lnTo>
                    <a:pt x="707" y="2179"/>
                  </a:lnTo>
                  <a:lnTo>
                    <a:pt x="706" y="2181"/>
                  </a:lnTo>
                  <a:lnTo>
                    <a:pt x="705" y="2181"/>
                  </a:lnTo>
                  <a:lnTo>
                    <a:pt x="699" y="2186"/>
                  </a:lnTo>
                  <a:lnTo>
                    <a:pt x="697" y="2188"/>
                  </a:lnTo>
                  <a:lnTo>
                    <a:pt x="697" y="2188"/>
                  </a:lnTo>
                  <a:lnTo>
                    <a:pt x="696" y="2187"/>
                  </a:lnTo>
                  <a:lnTo>
                    <a:pt x="695" y="2184"/>
                  </a:lnTo>
                  <a:lnTo>
                    <a:pt x="695" y="2183"/>
                  </a:lnTo>
                  <a:lnTo>
                    <a:pt x="690" y="2174"/>
                  </a:lnTo>
                  <a:lnTo>
                    <a:pt x="690" y="2173"/>
                  </a:lnTo>
                  <a:lnTo>
                    <a:pt x="689" y="2172"/>
                  </a:lnTo>
                  <a:lnTo>
                    <a:pt x="689" y="2172"/>
                  </a:lnTo>
                  <a:lnTo>
                    <a:pt x="688" y="2172"/>
                  </a:lnTo>
                  <a:lnTo>
                    <a:pt x="688" y="2171"/>
                  </a:lnTo>
                  <a:lnTo>
                    <a:pt x="687" y="2171"/>
                  </a:lnTo>
                  <a:lnTo>
                    <a:pt x="687" y="2170"/>
                  </a:lnTo>
                  <a:lnTo>
                    <a:pt x="686" y="2170"/>
                  </a:lnTo>
                  <a:lnTo>
                    <a:pt x="685" y="2170"/>
                  </a:lnTo>
                  <a:lnTo>
                    <a:pt x="685" y="2170"/>
                  </a:lnTo>
                  <a:lnTo>
                    <a:pt x="684" y="2170"/>
                  </a:lnTo>
                  <a:lnTo>
                    <a:pt x="684" y="2170"/>
                  </a:lnTo>
                  <a:lnTo>
                    <a:pt x="684" y="2170"/>
                  </a:lnTo>
                  <a:lnTo>
                    <a:pt x="683" y="2171"/>
                  </a:lnTo>
                  <a:lnTo>
                    <a:pt x="683" y="2172"/>
                  </a:lnTo>
                  <a:lnTo>
                    <a:pt x="683" y="2172"/>
                  </a:lnTo>
                  <a:lnTo>
                    <a:pt x="682" y="2173"/>
                  </a:lnTo>
                  <a:lnTo>
                    <a:pt x="681" y="2173"/>
                  </a:lnTo>
                  <a:lnTo>
                    <a:pt x="677" y="2170"/>
                  </a:lnTo>
                  <a:lnTo>
                    <a:pt x="665" y="2156"/>
                  </a:lnTo>
                  <a:lnTo>
                    <a:pt x="666" y="2153"/>
                  </a:lnTo>
                  <a:lnTo>
                    <a:pt x="667" y="2148"/>
                  </a:lnTo>
                  <a:lnTo>
                    <a:pt x="658" y="2119"/>
                  </a:lnTo>
                  <a:lnTo>
                    <a:pt x="658" y="2118"/>
                  </a:lnTo>
                  <a:lnTo>
                    <a:pt x="654" y="2114"/>
                  </a:lnTo>
                  <a:lnTo>
                    <a:pt x="651" y="2110"/>
                  </a:lnTo>
                  <a:lnTo>
                    <a:pt x="650" y="2110"/>
                  </a:lnTo>
                  <a:lnTo>
                    <a:pt x="650" y="2110"/>
                  </a:lnTo>
                  <a:lnTo>
                    <a:pt x="646" y="2111"/>
                  </a:lnTo>
                  <a:lnTo>
                    <a:pt x="646" y="2111"/>
                  </a:lnTo>
                  <a:lnTo>
                    <a:pt x="646" y="2111"/>
                  </a:lnTo>
                  <a:moveTo>
                    <a:pt x="908" y="920"/>
                  </a:moveTo>
                  <a:lnTo>
                    <a:pt x="904" y="894"/>
                  </a:lnTo>
                  <a:lnTo>
                    <a:pt x="904" y="893"/>
                  </a:lnTo>
                  <a:lnTo>
                    <a:pt x="904" y="891"/>
                  </a:lnTo>
                  <a:lnTo>
                    <a:pt x="904" y="886"/>
                  </a:lnTo>
                  <a:lnTo>
                    <a:pt x="904" y="885"/>
                  </a:lnTo>
                  <a:lnTo>
                    <a:pt x="907" y="871"/>
                  </a:lnTo>
                  <a:lnTo>
                    <a:pt x="904" y="867"/>
                  </a:lnTo>
                  <a:lnTo>
                    <a:pt x="904" y="867"/>
                  </a:lnTo>
                  <a:lnTo>
                    <a:pt x="903" y="868"/>
                  </a:lnTo>
                  <a:lnTo>
                    <a:pt x="900" y="870"/>
                  </a:lnTo>
                  <a:lnTo>
                    <a:pt x="900" y="870"/>
                  </a:lnTo>
                  <a:lnTo>
                    <a:pt x="895" y="872"/>
                  </a:lnTo>
                  <a:lnTo>
                    <a:pt x="894" y="873"/>
                  </a:lnTo>
                  <a:lnTo>
                    <a:pt x="890" y="873"/>
                  </a:lnTo>
                  <a:lnTo>
                    <a:pt x="884" y="872"/>
                  </a:lnTo>
                  <a:lnTo>
                    <a:pt x="875" y="869"/>
                  </a:lnTo>
                  <a:lnTo>
                    <a:pt x="873" y="869"/>
                  </a:lnTo>
                  <a:lnTo>
                    <a:pt x="871" y="869"/>
                  </a:lnTo>
                  <a:lnTo>
                    <a:pt x="869" y="870"/>
                  </a:lnTo>
                  <a:lnTo>
                    <a:pt x="867" y="870"/>
                  </a:lnTo>
                  <a:lnTo>
                    <a:pt x="866" y="872"/>
                  </a:lnTo>
                  <a:lnTo>
                    <a:pt x="861" y="877"/>
                  </a:lnTo>
                  <a:lnTo>
                    <a:pt x="860" y="879"/>
                  </a:lnTo>
                  <a:lnTo>
                    <a:pt x="858" y="882"/>
                  </a:lnTo>
                  <a:lnTo>
                    <a:pt x="852" y="890"/>
                  </a:lnTo>
                  <a:lnTo>
                    <a:pt x="859" y="900"/>
                  </a:lnTo>
                  <a:lnTo>
                    <a:pt x="866" y="915"/>
                  </a:lnTo>
                  <a:lnTo>
                    <a:pt x="866" y="916"/>
                  </a:lnTo>
                  <a:lnTo>
                    <a:pt x="868" y="924"/>
                  </a:lnTo>
                  <a:lnTo>
                    <a:pt x="869" y="930"/>
                  </a:lnTo>
                  <a:lnTo>
                    <a:pt x="869" y="930"/>
                  </a:lnTo>
                  <a:lnTo>
                    <a:pt x="869" y="931"/>
                  </a:lnTo>
                  <a:lnTo>
                    <a:pt x="869" y="932"/>
                  </a:lnTo>
                  <a:lnTo>
                    <a:pt x="870" y="932"/>
                  </a:lnTo>
                  <a:lnTo>
                    <a:pt x="873" y="936"/>
                  </a:lnTo>
                  <a:lnTo>
                    <a:pt x="879" y="938"/>
                  </a:lnTo>
                  <a:lnTo>
                    <a:pt x="901" y="945"/>
                  </a:lnTo>
                  <a:lnTo>
                    <a:pt x="903" y="946"/>
                  </a:lnTo>
                  <a:lnTo>
                    <a:pt x="903" y="946"/>
                  </a:lnTo>
                  <a:lnTo>
                    <a:pt x="907" y="946"/>
                  </a:lnTo>
                  <a:lnTo>
                    <a:pt x="914" y="943"/>
                  </a:lnTo>
                  <a:lnTo>
                    <a:pt x="914" y="933"/>
                  </a:lnTo>
                  <a:lnTo>
                    <a:pt x="913" y="928"/>
                  </a:lnTo>
                  <a:lnTo>
                    <a:pt x="912" y="927"/>
                  </a:lnTo>
                  <a:lnTo>
                    <a:pt x="911" y="926"/>
                  </a:lnTo>
                  <a:lnTo>
                    <a:pt x="909" y="924"/>
                  </a:lnTo>
                  <a:lnTo>
                    <a:pt x="908" y="920"/>
                  </a:lnTo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07" name="Freeform 650"/>
            <p:cNvSpPr>
              <a:spLocks/>
            </p:cNvSpPr>
            <p:nvPr/>
          </p:nvSpPr>
          <p:spPr bwMode="auto">
            <a:xfrm>
              <a:off x="6627414" y="3168378"/>
              <a:ext cx="2945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0 w 1"/>
                <a:gd name="T10" fmla="*/ 1 w 1"/>
                <a:gd name="T11" fmla="*/ 1 w 1"/>
                <a:gd name="T12" fmla="*/ 1 w 1"/>
                <a:gd name="T13" fmla="*/ 1 w 1"/>
                <a:gd name="T14" fmla="*/ 1 w 1"/>
                <a:gd name="T15" fmla="*/ 1 w 1"/>
                <a:gd name="T16" fmla="*/ 1 w 1"/>
                <a:gd name="T17" fmla="*/ 1 w 1"/>
                <a:gd name="T18" fmla="*/ 1 w 1"/>
                <a:gd name="T19" fmla="*/ 0 w 1"/>
                <a:gd name="T20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08" name="Freeform 651"/>
            <p:cNvSpPr>
              <a:spLocks/>
            </p:cNvSpPr>
            <p:nvPr/>
          </p:nvSpPr>
          <p:spPr bwMode="auto">
            <a:xfrm>
              <a:off x="6633301" y="3165435"/>
              <a:ext cx="0" cy="2945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  <a:gd name="T4" fmla="*/ 1 h 1"/>
                <a:gd name="T5" fmla="*/ 1 h 1"/>
                <a:gd name="T6" fmla="*/ 1 h 1"/>
                <a:gd name="T7" fmla="*/ 1 h 1"/>
                <a:gd name="T8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09" name="Freeform 652"/>
            <p:cNvSpPr>
              <a:spLocks/>
            </p:cNvSpPr>
            <p:nvPr/>
          </p:nvSpPr>
          <p:spPr bwMode="auto">
            <a:xfrm>
              <a:off x="5723813" y="6108759"/>
              <a:ext cx="559232" cy="444442"/>
            </a:xfrm>
            <a:custGeom>
              <a:avLst/>
              <a:gdLst>
                <a:gd name="T0" fmla="*/ 37 w 190"/>
                <a:gd name="T1" fmla="*/ 117 h 151"/>
                <a:gd name="T2" fmla="*/ 36 w 190"/>
                <a:gd name="T3" fmla="*/ 110 h 151"/>
                <a:gd name="T4" fmla="*/ 33 w 190"/>
                <a:gd name="T5" fmla="*/ 102 h 151"/>
                <a:gd name="T6" fmla="*/ 29 w 190"/>
                <a:gd name="T7" fmla="*/ 94 h 151"/>
                <a:gd name="T8" fmla="*/ 18 w 190"/>
                <a:gd name="T9" fmla="*/ 77 h 151"/>
                <a:gd name="T10" fmla="*/ 0 w 190"/>
                <a:gd name="T11" fmla="*/ 55 h 151"/>
                <a:gd name="T12" fmla="*/ 8 w 190"/>
                <a:gd name="T13" fmla="*/ 52 h 151"/>
                <a:gd name="T14" fmla="*/ 30 w 190"/>
                <a:gd name="T15" fmla="*/ 35 h 151"/>
                <a:gd name="T16" fmla="*/ 40 w 190"/>
                <a:gd name="T17" fmla="*/ 33 h 151"/>
                <a:gd name="T18" fmla="*/ 56 w 190"/>
                <a:gd name="T19" fmla="*/ 33 h 151"/>
                <a:gd name="T20" fmla="*/ 63 w 190"/>
                <a:gd name="T21" fmla="*/ 33 h 151"/>
                <a:gd name="T22" fmla="*/ 74 w 190"/>
                <a:gd name="T23" fmla="*/ 21 h 151"/>
                <a:gd name="T24" fmla="*/ 75 w 190"/>
                <a:gd name="T25" fmla="*/ 22 h 151"/>
                <a:gd name="T26" fmla="*/ 79 w 190"/>
                <a:gd name="T27" fmla="*/ 21 h 151"/>
                <a:gd name="T28" fmla="*/ 84 w 190"/>
                <a:gd name="T29" fmla="*/ 15 h 151"/>
                <a:gd name="T30" fmla="*/ 99 w 190"/>
                <a:gd name="T31" fmla="*/ 7 h 151"/>
                <a:gd name="T32" fmla="*/ 106 w 190"/>
                <a:gd name="T33" fmla="*/ 10 h 151"/>
                <a:gd name="T34" fmla="*/ 110 w 190"/>
                <a:gd name="T35" fmla="*/ 14 h 151"/>
                <a:gd name="T36" fmla="*/ 117 w 190"/>
                <a:gd name="T37" fmla="*/ 15 h 151"/>
                <a:gd name="T38" fmla="*/ 125 w 190"/>
                <a:gd name="T39" fmla="*/ 10 h 151"/>
                <a:gd name="T40" fmla="*/ 119 w 190"/>
                <a:gd name="T41" fmla="*/ 4 h 151"/>
                <a:gd name="T42" fmla="*/ 124 w 190"/>
                <a:gd name="T43" fmla="*/ 2 h 151"/>
                <a:gd name="T44" fmla="*/ 126 w 190"/>
                <a:gd name="T45" fmla="*/ 9 h 151"/>
                <a:gd name="T46" fmla="*/ 131 w 190"/>
                <a:gd name="T47" fmla="*/ 12 h 151"/>
                <a:gd name="T48" fmla="*/ 132 w 190"/>
                <a:gd name="T49" fmla="*/ 17 h 151"/>
                <a:gd name="T50" fmla="*/ 139 w 190"/>
                <a:gd name="T51" fmla="*/ 26 h 151"/>
                <a:gd name="T52" fmla="*/ 133 w 190"/>
                <a:gd name="T53" fmla="*/ 25 h 151"/>
                <a:gd name="T54" fmla="*/ 137 w 190"/>
                <a:gd name="T55" fmla="*/ 28 h 151"/>
                <a:gd name="T56" fmla="*/ 142 w 190"/>
                <a:gd name="T57" fmla="*/ 34 h 151"/>
                <a:gd name="T58" fmla="*/ 152 w 190"/>
                <a:gd name="T59" fmla="*/ 48 h 151"/>
                <a:gd name="T60" fmla="*/ 157 w 190"/>
                <a:gd name="T61" fmla="*/ 63 h 151"/>
                <a:gd name="T62" fmla="*/ 168 w 190"/>
                <a:gd name="T63" fmla="*/ 77 h 151"/>
                <a:gd name="T64" fmla="*/ 155 w 190"/>
                <a:gd name="T65" fmla="*/ 70 h 151"/>
                <a:gd name="T66" fmla="*/ 139 w 190"/>
                <a:gd name="T67" fmla="*/ 57 h 151"/>
                <a:gd name="T68" fmla="*/ 153 w 190"/>
                <a:gd name="T69" fmla="*/ 69 h 151"/>
                <a:gd name="T70" fmla="*/ 153 w 190"/>
                <a:gd name="T71" fmla="*/ 81 h 151"/>
                <a:gd name="T72" fmla="*/ 167 w 190"/>
                <a:gd name="T73" fmla="*/ 97 h 151"/>
                <a:gd name="T74" fmla="*/ 158 w 190"/>
                <a:gd name="T75" fmla="*/ 95 h 151"/>
                <a:gd name="T76" fmla="*/ 148 w 190"/>
                <a:gd name="T77" fmla="*/ 95 h 151"/>
                <a:gd name="T78" fmla="*/ 150 w 190"/>
                <a:gd name="T79" fmla="*/ 109 h 151"/>
                <a:gd name="T80" fmla="*/ 163 w 190"/>
                <a:gd name="T81" fmla="*/ 111 h 151"/>
                <a:gd name="T82" fmla="*/ 184 w 190"/>
                <a:gd name="T83" fmla="*/ 121 h 151"/>
                <a:gd name="T84" fmla="*/ 185 w 190"/>
                <a:gd name="T85" fmla="*/ 130 h 151"/>
                <a:gd name="T86" fmla="*/ 189 w 190"/>
                <a:gd name="T87" fmla="*/ 144 h 151"/>
                <a:gd name="T88" fmla="*/ 178 w 190"/>
                <a:gd name="T89" fmla="*/ 151 h 151"/>
                <a:gd name="T90" fmla="*/ 162 w 190"/>
                <a:gd name="T91" fmla="*/ 141 h 151"/>
                <a:gd name="T92" fmla="*/ 149 w 190"/>
                <a:gd name="T93" fmla="*/ 141 h 151"/>
                <a:gd name="T94" fmla="*/ 146 w 190"/>
                <a:gd name="T95" fmla="*/ 148 h 151"/>
                <a:gd name="T96" fmla="*/ 140 w 190"/>
                <a:gd name="T97" fmla="*/ 146 h 151"/>
                <a:gd name="T98" fmla="*/ 134 w 190"/>
                <a:gd name="T99" fmla="*/ 149 h 151"/>
                <a:gd name="T100" fmla="*/ 124 w 190"/>
                <a:gd name="T101" fmla="*/ 149 h 151"/>
                <a:gd name="T102" fmla="*/ 122 w 190"/>
                <a:gd name="T103" fmla="*/ 148 h 151"/>
                <a:gd name="T104" fmla="*/ 119 w 190"/>
                <a:gd name="T105" fmla="*/ 146 h 151"/>
                <a:gd name="T106" fmla="*/ 108 w 190"/>
                <a:gd name="T107" fmla="*/ 147 h 151"/>
                <a:gd name="T108" fmla="*/ 102 w 190"/>
                <a:gd name="T109" fmla="*/ 145 h 151"/>
                <a:gd name="T110" fmla="*/ 94 w 190"/>
                <a:gd name="T111" fmla="*/ 137 h 151"/>
                <a:gd name="T112" fmla="*/ 85 w 190"/>
                <a:gd name="T113" fmla="*/ 132 h 151"/>
                <a:gd name="T114" fmla="*/ 75 w 190"/>
                <a:gd name="T115" fmla="*/ 130 h 151"/>
                <a:gd name="T116" fmla="*/ 61 w 190"/>
                <a:gd name="T117" fmla="*/ 128 h 151"/>
                <a:gd name="T118" fmla="*/ 58 w 190"/>
                <a:gd name="T119" fmla="*/ 12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0" h="151">
                  <a:moveTo>
                    <a:pt x="47" y="127"/>
                  </a:moveTo>
                  <a:lnTo>
                    <a:pt x="47" y="127"/>
                  </a:lnTo>
                  <a:lnTo>
                    <a:pt x="47" y="127"/>
                  </a:lnTo>
                  <a:lnTo>
                    <a:pt x="47" y="126"/>
                  </a:lnTo>
                  <a:lnTo>
                    <a:pt x="47" y="126"/>
                  </a:lnTo>
                  <a:lnTo>
                    <a:pt x="47" y="126"/>
                  </a:lnTo>
                  <a:lnTo>
                    <a:pt x="46" y="125"/>
                  </a:lnTo>
                  <a:lnTo>
                    <a:pt x="45" y="125"/>
                  </a:lnTo>
                  <a:lnTo>
                    <a:pt x="44" y="123"/>
                  </a:lnTo>
                  <a:lnTo>
                    <a:pt x="43" y="121"/>
                  </a:lnTo>
                  <a:lnTo>
                    <a:pt x="43" y="121"/>
                  </a:lnTo>
                  <a:lnTo>
                    <a:pt x="43" y="121"/>
                  </a:lnTo>
                  <a:lnTo>
                    <a:pt x="39" y="117"/>
                  </a:lnTo>
                  <a:lnTo>
                    <a:pt x="38" y="117"/>
                  </a:lnTo>
                  <a:lnTo>
                    <a:pt x="37" y="117"/>
                  </a:lnTo>
                  <a:lnTo>
                    <a:pt x="37" y="118"/>
                  </a:lnTo>
                  <a:lnTo>
                    <a:pt x="37" y="118"/>
                  </a:lnTo>
                  <a:lnTo>
                    <a:pt x="37" y="117"/>
                  </a:lnTo>
                  <a:lnTo>
                    <a:pt x="36" y="116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4"/>
                  </a:lnTo>
                  <a:lnTo>
                    <a:pt x="37" y="114"/>
                  </a:lnTo>
                  <a:lnTo>
                    <a:pt x="37" y="114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6" y="111"/>
                  </a:lnTo>
                  <a:lnTo>
                    <a:pt x="36" y="110"/>
                  </a:lnTo>
                  <a:lnTo>
                    <a:pt x="36" y="109"/>
                  </a:lnTo>
                  <a:lnTo>
                    <a:pt x="36" y="109"/>
                  </a:lnTo>
                  <a:lnTo>
                    <a:pt x="36" y="109"/>
                  </a:lnTo>
                  <a:lnTo>
                    <a:pt x="36" y="109"/>
                  </a:lnTo>
                  <a:lnTo>
                    <a:pt x="36" y="109"/>
                  </a:lnTo>
                  <a:lnTo>
                    <a:pt x="35" y="108"/>
                  </a:lnTo>
                  <a:lnTo>
                    <a:pt x="35" y="108"/>
                  </a:lnTo>
                  <a:lnTo>
                    <a:pt x="35" y="108"/>
                  </a:lnTo>
                  <a:lnTo>
                    <a:pt x="35" y="108"/>
                  </a:lnTo>
                  <a:lnTo>
                    <a:pt x="35" y="108"/>
                  </a:lnTo>
                  <a:lnTo>
                    <a:pt x="34" y="106"/>
                  </a:lnTo>
                  <a:lnTo>
                    <a:pt x="34" y="105"/>
                  </a:lnTo>
                  <a:lnTo>
                    <a:pt x="34" y="104"/>
                  </a:lnTo>
                  <a:lnTo>
                    <a:pt x="34" y="104"/>
                  </a:lnTo>
                  <a:lnTo>
                    <a:pt x="33" y="102"/>
                  </a:lnTo>
                  <a:lnTo>
                    <a:pt x="33" y="102"/>
                  </a:lnTo>
                  <a:lnTo>
                    <a:pt x="33" y="101"/>
                  </a:lnTo>
                  <a:lnTo>
                    <a:pt x="33" y="101"/>
                  </a:lnTo>
                  <a:lnTo>
                    <a:pt x="32" y="100"/>
                  </a:lnTo>
                  <a:lnTo>
                    <a:pt x="32" y="99"/>
                  </a:lnTo>
                  <a:lnTo>
                    <a:pt x="32" y="99"/>
                  </a:lnTo>
                  <a:lnTo>
                    <a:pt x="31" y="98"/>
                  </a:lnTo>
                  <a:lnTo>
                    <a:pt x="30" y="97"/>
                  </a:lnTo>
                  <a:lnTo>
                    <a:pt x="30" y="96"/>
                  </a:lnTo>
                  <a:lnTo>
                    <a:pt x="30" y="96"/>
                  </a:lnTo>
                  <a:lnTo>
                    <a:pt x="30" y="95"/>
                  </a:lnTo>
                  <a:lnTo>
                    <a:pt x="30" y="95"/>
                  </a:lnTo>
                  <a:lnTo>
                    <a:pt x="29" y="94"/>
                  </a:lnTo>
                  <a:lnTo>
                    <a:pt x="29" y="94"/>
                  </a:lnTo>
                  <a:lnTo>
                    <a:pt x="29" y="94"/>
                  </a:lnTo>
                  <a:lnTo>
                    <a:pt x="29" y="93"/>
                  </a:lnTo>
                  <a:lnTo>
                    <a:pt x="29" y="93"/>
                  </a:lnTo>
                  <a:lnTo>
                    <a:pt x="27" y="91"/>
                  </a:lnTo>
                  <a:lnTo>
                    <a:pt x="27" y="91"/>
                  </a:lnTo>
                  <a:lnTo>
                    <a:pt x="25" y="87"/>
                  </a:lnTo>
                  <a:lnTo>
                    <a:pt x="25" y="87"/>
                  </a:lnTo>
                  <a:lnTo>
                    <a:pt x="25" y="86"/>
                  </a:lnTo>
                  <a:lnTo>
                    <a:pt x="24" y="86"/>
                  </a:lnTo>
                  <a:lnTo>
                    <a:pt x="24" y="85"/>
                  </a:lnTo>
                  <a:lnTo>
                    <a:pt x="23" y="85"/>
                  </a:lnTo>
                  <a:lnTo>
                    <a:pt x="23" y="84"/>
                  </a:lnTo>
                  <a:lnTo>
                    <a:pt x="22" y="83"/>
                  </a:lnTo>
                  <a:lnTo>
                    <a:pt x="18" y="78"/>
                  </a:lnTo>
                  <a:lnTo>
                    <a:pt x="18" y="77"/>
                  </a:lnTo>
                  <a:lnTo>
                    <a:pt x="18" y="77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17" y="75"/>
                  </a:lnTo>
                  <a:lnTo>
                    <a:pt x="15" y="72"/>
                  </a:lnTo>
                  <a:lnTo>
                    <a:pt x="14" y="72"/>
                  </a:lnTo>
                  <a:lnTo>
                    <a:pt x="13" y="70"/>
                  </a:lnTo>
                  <a:lnTo>
                    <a:pt x="13" y="70"/>
                  </a:lnTo>
                  <a:lnTo>
                    <a:pt x="11" y="67"/>
                  </a:lnTo>
                  <a:lnTo>
                    <a:pt x="9" y="64"/>
                  </a:lnTo>
                  <a:lnTo>
                    <a:pt x="8" y="64"/>
                  </a:lnTo>
                  <a:lnTo>
                    <a:pt x="7" y="63"/>
                  </a:lnTo>
                  <a:lnTo>
                    <a:pt x="7" y="62"/>
                  </a:lnTo>
                  <a:lnTo>
                    <a:pt x="6" y="61"/>
                  </a:lnTo>
                  <a:lnTo>
                    <a:pt x="4" y="59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3" y="54"/>
                  </a:lnTo>
                  <a:lnTo>
                    <a:pt x="4" y="53"/>
                  </a:lnTo>
                  <a:lnTo>
                    <a:pt x="4" y="53"/>
                  </a:lnTo>
                  <a:lnTo>
                    <a:pt x="4" y="53"/>
                  </a:lnTo>
                  <a:lnTo>
                    <a:pt x="5" y="54"/>
                  </a:lnTo>
                  <a:lnTo>
                    <a:pt x="7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4" y="46"/>
                  </a:lnTo>
                  <a:lnTo>
                    <a:pt x="15" y="45"/>
                  </a:lnTo>
                  <a:lnTo>
                    <a:pt x="17" y="44"/>
                  </a:lnTo>
                  <a:lnTo>
                    <a:pt x="20" y="43"/>
                  </a:lnTo>
                  <a:lnTo>
                    <a:pt x="24" y="40"/>
                  </a:lnTo>
                  <a:lnTo>
                    <a:pt x="27" y="38"/>
                  </a:lnTo>
                  <a:lnTo>
                    <a:pt x="28" y="36"/>
                  </a:lnTo>
                  <a:lnTo>
                    <a:pt x="28" y="35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1" y="35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5"/>
                  </a:lnTo>
                  <a:lnTo>
                    <a:pt x="37" y="35"/>
                  </a:lnTo>
                  <a:lnTo>
                    <a:pt x="37" y="35"/>
                  </a:lnTo>
                  <a:lnTo>
                    <a:pt x="37" y="35"/>
                  </a:lnTo>
                  <a:lnTo>
                    <a:pt x="37" y="35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40" y="33"/>
                  </a:lnTo>
                  <a:lnTo>
                    <a:pt x="42" y="33"/>
                  </a:lnTo>
                  <a:lnTo>
                    <a:pt x="45" y="30"/>
                  </a:lnTo>
                  <a:lnTo>
                    <a:pt x="46" y="29"/>
                  </a:lnTo>
                  <a:lnTo>
                    <a:pt x="49" y="27"/>
                  </a:lnTo>
                  <a:lnTo>
                    <a:pt x="52" y="26"/>
                  </a:lnTo>
                  <a:lnTo>
                    <a:pt x="53" y="26"/>
                  </a:lnTo>
                  <a:lnTo>
                    <a:pt x="53" y="27"/>
                  </a:lnTo>
                  <a:lnTo>
                    <a:pt x="52" y="29"/>
                  </a:lnTo>
                  <a:lnTo>
                    <a:pt x="53" y="30"/>
                  </a:lnTo>
                  <a:lnTo>
                    <a:pt x="53" y="30"/>
                  </a:lnTo>
                  <a:lnTo>
                    <a:pt x="53" y="30"/>
                  </a:lnTo>
                  <a:lnTo>
                    <a:pt x="56" y="32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7" y="33"/>
                  </a:lnTo>
                  <a:lnTo>
                    <a:pt x="57" y="33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62" y="34"/>
                  </a:lnTo>
                  <a:lnTo>
                    <a:pt x="62" y="33"/>
                  </a:lnTo>
                  <a:lnTo>
                    <a:pt x="63" y="33"/>
                  </a:lnTo>
                  <a:lnTo>
                    <a:pt x="65" y="31"/>
                  </a:lnTo>
                  <a:lnTo>
                    <a:pt x="65" y="31"/>
                  </a:lnTo>
                  <a:lnTo>
                    <a:pt x="65" y="30"/>
                  </a:lnTo>
                  <a:lnTo>
                    <a:pt x="65" y="29"/>
                  </a:lnTo>
                  <a:lnTo>
                    <a:pt x="66" y="28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9" y="25"/>
                  </a:lnTo>
                  <a:lnTo>
                    <a:pt x="72" y="23"/>
                  </a:lnTo>
                  <a:lnTo>
                    <a:pt x="72" y="22"/>
                  </a:lnTo>
                  <a:lnTo>
                    <a:pt x="74" y="21"/>
                  </a:lnTo>
                  <a:lnTo>
                    <a:pt x="74" y="21"/>
                  </a:lnTo>
                  <a:lnTo>
                    <a:pt x="74" y="21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73" y="20"/>
                  </a:lnTo>
                  <a:lnTo>
                    <a:pt x="73" y="20"/>
                  </a:lnTo>
                  <a:lnTo>
                    <a:pt x="74" y="20"/>
                  </a:lnTo>
                  <a:lnTo>
                    <a:pt x="74" y="19"/>
                  </a:lnTo>
                  <a:lnTo>
                    <a:pt x="74" y="19"/>
                  </a:lnTo>
                  <a:lnTo>
                    <a:pt x="74" y="19"/>
                  </a:lnTo>
                  <a:lnTo>
                    <a:pt x="75" y="19"/>
                  </a:lnTo>
                  <a:lnTo>
                    <a:pt x="75" y="20"/>
                  </a:lnTo>
                  <a:lnTo>
                    <a:pt x="75" y="21"/>
                  </a:lnTo>
                  <a:lnTo>
                    <a:pt x="75" y="22"/>
                  </a:lnTo>
                  <a:lnTo>
                    <a:pt x="75" y="22"/>
                  </a:lnTo>
                  <a:lnTo>
                    <a:pt x="75" y="22"/>
                  </a:lnTo>
                  <a:lnTo>
                    <a:pt x="75" y="22"/>
                  </a:lnTo>
                  <a:lnTo>
                    <a:pt x="75" y="22"/>
                  </a:lnTo>
                  <a:lnTo>
                    <a:pt x="75" y="23"/>
                  </a:lnTo>
                  <a:lnTo>
                    <a:pt x="76" y="23"/>
                  </a:lnTo>
                  <a:lnTo>
                    <a:pt x="76" y="23"/>
                  </a:lnTo>
                  <a:lnTo>
                    <a:pt x="76" y="23"/>
                  </a:lnTo>
                  <a:lnTo>
                    <a:pt x="76" y="23"/>
                  </a:lnTo>
                  <a:lnTo>
                    <a:pt x="76" y="23"/>
                  </a:lnTo>
                  <a:lnTo>
                    <a:pt x="77" y="23"/>
                  </a:lnTo>
                  <a:lnTo>
                    <a:pt x="79" y="23"/>
                  </a:lnTo>
                  <a:lnTo>
                    <a:pt x="79" y="22"/>
                  </a:lnTo>
                  <a:lnTo>
                    <a:pt x="79" y="22"/>
                  </a:lnTo>
                  <a:lnTo>
                    <a:pt x="79" y="22"/>
                  </a:lnTo>
                  <a:lnTo>
                    <a:pt x="79" y="22"/>
                  </a:lnTo>
                  <a:lnTo>
                    <a:pt x="79" y="21"/>
                  </a:lnTo>
                  <a:lnTo>
                    <a:pt x="80" y="21"/>
                  </a:lnTo>
                  <a:lnTo>
                    <a:pt x="80" y="21"/>
                  </a:lnTo>
                  <a:lnTo>
                    <a:pt x="80" y="21"/>
                  </a:lnTo>
                  <a:lnTo>
                    <a:pt x="80" y="20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82" y="21"/>
                  </a:lnTo>
                  <a:lnTo>
                    <a:pt x="83" y="19"/>
                  </a:lnTo>
                  <a:lnTo>
                    <a:pt x="83" y="18"/>
                  </a:lnTo>
                  <a:lnTo>
                    <a:pt x="84" y="17"/>
                  </a:lnTo>
                  <a:lnTo>
                    <a:pt x="84" y="16"/>
                  </a:lnTo>
                  <a:lnTo>
                    <a:pt x="84" y="16"/>
                  </a:lnTo>
                  <a:lnTo>
                    <a:pt x="84" y="16"/>
                  </a:lnTo>
                  <a:lnTo>
                    <a:pt x="84" y="15"/>
                  </a:lnTo>
                  <a:lnTo>
                    <a:pt x="84" y="15"/>
                  </a:lnTo>
                  <a:lnTo>
                    <a:pt x="85" y="14"/>
                  </a:lnTo>
                  <a:lnTo>
                    <a:pt x="87" y="13"/>
                  </a:lnTo>
                  <a:lnTo>
                    <a:pt x="87" y="13"/>
                  </a:lnTo>
                  <a:lnTo>
                    <a:pt x="87" y="13"/>
                  </a:lnTo>
                  <a:lnTo>
                    <a:pt x="88" y="13"/>
                  </a:lnTo>
                  <a:lnTo>
                    <a:pt x="90" y="14"/>
                  </a:lnTo>
                  <a:lnTo>
                    <a:pt x="92" y="15"/>
                  </a:lnTo>
                  <a:lnTo>
                    <a:pt x="93" y="12"/>
                  </a:lnTo>
                  <a:lnTo>
                    <a:pt x="93" y="12"/>
                  </a:lnTo>
                  <a:lnTo>
                    <a:pt x="96" y="10"/>
                  </a:lnTo>
                  <a:lnTo>
                    <a:pt x="99" y="8"/>
                  </a:lnTo>
                  <a:lnTo>
                    <a:pt x="99" y="8"/>
                  </a:lnTo>
                  <a:lnTo>
                    <a:pt x="99" y="8"/>
                  </a:lnTo>
                  <a:lnTo>
                    <a:pt x="99" y="7"/>
                  </a:lnTo>
                  <a:lnTo>
                    <a:pt x="99" y="7"/>
                  </a:lnTo>
                  <a:lnTo>
                    <a:pt x="99" y="6"/>
                  </a:lnTo>
                  <a:lnTo>
                    <a:pt x="99" y="6"/>
                  </a:lnTo>
                  <a:lnTo>
                    <a:pt x="99" y="6"/>
                  </a:lnTo>
                  <a:lnTo>
                    <a:pt x="99" y="6"/>
                  </a:lnTo>
                  <a:lnTo>
                    <a:pt x="99" y="6"/>
                  </a:lnTo>
                  <a:lnTo>
                    <a:pt x="100" y="5"/>
                  </a:lnTo>
                  <a:lnTo>
                    <a:pt x="101" y="6"/>
                  </a:lnTo>
                  <a:lnTo>
                    <a:pt x="101" y="7"/>
                  </a:lnTo>
                  <a:lnTo>
                    <a:pt x="102" y="6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9"/>
                  </a:lnTo>
                  <a:lnTo>
                    <a:pt x="106" y="9"/>
                  </a:lnTo>
                  <a:lnTo>
                    <a:pt x="106" y="10"/>
                  </a:lnTo>
                  <a:lnTo>
                    <a:pt x="106" y="10"/>
                  </a:lnTo>
                  <a:lnTo>
                    <a:pt x="106" y="10"/>
                  </a:lnTo>
                  <a:lnTo>
                    <a:pt x="106" y="10"/>
                  </a:lnTo>
                  <a:lnTo>
                    <a:pt x="106" y="11"/>
                  </a:lnTo>
                  <a:lnTo>
                    <a:pt x="105" y="13"/>
                  </a:lnTo>
                  <a:lnTo>
                    <a:pt x="105" y="13"/>
                  </a:lnTo>
                  <a:lnTo>
                    <a:pt x="106" y="15"/>
                  </a:lnTo>
                  <a:lnTo>
                    <a:pt x="106" y="15"/>
                  </a:lnTo>
                  <a:lnTo>
                    <a:pt x="106" y="15"/>
                  </a:lnTo>
                  <a:lnTo>
                    <a:pt x="106" y="16"/>
                  </a:lnTo>
                  <a:lnTo>
                    <a:pt x="106" y="16"/>
                  </a:lnTo>
                  <a:lnTo>
                    <a:pt x="107" y="16"/>
                  </a:lnTo>
                  <a:lnTo>
                    <a:pt x="107" y="15"/>
                  </a:lnTo>
                  <a:lnTo>
                    <a:pt x="108" y="15"/>
                  </a:lnTo>
                  <a:lnTo>
                    <a:pt x="110" y="14"/>
                  </a:lnTo>
                  <a:lnTo>
                    <a:pt x="110" y="14"/>
                  </a:lnTo>
                  <a:lnTo>
                    <a:pt x="110" y="14"/>
                  </a:lnTo>
                  <a:lnTo>
                    <a:pt x="111" y="14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3" y="14"/>
                  </a:lnTo>
                  <a:lnTo>
                    <a:pt x="113" y="14"/>
                  </a:lnTo>
                  <a:lnTo>
                    <a:pt x="113" y="15"/>
                  </a:lnTo>
                  <a:lnTo>
                    <a:pt x="113" y="15"/>
                  </a:lnTo>
                  <a:lnTo>
                    <a:pt x="114" y="15"/>
                  </a:lnTo>
                  <a:lnTo>
                    <a:pt x="114" y="15"/>
                  </a:lnTo>
                  <a:lnTo>
                    <a:pt x="117" y="15"/>
                  </a:lnTo>
                  <a:lnTo>
                    <a:pt x="117" y="15"/>
                  </a:lnTo>
                  <a:lnTo>
                    <a:pt x="117" y="15"/>
                  </a:lnTo>
                  <a:lnTo>
                    <a:pt x="117" y="15"/>
                  </a:lnTo>
                  <a:lnTo>
                    <a:pt x="117" y="15"/>
                  </a:lnTo>
                  <a:lnTo>
                    <a:pt x="116" y="14"/>
                  </a:lnTo>
                  <a:lnTo>
                    <a:pt x="116" y="14"/>
                  </a:lnTo>
                  <a:lnTo>
                    <a:pt x="116" y="14"/>
                  </a:lnTo>
                  <a:lnTo>
                    <a:pt x="116" y="14"/>
                  </a:lnTo>
                  <a:lnTo>
                    <a:pt x="117" y="14"/>
                  </a:lnTo>
                  <a:lnTo>
                    <a:pt x="117" y="13"/>
                  </a:lnTo>
                  <a:lnTo>
                    <a:pt x="117" y="13"/>
                  </a:lnTo>
                  <a:lnTo>
                    <a:pt x="118" y="13"/>
                  </a:lnTo>
                  <a:lnTo>
                    <a:pt x="122" y="10"/>
                  </a:lnTo>
                  <a:lnTo>
                    <a:pt x="123" y="10"/>
                  </a:lnTo>
                  <a:lnTo>
                    <a:pt x="123" y="10"/>
                  </a:lnTo>
                  <a:lnTo>
                    <a:pt x="124" y="11"/>
                  </a:lnTo>
                  <a:lnTo>
                    <a:pt x="125" y="11"/>
                  </a:lnTo>
                  <a:lnTo>
                    <a:pt x="125" y="10"/>
                  </a:lnTo>
                  <a:lnTo>
                    <a:pt x="125" y="10"/>
                  </a:lnTo>
                  <a:lnTo>
                    <a:pt x="125" y="10"/>
                  </a:lnTo>
                  <a:lnTo>
                    <a:pt x="124" y="10"/>
                  </a:lnTo>
                  <a:lnTo>
                    <a:pt x="124" y="10"/>
                  </a:lnTo>
                  <a:lnTo>
                    <a:pt x="124" y="10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22" y="8"/>
                  </a:lnTo>
                  <a:lnTo>
                    <a:pt x="121" y="8"/>
                  </a:lnTo>
                  <a:lnTo>
                    <a:pt x="121" y="8"/>
                  </a:lnTo>
                  <a:lnTo>
                    <a:pt x="121" y="7"/>
                  </a:lnTo>
                  <a:lnTo>
                    <a:pt x="121" y="7"/>
                  </a:lnTo>
                  <a:lnTo>
                    <a:pt x="121" y="7"/>
                  </a:lnTo>
                  <a:lnTo>
                    <a:pt x="121" y="6"/>
                  </a:lnTo>
                  <a:lnTo>
                    <a:pt x="119" y="4"/>
                  </a:lnTo>
                  <a:lnTo>
                    <a:pt x="119" y="4"/>
                  </a:lnTo>
                  <a:lnTo>
                    <a:pt x="118" y="3"/>
                  </a:lnTo>
                  <a:lnTo>
                    <a:pt x="118" y="2"/>
                  </a:lnTo>
                  <a:lnTo>
                    <a:pt x="118" y="2"/>
                  </a:lnTo>
                  <a:lnTo>
                    <a:pt x="118" y="2"/>
                  </a:lnTo>
                  <a:lnTo>
                    <a:pt x="118" y="2"/>
                  </a:lnTo>
                  <a:lnTo>
                    <a:pt x="118" y="1"/>
                  </a:lnTo>
                  <a:lnTo>
                    <a:pt x="118" y="1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24" y="2"/>
                  </a:lnTo>
                  <a:lnTo>
                    <a:pt x="124" y="2"/>
                  </a:lnTo>
                  <a:lnTo>
                    <a:pt x="125" y="4"/>
                  </a:lnTo>
                  <a:lnTo>
                    <a:pt x="125" y="4"/>
                  </a:lnTo>
                  <a:lnTo>
                    <a:pt x="126" y="4"/>
                  </a:lnTo>
                  <a:lnTo>
                    <a:pt x="126" y="4"/>
                  </a:lnTo>
                  <a:lnTo>
                    <a:pt x="126" y="5"/>
                  </a:lnTo>
                  <a:lnTo>
                    <a:pt x="126" y="5"/>
                  </a:lnTo>
                  <a:lnTo>
                    <a:pt x="126" y="5"/>
                  </a:lnTo>
                  <a:lnTo>
                    <a:pt x="126" y="5"/>
                  </a:lnTo>
                  <a:lnTo>
                    <a:pt x="125" y="5"/>
                  </a:lnTo>
                  <a:lnTo>
                    <a:pt x="125" y="5"/>
                  </a:lnTo>
                  <a:lnTo>
                    <a:pt x="125" y="6"/>
                  </a:lnTo>
                  <a:lnTo>
                    <a:pt x="124" y="8"/>
                  </a:lnTo>
                  <a:lnTo>
                    <a:pt x="125" y="8"/>
                  </a:lnTo>
                  <a:lnTo>
                    <a:pt x="126" y="9"/>
                  </a:lnTo>
                  <a:lnTo>
                    <a:pt x="126" y="9"/>
                  </a:lnTo>
                  <a:lnTo>
                    <a:pt x="126" y="9"/>
                  </a:lnTo>
                  <a:lnTo>
                    <a:pt x="129" y="9"/>
                  </a:lnTo>
                  <a:lnTo>
                    <a:pt x="129" y="9"/>
                  </a:lnTo>
                  <a:lnTo>
                    <a:pt x="129" y="9"/>
                  </a:lnTo>
                  <a:lnTo>
                    <a:pt x="130" y="8"/>
                  </a:lnTo>
                  <a:lnTo>
                    <a:pt x="130" y="8"/>
                  </a:lnTo>
                  <a:lnTo>
                    <a:pt x="131" y="8"/>
                  </a:lnTo>
                  <a:lnTo>
                    <a:pt x="131" y="9"/>
                  </a:lnTo>
                  <a:lnTo>
                    <a:pt x="131" y="9"/>
                  </a:lnTo>
                  <a:lnTo>
                    <a:pt x="130" y="9"/>
                  </a:lnTo>
                  <a:lnTo>
                    <a:pt x="130" y="9"/>
                  </a:lnTo>
                  <a:lnTo>
                    <a:pt x="130" y="10"/>
                  </a:lnTo>
                  <a:lnTo>
                    <a:pt x="131" y="11"/>
                  </a:lnTo>
                  <a:lnTo>
                    <a:pt x="131" y="12"/>
                  </a:lnTo>
                  <a:lnTo>
                    <a:pt x="131" y="12"/>
                  </a:lnTo>
                  <a:lnTo>
                    <a:pt x="131" y="13"/>
                  </a:lnTo>
                  <a:lnTo>
                    <a:pt x="131" y="13"/>
                  </a:lnTo>
                  <a:lnTo>
                    <a:pt x="131" y="13"/>
                  </a:lnTo>
                  <a:lnTo>
                    <a:pt x="131" y="13"/>
                  </a:lnTo>
                  <a:lnTo>
                    <a:pt x="132" y="13"/>
                  </a:lnTo>
                  <a:lnTo>
                    <a:pt x="132" y="13"/>
                  </a:lnTo>
                  <a:lnTo>
                    <a:pt x="132" y="14"/>
                  </a:lnTo>
                  <a:lnTo>
                    <a:pt x="132" y="14"/>
                  </a:lnTo>
                  <a:lnTo>
                    <a:pt x="132" y="14"/>
                  </a:lnTo>
                  <a:lnTo>
                    <a:pt x="132" y="14"/>
                  </a:lnTo>
                  <a:lnTo>
                    <a:pt x="132" y="16"/>
                  </a:lnTo>
                  <a:lnTo>
                    <a:pt x="132" y="16"/>
                  </a:lnTo>
                  <a:lnTo>
                    <a:pt x="132" y="16"/>
                  </a:lnTo>
                  <a:lnTo>
                    <a:pt x="132" y="16"/>
                  </a:lnTo>
                  <a:lnTo>
                    <a:pt x="132" y="17"/>
                  </a:lnTo>
                  <a:lnTo>
                    <a:pt x="132" y="18"/>
                  </a:lnTo>
                  <a:lnTo>
                    <a:pt x="132" y="18"/>
                  </a:lnTo>
                  <a:lnTo>
                    <a:pt x="132" y="18"/>
                  </a:lnTo>
                  <a:lnTo>
                    <a:pt x="132" y="18"/>
                  </a:lnTo>
                  <a:lnTo>
                    <a:pt x="132" y="18"/>
                  </a:lnTo>
                  <a:lnTo>
                    <a:pt x="132" y="19"/>
                  </a:lnTo>
                  <a:lnTo>
                    <a:pt x="132" y="19"/>
                  </a:lnTo>
                  <a:lnTo>
                    <a:pt x="132" y="19"/>
                  </a:lnTo>
                  <a:lnTo>
                    <a:pt x="137" y="25"/>
                  </a:lnTo>
                  <a:lnTo>
                    <a:pt x="137" y="26"/>
                  </a:lnTo>
                  <a:lnTo>
                    <a:pt x="138" y="26"/>
                  </a:lnTo>
                  <a:lnTo>
                    <a:pt x="138" y="26"/>
                  </a:lnTo>
                  <a:lnTo>
                    <a:pt x="139" y="26"/>
                  </a:lnTo>
                  <a:lnTo>
                    <a:pt x="139" y="26"/>
                  </a:lnTo>
                  <a:lnTo>
                    <a:pt x="139" y="26"/>
                  </a:lnTo>
                  <a:lnTo>
                    <a:pt x="139" y="26"/>
                  </a:lnTo>
                  <a:lnTo>
                    <a:pt x="138" y="26"/>
                  </a:lnTo>
                  <a:lnTo>
                    <a:pt x="137" y="26"/>
                  </a:lnTo>
                  <a:lnTo>
                    <a:pt x="137" y="26"/>
                  </a:lnTo>
                  <a:lnTo>
                    <a:pt x="136" y="26"/>
                  </a:lnTo>
                  <a:lnTo>
                    <a:pt x="136" y="25"/>
                  </a:lnTo>
                  <a:lnTo>
                    <a:pt x="136" y="25"/>
                  </a:lnTo>
                  <a:lnTo>
                    <a:pt x="136" y="25"/>
                  </a:lnTo>
                  <a:lnTo>
                    <a:pt x="136" y="25"/>
                  </a:lnTo>
                  <a:lnTo>
                    <a:pt x="135" y="24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3" y="24"/>
                  </a:lnTo>
                  <a:lnTo>
                    <a:pt x="133" y="24"/>
                  </a:lnTo>
                  <a:lnTo>
                    <a:pt x="133" y="25"/>
                  </a:lnTo>
                  <a:lnTo>
                    <a:pt x="132" y="26"/>
                  </a:lnTo>
                  <a:lnTo>
                    <a:pt x="132" y="27"/>
                  </a:lnTo>
                  <a:lnTo>
                    <a:pt x="132" y="28"/>
                  </a:lnTo>
                  <a:lnTo>
                    <a:pt x="132" y="29"/>
                  </a:lnTo>
                  <a:lnTo>
                    <a:pt x="135" y="31"/>
                  </a:lnTo>
                  <a:lnTo>
                    <a:pt x="135" y="31"/>
                  </a:lnTo>
                  <a:lnTo>
                    <a:pt x="136" y="31"/>
                  </a:lnTo>
                  <a:lnTo>
                    <a:pt x="136" y="30"/>
                  </a:lnTo>
                  <a:lnTo>
                    <a:pt x="136" y="30"/>
                  </a:lnTo>
                  <a:lnTo>
                    <a:pt x="136" y="30"/>
                  </a:lnTo>
                  <a:lnTo>
                    <a:pt x="136" y="30"/>
                  </a:lnTo>
                  <a:lnTo>
                    <a:pt x="136" y="30"/>
                  </a:lnTo>
                  <a:lnTo>
                    <a:pt x="136" y="29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38" y="30"/>
                  </a:lnTo>
                  <a:lnTo>
                    <a:pt x="138" y="31"/>
                  </a:lnTo>
                  <a:lnTo>
                    <a:pt x="138" y="32"/>
                  </a:lnTo>
                  <a:lnTo>
                    <a:pt x="138" y="32"/>
                  </a:lnTo>
                  <a:lnTo>
                    <a:pt x="138" y="33"/>
                  </a:lnTo>
                  <a:lnTo>
                    <a:pt x="138" y="33"/>
                  </a:lnTo>
                  <a:lnTo>
                    <a:pt x="138" y="33"/>
                  </a:lnTo>
                  <a:lnTo>
                    <a:pt x="139" y="34"/>
                  </a:lnTo>
                  <a:lnTo>
                    <a:pt x="141" y="34"/>
                  </a:lnTo>
                  <a:lnTo>
                    <a:pt x="142" y="34"/>
                  </a:lnTo>
                  <a:lnTo>
                    <a:pt x="142" y="34"/>
                  </a:lnTo>
                  <a:lnTo>
                    <a:pt x="142" y="35"/>
                  </a:lnTo>
                  <a:lnTo>
                    <a:pt x="143" y="36"/>
                  </a:lnTo>
                  <a:lnTo>
                    <a:pt x="143" y="37"/>
                  </a:lnTo>
                  <a:lnTo>
                    <a:pt x="143" y="37"/>
                  </a:lnTo>
                  <a:lnTo>
                    <a:pt x="143" y="37"/>
                  </a:lnTo>
                  <a:lnTo>
                    <a:pt x="143" y="38"/>
                  </a:lnTo>
                  <a:lnTo>
                    <a:pt x="143" y="38"/>
                  </a:lnTo>
                  <a:lnTo>
                    <a:pt x="143" y="39"/>
                  </a:lnTo>
                  <a:lnTo>
                    <a:pt x="144" y="40"/>
                  </a:lnTo>
                  <a:lnTo>
                    <a:pt x="147" y="44"/>
                  </a:lnTo>
                  <a:lnTo>
                    <a:pt x="148" y="45"/>
                  </a:lnTo>
                  <a:lnTo>
                    <a:pt x="149" y="45"/>
                  </a:lnTo>
                  <a:lnTo>
                    <a:pt x="149" y="45"/>
                  </a:lnTo>
                  <a:lnTo>
                    <a:pt x="150" y="46"/>
                  </a:lnTo>
                  <a:lnTo>
                    <a:pt x="152" y="48"/>
                  </a:lnTo>
                  <a:lnTo>
                    <a:pt x="152" y="50"/>
                  </a:lnTo>
                  <a:lnTo>
                    <a:pt x="153" y="50"/>
                  </a:lnTo>
                  <a:lnTo>
                    <a:pt x="153" y="52"/>
                  </a:lnTo>
                  <a:lnTo>
                    <a:pt x="153" y="53"/>
                  </a:lnTo>
                  <a:lnTo>
                    <a:pt x="152" y="53"/>
                  </a:lnTo>
                  <a:lnTo>
                    <a:pt x="152" y="53"/>
                  </a:lnTo>
                  <a:lnTo>
                    <a:pt x="152" y="56"/>
                  </a:lnTo>
                  <a:lnTo>
                    <a:pt x="153" y="56"/>
                  </a:lnTo>
                  <a:lnTo>
                    <a:pt x="153" y="57"/>
                  </a:lnTo>
                  <a:lnTo>
                    <a:pt x="153" y="58"/>
                  </a:lnTo>
                  <a:lnTo>
                    <a:pt x="154" y="60"/>
                  </a:lnTo>
                  <a:lnTo>
                    <a:pt x="156" y="62"/>
                  </a:lnTo>
                  <a:lnTo>
                    <a:pt x="156" y="63"/>
                  </a:lnTo>
                  <a:lnTo>
                    <a:pt x="156" y="63"/>
                  </a:lnTo>
                  <a:lnTo>
                    <a:pt x="157" y="63"/>
                  </a:lnTo>
                  <a:lnTo>
                    <a:pt x="157" y="63"/>
                  </a:lnTo>
                  <a:lnTo>
                    <a:pt x="157" y="63"/>
                  </a:lnTo>
                  <a:lnTo>
                    <a:pt x="158" y="63"/>
                  </a:lnTo>
                  <a:lnTo>
                    <a:pt x="158" y="64"/>
                  </a:lnTo>
                  <a:lnTo>
                    <a:pt x="158" y="65"/>
                  </a:lnTo>
                  <a:lnTo>
                    <a:pt x="158" y="66"/>
                  </a:lnTo>
                  <a:lnTo>
                    <a:pt x="159" y="67"/>
                  </a:lnTo>
                  <a:lnTo>
                    <a:pt x="160" y="68"/>
                  </a:lnTo>
                  <a:lnTo>
                    <a:pt x="161" y="68"/>
                  </a:lnTo>
                  <a:lnTo>
                    <a:pt x="161" y="68"/>
                  </a:lnTo>
                  <a:lnTo>
                    <a:pt x="162" y="68"/>
                  </a:lnTo>
                  <a:lnTo>
                    <a:pt x="162" y="68"/>
                  </a:lnTo>
                  <a:lnTo>
                    <a:pt x="166" y="73"/>
                  </a:lnTo>
                  <a:lnTo>
                    <a:pt x="167" y="76"/>
                  </a:lnTo>
                  <a:lnTo>
                    <a:pt x="168" y="77"/>
                  </a:lnTo>
                  <a:lnTo>
                    <a:pt x="168" y="79"/>
                  </a:lnTo>
                  <a:lnTo>
                    <a:pt x="168" y="80"/>
                  </a:lnTo>
                  <a:lnTo>
                    <a:pt x="168" y="80"/>
                  </a:lnTo>
                  <a:lnTo>
                    <a:pt x="168" y="80"/>
                  </a:lnTo>
                  <a:lnTo>
                    <a:pt x="168" y="80"/>
                  </a:lnTo>
                  <a:lnTo>
                    <a:pt x="164" y="76"/>
                  </a:lnTo>
                  <a:lnTo>
                    <a:pt x="163" y="75"/>
                  </a:lnTo>
                  <a:lnTo>
                    <a:pt x="163" y="75"/>
                  </a:lnTo>
                  <a:lnTo>
                    <a:pt x="162" y="75"/>
                  </a:lnTo>
                  <a:lnTo>
                    <a:pt x="162" y="75"/>
                  </a:lnTo>
                  <a:lnTo>
                    <a:pt x="162" y="75"/>
                  </a:lnTo>
                  <a:lnTo>
                    <a:pt x="158" y="73"/>
                  </a:lnTo>
                  <a:lnTo>
                    <a:pt x="155" y="70"/>
                  </a:lnTo>
                  <a:lnTo>
                    <a:pt x="155" y="70"/>
                  </a:lnTo>
                  <a:lnTo>
                    <a:pt x="155" y="70"/>
                  </a:lnTo>
                  <a:lnTo>
                    <a:pt x="149" y="65"/>
                  </a:lnTo>
                  <a:lnTo>
                    <a:pt x="146" y="61"/>
                  </a:lnTo>
                  <a:lnTo>
                    <a:pt x="145" y="61"/>
                  </a:lnTo>
                  <a:lnTo>
                    <a:pt x="144" y="57"/>
                  </a:lnTo>
                  <a:lnTo>
                    <a:pt x="145" y="56"/>
                  </a:lnTo>
                  <a:lnTo>
                    <a:pt x="145" y="55"/>
                  </a:lnTo>
                  <a:lnTo>
                    <a:pt x="144" y="55"/>
                  </a:lnTo>
                  <a:lnTo>
                    <a:pt x="144" y="55"/>
                  </a:lnTo>
                  <a:lnTo>
                    <a:pt x="143" y="55"/>
                  </a:lnTo>
                  <a:lnTo>
                    <a:pt x="143" y="55"/>
                  </a:lnTo>
                  <a:lnTo>
                    <a:pt x="142" y="55"/>
                  </a:lnTo>
                  <a:lnTo>
                    <a:pt x="139" y="56"/>
                  </a:lnTo>
                  <a:lnTo>
                    <a:pt x="139" y="56"/>
                  </a:lnTo>
                  <a:lnTo>
                    <a:pt x="139" y="57"/>
                  </a:lnTo>
                  <a:lnTo>
                    <a:pt x="139" y="57"/>
                  </a:lnTo>
                  <a:lnTo>
                    <a:pt x="139" y="57"/>
                  </a:lnTo>
                  <a:lnTo>
                    <a:pt x="140" y="58"/>
                  </a:lnTo>
                  <a:lnTo>
                    <a:pt x="140" y="59"/>
                  </a:lnTo>
                  <a:lnTo>
                    <a:pt x="140" y="59"/>
                  </a:lnTo>
                  <a:lnTo>
                    <a:pt x="140" y="61"/>
                  </a:lnTo>
                  <a:lnTo>
                    <a:pt x="140" y="65"/>
                  </a:lnTo>
                  <a:lnTo>
                    <a:pt x="140" y="65"/>
                  </a:lnTo>
                  <a:lnTo>
                    <a:pt x="141" y="66"/>
                  </a:lnTo>
                  <a:lnTo>
                    <a:pt x="141" y="66"/>
                  </a:lnTo>
                  <a:lnTo>
                    <a:pt x="141" y="66"/>
                  </a:lnTo>
                  <a:lnTo>
                    <a:pt x="142" y="66"/>
                  </a:lnTo>
                  <a:lnTo>
                    <a:pt x="144" y="66"/>
                  </a:lnTo>
                  <a:lnTo>
                    <a:pt x="147" y="66"/>
                  </a:lnTo>
                  <a:lnTo>
                    <a:pt x="152" y="69"/>
                  </a:lnTo>
                  <a:lnTo>
                    <a:pt x="153" y="69"/>
                  </a:lnTo>
                  <a:lnTo>
                    <a:pt x="157" y="72"/>
                  </a:lnTo>
                  <a:lnTo>
                    <a:pt x="157" y="72"/>
                  </a:lnTo>
                  <a:lnTo>
                    <a:pt x="157" y="72"/>
                  </a:lnTo>
                  <a:lnTo>
                    <a:pt x="156" y="73"/>
                  </a:lnTo>
                  <a:lnTo>
                    <a:pt x="156" y="73"/>
                  </a:lnTo>
                  <a:lnTo>
                    <a:pt x="155" y="74"/>
                  </a:lnTo>
                  <a:lnTo>
                    <a:pt x="155" y="74"/>
                  </a:lnTo>
                  <a:lnTo>
                    <a:pt x="155" y="74"/>
                  </a:lnTo>
                  <a:lnTo>
                    <a:pt x="154" y="74"/>
                  </a:lnTo>
                  <a:lnTo>
                    <a:pt x="154" y="74"/>
                  </a:lnTo>
                  <a:lnTo>
                    <a:pt x="154" y="74"/>
                  </a:lnTo>
                  <a:lnTo>
                    <a:pt x="153" y="74"/>
                  </a:lnTo>
                  <a:lnTo>
                    <a:pt x="151" y="76"/>
                  </a:lnTo>
                  <a:lnTo>
                    <a:pt x="153" y="81"/>
                  </a:lnTo>
                  <a:lnTo>
                    <a:pt x="153" y="81"/>
                  </a:lnTo>
                  <a:lnTo>
                    <a:pt x="154" y="81"/>
                  </a:lnTo>
                  <a:lnTo>
                    <a:pt x="155" y="83"/>
                  </a:lnTo>
                  <a:lnTo>
                    <a:pt x="156" y="84"/>
                  </a:lnTo>
                  <a:lnTo>
                    <a:pt x="158" y="84"/>
                  </a:lnTo>
                  <a:lnTo>
                    <a:pt x="160" y="85"/>
                  </a:lnTo>
                  <a:lnTo>
                    <a:pt x="161" y="85"/>
                  </a:lnTo>
                  <a:lnTo>
                    <a:pt x="164" y="87"/>
                  </a:lnTo>
                  <a:lnTo>
                    <a:pt x="164" y="88"/>
                  </a:lnTo>
                  <a:lnTo>
                    <a:pt x="167" y="90"/>
                  </a:lnTo>
                  <a:lnTo>
                    <a:pt x="168" y="91"/>
                  </a:lnTo>
                  <a:lnTo>
                    <a:pt x="169" y="92"/>
                  </a:lnTo>
                  <a:lnTo>
                    <a:pt x="169" y="93"/>
                  </a:lnTo>
                  <a:lnTo>
                    <a:pt x="168" y="95"/>
                  </a:lnTo>
                  <a:lnTo>
                    <a:pt x="167" y="96"/>
                  </a:lnTo>
                  <a:lnTo>
                    <a:pt x="167" y="97"/>
                  </a:lnTo>
                  <a:lnTo>
                    <a:pt x="167" y="97"/>
                  </a:lnTo>
                  <a:lnTo>
                    <a:pt x="167" y="97"/>
                  </a:lnTo>
                  <a:lnTo>
                    <a:pt x="167" y="97"/>
                  </a:lnTo>
                  <a:lnTo>
                    <a:pt x="167" y="98"/>
                  </a:lnTo>
                  <a:lnTo>
                    <a:pt x="167" y="98"/>
                  </a:lnTo>
                  <a:lnTo>
                    <a:pt x="166" y="98"/>
                  </a:lnTo>
                  <a:lnTo>
                    <a:pt x="166" y="98"/>
                  </a:lnTo>
                  <a:lnTo>
                    <a:pt x="166" y="98"/>
                  </a:lnTo>
                  <a:lnTo>
                    <a:pt x="165" y="98"/>
                  </a:lnTo>
                  <a:lnTo>
                    <a:pt x="160" y="96"/>
                  </a:lnTo>
                  <a:lnTo>
                    <a:pt x="160" y="96"/>
                  </a:lnTo>
                  <a:lnTo>
                    <a:pt x="160" y="96"/>
                  </a:lnTo>
                  <a:lnTo>
                    <a:pt x="159" y="96"/>
                  </a:lnTo>
                  <a:lnTo>
                    <a:pt x="158" y="95"/>
                  </a:lnTo>
                  <a:lnTo>
                    <a:pt x="158" y="95"/>
                  </a:lnTo>
                  <a:lnTo>
                    <a:pt x="158" y="95"/>
                  </a:lnTo>
                  <a:lnTo>
                    <a:pt x="158" y="95"/>
                  </a:lnTo>
                  <a:lnTo>
                    <a:pt x="158" y="95"/>
                  </a:lnTo>
                  <a:lnTo>
                    <a:pt x="158" y="94"/>
                  </a:lnTo>
                  <a:lnTo>
                    <a:pt x="157" y="93"/>
                  </a:lnTo>
                  <a:lnTo>
                    <a:pt x="157" y="93"/>
                  </a:lnTo>
                  <a:lnTo>
                    <a:pt x="155" y="92"/>
                  </a:lnTo>
                  <a:lnTo>
                    <a:pt x="155" y="92"/>
                  </a:lnTo>
                  <a:lnTo>
                    <a:pt x="154" y="92"/>
                  </a:lnTo>
                  <a:lnTo>
                    <a:pt x="152" y="92"/>
                  </a:lnTo>
                  <a:lnTo>
                    <a:pt x="151" y="92"/>
                  </a:lnTo>
                  <a:lnTo>
                    <a:pt x="150" y="92"/>
                  </a:lnTo>
                  <a:lnTo>
                    <a:pt x="149" y="93"/>
                  </a:lnTo>
                  <a:lnTo>
                    <a:pt x="148" y="95"/>
                  </a:lnTo>
                  <a:lnTo>
                    <a:pt x="148" y="95"/>
                  </a:lnTo>
                  <a:lnTo>
                    <a:pt x="148" y="96"/>
                  </a:lnTo>
                  <a:lnTo>
                    <a:pt x="148" y="97"/>
                  </a:lnTo>
                  <a:lnTo>
                    <a:pt x="148" y="97"/>
                  </a:lnTo>
                  <a:lnTo>
                    <a:pt x="148" y="97"/>
                  </a:lnTo>
                  <a:lnTo>
                    <a:pt x="149" y="100"/>
                  </a:lnTo>
                  <a:lnTo>
                    <a:pt x="148" y="104"/>
                  </a:lnTo>
                  <a:lnTo>
                    <a:pt x="147" y="107"/>
                  </a:lnTo>
                  <a:lnTo>
                    <a:pt x="148" y="108"/>
                  </a:lnTo>
                  <a:lnTo>
                    <a:pt x="149" y="110"/>
                  </a:lnTo>
                  <a:lnTo>
                    <a:pt x="149" y="110"/>
                  </a:lnTo>
                  <a:lnTo>
                    <a:pt x="149" y="111"/>
                  </a:lnTo>
                  <a:lnTo>
                    <a:pt x="149" y="111"/>
                  </a:lnTo>
                  <a:lnTo>
                    <a:pt x="149" y="110"/>
                  </a:lnTo>
                  <a:lnTo>
                    <a:pt x="149" y="110"/>
                  </a:lnTo>
                  <a:lnTo>
                    <a:pt x="150" y="109"/>
                  </a:lnTo>
                  <a:lnTo>
                    <a:pt x="150" y="109"/>
                  </a:lnTo>
                  <a:lnTo>
                    <a:pt x="150" y="109"/>
                  </a:lnTo>
                  <a:lnTo>
                    <a:pt x="154" y="107"/>
                  </a:lnTo>
                  <a:lnTo>
                    <a:pt x="155" y="107"/>
                  </a:lnTo>
                  <a:lnTo>
                    <a:pt x="156" y="107"/>
                  </a:lnTo>
                  <a:lnTo>
                    <a:pt x="156" y="107"/>
                  </a:lnTo>
                  <a:lnTo>
                    <a:pt x="157" y="107"/>
                  </a:lnTo>
                  <a:lnTo>
                    <a:pt x="157" y="108"/>
                  </a:lnTo>
                  <a:lnTo>
                    <a:pt x="158" y="108"/>
                  </a:lnTo>
                  <a:lnTo>
                    <a:pt x="158" y="109"/>
                  </a:lnTo>
                  <a:lnTo>
                    <a:pt x="158" y="109"/>
                  </a:lnTo>
                  <a:lnTo>
                    <a:pt x="160" y="110"/>
                  </a:lnTo>
                  <a:lnTo>
                    <a:pt x="161" y="111"/>
                  </a:lnTo>
                  <a:lnTo>
                    <a:pt x="163" y="111"/>
                  </a:lnTo>
                  <a:lnTo>
                    <a:pt x="163" y="111"/>
                  </a:lnTo>
                  <a:lnTo>
                    <a:pt x="164" y="111"/>
                  </a:lnTo>
                  <a:lnTo>
                    <a:pt x="164" y="111"/>
                  </a:lnTo>
                  <a:lnTo>
                    <a:pt x="166" y="110"/>
                  </a:lnTo>
                  <a:lnTo>
                    <a:pt x="170" y="112"/>
                  </a:lnTo>
                  <a:lnTo>
                    <a:pt x="171" y="112"/>
                  </a:lnTo>
                  <a:lnTo>
                    <a:pt x="171" y="112"/>
                  </a:lnTo>
                  <a:lnTo>
                    <a:pt x="172" y="113"/>
                  </a:lnTo>
                  <a:lnTo>
                    <a:pt x="173" y="116"/>
                  </a:lnTo>
                  <a:lnTo>
                    <a:pt x="175" y="113"/>
                  </a:lnTo>
                  <a:lnTo>
                    <a:pt x="177" y="115"/>
                  </a:lnTo>
                  <a:lnTo>
                    <a:pt x="178" y="116"/>
                  </a:lnTo>
                  <a:lnTo>
                    <a:pt x="178" y="116"/>
                  </a:lnTo>
                  <a:lnTo>
                    <a:pt x="179" y="117"/>
                  </a:lnTo>
                  <a:lnTo>
                    <a:pt x="182" y="118"/>
                  </a:lnTo>
                  <a:lnTo>
                    <a:pt x="184" y="121"/>
                  </a:lnTo>
                  <a:lnTo>
                    <a:pt x="185" y="121"/>
                  </a:lnTo>
                  <a:lnTo>
                    <a:pt x="185" y="122"/>
                  </a:lnTo>
                  <a:lnTo>
                    <a:pt x="185" y="122"/>
                  </a:lnTo>
                  <a:lnTo>
                    <a:pt x="187" y="125"/>
                  </a:lnTo>
                  <a:lnTo>
                    <a:pt x="187" y="128"/>
                  </a:lnTo>
                  <a:lnTo>
                    <a:pt x="187" y="128"/>
                  </a:lnTo>
                  <a:lnTo>
                    <a:pt x="187" y="128"/>
                  </a:lnTo>
                  <a:lnTo>
                    <a:pt x="187" y="128"/>
                  </a:lnTo>
                  <a:lnTo>
                    <a:pt x="186" y="129"/>
                  </a:lnTo>
                  <a:lnTo>
                    <a:pt x="186" y="129"/>
                  </a:lnTo>
                  <a:lnTo>
                    <a:pt x="186" y="129"/>
                  </a:lnTo>
                  <a:lnTo>
                    <a:pt x="186" y="129"/>
                  </a:lnTo>
                  <a:lnTo>
                    <a:pt x="185" y="129"/>
                  </a:lnTo>
                  <a:lnTo>
                    <a:pt x="185" y="130"/>
                  </a:lnTo>
                  <a:lnTo>
                    <a:pt x="185" y="130"/>
                  </a:lnTo>
                  <a:lnTo>
                    <a:pt x="185" y="130"/>
                  </a:lnTo>
                  <a:lnTo>
                    <a:pt x="185" y="131"/>
                  </a:lnTo>
                  <a:lnTo>
                    <a:pt x="186" y="132"/>
                  </a:lnTo>
                  <a:lnTo>
                    <a:pt x="186" y="132"/>
                  </a:lnTo>
                  <a:lnTo>
                    <a:pt x="186" y="132"/>
                  </a:lnTo>
                  <a:lnTo>
                    <a:pt x="188" y="133"/>
                  </a:lnTo>
                  <a:lnTo>
                    <a:pt x="188" y="135"/>
                  </a:lnTo>
                  <a:lnTo>
                    <a:pt x="189" y="136"/>
                  </a:lnTo>
                  <a:lnTo>
                    <a:pt x="189" y="137"/>
                  </a:lnTo>
                  <a:lnTo>
                    <a:pt x="189" y="141"/>
                  </a:lnTo>
                  <a:lnTo>
                    <a:pt x="189" y="143"/>
                  </a:lnTo>
                  <a:lnTo>
                    <a:pt x="189" y="143"/>
                  </a:lnTo>
                  <a:lnTo>
                    <a:pt x="189" y="144"/>
                  </a:lnTo>
                  <a:lnTo>
                    <a:pt x="189" y="144"/>
                  </a:lnTo>
                  <a:lnTo>
                    <a:pt x="189" y="144"/>
                  </a:lnTo>
                  <a:lnTo>
                    <a:pt x="189" y="145"/>
                  </a:lnTo>
                  <a:lnTo>
                    <a:pt x="189" y="145"/>
                  </a:lnTo>
                  <a:lnTo>
                    <a:pt x="190" y="147"/>
                  </a:lnTo>
                  <a:lnTo>
                    <a:pt x="190" y="147"/>
                  </a:lnTo>
                  <a:lnTo>
                    <a:pt x="190" y="147"/>
                  </a:lnTo>
                  <a:lnTo>
                    <a:pt x="189" y="148"/>
                  </a:lnTo>
                  <a:lnTo>
                    <a:pt x="189" y="148"/>
                  </a:lnTo>
                  <a:lnTo>
                    <a:pt x="188" y="148"/>
                  </a:lnTo>
                  <a:lnTo>
                    <a:pt x="188" y="148"/>
                  </a:lnTo>
                  <a:lnTo>
                    <a:pt x="185" y="150"/>
                  </a:lnTo>
                  <a:lnTo>
                    <a:pt x="183" y="151"/>
                  </a:lnTo>
                  <a:lnTo>
                    <a:pt x="178" y="151"/>
                  </a:lnTo>
                  <a:lnTo>
                    <a:pt x="178" y="151"/>
                  </a:lnTo>
                  <a:lnTo>
                    <a:pt x="178" y="151"/>
                  </a:lnTo>
                  <a:lnTo>
                    <a:pt x="178" y="151"/>
                  </a:lnTo>
                  <a:lnTo>
                    <a:pt x="177" y="150"/>
                  </a:lnTo>
                  <a:lnTo>
                    <a:pt x="176" y="150"/>
                  </a:lnTo>
                  <a:lnTo>
                    <a:pt x="176" y="149"/>
                  </a:lnTo>
                  <a:lnTo>
                    <a:pt x="175" y="149"/>
                  </a:lnTo>
                  <a:lnTo>
                    <a:pt x="175" y="149"/>
                  </a:lnTo>
                  <a:lnTo>
                    <a:pt x="173" y="147"/>
                  </a:lnTo>
                  <a:lnTo>
                    <a:pt x="171" y="146"/>
                  </a:lnTo>
                  <a:lnTo>
                    <a:pt x="170" y="145"/>
                  </a:lnTo>
                  <a:lnTo>
                    <a:pt x="168" y="143"/>
                  </a:lnTo>
                  <a:lnTo>
                    <a:pt x="167" y="143"/>
                  </a:lnTo>
                  <a:lnTo>
                    <a:pt x="167" y="143"/>
                  </a:lnTo>
                  <a:lnTo>
                    <a:pt x="165" y="142"/>
                  </a:lnTo>
                  <a:lnTo>
                    <a:pt x="165" y="142"/>
                  </a:lnTo>
                  <a:lnTo>
                    <a:pt x="163" y="141"/>
                  </a:lnTo>
                  <a:lnTo>
                    <a:pt x="162" y="141"/>
                  </a:lnTo>
                  <a:lnTo>
                    <a:pt x="162" y="140"/>
                  </a:lnTo>
                  <a:lnTo>
                    <a:pt x="161" y="140"/>
                  </a:lnTo>
                  <a:lnTo>
                    <a:pt x="160" y="140"/>
                  </a:lnTo>
                  <a:lnTo>
                    <a:pt x="160" y="140"/>
                  </a:lnTo>
                  <a:lnTo>
                    <a:pt x="160" y="140"/>
                  </a:lnTo>
                  <a:lnTo>
                    <a:pt x="158" y="140"/>
                  </a:lnTo>
                  <a:lnTo>
                    <a:pt x="157" y="140"/>
                  </a:lnTo>
                  <a:lnTo>
                    <a:pt x="156" y="140"/>
                  </a:lnTo>
                  <a:lnTo>
                    <a:pt x="155" y="140"/>
                  </a:lnTo>
                  <a:lnTo>
                    <a:pt x="154" y="140"/>
                  </a:lnTo>
                  <a:lnTo>
                    <a:pt x="153" y="140"/>
                  </a:lnTo>
                  <a:lnTo>
                    <a:pt x="153" y="140"/>
                  </a:lnTo>
                  <a:lnTo>
                    <a:pt x="151" y="140"/>
                  </a:lnTo>
                  <a:lnTo>
                    <a:pt x="151" y="140"/>
                  </a:lnTo>
                  <a:lnTo>
                    <a:pt x="149" y="141"/>
                  </a:lnTo>
                  <a:lnTo>
                    <a:pt x="149" y="141"/>
                  </a:lnTo>
                  <a:lnTo>
                    <a:pt x="148" y="141"/>
                  </a:lnTo>
                  <a:lnTo>
                    <a:pt x="147" y="142"/>
                  </a:lnTo>
                  <a:lnTo>
                    <a:pt x="144" y="143"/>
                  </a:lnTo>
                  <a:lnTo>
                    <a:pt x="144" y="143"/>
                  </a:lnTo>
                  <a:lnTo>
                    <a:pt x="143" y="143"/>
                  </a:lnTo>
                  <a:lnTo>
                    <a:pt x="143" y="144"/>
                  </a:lnTo>
                  <a:lnTo>
                    <a:pt x="142" y="146"/>
                  </a:lnTo>
                  <a:lnTo>
                    <a:pt x="143" y="148"/>
                  </a:lnTo>
                  <a:lnTo>
                    <a:pt x="143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6" y="148"/>
                  </a:lnTo>
                  <a:lnTo>
                    <a:pt x="146" y="148"/>
                  </a:lnTo>
                  <a:lnTo>
                    <a:pt x="146" y="148"/>
                  </a:lnTo>
                  <a:lnTo>
                    <a:pt x="146" y="148"/>
                  </a:lnTo>
                  <a:lnTo>
                    <a:pt x="146" y="148"/>
                  </a:lnTo>
                  <a:lnTo>
                    <a:pt x="146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9"/>
                  </a:lnTo>
                  <a:lnTo>
                    <a:pt x="145" y="149"/>
                  </a:lnTo>
                  <a:lnTo>
                    <a:pt x="144" y="148"/>
                  </a:lnTo>
                  <a:lnTo>
                    <a:pt x="143" y="148"/>
                  </a:lnTo>
                  <a:lnTo>
                    <a:pt x="143" y="148"/>
                  </a:lnTo>
                  <a:lnTo>
                    <a:pt x="143" y="148"/>
                  </a:lnTo>
                  <a:lnTo>
                    <a:pt x="140" y="146"/>
                  </a:lnTo>
                  <a:lnTo>
                    <a:pt x="140" y="146"/>
                  </a:lnTo>
                  <a:lnTo>
                    <a:pt x="140" y="146"/>
                  </a:lnTo>
                  <a:lnTo>
                    <a:pt x="139" y="146"/>
                  </a:lnTo>
                  <a:lnTo>
                    <a:pt x="139" y="146"/>
                  </a:lnTo>
                  <a:lnTo>
                    <a:pt x="138" y="146"/>
                  </a:lnTo>
                  <a:lnTo>
                    <a:pt x="137" y="146"/>
                  </a:lnTo>
                  <a:lnTo>
                    <a:pt x="137" y="146"/>
                  </a:lnTo>
                  <a:lnTo>
                    <a:pt x="137" y="146"/>
                  </a:lnTo>
                  <a:lnTo>
                    <a:pt x="137" y="146"/>
                  </a:lnTo>
                  <a:lnTo>
                    <a:pt x="137" y="146"/>
                  </a:lnTo>
                  <a:lnTo>
                    <a:pt x="137" y="147"/>
                  </a:lnTo>
                  <a:lnTo>
                    <a:pt x="136" y="147"/>
                  </a:lnTo>
                  <a:lnTo>
                    <a:pt x="136" y="148"/>
                  </a:lnTo>
                  <a:lnTo>
                    <a:pt x="135" y="149"/>
                  </a:lnTo>
                  <a:lnTo>
                    <a:pt x="134" y="149"/>
                  </a:lnTo>
                  <a:lnTo>
                    <a:pt x="134" y="149"/>
                  </a:lnTo>
                  <a:lnTo>
                    <a:pt x="134" y="149"/>
                  </a:lnTo>
                  <a:lnTo>
                    <a:pt x="133" y="149"/>
                  </a:lnTo>
                  <a:lnTo>
                    <a:pt x="133" y="149"/>
                  </a:lnTo>
                  <a:lnTo>
                    <a:pt x="132" y="150"/>
                  </a:lnTo>
                  <a:lnTo>
                    <a:pt x="131" y="150"/>
                  </a:lnTo>
                  <a:lnTo>
                    <a:pt x="130" y="151"/>
                  </a:lnTo>
                  <a:lnTo>
                    <a:pt x="130" y="151"/>
                  </a:lnTo>
                  <a:lnTo>
                    <a:pt x="129" y="151"/>
                  </a:lnTo>
                  <a:lnTo>
                    <a:pt x="129" y="151"/>
                  </a:lnTo>
                  <a:lnTo>
                    <a:pt x="129" y="151"/>
                  </a:lnTo>
                  <a:lnTo>
                    <a:pt x="129" y="151"/>
                  </a:lnTo>
                  <a:lnTo>
                    <a:pt x="129" y="150"/>
                  </a:lnTo>
                  <a:lnTo>
                    <a:pt x="126" y="149"/>
                  </a:lnTo>
                  <a:lnTo>
                    <a:pt x="124" y="149"/>
                  </a:lnTo>
                  <a:lnTo>
                    <a:pt x="124" y="149"/>
                  </a:lnTo>
                  <a:lnTo>
                    <a:pt x="124" y="149"/>
                  </a:lnTo>
                  <a:lnTo>
                    <a:pt x="124" y="149"/>
                  </a:lnTo>
                  <a:lnTo>
                    <a:pt x="124" y="149"/>
                  </a:lnTo>
                  <a:lnTo>
                    <a:pt x="124" y="149"/>
                  </a:lnTo>
                  <a:lnTo>
                    <a:pt x="122" y="149"/>
                  </a:lnTo>
                  <a:lnTo>
                    <a:pt x="122" y="149"/>
                  </a:lnTo>
                  <a:lnTo>
                    <a:pt x="122" y="149"/>
                  </a:lnTo>
                  <a:lnTo>
                    <a:pt x="122" y="149"/>
                  </a:lnTo>
                  <a:lnTo>
                    <a:pt x="122" y="149"/>
                  </a:lnTo>
                  <a:lnTo>
                    <a:pt x="122" y="148"/>
                  </a:lnTo>
                  <a:lnTo>
                    <a:pt x="122" y="148"/>
                  </a:lnTo>
                  <a:lnTo>
                    <a:pt x="122" y="148"/>
                  </a:lnTo>
                  <a:lnTo>
                    <a:pt x="122" y="148"/>
                  </a:lnTo>
                  <a:lnTo>
                    <a:pt x="122" y="148"/>
                  </a:lnTo>
                  <a:lnTo>
                    <a:pt x="122" y="148"/>
                  </a:lnTo>
                  <a:lnTo>
                    <a:pt x="122" y="148"/>
                  </a:lnTo>
                  <a:lnTo>
                    <a:pt x="122" y="148"/>
                  </a:lnTo>
                  <a:lnTo>
                    <a:pt x="122" y="147"/>
                  </a:lnTo>
                  <a:lnTo>
                    <a:pt x="122" y="147"/>
                  </a:lnTo>
                  <a:lnTo>
                    <a:pt x="122" y="147"/>
                  </a:lnTo>
                  <a:lnTo>
                    <a:pt x="121" y="147"/>
                  </a:lnTo>
                  <a:lnTo>
                    <a:pt x="121" y="147"/>
                  </a:lnTo>
                  <a:lnTo>
                    <a:pt x="121" y="147"/>
                  </a:lnTo>
                  <a:lnTo>
                    <a:pt x="121" y="147"/>
                  </a:lnTo>
                  <a:lnTo>
                    <a:pt x="121" y="146"/>
                  </a:lnTo>
                  <a:lnTo>
                    <a:pt x="120" y="146"/>
                  </a:lnTo>
                  <a:lnTo>
                    <a:pt x="120" y="146"/>
                  </a:lnTo>
                  <a:lnTo>
                    <a:pt x="119" y="146"/>
                  </a:lnTo>
                  <a:lnTo>
                    <a:pt x="119" y="146"/>
                  </a:lnTo>
                  <a:lnTo>
                    <a:pt x="119" y="146"/>
                  </a:lnTo>
                  <a:lnTo>
                    <a:pt x="119" y="146"/>
                  </a:lnTo>
                  <a:lnTo>
                    <a:pt x="119" y="146"/>
                  </a:lnTo>
                  <a:lnTo>
                    <a:pt x="119" y="146"/>
                  </a:lnTo>
                  <a:lnTo>
                    <a:pt x="118" y="146"/>
                  </a:lnTo>
                  <a:lnTo>
                    <a:pt x="118" y="146"/>
                  </a:lnTo>
                  <a:lnTo>
                    <a:pt x="118" y="146"/>
                  </a:lnTo>
                  <a:lnTo>
                    <a:pt x="113" y="146"/>
                  </a:lnTo>
                  <a:lnTo>
                    <a:pt x="111" y="146"/>
                  </a:lnTo>
                  <a:lnTo>
                    <a:pt x="111" y="146"/>
                  </a:lnTo>
                  <a:lnTo>
                    <a:pt x="111" y="146"/>
                  </a:lnTo>
                  <a:lnTo>
                    <a:pt x="110" y="146"/>
                  </a:lnTo>
                  <a:lnTo>
                    <a:pt x="109" y="146"/>
                  </a:lnTo>
                  <a:lnTo>
                    <a:pt x="109" y="146"/>
                  </a:lnTo>
                  <a:lnTo>
                    <a:pt x="109" y="147"/>
                  </a:lnTo>
                  <a:lnTo>
                    <a:pt x="108" y="147"/>
                  </a:lnTo>
                  <a:lnTo>
                    <a:pt x="108" y="147"/>
                  </a:lnTo>
                  <a:lnTo>
                    <a:pt x="108" y="148"/>
                  </a:lnTo>
                  <a:lnTo>
                    <a:pt x="108" y="148"/>
                  </a:lnTo>
                  <a:lnTo>
                    <a:pt x="107" y="148"/>
                  </a:lnTo>
                  <a:lnTo>
                    <a:pt x="107" y="147"/>
                  </a:lnTo>
                  <a:lnTo>
                    <a:pt x="106" y="147"/>
                  </a:lnTo>
                  <a:lnTo>
                    <a:pt x="103" y="146"/>
                  </a:lnTo>
                  <a:lnTo>
                    <a:pt x="103" y="146"/>
                  </a:lnTo>
                  <a:lnTo>
                    <a:pt x="102" y="146"/>
                  </a:lnTo>
                  <a:lnTo>
                    <a:pt x="102" y="146"/>
                  </a:lnTo>
                  <a:lnTo>
                    <a:pt x="102" y="145"/>
                  </a:lnTo>
                  <a:lnTo>
                    <a:pt x="102" y="145"/>
                  </a:lnTo>
                  <a:lnTo>
                    <a:pt x="102" y="145"/>
                  </a:lnTo>
                  <a:lnTo>
                    <a:pt x="102" y="145"/>
                  </a:lnTo>
                  <a:lnTo>
                    <a:pt x="102" y="145"/>
                  </a:lnTo>
                  <a:lnTo>
                    <a:pt x="102" y="145"/>
                  </a:lnTo>
                  <a:lnTo>
                    <a:pt x="102" y="145"/>
                  </a:lnTo>
                  <a:lnTo>
                    <a:pt x="102" y="145"/>
                  </a:lnTo>
                  <a:lnTo>
                    <a:pt x="102" y="144"/>
                  </a:lnTo>
                  <a:lnTo>
                    <a:pt x="102" y="144"/>
                  </a:lnTo>
                  <a:lnTo>
                    <a:pt x="100" y="142"/>
                  </a:lnTo>
                  <a:lnTo>
                    <a:pt x="100" y="141"/>
                  </a:lnTo>
                  <a:lnTo>
                    <a:pt x="99" y="141"/>
                  </a:lnTo>
                  <a:lnTo>
                    <a:pt x="99" y="141"/>
                  </a:lnTo>
                  <a:lnTo>
                    <a:pt x="97" y="139"/>
                  </a:lnTo>
                  <a:lnTo>
                    <a:pt x="97" y="139"/>
                  </a:lnTo>
                  <a:lnTo>
                    <a:pt x="97" y="139"/>
                  </a:lnTo>
                  <a:lnTo>
                    <a:pt x="97" y="139"/>
                  </a:lnTo>
                  <a:lnTo>
                    <a:pt x="96" y="138"/>
                  </a:lnTo>
                  <a:lnTo>
                    <a:pt x="94" y="138"/>
                  </a:lnTo>
                  <a:lnTo>
                    <a:pt x="94" y="137"/>
                  </a:lnTo>
                  <a:lnTo>
                    <a:pt x="94" y="137"/>
                  </a:lnTo>
                  <a:lnTo>
                    <a:pt x="93" y="137"/>
                  </a:lnTo>
                  <a:lnTo>
                    <a:pt x="93" y="137"/>
                  </a:lnTo>
                  <a:lnTo>
                    <a:pt x="93" y="137"/>
                  </a:lnTo>
                  <a:lnTo>
                    <a:pt x="93" y="137"/>
                  </a:lnTo>
                  <a:lnTo>
                    <a:pt x="91" y="136"/>
                  </a:lnTo>
                  <a:lnTo>
                    <a:pt x="91" y="136"/>
                  </a:lnTo>
                  <a:lnTo>
                    <a:pt x="90" y="135"/>
                  </a:lnTo>
                  <a:lnTo>
                    <a:pt x="89" y="134"/>
                  </a:lnTo>
                  <a:lnTo>
                    <a:pt x="89" y="134"/>
                  </a:lnTo>
                  <a:lnTo>
                    <a:pt x="89" y="134"/>
                  </a:lnTo>
                  <a:lnTo>
                    <a:pt x="89" y="134"/>
                  </a:lnTo>
                  <a:lnTo>
                    <a:pt x="88" y="133"/>
                  </a:lnTo>
                  <a:lnTo>
                    <a:pt x="85" y="132"/>
                  </a:lnTo>
                  <a:lnTo>
                    <a:pt x="85" y="132"/>
                  </a:lnTo>
                  <a:lnTo>
                    <a:pt x="85" y="132"/>
                  </a:lnTo>
                  <a:lnTo>
                    <a:pt x="83" y="132"/>
                  </a:lnTo>
                  <a:lnTo>
                    <a:pt x="83" y="132"/>
                  </a:lnTo>
                  <a:lnTo>
                    <a:pt x="83" y="132"/>
                  </a:lnTo>
                  <a:lnTo>
                    <a:pt x="83" y="132"/>
                  </a:lnTo>
                  <a:lnTo>
                    <a:pt x="79" y="131"/>
                  </a:lnTo>
                  <a:lnTo>
                    <a:pt x="78" y="131"/>
                  </a:lnTo>
                  <a:lnTo>
                    <a:pt x="77" y="131"/>
                  </a:lnTo>
                  <a:lnTo>
                    <a:pt x="77" y="131"/>
                  </a:lnTo>
                  <a:lnTo>
                    <a:pt x="77" y="130"/>
                  </a:lnTo>
                  <a:lnTo>
                    <a:pt x="76" y="130"/>
                  </a:lnTo>
                  <a:lnTo>
                    <a:pt x="76" y="130"/>
                  </a:lnTo>
                  <a:lnTo>
                    <a:pt x="76" y="130"/>
                  </a:lnTo>
                  <a:lnTo>
                    <a:pt x="75" y="130"/>
                  </a:lnTo>
                  <a:lnTo>
                    <a:pt x="75" y="130"/>
                  </a:lnTo>
                  <a:lnTo>
                    <a:pt x="74" y="129"/>
                  </a:lnTo>
                  <a:lnTo>
                    <a:pt x="74" y="129"/>
                  </a:lnTo>
                  <a:lnTo>
                    <a:pt x="74" y="129"/>
                  </a:lnTo>
                  <a:lnTo>
                    <a:pt x="74" y="129"/>
                  </a:lnTo>
                  <a:lnTo>
                    <a:pt x="74" y="129"/>
                  </a:lnTo>
                  <a:lnTo>
                    <a:pt x="65" y="127"/>
                  </a:lnTo>
                  <a:lnTo>
                    <a:pt x="64" y="127"/>
                  </a:lnTo>
                  <a:lnTo>
                    <a:pt x="62" y="127"/>
                  </a:lnTo>
                  <a:lnTo>
                    <a:pt x="62" y="127"/>
                  </a:lnTo>
                  <a:lnTo>
                    <a:pt x="62" y="127"/>
                  </a:lnTo>
                  <a:lnTo>
                    <a:pt x="62" y="127"/>
                  </a:lnTo>
                  <a:lnTo>
                    <a:pt x="62" y="127"/>
                  </a:lnTo>
                  <a:lnTo>
                    <a:pt x="61" y="127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60" y="128"/>
                  </a:lnTo>
                  <a:lnTo>
                    <a:pt x="60" y="128"/>
                  </a:lnTo>
                  <a:lnTo>
                    <a:pt x="60" y="128"/>
                  </a:lnTo>
                  <a:lnTo>
                    <a:pt x="60" y="128"/>
                  </a:lnTo>
                  <a:lnTo>
                    <a:pt x="60" y="128"/>
                  </a:lnTo>
                  <a:lnTo>
                    <a:pt x="60" y="128"/>
                  </a:lnTo>
                  <a:lnTo>
                    <a:pt x="60" y="128"/>
                  </a:lnTo>
                  <a:lnTo>
                    <a:pt x="58" y="128"/>
                  </a:lnTo>
                  <a:lnTo>
                    <a:pt x="58" y="128"/>
                  </a:lnTo>
                  <a:lnTo>
                    <a:pt x="58" y="128"/>
                  </a:lnTo>
                  <a:lnTo>
                    <a:pt x="58" y="128"/>
                  </a:lnTo>
                  <a:lnTo>
                    <a:pt x="57" y="128"/>
                  </a:lnTo>
                  <a:lnTo>
                    <a:pt x="57" y="128"/>
                  </a:lnTo>
                  <a:lnTo>
                    <a:pt x="57" y="128"/>
                  </a:lnTo>
                  <a:lnTo>
                    <a:pt x="57" y="128"/>
                  </a:lnTo>
                  <a:lnTo>
                    <a:pt x="57" y="128"/>
                  </a:lnTo>
                  <a:lnTo>
                    <a:pt x="56" y="127"/>
                  </a:lnTo>
                  <a:lnTo>
                    <a:pt x="54" y="126"/>
                  </a:lnTo>
                  <a:lnTo>
                    <a:pt x="54" y="126"/>
                  </a:lnTo>
                  <a:lnTo>
                    <a:pt x="54" y="126"/>
                  </a:lnTo>
                  <a:lnTo>
                    <a:pt x="53" y="126"/>
                  </a:lnTo>
                  <a:lnTo>
                    <a:pt x="53" y="126"/>
                  </a:lnTo>
                  <a:lnTo>
                    <a:pt x="50" y="126"/>
                  </a:lnTo>
                  <a:lnTo>
                    <a:pt x="47" y="127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10" name="Freeform 653"/>
            <p:cNvSpPr>
              <a:spLocks/>
            </p:cNvSpPr>
            <p:nvPr/>
          </p:nvSpPr>
          <p:spPr bwMode="auto">
            <a:xfrm>
              <a:off x="6227122" y="6562032"/>
              <a:ext cx="2945" cy="294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1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1 w 1"/>
                <a:gd name="T21" fmla="*/ 0 h 1"/>
                <a:gd name="T22" fmla="*/ 1 w 1"/>
                <a:gd name="T23" fmla="*/ 0 h 1"/>
                <a:gd name="T24" fmla="*/ 1 w 1"/>
                <a:gd name="T25" fmla="*/ 0 h 1"/>
                <a:gd name="T26" fmla="*/ 1 w 1"/>
                <a:gd name="T27" fmla="*/ 0 h 1"/>
                <a:gd name="T28" fmla="*/ 1 w 1"/>
                <a:gd name="T29" fmla="*/ 0 h 1"/>
                <a:gd name="T30" fmla="*/ 1 w 1"/>
                <a:gd name="T31" fmla="*/ 0 h 1"/>
                <a:gd name="T32" fmla="*/ 1 w 1"/>
                <a:gd name="T33" fmla="*/ 0 h 1"/>
                <a:gd name="T34" fmla="*/ 1 w 1"/>
                <a:gd name="T35" fmla="*/ 0 h 1"/>
                <a:gd name="T36" fmla="*/ 1 w 1"/>
                <a:gd name="T37" fmla="*/ 0 h 1"/>
                <a:gd name="T38" fmla="*/ 1 w 1"/>
                <a:gd name="T39" fmla="*/ 0 h 1"/>
                <a:gd name="T40" fmla="*/ 1 w 1"/>
                <a:gd name="T41" fmla="*/ 0 h 1"/>
                <a:gd name="T42" fmla="*/ 1 w 1"/>
                <a:gd name="T43" fmla="*/ 0 h 1"/>
                <a:gd name="T44" fmla="*/ 1 w 1"/>
                <a:gd name="T45" fmla="*/ 0 h 1"/>
                <a:gd name="T46" fmla="*/ 1 w 1"/>
                <a:gd name="T4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11" name="Freeform 654"/>
            <p:cNvSpPr>
              <a:spLocks/>
            </p:cNvSpPr>
            <p:nvPr/>
          </p:nvSpPr>
          <p:spPr bwMode="auto">
            <a:xfrm>
              <a:off x="5862150" y="648256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12" name="Freeform 655"/>
            <p:cNvSpPr>
              <a:spLocks/>
            </p:cNvSpPr>
            <p:nvPr/>
          </p:nvSpPr>
          <p:spPr bwMode="auto">
            <a:xfrm>
              <a:off x="5135148" y="1261103"/>
              <a:ext cx="444442" cy="541572"/>
            </a:xfrm>
            <a:custGeom>
              <a:avLst/>
              <a:gdLst>
                <a:gd name="T0" fmla="*/ 100 w 151"/>
                <a:gd name="T1" fmla="*/ 11 h 184"/>
                <a:gd name="T2" fmla="*/ 106 w 151"/>
                <a:gd name="T3" fmla="*/ 13 h 184"/>
                <a:gd name="T4" fmla="*/ 109 w 151"/>
                <a:gd name="T5" fmla="*/ 9 h 184"/>
                <a:gd name="T6" fmla="*/ 118 w 151"/>
                <a:gd name="T7" fmla="*/ 14 h 184"/>
                <a:gd name="T8" fmla="*/ 119 w 151"/>
                <a:gd name="T9" fmla="*/ 15 h 184"/>
                <a:gd name="T10" fmla="*/ 125 w 151"/>
                <a:gd name="T11" fmla="*/ 21 h 184"/>
                <a:gd name="T12" fmla="*/ 130 w 151"/>
                <a:gd name="T13" fmla="*/ 31 h 184"/>
                <a:gd name="T14" fmla="*/ 131 w 151"/>
                <a:gd name="T15" fmla="*/ 34 h 184"/>
                <a:gd name="T16" fmla="*/ 132 w 151"/>
                <a:gd name="T17" fmla="*/ 48 h 184"/>
                <a:gd name="T18" fmla="*/ 140 w 151"/>
                <a:gd name="T19" fmla="*/ 49 h 184"/>
                <a:gd name="T20" fmla="*/ 145 w 151"/>
                <a:gd name="T21" fmla="*/ 57 h 184"/>
                <a:gd name="T22" fmla="*/ 150 w 151"/>
                <a:gd name="T23" fmla="*/ 60 h 184"/>
                <a:gd name="T24" fmla="*/ 146 w 151"/>
                <a:gd name="T25" fmla="*/ 75 h 184"/>
                <a:gd name="T26" fmla="*/ 138 w 151"/>
                <a:gd name="T27" fmla="*/ 77 h 184"/>
                <a:gd name="T28" fmla="*/ 129 w 151"/>
                <a:gd name="T29" fmla="*/ 80 h 184"/>
                <a:gd name="T30" fmla="*/ 129 w 151"/>
                <a:gd name="T31" fmla="*/ 85 h 184"/>
                <a:gd name="T32" fmla="*/ 128 w 151"/>
                <a:gd name="T33" fmla="*/ 92 h 184"/>
                <a:gd name="T34" fmla="*/ 135 w 151"/>
                <a:gd name="T35" fmla="*/ 90 h 184"/>
                <a:gd name="T36" fmla="*/ 142 w 151"/>
                <a:gd name="T37" fmla="*/ 99 h 184"/>
                <a:gd name="T38" fmla="*/ 149 w 151"/>
                <a:gd name="T39" fmla="*/ 105 h 184"/>
                <a:gd name="T40" fmla="*/ 147 w 151"/>
                <a:gd name="T41" fmla="*/ 113 h 184"/>
                <a:gd name="T42" fmla="*/ 141 w 151"/>
                <a:gd name="T43" fmla="*/ 125 h 184"/>
                <a:gd name="T44" fmla="*/ 136 w 151"/>
                <a:gd name="T45" fmla="*/ 132 h 184"/>
                <a:gd name="T46" fmla="*/ 135 w 151"/>
                <a:gd name="T47" fmla="*/ 133 h 184"/>
                <a:gd name="T48" fmla="*/ 121 w 151"/>
                <a:gd name="T49" fmla="*/ 139 h 184"/>
                <a:gd name="T50" fmla="*/ 114 w 151"/>
                <a:gd name="T51" fmla="*/ 159 h 184"/>
                <a:gd name="T52" fmla="*/ 101 w 151"/>
                <a:gd name="T53" fmla="*/ 154 h 184"/>
                <a:gd name="T54" fmla="*/ 95 w 151"/>
                <a:gd name="T55" fmla="*/ 149 h 184"/>
                <a:gd name="T56" fmla="*/ 76 w 151"/>
                <a:gd name="T57" fmla="*/ 144 h 184"/>
                <a:gd name="T58" fmla="*/ 63 w 151"/>
                <a:gd name="T59" fmla="*/ 148 h 184"/>
                <a:gd name="T60" fmla="*/ 45 w 151"/>
                <a:gd name="T61" fmla="*/ 153 h 184"/>
                <a:gd name="T62" fmla="*/ 48 w 151"/>
                <a:gd name="T63" fmla="*/ 172 h 184"/>
                <a:gd name="T64" fmla="*/ 46 w 151"/>
                <a:gd name="T65" fmla="*/ 183 h 184"/>
                <a:gd name="T66" fmla="*/ 33 w 151"/>
                <a:gd name="T67" fmla="*/ 183 h 184"/>
                <a:gd name="T68" fmla="*/ 23 w 151"/>
                <a:gd name="T69" fmla="*/ 173 h 184"/>
                <a:gd name="T70" fmla="*/ 21 w 151"/>
                <a:gd name="T71" fmla="*/ 163 h 184"/>
                <a:gd name="T72" fmla="*/ 13 w 151"/>
                <a:gd name="T73" fmla="*/ 150 h 184"/>
                <a:gd name="T74" fmla="*/ 17 w 151"/>
                <a:gd name="T75" fmla="*/ 144 h 184"/>
                <a:gd name="T76" fmla="*/ 22 w 151"/>
                <a:gd name="T77" fmla="*/ 141 h 184"/>
                <a:gd name="T78" fmla="*/ 25 w 151"/>
                <a:gd name="T79" fmla="*/ 137 h 184"/>
                <a:gd name="T80" fmla="*/ 25 w 151"/>
                <a:gd name="T81" fmla="*/ 127 h 184"/>
                <a:gd name="T82" fmla="*/ 19 w 151"/>
                <a:gd name="T83" fmla="*/ 122 h 184"/>
                <a:gd name="T84" fmla="*/ 18 w 151"/>
                <a:gd name="T85" fmla="*/ 106 h 184"/>
                <a:gd name="T86" fmla="*/ 5 w 151"/>
                <a:gd name="T87" fmla="*/ 85 h 184"/>
                <a:gd name="T88" fmla="*/ 2 w 151"/>
                <a:gd name="T89" fmla="*/ 81 h 184"/>
                <a:gd name="T90" fmla="*/ 16 w 151"/>
                <a:gd name="T91" fmla="*/ 81 h 184"/>
                <a:gd name="T92" fmla="*/ 21 w 151"/>
                <a:gd name="T93" fmla="*/ 83 h 184"/>
                <a:gd name="T94" fmla="*/ 29 w 151"/>
                <a:gd name="T95" fmla="*/ 72 h 184"/>
                <a:gd name="T96" fmla="*/ 39 w 151"/>
                <a:gd name="T97" fmla="*/ 62 h 184"/>
                <a:gd name="T98" fmla="*/ 47 w 151"/>
                <a:gd name="T99" fmla="*/ 65 h 184"/>
                <a:gd name="T100" fmla="*/ 46 w 151"/>
                <a:gd name="T101" fmla="*/ 59 h 184"/>
                <a:gd name="T102" fmla="*/ 57 w 151"/>
                <a:gd name="T103" fmla="*/ 54 h 184"/>
                <a:gd name="T104" fmla="*/ 60 w 151"/>
                <a:gd name="T105" fmla="*/ 53 h 184"/>
                <a:gd name="T106" fmla="*/ 65 w 151"/>
                <a:gd name="T107" fmla="*/ 57 h 184"/>
                <a:gd name="T108" fmla="*/ 67 w 151"/>
                <a:gd name="T109" fmla="*/ 51 h 184"/>
                <a:gd name="T110" fmla="*/ 58 w 151"/>
                <a:gd name="T111" fmla="*/ 47 h 184"/>
                <a:gd name="T112" fmla="*/ 61 w 151"/>
                <a:gd name="T113" fmla="*/ 25 h 184"/>
                <a:gd name="T114" fmla="*/ 68 w 151"/>
                <a:gd name="T115" fmla="*/ 21 h 184"/>
                <a:gd name="T116" fmla="*/ 77 w 151"/>
                <a:gd name="T117" fmla="*/ 7 h 184"/>
                <a:gd name="T118" fmla="*/ 81 w 151"/>
                <a:gd name="T119" fmla="*/ 3 h 184"/>
                <a:gd name="T120" fmla="*/ 90 w 151"/>
                <a:gd name="T121" fmla="*/ 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1" h="184">
                  <a:moveTo>
                    <a:pt x="91" y="5"/>
                  </a:moveTo>
                  <a:lnTo>
                    <a:pt x="91" y="5"/>
                  </a:lnTo>
                  <a:lnTo>
                    <a:pt x="92" y="5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4" y="4"/>
                  </a:lnTo>
                  <a:lnTo>
                    <a:pt x="95" y="4"/>
                  </a:lnTo>
                  <a:lnTo>
                    <a:pt x="95" y="4"/>
                  </a:lnTo>
                  <a:lnTo>
                    <a:pt x="95" y="4"/>
                  </a:lnTo>
                  <a:lnTo>
                    <a:pt x="95" y="4"/>
                  </a:lnTo>
                  <a:lnTo>
                    <a:pt x="95" y="4"/>
                  </a:lnTo>
                  <a:lnTo>
                    <a:pt x="95" y="4"/>
                  </a:lnTo>
                  <a:lnTo>
                    <a:pt x="95" y="4"/>
                  </a:lnTo>
                  <a:lnTo>
                    <a:pt x="95" y="4"/>
                  </a:lnTo>
                  <a:lnTo>
                    <a:pt x="96" y="4"/>
                  </a:lnTo>
                  <a:lnTo>
                    <a:pt x="96" y="7"/>
                  </a:lnTo>
                  <a:lnTo>
                    <a:pt x="97" y="8"/>
                  </a:lnTo>
                  <a:lnTo>
                    <a:pt x="98" y="9"/>
                  </a:lnTo>
                  <a:lnTo>
                    <a:pt x="100" y="11"/>
                  </a:lnTo>
                  <a:lnTo>
                    <a:pt x="101" y="13"/>
                  </a:lnTo>
                  <a:lnTo>
                    <a:pt x="101" y="13"/>
                  </a:lnTo>
                  <a:lnTo>
                    <a:pt x="101" y="13"/>
                  </a:lnTo>
                  <a:lnTo>
                    <a:pt x="101" y="15"/>
                  </a:lnTo>
                  <a:lnTo>
                    <a:pt x="101" y="15"/>
                  </a:lnTo>
                  <a:lnTo>
                    <a:pt x="101" y="15"/>
                  </a:lnTo>
                  <a:lnTo>
                    <a:pt x="101" y="15"/>
                  </a:lnTo>
                  <a:lnTo>
                    <a:pt x="103" y="15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5" y="16"/>
                  </a:lnTo>
                  <a:lnTo>
                    <a:pt x="105" y="16"/>
                  </a:lnTo>
                  <a:lnTo>
                    <a:pt x="105" y="16"/>
                  </a:lnTo>
                  <a:lnTo>
                    <a:pt x="105" y="16"/>
                  </a:lnTo>
                  <a:lnTo>
                    <a:pt x="105" y="16"/>
                  </a:lnTo>
                  <a:lnTo>
                    <a:pt x="105" y="16"/>
                  </a:lnTo>
                  <a:lnTo>
                    <a:pt x="106" y="14"/>
                  </a:lnTo>
                  <a:lnTo>
                    <a:pt x="106" y="14"/>
                  </a:lnTo>
                  <a:lnTo>
                    <a:pt x="106" y="13"/>
                  </a:lnTo>
                  <a:lnTo>
                    <a:pt x="106" y="13"/>
                  </a:lnTo>
                  <a:lnTo>
                    <a:pt x="106" y="13"/>
                  </a:lnTo>
                  <a:lnTo>
                    <a:pt x="106" y="13"/>
                  </a:lnTo>
                  <a:lnTo>
                    <a:pt x="106" y="13"/>
                  </a:lnTo>
                  <a:lnTo>
                    <a:pt x="106" y="12"/>
                  </a:lnTo>
                  <a:lnTo>
                    <a:pt x="106" y="12"/>
                  </a:lnTo>
                  <a:lnTo>
                    <a:pt x="106" y="12"/>
                  </a:lnTo>
                  <a:lnTo>
                    <a:pt x="106" y="12"/>
                  </a:lnTo>
                  <a:lnTo>
                    <a:pt x="106" y="11"/>
                  </a:lnTo>
                  <a:lnTo>
                    <a:pt x="106" y="11"/>
                  </a:lnTo>
                  <a:lnTo>
                    <a:pt x="106" y="11"/>
                  </a:lnTo>
                  <a:lnTo>
                    <a:pt x="106" y="11"/>
                  </a:lnTo>
                  <a:lnTo>
                    <a:pt x="106" y="11"/>
                  </a:lnTo>
                  <a:lnTo>
                    <a:pt x="106" y="10"/>
                  </a:lnTo>
                  <a:lnTo>
                    <a:pt x="106" y="10"/>
                  </a:lnTo>
                  <a:lnTo>
                    <a:pt x="107" y="10"/>
                  </a:lnTo>
                  <a:lnTo>
                    <a:pt x="108" y="9"/>
                  </a:lnTo>
                  <a:lnTo>
                    <a:pt x="108" y="9"/>
                  </a:lnTo>
                  <a:lnTo>
                    <a:pt x="109" y="9"/>
                  </a:lnTo>
                  <a:lnTo>
                    <a:pt x="109" y="9"/>
                  </a:lnTo>
                  <a:lnTo>
                    <a:pt x="109" y="9"/>
                  </a:lnTo>
                  <a:lnTo>
                    <a:pt x="109" y="9"/>
                  </a:lnTo>
                  <a:lnTo>
                    <a:pt x="109" y="9"/>
                  </a:lnTo>
                  <a:lnTo>
                    <a:pt x="109" y="10"/>
                  </a:lnTo>
                  <a:lnTo>
                    <a:pt x="109" y="11"/>
                  </a:lnTo>
                  <a:lnTo>
                    <a:pt x="110" y="13"/>
                  </a:lnTo>
                  <a:lnTo>
                    <a:pt x="110" y="13"/>
                  </a:lnTo>
                  <a:lnTo>
                    <a:pt x="110" y="13"/>
                  </a:lnTo>
                  <a:lnTo>
                    <a:pt x="110" y="14"/>
                  </a:lnTo>
                  <a:lnTo>
                    <a:pt x="110" y="14"/>
                  </a:lnTo>
                  <a:lnTo>
                    <a:pt x="110" y="14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115" y="12"/>
                  </a:lnTo>
                  <a:lnTo>
                    <a:pt x="115" y="12"/>
                  </a:lnTo>
                  <a:lnTo>
                    <a:pt x="115" y="12"/>
                  </a:lnTo>
                  <a:lnTo>
                    <a:pt x="116" y="12"/>
                  </a:lnTo>
                  <a:lnTo>
                    <a:pt x="118" y="14"/>
                  </a:lnTo>
                  <a:lnTo>
                    <a:pt x="118" y="14"/>
                  </a:lnTo>
                  <a:lnTo>
                    <a:pt x="118" y="14"/>
                  </a:lnTo>
                  <a:lnTo>
                    <a:pt x="118" y="14"/>
                  </a:lnTo>
                  <a:lnTo>
                    <a:pt x="118" y="14"/>
                  </a:lnTo>
                  <a:lnTo>
                    <a:pt x="118" y="14"/>
                  </a:lnTo>
                  <a:lnTo>
                    <a:pt x="118" y="14"/>
                  </a:lnTo>
                  <a:lnTo>
                    <a:pt x="118" y="14"/>
                  </a:lnTo>
                  <a:lnTo>
                    <a:pt x="118" y="14"/>
                  </a:lnTo>
                  <a:lnTo>
                    <a:pt x="118" y="14"/>
                  </a:lnTo>
                  <a:lnTo>
                    <a:pt x="118" y="15"/>
                  </a:lnTo>
                  <a:lnTo>
                    <a:pt x="118" y="15"/>
                  </a:lnTo>
                  <a:lnTo>
                    <a:pt x="118" y="15"/>
                  </a:lnTo>
                  <a:lnTo>
                    <a:pt x="119" y="15"/>
                  </a:lnTo>
                  <a:lnTo>
                    <a:pt x="119" y="15"/>
                  </a:lnTo>
                  <a:lnTo>
                    <a:pt x="119" y="15"/>
                  </a:lnTo>
                  <a:lnTo>
                    <a:pt x="119" y="15"/>
                  </a:lnTo>
                  <a:lnTo>
                    <a:pt x="119" y="15"/>
                  </a:lnTo>
                  <a:lnTo>
                    <a:pt x="119" y="15"/>
                  </a:lnTo>
                  <a:lnTo>
                    <a:pt x="119" y="15"/>
                  </a:lnTo>
                  <a:lnTo>
                    <a:pt x="119" y="15"/>
                  </a:lnTo>
                  <a:lnTo>
                    <a:pt x="119" y="15"/>
                  </a:lnTo>
                  <a:lnTo>
                    <a:pt x="119" y="15"/>
                  </a:lnTo>
                  <a:lnTo>
                    <a:pt x="119" y="15"/>
                  </a:lnTo>
                  <a:lnTo>
                    <a:pt x="119" y="15"/>
                  </a:lnTo>
                  <a:lnTo>
                    <a:pt x="119" y="15"/>
                  </a:lnTo>
                  <a:lnTo>
                    <a:pt x="119" y="15"/>
                  </a:lnTo>
                  <a:lnTo>
                    <a:pt x="119" y="15"/>
                  </a:lnTo>
                  <a:lnTo>
                    <a:pt x="120" y="16"/>
                  </a:lnTo>
                  <a:lnTo>
                    <a:pt x="120" y="16"/>
                  </a:lnTo>
                  <a:lnTo>
                    <a:pt x="120" y="16"/>
                  </a:lnTo>
                  <a:lnTo>
                    <a:pt x="120" y="16"/>
                  </a:lnTo>
                  <a:lnTo>
                    <a:pt x="120" y="16"/>
                  </a:lnTo>
                  <a:lnTo>
                    <a:pt x="121" y="17"/>
                  </a:lnTo>
                  <a:lnTo>
                    <a:pt x="121" y="17"/>
                  </a:lnTo>
                  <a:lnTo>
                    <a:pt x="122" y="17"/>
                  </a:lnTo>
                  <a:lnTo>
                    <a:pt x="122" y="17"/>
                  </a:lnTo>
                  <a:lnTo>
                    <a:pt x="123" y="17"/>
                  </a:lnTo>
                  <a:lnTo>
                    <a:pt x="123" y="17"/>
                  </a:lnTo>
                  <a:lnTo>
                    <a:pt x="123" y="18"/>
                  </a:lnTo>
                  <a:lnTo>
                    <a:pt x="123" y="18"/>
                  </a:lnTo>
                  <a:lnTo>
                    <a:pt x="123" y="18"/>
                  </a:lnTo>
                  <a:lnTo>
                    <a:pt x="123" y="18"/>
                  </a:lnTo>
                  <a:lnTo>
                    <a:pt x="123" y="18"/>
                  </a:lnTo>
                  <a:lnTo>
                    <a:pt x="123" y="19"/>
                  </a:lnTo>
                  <a:lnTo>
                    <a:pt x="123" y="19"/>
                  </a:lnTo>
                  <a:lnTo>
                    <a:pt x="124" y="21"/>
                  </a:lnTo>
                  <a:lnTo>
                    <a:pt x="125" y="21"/>
                  </a:lnTo>
                  <a:lnTo>
                    <a:pt x="125" y="21"/>
                  </a:lnTo>
                  <a:lnTo>
                    <a:pt x="125" y="21"/>
                  </a:lnTo>
                  <a:lnTo>
                    <a:pt x="125" y="21"/>
                  </a:lnTo>
                  <a:lnTo>
                    <a:pt x="126" y="21"/>
                  </a:lnTo>
                  <a:lnTo>
                    <a:pt x="127" y="21"/>
                  </a:lnTo>
                  <a:lnTo>
                    <a:pt x="127" y="21"/>
                  </a:lnTo>
                  <a:lnTo>
                    <a:pt x="128" y="22"/>
                  </a:lnTo>
                  <a:lnTo>
                    <a:pt x="128" y="22"/>
                  </a:lnTo>
                  <a:lnTo>
                    <a:pt x="128" y="22"/>
                  </a:lnTo>
                  <a:lnTo>
                    <a:pt x="128" y="22"/>
                  </a:lnTo>
                  <a:lnTo>
                    <a:pt x="128" y="23"/>
                  </a:lnTo>
                  <a:lnTo>
                    <a:pt x="129" y="23"/>
                  </a:lnTo>
                  <a:lnTo>
                    <a:pt x="130" y="29"/>
                  </a:lnTo>
                  <a:lnTo>
                    <a:pt x="130" y="29"/>
                  </a:lnTo>
                  <a:lnTo>
                    <a:pt x="130" y="29"/>
                  </a:lnTo>
                  <a:lnTo>
                    <a:pt x="130" y="29"/>
                  </a:lnTo>
                  <a:lnTo>
                    <a:pt x="130" y="30"/>
                  </a:lnTo>
                  <a:lnTo>
                    <a:pt x="130" y="30"/>
                  </a:lnTo>
                  <a:lnTo>
                    <a:pt x="130" y="30"/>
                  </a:lnTo>
                  <a:lnTo>
                    <a:pt x="130" y="30"/>
                  </a:lnTo>
                  <a:lnTo>
                    <a:pt x="130" y="30"/>
                  </a:lnTo>
                  <a:lnTo>
                    <a:pt x="130" y="31"/>
                  </a:lnTo>
                  <a:lnTo>
                    <a:pt x="130" y="31"/>
                  </a:lnTo>
                  <a:lnTo>
                    <a:pt x="130" y="31"/>
                  </a:lnTo>
                  <a:lnTo>
                    <a:pt x="130" y="31"/>
                  </a:lnTo>
                  <a:lnTo>
                    <a:pt x="130" y="31"/>
                  </a:lnTo>
                  <a:lnTo>
                    <a:pt x="131" y="32"/>
                  </a:lnTo>
                  <a:lnTo>
                    <a:pt x="131" y="33"/>
                  </a:lnTo>
                  <a:lnTo>
                    <a:pt x="131" y="33"/>
                  </a:lnTo>
                  <a:lnTo>
                    <a:pt x="131" y="33"/>
                  </a:lnTo>
                  <a:lnTo>
                    <a:pt x="131" y="33"/>
                  </a:lnTo>
                  <a:lnTo>
                    <a:pt x="131" y="33"/>
                  </a:lnTo>
                  <a:lnTo>
                    <a:pt x="131" y="33"/>
                  </a:lnTo>
                  <a:lnTo>
                    <a:pt x="131" y="33"/>
                  </a:lnTo>
                  <a:lnTo>
                    <a:pt x="131" y="33"/>
                  </a:lnTo>
                  <a:lnTo>
                    <a:pt x="131" y="34"/>
                  </a:lnTo>
                  <a:lnTo>
                    <a:pt x="131" y="34"/>
                  </a:lnTo>
                  <a:lnTo>
                    <a:pt x="131" y="34"/>
                  </a:lnTo>
                  <a:lnTo>
                    <a:pt x="131" y="34"/>
                  </a:lnTo>
                  <a:lnTo>
                    <a:pt x="131" y="34"/>
                  </a:lnTo>
                  <a:lnTo>
                    <a:pt x="131" y="34"/>
                  </a:lnTo>
                  <a:lnTo>
                    <a:pt x="131" y="34"/>
                  </a:lnTo>
                  <a:lnTo>
                    <a:pt x="131" y="34"/>
                  </a:lnTo>
                  <a:lnTo>
                    <a:pt x="131" y="34"/>
                  </a:lnTo>
                  <a:lnTo>
                    <a:pt x="131" y="35"/>
                  </a:lnTo>
                  <a:lnTo>
                    <a:pt x="131" y="35"/>
                  </a:lnTo>
                  <a:lnTo>
                    <a:pt x="131" y="35"/>
                  </a:lnTo>
                  <a:lnTo>
                    <a:pt x="131" y="36"/>
                  </a:lnTo>
                  <a:lnTo>
                    <a:pt x="131" y="37"/>
                  </a:lnTo>
                  <a:lnTo>
                    <a:pt x="132" y="38"/>
                  </a:lnTo>
                  <a:lnTo>
                    <a:pt x="133" y="40"/>
                  </a:lnTo>
                  <a:lnTo>
                    <a:pt x="133" y="41"/>
                  </a:lnTo>
                  <a:lnTo>
                    <a:pt x="135" y="43"/>
                  </a:lnTo>
                  <a:lnTo>
                    <a:pt x="134" y="43"/>
                  </a:lnTo>
                  <a:lnTo>
                    <a:pt x="134" y="43"/>
                  </a:lnTo>
                  <a:lnTo>
                    <a:pt x="134" y="43"/>
                  </a:lnTo>
                  <a:lnTo>
                    <a:pt x="133" y="44"/>
                  </a:lnTo>
                  <a:lnTo>
                    <a:pt x="133" y="44"/>
                  </a:lnTo>
                  <a:lnTo>
                    <a:pt x="133" y="45"/>
                  </a:lnTo>
                  <a:lnTo>
                    <a:pt x="133" y="45"/>
                  </a:lnTo>
                  <a:lnTo>
                    <a:pt x="133" y="45"/>
                  </a:lnTo>
                  <a:lnTo>
                    <a:pt x="133" y="45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2" y="48"/>
                  </a:lnTo>
                  <a:lnTo>
                    <a:pt x="132" y="48"/>
                  </a:lnTo>
                  <a:lnTo>
                    <a:pt x="132" y="48"/>
                  </a:lnTo>
                  <a:lnTo>
                    <a:pt x="132" y="48"/>
                  </a:lnTo>
                  <a:lnTo>
                    <a:pt x="132" y="48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33" y="48"/>
                  </a:lnTo>
                  <a:lnTo>
                    <a:pt x="133" y="48"/>
                  </a:lnTo>
                  <a:lnTo>
                    <a:pt x="133" y="48"/>
                  </a:lnTo>
                  <a:lnTo>
                    <a:pt x="133" y="48"/>
                  </a:lnTo>
                  <a:lnTo>
                    <a:pt x="135" y="48"/>
                  </a:lnTo>
                  <a:lnTo>
                    <a:pt x="136" y="48"/>
                  </a:lnTo>
                  <a:lnTo>
                    <a:pt x="136" y="48"/>
                  </a:lnTo>
                  <a:lnTo>
                    <a:pt x="138" y="48"/>
                  </a:lnTo>
                  <a:lnTo>
                    <a:pt x="139" y="48"/>
                  </a:lnTo>
                  <a:lnTo>
                    <a:pt x="139" y="48"/>
                  </a:lnTo>
                  <a:lnTo>
                    <a:pt x="140" y="49"/>
                  </a:lnTo>
                  <a:lnTo>
                    <a:pt x="140" y="49"/>
                  </a:lnTo>
                  <a:lnTo>
                    <a:pt x="140" y="49"/>
                  </a:lnTo>
                  <a:lnTo>
                    <a:pt x="140" y="49"/>
                  </a:lnTo>
                  <a:lnTo>
                    <a:pt x="140" y="49"/>
                  </a:lnTo>
                  <a:lnTo>
                    <a:pt x="140" y="49"/>
                  </a:lnTo>
                  <a:lnTo>
                    <a:pt x="140" y="50"/>
                  </a:lnTo>
                  <a:lnTo>
                    <a:pt x="140" y="50"/>
                  </a:lnTo>
                  <a:lnTo>
                    <a:pt x="139" y="51"/>
                  </a:lnTo>
                  <a:lnTo>
                    <a:pt x="139" y="51"/>
                  </a:lnTo>
                  <a:lnTo>
                    <a:pt x="139" y="51"/>
                  </a:lnTo>
                  <a:lnTo>
                    <a:pt x="139" y="52"/>
                  </a:lnTo>
                  <a:lnTo>
                    <a:pt x="139" y="52"/>
                  </a:lnTo>
                  <a:lnTo>
                    <a:pt x="139" y="53"/>
                  </a:lnTo>
                  <a:lnTo>
                    <a:pt x="139" y="53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39" y="54"/>
                  </a:lnTo>
                  <a:lnTo>
                    <a:pt x="140" y="55"/>
                  </a:lnTo>
                  <a:lnTo>
                    <a:pt x="141" y="55"/>
                  </a:lnTo>
                  <a:lnTo>
                    <a:pt x="143" y="56"/>
                  </a:lnTo>
                  <a:lnTo>
                    <a:pt x="143" y="56"/>
                  </a:lnTo>
                  <a:lnTo>
                    <a:pt x="145" y="57"/>
                  </a:lnTo>
                  <a:lnTo>
                    <a:pt x="145" y="57"/>
                  </a:lnTo>
                  <a:lnTo>
                    <a:pt x="145" y="57"/>
                  </a:lnTo>
                  <a:lnTo>
                    <a:pt x="145" y="57"/>
                  </a:lnTo>
                  <a:lnTo>
                    <a:pt x="146" y="57"/>
                  </a:lnTo>
                  <a:lnTo>
                    <a:pt x="146" y="58"/>
                  </a:lnTo>
                  <a:lnTo>
                    <a:pt x="146" y="58"/>
                  </a:lnTo>
                  <a:lnTo>
                    <a:pt x="146" y="58"/>
                  </a:lnTo>
                  <a:lnTo>
                    <a:pt x="146" y="58"/>
                  </a:lnTo>
                  <a:lnTo>
                    <a:pt x="147" y="58"/>
                  </a:lnTo>
                  <a:lnTo>
                    <a:pt x="147" y="58"/>
                  </a:lnTo>
                  <a:lnTo>
                    <a:pt x="147" y="58"/>
                  </a:lnTo>
                  <a:lnTo>
                    <a:pt x="147" y="58"/>
                  </a:lnTo>
                  <a:lnTo>
                    <a:pt x="148" y="58"/>
                  </a:lnTo>
                  <a:lnTo>
                    <a:pt x="148" y="58"/>
                  </a:lnTo>
                  <a:lnTo>
                    <a:pt x="148" y="58"/>
                  </a:lnTo>
                  <a:lnTo>
                    <a:pt x="148" y="58"/>
                  </a:lnTo>
                  <a:lnTo>
                    <a:pt x="148" y="58"/>
                  </a:lnTo>
                  <a:lnTo>
                    <a:pt x="148" y="58"/>
                  </a:lnTo>
                  <a:lnTo>
                    <a:pt x="150" y="60"/>
                  </a:lnTo>
                  <a:lnTo>
                    <a:pt x="150" y="60"/>
                  </a:lnTo>
                  <a:lnTo>
                    <a:pt x="150" y="60"/>
                  </a:lnTo>
                  <a:lnTo>
                    <a:pt x="150" y="60"/>
                  </a:lnTo>
                  <a:lnTo>
                    <a:pt x="150" y="60"/>
                  </a:lnTo>
                  <a:lnTo>
                    <a:pt x="150" y="63"/>
                  </a:lnTo>
                  <a:lnTo>
                    <a:pt x="151" y="63"/>
                  </a:lnTo>
                  <a:lnTo>
                    <a:pt x="151" y="64"/>
                  </a:lnTo>
                  <a:lnTo>
                    <a:pt x="151" y="68"/>
                  </a:lnTo>
                  <a:lnTo>
                    <a:pt x="151" y="68"/>
                  </a:lnTo>
                  <a:lnTo>
                    <a:pt x="151" y="68"/>
                  </a:lnTo>
                  <a:lnTo>
                    <a:pt x="151" y="69"/>
                  </a:lnTo>
                  <a:lnTo>
                    <a:pt x="151" y="69"/>
                  </a:lnTo>
                  <a:lnTo>
                    <a:pt x="151" y="69"/>
                  </a:lnTo>
                  <a:lnTo>
                    <a:pt x="151" y="69"/>
                  </a:lnTo>
                  <a:lnTo>
                    <a:pt x="151" y="69"/>
                  </a:lnTo>
                  <a:lnTo>
                    <a:pt x="147" y="73"/>
                  </a:lnTo>
                  <a:lnTo>
                    <a:pt x="146" y="74"/>
                  </a:lnTo>
                  <a:lnTo>
                    <a:pt x="146" y="74"/>
                  </a:lnTo>
                  <a:lnTo>
                    <a:pt x="146" y="74"/>
                  </a:lnTo>
                  <a:lnTo>
                    <a:pt x="146" y="75"/>
                  </a:lnTo>
                  <a:lnTo>
                    <a:pt x="146" y="75"/>
                  </a:lnTo>
                  <a:lnTo>
                    <a:pt x="146" y="75"/>
                  </a:lnTo>
                  <a:lnTo>
                    <a:pt x="146" y="75"/>
                  </a:lnTo>
                  <a:lnTo>
                    <a:pt x="146" y="75"/>
                  </a:lnTo>
                  <a:lnTo>
                    <a:pt x="146" y="76"/>
                  </a:lnTo>
                  <a:lnTo>
                    <a:pt x="146" y="76"/>
                  </a:lnTo>
                  <a:lnTo>
                    <a:pt x="146" y="77"/>
                  </a:lnTo>
                  <a:lnTo>
                    <a:pt x="146" y="77"/>
                  </a:lnTo>
                  <a:lnTo>
                    <a:pt x="146" y="77"/>
                  </a:lnTo>
                  <a:lnTo>
                    <a:pt x="146" y="77"/>
                  </a:lnTo>
                  <a:lnTo>
                    <a:pt x="146" y="77"/>
                  </a:lnTo>
                  <a:lnTo>
                    <a:pt x="144" y="79"/>
                  </a:lnTo>
                  <a:lnTo>
                    <a:pt x="144" y="79"/>
                  </a:lnTo>
                  <a:lnTo>
                    <a:pt x="142" y="77"/>
                  </a:lnTo>
                  <a:lnTo>
                    <a:pt x="142" y="77"/>
                  </a:lnTo>
                  <a:lnTo>
                    <a:pt x="142" y="76"/>
                  </a:lnTo>
                  <a:lnTo>
                    <a:pt x="142" y="76"/>
                  </a:lnTo>
                  <a:lnTo>
                    <a:pt x="142" y="76"/>
                  </a:lnTo>
                  <a:lnTo>
                    <a:pt x="142" y="76"/>
                  </a:lnTo>
                  <a:lnTo>
                    <a:pt x="142" y="76"/>
                  </a:lnTo>
                  <a:lnTo>
                    <a:pt x="142" y="76"/>
                  </a:lnTo>
                  <a:lnTo>
                    <a:pt x="142" y="76"/>
                  </a:lnTo>
                  <a:lnTo>
                    <a:pt x="142" y="76"/>
                  </a:lnTo>
                  <a:lnTo>
                    <a:pt x="142" y="76"/>
                  </a:lnTo>
                  <a:lnTo>
                    <a:pt x="138" y="77"/>
                  </a:lnTo>
                  <a:lnTo>
                    <a:pt x="138" y="77"/>
                  </a:lnTo>
                  <a:lnTo>
                    <a:pt x="136" y="79"/>
                  </a:lnTo>
                  <a:lnTo>
                    <a:pt x="136" y="80"/>
                  </a:lnTo>
                  <a:lnTo>
                    <a:pt x="136" y="80"/>
                  </a:lnTo>
                  <a:lnTo>
                    <a:pt x="136" y="80"/>
                  </a:lnTo>
                  <a:lnTo>
                    <a:pt x="136" y="81"/>
                  </a:lnTo>
                  <a:lnTo>
                    <a:pt x="136" y="81"/>
                  </a:lnTo>
                  <a:lnTo>
                    <a:pt x="136" y="81"/>
                  </a:lnTo>
                  <a:lnTo>
                    <a:pt x="134" y="82"/>
                  </a:lnTo>
                  <a:lnTo>
                    <a:pt x="134" y="82"/>
                  </a:lnTo>
                  <a:lnTo>
                    <a:pt x="134" y="82"/>
                  </a:lnTo>
                  <a:lnTo>
                    <a:pt x="134" y="82"/>
                  </a:lnTo>
                  <a:lnTo>
                    <a:pt x="132" y="82"/>
                  </a:lnTo>
                  <a:lnTo>
                    <a:pt x="132" y="82"/>
                  </a:lnTo>
                  <a:lnTo>
                    <a:pt x="130" y="81"/>
                  </a:lnTo>
                  <a:lnTo>
                    <a:pt x="130" y="81"/>
                  </a:lnTo>
                  <a:lnTo>
                    <a:pt x="129" y="81"/>
                  </a:lnTo>
                  <a:lnTo>
                    <a:pt x="129" y="81"/>
                  </a:lnTo>
                  <a:lnTo>
                    <a:pt x="129" y="80"/>
                  </a:lnTo>
                  <a:lnTo>
                    <a:pt x="129" y="80"/>
                  </a:lnTo>
                  <a:lnTo>
                    <a:pt x="129" y="80"/>
                  </a:lnTo>
                  <a:lnTo>
                    <a:pt x="129" y="80"/>
                  </a:lnTo>
                  <a:lnTo>
                    <a:pt x="129" y="80"/>
                  </a:lnTo>
                  <a:lnTo>
                    <a:pt x="129" y="80"/>
                  </a:lnTo>
                  <a:lnTo>
                    <a:pt x="129" y="80"/>
                  </a:lnTo>
                  <a:lnTo>
                    <a:pt x="128" y="81"/>
                  </a:lnTo>
                  <a:lnTo>
                    <a:pt x="128" y="81"/>
                  </a:lnTo>
                  <a:lnTo>
                    <a:pt x="128" y="81"/>
                  </a:lnTo>
                  <a:lnTo>
                    <a:pt x="128" y="81"/>
                  </a:lnTo>
                  <a:lnTo>
                    <a:pt x="128" y="81"/>
                  </a:lnTo>
                  <a:lnTo>
                    <a:pt x="128" y="82"/>
                  </a:lnTo>
                  <a:lnTo>
                    <a:pt x="128" y="85"/>
                  </a:lnTo>
                  <a:lnTo>
                    <a:pt x="128" y="85"/>
                  </a:lnTo>
                  <a:lnTo>
                    <a:pt x="128" y="85"/>
                  </a:lnTo>
                  <a:lnTo>
                    <a:pt x="128" y="85"/>
                  </a:lnTo>
                  <a:lnTo>
                    <a:pt x="128" y="85"/>
                  </a:lnTo>
                  <a:lnTo>
                    <a:pt x="128" y="85"/>
                  </a:lnTo>
                  <a:lnTo>
                    <a:pt x="129" y="85"/>
                  </a:lnTo>
                  <a:lnTo>
                    <a:pt x="129" y="85"/>
                  </a:lnTo>
                  <a:lnTo>
                    <a:pt x="129" y="85"/>
                  </a:lnTo>
                  <a:lnTo>
                    <a:pt x="129" y="85"/>
                  </a:lnTo>
                  <a:lnTo>
                    <a:pt x="129" y="85"/>
                  </a:lnTo>
                  <a:lnTo>
                    <a:pt x="129" y="85"/>
                  </a:lnTo>
                  <a:lnTo>
                    <a:pt x="129" y="85"/>
                  </a:lnTo>
                  <a:lnTo>
                    <a:pt x="129" y="85"/>
                  </a:lnTo>
                  <a:lnTo>
                    <a:pt x="129" y="86"/>
                  </a:lnTo>
                  <a:lnTo>
                    <a:pt x="129" y="87"/>
                  </a:lnTo>
                  <a:lnTo>
                    <a:pt x="128" y="87"/>
                  </a:lnTo>
                  <a:lnTo>
                    <a:pt x="128" y="87"/>
                  </a:lnTo>
                  <a:lnTo>
                    <a:pt x="128" y="88"/>
                  </a:lnTo>
                  <a:lnTo>
                    <a:pt x="127" y="89"/>
                  </a:lnTo>
                  <a:lnTo>
                    <a:pt x="127" y="90"/>
                  </a:lnTo>
                  <a:lnTo>
                    <a:pt x="127" y="90"/>
                  </a:lnTo>
                  <a:lnTo>
                    <a:pt x="127" y="90"/>
                  </a:lnTo>
                  <a:lnTo>
                    <a:pt x="127" y="90"/>
                  </a:lnTo>
                  <a:lnTo>
                    <a:pt x="127" y="90"/>
                  </a:lnTo>
                  <a:lnTo>
                    <a:pt x="127" y="90"/>
                  </a:lnTo>
                  <a:lnTo>
                    <a:pt x="127" y="91"/>
                  </a:lnTo>
                  <a:lnTo>
                    <a:pt x="127" y="91"/>
                  </a:lnTo>
                  <a:lnTo>
                    <a:pt x="127" y="91"/>
                  </a:lnTo>
                  <a:lnTo>
                    <a:pt x="127" y="91"/>
                  </a:lnTo>
                  <a:lnTo>
                    <a:pt x="128" y="92"/>
                  </a:lnTo>
                  <a:lnTo>
                    <a:pt x="128" y="92"/>
                  </a:lnTo>
                  <a:lnTo>
                    <a:pt x="130" y="91"/>
                  </a:lnTo>
                  <a:lnTo>
                    <a:pt x="130" y="91"/>
                  </a:lnTo>
                  <a:lnTo>
                    <a:pt x="131" y="91"/>
                  </a:lnTo>
                  <a:lnTo>
                    <a:pt x="131" y="91"/>
                  </a:lnTo>
                  <a:lnTo>
                    <a:pt x="131" y="90"/>
                  </a:lnTo>
                  <a:lnTo>
                    <a:pt x="131" y="90"/>
                  </a:lnTo>
                  <a:lnTo>
                    <a:pt x="131" y="90"/>
                  </a:lnTo>
                  <a:lnTo>
                    <a:pt x="131" y="90"/>
                  </a:lnTo>
                  <a:lnTo>
                    <a:pt x="132" y="90"/>
                  </a:lnTo>
                  <a:lnTo>
                    <a:pt x="132" y="90"/>
                  </a:lnTo>
                  <a:lnTo>
                    <a:pt x="132" y="90"/>
                  </a:lnTo>
                  <a:lnTo>
                    <a:pt x="132" y="90"/>
                  </a:lnTo>
                  <a:lnTo>
                    <a:pt x="132" y="90"/>
                  </a:lnTo>
                  <a:lnTo>
                    <a:pt x="132" y="90"/>
                  </a:lnTo>
                  <a:lnTo>
                    <a:pt x="132" y="90"/>
                  </a:lnTo>
                  <a:lnTo>
                    <a:pt x="132" y="90"/>
                  </a:lnTo>
                  <a:lnTo>
                    <a:pt x="132" y="89"/>
                  </a:lnTo>
                  <a:lnTo>
                    <a:pt x="133" y="89"/>
                  </a:lnTo>
                  <a:lnTo>
                    <a:pt x="133" y="89"/>
                  </a:lnTo>
                  <a:lnTo>
                    <a:pt x="134" y="90"/>
                  </a:lnTo>
                  <a:lnTo>
                    <a:pt x="135" y="90"/>
                  </a:lnTo>
                  <a:lnTo>
                    <a:pt x="136" y="92"/>
                  </a:lnTo>
                  <a:lnTo>
                    <a:pt x="136" y="92"/>
                  </a:lnTo>
                  <a:lnTo>
                    <a:pt x="140" y="93"/>
                  </a:lnTo>
                  <a:lnTo>
                    <a:pt x="140" y="93"/>
                  </a:lnTo>
                  <a:lnTo>
                    <a:pt x="141" y="93"/>
                  </a:lnTo>
                  <a:lnTo>
                    <a:pt x="141" y="93"/>
                  </a:lnTo>
                  <a:lnTo>
                    <a:pt x="141" y="93"/>
                  </a:lnTo>
                  <a:lnTo>
                    <a:pt x="142" y="93"/>
                  </a:lnTo>
                  <a:lnTo>
                    <a:pt x="142" y="93"/>
                  </a:lnTo>
                  <a:lnTo>
                    <a:pt x="142" y="93"/>
                  </a:lnTo>
                  <a:lnTo>
                    <a:pt x="142" y="94"/>
                  </a:lnTo>
                  <a:lnTo>
                    <a:pt x="142" y="94"/>
                  </a:lnTo>
                  <a:lnTo>
                    <a:pt x="143" y="97"/>
                  </a:lnTo>
                  <a:lnTo>
                    <a:pt x="143" y="97"/>
                  </a:lnTo>
                  <a:lnTo>
                    <a:pt x="143" y="98"/>
                  </a:lnTo>
                  <a:lnTo>
                    <a:pt x="143" y="98"/>
                  </a:lnTo>
                  <a:lnTo>
                    <a:pt x="143" y="98"/>
                  </a:lnTo>
                  <a:lnTo>
                    <a:pt x="143" y="98"/>
                  </a:lnTo>
                  <a:lnTo>
                    <a:pt x="142" y="99"/>
                  </a:lnTo>
                  <a:lnTo>
                    <a:pt x="142" y="99"/>
                  </a:lnTo>
                  <a:lnTo>
                    <a:pt x="142" y="99"/>
                  </a:lnTo>
                  <a:lnTo>
                    <a:pt x="143" y="99"/>
                  </a:lnTo>
                  <a:lnTo>
                    <a:pt x="143" y="99"/>
                  </a:lnTo>
                  <a:lnTo>
                    <a:pt x="144" y="98"/>
                  </a:lnTo>
                  <a:lnTo>
                    <a:pt x="145" y="98"/>
                  </a:lnTo>
                  <a:lnTo>
                    <a:pt x="145" y="98"/>
                  </a:lnTo>
                  <a:lnTo>
                    <a:pt x="145" y="98"/>
                  </a:lnTo>
                  <a:lnTo>
                    <a:pt x="146" y="98"/>
                  </a:lnTo>
                  <a:lnTo>
                    <a:pt x="146" y="98"/>
                  </a:lnTo>
                  <a:lnTo>
                    <a:pt x="146" y="98"/>
                  </a:lnTo>
                  <a:lnTo>
                    <a:pt x="146" y="98"/>
                  </a:lnTo>
                  <a:lnTo>
                    <a:pt x="146" y="98"/>
                  </a:lnTo>
                  <a:lnTo>
                    <a:pt x="147" y="98"/>
                  </a:lnTo>
                  <a:lnTo>
                    <a:pt x="147" y="98"/>
                  </a:lnTo>
                  <a:lnTo>
                    <a:pt x="150" y="101"/>
                  </a:lnTo>
                  <a:lnTo>
                    <a:pt x="151" y="103"/>
                  </a:lnTo>
                  <a:lnTo>
                    <a:pt x="151" y="105"/>
                  </a:lnTo>
                  <a:lnTo>
                    <a:pt x="151" y="105"/>
                  </a:lnTo>
                  <a:lnTo>
                    <a:pt x="151" y="105"/>
                  </a:lnTo>
                  <a:lnTo>
                    <a:pt x="150" y="105"/>
                  </a:lnTo>
                  <a:lnTo>
                    <a:pt x="150" y="105"/>
                  </a:lnTo>
                  <a:lnTo>
                    <a:pt x="149" y="105"/>
                  </a:lnTo>
                  <a:lnTo>
                    <a:pt x="149" y="105"/>
                  </a:lnTo>
                  <a:lnTo>
                    <a:pt x="149" y="105"/>
                  </a:lnTo>
                  <a:lnTo>
                    <a:pt x="148" y="105"/>
                  </a:lnTo>
                  <a:lnTo>
                    <a:pt x="146" y="107"/>
                  </a:lnTo>
                  <a:lnTo>
                    <a:pt x="146" y="107"/>
                  </a:lnTo>
                  <a:lnTo>
                    <a:pt x="146" y="108"/>
                  </a:lnTo>
                  <a:lnTo>
                    <a:pt x="146" y="110"/>
                  </a:lnTo>
                  <a:lnTo>
                    <a:pt x="146" y="112"/>
                  </a:lnTo>
                  <a:lnTo>
                    <a:pt x="146" y="112"/>
                  </a:lnTo>
                  <a:lnTo>
                    <a:pt x="146" y="112"/>
                  </a:lnTo>
                  <a:lnTo>
                    <a:pt x="146" y="112"/>
                  </a:lnTo>
                  <a:lnTo>
                    <a:pt x="146" y="112"/>
                  </a:lnTo>
                  <a:lnTo>
                    <a:pt x="146" y="112"/>
                  </a:lnTo>
                  <a:lnTo>
                    <a:pt x="146" y="112"/>
                  </a:lnTo>
                  <a:lnTo>
                    <a:pt x="146" y="112"/>
                  </a:lnTo>
                  <a:lnTo>
                    <a:pt x="146" y="112"/>
                  </a:lnTo>
                  <a:lnTo>
                    <a:pt x="147" y="112"/>
                  </a:lnTo>
                  <a:lnTo>
                    <a:pt x="147" y="112"/>
                  </a:lnTo>
                  <a:lnTo>
                    <a:pt x="147" y="112"/>
                  </a:lnTo>
                  <a:lnTo>
                    <a:pt x="147" y="113"/>
                  </a:lnTo>
                  <a:lnTo>
                    <a:pt x="147" y="113"/>
                  </a:lnTo>
                  <a:lnTo>
                    <a:pt x="147" y="113"/>
                  </a:lnTo>
                  <a:lnTo>
                    <a:pt x="147" y="113"/>
                  </a:lnTo>
                  <a:lnTo>
                    <a:pt x="147" y="113"/>
                  </a:lnTo>
                  <a:lnTo>
                    <a:pt x="146" y="113"/>
                  </a:lnTo>
                  <a:lnTo>
                    <a:pt x="145" y="115"/>
                  </a:lnTo>
                  <a:lnTo>
                    <a:pt x="144" y="115"/>
                  </a:lnTo>
                  <a:lnTo>
                    <a:pt x="143" y="117"/>
                  </a:lnTo>
                  <a:lnTo>
                    <a:pt x="142" y="118"/>
                  </a:lnTo>
                  <a:lnTo>
                    <a:pt x="142" y="118"/>
                  </a:lnTo>
                  <a:lnTo>
                    <a:pt x="141" y="119"/>
                  </a:lnTo>
                  <a:lnTo>
                    <a:pt x="141" y="119"/>
                  </a:lnTo>
                  <a:lnTo>
                    <a:pt x="141" y="120"/>
                  </a:lnTo>
                  <a:lnTo>
                    <a:pt x="141" y="120"/>
                  </a:lnTo>
                  <a:lnTo>
                    <a:pt x="140" y="121"/>
                  </a:lnTo>
                  <a:lnTo>
                    <a:pt x="140" y="121"/>
                  </a:lnTo>
                  <a:lnTo>
                    <a:pt x="140" y="121"/>
                  </a:lnTo>
                  <a:lnTo>
                    <a:pt x="140" y="121"/>
                  </a:lnTo>
                  <a:lnTo>
                    <a:pt x="140" y="121"/>
                  </a:lnTo>
                  <a:lnTo>
                    <a:pt x="140" y="121"/>
                  </a:lnTo>
                  <a:lnTo>
                    <a:pt x="141" y="124"/>
                  </a:lnTo>
                  <a:lnTo>
                    <a:pt x="141" y="125"/>
                  </a:lnTo>
                  <a:lnTo>
                    <a:pt x="141" y="125"/>
                  </a:lnTo>
                  <a:lnTo>
                    <a:pt x="139" y="125"/>
                  </a:lnTo>
                  <a:lnTo>
                    <a:pt x="138" y="123"/>
                  </a:lnTo>
                  <a:lnTo>
                    <a:pt x="138" y="127"/>
                  </a:lnTo>
                  <a:lnTo>
                    <a:pt x="137" y="128"/>
                  </a:lnTo>
                  <a:lnTo>
                    <a:pt x="137" y="128"/>
                  </a:lnTo>
                  <a:lnTo>
                    <a:pt x="137" y="128"/>
                  </a:lnTo>
                  <a:lnTo>
                    <a:pt x="137" y="128"/>
                  </a:lnTo>
                  <a:lnTo>
                    <a:pt x="137" y="128"/>
                  </a:lnTo>
                  <a:lnTo>
                    <a:pt x="137" y="128"/>
                  </a:lnTo>
                  <a:lnTo>
                    <a:pt x="137" y="128"/>
                  </a:lnTo>
                  <a:lnTo>
                    <a:pt x="137" y="128"/>
                  </a:lnTo>
                  <a:lnTo>
                    <a:pt x="137" y="129"/>
                  </a:lnTo>
                  <a:lnTo>
                    <a:pt x="137" y="129"/>
                  </a:lnTo>
                  <a:lnTo>
                    <a:pt x="136" y="130"/>
                  </a:lnTo>
                  <a:lnTo>
                    <a:pt x="136" y="131"/>
                  </a:lnTo>
                  <a:lnTo>
                    <a:pt x="136" y="131"/>
                  </a:lnTo>
                  <a:lnTo>
                    <a:pt x="136" y="131"/>
                  </a:lnTo>
                  <a:lnTo>
                    <a:pt x="136" y="131"/>
                  </a:lnTo>
                  <a:lnTo>
                    <a:pt x="136" y="132"/>
                  </a:lnTo>
                  <a:lnTo>
                    <a:pt x="136" y="132"/>
                  </a:lnTo>
                  <a:lnTo>
                    <a:pt x="136" y="132"/>
                  </a:lnTo>
                  <a:lnTo>
                    <a:pt x="137" y="132"/>
                  </a:lnTo>
                  <a:lnTo>
                    <a:pt x="137" y="132"/>
                  </a:lnTo>
                  <a:lnTo>
                    <a:pt x="137" y="132"/>
                  </a:lnTo>
                  <a:lnTo>
                    <a:pt x="137" y="132"/>
                  </a:lnTo>
                  <a:lnTo>
                    <a:pt x="137" y="132"/>
                  </a:lnTo>
                  <a:lnTo>
                    <a:pt x="137" y="132"/>
                  </a:lnTo>
                  <a:lnTo>
                    <a:pt x="137" y="132"/>
                  </a:lnTo>
                  <a:lnTo>
                    <a:pt x="137" y="132"/>
                  </a:lnTo>
                  <a:lnTo>
                    <a:pt x="137" y="132"/>
                  </a:lnTo>
                  <a:lnTo>
                    <a:pt x="137" y="132"/>
                  </a:lnTo>
                  <a:lnTo>
                    <a:pt x="137" y="132"/>
                  </a:lnTo>
                  <a:lnTo>
                    <a:pt x="137" y="132"/>
                  </a:lnTo>
                  <a:lnTo>
                    <a:pt x="137" y="133"/>
                  </a:lnTo>
                  <a:lnTo>
                    <a:pt x="137" y="133"/>
                  </a:lnTo>
                  <a:lnTo>
                    <a:pt x="137" y="133"/>
                  </a:lnTo>
                  <a:lnTo>
                    <a:pt x="137" y="133"/>
                  </a:lnTo>
                  <a:lnTo>
                    <a:pt x="136" y="133"/>
                  </a:lnTo>
                  <a:lnTo>
                    <a:pt x="135" y="133"/>
                  </a:lnTo>
                  <a:lnTo>
                    <a:pt x="135" y="133"/>
                  </a:lnTo>
                  <a:lnTo>
                    <a:pt x="135" y="133"/>
                  </a:lnTo>
                  <a:lnTo>
                    <a:pt x="135" y="133"/>
                  </a:lnTo>
                  <a:lnTo>
                    <a:pt x="132" y="132"/>
                  </a:lnTo>
                  <a:lnTo>
                    <a:pt x="131" y="132"/>
                  </a:lnTo>
                  <a:lnTo>
                    <a:pt x="131" y="131"/>
                  </a:lnTo>
                  <a:lnTo>
                    <a:pt x="130" y="131"/>
                  </a:lnTo>
                  <a:lnTo>
                    <a:pt x="129" y="132"/>
                  </a:lnTo>
                  <a:lnTo>
                    <a:pt x="128" y="134"/>
                  </a:lnTo>
                  <a:lnTo>
                    <a:pt x="126" y="136"/>
                  </a:lnTo>
                  <a:lnTo>
                    <a:pt x="125" y="137"/>
                  </a:lnTo>
                  <a:lnTo>
                    <a:pt x="125" y="137"/>
                  </a:lnTo>
                  <a:lnTo>
                    <a:pt x="124" y="138"/>
                  </a:lnTo>
                  <a:lnTo>
                    <a:pt x="123" y="138"/>
                  </a:lnTo>
                  <a:lnTo>
                    <a:pt x="123" y="137"/>
                  </a:lnTo>
                  <a:lnTo>
                    <a:pt x="123" y="137"/>
                  </a:lnTo>
                  <a:lnTo>
                    <a:pt x="122" y="138"/>
                  </a:lnTo>
                  <a:lnTo>
                    <a:pt x="122" y="138"/>
                  </a:lnTo>
                  <a:lnTo>
                    <a:pt x="122" y="138"/>
                  </a:lnTo>
                  <a:lnTo>
                    <a:pt x="121" y="138"/>
                  </a:lnTo>
                  <a:lnTo>
                    <a:pt x="121" y="138"/>
                  </a:lnTo>
                  <a:lnTo>
                    <a:pt x="121" y="139"/>
                  </a:lnTo>
                  <a:lnTo>
                    <a:pt x="121" y="139"/>
                  </a:lnTo>
                  <a:lnTo>
                    <a:pt x="121" y="141"/>
                  </a:lnTo>
                  <a:lnTo>
                    <a:pt x="121" y="141"/>
                  </a:lnTo>
                  <a:lnTo>
                    <a:pt x="121" y="142"/>
                  </a:lnTo>
                  <a:lnTo>
                    <a:pt x="121" y="147"/>
                  </a:lnTo>
                  <a:lnTo>
                    <a:pt x="121" y="147"/>
                  </a:lnTo>
                  <a:lnTo>
                    <a:pt x="121" y="147"/>
                  </a:lnTo>
                  <a:lnTo>
                    <a:pt x="121" y="149"/>
                  </a:lnTo>
                  <a:lnTo>
                    <a:pt x="120" y="150"/>
                  </a:lnTo>
                  <a:lnTo>
                    <a:pt x="120" y="150"/>
                  </a:lnTo>
                  <a:lnTo>
                    <a:pt x="120" y="151"/>
                  </a:lnTo>
                  <a:lnTo>
                    <a:pt x="120" y="152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19" y="158"/>
                  </a:lnTo>
                  <a:lnTo>
                    <a:pt x="119" y="158"/>
                  </a:lnTo>
                  <a:lnTo>
                    <a:pt x="119" y="158"/>
                  </a:lnTo>
                  <a:lnTo>
                    <a:pt x="119" y="159"/>
                  </a:lnTo>
                  <a:lnTo>
                    <a:pt x="119" y="159"/>
                  </a:lnTo>
                  <a:lnTo>
                    <a:pt x="120" y="160"/>
                  </a:lnTo>
                  <a:lnTo>
                    <a:pt x="114" y="159"/>
                  </a:lnTo>
                  <a:lnTo>
                    <a:pt x="113" y="159"/>
                  </a:lnTo>
                  <a:lnTo>
                    <a:pt x="113" y="159"/>
                  </a:lnTo>
                  <a:lnTo>
                    <a:pt x="112" y="158"/>
                  </a:lnTo>
                  <a:lnTo>
                    <a:pt x="112" y="158"/>
                  </a:lnTo>
                  <a:lnTo>
                    <a:pt x="112" y="158"/>
                  </a:lnTo>
                  <a:lnTo>
                    <a:pt x="111" y="158"/>
                  </a:lnTo>
                  <a:lnTo>
                    <a:pt x="110" y="157"/>
                  </a:lnTo>
                  <a:lnTo>
                    <a:pt x="110" y="157"/>
                  </a:lnTo>
                  <a:lnTo>
                    <a:pt x="109" y="157"/>
                  </a:lnTo>
                  <a:lnTo>
                    <a:pt x="109" y="157"/>
                  </a:lnTo>
                  <a:lnTo>
                    <a:pt x="108" y="157"/>
                  </a:lnTo>
                  <a:lnTo>
                    <a:pt x="108" y="157"/>
                  </a:lnTo>
                  <a:lnTo>
                    <a:pt x="107" y="157"/>
                  </a:lnTo>
                  <a:lnTo>
                    <a:pt x="107" y="157"/>
                  </a:lnTo>
                  <a:lnTo>
                    <a:pt x="107" y="158"/>
                  </a:lnTo>
                  <a:lnTo>
                    <a:pt x="106" y="158"/>
                  </a:lnTo>
                  <a:lnTo>
                    <a:pt x="106" y="158"/>
                  </a:lnTo>
                  <a:lnTo>
                    <a:pt x="106" y="158"/>
                  </a:lnTo>
                  <a:lnTo>
                    <a:pt x="106" y="158"/>
                  </a:lnTo>
                  <a:lnTo>
                    <a:pt x="102" y="155"/>
                  </a:lnTo>
                  <a:lnTo>
                    <a:pt x="101" y="154"/>
                  </a:lnTo>
                  <a:lnTo>
                    <a:pt x="101" y="154"/>
                  </a:lnTo>
                  <a:lnTo>
                    <a:pt x="100" y="154"/>
                  </a:lnTo>
                  <a:lnTo>
                    <a:pt x="100" y="154"/>
                  </a:lnTo>
                  <a:lnTo>
                    <a:pt x="100" y="153"/>
                  </a:lnTo>
                  <a:lnTo>
                    <a:pt x="98" y="153"/>
                  </a:lnTo>
                  <a:lnTo>
                    <a:pt x="96" y="152"/>
                  </a:lnTo>
                  <a:lnTo>
                    <a:pt x="96" y="153"/>
                  </a:lnTo>
                  <a:lnTo>
                    <a:pt x="95" y="153"/>
                  </a:lnTo>
                  <a:lnTo>
                    <a:pt x="94" y="152"/>
                  </a:lnTo>
                  <a:lnTo>
                    <a:pt x="95" y="152"/>
                  </a:lnTo>
                  <a:lnTo>
                    <a:pt x="95" y="152"/>
                  </a:lnTo>
                  <a:lnTo>
                    <a:pt x="95" y="152"/>
                  </a:lnTo>
                  <a:lnTo>
                    <a:pt x="95" y="151"/>
                  </a:lnTo>
                  <a:lnTo>
                    <a:pt x="95" y="151"/>
                  </a:lnTo>
                  <a:lnTo>
                    <a:pt x="95" y="151"/>
                  </a:lnTo>
                  <a:lnTo>
                    <a:pt x="96" y="151"/>
                  </a:lnTo>
                  <a:lnTo>
                    <a:pt x="96" y="150"/>
                  </a:lnTo>
                  <a:lnTo>
                    <a:pt x="96" y="150"/>
                  </a:lnTo>
                  <a:lnTo>
                    <a:pt x="95" y="150"/>
                  </a:lnTo>
                  <a:lnTo>
                    <a:pt x="95" y="149"/>
                  </a:lnTo>
                  <a:lnTo>
                    <a:pt x="95" y="149"/>
                  </a:lnTo>
                  <a:lnTo>
                    <a:pt x="94" y="149"/>
                  </a:lnTo>
                  <a:lnTo>
                    <a:pt x="94" y="149"/>
                  </a:lnTo>
                  <a:lnTo>
                    <a:pt x="93" y="148"/>
                  </a:lnTo>
                  <a:lnTo>
                    <a:pt x="93" y="147"/>
                  </a:lnTo>
                  <a:lnTo>
                    <a:pt x="92" y="147"/>
                  </a:lnTo>
                  <a:lnTo>
                    <a:pt x="92" y="147"/>
                  </a:lnTo>
                  <a:lnTo>
                    <a:pt x="88" y="148"/>
                  </a:lnTo>
                  <a:lnTo>
                    <a:pt x="88" y="148"/>
                  </a:lnTo>
                  <a:lnTo>
                    <a:pt x="86" y="148"/>
                  </a:lnTo>
                  <a:lnTo>
                    <a:pt x="85" y="148"/>
                  </a:lnTo>
                  <a:lnTo>
                    <a:pt x="85" y="148"/>
                  </a:lnTo>
                  <a:lnTo>
                    <a:pt x="84" y="148"/>
                  </a:lnTo>
                  <a:lnTo>
                    <a:pt x="84" y="147"/>
                  </a:lnTo>
                  <a:lnTo>
                    <a:pt x="83" y="146"/>
                  </a:lnTo>
                  <a:lnTo>
                    <a:pt x="82" y="144"/>
                  </a:lnTo>
                  <a:lnTo>
                    <a:pt x="82" y="144"/>
                  </a:lnTo>
                  <a:lnTo>
                    <a:pt x="81" y="144"/>
                  </a:lnTo>
                  <a:lnTo>
                    <a:pt x="80" y="144"/>
                  </a:lnTo>
                  <a:lnTo>
                    <a:pt x="79" y="144"/>
                  </a:lnTo>
                  <a:lnTo>
                    <a:pt x="76" y="144"/>
                  </a:lnTo>
                  <a:lnTo>
                    <a:pt x="76" y="144"/>
                  </a:lnTo>
                  <a:lnTo>
                    <a:pt x="75" y="144"/>
                  </a:lnTo>
                  <a:lnTo>
                    <a:pt x="75" y="144"/>
                  </a:lnTo>
                  <a:lnTo>
                    <a:pt x="73" y="143"/>
                  </a:lnTo>
                  <a:lnTo>
                    <a:pt x="72" y="144"/>
                  </a:lnTo>
                  <a:lnTo>
                    <a:pt x="69" y="144"/>
                  </a:lnTo>
                  <a:lnTo>
                    <a:pt x="69" y="145"/>
                  </a:lnTo>
                  <a:lnTo>
                    <a:pt x="67" y="145"/>
                  </a:lnTo>
                  <a:lnTo>
                    <a:pt x="67" y="145"/>
                  </a:lnTo>
                  <a:lnTo>
                    <a:pt x="66" y="145"/>
                  </a:lnTo>
                  <a:lnTo>
                    <a:pt x="66" y="145"/>
                  </a:lnTo>
                  <a:lnTo>
                    <a:pt x="65" y="145"/>
                  </a:lnTo>
                  <a:lnTo>
                    <a:pt x="65" y="144"/>
                  </a:lnTo>
                  <a:lnTo>
                    <a:pt x="65" y="144"/>
                  </a:lnTo>
                  <a:lnTo>
                    <a:pt x="65" y="144"/>
                  </a:lnTo>
                  <a:lnTo>
                    <a:pt x="65" y="144"/>
                  </a:lnTo>
                  <a:lnTo>
                    <a:pt x="65" y="144"/>
                  </a:lnTo>
                  <a:lnTo>
                    <a:pt x="65" y="144"/>
                  </a:lnTo>
                  <a:lnTo>
                    <a:pt x="63" y="146"/>
                  </a:lnTo>
                  <a:lnTo>
                    <a:pt x="63" y="146"/>
                  </a:lnTo>
                  <a:lnTo>
                    <a:pt x="63" y="146"/>
                  </a:lnTo>
                  <a:lnTo>
                    <a:pt x="63" y="148"/>
                  </a:lnTo>
                  <a:lnTo>
                    <a:pt x="63" y="151"/>
                  </a:lnTo>
                  <a:lnTo>
                    <a:pt x="63" y="151"/>
                  </a:lnTo>
                  <a:lnTo>
                    <a:pt x="62" y="151"/>
                  </a:lnTo>
                  <a:lnTo>
                    <a:pt x="61" y="151"/>
                  </a:lnTo>
                  <a:lnTo>
                    <a:pt x="61" y="151"/>
                  </a:lnTo>
                  <a:lnTo>
                    <a:pt x="60" y="150"/>
                  </a:lnTo>
                  <a:lnTo>
                    <a:pt x="59" y="150"/>
                  </a:lnTo>
                  <a:lnTo>
                    <a:pt x="54" y="144"/>
                  </a:lnTo>
                  <a:lnTo>
                    <a:pt x="52" y="142"/>
                  </a:lnTo>
                  <a:lnTo>
                    <a:pt x="51" y="142"/>
                  </a:lnTo>
                  <a:lnTo>
                    <a:pt x="51" y="142"/>
                  </a:lnTo>
                  <a:lnTo>
                    <a:pt x="50" y="142"/>
                  </a:lnTo>
                  <a:lnTo>
                    <a:pt x="50" y="143"/>
                  </a:lnTo>
                  <a:lnTo>
                    <a:pt x="50" y="143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48" y="150"/>
                  </a:lnTo>
                  <a:lnTo>
                    <a:pt x="47" y="151"/>
                  </a:lnTo>
                  <a:lnTo>
                    <a:pt x="46" y="152"/>
                  </a:lnTo>
                  <a:lnTo>
                    <a:pt x="45" y="153"/>
                  </a:lnTo>
                  <a:lnTo>
                    <a:pt x="45" y="153"/>
                  </a:lnTo>
                  <a:lnTo>
                    <a:pt x="45" y="153"/>
                  </a:lnTo>
                  <a:lnTo>
                    <a:pt x="45" y="154"/>
                  </a:lnTo>
                  <a:lnTo>
                    <a:pt x="45" y="154"/>
                  </a:lnTo>
                  <a:lnTo>
                    <a:pt x="45" y="154"/>
                  </a:lnTo>
                  <a:lnTo>
                    <a:pt x="45" y="154"/>
                  </a:lnTo>
                  <a:lnTo>
                    <a:pt x="44" y="155"/>
                  </a:lnTo>
                  <a:lnTo>
                    <a:pt x="43" y="157"/>
                  </a:lnTo>
                  <a:lnTo>
                    <a:pt x="42" y="157"/>
                  </a:lnTo>
                  <a:lnTo>
                    <a:pt x="43" y="158"/>
                  </a:lnTo>
                  <a:lnTo>
                    <a:pt x="43" y="159"/>
                  </a:lnTo>
                  <a:lnTo>
                    <a:pt x="41" y="164"/>
                  </a:lnTo>
                  <a:lnTo>
                    <a:pt x="41" y="164"/>
                  </a:lnTo>
                  <a:lnTo>
                    <a:pt x="41" y="164"/>
                  </a:lnTo>
                  <a:lnTo>
                    <a:pt x="41" y="164"/>
                  </a:lnTo>
                  <a:lnTo>
                    <a:pt x="41" y="165"/>
                  </a:lnTo>
                  <a:lnTo>
                    <a:pt x="43" y="166"/>
                  </a:lnTo>
                  <a:lnTo>
                    <a:pt x="47" y="171"/>
                  </a:lnTo>
                  <a:lnTo>
                    <a:pt x="47" y="171"/>
                  </a:lnTo>
                  <a:lnTo>
                    <a:pt x="48" y="171"/>
                  </a:lnTo>
                  <a:lnTo>
                    <a:pt x="48" y="172"/>
                  </a:lnTo>
                  <a:lnTo>
                    <a:pt x="49" y="172"/>
                  </a:lnTo>
                  <a:lnTo>
                    <a:pt x="49" y="172"/>
                  </a:lnTo>
                  <a:lnTo>
                    <a:pt x="49" y="174"/>
                  </a:lnTo>
                  <a:lnTo>
                    <a:pt x="49" y="174"/>
                  </a:lnTo>
                  <a:lnTo>
                    <a:pt x="49" y="176"/>
                  </a:lnTo>
                  <a:lnTo>
                    <a:pt x="48" y="178"/>
                  </a:lnTo>
                  <a:lnTo>
                    <a:pt x="48" y="178"/>
                  </a:lnTo>
                  <a:lnTo>
                    <a:pt x="48" y="179"/>
                  </a:lnTo>
                  <a:lnTo>
                    <a:pt x="49" y="179"/>
                  </a:lnTo>
                  <a:lnTo>
                    <a:pt x="49" y="179"/>
                  </a:lnTo>
                  <a:lnTo>
                    <a:pt x="49" y="179"/>
                  </a:lnTo>
                  <a:lnTo>
                    <a:pt x="49" y="179"/>
                  </a:lnTo>
                  <a:lnTo>
                    <a:pt x="50" y="179"/>
                  </a:lnTo>
                  <a:lnTo>
                    <a:pt x="50" y="180"/>
                  </a:lnTo>
                  <a:lnTo>
                    <a:pt x="51" y="183"/>
                  </a:lnTo>
                  <a:lnTo>
                    <a:pt x="51" y="183"/>
                  </a:lnTo>
                  <a:lnTo>
                    <a:pt x="51" y="183"/>
                  </a:lnTo>
                  <a:lnTo>
                    <a:pt x="51" y="183"/>
                  </a:lnTo>
                  <a:lnTo>
                    <a:pt x="51" y="184"/>
                  </a:lnTo>
                  <a:lnTo>
                    <a:pt x="47" y="183"/>
                  </a:lnTo>
                  <a:lnTo>
                    <a:pt x="46" y="183"/>
                  </a:lnTo>
                  <a:lnTo>
                    <a:pt x="46" y="183"/>
                  </a:lnTo>
                  <a:lnTo>
                    <a:pt x="46" y="182"/>
                  </a:lnTo>
                  <a:lnTo>
                    <a:pt x="46" y="182"/>
                  </a:lnTo>
                  <a:lnTo>
                    <a:pt x="46" y="182"/>
                  </a:lnTo>
                  <a:lnTo>
                    <a:pt x="45" y="181"/>
                  </a:lnTo>
                  <a:lnTo>
                    <a:pt x="45" y="181"/>
                  </a:lnTo>
                  <a:lnTo>
                    <a:pt x="45" y="181"/>
                  </a:lnTo>
                  <a:lnTo>
                    <a:pt x="45" y="180"/>
                  </a:lnTo>
                  <a:lnTo>
                    <a:pt x="45" y="180"/>
                  </a:lnTo>
                  <a:lnTo>
                    <a:pt x="44" y="180"/>
                  </a:lnTo>
                  <a:lnTo>
                    <a:pt x="44" y="180"/>
                  </a:lnTo>
                  <a:lnTo>
                    <a:pt x="43" y="180"/>
                  </a:lnTo>
                  <a:lnTo>
                    <a:pt x="43" y="180"/>
                  </a:lnTo>
                  <a:lnTo>
                    <a:pt x="41" y="181"/>
                  </a:lnTo>
                  <a:lnTo>
                    <a:pt x="38" y="181"/>
                  </a:lnTo>
                  <a:lnTo>
                    <a:pt x="38" y="181"/>
                  </a:lnTo>
                  <a:lnTo>
                    <a:pt x="37" y="181"/>
                  </a:lnTo>
                  <a:lnTo>
                    <a:pt x="36" y="182"/>
                  </a:lnTo>
                  <a:lnTo>
                    <a:pt x="36" y="182"/>
                  </a:lnTo>
                  <a:lnTo>
                    <a:pt x="36" y="182"/>
                  </a:lnTo>
                  <a:lnTo>
                    <a:pt x="33" y="183"/>
                  </a:lnTo>
                  <a:lnTo>
                    <a:pt x="32" y="183"/>
                  </a:lnTo>
                  <a:lnTo>
                    <a:pt x="32" y="182"/>
                  </a:lnTo>
                  <a:lnTo>
                    <a:pt x="32" y="182"/>
                  </a:lnTo>
                  <a:lnTo>
                    <a:pt x="29" y="178"/>
                  </a:lnTo>
                  <a:lnTo>
                    <a:pt x="29" y="177"/>
                  </a:lnTo>
                  <a:lnTo>
                    <a:pt x="29" y="177"/>
                  </a:lnTo>
                  <a:lnTo>
                    <a:pt x="29" y="177"/>
                  </a:lnTo>
                  <a:lnTo>
                    <a:pt x="29" y="176"/>
                  </a:lnTo>
                  <a:lnTo>
                    <a:pt x="29" y="176"/>
                  </a:lnTo>
                  <a:lnTo>
                    <a:pt x="28" y="175"/>
                  </a:lnTo>
                  <a:lnTo>
                    <a:pt x="28" y="175"/>
                  </a:lnTo>
                  <a:lnTo>
                    <a:pt x="27" y="175"/>
                  </a:lnTo>
                  <a:lnTo>
                    <a:pt x="26" y="173"/>
                  </a:lnTo>
                  <a:lnTo>
                    <a:pt x="26" y="173"/>
                  </a:lnTo>
                  <a:lnTo>
                    <a:pt x="25" y="173"/>
                  </a:lnTo>
                  <a:lnTo>
                    <a:pt x="25" y="173"/>
                  </a:lnTo>
                  <a:lnTo>
                    <a:pt x="25" y="173"/>
                  </a:lnTo>
                  <a:lnTo>
                    <a:pt x="24" y="173"/>
                  </a:lnTo>
                  <a:lnTo>
                    <a:pt x="24" y="173"/>
                  </a:lnTo>
                  <a:lnTo>
                    <a:pt x="24" y="173"/>
                  </a:lnTo>
                  <a:lnTo>
                    <a:pt x="23" y="173"/>
                  </a:lnTo>
                  <a:lnTo>
                    <a:pt x="23" y="173"/>
                  </a:lnTo>
                  <a:lnTo>
                    <a:pt x="22" y="173"/>
                  </a:lnTo>
                  <a:lnTo>
                    <a:pt x="22" y="172"/>
                  </a:lnTo>
                  <a:lnTo>
                    <a:pt x="21" y="171"/>
                  </a:lnTo>
                  <a:lnTo>
                    <a:pt x="21" y="170"/>
                  </a:lnTo>
                  <a:lnTo>
                    <a:pt x="21" y="170"/>
                  </a:lnTo>
                  <a:lnTo>
                    <a:pt x="22" y="170"/>
                  </a:lnTo>
                  <a:lnTo>
                    <a:pt x="22" y="169"/>
                  </a:lnTo>
                  <a:lnTo>
                    <a:pt x="23" y="168"/>
                  </a:lnTo>
                  <a:lnTo>
                    <a:pt x="23" y="167"/>
                  </a:lnTo>
                  <a:lnTo>
                    <a:pt x="23" y="167"/>
                  </a:lnTo>
                  <a:lnTo>
                    <a:pt x="23" y="167"/>
                  </a:lnTo>
                  <a:lnTo>
                    <a:pt x="23" y="167"/>
                  </a:lnTo>
                  <a:lnTo>
                    <a:pt x="23" y="165"/>
                  </a:lnTo>
                  <a:lnTo>
                    <a:pt x="23" y="165"/>
                  </a:lnTo>
                  <a:lnTo>
                    <a:pt x="23" y="164"/>
                  </a:lnTo>
                  <a:lnTo>
                    <a:pt x="23" y="164"/>
                  </a:lnTo>
                  <a:lnTo>
                    <a:pt x="22" y="164"/>
                  </a:lnTo>
                  <a:lnTo>
                    <a:pt x="22" y="163"/>
                  </a:lnTo>
                  <a:lnTo>
                    <a:pt x="22" y="163"/>
                  </a:lnTo>
                  <a:lnTo>
                    <a:pt x="21" y="163"/>
                  </a:lnTo>
                  <a:lnTo>
                    <a:pt x="21" y="162"/>
                  </a:lnTo>
                  <a:lnTo>
                    <a:pt x="19" y="162"/>
                  </a:lnTo>
                  <a:lnTo>
                    <a:pt x="18" y="161"/>
                  </a:lnTo>
                  <a:lnTo>
                    <a:pt x="17" y="161"/>
                  </a:lnTo>
                  <a:lnTo>
                    <a:pt x="17" y="161"/>
                  </a:lnTo>
                  <a:lnTo>
                    <a:pt x="17" y="161"/>
                  </a:lnTo>
                  <a:lnTo>
                    <a:pt x="15" y="160"/>
                  </a:lnTo>
                  <a:lnTo>
                    <a:pt x="15" y="160"/>
                  </a:lnTo>
                  <a:lnTo>
                    <a:pt x="14" y="160"/>
                  </a:lnTo>
                  <a:lnTo>
                    <a:pt x="15" y="157"/>
                  </a:lnTo>
                  <a:lnTo>
                    <a:pt x="16" y="156"/>
                  </a:lnTo>
                  <a:lnTo>
                    <a:pt x="17" y="154"/>
                  </a:lnTo>
                  <a:lnTo>
                    <a:pt x="18" y="153"/>
                  </a:lnTo>
                  <a:lnTo>
                    <a:pt x="18" y="153"/>
                  </a:lnTo>
                  <a:lnTo>
                    <a:pt x="17" y="152"/>
                  </a:lnTo>
                  <a:lnTo>
                    <a:pt x="14" y="150"/>
                  </a:lnTo>
                  <a:lnTo>
                    <a:pt x="14" y="150"/>
                  </a:lnTo>
                  <a:lnTo>
                    <a:pt x="14" y="150"/>
                  </a:lnTo>
                  <a:lnTo>
                    <a:pt x="13" y="150"/>
                  </a:lnTo>
                  <a:lnTo>
                    <a:pt x="13" y="150"/>
                  </a:lnTo>
                  <a:lnTo>
                    <a:pt x="13" y="150"/>
                  </a:lnTo>
                  <a:lnTo>
                    <a:pt x="13" y="150"/>
                  </a:lnTo>
                  <a:lnTo>
                    <a:pt x="13" y="150"/>
                  </a:lnTo>
                  <a:lnTo>
                    <a:pt x="13" y="150"/>
                  </a:lnTo>
                  <a:lnTo>
                    <a:pt x="13" y="150"/>
                  </a:lnTo>
                  <a:lnTo>
                    <a:pt x="13" y="150"/>
                  </a:lnTo>
                  <a:lnTo>
                    <a:pt x="13" y="149"/>
                  </a:lnTo>
                  <a:lnTo>
                    <a:pt x="13" y="149"/>
                  </a:lnTo>
                  <a:lnTo>
                    <a:pt x="13" y="149"/>
                  </a:lnTo>
                  <a:lnTo>
                    <a:pt x="13" y="149"/>
                  </a:lnTo>
                  <a:lnTo>
                    <a:pt x="13" y="149"/>
                  </a:lnTo>
                  <a:lnTo>
                    <a:pt x="13" y="149"/>
                  </a:lnTo>
                  <a:lnTo>
                    <a:pt x="13" y="148"/>
                  </a:lnTo>
                  <a:lnTo>
                    <a:pt x="13" y="148"/>
                  </a:lnTo>
                  <a:lnTo>
                    <a:pt x="13" y="148"/>
                  </a:lnTo>
                  <a:lnTo>
                    <a:pt x="14" y="146"/>
                  </a:lnTo>
                  <a:lnTo>
                    <a:pt x="15" y="146"/>
                  </a:lnTo>
                  <a:lnTo>
                    <a:pt x="17" y="145"/>
                  </a:lnTo>
                  <a:lnTo>
                    <a:pt x="17" y="145"/>
                  </a:lnTo>
                  <a:lnTo>
                    <a:pt x="17" y="144"/>
                  </a:lnTo>
                  <a:lnTo>
                    <a:pt x="17" y="144"/>
                  </a:lnTo>
                  <a:lnTo>
                    <a:pt x="17" y="144"/>
                  </a:lnTo>
                  <a:lnTo>
                    <a:pt x="17" y="144"/>
                  </a:lnTo>
                  <a:lnTo>
                    <a:pt x="17" y="144"/>
                  </a:lnTo>
                  <a:lnTo>
                    <a:pt x="17" y="143"/>
                  </a:lnTo>
                  <a:lnTo>
                    <a:pt x="18" y="143"/>
                  </a:lnTo>
                  <a:lnTo>
                    <a:pt x="18" y="142"/>
                  </a:lnTo>
                  <a:lnTo>
                    <a:pt x="18" y="142"/>
                  </a:lnTo>
                  <a:lnTo>
                    <a:pt x="18" y="142"/>
                  </a:lnTo>
                  <a:lnTo>
                    <a:pt x="18" y="142"/>
                  </a:lnTo>
                  <a:lnTo>
                    <a:pt x="18" y="142"/>
                  </a:lnTo>
                  <a:lnTo>
                    <a:pt x="18" y="142"/>
                  </a:lnTo>
                  <a:lnTo>
                    <a:pt x="18" y="142"/>
                  </a:lnTo>
                  <a:lnTo>
                    <a:pt x="18" y="142"/>
                  </a:lnTo>
                  <a:lnTo>
                    <a:pt x="19" y="142"/>
                  </a:lnTo>
                  <a:lnTo>
                    <a:pt x="19" y="142"/>
                  </a:lnTo>
                  <a:lnTo>
                    <a:pt x="19" y="142"/>
                  </a:lnTo>
                  <a:lnTo>
                    <a:pt x="19" y="142"/>
                  </a:lnTo>
                  <a:lnTo>
                    <a:pt x="19" y="142"/>
                  </a:lnTo>
                  <a:lnTo>
                    <a:pt x="20" y="141"/>
                  </a:lnTo>
                  <a:lnTo>
                    <a:pt x="22" y="141"/>
                  </a:lnTo>
                  <a:lnTo>
                    <a:pt x="22" y="141"/>
                  </a:lnTo>
                  <a:lnTo>
                    <a:pt x="22" y="141"/>
                  </a:lnTo>
                  <a:lnTo>
                    <a:pt x="22" y="141"/>
                  </a:lnTo>
                  <a:lnTo>
                    <a:pt x="23" y="141"/>
                  </a:lnTo>
                  <a:lnTo>
                    <a:pt x="23" y="141"/>
                  </a:lnTo>
                  <a:lnTo>
                    <a:pt x="23" y="141"/>
                  </a:lnTo>
                  <a:lnTo>
                    <a:pt x="23" y="141"/>
                  </a:lnTo>
                  <a:lnTo>
                    <a:pt x="23" y="141"/>
                  </a:lnTo>
                  <a:lnTo>
                    <a:pt x="23" y="141"/>
                  </a:lnTo>
                  <a:lnTo>
                    <a:pt x="23" y="140"/>
                  </a:lnTo>
                  <a:lnTo>
                    <a:pt x="24" y="139"/>
                  </a:lnTo>
                  <a:lnTo>
                    <a:pt x="25" y="139"/>
                  </a:lnTo>
                  <a:lnTo>
                    <a:pt x="25" y="139"/>
                  </a:lnTo>
                  <a:lnTo>
                    <a:pt x="25" y="139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6" y="137"/>
                  </a:lnTo>
                  <a:lnTo>
                    <a:pt x="25" y="137"/>
                  </a:lnTo>
                  <a:lnTo>
                    <a:pt x="25" y="137"/>
                  </a:lnTo>
                  <a:lnTo>
                    <a:pt x="25" y="137"/>
                  </a:lnTo>
                  <a:lnTo>
                    <a:pt x="25" y="137"/>
                  </a:lnTo>
                  <a:lnTo>
                    <a:pt x="25" y="137"/>
                  </a:lnTo>
                  <a:lnTo>
                    <a:pt x="24" y="136"/>
                  </a:lnTo>
                  <a:lnTo>
                    <a:pt x="22" y="135"/>
                  </a:lnTo>
                  <a:lnTo>
                    <a:pt x="21" y="134"/>
                  </a:lnTo>
                  <a:lnTo>
                    <a:pt x="21" y="134"/>
                  </a:lnTo>
                  <a:lnTo>
                    <a:pt x="21" y="134"/>
                  </a:lnTo>
                  <a:lnTo>
                    <a:pt x="21" y="134"/>
                  </a:lnTo>
                  <a:lnTo>
                    <a:pt x="21" y="134"/>
                  </a:lnTo>
                  <a:lnTo>
                    <a:pt x="20" y="133"/>
                  </a:lnTo>
                  <a:lnTo>
                    <a:pt x="20" y="133"/>
                  </a:lnTo>
                  <a:lnTo>
                    <a:pt x="20" y="133"/>
                  </a:lnTo>
                  <a:lnTo>
                    <a:pt x="20" y="133"/>
                  </a:lnTo>
                  <a:lnTo>
                    <a:pt x="24" y="132"/>
                  </a:lnTo>
                  <a:lnTo>
                    <a:pt x="24" y="130"/>
                  </a:lnTo>
                  <a:lnTo>
                    <a:pt x="24" y="130"/>
                  </a:lnTo>
                  <a:lnTo>
                    <a:pt x="25" y="130"/>
                  </a:lnTo>
                  <a:lnTo>
                    <a:pt x="25" y="127"/>
                  </a:lnTo>
                  <a:lnTo>
                    <a:pt x="25" y="127"/>
                  </a:lnTo>
                  <a:lnTo>
                    <a:pt x="25" y="127"/>
                  </a:lnTo>
                  <a:lnTo>
                    <a:pt x="25" y="127"/>
                  </a:lnTo>
                  <a:lnTo>
                    <a:pt x="25" y="126"/>
                  </a:lnTo>
                  <a:lnTo>
                    <a:pt x="24" y="125"/>
                  </a:lnTo>
                  <a:lnTo>
                    <a:pt x="23" y="124"/>
                  </a:lnTo>
                  <a:lnTo>
                    <a:pt x="23" y="124"/>
                  </a:lnTo>
                  <a:lnTo>
                    <a:pt x="21" y="124"/>
                  </a:lnTo>
                  <a:lnTo>
                    <a:pt x="21" y="124"/>
                  </a:lnTo>
                  <a:lnTo>
                    <a:pt x="21" y="124"/>
                  </a:lnTo>
                  <a:lnTo>
                    <a:pt x="20" y="123"/>
                  </a:lnTo>
                  <a:lnTo>
                    <a:pt x="20" y="123"/>
                  </a:lnTo>
                  <a:lnTo>
                    <a:pt x="19" y="123"/>
                  </a:lnTo>
                  <a:lnTo>
                    <a:pt x="19" y="123"/>
                  </a:lnTo>
                  <a:lnTo>
                    <a:pt x="19" y="123"/>
                  </a:lnTo>
                  <a:lnTo>
                    <a:pt x="19" y="123"/>
                  </a:lnTo>
                  <a:lnTo>
                    <a:pt x="19" y="123"/>
                  </a:lnTo>
                  <a:lnTo>
                    <a:pt x="19" y="122"/>
                  </a:lnTo>
                  <a:lnTo>
                    <a:pt x="19" y="122"/>
                  </a:lnTo>
                  <a:lnTo>
                    <a:pt x="19" y="122"/>
                  </a:lnTo>
                  <a:lnTo>
                    <a:pt x="19" y="122"/>
                  </a:lnTo>
                  <a:lnTo>
                    <a:pt x="19" y="122"/>
                  </a:lnTo>
                  <a:lnTo>
                    <a:pt x="19" y="122"/>
                  </a:lnTo>
                  <a:lnTo>
                    <a:pt x="19" y="121"/>
                  </a:lnTo>
                  <a:lnTo>
                    <a:pt x="19" y="121"/>
                  </a:lnTo>
                  <a:lnTo>
                    <a:pt x="19" y="121"/>
                  </a:lnTo>
                  <a:lnTo>
                    <a:pt x="19" y="121"/>
                  </a:lnTo>
                  <a:lnTo>
                    <a:pt x="18" y="121"/>
                  </a:lnTo>
                  <a:lnTo>
                    <a:pt x="18" y="121"/>
                  </a:lnTo>
                  <a:lnTo>
                    <a:pt x="18" y="121"/>
                  </a:lnTo>
                  <a:lnTo>
                    <a:pt x="18" y="121"/>
                  </a:lnTo>
                  <a:lnTo>
                    <a:pt x="18" y="121"/>
                  </a:lnTo>
                  <a:lnTo>
                    <a:pt x="18" y="120"/>
                  </a:lnTo>
                  <a:lnTo>
                    <a:pt x="17" y="120"/>
                  </a:lnTo>
                  <a:lnTo>
                    <a:pt x="17" y="119"/>
                  </a:lnTo>
                  <a:lnTo>
                    <a:pt x="17" y="119"/>
                  </a:lnTo>
                  <a:lnTo>
                    <a:pt x="17" y="119"/>
                  </a:lnTo>
                  <a:lnTo>
                    <a:pt x="18" y="119"/>
                  </a:lnTo>
                  <a:lnTo>
                    <a:pt x="19" y="117"/>
                  </a:lnTo>
                  <a:lnTo>
                    <a:pt x="20" y="114"/>
                  </a:lnTo>
                  <a:lnTo>
                    <a:pt x="20" y="109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7" y="104"/>
                  </a:lnTo>
                  <a:lnTo>
                    <a:pt x="16" y="104"/>
                  </a:lnTo>
                  <a:lnTo>
                    <a:pt x="15" y="98"/>
                  </a:lnTo>
                  <a:lnTo>
                    <a:pt x="14" y="97"/>
                  </a:lnTo>
                  <a:lnTo>
                    <a:pt x="14" y="97"/>
                  </a:lnTo>
                  <a:lnTo>
                    <a:pt x="13" y="95"/>
                  </a:lnTo>
                  <a:lnTo>
                    <a:pt x="13" y="95"/>
                  </a:lnTo>
                  <a:lnTo>
                    <a:pt x="13" y="95"/>
                  </a:lnTo>
                  <a:lnTo>
                    <a:pt x="13" y="95"/>
                  </a:lnTo>
                  <a:lnTo>
                    <a:pt x="13" y="95"/>
                  </a:lnTo>
                  <a:lnTo>
                    <a:pt x="13" y="94"/>
                  </a:lnTo>
                  <a:lnTo>
                    <a:pt x="13" y="93"/>
                  </a:lnTo>
                  <a:lnTo>
                    <a:pt x="11" y="91"/>
                  </a:lnTo>
                  <a:lnTo>
                    <a:pt x="10" y="90"/>
                  </a:lnTo>
                  <a:lnTo>
                    <a:pt x="9" y="89"/>
                  </a:lnTo>
                  <a:lnTo>
                    <a:pt x="9" y="89"/>
                  </a:lnTo>
                  <a:lnTo>
                    <a:pt x="7" y="87"/>
                  </a:lnTo>
                  <a:lnTo>
                    <a:pt x="5" y="85"/>
                  </a:lnTo>
                  <a:lnTo>
                    <a:pt x="5" y="85"/>
                  </a:lnTo>
                  <a:lnTo>
                    <a:pt x="5" y="85"/>
                  </a:lnTo>
                  <a:lnTo>
                    <a:pt x="5" y="85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3" y="85"/>
                  </a:lnTo>
                  <a:lnTo>
                    <a:pt x="3" y="85"/>
                  </a:lnTo>
                  <a:lnTo>
                    <a:pt x="3" y="85"/>
                  </a:lnTo>
                  <a:lnTo>
                    <a:pt x="3" y="85"/>
                  </a:lnTo>
                  <a:lnTo>
                    <a:pt x="3" y="85"/>
                  </a:lnTo>
                  <a:lnTo>
                    <a:pt x="3" y="84"/>
                  </a:lnTo>
                  <a:lnTo>
                    <a:pt x="1" y="83"/>
                  </a:lnTo>
                  <a:lnTo>
                    <a:pt x="1" y="83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1" y="82"/>
                  </a:lnTo>
                  <a:lnTo>
                    <a:pt x="1" y="82"/>
                  </a:lnTo>
                  <a:lnTo>
                    <a:pt x="1" y="82"/>
                  </a:lnTo>
                  <a:lnTo>
                    <a:pt x="1" y="82"/>
                  </a:lnTo>
                  <a:lnTo>
                    <a:pt x="1" y="81"/>
                  </a:lnTo>
                  <a:lnTo>
                    <a:pt x="2" y="81"/>
                  </a:lnTo>
                  <a:lnTo>
                    <a:pt x="2" y="81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3" y="80"/>
                  </a:lnTo>
                  <a:lnTo>
                    <a:pt x="3" y="80"/>
                  </a:lnTo>
                  <a:lnTo>
                    <a:pt x="3" y="80"/>
                  </a:lnTo>
                  <a:lnTo>
                    <a:pt x="3" y="80"/>
                  </a:lnTo>
                  <a:lnTo>
                    <a:pt x="4" y="80"/>
                  </a:lnTo>
                  <a:lnTo>
                    <a:pt x="4" y="79"/>
                  </a:lnTo>
                  <a:lnTo>
                    <a:pt x="4" y="79"/>
                  </a:lnTo>
                  <a:lnTo>
                    <a:pt x="4" y="79"/>
                  </a:lnTo>
                  <a:lnTo>
                    <a:pt x="5" y="79"/>
                  </a:lnTo>
                  <a:lnTo>
                    <a:pt x="5" y="79"/>
                  </a:lnTo>
                  <a:lnTo>
                    <a:pt x="5" y="79"/>
                  </a:lnTo>
                  <a:lnTo>
                    <a:pt x="6" y="79"/>
                  </a:lnTo>
                  <a:lnTo>
                    <a:pt x="6" y="79"/>
                  </a:lnTo>
                  <a:lnTo>
                    <a:pt x="11" y="79"/>
                  </a:lnTo>
                  <a:lnTo>
                    <a:pt x="14" y="79"/>
                  </a:lnTo>
                  <a:lnTo>
                    <a:pt x="14" y="79"/>
                  </a:lnTo>
                  <a:lnTo>
                    <a:pt x="16" y="81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8" y="81"/>
                  </a:lnTo>
                  <a:lnTo>
                    <a:pt x="18" y="81"/>
                  </a:lnTo>
                  <a:lnTo>
                    <a:pt x="18" y="81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9" y="82"/>
                  </a:lnTo>
                  <a:lnTo>
                    <a:pt x="20" y="83"/>
                  </a:lnTo>
                  <a:lnTo>
                    <a:pt x="20" y="83"/>
                  </a:lnTo>
                  <a:lnTo>
                    <a:pt x="20" y="83"/>
                  </a:lnTo>
                  <a:lnTo>
                    <a:pt x="20" y="83"/>
                  </a:lnTo>
                  <a:lnTo>
                    <a:pt x="20" y="83"/>
                  </a:lnTo>
                  <a:lnTo>
                    <a:pt x="21" y="83"/>
                  </a:lnTo>
                  <a:lnTo>
                    <a:pt x="21" y="83"/>
                  </a:lnTo>
                  <a:lnTo>
                    <a:pt x="21" y="83"/>
                  </a:lnTo>
                  <a:lnTo>
                    <a:pt x="21" y="83"/>
                  </a:lnTo>
                  <a:lnTo>
                    <a:pt x="21" y="83"/>
                  </a:lnTo>
                  <a:lnTo>
                    <a:pt x="22" y="79"/>
                  </a:lnTo>
                  <a:lnTo>
                    <a:pt x="22" y="78"/>
                  </a:lnTo>
                  <a:lnTo>
                    <a:pt x="22" y="78"/>
                  </a:lnTo>
                  <a:lnTo>
                    <a:pt x="22" y="78"/>
                  </a:lnTo>
                  <a:lnTo>
                    <a:pt x="22" y="78"/>
                  </a:lnTo>
                  <a:lnTo>
                    <a:pt x="22" y="77"/>
                  </a:lnTo>
                  <a:lnTo>
                    <a:pt x="22" y="77"/>
                  </a:lnTo>
                  <a:lnTo>
                    <a:pt x="22" y="77"/>
                  </a:lnTo>
                  <a:lnTo>
                    <a:pt x="22" y="77"/>
                  </a:lnTo>
                  <a:lnTo>
                    <a:pt x="22" y="77"/>
                  </a:lnTo>
                  <a:lnTo>
                    <a:pt x="22" y="77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23" y="76"/>
                  </a:lnTo>
                  <a:lnTo>
                    <a:pt x="23" y="76"/>
                  </a:lnTo>
                  <a:lnTo>
                    <a:pt x="25" y="76"/>
                  </a:lnTo>
                  <a:lnTo>
                    <a:pt x="29" y="76"/>
                  </a:lnTo>
                  <a:lnTo>
                    <a:pt x="29" y="75"/>
                  </a:lnTo>
                  <a:lnTo>
                    <a:pt x="29" y="74"/>
                  </a:lnTo>
                  <a:lnTo>
                    <a:pt x="29" y="73"/>
                  </a:lnTo>
                  <a:lnTo>
                    <a:pt x="29" y="72"/>
                  </a:lnTo>
                  <a:lnTo>
                    <a:pt x="29" y="71"/>
                  </a:lnTo>
                  <a:lnTo>
                    <a:pt x="29" y="70"/>
                  </a:lnTo>
                  <a:lnTo>
                    <a:pt x="29" y="70"/>
                  </a:lnTo>
                  <a:lnTo>
                    <a:pt x="29" y="70"/>
                  </a:lnTo>
                  <a:lnTo>
                    <a:pt x="29" y="70"/>
                  </a:lnTo>
                  <a:lnTo>
                    <a:pt x="29" y="69"/>
                  </a:lnTo>
                  <a:lnTo>
                    <a:pt x="29" y="69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31" y="67"/>
                  </a:lnTo>
                  <a:lnTo>
                    <a:pt x="31" y="67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3" y="63"/>
                  </a:lnTo>
                  <a:lnTo>
                    <a:pt x="38" y="62"/>
                  </a:lnTo>
                  <a:lnTo>
                    <a:pt x="39" y="62"/>
                  </a:lnTo>
                  <a:lnTo>
                    <a:pt x="40" y="65"/>
                  </a:lnTo>
                  <a:lnTo>
                    <a:pt x="40" y="65"/>
                  </a:lnTo>
                  <a:lnTo>
                    <a:pt x="42" y="69"/>
                  </a:lnTo>
                  <a:lnTo>
                    <a:pt x="43" y="71"/>
                  </a:lnTo>
                  <a:lnTo>
                    <a:pt x="43" y="73"/>
                  </a:lnTo>
                  <a:lnTo>
                    <a:pt x="43" y="73"/>
                  </a:lnTo>
                  <a:lnTo>
                    <a:pt x="44" y="73"/>
                  </a:lnTo>
                  <a:lnTo>
                    <a:pt x="44" y="73"/>
                  </a:lnTo>
                  <a:lnTo>
                    <a:pt x="44" y="73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6" y="70"/>
                  </a:lnTo>
                  <a:lnTo>
                    <a:pt x="46" y="69"/>
                  </a:lnTo>
                  <a:lnTo>
                    <a:pt x="46" y="68"/>
                  </a:lnTo>
                  <a:lnTo>
                    <a:pt x="47" y="66"/>
                  </a:lnTo>
                  <a:lnTo>
                    <a:pt x="47" y="66"/>
                  </a:lnTo>
                  <a:lnTo>
                    <a:pt x="47" y="66"/>
                  </a:lnTo>
                  <a:lnTo>
                    <a:pt x="47" y="65"/>
                  </a:lnTo>
                  <a:lnTo>
                    <a:pt x="47" y="65"/>
                  </a:lnTo>
                  <a:lnTo>
                    <a:pt x="47" y="65"/>
                  </a:lnTo>
                  <a:lnTo>
                    <a:pt x="47" y="65"/>
                  </a:lnTo>
                  <a:lnTo>
                    <a:pt x="47" y="65"/>
                  </a:lnTo>
                  <a:lnTo>
                    <a:pt x="46" y="64"/>
                  </a:lnTo>
                  <a:lnTo>
                    <a:pt x="46" y="64"/>
                  </a:lnTo>
                  <a:lnTo>
                    <a:pt x="46" y="64"/>
                  </a:lnTo>
                  <a:lnTo>
                    <a:pt x="46" y="64"/>
                  </a:lnTo>
                  <a:lnTo>
                    <a:pt x="46" y="64"/>
                  </a:lnTo>
                  <a:lnTo>
                    <a:pt x="45" y="64"/>
                  </a:lnTo>
                  <a:lnTo>
                    <a:pt x="45" y="63"/>
                  </a:lnTo>
                  <a:lnTo>
                    <a:pt x="45" y="63"/>
                  </a:lnTo>
                  <a:lnTo>
                    <a:pt x="45" y="63"/>
                  </a:lnTo>
                  <a:lnTo>
                    <a:pt x="45" y="63"/>
                  </a:lnTo>
                  <a:lnTo>
                    <a:pt x="45" y="63"/>
                  </a:lnTo>
                  <a:lnTo>
                    <a:pt x="45" y="63"/>
                  </a:lnTo>
                  <a:lnTo>
                    <a:pt x="45" y="63"/>
                  </a:lnTo>
                  <a:lnTo>
                    <a:pt x="45" y="63"/>
                  </a:lnTo>
                  <a:lnTo>
                    <a:pt x="45" y="62"/>
                  </a:lnTo>
                  <a:lnTo>
                    <a:pt x="46" y="59"/>
                  </a:lnTo>
                  <a:lnTo>
                    <a:pt x="46" y="59"/>
                  </a:lnTo>
                  <a:lnTo>
                    <a:pt x="46" y="59"/>
                  </a:lnTo>
                  <a:lnTo>
                    <a:pt x="46" y="59"/>
                  </a:lnTo>
                  <a:lnTo>
                    <a:pt x="46" y="59"/>
                  </a:lnTo>
                  <a:lnTo>
                    <a:pt x="46" y="59"/>
                  </a:lnTo>
                  <a:lnTo>
                    <a:pt x="48" y="60"/>
                  </a:lnTo>
                  <a:lnTo>
                    <a:pt x="49" y="60"/>
                  </a:lnTo>
                  <a:lnTo>
                    <a:pt x="50" y="59"/>
                  </a:lnTo>
                  <a:lnTo>
                    <a:pt x="54" y="59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7" y="57"/>
                  </a:lnTo>
                  <a:lnTo>
                    <a:pt x="57" y="57"/>
                  </a:lnTo>
                  <a:lnTo>
                    <a:pt x="56" y="57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6" y="55"/>
                  </a:lnTo>
                  <a:lnTo>
                    <a:pt x="56" y="55"/>
                  </a:lnTo>
                  <a:lnTo>
                    <a:pt x="57" y="54"/>
                  </a:lnTo>
                  <a:lnTo>
                    <a:pt x="57" y="54"/>
                  </a:lnTo>
                  <a:lnTo>
                    <a:pt x="57" y="54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3"/>
                  </a:lnTo>
                  <a:lnTo>
                    <a:pt x="60" y="53"/>
                  </a:lnTo>
                  <a:lnTo>
                    <a:pt x="60" y="53"/>
                  </a:lnTo>
                  <a:lnTo>
                    <a:pt x="60" y="53"/>
                  </a:lnTo>
                  <a:lnTo>
                    <a:pt x="60" y="53"/>
                  </a:lnTo>
                  <a:lnTo>
                    <a:pt x="60" y="54"/>
                  </a:lnTo>
                  <a:lnTo>
                    <a:pt x="60" y="55"/>
                  </a:lnTo>
                  <a:lnTo>
                    <a:pt x="60" y="56"/>
                  </a:lnTo>
                  <a:lnTo>
                    <a:pt x="60" y="56"/>
                  </a:lnTo>
                  <a:lnTo>
                    <a:pt x="60" y="56"/>
                  </a:lnTo>
                  <a:lnTo>
                    <a:pt x="60" y="56"/>
                  </a:lnTo>
                  <a:lnTo>
                    <a:pt x="60" y="56"/>
                  </a:lnTo>
                  <a:lnTo>
                    <a:pt x="60" y="57"/>
                  </a:lnTo>
                  <a:lnTo>
                    <a:pt x="61" y="57"/>
                  </a:lnTo>
                  <a:lnTo>
                    <a:pt x="61" y="57"/>
                  </a:lnTo>
                  <a:lnTo>
                    <a:pt x="61" y="57"/>
                  </a:lnTo>
                  <a:lnTo>
                    <a:pt x="64" y="57"/>
                  </a:lnTo>
                  <a:lnTo>
                    <a:pt x="64" y="57"/>
                  </a:lnTo>
                  <a:lnTo>
                    <a:pt x="64" y="57"/>
                  </a:lnTo>
                  <a:lnTo>
                    <a:pt x="65" y="57"/>
                  </a:lnTo>
                  <a:lnTo>
                    <a:pt x="65" y="57"/>
                  </a:lnTo>
                  <a:lnTo>
                    <a:pt x="65" y="57"/>
                  </a:lnTo>
                  <a:lnTo>
                    <a:pt x="65" y="57"/>
                  </a:lnTo>
                  <a:lnTo>
                    <a:pt x="65" y="57"/>
                  </a:lnTo>
                  <a:lnTo>
                    <a:pt x="65" y="57"/>
                  </a:lnTo>
                  <a:lnTo>
                    <a:pt x="65" y="57"/>
                  </a:lnTo>
                  <a:lnTo>
                    <a:pt x="65" y="57"/>
                  </a:lnTo>
                  <a:lnTo>
                    <a:pt x="65" y="57"/>
                  </a:lnTo>
                  <a:lnTo>
                    <a:pt x="65" y="57"/>
                  </a:lnTo>
                  <a:lnTo>
                    <a:pt x="65" y="57"/>
                  </a:lnTo>
                  <a:lnTo>
                    <a:pt x="65" y="57"/>
                  </a:lnTo>
                  <a:lnTo>
                    <a:pt x="65" y="56"/>
                  </a:lnTo>
                  <a:lnTo>
                    <a:pt x="65" y="55"/>
                  </a:lnTo>
                  <a:lnTo>
                    <a:pt x="65" y="55"/>
                  </a:lnTo>
                  <a:lnTo>
                    <a:pt x="65" y="54"/>
                  </a:lnTo>
                  <a:lnTo>
                    <a:pt x="65" y="54"/>
                  </a:lnTo>
                  <a:lnTo>
                    <a:pt x="65" y="54"/>
                  </a:lnTo>
                  <a:lnTo>
                    <a:pt x="65" y="54"/>
                  </a:lnTo>
                  <a:lnTo>
                    <a:pt x="65" y="54"/>
                  </a:lnTo>
                  <a:lnTo>
                    <a:pt x="65" y="53"/>
                  </a:lnTo>
                  <a:lnTo>
                    <a:pt x="66" y="52"/>
                  </a:lnTo>
                  <a:lnTo>
                    <a:pt x="67" y="51"/>
                  </a:lnTo>
                  <a:lnTo>
                    <a:pt x="67" y="51"/>
                  </a:lnTo>
                  <a:lnTo>
                    <a:pt x="67" y="51"/>
                  </a:lnTo>
                  <a:lnTo>
                    <a:pt x="65" y="49"/>
                  </a:lnTo>
                  <a:lnTo>
                    <a:pt x="65" y="49"/>
                  </a:lnTo>
                  <a:lnTo>
                    <a:pt x="64" y="49"/>
                  </a:lnTo>
                  <a:lnTo>
                    <a:pt x="64" y="49"/>
                  </a:lnTo>
                  <a:lnTo>
                    <a:pt x="64" y="49"/>
                  </a:lnTo>
                  <a:lnTo>
                    <a:pt x="63" y="49"/>
                  </a:lnTo>
                  <a:lnTo>
                    <a:pt x="63" y="49"/>
                  </a:lnTo>
                  <a:lnTo>
                    <a:pt x="62" y="49"/>
                  </a:lnTo>
                  <a:lnTo>
                    <a:pt x="62" y="49"/>
                  </a:lnTo>
                  <a:lnTo>
                    <a:pt x="61" y="49"/>
                  </a:lnTo>
                  <a:lnTo>
                    <a:pt x="61" y="49"/>
                  </a:lnTo>
                  <a:lnTo>
                    <a:pt x="61" y="49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59" y="48"/>
                  </a:lnTo>
                  <a:lnTo>
                    <a:pt x="58" y="47"/>
                  </a:lnTo>
                  <a:lnTo>
                    <a:pt x="58" y="47"/>
                  </a:lnTo>
                  <a:lnTo>
                    <a:pt x="58" y="47"/>
                  </a:lnTo>
                  <a:lnTo>
                    <a:pt x="58" y="47"/>
                  </a:lnTo>
                  <a:lnTo>
                    <a:pt x="57" y="44"/>
                  </a:lnTo>
                  <a:lnTo>
                    <a:pt x="57" y="44"/>
                  </a:lnTo>
                  <a:lnTo>
                    <a:pt x="57" y="44"/>
                  </a:lnTo>
                  <a:lnTo>
                    <a:pt x="57" y="44"/>
                  </a:lnTo>
                  <a:lnTo>
                    <a:pt x="57" y="41"/>
                  </a:lnTo>
                  <a:lnTo>
                    <a:pt x="56" y="37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52" y="32"/>
                  </a:lnTo>
                  <a:lnTo>
                    <a:pt x="51" y="31"/>
                  </a:lnTo>
                  <a:lnTo>
                    <a:pt x="52" y="29"/>
                  </a:lnTo>
                  <a:lnTo>
                    <a:pt x="53" y="26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56" y="25"/>
                  </a:lnTo>
                  <a:lnTo>
                    <a:pt x="58" y="24"/>
                  </a:lnTo>
                  <a:lnTo>
                    <a:pt x="61" y="25"/>
                  </a:lnTo>
                  <a:lnTo>
                    <a:pt x="62" y="25"/>
                  </a:lnTo>
                  <a:lnTo>
                    <a:pt x="63" y="25"/>
                  </a:lnTo>
                  <a:lnTo>
                    <a:pt x="63" y="25"/>
                  </a:lnTo>
                  <a:lnTo>
                    <a:pt x="63" y="23"/>
                  </a:lnTo>
                  <a:lnTo>
                    <a:pt x="63" y="23"/>
                  </a:lnTo>
                  <a:lnTo>
                    <a:pt x="63" y="23"/>
                  </a:lnTo>
                  <a:lnTo>
                    <a:pt x="63" y="23"/>
                  </a:lnTo>
                  <a:lnTo>
                    <a:pt x="63" y="23"/>
                  </a:lnTo>
                  <a:lnTo>
                    <a:pt x="63" y="23"/>
                  </a:lnTo>
                  <a:lnTo>
                    <a:pt x="63" y="23"/>
                  </a:lnTo>
                  <a:lnTo>
                    <a:pt x="63" y="23"/>
                  </a:lnTo>
                  <a:lnTo>
                    <a:pt x="66" y="21"/>
                  </a:lnTo>
                  <a:lnTo>
                    <a:pt x="67" y="21"/>
                  </a:lnTo>
                  <a:lnTo>
                    <a:pt x="67" y="20"/>
                  </a:lnTo>
                  <a:lnTo>
                    <a:pt x="67" y="20"/>
                  </a:lnTo>
                  <a:lnTo>
                    <a:pt x="67" y="20"/>
                  </a:lnTo>
                  <a:lnTo>
                    <a:pt x="67" y="20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68" y="21"/>
                  </a:lnTo>
                  <a:lnTo>
                    <a:pt x="68" y="21"/>
                  </a:lnTo>
                  <a:lnTo>
                    <a:pt x="68" y="21"/>
                  </a:lnTo>
                  <a:lnTo>
                    <a:pt x="68" y="21"/>
                  </a:lnTo>
                  <a:lnTo>
                    <a:pt x="68" y="21"/>
                  </a:lnTo>
                  <a:lnTo>
                    <a:pt x="68" y="21"/>
                  </a:lnTo>
                  <a:lnTo>
                    <a:pt x="69" y="21"/>
                  </a:lnTo>
                  <a:lnTo>
                    <a:pt x="69" y="20"/>
                  </a:lnTo>
                  <a:lnTo>
                    <a:pt x="71" y="15"/>
                  </a:lnTo>
                  <a:lnTo>
                    <a:pt x="70" y="14"/>
                  </a:lnTo>
                  <a:lnTo>
                    <a:pt x="71" y="13"/>
                  </a:lnTo>
                  <a:lnTo>
                    <a:pt x="71" y="12"/>
                  </a:lnTo>
                  <a:lnTo>
                    <a:pt x="72" y="12"/>
                  </a:lnTo>
                  <a:lnTo>
                    <a:pt x="73" y="11"/>
                  </a:lnTo>
                  <a:lnTo>
                    <a:pt x="74" y="11"/>
                  </a:lnTo>
                  <a:lnTo>
                    <a:pt x="75" y="10"/>
                  </a:lnTo>
                  <a:lnTo>
                    <a:pt x="75" y="10"/>
                  </a:lnTo>
                  <a:lnTo>
                    <a:pt x="75" y="10"/>
                  </a:lnTo>
                  <a:lnTo>
                    <a:pt x="77" y="8"/>
                  </a:lnTo>
                  <a:lnTo>
                    <a:pt x="77" y="7"/>
                  </a:lnTo>
                  <a:lnTo>
                    <a:pt x="77" y="7"/>
                  </a:lnTo>
                  <a:lnTo>
                    <a:pt x="77" y="7"/>
                  </a:lnTo>
                  <a:lnTo>
                    <a:pt x="77" y="7"/>
                  </a:lnTo>
                  <a:lnTo>
                    <a:pt x="77" y="7"/>
                  </a:lnTo>
                  <a:lnTo>
                    <a:pt x="77" y="7"/>
                  </a:lnTo>
                  <a:lnTo>
                    <a:pt x="77" y="7"/>
                  </a:lnTo>
                  <a:lnTo>
                    <a:pt x="77" y="6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81" y="5"/>
                  </a:lnTo>
                  <a:lnTo>
                    <a:pt x="81" y="4"/>
                  </a:lnTo>
                  <a:lnTo>
                    <a:pt x="81" y="4"/>
                  </a:lnTo>
                  <a:lnTo>
                    <a:pt x="81" y="4"/>
                  </a:lnTo>
                  <a:lnTo>
                    <a:pt x="81" y="4"/>
                  </a:lnTo>
                  <a:lnTo>
                    <a:pt x="81" y="3"/>
                  </a:lnTo>
                  <a:lnTo>
                    <a:pt x="81" y="3"/>
                  </a:lnTo>
                  <a:lnTo>
                    <a:pt x="81" y="3"/>
                  </a:lnTo>
                  <a:lnTo>
                    <a:pt x="83" y="1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1"/>
                  </a:lnTo>
                  <a:lnTo>
                    <a:pt x="86" y="1"/>
                  </a:lnTo>
                  <a:lnTo>
                    <a:pt x="86" y="1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8" y="3"/>
                  </a:lnTo>
                  <a:lnTo>
                    <a:pt x="89" y="3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1" y="5"/>
                  </a:lnTo>
                  <a:lnTo>
                    <a:pt x="91" y="5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13" name="Freeform 656"/>
            <p:cNvSpPr>
              <a:spLocks/>
            </p:cNvSpPr>
            <p:nvPr/>
          </p:nvSpPr>
          <p:spPr bwMode="auto">
            <a:xfrm>
              <a:off x="6656848" y="1649622"/>
              <a:ext cx="509196" cy="544516"/>
            </a:xfrm>
            <a:custGeom>
              <a:avLst/>
              <a:gdLst>
                <a:gd name="T0" fmla="*/ 23 w 173"/>
                <a:gd name="T1" fmla="*/ 1 h 185"/>
                <a:gd name="T2" fmla="*/ 32 w 173"/>
                <a:gd name="T3" fmla="*/ 3 h 185"/>
                <a:gd name="T4" fmla="*/ 54 w 173"/>
                <a:gd name="T5" fmla="*/ 12 h 185"/>
                <a:gd name="T6" fmla="*/ 67 w 173"/>
                <a:gd name="T7" fmla="*/ 18 h 185"/>
                <a:gd name="T8" fmla="*/ 80 w 173"/>
                <a:gd name="T9" fmla="*/ 22 h 185"/>
                <a:gd name="T10" fmla="*/ 93 w 173"/>
                <a:gd name="T11" fmla="*/ 30 h 185"/>
                <a:gd name="T12" fmla="*/ 109 w 173"/>
                <a:gd name="T13" fmla="*/ 35 h 185"/>
                <a:gd name="T14" fmla="*/ 122 w 173"/>
                <a:gd name="T15" fmla="*/ 38 h 185"/>
                <a:gd name="T16" fmla="*/ 140 w 173"/>
                <a:gd name="T17" fmla="*/ 45 h 185"/>
                <a:gd name="T18" fmla="*/ 142 w 173"/>
                <a:gd name="T19" fmla="*/ 47 h 185"/>
                <a:gd name="T20" fmla="*/ 151 w 173"/>
                <a:gd name="T21" fmla="*/ 52 h 185"/>
                <a:gd name="T22" fmla="*/ 163 w 173"/>
                <a:gd name="T23" fmla="*/ 56 h 185"/>
                <a:gd name="T24" fmla="*/ 166 w 173"/>
                <a:gd name="T25" fmla="*/ 56 h 185"/>
                <a:gd name="T26" fmla="*/ 171 w 173"/>
                <a:gd name="T27" fmla="*/ 58 h 185"/>
                <a:gd name="T28" fmla="*/ 173 w 173"/>
                <a:gd name="T29" fmla="*/ 60 h 185"/>
                <a:gd name="T30" fmla="*/ 173 w 173"/>
                <a:gd name="T31" fmla="*/ 64 h 185"/>
                <a:gd name="T32" fmla="*/ 169 w 173"/>
                <a:gd name="T33" fmla="*/ 71 h 185"/>
                <a:gd name="T34" fmla="*/ 166 w 173"/>
                <a:gd name="T35" fmla="*/ 85 h 185"/>
                <a:gd name="T36" fmla="*/ 155 w 173"/>
                <a:gd name="T37" fmla="*/ 87 h 185"/>
                <a:gd name="T38" fmla="*/ 147 w 173"/>
                <a:gd name="T39" fmla="*/ 77 h 185"/>
                <a:gd name="T40" fmla="*/ 137 w 173"/>
                <a:gd name="T41" fmla="*/ 78 h 185"/>
                <a:gd name="T42" fmla="*/ 132 w 173"/>
                <a:gd name="T43" fmla="*/ 80 h 185"/>
                <a:gd name="T44" fmla="*/ 125 w 173"/>
                <a:gd name="T45" fmla="*/ 88 h 185"/>
                <a:gd name="T46" fmla="*/ 122 w 173"/>
                <a:gd name="T47" fmla="*/ 92 h 185"/>
                <a:gd name="T48" fmla="*/ 123 w 173"/>
                <a:gd name="T49" fmla="*/ 95 h 185"/>
                <a:gd name="T50" fmla="*/ 124 w 173"/>
                <a:gd name="T51" fmla="*/ 103 h 185"/>
                <a:gd name="T52" fmla="*/ 115 w 173"/>
                <a:gd name="T53" fmla="*/ 117 h 185"/>
                <a:gd name="T54" fmla="*/ 107 w 173"/>
                <a:gd name="T55" fmla="*/ 136 h 185"/>
                <a:gd name="T56" fmla="*/ 106 w 173"/>
                <a:gd name="T57" fmla="*/ 138 h 185"/>
                <a:gd name="T58" fmla="*/ 105 w 173"/>
                <a:gd name="T59" fmla="*/ 143 h 185"/>
                <a:gd name="T60" fmla="*/ 104 w 173"/>
                <a:gd name="T61" fmla="*/ 160 h 185"/>
                <a:gd name="T62" fmla="*/ 94 w 173"/>
                <a:gd name="T63" fmla="*/ 172 h 185"/>
                <a:gd name="T64" fmla="*/ 85 w 173"/>
                <a:gd name="T65" fmla="*/ 173 h 185"/>
                <a:gd name="T66" fmla="*/ 80 w 173"/>
                <a:gd name="T67" fmla="*/ 175 h 185"/>
                <a:gd name="T68" fmla="*/ 76 w 173"/>
                <a:gd name="T69" fmla="*/ 179 h 185"/>
                <a:gd name="T70" fmla="*/ 73 w 173"/>
                <a:gd name="T71" fmla="*/ 183 h 185"/>
                <a:gd name="T72" fmla="*/ 64 w 173"/>
                <a:gd name="T73" fmla="*/ 177 h 185"/>
                <a:gd name="T74" fmla="*/ 55 w 173"/>
                <a:gd name="T75" fmla="*/ 174 h 185"/>
                <a:gd name="T76" fmla="*/ 42 w 173"/>
                <a:gd name="T77" fmla="*/ 170 h 185"/>
                <a:gd name="T78" fmla="*/ 31 w 173"/>
                <a:gd name="T79" fmla="*/ 162 h 185"/>
                <a:gd name="T80" fmla="*/ 41 w 173"/>
                <a:gd name="T81" fmla="*/ 161 h 185"/>
                <a:gd name="T82" fmla="*/ 44 w 173"/>
                <a:gd name="T83" fmla="*/ 156 h 185"/>
                <a:gd name="T84" fmla="*/ 45 w 173"/>
                <a:gd name="T85" fmla="*/ 148 h 185"/>
                <a:gd name="T86" fmla="*/ 45 w 173"/>
                <a:gd name="T87" fmla="*/ 141 h 185"/>
                <a:gd name="T88" fmla="*/ 47 w 173"/>
                <a:gd name="T89" fmla="*/ 137 h 185"/>
                <a:gd name="T90" fmla="*/ 36 w 173"/>
                <a:gd name="T91" fmla="*/ 133 h 185"/>
                <a:gd name="T92" fmla="*/ 31 w 173"/>
                <a:gd name="T93" fmla="*/ 121 h 185"/>
                <a:gd name="T94" fmla="*/ 24 w 173"/>
                <a:gd name="T95" fmla="*/ 119 h 185"/>
                <a:gd name="T96" fmla="*/ 17 w 173"/>
                <a:gd name="T97" fmla="*/ 115 h 185"/>
                <a:gd name="T98" fmla="*/ 8 w 173"/>
                <a:gd name="T99" fmla="*/ 110 h 185"/>
                <a:gd name="T100" fmla="*/ 3 w 173"/>
                <a:gd name="T101" fmla="*/ 107 h 185"/>
                <a:gd name="T102" fmla="*/ 4 w 173"/>
                <a:gd name="T103" fmla="*/ 101 h 185"/>
                <a:gd name="T104" fmla="*/ 14 w 173"/>
                <a:gd name="T105" fmla="*/ 90 h 185"/>
                <a:gd name="T106" fmla="*/ 31 w 173"/>
                <a:gd name="T107" fmla="*/ 81 h 185"/>
                <a:gd name="T108" fmla="*/ 34 w 173"/>
                <a:gd name="T109" fmla="*/ 79 h 185"/>
                <a:gd name="T110" fmla="*/ 36 w 173"/>
                <a:gd name="T111" fmla="*/ 68 h 185"/>
                <a:gd name="T112" fmla="*/ 38 w 173"/>
                <a:gd name="T113" fmla="*/ 64 h 185"/>
                <a:gd name="T114" fmla="*/ 32 w 173"/>
                <a:gd name="T115" fmla="*/ 57 h 185"/>
                <a:gd name="T116" fmla="*/ 23 w 173"/>
                <a:gd name="T117" fmla="*/ 27 h 185"/>
                <a:gd name="T118" fmla="*/ 37 w 173"/>
                <a:gd name="T119" fmla="*/ 18 h 185"/>
                <a:gd name="T120" fmla="*/ 32 w 173"/>
                <a:gd name="T121" fmla="*/ 17 h 185"/>
                <a:gd name="T122" fmla="*/ 10 w 173"/>
                <a:gd name="T123" fmla="*/ 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3" h="185">
                  <a:moveTo>
                    <a:pt x="14" y="0"/>
                  </a:move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3"/>
                  </a:lnTo>
                  <a:lnTo>
                    <a:pt x="29" y="3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2" y="5"/>
                  </a:lnTo>
                  <a:lnTo>
                    <a:pt x="32" y="3"/>
                  </a:lnTo>
                  <a:lnTo>
                    <a:pt x="34" y="4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8" y="5"/>
                  </a:lnTo>
                  <a:lnTo>
                    <a:pt x="44" y="8"/>
                  </a:lnTo>
                  <a:lnTo>
                    <a:pt x="49" y="10"/>
                  </a:lnTo>
                  <a:lnTo>
                    <a:pt x="50" y="10"/>
                  </a:lnTo>
                  <a:lnTo>
                    <a:pt x="53" y="12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57" y="13"/>
                  </a:lnTo>
                  <a:lnTo>
                    <a:pt x="57" y="13"/>
                  </a:lnTo>
                  <a:lnTo>
                    <a:pt x="60" y="14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61" y="15"/>
                  </a:lnTo>
                  <a:lnTo>
                    <a:pt x="62" y="15"/>
                  </a:lnTo>
                  <a:lnTo>
                    <a:pt x="67" y="18"/>
                  </a:lnTo>
                  <a:lnTo>
                    <a:pt x="67" y="18"/>
                  </a:lnTo>
                  <a:lnTo>
                    <a:pt x="67" y="18"/>
                  </a:lnTo>
                  <a:lnTo>
                    <a:pt x="68" y="18"/>
                  </a:lnTo>
                  <a:lnTo>
                    <a:pt x="69" y="19"/>
                  </a:lnTo>
                  <a:lnTo>
                    <a:pt x="71" y="20"/>
                  </a:lnTo>
                  <a:lnTo>
                    <a:pt x="74" y="21"/>
                  </a:lnTo>
                  <a:lnTo>
                    <a:pt x="77" y="22"/>
                  </a:lnTo>
                  <a:lnTo>
                    <a:pt x="79" y="22"/>
                  </a:lnTo>
                  <a:lnTo>
                    <a:pt x="79" y="22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82" y="22"/>
                  </a:lnTo>
                  <a:lnTo>
                    <a:pt x="82" y="23"/>
                  </a:lnTo>
                  <a:lnTo>
                    <a:pt x="82" y="23"/>
                  </a:lnTo>
                  <a:lnTo>
                    <a:pt x="86" y="25"/>
                  </a:lnTo>
                  <a:lnTo>
                    <a:pt x="88" y="27"/>
                  </a:lnTo>
                  <a:lnTo>
                    <a:pt x="89" y="28"/>
                  </a:lnTo>
                  <a:lnTo>
                    <a:pt x="90" y="28"/>
                  </a:lnTo>
                  <a:lnTo>
                    <a:pt x="92" y="29"/>
                  </a:lnTo>
                  <a:lnTo>
                    <a:pt x="92" y="30"/>
                  </a:lnTo>
                  <a:lnTo>
                    <a:pt x="93" y="30"/>
                  </a:lnTo>
                  <a:lnTo>
                    <a:pt x="95" y="31"/>
                  </a:lnTo>
                  <a:lnTo>
                    <a:pt x="97" y="32"/>
                  </a:lnTo>
                  <a:lnTo>
                    <a:pt x="98" y="33"/>
                  </a:lnTo>
                  <a:lnTo>
                    <a:pt x="100" y="33"/>
                  </a:lnTo>
                  <a:lnTo>
                    <a:pt x="101" y="33"/>
                  </a:lnTo>
                  <a:lnTo>
                    <a:pt x="101" y="33"/>
                  </a:lnTo>
                  <a:lnTo>
                    <a:pt x="102" y="33"/>
                  </a:lnTo>
                  <a:lnTo>
                    <a:pt x="105" y="34"/>
                  </a:lnTo>
                  <a:lnTo>
                    <a:pt x="109" y="35"/>
                  </a:lnTo>
                  <a:lnTo>
                    <a:pt x="109" y="35"/>
                  </a:lnTo>
                  <a:lnTo>
                    <a:pt x="109" y="35"/>
                  </a:lnTo>
                  <a:lnTo>
                    <a:pt x="114" y="36"/>
                  </a:lnTo>
                  <a:lnTo>
                    <a:pt x="114" y="36"/>
                  </a:lnTo>
                  <a:lnTo>
                    <a:pt x="117" y="36"/>
                  </a:lnTo>
                  <a:lnTo>
                    <a:pt x="118" y="37"/>
                  </a:lnTo>
                  <a:lnTo>
                    <a:pt x="118" y="37"/>
                  </a:lnTo>
                  <a:lnTo>
                    <a:pt x="118" y="37"/>
                  </a:lnTo>
                  <a:lnTo>
                    <a:pt x="119" y="37"/>
                  </a:lnTo>
                  <a:lnTo>
                    <a:pt x="121" y="38"/>
                  </a:lnTo>
                  <a:lnTo>
                    <a:pt x="122" y="38"/>
                  </a:lnTo>
                  <a:lnTo>
                    <a:pt x="122" y="38"/>
                  </a:lnTo>
                  <a:lnTo>
                    <a:pt x="123" y="38"/>
                  </a:lnTo>
                  <a:lnTo>
                    <a:pt x="124" y="39"/>
                  </a:lnTo>
                  <a:lnTo>
                    <a:pt x="127" y="40"/>
                  </a:lnTo>
                  <a:lnTo>
                    <a:pt x="130" y="42"/>
                  </a:lnTo>
                  <a:lnTo>
                    <a:pt x="131" y="43"/>
                  </a:lnTo>
                  <a:lnTo>
                    <a:pt x="134" y="44"/>
                  </a:lnTo>
                  <a:lnTo>
                    <a:pt x="135" y="44"/>
                  </a:lnTo>
                  <a:lnTo>
                    <a:pt x="135" y="44"/>
                  </a:lnTo>
                  <a:lnTo>
                    <a:pt x="140" y="45"/>
                  </a:lnTo>
                  <a:lnTo>
                    <a:pt x="141" y="46"/>
                  </a:lnTo>
                  <a:lnTo>
                    <a:pt x="141" y="46"/>
                  </a:lnTo>
                  <a:lnTo>
                    <a:pt x="141" y="47"/>
                  </a:lnTo>
                  <a:lnTo>
                    <a:pt x="141" y="47"/>
                  </a:lnTo>
                  <a:lnTo>
                    <a:pt x="141" y="47"/>
                  </a:lnTo>
                  <a:lnTo>
                    <a:pt x="141" y="47"/>
                  </a:lnTo>
                  <a:lnTo>
                    <a:pt x="141" y="47"/>
                  </a:lnTo>
                  <a:lnTo>
                    <a:pt x="142" y="47"/>
                  </a:lnTo>
                  <a:lnTo>
                    <a:pt x="142" y="47"/>
                  </a:lnTo>
                  <a:lnTo>
                    <a:pt x="142" y="47"/>
                  </a:lnTo>
                  <a:lnTo>
                    <a:pt x="142" y="47"/>
                  </a:lnTo>
                  <a:lnTo>
                    <a:pt x="146" y="50"/>
                  </a:lnTo>
                  <a:lnTo>
                    <a:pt x="148" y="51"/>
                  </a:lnTo>
                  <a:lnTo>
                    <a:pt x="148" y="51"/>
                  </a:lnTo>
                  <a:lnTo>
                    <a:pt x="149" y="52"/>
                  </a:lnTo>
                  <a:lnTo>
                    <a:pt x="149" y="52"/>
                  </a:lnTo>
                  <a:lnTo>
                    <a:pt x="149" y="52"/>
                  </a:lnTo>
                  <a:lnTo>
                    <a:pt x="149" y="52"/>
                  </a:lnTo>
                  <a:lnTo>
                    <a:pt x="149" y="52"/>
                  </a:lnTo>
                  <a:lnTo>
                    <a:pt x="151" y="52"/>
                  </a:lnTo>
                  <a:lnTo>
                    <a:pt x="152" y="52"/>
                  </a:lnTo>
                  <a:lnTo>
                    <a:pt x="152" y="52"/>
                  </a:lnTo>
                  <a:lnTo>
                    <a:pt x="153" y="53"/>
                  </a:lnTo>
                  <a:lnTo>
                    <a:pt x="157" y="52"/>
                  </a:lnTo>
                  <a:lnTo>
                    <a:pt x="157" y="54"/>
                  </a:lnTo>
                  <a:lnTo>
                    <a:pt x="160" y="54"/>
                  </a:lnTo>
                  <a:lnTo>
                    <a:pt x="163" y="55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6" y="56"/>
                  </a:lnTo>
                  <a:lnTo>
                    <a:pt x="166" y="56"/>
                  </a:lnTo>
                  <a:lnTo>
                    <a:pt x="166" y="56"/>
                  </a:lnTo>
                  <a:lnTo>
                    <a:pt x="166" y="56"/>
                  </a:lnTo>
                  <a:lnTo>
                    <a:pt x="167" y="56"/>
                  </a:lnTo>
                  <a:lnTo>
                    <a:pt x="168" y="56"/>
                  </a:lnTo>
                  <a:lnTo>
                    <a:pt x="170" y="57"/>
                  </a:lnTo>
                  <a:lnTo>
                    <a:pt x="170" y="57"/>
                  </a:lnTo>
                  <a:lnTo>
                    <a:pt x="170" y="57"/>
                  </a:lnTo>
                  <a:lnTo>
                    <a:pt x="171" y="57"/>
                  </a:lnTo>
                  <a:lnTo>
                    <a:pt x="171" y="58"/>
                  </a:lnTo>
                  <a:lnTo>
                    <a:pt x="171" y="58"/>
                  </a:lnTo>
                  <a:lnTo>
                    <a:pt x="171" y="58"/>
                  </a:lnTo>
                  <a:lnTo>
                    <a:pt x="171" y="58"/>
                  </a:lnTo>
                  <a:lnTo>
                    <a:pt x="172" y="58"/>
                  </a:lnTo>
                  <a:lnTo>
                    <a:pt x="172" y="58"/>
                  </a:lnTo>
                  <a:lnTo>
                    <a:pt x="171" y="59"/>
                  </a:lnTo>
                  <a:lnTo>
                    <a:pt x="171" y="59"/>
                  </a:lnTo>
                  <a:lnTo>
                    <a:pt x="171" y="59"/>
                  </a:lnTo>
                  <a:lnTo>
                    <a:pt x="171" y="59"/>
                  </a:lnTo>
                  <a:lnTo>
                    <a:pt x="171" y="59"/>
                  </a:lnTo>
                  <a:lnTo>
                    <a:pt x="171" y="59"/>
                  </a:lnTo>
                  <a:lnTo>
                    <a:pt x="173" y="60"/>
                  </a:lnTo>
                  <a:lnTo>
                    <a:pt x="173" y="60"/>
                  </a:lnTo>
                  <a:lnTo>
                    <a:pt x="172" y="63"/>
                  </a:lnTo>
                  <a:lnTo>
                    <a:pt x="172" y="63"/>
                  </a:lnTo>
                  <a:lnTo>
                    <a:pt x="172" y="63"/>
                  </a:lnTo>
                  <a:lnTo>
                    <a:pt x="172" y="63"/>
                  </a:lnTo>
                  <a:lnTo>
                    <a:pt x="172" y="63"/>
                  </a:lnTo>
                  <a:lnTo>
                    <a:pt x="172" y="63"/>
                  </a:lnTo>
                  <a:lnTo>
                    <a:pt x="172" y="63"/>
                  </a:lnTo>
                  <a:lnTo>
                    <a:pt x="173" y="64"/>
                  </a:lnTo>
                  <a:lnTo>
                    <a:pt x="173" y="64"/>
                  </a:lnTo>
                  <a:lnTo>
                    <a:pt x="173" y="64"/>
                  </a:lnTo>
                  <a:lnTo>
                    <a:pt x="173" y="64"/>
                  </a:lnTo>
                  <a:lnTo>
                    <a:pt x="173" y="64"/>
                  </a:lnTo>
                  <a:lnTo>
                    <a:pt x="173" y="64"/>
                  </a:lnTo>
                  <a:lnTo>
                    <a:pt x="173" y="65"/>
                  </a:lnTo>
                  <a:lnTo>
                    <a:pt x="173" y="65"/>
                  </a:lnTo>
                  <a:lnTo>
                    <a:pt x="173" y="66"/>
                  </a:lnTo>
                  <a:lnTo>
                    <a:pt x="173" y="66"/>
                  </a:lnTo>
                  <a:lnTo>
                    <a:pt x="171" y="68"/>
                  </a:lnTo>
                  <a:lnTo>
                    <a:pt x="171" y="69"/>
                  </a:lnTo>
                  <a:lnTo>
                    <a:pt x="169" y="71"/>
                  </a:lnTo>
                  <a:lnTo>
                    <a:pt x="168" y="74"/>
                  </a:lnTo>
                  <a:lnTo>
                    <a:pt x="167" y="77"/>
                  </a:lnTo>
                  <a:lnTo>
                    <a:pt x="167" y="79"/>
                  </a:lnTo>
                  <a:lnTo>
                    <a:pt x="167" y="79"/>
                  </a:lnTo>
                  <a:lnTo>
                    <a:pt x="167" y="79"/>
                  </a:lnTo>
                  <a:lnTo>
                    <a:pt x="168" y="80"/>
                  </a:lnTo>
                  <a:lnTo>
                    <a:pt x="168" y="82"/>
                  </a:lnTo>
                  <a:lnTo>
                    <a:pt x="167" y="83"/>
                  </a:lnTo>
                  <a:lnTo>
                    <a:pt x="166" y="85"/>
                  </a:lnTo>
                  <a:lnTo>
                    <a:pt x="166" y="85"/>
                  </a:lnTo>
                  <a:lnTo>
                    <a:pt x="165" y="88"/>
                  </a:lnTo>
                  <a:lnTo>
                    <a:pt x="160" y="88"/>
                  </a:lnTo>
                  <a:lnTo>
                    <a:pt x="159" y="88"/>
                  </a:lnTo>
                  <a:lnTo>
                    <a:pt x="158" y="87"/>
                  </a:lnTo>
                  <a:lnTo>
                    <a:pt x="157" y="90"/>
                  </a:lnTo>
                  <a:lnTo>
                    <a:pt x="157" y="90"/>
                  </a:lnTo>
                  <a:lnTo>
                    <a:pt x="157" y="90"/>
                  </a:lnTo>
                  <a:lnTo>
                    <a:pt x="157" y="90"/>
                  </a:lnTo>
                  <a:lnTo>
                    <a:pt x="156" y="89"/>
                  </a:lnTo>
                  <a:lnTo>
                    <a:pt x="155" y="87"/>
                  </a:lnTo>
                  <a:lnTo>
                    <a:pt x="155" y="85"/>
                  </a:lnTo>
                  <a:lnTo>
                    <a:pt x="153" y="83"/>
                  </a:lnTo>
                  <a:lnTo>
                    <a:pt x="152" y="81"/>
                  </a:lnTo>
                  <a:lnTo>
                    <a:pt x="151" y="81"/>
                  </a:lnTo>
                  <a:lnTo>
                    <a:pt x="150" y="81"/>
                  </a:lnTo>
                  <a:lnTo>
                    <a:pt x="147" y="79"/>
                  </a:lnTo>
                  <a:lnTo>
                    <a:pt x="147" y="78"/>
                  </a:lnTo>
                  <a:lnTo>
                    <a:pt x="147" y="77"/>
                  </a:lnTo>
                  <a:lnTo>
                    <a:pt x="147" y="77"/>
                  </a:lnTo>
                  <a:lnTo>
                    <a:pt x="147" y="77"/>
                  </a:lnTo>
                  <a:lnTo>
                    <a:pt x="146" y="77"/>
                  </a:lnTo>
                  <a:lnTo>
                    <a:pt x="145" y="76"/>
                  </a:lnTo>
                  <a:lnTo>
                    <a:pt x="144" y="76"/>
                  </a:lnTo>
                  <a:lnTo>
                    <a:pt x="144" y="76"/>
                  </a:lnTo>
                  <a:lnTo>
                    <a:pt x="144" y="77"/>
                  </a:lnTo>
                  <a:lnTo>
                    <a:pt x="144" y="77"/>
                  </a:lnTo>
                  <a:lnTo>
                    <a:pt x="144" y="77"/>
                  </a:lnTo>
                  <a:lnTo>
                    <a:pt x="144" y="77"/>
                  </a:lnTo>
                  <a:lnTo>
                    <a:pt x="142" y="78"/>
                  </a:lnTo>
                  <a:lnTo>
                    <a:pt x="137" y="78"/>
                  </a:lnTo>
                  <a:lnTo>
                    <a:pt x="137" y="77"/>
                  </a:lnTo>
                  <a:lnTo>
                    <a:pt x="137" y="77"/>
                  </a:lnTo>
                  <a:lnTo>
                    <a:pt x="136" y="76"/>
                  </a:lnTo>
                  <a:lnTo>
                    <a:pt x="136" y="76"/>
                  </a:lnTo>
                  <a:lnTo>
                    <a:pt x="136" y="75"/>
                  </a:lnTo>
                  <a:lnTo>
                    <a:pt x="135" y="75"/>
                  </a:lnTo>
                  <a:lnTo>
                    <a:pt x="134" y="76"/>
                  </a:lnTo>
                  <a:lnTo>
                    <a:pt x="134" y="76"/>
                  </a:lnTo>
                  <a:lnTo>
                    <a:pt x="133" y="77"/>
                  </a:lnTo>
                  <a:lnTo>
                    <a:pt x="132" y="80"/>
                  </a:lnTo>
                  <a:lnTo>
                    <a:pt x="133" y="80"/>
                  </a:lnTo>
                  <a:lnTo>
                    <a:pt x="131" y="82"/>
                  </a:lnTo>
                  <a:lnTo>
                    <a:pt x="128" y="84"/>
                  </a:lnTo>
                  <a:lnTo>
                    <a:pt x="127" y="85"/>
                  </a:lnTo>
                  <a:lnTo>
                    <a:pt x="127" y="85"/>
                  </a:lnTo>
                  <a:lnTo>
                    <a:pt x="127" y="86"/>
                  </a:lnTo>
                  <a:lnTo>
                    <a:pt x="127" y="87"/>
                  </a:lnTo>
                  <a:lnTo>
                    <a:pt x="127" y="87"/>
                  </a:lnTo>
                  <a:lnTo>
                    <a:pt x="127" y="88"/>
                  </a:lnTo>
                  <a:lnTo>
                    <a:pt x="125" y="88"/>
                  </a:lnTo>
                  <a:lnTo>
                    <a:pt x="122" y="86"/>
                  </a:lnTo>
                  <a:lnTo>
                    <a:pt x="123" y="88"/>
                  </a:lnTo>
                  <a:lnTo>
                    <a:pt x="123" y="89"/>
                  </a:lnTo>
                  <a:lnTo>
                    <a:pt x="123" y="90"/>
                  </a:lnTo>
                  <a:lnTo>
                    <a:pt x="123" y="90"/>
                  </a:lnTo>
                  <a:lnTo>
                    <a:pt x="122" y="91"/>
                  </a:lnTo>
                  <a:lnTo>
                    <a:pt x="122" y="92"/>
                  </a:lnTo>
                  <a:lnTo>
                    <a:pt x="122" y="92"/>
                  </a:lnTo>
                  <a:lnTo>
                    <a:pt x="122" y="92"/>
                  </a:lnTo>
                  <a:lnTo>
                    <a:pt x="122" y="92"/>
                  </a:lnTo>
                  <a:lnTo>
                    <a:pt x="122" y="92"/>
                  </a:lnTo>
                  <a:lnTo>
                    <a:pt x="122" y="92"/>
                  </a:lnTo>
                  <a:lnTo>
                    <a:pt x="122" y="93"/>
                  </a:lnTo>
                  <a:lnTo>
                    <a:pt x="122" y="94"/>
                  </a:lnTo>
                  <a:lnTo>
                    <a:pt x="122" y="94"/>
                  </a:lnTo>
                  <a:lnTo>
                    <a:pt x="122" y="94"/>
                  </a:lnTo>
                  <a:lnTo>
                    <a:pt x="122" y="94"/>
                  </a:lnTo>
                  <a:lnTo>
                    <a:pt x="123" y="95"/>
                  </a:lnTo>
                  <a:lnTo>
                    <a:pt x="123" y="95"/>
                  </a:lnTo>
                  <a:lnTo>
                    <a:pt x="123" y="95"/>
                  </a:lnTo>
                  <a:lnTo>
                    <a:pt x="125" y="96"/>
                  </a:lnTo>
                  <a:lnTo>
                    <a:pt x="126" y="97"/>
                  </a:lnTo>
                  <a:lnTo>
                    <a:pt x="126" y="97"/>
                  </a:lnTo>
                  <a:lnTo>
                    <a:pt x="125" y="100"/>
                  </a:lnTo>
                  <a:lnTo>
                    <a:pt x="125" y="101"/>
                  </a:lnTo>
                  <a:lnTo>
                    <a:pt x="125" y="101"/>
                  </a:lnTo>
                  <a:lnTo>
                    <a:pt x="125" y="101"/>
                  </a:lnTo>
                  <a:lnTo>
                    <a:pt x="125" y="102"/>
                  </a:lnTo>
                  <a:lnTo>
                    <a:pt x="124" y="102"/>
                  </a:lnTo>
                  <a:lnTo>
                    <a:pt x="124" y="103"/>
                  </a:lnTo>
                  <a:lnTo>
                    <a:pt x="120" y="107"/>
                  </a:lnTo>
                  <a:lnTo>
                    <a:pt x="119" y="108"/>
                  </a:lnTo>
                  <a:lnTo>
                    <a:pt x="119" y="108"/>
                  </a:lnTo>
                  <a:lnTo>
                    <a:pt x="119" y="108"/>
                  </a:lnTo>
                  <a:lnTo>
                    <a:pt x="118" y="110"/>
                  </a:lnTo>
                  <a:lnTo>
                    <a:pt x="118" y="110"/>
                  </a:lnTo>
                  <a:lnTo>
                    <a:pt x="118" y="112"/>
                  </a:lnTo>
                  <a:lnTo>
                    <a:pt x="118" y="113"/>
                  </a:lnTo>
                  <a:lnTo>
                    <a:pt x="117" y="114"/>
                  </a:lnTo>
                  <a:lnTo>
                    <a:pt x="115" y="117"/>
                  </a:lnTo>
                  <a:lnTo>
                    <a:pt x="114" y="119"/>
                  </a:lnTo>
                  <a:lnTo>
                    <a:pt x="114" y="120"/>
                  </a:lnTo>
                  <a:lnTo>
                    <a:pt x="113" y="121"/>
                  </a:lnTo>
                  <a:lnTo>
                    <a:pt x="111" y="124"/>
                  </a:lnTo>
                  <a:lnTo>
                    <a:pt x="108" y="129"/>
                  </a:lnTo>
                  <a:lnTo>
                    <a:pt x="106" y="133"/>
                  </a:lnTo>
                  <a:lnTo>
                    <a:pt x="106" y="133"/>
                  </a:lnTo>
                  <a:lnTo>
                    <a:pt x="106" y="135"/>
                  </a:lnTo>
                  <a:lnTo>
                    <a:pt x="106" y="135"/>
                  </a:lnTo>
                  <a:lnTo>
                    <a:pt x="107" y="136"/>
                  </a:lnTo>
                  <a:lnTo>
                    <a:pt x="107" y="136"/>
                  </a:lnTo>
                  <a:lnTo>
                    <a:pt x="107" y="136"/>
                  </a:lnTo>
                  <a:lnTo>
                    <a:pt x="107" y="136"/>
                  </a:lnTo>
                  <a:lnTo>
                    <a:pt x="107" y="137"/>
                  </a:lnTo>
                  <a:lnTo>
                    <a:pt x="107" y="137"/>
                  </a:lnTo>
                  <a:lnTo>
                    <a:pt x="107" y="138"/>
                  </a:lnTo>
                  <a:lnTo>
                    <a:pt x="107" y="138"/>
                  </a:lnTo>
                  <a:lnTo>
                    <a:pt x="107" y="138"/>
                  </a:lnTo>
                  <a:lnTo>
                    <a:pt x="106" y="138"/>
                  </a:lnTo>
                  <a:lnTo>
                    <a:pt x="106" y="138"/>
                  </a:lnTo>
                  <a:lnTo>
                    <a:pt x="105" y="139"/>
                  </a:lnTo>
                  <a:lnTo>
                    <a:pt x="105" y="139"/>
                  </a:lnTo>
                  <a:lnTo>
                    <a:pt x="104" y="141"/>
                  </a:lnTo>
                  <a:lnTo>
                    <a:pt x="104" y="141"/>
                  </a:lnTo>
                  <a:lnTo>
                    <a:pt x="104" y="141"/>
                  </a:lnTo>
                  <a:lnTo>
                    <a:pt x="105" y="142"/>
                  </a:lnTo>
                  <a:lnTo>
                    <a:pt x="105" y="142"/>
                  </a:lnTo>
                  <a:lnTo>
                    <a:pt x="105" y="143"/>
                  </a:lnTo>
                  <a:lnTo>
                    <a:pt x="105" y="143"/>
                  </a:lnTo>
                  <a:lnTo>
                    <a:pt x="105" y="143"/>
                  </a:lnTo>
                  <a:lnTo>
                    <a:pt x="105" y="143"/>
                  </a:lnTo>
                  <a:lnTo>
                    <a:pt x="106" y="143"/>
                  </a:lnTo>
                  <a:lnTo>
                    <a:pt x="106" y="143"/>
                  </a:lnTo>
                  <a:lnTo>
                    <a:pt x="106" y="143"/>
                  </a:lnTo>
                  <a:lnTo>
                    <a:pt x="107" y="144"/>
                  </a:lnTo>
                  <a:lnTo>
                    <a:pt x="107" y="144"/>
                  </a:lnTo>
                  <a:lnTo>
                    <a:pt x="106" y="152"/>
                  </a:lnTo>
                  <a:lnTo>
                    <a:pt x="105" y="158"/>
                  </a:lnTo>
                  <a:lnTo>
                    <a:pt x="105" y="159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1" y="163"/>
                  </a:lnTo>
                  <a:lnTo>
                    <a:pt x="100" y="163"/>
                  </a:lnTo>
                  <a:lnTo>
                    <a:pt x="100" y="163"/>
                  </a:lnTo>
                  <a:lnTo>
                    <a:pt x="99" y="166"/>
                  </a:lnTo>
                  <a:lnTo>
                    <a:pt x="98" y="166"/>
                  </a:lnTo>
                  <a:lnTo>
                    <a:pt x="95" y="171"/>
                  </a:lnTo>
                  <a:lnTo>
                    <a:pt x="95" y="171"/>
                  </a:lnTo>
                  <a:lnTo>
                    <a:pt x="95" y="172"/>
                  </a:lnTo>
                  <a:lnTo>
                    <a:pt x="94" y="172"/>
                  </a:lnTo>
                  <a:lnTo>
                    <a:pt x="94" y="173"/>
                  </a:lnTo>
                  <a:lnTo>
                    <a:pt x="94" y="174"/>
                  </a:lnTo>
                  <a:lnTo>
                    <a:pt x="93" y="176"/>
                  </a:lnTo>
                  <a:lnTo>
                    <a:pt x="88" y="175"/>
                  </a:lnTo>
                  <a:lnTo>
                    <a:pt x="87" y="175"/>
                  </a:lnTo>
                  <a:lnTo>
                    <a:pt x="87" y="174"/>
                  </a:lnTo>
                  <a:lnTo>
                    <a:pt x="86" y="174"/>
                  </a:lnTo>
                  <a:lnTo>
                    <a:pt x="86" y="174"/>
                  </a:lnTo>
                  <a:lnTo>
                    <a:pt x="85" y="174"/>
                  </a:lnTo>
                  <a:lnTo>
                    <a:pt x="85" y="173"/>
                  </a:lnTo>
                  <a:lnTo>
                    <a:pt x="85" y="173"/>
                  </a:lnTo>
                  <a:lnTo>
                    <a:pt x="82" y="173"/>
                  </a:lnTo>
                  <a:lnTo>
                    <a:pt x="82" y="173"/>
                  </a:lnTo>
                  <a:lnTo>
                    <a:pt x="82" y="173"/>
                  </a:lnTo>
                  <a:lnTo>
                    <a:pt x="82" y="174"/>
                  </a:lnTo>
                  <a:lnTo>
                    <a:pt x="82" y="174"/>
                  </a:lnTo>
                  <a:lnTo>
                    <a:pt x="82" y="175"/>
                  </a:lnTo>
                  <a:lnTo>
                    <a:pt x="82" y="175"/>
                  </a:lnTo>
                  <a:lnTo>
                    <a:pt x="81" y="175"/>
                  </a:lnTo>
                  <a:lnTo>
                    <a:pt x="80" y="175"/>
                  </a:lnTo>
                  <a:lnTo>
                    <a:pt x="80" y="175"/>
                  </a:lnTo>
                  <a:lnTo>
                    <a:pt x="79" y="175"/>
                  </a:lnTo>
                  <a:lnTo>
                    <a:pt x="79" y="175"/>
                  </a:lnTo>
                  <a:lnTo>
                    <a:pt x="79" y="175"/>
                  </a:lnTo>
                  <a:lnTo>
                    <a:pt x="79" y="175"/>
                  </a:lnTo>
                  <a:lnTo>
                    <a:pt x="78" y="175"/>
                  </a:lnTo>
                  <a:lnTo>
                    <a:pt x="76" y="177"/>
                  </a:lnTo>
                  <a:lnTo>
                    <a:pt x="76" y="177"/>
                  </a:lnTo>
                  <a:lnTo>
                    <a:pt x="76" y="178"/>
                  </a:lnTo>
                  <a:lnTo>
                    <a:pt x="76" y="179"/>
                  </a:lnTo>
                  <a:lnTo>
                    <a:pt x="76" y="179"/>
                  </a:lnTo>
                  <a:lnTo>
                    <a:pt x="76" y="180"/>
                  </a:lnTo>
                  <a:lnTo>
                    <a:pt x="76" y="181"/>
                  </a:lnTo>
                  <a:lnTo>
                    <a:pt x="76" y="181"/>
                  </a:lnTo>
                  <a:lnTo>
                    <a:pt x="76" y="181"/>
                  </a:lnTo>
                  <a:lnTo>
                    <a:pt x="76" y="181"/>
                  </a:lnTo>
                  <a:lnTo>
                    <a:pt x="75" y="182"/>
                  </a:lnTo>
                  <a:lnTo>
                    <a:pt x="74" y="183"/>
                  </a:lnTo>
                  <a:lnTo>
                    <a:pt x="73" y="183"/>
                  </a:lnTo>
                  <a:lnTo>
                    <a:pt x="73" y="183"/>
                  </a:lnTo>
                  <a:lnTo>
                    <a:pt x="73" y="183"/>
                  </a:lnTo>
                  <a:lnTo>
                    <a:pt x="73" y="184"/>
                  </a:lnTo>
                  <a:lnTo>
                    <a:pt x="72" y="184"/>
                  </a:lnTo>
                  <a:lnTo>
                    <a:pt x="72" y="185"/>
                  </a:lnTo>
                  <a:lnTo>
                    <a:pt x="71" y="183"/>
                  </a:lnTo>
                  <a:lnTo>
                    <a:pt x="67" y="179"/>
                  </a:lnTo>
                  <a:lnTo>
                    <a:pt x="66" y="178"/>
                  </a:lnTo>
                  <a:lnTo>
                    <a:pt x="64" y="177"/>
                  </a:lnTo>
                  <a:lnTo>
                    <a:pt x="64" y="177"/>
                  </a:lnTo>
                  <a:lnTo>
                    <a:pt x="64" y="177"/>
                  </a:lnTo>
                  <a:lnTo>
                    <a:pt x="62" y="176"/>
                  </a:lnTo>
                  <a:lnTo>
                    <a:pt x="61" y="176"/>
                  </a:lnTo>
                  <a:lnTo>
                    <a:pt x="60" y="176"/>
                  </a:lnTo>
                  <a:lnTo>
                    <a:pt x="59" y="176"/>
                  </a:lnTo>
                  <a:lnTo>
                    <a:pt x="57" y="176"/>
                  </a:lnTo>
                  <a:lnTo>
                    <a:pt x="55" y="175"/>
                  </a:lnTo>
                  <a:lnTo>
                    <a:pt x="55" y="175"/>
                  </a:lnTo>
                  <a:lnTo>
                    <a:pt x="55" y="175"/>
                  </a:lnTo>
                  <a:lnTo>
                    <a:pt x="55" y="175"/>
                  </a:lnTo>
                  <a:lnTo>
                    <a:pt x="55" y="174"/>
                  </a:lnTo>
                  <a:lnTo>
                    <a:pt x="54" y="174"/>
                  </a:lnTo>
                  <a:lnTo>
                    <a:pt x="54" y="174"/>
                  </a:lnTo>
                  <a:lnTo>
                    <a:pt x="53" y="173"/>
                  </a:lnTo>
                  <a:lnTo>
                    <a:pt x="51" y="173"/>
                  </a:lnTo>
                  <a:lnTo>
                    <a:pt x="49" y="172"/>
                  </a:lnTo>
                  <a:lnTo>
                    <a:pt x="46" y="171"/>
                  </a:lnTo>
                  <a:lnTo>
                    <a:pt x="45" y="171"/>
                  </a:lnTo>
                  <a:lnTo>
                    <a:pt x="44" y="170"/>
                  </a:lnTo>
                  <a:lnTo>
                    <a:pt x="44" y="170"/>
                  </a:lnTo>
                  <a:lnTo>
                    <a:pt x="42" y="170"/>
                  </a:lnTo>
                  <a:lnTo>
                    <a:pt x="40" y="169"/>
                  </a:lnTo>
                  <a:lnTo>
                    <a:pt x="40" y="169"/>
                  </a:lnTo>
                  <a:lnTo>
                    <a:pt x="38" y="169"/>
                  </a:lnTo>
                  <a:lnTo>
                    <a:pt x="34" y="168"/>
                  </a:lnTo>
                  <a:lnTo>
                    <a:pt x="34" y="168"/>
                  </a:lnTo>
                  <a:lnTo>
                    <a:pt x="33" y="167"/>
                  </a:lnTo>
                  <a:lnTo>
                    <a:pt x="33" y="167"/>
                  </a:lnTo>
                  <a:lnTo>
                    <a:pt x="33" y="167"/>
                  </a:lnTo>
                  <a:lnTo>
                    <a:pt x="31" y="162"/>
                  </a:lnTo>
                  <a:lnTo>
                    <a:pt x="31" y="162"/>
                  </a:lnTo>
                  <a:lnTo>
                    <a:pt x="32" y="162"/>
                  </a:lnTo>
                  <a:lnTo>
                    <a:pt x="32" y="162"/>
                  </a:lnTo>
                  <a:lnTo>
                    <a:pt x="32" y="162"/>
                  </a:lnTo>
                  <a:lnTo>
                    <a:pt x="32" y="162"/>
                  </a:lnTo>
                  <a:lnTo>
                    <a:pt x="33" y="163"/>
                  </a:lnTo>
                  <a:lnTo>
                    <a:pt x="34" y="163"/>
                  </a:lnTo>
                  <a:lnTo>
                    <a:pt x="37" y="162"/>
                  </a:lnTo>
                  <a:lnTo>
                    <a:pt x="38" y="162"/>
                  </a:lnTo>
                  <a:lnTo>
                    <a:pt x="39" y="162"/>
                  </a:lnTo>
                  <a:lnTo>
                    <a:pt x="41" y="161"/>
                  </a:lnTo>
                  <a:lnTo>
                    <a:pt x="41" y="161"/>
                  </a:lnTo>
                  <a:lnTo>
                    <a:pt x="41" y="161"/>
                  </a:lnTo>
                  <a:lnTo>
                    <a:pt x="41" y="160"/>
                  </a:lnTo>
                  <a:lnTo>
                    <a:pt x="41" y="160"/>
                  </a:lnTo>
                  <a:lnTo>
                    <a:pt x="43" y="157"/>
                  </a:lnTo>
                  <a:lnTo>
                    <a:pt x="43" y="157"/>
                  </a:lnTo>
                  <a:lnTo>
                    <a:pt x="44" y="156"/>
                  </a:lnTo>
                  <a:lnTo>
                    <a:pt x="44" y="156"/>
                  </a:lnTo>
                  <a:lnTo>
                    <a:pt x="44" y="156"/>
                  </a:lnTo>
                  <a:lnTo>
                    <a:pt x="44" y="156"/>
                  </a:lnTo>
                  <a:lnTo>
                    <a:pt x="44" y="156"/>
                  </a:lnTo>
                  <a:lnTo>
                    <a:pt x="45" y="155"/>
                  </a:lnTo>
                  <a:lnTo>
                    <a:pt x="45" y="154"/>
                  </a:lnTo>
                  <a:lnTo>
                    <a:pt x="46" y="152"/>
                  </a:lnTo>
                  <a:lnTo>
                    <a:pt x="46" y="151"/>
                  </a:lnTo>
                  <a:lnTo>
                    <a:pt x="46" y="149"/>
                  </a:lnTo>
                  <a:lnTo>
                    <a:pt x="45" y="148"/>
                  </a:lnTo>
                  <a:lnTo>
                    <a:pt x="45" y="148"/>
                  </a:lnTo>
                  <a:lnTo>
                    <a:pt x="45" y="148"/>
                  </a:lnTo>
                  <a:lnTo>
                    <a:pt x="45" y="148"/>
                  </a:lnTo>
                  <a:lnTo>
                    <a:pt x="45" y="147"/>
                  </a:lnTo>
                  <a:lnTo>
                    <a:pt x="45" y="147"/>
                  </a:lnTo>
                  <a:lnTo>
                    <a:pt x="44" y="146"/>
                  </a:lnTo>
                  <a:lnTo>
                    <a:pt x="44" y="145"/>
                  </a:lnTo>
                  <a:lnTo>
                    <a:pt x="44" y="143"/>
                  </a:lnTo>
                  <a:lnTo>
                    <a:pt x="44" y="143"/>
                  </a:lnTo>
                  <a:lnTo>
                    <a:pt x="44" y="143"/>
                  </a:lnTo>
                  <a:lnTo>
                    <a:pt x="45" y="142"/>
                  </a:lnTo>
                  <a:lnTo>
                    <a:pt x="45" y="142"/>
                  </a:lnTo>
                  <a:lnTo>
                    <a:pt x="45" y="141"/>
                  </a:lnTo>
                  <a:lnTo>
                    <a:pt x="47" y="141"/>
                  </a:lnTo>
                  <a:lnTo>
                    <a:pt x="47" y="141"/>
                  </a:lnTo>
                  <a:lnTo>
                    <a:pt x="47" y="139"/>
                  </a:lnTo>
                  <a:lnTo>
                    <a:pt x="47" y="139"/>
                  </a:lnTo>
                  <a:lnTo>
                    <a:pt x="47" y="139"/>
                  </a:lnTo>
                  <a:lnTo>
                    <a:pt x="47" y="138"/>
                  </a:lnTo>
                  <a:lnTo>
                    <a:pt x="47" y="138"/>
                  </a:lnTo>
                  <a:lnTo>
                    <a:pt x="47" y="138"/>
                  </a:lnTo>
                  <a:lnTo>
                    <a:pt x="47" y="138"/>
                  </a:lnTo>
                  <a:lnTo>
                    <a:pt x="47" y="137"/>
                  </a:lnTo>
                  <a:lnTo>
                    <a:pt x="46" y="137"/>
                  </a:lnTo>
                  <a:lnTo>
                    <a:pt x="42" y="133"/>
                  </a:lnTo>
                  <a:lnTo>
                    <a:pt x="38" y="131"/>
                  </a:lnTo>
                  <a:lnTo>
                    <a:pt x="38" y="131"/>
                  </a:lnTo>
                  <a:lnTo>
                    <a:pt x="38" y="131"/>
                  </a:lnTo>
                  <a:lnTo>
                    <a:pt x="38" y="132"/>
                  </a:lnTo>
                  <a:lnTo>
                    <a:pt x="37" y="133"/>
                  </a:lnTo>
                  <a:lnTo>
                    <a:pt x="37" y="133"/>
                  </a:lnTo>
                  <a:lnTo>
                    <a:pt x="36" y="133"/>
                  </a:lnTo>
                  <a:lnTo>
                    <a:pt x="36" y="133"/>
                  </a:lnTo>
                  <a:lnTo>
                    <a:pt x="36" y="133"/>
                  </a:lnTo>
                  <a:lnTo>
                    <a:pt x="36" y="133"/>
                  </a:lnTo>
                  <a:lnTo>
                    <a:pt x="33" y="129"/>
                  </a:lnTo>
                  <a:lnTo>
                    <a:pt x="32" y="127"/>
                  </a:lnTo>
                  <a:lnTo>
                    <a:pt x="31" y="125"/>
                  </a:lnTo>
                  <a:lnTo>
                    <a:pt x="30" y="124"/>
                  </a:lnTo>
                  <a:lnTo>
                    <a:pt x="30" y="124"/>
                  </a:lnTo>
                  <a:lnTo>
                    <a:pt x="31" y="123"/>
                  </a:lnTo>
                  <a:lnTo>
                    <a:pt x="31" y="122"/>
                  </a:lnTo>
                  <a:lnTo>
                    <a:pt x="31" y="121"/>
                  </a:lnTo>
                  <a:lnTo>
                    <a:pt x="31" y="121"/>
                  </a:lnTo>
                  <a:lnTo>
                    <a:pt x="29" y="120"/>
                  </a:lnTo>
                  <a:lnTo>
                    <a:pt x="29" y="120"/>
                  </a:lnTo>
                  <a:lnTo>
                    <a:pt x="29" y="120"/>
                  </a:lnTo>
                  <a:lnTo>
                    <a:pt x="29" y="120"/>
                  </a:lnTo>
                  <a:lnTo>
                    <a:pt x="25" y="120"/>
                  </a:lnTo>
                  <a:lnTo>
                    <a:pt x="23" y="120"/>
                  </a:lnTo>
                  <a:lnTo>
                    <a:pt x="24" y="119"/>
                  </a:lnTo>
                  <a:lnTo>
                    <a:pt x="24" y="119"/>
                  </a:lnTo>
                  <a:lnTo>
                    <a:pt x="24" y="119"/>
                  </a:lnTo>
                  <a:lnTo>
                    <a:pt x="24" y="118"/>
                  </a:lnTo>
                  <a:lnTo>
                    <a:pt x="24" y="118"/>
                  </a:lnTo>
                  <a:lnTo>
                    <a:pt x="24" y="118"/>
                  </a:lnTo>
                  <a:lnTo>
                    <a:pt x="24" y="117"/>
                  </a:lnTo>
                  <a:lnTo>
                    <a:pt x="24" y="117"/>
                  </a:lnTo>
                  <a:lnTo>
                    <a:pt x="24" y="116"/>
                  </a:lnTo>
                  <a:lnTo>
                    <a:pt x="22" y="114"/>
                  </a:lnTo>
                  <a:lnTo>
                    <a:pt x="19" y="114"/>
                  </a:lnTo>
                  <a:lnTo>
                    <a:pt x="18" y="114"/>
                  </a:lnTo>
                  <a:lnTo>
                    <a:pt x="17" y="115"/>
                  </a:lnTo>
                  <a:lnTo>
                    <a:pt x="14" y="115"/>
                  </a:lnTo>
                  <a:lnTo>
                    <a:pt x="13" y="115"/>
                  </a:lnTo>
                  <a:lnTo>
                    <a:pt x="12" y="113"/>
                  </a:lnTo>
                  <a:lnTo>
                    <a:pt x="11" y="112"/>
                  </a:lnTo>
                  <a:lnTo>
                    <a:pt x="11" y="112"/>
                  </a:lnTo>
                  <a:lnTo>
                    <a:pt x="11" y="112"/>
                  </a:lnTo>
                  <a:lnTo>
                    <a:pt x="10" y="111"/>
                  </a:lnTo>
                  <a:lnTo>
                    <a:pt x="8" y="110"/>
                  </a:lnTo>
                  <a:lnTo>
                    <a:pt x="8" y="110"/>
                  </a:lnTo>
                  <a:lnTo>
                    <a:pt x="8" y="110"/>
                  </a:lnTo>
                  <a:lnTo>
                    <a:pt x="7" y="111"/>
                  </a:lnTo>
                  <a:lnTo>
                    <a:pt x="7" y="111"/>
                  </a:lnTo>
                  <a:lnTo>
                    <a:pt x="6" y="111"/>
                  </a:lnTo>
                  <a:lnTo>
                    <a:pt x="6" y="111"/>
                  </a:lnTo>
                  <a:lnTo>
                    <a:pt x="6" y="111"/>
                  </a:lnTo>
                  <a:lnTo>
                    <a:pt x="6" y="111"/>
                  </a:lnTo>
                  <a:lnTo>
                    <a:pt x="6" y="111"/>
                  </a:lnTo>
                  <a:lnTo>
                    <a:pt x="4" y="109"/>
                  </a:lnTo>
                  <a:lnTo>
                    <a:pt x="3" y="108"/>
                  </a:lnTo>
                  <a:lnTo>
                    <a:pt x="3" y="107"/>
                  </a:lnTo>
                  <a:lnTo>
                    <a:pt x="3" y="107"/>
                  </a:lnTo>
                  <a:lnTo>
                    <a:pt x="2" y="107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5"/>
                  </a:lnTo>
                  <a:lnTo>
                    <a:pt x="0" y="104"/>
                  </a:lnTo>
                  <a:lnTo>
                    <a:pt x="1" y="104"/>
                  </a:lnTo>
                  <a:lnTo>
                    <a:pt x="3" y="101"/>
                  </a:lnTo>
                  <a:lnTo>
                    <a:pt x="4" y="101"/>
                  </a:lnTo>
                  <a:lnTo>
                    <a:pt x="4" y="101"/>
                  </a:lnTo>
                  <a:lnTo>
                    <a:pt x="4" y="101"/>
                  </a:lnTo>
                  <a:lnTo>
                    <a:pt x="4" y="101"/>
                  </a:lnTo>
                  <a:lnTo>
                    <a:pt x="5" y="101"/>
                  </a:lnTo>
                  <a:lnTo>
                    <a:pt x="6" y="99"/>
                  </a:lnTo>
                  <a:lnTo>
                    <a:pt x="7" y="97"/>
                  </a:lnTo>
                  <a:lnTo>
                    <a:pt x="9" y="97"/>
                  </a:lnTo>
                  <a:lnTo>
                    <a:pt x="11" y="94"/>
                  </a:lnTo>
                  <a:lnTo>
                    <a:pt x="11" y="93"/>
                  </a:lnTo>
                  <a:lnTo>
                    <a:pt x="13" y="90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5" y="90"/>
                  </a:lnTo>
                  <a:lnTo>
                    <a:pt x="17" y="89"/>
                  </a:lnTo>
                  <a:lnTo>
                    <a:pt x="20" y="89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1" y="83"/>
                  </a:lnTo>
                  <a:lnTo>
                    <a:pt x="31" y="81"/>
                  </a:lnTo>
                  <a:lnTo>
                    <a:pt x="31" y="81"/>
                  </a:lnTo>
                  <a:lnTo>
                    <a:pt x="30" y="81"/>
                  </a:lnTo>
                  <a:lnTo>
                    <a:pt x="30" y="81"/>
                  </a:lnTo>
                  <a:lnTo>
                    <a:pt x="31" y="80"/>
                  </a:lnTo>
                  <a:lnTo>
                    <a:pt x="33" y="79"/>
                  </a:lnTo>
                  <a:lnTo>
                    <a:pt x="33" y="79"/>
                  </a:lnTo>
                  <a:lnTo>
                    <a:pt x="33" y="79"/>
                  </a:lnTo>
                  <a:lnTo>
                    <a:pt x="33" y="79"/>
                  </a:lnTo>
                  <a:lnTo>
                    <a:pt x="33" y="79"/>
                  </a:lnTo>
                  <a:lnTo>
                    <a:pt x="34" y="79"/>
                  </a:lnTo>
                  <a:lnTo>
                    <a:pt x="34" y="79"/>
                  </a:lnTo>
                  <a:lnTo>
                    <a:pt x="35" y="78"/>
                  </a:lnTo>
                  <a:lnTo>
                    <a:pt x="35" y="78"/>
                  </a:lnTo>
                  <a:lnTo>
                    <a:pt x="36" y="76"/>
                  </a:lnTo>
                  <a:lnTo>
                    <a:pt x="37" y="75"/>
                  </a:lnTo>
                  <a:lnTo>
                    <a:pt x="37" y="73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68"/>
                  </a:lnTo>
                  <a:lnTo>
                    <a:pt x="36" y="68"/>
                  </a:lnTo>
                  <a:lnTo>
                    <a:pt x="36" y="68"/>
                  </a:lnTo>
                  <a:lnTo>
                    <a:pt x="36" y="68"/>
                  </a:lnTo>
                  <a:lnTo>
                    <a:pt x="36" y="68"/>
                  </a:lnTo>
                  <a:lnTo>
                    <a:pt x="36" y="68"/>
                  </a:lnTo>
                  <a:lnTo>
                    <a:pt x="36" y="67"/>
                  </a:lnTo>
                  <a:lnTo>
                    <a:pt x="36" y="67"/>
                  </a:lnTo>
                  <a:lnTo>
                    <a:pt x="37" y="67"/>
                  </a:lnTo>
                  <a:lnTo>
                    <a:pt x="38" y="65"/>
                  </a:lnTo>
                  <a:lnTo>
                    <a:pt x="38" y="64"/>
                  </a:lnTo>
                  <a:lnTo>
                    <a:pt x="39" y="61"/>
                  </a:lnTo>
                  <a:lnTo>
                    <a:pt x="40" y="59"/>
                  </a:lnTo>
                  <a:lnTo>
                    <a:pt x="41" y="57"/>
                  </a:lnTo>
                  <a:lnTo>
                    <a:pt x="39" y="58"/>
                  </a:lnTo>
                  <a:lnTo>
                    <a:pt x="38" y="58"/>
                  </a:lnTo>
                  <a:lnTo>
                    <a:pt x="37" y="60"/>
                  </a:lnTo>
                  <a:lnTo>
                    <a:pt x="36" y="60"/>
                  </a:lnTo>
                  <a:lnTo>
                    <a:pt x="36" y="60"/>
                  </a:lnTo>
                  <a:lnTo>
                    <a:pt x="32" y="60"/>
                  </a:lnTo>
                  <a:lnTo>
                    <a:pt x="32" y="57"/>
                  </a:lnTo>
                  <a:lnTo>
                    <a:pt x="30" y="53"/>
                  </a:lnTo>
                  <a:lnTo>
                    <a:pt x="28" y="50"/>
                  </a:lnTo>
                  <a:lnTo>
                    <a:pt x="27" y="50"/>
                  </a:lnTo>
                  <a:lnTo>
                    <a:pt x="27" y="49"/>
                  </a:lnTo>
                  <a:lnTo>
                    <a:pt x="26" y="48"/>
                  </a:lnTo>
                  <a:lnTo>
                    <a:pt x="26" y="46"/>
                  </a:lnTo>
                  <a:lnTo>
                    <a:pt x="25" y="46"/>
                  </a:lnTo>
                  <a:lnTo>
                    <a:pt x="25" y="45"/>
                  </a:lnTo>
                  <a:lnTo>
                    <a:pt x="24" y="36"/>
                  </a:lnTo>
                  <a:lnTo>
                    <a:pt x="23" y="27"/>
                  </a:lnTo>
                  <a:lnTo>
                    <a:pt x="24" y="27"/>
                  </a:lnTo>
                  <a:lnTo>
                    <a:pt x="25" y="27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8"/>
                  </a:lnTo>
                  <a:lnTo>
                    <a:pt x="37" y="18"/>
                  </a:lnTo>
                  <a:lnTo>
                    <a:pt x="37" y="18"/>
                  </a:lnTo>
                  <a:lnTo>
                    <a:pt x="37" y="18"/>
                  </a:lnTo>
                  <a:lnTo>
                    <a:pt x="36" y="17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4" y="17"/>
                  </a:lnTo>
                  <a:lnTo>
                    <a:pt x="34" y="17"/>
                  </a:lnTo>
                  <a:lnTo>
                    <a:pt x="34" y="17"/>
                  </a:lnTo>
                  <a:lnTo>
                    <a:pt x="34" y="17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2" y="17"/>
                  </a:lnTo>
                  <a:lnTo>
                    <a:pt x="28" y="14"/>
                  </a:lnTo>
                  <a:lnTo>
                    <a:pt x="24" y="12"/>
                  </a:lnTo>
                  <a:lnTo>
                    <a:pt x="22" y="11"/>
                  </a:lnTo>
                  <a:lnTo>
                    <a:pt x="19" y="9"/>
                  </a:lnTo>
                  <a:lnTo>
                    <a:pt x="12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4EED7">
                <a:alpha val="50000"/>
              </a:srgbClr>
            </a:solidFill>
            <a:ln w="7938" cap="sq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14" name="CasellaDiTesto 1013"/>
            <p:cNvSpPr txBox="1"/>
            <p:nvPr/>
          </p:nvSpPr>
          <p:spPr>
            <a:xfrm>
              <a:off x="1206530" y="2193815"/>
              <a:ext cx="888262" cy="2126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OLBIA - TEMPIO</a:t>
              </a:r>
              <a:endParaRPr lang="it-IT" sz="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5" name="CasellaDiTesto 1014"/>
            <p:cNvSpPr txBox="1"/>
            <p:nvPr/>
          </p:nvSpPr>
          <p:spPr>
            <a:xfrm>
              <a:off x="4830515" y="601818"/>
              <a:ext cx="847651" cy="265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PESCARA</a:t>
              </a:r>
              <a:endParaRPr lang="it-IT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6" name="CasellaDiTesto 1015"/>
            <p:cNvSpPr txBox="1"/>
            <p:nvPr/>
          </p:nvSpPr>
          <p:spPr>
            <a:xfrm>
              <a:off x="4703418" y="414462"/>
              <a:ext cx="51328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TERAMO</a:t>
              </a:r>
              <a:endParaRPr lang="it-IT" sz="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7" name="CasellaDiTesto 1016"/>
            <p:cNvSpPr txBox="1"/>
            <p:nvPr/>
          </p:nvSpPr>
          <p:spPr>
            <a:xfrm>
              <a:off x="4614395" y="1072752"/>
              <a:ext cx="607681" cy="2126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L’AQUILA</a:t>
              </a:r>
              <a:endParaRPr lang="it-IT" sz="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8" name="CasellaDiTesto 1017"/>
            <p:cNvSpPr txBox="1"/>
            <p:nvPr/>
          </p:nvSpPr>
          <p:spPr>
            <a:xfrm>
              <a:off x="5428010" y="1151835"/>
              <a:ext cx="842114" cy="2126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CAMPOBASSO</a:t>
              </a:r>
              <a:endParaRPr lang="it-IT" sz="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9" name="CasellaDiTesto 1018"/>
            <p:cNvSpPr txBox="1"/>
            <p:nvPr/>
          </p:nvSpPr>
          <p:spPr>
            <a:xfrm>
              <a:off x="5108134" y="1466407"/>
              <a:ext cx="567071" cy="2126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ISERNIA</a:t>
              </a:r>
              <a:endParaRPr lang="it-IT" sz="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0" name="CasellaDiTesto 1019"/>
            <p:cNvSpPr txBox="1"/>
            <p:nvPr/>
          </p:nvSpPr>
          <p:spPr>
            <a:xfrm>
              <a:off x="6097616" y="1425564"/>
              <a:ext cx="554149" cy="2126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FOGGIA</a:t>
              </a:r>
              <a:endParaRPr lang="it-IT" sz="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1" name="CasellaDiTesto 1020"/>
            <p:cNvSpPr txBox="1"/>
            <p:nvPr/>
          </p:nvSpPr>
          <p:spPr>
            <a:xfrm>
              <a:off x="5027174" y="1879967"/>
              <a:ext cx="54854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CASERTA</a:t>
              </a:r>
              <a:endParaRPr lang="it-IT" sz="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2" name="CasellaDiTesto 1021"/>
            <p:cNvSpPr txBox="1"/>
            <p:nvPr/>
          </p:nvSpPr>
          <p:spPr>
            <a:xfrm>
              <a:off x="5491622" y="1837263"/>
              <a:ext cx="759047" cy="2126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BENEVENTO</a:t>
              </a:r>
              <a:endParaRPr lang="it-IT" sz="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3" name="CasellaDiTesto 1022"/>
            <p:cNvSpPr txBox="1"/>
            <p:nvPr/>
          </p:nvSpPr>
          <p:spPr>
            <a:xfrm>
              <a:off x="5753862" y="2100414"/>
              <a:ext cx="646445" cy="2126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AVELLINO</a:t>
              </a:r>
              <a:endParaRPr lang="it-IT" sz="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4" name="CasellaDiTesto 1023"/>
            <p:cNvSpPr txBox="1"/>
            <p:nvPr/>
          </p:nvSpPr>
          <p:spPr>
            <a:xfrm>
              <a:off x="7793303" y="2221948"/>
              <a:ext cx="68480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BRINDISI</a:t>
              </a:r>
              <a:endParaRPr lang="it-IT" sz="9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5" name="CasellaDiTesto 1024"/>
            <p:cNvSpPr txBox="1"/>
            <p:nvPr/>
          </p:nvSpPr>
          <p:spPr>
            <a:xfrm>
              <a:off x="6291876" y="2252638"/>
              <a:ext cx="629832" cy="2126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POTENZA</a:t>
              </a:r>
              <a:endParaRPr lang="it-IT" sz="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6" name="CasellaDiTesto 1025"/>
            <p:cNvSpPr txBox="1"/>
            <p:nvPr/>
          </p:nvSpPr>
          <p:spPr>
            <a:xfrm>
              <a:off x="5153076" y="2189143"/>
              <a:ext cx="699977" cy="265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NAPOLI</a:t>
              </a:r>
              <a:endParaRPr lang="it-IT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7" name="CasellaDiTesto 1026"/>
            <p:cNvSpPr txBox="1"/>
            <p:nvPr/>
          </p:nvSpPr>
          <p:spPr>
            <a:xfrm>
              <a:off x="6794280" y="1677595"/>
              <a:ext cx="1331286" cy="2126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BARLETTA-ANDRIA-TRANI</a:t>
              </a:r>
            </a:p>
          </p:txBody>
        </p:sp>
        <p:sp>
          <p:nvSpPr>
            <p:cNvPr id="1028" name="CasellaDiTesto 1027"/>
            <p:cNvSpPr txBox="1"/>
            <p:nvPr/>
          </p:nvSpPr>
          <p:spPr>
            <a:xfrm>
              <a:off x="6998274" y="1927125"/>
              <a:ext cx="522767" cy="265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BARI</a:t>
              </a:r>
              <a:endParaRPr lang="it-IT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9" name="CasellaDiTesto 1028"/>
            <p:cNvSpPr txBox="1"/>
            <p:nvPr/>
          </p:nvSpPr>
          <p:spPr>
            <a:xfrm>
              <a:off x="6031384" y="2733428"/>
              <a:ext cx="55335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SALERNO</a:t>
              </a:r>
              <a:endParaRPr lang="it-IT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0" name="CasellaDiTesto 1029"/>
            <p:cNvSpPr txBox="1"/>
            <p:nvPr/>
          </p:nvSpPr>
          <p:spPr>
            <a:xfrm>
              <a:off x="7279470" y="2336890"/>
              <a:ext cx="847651" cy="265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TARANTO</a:t>
              </a:r>
              <a:endParaRPr lang="it-IT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1" name="CasellaDiTesto 1030"/>
            <p:cNvSpPr txBox="1"/>
            <p:nvPr/>
          </p:nvSpPr>
          <p:spPr>
            <a:xfrm>
              <a:off x="8236805" y="2612092"/>
              <a:ext cx="655675" cy="265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LECCE</a:t>
              </a:r>
              <a:endParaRPr lang="it-IT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2" name="CasellaDiTesto 1031"/>
            <p:cNvSpPr txBox="1"/>
            <p:nvPr/>
          </p:nvSpPr>
          <p:spPr>
            <a:xfrm>
              <a:off x="6879509" y="2515699"/>
              <a:ext cx="581838" cy="2126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MATERA</a:t>
              </a:r>
              <a:endParaRPr lang="it-IT" sz="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3" name="CasellaDiTesto 1032"/>
            <p:cNvSpPr txBox="1"/>
            <p:nvPr/>
          </p:nvSpPr>
          <p:spPr>
            <a:xfrm>
              <a:off x="6715715" y="3276636"/>
              <a:ext cx="640908" cy="2126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COSENZA</a:t>
              </a:r>
              <a:endParaRPr lang="it-IT" sz="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4" name="CasellaDiTesto 1033"/>
            <p:cNvSpPr txBox="1"/>
            <p:nvPr/>
          </p:nvSpPr>
          <p:spPr>
            <a:xfrm>
              <a:off x="7413650" y="3830626"/>
              <a:ext cx="655675" cy="2126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CROTONE</a:t>
              </a:r>
              <a:endParaRPr lang="it-IT" sz="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5" name="CasellaDiTesto 1034"/>
            <p:cNvSpPr txBox="1"/>
            <p:nvPr/>
          </p:nvSpPr>
          <p:spPr>
            <a:xfrm>
              <a:off x="7182231" y="4154026"/>
              <a:ext cx="759047" cy="2126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CATANZARO</a:t>
              </a:r>
              <a:endParaRPr lang="it-IT" sz="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6" name="CasellaDiTesto 1035"/>
            <p:cNvSpPr txBox="1"/>
            <p:nvPr/>
          </p:nvSpPr>
          <p:spPr>
            <a:xfrm>
              <a:off x="6524696" y="4382823"/>
              <a:ext cx="76014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VIBO VALENTIA</a:t>
              </a:r>
              <a:endParaRPr lang="it-IT" sz="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7" name="CasellaDiTesto 1036"/>
            <p:cNvSpPr txBox="1"/>
            <p:nvPr/>
          </p:nvSpPr>
          <p:spPr>
            <a:xfrm>
              <a:off x="6755588" y="4772490"/>
              <a:ext cx="1028552" cy="2126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REGGIO CALABRIA</a:t>
              </a:r>
              <a:endParaRPr lang="it-IT" sz="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8" name="CasellaDiTesto 1037"/>
            <p:cNvSpPr txBox="1"/>
            <p:nvPr/>
          </p:nvSpPr>
          <p:spPr>
            <a:xfrm>
              <a:off x="6071544" y="5042545"/>
              <a:ext cx="611373" cy="2126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MESSINA</a:t>
              </a:r>
              <a:endParaRPr lang="it-IT" sz="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9" name="CasellaDiTesto 1038"/>
            <p:cNvSpPr txBox="1"/>
            <p:nvPr/>
          </p:nvSpPr>
          <p:spPr>
            <a:xfrm>
              <a:off x="6059353" y="5522307"/>
              <a:ext cx="596605" cy="2126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CATANIA</a:t>
              </a:r>
              <a:endParaRPr lang="it-IT" sz="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0" name="CasellaDiTesto 1039"/>
            <p:cNvSpPr txBox="1"/>
            <p:nvPr/>
          </p:nvSpPr>
          <p:spPr>
            <a:xfrm>
              <a:off x="5555801" y="5522742"/>
              <a:ext cx="460006" cy="2126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ENNA</a:t>
              </a:r>
              <a:endParaRPr lang="it-IT" sz="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1" name="CasellaDiTesto 1040"/>
            <p:cNvSpPr txBox="1"/>
            <p:nvPr/>
          </p:nvSpPr>
          <p:spPr>
            <a:xfrm>
              <a:off x="5258452" y="5988084"/>
              <a:ext cx="930719" cy="2126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CALTANISSETTA</a:t>
              </a:r>
              <a:endParaRPr lang="it-IT" sz="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2" name="CasellaDiTesto 1041"/>
            <p:cNvSpPr txBox="1"/>
            <p:nvPr/>
          </p:nvSpPr>
          <p:spPr>
            <a:xfrm>
              <a:off x="6130233" y="5988522"/>
              <a:ext cx="666751" cy="2126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SIRACUSA</a:t>
              </a:r>
              <a:endParaRPr lang="it-IT" sz="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3" name="CasellaDiTesto 1042"/>
            <p:cNvSpPr txBox="1"/>
            <p:nvPr/>
          </p:nvSpPr>
          <p:spPr>
            <a:xfrm>
              <a:off x="5663926" y="6191172"/>
              <a:ext cx="587376" cy="2126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RAGUSA</a:t>
              </a:r>
              <a:endParaRPr lang="it-IT" sz="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4" name="CasellaDiTesto 1043"/>
            <p:cNvSpPr txBox="1"/>
            <p:nvPr/>
          </p:nvSpPr>
          <p:spPr>
            <a:xfrm>
              <a:off x="4703189" y="5273413"/>
              <a:ext cx="862419" cy="265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PALERMO</a:t>
              </a:r>
              <a:endParaRPr lang="it-IT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5" name="CasellaDiTesto 1044"/>
            <p:cNvSpPr txBox="1"/>
            <p:nvPr/>
          </p:nvSpPr>
          <p:spPr>
            <a:xfrm>
              <a:off x="3887050" y="5361155"/>
              <a:ext cx="788582" cy="265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TRAPANI</a:t>
              </a:r>
              <a:endParaRPr lang="it-IT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6" name="CasellaDiTesto 1045"/>
            <p:cNvSpPr txBox="1"/>
            <p:nvPr/>
          </p:nvSpPr>
          <p:spPr>
            <a:xfrm>
              <a:off x="4527536" y="5719326"/>
              <a:ext cx="1010093" cy="265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AGRIGENTO</a:t>
              </a:r>
              <a:endParaRPr lang="it-IT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7" name="CasellaDiTesto 1046"/>
            <p:cNvSpPr txBox="1"/>
            <p:nvPr/>
          </p:nvSpPr>
          <p:spPr>
            <a:xfrm>
              <a:off x="1304807" y="3809017"/>
              <a:ext cx="626140" cy="2126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CAGLIARI</a:t>
              </a:r>
              <a:endParaRPr lang="it-IT" sz="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8" name="CasellaDiTesto 1047"/>
            <p:cNvSpPr txBox="1"/>
            <p:nvPr/>
          </p:nvSpPr>
          <p:spPr>
            <a:xfrm>
              <a:off x="465796" y="4023048"/>
              <a:ext cx="1107928" cy="2126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CARBONIA-IGLESIAS</a:t>
              </a:r>
              <a:endParaRPr lang="it-IT" sz="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9" name="CasellaDiTesto 1048"/>
            <p:cNvSpPr txBox="1"/>
            <p:nvPr/>
          </p:nvSpPr>
          <p:spPr>
            <a:xfrm>
              <a:off x="294309" y="3683118"/>
              <a:ext cx="1063626" cy="2126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MEDIO CAMPIDANO</a:t>
              </a:r>
              <a:endParaRPr lang="it-IT" sz="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0" name="CasellaDiTesto 1049"/>
            <p:cNvSpPr txBox="1"/>
            <p:nvPr/>
          </p:nvSpPr>
          <p:spPr>
            <a:xfrm>
              <a:off x="632058" y="3269557"/>
              <a:ext cx="674134" cy="2126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ORISTANO</a:t>
              </a:r>
              <a:endParaRPr lang="it-IT" sz="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1" name="CasellaDiTesto 1050"/>
            <p:cNvSpPr txBox="1"/>
            <p:nvPr/>
          </p:nvSpPr>
          <p:spPr>
            <a:xfrm>
              <a:off x="1513329" y="3329895"/>
              <a:ext cx="718437" cy="2126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OGLIASTRA</a:t>
              </a:r>
              <a:endParaRPr lang="it-IT" sz="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2" name="CasellaDiTesto 1051"/>
            <p:cNvSpPr txBox="1"/>
            <p:nvPr/>
          </p:nvSpPr>
          <p:spPr>
            <a:xfrm>
              <a:off x="784256" y="2548349"/>
              <a:ext cx="596605" cy="2126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SASSARI</a:t>
              </a:r>
              <a:endParaRPr lang="it-IT" sz="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3" name="CasellaDiTesto 1052"/>
            <p:cNvSpPr txBox="1"/>
            <p:nvPr/>
          </p:nvSpPr>
          <p:spPr>
            <a:xfrm>
              <a:off x="1374572" y="2937738"/>
              <a:ext cx="543073" cy="2126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NUORO</a:t>
              </a:r>
              <a:endParaRPr lang="it-IT" sz="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4" name="CasellaDiTesto 1053"/>
            <p:cNvSpPr txBox="1"/>
            <p:nvPr/>
          </p:nvSpPr>
          <p:spPr>
            <a:xfrm>
              <a:off x="5161258" y="939845"/>
              <a:ext cx="648291" cy="265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CHIETI</a:t>
              </a:r>
              <a:endParaRPr lang="it-IT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024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59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61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1520" y="116632"/>
            <a:ext cx="856895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r>
              <a:rPr lang="it-IT" sz="2400" b="1" dirty="0"/>
              <a:t>Il saldo commerciale con l'estero delle </a:t>
            </a:r>
            <a:r>
              <a:rPr lang="it-IT" sz="2400" b="1" dirty="0" smtClean="0"/>
              <a:t>“3 </a:t>
            </a:r>
            <a:r>
              <a:rPr lang="it-IT" sz="2400" b="1" dirty="0"/>
              <a:t>A” </a:t>
            </a:r>
            <a:endParaRPr lang="it-IT" sz="2400" dirty="0"/>
          </a:p>
          <a:p>
            <a:pPr algn="ctr"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r>
              <a:rPr lang="it-IT" sz="2400" b="1" dirty="0"/>
              <a:t>e</a:t>
            </a:r>
            <a:r>
              <a:rPr lang="it-IT" sz="2400" b="1" dirty="0" smtClean="0"/>
              <a:t> di VINI E SPUMANTI </a:t>
            </a:r>
          </a:p>
          <a:p>
            <a:pPr algn="ctr"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r>
              <a:rPr lang="it-IT" sz="2000" dirty="0" smtClean="0"/>
              <a:t>(miliardi </a:t>
            </a:r>
            <a:r>
              <a:rPr lang="it-IT" sz="2000" dirty="0"/>
              <a:t>di euro) </a:t>
            </a:r>
          </a:p>
          <a:p>
            <a:pPr algn="ctr"/>
            <a:r>
              <a:rPr lang="it-IT" sz="1400" i="1" dirty="0" smtClean="0"/>
              <a:t>Fonte</a:t>
            </a:r>
            <a:r>
              <a:rPr lang="it-IT" sz="1400" i="1" dirty="0"/>
              <a:t>: elaborazione Fondazione Edison su dati </a:t>
            </a:r>
            <a:r>
              <a:rPr lang="it-IT" sz="1400" i="1" dirty="0" smtClean="0"/>
              <a:t>Istat</a:t>
            </a:r>
            <a:endParaRPr lang="it-IT" sz="1400" i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12693"/>
            <a:ext cx="7900953" cy="515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28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07504" y="188640"/>
            <a:ext cx="8928992" cy="1323439"/>
          </a:xfr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t-IT" altLang="it-IT" sz="2400" b="1" cap="all" dirty="0" smtClean="0"/>
              <a:t>Il posizionamento mondiale </a:t>
            </a:r>
            <a:r>
              <a:rPr lang="it-IT" altLang="it-IT" sz="2400" b="1" cap="all" dirty="0" err="1" smtClean="0"/>
              <a:t>dell’italia</a:t>
            </a:r>
            <a:r>
              <a:rPr lang="it-IT" altLang="it-IT" sz="2400" b="1" cap="all" dirty="0" smtClean="0"/>
              <a:t> </a:t>
            </a:r>
            <a:br>
              <a:rPr lang="it-IT" altLang="it-IT" sz="2400" b="1" cap="all" dirty="0" smtClean="0"/>
            </a:br>
            <a:r>
              <a:rPr lang="it-IT" altLang="it-IT" sz="2400" b="1" cap="all" dirty="0" smtClean="0"/>
              <a:t>nel settore vini, ACETI E ALCOLICI</a:t>
            </a:r>
            <a:br>
              <a:rPr lang="it-IT" altLang="it-IT" sz="2400" b="1" cap="all" dirty="0" smtClean="0"/>
            </a:br>
            <a:r>
              <a:rPr lang="it-IT" altLang="it-IT" sz="1600" b="1" cap="all" dirty="0" smtClean="0"/>
              <a:t>indice </a:t>
            </a:r>
            <a:r>
              <a:rPr lang="it-IT" altLang="it-IT" sz="1600" b="1" cap="all" dirty="0" err="1" smtClean="0"/>
              <a:t>fortis</a:t>
            </a:r>
            <a:r>
              <a:rPr lang="it-IT" altLang="it-IT" sz="1600" b="1" cap="all" dirty="0" smtClean="0"/>
              <a:t> – </a:t>
            </a:r>
            <a:r>
              <a:rPr lang="it-IT" altLang="it-IT" sz="1600" b="1" cap="all" dirty="0" err="1" smtClean="0"/>
              <a:t>corradini</a:t>
            </a:r>
            <a:r>
              <a:rPr lang="it-IT" altLang="it-IT" sz="1600" b="1" cap="all" dirty="0" smtClean="0"/>
              <a:t>: anno 2015</a:t>
            </a:r>
            <a:br>
              <a:rPr lang="it-IT" altLang="it-IT" sz="1600" b="1" cap="all" dirty="0" smtClean="0"/>
            </a:br>
            <a:r>
              <a:rPr lang="it-IT" altLang="it-IT" sz="1600" dirty="0" smtClean="0"/>
              <a:t>(Bilancia commerciale in miliardi di dollari)</a:t>
            </a: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179512" y="6032321"/>
            <a:ext cx="47131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i="1" dirty="0">
                <a:latin typeface="Arial" charset="0"/>
              </a:rPr>
              <a:t>Fonte: elaborazione Fondazione Edison su dati </a:t>
            </a:r>
            <a:r>
              <a:rPr lang="it-IT" altLang="it-IT" sz="1200" i="1" dirty="0" smtClean="0">
                <a:latin typeface="Arial" charset="0"/>
              </a:rPr>
              <a:t>ITC - UN </a:t>
            </a:r>
            <a:r>
              <a:rPr lang="it-IT" altLang="it-IT" sz="1200" i="1" dirty="0">
                <a:latin typeface="Arial" charset="0"/>
              </a:rPr>
              <a:t>Comtrade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576352" y="1835532"/>
            <a:ext cx="1699504" cy="369332"/>
          </a:xfrm>
          <a:prstGeom prst="rect">
            <a:avLst/>
          </a:prstGeom>
          <a:solidFill>
            <a:srgbClr val="AF1E2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VINI SPUMANTI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684146" y="1792468"/>
            <a:ext cx="1984198" cy="369332"/>
          </a:xfrm>
          <a:prstGeom prst="rect">
            <a:avLst/>
          </a:prstGeom>
          <a:solidFill>
            <a:srgbClr val="AF1E2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VINI IN BOTTIGLIA</a:t>
            </a:r>
            <a:endParaRPr lang="it-IT" b="1" dirty="0">
              <a:solidFill>
                <a:schemeClr val="bg1"/>
              </a:solidFill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454650" y="2523748"/>
            <a:ext cx="3973334" cy="3353524"/>
            <a:chOff x="454650" y="2523748"/>
            <a:chExt cx="3973334" cy="3353524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650" y="3877272"/>
              <a:ext cx="3973334" cy="2000000"/>
            </a:xfrm>
            <a:prstGeom prst="rect">
              <a:avLst/>
            </a:prstGeom>
          </p:spPr>
        </p:pic>
        <p:sp>
          <p:nvSpPr>
            <p:cNvPr id="24" name="CasellaDiTesto 23"/>
            <p:cNvSpPr txBox="1"/>
            <p:nvPr/>
          </p:nvSpPr>
          <p:spPr>
            <a:xfrm>
              <a:off x="1910412" y="3131676"/>
              <a:ext cx="10342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 smtClean="0"/>
                <a:t>FRANCIA</a:t>
              </a:r>
            </a:p>
            <a:p>
              <a:pPr algn="ctr"/>
              <a:r>
                <a:rPr lang="it-IT" b="1" dirty="0" smtClean="0"/>
                <a:t>3,1</a:t>
              </a:r>
              <a:endParaRPr lang="it-IT" b="1" dirty="0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132" y="3035442"/>
              <a:ext cx="617220" cy="617220"/>
            </a:xfrm>
            <a:prstGeom prst="rect">
              <a:avLst/>
            </a:prstGeom>
          </p:spPr>
        </p:pic>
        <p:sp>
          <p:nvSpPr>
            <p:cNvPr id="27" name="CasellaDiTesto 26"/>
            <p:cNvSpPr txBox="1"/>
            <p:nvPr/>
          </p:nvSpPr>
          <p:spPr>
            <a:xfrm>
              <a:off x="873511" y="3602214"/>
              <a:ext cx="7788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 smtClean="0"/>
                <a:t>ITALIA</a:t>
              </a:r>
            </a:p>
            <a:p>
              <a:pPr algn="ctr"/>
              <a:r>
                <a:rPr lang="it-IT" b="1" dirty="0" smtClean="0"/>
                <a:t>0,9</a:t>
              </a:r>
              <a:endParaRPr lang="it-IT" b="1" dirty="0"/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3059445" y="3862789"/>
              <a:ext cx="977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 smtClean="0"/>
                <a:t>SPAGNA</a:t>
              </a:r>
            </a:p>
            <a:p>
              <a:pPr algn="ctr"/>
              <a:r>
                <a:rPr lang="it-IT" b="1" dirty="0" smtClean="0"/>
                <a:t>0,4 </a:t>
              </a:r>
              <a:endParaRPr lang="it-IT" b="1" dirty="0"/>
            </a:p>
          </p:txBody>
        </p:sp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7494" y="2523748"/>
              <a:ext cx="617220" cy="617220"/>
            </a:xfrm>
            <a:prstGeom prst="rect">
              <a:avLst/>
            </a:prstGeom>
          </p:spPr>
        </p:pic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4700" y="3243828"/>
              <a:ext cx="617220" cy="617220"/>
            </a:xfrm>
            <a:prstGeom prst="rect">
              <a:avLst/>
            </a:prstGeom>
          </p:spPr>
        </p:pic>
      </p:grpSp>
      <p:grpSp>
        <p:nvGrpSpPr>
          <p:cNvPr id="17" name="Gruppo 16"/>
          <p:cNvGrpSpPr/>
          <p:nvPr/>
        </p:nvGrpSpPr>
        <p:grpSpPr>
          <a:xfrm>
            <a:off x="4716016" y="2523748"/>
            <a:ext cx="3973334" cy="3353524"/>
            <a:chOff x="454650" y="2523748"/>
            <a:chExt cx="3973334" cy="3353524"/>
          </a:xfrm>
        </p:grpSpPr>
        <p:pic>
          <p:nvPicPr>
            <p:cNvPr id="18" name="Immagin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650" y="3877272"/>
              <a:ext cx="3973334" cy="2000000"/>
            </a:xfrm>
            <a:prstGeom prst="rect">
              <a:avLst/>
            </a:prstGeom>
          </p:spPr>
        </p:pic>
        <p:sp>
          <p:nvSpPr>
            <p:cNvPr id="19" name="CasellaDiTesto 18"/>
            <p:cNvSpPr txBox="1"/>
            <p:nvPr/>
          </p:nvSpPr>
          <p:spPr>
            <a:xfrm>
              <a:off x="1910412" y="3131676"/>
              <a:ext cx="10342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 smtClean="0"/>
                <a:t>FRANCIA</a:t>
              </a:r>
            </a:p>
            <a:p>
              <a:pPr algn="ctr"/>
              <a:r>
                <a:rPr lang="it-IT" b="1" dirty="0" smtClean="0"/>
                <a:t>5,1 </a:t>
              </a:r>
              <a:endParaRPr lang="it-IT" b="1" dirty="0"/>
            </a:p>
          </p:txBody>
        </p:sp>
        <p:pic>
          <p:nvPicPr>
            <p:cNvPr id="22" name="Immagin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132" y="3035442"/>
              <a:ext cx="617220" cy="617220"/>
            </a:xfrm>
            <a:prstGeom prst="rect">
              <a:avLst/>
            </a:prstGeom>
          </p:spPr>
        </p:pic>
        <p:sp>
          <p:nvSpPr>
            <p:cNvPr id="23" name="CasellaDiTesto 22"/>
            <p:cNvSpPr txBox="1"/>
            <p:nvPr/>
          </p:nvSpPr>
          <p:spPr>
            <a:xfrm>
              <a:off x="873511" y="3602214"/>
              <a:ext cx="7788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 smtClean="0"/>
                <a:t>ITALIA</a:t>
              </a:r>
            </a:p>
            <a:p>
              <a:pPr algn="ctr"/>
              <a:r>
                <a:rPr lang="it-IT" b="1" dirty="0" smtClean="0"/>
                <a:t>4,4</a:t>
              </a:r>
              <a:endParaRPr lang="it-IT" b="1" dirty="0"/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3059445" y="3862789"/>
              <a:ext cx="977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 smtClean="0"/>
                <a:t>SPAGNA</a:t>
              </a:r>
            </a:p>
            <a:p>
              <a:pPr algn="ctr"/>
              <a:r>
                <a:rPr lang="it-IT" b="1" dirty="0" smtClean="0"/>
                <a:t>1,8 </a:t>
              </a:r>
              <a:endParaRPr lang="it-IT" b="1" dirty="0"/>
            </a:p>
          </p:txBody>
        </p:sp>
        <p:pic>
          <p:nvPicPr>
            <p:cNvPr id="28" name="Immagin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7494" y="2523748"/>
              <a:ext cx="617220" cy="617220"/>
            </a:xfrm>
            <a:prstGeom prst="rect">
              <a:avLst/>
            </a:prstGeom>
          </p:spPr>
        </p:pic>
        <p:pic>
          <p:nvPicPr>
            <p:cNvPr id="30" name="Immagine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4700" y="3243828"/>
              <a:ext cx="617220" cy="617220"/>
            </a:xfrm>
            <a:prstGeom prst="rect">
              <a:avLst/>
            </a:prstGeom>
          </p:spPr>
        </p:pic>
      </p:grpSp>
      <p:grpSp>
        <p:nvGrpSpPr>
          <p:cNvPr id="60" name="Gruppo 59"/>
          <p:cNvGrpSpPr>
            <a:grpSpLocks noChangeAspect="1"/>
          </p:cNvGrpSpPr>
          <p:nvPr/>
        </p:nvGrpSpPr>
        <p:grpSpPr>
          <a:xfrm>
            <a:off x="611560" y="170486"/>
            <a:ext cx="653419" cy="658831"/>
            <a:chOff x="2330120" y="1421132"/>
            <a:chExt cx="4483760" cy="4520902"/>
          </a:xfrm>
        </p:grpSpPr>
        <p:sp>
          <p:nvSpPr>
            <p:cNvPr id="61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30120" y="1421132"/>
              <a:ext cx="4483758" cy="4520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2" name="Freeform 5"/>
            <p:cNvSpPr>
              <a:spLocks/>
            </p:cNvSpPr>
            <p:nvPr/>
          </p:nvSpPr>
          <p:spPr bwMode="auto">
            <a:xfrm>
              <a:off x="2407061" y="1421132"/>
              <a:ext cx="4406819" cy="4433350"/>
            </a:xfrm>
            <a:custGeom>
              <a:avLst/>
              <a:gdLst>
                <a:gd name="T0" fmla="*/ 850 w 4985"/>
                <a:gd name="T1" fmla="*/ 706 h 5013"/>
                <a:gd name="T2" fmla="*/ 850 w 4985"/>
                <a:gd name="T3" fmla="*/ 418 h 5013"/>
                <a:gd name="T4" fmla="*/ 649 w 4985"/>
                <a:gd name="T5" fmla="*/ 576 h 5013"/>
                <a:gd name="T6" fmla="*/ 764 w 4985"/>
                <a:gd name="T7" fmla="*/ 1440 h 5013"/>
                <a:gd name="T8" fmla="*/ 375 w 4985"/>
                <a:gd name="T9" fmla="*/ 1527 h 5013"/>
                <a:gd name="T10" fmla="*/ 101 w 4985"/>
                <a:gd name="T11" fmla="*/ 1959 h 5013"/>
                <a:gd name="T12" fmla="*/ 101 w 4985"/>
                <a:gd name="T13" fmla="*/ 2449 h 5013"/>
                <a:gd name="T14" fmla="*/ 29 w 4985"/>
                <a:gd name="T15" fmla="*/ 2938 h 5013"/>
                <a:gd name="T16" fmla="*/ 317 w 4985"/>
                <a:gd name="T17" fmla="*/ 3342 h 5013"/>
                <a:gd name="T18" fmla="*/ 375 w 4985"/>
                <a:gd name="T19" fmla="*/ 3543 h 5013"/>
                <a:gd name="T20" fmla="*/ 245 w 4985"/>
                <a:gd name="T21" fmla="*/ 3903 h 5013"/>
                <a:gd name="T22" fmla="*/ 433 w 4985"/>
                <a:gd name="T23" fmla="*/ 4379 h 5013"/>
                <a:gd name="T24" fmla="*/ 908 w 4985"/>
                <a:gd name="T25" fmla="*/ 4595 h 5013"/>
                <a:gd name="T26" fmla="*/ 1340 w 4985"/>
                <a:gd name="T27" fmla="*/ 4408 h 5013"/>
                <a:gd name="T28" fmla="*/ 1614 w 4985"/>
                <a:gd name="T29" fmla="*/ 4192 h 5013"/>
                <a:gd name="T30" fmla="*/ 1686 w 4985"/>
                <a:gd name="T31" fmla="*/ 4336 h 5013"/>
                <a:gd name="T32" fmla="*/ 1960 w 4985"/>
                <a:gd name="T33" fmla="*/ 4696 h 5013"/>
                <a:gd name="T34" fmla="*/ 2507 w 4985"/>
                <a:gd name="T35" fmla="*/ 4768 h 5013"/>
                <a:gd name="T36" fmla="*/ 2796 w 4985"/>
                <a:gd name="T37" fmla="*/ 4840 h 5013"/>
                <a:gd name="T38" fmla="*/ 3185 w 4985"/>
                <a:gd name="T39" fmla="*/ 5013 h 5013"/>
                <a:gd name="T40" fmla="*/ 3660 w 4985"/>
                <a:gd name="T41" fmla="*/ 4782 h 5013"/>
                <a:gd name="T42" fmla="*/ 3919 w 4985"/>
                <a:gd name="T43" fmla="*/ 4926 h 5013"/>
                <a:gd name="T44" fmla="*/ 4352 w 4985"/>
                <a:gd name="T45" fmla="*/ 4825 h 5013"/>
                <a:gd name="T46" fmla="*/ 4496 w 4985"/>
                <a:gd name="T47" fmla="*/ 4653 h 5013"/>
                <a:gd name="T48" fmla="*/ 4553 w 4985"/>
                <a:gd name="T49" fmla="*/ 4307 h 5013"/>
                <a:gd name="T50" fmla="*/ 4539 w 4985"/>
                <a:gd name="T51" fmla="*/ 4134 h 5013"/>
                <a:gd name="T52" fmla="*/ 4813 w 4985"/>
                <a:gd name="T53" fmla="*/ 3990 h 5013"/>
                <a:gd name="T54" fmla="*/ 4985 w 4985"/>
                <a:gd name="T55" fmla="*/ 3630 h 5013"/>
                <a:gd name="T56" fmla="*/ 4928 w 4985"/>
                <a:gd name="T57" fmla="*/ 3313 h 5013"/>
                <a:gd name="T58" fmla="*/ 4726 w 4985"/>
                <a:gd name="T59" fmla="*/ 3025 h 5013"/>
                <a:gd name="T60" fmla="*/ 4697 w 4985"/>
                <a:gd name="T61" fmla="*/ 2852 h 5013"/>
                <a:gd name="T62" fmla="*/ 4668 w 4985"/>
                <a:gd name="T63" fmla="*/ 2247 h 5013"/>
                <a:gd name="T64" fmla="*/ 4539 w 4985"/>
                <a:gd name="T65" fmla="*/ 2060 h 5013"/>
                <a:gd name="T66" fmla="*/ 4352 w 4985"/>
                <a:gd name="T67" fmla="*/ 1945 h 5013"/>
                <a:gd name="T68" fmla="*/ 4467 w 4985"/>
                <a:gd name="T69" fmla="*/ 1700 h 5013"/>
                <a:gd name="T70" fmla="*/ 4366 w 4985"/>
                <a:gd name="T71" fmla="*/ 1239 h 5013"/>
                <a:gd name="T72" fmla="*/ 4092 w 4985"/>
                <a:gd name="T73" fmla="*/ 1008 h 5013"/>
                <a:gd name="T74" fmla="*/ 3818 w 4985"/>
                <a:gd name="T75" fmla="*/ 951 h 5013"/>
                <a:gd name="T76" fmla="*/ 3545 w 4985"/>
                <a:gd name="T77" fmla="*/ 965 h 5013"/>
                <a:gd name="T78" fmla="*/ 3329 w 4985"/>
                <a:gd name="T79" fmla="*/ 648 h 5013"/>
                <a:gd name="T80" fmla="*/ 3069 w 4985"/>
                <a:gd name="T81" fmla="*/ 504 h 5013"/>
                <a:gd name="T82" fmla="*/ 2752 w 4985"/>
                <a:gd name="T83" fmla="*/ 504 h 5013"/>
                <a:gd name="T84" fmla="*/ 2493 w 4985"/>
                <a:gd name="T85" fmla="*/ 663 h 5013"/>
                <a:gd name="T86" fmla="*/ 2306 w 4985"/>
                <a:gd name="T87" fmla="*/ 850 h 5013"/>
                <a:gd name="T88" fmla="*/ 2190 w 4985"/>
                <a:gd name="T89" fmla="*/ 807 h 5013"/>
                <a:gd name="T90" fmla="*/ 2406 w 4985"/>
                <a:gd name="T91" fmla="*/ 504 h 5013"/>
                <a:gd name="T92" fmla="*/ 2464 w 4985"/>
                <a:gd name="T93" fmla="*/ 375 h 5013"/>
                <a:gd name="T94" fmla="*/ 2291 w 4985"/>
                <a:gd name="T95" fmla="*/ 245 h 5013"/>
                <a:gd name="T96" fmla="*/ 2334 w 4985"/>
                <a:gd name="T97" fmla="*/ 101 h 5013"/>
                <a:gd name="T98" fmla="*/ 1960 w 4985"/>
                <a:gd name="T99" fmla="*/ 58 h 5013"/>
                <a:gd name="T100" fmla="*/ 1657 w 4985"/>
                <a:gd name="T101" fmla="*/ 259 h 5013"/>
                <a:gd name="T102" fmla="*/ 1571 w 4985"/>
                <a:gd name="T103" fmla="*/ 216 h 5013"/>
                <a:gd name="T104" fmla="*/ 1484 w 4985"/>
                <a:gd name="T105" fmla="*/ 202 h 5013"/>
                <a:gd name="T106" fmla="*/ 1182 w 4985"/>
                <a:gd name="T107" fmla="*/ 418 h 5013"/>
                <a:gd name="T108" fmla="*/ 908 w 4985"/>
                <a:gd name="T109" fmla="*/ 792 h 5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985" h="5013">
                  <a:moveTo>
                    <a:pt x="879" y="965"/>
                  </a:moveTo>
                  <a:lnTo>
                    <a:pt x="850" y="850"/>
                  </a:lnTo>
                  <a:lnTo>
                    <a:pt x="850" y="706"/>
                  </a:lnTo>
                  <a:lnTo>
                    <a:pt x="865" y="562"/>
                  </a:lnTo>
                  <a:lnTo>
                    <a:pt x="894" y="461"/>
                  </a:lnTo>
                  <a:lnTo>
                    <a:pt x="850" y="418"/>
                  </a:lnTo>
                  <a:lnTo>
                    <a:pt x="793" y="389"/>
                  </a:lnTo>
                  <a:lnTo>
                    <a:pt x="678" y="389"/>
                  </a:lnTo>
                  <a:lnTo>
                    <a:pt x="649" y="576"/>
                  </a:lnTo>
                  <a:lnTo>
                    <a:pt x="620" y="835"/>
                  </a:lnTo>
                  <a:lnTo>
                    <a:pt x="663" y="1152"/>
                  </a:lnTo>
                  <a:lnTo>
                    <a:pt x="764" y="1440"/>
                  </a:lnTo>
                  <a:lnTo>
                    <a:pt x="649" y="1426"/>
                  </a:lnTo>
                  <a:lnTo>
                    <a:pt x="505" y="1455"/>
                  </a:lnTo>
                  <a:lnTo>
                    <a:pt x="375" y="1527"/>
                  </a:lnTo>
                  <a:lnTo>
                    <a:pt x="231" y="1642"/>
                  </a:lnTo>
                  <a:lnTo>
                    <a:pt x="145" y="1786"/>
                  </a:lnTo>
                  <a:lnTo>
                    <a:pt x="101" y="1959"/>
                  </a:lnTo>
                  <a:lnTo>
                    <a:pt x="116" y="2132"/>
                  </a:lnTo>
                  <a:lnTo>
                    <a:pt x="202" y="2348"/>
                  </a:lnTo>
                  <a:lnTo>
                    <a:pt x="101" y="2449"/>
                  </a:lnTo>
                  <a:lnTo>
                    <a:pt x="29" y="2593"/>
                  </a:lnTo>
                  <a:lnTo>
                    <a:pt x="0" y="2766"/>
                  </a:lnTo>
                  <a:lnTo>
                    <a:pt x="29" y="2938"/>
                  </a:lnTo>
                  <a:lnTo>
                    <a:pt x="87" y="3097"/>
                  </a:lnTo>
                  <a:lnTo>
                    <a:pt x="173" y="3241"/>
                  </a:lnTo>
                  <a:lnTo>
                    <a:pt x="317" y="3342"/>
                  </a:lnTo>
                  <a:lnTo>
                    <a:pt x="505" y="3399"/>
                  </a:lnTo>
                  <a:lnTo>
                    <a:pt x="433" y="3457"/>
                  </a:lnTo>
                  <a:lnTo>
                    <a:pt x="375" y="3543"/>
                  </a:lnTo>
                  <a:lnTo>
                    <a:pt x="303" y="3644"/>
                  </a:lnTo>
                  <a:lnTo>
                    <a:pt x="260" y="3759"/>
                  </a:lnTo>
                  <a:lnTo>
                    <a:pt x="245" y="3903"/>
                  </a:lnTo>
                  <a:lnTo>
                    <a:pt x="274" y="4048"/>
                  </a:lnTo>
                  <a:lnTo>
                    <a:pt x="332" y="4220"/>
                  </a:lnTo>
                  <a:lnTo>
                    <a:pt x="433" y="4379"/>
                  </a:lnTo>
                  <a:lnTo>
                    <a:pt x="591" y="4508"/>
                  </a:lnTo>
                  <a:lnTo>
                    <a:pt x="735" y="4580"/>
                  </a:lnTo>
                  <a:lnTo>
                    <a:pt x="908" y="4595"/>
                  </a:lnTo>
                  <a:lnTo>
                    <a:pt x="1067" y="4580"/>
                  </a:lnTo>
                  <a:lnTo>
                    <a:pt x="1225" y="4508"/>
                  </a:lnTo>
                  <a:lnTo>
                    <a:pt x="1340" y="4408"/>
                  </a:lnTo>
                  <a:lnTo>
                    <a:pt x="1441" y="4292"/>
                  </a:lnTo>
                  <a:lnTo>
                    <a:pt x="1470" y="4163"/>
                  </a:lnTo>
                  <a:lnTo>
                    <a:pt x="1614" y="4192"/>
                  </a:lnTo>
                  <a:lnTo>
                    <a:pt x="1672" y="4206"/>
                  </a:lnTo>
                  <a:lnTo>
                    <a:pt x="1686" y="4206"/>
                  </a:lnTo>
                  <a:lnTo>
                    <a:pt x="1686" y="4336"/>
                  </a:lnTo>
                  <a:lnTo>
                    <a:pt x="1729" y="4465"/>
                  </a:lnTo>
                  <a:lnTo>
                    <a:pt x="1830" y="4595"/>
                  </a:lnTo>
                  <a:lnTo>
                    <a:pt x="1960" y="4696"/>
                  </a:lnTo>
                  <a:lnTo>
                    <a:pt x="2133" y="4782"/>
                  </a:lnTo>
                  <a:lnTo>
                    <a:pt x="2306" y="4811"/>
                  </a:lnTo>
                  <a:lnTo>
                    <a:pt x="2507" y="4768"/>
                  </a:lnTo>
                  <a:lnTo>
                    <a:pt x="2680" y="4638"/>
                  </a:lnTo>
                  <a:lnTo>
                    <a:pt x="2723" y="4739"/>
                  </a:lnTo>
                  <a:lnTo>
                    <a:pt x="2796" y="4840"/>
                  </a:lnTo>
                  <a:lnTo>
                    <a:pt x="2896" y="4926"/>
                  </a:lnTo>
                  <a:lnTo>
                    <a:pt x="3040" y="4984"/>
                  </a:lnTo>
                  <a:lnTo>
                    <a:pt x="3185" y="5013"/>
                  </a:lnTo>
                  <a:lnTo>
                    <a:pt x="3343" y="4984"/>
                  </a:lnTo>
                  <a:lnTo>
                    <a:pt x="3501" y="4912"/>
                  </a:lnTo>
                  <a:lnTo>
                    <a:pt x="3660" y="4782"/>
                  </a:lnTo>
                  <a:lnTo>
                    <a:pt x="3732" y="4854"/>
                  </a:lnTo>
                  <a:lnTo>
                    <a:pt x="3818" y="4897"/>
                  </a:lnTo>
                  <a:lnTo>
                    <a:pt x="3919" y="4926"/>
                  </a:lnTo>
                  <a:lnTo>
                    <a:pt x="4035" y="4926"/>
                  </a:lnTo>
                  <a:lnTo>
                    <a:pt x="4150" y="4912"/>
                  </a:lnTo>
                  <a:lnTo>
                    <a:pt x="4352" y="4825"/>
                  </a:lnTo>
                  <a:lnTo>
                    <a:pt x="4409" y="4782"/>
                  </a:lnTo>
                  <a:lnTo>
                    <a:pt x="4467" y="4725"/>
                  </a:lnTo>
                  <a:lnTo>
                    <a:pt x="4496" y="4653"/>
                  </a:lnTo>
                  <a:lnTo>
                    <a:pt x="4539" y="4580"/>
                  </a:lnTo>
                  <a:lnTo>
                    <a:pt x="4568" y="4408"/>
                  </a:lnTo>
                  <a:lnTo>
                    <a:pt x="4553" y="4307"/>
                  </a:lnTo>
                  <a:lnTo>
                    <a:pt x="4524" y="4220"/>
                  </a:lnTo>
                  <a:lnTo>
                    <a:pt x="4452" y="4120"/>
                  </a:lnTo>
                  <a:lnTo>
                    <a:pt x="4539" y="4134"/>
                  </a:lnTo>
                  <a:lnTo>
                    <a:pt x="4640" y="4105"/>
                  </a:lnTo>
                  <a:lnTo>
                    <a:pt x="4741" y="4062"/>
                  </a:lnTo>
                  <a:lnTo>
                    <a:pt x="4813" y="3990"/>
                  </a:lnTo>
                  <a:lnTo>
                    <a:pt x="4885" y="3889"/>
                  </a:lnTo>
                  <a:lnTo>
                    <a:pt x="4942" y="3774"/>
                  </a:lnTo>
                  <a:lnTo>
                    <a:pt x="4985" y="3630"/>
                  </a:lnTo>
                  <a:lnTo>
                    <a:pt x="4985" y="3500"/>
                  </a:lnTo>
                  <a:lnTo>
                    <a:pt x="4971" y="3399"/>
                  </a:lnTo>
                  <a:lnTo>
                    <a:pt x="4928" y="3313"/>
                  </a:lnTo>
                  <a:lnTo>
                    <a:pt x="4885" y="3212"/>
                  </a:lnTo>
                  <a:lnTo>
                    <a:pt x="4841" y="3140"/>
                  </a:lnTo>
                  <a:lnTo>
                    <a:pt x="4726" y="3025"/>
                  </a:lnTo>
                  <a:lnTo>
                    <a:pt x="4654" y="2996"/>
                  </a:lnTo>
                  <a:lnTo>
                    <a:pt x="4596" y="2982"/>
                  </a:lnTo>
                  <a:lnTo>
                    <a:pt x="4697" y="2852"/>
                  </a:lnTo>
                  <a:lnTo>
                    <a:pt x="4741" y="2650"/>
                  </a:lnTo>
                  <a:lnTo>
                    <a:pt x="4741" y="2434"/>
                  </a:lnTo>
                  <a:lnTo>
                    <a:pt x="4668" y="2247"/>
                  </a:lnTo>
                  <a:lnTo>
                    <a:pt x="4611" y="2175"/>
                  </a:lnTo>
                  <a:lnTo>
                    <a:pt x="4582" y="2117"/>
                  </a:lnTo>
                  <a:lnTo>
                    <a:pt x="4539" y="2060"/>
                  </a:lnTo>
                  <a:lnTo>
                    <a:pt x="4467" y="1988"/>
                  </a:lnTo>
                  <a:lnTo>
                    <a:pt x="4380" y="1959"/>
                  </a:lnTo>
                  <a:lnTo>
                    <a:pt x="4352" y="1945"/>
                  </a:lnTo>
                  <a:lnTo>
                    <a:pt x="4409" y="1873"/>
                  </a:lnTo>
                  <a:lnTo>
                    <a:pt x="4438" y="1801"/>
                  </a:lnTo>
                  <a:lnTo>
                    <a:pt x="4467" y="1700"/>
                  </a:lnTo>
                  <a:lnTo>
                    <a:pt x="4467" y="1469"/>
                  </a:lnTo>
                  <a:lnTo>
                    <a:pt x="4424" y="1354"/>
                  </a:lnTo>
                  <a:lnTo>
                    <a:pt x="4366" y="1239"/>
                  </a:lnTo>
                  <a:lnTo>
                    <a:pt x="4294" y="1152"/>
                  </a:lnTo>
                  <a:lnTo>
                    <a:pt x="4193" y="1066"/>
                  </a:lnTo>
                  <a:lnTo>
                    <a:pt x="4092" y="1008"/>
                  </a:lnTo>
                  <a:lnTo>
                    <a:pt x="4006" y="965"/>
                  </a:lnTo>
                  <a:lnTo>
                    <a:pt x="3919" y="951"/>
                  </a:lnTo>
                  <a:lnTo>
                    <a:pt x="3818" y="951"/>
                  </a:lnTo>
                  <a:lnTo>
                    <a:pt x="3746" y="965"/>
                  </a:lnTo>
                  <a:lnTo>
                    <a:pt x="3574" y="1051"/>
                  </a:lnTo>
                  <a:lnTo>
                    <a:pt x="3545" y="965"/>
                  </a:lnTo>
                  <a:lnTo>
                    <a:pt x="3458" y="792"/>
                  </a:lnTo>
                  <a:lnTo>
                    <a:pt x="3401" y="720"/>
                  </a:lnTo>
                  <a:lnTo>
                    <a:pt x="3329" y="648"/>
                  </a:lnTo>
                  <a:lnTo>
                    <a:pt x="3242" y="591"/>
                  </a:lnTo>
                  <a:lnTo>
                    <a:pt x="3170" y="533"/>
                  </a:lnTo>
                  <a:lnTo>
                    <a:pt x="3069" y="504"/>
                  </a:lnTo>
                  <a:lnTo>
                    <a:pt x="2954" y="490"/>
                  </a:lnTo>
                  <a:lnTo>
                    <a:pt x="2853" y="490"/>
                  </a:lnTo>
                  <a:lnTo>
                    <a:pt x="2752" y="504"/>
                  </a:lnTo>
                  <a:lnTo>
                    <a:pt x="2666" y="547"/>
                  </a:lnTo>
                  <a:lnTo>
                    <a:pt x="2565" y="605"/>
                  </a:lnTo>
                  <a:lnTo>
                    <a:pt x="2493" y="663"/>
                  </a:lnTo>
                  <a:lnTo>
                    <a:pt x="2421" y="763"/>
                  </a:lnTo>
                  <a:lnTo>
                    <a:pt x="2363" y="879"/>
                  </a:lnTo>
                  <a:lnTo>
                    <a:pt x="2306" y="850"/>
                  </a:lnTo>
                  <a:lnTo>
                    <a:pt x="2262" y="821"/>
                  </a:lnTo>
                  <a:lnTo>
                    <a:pt x="2219" y="821"/>
                  </a:lnTo>
                  <a:lnTo>
                    <a:pt x="2190" y="807"/>
                  </a:lnTo>
                  <a:lnTo>
                    <a:pt x="2234" y="763"/>
                  </a:lnTo>
                  <a:lnTo>
                    <a:pt x="2320" y="648"/>
                  </a:lnTo>
                  <a:lnTo>
                    <a:pt x="2406" y="504"/>
                  </a:lnTo>
                  <a:lnTo>
                    <a:pt x="2435" y="447"/>
                  </a:lnTo>
                  <a:lnTo>
                    <a:pt x="2450" y="403"/>
                  </a:lnTo>
                  <a:lnTo>
                    <a:pt x="2464" y="375"/>
                  </a:lnTo>
                  <a:lnTo>
                    <a:pt x="2406" y="317"/>
                  </a:lnTo>
                  <a:lnTo>
                    <a:pt x="2349" y="274"/>
                  </a:lnTo>
                  <a:lnTo>
                    <a:pt x="2291" y="245"/>
                  </a:lnTo>
                  <a:lnTo>
                    <a:pt x="2277" y="245"/>
                  </a:lnTo>
                  <a:lnTo>
                    <a:pt x="2320" y="173"/>
                  </a:lnTo>
                  <a:lnTo>
                    <a:pt x="2334" y="101"/>
                  </a:lnTo>
                  <a:lnTo>
                    <a:pt x="2334" y="0"/>
                  </a:lnTo>
                  <a:lnTo>
                    <a:pt x="2162" y="0"/>
                  </a:lnTo>
                  <a:lnTo>
                    <a:pt x="1960" y="58"/>
                  </a:lnTo>
                  <a:lnTo>
                    <a:pt x="1859" y="115"/>
                  </a:lnTo>
                  <a:lnTo>
                    <a:pt x="1744" y="187"/>
                  </a:lnTo>
                  <a:lnTo>
                    <a:pt x="1657" y="259"/>
                  </a:lnTo>
                  <a:lnTo>
                    <a:pt x="1585" y="331"/>
                  </a:lnTo>
                  <a:lnTo>
                    <a:pt x="1571" y="274"/>
                  </a:lnTo>
                  <a:lnTo>
                    <a:pt x="1571" y="216"/>
                  </a:lnTo>
                  <a:lnTo>
                    <a:pt x="1556" y="187"/>
                  </a:lnTo>
                  <a:lnTo>
                    <a:pt x="1556" y="158"/>
                  </a:lnTo>
                  <a:lnTo>
                    <a:pt x="1484" y="202"/>
                  </a:lnTo>
                  <a:lnTo>
                    <a:pt x="1398" y="259"/>
                  </a:lnTo>
                  <a:lnTo>
                    <a:pt x="1297" y="331"/>
                  </a:lnTo>
                  <a:lnTo>
                    <a:pt x="1182" y="418"/>
                  </a:lnTo>
                  <a:lnTo>
                    <a:pt x="1081" y="533"/>
                  </a:lnTo>
                  <a:lnTo>
                    <a:pt x="995" y="648"/>
                  </a:lnTo>
                  <a:lnTo>
                    <a:pt x="908" y="792"/>
                  </a:lnTo>
                  <a:lnTo>
                    <a:pt x="879" y="96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3" name="Freeform 6"/>
            <p:cNvSpPr>
              <a:spLocks/>
            </p:cNvSpPr>
            <p:nvPr/>
          </p:nvSpPr>
          <p:spPr bwMode="auto">
            <a:xfrm>
              <a:off x="2330120" y="1511338"/>
              <a:ext cx="4396206" cy="4430696"/>
            </a:xfrm>
            <a:custGeom>
              <a:avLst/>
              <a:gdLst>
                <a:gd name="T0" fmla="*/ 850 w 4971"/>
                <a:gd name="T1" fmla="*/ 706 h 5012"/>
                <a:gd name="T2" fmla="*/ 850 w 4971"/>
                <a:gd name="T3" fmla="*/ 418 h 5012"/>
                <a:gd name="T4" fmla="*/ 677 w 4971"/>
                <a:gd name="T5" fmla="*/ 403 h 5012"/>
                <a:gd name="T6" fmla="*/ 663 w 4971"/>
                <a:gd name="T7" fmla="*/ 1152 h 5012"/>
                <a:gd name="T8" fmla="*/ 504 w 4971"/>
                <a:gd name="T9" fmla="*/ 1455 h 5012"/>
                <a:gd name="T10" fmla="*/ 144 w 4971"/>
                <a:gd name="T11" fmla="*/ 1786 h 5012"/>
                <a:gd name="T12" fmla="*/ 202 w 4971"/>
                <a:gd name="T13" fmla="*/ 2348 h 5012"/>
                <a:gd name="T14" fmla="*/ 0 w 4971"/>
                <a:gd name="T15" fmla="*/ 2765 h 5012"/>
                <a:gd name="T16" fmla="*/ 187 w 4971"/>
                <a:gd name="T17" fmla="*/ 3241 h 5012"/>
                <a:gd name="T18" fmla="*/ 432 w 4971"/>
                <a:gd name="T19" fmla="*/ 3457 h 5012"/>
                <a:gd name="T20" fmla="*/ 259 w 4971"/>
                <a:gd name="T21" fmla="*/ 3774 h 5012"/>
                <a:gd name="T22" fmla="*/ 317 w 4971"/>
                <a:gd name="T23" fmla="*/ 4220 h 5012"/>
                <a:gd name="T24" fmla="*/ 735 w 4971"/>
                <a:gd name="T25" fmla="*/ 4595 h 5012"/>
                <a:gd name="T26" fmla="*/ 1210 w 4971"/>
                <a:gd name="T27" fmla="*/ 4523 h 5012"/>
                <a:gd name="T28" fmla="*/ 1470 w 4971"/>
                <a:gd name="T29" fmla="*/ 4163 h 5012"/>
                <a:gd name="T30" fmla="*/ 1671 w 4971"/>
                <a:gd name="T31" fmla="*/ 4206 h 5012"/>
                <a:gd name="T32" fmla="*/ 1729 w 4971"/>
                <a:gd name="T33" fmla="*/ 4465 h 5012"/>
                <a:gd name="T34" fmla="*/ 2118 w 4971"/>
                <a:gd name="T35" fmla="*/ 4796 h 5012"/>
                <a:gd name="T36" fmla="*/ 2694 w 4971"/>
                <a:gd name="T37" fmla="*/ 4652 h 5012"/>
                <a:gd name="T38" fmla="*/ 2896 w 4971"/>
                <a:gd name="T39" fmla="*/ 4926 h 5012"/>
                <a:gd name="T40" fmla="*/ 3343 w 4971"/>
                <a:gd name="T41" fmla="*/ 4998 h 5012"/>
                <a:gd name="T42" fmla="*/ 3717 w 4971"/>
                <a:gd name="T43" fmla="*/ 4868 h 5012"/>
                <a:gd name="T44" fmla="*/ 4034 w 4971"/>
                <a:gd name="T45" fmla="*/ 4926 h 5012"/>
                <a:gd name="T46" fmla="*/ 4337 w 4971"/>
                <a:gd name="T47" fmla="*/ 4825 h 5012"/>
                <a:gd name="T48" fmla="*/ 4495 w 4971"/>
                <a:gd name="T49" fmla="*/ 4652 h 5012"/>
                <a:gd name="T50" fmla="*/ 4567 w 4971"/>
                <a:gd name="T51" fmla="*/ 4407 h 5012"/>
                <a:gd name="T52" fmla="*/ 4452 w 4971"/>
                <a:gd name="T53" fmla="*/ 4134 h 5012"/>
                <a:gd name="T54" fmla="*/ 4726 w 4971"/>
                <a:gd name="T55" fmla="*/ 4062 h 5012"/>
                <a:gd name="T56" fmla="*/ 4942 w 4971"/>
                <a:gd name="T57" fmla="*/ 3774 h 5012"/>
                <a:gd name="T58" fmla="*/ 4956 w 4971"/>
                <a:gd name="T59" fmla="*/ 3399 h 5012"/>
                <a:gd name="T60" fmla="*/ 4783 w 4971"/>
                <a:gd name="T61" fmla="*/ 3082 h 5012"/>
                <a:gd name="T62" fmla="*/ 4582 w 4971"/>
                <a:gd name="T63" fmla="*/ 2981 h 5012"/>
                <a:gd name="T64" fmla="*/ 4726 w 4971"/>
                <a:gd name="T65" fmla="*/ 2434 h 5012"/>
                <a:gd name="T66" fmla="*/ 4567 w 4971"/>
                <a:gd name="T67" fmla="*/ 2117 h 5012"/>
                <a:gd name="T68" fmla="*/ 4452 w 4971"/>
                <a:gd name="T69" fmla="*/ 2002 h 5012"/>
                <a:gd name="T70" fmla="*/ 4351 w 4971"/>
                <a:gd name="T71" fmla="*/ 1959 h 5012"/>
                <a:gd name="T72" fmla="*/ 4466 w 4971"/>
                <a:gd name="T73" fmla="*/ 1700 h 5012"/>
                <a:gd name="T74" fmla="*/ 4423 w 4971"/>
                <a:gd name="T75" fmla="*/ 1354 h 5012"/>
                <a:gd name="T76" fmla="*/ 4178 w 4971"/>
                <a:gd name="T77" fmla="*/ 1066 h 5012"/>
                <a:gd name="T78" fmla="*/ 3904 w 4971"/>
                <a:gd name="T79" fmla="*/ 950 h 5012"/>
                <a:gd name="T80" fmla="*/ 3660 w 4971"/>
                <a:gd name="T81" fmla="*/ 1008 h 5012"/>
                <a:gd name="T82" fmla="*/ 3501 w 4971"/>
                <a:gd name="T83" fmla="*/ 893 h 5012"/>
                <a:gd name="T84" fmla="*/ 3242 w 4971"/>
                <a:gd name="T85" fmla="*/ 590 h 5012"/>
                <a:gd name="T86" fmla="*/ 2853 w 4971"/>
                <a:gd name="T87" fmla="*/ 504 h 5012"/>
                <a:gd name="T88" fmla="*/ 2565 w 4971"/>
                <a:gd name="T89" fmla="*/ 605 h 5012"/>
                <a:gd name="T90" fmla="*/ 2363 w 4971"/>
                <a:gd name="T91" fmla="*/ 878 h 5012"/>
                <a:gd name="T92" fmla="*/ 2219 w 4971"/>
                <a:gd name="T93" fmla="*/ 821 h 5012"/>
                <a:gd name="T94" fmla="*/ 2320 w 4971"/>
                <a:gd name="T95" fmla="*/ 662 h 5012"/>
                <a:gd name="T96" fmla="*/ 2449 w 4971"/>
                <a:gd name="T97" fmla="*/ 403 h 5012"/>
                <a:gd name="T98" fmla="*/ 2305 w 4971"/>
                <a:gd name="T99" fmla="*/ 259 h 5012"/>
                <a:gd name="T100" fmla="*/ 2334 w 4971"/>
                <a:gd name="T101" fmla="*/ 101 h 5012"/>
                <a:gd name="T102" fmla="*/ 2060 w 4971"/>
                <a:gd name="T103" fmla="*/ 29 h 5012"/>
                <a:gd name="T104" fmla="*/ 1585 w 4971"/>
                <a:gd name="T105" fmla="*/ 346 h 5012"/>
                <a:gd name="T106" fmla="*/ 1542 w 4971"/>
                <a:gd name="T107" fmla="*/ 187 h 5012"/>
                <a:gd name="T108" fmla="*/ 1383 w 4971"/>
                <a:gd name="T109" fmla="*/ 274 h 5012"/>
                <a:gd name="T110" fmla="*/ 1081 w 4971"/>
                <a:gd name="T111" fmla="*/ 533 h 5012"/>
                <a:gd name="T112" fmla="*/ 879 w 4971"/>
                <a:gd name="T113" fmla="*/ 979 h 5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971" h="5012">
                  <a:moveTo>
                    <a:pt x="879" y="979"/>
                  </a:moveTo>
                  <a:lnTo>
                    <a:pt x="850" y="850"/>
                  </a:lnTo>
                  <a:lnTo>
                    <a:pt x="850" y="706"/>
                  </a:lnTo>
                  <a:lnTo>
                    <a:pt x="864" y="576"/>
                  </a:lnTo>
                  <a:lnTo>
                    <a:pt x="908" y="461"/>
                  </a:lnTo>
                  <a:lnTo>
                    <a:pt x="850" y="418"/>
                  </a:lnTo>
                  <a:lnTo>
                    <a:pt x="792" y="389"/>
                  </a:lnTo>
                  <a:lnTo>
                    <a:pt x="735" y="389"/>
                  </a:lnTo>
                  <a:lnTo>
                    <a:pt x="677" y="403"/>
                  </a:lnTo>
                  <a:lnTo>
                    <a:pt x="634" y="576"/>
                  </a:lnTo>
                  <a:lnTo>
                    <a:pt x="634" y="850"/>
                  </a:lnTo>
                  <a:lnTo>
                    <a:pt x="663" y="1152"/>
                  </a:lnTo>
                  <a:lnTo>
                    <a:pt x="764" y="1455"/>
                  </a:lnTo>
                  <a:lnTo>
                    <a:pt x="634" y="1426"/>
                  </a:lnTo>
                  <a:lnTo>
                    <a:pt x="504" y="1455"/>
                  </a:lnTo>
                  <a:lnTo>
                    <a:pt x="360" y="1527"/>
                  </a:lnTo>
                  <a:lnTo>
                    <a:pt x="231" y="1642"/>
                  </a:lnTo>
                  <a:lnTo>
                    <a:pt x="144" y="1786"/>
                  </a:lnTo>
                  <a:lnTo>
                    <a:pt x="86" y="1959"/>
                  </a:lnTo>
                  <a:lnTo>
                    <a:pt x="115" y="2146"/>
                  </a:lnTo>
                  <a:lnTo>
                    <a:pt x="202" y="2348"/>
                  </a:lnTo>
                  <a:lnTo>
                    <a:pt x="86" y="2449"/>
                  </a:lnTo>
                  <a:lnTo>
                    <a:pt x="29" y="2607"/>
                  </a:lnTo>
                  <a:lnTo>
                    <a:pt x="0" y="2765"/>
                  </a:lnTo>
                  <a:lnTo>
                    <a:pt x="14" y="2938"/>
                  </a:lnTo>
                  <a:lnTo>
                    <a:pt x="72" y="3111"/>
                  </a:lnTo>
                  <a:lnTo>
                    <a:pt x="187" y="3241"/>
                  </a:lnTo>
                  <a:lnTo>
                    <a:pt x="317" y="3342"/>
                  </a:lnTo>
                  <a:lnTo>
                    <a:pt x="519" y="3399"/>
                  </a:lnTo>
                  <a:lnTo>
                    <a:pt x="432" y="3457"/>
                  </a:lnTo>
                  <a:lnTo>
                    <a:pt x="360" y="3543"/>
                  </a:lnTo>
                  <a:lnTo>
                    <a:pt x="303" y="3644"/>
                  </a:lnTo>
                  <a:lnTo>
                    <a:pt x="259" y="3774"/>
                  </a:lnTo>
                  <a:lnTo>
                    <a:pt x="245" y="3903"/>
                  </a:lnTo>
                  <a:lnTo>
                    <a:pt x="259" y="4062"/>
                  </a:lnTo>
                  <a:lnTo>
                    <a:pt x="317" y="4220"/>
                  </a:lnTo>
                  <a:lnTo>
                    <a:pt x="432" y="4379"/>
                  </a:lnTo>
                  <a:lnTo>
                    <a:pt x="576" y="4523"/>
                  </a:lnTo>
                  <a:lnTo>
                    <a:pt x="735" y="4595"/>
                  </a:lnTo>
                  <a:lnTo>
                    <a:pt x="908" y="4609"/>
                  </a:lnTo>
                  <a:lnTo>
                    <a:pt x="1066" y="4580"/>
                  </a:lnTo>
                  <a:lnTo>
                    <a:pt x="1210" y="4523"/>
                  </a:lnTo>
                  <a:lnTo>
                    <a:pt x="1340" y="4422"/>
                  </a:lnTo>
                  <a:lnTo>
                    <a:pt x="1426" y="4292"/>
                  </a:lnTo>
                  <a:lnTo>
                    <a:pt x="1470" y="4163"/>
                  </a:lnTo>
                  <a:lnTo>
                    <a:pt x="1527" y="4191"/>
                  </a:lnTo>
                  <a:lnTo>
                    <a:pt x="1599" y="4191"/>
                  </a:lnTo>
                  <a:lnTo>
                    <a:pt x="1671" y="4206"/>
                  </a:lnTo>
                  <a:lnTo>
                    <a:pt x="1700" y="4206"/>
                  </a:lnTo>
                  <a:lnTo>
                    <a:pt x="1686" y="4335"/>
                  </a:lnTo>
                  <a:lnTo>
                    <a:pt x="1729" y="4465"/>
                  </a:lnTo>
                  <a:lnTo>
                    <a:pt x="1830" y="4595"/>
                  </a:lnTo>
                  <a:lnTo>
                    <a:pt x="1959" y="4710"/>
                  </a:lnTo>
                  <a:lnTo>
                    <a:pt x="2118" y="4796"/>
                  </a:lnTo>
                  <a:lnTo>
                    <a:pt x="2305" y="4811"/>
                  </a:lnTo>
                  <a:lnTo>
                    <a:pt x="2492" y="4768"/>
                  </a:lnTo>
                  <a:lnTo>
                    <a:pt x="2694" y="4652"/>
                  </a:lnTo>
                  <a:lnTo>
                    <a:pt x="2723" y="4753"/>
                  </a:lnTo>
                  <a:lnTo>
                    <a:pt x="2795" y="4854"/>
                  </a:lnTo>
                  <a:lnTo>
                    <a:pt x="2896" y="4926"/>
                  </a:lnTo>
                  <a:lnTo>
                    <a:pt x="3040" y="4984"/>
                  </a:lnTo>
                  <a:lnTo>
                    <a:pt x="3184" y="5012"/>
                  </a:lnTo>
                  <a:lnTo>
                    <a:pt x="3343" y="4998"/>
                  </a:lnTo>
                  <a:lnTo>
                    <a:pt x="3501" y="4926"/>
                  </a:lnTo>
                  <a:lnTo>
                    <a:pt x="3660" y="4782"/>
                  </a:lnTo>
                  <a:lnTo>
                    <a:pt x="3717" y="4868"/>
                  </a:lnTo>
                  <a:lnTo>
                    <a:pt x="3818" y="4912"/>
                  </a:lnTo>
                  <a:lnTo>
                    <a:pt x="3919" y="4926"/>
                  </a:lnTo>
                  <a:lnTo>
                    <a:pt x="4034" y="4926"/>
                  </a:lnTo>
                  <a:lnTo>
                    <a:pt x="4149" y="4912"/>
                  </a:lnTo>
                  <a:lnTo>
                    <a:pt x="4250" y="4883"/>
                  </a:lnTo>
                  <a:lnTo>
                    <a:pt x="4337" y="4825"/>
                  </a:lnTo>
                  <a:lnTo>
                    <a:pt x="4409" y="4782"/>
                  </a:lnTo>
                  <a:lnTo>
                    <a:pt x="4452" y="4724"/>
                  </a:lnTo>
                  <a:lnTo>
                    <a:pt x="4495" y="4652"/>
                  </a:lnTo>
                  <a:lnTo>
                    <a:pt x="4524" y="4580"/>
                  </a:lnTo>
                  <a:lnTo>
                    <a:pt x="4553" y="4494"/>
                  </a:lnTo>
                  <a:lnTo>
                    <a:pt x="4567" y="4407"/>
                  </a:lnTo>
                  <a:lnTo>
                    <a:pt x="4553" y="4321"/>
                  </a:lnTo>
                  <a:lnTo>
                    <a:pt x="4510" y="4235"/>
                  </a:lnTo>
                  <a:lnTo>
                    <a:pt x="4452" y="4134"/>
                  </a:lnTo>
                  <a:lnTo>
                    <a:pt x="4538" y="4134"/>
                  </a:lnTo>
                  <a:lnTo>
                    <a:pt x="4639" y="4119"/>
                  </a:lnTo>
                  <a:lnTo>
                    <a:pt x="4726" y="4062"/>
                  </a:lnTo>
                  <a:lnTo>
                    <a:pt x="4827" y="3990"/>
                  </a:lnTo>
                  <a:lnTo>
                    <a:pt x="4899" y="3889"/>
                  </a:lnTo>
                  <a:lnTo>
                    <a:pt x="4942" y="3774"/>
                  </a:lnTo>
                  <a:lnTo>
                    <a:pt x="4971" y="3644"/>
                  </a:lnTo>
                  <a:lnTo>
                    <a:pt x="4971" y="3500"/>
                  </a:lnTo>
                  <a:lnTo>
                    <a:pt x="4956" y="3399"/>
                  </a:lnTo>
                  <a:lnTo>
                    <a:pt x="4927" y="3298"/>
                  </a:lnTo>
                  <a:lnTo>
                    <a:pt x="4899" y="3226"/>
                  </a:lnTo>
                  <a:lnTo>
                    <a:pt x="4783" y="3082"/>
                  </a:lnTo>
                  <a:lnTo>
                    <a:pt x="4726" y="3039"/>
                  </a:lnTo>
                  <a:lnTo>
                    <a:pt x="4654" y="2996"/>
                  </a:lnTo>
                  <a:lnTo>
                    <a:pt x="4582" y="2981"/>
                  </a:lnTo>
                  <a:lnTo>
                    <a:pt x="4682" y="2866"/>
                  </a:lnTo>
                  <a:lnTo>
                    <a:pt x="4740" y="2665"/>
                  </a:lnTo>
                  <a:lnTo>
                    <a:pt x="4726" y="2434"/>
                  </a:lnTo>
                  <a:lnTo>
                    <a:pt x="4668" y="2247"/>
                  </a:lnTo>
                  <a:lnTo>
                    <a:pt x="4625" y="2189"/>
                  </a:lnTo>
                  <a:lnTo>
                    <a:pt x="4567" y="2117"/>
                  </a:lnTo>
                  <a:lnTo>
                    <a:pt x="4524" y="2074"/>
                  </a:lnTo>
                  <a:lnTo>
                    <a:pt x="4495" y="2031"/>
                  </a:lnTo>
                  <a:lnTo>
                    <a:pt x="4452" y="2002"/>
                  </a:lnTo>
                  <a:lnTo>
                    <a:pt x="4423" y="1973"/>
                  </a:lnTo>
                  <a:lnTo>
                    <a:pt x="4394" y="1959"/>
                  </a:lnTo>
                  <a:lnTo>
                    <a:pt x="4351" y="1959"/>
                  </a:lnTo>
                  <a:lnTo>
                    <a:pt x="4409" y="1887"/>
                  </a:lnTo>
                  <a:lnTo>
                    <a:pt x="4438" y="1800"/>
                  </a:lnTo>
                  <a:lnTo>
                    <a:pt x="4466" y="1700"/>
                  </a:lnTo>
                  <a:lnTo>
                    <a:pt x="4466" y="1584"/>
                  </a:lnTo>
                  <a:lnTo>
                    <a:pt x="4452" y="1469"/>
                  </a:lnTo>
                  <a:lnTo>
                    <a:pt x="4423" y="1354"/>
                  </a:lnTo>
                  <a:lnTo>
                    <a:pt x="4365" y="1253"/>
                  </a:lnTo>
                  <a:lnTo>
                    <a:pt x="4279" y="1152"/>
                  </a:lnTo>
                  <a:lnTo>
                    <a:pt x="4178" y="1066"/>
                  </a:lnTo>
                  <a:lnTo>
                    <a:pt x="4092" y="1008"/>
                  </a:lnTo>
                  <a:lnTo>
                    <a:pt x="4005" y="979"/>
                  </a:lnTo>
                  <a:lnTo>
                    <a:pt x="3904" y="950"/>
                  </a:lnTo>
                  <a:lnTo>
                    <a:pt x="3818" y="950"/>
                  </a:lnTo>
                  <a:lnTo>
                    <a:pt x="3732" y="979"/>
                  </a:lnTo>
                  <a:lnTo>
                    <a:pt x="3660" y="1008"/>
                  </a:lnTo>
                  <a:lnTo>
                    <a:pt x="3573" y="1066"/>
                  </a:lnTo>
                  <a:lnTo>
                    <a:pt x="3544" y="979"/>
                  </a:lnTo>
                  <a:lnTo>
                    <a:pt x="3501" y="893"/>
                  </a:lnTo>
                  <a:lnTo>
                    <a:pt x="3386" y="720"/>
                  </a:lnTo>
                  <a:lnTo>
                    <a:pt x="3328" y="648"/>
                  </a:lnTo>
                  <a:lnTo>
                    <a:pt x="3242" y="590"/>
                  </a:lnTo>
                  <a:lnTo>
                    <a:pt x="3155" y="547"/>
                  </a:lnTo>
                  <a:lnTo>
                    <a:pt x="3054" y="504"/>
                  </a:lnTo>
                  <a:lnTo>
                    <a:pt x="2853" y="504"/>
                  </a:lnTo>
                  <a:lnTo>
                    <a:pt x="2752" y="518"/>
                  </a:lnTo>
                  <a:lnTo>
                    <a:pt x="2651" y="547"/>
                  </a:lnTo>
                  <a:lnTo>
                    <a:pt x="2565" y="605"/>
                  </a:lnTo>
                  <a:lnTo>
                    <a:pt x="2492" y="677"/>
                  </a:lnTo>
                  <a:lnTo>
                    <a:pt x="2420" y="763"/>
                  </a:lnTo>
                  <a:lnTo>
                    <a:pt x="2363" y="878"/>
                  </a:lnTo>
                  <a:lnTo>
                    <a:pt x="2320" y="850"/>
                  </a:lnTo>
                  <a:lnTo>
                    <a:pt x="2262" y="835"/>
                  </a:lnTo>
                  <a:lnTo>
                    <a:pt x="2219" y="821"/>
                  </a:lnTo>
                  <a:lnTo>
                    <a:pt x="2204" y="806"/>
                  </a:lnTo>
                  <a:lnTo>
                    <a:pt x="2233" y="778"/>
                  </a:lnTo>
                  <a:lnTo>
                    <a:pt x="2320" y="662"/>
                  </a:lnTo>
                  <a:lnTo>
                    <a:pt x="2392" y="518"/>
                  </a:lnTo>
                  <a:lnTo>
                    <a:pt x="2435" y="461"/>
                  </a:lnTo>
                  <a:lnTo>
                    <a:pt x="2449" y="403"/>
                  </a:lnTo>
                  <a:lnTo>
                    <a:pt x="2464" y="374"/>
                  </a:lnTo>
                  <a:lnTo>
                    <a:pt x="2348" y="288"/>
                  </a:lnTo>
                  <a:lnTo>
                    <a:pt x="2305" y="259"/>
                  </a:lnTo>
                  <a:lnTo>
                    <a:pt x="2276" y="245"/>
                  </a:lnTo>
                  <a:lnTo>
                    <a:pt x="2320" y="173"/>
                  </a:lnTo>
                  <a:lnTo>
                    <a:pt x="2334" y="101"/>
                  </a:lnTo>
                  <a:lnTo>
                    <a:pt x="2334" y="14"/>
                  </a:lnTo>
                  <a:lnTo>
                    <a:pt x="2262" y="0"/>
                  </a:lnTo>
                  <a:lnTo>
                    <a:pt x="2060" y="29"/>
                  </a:lnTo>
                  <a:lnTo>
                    <a:pt x="1859" y="115"/>
                  </a:lnTo>
                  <a:lnTo>
                    <a:pt x="1657" y="259"/>
                  </a:lnTo>
                  <a:lnTo>
                    <a:pt x="1585" y="346"/>
                  </a:lnTo>
                  <a:lnTo>
                    <a:pt x="1570" y="274"/>
                  </a:lnTo>
                  <a:lnTo>
                    <a:pt x="1556" y="216"/>
                  </a:lnTo>
                  <a:lnTo>
                    <a:pt x="1542" y="187"/>
                  </a:lnTo>
                  <a:lnTo>
                    <a:pt x="1542" y="173"/>
                  </a:lnTo>
                  <a:lnTo>
                    <a:pt x="1484" y="216"/>
                  </a:lnTo>
                  <a:lnTo>
                    <a:pt x="1383" y="274"/>
                  </a:lnTo>
                  <a:lnTo>
                    <a:pt x="1297" y="346"/>
                  </a:lnTo>
                  <a:lnTo>
                    <a:pt x="1181" y="432"/>
                  </a:lnTo>
                  <a:lnTo>
                    <a:pt x="1081" y="533"/>
                  </a:lnTo>
                  <a:lnTo>
                    <a:pt x="994" y="662"/>
                  </a:lnTo>
                  <a:lnTo>
                    <a:pt x="922" y="806"/>
                  </a:lnTo>
                  <a:lnTo>
                    <a:pt x="879" y="979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4" name="Freeform 7"/>
            <p:cNvSpPr>
              <a:spLocks/>
            </p:cNvSpPr>
            <p:nvPr/>
          </p:nvSpPr>
          <p:spPr bwMode="auto">
            <a:xfrm>
              <a:off x="3030541" y="1816446"/>
              <a:ext cx="318373" cy="1209819"/>
            </a:xfrm>
            <a:custGeom>
              <a:avLst/>
              <a:gdLst>
                <a:gd name="T0" fmla="*/ 29 w 361"/>
                <a:gd name="T1" fmla="*/ 0 h 1368"/>
                <a:gd name="T2" fmla="*/ 58 w 361"/>
                <a:gd name="T3" fmla="*/ 0 h 1368"/>
                <a:gd name="T4" fmla="*/ 87 w 361"/>
                <a:gd name="T5" fmla="*/ 28 h 1368"/>
                <a:gd name="T6" fmla="*/ 130 w 361"/>
                <a:gd name="T7" fmla="*/ 43 h 1368"/>
                <a:gd name="T8" fmla="*/ 116 w 361"/>
                <a:gd name="T9" fmla="*/ 115 h 1368"/>
                <a:gd name="T10" fmla="*/ 101 w 361"/>
                <a:gd name="T11" fmla="*/ 230 h 1368"/>
                <a:gd name="T12" fmla="*/ 101 w 361"/>
                <a:gd name="T13" fmla="*/ 360 h 1368"/>
                <a:gd name="T14" fmla="*/ 116 w 361"/>
                <a:gd name="T15" fmla="*/ 504 h 1368"/>
                <a:gd name="T16" fmla="*/ 130 w 361"/>
                <a:gd name="T17" fmla="*/ 677 h 1368"/>
                <a:gd name="T18" fmla="*/ 188 w 361"/>
                <a:gd name="T19" fmla="*/ 849 h 1368"/>
                <a:gd name="T20" fmla="*/ 260 w 361"/>
                <a:gd name="T21" fmla="*/ 1051 h 1368"/>
                <a:gd name="T22" fmla="*/ 361 w 361"/>
                <a:gd name="T23" fmla="*/ 1238 h 1368"/>
                <a:gd name="T24" fmla="*/ 346 w 361"/>
                <a:gd name="T25" fmla="*/ 1281 h 1368"/>
                <a:gd name="T26" fmla="*/ 317 w 361"/>
                <a:gd name="T27" fmla="*/ 1325 h 1368"/>
                <a:gd name="T28" fmla="*/ 303 w 361"/>
                <a:gd name="T29" fmla="*/ 1354 h 1368"/>
                <a:gd name="T30" fmla="*/ 289 w 361"/>
                <a:gd name="T31" fmla="*/ 1368 h 1368"/>
                <a:gd name="T32" fmla="*/ 231 w 361"/>
                <a:gd name="T33" fmla="*/ 1253 h 1368"/>
                <a:gd name="T34" fmla="*/ 173 w 361"/>
                <a:gd name="T35" fmla="*/ 1123 h 1368"/>
                <a:gd name="T36" fmla="*/ 116 w 361"/>
                <a:gd name="T37" fmla="*/ 979 h 1368"/>
                <a:gd name="T38" fmla="*/ 58 w 361"/>
                <a:gd name="T39" fmla="*/ 821 h 1368"/>
                <a:gd name="T40" fmla="*/ 15 w 361"/>
                <a:gd name="T41" fmla="*/ 648 h 1368"/>
                <a:gd name="T42" fmla="*/ 0 w 361"/>
                <a:gd name="T43" fmla="*/ 446 h 1368"/>
                <a:gd name="T44" fmla="*/ 0 w 361"/>
                <a:gd name="T45" fmla="*/ 230 h 1368"/>
                <a:gd name="T46" fmla="*/ 29 w 361"/>
                <a:gd name="T47" fmla="*/ 0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1" h="1368">
                  <a:moveTo>
                    <a:pt x="29" y="0"/>
                  </a:moveTo>
                  <a:lnTo>
                    <a:pt x="58" y="0"/>
                  </a:lnTo>
                  <a:lnTo>
                    <a:pt x="87" y="28"/>
                  </a:lnTo>
                  <a:lnTo>
                    <a:pt x="130" y="43"/>
                  </a:lnTo>
                  <a:lnTo>
                    <a:pt x="116" y="115"/>
                  </a:lnTo>
                  <a:lnTo>
                    <a:pt x="101" y="230"/>
                  </a:lnTo>
                  <a:lnTo>
                    <a:pt x="101" y="360"/>
                  </a:lnTo>
                  <a:lnTo>
                    <a:pt x="116" y="504"/>
                  </a:lnTo>
                  <a:lnTo>
                    <a:pt x="130" y="677"/>
                  </a:lnTo>
                  <a:lnTo>
                    <a:pt x="188" y="849"/>
                  </a:lnTo>
                  <a:lnTo>
                    <a:pt x="260" y="1051"/>
                  </a:lnTo>
                  <a:lnTo>
                    <a:pt x="361" y="1238"/>
                  </a:lnTo>
                  <a:lnTo>
                    <a:pt x="346" y="1281"/>
                  </a:lnTo>
                  <a:lnTo>
                    <a:pt x="317" y="1325"/>
                  </a:lnTo>
                  <a:lnTo>
                    <a:pt x="303" y="1354"/>
                  </a:lnTo>
                  <a:lnTo>
                    <a:pt x="289" y="1368"/>
                  </a:lnTo>
                  <a:lnTo>
                    <a:pt x="231" y="1253"/>
                  </a:lnTo>
                  <a:lnTo>
                    <a:pt x="173" y="1123"/>
                  </a:lnTo>
                  <a:lnTo>
                    <a:pt x="116" y="979"/>
                  </a:lnTo>
                  <a:lnTo>
                    <a:pt x="58" y="821"/>
                  </a:lnTo>
                  <a:lnTo>
                    <a:pt x="15" y="648"/>
                  </a:lnTo>
                  <a:lnTo>
                    <a:pt x="0" y="446"/>
                  </a:lnTo>
                  <a:lnTo>
                    <a:pt x="0" y="23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3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5" name="Freeform 8"/>
            <p:cNvSpPr>
              <a:spLocks/>
            </p:cNvSpPr>
            <p:nvPr/>
          </p:nvSpPr>
          <p:spPr bwMode="auto">
            <a:xfrm>
              <a:off x="3654023" y="1625422"/>
              <a:ext cx="841037" cy="660626"/>
            </a:xfrm>
            <a:custGeom>
              <a:avLst/>
              <a:gdLst>
                <a:gd name="T0" fmla="*/ 750 w 951"/>
                <a:gd name="T1" fmla="*/ 15 h 749"/>
                <a:gd name="T2" fmla="*/ 663 w 951"/>
                <a:gd name="T3" fmla="*/ 0 h 749"/>
                <a:gd name="T4" fmla="*/ 591 w 951"/>
                <a:gd name="T5" fmla="*/ 15 h 749"/>
                <a:gd name="T6" fmla="*/ 505 w 951"/>
                <a:gd name="T7" fmla="*/ 44 h 749"/>
                <a:gd name="T8" fmla="*/ 332 w 951"/>
                <a:gd name="T9" fmla="*/ 217 h 749"/>
                <a:gd name="T10" fmla="*/ 245 w 951"/>
                <a:gd name="T11" fmla="*/ 346 h 749"/>
                <a:gd name="T12" fmla="*/ 130 w 951"/>
                <a:gd name="T13" fmla="*/ 533 h 749"/>
                <a:gd name="T14" fmla="*/ 0 w 951"/>
                <a:gd name="T15" fmla="*/ 749 h 749"/>
                <a:gd name="T16" fmla="*/ 58 w 951"/>
                <a:gd name="T17" fmla="*/ 706 h 749"/>
                <a:gd name="T18" fmla="*/ 130 w 951"/>
                <a:gd name="T19" fmla="*/ 663 h 749"/>
                <a:gd name="T20" fmla="*/ 216 w 951"/>
                <a:gd name="T21" fmla="*/ 620 h 749"/>
                <a:gd name="T22" fmla="*/ 317 w 951"/>
                <a:gd name="T23" fmla="*/ 577 h 749"/>
                <a:gd name="T24" fmla="*/ 418 w 951"/>
                <a:gd name="T25" fmla="*/ 548 h 749"/>
                <a:gd name="T26" fmla="*/ 519 w 951"/>
                <a:gd name="T27" fmla="*/ 533 h 749"/>
                <a:gd name="T28" fmla="*/ 620 w 951"/>
                <a:gd name="T29" fmla="*/ 533 h 749"/>
                <a:gd name="T30" fmla="*/ 706 w 951"/>
                <a:gd name="T31" fmla="*/ 562 h 749"/>
                <a:gd name="T32" fmla="*/ 750 w 951"/>
                <a:gd name="T33" fmla="*/ 519 h 749"/>
                <a:gd name="T34" fmla="*/ 778 w 951"/>
                <a:gd name="T35" fmla="*/ 461 h 749"/>
                <a:gd name="T36" fmla="*/ 822 w 951"/>
                <a:gd name="T37" fmla="*/ 404 h 749"/>
                <a:gd name="T38" fmla="*/ 865 w 951"/>
                <a:gd name="T39" fmla="*/ 332 h 749"/>
                <a:gd name="T40" fmla="*/ 922 w 951"/>
                <a:gd name="T41" fmla="*/ 217 h 749"/>
                <a:gd name="T42" fmla="*/ 937 w 951"/>
                <a:gd name="T43" fmla="*/ 173 h 749"/>
                <a:gd name="T44" fmla="*/ 951 w 951"/>
                <a:gd name="T45" fmla="*/ 145 h 749"/>
                <a:gd name="T46" fmla="*/ 879 w 951"/>
                <a:gd name="T47" fmla="*/ 72 h 749"/>
                <a:gd name="T48" fmla="*/ 822 w 951"/>
                <a:gd name="T49" fmla="*/ 29 h 749"/>
                <a:gd name="T50" fmla="*/ 750 w 951"/>
                <a:gd name="T51" fmla="*/ 15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51" h="749">
                  <a:moveTo>
                    <a:pt x="750" y="15"/>
                  </a:moveTo>
                  <a:lnTo>
                    <a:pt x="663" y="0"/>
                  </a:lnTo>
                  <a:lnTo>
                    <a:pt x="591" y="15"/>
                  </a:lnTo>
                  <a:lnTo>
                    <a:pt x="505" y="44"/>
                  </a:lnTo>
                  <a:lnTo>
                    <a:pt x="332" y="217"/>
                  </a:lnTo>
                  <a:lnTo>
                    <a:pt x="245" y="346"/>
                  </a:lnTo>
                  <a:lnTo>
                    <a:pt x="130" y="533"/>
                  </a:lnTo>
                  <a:lnTo>
                    <a:pt x="0" y="749"/>
                  </a:lnTo>
                  <a:lnTo>
                    <a:pt x="58" y="706"/>
                  </a:lnTo>
                  <a:lnTo>
                    <a:pt x="130" y="663"/>
                  </a:lnTo>
                  <a:lnTo>
                    <a:pt x="216" y="620"/>
                  </a:lnTo>
                  <a:lnTo>
                    <a:pt x="317" y="577"/>
                  </a:lnTo>
                  <a:lnTo>
                    <a:pt x="418" y="548"/>
                  </a:lnTo>
                  <a:lnTo>
                    <a:pt x="519" y="533"/>
                  </a:lnTo>
                  <a:lnTo>
                    <a:pt x="620" y="533"/>
                  </a:lnTo>
                  <a:lnTo>
                    <a:pt x="706" y="562"/>
                  </a:lnTo>
                  <a:lnTo>
                    <a:pt x="750" y="519"/>
                  </a:lnTo>
                  <a:lnTo>
                    <a:pt x="778" y="461"/>
                  </a:lnTo>
                  <a:lnTo>
                    <a:pt x="822" y="404"/>
                  </a:lnTo>
                  <a:lnTo>
                    <a:pt x="865" y="332"/>
                  </a:lnTo>
                  <a:lnTo>
                    <a:pt x="922" y="217"/>
                  </a:lnTo>
                  <a:lnTo>
                    <a:pt x="937" y="173"/>
                  </a:lnTo>
                  <a:lnTo>
                    <a:pt x="951" y="145"/>
                  </a:lnTo>
                  <a:lnTo>
                    <a:pt x="879" y="72"/>
                  </a:lnTo>
                  <a:lnTo>
                    <a:pt x="822" y="29"/>
                  </a:lnTo>
                  <a:lnTo>
                    <a:pt x="750" y="15"/>
                  </a:lnTo>
                  <a:close/>
                </a:path>
              </a:pathLst>
            </a:custGeom>
            <a:solidFill>
              <a:srgbClr val="5D8E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6" name="Freeform 9"/>
            <p:cNvSpPr>
              <a:spLocks/>
            </p:cNvSpPr>
            <p:nvPr/>
          </p:nvSpPr>
          <p:spPr bwMode="auto">
            <a:xfrm>
              <a:off x="3261363" y="1498073"/>
              <a:ext cx="1132879" cy="1350435"/>
            </a:xfrm>
            <a:custGeom>
              <a:avLst/>
              <a:gdLst>
                <a:gd name="T0" fmla="*/ 446 w 1282"/>
                <a:gd name="T1" fmla="*/ 893 h 1527"/>
                <a:gd name="T2" fmla="*/ 576 w 1282"/>
                <a:gd name="T3" fmla="*/ 677 h 1527"/>
                <a:gd name="T4" fmla="*/ 691 w 1282"/>
                <a:gd name="T5" fmla="*/ 490 h 1527"/>
                <a:gd name="T6" fmla="*/ 778 w 1282"/>
                <a:gd name="T7" fmla="*/ 361 h 1527"/>
                <a:gd name="T8" fmla="*/ 951 w 1282"/>
                <a:gd name="T9" fmla="*/ 188 h 1527"/>
                <a:gd name="T10" fmla="*/ 1037 w 1282"/>
                <a:gd name="T11" fmla="*/ 159 h 1527"/>
                <a:gd name="T12" fmla="*/ 1109 w 1282"/>
                <a:gd name="T13" fmla="*/ 144 h 1527"/>
                <a:gd name="T14" fmla="*/ 1196 w 1282"/>
                <a:gd name="T15" fmla="*/ 159 h 1527"/>
                <a:gd name="T16" fmla="*/ 1239 w 1282"/>
                <a:gd name="T17" fmla="*/ 116 h 1527"/>
                <a:gd name="T18" fmla="*/ 1268 w 1282"/>
                <a:gd name="T19" fmla="*/ 72 h 1527"/>
                <a:gd name="T20" fmla="*/ 1282 w 1282"/>
                <a:gd name="T21" fmla="*/ 29 h 1527"/>
                <a:gd name="T22" fmla="*/ 1282 w 1282"/>
                <a:gd name="T23" fmla="*/ 0 h 1527"/>
                <a:gd name="T24" fmla="*/ 1196 w 1282"/>
                <a:gd name="T25" fmla="*/ 15 h 1527"/>
                <a:gd name="T26" fmla="*/ 1095 w 1282"/>
                <a:gd name="T27" fmla="*/ 29 h 1527"/>
                <a:gd name="T28" fmla="*/ 1008 w 1282"/>
                <a:gd name="T29" fmla="*/ 58 h 1527"/>
                <a:gd name="T30" fmla="*/ 922 w 1282"/>
                <a:gd name="T31" fmla="*/ 101 h 1527"/>
                <a:gd name="T32" fmla="*/ 835 w 1282"/>
                <a:gd name="T33" fmla="*/ 159 h 1527"/>
                <a:gd name="T34" fmla="*/ 763 w 1282"/>
                <a:gd name="T35" fmla="*/ 216 h 1527"/>
                <a:gd name="T36" fmla="*/ 677 w 1282"/>
                <a:gd name="T37" fmla="*/ 303 h 1527"/>
                <a:gd name="T38" fmla="*/ 590 w 1282"/>
                <a:gd name="T39" fmla="*/ 418 h 1527"/>
                <a:gd name="T40" fmla="*/ 576 w 1282"/>
                <a:gd name="T41" fmla="*/ 346 h 1527"/>
                <a:gd name="T42" fmla="*/ 547 w 1282"/>
                <a:gd name="T43" fmla="*/ 289 h 1527"/>
                <a:gd name="T44" fmla="*/ 533 w 1282"/>
                <a:gd name="T45" fmla="*/ 231 h 1527"/>
                <a:gd name="T46" fmla="*/ 533 w 1282"/>
                <a:gd name="T47" fmla="*/ 216 h 1527"/>
                <a:gd name="T48" fmla="*/ 403 w 1282"/>
                <a:gd name="T49" fmla="*/ 303 h 1527"/>
                <a:gd name="T50" fmla="*/ 273 w 1282"/>
                <a:gd name="T51" fmla="*/ 418 h 1527"/>
                <a:gd name="T52" fmla="*/ 158 w 1282"/>
                <a:gd name="T53" fmla="*/ 548 h 1527"/>
                <a:gd name="T54" fmla="*/ 72 w 1282"/>
                <a:gd name="T55" fmla="*/ 692 h 1527"/>
                <a:gd name="T56" fmla="*/ 14 w 1282"/>
                <a:gd name="T57" fmla="*/ 850 h 1527"/>
                <a:gd name="T58" fmla="*/ 0 w 1282"/>
                <a:gd name="T59" fmla="*/ 1038 h 1527"/>
                <a:gd name="T60" fmla="*/ 43 w 1282"/>
                <a:gd name="T61" fmla="*/ 1268 h 1527"/>
                <a:gd name="T62" fmla="*/ 158 w 1282"/>
                <a:gd name="T63" fmla="*/ 1527 h 1527"/>
                <a:gd name="T64" fmla="*/ 201 w 1282"/>
                <a:gd name="T65" fmla="*/ 1470 h 1527"/>
                <a:gd name="T66" fmla="*/ 201 w 1282"/>
                <a:gd name="T67" fmla="*/ 1383 h 1527"/>
                <a:gd name="T68" fmla="*/ 230 w 1282"/>
                <a:gd name="T69" fmla="*/ 1210 h 1527"/>
                <a:gd name="T70" fmla="*/ 259 w 1282"/>
                <a:gd name="T71" fmla="*/ 1138 h 1527"/>
                <a:gd name="T72" fmla="*/ 302 w 1282"/>
                <a:gd name="T73" fmla="*/ 1066 h 1527"/>
                <a:gd name="T74" fmla="*/ 331 w 1282"/>
                <a:gd name="T75" fmla="*/ 994 h 1527"/>
                <a:gd name="T76" fmla="*/ 389 w 1282"/>
                <a:gd name="T77" fmla="*/ 937 h 1527"/>
                <a:gd name="T78" fmla="*/ 446 w 1282"/>
                <a:gd name="T79" fmla="*/ 893 h 1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2" h="1527">
                  <a:moveTo>
                    <a:pt x="446" y="893"/>
                  </a:moveTo>
                  <a:lnTo>
                    <a:pt x="576" y="677"/>
                  </a:lnTo>
                  <a:lnTo>
                    <a:pt x="691" y="490"/>
                  </a:lnTo>
                  <a:lnTo>
                    <a:pt x="778" y="361"/>
                  </a:lnTo>
                  <a:lnTo>
                    <a:pt x="951" y="188"/>
                  </a:lnTo>
                  <a:lnTo>
                    <a:pt x="1037" y="159"/>
                  </a:lnTo>
                  <a:lnTo>
                    <a:pt x="1109" y="144"/>
                  </a:lnTo>
                  <a:lnTo>
                    <a:pt x="1196" y="159"/>
                  </a:lnTo>
                  <a:lnTo>
                    <a:pt x="1239" y="116"/>
                  </a:lnTo>
                  <a:lnTo>
                    <a:pt x="1268" y="72"/>
                  </a:lnTo>
                  <a:lnTo>
                    <a:pt x="1282" y="29"/>
                  </a:lnTo>
                  <a:lnTo>
                    <a:pt x="1282" y="0"/>
                  </a:lnTo>
                  <a:lnTo>
                    <a:pt x="1196" y="15"/>
                  </a:lnTo>
                  <a:lnTo>
                    <a:pt x="1095" y="29"/>
                  </a:lnTo>
                  <a:lnTo>
                    <a:pt x="1008" y="58"/>
                  </a:lnTo>
                  <a:lnTo>
                    <a:pt x="922" y="101"/>
                  </a:lnTo>
                  <a:lnTo>
                    <a:pt x="835" y="159"/>
                  </a:lnTo>
                  <a:lnTo>
                    <a:pt x="763" y="216"/>
                  </a:lnTo>
                  <a:lnTo>
                    <a:pt x="677" y="303"/>
                  </a:lnTo>
                  <a:lnTo>
                    <a:pt x="590" y="418"/>
                  </a:lnTo>
                  <a:lnTo>
                    <a:pt x="576" y="346"/>
                  </a:lnTo>
                  <a:lnTo>
                    <a:pt x="547" y="289"/>
                  </a:lnTo>
                  <a:lnTo>
                    <a:pt x="533" y="231"/>
                  </a:lnTo>
                  <a:lnTo>
                    <a:pt x="533" y="216"/>
                  </a:lnTo>
                  <a:lnTo>
                    <a:pt x="403" y="303"/>
                  </a:lnTo>
                  <a:lnTo>
                    <a:pt x="273" y="418"/>
                  </a:lnTo>
                  <a:lnTo>
                    <a:pt x="158" y="548"/>
                  </a:lnTo>
                  <a:lnTo>
                    <a:pt x="72" y="692"/>
                  </a:lnTo>
                  <a:lnTo>
                    <a:pt x="14" y="850"/>
                  </a:lnTo>
                  <a:lnTo>
                    <a:pt x="0" y="1038"/>
                  </a:lnTo>
                  <a:lnTo>
                    <a:pt x="43" y="1268"/>
                  </a:lnTo>
                  <a:lnTo>
                    <a:pt x="158" y="1527"/>
                  </a:lnTo>
                  <a:lnTo>
                    <a:pt x="201" y="1470"/>
                  </a:lnTo>
                  <a:lnTo>
                    <a:pt x="201" y="1383"/>
                  </a:lnTo>
                  <a:lnTo>
                    <a:pt x="230" y="1210"/>
                  </a:lnTo>
                  <a:lnTo>
                    <a:pt x="259" y="1138"/>
                  </a:lnTo>
                  <a:lnTo>
                    <a:pt x="302" y="1066"/>
                  </a:lnTo>
                  <a:lnTo>
                    <a:pt x="331" y="994"/>
                  </a:lnTo>
                  <a:lnTo>
                    <a:pt x="389" y="937"/>
                  </a:lnTo>
                  <a:lnTo>
                    <a:pt x="446" y="893"/>
                  </a:lnTo>
                  <a:close/>
                </a:path>
              </a:pathLst>
            </a:custGeom>
            <a:solidFill>
              <a:srgbClr val="03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7" name="Freeform 10"/>
            <p:cNvSpPr>
              <a:spLocks/>
            </p:cNvSpPr>
            <p:nvPr/>
          </p:nvSpPr>
          <p:spPr bwMode="auto">
            <a:xfrm>
              <a:off x="3261363" y="4071591"/>
              <a:ext cx="1528192" cy="1541459"/>
            </a:xfrm>
            <a:custGeom>
              <a:avLst/>
              <a:gdLst>
                <a:gd name="T0" fmla="*/ 1729 w 1729"/>
                <a:gd name="T1" fmla="*/ 1512 h 1743"/>
                <a:gd name="T2" fmla="*/ 1700 w 1729"/>
                <a:gd name="T3" fmla="*/ 1570 h 1743"/>
                <a:gd name="T4" fmla="*/ 1657 w 1729"/>
                <a:gd name="T5" fmla="*/ 1628 h 1743"/>
                <a:gd name="T6" fmla="*/ 1585 w 1729"/>
                <a:gd name="T7" fmla="*/ 1671 h 1743"/>
                <a:gd name="T8" fmla="*/ 1513 w 1729"/>
                <a:gd name="T9" fmla="*/ 1700 h 1743"/>
                <a:gd name="T10" fmla="*/ 1426 w 1729"/>
                <a:gd name="T11" fmla="*/ 1729 h 1743"/>
                <a:gd name="T12" fmla="*/ 1325 w 1729"/>
                <a:gd name="T13" fmla="*/ 1743 h 1743"/>
                <a:gd name="T14" fmla="*/ 1224 w 1729"/>
                <a:gd name="T15" fmla="*/ 1729 h 1743"/>
                <a:gd name="T16" fmla="*/ 1051 w 1729"/>
                <a:gd name="T17" fmla="*/ 1642 h 1743"/>
                <a:gd name="T18" fmla="*/ 979 w 1729"/>
                <a:gd name="T19" fmla="*/ 1584 h 1743"/>
                <a:gd name="T20" fmla="*/ 922 w 1729"/>
                <a:gd name="T21" fmla="*/ 1512 h 1743"/>
                <a:gd name="T22" fmla="*/ 864 w 1729"/>
                <a:gd name="T23" fmla="*/ 1412 h 1743"/>
                <a:gd name="T24" fmla="*/ 835 w 1729"/>
                <a:gd name="T25" fmla="*/ 1340 h 1743"/>
                <a:gd name="T26" fmla="*/ 821 w 1729"/>
                <a:gd name="T27" fmla="*/ 1282 h 1743"/>
                <a:gd name="T28" fmla="*/ 821 w 1729"/>
                <a:gd name="T29" fmla="*/ 1196 h 1743"/>
                <a:gd name="T30" fmla="*/ 835 w 1729"/>
                <a:gd name="T31" fmla="*/ 1138 h 1743"/>
                <a:gd name="T32" fmla="*/ 605 w 1729"/>
                <a:gd name="T33" fmla="*/ 1138 h 1743"/>
                <a:gd name="T34" fmla="*/ 490 w 1729"/>
                <a:gd name="T35" fmla="*/ 1109 h 1743"/>
                <a:gd name="T36" fmla="*/ 389 w 1729"/>
                <a:gd name="T37" fmla="*/ 1052 h 1743"/>
                <a:gd name="T38" fmla="*/ 288 w 1729"/>
                <a:gd name="T39" fmla="*/ 965 h 1743"/>
                <a:gd name="T40" fmla="*/ 201 w 1729"/>
                <a:gd name="T41" fmla="*/ 879 h 1743"/>
                <a:gd name="T42" fmla="*/ 129 w 1729"/>
                <a:gd name="T43" fmla="*/ 778 h 1743"/>
                <a:gd name="T44" fmla="*/ 72 w 1729"/>
                <a:gd name="T45" fmla="*/ 648 h 1743"/>
                <a:gd name="T46" fmla="*/ 14 w 1729"/>
                <a:gd name="T47" fmla="*/ 475 h 1743"/>
                <a:gd name="T48" fmla="*/ 0 w 1729"/>
                <a:gd name="T49" fmla="*/ 303 h 1743"/>
                <a:gd name="T50" fmla="*/ 43 w 1729"/>
                <a:gd name="T51" fmla="*/ 144 h 1743"/>
                <a:gd name="T52" fmla="*/ 115 w 1729"/>
                <a:gd name="T53" fmla="*/ 0 h 1743"/>
                <a:gd name="T54" fmla="*/ 101 w 1729"/>
                <a:gd name="T55" fmla="*/ 86 h 1743"/>
                <a:gd name="T56" fmla="*/ 144 w 1729"/>
                <a:gd name="T57" fmla="*/ 231 h 1743"/>
                <a:gd name="T58" fmla="*/ 216 w 1729"/>
                <a:gd name="T59" fmla="*/ 389 h 1743"/>
                <a:gd name="T60" fmla="*/ 331 w 1729"/>
                <a:gd name="T61" fmla="*/ 547 h 1743"/>
                <a:gd name="T62" fmla="*/ 475 w 1729"/>
                <a:gd name="T63" fmla="*/ 677 h 1743"/>
                <a:gd name="T64" fmla="*/ 662 w 1729"/>
                <a:gd name="T65" fmla="*/ 778 h 1743"/>
                <a:gd name="T66" fmla="*/ 879 w 1729"/>
                <a:gd name="T67" fmla="*/ 821 h 1743"/>
                <a:gd name="T68" fmla="*/ 1138 w 1729"/>
                <a:gd name="T69" fmla="*/ 792 h 1743"/>
                <a:gd name="T70" fmla="*/ 1037 w 1729"/>
                <a:gd name="T71" fmla="*/ 879 h 1743"/>
                <a:gd name="T72" fmla="*/ 994 w 1729"/>
                <a:gd name="T73" fmla="*/ 1008 h 1743"/>
                <a:gd name="T74" fmla="*/ 1008 w 1729"/>
                <a:gd name="T75" fmla="*/ 1167 h 1743"/>
                <a:gd name="T76" fmla="*/ 1066 w 1729"/>
                <a:gd name="T77" fmla="*/ 1340 h 1743"/>
                <a:gd name="T78" fmla="*/ 1167 w 1729"/>
                <a:gd name="T79" fmla="*/ 1469 h 1743"/>
                <a:gd name="T80" fmla="*/ 1325 w 1729"/>
                <a:gd name="T81" fmla="*/ 1570 h 1743"/>
                <a:gd name="T82" fmla="*/ 1513 w 1729"/>
                <a:gd name="T83" fmla="*/ 1584 h 1743"/>
                <a:gd name="T84" fmla="*/ 1729 w 1729"/>
                <a:gd name="T85" fmla="*/ 1512 h 1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29" h="1743">
                  <a:moveTo>
                    <a:pt x="1729" y="1512"/>
                  </a:moveTo>
                  <a:lnTo>
                    <a:pt x="1700" y="1570"/>
                  </a:lnTo>
                  <a:lnTo>
                    <a:pt x="1657" y="1628"/>
                  </a:lnTo>
                  <a:lnTo>
                    <a:pt x="1585" y="1671"/>
                  </a:lnTo>
                  <a:lnTo>
                    <a:pt x="1513" y="1700"/>
                  </a:lnTo>
                  <a:lnTo>
                    <a:pt x="1426" y="1729"/>
                  </a:lnTo>
                  <a:lnTo>
                    <a:pt x="1325" y="1743"/>
                  </a:lnTo>
                  <a:lnTo>
                    <a:pt x="1224" y="1729"/>
                  </a:lnTo>
                  <a:lnTo>
                    <a:pt x="1051" y="1642"/>
                  </a:lnTo>
                  <a:lnTo>
                    <a:pt x="979" y="1584"/>
                  </a:lnTo>
                  <a:lnTo>
                    <a:pt x="922" y="1512"/>
                  </a:lnTo>
                  <a:lnTo>
                    <a:pt x="864" y="1412"/>
                  </a:lnTo>
                  <a:lnTo>
                    <a:pt x="835" y="1340"/>
                  </a:lnTo>
                  <a:lnTo>
                    <a:pt x="821" y="1282"/>
                  </a:lnTo>
                  <a:lnTo>
                    <a:pt x="821" y="1196"/>
                  </a:lnTo>
                  <a:lnTo>
                    <a:pt x="835" y="1138"/>
                  </a:lnTo>
                  <a:lnTo>
                    <a:pt x="605" y="1138"/>
                  </a:lnTo>
                  <a:lnTo>
                    <a:pt x="490" y="1109"/>
                  </a:lnTo>
                  <a:lnTo>
                    <a:pt x="389" y="1052"/>
                  </a:lnTo>
                  <a:lnTo>
                    <a:pt x="288" y="965"/>
                  </a:lnTo>
                  <a:lnTo>
                    <a:pt x="201" y="879"/>
                  </a:lnTo>
                  <a:lnTo>
                    <a:pt x="129" y="778"/>
                  </a:lnTo>
                  <a:lnTo>
                    <a:pt x="72" y="648"/>
                  </a:lnTo>
                  <a:lnTo>
                    <a:pt x="14" y="475"/>
                  </a:lnTo>
                  <a:lnTo>
                    <a:pt x="0" y="303"/>
                  </a:lnTo>
                  <a:lnTo>
                    <a:pt x="43" y="144"/>
                  </a:lnTo>
                  <a:lnTo>
                    <a:pt x="115" y="0"/>
                  </a:lnTo>
                  <a:lnTo>
                    <a:pt x="101" y="86"/>
                  </a:lnTo>
                  <a:lnTo>
                    <a:pt x="144" y="231"/>
                  </a:lnTo>
                  <a:lnTo>
                    <a:pt x="216" y="389"/>
                  </a:lnTo>
                  <a:lnTo>
                    <a:pt x="331" y="547"/>
                  </a:lnTo>
                  <a:lnTo>
                    <a:pt x="475" y="677"/>
                  </a:lnTo>
                  <a:lnTo>
                    <a:pt x="662" y="778"/>
                  </a:lnTo>
                  <a:lnTo>
                    <a:pt x="879" y="821"/>
                  </a:lnTo>
                  <a:lnTo>
                    <a:pt x="1138" y="792"/>
                  </a:lnTo>
                  <a:lnTo>
                    <a:pt x="1037" y="879"/>
                  </a:lnTo>
                  <a:lnTo>
                    <a:pt x="994" y="1008"/>
                  </a:lnTo>
                  <a:lnTo>
                    <a:pt x="1008" y="1167"/>
                  </a:lnTo>
                  <a:lnTo>
                    <a:pt x="1066" y="1340"/>
                  </a:lnTo>
                  <a:lnTo>
                    <a:pt x="1167" y="1469"/>
                  </a:lnTo>
                  <a:lnTo>
                    <a:pt x="1325" y="1570"/>
                  </a:lnTo>
                  <a:lnTo>
                    <a:pt x="1513" y="1584"/>
                  </a:lnTo>
                  <a:lnTo>
                    <a:pt x="1729" y="151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" name="Freeform 11"/>
            <p:cNvSpPr>
              <a:spLocks/>
            </p:cNvSpPr>
            <p:nvPr/>
          </p:nvSpPr>
          <p:spPr bwMode="auto">
            <a:xfrm>
              <a:off x="2685637" y="4517314"/>
              <a:ext cx="830425" cy="904712"/>
            </a:xfrm>
            <a:custGeom>
              <a:avLst/>
              <a:gdLst>
                <a:gd name="T0" fmla="*/ 937 w 937"/>
                <a:gd name="T1" fmla="*/ 836 h 1023"/>
                <a:gd name="T2" fmla="*/ 894 w 937"/>
                <a:gd name="T3" fmla="*/ 893 h 1023"/>
                <a:gd name="T4" fmla="*/ 836 w 937"/>
                <a:gd name="T5" fmla="*/ 936 h 1023"/>
                <a:gd name="T6" fmla="*/ 764 w 937"/>
                <a:gd name="T7" fmla="*/ 965 h 1023"/>
                <a:gd name="T8" fmla="*/ 692 w 937"/>
                <a:gd name="T9" fmla="*/ 1008 h 1023"/>
                <a:gd name="T10" fmla="*/ 620 w 937"/>
                <a:gd name="T11" fmla="*/ 1023 h 1023"/>
                <a:gd name="T12" fmla="*/ 533 w 937"/>
                <a:gd name="T13" fmla="*/ 1023 h 1023"/>
                <a:gd name="T14" fmla="*/ 461 w 937"/>
                <a:gd name="T15" fmla="*/ 1008 h 1023"/>
                <a:gd name="T16" fmla="*/ 375 w 937"/>
                <a:gd name="T17" fmla="*/ 965 h 1023"/>
                <a:gd name="T18" fmla="*/ 260 w 937"/>
                <a:gd name="T19" fmla="*/ 893 h 1023"/>
                <a:gd name="T20" fmla="*/ 173 w 937"/>
                <a:gd name="T21" fmla="*/ 792 h 1023"/>
                <a:gd name="T22" fmla="*/ 87 w 937"/>
                <a:gd name="T23" fmla="*/ 677 h 1023"/>
                <a:gd name="T24" fmla="*/ 44 w 937"/>
                <a:gd name="T25" fmla="*/ 562 h 1023"/>
                <a:gd name="T26" fmla="*/ 15 w 937"/>
                <a:gd name="T27" fmla="*/ 447 h 1023"/>
                <a:gd name="T28" fmla="*/ 0 w 937"/>
                <a:gd name="T29" fmla="*/ 346 h 1023"/>
                <a:gd name="T30" fmla="*/ 15 w 937"/>
                <a:gd name="T31" fmla="*/ 245 h 1023"/>
                <a:gd name="T32" fmla="*/ 29 w 937"/>
                <a:gd name="T33" fmla="*/ 173 h 1023"/>
                <a:gd name="T34" fmla="*/ 72 w 937"/>
                <a:gd name="T35" fmla="*/ 130 h 1023"/>
                <a:gd name="T36" fmla="*/ 87 w 937"/>
                <a:gd name="T37" fmla="*/ 87 h 1023"/>
                <a:gd name="T38" fmla="*/ 173 w 937"/>
                <a:gd name="T39" fmla="*/ 0 h 1023"/>
                <a:gd name="T40" fmla="*/ 159 w 937"/>
                <a:gd name="T41" fmla="*/ 115 h 1023"/>
                <a:gd name="T42" fmla="*/ 188 w 937"/>
                <a:gd name="T43" fmla="*/ 259 h 1023"/>
                <a:gd name="T44" fmla="*/ 245 w 937"/>
                <a:gd name="T45" fmla="*/ 432 h 1023"/>
                <a:gd name="T46" fmla="*/ 346 w 937"/>
                <a:gd name="T47" fmla="*/ 591 h 1023"/>
                <a:gd name="T48" fmla="*/ 461 w 937"/>
                <a:gd name="T49" fmla="*/ 735 h 1023"/>
                <a:gd name="T50" fmla="*/ 606 w 937"/>
                <a:gd name="T51" fmla="*/ 836 h 1023"/>
                <a:gd name="T52" fmla="*/ 764 w 937"/>
                <a:gd name="T53" fmla="*/ 879 h 1023"/>
                <a:gd name="T54" fmla="*/ 937 w 937"/>
                <a:gd name="T55" fmla="*/ 836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37" h="1023">
                  <a:moveTo>
                    <a:pt x="937" y="836"/>
                  </a:moveTo>
                  <a:lnTo>
                    <a:pt x="894" y="893"/>
                  </a:lnTo>
                  <a:lnTo>
                    <a:pt x="836" y="936"/>
                  </a:lnTo>
                  <a:lnTo>
                    <a:pt x="764" y="965"/>
                  </a:lnTo>
                  <a:lnTo>
                    <a:pt x="692" y="1008"/>
                  </a:lnTo>
                  <a:lnTo>
                    <a:pt x="620" y="1023"/>
                  </a:lnTo>
                  <a:lnTo>
                    <a:pt x="533" y="1023"/>
                  </a:lnTo>
                  <a:lnTo>
                    <a:pt x="461" y="1008"/>
                  </a:lnTo>
                  <a:lnTo>
                    <a:pt x="375" y="965"/>
                  </a:lnTo>
                  <a:lnTo>
                    <a:pt x="260" y="893"/>
                  </a:lnTo>
                  <a:lnTo>
                    <a:pt x="173" y="792"/>
                  </a:lnTo>
                  <a:lnTo>
                    <a:pt x="87" y="677"/>
                  </a:lnTo>
                  <a:lnTo>
                    <a:pt x="44" y="562"/>
                  </a:lnTo>
                  <a:lnTo>
                    <a:pt x="15" y="447"/>
                  </a:lnTo>
                  <a:lnTo>
                    <a:pt x="0" y="346"/>
                  </a:lnTo>
                  <a:lnTo>
                    <a:pt x="15" y="245"/>
                  </a:lnTo>
                  <a:lnTo>
                    <a:pt x="29" y="173"/>
                  </a:lnTo>
                  <a:lnTo>
                    <a:pt x="72" y="130"/>
                  </a:lnTo>
                  <a:lnTo>
                    <a:pt x="87" y="87"/>
                  </a:lnTo>
                  <a:lnTo>
                    <a:pt x="173" y="0"/>
                  </a:lnTo>
                  <a:lnTo>
                    <a:pt x="159" y="115"/>
                  </a:lnTo>
                  <a:lnTo>
                    <a:pt x="188" y="259"/>
                  </a:lnTo>
                  <a:lnTo>
                    <a:pt x="245" y="432"/>
                  </a:lnTo>
                  <a:lnTo>
                    <a:pt x="346" y="591"/>
                  </a:lnTo>
                  <a:lnTo>
                    <a:pt x="461" y="735"/>
                  </a:lnTo>
                  <a:lnTo>
                    <a:pt x="606" y="836"/>
                  </a:lnTo>
                  <a:lnTo>
                    <a:pt x="764" y="879"/>
                  </a:lnTo>
                  <a:lnTo>
                    <a:pt x="937" y="83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9" name="Freeform 12"/>
            <p:cNvSpPr>
              <a:spLocks/>
            </p:cNvSpPr>
            <p:nvPr/>
          </p:nvSpPr>
          <p:spPr bwMode="auto">
            <a:xfrm>
              <a:off x="2484000" y="3318108"/>
              <a:ext cx="777362" cy="1058592"/>
            </a:xfrm>
            <a:custGeom>
              <a:avLst/>
              <a:gdLst>
                <a:gd name="T0" fmla="*/ 879 w 879"/>
                <a:gd name="T1" fmla="*/ 850 h 1196"/>
                <a:gd name="T2" fmla="*/ 850 w 879"/>
                <a:gd name="T3" fmla="*/ 908 h 1196"/>
                <a:gd name="T4" fmla="*/ 807 w 879"/>
                <a:gd name="T5" fmla="*/ 965 h 1196"/>
                <a:gd name="T6" fmla="*/ 792 w 879"/>
                <a:gd name="T7" fmla="*/ 1023 h 1196"/>
                <a:gd name="T8" fmla="*/ 792 w 879"/>
                <a:gd name="T9" fmla="*/ 1081 h 1196"/>
                <a:gd name="T10" fmla="*/ 576 w 879"/>
                <a:gd name="T11" fmla="*/ 1153 h 1196"/>
                <a:gd name="T12" fmla="*/ 490 w 879"/>
                <a:gd name="T13" fmla="*/ 1196 h 1196"/>
                <a:gd name="T14" fmla="*/ 389 w 879"/>
                <a:gd name="T15" fmla="*/ 1167 h 1196"/>
                <a:gd name="T16" fmla="*/ 302 w 879"/>
                <a:gd name="T17" fmla="*/ 1124 h 1196"/>
                <a:gd name="T18" fmla="*/ 216 w 879"/>
                <a:gd name="T19" fmla="*/ 1066 h 1196"/>
                <a:gd name="T20" fmla="*/ 144 w 879"/>
                <a:gd name="T21" fmla="*/ 1008 h 1196"/>
                <a:gd name="T22" fmla="*/ 86 w 879"/>
                <a:gd name="T23" fmla="*/ 936 h 1196"/>
                <a:gd name="T24" fmla="*/ 29 w 879"/>
                <a:gd name="T25" fmla="*/ 850 h 1196"/>
                <a:gd name="T26" fmla="*/ 14 w 879"/>
                <a:gd name="T27" fmla="*/ 778 h 1196"/>
                <a:gd name="T28" fmla="*/ 0 w 879"/>
                <a:gd name="T29" fmla="*/ 692 h 1196"/>
                <a:gd name="T30" fmla="*/ 0 w 879"/>
                <a:gd name="T31" fmla="*/ 605 h 1196"/>
                <a:gd name="T32" fmla="*/ 14 w 879"/>
                <a:gd name="T33" fmla="*/ 519 h 1196"/>
                <a:gd name="T34" fmla="*/ 58 w 879"/>
                <a:gd name="T35" fmla="*/ 404 h 1196"/>
                <a:gd name="T36" fmla="*/ 115 w 879"/>
                <a:gd name="T37" fmla="*/ 303 h 1196"/>
                <a:gd name="T38" fmla="*/ 187 w 879"/>
                <a:gd name="T39" fmla="*/ 202 h 1196"/>
                <a:gd name="T40" fmla="*/ 288 w 879"/>
                <a:gd name="T41" fmla="*/ 115 h 1196"/>
                <a:gd name="T42" fmla="*/ 403 w 879"/>
                <a:gd name="T43" fmla="*/ 43 h 1196"/>
                <a:gd name="T44" fmla="*/ 519 w 879"/>
                <a:gd name="T45" fmla="*/ 0 h 1196"/>
                <a:gd name="T46" fmla="*/ 432 w 879"/>
                <a:gd name="T47" fmla="*/ 101 h 1196"/>
                <a:gd name="T48" fmla="*/ 374 w 879"/>
                <a:gd name="T49" fmla="*/ 216 h 1196"/>
                <a:gd name="T50" fmla="*/ 360 w 879"/>
                <a:gd name="T51" fmla="*/ 346 h 1196"/>
                <a:gd name="T52" fmla="*/ 389 w 879"/>
                <a:gd name="T53" fmla="*/ 490 h 1196"/>
                <a:gd name="T54" fmla="*/ 447 w 879"/>
                <a:gd name="T55" fmla="*/ 620 h 1196"/>
                <a:gd name="T56" fmla="*/ 562 w 879"/>
                <a:gd name="T57" fmla="*/ 720 h 1196"/>
                <a:gd name="T58" fmla="*/ 691 w 879"/>
                <a:gd name="T59" fmla="*/ 807 h 1196"/>
                <a:gd name="T60" fmla="*/ 879 w 879"/>
                <a:gd name="T61" fmla="*/ 850 h 1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79" h="1196">
                  <a:moveTo>
                    <a:pt x="879" y="850"/>
                  </a:moveTo>
                  <a:lnTo>
                    <a:pt x="850" y="908"/>
                  </a:lnTo>
                  <a:lnTo>
                    <a:pt x="807" y="965"/>
                  </a:lnTo>
                  <a:lnTo>
                    <a:pt x="792" y="1023"/>
                  </a:lnTo>
                  <a:lnTo>
                    <a:pt x="792" y="1081"/>
                  </a:lnTo>
                  <a:lnTo>
                    <a:pt x="576" y="1153"/>
                  </a:lnTo>
                  <a:lnTo>
                    <a:pt x="490" y="1196"/>
                  </a:lnTo>
                  <a:lnTo>
                    <a:pt x="389" y="1167"/>
                  </a:lnTo>
                  <a:lnTo>
                    <a:pt x="302" y="1124"/>
                  </a:lnTo>
                  <a:lnTo>
                    <a:pt x="216" y="1066"/>
                  </a:lnTo>
                  <a:lnTo>
                    <a:pt x="144" y="1008"/>
                  </a:lnTo>
                  <a:lnTo>
                    <a:pt x="86" y="936"/>
                  </a:lnTo>
                  <a:lnTo>
                    <a:pt x="29" y="850"/>
                  </a:lnTo>
                  <a:lnTo>
                    <a:pt x="14" y="778"/>
                  </a:lnTo>
                  <a:lnTo>
                    <a:pt x="0" y="692"/>
                  </a:lnTo>
                  <a:lnTo>
                    <a:pt x="0" y="605"/>
                  </a:lnTo>
                  <a:lnTo>
                    <a:pt x="14" y="519"/>
                  </a:lnTo>
                  <a:lnTo>
                    <a:pt x="58" y="404"/>
                  </a:lnTo>
                  <a:lnTo>
                    <a:pt x="115" y="303"/>
                  </a:lnTo>
                  <a:lnTo>
                    <a:pt x="187" y="202"/>
                  </a:lnTo>
                  <a:lnTo>
                    <a:pt x="288" y="115"/>
                  </a:lnTo>
                  <a:lnTo>
                    <a:pt x="403" y="43"/>
                  </a:lnTo>
                  <a:lnTo>
                    <a:pt x="519" y="0"/>
                  </a:lnTo>
                  <a:lnTo>
                    <a:pt x="432" y="101"/>
                  </a:lnTo>
                  <a:lnTo>
                    <a:pt x="374" y="216"/>
                  </a:lnTo>
                  <a:lnTo>
                    <a:pt x="360" y="346"/>
                  </a:lnTo>
                  <a:lnTo>
                    <a:pt x="389" y="490"/>
                  </a:lnTo>
                  <a:lnTo>
                    <a:pt x="447" y="620"/>
                  </a:lnTo>
                  <a:lnTo>
                    <a:pt x="562" y="720"/>
                  </a:lnTo>
                  <a:lnTo>
                    <a:pt x="691" y="807"/>
                  </a:lnTo>
                  <a:lnTo>
                    <a:pt x="879" y="8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" name="Freeform 13"/>
            <p:cNvSpPr>
              <a:spLocks/>
            </p:cNvSpPr>
            <p:nvPr/>
          </p:nvSpPr>
          <p:spPr bwMode="auto">
            <a:xfrm>
              <a:off x="4853230" y="5217735"/>
              <a:ext cx="1514927" cy="559807"/>
            </a:xfrm>
            <a:custGeom>
              <a:avLst/>
              <a:gdLst>
                <a:gd name="T0" fmla="*/ 1714 w 1714"/>
                <a:gd name="T1" fmla="*/ 216 h 634"/>
                <a:gd name="T2" fmla="*/ 1657 w 1714"/>
                <a:gd name="T3" fmla="*/ 303 h 634"/>
                <a:gd name="T4" fmla="*/ 1585 w 1714"/>
                <a:gd name="T5" fmla="*/ 389 h 634"/>
                <a:gd name="T6" fmla="*/ 1484 w 1714"/>
                <a:gd name="T7" fmla="*/ 461 h 634"/>
                <a:gd name="T8" fmla="*/ 1383 w 1714"/>
                <a:gd name="T9" fmla="*/ 519 h 634"/>
                <a:gd name="T10" fmla="*/ 1253 w 1714"/>
                <a:gd name="T11" fmla="*/ 548 h 634"/>
                <a:gd name="T12" fmla="*/ 1138 w 1714"/>
                <a:gd name="T13" fmla="*/ 533 h 634"/>
                <a:gd name="T14" fmla="*/ 1023 w 1714"/>
                <a:gd name="T15" fmla="*/ 490 h 634"/>
                <a:gd name="T16" fmla="*/ 907 w 1714"/>
                <a:gd name="T17" fmla="*/ 375 h 634"/>
                <a:gd name="T18" fmla="*/ 835 w 1714"/>
                <a:gd name="T19" fmla="*/ 433 h 634"/>
                <a:gd name="T20" fmla="*/ 778 w 1714"/>
                <a:gd name="T21" fmla="*/ 490 h 634"/>
                <a:gd name="T22" fmla="*/ 720 w 1714"/>
                <a:gd name="T23" fmla="*/ 533 h 634"/>
                <a:gd name="T24" fmla="*/ 648 w 1714"/>
                <a:gd name="T25" fmla="*/ 577 h 634"/>
                <a:gd name="T26" fmla="*/ 590 w 1714"/>
                <a:gd name="T27" fmla="*/ 605 h 634"/>
                <a:gd name="T28" fmla="*/ 518 w 1714"/>
                <a:gd name="T29" fmla="*/ 620 h 634"/>
                <a:gd name="T30" fmla="*/ 432 w 1714"/>
                <a:gd name="T31" fmla="*/ 634 h 634"/>
                <a:gd name="T32" fmla="*/ 360 w 1714"/>
                <a:gd name="T33" fmla="*/ 620 h 634"/>
                <a:gd name="T34" fmla="*/ 245 w 1714"/>
                <a:gd name="T35" fmla="*/ 591 h 634"/>
                <a:gd name="T36" fmla="*/ 129 w 1714"/>
                <a:gd name="T37" fmla="*/ 533 h 634"/>
                <a:gd name="T38" fmla="*/ 86 w 1714"/>
                <a:gd name="T39" fmla="*/ 490 h 634"/>
                <a:gd name="T40" fmla="*/ 43 w 1714"/>
                <a:gd name="T41" fmla="*/ 433 h 634"/>
                <a:gd name="T42" fmla="*/ 14 w 1714"/>
                <a:gd name="T43" fmla="*/ 375 h 634"/>
                <a:gd name="T44" fmla="*/ 0 w 1714"/>
                <a:gd name="T45" fmla="*/ 288 h 634"/>
                <a:gd name="T46" fmla="*/ 29 w 1714"/>
                <a:gd name="T47" fmla="*/ 245 h 634"/>
                <a:gd name="T48" fmla="*/ 72 w 1714"/>
                <a:gd name="T49" fmla="*/ 173 h 634"/>
                <a:gd name="T50" fmla="*/ 86 w 1714"/>
                <a:gd name="T51" fmla="*/ 101 h 634"/>
                <a:gd name="T52" fmla="*/ 86 w 1714"/>
                <a:gd name="T53" fmla="*/ 0 h 634"/>
                <a:gd name="T54" fmla="*/ 144 w 1714"/>
                <a:gd name="T55" fmla="*/ 72 h 634"/>
                <a:gd name="T56" fmla="*/ 230 w 1714"/>
                <a:gd name="T57" fmla="*/ 159 h 634"/>
                <a:gd name="T58" fmla="*/ 331 w 1714"/>
                <a:gd name="T59" fmla="*/ 231 h 634"/>
                <a:gd name="T60" fmla="*/ 475 w 1714"/>
                <a:gd name="T61" fmla="*/ 288 h 634"/>
                <a:gd name="T62" fmla="*/ 605 w 1714"/>
                <a:gd name="T63" fmla="*/ 317 h 634"/>
                <a:gd name="T64" fmla="*/ 749 w 1714"/>
                <a:gd name="T65" fmla="*/ 288 h 634"/>
                <a:gd name="T66" fmla="*/ 879 w 1714"/>
                <a:gd name="T67" fmla="*/ 216 h 634"/>
                <a:gd name="T68" fmla="*/ 994 w 1714"/>
                <a:gd name="T69" fmla="*/ 58 h 634"/>
                <a:gd name="T70" fmla="*/ 1023 w 1714"/>
                <a:gd name="T71" fmla="*/ 159 h 634"/>
                <a:gd name="T72" fmla="*/ 1080 w 1714"/>
                <a:gd name="T73" fmla="*/ 245 h 634"/>
                <a:gd name="T74" fmla="*/ 1152 w 1714"/>
                <a:gd name="T75" fmla="*/ 332 h 634"/>
                <a:gd name="T76" fmla="*/ 1239 w 1714"/>
                <a:gd name="T77" fmla="*/ 375 h 634"/>
                <a:gd name="T78" fmla="*/ 1340 w 1714"/>
                <a:gd name="T79" fmla="*/ 404 h 634"/>
                <a:gd name="T80" fmla="*/ 1455 w 1714"/>
                <a:gd name="T81" fmla="*/ 389 h 634"/>
                <a:gd name="T82" fmla="*/ 1585 w 1714"/>
                <a:gd name="T83" fmla="*/ 332 h 634"/>
                <a:gd name="T84" fmla="*/ 1714 w 1714"/>
                <a:gd name="T85" fmla="*/ 21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14" h="634">
                  <a:moveTo>
                    <a:pt x="1714" y="216"/>
                  </a:moveTo>
                  <a:lnTo>
                    <a:pt x="1657" y="303"/>
                  </a:lnTo>
                  <a:lnTo>
                    <a:pt x="1585" y="389"/>
                  </a:lnTo>
                  <a:lnTo>
                    <a:pt x="1484" y="461"/>
                  </a:lnTo>
                  <a:lnTo>
                    <a:pt x="1383" y="519"/>
                  </a:lnTo>
                  <a:lnTo>
                    <a:pt x="1253" y="548"/>
                  </a:lnTo>
                  <a:lnTo>
                    <a:pt x="1138" y="533"/>
                  </a:lnTo>
                  <a:lnTo>
                    <a:pt x="1023" y="490"/>
                  </a:lnTo>
                  <a:lnTo>
                    <a:pt x="907" y="375"/>
                  </a:lnTo>
                  <a:lnTo>
                    <a:pt x="835" y="433"/>
                  </a:lnTo>
                  <a:lnTo>
                    <a:pt x="778" y="490"/>
                  </a:lnTo>
                  <a:lnTo>
                    <a:pt x="720" y="533"/>
                  </a:lnTo>
                  <a:lnTo>
                    <a:pt x="648" y="577"/>
                  </a:lnTo>
                  <a:lnTo>
                    <a:pt x="590" y="605"/>
                  </a:lnTo>
                  <a:lnTo>
                    <a:pt x="518" y="620"/>
                  </a:lnTo>
                  <a:lnTo>
                    <a:pt x="432" y="634"/>
                  </a:lnTo>
                  <a:lnTo>
                    <a:pt x="360" y="620"/>
                  </a:lnTo>
                  <a:lnTo>
                    <a:pt x="245" y="591"/>
                  </a:lnTo>
                  <a:lnTo>
                    <a:pt x="129" y="533"/>
                  </a:lnTo>
                  <a:lnTo>
                    <a:pt x="86" y="490"/>
                  </a:lnTo>
                  <a:lnTo>
                    <a:pt x="43" y="433"/>
                  </a:lnTo>
                  <a:lnTo>
                    <a:pt x="14" y="375"/>
                  </a:lnTo>
                  <a:lnTo>
                    <a:pt x="0" y="288"/>
                  </a:lnTo>
                  <a:lnTo>
                    <a:pt x="29" y="245"/>
                  </a:lnTo>
                  <a:lnTo>
                    <a:pt x="72" y="173"/>
                  </a:lnTo>
                  <a:lnTo>
                    <a:pt x="86" y="101"/>
                  </a:lnTo>
                  <a:lnTo>
                    <a:pt x="86" y="0"/>
                  </a:lnTo>
                  <a:lnTo>
                    <a:pt x="144" y="72"/>
                  </a:lnTo>
                  <a:lnTo>
                    <a:pt x="230" y="159"/>
                  </a:lnTo>
                  <a:lnTo>
                    <a:pt x="331" y="231"/>
                  </a:lnTo>
                  <a:lnTo>
                    <a:pt x="475" y="288"/>
                  </a:lnTo>
                  <a:lnTo>
                    <a:pt x="605" y="317"/>
                  </a:lnTo>
                  <a:lnTo>
                    <a:pt x="749" y="288"/>
                  </a:lnTo>
                  <a:lnTo>
                    <a:pt x="879" y="216"/>
                  </a:lnTo>
                  <a:lnTo>
                    <a:pt x="994" y="58"/>
                  </a:lnTo>
                  <a:lnTo>
                    <a:pt x="1023" y="159"/>
                  </a:lnTo>
                  <a:lnTo>
                    <a:pt x="1080" y="245"/>
                  </a:lnTo>
                  <a:lnTo>
                    <a:pt x="1152" y="332"/>
                  </a:lnTo>
                  <a:lnTo>
                    <a:pt x="1239" y="375"/>
                  </a:lnTo>
                  <a:lnTo>
                    <a:pt x="1340" y="404"/>
                  </a:lnTo>
                  <a:lnTo>
                    <a:pt x="1455" y="389"/>
                  </a:lnTo>
                  <a:lnTo>
                    <a:pt x="1585" y="332"/>
                  </a:lnTo>
                  <a:lnTo>
                    <a:pt x="1714" y="21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1" name="Freeform 14"/>
            <p:cNvSpPr>
              <a:spLocks/>
            </p:cNvSpPr>
            <p:nvPr/>
          </p:nvSpPr>
          <p:spPr bwMode="auto">
            <a:xfrm>
              <a:off x="4203217" y="3880567"/>
              <a:ext cx="1782891" cy="978999"/>
            </a:xfrm>
            <a:custGeom>
              <a:avLst/>
              <a:gdLst>
                <a:gd name="T0" fmla="*/ 2003 w 2017"/>
                <a:gd name="T1" fmla="*/ 619 h 1109"/>
                <a:gd name="T2" fmla="*/ 1988 w 2017"/>
                <a:gd name="T3" fmla="*/ 691 h 1109"/>
                <a:gd name="T4" fmla="*/ 1931 w 2017"/>
                <a:gd name="T5" fmla="*/ 835 h 1109"/>
                <a:gd name="T6" fmla="*/ 1887 w 2017"/>
                <a:gd name="T7" fmla="*/ 907 h 1109"/>
                <a:gd name="T8" fmla="*/ 1758 w 2017"/>
                <a:gd name="T9" fmla="*/ 1037 h 1109"/>
                <a:gd name="T10" fmla="*/ 1614 w 2017"/>
                <a:gd name="T11" fmla="*/ 1095 h 1109"/>
                <a:gd name="T12" fmla="*/ 1484 w 2017"/>
                <a:gd name="T13" fmla="*/ 1109 h 1109"/>
                <a:gd name="T14" fmla="*/ 1340 w 2017"/>
                <a:gd name="T15" fmla="*/ 1080 h 1109"/>
                <a:gd name="T16" fmla="*/ 1210 w 2017"/>
                <a:gd name="T17" fmla="*/ 1023 h 1109"/>
                <a:gd name="T18" fmla="*/ 1109 w 2017"/>
                <a:gd name="T19" fmla="*/ 951 h 1109"/>
                <a:gd name="T20" fmla="*/ 1023 w 2017"/>
                <a:gd name="T21" fmla="*/ 879 h 1109"/>
                <a:gd name="T22" fmla="*/ 980 w 2017"/>
                <a:gd name="T23" fmla="*/ 821 h 1109"/>
                <a:gd name="T24" fmla="*/ 879 w 2017"/>
                <a:gd name="T25" fmla="*/ 893 h 1109"/>
                <a:gd name="T26" fmla="*/ 792 w 2017"/>
                <a:gd name="T27" fmla="*/ 936 h 1109"/>
                <a:gd name="T28" fmla="*/ 706 w 2017"/>
                <a:gd name="T29" fmla="*/ 951 h 1109"/>
                <a:gd name="T30" fmla="*/ 605 w 2017"/>
                <a:gd name="T31" fmla="*/ 965 h 1109"/>
                <a:gd name="T32" fmla="*/ 432 w 2017"/>
                <a:gd name="T33" fmla="*/ 936 h 1109"/>
                <a:gd name="T34" fmla="*/ 360 w 2017"/>
                <a:gd name="T35" fmla="*/ 922 h 1109"/>
                <a:gd name="T36" fmla="*/ 302 w 2017"/>
                <a:gd name="T37" fmla="*/ 893 h 1109"/>
                <a:gd name="T38" fmla="*/ 173 w 2017"/>
                <a:gd name="T39" fmla="*/ 763 h 1109"/>
                <a:gd name="T40" fmla="*/ 101 w 2017"/>
                <a:gd name="T41" fmla="*/ 677 h 1109"/>
                <a:gd name="T42" fmla="*/ 43 w 2017"/>
                <a:gd name="T43" fmla="*/ 562 h 1109"/>
                <a:gd name="T44" fmla="*/ 0 w 2017"/>
                <a:gd name="T45" fmla="*/ 432 h 1109"/>
                <a:gd name="T46" fmla="*/ 0 w 2017"/>
                <a:gd name="T47" fmla="*/ 302 h 1109"/>
                <a:gd name="T48" fmla="*/ 29 w 2017"/>
                <a:gd name="T49" fmla="*/ 158 h 1109"/>
                <a:gd name="T50" fmla="*/ 130 w 2017"/>
                <a:gd name="T51" fmla="*/ 29 h 1109"/>
                <a:gd name="T52" fmla="*/ 144 w 2017"/>
                <a:gd name="T53" fmla="*/ 14 h 1109"/>
                <a:gd name="T54" fmla="*/ 144 w 2017"/>
                <a:gd name="T55" fmla="*/ 0 h 1109"/>
                <a:gd name="T56" fmla="*/ 158 w 2017"/>
                <a:gd name="T57" fmla="*/ 0 h 1109"/>
                <a:gd name="T58" fmla="*/ 130 w 2017"/>
                <a:gd name="T59" fmla="*/ 86 h 1109"/>
                <a:gd name="T60" fmla="*/ 115 w 2017"/>
                <a:gd name="T61" fmla="*/ 216 h 1109"/>
                <a:gd name="T62" fmla="*/ 144 w 2017"/>
                <a:gd name="T63" fmla="*/ 360 h 1109"/>
                <a:gd name="T64" fmla="*/ 202 w 2017"/>
                <a:gd name="T65" fmla="*/ 475 h 1109"/>
                <a:gd name="T66" fmla="*/ 302 w 2017"/>
                <a:gd name="T67" fmla="*/ 591 h 1109"/>
                <a:gd name="T68" fmla="*/ 432 w 2017"/>
                <a:gd name="T69" fmla="*/ 648 h 1109"/>
                <a:gd name="T70" fmla="*/ 648 w 2017"/>
                <a:gd name="T71" fmla="*/ 634 h 1109"/>
                <a:gd name="T72" fmla="*/ 908 w 2017"/>
                <a:gd name="T73" fmla="*/ 547 h 1109"/>
                <a:gd name="T74" fmla="*/ 936 w 2017"/>
                <a:gd name="T75" fmla="*/ 619 h 1109"/>
                <a:gd name="T76" fmla="*/ 1037 w 2017"/>
                <a:gd name="T77" fmla="*/ 720 h 1109"/>
                <a:gd name="T78" fmla="*/ 1167 w 2017"/>
                <a:gd name="T79" fmla="*/ 807 h 1109"/>
                <a:gd name="T80" fmla="*/ 1325 w 2017"/>
                <a:gd name="T81" fmla="*/ 879 h 1109"/>
                <a:gd name="T82" fmla="*/ 1513 w 2017"/>
                <a:gd name="T83" fmla="*/ 893 h 1109"/>
                <a:gd name="T84" fmla="*/ 1700 w 2017"/>
                <a:gd name="T85" fmla="*/ 879 h 1109"/>
                <a:gd name="T86" fmla="*/ 1873 w 2017"/>
                <a:gd name="T87" fmla="*/ 807 h 1109"/>
                <a:gd name="T88" fmla="*/ 2017 w 2017"/>
                <a:gd name="T89" fmla="*/ 663 h 1109"/>
                <a:gd name="T90" fmla="*/ 2003 w 2017"/>
                <a:gd name="T91" fmla="*/ 619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17" h="1109">
                  <a:moveTo>
                    <a:pt x="2003" y="619"/>
                  </a:moveTo>
                  <a:lnTo>
                    <a:pt x="1988" y="691"/>
                  </a:lnTo>
                  <a:lnTo>
                    <a:pt x="1931" y="835"/>
                  </a:lnTo>
                  <a:lnTo>
                    <a:pt x="1887" y="907"/>
                  </a:lnTo>
                  <a:lnTo>
                    <a:pt x="1758" y="1037"/>
                  </a:lnTo>
                  <a:lnTo>
                    <a:pt x="1614" y="1095"/>
                  </a:lnTo>
                  <a:lnTo>
                    <a:pt x="1484" y="1109"/>
                  </a:lnTo>
                  <a:lnTo>
                    <a:pt x="1340" y="1080"/>
                  </a:lnTo>
                  <a:lnTo>
                    <a:pt x="1210" y="1023"/>
                  </a:lnTo>
                  <a:lnTo>
                    <a:pt x="1109" y="951"/>
                  </a:lnTo>
                  <a:lnTo>
                    <a:pt x="1023" y="879"/>
                  </a:lnTo>
                  <a:lnTo>
                    <a:pt x="980" y="821"/>
                  </a:lnTo>
                  <a:lnTo>
                    <a:pt x="879" y="893"/>
                  </a:lnTo>
                  <a:lnTo>
                    <a:pt x="792" y="936"/>
                  </a:lnTo>
                  <a:lnTo>
                    <a:pt x="706" y="951"/>
                  </a:lnTo>
                  <a:lnTo>
                    <a:pt x="605" y="965"/>
                  </a:lnTo>
                  <a:lnTo>
                    <a:pt x="432" y="936"/>
                  </a:lnTo>
                  <a:lnTo>
                    <a:pt x="360" y="922"/>
                  </a:lnTo>
                  <a:lnTo>
                    <a:pt x="302" y="893"/>
                  </a:lnTo>
                  <a:lnTo>
                    <a:pt x="173" y="763"/>
                  </a:lnTo>
                  <a:lnTo>
                    <a:pt x="101" y="677"/>
                  </a:lnTo>
                  <a:lnTo>
                    <a:pt x="43" y="562"/>
                  </a:lnTo>
                  <a:lnTo>
                    <a:pt x="0" y="432"/>
                  </a:lnTo>
                  <a:lnTo>
                    <a:pt x="0" y="302"/>
                  </a:lnTo>
                  <a:lnTo>
                    <a:pt x="29" y="158"/>
                  </a:lnTo>
                  <a:lnTo>
                    <a:pt x="130" y="29"/>
                  </a:lnTo>
                  <a:lnTo>
                    <a:pt x="144" y="14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30" y="86"/>
                  </a:lnTo>
                  <a:lnTo>
                    <a:pt x="115" y="216"/>
                  </a:lnTo>
                  <a:lnTo>
                    <a:pt x="144" y="360"/>
                  </a:lnTo>
                  <a:lnTo>
                    <a:pt x="202" y="475"/>
                  </a:lnTo>
                  <a:lnTo>
                    <a:pt x="302" y="591"/>
                  </a:lnTo>
                  <a:lnTo>
                    <a:pt x="432" y="648"/>
                  </a:lnTo>
                  <a:lnTo>
                    <a:pt x="648" y="634"/>
                  </a:lnTo>
                  <a:lnTo>
                    <a:pt x="908" y="547"/>
                  </a:lnTo>
                  <a:lnTo>
                    <a:pt x="936" y="619"/>
                  </a:lnTo>
                  <a:lnTo>
                    <a:pt x="1037" y="720"/>
                  </a:lnTo>
                  <a:lnTo>
                    <a:pt x="1167" y="807"/>
                  </a:lnTo>
                  <a:lnTo>
                    <a:pt x="1325" y="879"/>
                  </a:lnTo>
                  <a:lnTo>
                    <a:pt x="1513" y="893"/>
                  </a:lnTo>
                  <a:lnTo>
                    <a:pt x="1700" y="879"/>
                  </a:lnTo>
                  <a:lnTo>
                    <a:pt x="1873" y="807"/>
                  </a:lnTo>
                  <a:lnTo>
                    <a:pt x="2017" y="663"/>
                  </a:lnTo>
                  <a:lnTo>
                    <a:pt x="2003" y="61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2" name="Freeform 15"/>
            <p:cNvSpPr>
              <a:spLocks/>
            </p:cNvSpPr>
            <p:nvPr/>
          </p:nvSpPr>
          <p:spPr bwMode="auto">
            <a:xfrm>
              <a:off x="3975049" y="3127084"/>
              <a:ext cx="2546987" cy="994918"/>
            </a:xfrm>
            <a:custGeom>
              <a:avLst/>
              <a:gdLst>
                <a:gd name="T0" fmla="*/ 2795 w 2881"/>
                <a:gd name="T1" fmla="*/ 749 h 1124"/>
                <a:gd name="T2" fmla="*/ 2521 w 2881"/>
                <a:gd name="T3" fmla="*/ 908 h 1124"/>
                <a:gd name="T4" fmla="*/ 2204 w 2881"/>
                <a:gd name="T5" fmla="*/ 720 h 1124"/>
                <a:gd name="T6" fmla="*/ 1959 w 2881"/>
                <a:gd name="T7" fmla="*/ 418 h 1124"/>
                <a:gd name="T8" fmla="*/ 1901 w 2881"/>
                <a:gd name="T9" fmla="*/ 288 h 1124"/>
                <a:gd name="T10" fmla="*/ 1873 w 2881"/>
                <a:gd name="T11" fmla="*/ 432 h 1124"/>
                <a:gd name="T12" fmla="*/ 1628 w 2881"/>
                <a:gd name="T13" fmla="*/ 605 h 1124"/>
                <a:gd name="T14" fmla="*/ 1296 w 2881"/>
                <a:gd name="T15" fmla="*/ 605 h 1124"/>
                <a:gd name="T16" fmla="*/ 1109 w 2881"/>
                <a:gd name="T17" fmla="*/ 432 h 1124"/>
                <a:gd name="T18" fmla="*/ 1008 w 2881"/>
                <a:gd name="T19" fmla="*/ 187 h 1124"/>
                <a:gd name="T20" fmla="*/ 922 w 2881"/>
                <a:gd name="T21" fmla="*/ 130 h 1124"/>
                <a:gd name="T22" fmla="*/ 907 w 2881"/>
                <a:gd name="T23" fmla="*/ 317 h 1124"/>
                <a:gd name="T24" fmla="*/ 533 w 2881"/>
                <a:gd name="T25" fmla="*/ 418 h 1124"/>
                <a:gd name="T26" fmla="*/ 288 w 2881"/>
                <a:gd name="T27" fmla="*/ 331 h 1124"/>
                <a:gd name="T28" fmla="*/ 144 w 2881"/>
                <a:gd name="T29" fmla="*/ 159 h 1124"/>
                <a:gd name="T30" fmla="*/ 129 w 2881"/>
                <a:gd name="T31" fmla="*/ 0 h 1124"/>
                <a:gd name="T32" fmla="*/ 14 w 2881"/>
                <a:gd name="T33" fmla="*/ 303 h 1124"/>
                <a:gd name="T34" fmla="*/ 0 w 2881"/>
                <a:gd name="T35" fmla="*/ 547 h 1124"/>
                <a:gd name="T36" fmla="*/ 86 w 2881"/>
                <a:gd name="T37" fmla="*/ 764 h 1124"/>
                <a:gd name="T38" fmla="*/ 244 w 2881"/>
                <a:gd name="T39" fmla="*/ 908 h 1124"/>
                <a:gd name="T40" fmla="*/ 331 w 2881"/>
                <a:gd name="T41" fmla="*/ 821 h 1124"/>
                <a:gd name="T42" fmla="*/ 461 w 2881"/>
                <a:gd name="T43" fmla="*/ 706 h 1124"/>
                <a:gd name="T44" fmla="*/ 749 w 2881"/>
                <a:gd name="T45" fmla="*/ 605 h 1124"/>
                <a:gd name="T46" fmla="*/ 864 w 2881"/>
                <a:gd name="T47" fmla="*/ 533 h 1124"/>
                <a:gd name="T48" fmla="*/ 922 w 2881"/>
                <a:gd name="T49" fmla="*/ 389 h 1124"/>
                <a:gd name="T50" fmla="*/ 950 w 2881"/>
                <a:gd name="T51" fmla="*/ 461 h 1124"/>
                <a:gd name="T52" fmla="*/ 979 w 2881"/>
                <a:gd name="T53" fmla="*/ 620 h 1124"/>
                <a:gd name="T54" fmla="*/ 1037 w 2881"/>
                <a:gd name="T55" fmla="*/ 663 h 1124"/>
                <a:gd name="T56" fmla="*/ 1138 w 2881"/>
                <a:gd name="T57" fmla="*/ 720 h 1124"/>
                <a:gd name="T58" fmla="*/ 1296 w 2881"/>
                <a:gd name="T59" fmla="*/ 850 h 1124"/>
                <a:gd name="T60" fmla="*/ 1455 w 2881"/>
                <a:gd name="T61" fmla="*/ 764 h 1124"/>
                <a:gd name="T62" fmla="*/ 1757 w 2881"/>
                <a:gd name="T63" fmla="*/ 735 h 1124"/>
                <a:gd name="T64" fmla="*/ 1815 w 2881"/>
                <a:gd name="T65" fmla="*/ 648 h 1124"/>
                <a:gd name="T66" fmla="*/ 1858 w 2881"/>
                <a:gd name="T67" fmla="*/ 591 h 1124"/>
                <a:gd name="T68" fmla="*/ 1930 w 2881"/>
                <a:gd name="T69" fmla="*/ 792 h 1124"/>
                <a:gd name="T70" fmla="*/ 2045 w 2881"/>
                <a:gd name="T71" fmla="*/ 879 h 1124"/>
                <a:gd name="T72" fmla="*/ 2175 w 2881"/>
                <a:gd name="T73" fmla="*/ 980 h 1124"/>
                <a:gd name="T74" fmla="*/ 2262 w 2881"/>
                <a:gd name="T75" fmla="*/ 1080 h 1124"/>
                <a:gd name="T76" fmla="*/ 2420 w 2881"/>
                <a:gd name="T77" fmla="*/ 1066 h 1124"/>
                <a:gd name="T78" fmla="*/ 2636 w 2881"/>
                <a:gd name="T79" fmla="*/ 1037 h 1124"/>
                <a:gd name="T80" fmla="*/ 2694 w 2881"/>
                <a:gd name="T81" fmla="*/ 1052 h 1124"/>
                <a:gd name="T82" fmla="*/ 2852 w 2881"/>
                <a:gd name="T83" fmla="*/ 764 h 1124"/>
                <a:gd name="T84" fmla="*/ 2867 w 2881"/>
                <a:gd name="T85" fmla="*/ 475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81" h="1124">
                  <a:moveTo>
                    <a:pt x="2867" y="475"/>
                  </a:moveTo>
                  <a:lnTo>
                    <a:pt x="2795" y="749"/>
                  </a:lnTo>
                  <a:lnTo>
                    <a:pt x="2665" y="879"/>
                  </a:lnTo>
                  <a:lnTo>
                    <a:pt x="2521" y="908"/>
                  </a:lnTo>
                  <a:lnTo>
                    <a:pt x="2362" y="836"/>
                  </a:lnTo>
                  <a:lnTo>
                    <a:pt x="2204" y="720"/>
                  </a:lnTo>
                  <a:lnTo>
                    <a:pt x="2060" y="576"/>
                  </a:lnTo>
                  <a:lnTo>
                    <a:pt x="1959" y="418"/>
                  </a:lnTo>
                  <a:lnTo>
                    <a:pt x="1916" y="274"/>
                  </a:lnTo>
                  <a:lnTo>
                    <a:pt x="1901" y="288"/>
                  </a:lnTo>
                  <a:lnTo>
                    <a:pt x="1887" y="346"/>
                  </a:lnTo>
                  <a:lnTo>
                    <a:pt x="1873" y="432"/>
                  </a:lnTo>
                  <a:lnTo>
                    <a:pt x="1858" y="533"/>
                  </a:lnTo>
                  <a:lnTo>
                    <a:pt x="1628" y="605"/>
                  </a:lnTo>
                  <a:lnTo>
                    <a:pt x="1440" y="634"/>
                  </a:lnTo>
                  <a:lnTo>
                    <a:pt x="1296" y="605"/>
                  </a:lnTo>
                  <a:lnTo>
                    <a:pt x="1195" y="533"/>
                  </a:lnTo>
                  <a:lnTo>
                    <a:pt x="1109" y="432"/>
                  </a:lnTo>
                  <a:lnTo>
                    <a:pt x="1051" y="317"/>
                  </a:lnTo>
                  <a:lnTo>
                    <a:pt x="1008" y="187"/>
                  </a:lnTo>
                  <a:lnTo>
                    <a:pt x="965" y="43"/>
                  </a:lnTo>
                  <a:lnTo>
                    <a:pt x="922" y="130"/>
                  </a:lnTo>
                  <a:lnTo>
                    <a:pt x="907" y="216"/>
                  </a:lnTo>
                  <a:lnTo>
                    <a:pt x="907" y="317"/>
                  </a:lnTo>
                  <a:lnTo>
                    <a:pt x="706" y="389"/>
                  </a:lnTo>
                  <a:lnTo>
                    <a:pt x="533" y="418"/>
                  </a:lnTo>
                  <a:lnTo>
                    <a:pt x="403" y="389"/>
                  </a:lnTo>
                  <a:lnTo>
                    <a:pt x="288" y="331"/>
                  </a:lnTo>
                  <a:lnTo>
                    <a:pt x="201" y="259"/>
                  </a:lnTo>
                  <a:lnTo>
                    <a:pt x="144" y="159"/>
                  </a:lnTo>
                  <a:lnTo>
                    <a:pt x="115" y="87"/>
                  </a:lnTo>
                  <a:lnTo>
                    <a:pt x="129" y="0"/>
                  </a:lnTo>
                  <a:lnTo>
                    <a:pt x="57" y="159"/>
                  </a:lnTo>
                  <a:lnTo>
                    <a:pt x="14" y="303"/>
                  </a:lnTo>
                  <a:lnTo>
                    <a:pt x="0" y="432"/>
                  </a:lnTo>
                  <a:lnTo>
                    <a:pt x="0" y="547"/>
                  </a:lnTo>
                  <a:lnTo>
                    <a:pt x="28" y="663"/>
                  </a:lnTo>
                  <a:lnTo>
                    <a:pt x="86" y="764"/>
                  </a:lnTo>
                  <a:lnTo>
                    <a:pt x="144" y="850"/>
                  </a:lnTo>
                  <a:lnTo>
                    <a:pt x="244" y="908"/>
                  </a:lnTo>
                  <a:lnTo>
                    <a:pt x="288" y="879"/>
                  </a:lnTo>
                  <a:lnTo>
                    <a:pt x="331" y="821"/>
                  </a:lnTo>
                  <a:lnTo>
                    <a:pt x="389" y="764"/>
                  </a:lnTo>
                  <a:lnTo>
                    <a:pt x="461" y="706"/>
                  </a:lnTo>
                  <a:lnTo>
                    <a:pt x="633" y="620"/>
                  </a:lnTo>
                  <a:lnTo>
                    <a:pt x="749" y="605"/>
                  </a:lnTo>
                  <a:lnTo>
                    <a:pt x="850" y="605"/>
                  </a:lnTo>
                  <a:lnTo>
                    <a:pt x="864" y="533"/>
                  </a:lnTo>
                  <a:lnTo>
                    <a:pt x="893" y="447"/>
                  </a:lnTo>
                  <a:lnTo>
                    <a:pt x="922" y="389"/>
                  </a:lnTo>
                  <a:lnTo>
                    <a:pt x="922" y="360"/>
                  </a:lnTo>
                  <a:lnTo>
                    <a:pt x="950" y="461"/>
                  </a:lnTo>
                  <a:lnTo>
                    <a:pt x="965" y="547"/>
                  </a:lnTo>
                  <a:lnTo>
                    <a:pt x="979" y="620"/>
                  </a:lnTo>
                  <a:lnTo>
                    <a:pt x="994" y="648"/>
                  </a:lnTo>
                  <a:lnTo>
                    <a:pt x="1037" y="663"/>
                  </a:lnTo>
                  <a:lnTo>
                    <a:pt x="1080" y="692"/>
                  </a:lnTo>
                  <a:lnTo>
                    <a:pt x="1138" y="720"/>
                  </a:lnTo>
                  <a:lnTo>
                    <a:pt x="1224" y="778"/>
                  </a:lnTo>
                  <a:lnTo>
                    <a:pt x="1296" y="850"/>
                  </a:lnTo>
                  <a:lnTo>
                    <a:pt x="1412" y="792"/>
                  </a:lnTo>
                  <a:lnTo>
                    <a:pt x="1455" y="764"/>
                  </a:lnTo>
                  <a:lnTo>
                    <a:pt x="1570" y="735"/>
                  </a:lnTo>
                  <a:lnTo>
                    <a:pt x="1757" y="735"/>
                  </a:lnTo>
                  <a:lnTo>
                    <a:pt x="1786" y="706"/>
                  </a:lnTo>
                  <a:lnTo>
                    <a:pt x="1815" y="648"/>
                  </a:lnTo>
                  <a:lnTo>
                    <a:pt x="1858" y="605"/>
                  </a:lnTo>
                  <a:lnTo>
                    <a:pt x="1858" y="591"/>
                  </a:lnTo>
                  <a:lnTo>
                    <a:pt x="1887" y="764"/>
                  </a:lnTo>
                  <a:lnTo>
                    <a:pt x="1930" y="792"/>
                  </a:lnTo>
                  <a:lnTo>
                    <a:pt x="1988" y="821"/>
                  </a:lnTo>
                  <a:lnTo>
                    <a:pt x="2045" y="879"/>
                  </a:lnTo>
                  <a:lnTo>
                    <a:pt x="2117" y="922"/>
                  </a:lnTo>
                  <a:lnTo>
                    <a:pt x="2175" y="980"/>
                  </a:lnTo>
                  <a:lnTo>
                    <a:pt x="2218" y="1037"/>
                  </a:lnTo>
                  <a:lnTo>
                    <a:pt x="2262" y="1080"/>
                  </a:lnTo>
                  <a:lnTo>
                    <a:pt x="2276" y="1124"/>
                  </a:lnTo>
                  <a:lnTo>
                    <a:pt x="2420" y="1066"/>
                  </a:lnTo>
                  <a:lnTo>
                    <a:pt x="2535" y="1037"/>
                  </a:lnTo>
                  <a:lnTo>
                    <a:pt x="2636" y="1037"/>
                  </a:lnTo>
                  <a:lnTo>
                    <a:pt x="2665" y="1052"/>
                  </a:lnTo>
                  <a:lnTo>
                    <a:pt x="2694" y="1052"/>
                  </a:lnTo>
                  <a:lnTo>
                    <a:pt x="2795" y="936"/>
                  </a:lnTo>
                  <a:lnTo>
                    <a:pt x="2852" y="764"/>
                  </a:lnTo>
                  <a:lnTo>
                    <a:pt x="2881" y="605"/>
                  </a:lnTo>
                  <a:lnTo>
                    <a:pt x="2867" y="475"/>
                  </a:lnTo>
                  <a:close/>
                </a:path>
              </a:pathLst>
            </a:custGeom>
            <a:solidFill>
              <a:srgbClr val="AF1E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3" name="Freeform 16"/>
            <p:cNvSpPr>
              <a:spLocks/>
            </p:cNvSpPr>
            <p:nvPr/>
          </p:nvSpPr>
          <p:spPr bwMode="auto">
            <a:xfrm>
              <a:off x="5986108" y="4108735"/>
              <a:ext cx="626134" cy="891445"/>
            </a:xfrm>
            <a:custGeom>
              <a:avLst/>
              <a:gdLst>
                <a:gd name="T0" fmla="*/ 706 w 706"/>
                <a:gd name="T1" fmla="*/ 879 h 1009"/>
                <a:gd name="T2" fmla="*/ 663 w 706"/>
                <a:gd name="T3" fmla="*/ 908 h 1009"/>
                <a:gd name="T4" fmla="*/ 619 w 706"/>
                <a:gd name="T5" fmla="*/ 951 h 1009"/>
                <a:gd name="T6" fmla="*/ 562 w 706"/>
                <a:gd name="T7" fmla="*/ 965 h 1009"/>
                <a:gd name="T8" fmla="*/ 533 w 706"/>
                <a:gd name="T9" fmla="*/ 980 h 1009"/>
                <a:gd name="T10" fmla="*/ 490 w 706"/>
                <a:gd name="T11" fmla="*/ 1009 h 1009"/>
                <a:gd name="T12" fmla="*/ 375 w 706"/>
                <a:gd name="T13" fmla="*/ 1009 h 1009"/>
                <a:gd name="T14" fmla="*/ 346 w 706"/>
                <a:gd name="T15" fmla="*/ 965 h 1009"/>
                <a:gd name="T16" fmla="*/ 303 w 706"/>
                <a:gd name="T17" fmla="*/ 908 h 1009"/>
                <a:gd name="T18" fmla="*/ 202 w 706"/>
                <a:gd name="T19" fmla="*/ 807 h 1009"/>
                <a:gd name="T20" fmla="*/ 158 w 706"/>
                <a:gd name="T21" fmla="*/ 749 h 1009"/>
                <a:gd name="T22" fmla="*/ 101 w 706"/>
                <a:gd name="T23" fmla="*/ 692 h 1009"/>
                <a:gd name="T24" fmla="*/ 43 w 706"/>
                <a:gd name="T25" fmla="*/ 648 h 1009"/>
                <a:gd name="T26" fmla="*/ 0 w 706"/>
                <a:gd name="T27" fmla="*/ 620 h 1009"/>
                <a:gd name="T28" fmla="*/ 43 w 706"/>
                <a:gd name="T29" fmla="*/ 519 h 1009"/>
                <a:gd name="T30" fmla="*/ 72 w 706"/>
                <a:gd name="T31" fmla="*/ 360 h 1009"/>
                <a:gd name="T32" fmla="*/ 72 w 706"/>
                <a:gd name="T33" fmla="*/ 202 h 1009"/>
                <a:gd name="T34" fmla="*/ 58 w 706"/>
                <a:gd name="T35" fmla="*/ 101 h 1009"/>
                <a:gd name="T36" fmla="*/ 115 w 706"/>
                <a:gd name="T37" fmla="*/ 58 h 1009"/>
                <a:gd name="T38" fmla="*/ 173 w 706"/>
                <a:gd name="T39" fmla="*/ 43 h 1009"/>
                <a:gd name="T40" fmla="*/ 230 w 706"/>
                <a:gd name="T41" fmla="*/ 15 h 1009"/>
                <a:gd name="T42" fmla="*/ 288 w 706"/>
                <a:gd name="T43" fmla="*/ 0 h 1009"/>
                <a:gd name="T44" fmla="*/ 216 w 706"/>
                <a:gd name="T45" fmla="*/ 87 h 1009"/>
                <a:gd name="T46" fmla="*/ 187 w 706"/>
                <a:gd name="T47" fmla="*/ 216 h 1009"/>
                <a:gd name="T48" fmla="*/ 187 w 706"/>
                <a:gd name="T49" fmla="*/ 360 h 1009"/>
                <a:gd name="T50" fmla="*/ 202 w 706"/>
                <a:gd name="T51" fmla="*/ 533 h 1009"/>
                <a:gd name="T52" fmla="*/ 259 w 706"/>
                <a:gd name="T53" fmla="*/ 677 h 1009"/>
                <a:gd name="T54" fmla="*/ 375 w 706"/>
                <a:gd name="T55" fmla="*/ 807 h 1009"/>
                <a:gd name="T56" fmla="*/ 504 w 706"/>
                <a:gd name="T57" fmla="*/ 879 h 1009"/>
                <a:gd name="T58" fmla="*/ 706 w 706"/>
                <a:gd name="T59" fmla="*/ 879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06" h="1009">
                  <a:moveTo>
                    <a:pt x="706" y="879"/>
                  </a:moveTo>
                  <a:lnTo>
                    <a:pt x="663" y="908"/>
                  </a:lnTo>
                  <a:lnTo>
                    <a:pt x="619" y="951"/>
                  </a:lnTo>
                  <a:lnTo>
                    <a:pt x="562" y="965"/>
                  </a:lnTo>
                  <a:lnTo>
                    <a:pt x="533" y="980"/>
                  </a:lnTo>
                  <a:lnTo>
                    <a:pt x="490" y="1009"/>
                  </a:lnTo>
                  <a:lnTo>
                    <a:pt x="375" y="1009"/>
                  </a:lnTo>
                  <a:lnTo>
                    <a:pt x="346" y="965"/>
                  </a:lnTo>
                  <a:lnTo>
                    <a:pt x="303" y="908"/>
                  </a:lnTo>
                  <a:lnTo>
                    <a:pt x="202" y="807"/>
                  </a:lnTo>
                  <a:lnTo>
                    <a:pt x="158" y="749"/>
                  </a:lnTo>
                  <a:lnTo>
                    <a:pt x="101" y="692"/>
                  </a:lnTo>
                  <a:lnTo>
                    <a:pt x="43" y="648"/>
                  </a:lnTo>
                  <a:lnTo>
                    <a:pt x="0" y="620"/>
                  </a:lnTo>
                  <a:lnTo>
                    <a:pt x="43" y="519"/>
                  </a:lnTo>
                  <a:lnTo>
                    <a:pt x="72" y="360"/>
                  </a:lnTo>
                  <a:lnTo>
                    <a:pt x="72" y="202"/>
                  </a:lnTo>
                  <a:lnTo>
                    <a:pt x="58" y="101"/>
                  </a:lnTo>
                  <a:lnTo>
                    <a:pt x="115" y="58"/>
                  </a:lnTo>
                  <a:lnTo>
                    <a:pt x="173" y="43"/>
                  </a:lnTo>
                  <a:lnTo>
                    <a:pt x="230" y="15"/>
                  </a:lnTo>
                  <a:lnTo>
                    <a:pt x="288" y="0"/>
                  </a:lnTo>
                  <a:lnTo>
                    <a:pt x="216" y="87"/>
                  </a:lnTo>
                  <a:lnTo>
                    <a:pt x="187" y="216"/>
                  </a:lnTo>
                  <a:lnTo>
                    <a:pt x="187" y="360"/>
                  </a:lnTo>
                  <a:lnTo>
                    <a:pt x="202" y="533"/>
                  </a:lnTo>
                  <a:lnTo>
                    <a:pt x="259" y="677"/>
                  </a:lnTo>
                  <a:lnTo>
                    <a:pt x="375" y="807"/>
                  </a:lnTo>
                  <a:lnTo>
                    <a:pt x="504" y="879"/>
                  </a:lnTo>
                  <a:lnTo>
                    <a:pt x="706" y="879"/>
                  </a:lnTo>
                  <a:close/>
                </a:path>
              </a:pathLst>
            </a:custGeom>
            <a:solidFill>
              <a:srgbClr val="AF1E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4" name="Freeform 17"/>
            <p:cNvSpPr>
              <a:spLocks/>
            </p:cNvSpPr>
            <p:nvPr/>
          </p:nvSpPr>
          <p:spPr bwMode="auto">
            <a:xfrm>
              <a:off x="3489531" y="2349721"/>
              <a:ext cx="2791073" cy="817158"/>
            </a:xfrm>
            <a:custGeom>
              <a:avLst/>
              <a:gdLst>
                <a:gd name="T0" fmla="*/ 2320 w 3155"/>
                <a:gd name="T1" fmla="*/ 332 h 922"/>
                <a:gd name="T2" fmla="*/ 2464 w 3155"/>
                <a:gd name="T3" fmla="*/ 533 h 922"/>
                <a:gd name="T4" fmla="*/ 2680 w 3155"/>
                <a:gd name="T5" fmla="*/ 706 h 922"/>
                <a:gd name="T6" fmla="*/ 2968 w 3155"/>
                <a:gd name="T7" fmla="*/ 735 h 922"/>
                <a:gd name="T8" fmla="*/ 3127 w 3155"/>
                <a:gd name="T9" fmla="*/ 764 h 922"/>
                <a:gd name="T10" fmla="*/ 3054 w 3155"/>
                <a:gd name="T11" fmla="*/ 879 h 922"/>
                <a:gd name="T12" fmla="*/ 2939 w 3155"/>
                <a:gd name="T13" fmla="*/ 850 h 922"/>
                <a:gd name="T14" fmla="*/ 2637 w 3155"/>
                <a:gd name="T15" fmla="*/ 865 h 922"/>
                <a:gd name="T16" fmla="*/ 2521 w 3155"/>
                <a:gd name="T17" fmla="*/ 922 h 922"/>
                <a:gd name="T18" fmla="*/ 2464 w 3155"/>
                <a:gd name="T19" fmla="*/ 735 h 922"/>
                <a:gd name="T20" fmla="*/ 2392 w 3155"/>
                <a:gd name="T21" fmla="*/ 620 h 922"/>
                <a:gd name="T22" fmla="*/ 2291 w 3155"/>
                <a:gd name="T23" fmla="*/ 533 h 922"/>
                <a:gd name="T24" fmla="*/ 2248 w 3155"/>
                <a:gd name="T25" fmla="*/ 418 h 922"/>
                <a:gd name="T26" fmla="*/ 2204 w 3155"/>
                <a:gd name="T27" fmla="*/ 346 h 922"/>
                <a:gd name="T28" fmla="*/ 2032 w 3155"/>
                <a:gd name="T29" fmla="*/ 447 h 922"/>
                <a:gd name="T30" fmla="*/ 1873 w 3155"/>
                <a:gd name="T31" fmla="*/ 505 h 922"/>
                <a:gd name="T32" fmla="*/ 1715 w 3155"/>
                <a:gd name="T33" fmla="*/ 519 h 922"/>
                <a:gd name="T34" fmla="*/ 1571 w 3155"/>
                <a:gd name="T35" fmla="*/ 519 h 922"/>
                <a:gd name="T36" fmla="*/ 1470 w 3155"/>
                <a:gd name="T37" fmla="*/ 505 h 922"/>
                <a:gd name="T38" fmla="*/ 1398 w 3155"/>
                <a:gd name="T39" fmla="*/ 447 h 922"/>
                <a:gd name="T40" fmla="*/ 1340 w 3155"/>
                <a:gd name="T41" fmla="*/ 404 h 922"/>
                <a:gd name="T42" fmla="*/ 1124 w 3155"/>
                <a:gd name="T43" fmla="*/ 505 h 922"/>
                <a:gd name="T44" fmla="*/ 1052 w 3155"/>
                <a:gd name="T45" fmla="*/ 519 h 922"/>
                <a:gd name="T46" fmla="*/ 965 w 3155"/>
                <a:gd name="T47" fmla="*/ 533 h 922"/>
                <a:gd name="T48" fmla="*/ 879 w 3155"/>
                <a:gd name="T49" fmla="*/ 505 h 922"/>
                <a:gd name="T50" fmla="*/ 692 w 3155"/>
                <a:gd name="T51" fmla="*/ 404 h 922"/>
                <a:gd name="T52" fmla="*/ 447 w 3155"/>
                <a:gd name="T53" fmla="*/ 346 h 922"/>
                <a:gd name="T54" fmla="*/ 159 w 3155"/>
                <a:gd name="T55" fmla="*/ 389 h 922"/>
                <a:gd name="T56" fmla="*/ 14 w 3155"/>
                <a:gd name="T57" fmla="*/ 361 h 922"/>
                <a:gd name="T58" fmla="*/ 144 w 3155"/>
                <a:gd name="T59" fmla="*/ 116 h 922"/>
                <a:gd name="T60" fmla="*/ 231 w 3155"/>
                <a:gd name="T61" fmla="*/ 101 h 922"/>
                <a:gd name="T62" fmla="*/ 389 w 3155"/>
                <a:gd name="T63" fmla="*/ 245 h 922"/>
                <a:gd name="T64" fmla="*/ 692 w 3155"/>
                <a:gd name="T65" fmla="*/ 332 h 922"/>
                <a:gd name="T66" fmla="*/ 1037 w 3155"/>
                <a:gd name="T67" fmla="*/ 289 h 922"/>
                <a:gd name="T68" fmla="*/ 1225 w 3155"/>
                <a:gd name="T69" fmla="*/ 245 h 922"/>
                <a:gd name="T70" fmla="*/ 1268 w 3155"/>
                <a:gd name="T71" fmla="*/ 303 h 922"/>
                <a:gd name="T72" fmla="*/ 1383 w 3155"/>
                <a:gd name="T73" fmla="*/ 346 h 922"/>
                <a:gd name="T74" fmla="*/ 1614 w 3155"/>
                <a:gd name="T75" fmla="*/ 389 h 922"/>
                <a:gd name="T76" fmla="*/ 2032 w 3155"/>
                <a:gd name="T77" fmla="*/ 346 h 922"/>
                <a:gd name="T78" fmla="*/ 2291 w 3155"/>
                <a:gd name="T79" fmla="*/ 231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55" h="922">
                  <a:moveTo>
                    <a:pt x="2291" y="231"/>
                  </a:moveTo>
                  <a:lnTo>
                    <a:pt x="2320" y="332"/>
                  </a:lnTo>
                  <a:lnTo>
                    <a:pt x="2377" y="433"/>
                  </a:lnTo>
                  <a:lnTo>
                    <a:pt x="2464" y="533"/>
                  </a:lnTo>
                  <a:lnTo>
                    <a:pt x="2565" y="634"/>
                  </a:lnTo>
                  <a:lnTo>
                    <a:pt x="2680" y="706"/>
                  </a:lnTo>
                  <a:lnTo>
                    <a:pt x="2810" y="735"/>
                  </a:lnTo>
                  <a:lnTo>
                    <a:pt x="2968" y="735"/>
                  </a:lnTo>
                  <a:lnTo>
                    <a:pt x="3155" y="649"/>
                  </a:lnTo>
                  <a:lnTo>
                    <a:pt x="3127" y="764"/>
                  </a:lnTo>
                  <a:lnTo>
                    <a:pt x="3098" y="822"/>
                  </a:lnTo>
                  <a:lnTo>
                    <a:pt x="3054" y="879"/>
                  </a:lnTo>
                  <a:lnTo>
                    <a:pt x="3011" y="865"/>
                  </a:lnTo>
                  <a:lnTo>
                    <a:pt x="2939" y="850"/>
                  </a:lnTo>
                  <a:lnTo>
                    <a:pt x="2709" y="850"/>
                  </a:lnTo>
                  <a:lnTo>
                    <a:pt x="2637" y="865"/>
                  </a:lnTo>
                  <a:lnTo>
                    <a:pt x="2579" y="879"/>
                  </a:lnTo>
                  <a:lnTo>
                    <a:pt x="2521" y="922"/>
                  </a:lnTo>
                  <a:lnTo>
                    <a:pt x="2493" y="807"/>
                  </a:lnTo>
                  <a:lnTo>
                    <a:pt x="2464" y="735"/>
                  </a:lnTo>
                  <a:lnTo>
                    <a:pt x="2435" y="677"/>
                  </a:lnTo>
                  <a:lnTo>
                    <a:pt x="2392" y="620"/>
                  </a:lnTo>
                  <a:lnTo>
                    <a:pt x="2349" y="577"/>
                  </a:lnTo>
                  <a:lnTo>
                    <a:pt x="2291" y="533"/>
                  </a:lnTo>
                  <a:lnTo>
                    <a:pt x="2233" y="505"/>
                  </a:lnTo>
                  <a:lnTo>
                    <a:pt x="2248" y="418"/>
                  </a:lnTo>
                  <a:lnTo>
                    <a:pt x="2248" y="303"/>
                  </a:lnTo>
                  <a:lnTo>
                    <a:pt x="2204" y="346"/>
                  </a:lnTo>
                  <a:lnTo>
                    <a:pt x="2147" y="389"/>
                  </a:lnTo>
                  <a:lnTo>
                    <a:pt x="2032" y="447"/>
                  </a:lnTo>
                  <a:lnTo>
                    <a:pt x="1960" y="476"/>
                  </a:lnTo>
                  <a:lnTo>
                    <a:pt x="1873" y="505"/>
                  </a:lnTo>
                  <a:lnTo>
                    <a:pt x="1801" y="519"/>
                  </a:lnTo>
                  <a:lnTo>
                    <a:pt x="1715" y="519"/>
                  </a:lnTo>
                  <a:lnTo>
                    <a:pt x="1643" y="533"/>
                  </a:lnTo>
                  <a:lnTo>
                    <a:pt x="1571" y="519"/>
                  </a:lnTo>
                  <a:lnTo>
                    <a:pt x="1513" y="519"/>
                  </a:lnTo>
                  <a:lnTo>
                    <a:pt x="1470" y="505"/>
                  </a:lnTo>
                  <a:lnTo>
                    <a:pt x="1426" y="476"/>
                  </a:lnTo>
                  <a:lnTo>
                    <a:pt x="1398" y="447"/>
                  </a:lnTo>
                  <a:lnTo>
                    <a:pt x="1354" y="418"/>
                  </a:lnTo>
                  <a:lnTo>
                    <a:pt x="1340" y="404"/>
                  </a:lnTo>
                  <a:lnTo>
                    <a:pt x="1239" y="505"/>
                  </a:lnTo>
                  <a:lnTo>
                    <a:pt x="1124" y="505"/>
                  </a:lnTo>
                  <a:lnTo>
                    <a:pt x="1081" y="519"/>
                  </a:lnTo>
                  <a:lnTo>
                    <a:pt x="1052" y="519"/>
                  </a:lnTo>
                  <a:lnTo>
                    <a:pt x="1009" y="533"/>
                  </a:lnTo>
                  <a:lnTo>
                    <a:pt x="965" y="533"/>
                  </a:lnTo>
                  <a:lnTo>
                    <a:pt x="922" y="562"/>
                  </a:lnTo>
                  <a:lnTo>
                    <a:pt x="879" y="505"/>
                  </a:lnTo>
                  <a:lnTo>
                    <a:pt x="792" y="461"/>
                  </a:lnTo>
                  <a:lnTo>
                    <a:pt x="692" y="404"/>
                  </a:lnTo>
                  <a:lnTo>
                    <a:pt x="576" y="361"/>
                  </a:lnTo>
                  <a:lnTo>
                    <a:pt x="447" y="346"/>
                  </a:lnTo>
                  <a:lnTo>
                    <a:pt x="303" y="361"/>
                  </a:lnTo>
                  <a:lnTo>
                    <a:pt x="159" y="389"/>
                  </a:lnTo>
                  <a:lnTo>
                    <a:pt x="0" y="461"/>
                  </a:lnTo>
                  <a:lnTo>
                    <a:pt x="14" y="361"/>
                  </a:lnTo>
                  <a:lnTo>
                    <a:pt x="72" y="245"/>
                  </a:lnTo>
                  <a:lnTo>
                    <a:pt x="144" y="116"/>
                  </a:lnTo>
                  <a:lnTo>
                    <a:pt x="231" y="0"/>
                  </a:lnTo>
                  <a:lnTo>
                    <a:pt x="231" y="101"/>
                  </a:lnTo>
                  <a:lnTo>
                    <a:pt x="288" y="173"/>
                  </a:lnTo>
                  <a:lnTo>
                    <a:pt x="389" y="245"/>
                  </a:lnTo>
                  <a:lnTo>
                    <a:pt x="533" y="303"/>
                  </a:lnTo>
                  <a:lnTo>
                    <a:pt x="692" y="332"/>
                  </a:lnTo>
                  <a:lnTo>
                    <a:pt x="865" y="332"/>
                  </a:lnTo>
                  <a:lnTo>
                    <a:pt x="1037" y="289"/>
                  </a:lnTo>
                  <a:lnTo>
                    <a:pt x="1196" y="217"/>
                  </a:lnTo>
                  <a:lnTo>
                    <a:pt x="1225" y="245"/>
                  </a:lnTo>
                  <a:lnTo>
                    <a:pt x="1239" y="274"/>
                  </a:lnTo>
                  <a:lnTo>
                    <a:pt x="1268" y="303"/>
                  </a:lnTo>
                  <a:lnTo>
                    <a:pt x="1282" y="303"/>
                  </a:lnTo>
                  <a:lnTo>
                    <a:pt x="1383" y="346"/>
                  </a:lnTo>
                  <a:lnTo>
                    <a:pt x="1498" y="361"/>
                  </a:lnTo>
                  <a:lnTo>
                    <a:pt x="1614" y="389"/>
                  </a:lnTo>
                  <a:lnTo>
                    <a:pt x="1887" y="389"/>
                  </a:lnTo>
                  <a:lnTo>
                    <a:pt x="2032" y="346"/>
                  </a:lnTo>
                  <a:lnTo>
                    <a:pt x="2161" y="303"/>
                  </a:lnTo>
                  <a:lnTo>
                    <a:pt x="2291" y="231"/>
                  </a:lnTo>
                  <a:close/>
                </a:path>
              </a:pathLst>
            </a:cu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5" name="Freeform 18"/>
            <p:cNvSpPr>
              <a:spLocks/>
            </p:cNvSpPr>
            <p:nvPr/>
          </p:nvSpPr>
          <p:spPr bwMode="auto">
            <a:xfrm>
              <a:off x="3298507" y="3063409"/>
              <a:ext cx="623482" cy="753484"/>
            </a:xfrm>
            <a:custGeom>
              <a:avLst/>
              <a:gdLst>
                <a:gd name="T0" fmla="*/ 692 w 706"/>
                <a:gd name="T1" fmla="*/ 346 h 850"/>
                <a:gd name="T2" fmla="*/ 677 w 706"/>
                <a:gd name="T3" fmla="*/ 461 h 850"/>
                <a:gd name="T4" fmla="*/ 677 w 706"/>
                <a:gd name="T5" fmla="*/ 706 h 850"/>
                <a:gd name="T6" fmla="*/ 706 w 706"/>
                <a:gd name="T7" fmla="*/ 807 h 850"/>
                <a:gd name="T8" fmla="*/ 648 w 706"/>
                <a:gd name="T9" fmla="*/ 792 h 850"/>
                <a:gd name="T10" fmla="*/ 605 w 706"/>
                <a:gd name="T11" fmla="*/ 778 h 850"/>
                <a:gd name="T12" fmla="*/ 547 w 706"/>
                <a:gd name="T13" fmla="*/ 778 h 850"/>
                <a:gd name="T14" fmla="*/ 490 w 706"/>
                <a:gd name="T15" fmla="*/ 792 h 850"/>
                <a:gd name="T16" fmla="*/ 432 w 706"/>
                <a:gd name="T17" fmla="*/ 792 h 850"/>
                <a:gd name="T18" fmla="*/ 375 w 706"/>
                <a:gd name="T19" fmla="*/ 807 h 850"/>
                <a:gd name="T20" fmla="*/ 331 w 706"/>
                <a:gd name="T21" fmla="*/ 836 h 850"/>
                <a:gd name="T22" fmla="*/ 288 w 706"/>
                <a:gd name="T23" fmla="*/ 850 h 850"/>
                <a:gd name="T24" fmla="*/ 230 w 706"/>
                <a:gd name="T25" fmla="*/ 807 h 850"/>
                <a:gd name="T26" fmla="*/ 173 w 706"/>
                <a:gd name="T27" fmla="*/ 749 h 850"/>
                <a:gd name="T28" fmla="*/ 115 w 706"/>
                <a:gd name="T29" fmla="*/ 677 h 850"/>
                <a:gd name="T30" fmla="*/ 58 w 706"/>
                <a:gd name="T31" fmla="*/ 562 h 850"/>
                <a:gd name="T32" fmla="*/ 29 w 706"/>
                <a:gd name="T33" fmla="*/ 447 h 850"/>
                <a:gd name="T34" fmla="*/ 0 w 706"/>
                <a:gd name="T35" fmla="*/ 317 h 850"/>
                <a:gd name="T36" fmla="*/ 29 w 706"/>
                <a:gd name="T37" fmla="*/ 159 h 850"/>
                <a:gd name="T38" fmla="*/ 86 w 706"/>
                <a:gd name="T39" fmla="*/ 0 h 850"/>
                <a:gd name="T40" fmla="*/ 86 w 706"/>
                <a:gd name="T41" fmla="*/ 72 h 850"/>
                <a:gd name="T42" fmla="*/ 115 w 706"/>
                <a:gd name="T43" fmla="*/ 159 h 850"/>
                <a:gd name="T44" fmla="*/ 158 w 706"/>
                <a:gd name="T45" fmla="*/ 259 h 850"/>
                <a:gd name="T46" fmla="*/ 230 w 706"/>
                <a:gd name="T47" fmla="*/ 331 h 850"/>
                <a:gd name="T48" fmla="*/ 317 w 706"/>
                <a:gd name="T49" fmla="*/ 403 h 850"/>
                <a:gd name="T50" fmla="*/ 432 w 706"/>
                <a:gd name="T51" fmla="*/ 432 h 850"/>
                <a:gd name="T52" fmla="*/ 547 w 706"/>
                <a:gd name="T53" fmla="*/ 418 h 850"/>
                <a:gd name="T54" fmla="*/ 692 w 706"/>
                <a:gd name="T55" fmla="*/ 34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6" h="850">
                  <a:moveTo>
                    <a:pt x="692" y="346"/>
                  </a:moveTo>
                  <a:lnTo>
                    <a:pt x="677" y="461"/>
                  </a:lnTo>
                  <a:lnTo>
                    <a:pt x="677" y="706"/>
                  </a:lnTo>
                  <a:lnTo>
                    <a:pt x="706" y="807"/>
                  </a:lnTo>
                  <a:lnTo>
                    <a:pt x="648" y="792"/>
                  </a:lnTo>
                  <a:lnTo>
                    <a:pt x="605" y="778"/>
                  </a:lnTo>
                  <a:lnTo>
                    <a:pt x="547" y="778"/>
                  </a:lnTo>
                  <a:lnTo>
                    <a:pt x="490" y="792"/>
                  </a:lnTo>
                  <a:lnTo>
                    <a:pt x="432" y="792"/>
                  </a:lnTo>
                  <a:lnTo>
                    <a:pt x="375" y="807"/>
                  </a:lnTo>
                  <a:lnTo>
                    <a:pt x="331" y="836"/>
                  </a:lnTo>
                  <a:lnTo>
                    <a:pt x="288" y="850"/>
                  </a:lnTo>
                  <a:lnTo>
                    <a:pt x="230" y="807"/>
                  </a:lnTo>
                  <a:lnTo>
                    <a:pt x="173" y="749"/>
                  </a:lnTo>
                  <a:lnTo>
                    <a:pt x="115" y="677"/>
                  </a:lnTo>
                  <a:lnTo>
                    <a:pt x="58" y="562"/>
                  </a:lnTo>
                  <a:lnTo>
                    <a:pt x="29" y="447"/>
                  </a:lnTo>
                  <a:lnTo>
                    <a:pt x="0" y="317"/>
                  </a:lnTo>
                  <a:lnTo>
                    <a:pt x="29" y="159"/>
                  </a:lnTo>
                  <a:lnTo>
                    <a:pt x="86" y="0"/>
                  </a:lnTo>
                  <a:lnTo>
                    <a:pt x="86" y="72"/>
                  </a:lnTo>
                  <a:lnTo>
                    <a:pt x="115" y="159"/>
                  </a:lnTo>
                  <a:lnTo>
                    <a:pt x="158" y="259"/>
                  </a:lnTo>
                  <a:lnTo>
                    <a:pt x="230" y="331"/>
                  </a:lnTo>
                  <a:lnTo>
                    <a:pt x="317" y="403"/>
                  </a:lnTo>
                  <a:lnTo>
                    <a:pt x="432" y="432"/>
                  </a:lnTo>
                  <a:lnTo>
                    <a:pt x="547" y="418"/>
                  </a:lnTo>
                  <a:lnTo>
                    <a:pt x="692" y="34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6" name="Freeform 19"/>
            <p:cNvSpPr>
              <a:spLocks/>
            </p:cNvSpPr>
            <p:nvPr/>
          </p:nvSpPr>
          <p:spPr bwMode="auto">
            <a:xfrm>
              <a:off x="2558288" y="2821975"/>
              <a:ext cx="421846" cy="599603"/>
            </a:xfrm>
            <a:custGeom>
              <a:avLst/>
              <a:gdLst>
                <a:gd name="T0" fmla="*/ 476 w 476"/>
                <a:gd name="T1" fmla="*/ 361 h 677"/>
                <a:gd name="T2" fmla="*/ 418 w 476"/>
                <a:gd name="T3" fmla="*/ 389 h 677"/>
                <a:gd name="T4" fmla="*/ 361 w 476"/>
                <a:gd name="T5" fmla="*/ 433 h 677"/>
                <a:gd name="T6" fmla="*/ 303 w 476"/>
                <a:gd name="T7" fmla="*/ 461 h 677"/>
                <a:gd name="T8" fmla="*/ 260 w 476"/>
                <a:gd name="T9" fmla="*/ 505 h 677"/>
                <a:gd name="T10" fmla="*/ 202 w 476"/>
                <a:gd name="T11" fmla="*/ 548 h 677"/>
                <a:gd name="T12" fmla="*/ 116 w 476"/>
                <a:gd name="T13" fmla="*/ 634 h 677"/>
                <a:gd name="T14" fmla="*/ 87 w 476"/>
                <a:gd name="T15" fmla="*/ 677 h 677"/>
                <a:gd name="T16" fmla="*/ 44 w 476"/>
                <a:gd name="T17" fmla="*/ 605 h 677"/>
                <a:gd name="T18" fmla="*/ 15 w 476"/>
                <a:gd name="T19" fmla="*/ 519 h 677"/>
                <a:gd name="T20" fmla="*/ 0 w 476"/>
                <a:gd name="T21" fmla="*/ 433 h 677"/>
                <a:gd name="T22" fmla="*/ 15 w 476"/>
                <a:gd name="T23" fmla="*/ 332 h 677"/>
                <a:gd name="T24" fmla="*/ 44 w 476"/>
                <a:gd name="T25" fmla="*/ 231 h 677"/>
                <a:gd name="T26" fmla="*/ 87 w 476"/>
                <a:gd name="T27" fmla="*/ 144 h 677"/>
                <a:gd name="T28" fmla="*/ 144 w 476"/>
                <a:gd name="T29" fmla="*/ 58 h 677"/>
                <a:gd name="T30" fmla="*/ 231 w 476"/>
                <a:gd name="T31" fmla="*/ 0 h 677"/>
                <a:gd name="T32" fmla="*/ 188 w 476"/>
                <a:gd name="T33" fmla="*/ 58 h 677"/>
                <a:gd name="T34" fmla="*/ 173 w 476"/>
                <a:gd name="T35" fmla="*/ 116 h 677"/>
                <a:gd name="T36" fmla="*/ 173 w 476"/>
                <a:gd name="T37" fmla="*/ 173 h 677"/>
                <a:gd name="T38" fmla="*/ 260 w 476"/>
                <a:gd name="T39" fmla="*/ 289 h 677"/>
                <a:gd name="T40" fmla="*/ 317 w 476"/>
                <a:gd name="T41" fmla="*/ 332 h 677"/>
                <a:gd name="T42" fmla="*/ 389 w 476"/>
                <a:gd name="T43" fmla="*/ 361 h 677"/>
                <a:gd name="T44" fmla="*/ 476 w 476"/>
                <a:gd name="T45" fmla="*/ 361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6" h="677">
                  <a:moveTo>
                    <a:pt x="476" y="361"/>
                  </a:moveTo>
                  <a:lnTo>
                    <a:pt x="418" y="389"/>
                  </a:lnTo>
                  <a:lnTo>
                    <a:pt x="361" y="433"/>
                  </a:lnTo>
                  <a:lnTo>
                    <a:pt x="303" y="461"/>
                  </a:lnTo>
                  <a:lnTo>
                    <a:pt x="260" y="505"/>
                  </a:lnTo>
                  <a:lnTo>
                    <a:pt x="202" y="548"/>
                  </a:lnTo>
                  <a:lnTo>
                    <a:pt x="116" y="634"/>
                  </a:lnTo>
                  <a:lnTo>
                    <a:pt x="87" y="677"/>
                  </a:lnTo>
                  <a:lnTo>
                    <a:pt x="44" y="605"/>
                  </a:lnTo>
                  <a:lnTo>
                    <a:pt x="15" y="519"/>
                  </a:lnTo>
                  <a:lnTo>
                    <a:pt x="0" y="433"/>
                  </a:lnTo>
                  <a:lnTo>
                    <a:pt x="15" y="332"/>
                  </a:lnTo>
                  <a:lnTo>
                    <a:pt x="44" y="231"/>
                  </a:lnTo>
                  <a:lnTo>
                    <a:pt x="87" y="144"/>
                  </a:lnTo>
                  <a:lnTo>
                    <a:pt x="144" y="58"/>
                  </a:lnTo>
                  <a:lnTo>
                    <a:pt x="231" y="0"/>
                  </a:lnTo>
                  <a:lnTo>
                    <a:pt x="188" y="58"/>
                  </a:lnTo>
                  <a:lnTo>
                    <a:pt x="173" y="116"/>
                  </a:lnTo>
                  <a:lnTo>
                    <a:pt x="173" y="173"/>
                  </a:lnTo>
                  <a:lnTo>
                    <a:pt x="260" y="289"/>
                  </a:lnTo>
                  <a:lnTo>
                    <a:pt x="317" y="332"/>
                  </a:lnTo>
                  <a:lnTo>
                    <a:pt x="389" y="361"/>
                  </a:lnTo>
                  <a:lnTo>
                    <a:pt x="476" y="36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7" name="Freeform 20"/>
            <p:cNvSpPr>
              <a:spLocks/>
            </p:cNvSpPr>
            <p:nvPr/>
          </p:nvSpPr>
          <p:spPr bwMode="auto">
            <a:xfrm>
              <a:off x="3348915" y="3840770"/>
              <a:ext cx="1491049" cy="1631664"/>
            </a:xfrm>
            <a:custGeom>
              <a:avLst/>
              <a:gdLst>
                <a:gd name="T0" fmla="*/ 1195 w 1685"/>
                <a:gd name="T1" fmla="*/ 1022 h 1843"/>
                <a:gd name="T2" fmla="*/ 1339 w 1685"/>
                <a:gd name="T3" fmla="*/ 1051 h 1843"/>
                <a:gd name="T4" fmla="*/ 1397 w 1685"/>
                <a:gd name="T5" fmla="*/ 1080 h 1843"/>
                <a:gd name="T6" fmla="*/ 1469 w 1685"/>
                <a:gd name="T7" fmla="*/ 1109 h 1843"/>
                <a:gd name="T8" fmla="*/ 1527 w 1685"/>
                <a:gd name="T9" fmla="*/ 1152 h 1843"/>
                <a:gd name="T10" fmla="*/ 1613 w 1685"/>
                <a:gd name="T11" fmla="*/ 1267 h 1843"/>
                <a:gd name="T12" fmla="*/ 1656 w 1685"/>
                <a:gd name="T13" fmla="*/ 1339 h 1843"/>
                <a:gd name="T14" fmla="*/ 1685 w 1685"/>
                <a:gd name="T15" fmla="*/ 1455 h 1843"/>
                <a:gd name="T16" fmla="*/ 1685 w 1685"/>
                <a:gd name="T17" fmla="*/ 1555 h 1843"/>
                <a:gd name="T18" fmla="*/ 1671 w 1685"/>
                <a:gd name="T19" fmla="*/ 1671 h 1843"/>
                <a:gd name="T20" fmla="*/ 1628 w 1685"/>
                <a:gd name="T21" fmla="*/ 1771 h 1843"/>
                <a:gd name="T22" fmla="*/ 1412 w 1685"/>
                <a:gd name="T23" fmla="*/ 1843 h 1843"/>
                <a:gd name="T24" fmla="*/ 1224 w 1685"/>
                <a:gd name="T25" fmla="*/ 1829 h 1843"/>
                <a:gd name="T26" fmla="*/ 1066 w 1685"/>
                <a:gd name="T27" fmla="*/ 1728 h 1843"/>
                <a:gd name="T28" fmla="*/ 965 w 1685"/>
                <a:gd name="T29" fmla="*/ 1599 h 1843"/>
                <a:gd name="T30" fmla="*/ 907 w 1685"/>
                <a:gd name="T31" fmla="*/ 1426 h 1843"/>
                <a:gd name="T32" fmla="*/ 893 w 1685"/>
                <a:gd name="T33" fmla="*/ 1267 h 1843"/>
                <a:gd name="T34" fmla="*/ 936 w 1685"/>
                <a:gd name="T35" fmla="*/ 1138 h 1843"/>
                <a:gd name="T36" fmla="*/ 1037 w 1685"/>
                <a:gd name="T37" fmla="*/ 1051 h 1843"/>
                <a:gd name="T38" fmla="*/ 778 w 1685"/>
                <a:gd name="T39" fmla="*/ 1080 h 1843"/>
                <a:gd name="T40" fmla="*/ 561 w 1685"/>
                <a:gd name="T41" fmla="*/ 1037 h 1843"/>
                <a:gd name="T42" fmla="*/ 374 w 1685"/>
                <a:gd name="T43" fmla="*/ 936 h 1843"/>
                <a:gd name="T44" fmla="*/ 230 w 1685"/>
                <a:gd name="T45" fmla="*/ 806 h 1843"/>
                <a:gd name="T46" fmla="*/ 115 w 1685"/>
                <a:gd name="T47" fmla="*/ 648 h 1843"/>
                <a:gd name="T48" fmla="*/ 43 w 1685"/>
                <a:gd name="T49" fmla="*/ 490 h 1843"/>
                <a:gd name="T50" fmla="*/ 0 w 1685"/>
                <a:gd name="T51" fmla="*/ 345 h 1843"/>
                <a:gd name="T52" fmla="*/ 14 w 1685"/>
                <a:gd name="T53" fmla="*/ 259 h 1843"/>
                <a:gd name="T54" fmla="*/ 43 w 1685"/>
                <a:gd name="T55" fmla="*/ 230 h 1843"/>
                <a:gd name="T56" fmla="*/ 57 w 1685"/>
                <a:gd name="T57" fmla="*/ 187 h 1843"/>
                <a:gd name="T58" fmla="*/ 100 w 1685"/>
                <a:gd name="T59" fmla="*/ 158 h 1843"/>
                <a:gd name="T60" fmla="*/ 158 w 1685"/>
                <a:gd name="T61" fmla="*/ 101 h 1843"/>
                <a:gd name="T62" fmla="*/ 201 w 1685"/>
                <a:gd name="T63" fmla="*/ 72 h 1843"/>
                <a:gd name="T64" fmla="*/ 230 w 1685"/>
                <a:gd name="T65" fmla="*/ 57 h 1843"/>
                <a:gd name="T66" fmla="*/ 360 w 1685"/>
                <a:gd name="T67" fmla="*/ 14 h 1843"/>
                <a:gd name="T68" fmla="*/ 446 w 1685"/>
                <a:gd name="T69" fmla="*/ 0 h 1843"/>
                <a:gd name="T70" fmla="*/ 533 w 1685"/>
                <a:gd name="T71" fmla="*/ 0 h 1843"/>
                <a:gd name="T72" fmla="*/ 706 w 1685"/>
                <a:gd name="T73" fmla="*/ 29 h 1843"/>
                <a:gd name="T74" fmla="*/ 792 w 1685"/>
                <a:gd name="T75" fmla="*/ 72 h 1843"/>
                <a:gd name="T76" fmla="*/ 864 w 1685"/>
                <a:gd name="T77" fmla="*/ 101 h 1843"/>
                <a:gd name="T78" fmla="*/ 936 w 1685"/>
                <a:gd name="T79" fmla="*/ 158 h 1843"/>
                <a:gd name="T80" fmla="*/ 907 w 1685"/>
                <a:gd name="T81" fmla="*/ 259 h 1843"/>
                <a:gd name="T82" fmla="*/ 893 w 1685"/>
                <a:gd name="T83" fmla="*/ 360 h 1843"/>
                <a:gd name="T84" fmla="*/ 893 w 1685"/>
                <a:gd name="T85" fmla="*/ 475 h 1843"/>
                <a:gd name="T86" fmla="*/ 907 w 1685"/>
                <a:gd name="T87" fmla="*/ 576 h 1843"/>
                <a:gd name="T88" fmla="*/ 950 w 1685"/>
                <a:gd name="T89" fmla="*/ 691 h 1843"/>
                <a:gd name="T90" fmla="*/ 1008 w 1685"/>
                <a:gd name="T91" fmla="*/ 792 h 1843"/>
                <a:gd name="T92" fmla="*/ 1095 w 1685"/>
                <a:gd name="T93" fmla="*/ 893 h 1843"/>
                <a:gd name="T94" fmla="*/ 1210 w 1685"/>
                <a:gd name="T95" fmla="*/ 979 h 1843"/>
                <a:gd name="T96" fmla="*/ 1210 w 1685"/>
                <a:gd name="T97" fmla="*/ 1008 h 1843"/>
                <a:gd name="T98" fmla="*/ 1195 w 1685"/>
                <a:gd name="T99" fmla="*/ 1022 h 1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85" h="1843">
                  <a:moveTo>
                    <a:pt x="1195" y="1022"/>
                  </a:moveTo>
                  <a:lnTo>
                    <a:pt x="1339" y="1051"/>
                  </a:lnTo>
                  <a:lnTo>
                    <a:pt x="1397" y="1080"/>
                  </a:lnTo>
                  <a:lnTo>
                    <a:pt x="1469" y="1109"/>
                  </a:lnTo>
                  <a:lnTo>
                    <a:pt x="1527" y="1152"/>
                  </a:lnTo>
                  <a:lnTo>
                    <a:pt x="1613" y="1267"/>
                  </a:lnTo>
                  <a:lnTo>
                    <a:pt x="1656" y="1339"/>
                  </a:lnTo>
                  <a:lnTo>
                    <a:pt x="1685" y="1455"/>
                  </a:lnTo>
                  <a:lnTo>
                    <a:pt x="1685" y="1555"/>
                  </a:lnTo>
                  <a:lnTo>
                    <a:pt x="1671" y="1671"/>
                  </a:lnTo>
                  <a:lnTo>
                    <a:pt x="1628" y="1771"/>
                  </a:lnTo>
                  <a:lnTo>
                    <a:pt x="1412" y="1843"/>
                  </a:lnTo>
                  <a:lnTo>
                    <a:pt x="1224" y="1829"/>
                  </a:lnTo>
                  <a:lnTo>
                    <a:pt x="1066" y="1728"/>
                  </a:lnTo>
                  <a:lnTo>
                    <a:pt x="965" y="1599"/>
                  </a:lnTo>
                  <a:lnTo>
                    <a:pt x="907" y="1426"/>
                  </a:lnTo>
                  <a:lnTo>
                    <a:pt x="893" y="1267"/>
                  </a:lnTo>
                  <a:lnTo>
                    <a:pt x="936" y="1138"/>
                  </a:lnTo>
                  <a:lnTo>
                    <a:pt x="1037" y="1051"/>
                  </a:lnTo>
                  <a:lnTo>
                    <a:pt x="778" y="1080"/>
                  </a:lnTo>
                  <a:lnTo>
                    <a:pt x="561" y="1037"/>
                  </a:lnTo>
                  <a:lnTo>
                    <a:pt x="374" y="936"/>
                  </a:lnTo>
                  <a:lnTo>
                    <a:pt x="230" y="806"/>
                  </a:lnTo>
                  <a:lnTo>
                    <a:pt x="115" y="648"/>
                  </a:lnTo>
                  <a:lnTo>
                    <a:pt x="43" y="490"/>
                  </a:lnTo>
                  <a:lnTo>
                    <a:pt x="0" y="345"/>
                  </a:lnTo>
                  <a:lnTo>
                    <a:pt x="14" y="259"/>
                  </a:lnTo>
                  <a:lnTo>
                    <a:pt x="43" y="230"/>
                  </a:lnTo>
                  <a:lnTo>
                    <a:pt x="57" y="187"/>
                  </a:lnTo>
                  <a:lnTo>
                    <a:pt x="100" y="158"/>
                  </a:lnTo>
                  <a:lnTo>
                    <a:pt x="158" y="101"/>
                  </a:lnTo>
                  <a:lnTo>
                    <a:pt x="201" y="72"/>
                  </a:lnTo>
                  <a:lnTo>
                    <a:pt x="230" y="57"/>
                  </a:lnTo>
                  <a:lnTo>
                    <a:pt x="360" y="14"/>
                  </a:lnTo>
                  <a:lnTo>
                    <a:pt x="446" y="0"/>
                  </a:lnTo>
                  <a:lnTo>
                    <a:pt x="533" y="0"/>
                  </a:lnTo>
                  <a:lnTo>
                    <a:pt x="706" y="29"/>
                  </a:lnTo>
                  <a:lnTo>
                    <a:pt x="792" y="72"/>
                  </a:lnTo>
                  <a:lnTo>
                    <a:pt x="864" y="101"/>
                  </a:lnTo>
                  <a:lnTo>
                    <a:pt x="936" y="158"/>
                  </a:lnTo>
                  <a:lnTo>
                    <a:pt x="907" y="259"/>
                  </a:lnTo>
                  <a:lnTo>
                    <a:pt x="893" y="360"/>
                  </a:lnTo>
                  <a:lnTo>
                    <a:pt x="893" y="475"/>
                  </a:lnTo>
                  <a:lnTo>
                    <a:pt x="907" y="576"/>
                  </a:lnTo>
                  <a:lnTo>
                    <a:pt x="950" y="691"/>
                  </a:lnTo>
                  <a:lnTo>
                    <a:pt x="1008" y="792"/>
                  </a:lnTo>
                  <a:lnTo>
                    <a:pt x="1095" y="893"/>
                  </a:lnTo>
                  <a:lnTo>
                    <a:pt x="1210" y="979"/>
                  </a:lnTo>
                  <a:lnTo>
                    <a:pt x="1210" y="1008"/>
                  </a:lnTo>
                  <a:lnTo>
                    <a:pt x="1195" y="1022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8" name="Freeform 21"/>
            <p:cNvSpPr>
              <a:spLocks/>
            </p:cNvSpPr>
            <p:nvPr/>
          </p:nvSpPr>
          <p:spPr bwMode="auto">
            <a:xfrm>
              <a:off x="2826253" y="4350167"/>
              <a:ext cx="790627" cy="944508"/>
            </a:xfrm>
            <a:custGeom>
              <a:avLst/>
              <a:gdLst>
                <a:gd name="T0" fmla="*/ 778 w 893"/>
                <a:gd name="T1" fmla="*/ 1023 h 1066"/>
                <a:gd name="T2" fmla="*/ 821 w 893"/>
                <a:gd name="T3" fmla="*/ 979 h 1066"/>
                <a:gd name="T4" fmla="*/ 864 w 893"/>
                <a:gd name="T5" fmla="*/ 922 h 1066"/>
                <a:gd name="T6" fmla="*/ 879 w 893"/>
                <a:gd name="T7" fmla="*/ 879 h 1066"/>
                <a:gd name="T8" fmla="*/ 893 w 893"/>
                <a:gd name="T9" fmla="*/ 821 h 1066"/>
                <a:gd name="T10" fmla="*/ 763 w 893"/>
                <a:gd name="T11" fmla="*/ 749 h 1066"/>
                <a:gd name="T12" fmla="*/ 648 w 893"/>
                <a:gd name="T13" fmla="*/ 634 h 1066"/>
                <a:gd name="T14" fmla="*/ 562 w 893"/>
                <a:gd name="T15" fmla="*/ 518 h 1066"/>
                <a:gd name="T16" fmla="*/ 504 w 893"/>
                <a:gd name="T17" fmla="*/ 403 h 1066"/>
                <a:gd name="T18" fmla="*/ 461 w 893"/>
                <a:gd name="T19" fmla="*/ 274 h 1066"/>
                <a:gd name="T20" fmla="*/ 432 w 893"/>
                <a:gd name="T21" fmla="*/ 158 h 1066"/>
                <a:gd name="T22" fmla="*/ 418 w 893"/>
                <a:gd name="T23" fmla="*/ 72 h 1066"/>
                <a:gd name="T24" fmla="*/ 418 w 893"/>
                <a:gd name="T25" fmla="*/ 0 h 1066"/>
                <a:gd name="T26" fmla="*/ 346 w 893"/>
                <a:gd name="T27" fmla="*/ 0 h 1066"/>
                <a:gd name="T28" fmla="*/ 230 w 893"/>
                <a:gd name="T29" fmla="*/ 29 h 1066"/>
                <a:gd name="T30" fmla="*/ 173 w 893"/>
                <a:gd name="T31" fmla="*/ 58 h 1066"/>
                <a:gd name="T32" fmla="*/ 86 w 893"/>
                <a:gd name="T33" fmla="*/ 115 h 1066"/>
                <a:gd name="T34" fmla="*/ 14 w 893"/>
                <a:gd name="T35" fmla="*/ 187 h 1066"/>
                <a:gd name="T36" fmla="*/ 0 w 893"/>
                <a:gd name="T37" fmla="*/ 302 h 1066"/>
                <a:gd name="T38" fmla="*/ 29 w 893"/>
                <a:gd name="T39" fmla="*/ 446 h 1066"/>
                <a:gd name="T40" fmla="*/ 86 w 893"/>
                <a:gd name="T41" fmla="*/ 619 h 1066"/>
                <a:gd name="T42" fmla="*/ 187 w 893"/>
                <a:gd name="T43" fmla="*/ 778 h 1066"/>
                <a:gd name="T44" fmla="*/ 302 w 893"/>
                <a:gd name="T45" fmla="*/ 922 h 1066"/>
                <a:gd name="T46" fmla="*/ 447 w 893"/>
                <a:gd name="T47" fmla="*/ 1023 h 1066"/>
                <a:gd name="T48" fmla="*/ 605 w 893"/>
                <a:gd name="T49" fmla="*/ 1066 h 1066"/>
                <a:gd name="T50" fmla="*/ 778 w 893"/>
                <a:gd name="T51" fmla="*/ 1023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93" h="1066">
                  <a:moveTo>
                    <a:pt x="778" y="1023"/>
                  </a:moveTo>
                  <a:lnTo>
                    <a:pt x="821" y="979"/>
                  </a:lnTo>
                  <a:lnTo>
                    <a:pt x="864" y="922"/>
                  </a:lnTo>
                  <a:lnTo>
                    <a:pt x="879" y="879"/>
                  </a:lnTo>
                  <a:lnTo>
                    <a:pt x="893" y="821"/>
                  </a:lnTo>
                  <a:lnTo>
                    <a:pt x="763" y="749"/>
                  </a:lnTo>
                  <a:lnTo>
                    <a:pt x="648" y="634"/>
                  </a:lnTo>
                  <a:lnTo>
                    <a:pt x="562" y="518"/>
                  </a:lnTo>
                  <a:lnTo>
                    <a:pt x="504" y="403"/>
                  </a:lnTo>
                  <a:lnTo>
                    <a:pt x="461" y="274"/>
                  </a:lnTo>
                  <a:lnTo>
                    <a:pt x="432" y="158"/>
                  </a:lnTo>
                  <a:lnTo>
                    <a:pt x="418" y="72"/>
                  </a:lnTo>
                  <a:lnTo>
                    <a:pt x="418" y="0"/>
                  </a:lnTo>
                  <a:lnTo>
                    <a:pt x="346" y="0"/>
                  </a:lnTo>
                  <a:lnTo>
                    <a:pt x="230" y="29"/>
                  </a:lnTo>
                  <a:lnTo>
                    <a:pt x="173" y="58"/>
                  </a:lnTo>
                  <a:lnTo>
                    <a:pt x="86" y="115"/>
                  </a:lnTo>
                  <a:lnTo>
                    <a:pt x="14" y="187"/>
                  </a:lnTo>
                  <a:lnTo>
                    <a:pt x="0" y="302"/>
                  </a:lnTo>
                  <a:lnTo>
                    <a:pt x="29" y="446"/>
                  </a:lnTo>
                  <a:lnTo>
                    <a:pt x="86" y="619"/>
                  </a:lnTo>
                  <a:lnTo>
                    <a:pt x="187" y="778"/>
                  </a:lnTo>
                  <a:lnTo>
                    <a:pt x="302" y="922"/>
                  </a:lnTo>
                  <a:lnTo>
                    <a:pt x="447" y="1023"/>
                  </a:lnTo>
                  <a:lnTo>
                    <a:pt x="605" y="1066"/>
                  </a:lnTo>
                  <a:lnTo>
                    <a:pt x="778" y="1023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9" name="Freeform 22"/>
            <p:cNvSpPr>
              <a:spLocks/>
            </p:cNvSpPr>
            <p:nvPr/>
          </p:nvSpPr>
          <p:spPr bwMode="auto">
            <a:xfrm>
              <a:off x="2802374" y="3307495"/>
              <a:ext cx="687157" cy="764096"/>
            </a:xfrm>
            <a:custGeom>
              <a:avLst/>
              <a:gdLst>
                <a:gd name="T0" fmla="*/ 519 w 778"/>
                <a:gd name="T1" fmla="*/ 864 h 864"/>
                <a:gd name="T2" fmla="*/ 677 w 778"/>
                <a:gd name="T3" fmla="*/ 706 h 864"/>
                <a:gd name="T4" fmla="*/ 720 w 778"/>
                <a:gd name="T5" fmla="*/ 677 h 864"/>
                <a:gd name="T6" fmla="*/ 735 w 778"/>
                <a:gd name="T7" fmla="*/ 648 h 864"/>
                <a:gd name="T8" fmla="*/ 778 w 778"/>
                <a:gd name="T9" fmla="*/ 634 h 864"/>
                <a:gd name="T10" fmla="*/ 706 w 778"/>
                <a:gd name="T11" fmla="*/ 590 h 864"/>
                <a:gd name="T12" fmla="*/ 634 w 778"/>
                <a:gd name="T13" fmla="*/ 518 h 864"/>
                <a:gd name="T14" fmla="*/ 576 w 778"/>
                <a:gd name="T15" fmla="*/ 432 h 864"/>
                <a:gd name="T16" fmla="*/ 533 w 778"/>
                <a:gd name="T17" fmla="*/ 331 h 864"/>
                <a:gd name="T18" fmla="*/ 504 w 778"/>
                <a:gd name="T19" fmla="*/ 245 h 864"/>
                <a:gd name="T20" fmla="*/ 476 w 778"/>
                <a:gd name="T21" fmla="*/ 72 h 864"/>
                <a:gd name="T22" fmla="*/ 476 w 778"/>
                <a:gd name="T23" fmla="*/ 29 h 864"/>
                <a:gd name="T24" fmla="*/ 432 w 778"/>
                <a:gd name="T25" fmla="*/ 14 h 864"/>
                <a:gd name="T26" fmla="*/ 389 w 778"/>
                <a:gd name="T27" fmla="*/ 14 h 864"/>
                <a:gd name="T28" fmla="*/ 346 w 778"/>
                <a:gd name="T29" fmla="*/ 0 h 864"/>
                <a:gd name="T30" fmla="*/ 202 w 778"/>
                <a:gd name="T31" fmla="*/ 0 h 864"/>
                <a:gd name="T32" fmla="*/ 159 w 778"/>
                <a:gd name="T33" fmla="*/ 14 h 864"/>
                <a:gd name="T34" fmla="*/ 72 w 778"/>
                <a:gd name="T35" fmla="*/ 115 h 864"/>
                <a:gd name="T36" fmla="*/ 14 w 778"/>
                <a:gd name="T37" fmla="*/ 230 h 864"/>
                <a:gd name="T38" fmla="*/ 0 w 778"/>
                <a:gd name="T39" fmla="*/ 360 h 864"/>
                <a:gd name="T40" fmla="*/ 29 w 778"/>
                <a:gd name="T41" fmla="*/ 504 h 864"/>
                <a:gd name="T42" fmla="*/ 87 w 778"/>
                <a:gd name="T43" fmla="*/ 634 h 864"/>
                <a:gd name="T44" fmla="*/ 202 w 778"/>
                <a:gd name="T45" fmla="*/ 734 h 864"/>
                <a:gd name="T46" fmla="*/ 331 w 778"/>
                <a:gd name="T47" fmla="*/ 821 h 864"/>
                <a:gd name="T48" fmla="*/ 519 w 778"/>
                <a:gd name="T49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8" h="864">
                  <a:moveTo>
                    <a:pt x="519" y="864"/>
                  </a:moveTo>
                  <a:lnTo>
                    <a:pt x="677" y="706"/>
                  </a:lnTo>
                  <a:lnTo>
                    <a:pt x="720" y="677"/>
                  </a:lnTo>
                  <a:lnTo>
                    <a:pt x="735" y="648"/>
                  </a:lnTo>
                  <a:lnTo>
                    <a:pt x="778" y="634"/>
                  </a:lnTo>
                  <a:lnTo>
                    <a:pt x="706" y="590"/>
                  </a:lnTo>
                  <a:lnTo>
                    <a:pt x="634" y="518"/>
                  </a:lnTo>
                  <a:lnTo>
                    <a:pt x="576" y="432"/>
                  </a:lnTo>
                  <a:lnTo>
                    <a:pt x="533" y="331"/>
                  </a:lnTo>
                  <a:lnTo>
                    <a:pt x="504" y="245"/>
                  </a:lnTo>
                  <a:lnTo>
                    <a:pt x="476" y="72"/>
                  </a:lnTo>
                  <a:lnTo>
                    <a:pt x="476" y="29"/>
                  </a:lnTo>
                  <a:lnTo>
                    <a:pt x="432" y="14"/>
                  </a:lnTo>
                  <a:lnTo>
                    <a:pt x="389" y="14"/>
                  </a:lnTo>
                  <a:lnTo>
                    <a:pt x="346" y="0"/>
                  </a:lnTo>
                  <a:lnTo>
                    <a:pt x="202" y="0"/>
                  </a:lnTo>
                  <a:lnTo>
                    <a:pt x="159" y="14"/>
                  </a:lnTo>
                  <a:lnTo>
                    <a:pt x="72" y="115"/>
                  </a:lnTo>
                  <a:lnTo>
                    <a:pt x="14" y="230"/>
                  </a:lnTo>
                  <a:lnTo>
                    <a:pt x="0" y="360"/>
                  </a:lnTo>
                  <a:lnTo>
                    <a:pt x="29" y="504"/>
                  </a:lnTo>
                  <a:lnTo>
                    <a:pt x="87" y="634"/>
                  </a:lnTo>
                  <a:lnTo>
                    <a:pt x="202" y="734"/>
                  </a:lnTo>
                  <a:lnTo>
                    <a:pt x="331" y="821"/>
                  </a:lnTo>
                  <a:lnTo>
                    <a:pt x="519" y="864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" name="Freeform 23"/>
            <p:cNvSpPr>
              <a:spLocks/>
            </p:cNvSpPr>
            <p:nvPr/>
          </p:nvSpPr>
          <p:spPr bwMode="auto">
            <a:xfrm>
              <a:off x="4813432" y="4732215"/>
              <a:ext cx="1567990" cy="841037"/>
            </a:xfrm>
            <a:custGeom>
              <a:avLst/>
              <a:gdLst>
                <a:gd name="T0" fmla="*/ 1758 w 1773"/>
                <a:gd name="T1" fmla="*/ 763 h 951"/>
                <a:gd name="T2" fmla="*/ 1773 w 1773"/>
                <a:gd name="T3" fmla="*/ 663 h 951"/>
                <a:gd name="T4" fmla="*/ 1744 w 1773"/>
                <a:gd name="T5" fmla="*/ 547 h 951"/>
                <a:gd name="T6" fmla="*/ 1701 w 1773"/>
                <a:gd name="T7" fmla="*/ 447 h 951"/>
                <a:gd name="T8" fmla="*/ 1629 w 1773"/>
                <a:gd name="T9" fmla="*/ 331 h 951"/>
                <a:gd name="T10" fmla="*/ 1441 w 1773"/>
                <a:gd name="T11" fmla="*/ 144 h 951"/>
                <a:gd name="T12" fmla="*/ 1340 w 1773"/>
                <a:gd name="T13" fmla="*/ 72 h 951"/>
                <a:gd name="T14" fmla="*/ 1254 w 1773"/>
                <a:gd name="T15" fmla="*/ 0 h 951"/>
                <a:gd name="T16" fmla="*/ 1211 w 1773"/>
                <a:gd name="T17" fmla="*/ 43 h 951"/>
                <a:gd name="T18" fmla="*/ 1095 w 1773"/>
                <a:gd name="T19" fmla="*/ 130 h 951"/>
                <a:gd name="T20" fmla="*/ 1023 w 1773"/>
                <a:gd name="T21" fmla="*/ 158 h 951"/>
                <a:gd name="T22" fmla="*/ 1023 w 1773"/>
                <a:gd name="T23" fmla="*/ 202 h 951"/>
                <a:gd name="T24" fmla="*/ 1038 w 1773"/>
                <a:gd name="T25" fmla="*/ 274 h 951"/>
                <a:gd name="T26" fmla="*/ 1067 w 1773"/>
                <a:gd name="T27" fmla="*/ 375 h 951"/>
                <a:gd name="T28" fmla="*/ 1038 w 1773"/>
                <a:gd name="T29" fmla="*/ 461 h 951"/>
                <a:gd name="T30" fmla="*/ 1023 w 1773"/>
                <a:gd name="T31" fmla="*/ 389 h 951"/>
                <a:gd name="T32" fmla="*/ 995 w 1773"/>
                <a:gd name="T33" fmla="*/ 331 h 951"/>
                <a:gd name="T34" fmla="*/ 951 w 1773"/>
                <a:gd name="T35" fmla="*/ 259 h 951"/>
                <a:gd name="T36" fmla="*/ 879 w 1773"/>
                <a:gd name="T37" fmla="*/ 202 h 951"/>
                <a:gd name="T38" fmla="*/ 735 w 1773"/>
                <a:gd name="T39" fmla="*/ 202 h 951"/>
                <a:gd name="T40" fmla="*/ 663 w 1773"/>
                <a:gd name="T41" fmla="*/ 187 h 951"/>
                <a:gd name="T42" fmla="*/ 519 w 1773"/>
                <a:gd name="T43" fmla="*/ 130 h 951"/>
                <a:gd name="T44" fmla="*/ 447 w 1773"/>
                <a:gd name="T45" fmla="*/ 86 h 951"/>
                <a:gd name="T46" fmla="*/ 389 w 1773"/>
                <a:gd name="T47" fmla="*/ 43 h 951"/>
                <a:gd name="T48" fmla="*/ 332 w 1773"/>
                <a:gd name="T49" fmla="*/ 0 h 951"/>
                <a:gd name="T50" fmla="*/ 289 w 1773"/>
                <a:gd name="T51" fmla="*/ 0 h 951"/>
                <a:gd name="T52" fmla="*/ 245 w 1773"/>
                <a:gd name="T53" fmla="*/ 14 h 951"/>
                <a:gd name="T54" fmla="*/ 188 w 1773"/>
                <a:gd name="T55" fmla="*/ 43 h 951"/>
                <a:gd name="T56" fmla="*/ 145 w 1773"/>
                <a:gd name="T57" fmla="*/ 72 h 951"/>
                <a:gd name="T58" fmla="*/ 87 w 1773"/>
                <a:gd name="T59" fmla="*/ 86 h 951"/>
                <a:gd name="T60" fmla="*/ 58 w 1773"/>
                <a:gd name="T61" fmla="*/ 130 h 951"/>
                <a:gd name="T62" fmla="*/ 0 w 1773"/>
                <a:gd name="T63" fmla="*/ 187 h 951"/>
                <a:gd name="T64" fmla="*/ 58 w 1773"/>
                <a:gd name="T65" fmla="*/ 274 h 951"/>
                <a:gd name="T66" fmla="*/ 101 w 1773"/>
                <a:gd name="T67" fmla="*/ 360 h 951"/>
                <a:gd name="T68" fmla="*/ 130 w 1773"/>
                <a:gd name="T69" fmla="*/ 461 h 951"/>
                <a:gd name="T70" fmla="*/ 130 w 1773"/>
                <a:gd name="T71" fmla="*/ 547 h 951"/>
                <a:gd name="T72" fmla="*/ 188 w 1773"/>
                <a:gd name="T73" fmla="*/ 619 h 951"/>
                <a:gd name="T74" fmla="*/ 274 w 1773"/>
                <a:gd name="T75" fmla="*/ 706 h 951"/>
                <a:gd name="T76" fmla="*/ 375 w 1773"/>
                <a:gd name="T77" fmla="*/ 778 h 951"/>
                <a:gd name="T78" fmla="*/ 519 w 1773"/>
                <a:gd name="T79" fmla="*/ 835 h 951"/>
                <a:gd name="T80" fmla="*/ 649 w 1773"/>
                <a:gd name="T81" fmla="*/ 864 h 951"/>
                <a:gd name="T82" fmla="*/ 793 w 1773"/>
                <a:gd name="T83" fmla="*/ 835 h 951"/>
                <a:gd name="T84" fmla="*/ 923 w 1773"/>
                <a:gd name="T85" fmla="*/ 763 h 951"/>
                <a:gd name="T86" fmla="*/ 1038 w 1773"/>
                <a:gd name="T87" fmla="*/ 605 h 951"/>
                <a:gd name="T88" fmla="*/ 1067 w 1773"/>
                <a:gd name="T89" fmla="*/ 706 h 951"/>
                <a:gd name="T90" fmla="*/ 1124 w 1773"/>
                <a:gd name="T91" fmla="*/ 792 h 951"/>
                <a:gd name="T92" fmla="*/ 1196 w 1773"/>
                <a:gd name="T93" fmla="*/ 879 h 951"/>
                <a:gd name="T94" fmla="*/ 1283 w 1773"/>
                <a:gd name="T95" fmla="*/ 922 h 951"/>
                <a:gd name="T96" fmla="*/ 1384 w 1773"/>
                <a:gd name="T97" fmla="*/ 951 h 951"/>
                <a:gd name="T98" fmla="*/ 1499 w 1773"/>
                <a:gd name="T99" fmla="*/ 936 h 951"/>
                <a:gd name="T100" fmla="*/ 1629 w 1773"/>
                <a:gd name="T101" fmla="*/ 879 h 951"/>
                <a:gd name="T102" fmla="*/ 1758 w 1773"/>
                <a:gd name="T103" fmla="*/ 763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3" h="951">
                  <a:moveTo>
                    <a:pt x="1758" y="763"/>
                  </a:moveTo>
                  <a:lnTo>
                    <a:pt x="1773" y="663"/>
                  </a:lnTo>
                  <a:lnTo>
                    <a:pt x="1744" y="547"/>
                  </a:lnTo>
                  <a:lnTo>
                    <a:pt x="1701" y="447"/>
                  </a:lnTo>
                  <a:lnTo>
                    <a:pt x="1629" y="331"/>
                  </a:lnTo>
                  <a:lnTo>
                    <a:pt x="1441" y="144"/>
                  </a:lnTo>
                  <a:lnTo>
                    <a:pt x="1340" y="72"/>
                  </a:lnTo>
                  <a:lnTo>
                    <a:pt x="1254" y="0"/>
                  </a:lnTo>
                  <a:lnTo>
                    <a:pt x="1211" y="43"/>
                  </a:lnTo>
                  <a:lnTo>
                    <a:pt x="1095" y="130"/>
                  </a:lnTo>
                  <a:lnTo>
                    <a:pt x="1023" y="158"/>
                  </a:lnTo>
                  <a:lnTo>
                    <a:pt x="1023" y="202"/>
                  </a:lnTo>
                  <a:lnTo>
                    <a:pt x="1038" y="274"/>
                  </a:lnTo>
                  <a:lnTo>
                    <a:pt x="1067" y="375"/>
                  </a:lnTo>
                  <a:lnTo>
                    <a:pt x="1038" y="461"/>
                  </a:lnTo>
                  <a:lnTo>
                    <a:pt x="1023" y="389"/>
                  </a:lnTo>
                  <a:lnTo>
                    <a:pt x="995" y="331"/>
                  </a:lnTo>
                  <a:lnTo>
                    <a:pt x="951" y="259"/>
                  </a:lnTo>
                  <a:lnTo>
                    <a:pt x="879" y="202"/>
                  </a:lnTo>
                  <a:lnTo>
                    <a:pt x="735" y="202"/>
                  </a:lnTo>
                  <a:lnTo>
                    <a:pt x="663" y="187"/>
                  </a:lnTo>
                  <a:lnTo>
                    <a:pt x="519" y="130"/>
                  </a:lnTo>
                  <a:lnTo>
                    <a:pt x="447" y="86"/>
                  </a:lnTo>
                  <a:lnTo>
                    <a:pt x="389" y="43"/>
                  </a:lnTo>
                  <a:lnTo>
                    <a:pt x="332" y="0"/>
                  </a:lnTo>
                  <a:lnTo>
                    <a:pt x="289" y="0"/>
                  </a:lnTo>
                  <a:lnTo>
                    <a:pt x="245" y="14"/>
                  </a:lnTo>
                  <a:lnTo>
                    <a:pt x="188" y="43"/>
                  </a:lnTo>
                  <a:lnTo>
                    <a:pt x="145" y="72"/>
                  </a:lnTo>
                  <a:lnTo>
                    <a:pt x="87" y="86"/>
                  </a:lnTo>
                  <a:lnTo>
                    <a:pt x="58" y="130"/>
                  </a:lnTo>
                  <a:lnTo>
                    <a:pt x="0" y="187"/>
                  </a:lnTo>
                  <a:lnTo>
                    <a:pt x="58" y="274"/>
                  </a:lnTo>
                  <a:lnTo>
                    <a:pt x="101" y="360"/>
                  </a:lnTo>
                  <a:lnTo>
                    <a:pt x="130" y="461"/>
                  </a:lnTo>
                  <a:lnTo>
                    <a:pt x="130" y="547"/>
                  </a:lnTo>
                  <a:lnTo>
                    <a:pt x="188" y="619"/>
                  </a:lnTo>
                  <a:lnTo>
                    <a:pt x="274" y="706"/>
                  </a:lnTo>
                  <a:lnTo>
                    <a:pt x="375" y="778"/>
                  </a:lnTo>
                  <a:lnTo>
                    <a:pt x="519" y="835"/>
                  </a:lnTo>
                  <a:lnTo>
                    <a:pt x="649" y="864"/>
                  </a:lnTo>
                  <a:lnTo>
                    <a:pt x="793" y="835"/>
                  </a:lnTo>
                  <a:lnTo>
                    <a:pt x="923" y="763"/>
                  </a:lnTo>
                  <a:lnTo>
                    <a:pt x="1038" y="605"/>
                  </a:lnTo>
                  <a:lnTo>
                    <a:pt x="1067" y="706"/>
                  </a:lnTo>
                  <a:lnTo>
                    <a:pt x="1124" y="792"/>
                  </a:lnTo>
                  <a:lnTo>
                    <a:pt x="1196" y="879"/>
                  </a:lnTo>
                  <a:lnTo>
                    <a:pt x="1283" y="922"/>
                  </a:lnTo>
                  <a:lnTo>
                    <a:pt x="1384" y="951"/>
                  </a:lnTo>
                  <a:lnTo>
                    <a:pt x="1499" y="936"/>
                  </a:lnTo>
                  <a:lnTo>
                    <a:pt x="1629" y="879"/>
                  </a:lnTo>
                  <a:lnTo>
                    <a:pt x="1758" y="7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1" name="Freeform 24"/>
            <p:cNvSpPr>
              <a:spLocks/>
            </p:cNvSpPr>
            <p:nvPr/>
          </p:nvSpPr>
          <p:spPr bwMode="auto">
            <a:xfrm>
              <a:off x="4304035" y="3739951"/>
              <a:ext cx="1682073" cy="928589"/>
            </a:xfrm>
            <a:custGeom>
              <a:avLst/>
              <a:gdLst>
                <a:gd name="T0" fmla="*/ 1888 w 1902"/>
                <a:gd name="T1" fmla="*/ 777 h 1051"/>
                <a:gd name="T2" fmla="*/ 1888 w 1902"/>
                <a:gd name="T3" fmla="*/ 605 h 1051"/>
                <a:gd name="T4" fmla="*/ 1844 w 1902"/>
                <a:gd name="T5" fmla="*/ 475 h 1051"/>
                <a:gd name="T6" fmla="*/ 1772 w 1902"/>
                <a:gd name="T7" fmla="*/ 360 h 1051"/>
                <a:gd name="T8" fmla="*/ 1729 w 1902"/>
                <a:gd name="T9" fmla="*/ 302 h 1051"/>
                <a:gd name="T10" fmla="*/ 1643 w 1902"/>
                <a:gd name="T11" fmla="*/ 216 h 1051"/>
                <a:gd name="T12" fmla="*/ 1441 w 1902"/>
                <a:gd name="T13" fmla="*/ 129 h 1051"/>
                <a:gd name="T14" fmla="*/ 1326 w 1902"/>
                <a:gd name="T15" fmla="*/ 115 h 1051"/>
                <a:gd name="T16" fmla="*/ 1196 w 1902"/>
                <a:gd name="T17" fmla="*/ 115 h 1051"/>
                <a:gd name="T18" fmla="*/ 1052 w 1902"/>
                <a:gd name="T19" fmla="*/ 158 h 1051"/>
                <a:gd name="T20" fmla="*/ 922 w 1902"/>
                <a:gd name="T21" fmla="*/ 259 h 1051"/>
                <a:gd name="T22" fmla="*/ 865 w 1902"/>
                <a:gd name="T23" fmla="*/ 201 h 1051"/>
                <a:gd name="T24" fmla="*/ 778 w 1902"/>
                <a:gd name="T25" fmla="*/ 129 h 1051"/>
                <a:gd name="T26" fmla="*/ 576 w 1902"/>
                <a:gd name="T27" fmla="*/ 14 h 1051"/>
                <a:gd name="T28" fmla="*/ 447 w 1902"/>
                <a:gd name="T29" fmla="*/ 0 h 1051"/>
                <a:gd name="T30" fmla="*/ 317 w 1902"/>
                <a:gd name="T31" fmla="*/ 14 h 1051"/>
                <a:gd name="T32" fmla="*/ 187 w 1902"/>
                <a:gd name="T33" fmla="*/ 57 h 1051"/>
                <a:gd name="T34" fmla="*/ 43 w 1902"/>
                <a:gd name="T35" fmla="*/ 158 h 1051"/>
                <a:gd name="T36" fmla="*/ 15 w 1902"/>
                <a:gd name="T37" fmla="*/ 244 h 1051"/>
                <a:gd name="T38" fmla="*/ 0 w 1902"/>
                <a:gd name="T39" fmla="*/ 374 h 1051"/>
                <a:gd name="T40" fmla="*/ 29 w 1902"/>
                <a:gd name="T41" fmla="*/ 518 h 1051"/>
                <a:gd name="T42" fmla="*/ 87 w 1902"/>
                <a:gd name="T43" fmla="*/ 633 h 1051"/>
                <a:gd name="T44" fmla="*/ 187 w 1902"/>
                <a:gd name="T45" fmla="*/ 749 h 1051"/>
                <a:gd name="T46" fmla="*/ 317 w 1902"/>
                <a:gd name="T47" fmla="*/ 806 h 1051"/>
                <a:gd name="T48" fmla="*/ 533 w 1902"/>
                <a:gd name="T49" fmla="*/ 792 h 1051"/>
                <a:gd name="T50" fmla="*/ 793 w 1902"/>
                <a:gd name="T51" fmla="*/ 705 h 1051"/>
                <a:gd name="T52" fmla="*/ 821 w 1902"/>
                <a:gd name="T53" fmla="*/ 777 h 1051"/>
                <a:gd name="T54" fmla="*/ 922 w 1902"/>
                <a:gd name="T55" fmla="*/ 878 h 1051"/>
                <a:gd name="T56" fmla="*/ 1052 w 1902"/>
                <a:gd name="T57" fmla="*/ 965 h 1051"/>
                <a:gd name="T58" fmla="*/ 1210 w 1902"/>
                <a:gd name="T59" fmla="*/ 1037 h 1051"/>
                <a:gd name="T60" fmla="*/ 1398 w 1902"/>
                <a:gd name="T61" fmla="*/ 1051 h 1051"/>
                <a:gd name="T62" fmla="*/ 1585 w 1902"/>
                <a:gd name="T63" fmla="*/ 1037 h 1051"/>
                <a:gd name="T64" fmla="*/ 1758 w 1902"/>
                <a:gd name="T65" fmla="*/ 965 h 1051"/>
                <a:gd name="T66" fmla="*/ 1902 w 1902"/>
                <a:gd name="T67" fmla="*/ 821 h 1051"/>
                <a:gd name="T68" fmla="*/ 1888 w 1902"/>
                <a:gd name="T69" fmla="*/ 777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02" h="1051">
                  <a:moveTo>
                    <a:pt x="1888" y="777"/>
                  </a:moveTo>
                  <a:lnTo>
                    <a:pt x="1888" y="605"/>
                  </a:lnTo>
                  <a:lnTo>
                    <a:pt x="1844" y="475"/>
                  </a:lnTo>
                  <a:lnTo>
                    <a:pt x="1772" y="360"/>
                  </a:lnTo>
                  <a:lnTo>
                    <a:pt x="1729" y="302"/>
                  </a:lnTo>
                  <a:lnTo>
                    <a:pt x="1643" y="216"/>
                  </a:lnTo>
                  <a:lnTo>
                    <a:pt x="1441" y="129"/>
                  </a:lnTo>
                  <a:lnTo>
                    <a:pt x="1326" y="115"/>
                  </a:lnTo>
                  <a:lnTo>
                    <a:pt x="1196" y="115"/>
                  </a:lnTo>
                  <a:lnTo>
                    <a:pt x="1052" y="158"/>
                  </a:lnTo>
                  <a:lnTo>
                    <a:pt x="922" y="259"/>
                  </a:lnTo>
                  <a:lnTo>
                    <a:pt x="865" y="201"/>
                  </a:lnTo>
                  <a:lnTo>
                    <a:pt x="778" y="129"/>
                  </a:lnTo>
                  <a:lnTo>
                    <a:pt x="576" y="14"/>
                  </a:lnTo>
                  <a:lnTo>
                    <a:pt x="447" y="0"/>
                  </a:lnTo>
                  <a:lnTo>
                    <a:pt x="317" y="14"/>
                  </a:lnTo>
                  <a:lnTo>
                    <a:pt x="187" y="57"/>
                  </a:lnTo>
                  <a:lnTo>
                    <a:pt x="43" y="158"/>
                  </a:lnTo>
                  <a:lnTo>
                    <a:pt x="15" y="244"/>
                  </a:lnTo>
                  <a:lnTo>
                    <a:pt x="0" y="374"/>
                  </a:lnTo>
                  <a:lnTo>
                    <a:pt x="29" y="518"/>
                  </a:lnTo>
                  <a:lnTo>
                    <a:pt x="87" y="633"/>
                  </a:lnTo>
                  <a:lnTo>
                    <a:pt x="187" y="749"/>
                  </a:lnTo>
                  <a:lnTo>
                    <a:pt x="317" y="806"/>
                  </a:lnTo>
                  <a:lnTo>
                    <a:pt x="533" y="792"/>
                  </a:lnTo>
                  <a:lnTo>
                    <a:pt x="793" y="705"/>
                  </a:lnTo>
                  <a:lnTo>
                    <a:pt x="821" y="777"/>
                  </a:lnTo>
                  <a:lnTo>
                    <a:pt x="922" y="878"/>
                  </a:lnTo>
                  <a:lnTo>
                    <a:pt x="1052" y="965"/>
                  </a:lnTo>
                  <a:lnTo>
                    <a:pt x="1210" y="1037"/>
                  </a:lnTo>
                  <a:lnTo>
                    <a:pt x="1398" y="1051"/>
                  </a:lnTo>
                  <a:lnTo>
                    <a:pt x="1585" y="1037"/>
                  </a:lnTo>
                  <a:lnTo>
                    <a:pt x="1758" y="965"/>
                  </a:lnTo>
                  <a:lnTo>
                    <a:pt x="1902" y="821"/>
                  </a:lnTo>
                  <a:lnTo>
                    <a:pt x="1888" y="7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" name="Freeform 25"/>
            <p:cNvSpPr>
              <a:spLocks/>
            </p:cNvSpPr>
            <p:nvPr/>
          </p:nvSpPr>
          <p:spPr bwMode="auto">
            <a:xfrm>
              <a:off x="4075867" y="2848506"/>
              <a:ext cx="2432904" cy="1082469"/>
            </a:xfrm>
            <a:custGeom>
              <a:avLst/>
              <a:gdLst>
                <a:gd name="T0" fmla="*/ 2737 w 2752"/>
                <a:gd name="T1" fmla="*/ 735 h 1225"/>
                <a:gd name="T2" fmla="*/ 2608 w 2752"/>
                <a:gd name="T3" fmla="*/ 504 h 1225"/>
                <a:gd name="T4" fmla="*/ 2406 w 2752"/>
                <a:gd name="T5" fmla="*/ 389 h 1225"/>
                <a:gd name="T6" fmla="*/ 2276 w 2752"/>
                <a:gd name="T7" fmla="*/ 346 h 1225"/>
                <a:gd name="T8" fmla="*/ 2060 w 2752"/>
                <a:gd name="T9" fmla="*/ 360 h 1225"/>
                <a:gd name="T10" fmla="*/ 1902 w 2752"/>
                <a:gd name="T11" fmla="*/ 447 h 1225"/>
                <a:gd name="T12" fmla="*/ 1815 w 2752"/>
                <a:gd name="T13" fmla="*/ 447 h 1225"/>
                <a:gd name="T14" fmla="*/ 1758 w 2752"/>
                <a:gd name="T15" fmla="*/ 288 h 1225"/>
                <a:gd name="T16" fmla="*/ 1642 w 2752"/>
                <a:gd name="T17" fmla="*/ 115 h 1225"/>
                <a:gd name="T18" fmla="*/ 1513 w 2752"/>
                <a:gd name="T19" fmla="*/ 29 h 1225"/>
                <a:gd name="T20" fmla="*/ 1268 w 2752"/>
                <a:gd name="T21" fmla="*/ 0 h 1225"/>
                <a:gd name="T22" fmla="*/ 1066 w 2752"/>
                <a:gd name="T23" fmla="*/ 29 h 1225"/>
                <a:gd name="T24" fmla="*/ 908 w 2752"/>
                <a:gd name="T25" fmla="*/ 144 h 1225"/>
                <a:gd name="T26" fmla="*/ 807 w 2752"/>
                <a:gd name="T27" fmla="*/ 159 h 1225"/>
                <a:gd name="T28" fmla="*/ 619 w 2752"/>
                <a:gd name="T29" fmla="*/ 58 h 1225"/>
                <a:gd name="T30" fmla="*/ 360 w 2752"/>
                <a:gd name="T31" fmla="*/ 72 h 1225"/>
                <a:gd name="T32" fmla="*/ 115 w 2752"/>
                <a:gd name="T33" fmla="*/ 202 h 1225"/>
                <a:gd name="T34" fmla="*/ 0 w 2752"/>
                <a:gd name="T35" fmla="*/ 404 h 1225"/>
                <a:gd name="T36" fmla="*/ 86 w 2752"/>
                <a:gd name="T37" fmla="*/ 576 h 1225"/>
                <a:gd name="T38" fmla="*/ 288 w 2752"/>
                <a:gd name="T39" fmla="*/ 706 h 1225"/>
                <a:gd name="T40" fmla="*/ 591 w 2752"/>
                <a:gd name="T41" fmla="*/ 706 h 1225"/>
                <a:gd name="T42" fmla="*/ 792 w 2752"/>
                <a:gd name="T43" fmla="*/ 533 h 1225"/>
                <a:gd name="T44" fmla="*/ 850 w 2752"/>
                <a:gd name="T45" fmla="*/ 360 h 1225"/>
                <a:gd name="T46" fmla="*/ 936 w 2752"/>
                <a:gd name="T47" fmla="*/ 634 h 1225"/>
                <a:gd name="T48" fmla="*/ 1080 w 2752"/>
                <a:gd name="T49" fmla="*/ 850 h 1225"/>
                <a:gd name="T50" fmla="*/ 1325 w 2752"/>
                <a:gd name="T51" fmla="*/ 951 h 1225"/>
                <a:gd name="T52" fmla="*/ 1743 w 2752"/>
                <a:gd name="T53" fmla="*/ 850 h 1225"/>
                <a:gd name="T54" fmla="*/ 1772 w 2752"/>
                <a:gd name="T55" fmla="*/ 663 h 1225"/>
                <a:gd name="T56" fmla="*/ 1801 w 2752"/>
                <a:gd name="T57" fmla="*/ 591 h 1225"/>
                <a:gd name="T58" fmla="*/ 1945 w 2752"/>
                <a:gd name="T59" fmla="*/ 893 h 1225"/>
                <a:gd name="T60" fmla="*/ 2247 w 2752"/>
                <a:gd name="T61" fmla="*/ 1153 h 1225"/>
                <a:gd name="T62" fmla="*/ 2550 w 2752"/>
                <a:gd name="T63" fmla="*/ 1196 h 1225"/>
                <a:gd name="T64" fmla="*/ 2752 w 2752"/>
                <a:gd name="T65" fmla="*/ 792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52" h="1225">
                  <a:moveTo>
                    <a:pt x="2752" y="792"/>
                  </a:moveTo>
                  <a:lnTo>
                    <a:pt x="2737" y="735"/>
                  </a:lnTo>
                  <a:lnTo>
                    <a:pt x="2651" y="562"/>
                  </a:lnTo>
                  <a:lnTo>
                    <a:pt x="2608" y="504"/>
                  </a:lnTo>
                  <a:lnTo>
                    <a:pt x="2492" y="418"/>
                  </a:lnTo>
                  <a:lnTo>
                    <a:pt x="2406" y="389"/>
                  </a:lnTo>
                  <a:lnTo>
                    <a:pt x="2348" y="360"/>
                  </a:lnTo>
                  <a:lnTo>
                    <a:pt x="2276" y="346"/>
                  </a:lnTo>
                  <a:lnTo>
                    <a:pt x="2132" y="346"/>
                  </a:lnTo>
                  <a:lnTo>
                    <a:pt x="2060" y="360"/>
                  </a:lnTo>
                  <a:lnTo>
                    <a:pt x="1974" y="389"/>
                  </a:lnTo>
                  <a:lnTo>
                    <a:pt x="1902" y="447"/>
                  </a:lnTo>
                  <a:lnTo>
                    <a:pt x="1830" y="519"/>
                  </a:lnTo>
                  <a:lnTo>
                    <a:pt x="1815" y="447"/>
                  </a:lnTo>
                  <a:lnTo>
                    <a:pt x="1786" y="360"/>
                  </a:lnTo>
                  <a:lnTo>
                    <a:pt x="1758" y="288"/>
                  </a:lnTo>
                  <a:lnTo>
                    <a:pt x="1729" y="231"/>
                  </a:lnTo>
                  <a:lnTo>
                    <a:pt x="1642" y="115"/>
                  </a:lnTo>
                  <a:lnTo>
                    <a:pt x="1585" y="58"/>
                  </a:lnTo>
                  <a:lnTo>
                    <a:pt x="1513" y="29"/>
                  </a:lnTo>
                  <a:lnTo>
                    <a:pt x="1455" y="0"/>
                  </a:lnTo>
                  <a:lnTo>
                    <a:pt x="1268" y="0"/>
                  </a:lnTo>
                  <a:lnTo>
                    <a:pt x="1167" y="0"/>
                  </a:lnTo>
                  <a:lnTo>
                    <a:pt x="1066" y="29"/>
                  </a:lnTo>
                  <a:lnTo>
                    <a:pt x="980" y="72"/>
                  </a:lnTo>
                  <a:lnTo>
                    <a:pt x="908" y="144"/>
                  </a:lnTo>
                  <a:lnTo>
                    <a:pt x="850" y="231"/>
                  </a:lnTo>
                  <a:lnTo>
                    <a:pt x="807" y="159"/>
                  </a:lnTo>
                  <a:lnTo>
                    <a:pt x="720" y="101"/>
                  </a:lnTo>
                  <a:lnTo>
                    <a:pt x="619" y="58"/>
                  </a:lnTo>
                  <a:lnTo>
                    <a:pt x="490" y="58"/>
                  </a:lnTo>
                  <a:lnTo>
                    <a:pt x="360" y="72"/>
                  </a:lnTo>
                  <a:lnTo>
                    <a:pt x="230" y="115"/>
                  </a:lnTo>
                  <a:lnTo>
                    <a:pt x="115" y="202"/>
                  </a:lnTo>
                  <a:lnTo>
                    <a:pt x="14" y="317"/>
                  </a:lnTo>
                  <a:lnTo>
                    <a:pt x="0" y="404"/>
                  </a:lnTo>
                  <a:lnTo>
                    <a:pt x="29" y="476"/>
                  </a:lnTo>
                  <a:lnTo>
                    <a:pt x="86" y="576"/>
                  </a:lnTo>
                  <a:lnTo>
                    <a:pt x="173" y="648"/>
                  </a:lnTo>
                  <a:lnTo>
                    <a:pt x="288" y="706"/>
                  </a:lnTo>
                  <a:lnTo>
                    <a:pt x="418" y="735"/>
                  </a:lnTo>
                  <a:lnTo>
                    <a:pt x="591" y="706"/>
                  </a:lnTo>
                  <a:lnTo>
                    <a:pt x="792" y="634"/>
                  </a:lnTo>
                  <a:lnTo>
                    <a:pt x="792" y="533"/>
                  </a:lnTo>
                  <a:lnTo>
                    <a:pt x="807" y="447"/>
                  </a:lnTo>
                  <a:lnTo>
                    <a:pt x="850" y="360"/>
                  </a:lnTo>
                  <a:lnTo>
                    <a:pt x="893" y="504"/>
                  </a:lnTo>
                  <a:lnTo>
                    <a:pt x="936" y="634"/>
                  </a:lnTo>
                  <a:lnTo>
                    <a:pt x="994" y="749"/>
                  </a:lnTo>
                  <a:lnTo>
                    <a:pt x="1080" y="850"/>
                  </a:lnTo>
                  <a:lnTo>
                    <a:pt x="1181" y="922"/>
                  </a:lnTo>
                  <a:lnTo>
                    <a:pt x="1325" y="951"/>
                  </a:lnTo>
                  <a:lnTo>
                    <a:pt x="1513" y="922"/>
                  </a:lnTo>
                  <a:lnTo>
                    <a:pt x="1743" y="850"/>
                  </a:lnTo>
                  <a:lnTo>
                    <a:pt x="1758" y="749"/>
                  </a:lnTo>
                  <a:lnTo>
                    <a:pt x="1772" y="663"/>
                  </a:lnTo>
                  <a:lnTo>
                    <a:pt x="1786" y="605"/>
                  </a:lnTo>
                  <a:lnTo>
                    <a:pt x="1801" y="591"/>
                  </a:lnTo>
                  <a:lnTo>
                    <a:pt x="1844" y="735"/>
                  </a:lnTo>
                  <a:lnTo>
                    <a:pt x="1945" y="893"/>
                  </a:lnTo>
                  <a:lnTo>
                    <a:pt x="2089" y="1037"/>
                  </a:lnTo>
                  <a:lnTo>
                    <a:pt x="2247" y="1153"/>
                  </a:lnTo>
                  <a:lnTo>
                    <a:pt x="2406" y="1225"/>
                  </a:lnTo>
                  <a:lnTo>
                    <a:pt x="2550" y="1196"/>
                  </a:lnTo>
                  <a:lnTo>
                    <a:pt x="2680" y="1066"/>
                  </a:lnTo>
                  <a:lnTo>
                    <a:pt x="2752" y="79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3" name="Freeform 26"/>
            <p:cNvSpPr>
              <a:spLocks/>
            </p:cNvSpPr>
            <p:nvPr/>
          </p:nvSpPr>
          <p:spPr bwMode="auto">
            <a:xfrm>
              <a:off x="6153254" y="4108735"/>
              <a:ext cx="573072" cy="777363"/>
            </a:xfrm>
            <a:custGeom>
              <a:avLst/>
              <a:gdLst>
                <a:gd name="T0" fmla="*/ 519 w 649"/>
                <a:gd name="T1" fmla="*/ 879 h 879"/>
                <a:gd name="T2" fmla="*/ 577 w 649"/>
                <a:gd name="T3" fmla="*/ 792 h 879"/>
                <a:gd name="T4" fmla="*/ 634 w 649"/>
                <a:gd name="T5" fmla="*/ 692 h 879"/>
                <a:gd name="T6" fmla="*/ 649 w 649"/>
                <a:gd name="T7" fmla="*/ 562 h 879"/>
                <a:gd name="T8" fmla="*/ 649 w 649"/>
                <a:gd name="T9" fmla="*/ 432 h 879"/>
                <a:gd name="T10" fmla="*/ 620 w 649"/>
                <a:gd name="T11" fmla="*/ 332 h 879"/>
                <a:gd name="T12" fmla="*/ 577 w 649"/>
                <a:gd name="T13" fmla="*/ 245 h 879"/>
                <a:gd name="T14" fmla="*/ 519 w 649"/>
                <a:gd name="T15" fmla="*/ 173 h 879"/>
                <a:gd name="T16" fmla="*/ 447 w 649"/>
                <a:gd name="T17" fmla="*/ 101 h 879"/>
                <a:gd name="T18" fmla="*/ 360 w 649"/>
                <a:gd name="T19" fmla="*/ 58 h 879"/>
                <a:gd name="T20" fmla="*/ 288 w 649"/>
                <a:gd name="T21" fmla="*/ 15 h 879"/>
                <a:gd name="T22" fmla="*/ 188 w 649"/>
                <a:gd name="T23" fmla="*/ 0 h 879"/>
                <a:gd name="T24" fmla="*/ 101 w 649"/>
                <a:gd name="T25" fmla="*/ 0 h 879"/>
                <a:gd name="T26" fmla="*/ 29 w 649"/>
                <a:gd name="T27" fmla="*/ 87 h 879"/>
                <a:gd name="T28" fmla="*/ 0 w 649"/>
                <a:gd name="T29" fmla="*/ 216 h 879"/>
                <a:gd name="T30" fmla="*/ 0 w 649"/>
                <a:gd name="T31" fmla="*/ 360 h 879"/>
                <a:gd name="T32" fmla="*/ 15 w 649"/>
                <a:gd name="T33" fmla="*/ 533 h 879"/>
                <a:gd name="T34" fmla="*/ 72 w 649"/>
                <a:gd name="T35" fmla="*/ 677 h 879"/>
                <a:gd name="T36" fmla="*/ 188 w 649"/>
                <a:gd name="T37" fmla="*/ 807 h 879"/>
                <a:gd name="T38" fmla="*/ 317 w 649"/>
                <a:gd name="T39" fmla="*/ 879 h 879"/>
                <a:gd name="T40" fmla="*/ 519 w 649"/>
                <a:gd name="T41" fmla="*/ 879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9" h="879">
                  <a:moveTo>
                    <a:pt x="519" y="879"/>
                  </a:moveTo>
                  <a:lnTo>
                    <a:pt x="577" y="792"/>
                  </a:lnTo>
                  <a:lnTo>
                    <a:pt x="634" y="692"/>
                  </a:lnTo>
                  <a:lnTo>
                    <a:pt x="649" y="562"/>
                  </a:lnTo>
                  <a:lnTo>
                    <a:pt x="649" y="432"/>
                  </a:lnTo>
                  <a:lnTo>
                    <a:pt x="620" y="332"/>
                  </a:lnTo>
                  <a:lnTo>
                    <a:pt x="577" y="245"/>
                  </a:lnTo>
                  <a:lnTo>
                    <a:pt x="519" y="173"/>
                  </a:lnTo>
                  <a:lnTo>
                    <a:pt x="447" y="101"/>
                  </a:lnTo>
                  <a:lnTo>
                    <a:pt x="360" y="58"/>
                  </a:lnTo>
                  <a:lnTo>
                    <a:pt x="288" y="15"/>
                  </a:lnTo>
                  <a:lnTo>
                    <a:pt x="188" y="0"/>
                  </a:lnTo>
                  <a:lnTo>
                    <a:pt x="101" y="0"/>
                  </a:lnTo>
                  <a:lnTo>
                    <a:pt x="29" y="87"/>
                  </a:lnTo>
                  <a:lnTo>
                    <a:pt x="0" y="216"/>
                  </a:lnTo>
                  <a:lnTo>
                    <a:pt x="0" y="360"/>
                  </a:lnTo>
                  <a:lnTo>
                    <a:pt x="15" y="533"/>
                  </a:lnTo>
                  <a:lnTo>
                    <a:pt x="72" y="677"/>
                  </a:lnTo>
                  <a:lnTo>
                    <a:pt x="188" y="807"/>
                  </a:lnTo>
                  <a:lnTo>
                    <a:pt x="317" y="879"/>
                  </a:lnTo>
                  <a:lnTo>
                    <a:pt x="519" y="87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4" name="Freeform 27"/>
            <p:cNvSpPr>
              <a:spLocks/>
            </p:cNvSpPr>
            <p:nvPr/>
          </p:nvSpPr>
          <p:spPr bwMode="auto">
            <a:xfrm>
              <a:off x="3375446" y="2758300"/>
              <a:ext cx="854302" cy="687157"/>
            </a:xfrm>
            <a:custGeom>
              <a:avLst/>
              <a:gdLst>
                <a:gd name="T0" fmla="*/ 606 w 966"/>
                <a:gd name="T1" fmla="*/ 692 h 778"/>
                <a:gd name="T2" fmla="*/ 634 w 966"/>
                <a:gd name="T3" fmla="*/ 620 h 778"/>
                <a:gd name="T4" fmla="*/ 649 w 966"/>
                <a:gd name="T5" fmla="*/ 533 h 778"/>
                <a:gd name="T6" fmla="*/ 735 w 966"/>
                <a:gd name="T7" fmla="*/ 389 h 778"/>
                <a:gd name="T8" fmla="*/ 778 w 966"/>
                <a:gd name="T9" fmla="*/ 303 h 778"/>
                <a:gd name="T10" fmla="*/ 822 w 966"/>
                <a:gd name="T11" fmla="*/ 245 h 778"/>
                <a:gd name="T12" fmla="*/ 966 w 966"/>
                <a:gd name="T13" fmla="*/ 130 h 778"/>
                <a:gd name="T14" fmla="*/ 908 w 966"/>
                <a:gd name="T15" fmla="*/ 101 h 778"/>
                <a:gd name="T16" fmla="*/ 807 w 966"/>
                <a:gd name="T17" fmla="*/ 44 h 778"/>
                <a:gd name="T18" fmla="*/ 692 w 966"/>
                <a:gd name="T19" fmla="*/ 15 h 778"/>
                <a:gd name="T20" fmla="*/ 562 w 966"/>
                <a:gd name="T21" fmla="*/ 0 h 778"/>
                <a:gd name="T22" fmla="*/ 418 w 966"/>
                <a:gd name="T23" fmla="*/ 0 h 778"/>
                <a:gd name="T24" fmla="*/ 289 w 966"/>
                <a:gd name="T25" fmla="*/ 58 h 778"/>
                <a:gd name="T26" fmla="*/ 144 w 966"/>
                <a:gd name="T27" fmla="*/ 144 h 778"/>
                <a:gd name="T28" fmla="*/ 29 w 966"/>
                <a:gd name="T29" fmla="*/ 289 h 778"/>
                <a:gd name="T30" fmla="*/ 15 w 966"/>
                <a:gd name="T31" fmla="*/ 303 h 778"/>
                <a:gd name="T32" fmla="*/ 15 w 966"/>
                <a:gd name="T33" fmla="*/ 332 h 778"/>
                <a:gd name="T34" fmla="*/ 0 w 966"/>
                <a:gd name="T35" fmla="*/ 346 h 778"/>
                <a:gd name="T36" fmla="*/ 0 w 966"/>
                <a:gd name="T37" fmla="*/ 418 h 778"/>
                <a:gd name="T38" fmla="*/ 29 w 966"/>
                <a:gd name="T39" fmla="*/ 505 h 778"/>
                <a:gd name="T40" fmla="*/ 72 w 966"/>
                <a:gd name="T41" fmla="*/ 605 h 778"/>
                <a:gd name="T42" fmla="*/ 144 w 966"/>
                <a:gd name="T43" fmla="*/ 677 h 778"/>
                <a:gd name="T44" fmla="*/ 231 w 966"/>
                <a:gd name="T45" fmla="*/ 749 h 778"/>
                <a:gd name="T46" fmla="*/ 346 w 966"/>
                <a:gd name="T47" fmla="*/ 778 h 778"/>
                <a:gd name="T48" fmla="*/ 461 w 966"/>
                <a:gd name="T49" fmla="*/ 764 h 778"/>
                <a:gd name="T50" fmla="*/ 606 w 966"/>
                <a:gd name="T51" fmla="*/ 692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6" h="778">
                  <a:moveTo>
                    <a:pt x="606" y="692"/>
                  </a:moveTo>
                  <a:lnTo>
                    <a:pt x="634" y="620"/>
                  </a:lnTo>
                  <a:lnTo>
                    <a:pt x="649" y="533"/>
                  </a:lnTo>
                  <a:lnTo>
                    <a:pt x="735" y="389"/>
                  </a:lnTo>
                  <a:lnTo>
                    <a:pt x="778" y="303"/>
                  </a:lnTo>
                  <a:lnTo>
                    <a:pt x="822" y="245"/>
                  </a:lnTo>
                  <a:lnTo>
                    <a:pt x="966" y="130"/>
                  </a:lnTo>
                  <a:lnTo>
                    <a:pt x="908" y="101"/>
                  </a:lnTo>
                  <a:lnTo>
                    <a:pt x="807" y="44"/>
                  </a:lnTo>
                  <a:lnTo>
                    <a:pt x="692" y="15"/>
                  </a:lnTo>
                  <a:lnTo>
                    <a:pt x="562" y="0"/>
                  </a:lnTo>
                  <a:lnTo>
                    <a:pt x="418" y="0"/>
                  </a:lnTo>
                  <a:lnTo>
                    <a:pt x="289" y="58"/>
                  </a:lnTo>
                  <a:lnTo>
                    <a:pt x="144" y="144"/>
                  </a:lnTo>
                  <a:lnTo>
                    <a:pt x="29" y="289"/>
                  </a:lnTo>
                  <a:lnTo>
                    <a:pt x="15" y="303"/>
                  </a:lnTo>
                  <a:lnTo>
                    <a:pt x="15" y="332"/>
                  </a:lnTo>
                  <a:lnTo>
                    <a:pt x="0" y="346"/>
                  </a:lnTo>
                  <a:lnTo>
                    <a:pt x="0" y="418"/>
                  </a:lnTo>
                  <a:lnTo>
                    <a:pt x="29" y="505"/>
                  </a:lnTo>
                  <a:lnTo>
                    <a:pt x="72" y="605"/>
                  </a:lnTo>
                  <a:lnTo>
                    <a:pt x="144" y="677"/>
                  </a:lnTo>
                  <a:lnTo>
                    <a:pt x="231" y="749"/>
                  </a:lnTo>
                  <a:lnTo>
                    <a:pt x="346" y="778"/>
                  </a:lnTo>
                  <a:lnTo>
                    <a:pt x="461" y="764"/>
                  </a:lnTo>
                  <a:lnTo>
                    <a:pt x="606" y="6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5" name="Freeform 28"/>
            <p:cNvSpPr>
              <a:spLocks/>
            </p:cNvSpPr>
            <p:nvPr/>
          </p:nvSpPr>
          <p:spPr bwMode="auto">
            <a:xfrm>
              <a:off x="2712168" y="2758300"/>
              <a:ext cx="509397" cy="382048"/>
            </a:xfrm>
            <a:custGeom>
              <a:avLst/>
              <a:gdLst>
                <a:gd name="T0" fmla="*/ 303 w 577"/>
                <a:gd name="T1" fmla="*/ 433 h 433"/>
                <a:gd name="T2" fmla="*/ 332 w 577"/>
                <a:gd name="T3" fmla="*/ 418 h 433"/>
                <a:gd name="T4" fmla="*/ 375 w 577"/>
                <a:gd name="T5" fmla="*/ 389 h 433"/>
                <a:gd name="T6" fmla="*/ 418 w 577"/>
                <a:gd name="T7" fmla="*/ 375 h 433"/>
                <a:gd name="T8" fmla="*/ 447 w 577"/>
                <a:gd name="T9" fmla="*/ 361 h 433"/>
                <a:gd name="T10" fmla="*/ 490 w 577"/>
                <a:gd name="T11" fmla="*/ 361 h 433"/>
                <a:gd name="T12" fmla="*/ 519 w 577"/>
                <a:gd name="T13" fmla="*/ 346 h 433"/>
                <a:gd name="T14" fmla="*/ 577 w 577"/>
                <a:gd name="T15" fmla="*/ 346 h 433"/>
                <a:gd name="T16" fmla="*/ 533 w 577"/>
                <a:gd name="T17" fmla="*/ 216 h 433"/>
                <a:gd name="T18" fmla="*/ 476 w 577"/>
                <a:gd name="T19" fmla="*/ 116 h 433"/>
                <a:gd name="T20" fmla="*/ 432 w 577"/>
                <a:gd name="T21" fmla="*/ 15 h 433"/>
                <a:gd name="T22" fmla="*/ 375 w 577"/>
                <a:gd name="T23" fmla="*/ 0 h 433"/>
                <a:gd name="T24" fmla="*/ 216 w 577"/>
                <a:gd name="T25" fmla="*/ 0 h 433"/>
                <a:gd name="T26" fmla="*/ 130 w 577"/>
                <a:gd name="T27" fmla="*/ 29 h 433"/>
                <a:gd name="T28" fmla="*/ 87 w 577"/>
                <a:gd name="T29" fmla="*/ 58 h 433"/>
                <a:gd name="T30" fmla="*/ 58 w 577"/>
                <a:gd name="T31" fmla="*/ 72 h 433"/>
                <a:gd name="T32" fmla="*/ 15 w 577"/>
                <a:gd name="T33" fmla="*/ 130 h 433"/>
                <a:gd name="T34" fmla="*/ 0 w 577"/>
                <a:gd name="T35" fmla="*/ 188 h 433"/>
                <a:gd name="T36" fmla="*/ 0 w 577"/>
                <a:gd name="T37" fmla="*/ 245 h 433"/>
                <a:gd name="T38" fmla="*/ 87 w 577"/>
                <a:gd name="T39" fmla="*/ 361 h 433"/>
                <a:gd name="T40" fmla="*/ 144 w 577"/>
                <a:gd name="T41" fmla="*/ 404 h 433"/>
                <a:gd name="T42" fmla="*/ 216 w 577"/>
                <a:gd name="T43" fmla="*/ 433 h 433"/>
                <a:gd name="T44" fmla="*/ 303 w 577"/>
                <a:gd name="T45" fmla="*/ 43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7" h="433">
                  <a:moveTo>
                    <a:pt x="303" y="433"/>
                  </a:moveTo>
                  <a:lnTo>
                    <a:pt x="332" y="418"/>
                  </a:lnTo>
                  <a:lnTo>
                    <a:pt x="375" y="389"/>
                  </a:lnTo>
                  <a:lnTo>
                    <a:pt x="418" y="375"/>
                  </a:lnTo>
                  <a:lnTo>
                    <a:pt x="447" y="361"/>
                  </a:lnTo>
                  <a:lnTo>
                    <a:pt x="490" y="361"/>
                  </a:lnTo>
                  <a:lnTo>
                    <a:pt x="519" y="346"/>
                  </a:lnTo>
                  <a:lnTo>
                    <a:pt x="577" y="346"/>
                  </a:lnTo>
                  <a:lnTo>
                    <a:pt x="533" y="216"/>
                  </a:lnTo>
                  <a:lnTo>
                    <a:pt x="476" y="116"/>
                  </a:lnTo>
                  <a:lnTo>
                    <a:pt x="432" y="15"/>
                  </a:lnTo>
                  <a:lnTo>
                    <a:pt x="375" y="0"/>
                  </a:lnTo>
                  <a:lnTo>
                    <a:pt x="216" y="0"/>
                  </a:lnTo>
                  <a:lnTo>
                    <a:pt x="130" y="29"/>
                  </a:lnTo>
                  <a:lnTo>
                    <a:pt x="87" y="58"/>
                  </a:lnTo>
                  <a:lnTo>
                    <a:pt x="58" y="72"/>
                  </a:lnTo>
                  <a:lnTo>
                    <a:pt x="15" y="130"/>
                  </a:lnTo>
                  <a:lnTo>
                    <a:pt x="0" y="188"/>
                  </a:lnTo>
                  <a:lnTo>
                    <a:pt x="0" y="245"/>
                  </a:lnTo>
                  <a:lnTo>
                    <a:pt x="87" y="361"/>
                  </a:lnTo>
                  <a:lnTo>
                    <a:pt x="144" y="404"/>
                  </a:lnTo>
                  <a:lnTo>
                    <a:pt x="216" y="433"/>
                  </a:lnTo>
                  <a:lnTo>
                    <a:pt x="303" y="433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6" name="Freeform 29"/>
            <p:cNvSpPr>
              <a:spLocks/>
            </p:cNvSpPr>
            <p:nvPr/>
          </p:nvSpPr>
          <p:spPr bwMode="auto">
            <a:xfrm>
              <a:off x="3693819" y="1943796"/>
              <a:ext cx="2586784" cy="1055938"/>
            </a:xfrm>
            <a:custGeom>
              <a:avLst/>
              <a:gdLst>
                <a:gd name="T0" fmla="*/ 2924 w 2924"/>
                <a:gd name="T1" fmla="*/ 921 h 1195"/>
                <a:gd name="T2" fmla="*/ 2867 w 2924"/>
                <a:gd name="T3" fmla="*/ 734 h 1195"/>
                <a:gd name="T4" fmla="*/ 2766 w 2924"/>
                <a:gd name="T5" fmla="*/ 590 h 1195"/>
                <a:gd name="T6" fmla="*/ 2679 w 2924"/>
                <a:gd name="T7" fmla="*/ 518 h 1195"/>
                <a:gd name="T8" fmla="*/ 2420 w 2924"/>
                <a:gd name="T9" fmla="*/ 446 h 1195"/>
                <a:gd name="T10" fmla="*/ 2262 w 2924"/>
                <a:gd name="T11" fmla="*/ 475 h 1195"/>
                <a:gd name="T12" fmla="*/ 2060 w 2924"/>
                <a:gd name="T13" fmla="*/ 605 h 1195"/>
                <a:gd name="T14" fmla="*/ 2017 w 2924"/>
                <a:gd name="T15" fmla="*/ 446 h 1195"/>
                <a:gd name="T16" fmla="*/ 1873 w 2924"/>
                <a:gd name="T17" fmla="*/ 187 h 1195"/>
                <a:gd name="T18" fmla="*/ 1729 w 2924"/>
                <a:gd name="T19" fmla="*/ 57 h 1195"/>
                <a:gd name="T20" fmla="*/ 1556 w 2924"/>
                <a:gd name="T21" fmla="*/ 0 h 1195"/>
                <a:gd name="T22" fmla="*/ 1368 w 2924"/>
                <a:gd name="T23" fmla="*/ 14 h 1195"/>
                <a:gd name="T24" fmla="*/ 1167 w 2924"/>
                <a:gd name="T25" fmla="*/ 72 h 1195"/>
                <a:gd name="T26" fmla="*/ 1037 w 2924"/>
                <a:gd name="T27" fmla="*/ 230 h 1195"/>
                <a:gd name="T28" fmla="*/ 979 w 2924"/>
                <a:gd name="T29" fmla="*/ 403 h 1195"/>
                <a:gd name="T30" fmla="*/ 965 w 2924"/>
                <a:gd name="T31" fmla="*/ 561 h 1195"/>
                <a:gd name="T32" fmla="*/ 965 w 2924"/>
                <a:gd name="T33" fmla="*/ 590 h 1195"/>
                <a:gd name="T34" fmla="*/ 878 w 2924"/>
                <a:gd name="T35" fmla="*/ 432 h 1195"/>
                <a:gd name="T36" fmla="*/ 821 w 2924"/>
                <a:gd name="T37" fmla="*/ 331 h 1195"/>
                <a:gd name="T38" fmla="*/ 749 w 2924"/>
                <a:gd name="T39" fmla="*/ 302 h 1195"/>
                <a:gd name="T40" fmla="*/ 619 w 2924"/>
                <a:gd name="T41" fmla="*/ 273 h 1195"/>
                <a:gd name="T42" fmla="*/ 446 w 2924"/>
                <a:gd name="T43" fmla="*/ 259 h 1195"/>
                <a:gd name="T44" fmla="*/ 317 w 2924"/>
                <a:gd name="T45" fmla="*/ 288 h 1195"/>
                <a:gd name="T46" fmla="*/ 115 w 2924"/>
                <a:gd name="T47" fmla="*/ 374 h 1195"/>
                <a:gd name="T48" fmla="*/ 0 w 2924"/>
                <a:gd name="T49" fmla="*/ 561 h 1195"/>
                <a:gd name="T50" fmla="*/ 158 w 2924"/>
                <a:gd name="T51" fmla="*/ 705 h 1195"/>
                <a:gd name="T52" fmla="*/ 461 w 2924"/>
                <a:gd name="T53" fmla="*/ 792 h 1195"/>
                <a:gd name="T54" fmla="*/ 806 w 2924"/>
                <a:gd name="T55" fmla="*/ 749 h 1195"/>
                <a:gd name="T56" fmla="*/ 994 w 2924"/>
                <a:gd name="T57" fmla="*/ 705 h 1195"/>
                <a:gd name="T58" fmla="*/ 1037 w 2924"/>
                <a:gd name="T59" fmla="*/ 763 h 1195"/>
                <a:gd name="T60" fmla="*/ 1152 w 2924"/>
                <a:gd name="T61" fmla="*/ 806 h 1195"/>
                <a:gd name="T62" fmla="*/ 1383 w 2924"/>
                <a:gd name="T63" fmla="*/ 849 h 1195"/>
                <a:gd name="T64" fmla="*/ 1801 w 2924"/>
                <a:gd name="T65" fmla="*/ 806 h 1195"/>
                <a:gd name="T66" fmla="*/ 2060 w 2924"/>
                <a:gd name="T67" fmla="*/ 691 h 1195"/>
                <a:gd name="T68" fmla="*/ 2146 w 2924"/>
                <a:gd name="T69" fmla="*/ 893 h 1195"/>
                <a:gd name="T70" fmla="*/ 2334 w 2924"/>
                <a:gd name="T71" fmla="*/ 1094 h 1195"/>
                <a:gd name="T72" fmla="*/ 2579 w 2924"/>
                <a:gd name="T73" fmla="*/ 1195 h 1195"/>
                <a:gd name="T74" fmla="*/ 2924 w 2924"/>
                <a:gd name="T75" fmla="*/ 1109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24" h="1195">
                  <a:moveTo>
                    <a:pt x="2924" y="1109"/>
                  </a:moveTo>
                  <a:lnTo>
                    <a:pt x="2924" y="921"/>
                  </a:lnTo>
                  <a:lnTo>
                    <a:pt x="2896" y="821"/>
                  </a:lnTo>
                  <a:lnTo>
                    <a:pt x="2867" y="734"/>
                  </a:lnTo>
                  <a:lnTo>
                    <a:pt x="2809" y="662"/>
                  </a:lnTo>
                  <a:lnTo>
                    <a:pt x="2766" y="590"/>
                  </a:lnTo>
                  <a:lnTo>
                    <a:pt x="2723" y="547"/>
                  </a:lnTo>
                  <a:lnTo>
                    <a:pt x="2679" y="518"/>
                  </a:lnTo>
                  <a:lnTo>
                    <a:pt x="2593" y="475"/>
                  </a:lnTo>
                  <a:lnTo>
                    <a:pt x="2420" y="446"/>
                  </a:lnTo>
                  <a:lnTo>
                    <a:pt x="2348" y="460"/>
                  </a:lnTo>
                  <a:lnTo>
                    <a:pt x="2262" y="475"/>
                  </a:lnTo>
                  <a:lnTo>
                    <a:pt x="2118" y="561"/>
                  </a:lnTo>
                  <a:lnTo>
                    <a:pt x="2060" y="605"/>
                  </a:lnTo>
                  <a:lnTo>
                    <a:pt x="2060" y="547"/>
                  </a:lnTo>
                  <a:lnTo>
                    <a:pt x="2017" y="446"/>
                  </a:lnTo>
                  <a:lnTo>
                    <a:pt x="1930" y="288"/>
                  </a:lnTo>
                  <a:lnTo>
                    <a:pt x="1873" y="187"/>
                  </a:lnTo>
                  <a:lnTo>
                    <a:pt x="1801" y="115"/>
                  </a:lnTo>
                  <a:lnTo>
                    <a:pt x="1729" y="57"/>
                  </a:lnTo>
                  <a:lnTo>
                    <a:pt x="1642" y="14"/>
                  </a:lnTo>
                  <a:lnTo>
                    <a:pt x="1556" y="0"/>
                  </a:lnTo>
                  <a:lnTo>
                    <a:pt x="1455" y="0"/>
                  </a:lnTo>
                  <a:lnTo>
                    <a:pt x="1368" y="14"/>
                  </a:lnTo>
                  <a:lnTo>
                    <a:pt x="1267" y="28"/>
                  </a:lnTo>
                  <a:lnTo>
                    <a:pt x="1167" y="72"/>
                  </a:lnTo>
                  <a:lnTo>
                    <a:pt x="1095" y="144"/>
                  </a:lnTo>
                  <a:lnTo>
                    <a:pt x="1037" y="230"/>
                  </a:lnTo>
                  <a:lnTo>
                    <a:pt x="1008" y="302"/>
                  </a:lnTo>
                  <a:lnTo>
                    <a:pt x="979" y="403"/>
                  </a:lnTo>
                  <a:lnTo>
                    <a:pt x="965" y="489"/>
                  </a:lnTo>
                  <a:lnTo>
                    <a:pt x="965" y="561"/>
                  </a:lnTo>
                  <a:lnTo>
                    <a:pt x="979" y="619"/>
                  </a:lnTo>
                  <a:lnTo>
                    <a:pt x="965" y="590"/>
                  </a:lnTo>
                  <a:lnTo>
                    <a:pt x="907" y="518"/>
                  </a:lnTo>
                  <a:lnTo>
                    <a:pt x="878" y="432"/>
                  </a:lnTo>
                  <a:lnTo>
                    <a:pt x="850" y="360"/>
                  </a:lnTo>
                  <a:lnTo>
                    <a:pt x="821" y="331"/>
                  </a:lnTo>
                  <a:lnTo>
                    <a:pt x="792" y="316"/>
                  </a:lnTo>
                  <a:lnTo>
                    <a:pt x="749" y="302"/>
                  </a:lnTo>
                  <a:lnTo>
                    <a:pt x="691" y="288"/>
                  </a:lnTo>
                  <a:lnTo>
                    <a:pt x="619" y="273"/>
                  </a:lnTo>
                  <a:lnTo>
                    <a:pt x="518" y="259"/>
                  </a:lnTo>
                  <a:lnTo>
                    <a:pt x="446" y="259"/>
                  </a:lnTo>
                  <a:lnTo>
                    <a:pt x="374" y="273"/>
                  </a:lnTo>
                  <a:lnTo>
                    <a:pt x="317" y="288"/>
                  </a:lnTo>
                  <a:lnTo>
                    <a:pt x="172" y="345"/>
                  </a:lnTo>
                  <a:lnTo>
                    <a:pt x="115" y="374"/>
                  </a:lnTo>
                  <a:lnTo>
                    <a:pt x="0" y="460"/>
                  </a:lnTo>
                  <a:lnTo>
                    <a:pt x="0" y="561"/>
                  </a:lnTo>
                  <a:lnTo>
                    <a:pt x="57" y="633"/>
                  </a:lnTo>
                  <a:lnTo>
                    <a:pt x="158" y="705"/>
                  </a:lnTo>
                  <a:lnTo>
                    <a:pt x="302" y="763"/>
                  </a:lnTo>
                  <a:lnTo>
                    <a:pt x="461" y="792"/>
                  </a:lnTo>
                  <a:lnTo>
                    <a:pt x="634" y="792"/>
                  </a:lnTo>
                  <a:lnTo>
                    <a:pt x="806" y="749"/>
                  </a:lnTo>
                  <a:lnTo>
                    <a:pt x="965" y="677"/>
                  </a:lnTo>
                  <a:lnTo>
                    <a:pt x="994" y="705"/>
                  </a:lnTo>
                  <a:lnTo>
                    <a:pt x="1008" y="734"/>
                  </a:lnTo>
                  <a:lnTo>
                    <a:pt x="1037" y="763"/>
                  </a:lnTo>
                  <a:lnTo>
                    <a:pt x="1051" y="763"/>
                  </a:lnTo>
                  <a:lnTo>
                    <a:pt x="1152" y="806"/>
                  </a:lnTo>
                  <a:lnTo>
                    <a:pt x="1267" y="821"/>
                  </a:lnTo>
                  <a:lnTo>
                    <a:pt x="1383" y="849"/>
                  </a:lnTo>
                  <a:lnTo>
                    <a:pt x="1656" y="849"/>
                  </a:lnTo>
                  <a:lnTo>
                    <a:pt x="1801" y="806"/>
                  </a:lnTo>
                  <a:lnTo>
                    <a:pt x="1930" y="763"/>
                  </a:lnTo>
                  <a:lnTo>
                    <a:pt x="2060" y="691"/>
                  </a:lnTo>
                  <a:lnTo>
                    <a:pt x="2089" y="792"/>
                  </a:lnTo>
                  <a:lnTo>
                    <a:pt x="2146" y="893"/>
                  </a:lnTo>
                  <a:lnTo>
                    <a:pt x="2233" y="993"/>
                  </a:lnTo>
                  <a:lnTo>
                    <a:pt x="2334" y="1094"/>
                  </a:lnTo>
                  <a:lnTo>
                    <a:pt x="2449" y="1166"/>
                  </a:lnTo>
                  <a:lnTo>
                    <a:pt x="2579" y="1195"/>
                  </a:lnTo>
                  <a:lnTo>
                    <a:pt x="2737" y="1195"/>
                  </a:lnTo>
                  <a:lnTo>
                    <a:pt x="2924" y="110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7" name="Freeform 30"/>
            <p:cNvSpPr>
              <a:spLocks/>
            </p:cNvSpPr>
            <p:nvPr/>
          </p:nvSpPr>
          <p:spPr bwMode="auto">
            <a:xfrm>
              <a:off x="4890373" y="2007470"/>
              <a:ext cx="421846" cy="318373"/>
            </a:xfrm>
            <a:custGeom>
              <a:avLst/>
              <a:gdLst>
                <a:gd name="T0" fmla="*/ 14 w 475"/>
                <a:gd name="T1" fmla="*/ 57 h 360"/>
                <a:gd name="T2" fmla="*/ 0 w 475"/>
                <a:gd name="T3" fmla="*/ 115 h 360"/>
                <a:gd name="T4" fmla="*/ 43 w 475"/>
                <a:gd name="T5" fmla="*/ 158 h 360"/>
                <a:gd name="T6" fmla="*/ 101 w 475"/>
                <a:gd name="T7" fmla="*/ 187 h 360"/>
                <a:gd name="T8" fmla="*/ 202 w 475"/>
                <a:gd name="T9" fmla="*/ 230 h 360"/>
                <a:gd name="T10" fmla="*/ 288 w 475"/>
                <a:gd name="T11" fmla="*/ 288 h 360"/>
                <a:gd name="T12" fmla="*/ 331 w 475"/>
                <a:gd name="T13" fmla="*/ 331 h 360"/>
                <a:gd name="T14" fmla="*/ 389 w 475"/>
                <a:gd name="T15" fmla="*/ 360 h 360"/>
                <a:gd name="T16" fmla="*/ 432 w 475"/>
                <a:gd name="T17" fmla="*/ 345 h 360"/>
                <a:gd name="T18" fmla="*/ 475 w 475"/>
                <a:gd name="T19" fmla="*/ 288 h 360"/>
                <a:gd name="T20" fmla="*/ 447 w 475"/>
                <a:gd name="T21" fmla="*/ 187 h 360"/>
                <a:gd name="T22" fmla="*/ 389 w 475"/>
                <a:gd name="T23" fmla="*/ 115 h 360"/>
                <a:gd name="T24" fmla="*/ 317 w 475"/>
                <a:gd name="T25" fmla="*/ 57 h 360"/>
                <a:gd name="T26" fmla="*/ 259 w 475"/>
                <a:gd name="T27" fmla="*/ 43 h 360"/>
                <a:gd name="T28" fmla="*/ 173 w 475"/>
                <a:gd name="T29" fmla="*/ 14 h 360"/>
                <a:gd name="T30" fmla="*/ 144 w 475"/>
                <a:gd name="T31" fmla="*/ 0 h 360"/>
                <a:gd name="T32" fmla="*/ 101 w 475"/>
                <a:gd name="T33" fmla="*/ 0 h 360"/>
                <a:gd name="T34" fmla="*/ 58 w 475"/>
                <a:gd name="T35" fmla="*/ 14 h 360"/>
                <a:gd name="T36" fmla="*/ 14 w 475"/>
                <a:gd name="T37" fmla="*/ 5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5" h="360">
                  <a:moveTo>
                    <a:pt x="14" y="57"/>
                  </a:moveTo>
                  <a:lnTo>
                    <a:pt x="0" y="115"/>
                  </a:lnTo>
                  <a:lnTo>
                    <a:pt x="43" y="158"/>
                  </a:lnTo>
                  <a:lnTo>
                    <a:pt x="101" y="187"/>
                  </a:lnTo>
                  <a:lnTo>
                    <a:pt x="202" y="230"/>
                  </a:lnTo>
                  <a:lnTo>
                    <a:pt x="288" y="288"/>
                  </a:lnTo>
                  <a:lnTo>
                    <a:pt x="331" y="331"/>
                  </a:lnTo>
                  <a:lnTo>
                    <a:pt x="389" y="360"/>
                  </a:lnTo>
                  <a:lnTo>
                    <a:pt x="432" y="345"/>
                  </a:lnTo>
                  <a:lnTo>
                    <a:pt x="475" y="288"/>
                  </a:lnTo>
                  <a:lnTo>
                    <a:pt x="447" y="187"/>
                  </a:lnTo>
                  <a:lnTo>
                    <a:pt x="389" y="115"/>
                  </a:lnTo>
                  <a:lnTo>
                    <a:pt x="317" y="57"/>
                  </a:lnTo>
                  <a:lnTo>
                    <a:pt x="259" y="43"/>
                  </a:lnTo>
                  <a:lnTo>
                    <a:pt x="173" y="14"/>
                  </a:lnTo>
                  <a:lnTo>
                    <a:pt x="144" y="0"/>
                  </a:lnTo>
                  <a:lnTo>
                    <a:pt x="101" y="0"/>
                  </a:lnTo>
                  <a:lnTo>
                    <a:pt x="58" y="14"/>
                  </a:lnTo>
                  <a:lnTo>
                    <a:pt x="14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8" name="Freeform 31"/>
            <p:cNvSpPr>
              <a:spLocks/>
            </p:cNvSpPr>
            <p:nvPr/>
          </p:nvSpPr>
          <p:spPr bwMode="auto">
            <a:xfrm>
              <a:off x="5145072" y="2925447"/>
              <a:ext cx="421846" cy="318373"/>
            </a:xfrm>
            <a:custGeom>
              <a:avLst/>
              <a:gdLst>
                <a:gd name="T0" fmla="*/ 14 w 476"/>
                <a:gd name="T1" fmla="*/ 57 h 360"/>
                <a:gd name="T2" fmla="*/ 0 w 476"/>
                <a:gd name="T3" fmla="*/ 115 h 360"/>
                <a:gd name="T4" fmla="*/ 43 w 476"/>
                <a:gd name="T5" fmla="*/ 158 h 360"/>
                <a:gd name="T6" fmla="*/ 101 w 476"/>
                <a:gd name="T7" fmla="*/ 187 h 360"/>
                <a:gd name="T8" fmla="*/ 202 w 476"/>
                <a:gd name="T9" fmla="*/ 230 h 360"/>
                <a:gd name="T10" fmla="*/ 274 w 476"/>
                <a:gd name="T11" fmla="*/ 288 h 360"/>
                <a:gd name="T12" fmla="*/ 331 w 476"/>
                <a:gd name="T13" fmla="*/ 331 h 360"/>
                <a:gd name="T14" fmla="*/ 389 w 476"/>
                <a:gd name="T15" fmla="*/ 360 h 360"/>
                <a:gd name="T16" fmla="*/ 432 w 476"/>
                <a:gd name="T17" fmla="*/ 345 h 360"/>
                <a:gd name="T18" fmla="*/ 476 w 476"/>
                <a:gd name="T19" fmla="*/ 273 h 360"/>
                <a:gd name="T20" fmla="*/ 447 w 476"/>
                <a:gd name="T21" fmla="*/ 201 h 360"/>
                <a:gd name="T22" fmla="*/ 389 w 476"/>
                <a:gd name="T23" fmla="*/ 115 h 360"/>
                <a:gd name="T24" fmla="*/ 317 w 476"/>
                <a:gd name="T25" fmla="*/ 57 h 360"/>
                <a:gd name="T26" fmla="*/ 259 w 476"/>
                <a:gd name="T27" fmla="*/ 43 h 360"/>
                <a:gd name="T28" fmla="*/ 216 w 476"/>
                <a:gd name="T29" fmla="*/ 28 h 360"/>
                <a:gd name="T30" fmla="*/ 187 w 476"/>
                <a:gd name="T31" fmla="*/ 14 h 360"/>
                <a:gd name="T32" fmla="*/ 144 w 476"/>
                <a:gd name="T33" fmla="*/ 0 h 360"/>
                <a:gd name="T34" fmla="*/ 72 w 476"/>
                <a:gd name="T35" fmla="*/ 0 h 360"/>
                <a:gd name="T36" fmla="*/ 14 w 476"/>
                <a:gd name="T37" fmla="*/ 5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6" h="360">
                  <a:moveTo>
                    <a:pt x="14" y="57"/>
                  </a:moveTo>
                  <a:lnTo>
                    <a:pt x="0" y="115"/>
                  </a:lnTo>
                  <a:lnTo>
                    <a:pt x="43" y="158"/>
                  </a:lnTo>
                  <a:lnTo>
                    <a:pt x="101" y="187"/>
                  </a:lnTo>
                  <a:lnTo>
                    <a:pt x="202" y="230"/>
                  </a:lnTo>
                  <a:lnTo>
                    <a:pt x="274" y="288"/>
                  </a:lnTo>
                  <a:lnTo>
                    <a:pt x="331" y="331"/>
                  </a:lnTo>
                  <a:lnTo>
                    <a:pt x="389" y="360"/>
                  </a:lnTo>
                  <a:lnTo>
                    <a:pt x="432" y="345"/>
                  </a:lnTo>
                  <a:lnTo>
                    <a:pt x="476" y="273"/>
                  </a:lnTo>
                  <a:lnTo>
                    <a:pt x="447" y="201"/>
                  </a:lnTo>
                  <a:lnTo>
                    <a:pt x="389" y="115"/>
                  </a:lnTo>
                  <a:lnTo>
                    <a:pt x="317" y="57"/>
                  </a:lnTo>
                  <a:lnTo>
                    <a:pt x="259" y="43"/>
                  </a:lnTo>
                  <a:lnTo>
                    <a:pt x="216" y="28"/>
                  </a:lnTo>
                  <a:lnTo>
                    <a:pt x="187" y="14"/>
                  </a:lnTo>
                  <a:lnTo>
                    <a:pt x="144" y="0"/>
                  </a:lnTo>
                  <a:lnTo>
                    <a:pt x="72" y="0"/>
                  </a:lnTo>
                  <a:lnTo>
                    <a:pt x="14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9" name="Freeform 32"/>
            <p:cNvSpPr>
              <a:spLocks/>
            </p:cNvSpPr>
            <p:nvPr/>
          </p:nvSpPr>
          <p:spPr bwMode="auto">
            <a:xfrm>
              <a:off x="4394241" y="2949324"/>
              <a:ext cx="368783" cy="305109"/>
            </a:xfrm>
            <a:custGeom>
              <a:avLst/>
              <a:gdLst>
                <a:gd name="T0" fmla="*/ 29 w 418"/>
                <a:gd name="T1" fmla="*/ 73 h 346"/>
                <a:gd name="T2" fmla="*/ 0 w 418"/>
                <a:gd name="T3" fmla="*/ 130 h 346"/>
                <a:gd name="T4" fmla="*/ 86 w 418"/>
                <a:gd name="T5" fmla="*/ 173 h 346"/>
                <a:gd name="T6" fmla="*/ 173 w 418"/>
                <a:gd name="T7" fmla="*/ 202 h 346"/>
                <a:gd name="T8" fmla="*/ 259 w 418"/>
                <a:gd name="T9" fmla="*/ 274 h 346"/>
                <a:gd name="T10" fmla="*/ 331 w 418"/>
                <a:gd name="T11" fmla="*/ 346 h 346"/>
                <a:gd name="T12" fmla="*/ 389 w 418"/>
                <a:gd name="T13" fmla="*/ 332 h 346"/>
                <a:gd name="T14" fmla="*/ 418 w 418"/>
                <a:gd name="T15" fmla="*/ 274 h 346"/>
                <a:gd name="T16" fmla="*/ 389 w 418"/>
                <a:gd name="T17" fmla="*/ 188 h 346"/>
                <a:gd name="T18" fmla="*/ 331 w 418"/>
                <a:gd name="T19" fmla="*/ 101 h 346"/>
                <a:gd name="T20" fmla="*/ 259 w 418"/>
                <a:gd name="T21" fmla="*/ 44 h 346"/>
                <a:gd name="T22" fmla="*/ 173 w 418"/>
                <a:gd name="T23" fmla="*/ 15 h 346"/>
                <a:gd name="T24" fmla="*/ 115 w 418"/>
                <a:gd name="T25" fmla="*/ 0 h 346"/>
                <a:gd name="T26" fmla="*/ 58 w 418"/>
                <a:gd name="T27" fmla="*/ 15 h 346"/>
                <a:gd name="T28" fmla="*/ 29 w 418"/>
                <a:gd name="T29" fmla="*/ 73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8" h="346">
                  <a:moveTo>
                    <a:pt x="29" y="73"/>
                  </a:moveTo>
                  <a:lnTo>
                    <a:pt x="0" y="130"/>
                  </a:lnTo>
                  <a:lnTo>
                    <a:pt x="86" y="173"/>
                  </a:lnTo>
                  <a:lnTo>
                    <a:pt x="173" y="202"/>
                  </a:lnTo>
                  <a:lnTo>
                    <a:pt x="259" y="274"/>
                  </a:lnTo>
                  <a:lnTo>
                    <a:pt x="331" y="346"/>
                  </a:lnTo>
                  <a:lnTo>
                    <a:pt x="389" y="332"/>
                  </a:lnTo>
                  <a:lnTo>
                    <a:pt x="418" y="274"/>
                  </a:lnTo>
                  <a:lnTo>
                    <a:pt x="389" y="188"/>
                  </a:lnTo>
                  <a:lnTo>
                    <a:pt x="331" y="101"/>
                  </a:lnTo>
                  <a:lnTo>
                    <a:pt x="259" y="44"/>
                  </a:lnTo>
                  <a:lnTo>
                    <a:pt x="173" y="15"/>
                  </a:lnTo>
                  <a:lnTo>
                    <a:pt x="115" y="0"/>
                  </a:lnTo>
                  <a:lnTo>
                    <a:pt x="58" y="15"/>
                  </a:lnTo>
                  <a:lnTo>
                    <a:pt x="29" y="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0" name="Freeform 33"/>
            <p:cNvSpPr>
              <a:spLocks/>
            </p:cNvSpPr>
            <p:nvPr/>
          </p:nvSpPr>
          <p:spPr bwMode="auto">
            <a:xfrm>
              <a:off x="4049336" y="2211759"/>
              <a:ext cx="371436" cy="305109"/>
            </a:xfrm>
            <a:custGeom>
              <a:avLst/>
              <a:gdLst>
                <a:gd name="T0" fmla="*/ 14 w 418"/>
                <a:gd name="T1" fmla="*/ 58 h 346"/>
                <a:gd name="T2" fmla="*/ 0 w 418"/>
                <a:gd name="T3" fmla="*/ 115 h 346"/>
                <a:gd name="T4" fmla="*/ 29 w 418"/>
                <a:gd name="T5" fmla="*/ 144 h 346"/>
                <a:gd name="T6" fmla="*/ 86 w 418"/>
                <a:gd name="T7" fmla="*/ 173 h 346"/>
                <a:gd name="T8" fmla="*/ 173 w 418"/>
                <a:gd name="T9" fmla="*/ 202 h 346"/>
                <a:gd name="T10" fmla="*/ 245 w 418"/>
                <a:gd name="T11" fmla="*/ 259 h 346"/>
                <a:gd name="T12" fmla="*/ 331 w 418"/>
                <a:gd name="T13" fmla="*/ 346 h 346"/>
                <a:gd name="T14" fmla="*/ 375 w 418"/>
                <a:gd name="T15" fmla="*/ 331 h 346"/>
                <a:gd name="T16" fmla="*/ 418 w 418"/>
                <a:gd name="T17" fmla="*/ 259 h 346"/>
                <a:gd name="T18" fmla="*/ 389 w 418"/>
                <a:gd name="T19" fmla="*/ 173 h 346"/>
                <a:gd name="T20" fmla="*/ 331 w 418"/>
                <a:gd name="T21" fmla="*/ 101 h 346"/>
                <a:gd name="T22" fmla="*/ 259 w 418"/>
                <a:gd name="T23" fmla="*/ 43 h 346"/>
                <a:gd name="T24" fmla="*/ 173 w 418"/>
                <a:gd name="T25" fmla="*/ 14 h 346"/>
                <a:gd name="T26" fmla="*/ 101 w 418"/>
                <a:gd name="T27" fmla="*/ 0 h 346"/>
                <a:gd name="T28" fmla="*/ 58 w 418"/>
                <a:gd name="T29" fmla="*/ 14 h 346"/>
                <a:gd name="T30" fmla="*/ 14 w 418"/>
                <a:gd name="T31" fmla="*/ 5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18" h="346">
                  <a:moveTo>
                    <a:pt x="14" y="58"/>
                  </a:moveTo>
                  <a:lnTo>
                    <a:pt x="0" y="115"/>
                  </a:lnTo>
                  <a:lnTo>
                    <a:pt x="29" y="144"/>
                  </a:lnTo>
                  <a:lnTo>
                    <a:pt x="86" y="173"/>
                  </a:lnTo>
                  <a:lnTo>
                    <a:pt x="173" y="202"/>
                  </a:lnTo>
                  <a:lnTo>
                    <a:pt x="245" y="259"/>
                  </a:lnTo>
                  <a:lnTo>
                    <a:pt x="331" y="346"/>
                  </a:lnTo>
                  <a:lnTo>
                    <a:pt x="375" y="331"/>
                  </a:lnTo>
                  <a:lnTo>
                    <a:pt x="418" y="259"/>
                  </a:lnTo>
                  <a:lnTo>
                    <a:pt x="389" y="173"/>
                  </a:lnTo>
                  <a:lnTo>
                    <a:pt x="331" y="101"/>
                  </a:lnTo>
                  <a:lnTo>
                    <a:pt x="259" y="43"/>
                  </a:lnTo>
                  <a:lnTo>
                    <a:pt x="173" y="14"/>
                  </a:lnTo>
                  <a:lnTo>
                    <a:pt x="101" y="0"/>
                  </a:lnTo>
                  <a:lnTo>
                    <a:pt x="58" y="14"/>
                  </a:lnTo>
                  <a:lnTo>
                    <a:pt x="14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1" name="Freeform 34"/>
            <p:cNvSpPr>
              <a:spLocks/>
            </p:cNvSpPr>
            <p:nvPr/>
          </p:nvSpPr>
          <p:spPr bwMode="auto">
            <a:xfrm>
              <a:off x="5463445" y="3968119"/>
              <a:ext cx="382048" cy="371436"/>
            </a:xfrm>
            <a:custGeom>
              <a:avLst/>
              <a:gdLst>
                <a:gd name="T0" fmla="*/ 15 w 432"/>
                <a:gd name="T1" fmla="*/ 57 h 418"/>
                <a:gd name="T2" fmla="*/ 0 w 432"/>
                <a:gd name="T3" fmla="*/ 129 h 418"/>
                <a:gd name="T4" fmla="*/ 29 w 432"/>
                <a:gd name="T5" fmla="*/ 187 h 418"/>
                <a:gd name="T6" fmla="*/ 101 w 432"/>
                <a:gd name="T7" fmla="*/ 230 h 418"/>
                <a:gd name="T8" fmla="*/ 188 w 432"/>
                <a:gd name="T9" fmla="*/ 288 h 418"/>
                <a:gd name="T10" fmla="*/ 274 w 432"/>
                <a:gd name="T11" fmla="*/ 331 h 418"/>
                <a:gd name="T12" fmla="*/ 317 w 432"/>
                <a:gd name="T13" fmla="*/ 389 h 418"/>
                <a:gd name="T14" fmla="*/ 346 w 432"/>
                <a:gd name="T15" fmla="*/ 418 h 418"/>
                <a:gd name="T16" fmla="*/ 404 w 432"/>
                <a:gd name="T17" fmla="*/ 403 h 418"/>
                <a:gd name="T18" fmla="*/ 432 w 432"/>
                <a:gd name="T19" fmla="*/ 331 h 418"/>
                <a:gd name="T20" fmla="*/ 404 w 432"/>
                <a:gd name="T21" fmla="*/ 216 h 418"/>
                <a:gd name="T22" fmla="*/ 346 w 432"/>
                <a:gd name="T23" fmla="*/ 101 h 418"/>
                <a:gd name="T24" fmla="*/ 245 w 432"/>
                <a:gd name="T25" fmla="*/ 43 h 418"/>
                <a:gd name="T26" fmla="*/ 173 w 432"/>
                <a:gd name="T27" fmla="*/ 14 h 418"/>
                <a:gd name="T28" fmla="*/ 116 w 432"/>
                <a:gd name="T29" fmla="*/ 0 h 418"/>
                <a:gd name="T30" fmla="*/ 58 w 432"/>
                <a:gd name="T31" fmla="*/ 14 h 418"/>
                <a:gd name="T32" fmla="*/ 15 w 432"/>
                <a:gd name="T33" fmla="*/ 57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2" h="418">
                  <a:moveTo>
                    <a:pt x="15" y="57"/>
                  </a:moveTo>
                  <a:lnTo>
                    <a:pt x="0" y="129"/>
                  </a:lnTo>
                  <a:lnTo>
                    <a:pt x="29" y="187"/>
                  </a:lnTo>
                  <a:lnTo>
                    <a:pt x="101" y="230"/>
                  </a:lnTo>
                  <a:lnTo>
                    <a:pt x="188" y="288"/>
                  </a:lnTo>
                  <a:lnTo>
                    <a:pt x="274" y="331"/>
                  </a:lnTo>
                  <a:lnTo>
                    <a:pt x="317" y="389"/>
                  </a:lnTo>
                  <a:lnTo>
                    <a:pt x="346" y="418"/>
                  </a:lnTo>
                  <a:lnTo>
                    <a:pt x="404" y="403"/>
                  </a:lnTo>
                  <a:lnTo>
                    <a:pt x="432" y="331"/>
                  </a:lnTo>
                  <a:lnTo>
                    <a:pt x="404" y="216"/>
                  </a:lnTo>
                  <a:lnTo>
                    <a:pt x="346" y="101"/>
                  </a:lnTo>
                  <a:lnTo>
                    <a:pt x="245" y="43"/>
                  </a:lnTo>
                  <a:lnTo>
                    <a:pt x="173" y="14"/>
                  </a:lnTo>
                  <a:lnTo>
                    <a:pt x="116" y="0"/>
                  </a:lnTo>
                  <a:lnTo>
                    <a:pt x="58" y="14"/>
                  </a:lnTo>
                  <a:lnTo>
                    <a:pt x="15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2" name="Freeform 35"/>
            <p:cNvSpPr>
              <a:spLocks/>
            </p:cNvSpPr>
            <p:nvPr/>
          </p:nvSpPr>
          <p:spPr bwMode="auto">
            <a:xfrm>
              <a:off x="6039170" y="3254433"/>
              <a:ext cx="305109" cy="254699"/>
            </a:xfrm>
            <a:custGeom>
              <a:avLst/>
              <a:gdLst>
                <a:gd name="T0" fmla="*/ 14 w 345"/>
                <a:gd name="T1" fmla="*/ 58 h 288"/>
                <a:gd name="T2" fmla="*/ 0 w 345"/>
                <a:gd name="T3" fmla="*/ 101 h 288"/>
                <a:gd name="T4" fmla="*/ 28 w 345"/>
                <a:gd name="T5" fmla="*/ 130 h 288"/>
                <a:gd name="T6" fmla="*/ 72 w 345"/>
                <a:gd name="T7" fmla="*/ 144 h 288"/>
                <a:gd name="T8" fmla="*/ 144 w 345"/>
                <a:gd name="T9" fmla="*/ 173 h 288"/>
                <a:gd name="T10" fmla="*/ 216 w 345"/>
                <a:gd name="T11" fmla="*/ 216 h 288"/>
                <a:gd name="T12" fmla="*/ 245 w 345"/>
                <a:gd name="T13" fmla="*/ 259 h 288"/>
                <a:gd name="T14" fmla="*/ 273 w 345"/>
                <a:gd name="T15" fmla="*/ 288 h 288"/>
                <a:gd name="T16" fmla="*/ 317 w 345"/>
                <a:gd name="T17" fmla="*/ 274 h 288"/>
                <a:gd name="T18" fmla="*/ 345 w 345"/>
                <a:gd name="T19" fmla="*/ 231 h 288"/>
                <a:gd name="T20" fmla="*/ 331 w 345"/>
                <a:gd name="T21" fmla="*/ 159 h 288"/>
                <a:gd name="T22" fmla="*/ 273 w 345"/>
                <a:gd name="T23" fmla="*/ 87 h 288"/>
                <a:gd name="T24" fmla="*/ 216 w 345"/>
                <a:gd name="T25" fmla="*/ 43 h 288"/>
                <a:gd name="T26" fmla="*/ 144 w 345"/>
                <a:gd name="T27" fmla="*/ 15 h 288"/>
                <a:gd name="T28" fmla="*/ 86 w 345"/>
                <a:gd name="T29" fmla="*/ 0 h 288"/>
                <a:gd name="T30" fmla="*/ 43 w 345"/>
                <a:gd name="T31" fmla="*/ 15 h 288"/>
                <a:gd name="T32" fmla="*/ 14 w 345"/>
                <a:gd name="T33" fmla="*/ 5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5" h="288">
                  <a:moveTo>
                    <a:pt x="14" y="58"/>
                  </a:moveTo>
                  <a:lnTo>
                    <a:pt x="0" y="101"/>
                  </a:lnTo>
                  <a:lnTo>
                    <a:pt x="28" y="130"/>
                  </a:lnTo>
                  <a:lnTo>
                    <a:pt x="72" y="144"/>
                  </a:lnTo>
                  <a:lnTo>
                    <a:pt x="144" y="173"/>
                  </a:lnTo>
                  <a:lnTo>
                    <a:pt x="216" y="216"/>
                  </a:lnTo>
                  <a:lnTo>
                    <a:pt x="245" y="259"/>
                  </a:lnTo>
                  <a:lnTo>
                    <a:pt x="273" y="288"/>
                  </a:lnTo>
                  <a:lnTo>
                    <a:pt x="317" y="274"/>
                  </a:lnTo>
                  <a:lnTo>
                    <a:pt x="345" y="231"/>
                  </a:lnTo>
                  <a:lnTo>
                    <a:pt x="331" y="159"/>
                  </a:lnTo>
                  <a:lnTo>
                    <a:pt x="273" y="87"/>
                  </a:lnTo>
                  <a:lnTo>
                    <a:pt x="216" y="43"/>
                  </a:lnTo>
                  <a:lnTo>
                    <a:pt x="144" y="15"/>
                  </a:lnTo>
                  <a:lnTo>
                    <a:pt x="86" y="0"/>
                  </a:lnTo>
                  <a:lnTo>
                    <a:pt x="43" y="15"/>
                  </a:lnTo>
                  <a:lnTo>
                    <a:pt x="14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3" name="Freeform 36"/>
            <p:cNvSpPr>
              <a:spLocks/>
            </p:cNvSpPr>
            <p:nvPr/>
          </p:nvSpPr>
          <p:spPr bwMode="auto">
            <a:xfrm>
              <a:off x="3693819" y="2835241"/>
              <a:ext cx="305109" cy="241434"/>
            </a:xfrm>
            <a:custGeom>
              <a:avLst/>
              <a:gdLst>
                <a:gd name="T0" fmla="*/ 14 w 345"/>
                <a:gd name="T1" fmla="*/ 57 h 274"/>
                <a:gd name="T2" fmla="*/ 0 w 345"/>
                <a:gd name="T3" fmla="*/ 101 h 274"/>
                <a:gd name="T4" fmla="*/ 28 w 345"/>
                <a:gd name="T5" fmla="*/ 129 h 274"/>
                <a:gd name="T6" fmla="*/ 86 w 345"/>
                <a:gd name="T7" fmla="*/ 144 h 274"/>
                <a:gd name="T8" fmla="*/ 158 w 345"/>
                <a:gd name="T9" fmla="*/ 173 h 274"/>
                <a:gd name="T10" fmla="*/ 216 w 345"/>
                <a:gd name="T11" fmla="*/ 216 h 274"/>
                <a:gd name="T12" fmla="*/ 259 w 345"/>
                <a:gd name="T13" fmla="*/ 259 h 274"/>
                <a:gd name="T14" fmla="*/ 288 w 345"/>
                <a:gd name="T15" fmla="*/ 274 h 274"/>
                <a:gd name="T16" fmla="*/ 331 w 345"/>
                <a:gd name="T17" fmla="*/ 274 h 274"/>
                <a:gd name="T18" fmla="*/ 345 w 345"/>
                <a:gd name="T19" fmla="*/ 216 h 274"/>
                <a:gd name="T20" fmla="*/ 331 w 345"/>
                <a:gd name="T21" fmla="*/ 144 h 274"/>
                <a:gd name="T22" fmla="*/ 288 w 345"/>
                <a:gd name="T23" fmla="*/ 86 h 274"/>
                <a:gd name="T24" fmla="*/ 216 w 345"/>
                <a:gd name="T25" fmla="*/ 29 h 274"/>
                <a:gd name="T26" fmla="*/ 144 w 345"/>
                <a:gd name="T27" fmla="*/ 14 h 274"/>
                <a:gd name="T28" fmla="*/ 100 w 345"/>
                <a:gd name="T29" fmla="*/ 0 h 274"/>
                <a:gd name="T30" fmla="*/ 57 w 345"/>
                <a:gd name="T31" fmla="*/ 14 h 274"/>
                <a:gd name="T32" fmla="*/ 14 w 345"/>
                <a:gd name="T33" fmla="*/ 57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5" h="274">
                  <a:moveTo>
                    <a:pt x="14" y="57"/>
                  </a:moveTo>
                  <a:lnTo>
                    <a:pt x="0" y="101"/>
                  </a:lnTo>
                  <a:lnTo>
                    <a:pt x="28" y="129"/>
                  </a:lnTo>
                  <a:lnTo>
                    <a:pt x="86" y="144"/>
                  </a:lnTo>
                  <a:lnTo>
                    <a:pt x="158" y="173"/>
                  </a:lnTo>
                  <a:lnTo>
                    <a:pt x="216" y="216"/>
                  </a:lnTo>
                  <a:lnTo>
                    <a:pt x="259" y="259"/>
                  </a:lnTo>
                  <a:lnTo>
                    <a:pt x="288" y="274"/>
                  </a:lnTo>
                  <a:lnTo>
                    <a:pt x="331" y="274"/>
                  </a:lnTo>
                  <a:lnTo>
                    <a:pt x="345" y="216"/>
                  </a:lnTo>
                  <a:lnTo>
                    <a:pt x="331" y="144"/>
                  </a:lnTo>
                  <a:lnTo>
                    <a:pt x="288" y="86"/>
                  </a:lnTo>
                  <a:lnTo>
                    <a:pt x="216" y="29"/>
                  </a:lnTo>
                  <a:lnTo>
                    <a:pt x="144" y="14"/>
                  </a:lnTo>
                  <a:lnTo>
                    <a:pt x="100" y="0"/>
                  </a:lnTo>
                  <a:lnTo>
                    <a:pt x="57" y="14"/>
                  </a:lnTo>
                  <a:lnTo>
                    <a:pt x="14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4" name="Freeform 37"/>
            <p:cNvSpPr>
              <a:spLocks/>
            </p:cNvSpPr>
            <p:nvPr/>
          </p:nvSpPr>
          <p:spPr bwMode="auto">
            <a:xfrm>
              <a:off x="5808350" y="2439927"/>
              <a:ext cx="305109" cy="254699"/>
            </a:xfrm>
            <a:custGeom>
              <a:avLst/>
              <a:gdLst>
                <a:gd name="T0" fmla="*/ 15 w 346"/>
                <a:gd name="T1" fmla="*/ 58 h 288"/>
                <a:gd name="T2" fmla="*/ 0 w 346"/>
                <a:gd name="T3" fmla="*/ 101 h 288"/>
                <a:gd name="T4" fmla="*/ 15 w 346"/>
                <a:gd name="T5" fmla="*/ 116 h 288"/>
                <a:gd name="T6" fmla="*/ 72 w 346"/>
                <a:gd name="T7" fmla="*/ 144 h 288"/>
                <a:gd name="T8" fmla="*/ 144 w 346"/>
                <a:gd name="T9" fmla="*/ 173 h 288"/>
                <a:gd name="T10" fmla="*/ 202 w 346"/>
                <a:gd name="T11" fmla="*/ 216 h 288"/>
                <a:gd name="T12" fmla="*/ 274 w 346"/>
                <a:gd name="T13" fmla="*/ 288 h 288"/>
                <a:gd name="T14" fmla="*/ 317 w 346"/>
                <a:gd name="T15" fmla="*/ 274 h 288"/>
                <a:gd name="T16" fmla="*/ 346 w 346"/>
                <a:gd name="T17" fmla="*/ 216 h 288"/>
                <a:gd name="T18" fmla="*/ 332 w 346"/>
                <a:gd name="T19" fmla="*/ 144 h 288"/>
                <a:gd name="T20" fmla="*/ 274 w 346"/>
                <a:gd name="T21" fmla="*/ 72 h 288"/>
                <a:gd name="T22" fmla="*/ 202 w 346"/>
                <a:gd name="T23" fmla="*/ 29 h 288"/>
                <a:gd name="T24" fmla="*/ 130 w 346"/>
                <a:gd name="T25" fmla="*/ 0 h 288"/>
                <a:gd name="T26" fmla="*/ 87 w 346"/>
                <a:gd name="T27" fmla="*/ 0 h 288"/>
                <a:gd name="T28" fmla="*/ 43 w 346"/>
                <a:gd name="T29" fmla="*/ 15 h 288"/>
                <a:gd name="T30" fmla="*/ 15 w 346"/>
                <a:gd name="T31" fmla="*/ 5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6" h="288">
                  <a:moveTo>
                    <a:pt x="15" y="58"/>
                  </a:moveTo>
                  <a:lnTo>
                    <a:pt x="0" y="101"/>
                  </a:lnTo>
                  <a:lnTo>
                    <a:pt x="15" y="116"/>
                  </a:lnTo>
                  <a:lnTo>
                    <a:pt x="72" y="144"/>
                  </a:lnTo>
                  <a:lnTo>
                    <a:pt x="144" y="173"/>
                  </a:lnTo>
                  <a:lnTo>
                    <a:pt x="202" y="216"/>
                  </a:lnTo>
                  <a:lnTo>
                    <a:pt x="274" y="288"/>
                  </a:lnTo>
                  <a:lnTo>
                    <a:pt x="317" y="274"/>
                  </a:lnTo>
                  <a:lnTo>
                    <a:pt x="346" y="216"/>
                  </a:lnTo>
                  <a:lnTo>
                    <a:pt x="332" y="144"/>
                  </a:lnTo>
                  <a:lnTo>
                    <a:pt x="274" y="72"/>
                  </a:lnTo>
                  <a:lnTo>
                    <a:pt x="202" y="29"/>
                  </a:lnTo>
                  <a:lnTo>
                    <a:pt x="130" y="0"/>
                  </a:lnTo>
                  <a:lnTo>
                    <a:pt x="87" y="0"/>
                  </a:lnTo>
                  <a:lnTo>
                    <a:pt x="43" y="15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5" name="Freeform 38"/>
            <p:cNvSpPr>
              <a:spLocks/>
            </p:cNvSpPr>
            <p:nvPr/>
          </p:nvSpPr>
          <p:spPr bwMode="auto">
            <a:xfrm>
              <a:off x="6304481" y="4209553"/>
              <a:ext cx="307761" cy="244086"/>
            </a:xfrm>
            <a:custGeom>
              <a:avLst/>
              <a:gdLst>
                <a:gd name="T0" fmla="*/ 15 w 346"/>
                <a:gd name="T1" fmla="*/ 58 h 274"/>
                <a:gd name="T2" fmla="*/ 0 w 346"/>
                <a:gd name="T3" fmla="*/ 101 h 274"/>
                <a:gd name="T4" fmla="*/ 15 w 346"/>
                <a:gd name="T5" fmla="*/ 116 h 274"/>
                <a:gd name="T6" fmla="*/ 72 w 346"/>
                <a:gd name="T7" fmla="*/ 130 h 274"/>
                <a:gd name="T8" fmla="*/ 144 w 346"/>
                <a:gd name="T9" fmla="*/ 173 h 274"/>
                <a:gd name="T10" fmla="*/ 202 w 346"/>
                <a:gd name="T11" fmla="*/ 217 h 274"/>
                <a:gd name="T12" fmla="*/ 245 w 346"/>
                <a:gd name="T13" fmla="*/ 245 h 274"/>
                <a:gd name="T14" fmla="*/ 274 w 346"/>
                <a:gd name="T15" fmla="*/ 274 h 274"/>
                <a:gd name="T16" fmla="*/ 317 w 346"/>
                <a:gd name="T17" fmla="*/ 274 h 274"/>
                <a:gd name="T18" fmla="*/ 346 w 346"/>
                <a:gd name="T19" fmla="*/ 217 h 274"/>
                <a:gd name="T20" fmla="*/ 332 w 346"/>
                <a:gd name="T21" fmla="*/ 145 h 274"/>
                <a:gd name="T22" fmla="*/ 274 w 346"/>
                <a:gd name="T23" fmla="*/ 73 h 274"/>
                <a:gd name="T24" fmla="*/ 130 w 346"/>
                <a:gd name="T25" fmla="*/ 15 h 274"/>
                <a:gd name="T26" fmla="*/ 87 w 346"/>
                <a:gd name="T27" fmla="*/ 0 h 274"/>
                <a:gd name="T28" fmla="*/ 43 w 346"/>
                <a:gd name="T29" fmla="*/ 15 h 274"/>
                <a:gd name="T30" fmla="*/ 15 w 346"/>
                <a:gd name="T31" fmla="*/ 5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6" h="274">
                  <a:moveTo>
                    <a:pt x="15" y="58"/>
                  </a:moveTo>
                  <a:lnTo>
                    <a:pt x="0" y="101"/>
                  </a:lnTo>
                  <a:lnTo>
                    <a:pt x="15" y="116"/>
                  </a:lnTo>
                  <a:lnTo>
                    <a:pt x="72" y="130"/>
                  </a:lnTo>
                  <a:lnTo>
                    <a:pt x="144" y="173"/>
                  </a:lnTo>
                  <a:lnTo>
                    <a:pt x="202" y="217"/>
                  </a:lnTo>
                  <a:lnTo>
                    <a:pt x="245" y="245"/>
                  </a:lnTo>
                  <a:lnTo>
                    <a:pt x="274" y="274"/>
                  </a:lnTo>
                  <a:lnTo>
                    <a:pt x="317" y="274"/>
                  </a:lnTo>
                  <a:lnTo>
                    <a:pt x="346" y="217"/>
                  </a:lnTo>
                  <a:lnTo>
                    <a:pt x="332" y="145"/>
                  </a:lnTo>
                  <a:lnTo>
                    <a:pt x="274" y="73"/>
                  </a:lnTo>
                  <a:lnTo>
                    <a:pt x="130" y="15"/>
                  </a:lnTo>
                  <a:lnTo>
                    <a:pt x="87" y="0"/>
                  </a:lnTo>
                  <a:lnTo>
                    <a:pt x="43" y="15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6" name="Freeform 39"/>
            <p:cNvSpPr>
              <a:spLocks/>
            </p:cNvSpPr>
            <p:nvPr/>
          </p:nvSpPr>
          <p:spPr bwMode="auto">
            <a:xfrm>
              <a:off x="4739145" y="3880567"/>
              <a:ext cx="342252" cy="318373"/>
            </a:xfrm>
            <a:custGeom>
              <a:avLst/>
              <a:gdLst>
                <a:gd name="T0" fmla="*/ 317 w 389"/>
                <a:gd name="T1" fmla="*/ 360 h 360"/>
                <a:gd name="T2" fmla="*/ 259 w 389"/>
                <a:gd name="T3" fmla="*/ 302 h 360"/>
                <a:gd name="T4" fmla="*/ 231 w 389"/>
                <a:gd name="T5" fmla="*/ 259 h 360"/>
                <a:gd name="T6" fmla="*/ 0 w 389"/>
                <a:gd name="T7" fmla="*/ 144 h 360"/>
                <a:gd name="T8" fmla="*/ 14 w 389"/>
                <a:gd name="T9" fmla="*/ 86 h 360"/>
                <a:gd name="T10" fmla="*/ 29 w 389"/>
                <a:gd name="T11" fmla="*/ 43 h 360"/>
                <a:gd name="T12" fmla="*/ 86 w 389"/>
                <a:gd name="T13" fmla="*/ 14 h 360"/>
                <a:gd name="T14" fmla="*/ 101 w 389"/>
                <a:gd name="T15" fmla="*/ 0 h 360"/>
                <a:gd name="T16" fmla="*/ 144 w 389"/>
                <a:gd name="T17" fmla="*/ 14 h 360"/>
                <a:gd name="T18" fmla="*/ 173 w 389"/>
                <a:gd name="T19" fmla="*/ 29 h 360"/>
                <a:gd name="T20" fmla="*/ 216 w 389"/>
                <a:gd name="T21" fmla="*/ 29 h 360"/>
                <a:gd name="T22" fmla="*/ 259 w 389"/>
                <a:gd name="T23" fmla="*/ 43 h 360"/>
                <a:gd name="T24" fmla="*/ 288 w 389"/>
                <a:gd name="T25" fmla="*/ 58 h 360"/>
                <a:gd name="T26" fmla="*/ 331 w 389"/>
                <a:gd name="T27" fmla="*/ 86 h 360"/>
                <a:gd name="T28" fmla="*/ 389 w 389"/>
                <a:gd name="T29" fmla="*/ 144 h 360"/>
                <a:gd name="T30" fmla="*/ 346 w 389"/>
                <a:gd name="T31" fmla="*/ 187 h 360"/>
                <a:gd name="T32" fmla="*/ 331 w 389"/>
                <a:gd name="T33" fmla="*/ 245 h 360"/>
                <a:gd name="T34" fmla="*/ 317 w 389"/>
                <a:gd name="T35" fmla="*/ 317 h 360"/>
                <a:gd name="T36" fmla="*/ 317 w 389"/>
                <a:gd name="T37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9" h="360">
                  <a:moveTo>
                    <a:pt x="317" y="360"/>
                  </a:moveTo>
                  <a:lnTo>
                    <a:pt x="259" y="302"/>
                  </a:lnTo>
                  <a:lnTo>
                    <a:pt x="231" y="259"/>
                  </a:lnTo>
                  <a:lnTo>
                    <a:pt x="0" y="144"/>
                  </a:lnTo>
                  <a:lnTo>
                    <a:pt x="14" y="86"/>
                  </a:lnTo>
                  <a:lnTo>
                    <a:pt x="29" y="43"/>
                  </a:lnTo>
                  <a:lnTo>
                    <a:pt x="86" y="14"/>
                  </a:lnTo>
                  <a:lnTo>
                    <a:pt x="101" y="0"/>
                  </a:lnTo>
                  <a:lnTo>
                    <a:pt x="144" y="14"/>
                  </a:lnTo>
                  <a:lnTo>
                    <a:pt x="173" y="29"/>
                  </a:lnTo>
                  <a:lnTo>
                    <a:pt x="216" y="29"/>
                  </a:lnTo>
                  <a:lnTo>
                    <a:pt x="259" y="43"/>
                  </a:lnTo>
                  <a:lnTo>
                    <a:pt x="288" y="58"/>
                  </a:lnTo>
                  <a:lnTo>
                    <a:pt x="331" y="86"/>
                  </a:lnTo>
                  <a:lnTo>
                    <a:pt x="389" y="144"/>
                  </a:lnTo>
                  <a:lnTo>
                    <a:pt x="346" y="187"/>
                  </a:lnTo>
                  <a:lnTo>
                    <a:pt x="331" y="245"/>
                  </a:lnTo>
                  <a:lnTo>
                    <a:pt x="317" y="317"/>
                  </a:lnTo>
                  <a:lnTo>
                    <a:pt x="317" y="3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grpSp>
        <p:nvGrpSpPr>
          <p:cNvPr id="97" name="Gruppo 96"/>
          <p:cNvGrpSpPr>
            <a:grpSpLocks noChangeAspect="1"/>
          </p:cNvGrpSpPr>
          <p:nvPr/>
        </p:nvGrpSpPr>
        <p:grpSpPr>
          <a:xfrm>
            <a:off x="7812360" y="163633"/>
            <a:ext cx="653419" cy="658831"/>
            <a:chOff x="2330120" y="1421132"/>
            <a:chExt cx="4483760" cy="4520902"/>
          </a:xfrm>
        </p:grpSpPr>
        <p:sp>
          <p:nvSpPr>
            <p:cNvPr id="9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30120" y="1421132"/>
              <a:ext cx="4483758" cy="4520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9" name="Freeform 5"/>
            <p:cNvSpPr>
              <a:spLocks/>
            </p:cNvSpPr>
            <p:nvPr/>
          </p:nvSpPr>
          <p:spPr bwMode="auto">
            <a:xfrm>
              <a:off x="2407061" y="1421132"/>
              <a:ext cx="4406819" cy="4433350"/>
            </a:xfrm>
            <a:custGeom>
              <a:avLst/>
              <a:gdLst>
                <a:gd name="T0" fmla="*/ 850 w 4985"/>
                <a:gd name="T1" fmla="*/ 706 h 5013"/>
                <a:gd name="T2" fmla="*/ 850 w 4985"/>
                <a:gd name="T3" fmla="*/ 418 h 5013"/>
                <a:gd name="T4" fmla="*/ 649 w 4985"/>
                <a:gd name="T5" fmla="*/ 576 h 5013"/>
                <a:gd name="T6" fmla="*/ 764 w 4985"/>
                <a:gd name="T7" fmla="*/ 1440 h 5013"/>
                <a:gd name="T8" fmla="*/ 375 w 4985"/>
                <a:gd name="T9" fmla="*/ 1527 h 5013"/>
                <a:gd name="T10" fmla="*/ 101 w 4985"/>
                <a:gd name="T11" fmla="*/ 1959 h 5013"/>
                <a:gd name="T12" fmla="*/ 101 w 4985"/>
                <a:gd name="T13" fmla="*/ 2449 h 5013"/>
                <a:gd name="T14" fmla="*/ 29 w 4985"/>
                <a:gd name="T15" fmla="*/ 2938 h 5013"/>
                <a:gd name="T16" fmla="*/ 317 w 4985"/>
                <a:gd name="T17" fmla="*/ 3342 h 5013"/>
                <a:gd name="T18" fmla="*/ 375 w 4985"/>
                <a:gd name="T19" fmla="*/ 3543 h 5013"/>
                <a:gd name="T20" fmla="*/ 245 w 4985"/>
                <a:gd name="T21" fmla="*/ 3903 h 5013"/>
                <a:gd name="T22" fmla="*/ 433 w 4985"/>
                <a:gd name="T23" fmla="*/ 4379 h 5013"/>
                <a:gd name="T24" fmla="*/ 908 w 4985"/>
                <a:gd name="T25" fmla="*/ 4595 h 5013"/>
                <a:gd name="T26" fmla="*/ 1340 w 4985"/>
                <a:gd name="T27" fmla="*/ 4408 h 5013"/>
                <a:gd name="T28" fmla="*/ 1614 w 4985"/>
                <a:gd name="T29" fmla="*/ 4192 h 5013"/>
                <a:gd name="T30" fmla="*/ 1686 w 4985"/>
                <a:gd name="T31" fmla="*/ 4336 h 5013"/>
                <a:gd name="T32" fmla="*/ 1960 w 4985"/>
                <a:gd name="T33" fmla="*/ 4696 h 5013"/>
                <a:gd name="T34" fmla="*/ 2507 w 4985"/>
                <a:gd name="T35" fmla="*/ 4768 h 5013"/>
                <a:gd name="T36" fmla="*/ 2796 w 4985"/>
                <a:gd name="T37" fmla="*/ 4840 h 5013"/>
                <a:gd name="T38" fmla="*/ 3185 w 4985"/>
                <a:gd name="T39" fmla="*/ 5013 h 5013"/>
                <a:gd name="T40" fmla="*/ 3660 w 4985"/>
                <a:gd name="T41" fmla="*/ 4782 h 5013"/>
                <a:gd name="T42" fmla="*/ 3919 w 4985"/>
                <a:gd name="T43" fmla="*/ 4926 h 5013"/>
                <a:gd name="T44" fmla="*/ 4352 w 4985"/>
                <a:gd name="T45" fmla="*/ 4825 h 5013"/>
                <a:gd name="T46" fmla="*/ 4496 w 4985"/>
                <a:gd name="T47" fmla="*/ 4653 h 5013"/>
                <a:gd name="T48" fmla="*/ 4553 w 4985"/>
                <a:gd name="T49" fmla="*/ 4307 h 5013"/>
                <a:gd name="T50" fmla="*/ 4539 w 4985"/>
                <a:gd name="T51" fmla="*/ 4134 h 5013"/>
                <a:gd name="T52" fmla="*/ 4813 w 4985"/>
                <a:gd name="T53" fmla="*/ 3990 h 5013"/>
                <a:gd name="T54" fmla="*/ 4985 w 4985"/>
                <a:gd name="T55" fmla="*/ 3630 h 5013"/>
                <a:gd name="T56" fmla="*/ 4928 w 4985"/>
                <a:gd name="T57" fmla="*/ 3313 h 5013"/>
                <a:gd name="T58" fmla="*/ 4726 w 4985"/>
                <a:gd name="T59" fmla="*/ 3025 h 5013"/>
                <a:gd name="T60" fmla="*/ 4697 w 4985"/>
                <a:gd name="T61" fmla="*/ 2852 h 5013"/>
                <a:gd name="T62" fmla="*/ 4668 w 4985"/>
                <a:gd name="T63" fmla="*/ 2247 h 5013"/>
                <a:gd name="T64" fmla="*/ 4539 w 4985"/>
                <a:gd name="T65" fmla="*/ 2060 h 5013"/>
                <a:gd name="T66" fmla="*/ 4352 w 4985"/>
                <a:gd name="T67" fmla="*/ 1945 h 5013"/>
                <a:gd name="T68" fmla="*/ 4467 w 4985"/>
                <a:gd name="T69" fmla="*/ 1700 h 5013"/>
                <a:gd name="T70" fmla="*/ 4366 w 4985"/>
                <a:gd name="T71" fmla="*/ 1239 h 5013"/>
                <a:gd name="T72" fmla="*/ 4092 w 4985"/>
                <a:gd name="T73" fmla="*/ 1008 h 5013"/>
                <a:gd name="T74" fmla="*/ 3818 w 4985"/>
                <a:gd name="T75" fmla="*/ 951 h 5013"/>
                <a:gd name="T76" fmla="*/ 3545 w 4985"/>
                <a:gd name="T77" fmla="*/ 965 h 5013"/>
                <a:gd name="T78" fmla="*/ 3329 w 4985"/>
                <a:gd name="T79" fmla="*/ 648 h 5013"/>
                <a:gd name="T80" fmla="*/ 3069 w 4985"/>
                <a:gd name="T81" fmla="*/ 504 h 5013"/>
                <a:gd name="T82" fmla="*/ 2752 w 4985"/>
                <a:gd name="T83" fmla="*/ 504 h 5013"/>
                <a:gd name="T84" fmla="*/ 2493 w 4985"/>
                <a:gd name="T85" fmla="*/ 663 h 5013"/>
                <a:gd name="T86" fmla="*/ 2306 w 4985"/>
                <a:gd name="T87" fmla="*/ 850 h 5013"/>
                <a:gd name="T88" fmla="*/ 2190 w 4985"/>
                <a:gd name="T89" fmla="*/ 807 h 5013"/>
                <a:gd name="T90" fmla="*/ 2406 w 4985"/>
                <a:gd name="T91" fmla="*/ 504 h 5013"/>
                <a:gd name="T92" fmla="*/ 2464 w 4985"/>
                <a:gd name="T93" fmla="*/ 375 h 5013"/>
                <a:gd name="T94" fmla="*/ 2291 w 4985"/>
                <a:gd name="T95" fmla="*/ 245 h 5013"/>
                <a:gd name="T96" fmla="*/ 2334 w 4985"/>
                <a:gd name="T97" fmla="*/ 101 h 5013"/>
                <a:gd name="T98" fmla="*/ 1960 w 4985"/>
                <a:gd name="T99" fmla="*/ 58 h 5013"/>
                <a:gd name="T100" fmla="*/ 1657 w 4985"/>
                <a:gd name="T101" fmla="*/ 259 h 5013"/>
                <a:gd name="T102" fmla="*/ 1571 w 4985"/>
                <a:gd name="T103" fmla="*/ 216 h 5013"/>
                <a:gd name="T104" fmla="*/ 1484 w 4985"/>
                <a:gd name="T105" fmla="*/ 202 h 5013"/>
                <a:gd name="T106" fmla="*/ 1182 w 4985"/>
                <a:gd name="T107" fmla="*/ 418 h 5013"/>
                <a:gd name="T108" fmla="*/ 908 w 4985"/>
                <a:gd name="T109" fmla="*/ 792 h 5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985" h="5013">
                  <a:moveTo>
                    <a:pt x="879" y="965"/>
                  </a:moveTo>
                  <a:lnTo>
                    <a:pt x="850" y="850"/>
                  </a:lnTo>
                  <a:lnTo>
                    <a:pt x="850" y="706"/>
                  </a:lnTo>
                  <a:lnTo>
                    <a:pt x="865" y="562"/>
                  </a:lnTo>
                  <a:lnTo>
                    <a:pt x="894" y="461"/>
                  </a:lnTo>
                  <a:lnTo>
                    <a:pt x="850" y="418"/>
                  </a:lnTo>
                  <a:lnTo>
                    <a:pt x="793" y="389"/>
                  </a:lnTo>
                  <a:lnTo>
                    <a:pt x="678" y="389"/>
                  </a:lnTo>
                  <a:lnTo>
                    <a:pt x="649" y="576"/>
                  </a:lnTo>
                  <a:lnTo>
                    <a:pt x="620" y="835"/>
                  </a:lnTo>
                  <a:lnTo>
                    <a:pt x="663" y="1152"/>
                  </a:lnTo>
                  <a:lnTo>
                    <a:pt x="764" y="1440"/>
                  </a:lnTo>
                  <a:lnTo>
                    <a:pt x="649" y="1426"/>
                  </a:lnTo>
                  <a:lnTo>
                    <a:pt x="505" y="1455"/>
                  </a:lnTo>
                  <a:lnTo>
                    <a:pt x="375" y="1527"/>
                  </a:lnTo>
                  <a:lnTo>
                    <a:pt x="231" y="1642"/>
                  </a:lnTo>
                  <a:lnTo>
                    <a:pt x="145" y="1786"/>
                  </a:lnTo>
                  <a:lnTo>
                    <a:pt x="101" y="1959"/>
                  </a:lnTo>
                  <a:lnTo>
                    <a:pt x="116" y="2132"/>
                  </a:lnTo>
                  <a:lnTo>
                    <a:pt x="202" y="2348"/>
                  </a:lnTo>
                  <a:lnTo>
                    <a:pt x="101" y="2449"/>
                  </a:lnTo>
                  <a:lnTo>
                    <a:pt x="29" y="2593"/>
                  </a:lnTo>
                  <a:lnTo>
                    <a:pt x="0" y="2766"/>
                  </a:lnTo>
                  <a:lnTo>
                    <a:pt x="29" y="2938"/>
                  </a:lnTo>
                  <a:lnTo>
                    <a:pt x="87" y="3097"/>
                  </a:lnTo>
                  <a:lnTo>
                    <a:pt x="173" y="3241"/>
                  </a:lnTo>
                  <a:lnTo>
                    <a:pt x="317" y="3342"/>
                  </a:lnTo>
                  <a:lnTo>
                    <a:pt x="505" y="3399"/>
                  </a:lnTo>
                  <a:lnTo>
                    <a:pt x="433" y="3457"/>
                  </a:lnTo>
                  <a:lnTo>
                    <a:pt x="375" y="3543"/>
                  </a:lnTo>
                  <a:lnTo>
                    <a:pt x="303" y="3644"/>
                  </a:lnTo>
                  <a:lnTo>
                    <a:pt x="260" y="3759"/>
                  </a:lnTo>
                  <a:lnTo>
                    <a:pt x="245" y="3903"/>
                  </a:lnTo>
                  <a:lnTo>
                    <a:pt x="274" y="4048"/>
                  </a:lnTo>
                  <a:lnTo>
                    <a:pt x="332" y="4220"/>
                  </a:lnTo>
                  <a:lnTo>
                    <a:pt x="433" y="4379"/>
                  </a:lnTo>
                  <a:lnTo>
                    <a:pt x="591" y="4508"/>
                  </a:lnTo>
                  <a:lnTo>
                    <a:pt x="735" y="4580"/>
                  </a:lnTo>
                  <a:lnTo>
                    <a:pt x="908" y="4595"/>
                  </a:lnTo>
                  <a:lnTo>
                    <a:pt x="1067" y="4580"/>
                  </a:lnTo>
                  <a:lnTo>
                    <a:pt x="1225" y="4508"/>
                  </a:lnTo>
                  <a:lnTo>
                    <a:pt x="1340" y="4408"/>
                  </a:lnTo>
                  <a:lnTo>
                    <a:pt x="1441" y="4292"/>
                  </a:lnTo>
                  <a:lnTo>
                    <a:pt x="1470" y="4163"/>
                  </a:lnTo>
                  <a:lnTo>
                    <a:pt x="1614" y="4192"/>
                  </a:lnTo>
                  <a:lnTo>
                    <a:pt x="1672" y="4206"/>
                  </a:lnTo>
                  <a:lnTo>
                    <a:pt x="1686" y="4206"/>
                  </a:lnTo>
                  <a:lnTo>
                    <a:pt x="1686" y="4336"/>
                  </a:lnTo>
                  <a:lnTo>
                    <a:pt x="1729" y="4465"/>
                  </a:lnTo>
                  <a:lnTo>
                    <a:pt x="1830" y="4595"/>
                  </a:lnTo>
                  <a:lnTo>
                    <a:pt x="1960" y="4696"/>
                  </a:lnTo>
                  <a:lnTo>
                    <a:pt x="2133" y="4782"/>
                  </a:lnTo>
                  <a:lnTo>
                    <a:pt x="2306" y="4811"/>
                  </a:lnTo>
                  <a:lnTo>
                    <a:pt x="2507" y="4768"/>
                  </a:lnTo>
                  <a:lnTo>
                    <a:pt x="2680" y="4638"/>
                  </a:lnTo>
                  <a:lnTo>
                    <a:pt x="2723" y="4739"/>
                  </a:lnTo>
                  <a:lnTo>
                    <a:pt x="2796" y="4840"/>
                  </a:lnTo>
                  <a:lnTo>
                    <a:pt x="2896" y="4926"/>
                  </a:lnTo>
                  <a:lnTo>
                    <a:pt x="3040" y="4984"/>
                  </a:lnTo>
                  <a:lnTo>
                    <a:pt x="3185" y="5013"/>
                  </a:lnTo>
                  <a:lnTo>
                    <a:pt x="3343" y="4984"/>
                  </a:lnTo>
                  <a:lnTo>
                    <a:pt x="3501" y="4912"/>
                  </a:lnTo>
                  <a:lnTo>
                    <a:pt x="3660" y="4782"/>
                  </a:lnTo>
                  <a:lnTo>
                    <a:pt x="3732" y="4854"/>
                  </a:lnTo>
                  <a:lnTo>
                    <a:pt x="3818" y="4897"/>
                  </a:lnTo>
                  <a:lnTo>
                    <a:pt x="3919" y="4926"/>
                  </a:lnTo>
                  <a:lnTo>
                    <a:pt x="4035" y="4926"/>
                  </a:lnTo>
                  <a:lnTo>
                    <a:pt x="4150" y="4912"/>
                  </a:lnTo>
                  <a:lnTo>
                    <a:pt x="4352" y="4825"/>
                  </a:lnTo>
                  <a:lnTo>
                    <a:pt x="4409" y="4782"/>
                  </a:lnTo>
                  <a:lnTo>
                    <a:pt x="4467" y="4725"/>
                  </a:lnTo>
                  <a:lnTo>
                    <a:pt x="4496" y="4653"/>
                  </a:lnTo>
                  <a:lnTo>
                    <a:pt x="4539" y="4580"/>
                  </a:lnTo>
                  <a:lnTo>
                    <a:pt x="4568" y="4408"/>
                  </a:lnTo>
                  <a:lnTo>
                    <a:pt x="4553" y="4307"/>
                  </a:lnTo>
                  <a:lnTo>
                    <a:pt x="4524" y="4220"/>
                  </a:lnTo>
                  <a:lnTo>
                    <a:pt x="4452" y="4120"/>
                  </a:lnTo>
                  <a:lnTo>
                    <a:pt x="4539" y="4134"/>
                  </a:lnTo>
                  <a:lnTo>
                    <a:pt x="4640" y="4105"/>
                  </a:lnTo>
                  <a:lnTo>
                    <a:pt x="4741" y="4062"/>
                  </a:lnTo>
                  <a:lnTo>
                    <a:pt x="4813" y="3990"/>
                  </a:lnTo>
                  <a:lnTo>
                    <a:pt x="4885" y="3889"/>
                  </a:lnTo>
                  <a:lnTo>
                    <a:pt x="4942" y="3774"/>
                  </a:lnTo>
                  <a:lnTo>
                    <a:pt x="4985" y="3630"/>
                  </a:lnTo>
                  <a:lnTo>
                    <a:pt x="4985" y="3500"/>
                  </a:lnTo>
                  <a:lnTo>
                    <a:pt x="4971" y="3399"/>
                  </a:lnTo>
                  <a:lnTo>
                    <a:pt x="4928" y="3313"/>
                  </a:lnTo>
                  <a:lnTo>
                    <a:pt x="4885" y="3212"/>
                  </a:lnTo>
                  <a:lnTo>
                    <a:pt x="4841" y="3140"/>
                  </a:lnTo>
                  <a:lnTo>
                    <a:pt x="4726" y="3025"/>
                  </a:lnTo>
                  <a:lnTo>
                    <a:pt x="4654" y="2996"/>
                  </a:lnTo>
                  <a:lnTo>
                    <a:pt x="4596" y="2982"/>
                  </a:lnTo>
                  <a:lnTo>
                    <a:pt x="4697" y="2852"/>
                  </a:lnTo>
                  <a:lnTo>
                    <a:pt x="4741" y="2650"/>
                  </a:lnTo>
                  <a:lnTo>
                    <a:pt x="4741" y="2434"/>
                  </a:lnTo>
                  <a:lnTo>
                    <a:pt x="4668" y="2247"/>
                  </a:lnTo>
                  <a:lnTo>
                    <a:pt x="4611" y="2175"/>
                  </a:lnTo>
                  <a:lnTo>
                    <a:pt x="4582" y="2117"/>
                  </a:lnTo>
                  <a:lnTo>
                    <a:pt x="4539" y="2060"/>
                  </a:lnTo>
                  <a:lnTo>
                    <a:pt x="4467" y="1988"/>
                  </a:lnTo>
                  <a:lnTo>
                    <a:pt x="4380" y="1959"/>
                  </a:lnTo>
                  <a:lnTo>
                    <a:pt x="4352" y="1945"/>
                  </a:lnTo>
                  <a:lnTo>
                    <a:pt x="4409" y="1873"/>
                  </a:lnTo>
                  <a:lnTo>
                    <a:pt x="4438" y="1801"/>
                  </a:lnTo>
                  <a:lnTo>
                    <a:pt x="4467" y="1700"/>
                  </a:lnTo>
                  <a:lnTo>
                    <a:pt x="4467" y="1469"/>
                  </a:lnTo>
                  <a:lnTo>
                    <a:pt x="4424" y="1354"/>
                  </a:lnTo>
                  <a:lnTo>
                    <a:pt x="4366" y="1239"/>
                  </a:lnTo>
                  <a:lnTo>
                    <a:pt x="4294" y="1152"/>
                  </a:lnTo>
                  <a:lnTo>
                    <a:pt x="4193" y="1066"/>
                  </a:lnTo>
                  <a:lnTo>
                    <a:pt x="4092" y="1008"/>
                  </a:lnTo>
                  <a:lnTo>
                    <a:pt x="4006" y="965"/>
                  </a:lnTo>
                  <a:lnTo>
                    <a:pt x="3919" y="951"/>
                  </a:lnTo>
                  <a:lnTo>
                    <a:pt x="3818" y="951"/>
                  </a:lnTo>
                  <a:lnTo>
                    <a:pt x="3746" y="965"/>
                  </a:lnTo>
                  <a:lnTo>
                    <a:pt x="3574" y="1051"/>
                  </a:lnTo>
                  <a:lnTo>
                    <a:pt x="3545" y="965"/>
                  </a:lnTo>
                  <a:lnTo>
                    <a:pt x="3458" y="792"/>
                  </a:lnTo>
                  <a:lnTo>
                    <a:pt x="3401" y="720"/>
                  </a:lnTo>
                  <a:lnTo>
                    <a:pt x="3329" y="648"/>
                  </a:lnTo>
                  <a:lnTo>
                    <a:pt x="3242" y="591"/>
                  </a:lnTo>
                  <a:lnTo>
                    <a:pt x="3170" y="533"/>
                  </a:lnTo>
                  <a:lnTo>
                    <a:pt x="3069" y="504"/>
                  </a:lnTo>
                  <a:lnTo>
                    <a:pt x="2954" y="490"/>
                  </a:lnTo>
                  <a:lnTo>
                    <a:pt x="2853" y="490"/>
                  </a:lnTo>
                  <a:lnTo>
                    <a:pt x="2752" y="504"/>
                  </a:lnTo>
                  <a:lnTo>
                    <a:pt x="2666" y="547"/>
                  </a:lnTo>
                  <a:lnTo>
                    <a:pt x="2565" y="605"/>
                  </a:lnTo>
                  <a:lnTo>
                    <a:pt x="2493" y="663"/>
                  </a:lnTo>
                  <a:lnTo>
                    <a:pt x="2421" y="763"/>
                  </a:lnTo>
                  <a:lnTo>
                    <a:pt x="2363" y="879"/>
                  </a:lnTo>
                  <a:lnTo>
                    <a:pt x="2306" y="850"/>
                  </a:lnTo>
                  <a:lnTo>
                    <a:pt x="2262" y="821"/>
                  </a:lnTo>
                  <a:lnTo>
                    <a:pt x="2219" y="821"/>
                  </a:lnTo>
                  <a:lnTo>
                    <a:pt x="2190" y="807"/>
                  </a:lnTo>
                  <a:lnTo>
                    <a:pt x="2234" y="763"/>
                  </a:lnTo>
                  <a:lnTo>
                    <a:pt x="2320" y="648"/>
                  </a:lnTo>
                  <a:lnTo>
                    <a:pt x="2406" y="504"/>
                  </a:lnTo>
                  <a:lnTo>
                    <a:pt x="2435" y="447"/>
                  </a:lnTo>
                  <a:lnTo>
                    <a:pt x="2450" y="403"/>
                  </a:lnTo>
                  <a:lnTo>
                    <a:pt x="2464" y="375"/>
                  </a:lnTo>
                  <a:lnTo>
                    <a:pt x="2406" y="317"/>
                  </a:lnTo>
                  <a:lnTo>
                    <a:pt x="2349" y="274"/>
                  </a:lnTo>
                  <a:lnTo>
                    <a:pt x="2291" y="245"/>
                  </a:lnTo>
                  <a:lnTo>
                    <a:pt x="2277" y="245"/>
                  </a:lnTo>
                  <a:lnTo>
                    <a:pt x="2320" y="173"/>
                  </a:lnTo>
                  <a:lnTo>
                    <a:pt x="2334" y="101"/>
                  </a:lnTo>
                  <a:lnTo>
                    <a:pt x="2334" y="0"/>
                  </a:lnTo>
                  <a:lnTo>
                    <a:pt x="2162" y="0"/>
                  </a:lnTo>
                  <a:lnTo>
                    <a:pt x="1960" y="58"/>
                  </a:lnTo>
                  <a:lnTo>
                    <a:pt x="1859" y="115"/>
                  </a:lnTo>
                  <a:lnTo>
                    <a:pt x="1744" y="187"/>
                  </a:lnTo>
                  <a:lnTo>
                    <a:pt x="1657" y="259"/>
                  </a:lnTo>
                  <a:lnTo>
                    <a:pt x="1585" y="331"/>
                  </a:lnTo>
                  <a:lnTo>
                    <a:pt x="1571" y="274"/>
                  </a:lnTo>
                  <a:lnTo>
                    <a:pt x="1571" y="216"/>
                  </a:lnTo>
                  <a:lnTo>
                    <a:pt x="1556" y="187"/>
                  </a:lnTo>
                  <a:lnTo>
                    <a:pt x="1556" y="158"/>
                  </a:lnTo>
                  <a:lnTo>
                    <a:pt x="1484" y="202"/>
                  </a:lnTo>
                  <a:lnTo>
                    <a:pt x="1398" y="259"/>
                  </a:lnTo>
                  <a:lnTo>
                    <a:pt x="1297" y="331"/>
                  </a:lnTo>
                  <a:lnTo>
                    <a:pt x="1182" y="418"/>
                  </a:lnTo>
                  <a:lnTo>
                    <a:pt x="1081" y="533"/>
                  </a:lnTo>
                  <a:lnTo>
                    <a:pt x="995" y="648"/>
                  </a:lnTo>
                  <a:lnTo>
                    <a:pt x="908" y="792"/>
                  </a:lnTo>
                  <a:lnTo>
                    <a:pt x="879" y="96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0" name="Freeform 6"/>
            <p:cNvSpPr>
              <a:spLocks/>
            </p:cNvSpPr>
            <p:nvPr/>
          </p:nvSpPr>
          <p:spPr bwMode="auto">
            <a:xfrm>
              <a:off x="2330120" y="1511338"/>
              <a:ext cx="4396206" cy="4430696"/>
            </a:xfrm>
            <a:custGeom>
              <a:avLst/>
              <a:gdLst>
                <a:gd name="T0" fmla="*/ 850 w 4971"/>
                <a:gd name="T1" fmla="*/ 706 h 5012"/>
                <a:gd name="T2" fmla="*/ 850 w 4971"/>
                <a:gd name="T3" fmla="*/ 418 h 5012"/>
                <a:gd name="T4" fmla="*/ 677 w 4971"/>
                <a:gd name="T5" fmla="*/ 403 h 5012"/>
                <a:gd name="T6" fmla="*/ 663 w 4971"/>
                <a:gd name="T7" fmla="*/ 1152 h 5012"/>
                <a:gd name="T8" fmla="*/ 504 w 4971"/>
                <a:gd name="T9" fmla="*/ 1455 h 5012"/>
                <a:gd name="T10" fmla="*/ 144 w 4971"/>
                <a:gd name="T11" fmla="*/ 1786 h 5012"/>
                <a:gd name="T12" fmla="*/ 202 w 4971"/>
                <a:gd name="T13" fmla="*/ 2348 h 5012"/>
                <a:gd name="T14" fmla="*/ 0 w 4971"/>
                <a:gd name="T15" fmla="*/ 2765 h 5012"/>
                <a:gd name="T16" fmla="*/ 187 w 4971"/>
                <a:gd name="T17" fmla="*/ 3241 h 5012"/>
                <a:gd name="T18" fmla="*/ 432 w 4971"/>
                <a:gd name="T19" fmla="*/ 3457 h 5012"/>
                <a:gd name="T20" fmla="*/ 259 w 4971"/>
                <a:gd name="T21" fmla="*/ 3774 h 5012"/>
                <a:gd name="T22" fmla="*/ 317 w 4971"/>
                <a:gd name="T23" fmla="*/ 4220 h 5012"/>
                <a:gd name="T24" fmla="*/ 735 w 4971"/>
                <a:gd name="T25" fmla="*/ 4595 h 5012"/>
                <a:gd name="T26" fmla="*/ 1210 w 4971"/>
                <a:gd name="T27" fmla="*/ 4523 h 5012"/>
                <a:gd name="T28" fmla="*/ 1470 w 4971"/>
                <a:gd name="T29" fmla="*/ 4163 h 5012"/>
                <a:gd name="T30" fmla="*/ 1671 w 4971"/>
                <a:gd name="T31" fmla="*/ 4206 h 5012"/>
                <a:gd name="T32" fmla="*/ 1729 w 4971"/>
                <a:gd name="T33" fmla="*/ 4465 h 5012"/>
                <a:gd name="T34" fmla="*/ 2118 w 4971"/>
                <a:gd name="T35" fmla="*/ 4796 h 5012"/>
                <a:gd name="T36" fmla="*/ 2694 w 4971"/>
                <a:gd name="T37" fmla="*/ 4652 h 5012"/>
                <a:gd name="T38" fmla="*/ 2896 w 4971"/>
                <a:gd name="T39" fmla="*/ 4926 h 5012"/>
                <a:gd name="T40" fmla="*/ 3343 w 4971"/>
                <a:gd name="T41" fmla="*/ 4998 h 5012"/>
                <a:gd name="T42" fmla="*/ 3717 w 4971"/>
                <a:gd name="T43" fmla="*/ 4868 h 5012"/>
                <a:gd name="T44" fmla="*/ 4034 w 4971"/>
                <a:gd name="T45" fmla="*/ 4926 h 5012"/>
                <a:gd name="T46" fmla="*/ 4337 w 4971"/>
                <a:gd name="T47" fmla="*/ 4825 h 5012"/>
                <a:gd name="T48" fmla="*/ 4495 w 4971"/>
                <a:gd name="T49" fmla="*/ 4652 h 5012"/>
                <a:gd name="T50" fmla="*/ 4567 w 4971"/>
                <a:gd name="T51" fmla="*/ 4407 h 5012"/>
                <a:gd name="T52" fmla="*/ 4452 w 4971"/>
                <a:gd name="T53" fmla="*/ 4134 h 5012"/>
                <a:gd name="T54" fmla="*/ 4726 w 4971"/>
                <a:gd name="T55" fmla="*/ 4062 h 5012"/>
                <a:gd name="T56" fmla="*/ 4942 w 4971"/>
                <a:gd name="T57" fmla="*/ 3774 h 5012"/>
                <a:gd name="T58" fmla="*/ 4956 w 4971"/>
                <a:gd name="T59" fmla="*/ 3399 h 5012"/>
                <a:gd name="T60" fmla="*/ 4783 w 4971"/>
                <a:gd name="T61" fmla="*/ 3082 h 5012"/>
                <a:gd name="T62" fmla="*/ 4582 w 4971"/>
                <a:gd name="T63" fmla="*/ 2981 h 5012"/>
                <a:gd name="T64" fmla="*/ 4726 w 4971"/>
                <a:gd name="T65" fmla="*/ 2434 h 5012"/>
                <a:gd name="T66" fmla="*/ 4567 w 4971"/>
                <a:gd name="T67" fmla="*/ 2117 h 5012"/>
                <a:gd name="T68" fmla="*/ 4452 w 4971"/>
                <a:gd name="T69" fmla="*/ 2002 h 5012"/>
                <a:gd name="T70" fmla="*/ 4351 w 4971"/>
                <a:gd name="T71" fmla="*/ 1959 h 5012"/>
                <a:gd name="T72" fmla="*/ 4466 w 4971"/>
                <a:gd name="T73" fmla="*/ 1700 h 5012"/>
                <a:gd name="T74" fmla="*/ 4423 w 4971"/>
                <a:gd name="T75" fmla="*/ 1354 h 5012"/>
                <a:gd name="T76" fmla="*/ 4178 w 4971"/>
                <a:gd name="T77" fmla="*/ 1066 h 5012"/>
                <a:gd name="T78" fmla="*/ 3904 w 4971"/>
                <a:gd name="T79" fmla="*/ 950 h 5012"/>
                <a:gd name="T80" fmla="*/ 3660 w 4971"/>
                <a:gd name="T81" fmla="*/ 1008 h 5012"/>
                <a:gd name="T82" fmla="*/ 3501 w 4971"/>
                <a:gd name="T83" fmla="*/ 893 h 5012"/>
                <a:gd name="T84" fmla="*/ 3242 w 4971"/>
                <a:gd name="T85" fmla="*/ 590 h 5012"/>
                <a:gd name="T86" fmla="*/ 2853 w 4971"/>
                <a:gd name="T87" fmla="*/ 504 h 5012"/>
                <a:gd name="T88" fmla="*/ 2565 w 4971"/>
                <a:gd name="T89" fmla="*/ 605 h 5012"/>
                <a:gd name="T90" fmla="*/ 2363 w 4971"/>
                <a:gd name="T91" fmla="*/ 878 h 5012"/>
                <a:gd name="T92" fmla="*/ 2219 w 4971"/>
                <a:gd name="T93" fmla="*/ 821 h 5012"/>
                <a:gd name="T94" fmla="*/ 2320 w 4971"/>
                <a:gd name="T95" fmla="*/ 662 h 5012"/>
                <a:gd name="T96" fmla="*/ 2449 w 4971"/>
                <a:gd name="T97" fmla="*/ 403 h 5012"/>
                <a:gd name="T98" fmla="*/ 2305 w 4971"/>
                <a:gd name="T99" fmla="*/ 259 h 5012"/>
                <a:gd name="T100" fmla="*/ 2334 w 4971"/>
                <a:gd name="T101" fmla="*/ 101 h 5012"/>
                <a:gd name="T102" fmla="*/ 2060 w 4971"/>
                <a:gd name="T103" fmla="*/ 29 h 5012"/>
                <a:gd name="T104" fmla="*/ 1585 w 4971"/>
                <a:gd name="T105" fmla="*/ 346 h 5012"/>
                <a:gd name="T106" fmla="*/ 1542 w 4971"/>
                <a:gd name="T107" fmla="*/ 187 h 5012"/>
                <a:gd name="T108" fmla="*/ 1383 w 4971"/>
                <a:gd name="T109" fmla="*/ 274 h 5012"/>
                <a:gd name="T110" fmla="*/ 1081 w 4971"/>
                <a:gd name="T111" fmla="*/ 533 h 5012"/>
                <a:gd name="T112" fmla="*/ 879 w 4971"/>
                <a:gd name="T113" fmla="*/ 979 h 5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971" h="5012">
                  <a:moveTo>
                    <a:pt x="879" y="979"/>
                  </a:moveTo>
                  <a:lnTo>
                    <a:pt x="850" y="850"/>
                  </a:lnTo>
                  <a:lnTo>
                    <a:pt x="850" y="706"/>
                  </a:lnTo>
                  <a:lnTo>
                    <a:pt x="864" y="576"/>
                  </a:lnTo>
                  <a:lnTo>
                    <a:pt x="908" y="461"/>
                  </a:lnTo>
                  <a:lnTo>
                    <a:pt x="850" y="418"/>
                  </a:lnTo>
                  <a:lnTo>
                    <a:pt x="792" y="389"/>
                  </a:lnTo>
                  <a:lnTo>
                    <a:pt x="735" y="389"/>
                  </a:lnTo>
                  <a:lnTo>
                    <a:pt x="677" y="403"/>
                  </a:lnTo>
                  <a:lnTo>
                    <a:pt x="634" y="576"/>
                  </a:lnTo>
                  <a:lnTo>
                    <a:pt x="634" y="850"/>
                  </a:lnTo>
                  <a:lnTo>
                    <a:pt x="663" y="1152"/>
                  </a:lnTo>
                  <a:lnTo>
                    <a:pt x="764" y="1455"/>
                  </a:lnTo>
                  <a:lnTo>
                    <a:pt x="634" y="1426"/>
                  </a:lnTo>
                  <a:lnTo>
                    <a:pt x="504" y="1455"/>
                  </a:lnTo>
                  <a:lnTo>
                    <a:pt x="360" y="1527"/>
                  </a:lnTo>
                  <a:lnTo>
                    <a:pt x="231" y="1642"/>
                  </a:lnTo>
                  <a:lnTo>
                    <a:pt x="144" y="1786"/>
                  </a:lnTo>
                  <a:lnTo>
                    <a:pt x="86" y="1959"/>
                  </a:lnTo>
                  <a:lnTo>
                    <a:pt x="115" y="2146"/>
                  </a:lnTo>
                  <a:lnTo>
                    <a:pt x="202" y="2348"/>
                  </a:lnTo>
                  <a:lnTo>
                    <a:pt x="86" y="2449"/>
                  </a:lnTo>
                  <a:lnTo>
                    <a:pt x="29" y="2607"/>
                  </a:lnTo>
                  <a:lnTo>
                    <a:pt x="0" y="2765"/>
                  </a:lnTo>
                  <a:lnTo>
                    <a:pt x="14" y="2938"/>
                  </a:lnTo>
                  <a:lnTo>
                    <a:pt x="72" y="3111"/>
                  </a:lnTo>
                  <a:lnTo>
                    <a:pt x="187" y="3241"/>
                  </a:lnTo>
                  <a:lnTo>
                    <a:pt x="317" y="3342"/>
                  </a:lnTo>
                  <a:lnTo>
                    <a:pt x="519" y="3399"/>
                  </a:lnTo>
                  <a:lnTo>
                    <a:pt x="432" y="3457"/>
                  </a:lnTo>
                  <a:lnTo>
                    <a:pt x="360" y="3543"/>
                  </a:lnTo>
                  <a:lnTo>
                    <a:pt x="303" y="3644"/>
                  </a:lnTo>
                  <a:lnTo>
                    <a:pt x="259" y="3774"/>
                  </a:lnTo>
                  <a:lnTo>
                    <a:pt x="245" y="3903"/>
                  </a:lnTo>
                  <a:lnTo>
                    <a:pt x="259" y="4062"/>
                  </a:lnTo>
                  <a:lnTo>
                    <a:pt x="317" y="4220"/>
                  </a:lnTo>
                  <a:lnTo>
                    <a:pt x="432" y="4379"/>
                  </a:lnTo>
                  <a:lnTo>
                    <a:pt x="576" y="4523"/>
                  </a:lnTo>
                  <a:lnTo>
                    <a:pt x="735" y="4595"/>
                  </a:lnTo>
                  <a:lnTo>
                    <a:pt x="908" y="4609"/>
                  </a:lnTo>
                  <a:lnTo>
                    <a:pt x="1066" y="4580"/>
                  </a:lnTo>
                  <a:lnTo>
                    <a:pt x="1210" y="4523"/>
                  </a:lnTo>
                  <a:lnTo>
                    <a:pt x="1340" y="4422"/>
                  </a:lnTo>
                  <a:lnTo>
                    <a:pt x="1426" y="4292"/>
                  </a:lnTo>
                  <a:lnTo>
                    <a:pt x="1470" y="4163"/>
                  </a:lnTo>
                  <a:lnTo>
                    <a:pt x="1527" y="4191"/>
                  </a:lnTo>
                  <a:lnTo>
                    <a:pt x="1599" y="4191"/>
                  </a:lnTo>
                  <a:lnTo>
                    <a:pt x="1671" y="4206"/>
                  </a:lnTo>
                  <a:lnTo>
                    <a:pt x="1700" y="4206"/>
                  </a:lnTo>
                  <a:lnTo>
                    <a:pt x="1686" y="4335"/>
                  </a:lnTo>
                  <a:lnTo>
                    <a:pt x="1729" y="4465"/>
                  </a:lnTo>
                  <a:lnTo>
                    <a:pt x="1830" y="4595"/>
                  </a:lnTo>
                  <a:lnTo>
                    <a:pt x="1959" y="4710"/>
                  </a:lnTo>
                  <a:lnTo>
                    <a:pt x="2118" y="4796"/>
                  </a:lnTo>
                  <a:lnTo>
                    <a:pt x="2305" y="4811"/>
                  </a:lnTo>
                  <a:lnTo>
                    <a:pt x="2492" y="4768"/>
                  </a:lnTo>
                  <a:lnTo>
                    <a:pt x="2694" y="4652"/>
                  </a:lnTo>
                  <a:lnTo>
                    <a:pt x="2723" y="4753"/>
                  </a:lnTo>
                  <a:lnTo>
                    <a:pt x="2795" y="4854"/>
                  </a:lnTo>
                  <a:lnTo>
                    <a:pt x="2896" y="4926"/>
                  </a:lnTo>
                  <a:lnTo>
                    <a:pt x="3040" y="4984"/>
                  </a:lnTo>
                  <a:lnTo>
                    <a:pt x="3184" y="5012"/>
                  </a:lnTo>
                  <a:lnTo>
                    <a:pt x="3343" y="4998"/>
                  </a:lnTo>
                  <a:lnTo>
                    <a:pt x="3501" y="4926"/>
                  </a:lnTo>
                  <a:lnTo>
                    <a:pt x="3660" y="4782"/>
                  </a:lnTo>
                  <a:lnTo>
                    <a:pt x="3717" y="4868"/>
                  </a:lnTo>
                  <a:lnTo>
                    <a:pt x="3818" y="4912"/>
                  </a:lnTo>
                  <a:lnTo>
                    <a:pt x="3919" y="4926"/>
                  </a:lnTo>
                  <a:lnTo>
                    <a:pt x="4034" y="4926"/>
                  </a:lnTo>
                  <a:lnTo>
                    <a:pt x="4149" y="4912"/>
                  </a:lnTo>
                  <a:lnTo>
                    <a:pt x="4250" y="4883"/>
                  </a:lnTo>
                  <a:lnTo>
                    <a:pt x="4337" y="4825"/>
                  </a:lnTo>
                  <a:lnTo>
                    <a:pt x="4409" y="4782"/>
                  </a:lnTo>
                  <a:lnTo>
                    <a:pt x="4452" y="4724"/>
                  </a:lnTo>
                  <a:lnTo>
                    <a:pt x="4495" y="4652"/>
                  </a:lnTo>
                  <a:lnTo>
                    <a:pt x="4524" y="4580"/>
                  </a:lnTo>
                  <a:lnTo>
                    <a:pt x="4553" y="4494"/>
                  </a:lnTo>
                  <a:lnTo>
                    <a:pt x="4567" y="4407"/>
                  </a:lnTo>
                  <a:lnTo>
                    <a:pt x="4553" y="4321"/>
                  </a:lnTo>
                  <a:lnTo>
                    <a:pt x="4510" y="4235"/>
                  </a:lnTo>
                  <a:lnTo>
                    <a:pt x="4452" y="4134"/>
                  </a:lnTo>
                  <a:lnTo>
                    <a:pt x="4538" y="4134"/>
                  </a:lnTo>
                  <a:lnTo>
                    <a:pt x="4639" y="4119"/>
                  </a:lnTo>
                  <a:lnTo>
                    <a:pt x="4726" y="4062"/>
                  </a:lnTo>
                  <a:lnTo>
                    <a:pt x="4827" y="3990"/>
                  </a:lnTo>
                  <a:lnTo>
                    <a:pt x="4899" y="3889"/>
                  </a:lnTo>
                  <a:lnTo>
                    <a:pt x="4942" y="3774"/>
                  </a:lnTo>
                  <a:lnTo>
                    <a:pt x="4971" y="3644"/>
                  </a:lnTo>
                  <a:lnTo>
                    <a:pt x="4971" y="3500"/>
                  </a:lnTo>
                  <a:lnTo>
                    <a:pt x="4956" y="3399"/>
                  </a:lnTo>
                  <a:lnTo>
                    <a:pt x="4927" y="3298"/>
                  </a:lnTo>
                  <a:lnTo>
                    <a:pt x="4899" y="3226"/>
                  </a:lnTo>
                  <a:lnTo>
                    <a:pt x="4783" y="3082"/>
                  </a:lnTo>
                  <a:lnTo>
                    <a:pt x="4726" y="3039"/>
                  </a:lnTo>
                  <a:lnTo>
                    <a:pt x="4654" y="2996"/>
                  </a:lnTo>
                  <a:lnTo>
                    <a:pt x="4582" y="2981"/>
                  </a:lnTo>
                  <a:lnTo>
                    <a:pt x="4682" y="2866"/>
                  </a:lnTo>
                  <a:lnTo>
                    <a:pt x="4740" y="2665"/>
                  </a:lnTo>
                  <a:lnTo>
                    <a:pt x="4726" y="2434"/>
                  </a:lnTo>
                  <a:lnTo>
                    <a:pt x="4668" y="2247"/>
                  </a:lnTo>
                  <a:lnTo>
                    <a:pt x="4625" y="2189"/>
                  </a:lnTo>
                  <a:lnTo>
                    <a:pt x="4567" y="2117"/>
                  </a:lnTo>
                  <a:lnTo>
                    <a:pt x="4524" y="2074"/>
                  </a:lnTo>
                  <a:lnTo>
                    <a:pt x="4495" y="2031"/>
                  </a:lnTo>
                  <a:lnTo>
                    <a:pt x="4452" y="2002"/>
                  </a:lnTo>
                  <a:lnTo>
                    <a:pt x="4423" y="1973"/>
                  </a:lnTo>
                  <a:lnTo>
                    <a:pt x="4394" y="1959"/>
                  </a:lnTo>
                  <a:lnTo>
                    <a:pt x="4351" y="1959"/>
                  </a:lnTo>
                  <a:lnTo>
                    <a:pt x="4409" y="1887"/>
                  </a:lnTo>
                  <a:lnTo>
                    <a:pt x="4438" y="1800"/>
                  </a:lnTo>
                  <a:lnTo>
                    <a:pt x="4466" y="1700"/>
                  </a:lnTo>
                  <a:lnTo>
                    <a:pt x="4466" y="1584"/>
                  </a:lnTo>
                  <a:lnTo>
                    <a:pt x="4452" y="1469"/>
                  </a:lnTo>
                  <a:lnTo>
                    <a:pt x="4423" y="1354"/>
                  </a:lnTo>
                  <a:lnTo>
                    <a:pt x="4365" y="1253"/>
                  </a:lnTo>
                  <a:lnTo>
                    <a:pt x="4279" y="1152"/>
                  </a:lnTo>
                  <a:lnTo>
                    <a:pt x="4178" y="1066"/>
                  </a:lnTo>
                  <a:lnTo>
                    <a:pt x="4092" y="1008"/>
                  </a:lnTo>
                  <a:lnTo>
                    <a:pt x="4005" y="979"/>
                  </a:lnTo>
                  <a:lnTo>
                    <a:pt x="3904" y="950"/>
                  </a:lnTo>
                  <a:lnTo>
                    <a:pt x="3818" y="950"/>
                  </a:lnTo>
                  <a:lnTo>
                    <a:pt x="3732" y="979"/>
                  </a:lnTo>
                  <a:lnTo>
                    <a:pt x="3660" y="1008"/>
                  </a:lnTo>
                  <a:lnTo>
                    <a:pt x="3573" y="1066"/>
                  </a:lnTo>
                  <a:lnTo>
                    <a:pt x="3544" y="979"/>
                  </a:lnTo>
                  <a:lnTo>
                    <a:pt x="3501" y="893"/>
                  </a:lnTo>
                  <a:lnTo>
                    <a:pt x="3386" y="720"/>
                  </a:lnTo>
                  <a:lnTo>
                    <a:pt x="3328" y="648"/>
                  </a:lnTo>
                  <a:lnTo>
                    <a:pt x="3242" y="590"/>
                  </a:lnTo>
                  <a:lnTo>
                    <a:pt x="3155" y="547"/>
                  </a:lnTo>
                  <a:lnTo>
                    <a:pt x="3054" y="504"/>
                  </a:lnTo>
                  <a:lnTo>
                    <a:pt x="2853" y="504"/>
                  </a:lnTo>
                  <a:lnTo>
                    <a:pt x="2752" y="518"/>
                  </a:lnTo>
                  <a:lnTo>
                    <a:pt x="2651" y="547"/>
                  </a:lnTo>
                  <a:lnTo>
                    <a:pt x="2565" y="605"/>
                  </a:lnTo>
                  <a:lnTo>
                    <a:pt x="2492" y="677"/>
                  </a:lnTo>
                  <a:lnTo>
                    <a:pt x="2420" y="763"/>
                  </a:lnTo>
                  <a:lnTo>
                    <a:pt x="2363" y="878"/>
                  </a:lnTo>
                  <a:lnTo>
                    <a:pt x="2320" y="850"/>
                  </a:lnTo>
                  <a:lnTo>
                    <a:pt x="2262" y="835"/>
                  </a:lnTo>
                  <a:lnTo>
                    <a:pt x="2219" y="821"/>
                  </a:lnTo>
                  <a:lnTo>
                    <a:pt x="2204" y="806"/>
                  </a:lnTo>
                  <a:lnTo>
                    <a:pt x="2233" y="778"/>
                  </a:lnTo>
                  <a:lnTo>
                    <a:pt x="2320" y="662"/>
                  </a:lnTo>
                  <a:lnTo>
                    <a:pt x="2392" y="518"/>
                  </a:lnTo>
                  <a:lnTo>
                    <a:pt x="2435" y="461"/>
                  </a:lnTo>
                  <a:lnTo>
                    <a:pt x="2449" y="403"/>
                  </a:lnTo>
                  <a:lnTo>
                    <a:pt x="2464" y="374"/>
                  </a:lnTo>
                  <a:lnTo>
                    <a:pt x="2348" y="288"/>
                  </a:lnTo>
                  <a:lnTo>
                    <a:pt x="2305" y="259"/>
                  </a:lnTo>
                  <a:lnTo>
                    <a:pt x="2276" y="245"/>
                  </a:lnTo>
                  <a:lnTo>
                    <a:pt x="2320" y="173"/>
                  </a:lnTo>
                  <a:lnTo>
                    <a:pt x="2334" y="101"/>
                  </a:lnTo>
                  <a:lnTo>
                    <a:pt x="2334" y="14"/>
                  </a:lnTo>
                  <a:lnTo>
                    <a:pt x="2262" y="0"/>
                  </a:lnTo>
                  <a:lnTo>
                    <a:pt x="2060" y="29"/>
                  </a:lnTo>
                  <a:lnTo>
                    <a:pt x="1859" y="115"/>
                  </a:lnTo>
                  <a:lnTo>
                    <a:pt x="1657" y="259"/>
                  </a:lnTo>
                  <a:lnTo>
                    <a:pt x="1585" y="346"/>
                  </a:lnTo>
                  <a:lnTo>
                    <a:pt x="1570" y="274"/>
                  </a:lnTo>
                  <a:lnTo>
                    <a:pt x="1556" y="216"/>
                  </a:lnTo>
                  <a:lnTo>
                    <a:pt x="1542" y="187"/>
                  </a:lnTo>
                  <a:lnTo>
                    <a:pt x="1542" y="173"/>
                  </a:lnTo>
                  <a:lnTo>
                    <a:pt x="1484" y="216"/>
                  </a:lnTo>
                  <a:lnTo>
                    <a:pt x="1383" y="274"/>
                  </a:lnTo>
                  <a:lnTo>
                    <a:pt x="1297" y="346"/>
                  </a:lnTo>
                  <a:lnTo>
                    <a:pt x="1181" y="432"/>
                  </a:lnTo>
                  <a:lnTo>
                    <a:pt x="1081" y="533"/>
                  </a:lnTo>
                  <a:lnTo>
                    <a:pt x="994" y="662"/>
                  </a:lnTo>
                  <a:lnTo>
                    <a:pt x="922" y="806"/>
                  </a:lnTo>
                  <a:lnTo>
                    <a:pt x="879" y="979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1" name="Freeform 7"/>
            <p:cNvSpPr>
              <a:spLocks/>
            </p:cNvSpPr>
            <p:nvPr/>
          </p:nvSpPr>
          <p:spPr bwMode="auto">
            <a:xfrm>
              <a:off x="3030541" y="1816446"/>
              <a:ext cx="318373" cy="1209819"/>
            </a:xfrm>
            <a:custGeom>
              <a:avLst/>
              <a:gdLst>
                <a:gd name="T0" fmla="*/ 29 w 361"/>
                <a:gd name="T1" fmla="*/ 0 h 1368"/>
                <a:gd name="T2" fmla="*/ 58 w 361"/>
                <a:gd name="T3" fmla="*/ 0 h 1368"/>
                <a:gd name="T4" fmla="*/ 87 w 361"/>
                <a:gd name="T5" fmla="*/ 28 h 1368"/>
                <a:gd name="T6" fmla="*/ 130 w 361"/>
                <a:gd name="T7" fmla="*/ 43 h 1368"/>
                <a:gd name="T8" fmla="*/ 116 w 361"/>
                <a:gd name="T9" fmla="*/ 115 h 1368"/>
                <a:gd name="T10" fmla="*/ 101 w 361"/>
                <a:gd name="T11" fmla="*/ 230 h 1368"/>
                <a:gd name="T12" fmla="*/ 101 w 361"/>
                <a:gd name="T13" fmla="*/ 360 h 1368"/>
                <a:gd name="T14" fmla="*/ 116 w 361"/>
                <a:gd name="T15" fmla="*/ 504 h 1368"/>
                <a:gd name="T16" fmla="*/ 130 w 361"/>
                <a:gd name="T17" fmla="*/ 677 h 1368"/>
                <a:gd name="T18" fmla="*/ 188 w 361"/>
                <a:gd name="T19" fmla="*/ 849 h 1368"/>
                <a:gd name="T20" fmla="*/ 260 w 361"/>
                <a:gd name="T21" fmla="*/ 1051 h 1368"/>
                <a:gd name="T22" fmla="*/ 361 w 361"/>
                <a:gd name="T23" fmla="*/ 1238 h 1368"/>
                <a:gd name="T24" fmla="*/ 346 w 361"/>
                <a:gd name="T25" fmla="*/ 1281 h 1368"/>
                <a:gd name="T26" fmla="*/ 317 w 361"/>
                <a:gd name="T27" fmla="*/ 1325 h 1368"/>
                <a:gd name="T28" fmla="*/ 303 w 361"/>
                <a:gd name="T29" fmla="*/ 1354 h 1368"/>
                <a:gd name="T30" fmla="*/ 289 w 361"/>
                <a:gd name="T31" fmla="*/ 1368 h 1368"/>
                <a:gd name="T32" fmla="*/ 231 w 361"/>
                <a:gd name="T33" fmla="*/ 1253 h 1368"/>
                <a:gd name="T34" fmla="*/ 173 w 361"/>
                <a:gd name="T35" fmla="*/ 1123 h 1368"/>
                <a:gd name="T36" fmla="*/ 116 w 361"/>
                <a:gd name="T37" fmla="*/ 979 h 1368"/>
                <a:gd name="T38" fmla="*/ 58 w 361"/>
                <a:gd name="T39" fmla="*/ 821 h 1368"/>
                <a:gd name="T40" fmla="*/ 15 w 361"/>
                <a:gd name="T41" fmla="*/ 648 h 1368"/>
                <a:gd name="T42" fmla="*/ 0 w 361"/>
                <a:gd name="T43" fmla="*/ 446 h 1368"/>
                <a:gd name="T44" fmla="*/ 0 w 361"/>
                <a:gd name="T45" fmla="*/ 230 h 1368"/>
                <a:gd name="T46" fmla="*/ 29 w 361"/>
                <a:gd name="T47" fmla="*/ 0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1" h="1368">
                  <a:moveTo>
                    <a:pt x="29" y="0"/>
                  </a:moveTo>
                  <a:lnTo>
                    <a:pt x="58" y="0"/>
                  </a:lnTo>
                  <a:lnTo>
                    <a:pt x="87" y="28"/>
                  </a:lnTo>
                  <a:lnTo>
                    <a:pt x="130" y="43"/>
                  </a:lnTo>
                  <a:lnTo>
                    <a:pt x="116" y="115"/>
                  </a:lnTo>
                  <a:lnTo>
                    <a:pt x="101" y="230"/>
                  </a:lnTo>
                  <a:lnTo>
                    <a:pt x="101" y="360"/>
                  </a:lnTo>
                  <a:lnTo>
                    <a:pt x="116" y="504"/>
                  </a:lnTo>
                  <a:lnTo>
                    <a:pt x="130" y="677"/>
                  </a:lnTo>
                  <a:lnTo>
                    <a:pt x="188" y="849"/>
                  </a:lnTo>
                  <a:lnTo>
                    <a:pt x="260" y="1051"/>
                  </a:lnTo>
                  <a:lnTo>
                    <a:pt x="361" y="1238"/>
                  </a:lnTo>
                  <a:lnTo>
                    <a:pt x="346" y="1281"/>
                  </a:lnTo>
                  <a:lnTo>
                    <a:pt x="317" y="1325"/>
                  </a:lnTo>
                  <a:lnTo>
                    <a:pt x="303" y="1354"/>
                  </a:lnTo>
                  <a:lnTo>
                    <a:pt x="289" y="1368"/>
                  </a:lnTo>
                  <a:lnTo>
                    <a:pt x="231" y="1253"/>
                  </a:lnTo>
                  <a:lnTo>
                    <a:pt x="173" y="1123"/>
                  </a:lnTo>
                  <a:lnTo>
                    <a:pt x="116" y="979"/>
                  </a:lnTo>
                  <a:lnTo>
                    <a:pt x="58" y="821"/>
                  </a:lnTo>
                  <a:lnTo>
                    <a:pt x="15" y="648"/>
                  </a:lnTo>
                  <a:lnTo>
                    <a:pt x="0" y="446"/>
                  </a:lnTo>
                  <a:lnTo>
                    <a:pt x="0" y="23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3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2" name="Freeform 8"/>
            <p:cNvSpPr>
              <a:spLocks/>
            </p:cNvSpPr>
            <p:nvPr/>
          </p:nvSpPr>
          <p:spPr bwMode="auto">
            <a:xfrm>
              <a:off x="3654023" y="1625422"/>
              <a:ext cx="841037" cy="660626"/>
            </a:xfrm>
            <a:custGeom>
              <a:avLst/>
              <a:gdLst>
                <a:gd name="T0" fmla="*/ 750 w 951"/>
                <a:gd name="T1" fmla="*/ 15 h 749"/>
                <a:gd name="T2" fmla="*/ 663 w 951"/>
                <a:gd name="T3" fmla="*/ 0 h 749"/>
                <a:gd name="T4" fmla="*/ 591 w 951"/>
                <a:gd name="T5" fmla="*/ 15 h 749"/>
                <a:gd name="T6" fmla="*/ 505 w 951"/>
                <a:gd name="T7" fmla="*/ 44 h 749"/>
                <a:gd name="T8" fmla="*/ 332 w 951"/>
                <a:gd name="T9" fmla="*/ 217 h 749"/>
                <a:gd name="T10" fmla="*/ 245 w 951"/>
                <a:gd name="T11" fmla="*/ 346 h 749"/>
                <a:gd name="T12" fmla="*/ 130 w 951"/>
                <a:gd name="T13" fmla="*/ 533 h 749"/>
                <a:gd name="T14" fmla="*/ 0 w 951"/>
                <a:gd name="T15" fmla="*/ 749 h 749"/>
                <a:gd name="T16" fmla="*/ 58 w 951"/>
                <a:gd name="T17" fmla="*/ 706 h 749"/>
                <a:gd name="T18" fmla="*/ 130 w 951"/>
                <a:gd name="T19" fmla="*/ 663 h 749"/>
                <a:gd name="T20" fmla="*/ 216 w 951"/>
                <a:gd name="T21" fmla="*/ 620 h 749"/>
                <a:gd name="T22" fmla="*/ 317 w 951"/>
                <a:gd name="T23" fmla="*/ 577 h 749"/>
                <a:gd name="T24" fmla="*/ 418 w 951"/>
                <a:gd name="T25" fmla="*/ 548 h 749"/>
                <a:gd name="T26" fmla="*/ 519 w 951"/>
                <a:gd name="T27" fmla="*/ 533 h 749"/>
                <a:gd name="T28" fmla="*/ 620 w 951"/>
                <a:gd name="T29" fmla="*/ 533 h 749"/>
                <a:gd name="T30" fmla="*/ 706 w 951"/>
                <a:gd name="T31" fmla="*/ 562 h 749"/>
                <a:gd name="T32" fmla="*/ 750 w 951"/>
                <a:gd name="T33" fmla="*/ 519 h 749"/>
                <a:gd name="T34" fmla="*/ 778 w 951"/>
                <a:gd name="T35" fmla="*/ 461 h 749"/>
                <a:gd name="T36" fmla="*/ 822 w 951"/>
                <a:gd name="T37" fmla="*/ 404 h 749"/>
                <a:gd name="T38" fmla="*/ 865 w 951"/>
                <a:gd name="T39" fmla="*/ 332 h 749"/>
                <a:gd name="T40" fmla="*/ 922 w 951"/>
                <a:gd name="T41" fmla="*/ 217 h 749"/>
                <a:gd name="T42" fmla="*/ 937 w 951"/>
                <a:gd name="T43" fmla="*/ 173 h 749"/>
                <a:gd name="T44" fmla="*/ 951 w 951"/>
                <a:gd name="T45" fmla="*/ 145 h 749"/>
                <a:gd name="T46" fmla="*/ 879 w 951"/>
                <a:gd name="T47" fmla="*/ 72 h 749"/>
                <a:gd name="T48" fmla="*/ 822 w 951"/>
                <a:gd name="T49" fmla="*/ 29 h 749"/>
                <a:gd name="T50" fmla="*/ 750 w 951"/>
                <a:gd name="T51" fmla="*/ 15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51" h="749">
                  <a:moveTo>
                    <a:pt x="750" y="15"/>
                  </a:moveTo>
                  <a:lnTo>
                    <a:pt x="663" y="0"/>
                  </a:lnTo>
                  <a:lnTo>
                    <a:pt x="591" y="15"/>
                  </a:lnTo>
                  <a:lnTo>
                    <a:pt x="505" y="44"/>
                  </a:lnTo>
                  <a:lnTo>
                    <a:pt x="332" y="217"/>
                  </a:lnTo>
                  <a:lnTo>
                    <a:pt x="245" y="346"/>
                  </a:lnTo>
                  <a:lnTo>
                    <a:pt x="130" y="533"/>
                  </a:lnTo>
                  <a:lnTo>
                    <a:pt x="0" y="749"/>
                  </a:lnTo>
                  <a:lnTo>
                    <a:pt x="58" y="706"/>
                  </a:lnTo>
                  <a:lnTo>
                    <a:pt x="130" y="663"/>
                  </a:lnTo>
                  <a:lnTo>
                    <a:pt x="216" y="620"/>
                  </a:lnTo>
                  <a:lnTo>
                    <a:pt x="317" y="577"/>
                  </a:lnTo>
                  <a:lnTo>
                    <a:pt x="418" y="548"/>
                  </a:lnTo>
                  <a:lnTo>
                    <a:pt x="519" y="533"/>
                  </a:lnTo>
                  <a:lnTo>
                    <a:pt x="620" y="533"/>
                  </a:lnTo>
                  <a:lnTo>
                    <a:pt x="706" y="562"/>
                  </a:lnTo>
                  <a:lnTo>
                    <a:pt x="750" y="519"/>
                  </a:lnTo>
                  <a:lnTo>
                    <a:pt x="778" y="461"/>
                  </a:lnTo>
                  <a:lnTo>
                    <a:pt x="822" y="404"/>
                  </a:lnTo>
                  <a:lnTo>
                    <a:pt x="865" y="332"/>
                  </a:lnTo>
                  <a:lnTo>
                    <a:pt x="922" y="217"/>
                  </a:lnTo>
                  <a:lnTo>
                    <a:pt x="937" y="173"/>
                  </a:lnTo>
                  <a:lnTo>
                    <a:pt x="951" y="145"/>
                  </a:lnTo>
                  <a:lnTo>
                    <a:pt x="879" y="72"/>
                  </a:lnTo>
                  <a:lnTo>
                    <a:pt x="822" y="29"/>
                  </a:lnTo>
                  <a:lnTo>
                    <a:pt x="750" y="15"/>
                  </a:lnTo>
                  <a:close/>
                </a:path>
              </a:pathLst>
            </a:custGeom>
            <a:solidFill>
              <a:srgbClr val="5D8E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3" name="Freeform 9"/>
            <p:cNvSpPr>
              <a:spLocks/>
            </p:cNvSpPr>
            <p:nvPr/>
          </p:nvSpPr>
          <p:spPr bwMode="auto">
            <a:xfrm>
              <a:off x="3261363" y="1498073"/>
              <a:ext cx="1132879" cy="1350435"/>
            </a:xfrm>
            <a:custGeom>
              <a:avLst/>
              <a:gdLst>
                <a:gd name="T0" fmla="*/ 446 w 1282"/>
                <a:gd name="T1" fmla="*/ 893 h 1527"/>
                <a:gd name="T2" fmla="*/ 576 w 1282"/>
                <a:gd name="T3" fmla="*/ 677 h 1527"/>
                <a:gd name="T4" fmla="*/ 691 w 1282"/>
                <a:gd name="T5" fmla="*/ 490 h 1527"/>
                <a:gd name="T6" fmla="*/ 778 w 1282"/>
                <a:gd name="T7" fmla="*/ 361 h 1527"/>
                <a:gd name="T8" fmla="*/ 951 w 1282"/>
                <a:gd name="T9" fmla="*/ 188 h 1527"/>
                <a:gd name="T10" fmla="*/ 1037 w 1282"/>
                <a:gd name="T11" fmla="*/ 159 h 1527"/>
                <a:gd name="T12" fmla="*/ 1109 w 1282"/>
                <a:gd name="T13" fmla="*/ 144 h 1527"/>
                <a:gd name="T14" fmla="*/ 1196 w 1282"/>
                <a:gd name="T15" fmla="*/ 159 h 1527"/>
                <a:gd name="T16" fmla="*/ 1239 w 1282"/>
                <a:gd name="T17" fmla="*/ 116 h 1527"/>
                <a:gd name="T18" fmla="*/ 1268 w 1282"/>
                <a:gd name="T19" fmla="*/ 72 h 1527"/>
                <a:gd name="T20" fmla="*/ 1282 w 1282"/>
                <a:gd name="T21" fmla="*/ 29 h 1527"/>
                <a:gd name="T22" fmla="*/ 1282 w 1282"/>
                <a:gd name="T23" fmla="*/ 0 h 1527"/>
                <a:gd name="T24" fmla="*/ 1196 w 1282"/>
                <a:gd name="T25" fmla="*/ 15 h 1527"/>
                <a:gd name="T26" fmla="*/ 1095 w 1282"/>
                <a:gd name="T27" fmla="*/ 29 h 1527"/>
                <a:gd name="T28" fmla="*/ 1008 w 1282"/>
                <a:gd name="T29" fmla="*/ 58 h 1527"/>
                <a:gd name="T30" fmla="*/ 922 w 1282"/>
                <a:gd name="T31" fmla="*/ 101 h 1527"/>
                <a:gd name="T32" fmla="*/ 835 w 1282"/>
                <a:gd name="T33" fmla="*/ 159 h 1527"/>
                <a:gd name="T34" fmla="*/ 763 w 1282"/>
                <a:gd name="T35" fmla="*/ 216 h 1527"/>
                <a:gd name="T36" fmla="*/ 677 w 1282"/>
                <a:gd name="T37" fmla="*/ 303 h 1527"/>
                <a:gd name="T38" fmla="*/ 590 w 1282"/>
                <a:gd name="T39" fmla="*/ 418 h 1527"/>
                <a:gd name="T40" fmla="*/ 576 w 1282"/>
                <a:gd name="T41" fmla="*/ 346 h 1527"/>
                <a:gd name="T42" fmla="*/ 547 w 1282"/>
                <a:gd name="T43" fmla="*/ 289 h 1527"/>
                <a:gd name="T44" fmla="*/ 533 w 1282"/>
                <a:gd name="T45" fmla="*/ 231 h 1527"/>
                <a:gd name="T46" fmla="*/ 533 w 1282"/>
                <a:gd name="T47" fmla="*/ 216 h 1527"/>
                <a:gd name="T48" fmla="*/ 403 w 1282"/>
                <a:gd name="T49" fmla="*/ 303 h 1527"/>
                <a:gd name="T50" fmla="*/ 273 w 1282"/>
                <a:gd name="T51" fmla="*/ 418 h 1527"/>
                <a:gd name="T52" fmla="*/ 158 w 1282"/>
                <a:gd name="T53" fmla="*/ 548 h 1527"/>
                <a:gd name="T54" fmla="*/ 72 w 1282"/>
                <a:gd name="T55" fmla="*/ 692 h 1527"/>
                <a:gd name="T56" fmla="*/ 14 w 1282"/>
                <a:gd name="T57" fmla="*/ 850 h 1527"/>
                <a:gd name="T58" fmla="*/ 0 w 1282"/>
                <a:gd name="T59" fmla="*/ 1038 h 1527"/>
                <a:gd name="T60" fmla="*/ 43 w 1282"/>
                <a:gd name="T61" fmla="*/ 1268 h 1527"/>
                <a:gd name="T62" fmla="*/ 158 w 1282"/>
                <a:gd name="T63" fmla="*/ 1527 h 1527"/>
                <a:gd name="T64" fmla="*/ 201 w 1282"/>
                <a:gd name="T65" fmla="*/ 1470 h 1527"/>
                <a:gd name="T66" fmla="*/ 201 w 1282"/>
                <a:gd name="T67" fmla="*/ 1383 h 1527"/>
                <a:gd name="T68" fmla="*/ 230 w 1282"/>
                <a:gd name="T69" fmla="*/ 1210 h 1527"/>
                <a:gd name="T70" fmla="*/ 259 w 1282"/>
                <a:gd name="T71" fmla="*/ 1138 h 1527"/>
                <a:gd name="T72" fmla="*/ 302 w 1282"/>
                <a:gd name="T73" fmla="*/ 1066 h 1527"/>
                <a:gd name="T74" fmla="*/ 331 w 1282"/>
                <a:gd name="T75" fmla="*/ 994 h 1527"/>
                <a:gd name="T76" fmla="*/ 389 w 1282"/>
                <a:gd name="T77" fmla="*/ 937 h 1527"/>
                <a:gd name="T78" fmla="*/ 446 w 1282"/>
                <a:gd name="T79" fmla="*/ 893 h 1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2" h="1527">
                  <a:moveTo>
                    <a:pt x="446" y="893"/>
                  </a:moveTo>
                  <a:lnTo>
                    <a:pt x="576" y="677"/>
                  </a:lnTo>
                  <a:lnTo>
                    <a:pt x="691" y="490"/>
                  </a:lnTo>
                  <a:lnTo>
                    <a:pt x="778" y="361"/>
                  </a:lnTo>
                  <a:lnTo>
                    <a:pt x="951" y="188"/>
                  </a:lnTo>
                  <a:lnTo>
                    <a:pt x="1037" y="159"/>
                  </a:lnTo>
                  <a:lnTo>
                    <a:pt x="1109" y="144"/>
                  </a:lnTo>
                  <a:lnTo>
                    <a:pt x="1196" y="159"/>
                  </a:lnTo>
                  <a:lnTo>
                    <a:pt x="1239" y="116"/>
                  </a:lnTo>
                  <a:lnTo>
                    <a:pt x="1268" y="72"/>
                  </a:lnTo>
                  <a:lnTo>
                    <a:pt x="1282" y="29"/>
                  </a:lnTo>
                  <a:lnTo>
                    <a:pt x="1282" y="0"/>
                  </a:lnTo>
                  <a:lnTo>
                    <a:pt x="1196" y="15"/>
                  </a:lnTo>
                  <a:lnTo>
                    <a:pt x="1095" y="29"/>
                  </a:lnTo>
                  <a:lnTo>
                    <a:pt x="1008" y="58"/>
                  </a:lnTo>
                  <a:lnTo>
                    <a:pt x="922" y="101"/>
                  </a:lnTo>
                  <a:lnTo>
                    <a:pt x="835" y="159"/>
                  </a:lnTo>
                  <a:lnTo>
                    <a:pt x="763" y="216"/>
                  </a:lnTo>
                  <a:lnTo>
                    <a:pt x="677" y="303"/>
                  </a:lnTo>
                  <a:lnTo>
                    <a:pt x="590" y="418"/>
                  </a:lnTo>
                  <a:lnTo>
                    <a:pt x="576" y="346"/>
                  </a:lnTo>
                  <a:lnTo>
                    <a:pt x="547" y="289"/>
                  </a:lnTo>
                  <a:lnTo>
                    <a:pt x="533" y="231"/>
                  </a:lnTo>
                  <a:lnTo>
                    <a:pt x="533" y="216"/>
                  </a:lnTo>
                  <a:lnTo>
                    <a:pt x="403" y="303"/>
                  </a:lnTo>
                  <a:lnTo>
                    <a:pt x="273" y="418"/>
                  </a:lnTo>
                  <a:lnTo>
                    <a:pt x="158" y="548"/>
                  </a:lnTo>
                  <a:lnTo>
                    <a:pt x="72" y="692"/>
                  </a:lnTo>
                  <a:lnTo>
                    <a:pt x="14" y="850"/>
                  </a:lnTo>
                  <a:lnTo>
                    <a:pt x="0" y="1038"/>
                  </a:lnTo>
                  <a:lnTo>
                    <a:pt x="43" y="1268"/>
                  </a:lnTo>
                  <a:lnTo>
                    <a:pt x="158" y="1527"/>
                  </a:lnTo>
                  <a:lnTo>
                    <a:pt x="201" y="1470"/>
                  </a:lnTo>
                  <a:lnTo>
                    <a:pt x="201" y="1383"/>
                  </a:lnTo>
                  <a:lnTo>
                    <a:pt x="230" y="1210"/>
                  </a:lnTo>
                  <a:lnTo>
                    <a:pt x="259" y="1138"/>
                  </a:lnTo>
                  <a:lnTo>
                    <a:pt x="302" y="1066"/>
                  </a:lnTo>
                  <a:lnTo>
                    <a:pt x="331" y="994"/>
                  </a:lnTo>
                  <a:lnTo>
                    <a:pt x="389" y="937"/>
                  </a:lnTo>
                  <a:lnTo>
                    <a:pt x="446" y="893"/>
                  </a:lnTo>
                  <a:close/>
                </a:path>
              </a:pathLst>
            </a:custGeom>
            <a:solidFill>
              <a:srgbClr val="03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4" name="Freeform 10"/>
            <p:cNvSpPr>
              <a:spLocks/>
            </p:cNvSpPr>
            <p:nvPr/>
          </p:nvSpPr>
          <p:spPr bwMode="auto">
            <a:xfrm>
              <a:off x="3261363" y="4071591"/>
              <a:ext cx="1528192" cy="1541459"/>
            </a:xfrm>
            <a:custGeom>
              <a:avLst/>
              <a:gdLst>
                <a:gd name="T0" fmla="*/ 1729 w 1729"/>
                <a:gd name="T1" fmla="*/ 1512 h 1743"/>
                <a:gd name="T2" fmla="*/ 1700 w 1729"/>
                <a:gd name="T3" fmla="*/ 1570 h 1743"/>
                <a:gd name="T4" fmla="*/ 1657 w 1729"/>
                <a:gd name="T5" fmla="*/ 1628 h 1743"/>
                <a:gd name="T6" fmla="*/ 1585 w 1729"/>
                <a:gd name="T7" fmla="*/ 1671 h 1743"/>
                <a:gd name="T8" fmla="*/ 1513 w 1729"/>
                <a:gd name="T9" fmla="*/ 1700 h 1743"/>
                <a:gd name="T10" fmla="*/ 1426 w 1729"/>
                <a:gd name="T11" fmla="*/ 1729 h 1743"/>
                <a:gd name="T12" fmla="*/ 1325 w 1729"/>
                <a:gd name="T13" fmla="*/ 1743 h 1743"/>
                <a:gd name="T14" fmla="*/ 1224 w 1729"/>
                <a:gd name="T15" fmla="*/ 1729 h 1743"/>
                <a:gd name="T16" fmla="*/ 1051 w 1729"/>
                <a:gd name="T17" fmla="*/ 1642 h 1743"/>
                <a:gd name="T18" fmla="*/ 979 w 1729"/>
                <a:gd name="T19" fmla="*/ 1584 h 1743"/>
                <a:gd name="T20" fmla="*/ 922 w 1729"/>
                <a:gd name="T21" fmla="*/ 1512 h 1743"/>
                <a:gd name="T22" fmla="*/ 864 w 1729"/>
                <a:gd name="T23" fmla="*/ 1412 h 1743"/>
                <a:gd name="T24" fmla="*/ 835 w 1729"/>
                <a:gd name="T25" fmla="*/ 1340 h 1743"/>
                <a:gd name="T26" fmla="*/ 821 w 1729"/>
                <a:gd name="T27" fmla="*/ 1282 h 1743"/>
                <a:gd name="T28" fmla="*/ 821 w 1729"/>
                <a:gd name="T29" fmla="*/ 1196 h 1743"/>
                <a:gd name="T30" fmla="*/ 835 w 1729"/>
                <a:gd name="T31" fmla="*/ 1138 h 1743"/>
                <a:gd name="T32" fmla="*/ 605 w 1729"/>
                <a:gd name="T33" fmla="*/ 1138 h 1743"/>
                <a:gd name="T34" fmla="*/ 490 w 1729"/>
                <a:gd name="T35" fmla="*/ 1109 h 1743"/>
                <a:gd name="T36" fmla="*/ 389 w 1729"/>
                <a:gd name="T37" fmla="*/ 1052 h 1743"/>
                <a:gd name="T38" fmla="*/ 288 w 1729"/>
                <a:gd name="T39" fmla="*/ 965 h 1743"/>
                <a:gd name="T40" fmla="*/ 201 w 1729"/>
                <a:gd name="T41" fmla="*/ 879 h 1743"/>
                <a:gd name="T42" fmla="*/ 129 w 1729"/>
                <a:gd name="T43" fmla="*/ 778 h 1743"/>
                <a:gd name="T44" fmla="*/ 72 w 1729"/>
                <a:gd name="T45" fmla="*/ 648 h 1743"/>
                <a:gd name="T46" fmla="*/ 14 w 1729"/>
                <a:gd name="T47" fmla="*/ 475 h 1743"/>
                <a:gd name="T48" fmla="*/ 0 w 1729"/>
                <a:gd name="T49" fmla="*/ 303 h 1743"/>
                <a:gd name="T50" fmla="*/ 43 w 1729"/>
                <a:gd name="T51" fmla="*/ 144 h 1743"/>
                <a:gd name="T52" fmla="*/ 115 w 1729"/>
                <a:gd name="T53" fmla="*/ 0 h 1743"/>
                <a:gd name="T54" fmla="*/ 101 w 1729"/>
                <a:gd name="T55" fmla="*/ 86 h 1743"/>
                <a:gd name="T56" fmla="*/ 144 w 1729"/>
                <a:gd name="T57" fmla="*/ 231 h 1743"/>
                <a:gd name="T58" fmla="*/ 216 w 1729"/>
                <a:gd name="T59" fmla="*/ 389 h 1743"/>
                <a:gd name="T60" fmla="*/ 331 w 1729"/>
                <a:gd name="T61" fmla="*/ 547 h 1743"/>
                <a:gd name="T62" fmla="*/ 475 w 1729"/>
                <a:gd name="T63" fmla="*/ 677 h 1743"/>
                <a:gd name="T64" fmla="*/ 662 w 1729"/>
                <a:gd name="T65" fmla="*/ 778 h 1743"/>
                <a:gd name="T66" fmla="*/ 879 w 1729"/>
                <a:gd name="T67" fmla="*/ 821 h 1743"/>
                <a:gd name="T68" fmla="*/ 1138 w 1729"/>
                <a:gd name="T69" fmla="*/ 792 h 1743"/>
                <a:gd name="T70" fmla="*/ 1037 w 1729"/>
                <a:gd name="T71" fmla="*/ 879 h 1743"/>
                <a:gd name="T72" fmla="*/ 994 w 1729"/>
                <a:gd name="T73" fmla="*/ 1008 h 1743"/>
                <a:gd name="T74" fmla="*/ 1008 w 1729"/>
                <a:gd name="T75" fmla="*/ 1167 h 1743"/>
                <a:gd name="T76" fmla="*/ 1066 w 1729"/>
                <a:gd name="T77" fmla="*/ 1340 h 1743"/>
                <a:gd name="T78" fmla="*/ 1167 w 1729"/>
                <a:gd name="T79" fmla="*/ 1469 h 1743"/>
                <a:gd name="T80" fmla="*/ 1325 w 1729"/>
                <a:gd name="T81" fmla="*/ 1570 h 1743"/>
                <a:gd name="T82" fmla="*/ 1513 w 1729"/>
                <a:gd name="T83" fmla="*/ 1584 h 1743"/>
                <a:gd name="T84" fmla="*/ 1729 w 1729"/>
                <a:gd name="T85" fmla="*/ 1512 h 1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29" h="1743">
                  <a:moveTo>
                    <a:pt x="1729" y="1512"/>
                  </a:moveTo>
                  <a:lnTo>
                    <a:pt x="1700" y="1570"/>
                  </a:lnTo>
                  <a:lnTo>
                    <a:pt x="1657" y="1628"/>
                  </a:lnTo>
                  <a:lnTo>
                    <a:pt x="1585" y="1671"/>
                  </a:lnTo>
                  <a:lnTo>
                    <a:pt x="1513" y="1700"/>
                  </a:lnTo>
                  <a:lnTo>
                    <a:pt x="1426" y="1729"/>
                  </a:lnTo>
                  <a:lnTo>
                    <a:pt x="1325" y="1743"/>
                  </a:lnTo>
                  <a:lnTo>
                    <a:pt x="1224" y="1729"/>
                  </a:lnTo>
                  <a:lnTo>
                    <a:pt x="1051" y="1642"/>
                  </a:lnTo>
                  <a:lnTo>
                    <a:pt x="979" y="1584"/>
                  </a:lnTo>
                  <a:lnTo>
                    <a:pt x="922" y="1512"/>
                  </a:lnTo>
                  <a:lnTo>
                    <a:pt x="864" y="1412"/>
                  </a:lnTo>
                  <a:lnTo>
                    <a:pt x="835" y="1340"/>
                  </a:lnTo>
                  <a:lnTo>
                    <a:pt x="821" y="1282"/>
                  </a:lnTo>
                  <a:lnTo>
                    <a:pt x="821" y="1196"/>
                  </a:lnTo>
                  <a:lnTo>
                    <a:pt x="835" y="1138"/>
                  </a:lnTo>
                  <a:lnTo>
                    <a:pt x="605" y="1138"/>
                  </a:lnTo>
                  <a:lnTo>
                    <a:pt x="490" y="1109"/>
                  </a:lnTo>
                  <a:lnTo>
                    <a:pt x="389" y="1052"/>
                  </a:lnTo>
                  <a:lnTo>
                    <a:pt x="288" y="965"/>
                  </a:lnTo>
                  <a:lnTo>
                    <a:pt x="201" y="879"/>
                  </a:lnTo>
                  <a:lnTo>
                    <a:pt x="129" y="778"/>
                  </a:lnTo>
                  <a:lnTo>
                    <a:pt x="72" y="648"/>
                  </a:lnTo>
                  <a:lnTo>
                    <a:pt x="14" y="475"/>
                  </a:lnTo>
                  <a:lnTo>
                    <a:pt x="0" y="303"/>
                  </a:lnTo>
                  <a:lnTo>
                    <a:pt x="43" y="144"/>
                  </a:lnTo>
                  <a:lnTo>
                    <a:pt x="115" y="0"/>
                  </a:lnTo>
                  <a:lnTo>
                    <a:pt x="101" y="86"/>
                  </a:lnTo>
                  <a:lnTo>
                    <a:pt x="144" y="231"/>
                  </a:lnTo>
                  <a:lnTo>
                    <a:pt x="216" y="389"/>
                  </a:lnTo>
                  <a:lnTo>
                    <a:pt x="331" y="547"/>
                  </a:lnTo>
                  <a:lnTo>
                    <a:pt x="475" y="677"/>
                  </a:lnTo>
                  <a:lnTo>
                    <a:pt x="662" y="778"/>
                  </a:lnTo>
                  <a:lnTo>
                    <a:pt x="879" y="821"/>
                  </a:lnTo>
                  <a:lnTo>
                    <a:pt x="1138" y="792"/>
                  </a:lnTo>
                  <a:lnTo>
                    <a:pt x="1037" y="879"/>
                  </a:lnTo>
                  <a:lnTo>
                    <a:pt x="994" y="1008"/>
                  </a:lnTo>
                  <a:lnTo>
                    <a:pt x="1008" y="1167"/>
                  </a:lnTo>
                  <a:lnTo>
                    <a:pt x="1066" y="1340"/>
                  </a:lnTo>
                  <a:lnTo>
                    <a:pt x="1167" y="1469"/>
                  </a:lnTo>
                  <a:lnTo>
                    <a:pt x="1325" y="1570"/>
                  </a:lnTo>
                  <a:lnTo>
                    <a:pt x="1513" y="1584"/>
                  </a:lnTo>
                  <a:lnTo>
                    <a:pt x="1729" y="151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5" name="Freeform 11"/>
            <p:cNvSpPr>
              <a:spLocks/>
            </p:cNvSpPr>
            <p:nvPr/>
          </p:nvSpPr>
          <p:spPr bwMode="auto">
            <a:xfrm>
              <a:off x="2685637" y="4517314"/>
              <a:ext cx="830425" cy="904712"/>
            </a:xfrm>
            <a:custGeom>
              <a:avLst/>
              <a:gdLst>
                <a:gd name="T0" fmla="*/ 937 w 937"/>
                <a:gd name="T1" fmla="*/ 836 h 1023"/>
                <a:gd name="T2" fmla="*/ 894 w 937"/>
                <a:gd name="T3" fmla="*/ 893 h 1023"/>
                <a:gd name="T4" fmla="*/ 836 w 937"/>
                <a:gd name="T5" fmla="*/ 936 h 1023"/>
                <a:gd name="T6" fmla="*/ 764 w 937"/>
                <a:gd name="T7" fmla="*/ 965 h 1023"/>
                <a:gd name="T8" fmla="*/ 692 w 937"/>
                <a:gd name="T9" fmla="*/ 1008 h 1023"/>
                <a:gd name="T10" fmla="*/ 620 w 937"/>
                <a:gd name="T11" fmla="*/ 1023 h 1023"/>
                <a:gd name="T12" fmla="*/ 533 w 937"/>
                <a:gd name="T13" fmla="*/ 1023 h 1023"/>
                <a:gd name="T14" fmla="*/ 461 w 937"/>
                <a:gd name="T15" fmla="*/ 1008 h 1023"/>
                <a:gd name="T16" fmla="*/ 375 w 937"/>
                <a:gd name="T17" fmla="*/ 965 h 1023"/>
                <a:gd name="T18" fmla="*/ 260 w 937"/>
                <a:gd name="T19" fmla="*/ 893 h 1023"/>
                <a:gd name="T20" fmla="*/ 173 w 937"/>
                <a:gd name="T21" fmla="*/ 792 h 1023"/>
                <a:gd name="T22" fmla="*/ 87 w 937"/>
                <a:gd name="T23" fmla="*/ 677 h 1023"/>
                <a:gd name="T24" fmla="*/ 44 w 937"/>
                <a:gd name="T25" fmla="*/ 562 h 1023"/>
                <a:gd name="T26" fmla="*/ 15 w 937"/>
                <a:gd name="T27" fmla="*/ 447 h 1023"/>
                <a:gd name="T28" fmla="*/ 0 w 937"/>
                <a:gd name="T29" fmla="*/ 346 h 1023"/>
                <a:gd name="T30" fmla="*/ 15 w 937"/>
                <a:gd name="T31" fmla="*/ 245 h 1023"/>
                <a:gd name="T32" fmla="*/ 29 w 937"/>
                <a:gd name="T33" fmla="*/ 173 h 1023"/>
                <a:gd name="T34" fmla="*/ 72 w 937"/>
                <a:gd name="T35" fmla="*/ 130 h 1023"/>
                <a:gd name="T36" fmla="*/ 87 w 937"/>
                <a:gd name="T37" fmla="*/ 87 h 1023"/>
                <a:gd name="T38" fmla="*/ 173 w 937"/>
                <a:gd name="T39" fmla="*/ 0 h 1023"/>
                <a:gd name="T40" fmla="*/ 159 w 937"/>
                <a:gd name="T41" fmla="*/ 115 h 1023"/>
                <a:gd name="T42" fmla="*/ 188 w 937"/>
                <a:gd name="T43" fmla="*/ 259 h 1023"/>
                <a:gd name="T44" fmla="*/ 245 w 937"/>
                <a:gd name="T45" fmla="*/ 432 h 1023"/>
                <a:gd name="T46" fmla="*/ 346 w 937"/>
                <a:gd name="T47" fmla="*/ 591 h 1023"/>
                <a:gd name="T48" fmla="*/ 461 w 937"/>
                <a:gd name="T49" fmla="*/ 735 h 1023"/>
                <a:gd name="T50" fmla="*/ 606 w 937"/>
                <a:gd name="T51" fmla="*/ 836 h 1023"/>
                <a:gd name="T52" fmla="*/ 764 w 937"/>
                <a:gd name="T53" fmla="*/ 879 h 1023"/>
                <a:gd name="T54" fmla="*/ 937 w 937"/>
                <a:gd name="T55" fmla="*/ 836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37" h="1023">
                  <a:moveTo>
                    <a:pt x="937" y="836"/>
                  </a:moveTo>
                  <a:lnTo>
                    <a:pt x="894" y="893"/>
                  </a:lnTo>
                  <a:lnTo>
                    <a:pt x="836" y="936"/>
                  </a:lnTo>
                  <a:lnTo>
                    <a:pt x="764" y="965"/>
                  </a:lnTo>
                  <a:lnTo>
                    <a:pt x="692" y="1008"/>
                  </a:lnTo>
                  <a:lnTo>
                    <a:pt x="620" y="1023"/>
                  </a:lnTo>
                  <a:lnTo>
                    <a:pt x="533" y="1023"/>
                  </a:lnTo>
                  <a:lnTo>
                    <a:pt x="461" y="1008"/>
                  </a:lnTo>
                  <a:lnTo>
                    <a:pt x="375" y="965"/>
                  </a:lnTo>
                  <a:lnTo>
                    <a:pt x="260" y="893"/>
                  </a:lnTo>
                  <a:lnTo>
                    <a:pt x="173" y="792"/>
                  </a:lnTo>
                  <a:lnTo>
                    <a:pt x="87" y="677"/>
                  </a:lnTo>
                  <a:lnTo>
                    <a:pt x="44" y="562"/>
                  </a:lnTo>
                  <a:lnTo>
                    <a:pt x="15" y="447"/>
                  </a:lnTo>
                  <a:lnTo>
                    <a:pt x="0" y="346"/>
                  </a:lnTo>
                  <a:lnTo>
                    <a:pt x="15" y="245"/>
                  </a:lnTo>
                  <a:lnTo>
                    <a:pt x="29" y="173"/>
                  </a:lnTo>
                  <a:lnTo>
                    <a:pt x="72" y="130"/>
                  </a:lnTo>
                  <a:lnTo>
                    <a:pt x="87" y="87"/>
                  </a:lnTo>
                  <a:lnTo>
                    <a:pt x="173" y="0"/>
                  </a:lnTo>
                  <a:lnTo>
                    <a:pt x="159" y="115"/>
                  </a:lnTo>
                  <a:lnTo>
                    <a:pt x="188" y="259"/>
                  </a:lnTo>
                  <a:lnTo>
                    <a:pt x="245" y="432"/>
                  </a:lnTo>
                  <a:lnTo>
                    <a:pt x="346" y="591"/>
                  </a:lnTo>
                  <a:lnTo>
                    <a:pt x="461" y="735"/>
                  </a:lnTo>
                  <a:lnTo>
                    <a:pt x="606" y="836"/>
                  </a:lnTo>
                  <a:lnTo>
                    <a:pt x="764" y="879"/>
                  </a:lnTo>
                  <a:lnTo>
                    <a:pt x="937" y="83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6" name="Freeform 12"/>
            <p:cNvSpPr>
              <a:spLocks/>
            </p:cNvSpPr>
            <p:nvPr/>
          </p:nvSpPr>
          <p:spPr bwMode="auto">
            <a:xfrm>
              <a:off x="2484000" y="3318108"/>
              <a:ext cx="777362" cy="1058592"/>
            </a:xfrm>
            <a:custGeom>
              <a:avLst/>
              <a:gdLst>
                <a:gd name="T0" fmla="*/ 879 w 879"/>
                <a:gd name="T1" fmla="*/ 850 h 1196"/>
                <a:gd name="T2" fmla="*/ 850 w 879"/>
                <a:gd name="T3" fmla="*/ 908 h 1196"/>
                <a:gd name="T4" fmla="*/ 807 w 879"/>
                <a:gd name="T5" fmla="*/ 965 h 1196"/>
                <a:gd name="T6" fmla="*/ 792 w 879"/>
                <a:gd name="T7" fmla="*/ 1023 h 1196"/>
                <a:gd name="T8" fmla="*/ 792 w 879"/>
                <a:gd name="T9" fmla="*/ 1081 h 1196"/>
                <a:gd name="T10" fmla="*/ 576 w 879"/>
                <a:gd name="T11" fmla="*/ 1153 h 1196"/>
                <a:gd name="T12" fmla="*/ 490 w 879"/>
                <a:gd name="T13" fmla="*/ 1196 h 1196"/>
                <a:gd name="T14" fmla="*/ 389 w 879"/>
                <a:gd name="T15" fmla="*/ 1167 h 1196"/>
                <a:gd name="T16" fmla="*/ 302 w 879"/>
                <a:gd name="T17" fmla="*/ 1124 h 1196"/>
                <a:gd name="T18" fmla="*/ 216 w 879"/>
                <a:gd name="T19" fmla="*/ 1066 h 1196"/>
                <a:gd name="T20" fmla="*/ 144 w 879"/>
                <a:gd name="T21" fmla="*/ 1008 h 1196"/>
                <a:gd name="T22" fmla="*/ 86 w 879"/>
                <a:gd name="T23" fmla="*/ 936 h 1196"/>
                <a:gd name="T24" fmla="*/ 29 w 879"/>
                <a:gd name="T25" fmla="*/ 850 h 1196"/>
                <a:gd name="T26" fmla="*/ 14 w 879"/>
                <a:gd name="T27" fmla="*/ 778 h 1196"/>
                <a:gd name="T28" fmla="*/ 0 w 879"/>
                <a:gd name="T29" fmla="*/ 692 h 1196"/>
                <a:gd name="T30" fmla="*/ 0 w 879"/>
                <a:gd name="T31" fmla="*/ 605 h 1196"/>
                <a:gd name="T32" fmla="*/ 14 w 879"/>
                <a:gd name="T33" fmla="*/ 519 h 1196"/>
                <a:gd name="T34" fmla="*/ 58 w 879"/>
                <a:gd name="T35" fmla="*/ 404 h 1196"/>
                <a:gd name="T36" fmla="*/ 115 w 879"/>
                <a:gd name="T37" fmla="*/ 303 h 1196"/>
                <a:gd name="T38" fmla="*/ 187 w 879"/>
                <a:gd name="T39" fmla="*/ 202 h 1196"/>
                <a:gd name="T40" fmla="*/ 288 w 879"/>
                <a:gd name="T41" fmla="*/ 115 h 1196"/>
                <a:gd name="T42" fmla="*/ 403 w 879"/>
                <a:gd name="T43" fmla="*/ 43 h 1196"/>
                <a:gd name="T44" fmla="*/ 519 w 879"/>
                <a:gd name="T45" fmla="*/ 0 h 1196"/>
                <a:gd name="T46" fmla="*/ 432 w 879"/>
                <a:gd name="T47" fmla="*/ 101 h 1196"/>
                <a:gd name="T48" fmla="*/ 374 w 879"/>
                <a:gd name="T49" fmla="*/ 216 h 1196"/>
                <a:gd name="T50" fmla="*/ 360 w 879"/>
                <a:gd name="T51" fmla="*/ 346 h 1196"/>
                <a:gd name="T52" fmla="*/ 389 w 879"/>
                <a:gd name="T53" fmla="*/ 490 h 1196"/>
                <a:gd name="T54" fmla="*/ 447 w 879"/>
                <a:gd name="T55" fmla="*/ 620 h 1196"/>
                <a:gd name="T56" fmla="*/ 562 w 879"/>
                <a:gd name="T57" fmla="*/ 720 h 1196"/>
                <a:gd name="T58" fmla="*/ 691 w 879"/>
                <a:gd name="T59" fmla="*/ 807 h 1196"/>
                <a:gd name="T60" fmla="*/ 879 w 879"/>
                <a:gd name="T61" fmla="*/ 850 h 1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79" h="1196">
                  <a:moveTo>
                    <a:pt x="879" y="850"/>
                  </a:moveTo>
                  <a:lnTo>
                    <a:pt x="850" y="908"/>
                  </a:lnTo>
                  <a:lnTo>
                    <a:pt x="807" y="965"/>
                  </a:lnTo>
                  <a:lnTo>
                    <a:pt x="792" y="1023"/>
                  </a:lnTo>
                  <a:lnTo>
                    <a:pt x="792" y="1081"/>
                  </a:lnTo>
                  <a:lnTo>
                    <a:pt x="576" y="1153"/>
                  </a:lnTo>
                  <a:lnTo>
                    <a:pt x="490" y="1196"/>
                  </a:lnTo>
                  <a:lnTo>
                    <a:pt x="389" y="1167"/>
                  </a:lnTo>
                  <a:lnTo>
                    <a:pt x="302" y="1124"/>
                  </a:lnTo>
                  <a:lnTo>
                    <a:pt x="216" y="1066"/>
                  </a:lnTo>
                  <a:lnTo>
                    <a:pt x="144" y="1008"/>
                  </a:lnTo>
                  <a:lnTo>
                    <a:pt x="86" y="936"/>
                  </a:lnTo>
                  <a:lnTo>
                    <a:pt x="29" y="850"/>
                  </a:lnTo>
                  <a:lnTo>
                    <a:pt x="14" y="778"/>
                  </a:lnTo>
                  <a:lnTo>
                    <a:pt x="0" y="692"/>
                  </a:lnTo>
                  <a:lnTo>
                    <a:pt x="0" y="605"/>
                  </a:lnTo>
                  <a:lnTo>
                    <a:pt x="14" y="519"/>
                  </a:lnTo>
                  <a:lnTo>
                    <a:pt x="58" y="404"/>
                  </a:lnTo>
                  <a:lnTo>
                    <a:pt x="115" y="303"/>
                  </a:lnTo>
                  <a:lnTo>
                    <a:pt x="187" y="202"/>
                  </a:lnTo>
                  <a:lnTo>
                    <a:pt x="288" y="115"/>
                  </a:lnTo>
                  <a:lnTo>
                    <a:pt x="403" y="43"/>
                  </a:lnTo>
                  <a:lnTo>
                    <a:pt x="519" y="0"/>
                  </a:lnTo>
                  <a:lnTo>
                    <a:pt x="432" y="101"/>
                  </a:lnTo>
                  <a:lnTo>
                    <a:pt x="374" y="216"/>
                  </a:lnTo>
                  <a:lnTo>
                    <a:pt x="360" y="346"/>
                  </a:lnTo>
                  <a:lnTo>
                    <a:pt x="389" y="490"/>
                  </a:lnTo>
                  <a:lnTo>
                    <a:pt x="447" y="620"/>
                  </a:lnTo>
                  <a:lnTo>
                    <a:pt x="562" y="720"/>
                  </a:lnTo>
                  <a:lnTo>
                    <a:pt x="691" y="807"/>
                  </a:lnTo>
                  <a:lnTo>
                    <a:pt x="879" y="8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7" name="Freeform 13"/>
            <p:cNvSpPr>
              <a:spLocks/>
            </p:cNvSpPr>
            <p:nvPr/>
          </p:nvSpPr>
          <p:spPr bwMode="auto">
            <a:xfrm>
              <a:off x="4853230" y="5217735"/>
              <a:ext cx="1514927" cy="559807"/>
            </a:xfrm>
            <a:custGeom>
              <a:avLst/>
              <a:gdLst>
                <a:gd name="T0" fmla="*/ 1714 w 1714"/>
                <a:gd name="T1" fmla="*/ 216 h 634"/>
                <a:gd name="T2" fmla="*/ 1657 w 1714"/>
                <a:gd name="T3" fmla="*/ 303 h 634"/>
                <a:gd name="T4" fmla="*/ 1585 w 1714"/>
                <a:gd name="T5" fmla="*/ 389 h 634"/>
                <a:gd name="T6" fmla="*/ 1484 w 1714"/>
                <a:gd name="T7" fmla="*/ 461 h 634"/>
                <a:gd name="T8" fmla="*/ 1383 w 1714"/>
                <a:gd name="T9" fmla="*/ 519 h 634"/>
                <a:gd name="T10" fmla="*/ 1253 w 1714"/>
                <a:gd name="T11" fmla="*/ 548 h 634"/>
                <a:gd name="T12" fmla="*/ 1138 w 1714"/>
                <a:gd name="T13" fmla="*/ 533 h 634"/>
                <a:gd name="T14" fmla="*/ 1023 w 1714"/>
                <a:gd name="T15" fmla="*/ 490 h 634"/>
                <a:gd name="T16" fmla="*/ 907 w 1714"/>
                <a:gd name="T17" fmla="*/ 375 h 634"/>
                <a:gd name="T18" fmla="*/ 835 w 1714"/>
                <a:gd name="T19" fmla="*/ 433 h 634"/>
                <a:gd name="T20" fmla="*/ 778 w 1714"/>
                <a:gd name="T21" fmla="*/ 490 h 634"/>
                <a:gd name="T22" fmla="*/ 720 w 1714"/>
                <a:gd name="T23" fmla="*/ 533 h 634"/>
                <a:gd name="T24" fmla="*/ 648 w 1714"/>
                <a:gd name="T25" fmla="*/ 577 h 634"/>
                <a:gd name="T26" fmla="*/ 590 w 1714"/>
                <a:gd name="T27" fmla="*/ 605 h 634"/>
                <a:gd name="T28" fmla="*/ 518 w 1714"/>
                <a:gd name="T29" fmla="*/ 620 h 634"/>
                <a:gd name="T30" fmla="*/ 432 w 1714"/>
                <a:gd name="T31" fmla="*/ 634 h 634"/>
                <a:gd name="T32" fmla="*/ 360 w 1714"/>
                <a:gd name="T33" fmla="*/ 620 h 634"/>
                <a:gd name="T34" fmla="*/ 245 w 1714"/>
                <a:gd name="T35" fmla="*/ 591 h 634"/>
                <a:gd name="T36" fmla="*/ 129 w 1714"/>
                <a:gd name="T37" fmla="*/ 533 h 634"/>
                <a:gd name="T38" fmla="*/ 86 w 1714"/>
                <a:gd name="T39" fmla="*/ 490 h 634"/>
                <a:gd name="T40" fmla="*/ 43 w 1714"/>
                <a:gd name="T41" fmla="*/ 433 h 634"/>
                <a:gd name="T42" fmla="*/ 14 w 1714"/>
                <a:gd name="T43" fmla="*/ 375 h 634"/>
                <a:gd name="T44" fmla="*/ 0 w 1714"/>
                <a:gd name="T45" fmla="*/ 288 h 634"/>
                <a:gd name="T46" fmla="*/ 29 w 1714"/>
                <a:gd name="T47" fmla="*/ 245 h 634"/>
                <a:gd name="T48" fmla="*/ 72 w 1714"/>
                <a:gd name="T49" fmla="*/ 173 h 634"/>
                <a:gd name="T50" fmla="*/ 86 w 1714"/>
                <a:gd name="T51" fmla="*/ 101 h 634"/>
                <a:gd name="T52" fmla="*/ 86 w 1714"/>
                <a:gd name="T53" fmla="*/ 0 h 634"/>
                <a:gd name="T54" fmla="*/ 144 w 1714"/>
                <a:gd name="T55" fmla="*/ 72 h 634"/>
                <a:gd name="T56" fmla="*/ 230 w 1714"/>
                <a:gd name="T57" fmla="*/ 159 h 634"/>
                <a:gd name="T58" fmla="*/ 331 w 1714"/>
                <a:gd name="T59" fmla="*/ 231 h 634"/>
                <a:gd name="T60" fmla="*/ 475 w 1714"/>
                <a:gd name="T61" fmla="*/ 288 h 634"/>
                <a:gd name="T62" fmla="*/ 605 w 1714"/>
                <a:gd name="T63" fmla="*/ 317 h 634"/>
                <a:gd name="T64" fmla="*/ 749 w 1714"/>
                <a:gd name="T65" fmla="*/ 288 h 634"/>
                <a:gd name="T66" fmla="*/ 879 w 1714"/>
                <a:gd name="T67" fmla="*/ 216 h 634"/>
                <a:gd name="T68" fmla="*/ 994 w 1714"/>
                <a:gd name="T69" fmla="*/ 58 h 634"/>
                <a:gd name="T70" fmla="*/ 1023 w 1714"/>
                <a:gd name="T71" fmla="*/ 159 h 634"/>
                <a:gd name="T72" fmla="*/ 1080 w 1714"/>
                <a:gd name="T73" fmla="*/ 245 h 634"/>
                <a:gd name="T74" fmla="*/ 1152 w 1714"/>
                <a:gd name="T75" fmla="*/ 332 h 634"/>
                <a:gd name="T76" fmla="*/ 1239 w 1714"/>
                <a:gd name="T77" fmla="*/ 375 h 634"/>
                <a:gd name="T78" fmla="*/ 1340 w 1714"/>
                <a:gd name="T79" fmla="*/ 404 h 634"/>
                <a:gd name="T80" fmla="*/ 1455 w 1714"/>
                <a:gd name="T81" fmla="*/ 389 h 634"/>
                <a:gd name="T82" fmla="*/ 1585 w 1714"/>
                <a:gd name="T83" fmla="*/ 332 h 634"/>
                <a:gd name="T84" fmla="*/ 1714 w 1714"/>
                <a:gd name="T85" fmla="*/ 21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14" h="634">
                  <a:moveTo>
                    <a:pt x="1714" y="216"/>
                  </a:moveTo>
                  <a:lnTo>
                    <a:pt x="1657" y="303"/>
                  </a:lnTo>
                  <a:lnTo>
                    <a:pt x="1585" y="389"/>
                  </a:lnTo>
                  <a:lnTo>
                    <a:pt x="1484" y="461"/>
                  </a:lnTo>
                  <a:lnTo>
                    <a:pt x="1383" y="519"/>
                  </a:lnTo>
                  <a:lnTo>
                    <a:pt x="1253" y="548"/>
                  </a:lnTo>
                  <a:lnTo>
                    <a:pt x="1138" y="533"/>
                  </a:lnTo>
                  <a:lnTo>
                    <a:pt x="1023" y="490"/>
                  </a:lnTo>
                  <a:lnTo>
                    <a:pt x="907" y="375"/>
                  </a:lnTo>
                  <a:lnTo>
                    <a:pt x="835" y="433"/>
                  </a:lnTo>
                  <a:lnTo>
                    <a:pt x="778" y="490"/>
                  </a:lnTo>
                  <a:lnTo>
                    <a:pt x="720" y="533"/>
                  </a:lnTo>
                  <a:lnTo>
                    <a:pt x="648" y="577"/>
                  </a:lnTo>
                  <a:lnTo>
                    <a:pt x="590" y="605"/>
                  </a:lnTo>
                  <a:lnTo>
                    <a:pt x="518" y="620"/>
                  </a:lnTo>
                  <a:lnTo>
                    <a:pt x="432" y="634"/>
                  </a:lnTo>
                  <a:lnTo>
                    <a:pt x="360" y="620"/>
                  </a:lnTo>
                  <a:lnTo>
                    <a:pt x="245" y="591"/>
                  </a:lnTo>
                  <a:lnTo>
                    <a:pt x="129" y="533"/>
                  </a:lnTo>
                  <a:lnTo>
                    <a:pt x="86" y="490"/>
                  </a:lnTo>
                  <a:lnTo>
                    <a:pt x="43" y="433"/>
                  </a:lnTo>
                  <a:lnTo>
                    <a:pt x="14" y="375"/>
                  </a:lnTo>
                  <a:lnTo>
                    <a:pt x="0" y="288"/>
                  </a:lnTo>
                  <a:lnTo>
                    <a:pt x="29" y="245"/>
                  </a:lnTo>
                  <a:lnTo>
                    <a:pt x="72" y="173"/>
                  </a:lnTo>
                  <a:lnTo>
                    <a:pt x="86" y="101"/>
                  </a:lnTo>
                  <a:lnTo>
                    <a:pt x="86" y="0"/>
                  </a:lnTo>
                  <a:lnTo>
                    <a:pt x="144" y="72"/>
                  </a:lnTo>
                  <a:lnTo>
                    <a:pt x="230" y="159"/>
                  </a:lnTo>
                  <a:lnTo>
                    <a:pt x="331" y="231"/>
                  </a:lnTo>
                  <a:lnTo>
                    <a:pt x="475" y="288"/>
                  </a:lnTo>
                  <a:lnTo>
                    <a:pt x="605" y="317"/>
                  </a:lnTo>
                  <a:lnTo>
                    <a:pt x="749" y="288"/>
                  </a:lnTo>
                  <a:lnTo>
                    <a:pt x="879" y="216"/>
                  </a:lnTo>
                  <a:lnTo>
                    <a:pt x="994" y="58"/>
                  </a:lnTo>
                  <a:lnTo>
                    <a:pt x="1023" y="159"/>
                  </a:lnTo>
                  <a:lnTo>
                    <a:pt x="1080" y="245"/>
                  </a:lnTo>
                  <a:lnTo>
                    <a:pt x="1152" y="332"/>
                  </a:lnTo>
                  <a:lnTo>
                    <a:pt x="1239" y="375"/>
                  </a:lnTo>
                  <a:lnTo>
                    <a:pt x="1340" y="404"/>
                  </a:lnTo>
                  <a:lnTo>
                    <a:pt x="1455" y="389"/>
                  </a:lnTo>
                  <a:lnTo>
                    <a:pt x="1585" y="332"/>
                  </a:lnTo>
                  <a:lnTo>
                    <a:pt x="1714" y="21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8" name="Freeform 14"/>
            <p:cNvSpPr>
              <a:spLocks/>
            </p:cNvSpPr>
            <p:nvPr/>
          </p:nvSpPr>
          <p:spPr bwMode="auto">
            <a:xfrm>
              <a:off x="4203217" y="3880567"/>
              <a:ext cx="1782891" cy="978999"/>
            </a:xfrm>
            <a:custGeom>
              <a:avLst/>
              <a:gdLst>
                <a:gd name="T0" fmla="*/ 2003 w 2017"/>
                <a:gd name="T1" fmla="*/ 619 h 1109"/>
                <a:gd name="T2" fmla="*/ 1988 w 2017"/>
                <a:gd name="T3" fmla="*/ 691 h 1109"/>
                <a:gd name="T4" fmla="*/ 1931 w 2017"/>
                <a:gd name="T5" fmla="*/ 835 h 1109"/>
                <a:gd name="T6" fmla="*/ 1887 w 2017"/>
                <a:gd name="T7" fmla="*/ 907 h 1109"/>
                <a:gd name="T8" fmla="*/ 1758 w 2017"/>
                <a:gd name="T9" fmla="*/ 1037 h 1109"/>
                <a:gd name="T10" fmla="*/ 1614 w 2017"/>
                <a:gd name="T11" fmla="*/ 1095 h 1109"/>
                <a:gd name="T12" fmla="*/ 1484 w 2017"/>
                <a:gd name="T13" fmla="*/ 1109 h 1109"/>
                <a:gd name="T14" fmla="*/ 1340 w 2017"/>
                <a:gd name="T15" fmla="*/ 1080 h 1109"/>
                <a:gd name="T16" fmla="*/ 1210 w 2017"/>
                <a:gd name="T17" fmla="*/ 1023 h 1109"/>
                <a:gd name="T18" fmla="*/ 1109 w 2017"/>
                <a:gd name="T19" fmla="*/ 951 h 1109"/>
                <a:gd name="T20" fmla="*/ 1023 w 2017"/>
                <a:gd name="T21" fmla="*/ 879 h 1109"/>
                <a:gd name="T22" fmla="*/ 980 w 2017"/>
                <a:gd name="T23" fmla="*/ 821 h 1109"/>
                <a:gd name="T24" fmla="*/ 879 w 2017"/>
                <a:gd name="T25" fmla="*/ 893 h 1109"/>
                <a:gd name="T26" fmla="*/ 792 w 2017"/>
                <a:gd name="T27" fmla="*/ 936 h 1109"/>
                <a:gd name="T28" fmla="*/ 706 w 2017"/>
                <a:gd name="T29" fmla="*/ 951 h 1109"/>
                <a:gd name="T30" fmla="*/ 605 w 2017"/>
                <a:gd name="T31" fmla="*/ 965 h 1109"/>
                <a:gd name="T32" fmla="*/ 432 w 2017"/>
                <a:gd name="T33" fmla="*/ 936 h 1109"/>
                <a:gd name="T34" fmla="*/ 360 w 2017"/>
                <a:gd name="T35" fmla="*/ 922 h 1109"/>
                <a:gd name="T36" fmla="*/ 302 w 2017"/>
                <a:gd name="T37" fmla="*/ 893 h 1109"/>
                <a:gd name="T38" fmla="*/ 173 w 2017"/>
                <a:gd name="T39" fmla="*/ 763 h 1109"/>
                <a:gd name="T40" fmla="*/ 101 w 2017"/>
                <a:gd name="T41" fmla="*/ 677 h 1109"/>
                <a:gd name="T42" fmla="*/ 43 w 2017"/>
                <a:gd name="T43" fmla="*/ 562 h 1109"/>
                <a:gd name="T44" fmla="*/ 0 w 2017"/>
                <a:gd name="T45" fmla="*/ 432 h 1109"/>
                <a:gd name="T46" fmla="*/ 0 w 2017"/>
                <a:gd name="T47" fmla="*/ 302 h 1109"/>
                <a:gd name="T48" fmla="*/ 29 w 2017"/>
                <a:gd name="T49" fmla="*/ 158 h 1109"/>
                <a:gd name="T50" fmla="*/ 130 w 2017"/>
                <a:gd name="T51" fmla="*/ 29 h 1109"/>
                <a:gd name="T52" fmla="*/ 144 w 2017"/>
                <a:gd name="T53" fmla="*/ 14 h 1109"/>
                <a:gd name="T54" fmla="*/ 144 w 2017"/>
                <a:gd name="T55" fmla="*/ 0 h 1109"/>
                <a:gd name="T56" fmla="*/ 158 w 2017"/>
                <a:gd name="T57" fmla="*/ 0 h 1109"/>
                <a:gd name="T58" fmla="*/ 130 w 2017"/>
                <a:gd name="T59" fmla="*/ 86 h 1109"/>
                <a:gd name="T60" fmla="*/ 115 w 2017"/>
                <a:gd name="T61" fmla="*/ 216 h 1109"/>
                <a:gd name="T62" fmla="*/ 144 w 2017"/>
                <a:gd name="T63" fmla="*/ 360 h 1109"/>
                <a:gd name="T64" fmla="*/ 202 w 2017"/>
                <a:gd name="T65" fmla="*/ 475 h 1109"/>
                <a:gd name="T66" fmla="*/ 302 w 2017"/>
                <a:gd name="T67" fmla="*/ 591 h 1109"/>
                <a:gd name="T68" fmla="*/ 432 w 2017"/>
                <a:gd name="T69" fmla="*/ 648 h 1109"/>
                <a:gd name="T70" fmla="*/ 648 w 2017"/>
                <a:gd name="T71" fmla="*/ 634 h 1109"/>
                <a:gd name="T72" fmla="*/ 908 w 2017"/>
                <a:gd name="T73" fmla="*/ 547 h 1109"/>
                <a:gd name="T74" fmla="*/ 936 w 2017"/>
                <a:gd name="T75" fmla="*/ 619 h 1109"/>
                <a:gd name="T76" fmla="*/ 1037 w 2017"/>
                <a:gd name="T77" fmla="*/ 720 h 1109"/>
                <a:gd name="T78" fmla="*/ 1167 w 2017"/>
                <a:gd name="T79" fmla="*/ 807 h 1109"/>
                <a:gd name="T80" fmla="*/ 1325 w 2017"/>
                <a:gd name="T81" fmla="*/ 879 h 1109"/>
                <a:gd name="T82" fmla="*/ 1513 w 2017"/>
                <a:gd name="T83" fmla="*/ 893 h 1109"/>
                <a:gd name="T84" fmla="*/ 1700 w 2017"/>
                <a:gd name="T85" fmla="*/ 879 h 1109"/>
                <a:gd name="T86" fmla="*/ 1873 w 2017"/>
                <a:gd name="T87" fmla="*/ 807 h 1109"/>
                <a:gd name="T88" fmla="*/ 2017 w 2017"/>
                <a:gd name="T89" fmla="*/ 663 h 1109"/>
                <a:gd name="T90" fmla="*/ 2003 w 2017"/>
                <a:gd name="T91" fmla="*/ 619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17" h="1109">
                  <a:moveTo>
                    <a:pt x="2003" y="619"/>
                  </a:moveTo>
                  <a:lnTo>
                    <a:pt x="1988" y="691"/>
                  </a:lnTo>
                  <a:lnTo>
                    <a:pt x="1931" y="835"/>
                  </a:lnTo>
                  <a:lnTo>
                    <a:pt x="1887" y="907"/>
                  </a:lnTo>
                  <a:lnTo>
                    <a:pt x="1758" y="1037"/>
                  </a:lnTo>
                  <a:lnTo>
                    <a:pt x="1614" y="1095"/>
                  </a:lnTo>
                  <a:lnTo>
                    <a:pt x="1484" y="1109"/>
                  </a:lnTo>
                  <a:lnTo>
                    <a:pt x="1340" y="1080"/>
                  </a:lnTo>
                  <a:lnTo>
                    <a:pt x="1210" y="1023"/>
                  </a:lnTo>
                  <a:lnTo>
                    <a:pt x="1109" y="951"/>
                  </a:lnTo>
                  <a:lnTo>
                    <a:pt x="1023" y="879"/>
                  </a:lnTo>
                  <a:lnTo>
                    <a:pt x="980" y="821"/>
                  </a:lnTo>
                  <a:lnTo>
                    <a:pt x="879" y="893"/>
                  </a:lnTo>
                  <a:lnTo>
                    <a:pt x="792" y="936"/>
                  </a:lnTo>
                  <a:lnTo>
                    <a:pt x="706" y="951"/>
                  </a:lnTo>
                  <a:lnTo>
                    <a:pt x="605" y="965"/>
                  </a:lnTo>
                  <a:lnTo>
                    <a:pt x="432" y="936"/>
                  </a:lnTo>
                  <a:lnTo>
                    <a:pt x="360" y="922"/>
                  </a:lnTo>
                  <a:lnTo>
                    <a:pt x="302" y="893"/>
                  </a:lnTo>
                  <a:lnTo>
                    <a:pt x="173" y="763"/>
                  </a:lnTo>
                  <a:lnTo>
                    <a:pt x="101" y="677"/>
                  </a:lnTo>
                  <a:lnTo>
                    <a:pt x="43" y="562"/>
                  </a:lnTo>
                  <a:lnTo>
                    <a:pt x="0" y="432"/>
                  </a:lnTo>
                  <a:lnTo>
                    <a:pt x="0" y="302"/>
                  </a:lnTo>
                  <a:lnTo>
                    <a:pt x="29" y="158"/>
                  </a:lnTo>
                  <a:lnTo>
                    <a:pt x="130" y="29"/>
                  </a:lnTo>
                  <a:lnTo>
                    <a:pt x="144" y="14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30" y="86"/>
                  </a:lnTo>
                  <a:lnTo>
                    <a:pt x="115" y="216"/>
                  </a:lnTo>
                  <a:lnTo>
                    <a:pt x="144" y="360"/>
                  </a:lnTo>
                  <a:lnTo>
                    <a:pt x="202" y="475"/>
                  </a:lnTo>
                  <a:lnTo>
                    <a:pt x="302" y="591"/>
                  </a:lnTo>
                  <a:lnTo>
                    <a:pt x="432" y="648"/>
                  </a:lnTo>
                  <a:lnTo>
                    <a:pt x="648" y="634"/>
                  </a:lnTo>
                  <a:lnTo>
                    <a:pt x="908" y="547"/>
                  </a:lnTo>
                  <a:lnTo>
                    <a:pt x="936" y="619"/>
                  </a:lnTo>
                  <a:lnTo>
                    <a:pt x="1037" y="720"/>
                  </a:lnTo>
                  <a:lnTo>
                    <a:pt x="1167" y="807"/>
                  </a:lnTo>
                  <a:lnTo>
                    <a:pt x="1325" y="879"/>
                  </a:lnTo>
                  <a:lnTo>
                    <a:pt x="1513" y="893"/>
                  </a:lnTo>
                  <a:lnTo>
                    <a:pt x="1700" y="879"/>
                  </a:lnTo>
                  <a:lnTo>
                    <a:pt x="1873" y="807"/>
                  </a:lnTo>
                  <a:lnTo>
                    <a:pt x="2017" y="663"/>
                  </a:lnTo>
                  <a:lnTo>
                    <a:pt x="2003" y="61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9" name="Freeform 15"/>
            <p:cNvSpPr>
              <a:spLocks/>
            </p:cNvSpPr>
            <p:nvPr/>
          </p:nvSpPr>
          <p:spPr bwMode="auto">
            <a:xfrm>
              <a:off x="3975049" y="3127084"/>
              <a:ext cx="2546987" cy="994918"/>
            </a:xfrm>
            <a:custGeom>
              <a:avLst/>
              <a:gdLst>
                <a:gd name="T0" fmla="*/ 2795 w 2881"/>
                <a:gd name="T1" fmla="*/ 749 h 1124"/>
                <a:gd name="T2" fmla="*/ 2521 w 2881"/>
                <a:gd name="T3" fmla="*/ 908 h 1124"/>
                <a:gd name="T4" fmla="*/ 2204 w 2881"/>
                <a:gd name="T5" fmla="*/ 720 h 1124"/>
                <a:gd name="T6" fmla="*/ 1959 w 2881"/>
                <a:gd name="T7" fmla="*/ 418 h 1124"/>
                <a:gd name="T8" fmla="*/ 1901 w 2881"/>
                <a:gd name="T9" fmla="*/ 288 h 1124"/>
                <a:gd name="T10" fmla="*/ 1873 w 2881"/>
                <a:gd name="T11" fmla="*/ 432 h 1124"/>
                <a:gd name="T12" fmla="*/ 1628 w 2881"/>
                <a:gd name="T13" fmla="*/ 605 h 1124"/>
                <a:gd name="T14" fmla="*/ 1296 w 2881"/>
                <a:gd name="T15" fmla="*/ 605 h 1124"/>
                <a:gd name="T16" fmla="*/ 1109 w 2881"/>
                <a:gd name="T17" fmla="*/ 432 h 1124"/>
                <a:gd name="T18" fmla="*/ 1008 w 2881"/>
                <a:gd name="T19" fmla="*/ 187 h 1124"/>
                <a:gd name="T20" fmla="*/ 922 w 2881"/>
                <a:gd name="T21" fmla="*/ 130 h 1124"/>
                <a:gd name="T22" fmla="*/ 907 w 2881"/>
                <a:gd name="T23" fmla="*/ 317 h 1124"/>
                <a:gd name="T24" fmla="*/ 533 w 2881"/>
                <a:gd name="T25" fmla="*/ 418 h 1124"/>
                <a:gd name="T26" fmla="*/ 288 w 2881"/>
                <a:gd name="T27" fmla="*/ 331 h 1124"/>
                <a:gd name="T28" fmla="*/ 144 w 2881"/>
                <a:gd name="T29" fmla="*/ 159 h 1124"/>
                <a:gd name="T30" fmla="*/ 129 w 2881"/>
                <a:gd name="T31" fmla="*/ 0 h 1124"/>
                <a:gd name="T32" fmla="*/ 14 w 2881"/>
                <a:gd name="T33" fmla="*/ 303 h 1124"/>
                <a:gd name="T34" fmla="*/ 0 w 2881"/>
                <a:gd name="T35" fmla="*/ 547 h 1124"/>
                <a:gd name="T36" fmla="*/ 86 w 2881"/>
                <a:gd name="T37" fmla="*/ 764 h 1124"/>
                <a:gd name="T38" fmla="*/ 244 w 2881"/>
                <a:gd name="T39" fmla="*/ 908 h 1124"/>
                <a:gd name="T40" fmla="*/ 331 w 2881"/>
                <a:gd name="T41" fmla="*/ 821 h 1124"/>
                <a:gd name="T42" fmla="*/ 461 w 2881"/>
                <a:gd name="T43" fmla="*/ 706 h 1124"/>
                <a:gd name="T44" fmla="*/ 749 w 2881"/>
                <a:gd name="T45" fmla="*/ 605 h 1124"/>
                <a:gd name="T46" fmla="*/ 864 w 2881"/>
                <a:gd name="T47" fmla="*/ 533 h 1124"/>
                <a:gd name="T48" fmla="*/ 922 w 2881"/>
                <a:gd name="T49" fmla="*/ 389 h 1124"/>
                <a:gd name="T50" fmla="*/ 950 w 2881"/>
                <a:gd name="T51" fmla="*/ 461 h 1124"/>
                <a:gd name="T52" fmla="*/ 979 w 2881"/>
                <a:gd name="T53" fmla="*/ 620 h 1124"/>
                <a:gd name="T54" fmla="*/ 1037 w 2881"/>
                <a:gd name="T55" fmla="*/ 663 h 1124"/>
                <a:gd name="T56" fmla="*/ 1138 w 2881"/>
                <a:gd name="T57" fmla="*/ 720 h 1124"/>
                <a:gd name="T58" fmla="*/ 1296 w 2881"/>
                <a:gd name="T59" fmla="*/ 850 h 1124"/>
                <a:gd name="T60" fmla="*/ 1455 w 2881"/>
                <a:gd name="T61" fmla="*/ 764 h 1124"/>
                <a:gd name="T62" fmla="*/ 1757 w 2881"/>
                <a:gd name="T63" fmla="*/ 735 h 1124"/>
                <a:gd name="T64" fmla="*/ 1815 w 2881"/>
                <a:gd name="T65" fmla="*/ 648 h 1124"/>
                <a:gd name="T66" fmla="*/ 1858 w 2881"/>
                <a:gd name="T67" fmla="*/ 591 h 1124"/>
                <a:gd name="T68" fmla="*/ 1930 w 2881"/>
                <a:gd name="T69" fmla="*/ 792 h 1124"/>
                <a:gd name="T70" fmla="*/ 2045 w 2881"/>
                <a:gd name="T71" fmla="*/ 879 h 1124"/>
                <a:gd name="T72" fmla="*/ 2175 w 2881"/>
                <a:gd name="T73" fmla="*/ 980 h 1124"/>
                <a:gd name="T74" fmla="*/ 2262 w 2881"/>
                <a:gd name="T75" fmla="*/ 1080 h 1124"/>
                <a:gd name="T76" fmla="*/ 2420 w 2881"/>
                <a:gd name="T77" fmla="*/ 1066 h 1124"/>
                <a:gd name="T78" fmla="*/ 2636 w 2881"/>
                <a:gd name="T79" fmla="*/ 1037 h 1124"/>
                <a:gd name="T80" fmla="*/ 2694 w 2881"/>
                <a:gd name="T81" fmla="*/ 1052 h 1124"/>
                <a:gd name="T82" fmla="*/ 2852 w 2881"/>
                <a:gd name="T83" fmla="*/ 764 h 1124"/>
                <a:gd name="T84" fmla="*/ 2867 w 2881"/>
                <a:gd name="T85" fmla="*/ 475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81" h="1124">
                  <a:moveTo>
                    <a:pt x="2867" y="475"/>
                  </a:moveTo>
                  <a:lnTo>
                    <a:pt x="2795" y="749"/>
                  </a:lnTo>
                  <a:lnTo>
                    <a:pt x="2665" y="879"/>
                  </a:lnTo>
                  <a:lnTo>
                    <a:pt x="2521" y="908"/>
                  </a:lnTo>
                  <a:lnTo>
                    <a:pt x="2362" y="836"/>
                  </a:lnTo>
                  <a:lnTo>
                    <a:pt x="2204" y="720"/>
                  </a:lnTo>
                  <a:lnTo>
                    <a:pt x="2060" y="576"/>
                  </a:lnTo>
                  <a:lnTo>
                    <a:pt x="1959" y="418"/>
                  </a:lnTo>
                  <a:lnTo>
                    <a:pt x="1916" y="274"/>
                  </a:lnTo>
                  <a:lnTo>
                    <a:pt x="1901" y="288"/>
                  </a:lnTo>
                  <a:lnTo>
                    <a:pt x="1887" y="346"/>
                  </a:lnTo>
                  <a:lnTo>
                    <a:pt x="1873" y="432"/>
                  </a:lnTo>
                  <a:lnTo>
                    <a:pt x="1858" y="533"/>
                  </a:lnTo>
                  <a:lnTo>
                    <a:pt x="1628" y="605"/>
                  </a:lnTo>
                  <a:lnTo>
                    <a:pt x="1440" y="634"/>
                  </a:lnTo>
                  <a:lnTo>
                    <a:pt x="1296" y="605"/>
                  </a:lnTo>
                  <a:lnTo>
                    <a:pt x="1195" y="533"/>
                  </a:lnTo>
                  <a:lnTo>
                    <a:pt x="1109" y="432"/>
                  </a:lnTo>
                  <a:lnTo>
                    <a:pt x="1051" y="317"/>
                  </a:lnTo>
                  <a:lnTo>
                    <a:pt x="1008" y="187"/>
                  </a:lnTo>
                  <a:lnTo>
                    <a:pt x="965" y="43"/>
                  </a:lnTo>
                  <a:lnTo>
                    <a:pt x="922" y="130"/>
                  </a:lnTo>
                  <a:lnTo>
                    <a:pt x="907" y="216"/>
                  </a:lnTo>
                  <a:lnTo>
                    <a:pt x="907" y="317"/>
                  </a:lnTo>
                  <a:lnTo>
                    <a:pt x="706" y="389"/>
                  </a:lnTo>
                  <a:lnTo>
                    <a:pt x="533" y="418"/>
                  </a:lnTo>
                  <a:lnTo>
                    <a:pt x="403" y="389"/>
                  </a:lnTo>
                  <a:lnTo>
                    <a:pt x="288" y="331"/>
                  </a:lnTo>
                  <a:lnTo>
                    <a:pt x="201" y="259"/>
                  </a:lnTo>
                  <a:lnTo>
                    <a:pt x="144" y="159"/>
                  </a:lnTo>
                  <a:lnTo>
                    <a:pt x="115" y="87"/>
                  </a:lnTo>
                  <a:lnTo>
                    <a:pt x="129" y="0"/>
                  </a:lnTo>
                  <a:lnTo>
                    <a:pt x="57" y="159"/>
                  </a:lnTo>
                  <a:lnTo>
                    <a:pt x="14" y="303"/>
                  </a:lnTo>
                  <a:lnTo>
                    <a:pt x="0" y="432"/>
                  </a:lnTo>
                  <a:lnTo>
                    <a:pt x="0" y="547"/>
                  </a:lnTo>
                  <a:lnTo>
                    <a:pt x="28" y="663"/>
                  </a:lnTo>
                  <a:lnTo>
                    <a:pt x="86" y="764"/>
                  </a:lnTo>
                  <a:lnTo>
                    <a:pt x="144" y="850"/>
                  </a:lnTo>
                  <a:lnTo>
                    <a:pt x="244" y="908"/>
                  </a:lnTo>
                  <a:lnTo>
                    <a:pt x="288" y="879"/>
                  </a:lnTo>
                  <a:lnTo>
                    <a:pt x="331" y="821"/>
                  </a:lnTo>
                  <a:lnTo>
                    <a:pt x="389" y="764"/>
                  </a:lnTo>
                  <a:lnTo>
                    <a:pt x="461" y="706"/>
                  </a:lnTo>
                  <a:lnTo>
                    <a:pt x="633" y="620"/>
                  </a:lnTo>
                  <a:lnTo>
                    <a:pt x="749" y="605"/>
                  </a:lnTo>
                  <a:lnTo>
                    <a:pt x="850" y="605"/>
                  </a:lnTo>
                  <a:lnTo>
                    <a:pt x="864" y="533"/>
                  </a:lnTo>
                  <a:lnTo>
                    <a:pt x="893" y="447"/>
                  </a:lnTo>
                  <a:lnTo>
                    <a:pt x="922" y="389"/>
                  </a:lnTo>
                  <a:lnTo>
                    <a:pt x="922" y="360"/>
                  </a:lnTo>
                  <a:lnTo>
                    <a:pt x="950" y="461"/>
                  </a:lnTo>
                  <a:lnTo>
                    <a:pt x="965" y="547"/>
                  </a:lnTo>
                  <a:lnTo>
                    <a:pt x="979" y="620"/>
                  </a:lnTo>
                  <a:lnTo>
                    <a:pt x="994" y="648"/>
                  </a:lnTo>
                  <a:lnTo>
                    <a:pt x="1037" y="663"/>
                  </a:lnTo>
                  <a:lnTo>
                    <a:pt x="1080" y="692"/>
                  </a:lnTo>
                  <a:lnTo>
                    <a:pt x="1138" y="720"/>
                  </a:lnTo>
                  <a:lnTo>
                    <a:pt x="1224" y="778"/>
                  </a:lnTo>
                  <a:lnTo>
                    <a:pt x="1296" y="850"/>
                  </a:lnTo>
                  <a:lnTo>
                    <a:pt x="1412" y="792"/>
                  </a:lnTo>
                  <a:lnTo>
                    <a:pt x="1455" y="764"/>
                  </a:lnTo>
                  <a:lnTo>
                    <a:pt x="1570" y="735"/>
                  </a:lnTo>
                  <a:lnTo>
                    <a:pt x="1757" y="735"/>
                  </a:lnTo>
                  <a:lnTo>
                    <a:pt x="1786" y="706"/>
                  </a:lnTo>
                  <a:lnTo>
                    <a:pt x="1815" y="648"/>
                  </a:lnTo>
                  <a:lnTo>
                    <a:pt x="1858" y="605"/>
                  </a:lnTo>
                  <a:lnTo>
                    <a:pt x="1858" y="591"/>
                  </a:lnTo>
                  <a:lnTo>
                    <a:pt x="1887" y="764"/>
                  </a:lnTo>
                  <a:lnTo>
                    <a:pt x="1930" y="792"/>
                  </a:lnTo>
                  <a:lnTo>
                    <a:pt x="1988" y="821"/>
                  </a:lnTo>
                  <a:lnTo>
                    <a:pt x="2045" y="879"/>
                  </a:lnTo>
                  <a:lnTo>
                    <a:pt x="2117" y="922"/>
                  </a:lnTo>
                  <a:lnTo>
                    <a:pt x="2175" y="980"/>
                  </a:lnTo>
                  <a:lnTo>
                    <a:pt x="2218" y="1037"/>
                  </a:lnTo>
                  <a:lnTo>
                    <a:pt x="2262" y="1080"/>
                  </a:lnTo>
                  <a:lnTo>
                    <a:pt x="2276" y="1124"/>
                  </a:lnTo>
                  <a:lnTo>
                    <a:pt x="2420" y="1066"/>
                  </a:lnTo>
                  <a:lnTo>
                    <a:pt x="2535" y="1037"/>
                  </a:lnTo>
                  <a:lnTo>
                    <a:pt x="2636" y="1037"/>
                  </a:lnTo>
                  <a:lnTo>
                    <a:pt x="2665" y="1052"/>
                  </a:lnTo>
                  <a:lnTo>
                    <a:pt x="2694" y="1052"/>
                  </a:lnTo>
                  <a:lnTo>
                    <a:pt x="2795" y="936"/>
                  </a:lnTo>
                  <a:lnTo>
                    <a:pt x="2852" y="764"/>
                  </a:lnTo>
                  <a:lnTo>
                    <a:pt x="2881" y="605"/>
                  </a:lnTo>
                  <a:lnTo>
                    <a:pt x="2867" y="475"/>
                  </a:lnTo>
                  <a:close/>
                </a:path>
              </a:pathLst>
            </a:custGeom>
            <a:solidFill>
              <a:srgbClr val="AF1E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0" name="Freeform 16"/>
            <p:cNvSpPr>
              <a:spLocks/>
            </p:cNvSpPr>
            <p:nvPr/>
          </p:nvSpPr>
          <p:spPr bwMode="auto">
            <a:xfrm>
              <a:off x="5986108" y="4108735"/>
              <a:ext cx="626134" cy="891445"/>
            </a:xfrm>
            <a:custGeom>
              <a:avLst/>
              <a:gdLst>
                <a:gd name="T0" fmla="*/ 706 w 706"/>
                <a:gd name="T1" fmla="*/ 879 h 1009"/>
                <a:gd name="T2" fmla="*/ 663 w 706"/>
                <a:gd name="T3" fmla="*/ 908 h 1009"/>
                <a:gd name="T4" fmla="*/ 619 w 706"/>
                <a:gd name="T5" fmla="*/ 951 h 1009"/>
                <a:gd name="T6" fmla="*/ 562 w 706"/>
                <a:gd name="T7" fmla="*/ 965 h 1009"/>
                <a:gd name="T8" fmla="*/ 533 w 706"/>
                <a:gd name="T9" fmla="*/ 980 h 1009"/>
                <a:gd name="T10" fmla="*/ 490 w 706"/>
                <a:gd name="T11" fmla="*/ 1009 h 1009"/>
                <a:gd name="T12" fmla="*/ 375 w 706"/>
                <a:gd name="T13" fmla="*/ 1009 h 1009"/>
                <a:gd name="T14" fmla="*/ 346 w 706"/>
                <a:gd name="T15" fmla="*/ 965 h 1009"/>
                <a:gd name="T16" fmla="*/ 303 w 706"/>
                <a:gd name="T17" fmla="*/ 908 h 1009"/>
                <a:gd name="T18" fmla="*/ 202 w 706"/>
                <a:gd name="T19" fmla="*/ 807 h 1009"/>
                <a:gd name="T20" fmla="*/ 158 w 706"/>
                <a:gd name="T21" fmla="*/ 749 h 1009"/>
                <a:gd name="T22" fmla="*/ 101 w 706"/>
                <a:gd name="T23" fmla="*/ 692 h 1009"/>
                <a:gd name="T24" fmla="*/ 43 w 706"/>
                <a:gd name="T25" fmla="*/ 648 h 1009"/>
                <a:gd name="T26" fmla="*/ 0 w 706"/>
                <a:gd name="T27" fmla="*/ 620 h 1009"/>
                <a:gd name="T28" fmla="*/ 43 w 706"/>
                <a:gd name="T29" fmla="*/ 519 h 1009"/>
                <a:gd name="T30" fmla="*/ 72 w 706"/>
                <a:gd name="T31" fmla="*/ 360 h 1009"/>
                <a:gd name="T32" fmla="*/ 72 w 706"/>
                <a:gd name="T33" fmla="*/ 202 h 1009"/>
                <a:gd name="T34" fmla="*/ 58 w 706"/>
                <a:gd name="T35" fmla="*/ 101 h 1009"/>
                <a:gd name="T36" fmla="*/ 115 w 706"/>
                <a:gd name="T37" fmla="*/ 58 h 1009"/>
                <a:gd name="T38" fmla="*/ 173 w 706"/>
                <a:gd name="T39" fmla="*/ 43 h 1009"/>
                <a:gd name="T40" fmla="*/ 230 w 706"/>
                <a:gd name="T41" fmla="*/ 15 h 1009"/>
                <a:gd name="T42" fmla="*/ 288 w 706"/>
                <a:gd name="T43" fmla="*/ 0 h 1009"/>
                <a:gd name="T44" fmla="*/ 216 w 706"/>
                <a:gd name="T45" fmla="*/ 87 h 1009"/>
                <a:gd name="T46" fmla="*/ 187 w 706"/>
                <a:gd name="T47" fmla="*/ 216 h 1009"/>
                <a:gd name="T48" fmla="*/ 187 w 706"/>
                <a:gd name="T49" fmla="*/ 360 h 1009"/>
                <a:gd name="T50" fmla="*/ 202 w 706"/>
                <a:gd name="T51" fmla="*/ 533 h 1009"/>
                <a:gd name="T52" fmla="*/ 259 w 706"/>
                <a:gd name="T53" fmla="*/ 677 h 1009"/>
                <a:gd name="T54" fmla="*/ 375 w 706"/>
                <a:gd name="T55" fmla="*/ 807 h 1009"/>
                <a:gd name="T56" fmla="*/ 504 w 706"/>
                <a:gd name="T57" fmla="*/ 879 h 1009"/>
                <a:gd name="T58" fmla="*/ 706 w 706"/>
                <a:gd name="T59" fmla="*/ 879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06" h="1009">
                  <a:moveTo>
                    <a:pt x="706" y="879"/>
                  </a:moveTo>
                  <a:lnTo>
                    <a:pt x="663" y="908"/>
                  </a:lnTo>
                  <a:lnTo>
                    <a:pt x="619" y="951"/>
                  </a:lnTo>
                  <a:lnTo>
                    <a:pt x="562" y="965"/>
                  </a:lnTo>
                  <a:lnTo>
                    <a:pt x="533" y="980"/>
                  </a:lnTo>
                  <a:lnTo>
                    <a:pt x="490" y="1009"/>
                  </a:lnTo>
                  <a:lnTo>
                    <a:pt x="375" y="1009"/>
                  </a:lnTo>
                  <a:lnTo>
                    <a:pt x="346" y="965"/>
                  </a:lnTo>
                  <a:lnTo>
                    <a:pt x="303" y="908"/>
                  </a:lnTo>
                  <a:lnTo>
                    <a:pt x="202" y="807"/>
                  </a:lnTo>
                  <a:lnTo>
                    <a:pt x="158" y="749"/>
                  </a:lnTo>
                  <a:lnTo>
                    <a:pt x="101" y="692"/>
                  </a:lnTo>
                  <a:lnTo>
                    <a:pt x="43" y="648"/>
                  </a:lnTo>
                  <a:lnTo>
                    <a:pt x="0" y="620"/>
                  </a:lnTo>
                  <a:lnTo>
                    <a:pt x="43" y="519"/>
                  </a:lnTo>
                  <a:lnTo>
                    <a:pt x="72" y="360"/>
                  </a:lnTo>
                  <a:lnTo>
                    <a:pt x="72" y="202"/>
                  </a:lnTo>
                  <a:lnTo>
                    <a:pt x="58" y="101"/>
                  </a:lnTo>
                  <a:lnTo>
                    <a:pt x="115" y="58"/>
                  </a:lnTo>
                  <a:lnTo>
                    <a:pt x="173" y="43"/>
                  </a:lnTo>
                  <a:lnTo>
                    <a:pt x="230" y="15"/>
                  </a:lnTo>
                  <a:lnTo>
                    <a:pt x="288" y="0"/>
                  </a:lnTo>
                  <a:lnTo>
                    <a:pt x="216" y="87"/>
                  </a:lnTo>
                  <a:lnTo>
                    <a:pt x="187" y="216"/>
                  </a:lnTo>
                  <a:lnTo>
                    <a:pt x="187" y="360"/>
                  </a:lnTo>
                  <a:lnTo>
                    <a:pt x="202" y="533"/>
                  </a:lnTo>
                  <a:lnTo>
                    <a:pt x="259" y="677"/>
                  </a:lnTo>
                  <a:lnTo>
                    <a:pt x="375" y="807"/>
                  </a:lnTo>
                  <a:lnTo>
                    <a:pt x="504" y="879"/>
                  </a:lnTo>
                  <a:lnTo>
                    <a:pt x="706" y="879"/>
                  </a:lnTo>
                  <a:close/>
                </a:path>
              </a:pathLst>
            </a:custGeom>
            <a:solidFill>
              <a:srgbClr val="AF1E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1" name="Freeform 17"/>
            <p:cNvSpPr>
              <a:spLocks/>
            </p:cNvSpPr>
            <p:nvPr/>
          </p:nvSpPr>
          <p:spPr bwMode="auto">
            <a:xfrm>
              <a:off x="3489531" y="2349721"/>
              <a:ext cx="2791073" cy="817158"/>
            </a:xfrm>
            <a:custGeom>
              <a:avLst/>
              <a:gdLst>
                <a:gd name="T0" fmla="*/ 2320 w 3155"/>
                <a:gd name="T1" fmla="*/ 332 h 922"/>
                <a:gd name="T2" fmla="*/ 2464 w 3155"/>
                <a:gd name="T3" fmla="*/ 533 h 922"/>
                <a:gd name="T4" fmla="*/ 2680 w 3155"/>
                <a:gd name="T5" fmla="*/ 706 h 922"/>
                <a:gd name="T6" fmla="*/ 2968 w 3155"/>
                <a:gd name="T7" fmla="*/ 735 h 922"/>
                <a:gd name="T8" fmla="*/ 3127 w 3155"/>
                <a:gd name="T9" fmla="*/ 764 h 922"/>
                <a:gd name="T10" fmla="*/ 3054 w 3155"/>
                <a:gd name="T11" fmla="*/ 879 h 922"/>
                <a:gd name="T12" fmla="*/ 2939 w 3155"/>
                <a:gd name="T13" fmla="*/ 850 h 922"/>
                <a:gd name="T14" fmla="*/ 2637 w 3155"/>
                <a:gd name="T15" fmla="*/ 865 h 922"/>
                <a:gd name="T16" fmla="*/ 2521 w 3155"/>
                <a:gd name="T17" fmla="*/ 922 h 922"/>
                <a:gd name="T18" fmla="*/ 2464 w 3155"/>
                <a:gd name="T19" fmla="*/ 735 h 922"/>
                <a:gd name="T20" fmla="*/ 2392 w 3155"/>
                <a:gd name="T21" fmla="*/ 620 h 922"/>
                <a:gd name="T22" fmla="*/ 2291 w 3155"/>
                <a:gd name="T23" fmla="*/ 533 h 922"/>
                <a:gd name="T24" fmla="*/ 2248 w 3155"/>
                <a:gd name="T25" fmla="*/ 418 h 922"/>
                <a:gd name="T26" fmla="*/ 2204 w 3155"/>
                <a:gd name="T27" fmla="*/ 346 h 922"/>
                <a:gd name="T28" fmla="*/ 2032 w 3155"/>
                <a:gd name="T29" fmla="*/ 447 h 922"/>
                <a:gd name="T30" fmla="*/ 1873 w 3155"/>
                <a:gd name="T31" fmla="*/ 505 h 922"/>
                <a:gd name="T32" fmla="*/ 1715 w 3155"/>
                <a:gd name="T33" fmla="*/ 519 h 922"/>
                <a:gd name="T34" fmla="*/ 1571 w 3155"/>
                <a:gd name="T35" fmla="*/ 519 h 922"/>
                <a:gd name="T36" fmla="*/ 1470 w 3155"/>
                <a:gd name="T37" fmla="*/ 505 h 922"/>
                <a:gd name="T38" fmla="*/ 1398 w 3155"/>
                <a:gd name="T39" fmla="*/ 447 h 922"/>
                <a:gd name="T40" fmla="*/ 1340 w 3155"/>
                <a:gd name="T41" fmla="*/ 404 h 922"/>
                <a:gd name="T42" fmla="*/ 1124 w 3155"/>
                <a:gd name="T43" fmla="*/ 505 h 922"/>
                <a:gd name="T44" fmla="*/ 1052 w 3155"/>
                <a:gd name="T45" fmla="*/ 519 h 922"/>
                <a:gd name="T46" fmla="*/ 965 w 3155"/>
                <a:gd name="T47" fmla="*/ 533 h 922"/>
                <a:gd name="T48" fmla="*/ 879 w 3155"/>
                <a:gd name="T49" fmla="*/ 505 h 922"/>
                <a:gd name="T50" fmla="*/ 692 w 3155"/>
                <a:gd name="T51" fmla="*/ 404 h 922"/>
                <a:gd name="T52" fmla="*/ 447 w 3155"/>
                <a:gd name="T53" fmla="*/ 346 h 922"/>
                <a:gd name="T54" fmla="*/ 159 w 3155"/>
                <a:gd name="T55" fmla="*/ 389 h 922"/>
                <a:gd name="T56" fmla="*/ 14 w 3155"/>
                <a:gd name="T57" fmla="*/ 361 h 922"/>
                <a:gd name="T58" fmla="*/ 144 w 3155"/>
                <a:gd name="T59" fmla="*/ 116 h 922"/>
                <a:gd name="T60" fmla="*/ 231 w 3155"/>
                <a:gd name="T61" fmla="*/ 101 h 922"/>
                <a:gd name="T62" fmla="*/ 389 w 3155"/>
                <a:gd name="T63" fmla="*/ 245 h 922"/>
                <a:gd name="T64" fmla="*/ 692 w 3155"/>
                <a:gd name="T65" fmla="*/ 332 h 922"/>
                <a:gd name="T66" fmla="*/ 1037 w 3155"/>
                <a:gd name="T67" fmla="*/ 289 h 922"/>
                <a:gd name="T68" fmla="*/ 1225 w 3155"/>
                <a:gd name="T69" fmla="*/ 245 h 922"/>
                <a:gd name="T70" fmla="*/ 1268 w 3155"/>
                <a:gd name="T71" fmla="*/ 303 h 922"/>
                <a:gd name="T72" fmla="*/ 1383 w 3155"/>
                <a:gd name="T73" fmla="*/ 346 h 922"/>
                <a:gd name="T74" fmla="*/ 1614 w 3155"/>
                <a:gd name="T75" fmla="*/ 389 h 922"/>
                <a:gd name="T76" fmla="*/ 2032 w 3155"/>
                <a:gd name="T77" fmla="*/ 346 h 922"/>
                <a:gd name="T78" fmla="*/ 2291 w 3155"/>
                <a:gd name="T79" fmla="*/ 231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55" h="922">
                  <a:moveTo>
                    <a:pt x="2291" y="231"/>
                  </a:moveTo>
                  <a:lnTo>
                    <a:pt x="2320" y="332"/>
                  </a:lnTo>
                  <a:lnTo>
                    <a:pt x="2377" y="433"/>
                  </a:lnTo>
                  <a:lnTo>
                    <a:pt x="2464" y="533"/>
                  </a:lnTo>
                  <a:lnTo>
                    <a:pt x="2565" y="634"/>
                  </a:lnTo>
                  <a:lnTo>
                    <a:pt x="2680" y="706"/>
                  </a:lnTo>
                  <a:lnTo>
                    <a:pt x="2810" y="735"/>
                  </a:lnTo>
                  <a:lnTo>
                    <a:pt x="2968" y="735"/>
                  </a:lnTo>
                  <a:lnTo>
                    <a:pt x="3155" y="649"/>
                  </a:lnTo>
                  <a:lnTo>
                    <a:pt x="3127" y="764"/>
                  </a:lnTo>
                  <a:lnTo>
                    <a:pt x="3098" y="822"/>
                  </a:lnTo>
                  <a:lnTo>
                    <a:pt x="3054" y="879"/>
                  </a:lnTo>
                  <a:lnTo>
                    <a:pt x="3011" y="865"/>
                  </a:lnTo>
                  <a:lnTo>
                    <a:pt x="2939" y="850"/>
                  </a:lnTo>
                  <a:lnTo>
                    <a:pt x="2709" y="850"/>
                  </a:lnTo>
                  <a:lnTo>
                    <a:pt x="2637" y="865"/>
                  </a:lnTo>
                  <a:lnTo>
                    <a:pt x="2579" y="879"/>
                  </a:lnTo>
                  <a:lnTo>
                    <a:pt x="2521" y="922"/>
                  </a:lnTo>
                  <a:lnTo>
                    <a:pt x="2493" y="807"/>
                  </a:lnTo>
                  <a:lnTo>
                    <a:pt x="2464" y="735"/>
                  </a:lnTo>
                  <a:lnTo>
                    <a:pt x="2435" y="677"/>
                  </a:lnTo>
                  <a:lnTo>
                    <a:pt x="2392" y="620"/>
                  </a:lnTo>
                  <a:lnTo>
                    <a:pt x="2349" y="577"/>
                  </a:lnTo>
                  <a:lnTo>
                    <a:pt x="2291" y="533"/>
                  </a:lnTo>
                  <a:lnTo>
                    <a:pt x="2233" y="505"/>
                  </a:lnTo>
                  <a:lnTo>
                    <a:pt x="2248" y="418"/>
                  </a:lnTo>
                  <a:lnTo>
                    <a:pt x="2248" y="303"/>
                  </a:lnTo>
                  <a:lnTo>
                    <a:pt x="2204" y="346"/>
                  </a:lnTo>
                  <a:lnTo>
                    <a:pt x="2147" y="389"/>
                  </a:lnTo>
                  <a:lnTo>
                    <a:pt x="2032" y="447"/>
                  </a:lnTo>
                  <a:lnTo>
                    <a:pt x="1960" y="476"/>
                  </a:lnTo>
                  <a:lnTo>
                    <a:pt x="1873" y="505"/>
                  </a:lnTo>
                  <a:lnTo>
                    <a:pt x="1801" y="519"/>
                  </a:lnTo>
                  <a:lnTo>
                    <a:pt x="1715" y="519"/>
                  </a:lnTo>
                  <a:lnTo>
                    <a:pt x="1643" y="533"/>
                  </a:lnTo>
                  <a:lnTo>
                    <a:pt x="1571" y="519"/>
                  </a:lnTo>
                  <a:lnTo>
                    <a:pt x="1513" y="519"/>
                  </a:lnTo>
                  <a:lnTo>
                    <a:pt x="1470" y="505"/>
                  </a:lnTo>
                  <a:lnTo>
                    <a:pt x="1426" y="476"/>
                  </a:lnTo>
                  <a:lnTo>
                    <a:pt x="1398" y="447"/>
                  </a:lnTo>
                  <a:lnTo>
                    <a:pt x="1354" y="418"/>
                  </a:lnTo>
                  <a:lnTo>
                    <a:pt x="1340" y="404"/>
                  </a:lnTo>
                  <a:lnTo>
                    <a:pt x="1239" y="505"/>
                  </a:lnTo>
                  <a:lnTo>
                    <a:pt x="1124" y="505"/>
                  </a:lnTo>
                  <a:lnTo>
                    <a:pt x="1081" y="519"/>
                  </a:lnTo>
                  <a:lnTo>
                    <a:pt x="1052" y="519"/>
                  </a:lnTo>
                  <a:lnTo>
                    <a:pt x="1009" y="533"/>
                  </a:lnTo>
                  <a:lnTo>
                    <a:pt x="965" y="533"/>
                  </a:lnTo>
                  <a:lnTo>
                    <a:pt x="922" y="562"/>
                  </a:lnTo>
                  <a:lnTo>
                    <a:pt x="879" y="505"/>
                  </a:lnTo>
                  <a:lnTo>
                    <a:pt x="792" y="461"/>
                  </a:lnTo>
                  <a:lnTo>
                    <a:pt x="692" y="404"/>
                  </a:lnTo>
                  <a:lnTo>
                    <a:pt x="576" y="361"/>
                  </a:lnTo>
                  <a:lnTo>
                    <a:pt x="447" y="346"/>
                  </a:lnTo>
                  <a:lnTo>
                    <a:pt x="303" y="361"/>
                  </a:lnTo>
                  <a:lnTo>
                    <a:pt x="159" y="389"/>
                  </a:lnTo>
                  <a:lnTo>
                    <a:pt x="0" y="461"/>
                  </a:lnTo>
                  <a:lnTo>
                    <a:pt x="14" y="361"/>
                  </a:lnTo>
                  <a:lnTo>
                    <a:pt x="72" y="245"/>
                  </a:lnTo>
                  <a:lnTo>
                    <a:pt x="144" y="116"/>
                  </a:lnTo>
                  <a:lnTo>
                    <a:pt x="231" y="0"/>
                  </a:lnTo>
                  <a:lnTo>
                    <a:pt x="231" y="101"/>
                  </a:lnTo>
                  <a:lnTo>
                    <a:pt x="288" y="173"/>
                  </a:lnTo>
                  <a:lnTo>
                    <a:pt x="389" y="245"/>
                  </a:lnTo>
                  <a:lnTo>
                    <a:pt x="533" y="303"/>
                  </a:lnTo>
                  <a:lnTo>
                    <a:pt x="692" y="332"/>
                  </a:lnTo>
                  <a:lnTo>
                    <a:pt x="865" y="332"/>
                  </a:lnTo>
                  <a:lnTo>
                    <a:pt x="1037" y="289"/>
                  </a:lnTo>
                  <a:lnTo>
                    <a:pt x="1196" y="217"/>
                  </a:lnTo>
                  <a:lnTo>
                    <a:pt x="1225" y="245"/>
                  </a:lnTo>
                  <a:lnTo>
                    <a:pt x="1239" y="274"/>
                  </a:lnTo>
                  <a:lnTo>
                    <a:pt x="1268" y="303"/>
                  </a:lnTo>
                  <a:lnTo>
                    <a:pt x="1282" y="303"/>
                  </a:lnTo>
                  <a:lnTo>
                    <a:pt x="1383" y="346"/>
                  </a:lnTo>
                  <a:lnTo>
                    <a:pt x="1498" y="361"/>
                  </a:lnTo>
                  <a:lnTo>
                    <a:pt x="1614" y="389"/>
                  </a:lnTo>
                  <a:lnTo>
                    <a:pt x="1887" y="389"/>
                  </a:lnTo>
                  <a:lnTo>
                    <a:pt x="2032" y="346"/>
                  </a:lnTo>
                  <a:lnTo>
                    <a:pt x="2161" y="303"/>
                  </a:lnTo>
                  <a:lnTo>
                    <a:pt x="2291" y="231"/>
                  </a:lnTo>
                  <a:close/>
                </a:path>
              </a:pathLst>
            </a:cu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2" name="Freeform 18"/>
            <p:cNvSpPr>
              <a:spLocks/>
            </p:cNvSpPr>
            <p:nvPr/>
          </p:nvSpPr>
          <p:spPr bwMode="auto">
            <a:xfrm>
              <a:off x="3298507" y="3063409"/>
              <a:ext cx="623482" cy="753484"/>
            </a:xfrm>
            <a:custGeom>
              <a:avLst/>
              <a:gdLst>
                <a:gd name="T0" fmla="*/ 692 w 706"/>
                <a:gd name="T1" fmla="*/ 346 h 850"/>
                <a:gd name="T2" fmla="*/ 677 w 706"/>
                <a:gd name="T3" fmla="*/ 461 h 850"/>
                <a:gd name="T4" fmla="*/ 677 w 706"/>
                <a:gd name="T5" fmla="*/ 706 h 850"/>
                <a:gd name="T6" fmla="*/ 706 w 706"/>
                <a:gd name="T7" fmla="*/ 807 h 850"/>
                <a:gd name="T8" fmla="*/ 648 w 706"/>
                <a:gd name="T9" fmla="*/ 792 h 850"/>
                <a:gd name="T10" fmla="*/ 605 w 706"/>
                <a:gd name="T11" fmla="*/ 778 h 850"/>
                <a:gd name="T12" fmla="*/ 547 w 706"/>
                <a:gd name="T13" fmla="*/ 778 h 850"/>
                <a:gd name="T14" fmla="*/ 490 w 706"/>
                <a:gd name="T15" fmla="*/ 792 h 850"/>
                <a:gd name="T16" fmla="*/ 432 w 706"/>
                <a:gd name="T17" fmla="*/ 792 h 850"/>
                <a:gd name="T18" fmla="*/ 375 w 706"/>
                <a:gd name="T19" fmla="*/ 807 h 850"/>
                <a:gd name="T20" fmla="*/ 331 w 706"/>
                <a:gd name="T21" fmla="*/ 836 h 850"/>
                <a:gd name="T22" fmla="*/ 288 w 706"/>
                <a:gd name="T23" fmla="*/ 850 h 850"/>
                <a:gd name="T24" fmla="*/ 230 w 706"/>
                <a:gd name="T25" fmla="*/ 807 h 850"/>
                <a:gd name="T26" fmla="*/ 173 w 706"/>
                <a:gd name="T27" fmla="*/ 749 h 850"/>
                <a:gd name="T28" fmla="*/ 115 w 706"/>
                <a:gd name="T29" fmla="*/ 677 h 850"/>
                <a:gd name="T30" fmla="*/ 58 w 706"/>
                <a:gd name="T31" fmla="*/ 562 h 850"/>
                <a:gd name="T32" fmla="*/ 29 w 706"/>
                <a:gd name="T33" fmla="*/ 447 h 850"/>
                <a:gd name="T34" fmla="*/ 0 w 706"/>
                <a:gd name="T35" fmla="*/ 317 h 850"/>
                <a:gd name="T36" fmla="*/ 29 w 706"/>
                <a:gd name="T37" fmla="*/ 159 h 850"/>
                <a:gd name="T38" fmla="*/ 86 w 706"/>
                <a:gd name="T39" fmla="*/ 0 h 850"/>
                <a:gd name="T40" fmla="*/ 86 w 706"/>
                <a:gd name="T41" fmla="*/ 72 h 850"/>
                <a:gd name="T42" fmla="*/ 115 w 706"/>
                <a:gd name="T43" fmla="*/ 159 h 850"/>
                <a:gd name="T44" fmla="*/ 158 w 706"/>
                <a:gd name="T45" fmla="*/ 259 h 850"/>
                <a:gd name="T46" fmla="*/ 230 w 706"/>
                <a:gd name="T47" fmla="*/ 331 h 850"/>
                <a:gd name="T48" fmla="*/ 317 w 706"/>
                <a:gd name="T49" fmla="*/ 403 h 850"/>
                <a:gd name="T50" fmla="*/ 432 w 706"/>
                <a:gd name="T51" fmla="*/ 432 h 850"/>
                <a:gd name="T52" fmla="*/ 547 w 706"/>
                <a:gd name="T53" fmla="*/ 418 h 850"/>
                <a:gd name="T54" fmla="*/ 692 w 706"/>
                <a:gd name="T55" fmla="*/ 34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6" h="850">
                  <a:moveTo>
                    <a:pt x="692" y="346"/>
                  </a:moveTo>
                  <a:lnTo>
                    <a:pt x="677" y="461"/>
                  </a:lnTo>
                  <a:lnTo>
                    <a:pt x="677" y="706"/>
                  </a:lnTo>
                  <a:lnTo>
                    <a:pt x="706" y="807"/>
                  </a:lnTo>
                  <a:lnTo>
                    <a:pt x="648" y="792"/>
                  </a:lnTo>
                  <a:lnTo>
                    <a:pt x="605" y="778"/>
                  </a:lnTo>
                  <a:lnTo>
                    <a:pt x="547" y="778"/>
                  </a:lnTo>
                  <a:lnTo>
                    <a:pt x="490" y="792"/>
                  </a:lnTo>
                  <a:lnTo>
                    <a:pt x="432" y="792"/>
                  </a:lnTo>
                  <a:lnTo>
                    <a:pt x="375" y="807"/>
                  </a:lnTo>
                  <a:lnTo>
                    <a:pt x="331" y="836"/>
                  </a:lnTo>
                  <a:lnTo>
                    <a:pt x="288" y="850"/>
                  </a:lnTo>
                  <a:lnTo>
                    <a:pt x="230" y="807"/>
                  </a:lnTo>
                  <a:lnTo>
                    <a:pt x="173" y="749"/>
                  </a:lnTo>
                  <a:lnTo>
                    <a:pt x="115" y="677"/>
                  </a:lnTo>
                  <a:lnTo>
                    <a:pt x="58" y="562"/>
                  </a:lnTo>
                  <a:lnTo>
                    <a:pt x="29" y="447"/>
                  </a:lnTo>
                  <a:lnTo>
                    <a:pt x="0" y="317"/>
                  </a:lnTo>
                  <a:lnTo>
                    <a:pt x="29" y="159"/>
                  </a:lnTo>
                  <a:lnTo>
                    <a:pt x="86" y="0"/>
                  </a:lnTo>
                  <a:lnTo>
                    <a:pt x="86" y="72"/>
                  </a:lnTo>
                  <a:lnTo>
                    <a:pt x="115" y="159"/>
                  </a:lnTo>
                  <a:lnTo>
                    <a:pt x="158" y="259"/>
                  </a:lnTo>
                  <a:lnTo>
                    <a:pt x="230" y="331"/>
                  </a:lnTo>
                  <a:lnTo>
                    <a:pt x="317" y="403"/>
                  </a:lnTo>
                  <a:lnTo>
                    <a:pt x="432" y="432"/>
                  </a:lnTo>
                  <a:lnTo>
                    <a:pt x="547" y="418"/>
                  </a:lnTo>
                  <a:lnTo>
                    <a:pt x="692" y="34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3" name="Freeform 19"/>
            <p:cNvSpPr>
              <a:spLocks/>
            </p:cNvSpPr>
            <p:nvPr/>
          </p:nvSpPr>
          <p:spPr bwMode="auto">
            <a:xfrm>
              <a:off x="2558288" y="2821975"/>
              <a:ext cx="421846" cy="599603"/>
            </a:xfrm>
            <a:custGeom>
              <a:avLst/>
              <a:gdLst>
                <a:gd name="T0" fmla="*/ 476 w 476"/>
                <a:gd name="T1" fmla="*/ 361 h 677"/>
                <a:gd name="T2" fmla="*/ 418 w 476"/>
                <a:gd name="T3" fmla="*/ 389 h 677"/>
                <a:gd name="T4" fmla="*/ 361 w 476"/>
                <a:gd name="T5" fmla="*/ 433 h 677"/>
                <a:gd name="T6" fmla="*/ 303 w 476"/>
                <a:gd name="T7" fmla="*/ 461 h 677"/>
                <a:gd name="T8" fmla="*/ 260 w 476"/>
                <a:gd name="T9" fmla="*/ 505 h 677"/>
                <a:gd name="T10" fmla="*/ 202 w 476"/>
                <a:gd name="T11" fmla="*/ 548 h 677"/>
                <a:gd name="T12" fmla="*/ 116 w 476"/>
                <a:gd name="T13" fmla="*/ 634 h 677"/>
                <a:gd name="T14" fmla="*/ 87 w 476"/>
                <a:gd name="T15" fmla="*/ 677 h 677"/>
                <a:gd name="T16" fmla="*/ 44 w 476"/>
                <a:gd name="T17" fmla="*/ 605 h 677"/>
                <a:gd name="T18" fmla="*/ 15 w 476"/>
                <a:gd name="T19" fmla="*/ 519 h 677"/>
                <a:gd name="T20" fmla="*/ 0 w 476"/>
                <a:gd name="T21" fmla="*/ 433 h 677"/>
                <a:gd name="T22" fmla="*/ 15 w 476"/>
                <a:gd name="T23" fmla="*/ 332 h 677"/>
                <a:gd name="T24" fmla="*/ 44 w 476"/>
                <a:gd name="T25" fmla="*/ 231 h 677"/>
                <a:gd name="T26" fmla="*/ 87 w 476"/>
                <a:gd name="T27" fmla="*/ 144 h 677"/>
                <a:gd name="T28" fmla="*/ 144 w 476"/>
                <a:gd name="T29" fmla="*/ 58 h 677"/>
                <a:gd name="T30" fmla="*/ 231 w 476"/>
                <a:gd name="T31" fmla="*/ 0 h 677"/>
                <a:gd name="T32" fmla="*/ 188 w 476"/>
                <a:gd name="T33" fmla="*/ 58 h 677"/>
                <a:gd name="T34" fmla="*/ 173 w 476"/>
                <a:gd name="T35" fmla="*/ 116 h 677"/>
                <a:gd name="T36" fmla="*/ 173 w 476"/>
                <a:gd name="T37" fmla="*/ 173 h 677"/>
                <a:gd name="T38" fmla="*/ 260 w 476"/>
                <a:gd name="T39" fmla="*/ 289 h 677"/>
                <a:gd name="T40" fmla="*/ 317 w 476"/>
                <a:gd name="T41" fmla="*/ 332 h 677"/>
                <a:gd name="T42" fmla="*/ 389 w 476"/>
                <a:gd name="T43" fmla="*/ 361 h 677"/>
                <a:gd name="T44" fmla="*/ 476 w 476"/>
                <a:gd name="T45" fmla="*/ 361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6" h="677">
                  <a:moveTo>
                    <a:pt x="476" y="361"/>
                  </a:moveTo>
                  <a:lnTo>
                    <a:pt x="418" y="389"/>
                  </a:lnTo>
                  <a:lnTo>
                    <a:pt x="361" y="433"/>
                  </a:lnTo>
                  <a:lnTo>
                    <a:pt x="303" y="461"/>
                  </a:lnTo>
                  <a:lnTo>
                    <a:pt x="260" y="505"/>
                  </a:lnTo>
                  <a:lnTo>
                    <a:pt x="202" y="548"/>
                  </a:lnTo>
                  <a:lnTo>
                    <a:pt x="116" y="634"/>
                  </a:lnTo>
                  <a:lnTo>
                    <a:pt x="87" y="677"/>
                  </a:lnTo>
                  <a:lnTo>
                    <a:pt x="44" y="605"/>
                  </a:lnTo>
                  <a:lnTo>
                    <a:pt x="15" y="519"/>
                  </a:lnTo>
                  <a:lnTo>
                    <a:pt x="0" y="433"/>
                  </a:lnTo>
                  <a:lnTo>
                    <a:pt x="15" y="332"/>
                  </a:lnTo>
                  <a:lnTo>
                    <a:pt x="44" y="231"/>
                  </a:lnTo>
                  <a:lnTo>
                    <a:pt x="87" y="144"/>
                  </a:lnTo>
                  <a:lnTo>
                    <a:pt x="144" y="58"/>
                  </a:lnTo>
                  <a:lnTo>
                    <a:pt x="231" y="0"/>
                  </a:lnTo>
                  <a:lnTo>
                    <a:pt x="188" y="58"/>
                  </a:lnTo>
                  <a:lnTo>
                    <a:pt x="173" y="116"/>
                  </a:lnTo>
                  <a:lnTo>
                    <a:pt x="173" y="173"/>
                  </a:lnTo>
                  <a:lnTo>
                    <a:pt x="260" y="289"/>
                  </a:lnTo>
                  <a:lnTo>
                    <a:pt x="317" y="332"/>
                  </a:lnTo>
                  <a:lnTo>
                    <a:pt x="389" y="361"/>
                  </a:lnTo>
                  <a:lnTo>
                    <a:pt x="476" y="36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4" name="Freeform 20"/>
            <p:cNvSpPr>
              <a:spLocks/>
            </p:cNvSpPr>
            <p:nvPr/>
          </p:nvSpPr>
          <p:spPr bwMode="auto">
            <a:xfrm>
              <a:off x="3348915" y="3840770"/>
              <a:ext cx="1491049" cy="1631664"/>
            </a:xfrm>
            <a:custGeom>
              <a:avLst/>
              <a:gdLst>
                <a:gd name="T0" fmla="*/ 1195 w 1685"/>
                <a:gd name="T1" fmla="*/ 1022 h 1843"/>
                <a:gd name="T2" fmla="*/ 1339 w 1685"/>
                <a:gd name="T3" fmla="*/ 1051 h 1843"/>
                <a:gd name="T4" fmla="*/ 1397 w 1685"/>
                <a:gd name="T5" fmla="*/ 1080 h 1843"/>
                <a:gd name="T6" fmla="*/ 1469 w 1685"/>
                <a:gd name="T7" fmla="*/ 1109 h 1843"/>
                <a:gd name="T8" fmla="*/ 1527 w 1685"/>
                <a:gd name="T9" fmla="*/ 1152 h 1843"/>
                <a:gd name="T10" fmla="*/ 1613 w 1685"/>
                <a:gd name="T11" fmla="*/ 1267 h 1843"/>
                <a:gd name="T12" fmla="*/ 1656 w 1685"/>
                <a:gd name="T13" fmla="*/ 1339 h 1843"/>
                <a:gd name="T14" fmla="*/ 1685 w 1685"/>
                <a:gd name="T15" fmla="*/ 1455 h 1843"/>
                <a:gd name="T16" fmla="*/ 1685 w 1685"/>
                <a:gd name="T17" fmla="*/ 1555 h 1843"/>
                <a:gd name="T18" fmla="*/ 1671 w 1685"/>
                <a:gd name="T19" fmla="*/ 1671 h 1843"/>
                <a:gd name="T20" fmla="*/ 1628 w 1685"/>
                <a:gd name="T21" fmla="*/ 1771 h 1843"/>
                <a:gd name="T22" fmla="*/ 1412 w 1685"/>
                <a:gd name="T23" fmla="*/ 1843 h 1843"/>
                <a:gd name="T24" fmla="*/ 1224 w 1685"/>
                <a:gd name="T25" fmla="*/ 1829 h 1843"/>
                <a:gd name="T26" fmla="*/ 1066 w 1685"/>
                <a:gd name="T27" fmla="*/ 1728 h 1843"/>
                <a:gd name="T28" fmla="*/ 965 w 1685"/>
                <a:gd name="T29" fmla="*/ 1599 h 1843"/>
                <a:gd name="T30" fmla="*/ 907 w 1685"/>
                <a:gd name="T31" fmla="*/ 1426 h 1843"/>
                <a:gd name="T32" fmla="*/ 893 w 1685"/>
                <a:gd name="T33" fmla="*/ 1267 h 1843"/>
                <a:gd name="T34" fmla="*/ 936 w 1685"/>
                <a:gd name="T35" fmla="*/ 1138 h 1843"/>
                <a:gd name="T36" fmla="*/ 1037 w 1685"/>
                <a:gd name="T37" fmla="*/ 1051 h 1843"/>
                <a:gd name="T38" fmla="*/ 778 w 1685"/>
                <a:gd name="T39" fmla="*/ 1080 h 1843"/>
                <a:gd name="T40" fmla="*/ 561 w 1685"/>
                <a:gd name="T41" fmla="*/ 1037 h 1843"/>
                <a:gd name="T42" fmla="*/ 374 w 1685"/>
                <a:gd name="T43" fmla="*/ 936 h 1843"/>
                <a:gd name="T44" fmla="*/ 230 w 1685"/>
                <a:gd name="T45" fmla="*/ 806 h 1843"/>
                <a:gd name="T46" fmla="*/ 115 w 1685"/>
                <a:gd name="T47" fmla="*/ 648 h 1843"/>
                <a:gd name="T48" fmla="*/ 43 w 1685"/>
                <a:gd name="T49" fmla="*/ 490 h 1843"/>
                <a:gd name="T50" fmla="*/ 0 w 1685"/>
                <a:gd name="T51" fmla="*/ 345 h 1843"/>
                <a:gd name="T52" fmla="*/ 14 w 1685"/>
                <a:gd name="T53" fmla="*/ 259 h 1843"/>
                <a:gd name="T54" fmla="*/ 43 w 1685"/>
                <a:gd name="T55" fmla="*/ 230 h 1843"/>
                <a:gd name="T56" fmla="*/ 57 w 1685"/>
                <a:gd name="T57" fmla="*/ 187 h 1843"/>
                <a:gd name="T58" fmla="*/ 100 w 1685"/>
                <a:gd name="T59" fmla="*/ 158 h 1843"/>
                <a:gd name="T60" fmla="*/ 158 w 1685"/>
                <a:gd name="T61" fmla="*/ 101 h 1843"/>
                <a:gd name="T62" fmla="*/ 201 w 1685"/>
                <a:gd name="T63" fmla="*/ 72 h 1843"/>
                <a:gd name="T64" fmla="*/ 230 w 1685"/>
                <a:gd name="T65" fmla="*/ 57 h 1843"/>
                <a:gd name="T66" fmla="*/ 360 w 1685"/>
                <a:gd name="T67" fmla="*/ 14 h 1843"/>
                <a:gd name="T68" fmla="*/ 446 w 1685"/>
                <a:gd name="T69" fmla="*/ 0 h 1843"/>
                <a:gd name="T70" fmla="*/ 533 w 1685"/>
                <a:gd name="T71" fmla="*/ 0 h 1843"/>
                <a:gd name="T72" fmla="*/ 706 w 1685"/>
                <a:gd name="T73" fmla="*/ 29 h 1843"/>
                <a:gd name="T74" fmla="*/ 792 w 1685"/>
                <a:gd name="T75" fmla="*/ 72 h 1843"/>
                <a:gd name="T76" fmla="*/ 864 w 1685"/>
                <a:gd name="T77" fmla="*/ 101 h 1843"/>
                <a:gd name="T78" fmla="*/ 936 w 1685"/>
                <a:gd name="T79" fmla="*/ 158 h 1843"/>
                <a:gd name="T80" fmla="*/ 907 w 1685"/>
                <a:gd name="T81" fmla="*/ 259 h 1843"/>
                <a:gd name="T82" fmla="*/ 893 w 1685"/>
                <a:gd name="T83" fmla="*/ 360 h 1843"/>
                <a:gd name="T84" fmla="*/ 893 w 1685"/>
                <a:gd name="T85" fmla="*/ 475 h 1843"/>
                <a:gd name="T86" fmla="*/ 907 w 1685"/>
                <a:gd name="T87" fmla="*/ 576 h 1843"/>
                <a:gd name="T88" fmla="*/ 950 w 1685"/>
                <a:gd name="T89" fmla="*/ 691 h 1843"/>
                <a:gd name="T90" fmla="*/ 1008 w 1685"/>
                <a:gd name="T91" fmla="*/ 792 h 1843"/>
                <a:gd name="T92" fmla="*/ 1095 w 1685"/>
                <a:gd name="T93" fmla="*/ 893 h 1843"/>
                <a:gd name="T94" fmla="*/ 1210 w 1685"/>
                <a:gd name="T95" fmla="*/ 979 h 1843"/>
                <a:gd name="T96" fmla="*/ 1210 w 1685"/>
                <a:gd name="T97" fmla="*/ 1008 h 1843"/>
                <a:gd name="T98" fmla="*/ 1195 w 1685"/>
                <a:gd name="T99" fmla="*/ 1022 h 1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85" h="1843">
                  <a:moveTo>
                    <a:pt x="1195" y="1022"/>
                  </a:moveTo>
                  <a:lnTo>
                    <a:pt x="1339" y="1051"/>
                  </a:lnTo>
                  <a:lnTo>
                    <a:pt x="1397" y="1080"/>
                  </a:lnTo>
                  <a:lnTo>
                    <a:pt x="1469" y="1109"/>
                  </a:lnTo>
                  <a:lnTo>
                    <a:pt x="1527" y="1152"/>
                  </a:lnTo>
                  <a:lnTo>
                    <a:pt x="1613" y="1267"/>
                  </a:lnTo>
                  <a:lnTo>
                    <a:pt x="1656" y="1339"/>
                  </a:lnTo>
                  <a:lnTo>
                    <a:pt x="1685" y="1455"/>
                  </a:lnTo>
                  <a:lnTo>
                    <a:pt x="1685" y="1555"/>
                  </a:lnTo>
                  <a:lnTo>
                    <a:pt x="1671" y="1671"/>
                  </a:lnTo>
                  <a:lnTo>
                    <a:pt x="1628" y="1771"/>
                  </a:lnTo>
                  <a:lnTo>
                    <a:pt x="1412" y="1843"/>
                  </a:lnTo>
                  <a:lnTo>
                    <a:pt x="1224" y="1829"/>
                  </a:lnTo>
                  <a:lnTo>
                    <a:pt x="1066" y="1728"/>
                  </a:lnTo>
                  <a:lnTo>
                    <a:pt x="965" y="1599"/>
                  </a:lnTo>
                  <a:lnTo>
                    <a:pt x="907" y="1426"/>
                  </a:lnTo>
                  <a:lnTo>
                    <a:pt x="893" y="1267"/>
                  </a:lnTo>
                  <a:lnTo>
                    <a:pt x="936" y="1138"/>
                  </a:lnTo>
                  <a:lnTo>
                    <a:pt x="1037" y="1051"/>
                  </a:lnTo>
                  <a:lnTo>
                    <a:pt x="778" y="1080"/>
                  </a:lnTo>
                  <a:lnTo>
                    <a:pt x="561" y="1037"/>
                  </a:lnTo>
                  <a:lnTo>
                    <a:pt x="374" y="936"/>
                  </a:lnTo>
                  <a:lnTo>
                    <a:pt x="230" y="806"/>
                  </a:lnTo>
                  <a:lnTo>
                    <a:pt x="115" y="648"/>
                  </a:lnTo>
                  <a:lnTo>
                    <a:pt x="43" y="490"/>
                  </a:lnTo>
                  <a:lnTo>
                    <a:pt x="0" y="345"/>
                  </a:lnTo>
                  <a:lnTo>
                    <a:pt x="14" y="259"/>
                  </a:lnTo>
                  <a:lnTo>
                    <a:pt x="43" y="230"/>
                  </a:lnTo>
                  <a:lnTo>
                    <a:pt x="57" y="187"/>
                  </a:lnTo>
                  <a:lnTo>
                    <a:pt x="100" y="158"/>
                  </a:lnTo>
                  <a:lnTo>
                    <a:pt x="158" y="101"/>
                  </a:lnTo>
                  <a:lnTo>
                    <a:pt x="201" y="72"/>
                  </a:lnTo>
                  <a:lnTo>
                    <a:pt x="230" y="57"/>
                  </a:lnTo>
                  <a:lnTo>
                    <a:pt x="360" y="14"/>
                  </a:lnTo>
                  <a:lnTo>
                    <a:pt x="446" y="0"/>
                  </a:lnTo>
                  <a:lnTo>
                    <a:pt x="533" y="0"/>
                  </a:lnTo>
                  <a:lnTo>
                    <a:pt x="706" y="29"/>
                  </a:lnTo>
                  <a:lnTo>
                    <a:pt x="792" y="72"/>
                  </a:lnTo>
                  <a:lnTo>
                    <a:pt x="864" y="101"/>
                  </a:lnTo>
                  <a:lnTo>
                    <a:pt x="936" y="158"/>
                  </a:lnTo>
                  <a:lnTo>
                    <a:pt x="907" y="259"/>
                  </a:lnTo>
                  <a:lnTo>
                    <a:pt x="893" y="360"/>
                  </a:lnTo>
                  <a:lnTo>
                    <a:pt x="893" y="475"/>
                  </a:lnTo>
                  <a:lnTo>
                    <a:pt x="907" y="576"/>
                  </a:lnTo>
                  <a:lnTo>
                    <a:pt x="950" y="691"/>
                  </a:lnTo>
                  <a:lnTo>
                    <a:pt x="1008" y="792"/>
                  </a:lnTo>
                  <a:lnTo>
                    <a:pt x="1095" y="893"/>
                  </a:lnTo>
                  <a:lnTo>
                    <a:pt x="1210" y="979"/>
                  </a:lnTo>
                  <a:lnTo>
                    <a:pt x="1210" y="1008"/>
                  </a:lnTo>
                  <a:lnTo>
                    <a:pt x="1195" y="1022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5" name="Freeform 21"/>
            <p:cNvSpPr>
              <a:spLocks/>
            </p:cNvSpPr>
            <p:nvPr/>
          </p:nvSpPr>
          <p:spPr bwMode="auto">
            <a:xfrm>
              <a:off x="2826253" y="4350167"/>
              <a:ext cx="790627" cy="944508"/>
            </a:xfrm>
            <a:custGeom>
              <a:avLst/>
              <a:gdLst>
                <a:gd name="T0" fmla="*/ 778 w 893"/>
                <a:gd name="T1" fmla="*/ 1023 h 1066"/>
                <a:gd name="T2" fmla="*/ 821 w 893"/>
                <a:gd name="T3" fmla="*/ 979 h 1066"/>
                <a:gd name="T4" fmla="*/ 864 w 893"/>
                <a:gd name="T5" fmla="*/ 922 h 1066"/>
                <a:gd name="T6" fmla="*/ 879 w 893"/>
                <a:gd name="T7" fmla="*/ 879 h 1066"/>
                <a:gd name="T8" fmla="*/ 893 w 893"/>
                <a:gd name="T9" fmla="*/ 821 h 1066"/>
                <a:gd name="T10" fmla="*/ 763 w 893"/>
                <a:gd name="T11" fmla="*/ 749 h 1066"/>
                <a:gd name="T12" fmla="*/ 648 w 893"/>
                <a:gd name="T13" fmla="*/ 634 h 1066"/>
                <a:gd name="T14" fmla="*/ 562 w 893"/>
                <a:gd name="T15" fmla="*/ 518 h 1066"/>
                <a:gd name="T16" fmla="*/ 504 w 893"/>
                <a:gd name="T17" fmla="*/ 403 h 1066"/>
                <a:gd name="T18" fmla="*/ 461 w 893"/>
                <a:gd name="T19" fmla="*/ 274 h 1066"/>
                <a:gd name="T20" fmla="*/ 432 w 893"/>
                <a:gd name="T21" fmla="*/ 158 h 1066"/>
                <a:gd name="T22" fmla="*/ 418 w 893"/>
                <a:gd name="T23" fmla="*/ 72 h 1066"/>
                <a:gd name="T24" fmla="*/ 418 w 893"/>
                <a:gd name="T25" fmla="*/ 0 h 1066"/>
                <a:gd name="T26" fmla="*/ 346 w 893"/>
                <a:gd name="T27" fmla="*/ 0 h 1066"/>
                <a:gd name="T28" fmla="*/ 230 w 893"/>
                <a:gd name="T29" fmla="*/ 29 h 1066"/>
                <a:gd name="T30" fmla="*/ 173 w 893"/>
                <a:gd name="T31" fmla="*/ 58 h 1066"/>
                <a:gd name="T32" fmla="*/ 86 w 893"/>
                <a:gd name="T33" fmla="*/ 115 h 1066"/>
                <a:gd name="T34" fmla="*/ 14 w 893"/>
                <a:gd name="T35" fmla="*/ 187 h 1066"/>
                <a:gd name="T36" fmla="*/ 0 w 893"/>
                <a:gd name="T37" fmla="*/ 302 h 1066"/>
                <a:gd name="T38" fmla="*/ 29 w 893"/>
                <a:gd name="T39" fmla="*/ 446 h 1066"/>
                <a:gd name="T40" fmla="*/ 86 w 893"/>
                <a:gd name="T41" fmla="*/ 619 h 1066"/>
                <a:gd name="T42" fmla="*/ 187 w 893"/>
                <a:gd name="T43" fmla="*/ 778 h 1066"/>
                <a:gd name="T44" fmla="*/ 302 w 893"/>
                <a:gd name="T45" fmla="*/ 922 h 1066"/>
                <a:gd name="T46" fmla="*/ 447 w 893"/>
                <a:gd name="T47" fmla="*/ 1023 h 1066"/>
                <a:gd name="T48" fmla="*/ 605 w 893"/>
                <a:gd name="T49" fmla="*/ 1066 h 1066"/>
                <a:gd name="T50" fmla="*/ 778 w 893"/>
                <a:gd name="T51" fmla="*/ 1023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93" h="1066">
                  <a:moveTo>
                    <a:pt x="778" y="1023"/>
                  </a:moveTo>
                  <a:lnTo>
                    <a:pt x="821" y="979"/>
                  </a:lnTo>
                  <a:lnTo>
                    <a:pt x="864" y="922"/>
                  </a:lnTo>
                  <a:lnTo>
                    <a:pt x="879" y="879"/>
                  </a:lnTo>
                  <a:lnTo>
                    <a:pt x="893" y="821"/>
                  </a:lnTo>
                  <a:lnTo>
                    <a:pt x="763" y="749"/>
                  </a:lnTo>
                  <a:lnTo>
                    <a:pt x="648" y="634"/>
                  </a:lnTo>
                  <a:lnTo>
                    <a:pt x="562" y="518"/>
                  </a:lnTo>
                  <a:lnTo>
                    <a:pt x="504" y="403"/>
                  </a:lnTo>
                  <a:lnTo>
                    <a:pt x="461" y="274"/>
                  </a:lnTo>
                  <a:lnTo>
                    <a:pt x="432" y="158"/>
                  </a:lnTo>
                  <a:lnTo>
                    <a:pt x="418" y="72"/>
                  </a:lnTo>
                  <a:lnTo>
                    <a:pt x="418" y="0"/>
                  </a:lnTo>
                  <a:lnTo>
                    <a:pt x="346" y="0"/>
                  </a:lnTo>
                  <a:lnTo>
                    <a:pt x="230" y="29"/>
                  </a:lnTo>
                  <a:lnTo>
                    <a:pt x="173" y="58"/>
                  </a:lnTo>
                  <a:lnTo>
                    <a:pt x="86" y="115"/>
                  </a:lnTo>
                  <a:lnTo>
                    <a:pt x="14" y="187"/>
                  </a:lnTo>
                  <a:lnTo>
                    <a:pt x="0" y="302"/>
                  </a:lnTo>
                  <a:lnTo>
                    <a:pt x="29" y="446"/>
                  </a:lnTo>
                  <a:lnTo>
                    <a:pt x="86" y="619"/>
                  </a:lnTo>
                  <a:lnTo>
                    <a:pt x="187" y="778"/>
                  </a:lnTo>
                  <a:lnTo>
                    <a:pt x="302" y="922"/>
                  </a:lnTo>
                  <a:lnTo>
                    <a:pt x="447" y="1023"/>
                  </a:lnTo>
                  <a:lnTo>
                    <a:pt x="605" y="1066"/>
                  </a:lnTo>
                  <a:lnTo>
                    <a:pt x="778" y="1023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6" name="Freeform 22"/>
            <p:cNvSpPr>
              <a:spLocks/>
            </p:cNvSpPr>
            <p:nvPr/>
          </p:nvSpPr>
          <p:spPr bwMode="auto">
            <a:xfrm>
              <a:off x="2802374" y="3307495"/>
              <a:ext cx="687157" cy="764096"/>
            </a:xfrm>
            <a:custGeom>
              <a:avLst/>
              <a:gdLst>
                <a:gd name="T0" fmla="*/ 519 w 778"/>
                <a:gd name="T1" fmla="*/ 864 h 864"/>
                <a:gd name="T2" fmla="*/ 677 w 778"/>
                <a:gd name="T3" fmla="*/ 706 h 864"/>
                <a:gd name="T4" fmla="*/ 720 w 778"/>
                <a:gd name="T5" fmla="*/ 677 h 864"/>
                <a:gd name="T6" fmla="*/ 735 w 778"/>
                <a:gd name="T7" fmla="*/ 648 h 864"/>
                <a:gd name="T8" fmla="*/ 778 w 778"/>
                <a:gd name="T9" fmla="*/ 634 h 864"/>
                <a:gd name="T10" fmla="*/ 706 w 778"/>
                <a:gd name="T11" fmla="*/ 590 h 864"/>
                <a:gd name="T12" fmla="*/ 634 w 778"/>
                <a:gd name="T13" fmla="*/ 518 h 864"/>
                <a:gd name="T14" fmla="*/ 576 w 778"/>
                <a:gd name="T15" fmla="*/ 432 h 864"/>
                <a:gd name="T16" fmla="*/ 533 w 778"/>
                <a:gd name="T17" fmla="*/ 331 h 864"/>
                <a:gd name="T18" fmla="*/ 504 w 778"/>
                <a:gd name="T19" fmla="*/ 245 h 864"/>
                <a:gd name="T20" fmla="*/ 476 w 778"/>
                <a:gd name="T21" fmla="*/ 72 h 864"/>
                <a:gd name="T22" fmla="*/ 476 w 778"/>
                <a:gd name="T23" fmla="*/ 29 h 864"/>
                <a:gd name="T24" fmla="*/ 432 w 778"/>
                <a:gd name="T25" fmla="*/ 14 h 864"/>
                <a:gd name="T26" fmla="*/ 389 w 778"/>
                <a:gd name="T27" fmla="*/ 14 h 864"/>
                <a:gd name="T28" fmla="*/ 346 w 778"/>
                <a:gd name="T29" fmla="*/ 0 h 864"/>
                <a:gd name="T30" fmla="*/ 202 w 778"/>
                <a:gd name="T31" fmla="*/ 0 h 864"/>
                <a:gd name="T32" fmla="*/ 159 w 778"/>
                <a:gd name="T33" fmla="*/ 14 h 864"/>
                <a:gd name="T34" fmla="*/ 72 w 778"/>
                <a:gd name="T35" fmla="*/ 115 h 864"/>
                <a:gd name="T36" fmla="*/ 14 w 778"/>
                <a:gd name="T37" fmla="*/ 230 h 864"/>
                <a:gd name="T38" fmla="*/ 0 w 778"/>
                <a:gd name="T39" fmla="*/ 360 h 864"/>
                <a:gd name="T40" fmla="*/ 29 w 778"/>
                <a:gd name="T41" fmla="*/ 504 h 864"/>
                <a:gd name="T42" fmla="*/ 87 w 778"/>
                <a:gd name="T43" fmla="*/ 634 h 864"/>
                <a:gd name="T44" fmla="*/ 202 w 778"/>
                <a:gd name="T45" fmla="*/ 734 h 864"/>
                <a:gd name="T46" fmla="*/ 331 w 778"/>
                <a:gd name="T47" fmla="*/ 821 h 864"/>
                <a:gd name="T48" fmla="*/ 519 w 778"/>
                <a:gd name="T49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8" h="864">
                  <a:moveTo>
                    <a:pt x="519" y="864"/>
                  </a:moveTo>
                  <a:lnTo>
                    <a:pt x="677" y="706"/>
                  </a:lnTo>
                  <a:lnTo>
                    <a:pt x="720" y="677"/>
                  </a:lnTo>
                  <a:lnTo>
                    <a:pt x="735" y="648"/>
                  </a:lnTo>
                  <a:lnTo>
                    <a:pt x="778" y="634"/>
                  </a:lnTo>
                  <a:lnTo>
                    <a:pt x="706" y="590"/>
                  </a:lnTo>
                  <a:lnTo>
                    <a:pt x="634" y="518"/>
                  </a:lnTo>
                  <a:lnTo>
                    <a:pt x="576" y="432"/>
                  </a:lnTo>
                  <a:lnTo>
                    <a:pt x="533" y="331"/>
                  </a:lnTo>
                  <a:lnTo>
                    <a:pt x="504" y="245"/>
                  </a:lnTo>
                  <a:lnTo>
                    <a:pt x="476" y="72"/>
                  </a:lnTo>
                  <a:lnTo>
                    <a:pt x="476" y="29"/>
                  </a:lnTo>
                  <a:lnTo>
                    <a:pt x="432" y="14"/>
                  </a:lnTo>
                  <a:lnTo>
                    <a:pt x="389" y="14"/>
                  </a:lnTo>
                  <a:lnTo>
                    <a:pt x="346" y="0"/>
                  </a:lnTo>
                  <a:lnTo>
                    <a:pt x="202" y="0"/>
                  </a:lnTo>
                  <a:lnTo>
                    <a:pt x="159" y="14"/>
                  </a:lnTo>
                  <a:lnTo>
                    <a:pt x="72" y="115"/>
                  </a:lnTo>
                  <a:lnTo>
                    <a:pt x="14" y="230"/>
                  </a:lnTo>
                  <a:lnTo>
                    <a:pt x="0" y="360"/>
                  </a:lnTo>
                  <a:lnTo>
                    <a:pt x="29" y="504"/>
                  </a:lnTo>
                  <a:lnTo>
                    <a:pt x="87" y="634"/>
                  </a:lnTo>
                  <a:lnTo>
                    <a:pt x="202" y="734"/>
                  </a:lnTo>
                  <a:lnTo>
                    <a:pt x="331" y="821"/>
                  </a:lnTo>
                  <a:lnTo>
                    <a:pt x="519" y="864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7" name="Freeform 23"/>
            <p:cNvSpPr>
              <a:spLocks/>
            </p:cNvSpPr>
            <p:nvPr/>
          </p:nvSpPr>
          <p:spPr bwMode="auto">
            <a:xfrm>
              <a:off x="4813432" y="4732215"/>
              <a:ext cx="1567990" cy="841037"/>
            </a:xfrm>
            <a:custGeom>
              <a:avLst/>
              <a:gdLst>
                <a:gd name="T0" fmla="*/ 1758 w 1773"/>
                <a:gd name="T1" fmla="*/ 763 h 951"/>
                <a:gd name="T2" fmla="*/ 1773 w 1773"/>
                <a:gd name="T3" fmla="*/ 663 h 951"/>
                <a:gd name="T4" fmla="*/ 1744 w 1773"/>
                <a:gd name="T5" fmla="*/ 547 h 951"/>
                <a:gd name="T6" fmla="*/ 1701 w 1773"/>
                <a:gd name="T7" fmla="*/ 447 h 951"/>
                <a:gd name="T8" fmla="*/ 1629 w 1773"/>
                <a:gd name="T9" fmla="*/ 331 h 951"/>
                <a:gd name="T10" fmla="*/ 1441 w 1773"/>
                <a:gd name="T11" fmla="*/ 144 h 951"/>
                <a:gd name="T12" fmla="*/ 1340 w 1773"/>
                <a:gd name="T13" fmla="*/ 72 h 951"/>
                <a:gd name="T14" fmla="*/ 1254 w 1773"/>
                <a:gd name="T15" fmla="*/ 0 h 951"/>
                <a:gd name="T16" fmla="*/ 1211 w 1773"/>
                <a:gd name="T17" fmla="*/ 43 h 951"/>
                <a:gd name="T18" fmla="*/ 1095 w 1773"/>
                <a:gd name="T19" fmla="*/ 130 h 951"/>
                <a:gd name="T20" fmla="*/ 1023 w 1773"/>
                <a:gd name="T21" fmla="*/ 158 h 951"/>
                <a:gd name="T22" fmla="*/ 1023 w 1773"/>
                <a:gd name="T23" fmla="*/ 202 h 951"/>
                <a:gd name="T24" fmla="*/ 1038 w 1773"/>
                <a:gd name="T25" fmla="*/ 274 h 951"/>
                <a:gd name="T26" fmla="*/ 1067 w 1773"/>
                <a:gd name="T27" fmla="*/ 375 h 951"/>
                <a:gd name="T28" fmla="*/ 1038 w 1773"/>
                <a:gd name="T29" fmla="*/ 461 h 951"/>
                <a:gd name="T30" fmla="*/ 1023 w 1773"/>
                <a:gd name="T31" fmla="*/ 389 h 951"/>
                <a:gd name="T32" fmla="*/ 995 w 1773"/>
                <a:gd name="T33" fmla="*/ 331 h 951"/>
                <a:gd name="T34" fmla="*/ 951 w 1773"/>
                <a:gd name="T35" fmla="*/ 259 h 951"/>
                <a:gd name="T36" fmla="*/ 879 w 1773"/>
                <a:gd name="T37" fmla="*/ 202 h 951"/>
                <a:gd name="T38" fmla="*/ 735 w 1773"/>
                <a:gd name="T39" fmla="*/ 202 h 951"/>
                <a:gd name="T40" fmla="*/ 663 w 1773"/>
                <a:gd name="T41" fmla="*/ 187 h 951"/>
                <a:gd name="T42" fmla="*/ 519 w 1773"/>
                <a:gd name="T43" fmla="*/ 130 h 951"/>
                <a:gd name="T44" fmla="*/ 447 w 1773"/>
                <a:gd name="T45" fmla="*/ 86 h 951"/>
                <a:gd name="T46" fmla="*/ 389 w 1773"/>
                <a:gd name="T47" fmla="*/ 43 h 951"/>
                <a:gd name="T48" fmla="*/ 332 w 1773"/>
                <a:gd name="T49" fmla="*/ 0 h 951"/>
                <a:gd name="T50" fmla="*/ 289 w 1773"/>
                <a:gd name="T51" fmla="*/ 0 h 951"/>
                <a:gd name="T52" fmla="*/ 245 w 1773"/>
                <a:gd name="T53" fmla="*/ 14 h 951"/>
                <a:gd name="T54" fmla="*/ 188 w 1773"/>
                <a:gd name="T55" fmla="*/ 43 h 951"/>
                <a:gd name="T56" fmla="*/ 145 w 1773"/>
                <a:gd name="T57" fmla="*/ 72 h 951"/>
                <a:gd name="T58" fmla="*/ 87 w 1773"/>
                <a:gd name="T59" fmla="*/ 86 h 951"/>
                <a:gd name="T60" fmla="*/ 58 w 1773"/>
                <a:gd name="T61" fmla="*/ 130 h 951"/>
                <a:gd name="T62" fmla="*/ 0 w 1773"/>
                <a:gd name="T63" fmla="*/ 187 h 951"/>
                <a:gd name="T64" fmla="*/ 58 w 1773"/>
                <a:gd name="T65" fmla="*/ 274 h 951"/>
                <a:gd name="T66" fmla="*/ 101 w 1773"/>
                <a:gd name="T67" fmla="*/ 360 h 951"/>
                <a:gd name="T68" fmla="*/ 130 w 1773"/>
                <a:gd name="T69" fmla="*/ 461 h 951"/>
                <a:gd name="T70" fmla="*/ 130 w 1773"/>
                <a:gd name="T71" fmla="*/ 547 h 951"/>
                <a:gd name="T72" fmla="*/ 188 w 1773"/>
                <a:gd name="T73" fmla="*/ 619 h 951"/>
                <a:gd name="T74" fmla="*/ 274 w 1773"/>
                <a:gd name="T75" fmla="*/ 706 h 951"/>
                <a:gd name="T76" fmla="*/ 375 w 1773"/>
                <a:gd name="T77" fmla="*/ 778 h 951"/>
                <a:gd name="T78" fmla="*/ 519 w 1773"/>
                <a:gd name="T79" fmla="*/ 835 h 951"/>
                <a:gd name="T80" fmla="*/ 649 w 1773"/>
                <a:gd name="T81" fmla="*/ 864 h 951"/>
                <a:gd name="T82" fmla="*/ 793 w 1773"/>
                <a:gd name="T83" fmla="*/ 835 h 951"/>
                <a:gd name="T84" fmla="*/ 923 w 1773"/>
                <a:gd name="T85" fmla="*/ 763 h 951"/>
                <a:gd name="T86" fmla="*/ 1038 w 1773"/>
                <a:gd name="T87" fmla="*/ 605 h 951"/>
                <a:gd name="T88" fmla="*/ 1067 w 1773"/>
                <a:gd name="T89" fmla="*/ 706 h 951"/>
                <a:gd name="T90" fmla="*/ 1124 w 1773"/>
                <a:gd name="T91" fmla="*/ 792 h 951"/>
                <a:gd name="T92" fmla="*/ 1196 w 1773"/>
                <a:gd name="T93" fmla="*/ 879 h 951"/>
                <a:gd name="T94" fmla="*/ 1283 w 1773"/>
                <a:gd name="T95" fmla="*/ 922 h 951"/>
                <a:gd name="T96" fmla="*/ 1384 w 1773"/>
                <a:gd name="T97" fmla="*/ 951 h 951"/>
                <a:gd name="T98" fmla="*/ 1499 w 1773"/>
                <a:gd name="T99" fmla="*/ 936 h 951"/>
                <a:gd name="T100" fmla="*/ 1629 w 1773"/>
                <a:gd name="T101" fmla="*/ 879 h 951"/>
                <a:gd name="T102" fmla="*/ 1758 w 1773"/>
                <a:gd name="T103" fmla="*/ 763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3" h="951">
                  <a:moveTo>
                    <a:pt x="1758" y="763"/>
                  </a:moveTo>
                  <a:lnTo>
                    <a:pt x="1773" y="663"/>
                  </a:lnTo>
                  <a:lnTo>
                    <a:pt x="1744" y="547"/>
                  </a:lnTo>
                  <a:lnTo>
                    <a:pt x="1701" y="447"/>
                  </a:lnTo>
                  <a:lnTo>
                    <a:pt x="1629" y="331"/>
                  </a:lnTo>
                  <a:lnTo>
                    <a:pt x="1441" y="144"/>
                  </a:lnTo>
                  <a:lnTo>
                    <a:pt x="1340" y="72"/>
                  </a:lnTo>
                  <a:lnTo>
                    <a:pt x="1254" y="0"/>
                  </a:lnTo>
                  <a:lnTo>
                    <a:pt x="1211" y="43"/>
                  </a:lnTo>
                  <a:lnTo>
                    <a:pt x="1095" y="130"/>
                  </a:lnTo>
                  <a:lnTo>
                    <a:pt x="1023" y="158"/>
                  </a:lnTo>
                  <a:lnTo>
                    <a:pt x="1023" y="202"/>
                  </a:lnTo>
                  <a:lnTo>
                    <a:pt x="1038" y="274"/>
                  </a:lnTo>
                  <a:lnTo>
                    <a:pt x="1067" y="375"/>
                  </a:lnTo>
                  <a:lnTo>
                    <a:pt x="1038" y="461"/>
                  </a:lnTo>
                  <a:lnTo>
                    <a:pt x="1023" y="389"/>
                  </a:lnTo>
                  <a:lnTo>
                    <a:pt x="995" y="331"/>
                  </a:lnTo>
                  <a:lnTo>
                    <a:pt x="951" y="259"/>
                  </a:lnTo>
                  <a:lnTo>
                    <a:pt x="879" y="202"/>
                  </a:lnTo>
                  <a:lnTo>
                    <a:pt x="735" y="202"/>
                  </a:lnTo>
                  <a:lnTo>
                    <a:pt x="663" y="187"/>
                  </a:lnTo>
                  <a:lnTo>
                    <a:pt x="519" y="130"/>
                  </a:lnTo>
                  <a:lnTo>
                    <a:pt x="447" y="86"/>
                  </a:lnTo>
                  <a:lnTo>
                    <a:pt x="389" y="43"/>
                  </a:lnTo>
                  <a:lnTo>
                    <a:pt x="332" y="0"/>
                  </a:lnTo>
                  <a:lnTo>
                    <a:pt x="289" y="0"/>
                  </a:lnTo>
                  <a:lnTo>
                    <a:pt x="245" y="14"/>
                  </a:lnTo>
                  <a:lnTo>
                    <a:pt x="188" y="43"/>
                  </a:lnTo>
                  <a:lnTo>
                    <a:pt x="145" y="72"/>
                  </a:lnTo>
                  <a:lnTo>
                    <a:pt x="87" y="86"/>
                  </a:lnTo>
                  <a:lnTo>
                    <a:pt x="58" y="130"/>
                  </a:lnTo>
                  <a:lnTo>
                    <a:pt x="0" y="187"/>
                  </a:lnTo>
                  <a:lnTo>
                    <a:pt x="58" y="274"/>
                  </a:lnTo>
                  <a:lnTo>
                    <a:pt x="101" y="360"/>
                  </a:lnTo>
                  <a:lnTo>
                    <a:pt x="130" y="461"/>
                  </a:lnTo>
                  <a:lnTo>
                    <a:pt x="130" y="547"/>
                  </a:lnTo>
                  <a:lnTo>
                    <a:pt x="188" y="619"/>
                  </a:lnTo>
                  <a:lnTo>
                    <a:pt x="274" y="706"/>
                  </a:lnTo>
                  <a:lnTo>
                    <a:pt x="375" y="778"/>
                  </a:lnTo>
                  <a:lnTo>
                    <a:pt x="519" y="835"/>
                  </a:lnTo>
                  <a:lnTo>
                    <a:pt x="649" y="864"/>
                  </a:lnTo>
                  <a:lnTo>
                    <a:pt x="793" y="835"/>
                  </a:lnTo>
                  <a:lnTo>
                    <a:pt x="923" y="763"/>
                  </a:lnTo>
                  <a:lnTo>
                    <a:pt x="1038" y="605"/>
                  </a:lnTo>
                  <a:lnTo>
                    <a:pt x="1067" y="706"/>
                  </a:lnTo>
                  <a:lnTo>
                    <a:pt x="1124" y="792"/>
                  </a:lnTo>
                  <a:lnTo>
                    <a:pt x="1196" y="879"/>
                  </a:lnTo>
                  <a:lnTo>
                    <a:pt x="1283" y="922"/>
                  </a:lnTo>
                  <a:lnTo>
                    <a:pt x="1384" y="951"/>
                  </a:lnTo>
                  <a:lnTo>
                    <a:pt x="1499" y="936"/>
                  </a:lnTo>
                  <a:lnTo>
                    <a:pt x="1629" y="879"/>
                  </a:lnTo>
                  <a:lnTo>
                    <a:pt x="1758" y="7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8" name="Freeform 24"/>
            <p:cNvSpPr>
              <a:spLocks/>
            </p:cNvSpPr>
            <p:nvPr/>
          </p:nvSpPr>
          <p:spPr bwMode="auto">
            <a:xfrm>
              <a:off x="4304035" y="3739951"/>
              <a:ext cx="1682073" cy="928589"/>
            </a:xfrm>
            <a:custGeom>
              <a:avLst/>
              <a:gdLst>
                <a:gd name="T0" fmla="*/ 1888 w 1902"/>
                <a:gd name="T1" fmla="*/ 777 h 1051"/>
                <a:gd name="T2" fmla="*/ 1888 w 1902"/>
                <a:gd name="T3" fmla="*/ 605 h 1051"/>
                <a:gd name="T4" fmla="*/ 1844 w 1902"/>
                <a:gd name="T5" fmla="*/ 475 h 1051"/>
                <a:gd name="T6" fmla="*/ 1772 w 1902"/>
                <a:gd name="T7" fmla="*/ 360 h 1051"/>
                <a:gd name="T8" fmla="*/ 1729 w 1902"/>
                <a:gd name="T9" fmla="*/ 302 h 1051"/>
                <a:gd name="T10" fmla="*/ 1643 w 1902"/>
                <a:gd name="T11" fmla="*/ 216 h 1051"/>
                <a:gd name="T12" fmla="*/ 1441 w 1902"/>
                <a:gd name="T13" fmla="*/ 129 h 1051"/>
                <a:gd name="T14" fmla="*/ 1326 w 1902"/>
                <a:gd name="T15" fmla="*/ 115 h 1051"/>
                <a:gd name="T16" fmla="*/ 1196 w 1902"/>
                <a:gd name="T17" fmla="*/ 115 h 1051"/>
                <a:gd name="T18" fmla="*/ 1052 w 1902"/>
                <a:gd name="T19" fmla="*/ 158 h 1051"/>
                <a:gd name="T20" fmla="*/ 922 w 1902"/>
                <a:gd name="T21" fmla="*/ 259 h 1051"/>
                <a:gd name="T22" fmla="*/ 865 w 1902"/>
                <a:gd name="T23" fmla="*/ 201 h 1051"/>
                <a:gd name="T24" fmla="*/ 778 w 1902"/>
                <a:gd name="T25" fmla="*/ 129 h 1051"/>
                <a:gd name="T26" fmla="*/ 576 w 1902"/>
                <a:gd name="T27" fmla="*/ 14 h 1051"/>
                <a:gd name="T28" fmla="*/ 447 w 1902"/>
                <a:gd name="T29" fmla="*/ 0 h 1051"/>
                <a:gd name="T30" fmla="*/ 317 w 1902"/>
                <a:gd name="T31" fmla="*/ 14 h 1051"/>
                <a:gd name="T32" fmla="*/ 187 w 1902"/>
                <a:gd name="T33" fmla="*/ 57 h 1051"/>
                <a:gd name="T34" fmla="*/ 43 w 1902"/>
                <a:gd name="T35" fmla="*/ 158 h 1051"/>
                <a:gd name="T36" fmla="*/ 15 w 1902"/>
                <a:gd name="T37" fmla="*/ 244 h 1051"/>
                <a:gd name="T38" fmla="*/ 0 w 1902"/>
                <a:gd name="T39" fmla="*/ 374 h 1051"/>
                <a:gd name="T40" fmla="*/ 29 w 1902"/>
                <a:gd name="T41" fmla="*/ 518 h 1051"/>
                <a:gd name="T42" fmla="*/ 87 w 1902"/>
                <a:gd name="T43" fmla="*/ 633 h 1051"/>
                <a:gd name="T44" fmla="*/ 187 w 1902"/>
                <a:gd name="T45" fmla="*/ 749 h 1051"/>
                <a:gd name="T46" fmla="*/ 317 w 1902"/>
                <a:gd name="T47" fmla="*/ 806 h 1051"/>
                <a:gd name="T48" fmla="*/ 533 w 1902"/>
                <a:gd name="T49" fmla="*/ 792 h 1051"/>
                <a:gd name="T50" fmla="*/ 793 w 1902"/>
                <a:gd name="T51" fmla="*/ 705 h 1051"/>
                <a:gd name="T52" fmla="*/ 821 w 1902"/>
                <a:gd name="T53" fmla="*/ 777 h 1051"/>
                <a:gd name="T54" fmla="*/ 922 w 1902"/>
                <a:gd name="T55" fmla="*/ 878 h 1051"/>
                <a:gd name="T56" fmla="*/ 1052 w 1902"/>
                <a:gd name="T57" fmla="*/ 965 h 1051"/>
                <a:gd name="T58" fmla="*/ 1210 w 1902"/>
                <a:gd name="T59" fmla="*/ 1037 h 1051"/>
                <a:gd name="T60" fmla="*/ 1398 w 1902"/>
                <a:gd name="T61" fmla="*/ 1051 h 1051"/>
                <a:gd name="T62" fmla="*/ 1585 w 1902"/>
                <a:gd name="T63" fmla="*/ 1037 h 1051"/>
                <a:gd name="T64" fmla="*/ 1758 w 1902"/>
                <a:gd name="T65" fmla="*/ 965 h 1051"/>
                <a:gd name="T66" fmla="*/ 1902 w 1902"/>
                <a:gd name="T67" fmla="*/ 821 h 1051"/>
                <a:gd name="T68" fmla="*/ 1888 w 1902"/>
                <a:gd name="T69" fmla="*/ 777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02" h="1051">
                  <a:moveTo>
                    <a:pt x="1888" y="777"/>
                  </a:moveTo>
                  <a:lnTo>
                    <a:pt x="1888" y="605"/>
                  </a:lnTo>
                  <a:lnTo>
                    <a:pt x="1844" y="475"/>
                  </a:lnTo>
                  <a:lnTo>
                    <a:pt x="1772" y="360"/>
                  </a:lnTo>
                  <a:lnTo>
                    <a:pt x="1729" y="302"/>
                  </a:lnTo>
                  <a:lnTo>
                    <a:pt x="1643" y="216"/>
                  </a:lnTo>
                  <a:lnTo>
                    <a:pt x="1441" y="129"/>
                  </a:lnTo>
                  <a:lnTo>
                    <a:pt x="1326" y="115"/>
                  </a:lnTo>
                  <a:lnTo>
                    <a:pt x="1196" y="115"/>
                  </a:lnTo>
                  <a:lnTo>
                    <a:pt x="1052" y="158"/>
                  </a:lnTo>
                  <a:lnTo>
                    <a:pt x="922" y="259"/>
                  </a:lnTo>
                  <a:lnTo>
                    <a:pt x="865" y="201"/>
                  </a:lnTo>
                  <a:lnTo>
                    <a:pt x="778" y="129"/>
                  </a:lnTo>
                  <a:lnTo>
                    <a:pt x="576" y="14"/>
                  </a:lnTo>
                  <a:lnTo>
                    <a:pt x="447" y="0"/>
                  </a:lnTo>
                  <a:lnTo>
                    <a:pt x="317" y="14"/>
                  </a:lnTo>
                  <a:lnTo>
                    <a:pt x="187" y="57"/>
                  </a:lnTo>
                  <a:lnTo>
                    <a:pt x="43" y="158"/>
                  </a:lnTo>
                  <a:lnTo>
                    <a:pt x="15" y="244"/>
                  </a:lnTo>
                  <a:lnTo>
                    <a:pt x="0" y="374"/>
                  </a:lnTo>
                  <a:lnTo>
                    <a:pt x="29" y="518"/>
                  </a:lnTo>
                  <a:lnTo>
                    <a:pt x="87" y="633"/>
                  </a:lnTo>
                  <a:lnTo>
                    <a:pt x="187" y="749"/>
                  </a:lnTo>
                  <a:lnTo>
                    <a:pt x="317" y="806"/>
                  </a:lnTo>
                  <a:lnTo>
                    <a:pt x="533" y="792"/>
                  </a:lnTo>
                  <a:lnTo>
                    <a:pt x="793" y="705"/>
                  </a:lnTo>
                  <a:lnTo>
                    <a:pt x="821" y="777"/>
                  </a:lnTo>
                  <a:lnTo>
                    <a:pt x="922" y="878"/>
                  </a:lnTo>
                  <a:lnTo>
                    <a:pt x="1052" y="965"/>
                  </a:lnTo>
                  <a:lnTo>
                    <a:pt x="1210" y="1037"/>
                  </a:lnTo>
                  <a:lnTo>
                    <a:pt x="1398" y="1051"/>
                  </a:lnTo>
                  <a:lnTo>
                    <a:pt x="1585" y="1037"/>
                  </a:lnTo>
                  <a:lnTo>
                    <a:pt x="1758" y="965"/>
                  </a:lnTo>
                  <a:lnTo>
                    <a:pt x="1902" y="821"/>
                  </a:lnTo>
                  <a:lnTo>
                    <a:pt x="1888" y="7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9" name="Freeform 25"/>
            <p:cNvSpPr>
              <a:spLocks/>
            </p:cNvSpPr>
            <p:nvPr/>
          </p:nvSpPr>
          <p:spPr bwMode="auto">
            <a:xfrm>
              <a:off x="4075867" y="2848506"/>
              <a:ext cx="2432904" cy="1082469"/>
            </a:xfrm>
            <a:custGeom>
              <a:avLst/>
              <a:gdLst>
                <a:gd name="T0" fmla="*/ 2737 w 2752"/>
                <a:gd name="T1" fmla="*/ 735 h 1225"/>
                <a:gd name="T2" fmla="*/ 2608 w 2752"/>
                <a:gd name="T3" fmla="*/ 504 h 1225"/>
                <a:gd name="T4" fmla="*/ 2406 w 2752"/>
                <a:gd name="T5" fmla="*/ 389 h 1225"/>
                <a:gd name="T6" fmla="*/ 2276 w 2752"/>
                <a:gd name="T7" fmla="*/ 346 h 1225"/>
                <a:gd name="T8" fmla="*/ 2060 w 2752"/>
                <a:gd name="T9" fmla="*/ 360 h 1225"/>
                <a:gd name="T10" fmla="*/ 1902 w 2752"/>
                <a:gd name="T11" fmla="*/ 447 h 1225"/>
                <a:gd name="T12" fmla="*/ 1815 w 2752"/>
                <a:gd name="T13" fmla="*/ 447 h 1225"/>
                <a:gd name="T14" fmla="*/ 1758 w 2752"/>
                <a:gd name="T15" fmla="*/ 288 h 1225"/>
                <a:gd name="T16" fmla="*/ 1642 w 2752"/>
                <a:gd name="T17" fmla="*/ 115 h 1225"/>
                <a:gd name="T18" fmla="*/ 1513 w 2752"/>
                <a:gd name="T19" fmla="*/ 29 h 1225"/>
                <a:gd name="T20" fmla="*/ 1268 w 2752"/>
                <a:gd name="T21" fmla="*/ 0 h 1225"/>
                <a:gd name="T22" fmla="*/ 1066 w 2752"/>
                <a:gd name="T23" fmla="*/ 29 h 1225"/>
                <a:gd name="T24" fmla="*/ 908 w 2752"/>
                <a:gd name="T25" fmla="*/ 144 h 1225"/>
                <a:gd name="T26" fmla="*/ 807 w 2752"/>
                <a:gd name="T27" fmla="*/ 159 h 1225"/>
                <a:gd name="T28" fmla="*/ 619 w 2752"/>
                <a:gd name="T29" fmla="*/ 58 h 1225"/>
                <a:gd name="T30" fmla="*/ 360 w 2752"/>
                <a:gd name="T31" fmla="*/ 72 h 1225"/>
                <a:gd name="T32" fmla="*/ 115 w 2752"/>
                <a:gd name="T33" fmla="*/ 202 h 1225"/>
                <a:gd name="T34" fmla="*/ 0 w 2752"/>
                <a:gd name="T35" fmla="*/ 404 h 1225"/>
                <a:gd name="T36" fmla="*/ 86 w 2752"/>
                <a:gd name="T37" fmla="*/ 576 h 1225"/>
                <a:gd name="T38" fmla="*/ 288 w 2752"/>
                <a:gd name="T39" fmla="*/ 706 h 1225"/>
                <a:gd name="T40" fmla="*/ 591 w 2752"/>
                <a:gd name="T41" fmla="*/ 706 h 1225"/>
                <a:gd name="T42" fmla="*/ 792 w 2752"/>
                <a:gd name="T43" fmla="*/ 533 h 1225"/>
                <a:gd name="T44" fmla="*/ 850 w 2752"/>
                <a:gd name="T45" fmla="*/ 360 h 1225"/>
                <a:gd name="T46" fmla="*/ 936 w 2752"/>
                <a:gd name="T47" fmla="*/ 634 h 1225"/>
                <a:gd name="T48" fmla="*/ 1080 w 2752"/>
                <a:gd name="T49" fmla="*/ 850 h 1225"/>
                <a:gd name="T50" fmla="*/ 1325 w 2752"/>
                <a:gd name="T51" fmla="*/ 951 h 1225"/>
                <a:gd name="T52" fmla="*/ 1743 w 2752"/>
                <a:gd name="T53" fmla="*/ 850 h 1225"/>
                <a:gd name="T54" fmla="*/ 1772 w 2752"/>
                <a:gd name="T55" fmla="*/ 663 h 1225"/>
                <a:gd name="T56" fmla="*/ 1801 w 2752"/>
                <a:gd name="T57" fmla="*/ 591 h 1225"/>
                <a:gd name="T58" fmla="*/ 1945 w 2752"/>
                <a:gd name="T59" fmla="*/ 893 h 1225"/>
                <a:gd name="T60" fmla="*/ 2247 w 2752"/>
                <a:gd name="T61" fmla="*/ 1153 h 1225"/>
                <a:gd name="T62" fmla="*/ 2550 w 2752"/>
                <a:gd name="T63" fmla="*/ 1196 h 1225"/>
                <a:gd name="T64" fmla="*/ 2752 w 2752"/>
                <a:gd name="T65" fmla="*/ 792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52" h="1225">
                  <a:moveTo>
                    <a:pt x="2752" y="792"/>
                  </a:moveTo>
                  <a:lnTo>
                    <a:pt x="2737" y="735"/>
                  </a:lnTo>
                  <a:lnTo>
                    <a:pt x="2651" y="562"/>
                  </a:lnTo>
                  <a:lnTo>
                    <a:pt x="2608" y="504"/>
                  </a:lnTo>
                  <a:lnTo>
                    <a:pt x="2492" y="418"/>
                  </a:lnTo>
                  <a:lnTo>
                    <a:pt x="2406" y="389"/>
                  </a:lnTo>
                  <a:lnTo>
                    <a:pt x="2348" y="360"/>
                  </a:lnTo>
                  <a:lnTo>
                    <a:pt x="2276" y="346"/>
                  </a:lnTo>
                  <a:lnTo>
                    <a:pt x="2132" y="346"/>
                  </a:lnTo>
                  <a:lnTo>
                    <a:pt x="2060" y="360"/>
                  </a:lnTo>
                  <a:lnTo>
                    <a:pt x="1974" y="389"/>
                  </a:lnTo>
                  <a:lnTo>
                    <a:pt x="1902" y="447"/>
                  </a:lnTo>
                  <a:lnTo>
                    <a:pt x="1830" y="519"/>
                  </a:lnTo>
                  <a:lnTo>
                    <a:pt x="1815" y="447"/>
                  </a:lnTo>
                  <a:lnTo>
                    <a:pt x="1786" y="360"/>
                  </a:lnTo>
                  <a:lnTo>
                    <a:pt x="1758" y="288"/>
                  </a:lnTo>
                  <a:lnTo>
                    <a:pt x="1729" y="231"/>
                  </a:lnTo>
                  <a:lnTo>
                    <a:pt x="1642" y="115"/>
                  </a:lnTo>
                  <a:lnTo>
                    <a:pt x="1585" y="58"/>
                  </a:lnTo>
                  <a:lnTo>
                    <a:pt x="1513" y="29"/>
                  </a:lnTo>
                  <a:lnTo>
                    <a:pt x="1455" y="0"/>
                  </a:lnTo>
                  <a:lnTo>
                    <a:pt x="1268" y="0"/>
                  </a:lnTo>
                  <a:lnTo>
                    <a:pt x="1167" y="0"/>
                  </a:lnTo>
                  <a:lnTo>
                    <a:pt x="1066" y="29"/>
                  </a:lnTo>
                  <a:lnTo>
                    <a:pt x="980" y="72"/>
                  </a:lnTo>
                  <a:lnTo>
                    <a:pt x="908" y="144"/>
                  </a:lnTo>
                  <a:lnTo>
                    <a:pt x="850" y="231"/>
                  </a:lnTo>
                  <a:lnTo>
                    <a:pt x="807" y="159"/>
                  </a:lnTo>
                  <a:lnTo>
                    <a:pt x="720" y="101"/>
                  </a:lnTo>
                  <a:lnTo>
                    <a:pt x="619" y="58"/>
                  </a:lnTo>
                  <a:lnTo>
                    <a:pt x="490" y="58"/>
                  </a:lnTo>
                  <a:lnTo>
                    <a:pt x="360" y="72"/>
                  </a:lnTo>
                  <a:lnTo>
                    <a:pt x="230" y="115"/>
                  </a:lnTo>
                  <a:lnTo>
                    <a:pt x="115" y="202"/>
                  </a:lnTo>
                  <a:lnTo>
                    <a:pt x="14" y="317"/>
                  </a:lnTo>
                  <a:lnTo>
                    <a:pt x="0" y="404"/>
                  </a:lnTo>
                  <a:lnTo>
                    <a:pt x="29" y="476"/>
                  </a:lnTo>
                  <a:lnTo>
                    <a:pt x="86" y="576"/>
                  </a:lnTo>
                  <a:lnTo>
                    <a:pt x="173" y="648"/>
                  </a:lnTo>
                  <a:lnTo>
                    <a:pt x="288" y="706"/>
                  </a:lnTo>
                  <a:lnTo>
                    <a:pt x="418" y="735"/>
                  </a:lnTo>
                  <a:lnTo>
                    <a:pt x="591" y="706"/>
                  </a:lnTo>
                  <a:lnTo>
                    <a:pt x="792" y="634"/>
                  </a:lnTo>
                  <a:lnTo>
                    <a:pt x="792" y="533"/>
                  </a:lnTo>
                  <a:lnTo>
                    <a:pt x="807" y="447"/>
                  </a:lnTo>
                  <a:lnTo>
                    <a:pt x="850" y="360"/>
                  </a:lnTo>
                  <a:lnTo>
                    <a:pt x="893" y="504"/>
                  </a:lnTo>
                  <a:lnTo>
                    <a:pt x="936" y="634"/>
                  </a:lnTo>
                  <a:lnTo>
                    <a:pt x="994" y="749"/>
                  </a:lnTo>
                  <a:lnTo>
                    <a:pt x="1080" y="850"/>
                  </a:lnTo>
                  <a:lnTo>
                    <a:pt x="1181" y="922"/>
                  </a:lnTo>
                  <a:lnTo>
                    <a:pt x="1325" y="951"/>
                  </a:lnTo>
                  <a:lnTo>
                    <a:pt x="1513" y="922"/>
                  </a:lnTo>
                  <a:lnTo>
                    <a:pt x="1743" y="850"/>
                  </a:lnTo>
                  <a:lnTo>
                    <a:pt x="1758" y="749"/>
                  </a:lnTo>
                  <a:lnTo>
                    <a:pt x="1772" y="663"/>
                  </a:lnTo>
                  <a:lnTo>
                    <a:pt x="1786" y="605"/>
                  </a:lnTo>
                  <a:lnTo>
                    <a:pt x="1801" y="591"/>
                  </a:lnTo>
                  <a:lnTo>
                    <a:pt x="1844" y="735"/>
                  </a:lnTo>
                  <a:lnTo>
                    <a:pt x="1945" y="893"/>
                  </a:lnTo>
                  <a:lnTo>
                    <a:pt x="2089" y="1037"/>
                  </a:lnTo>
                  <a:lnTo>
                    <a:pt x="2247" y="1153"/>
                  </a:lnTo>
                  <a:lnTo>
                    <a:pt x="2406" y="1225"/>
                  </a:lnTo>
                  <a:lnTo>
                    <a:pt x="2550" y="1196"/>
                  </a:lnTo>
                  <a:lnTo>
                    <a:pt x="2680" y="1066"/>
                  </a:lnTo>
                  <a:lnTo>
                    <a:pt x="2752" y="79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0" name="Freeform 26"/>
            <p:cNvSpPr>
              <a:spLocks/>
            </p:cNvSpPr>
            <p:nvPr/>
          </p:nvSpPr>
          <p:spPr bwMode="auto">
            <a:xfrm>
              <a:off x="6153254" y="4108735"/>
              <a:ext cx="573072" cy="777363"/>
            </a:xfrm>
            <a:custGeom>
              <a:avLst/>
              <a:gdLst>
                <a:gd name="T0" fmla="*/ 519 w 649"/>
                <a:gd name="T1" fmla="*/ 879 h 879"/>
                <a:gd name="T2" fmla="*/ 577 w 649"/>
                <a:gd name="T3" fmla="*/ 792 h 879"/>
                <a:gd name="T4" fmla="*/ 634 w 649"/>
                <a:gd name="T5" fmla="*/ 692 h 879"/>
                <a:gd name="T6" fmla="*/ 649 w 649"/>
                <a:gd name="T7" fmla="*/ 562 h 879"/>
                <a:gd name="T8" fmla="*/ 649 w 649"/>
                <a:gd name="T9" fmla="*/ 432 h 879"/>
                <a:gd name="T10" fmla="*/ 620 w 649"/>
                <a:gd name="T11" fmla="*/ 332 h 879"/>
                <a:gd name="T12" fmla="*/ 577 w 649"/>
                <a:gd name="T13" fmla="*/ 245 h 879"/>
                <a:gd name="T14" fmla="*/ 519 w 649"/>
                <a:gd name="T15" fmla="*/ 173 h 879"/>
                <a:gd name="T16" fmla="*/ 447 w 649"/>
                <a:gd name="T17" fmla="*/ 101 h 879"/>
                <a:gd name="T18" fmla="*/ 360 w 649"/>
                <a:gd name="T19" fmla="*/ 58 h 879"/>
                <a:gd name="T20" fmla="*/ 288 w 649"/>
                <a:gd name="T21" fmla="*/ 15 h 879"/>
                <a:gd name="T22" fmla="*/ 188 w 649"/>
                <a:gd name="T23" fmla="*/ 0 h 879"/>
                <a:gd name="T24" fmla="*/ 101 w 649"/>
                <a:gd name="T25" fmla="*/ 0 h 879"/>
                <a:gd name="T26" fmla="*/ 29 w 649"/>
                <a:gd name="T27" fmla="*/ 87 h 879"/>
                <a:gd name="T28" fmla="*/ 0 w 649"/>
                <a:gd name="T29" fmla="*/ 216 h 879"/>
                <a:gd name="T30" fmla="*/ 0 w 649"/>
                <a:gd name="T31" fmla="*/ 360 h 879"/>
                <a:gd name="T32" fmla="*/ 15 w 649"/>
                <a:gd name="T33" fmla="*/ 533 h 879"/>
                <a:gd name="T34" fmla="*/ 72 w 649"/>
                <a:gd name="T35" fmla="*/ 677 h 879"/>
                <a:gd name="T36" fmla="*/ 188 w 649"/>
                <a:gd name="T37" fmla="*/ 807 h 879"/>
                <a:gd name="T38" fmla="*/ 317 w 649"/>
                <a:gd name="T39" fmla="*/ 879 h 879"/>
                <a:gd name="T40" fmla="*/ 519 w 649"/>
                <a:gd name="T41" fmla="*/ 879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9" h="879">
                  <a:moveTo>
                    <a:pt x="519" y="879"/>
                  </a:moveTo>
                  <a:lnTo>
                    <a:pt x="577" y="792"/>
                  </a:lnTo>
                  <a:lnTo>
                    <a:pt x="634" y="692"/>
                  </a:lnTo>
                  <a:lnTo>
                    <a:pt x="649" y="562"/>
                  </a:lnTo>
                  <a:lnTo>
                    <a:pt x="649" y="432"/>
                  </a:lnTo>
                  <a:lnTo>
                    <a:pt x="620" y="332"/>
                  </a:lnTo>
                  <a:lnTo>
                    <a:pt x="577" y="245"/>
                  </a:lnTo>
                  <a:lnTo>
                    <a:pt x="519" y="173"/>
                  </a:lnTo>
                  <a:lnTo>
                    <a:pt x="447" y="101"/>
                  </a:lnTo>
                  <a:lnTo>
                    <a:pt x="360" y="58"/>
                  </a:lnTo>
                  <a:lnTo>
                    <a:pt x="288" y="15"/>
                  </a:lnTo>
                  <a:lnTo>
                    <a:pt x="188" y="0"/>
                  </a:lnTo>
                  <a:lnTo>
                    <a:pt x="101" y="0"/>
                  </a:lnTo>
                  <a:lnTo>
                    <a:pt x="29" y="87"/>
                  </a:lnTo>
                  <a:lnTo>
                    <a:pt x="0" y="216"/>
                  </a:lnTo>
                  <a:lnTo>
                    <a:pt x="0" y="360"/>
                  </a:lnTo>
                  <a:lnTo>
                    <a:pt x="15" y="533"/>
                  </a:lnTo>
                  <a:lnTo>
                    <a:pt x="72" y="677"/>
                  </a:lnTo>
                  <a:lnTo>
                    <a:pt x="188" y="807"/>
                  </a:lnTo>
                  <a:lnTo>
                    <a:pt x="317" y="879"/>
                  </a:lnTo>
                  <a:lnTo>
                    <a:pt x="519" y="87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1" name="Freeform 27"/>
            <p:cNvSpPr>
              <a:spLocks/>
            </p:cNvSpPr>
            <p:nvPr/>
          </p:nvSpPr>
          <p:spPr bwMode="auto">
            <a:xfrm>
              <a:off x="3375446" y="2758300"/>
              <a:ext cx="854302" cy="687157"/>
            </a:xfrm>
            <a:custGeom>
              <a:avLst/>
              <a:gdLst>
                <a:gd name="T0" fmla="*/ 606 w 966"/>
                <a:gd name="T1" fmla="*/ 692 h 778"/>
                <a:gd name="T2" fmla="*/ 634 w 966"/>
                <a:gd name="T3" fmla="*/ 620 h 778"/>
                <a:gd name="T4" fmla="*/ 649 w 966"/>
                <a:gd name="T5" fmla="*/ 533 h 778"/>
                <a:gd name="T6" fmla="*/ 735 w 966"/>
                <a:gd name="T7" fmla="*/ 389 h 778"/>
                <a:gd name="T8" fmla="*/ 778 w 966"/>
                <a:gd name="T9" fmla="*/ 303 h 778"/>
                <a:gd name="T10" fmla="*/ 822 w 966"/>
                <a:gd name="T11" fmla="*/ 245 h 778"/>
                <a:gd name="T12" fmla="*/ 966 w 966"/>
                <a:gd name="T13" fmla="*/ 130 h 778"/>
                <a:gd name="T14" fmla="*/ 908 w 966"/>
                <a:gd name="T15" fmla="*/ 101 h 778"/>
                <a:gd name="T16" fmla="*/ 807 w 966"/>
                <a:gd name="T17" fmla="*/ 44 h 778"/>
                <a:gd name="T18" fmla="*/ 692 w 966"/>
                <a:gd name="T19" fmla="*/ 15 h 778"/>
                <a:gd name="T20" fmla="*/ 562 w 966"/>
                <a:gd name="T21" fmla="*/ 0 h 778"/>
                <a:gd name="T22" fmla="*/ 418 w 966"/>
                <a:gd name="T23" fmla="*/ 0 h 778"/>
                <a:gd name="T24" fmla="*/ 289 w 966"/>
                <a:gd name="T25" fmla="*/ 58 h 778"/>
                <a:gd name="T26" fmla="*/ 144 w 966"/>
                <a:gd name="T27" fmla="*/ 144 h 778"/>
                <a:gd name="T28" fmla="*/ 29 w 966"/>
                <a:gd name="T29" fmla="*/ 289 h 778"/>
                <a:gd name="T30" fmla="*/ 15 w 966"/>
                <a:gd name="T31" fmla="*/ 303 h 778"/>
                <a:gd name="T32" fmla="*/ 15 w 966"/>
                <a:gd name="T33" fmla="*/ 332 h 778"/>
                <a:gd name="T34" fmla="*/ 0 w 966"/>
                <a:gd name="T35" fmla="*/ 346 h 778"/>
                <a:gd name="T36" fmla="*/ 0 w 966"/>
                <a:gd name="T37" fmla="*/ 418 h 778"/>
                <a:gd name="T38" fmla="*/ 29 w 966"/>
                <a:gd name="T39" fmla="*/ 505 h 778"/>
                <a:gd name="T40" fmla="*/ 72 w 966"/>
                <a:gd name="T41" fmla="*/ 605 h 778"/>
                <a:gd name="T42" fmla="*/ 144 w 966"/>
                <a:gd name="T43" fmla="*/ 677 h 778"/>
                <a:gd name="T44" fmla="*/ 231 w 966"/>
                <a:gd name="T45" fmla="*/ 749 h 778"/>
                <a:gd name="T46" fmla="*/ 346 w 966"/>
                <a:gd name="T47" fmla="*/ 778 h 778"/>
                <a:gd name="T48" fmla="*/ 461 w 966"/>
                <a:gd name="T49" fmla="*/ 764 h 778"/>
                <a:gd name="T50" fmla="*/ 606 w 966"/>
                <a:gd name="T51" fmla="*/ 692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6" h="778">
                  <a:moveTo>
                    <a:pt x="606" y="692"/>
                  </a:moveTo>
                  <a:lnTo>
                    <a:pt x="634" y="620"/>
                  </a:lnTo>
                  <a:lnTo>
                    <a:pt x="649" y="533"/>
                  </a:lnTo>
                  <a:lnTo>
                    <a:pt x="735" y="389"/>
                  </a:lnTo>
                  <a:lnTo>
                    <a:pt x="778" y="303"/>
                  </a:lnTo>
                  <a:lnTo>
                    <a:pt x="822" y="245"/>
                  </a:lnTo>
                  <a:lnTo>
                    <a:pt x="966" y="130"/>
                  </a:lnTo>
                  <a:lnTo>
                    <a:pt x="908" y="101"/>
                  </a:lnTo>
                  <a:lnTo>
                    <a:pt x="807" y="44"/>
                  </a:lnTo>
                  <a:lnTo>
                    <a:pt x="692" y="15"/>
                  </a:lnTo>
                  <a:lnTo>
                    <a:pt x="562" y="0"/>
                  </a:lnTo>
                  <a:lnTo>
                    <a:pt x="418" y="0"/>
                  </a:lnTo>
                  <a:lnTo>
                    <a:pt x="289" y="58"/>
                  </a:lnTo>
                  <a:lnTo>
                    <a:pt x="144" y="144"/>
                  </a:lnTo>
                  <a:lnTo>
                    <a:pt x="29" y="289"/>
                  </a:lnTo>
                  <a:lnTo>
                    <a:pt x="15" y="303"/>
                  </a:lnTo>
                  <a:lnTo>
                    <a:pt x="15" y="332"/>
                  </a:lnTo>
                  <a:lnTo>
                    <a:pt x="0" y="346"/>
                  </a:lnTo>
                  <a:lnTo>
                    <a:pt x="0" y="418"/>
                  </a:lnTo>
                  <a:lnTo>
                    <a:pt x="29" y="505"/>
                  </a:lnTo>
                  <a:lnTo>
                    <a:pt x="72" y="605"/>
                  </a:lnTo>
                  <a:lnTo>
                    <a:pt x="144" y="677"/>
                  </a:lnTo>
                  <a:lnTo>
                    <a:pt x="231" y="749"/>
                  </a:lnTo>
                  <a:lnTo>
                    <a:pt x="346" y="778"/>
                  </a:lnTo>
                  <a:lnTo>
                    <a:pt x="461" y="764"/>
                  </a:lnTo>
                  <a:lnTo>
                    <a:pt x="606" y="6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2" name="Freeform 28"/>
            <p:cNvSpPr>
              <a:spLocks/>
            </p:cNvSpPr>
            <p:nvPr/>
          </p:nvSpPr>
          <p:spPr bwMode="auto">
            <a:xfrm>
              <a:off x="2712168" y="2758300"/>
              <a:ext cx="509397" cy="382048"/>
            </a:xfrm>
            <a:custGeom>
              <a:avLst/>
              <a:gdLst>
                <a:gd name="T0" fmla="*/ 303 w 577"/>
                <a:gd name="T1" fmla="*/ 433 h 433"/>
                <a:gd name="T2" fmla="*/ 332 w 577"/>
                <a:gd name="T3" fmla="*/ 418 h 433"/>
                <a:gd name="T4" fmla="*/ 375 w 577"/>
                <a:gd name="T5" fmla="*/ 389 h 433"/>
                <a:gd name="T6" fmla="*/ 418 w 577"/>
                <a:gd name="T7" fmla="*/ 375 h 433"/>
                <a:gd name="T8" fmla="*/ 447 w 577"/>
                <a:gd name="T9" fmla="*/ 361 h 433"/>
                <a:gd name="T10" fmla="*/ 490 w 577"/>
                <a:gd name="T11" fmla="*/ 361 h 433"/>
                <a:gd name="T12" fmla="*/ 519 w 577"/>
                <a:gd name="T13" fmla="*/ 346 h 433"/>
                <a:gd name="T14" fmla="*/ 577 w 577"/>
                <a:gd name="T15" fmla="*/ 346 h 433"/>
                <a:gd name="T16" fmla="*/ 533 w 577"/>
                <a:gd name="T17" fmla="*/ 216 h 433"/>
                <a:gd name="T18" fmla="*/ 476 w 577"/>
                <a:gd name="T19" fmla="*/ 116 h 433"/>
                <a:gd name="T20" fmla="*/ 432 w 577"/>
                <a:gd name="T21" fmla="*/ 15 h 433"/>
                <a:gd name="T22" fmla="*/ 375 w 577"/>
                <a:gd name="T23" fmla="*/ 0 h 433"/>
                <a:gd name="T24" fmla="*/ 216 w 577"/>
                <a:gd name="T25" fmla="*/ 0 h 433"/>
                <a:gd name="T26" fmla="*/ 130 w 577"/>
                <a:gd name="T27" fmla="*/ 29 h 433"/>
                <a:gd name="T28" fmla="*/ 87 w 577"/>
                <a:gd name="T29" fmla="*/ 58 h 433"/>
                <a:gd name="T30" fmla="*/ 58 w 577"/>
                <a:gd name="T31" fmla="*/ 72 h 433"/>
                <a:gd name="T32" fmla="*/ 15 w 577"/>
                <a:gd name="T33" fmla="*/ 130 h 433"/>
                <a:gd name="T34" fmla="*/ 0 w 577"/>
                <a:gd name="T35" fmla="*/ 188 h 433"/>
                <a:gd name="T36" fmla="*/ 0 w 577"/>
                <a:gd name="T37" fmla="*/ 245 h 433"/>
                <a:gd name="T38" fmla="*/ 87 w 577"/>
                <a:gd name="T39" fmla="*/ 361 h 433"/>
                <a:gd name="T40" fmla="*/ 144 w 577"/>
                <a:gd name="T41" fmla="*/ 404 h 433"/>
                <a:gd name="T42" fmla="*/ 216 w 577"/>
                <a:gd name="T43" fmla="*/ 433 h 433"/>
                <a:gd name="T44" fmla="*/ 303 w 577"/>
                <a:gd name="T45" fmla="*/ 43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7" h="433">
                  <a:moveTo>
                    <a:pt x="303" y="433"/>
                  </a:moveTo>
                  <a:lnTo>
                    <a:pt x="332" y="418"/>
                  </a:lnTo>
                  <a:lnTo>
                    <a:pt x="375" y="389"/>
                  </a:lnTo>
                  <a:lnTo>
                    <a:pt x="418" y="375"/>
                  </a:lnTo>
                  <a:lnTo>
                    <a:pt x="447" y="361"/>
                  </a:lnTo>
                  <a:lnTo>
                    <a:pt x="490" y="361"/>
                  </a:lnTo>
                  <a:lnTo>
                    <a:pt x="519" y="346"/>
                  </a:lnTo>
                  <a:lnTo>
                    <a:pt x="577" y="346"/>
                  </a:lnTo>
                  <a:lnTo>
                    <a:pt x="533" y="216"/>
                  </a:lnTo>
                  <a:lnTo>
                    <a:pt x="476" y="116"/>
                  </a:lnTo>
                  <a:lnTo>
                    <a:pt x="432" y="15"/>
                  </a:lnTo>
                  <a:lnTo>
                    <a:pt x="375" y="0"/>
                  </a:lnTo>
                  <a:lnTo>
                    <a:pt x="216" y="0"/>
                  </a:lnTo>
                  <a:lnTo>
                    <a:pt x="130" y="29"/>
                  </a:lnTo>
                  <a:lnTo>
                    <a:pt x="87" y="58"/>
                  </a:lnTo>
                  <a:lnTo>
                    <a:pt x="58" y="72"/>
                  </a:lnTo>
                  <a:lnTo>
                    <a:pt x="15" y="130"/>
                  </a:lnTo>
                  <a:lnTo>
                    <a:pt x="0" y="188"/>
                  </a:lnTo>
                  <a:lnTo>
                    <a:pt x="0" y="245"/>
                  </a:lnTo>
                  <a:lnTo>
                    <a:pt x="87" y="361"/>
                  </a:lnTo>
                  <a:lnTo>
                    <a:pt x="144" y="404"/>
                  </a:lnTo>
                  <a:lnTo>
                    <a:pt x="216" y="433"/>
                  </a:lnTo>
                  <a:lnTo>
                    <a:pt x="303" y="433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3" name="Freeform 29"/>
            <p:cNvSpPr>
              <a:spLocks/>
            </p:cNvSpPr>
            <p:nvPr/>
          </p:nvSpPr>
          <p:spPr bwMode="auto">
            <a:xfrm>
              <a:off x="3693819" y="1943796"/>
              <a:ext cx="2586784" cy="1055938"/>
            </a:xfrm>
            <a:custGeom>
              <a:avLst/>
              <a:gdLst>
                <a:gd name="T0" fmla="*/ 2924 w 2924"/>
                <a:gd name="T1" fmla="*/ 921 h 1195"/>
                <a:gd name="T2" fmla="*/ 2867 w 2924"/>
                <a:gd name="T3" fmla="*/ 734 h 1195"/>
                <a:gd name="T4" fmla="*/ 2766 w 2924"/>
                <a:gd name="T5" fmla="*/ 590 h 1195"/>
                <a:gd name="T6" fmla="*/ 2679 w 2924"/>
                <a:gd name="T7" fmla="*/ 518 h 1195"/>
                <a:gd name="T8" fmla="*/ 2420 w 2924"/>
                <a:gd name="T9" fmla="*/ 446 h 1195"/>
                <a:gd name="T10" fmla="*/ 2262 w 2924"/>
                <a:gd name="T11" fmla="*/ 475 h 1195"/>
                <a:gd name="T12" fmla="*/ 2060 w 2924"/>
                <a:gd name="T13" fmla="*/ 605 h 1195"/>
                <a:gd name="T14" fmla="*/ 2017 w 2924"/>
                <a:gd name="T15" fmla="*/ 446 h 1195"/>
                <a:gd name="T16" fmla="*/ 1873 w 2924"/>
                <a:gd name="T17" fmla="*/ 187 h 1195"/>
                <a:gd name="T18" fmla="*/ 1729 w 2924"/>
                <a:gd name="T19" fmla="*/ 57 h 1195"/>
                <a:gd name="T20" fmla="*/ 1556 w 2924"/>
                <a:gd name="T21" fmla="*/ 0 h 1195"/>
                <a:gd name="T22" fmla="*/ 1368 w 2924"/>
                <a:gd name="T23" fmla="*/ 14 h 1195"/>
                <a:gd name="T24" fmla="*/ 1167 w 2924"/>
                <a:gd name="T25" fmla="*/ 72 h 1195"/>
                <a:gd name="T26" fmla="*/ 1037 w 2924"/>
                <a:gd name="T27" fmla="*/ 230 h 1195"/>
                <a:gd name="T28" fmla="*/ 979 w 2924"/>
                <a:gd name="T29" fmla="*/ 403 h 1195"/>
                <a:gd name="T30" fmla="*/ 965 w 2924"/>
                <a:gd name="T31" fmla="*/ 561 h 1195"/>
                <a:gd name="T32" fmla="*/ 965 w 2924"/>
                <a:gd name="T33" fmla="*/ 590 h 1195"/>
                <a:gd name="T34" fmla="*/ 878 w 2924"/>
                <a:gd name="T35" fmla="*/ 432 h 1195"/>
                <a:gd name="T36" fmla="*/ 821 w 2924"/>
                <a:gd name="T37" fmla="*/ 331 h 1195"/>
                <a:gd name="T38" fmla="*/ 749 w 2924"/>
                <a:gd name="T39" fmla="*/ 302 h 1195"/>
                <a:gd name="T40" fmla="*/ 619 w 2924"/>
                <a:gd name="T41" fmla="*/ 273 h 1195"/>
                <a:gd name="T42" fmla="*/ 446 w 2924"/>
                <a:gd name="T43" fmla="*/ 259 h 1195"/>
                <a:gd name="T44" fmla="*/ 317 w 2924"/>
                <a:gd name="T45" fmla="*/ 288 h 1195"/>
                <a:gd name="T46" fmla="*/ 115 w 2924"/>
                <a:gd name="T47" fmla="*/ 374 h 1195"/>
                <a:gd name="T48" fmla="*/ 0 w 2924"/>
                <a:gd name="T49" fmla="*/ 561 h 1195"/>
                <a:gd name="T50" fmla="*/ 158 w 2924"/>
                <a:gd name="T51" fmla="*/ 705 h 1195"/>
                <a:gd name="T52" fmla="*/ 461 w 2924"/>
                <a:gd name="T53" fmla="*/ 792 h 1195"/>
                <a:gd name="T54" fmla="*/ 806 w 2924"/>
                <a:gd name="T55" fmla="*/ 749 h 1195"/>
                <a:gd name="T56" fmla="*/ 994 w 2924"/>
                <a:gd name="T57" fmla="*/ 705 h 1195"/>
                <a:gd name="T58" fmla="*/ 1037 w 2924"/>
                <a:gd name="T59" fmla="*/ 763 h 1195"/>
                <a:gd name="T60" fmla="*/ 1152 w 2924"/>
                <a:gd name="T61" fmla="*/ 806 h 1195"/>
                <a:gd name="T62" fmla="*/ 1383 w 2924"/>
                <a:gd name="T63" fmla="*/ 849 h 1195"/>
                <a:gd name="T64" fmla="*/ 1801 w 2924"/>
                <a:gd name="T65" fmla="*/ 806 h 1195"/>
                <a:gd name="T66" fmla="*/ 2060 w 2924"/>
                <a:gd name="T67" fmla="*/ 691 h 1195"/>
                <a:gd name="T68" fmla="*/ 2146 w 2924"/>
                <a:gd name="T69" fmla="*/ 893 h 1195"/>
                <a:gd name="T70" fmla="*/ 2334 w 2924"/>
                <a:gd name="T71" fmla="*/ 1094 h 1195"/>
                <a:gd name="T72" fmla="*/ 2579 w 2924"/>
                <a:gd name="T73" fmla="*/ 1195 h 1195"/>
                <a:gd name="T74" fmla="*/ 2924 w 2924"/>
                <a:gd name="T75" fmla="*/ 1109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24" h="1195">
                  <a:moveTo>
                    <a:pt x="2924" y="1109"/>
                  </a:moveTo>
                  <a:lnTo>
                    <a:pt x="2924" y="921"/>
                  </a:lnTo>
                  <a:lnTo>
                    <a:pt x="2896" y="821"/>
                  </a:lnTo>
                  <a:lnTo>
                    <a:pt x="2867" y="734"/>
                  </a:lnTo>
                  <a:lnTo>
                    <a:pt x="2809" y="662"/>
                  </a:lnTo>
                  <a:lnTo>
                    <a:pt x="2766" y="590"/>
                  </a:lnTo>
                  <a:lnTo>
                    <a:pt x="2723" y="547"/>
                  </a:lnTo>
                  <a:lnTo>
                    <a:pt x="2679" y="518"/>
                  </a:lnTo>
                  <a:lnTo>
                    <a:pt x="2593" y="475"/>
                  </a:lnTo>
                  <a:lnTo>
                    <a:pt x="2420" y="446"/>
                  </a:lnTo>
                  <a:lnTo>
                    <a:pt x="2348" y="460"/>
                  </a:lnTo>
                  <a:lnTo>
                    <a:pt x="2262" y="475"/>
                  </a:lnTo>
                  <a:lnTo>
                    <a:pt x="2118" y="561"/>
                  </a:lnTo>
                  <a:lnTo>
                    <a:pt x="2060" y="605"/>
                  </a:lnTo>
                  <a:lnTo>
                    <a:pt x="2060" y="547"/>
                  </a:lnTo>
                  <a:lnTo>
                    <a:pt x="2017" y="446"/>
                  </a:lnTo>
                  <a:lnTo>
                    <a:pt x="1930" y="288"/>
                  </a:lnTo>
                  <a:lnTo>
                    <a:pt x="1873" y="187"/>
                  </a:lnTo>
                  <a:lnTo>
                    <a:pt x="1801" y="115"/>
                  </a:lnTo>
                  <a:lnTo>
                    <a:pt x="1729" y="57"/>
                  </a:lnTo>
                  <a:lnTo>
                    <a:pt x="1642" y="14"/>
                  </a:lnTo>
                  <a:lnTo>
                    <a:pt x="1556" y="0"/>
                  </a:lnTo>
                  <a:lnTo>
                    <a:pt x="1455" y="0"/>
                  </a:lnTo>
                  <a:lnTo>
                    <a:pt x="1368" y="14"/>
                  </a:lnTo>
                  <a:lnTo>
                    <a:pt x="1267" y="28"/>
                  </a:lnTo>
                  <a:lnTo>
                    <a:pt x="1167" y="72"/>
                  </a:lnTo>
                  <a:lnTo>
                    <a:pt x="1095" y="144"/>
                  </a:lnTo>
                  <a:lnTo>
                    <a:pt x="1037" y="230"/>
                  </a:lnTo>
                  <a:lnTo>
                    <a:pt x="1008" y="302"/>
                  </a:lnTo>
                  <a:lnTo>
                    <a:pt x="979" y="403"/>
                  </a:lnTo>
                  <a:lnTo>
                    <a:pt x="965" y="489"/>
                  </a:lnTo>
                  <a:lnTo>
                    <a:pt x="965" y="561"/>
                  </a:lnTo>
                  <a:lnTo>
                    <a:pt x="979" y="619"/>
                  </a:lnTo>
                  <a:lnTo>
                    <a:pt x="965" y="590"/>
                  </a:lnTo>
                  <a:lnTo>
                    <a:pt x="907" y="518"/>
                  </a:lnTo>
                  <a:lnTo>
                    <a:pt x="878" y="432"/>
                  </a:lnTo>
                  <a:lnTo>
                    <a:pt x="850" y="360"/>
                  </a:lnTo>
                  <a:lnTo>
                    <a:pt x="821" y="331"/>
                  </a:lnTo>
                  <a:lnTo>
                    <a:pt x="792" y="316"/>
                  </a:lnTo>
                  <a:lnTo>
                    <a:pt x="749" y="302"/>
                  </a:lnTo>
                  <a:lnTo>
                    <a:pt x="691" y="288"/>
                  </a:lnTo>
                  <a:lnTo>
                    <a:pt x="619" y="273"/>
                  </a:lnTo>
                  <a:lnTo>
                    <a:pt x="518" y="259"/>
                  </a:lnTo>
                  <a:lnTo>
                    <a:pt x="446" y="259"/>
                  </a:lnTo>
                  <a:lnTo>
                    <a:pt x="374" y="273"/>
                  </a:lnTo>
                  <a:lnTo>
                    <a:pt x="317" y="288"/>
                  </a:lnTo>
                  <a:lnTo>
                    <a:pt x="172" y="345"/>
                  </a:lnTo>
                  <a:lnTo>
                    <a:pt x="115" y="374"/>
                  </a:lnTo>
                  <a:lnTo>
                    <a:pt x="0" y="460"/>
                  </a:lnTo>
                  <a:lnTo>
                    <a:pt x="0" y="561"/>
                  </a:lnTo>
                  <a:lnTo>
                    <a:pt x="57" y="633"/>
                  </a:lnTo>
                  <a:lnTo>
                    <a:pt x="158" y="705"/>
                  </a:lnTo>
                  <a:lnTo>
                    <a:pt x="302" y="763"/>
                  </a:lnTo>
                  <a:lnTo>
                    <a:pt x="461" y="792"/>
                  </a:lnTo>
                  <a:lnTo>
                    <a:pt x="634" y="792"/>
                  </a:lnTo>
                  <a:lnTo>
                    <a:pt x="806" y="749"/>
                  </a:lnTo>
                  <a:lnTo>
                    <a:pt x="965" y="677"/>
                  </a:lnTo>
                  <a:lnTo>
                    <a:pt x="994" y="705"/>
                  </a:lnTo>
                  <a:lnTo>
                    <a:pt x="1008" y="734"/>
                  </a:lnTo>
                  <a:lnTo>
                    <a:pt x="1037" y="763"/>
                  </a:lnTo>
                  <a:lnTo>
                    <a:pt x="1051" y="763"/>
                  </a:lnTo>
                  <a:lnTo>
                    <a:pt x="1152" y="806"/>
                  </a:lnTo>
                  <a:lnTo>
                    <a:pt x="1267" y="821"/>
                  </a:lnTo>
                  <a:lnTo>
                    <a:pt x="1383" y="849"/>
                  </a:lnTo>
                  <a:lnTo>
                    <a:pt x="1656" y="849"/>
                  </a:lnTo>
                  <a:lnTo>
                    <a:pt x="1801" y="806"/>
                  </a:lnTo>
                  <a:lnTo>
                    <a:pt x="1930" y="763"/>
                  </a:lnTo>
                  <a:lnTo>
                    <a:pt x="2060" y="691"/>
                  </a:lnTo>
                  <a:lnTo>
                    <a:pt x="2089" y="792"/>
                  </a:lnTo>
                  <a:lnTo>
                    <a:pt x="2146" y="893"/>
                  </a:lnTo>
                  <a:lnTo>
                    <a:pt x="2233" y="993"/>
                  </a:lnTo>
                  <a:lnTo>
                    <a:pt x="2334" y="1094"/>
                  </a:lnTo>
                  <a:lnTo>
                    <a:pt x="2449" y="1166"/>
                  </a:lnTo>
                  <a:lnTo>
                    <a:pt x="2579" y="1195"/>
                  </a:lnTo>
                  <a:lnTo>
                    <a:pt x="2737" y="1195"/>
                  </a:lnTo>
                  <a:lnTo>
                    <a:pt x="2924" y="110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4" name="Freeform 30"/>
            <p:cNvSpPr>
              <a:spLocks/>
            </p:cNvSpPr>
            <p:nvPr/>
          </p:nvSpPr>
          <p:spPr bwMode="auto">
            <a:xfrm>
              <a:off x="4890373" y="2007470"/>
              <a:ext cx="421846" cy="318373"/>
            </a:xfrm>
            <a:custGeom>
              <a:avLst/>
              <a:gdLst>
                <a:gd name="T0" fmla="*/ 14 w 475"/>
                <a:gd name="T1" fmla="*/ 57 h 360"/>
                <a:gd name="T2" fmla="*/ 0 w 475"/>
                <a:gd name="T3" fmla="*/ 115 h 360"/>
                <a:gd name="T4" fmla="*/ 43 w 475"/>
                <a:gd name="T5" fmla="*/ 158 h 360"/>
                <a:gd name="T6" fmla="*/ 101 w 475"/>
                <a:gd name="T7" fmla="*/ 187 h 360"/>
                <a:gd name="T8" fmla="*/ 202 w 475"/>
                <a:gd name="T9" fmla="*/ 230 h 360"/>
                <a:gd name="T10" fmla="*/ 288 w 475"/>
                <a:gd name="T11" fmla="*/ 288 h 360"/>
                <a:gd name="T12" fmla="*/ 331 w 475"/>
                <a:gd name="T13" fmla="*/ 331 h 360"/>
                <a:gd name="T14" fmla="*/ 389 w 475"/>
                <a:gd name="T15" fmla="*/ 360 h 360"/>
                <a:gd name="T16" fmla="*/ 432 w 475"/>
                <a:gd name="T17" fmla="*/ 345 h 360"/>
                <a:gd name="T18" fmla="*/ 475 w 475"/>
                <a:gd name="T19" fmla="*/ 288 h 360"/>
                <a:gd name="T20" fmla="*/ 447 w 475"/>
                <a:gd name="T21" fmla="*/ 187 h 360"/>
                <a:gd name="T22" fmla="*/ 389 w 475"/>
                <a:gd name="T23" fmla="*/ 115 h 360"/>
                <a:gd name="T24" fmla="*/ 317 w 475"/>
                <a:gd name="T25" fmla="*/ 57 h 360"/>
                <a:gd name="T26" fmla="*/ 259 w 475"/>
                <a:gd name="T27" fmla="*/ 43 h 360"/>
                <a:gd name="T28" fmla="*/ 173 w 475"/>
                <a:gd name="T29" fmla="*/ 14 h 360"/>
                <a:gd name="T30" fmla="*/ 144 w 475"/>
                <a:gd name="T31" fmla="*/ 0 h 360"/>
                <a:gd name="T32" fmla="*/ 101 w 475"/>
                <a:gd name="T33" fmla="*/ 0 h 360"/>
                <a:gd name="T34" fmla="*/ 58 w 475"/>
                <a:gd name="T35" fmla="*/ 14 h 360"/>
                <a:gd name="T36" fmla="*/ 14 w 475"/>
                <a:gd name="T37" fmla="*/ 5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5" h="360">
                  <a:moveTo>
                    <a:pt x="14" y="57"/>
                  </a:moveTo>
                  <a:lnTo>
                    <a:pt x="0" y="115"/>
                  </a:lnTo>
                  <a:lnTo>
                    <a:pt x="43" y="158"/>
                  </a:lnTo>
                  <a:lnTo>
                    <a:pt x="101" y="187"/>
                  </a:lnTo>
                  <a:lnTo>
                    <a:pt x="202" y="230"/>
                  </a:lnTo>
                  <a:lnTo>
                    <a:pt x="288" y="288"/>
                  </a:lnTo>
                  <a:lnTo>
                    <a:pt x="331" y="331"/>
                  </a:lnTo>
                  <a:lnTo>
                    <a:pt x="389" y="360"/>
                  </a:lnTo>
                  <a:lnTo>
                    <a:pt x="432" y="345"/>
                  </a:lnTo>
                  <a:lnTo>
                    <a:pt x="475" y="288"/>
                  </a:lnTo>
                  <a:lnTo>
                    <a:pt x="447" y="187"/>
                  </a:lnTo>
                  <a:lnTo>
                    <a:pt x="389" y="115"/>
                  </a:lnTo>
                  <a:lnTo>
                    <a:pt x="317" y="57"/>
                  </a:lnTo>
                  <a:lnTo>
                    <a:pt x="259" y="43"/>
                  </a:lnTo>
                  <a:lnTo>
                    <a:pt x="173" y="14"/>
                  </a:lnTo>
                  <a:lnTo>
                    <a:pt x="144" y="0"/>
                  </a:lnTo>
                  <a:lnTo>
                    <a:pt x="101" y="0"/>
                  </a:lnTo>
                  <a:lnTo>
                    <a:pt x="58" y="14"/>
                  </a:lnTo>
                  <a:lnTo>
                    <a:pt x="14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5" name="Freeform 31"/>
            <p:cNvSpPr>
              <a:spLocks/>
            </p:cNvSpPr>
            <p:nvPr/>
          </p:nvSpPr>
          <p:spPr bwMode="auto">
            <a:xfrm>
              <a:off x="5145072" y="2925447"/>
              <a:ext cx="421846" cy="318373"/>
            </a:xfrm>
            <a:custGeom>
              <a:avLst/>
              <a:gdLst>
                <a:gd name="T0" fmla="*/ 14 w 476"/>
                <a:gd name="T1" fmla="*/ 57 h 360"/>
                <a:gd name="T2" fmla="*/ 0 w 476"/>
                <a:gd name="T3" fmla="*/ 115 h 360"/>
                <a:gd name="T4" fmla="*/ 43 w 476"/>
                <a:gd name="T5" fmla="*/ 158 h 360"/>
                <a:gd name="T6" fmla="*/ 101 w 476"/>
                <a:gd name="T7" fmla="*/ 187 h 360"/>
                <a:gd name="T8" fmla="*/ 202 w 476"/>
                <a:gd name="T9" fmla="*/ 230 h 360"/>
                <a:gd name="T10" fmla="*/ 274 w 476"/>
                <a:gd name="T11" fmla="*/ 288 h 360"/>
                <a:gd name="T12" fmla="*/ 331 w 476"/>
                <a:gd name="T13" fmla="*/ 331 h 360"/>
                <a:gd name="T14" fmla="*/ 389 w 476"/>
                <a:gd name="T15" fmla="*/ 360 h 360"/>
                <a:gd name="T16" fmla="*/ 432 w 476"/>
                <a:gd name="T17" fmla="*/ 345 h 360"/>
                <a:gd name="T18" fmla="*/ 476 w 476"/>
                <a:gd name="T19" fmla="*/ 273 h 360"/>
                <a:gd name="T20" fmla="*/ 447 w 476"/>
                <a:gd name="T21" fmla="*/ 201 h 360"/>
                <a:gd name="T22" fmla="*/ 389 w 476"/>
                <a:gd name="T23" fmla="*/ 115 h 360"/>
                <a:gd name="T24" fmla="*/ 317 w 476"/>
                <a:gd name="T25" fmla="*/ 57 h 360"/>
                <a:gd name="T26" fmla="*/ 259 w 476"/>
                <a:gd name="T27" fmla="*/ 43 h 360"/>
                <a:gd name="T28" fmla="*/ 216 w 476"/>
                <a:gd name="T29" fmla="*/ 28 h 360"/>
                <a:gd name="T30" fmla="*/ 187 w 476"/>
                <a:gd name="T31" fmla="*/ 14 h 360"/>
                <a:gd name="T32" fmla="*/ 144 w 476"/>
                <a:gd name="T33" fmla="*/ 0 h 360"/>
                <a:gd name="T34" fmla="*/ 72 w 476"/>
                <a:gd name="T35" fmla="*/ 0 h 360"/>
                <a:gd name="T36" fmla="*/ 14 w 476"/>
                <a:gd name="T37" fmla="*/ 5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6" h="360">
                  <a:moveTo>
                    <a:pt x="14" y="57"/>
                  </a:moveTo>
                  <a:lnTo>
                    <a:pt x="0" y="115"/>
                  </a:lnTo>
                  <a:lnTo>
                    <a:pt x="43" y="158"/>
                  </a:lnTo>
                  <a:lnTo>
                    <a:pt x="101" y="187"/>
                  </a:lnTo>
                  <a:lnTo>
                    <a:pt x="202" y="230"/>
                  </a:lnTo>
                  <a:lnTo>
                    <a:pt x="274" y="288"/>
                  </a:lnTo>
                  <a:lnTo>
                    <a:pt x="331" y="331"/>
                  </a:lnTo>
                  <a:lnTo>
                    <a:pt x="389" y="360"/>
                  </a:lnTo>
                  <a:lnTo>
                    <a:pt x="432" y="345"/>
                  </a:lnTo>
                  <a:lnTo>
                    <a:pt x="476" y="273"/>
                  </a:lnTo>
                  <a:lnTo>
                    <a:pt x="447" y="201"/>
                  </a:lnTo>
                  <a:lnTo>
                    <a:pt x="389" y="115"/>
                  </a:lnTo>
                  <a:lnTo>
                    <a:pt x="317" y="57"/>
                  </a:lnTo>
                  <a:lnTo>
                    <a:pt x="259" y="43"/>
                  </a:lnTo>
                  <a:lnTo>
                    <a:pt x="216" y="28"/>
                  </a:lnTo>
                  <a:lnTo>
                    <a:pt x="187" y="14"/>
                  </a:lnTo>
                  <a:lnTo>
                    <a:pt x="144" y="0"/>
                  </a:lnTo>
                  <a:lnTo>
                    <a:pt x="72" y="0"/>
                  </a:lnTo>
                  <a:lnTo>
                    <a:pt x="14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6" name="Freeform 32"/>
            <p:cNvSpPr>
              <a:spLocks/>
            </p:cNvSpPr>
            <p:nvPr/>
          </p:nvSpPr>
          <p:spPr bwMode="auto">
            <a:xfrm>
              <a:off x="4394241" y="2949324"/>
              <a:ext cx="368783" cy="305109"/>
            </a:xfrm>
            <a:custGeom>
              <a:avLst/>
              <a:gdLst>
                <a:gd name="T0" fmla="*/ 29 w 418"/>
                <a:gd name="T1" fmla="*/ 73 h 346"/>
                <a:gd name="T2" fmla="*/ 0 w 418"/>
                <a:gd name="T3" fmla="*/ 130 h 346"/>
                <a:gd name="T4" fmla="*/ 86 w 418"/>
                <a:gd name="T5" fmla="*/ 173 h 346"/>
                <a:gd name="T6" fmla="*/ 173 w 418"/>
                <a:gd name="T7" fmla="*/ 202 h 346"/>
                <a:gd name="T8" fmla="*/ 259 w 418"/>
                <a:gd name="T9" fmla="*/ 274 h 346"/>
                <a:gd name="T10" fmla="*/ 331 w 418"/>
                <a:gd name="T11" fmla="*/ 346 h 346"/>
                <a:gd name="T12" fmla="*/ 389 w 418"/>
                <a:gd name="T13" fmla="*/ 332 h 346"/>
                <a:gd name="T14" fmla="*/ 418 w 418"/>
                <a:gd name="T15" fmla="*/ 274 h 346"/>
                <a:gd name="T16" fmla="*/ 389 w 418"/>
                <a:gd name="T17" fmla="*/ 188 h 346"/>
                <a:gd name="T18" fmla="*/ 331 w 418"/>
                <a:gd name="T19" fmla="*/ 101 h 346"/>
                <a:gd name="T20" fmla="*/ 259 w 418"/>
                <a:gd name="T21" fmla="*/ 44 h 346"/>
                <a:gd name="T22" fmla="*/ 173 w 418"/>
                <a:gd name="T23" fmla="*/ 15 h 346"/>
                <a:gd name="T24" fmla="*/ 115 w 418"/>
                <a:gd name="T25" fmla="*/ 0 h 346"/>
                <a:gd name="T26" fmla="*/ 58 w 418"/>
                <a:gd name="T27" fmla="*/ 15 h 346"/>
                <a:gd name="T28" fmla="*/ 29 w 418"/>
                <a:gd name="T29" fmla="*/ 73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8" h="346">
                  <a:moveTo>
                    <a:pt x="29" y="73"/>
                  </a:moveTo>
                  <a:lnTo>
                    <a:pt x="0" y="130"/>
                  </a:lnTo>
                  <a:lnTo>
                    <a:pt x="86" y="173"/>
                  </a:lnTo>
                  <a:lnTo>
                    <a:pt x="173" y="202"/>
                  </a:lnTo>
                  <a:lnTo>
                    <a:pt x="259" y="274"/>
                  </a:lnTo>
                  <a:lnTo>
                    <a:pt x="331" y="346"/>
                  </a:lnTo>
                  <a:lnTo>
                    <a:pt x="389" y="332"/>
                  </a:lnTo>
                  <a:lnTo>
                    <a:pt x="418" y="274"/>
                  </a:lnTo>
                  <a:lnTo>
                    <a:pt x="389" y="188"/>
                  </a:lnTo>
                  <a:lnTo>
                    <a:pt x="331" y="101"/>
                  </a:lnTo>
                  <a:lnTo>
                    <a:pt x="259" y="44"/>
                  </a:lnTo>
                  <a:lnTo>
                    <a:pt x="173" y="15"/>
                  </a:lnTo>
                  <a:lnTo>
                    <a:pt x="115" y="0"/>
                  </a:lnTo>
                  <a:lnTo>
                    <a:pt x="58" y="15"/>
                  </a:lnTo>
                  <a:lnTo>
                    <a:pt x="29" y="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7" name="Freeform 33"/>
            <p:cNvSpPr>
              <a:spLocks/>
            </p:cNvSpPr>
            <p:nvPr/>
          </p:nvSpPr>
          <p:spPr bwMode="auto">
            <a:xfrm>
              <a:off x="4049336" y="2211759"/>
              <a:ext cx="371436" cy="305109"/>
            </a:xfrm>
            <a:custGeom>
              <a:avLst/>
              <a:gdLst>
                <a:gd name="T0" fmla="*/ 14 w 418"/>
                <a:gd name="T1" fmla="*/ 58 h 346"/>
                <a:gd name="T2" fmla="*/ 0 w 418"/>
                <a:gd name="T3" fmla="*/ 115 h 346"/>
                <a:gd name="T4" fmla="*/ 29 w 418"/>
                <a:gd name="T5" fmla="*/ 144 h 346"/>
                <a:gd name="T6" fmla="*/ 86 w 418"/>
                <a:gd name="T7" fmla="*/ 173 h 346"/>
                <a:gd name="T8" fmla="*/ 173 w 418"/>
                <a:gd name="T9" fmla="*/ 202 h 346"/>
                <a:gd name="T10" fmla="*/ 245 w 418"/>
                <a:gd name="T11" fmla="*/ 259 h 346"/>
                <a:gd name="T12" fmla="*/ 331 w 418"/>
                <a:gd name="T13" fmla="*/ 346 h 346"/>
                <a:gd name="T14" fmla="*/ 375 w 418"/>
                <a:gd name="T15" fmla="*/ 331 h 346"/>
                <a:gd name="T16" fmla="*/ 418 w 418"/>
                <a:gd name="T17" fmla="*/ 259 h 346"/>
                <a:gd name="T18" fmla="*/ 389 w 418"/>
                <a:gd name="T19" fmla="*/ 173 h 346"/>
                <a:gd name="T20" fmla="*/ 331 w 418"/>
                <a:gd name="T21" fmla="*/ 101 h 346"/>
                <a:gd name="T22" fmla="*/ 259 w 418"/>
                <a:gd name="T23" fmla="*/ 43 h 346"/>
                <a:gd name="T24" fmla="*/ 173 w 418"/>
                <a:gd name="T25" fmla="*/ 14 h 346"/>
                <a:gd name="T26" fmla="*/ 101 w 418"/>
                <a:gd name="T27" fmla="*/ 0 h 346"/>
                <a:gd name="T28" fmla="*/ 58 w 418"/>
                <a:gd name="T29" fmla="*/ 14 h 346"/>
                <a:gd name="T30" fmla="*/ 14 w 418"/>
                <a:gd name="T31" fmla="*/ 5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18" h="346">
                  <a:moveTo>
                    <a:pt x="14" y="58"/>
                  </a:moveTo>
                  <a:lnTo>
                    <a:pt x="0" y="115"/>
                  </a:lnTo>
                  <a:lnTo>
                    <a:pt x="29" y="144"/>
                  </a:lnTo>
                  <a:lnTo>
                    <a:pt x="86" y="173"/>
                  </a:lnTo>
                  <a:lnTo>
                    <a:pt x="173" y="202"/>
                  </a:lnTo>
                  <a:lnTo>
                    <a:pt x="245" y="259"/>
                  </a:lnTo>
                  <a:lnTo>
                    <a:pt x="331" y="346"/>
                  </a:lnTo>
                  <a:lnTo>
                    <a:pt x="375" y="331"/>
                  </a:lnTo>
                  <a:lnTo>
                    <a:pt x="418" y="259"/>
                  </a:lnTo>
                  <a:lnTo>
                    <a:pt x="389" y="173"/>
                  </a:lnTo>
                  <a:lnTo>
                    <a:pt x="331" y="101"/>
                  </a:lnTo>
                  <a:lnTo>
                    <a:pt x="259" y="43"/>
                  </a:lnTo>
                  <a:lnTo>
                    <a:pt x="173" y="14"/>
                  </a:lnTo>
                  <a:lnTo>
                    <a:pt x="101" y="0"/>
                  </a:lnTo>
                  <a:lnTo>
                    <a:pt x="58" y="14"/>
                  </a:lnTo>
                  <a:lnTo>
                    <a:pt x="14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8" name="Freeform 34"/>
            <p:cNvSpPr>
              <a:spLocks/>
            </p:cNvSpPr>
            <p:nvPr/>
          </p:nvSpPr>
          <p:spPr bwMode="auto">
            <a:xfrm>
              <a:off x="5463445" y="3968119"/>
              <a:ext cx="382048" cy="371436"/>
            </a:xfrm>
            <a:custGeom>
              <a:avLst/>
              <a:gdLst>
                <a:gd name="T0" fmla="*/ 15 w 432"/>
                <a:gd name="T1" fmla="*/ 57 h 418"/>
                <a:gd name="T2" fmla="*/ 0 w 432"/>
                <a:gd name="T3" fmla="*/ 129 h 418"/>
                <a:gd name="T4" fmla="*/ 29 w 432"/>
                <a:gd name="T5" fmla="*/ 187 h 418"/>
                <a:gd name="T6" fmla="*/ 101 w 432"/>
                <a:gd name="T7" fmla="*/ 230 h 418"/>
                <a:gd name="T8" fmla="*/ 188 w 432"/>
                <a:gd name="T9" fmla="*/ 288 h 418"/>
                <a:gd name="T10" fmla="*/ 274 w 432"/>
                <a:gd name="T11" fmla="*/ 331 h 418"/>
                <a:gd name="T12" fmla="*/ 317 w 432"/>
                <a:gd name="T13" fmla="*/ 389 h 418"/>
                <a:gd name="T14" fmla="*/ 346 w 432"/>
                <a:gd name="T15" fmla="*/ 418 h 418"/>
                <a:gd name="T16" fmla="*/ 404 w 432"/>
                <a:gd name="T17" fmla="*/ 403 h 418"/>
                <a:gd name="T18" fmla="*/ 432 w 432"/>
                <a:gd name="T19" fmla="*/ 331 h 418"/>
                <a:gd name="T20" fmla="*/ 404 w 432"/>
                <a:gd name="T21" fmla="*/ 216 h 418"/>
                <a:gd name="T22" fmla="*/ 346 w 432"/>
                <a:gd name="T23" fmla="*/ 101 h 418"/>
                <a:gd name="T24" fmla="*/ 245 w 432"/>
                <a:gd name="T25" fmla="*/ 43 h 418"/>
                <a:gd name="T26" fmla="*/ 173 w 432"/>
                <a:gd name="T27" fmla="*/ 14 h 418"/>
                <a:gd name="T28" fmla="*/ 116 w 432"/>
                <a:gd name="T29" fmla="*/ 0 h 418"/>
                <a:gd name="T30" fmla="*/ 58 w 432"/>
                <a:gd name="T31" fmla="*/ 14 h 418"/>
                <a:gd name="T32" fmla="*/ 15 w 432"/>
                <a:gd name="T33" fmla="*/ 57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2" h="418">
                  <a:moveTo>
                    <a:pt x="15" y="57"/>
                  </a:moveTo>
                  <a:lnTo>
                    <a:pt x="0" y="129"/>
                  </a:lnTo>
                  <a:lnTo>
                    <a:pt x="29" y="187"/>
                  </a:lnTo>
                  <a:lnTo>
                    <a:pt x="101" y="230"/>
                  </a:lnTo>
                  <a:lnTo>
                    <a:pt x="188" y="288"/>
                  </a:lnTo>
                  <a:lnTo>
                    <a:pt x="274" y="331"/>
                  </a:lnTo>
                  <a:lnTo>
                    <a:pt x="317" y="389"/>
                  </a:lnTo>
                  <a:lnTo>
                    <a:pt x="346" y="418"/>
                  </a:lnTo>
                  <a:lnTo>
                    <a:pt x="404" y="403"/>
                  </a:lnTo>
                  <a:lnTo>
                    <a:pt x="432" y="331"/>
                  </a:lnTo>
                  <a:lnTo>
                    <a:pt x="404" y="216"/>
                  </a:lnTo>
                  <a:lnTo>
                    <a:pt x="346" y="101"/>
                  </a:lnTo>
                  <a:lnTo>
                    <a:pt x="245" y="43"/>
                  </a:lnTo>
                  <a:lnTo>
                    <a:pt x="173" y="14"/>
                  </a:lnTo>
                  <a:lnTo>
                    <a:pt x="116" y="0"/>
                  </a:lnTo>
                  <a:lnTo>
                    <a:pt x="58" y="14"/>
                  </a:lnTo>
                  <a:lnTo>
                    <a:pt x="15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9" name="Freeform 35"/>
            <p:cNvSpPr>
              <a:spLocks/>
            </p:cNvSpPr>
            <p:nvPr/>
          </p:nvSpPr>
          <p:spPr bwMode="auto">
            <a:xfrm>
              <a:off x="6039170" y="3254433"/>
              <a:ext cx="305109" cy="254699"/>
            </a:xfrm>
            <a:custGeom>
              <a:avLst/>
              <a:gdLst>
                <a:gd name="T0" fmla="*/ 14 w 345"/>
                <a:gd name="T1" fmla="*/ 58 h 288"/>
                <a:gd name="T2" fmla="*/ 0 w 345"/>
                <a:gd name="T3" fmla="*/ 101 h 288"/>
                <a:gd name="T4" fmla="*/ 28 w 345"/>
                <a:gd name="T5" fmla="*/ 130 h 288"/>
                <a:gd name="T6" fmla="*/ 72 w 345"/>
                <a:gd name="T7" fmla="*/ 144 h 288"/>
                <a:gd name="T8" fmla="*/ 144 w 345"/>
                <a:gd name="T9" fmla="*/ 173 h 288"/>
                <a:gd name="T10" fmla="*/ 216 w 345"/>
                <a:gd name="T11" fmla="*/ 216 h 288"/>
                <a:gd name="T12" fmla="*/ 245 w 345"/>
                <a:gd name="T13" fmla="*/ 259 h 288"/>
                <a:gd name="T14" fmla="*/ 273 w 345"/>
                <a:gd name="T15" fmla="*/ 288 h 288"/>
                <a:gd name="T16" fmla="*/ 317 w 345"/>
                <a:gd name="T17" fmla="*/ 274 h 288"/>
                <a:gd name="T18" fmla="*/ 345 w 345"/>
                <a:gd name="T19" fmla="*/ 231 h 288"/>
                <a:gd name="T20" fmla="*/ 331 w 345"/>
                <a:gd name="T21" fmla="*/ 159 h 288"/>
                <a:gd name="T22" fmla="*/ 273 w 345"/>
                <a:gd name="T23" fmla="*/ 87 h 288"/>
                <a:gd name="T24" fmla="*/ 216 w 345"/>
                <a:gd name="T25" fmla="*/ 43 h 288"/>
                <a:gd name="T26" fmla="*/ 144 w 345"/>
                <a:gd name="T27" fmla="*/ 15 h 288"/>
                <a:gd name="T28" fmla="*/ 86 w 345"/>
                <a:gd name="T29" fmla="*/ 0 h 288"/>
                <a:gd name="T30" fmla="*/ 43 w 345"/>
                <a:gd name="T31" fmla="*/ 15 h 288"/>
                <a:gd name="T32" fmla="*/ 14 w 345"/>
                <a:gd name="T33" fmla="*/ 5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5" h="288">
                  <a:moveTo>
                    <a:pt x="14" y="58"/>
                  </a:moveTo>
                  <a:lnTo>
                    <a:pt x="0" y="101"/>
                  </a:lnTo>
                  <a:lnTo>
                    <a:pt x="28" y="130"/>
                  </a:lnTo>
                  <a:lnTo>
                    <a:pt x="72" y="144"/>
                  </a:lnTo>
                  <a:lnTo>
                    <a:pt x="144" y="173"/>
                  </a:lnTo>
                  <a:lnTo>
                    <a:pt x="216" y="216"/>
                  </a:lnTo>
                  <a:lnTo>
                    <a:pt x="245" y="259"/>
                  </a:lnTo>
                  <a:lnTo>
                    <a:pt x="273" y="288"/>
                  </a:lnTo>
                  <a:lnTo>
                    <a:pt x="317" y="274"/>
                  </a:lnTo>
                  <a:lnTo>
                    <a:pt x="345" y="231"/>
                  </a:lnTo>
                  <a:lnTo>
                    <a:pt x="331" y="159"/>
                  </a:lnTo>
                  <a:lnTo>
                    <a:pt x="273" y="87"/>
                  </a:lnTo>
                  <a:lnTo>
                    <a:pt x="216" y="43"/>
                  </a:lnTo>
                  <a:lnTo>
                    <a:pt x="144" y="15"/>
                  </a:lnTo>
                  <a:lnTo>
                    <a:pt x="86" y="0"/>
                  </a:lnTo>
                  <a:lnTo>
                    <a:pt x="43" y="15"/>
                  </a:lnTo>
                  <a:lnTo>
                    <a:pt x="14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0" name="Freeform 36"/>
            <p:cNvSpPr>
              <a:spLocks/>
            </p:cNvSpPr>
            <p:nvPr/>
          </p:nvSpPr>
          <p:spPr bwMode="auto">
            <a:xfrm>
              <a:off x="3693819" y="2835241"/>
              <a:ext cx="305109" cy="241434"/>
            </a:xfrm>
            <a:custGeom>
              <a:avLst/>
              <a:gdLst>
                <a:gd name="T0" fmla="*/ 14 w 345"/>
                <a:gd name="T1" fmla="*/ 57 h 274"/>
                <a:gd name="T2" fmla="*/ 0 w 345"/>
                <a:gd name="T3" fmla="*/ 101 h 274"/>
                <a:gd name="T4" fmla="*/ 28 w 345"/>
                <a:gd name="T5" fmla="*/ 129 h 274"/>
                <a:gd name="T6" fmla="*/ 86 w 345"/>
                <a:gd name="T7" fmla="*/ 144 h 274"/>
                <a:gd name="T8" fmla="*/ 158 w 345"/>
                <a:gd name="T9" fmla="*/ 173 h 274"/>
                <a:gd name="T10" fmla="*/ 216 w 345"/>
                <a:gd name="T11" fmla="*/ 216 h 274"/>
                <a:gd name="T12" fmla="*/ 259 w 345"/>
                <a:gd name="T13" fmla="*/ 259 h 274"/>
                <a:gd name="T14" fmla="*/ 288 w 345"/>
                <a:gd name="T15" fmla="*/ 274 h 274"/>
                <a:gd name="T16" fmla="*/ 331 w 345"/>
                <a:gd name="T17" fmla="*/ 274 h 274"/>
                <a:gd name="T18" fmla="*/ 345 w 345"/>
                <a:gd name="T19" fmla="*/ 216 h 274"/>
                <a:gd name="T20" fmla="*/ 331 w 345"/>
                <a:gd name="T21" fmla="*/ 144 h 274"/>
                <a:gd name="T22" fmla="*/ 288 w 345"/>
                <a:gd name="T23" fmla="*/ 86 h 274"/>
                <a:gd name="T24" fmla="*/ 216 w 345"/>
                <a:gd name="T25" fmla="*/ 29 h 274"/>
                <a:gd name="T26" fmla="*/ 144 w 345"/>
                <a:gd name="T27" fmla="*/ 14 h 274"/>
                <a:gd name="T28" fmla="*/ 100 w 345"/>
                <a:gd name="T29" fmla="*/ 0 h 274"/>
                <a:gd name="T30" fmla="*/ 57 w 345"/>
                <a:gd name="T31" fmla="*/ 14 h 274"/>
                <a:gd name="T32" fmla="*/ 14 w 345"/>
                <a:gd name="T33" fmla="*/ 57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5" h="274">
                  <a:moveTo>
                    <a:pt x="14" y="57"/>
                  </a:moveTo>
                  <a:lnTo>
                    <a:pt x="0" y="101"/>
                  </a:lnTo>
                  <a:lnTo>
                    <a:pt x="28" y="129"/>
                  </a:lnTo>
                  <a:lnTo>
                    <a:pt x="86" y="144"/>
                  </a:lnTo>
                  <a:lnTo>
                    <a:pt x="158" y="173"/>
                  </a:lnTo>
                  <a:lnTo>
                    <a:pt x="216" y="216"/>
                  </a:lnTo>
                  <a:lnTo>
                    <a:pt x="259" y="259"/>
                  </a:lnTo>
                  <a:lnTo>
                    <a:pt x="288" y="274"/>
                  </a:lnTo>
                  <a:lnTo>
                    <a:pt x="331" y="274"/>
                  </a:lnTo>
                  <a:lnTo>
                    <a:pt x="345" y="216"/>
                  </a:lnTo>
                  <a:lnTo>
                    <a:pt x="331" y="144"/>
                  </a:lnTo>
                  <a:lnTo>
                    <a:pt x="288" y="86"/>
                  </a:lnTo>
                  <a:lnTo>
                    <a:pt x="216" y="29"/>
                  </a:lnTo>
                  <a:lnTo>
                    <a:pt x="144" y="14"/>
                  </a:lnTo>
                  <a:lnTo>
                    <a:pt x="100" y="0"/>
                  </a:lnTo>
                  <a:lnTo>
                    <a:pt x="57" y="14"/>
                  </a:lnTo>
                  <a:lnTo>
                    <a:pt x="14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1" name="Freeform 37"/>
            <p:cNvSpPr>
              <a:spLocks/>
            </p:cNvSpPr>
            <p:nvPr/>
          </p:nvSpPr>
          <p:spPr bwMode="auto">
            <a:xfrm>
              <a:off x="5808350" y="2439927"/>
              <a:ext cx="305109" cy="254699"/>
            </a:xfrm>
            <a:custGeom>
              <a:avLst/>
              <a:gdLst>
                <a:gd name="T0" fmla="*/ 15 w 346"/>
                <a:gd name="T1" fmla="*/ 58 h 288"/>
                <a:gd name="T2" fmla="*/ 0 w 346"/>
                <a:gd name="T3" fmla="*/ 101 h 288"/>
                <a:gd name="T4" fmla="*/ 15 w 346"/>
                <a:gd name="T5" fmla="*/ 116 h 288"/>
                <a:gd name="T6" fmla="*/ 72 w 346"/>
                <a:gd name="T7" fmla="*/ 144 h 288"/>
                <a:gd name="T8" fmla="*/ 144 w 346"/>
                <a:gd name="T9" fmla="*/ 173 h 288"/>
                <a:gd name="T10" fmla="*/ 202 w 346"/>
                <a:gd name="T11" fmla="*/ 216 h 288"/>
                <a:gd name="T12" fmla="*/ 274 w 346"/>
                <a:gd name="T13" fmla="*/ 288 h 288"/>
                <a:gd name="T14" fmla="*/ 317 w 346"/>
                <a:gd name="T15" fmla="*/ 274 h 288"/>
                <a:gd name="T16" fmla="*/ 346 w 346"/>
                <a:gd name="T17" fmla="*/ 216 h 288"/>
                <a:gd name="T18" fmla="*/ 332 w 346"/>
                <a:gd name="T19" fmla="*/ 144 h 288"/>
                <a:gd name="T20" fmla="*/ 274 w 346"/>
                <a:gd name="T21" fmla="*/ 72 h 288"/>
                <a:gd name="T22" fmla="*/ 202 w 346"/>
                <a:gd name="T23" fmla="*/ 29 h 288"/>
                <a:gd name="T24" fmla="*/ 130 w 346"/>
                <a:gd name="T25" fmla="*/ 0 h 288"/>
                <a:gd name="T26" fmla="*/ 87 w 346"/>
                <a:gd name="T27" fmla="*/ 0 h 288"/>
                <a:gd name="T28" fmla="*/ 43 w 346"/>
                <a:gd name="T29" fmla="*/ 15 h 288"/>
                <a:gd name="T30" fmla="*/ 15 w 346"/>
                <a:gd name="T31" fmla="*/ 5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6" h="288">
                  <a:moveTo>
                    <a:pt x="15" y="58"/>
                  </a:moveTo>
                  <a:lnTo>
                    <a:pt x="0" y="101"/>
                  </a:lnTo>
                  <a:lnTo>
                    <a:pt x="15" y="116"/>
                  </a:lnTo>
                  <a:lnTo>
                    <a:pt x="72" y="144"/>
                  </a:lnTo>
                  <a:lnTo>
                    <a:pt x="144" y="173"/>
                  </a:lnTo>
                  <a:lnTo>
                    <a:pt x="202" y="216"/>
                  </a:lnTo>
                  <a:lnTo>
                    <a:pt x="274" y="288"/>
                  </a:lnTo>
                  <a:lnTo>
                    <a:pt x="317" y="274"/>
                  </a:lnTo>
                  <a:lnTo>
                    <a:pt x="346" y="216"/>
                  </a:lnTo>
                  <a:lnTo>
                    <a:pt x="332" y="144"/>
                  </a:lnTo>
                  <a:lnTo>
                    <a:pt x="274" y="72"/>
                  </a:lnTo>
                  <a:lnTo>
                    <a:pt x="202" y="29"/>
                  </a:lnTo>
                  <a:lnTo>
                    <a:pt x="130" y="0"/>
                  </a:lnTo>
                  <a:lnTo>
                    <a:pt x="87" y="0"/>
                  </a:lnTo>
                  <a:lnTo>
                    <a:pt x="43" y="15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2" name="Freeform 38"/>
            <p:cNvSpPr>
              <a:spLocks/>
            </p:cNvSpPr>
            <p:nvPr/>
          </p:nvSpPr>
          <p:spPr bwMode="auto">
            <a:xfrm>
              <a:off x="6304481" y="4209553"/>
              <a:ext cx="307761" cy="244086"/>
            </a:xfrm>
            <a:custGeom>
              <a:avLst/>
              <a:gdLst>
                <a:gd name="T0" fmla="*/ 15 w 346"/>
                <a:gd name="T1" fmla="*/ 58 h 274"/>
                <a:gd name="T2" fmla="*/ 0 w 346"/>
                <a:gd name="T3" fmla="*/ 101 h 274"/>
                <a:gd name="T4" fmla="*/ 15 w 346"/>
                <a:gd name="T5" fmla="*/ 116 h 274"/>
                <a:gd name="T6" fmla="*/ 72 w 346"/>
                <a:gd name="T7" fmla="*/ 130 h 274"/>
                <a:gd name="T8" fmla="*/ 144 w 346"/>
                <a:gd name="T9" fmla="*/ 173 h 274"/>
                <a:gd name="T10" fmla="*/ 202 w 346"/>
                <a:gd name="T11" fmla="*/ 217 h 274"/>
                <a:gd name="T12" fmla="*/ 245 w 346"/>
                <a:gd name="T13" fmla="*/ 245 h 274"/>
                <a:gd name="T14" fmla="*/ 274 w 346"/>
                <a:gd name="T15" fmla="*/ 274 h 274"/>
                <a:gd name="T16" fmla="*/ 317 w 346"/>
                <a:gd name="T17" fmla="*/ 274 h 274"/>
                <a:gd name="T18" fmla="*/ 346 w 346"/>
                <a:gd name="T19" fmla="*/ 217 h 274"/>
                <a:gd name="T20" fmla="*/ 332 w 346"/>
                <a:gd name="T21" fmla="*/ 145 h 274"/>
                <a:gd name="T22" fmla="*/ 274 w 346"/>
                <a:gd name="T23" fmla="*/ 73 h 274"/>
                <a:gd name="T24" fmla="*/ 130 w 346"/>
                <a:gd name="T25" fmla="*/ 15 h 274"/>
                <a:gd name="T26" fmla="*/ 87 w 346"/>
                <a:gd name="T27" fmla="*/ 0 h 274"/>
                <a:gd name="T28" fmla="*/ 43 w 346"/>
                <a:gd name="T29" fmla="*/ 15 h 274"/>
                <a:gd name="T30" fmla="*/ 15 w 346"/>
                <a:gd name="T31" fmla="*/ 5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6" h="274">
                  <a:moveTo>
                    <a:pt x="15" y="58"/>
                  </a:moveTo>
                  <a:lnTo>
                    <a:pt x="0" y="101"/>
                  </a:lnTo>
                  <a:lnTo>
                    <a:pt x="15" y="116"/>
                  </a:lnTo>
                  <a:lnTo>
                    <a:pt x="72" y="130"/>
                  </a:lnTo>
                  <a:lnTo>
                    <a:pt x="144" y="173"/>
                  </a:lnTo>
                  <a:lnTo>
                    <a:pt x="202" y="217"/>
                  </a:lnTo>
                  <a:lnTo>
                    <a:pt x="245" y="245"/>
                  </a:lnTo>
                  <a:lnTo>
                    <a:pt x="274" y="274"/>
                  </a:lnTo>
                  <a:lnTo>
                    <a:pt x="317" y="274"/>
                  </a:lnTo>
                  <a:lnTo>
                    <a:pt x="346" y="217"/>
                  </a:lnTo>
                  <a:lnTo>
                    <a:pt x="332" y="145"/>
                  </a:lnTo>
                  <a:lnTo>
                    <a:pt x="274" y="73"/>
                  </a:lnTo>
                  <a:lnTo>
                    <a:pt x="130" y="15"/>
                  </a:lnTo>
                  <a:lnTo>
                    <a:pt x="87" y="0"/>
                  </a:lnTo>
                  <a:lnTo>
                    <a:pt x="43" y="15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3" name="Freeform 39"/>
            <p:cNvSpPr>
              <a:spLocks/>
            </p:cNvSpPr>
            <p:nvPr/>
          </p:nvSpPr>
          <p:spPr bwMode="auto">
            <a:xfrm>
              <a:off x="4739145" y="3880567"/>
              <a:ext cx="342252" cy="318373"/>
            </a:xfrm>
            <a:custGeom>
              <a:avLst/>
              <a:gdLst>
                <a:gd name="T0" fmla="*/ 317 w 389"/>
                <a:gd name="T1" fmla="*/ 360 h 360"/>
                <a:gd name="T2" fmla="*/ 259 w 389"/>
                <a:gd name="T3" fmla="*/ 302 h 360"/>
                <a:gd name="T4" fmla="*/ 231 w 389"/>
                <a:gd name="T5" fmla="*/ 259 h 360"/>
                <a:gd name="T6" fmla="*/ 0 w 389"/>
                <a:gd name="T7" fmla="*/ 144 h 360"/>
                <a:gd name="T8" fmla="*/ 14 w 389"/>
                <a:gd name="T9" fmla="*/ 86 h 360"/>
                <a:gd name="T10" fmla="*/ 29 w 389"/>
                <a:gd name="T11" fmla="*/ 43 h 360"/>
                <a:gd name="T12" fmla="*/ 86 w 389"/>
                <a:gd name="T13" fmla="*/ 14 h 360"/>
                <a:gd name="T14" fmla="*/ 101 w 389"/>
                <a:gd name="T15" fmla="*/ 0 h 360"/>
                <a:gd name="T16" fmla="*/ 144 w 389"/>
                <a:gd name="T17" fmla="*/ 14 h 360"/>
                <a:gd name="T18" fmla="*/ 173 w 389"/>
                <a:gd name="T19" fmla="*/ 29 h 360"/>
                <a:gd name="T20" fmla="*/ 216 w 389"/>
                <a:gd name="T21" fmla="*/ 29 h 360"/>
                <a:gd name="T22" fmla="*/ 259 w 389"/>
                <a:gd name="T23" fmla="*/ 43 h 360"/>
                <a:gd name="T24" fmla="*/ 288 w 389"/>
                <a:gd name="T25" fmla="*/ 58 h 360"/>
                <a:gd name="T26" fmla="*/ 331 w 389"/>
                <a:gd name="T27" fmla="*/ 86 h 360"/>
                <a:gd name="T28" fmla="*/ 389 w 389"/>
                <a:gd name="T29" fmla="*/ 144 h 360"/>
                <a:gd name="T30" fmla="*/ 346 w 389"/>
                <a:gd name="T31" fmla="*/ 187 h 360"/>
                <a:gd name="T32" fmla="*/ 331 w 389"/>
                <a:gd name="T33" fmla="*/ 245 h 360"/>
                <a:gd name="T34" fmla="*/ 317 w 389"/>
                <a:gd name="T35" fmla="*/ 317 h 360"/>
                <a:gd name="T36" fmla="*/ 317 w 389"/>
                <a:gd name="T37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9" h="360">
                  <a:moveTo>
                    <a:pt x="317" y="360"/>
                  </a:moveTo>
                  <a:lnTo>
                    <a:pt x="259" y="302"/>
                  </a:lnTo>
                  <a:lnTo>
                    <a:pt x="231" y="259"/>
                  </a:lnTo>
                  <a:lnTo>
                    <a:pt x="0" y="144"/>
                  </a:lnTo>
                  <a:lnTo>
                    <a:pt x="14" y="86"/>
                  </a:lnTo>
                  <a:lnTo>
                    <a:pt x="29" y="43"/>
                  </a:lnTo>
                  <a:lnTo>
                    <a:pt x="86" y="14"/>
                  </a:lnTo>
                  <a:lnTo>
                    <a:pt x="101" y="0"/>
                  </a:lnTo>
                  <a:lnTo>
                    <a:pt x="144" y="14"/>
                  </a:lnTo>
                  <a:lnTo>
                    <a:pt x="173" y="29"/>
                  </a:lnTo>
                  <a:lnTo>
                    <a:pt x="216" y="29"/>
                  </a:lnTo>
                  <a:lnTo>
                    <a:pt x="259" y="43"/>
                  </a:lnTo>
                  <a:lnTo>
                    <a:pt x="288" y="58"/>
                  </a:lnTo>
                  <a:lnTo>
                    <a:pt x="331" y="86"/>
                  </a:lnTo>
                  <a:lnTo>
                    <a:pt x="389" y="144"/>
                  </a:lnTo>
                  <a:lnTo>
                    <a:pt x="346" y="187"/>
                  </a:lnTo>
                  <a:lnTo>
                    <a:pt x="331" y="245"/>
                  </a:lnTo>
                  <a:lnTo>
                    <a:pt x="317" y="317"/>
                  </a:lnTo>
                  <a:lnTo>
                    <a:pt x="317" y="3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33340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07504" y="188640"/>
            <a:ext cx="8928992" cy="1323439"/>
          </a:xfr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t-IT" altLang="it-IT" sz="2400" b="1" cap="all" dirty="0" smtClean="0"/>
              <a:t>Il posizionamento mondiale </a:t>
            </a:r>
            <a:r>
              <a:rPr lang="it-IT" altLang="it-IT" sz="2400" b="1" cap="all" dirty="0" err="1" smtClean="0"/>
              <a:t>dell’italia</a:t>
            </a:r>
            <a:r>
              <a:rPr lang="it-IT" altLang="it-IT" sz="2400" b="1" cap="all" dirty="0" smtClean="0"/>
              <a:t> </a:t>
            </a:r>
            <a:br>
              <a:rPr lang="it-IT" altLang="it-IT" sz="2400" b="1" cap="all" dirty="0" smtClean="0"/>
            </a:br>
            <a:r>
              <a:rPr lang="it-IT" altLang="it-IT" sz="2400" b="1" cap="all" dirty="0" smtClean="0"/>
              <a:t>nel settore VINI, ACETI E ALCOLICI</a:t>
            </a:r>
            <a:br>
              <a:rPr lang="it-IT" altLang="it-IT" sz="2400" b="1" cap="all" dirty="0" smtClean="0"/>
            </a:br>
            <a:r>
              <a:rPr lang="it-IT" altLang="it-IT" sz="1600" b="1" cap="all" dirty="0" smtClean="0"/>
              <a:t>indice </a:t>
            </a:r>
            <a:r>
              <a:rPr lang="it-IT" altLang="it-IT" sz="1600" b="1" cap="all" dirty="0" err="1" smtClean="0"/>
              <a:t>fortis</a:t>
            </a:r>
            <a:r>
              <a:rPr lang="it-IT" altLang="it-IT" sz="1600" b="1" cap="all" dirty="0" smtClean="0"/>
              <a:t> – </a:t>
            </a:r>
            <a:r>
              <a:rPr lang="it-IT" altLang="it-IT" sz="1600" b="1" cap="all" dirty="0" err="1" smtClean="0"/>
              <a:t>corradini</a:t>
            </a:r>
            <a:r>
              <a:rPr lang="it-IT" altLang="it-IT" sz="1600" b="1" cap="all" dirty="0" smtClean="0"/>
              <a:t>: anno 2015</a:t>
            </a:r>
            <a:br>
              <a:rPr lang="it-IT" altLang="it-IT" sz="1600" b="1" cap="all" dirty="0" smtClean="0"/>
            </a:br>
            <a:r>
              <a:rPr lang="it-IT" altLang="it-IT" sz="1600" dirty="0" smtClean="0"/>
              <a:t>(Bilancia commerciale in miliardi di dollari)</a:t>
            </a: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179512" y="6032321"/>
            <a:ext cx="47131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i="1" dirty="0">
                <a:latin typeface="Arial" charset="0"/>
              </a:rPr>
              <a:t>Fonte: elaborazione Fondazione Edison su dati </a:t>
            </a:r>
            <a:r>
              <a:rPr lang="it-IT" altLang="it-IT" sz="1200" i="1" dirty="0" smtClean="0">
                <a:latin typeface="Arial" charset="0"/>
              </a:rPr>
              <a:t>ITC - UN </a:t>
            </a:r>
            <a:r>
              <a:rPr lang="it-IT" altLang="it-IT" sz="1200" i="1" dirty="0">
                <a:latin typeface="Arial" charset="0"/>
              </a:rPr>
              <a:t>Comtrade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844817" y="1835532"/>
            <a:ext cx="998991" cy="369332"/>
          </a:xfrm>
          <a:prstGeom prst="rect">
            <a:avLst/>
          </a:prstGeom>
          <a:solidFill>
            <a:srgbClr val="AF1E2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LIQUORI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385353" y="1792468"/>
            <a:ext cx="2220480" cy="369332"/>
          </a:xfrm>
          <a:prstGeom prst="rect">
            <a:avLst/>
          </a:prstGeom>
          <a:solidFill>
            <a:srgbClr val="AF1E2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VERMOUTH E AMARI</a:t>
            </a:r>
            <a:endParaRPr lang="it-IT" b="1" dirty="0">
              <a:solidFill>
                <a:schemeClr val="bg1"/>
              </a:solidFill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454650" y="2564904"/>
            <a:ext cx="3973334" cy="3312368"/>
            <a:chOff x="454650" y="2564904"/>
            <a:chExt cx="3973334" cy="3312368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650" y="3877272"/>
              <a:ext cx="3973334" cy="2000000"/>
            </a:xfrm>
            <a:prstGeom prst="rect">
              <a:avLst/>
            </a:prstGeom>
          </p:spPr>
        </p:pic>
        <p:sp>
          <p:nvSpPr>
            <p:cNvPr id="24" name="CasellaDiTesto 23"/>
            <p:cNvSpPr txBox="1"/>
            <p:nvPr/>
          </p:nvSpPr>
          <p:spPr>
            <a:xfrm>
              <a:off x="2038107" y="3131676"/>
              <a:ext cx="7788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 smtClean="0"/>
                <a:t>ITALIA</a:t>
              </a:r>
            </a:p>
            <a:p>
              <a:pPr algn="ctr"/>
              <a:r>
                <a:rPr lang="it-IT" b="1" dirty="0" smtClean="0"/>
                <a:t>0,34 </a:t>
              </a:r>
              <a:endParaRPr lang="it-IT" b="1" dirty="0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572" y="2564904"/>
              <a:ext cx="617220" cy="617220"/>
            </a:xfrm>
            <a:prstGeom prst="rect">
              <a:avLst/>
            </a:prstGeom>
          </p:spPr>
        </p:pic>
        <p:sp>
          <p:nvSpPr>
            <p:cNvPr id="27" name="CasellaDiTesto 26"/>
            <p:cNvSpPr txBox="1"/>
            <p:nvPr/>
          </p:nvSpPr>
          <p:spPr>
            <a:xfrm>
              <a:off x="740495" y="3602214"/>
              <a:ext cx="10449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 smtClean="0"/>
                <a:t>IRLANDA</a:t>
              </a:r>
            </a:p>
            <a:p>
              <a:pPr algn="ctr"/>
              <a:r>
                <a:rPr lang="it-IT" b="1" dirty="0" smtClean="0"/>
                <a:t>0,31</a:t>
              </a:r>
              <a:endParaRPr lang="it-IT" b="1" dirty="0"/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3030976" y="3862789"/>
              <a:ext cx="10342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 smtClean="0"/>
                <a:t>FRANCIA</a:t>
              </a:r>
            </a:p>
            <a:p>
              <a:pPr algn="ctr"/>
              <a:r>
                <a:rPr lang="it-IT" b="1" dirty="0" smtClean="0"/>
                <a:t>0,26 </a:t>
              </a:r>
              <a:endParaRPr lang="it-IT" b="1" dirty="0"/>
            </a:p>
          </p:txBody>
        </p:sp>
      </p:grpSp>
      <p:grpSp>
        <p:nvGrpSpPr>
          <p:cNvPr id="17" name="Gruppo 16"/>
          <p:cNvGrpSpPr/>
          <p:nvPr/>
        </p:nvGrpSpPr>
        <p:grpSpPr>
          <a:xfrm>
            <a:off x="4716016" y="2564904"/>
            <a:ext cx="3973334" cy="3312368"/>
            <a:chOff x="454650" y="2564904"/>
            <a:chExt cx="3973334" cy="3312368"/>
          </a:xfrm>
        </p:grpSpPr>
        <p:pic>
          <p:nvPicPr>
            <p:cNvPr id="18" name="Immagin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650" y="3877272"/>
              <a:ext cx="3973334" cy="2000000"/>
            </a:xfrm>
            <a:prstGeom prst="rect">
              <a:avLst/>
            </a:prstGeom>
          </p:spPr>
        </p:pic>
        <p:sp>
          <p:nvSpPr>
            <p:cNvPr id="19" name="CasellaDiTesto 18"/>
            <p:cNvSpPr txBox="1"/>
            <p:nvPr/>
          </p:nvSpPr>
          <p:spPr>
            <a:xfrm>
              <a:off x="2038107" y="3131676"/>
              <a:ext cx="7788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 smtClean="0"/>
                <a:t>ITALIA</a:t>
              </a:r>
            </a:p>
            <a:p>
              <a:pPr algn="ctr"/>
              <a:r>
                <a:rPr lang="it-IT" b="1" dirty="0" smtClean="0"/>
                <a:t>0,2 </a:t>
              </a:r>
              <a:endParaRPr lang="it-IT" b="1" dirty="0"/>
            </a:p>
          </p:txBody>
        </p:sp>
        <p:pic>
          <p:nvPicPr>
            <p:cNvPr id="22" name="Immagin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2707" y="2564904"/>
              <a:ext cx="617220" cy="617220"/>
            </a:xfrm>
            <a:prstGeom prst="rect">
              <a:avLst/>
            </a:prstGeom>
          </p:spPr>
        </p:pic>
        <p:sp>
          <p:nvSpPr>
            <p:cNvPr id="23" name="CasellaDiTesto 22"/>
            <p:cNvSpPr txBox="1"/>
            <p:nvPr/>
          </p:nvSpPr>
          <p:spPr>
            <a:xfrm>
              <a:off x="774285" y="3602214"/>
              <a:ext cx="977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 smtClean="0"/>
                <a:t>SPAGNA</a:t>
              </a:r>
            </a:p>
            <a:p>
              <a:pPr algn="ctr"/>
              <a:r>
                <a:rPr lang="it-IT" b="1" dirty="0" smtClean="0"/>
                <a:t>0,1</a:t>
              </a:r>
              <a:endParaRPr lang="it-IT" b="1" dirty="0"/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2968006" y="3862789"/>
              <a:ext cx="1282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 smtClean="0"/>
                <a:t>SUDAFRICA</a:t>
              </a:r>
            </a:p>
            <a:p>
              <a:pPr algn="ctr"/>
              <a:r>
                <a:rPr lang="it-IT" b="1" dirty="0" smtClean="0"/>
                <a:t>0,01 </a:t>
              </a:r>
              <a:endParaRPr lang="it-IT" b="1" dirty="0"/>
            </a:p>
          </p:txBody>
        </p:sp>
        <p:pic>
          <p:nvPicPr>
            <p:cNvPr id="30" name="Immagin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335" y="3035442"/>
              <a:ext cx="617220" cy="617220"/>
            </a:xfrm>
            <a:prstGeom prst="rect">
              <a:avLst/>
            </a:prstGeom>
          </p:spPr>
        </p:pic>
      </p:grpSp>
      <p:pic>
        <p:nvPicPr>
          <p:cNvPr id="31" name="Immagin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243828"/>
            <a:ext cx="617220" cy="61722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86" y="3035442"/>
            <a:ext cx="617220" cy="617220"/>
          </a:xfrm>
          <a:prstGeom prst="rect">
            <a:avLst/>
          </a:prstGeom>
        </p:spPr>
      </p:pic>
      <p:grpSp>
        <p:nvGrpSpPr>
          <p:cNvPr id="28" name="Gruppo 27"/>
          <p:cNvGrpSpPr>
            <a:grpSpLocks noChangeAspect="1"/>
          </p:cNvGrpSpPr>
          <p:nvPr/>
        </p:nvGrpSpPr>
        <p:grpSpPr>
          <a:xfrm>
            <a:off x="611560" y="170486"/>
            <a:ext cx="653419" cy="658831"/>
            <a:chOff x="2330120" y="1421132"/>
            <a:chExt cx="4483760" cy="4520902"/>
          </a:xfrm>
        </p:grpSpPr>
        <p:sp>
          <p:nvSpPr>
            <p:cNvPr id="32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30120" y="1421132"/>
              <a:ext cx="4483758" cy="4520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" name="Freeform 5"/>
            <p:cNvSpPr>
              <a:spLocks/>
            </p:cNvSpPr>
            <p:nvPr/>
          </p:nvSpPr>
          <p:spPr bwMode="auto">
            <a:xfrm>
              <a:off x="2407061" y="1421132"/>
              <a:ext cx="4406819" cy="4433350"/>
            </a:xfrm>
            <a:custGeom>
              <a:avLst/>
              <a:gdLst>
                <a:gd name="T0" fmla="*/ 850 w 4985"/>
                <a:gd name="T1" fmla="*/ 706 h 5013"/>
                <a:gd name="T2" fmla="*/ 850 w 4985"/>
                <a:gd name="T3" fmla="*/ 418 h 5013"/>
                <a:gd name="T4" fmla="*/ 649 w 4985"/>
                <a:gd name="T5" fmla="*/ 576 h 5013"/>
                <a:gd name="T6" fmla="*/ 764 w 4985"/>
                <a:gd name="T7" fmla="*/ 1440 h 5013"/>
                <a:gd name="T8" fmla="*/ 375 w 4985"/>
                <a:gd name="T9" fmla="*/ 1527 h 5013"/>
                <a:gd name="T10" fmla="*/ 101 w 4985"/>
                <a:gd name="T11" fmla="*/ 1959 h 5013"/>
                <a:gd name="T12" fmla="*/ 101 w 4985"/>
                <a:gd name="T13" fmla="*/ 2449 h 5013"/>
                <a:gd name="T14" fmla="*/ 29 w 4985"/>
                <a:gd name="T15" fmla="*/ 2938 h 5013"/>
                <a:gd name="T16" fmla="*/ 317 w 4985"/>
                <a:gd name="T17" fmla="*/ 3342 h 5013"/>
                <a:gd name="T18" fmla="*/ 375 w 4985"/>
                <a:gd name="T19" fmla="*/ 3543 h 5013"/>
                <a:gd name="T20" fmla="*/ 245 w 4985"/>
                <a:gd name="T21" fmla="*/ 3903 h 5013"/>
                <a:gd name="T22" fmla="*/ 433 w 4985"/>
                <a:gd name="T23" fmla="*/ 4379 h 5013"/>
                <a:gd name="T24" fmla="*/ 908 w 4985"/>
                <a:gd name="T25" fmla="*/ 4595 h 5013"/>
                <a:gd name="T26" fmla="*/ 1340 w 4985"/>
                <a:gd name="T27" fmla="*/ 4408 h 5013"/>
                <a:gd name="T28" fmla="*/ 1614 w 4985"/>
                <a:gd name="T29" fmla="*/ 4192 h 5013"/>
                <a:gd name="T30" fmla="*/ 1686 w 4985"/>
                <a:gd name="T31" fmla="*/ 4336 h 5013"/>
                <a:gd name="T32" fmla="*/ 1960 w 4985"/>
                <a:gd name="T33" fmla="*/ 4696 h 5013"/>
                <a:gd name="T34" fmla="*/ 2507 w 4985"/>
                <a:gd name="T35" fmla="*/ 4768 h 5013"/>
                <a:gd name="T36" fmla="*/ 2796 w 4985"/>
                <a:gd name="T37" fmla="*/ 4840 h 5013"/>
                <a:gd name="T38" fmla="*/ 3185 w 4985"/>
                <a:gd name="T39" fmla="*/ 5013 h 5013"/>
                <a:gd name="T40" fmla="*/ 3660 w 4985"/>
                <a:gd name="T41" fmla="*/ 4782 h 5013"/>
                <a:gd name="T42" fmla="*/ 3919 w 4985"/>
                <a:gd name="T43" fmla="*/ 4926 h 5013"/>
                <a:gd name="T44" fmla="*/ 4352 w 4985"/>
                <a:gd name="T45" fmla="*/ 4825 h 5013"/>
                <a:gd name="T46" fmla="*/ 4496 w 4985"/>
                <a:gd name="T47" fmla="*/ 4653 h 5013"/>
                <a:gd name="T48" fmla="*/ 4553 w 4985"/>
                <a:gd name="T49" fmla="*/ 4307 h 5013"/>
                <a:gd name="T50" fmla="*/ 4539 w 4985"/>
                <a:gd name="T51" fmla="*/ 4134 h 5013"/>
                <a:gd name="T52" fmla="*/ 4813 w 4985"/>
                <a:gd name="T53" fmla="*/ 3990 h 5013"/>
                <a:gd name="T54" fmla="*/ 4985 w 4985"/>
                <a:gd name="T55" fmla="*/ 3630 h 5013"/>
                <a:gd name="T56" fmla="*/ 4928 w 4985"/>
                <a:gd name="T57" fmla="*/ 3313 h 5013"/>
                <a:gd name="T58" fmla="*/ 4726 w 4985"/>
                <a:gd name="T59" fmla="*/ 3025 h 5013"/>
                <a:gd name="T60" fmla="*/ 4697 w 4985"/>
                <a:gd name="T61" fmla="*/ 2852 h 5013"/>
                <a:gd name="T62" fmla="*/ 4668 w 4985"/>
                <a:gd name="T63" fmla="*/ 2247 h 5013"/>
                <a:gd name="T64" fmla="*/ 4539 w 4985"/>
                <a:gd name="T65" fmla="*/ 2060 h 5013"/>
                <a:gd name="T66" fmla="*/ 4352 w 4985"/>
                <a:gd name="T67" fmla="*/ 1945 h 5013"/>
                <a:gd name="T68" fmla="*/ 4467 w 4985"/>
                <a:gd name="T69" fmla="*/ 1700 h 5013"/>
                <a:gd name="T70" fmla="*/ 4366 w 4985"/>
                <a:gd name="T71" fmla="*/ 1239 h 5013"/>
                <a:gd name="T72" fmla="*/ 4092 w 4985"/>
                <a:gd name="T73" fmla="*/ 1008 h 5013"/>
                <a:gd name="T74" fmla="*/ 3818 w 4985"/>
                <a:gd name="T75" fmla="*/ 951 h 5013"/>
                <a:gd name="T76" fmla="*/ 3545 w 4985"/>
                <a:gd name="T77" fmla="*/ 965 h 5013"/>
                <a:gd name="T78" fmla="*/ 3329 w 4985"/>
                <a:gd name="T79" fmla="*/ 648 h 5013"/>
                <a:gd name="T80" fmla="*/ 3069 w 4985"/>
                <a:gd name="T81" fmla="*/ 504 h 5013"/>
                <a:gd name="T82" fmla="*/ 2752 w 4985"/>
                <a:gd name="T83" fmla="*/ 504 h 5013"/>
                <a:gd name="T84" fmla="*/ 2493 w 4985"/>
                <a:gd name="T85" fmla="*/ 663 h 5013"/>
                <a:gd name="T86" fmla="*/ 2306 w 4985"/>
                <a:gd name="T87" fmla="*/ 850 h 5013"/>
                <a:gd name="T88" fmla="*/ 2190 w 4985"/>
                <a:gd name="T89" fmla="*/ 807 h 5013"/>
                <a:gd name="T90" fmla="*/ 2406 w 4985"/>
                <a:gd name="T91" fmla="*/ 504 h 5013"/>
                <a:gd name="T92" fmla="*/ 2464 w 4985"/>
                <a:gd name="T93" fmla="*/ 375 h 5013"/>
                <a:gd name="T94" fmla="*/ 2291 w 4985"/>
                <a:gd name="T95" fmla="*/ 245 h 5013"/>
                <a:gd name="T96" fmla="*/ 2334 w 4985"/>
                <a:gd name="T97" fmla="*/ 101 h 5013"/>
                <a:gd name="T98" fmla="*/ 1960 w 4985"/>
                <a:gd name="T99" fmla="*/ 58 h 5013"/>
                <a:gd name="T100" fmla="*/ 1657 w 4985"/>
                <a:gd name="T101" fmla="*/ 259 h 5013"/>
                <a:gd name="T102" fmla="*/ 1571 w 4985"/>
                <a:gd name="T103" fmla="*/ 216 h 5013"/>
                <a:gd name="T104" fmla="*/ 1484 w 4985"/>
                <a:gd name="T105" fmla="*/ 202 h 5013"/>
                <a:gd name="T106" fmla="*/ 1182 w 4985"/>
                <a:gd name="T107" fmla="*/ 418 h 5013"/>
                <a:gd name="T108" fmla="*/ 908 w 4985"/>
                <a:gd name="T109" fmla="*/ 792 h 5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985" h="5013">
                  <a:moveTo>
                    <a:pt x="879" y="965"/>
                  </a:moveTo>
                  <a:lnTo>
                    <a:pt x="850" y="850"/>
                  </a:lnTo>
                  <a:lnTo>
                    <a:pt x="850" y="706"/>
                  </a:lnTo>
                  <a:lnTo>
                    <a:pt x="865" y="562"/>
                  </a:lnTo>
                  <a:lnTo>
                    <a:pt x="894" y="461"/>
                  </a:lnTo>
                  <a:lnTo>
                    <a:pt x="850" y="418"/>
                  </a:lnTo>
                  <a:lnTo>
                    <a:pt x="793" y="389"/>
                  </a:lnTo>
                  <a:lnTo>
                    <a:pt x="678" y="389"/>
                  </a:lnTo>
                  <a:lnTo>
                    <a:pt x="649" y="576"/>
                  </a:lnTo>
                  <a:lnTo>
                    <a:pt x="620" y="835"/>
                  </a:lnTo>
                  <a:lnTo>
                    <a:pt x="663" y="1152"/>
                  </a:lnTo>
                  <a:lnTo>
                    <a:pt x="764" y="1440"/>
                  </a:lnTo>
                  <a:lnTo>
                    <a:pt x="649" y="1426"/>
                  </a:lnTo>
                  <a:lnTo>
                    <a:pt x="505" y="1455"/>
                  </a:lnTo>
                  <a:lnTo>
                    <a:pt x="375" y="1527"/>
                  </a:lnTo>
                  <a:lnTo>
                    <a:pt x="231" y="1642"/>
                  </a:lnTo>
                  <a:lnTo>
                    <a:pt x="145" y="1786"/>
                  </a:lnTo>
                  <a:lnTo>
                    <a:pt x="101" y="1959"/>
                  </a:lnTo>
                  <a:lnTo>
                    <a:pt x="116" y="2132"/>
                  </a:lnTo>
                  <a:lnTo>
                    <a:pt x="202" y="2348"/>
                  </a:lnTo>
                  <a:lnTo>
                    <a:pt x="101" y="2449"/>
                  </a:lnTo>
                  <a:lnTo>
                    <a:pt x="29" y="2593"/>
                  </a:lnTo>
                  <a:lnTo>
                    <a:pt x="0" y="2766"/>
                  </a:lnTo>
                  <a:lnTo>
                    <a:pt x="29" y="2938"/>
                  </a:lnTo>
                  <a:lnTo>
                    <a:pt x="87" y="3097"/>
                  </a:lnTo>
                  <a:lnTo>
                    <a:pt x="173" y="3241"/>
                  </a:lnTo>
                  <a:lnTo>
                    <a:pt x="317" y="3342"/>
                  </a:lnTo>
                  <a:lnTo>
                    <a:pt x="505" y="3399"/>
                  </a:lnTo>
                  <a:lnTo>
                    <a:pt x="433" y="3457"/>
                  </a:lnTo>
                  <a:lnTo>
                    <a:pt x="375" y="3543"/>
                  </a:lnTo>
                  <a:lnTo>
                    <a:pt x="303" y="3644"/>
                  </a:lnTo>
                  <a:lnTo>
                    <a:pt x="260" y="3759"/>
                  </a:lnTo>
                  <a:lnTo>
                    <a:pt x="245" y="3903"/>
                  </a:lnTo>
                  <a:lnTo>
                    <a:pt x="274" y="4048"/>
                  </a:lnTo>
                  <a:lnTo>
                    <a:pt x="332" y="4220"/>
                  </a:lnTo>
                  <a:lnTo>
                    <a:pt x="433" y="4379"/>
                  </a:lnTo>
                  <a:lnTo>
                    <a:pt x="591" y="4508"/>
                  </a:lnTo>
                  <a:lnTo>
                    <a:pt x="735" y="4580"/>
                  </a:lnTo>
                  <a:lnTo>
                    <a:pt x="908" y="4595"/>
                  </a:lnTo>
                  <a:lnTo>
                    <a:pt x="1067" y="4580"/>
                  </a:lnTo>
                  <a:lnTo>
                    <a:pt x="1225" y="4508"/>
                  </a:lnTo>
                  <a:lnTo>
                    <a:pt x="1340" y="4408"/>
                  </a:lnTo>
                  <a:lnTo>
                    <a:pt x="1441" y="4292"/>
                  </a:lnTo>
                  <a:lnTo>
                    <a:pt x="1470" y="4163"/>
                  </a:lnTo>
                  <a:lnTo>
                    <a:pt x="1614" y="4192"/>
                  </a:lnTo>
                  <a:lnTo>
                    <a:pt x="1672" y="4206"/>
                  </a:lnTo>
                  <a:lnTo>
                    <a:pt x="1686" y="4206"/>
                  </a:lnTo>
                  <a:lnTo>
                    <a:pt x="1686" y="4336"/>
                  </a:lnTo>
                  <a:lnTo>
                    <a:pt x="1729" y="4465"/>
                  </a:lnTo>
                  <a:lnTo>
                    <a:pt x="1830" y="4595"/>
                  </a:lnTo>
                  <a:lnTo>
                    <a:pt x="1960" y="4696"/>
                  </a:lnTo>
                  <a:lnTo>
                    <a:pt x="2133" y="4782"/>
                  </a:lnTo>
                  <a:lnTo>
                    <a:pt x="2306" y="4811"/>
                  </a:lnTo>
                  <a:lnTo>
                    <a:pt x="2507" y="4768"/>
                  </a:lnTo>
                  <a:lnTo>
                    <a:pt x="2680" y="4638"/>
                  </a:lnTo>
                  <a:lnTo>
                    <a:pt x="2723" y="4739"/>
                  </a:lnTo>
                  <a:lnTo>
                    <a:pt x="2796" y="4840"/>
                  </a:lnTo>
                  <a:lnTo>
                    <a:pt x="2896" y="4926"/>
                  </a:lnTo>
                  <a:lnTo>
                    <a:pt x="3040" y="4984"/>
                  </a:lnTo>
                  <a:lnTo>
                    <a:pt x="3185" y="5013"/>
                  </a:lnTo>
                  <a:lnTo>
                    <a:pt x="3343" y="4984"/>
                  </a:lnTo>
                  <a:lnTo>
                    <a:pt x="3501" y="4912"/>
                  </a:lnTo>
                  <a:lnTo>
                    <a:pt x="3660" y="4782"/>
                  </a:lnTo>
                  <a:lnTo>
                    <a:pt x="3732" y="4854"/>
                  </a:lnTo>
                  <a:lnTo>
                    <a:pt x="3818" y="4897"/>
                  </a:lnTo>
                  <a:lnTo>
                    <a:pt x="3919" y="4926"/>
                  </a:lnTo>
                  <a:lnTo>
                    <a:pt x="4035" y="4926"/>
                  </a:lnTo>
                  <a:lnTo>
                    <a:pt x="4150" y="4912"/>
                  </a:lnTo>
                  <a:lnTo>
                    <a:pt x="4352" y="4825"/>
                  </a:lnTo>
                  <a:lnTo>
                    <a:pt x="4409" y="4782"/>
                  </a:lnTo>
                  <a:lnTo>
                    <a:pt x="4467" y="4725"/>
                  </a:lnTo>
                  <a:lnTo>
                    <a:pt x="4496" y="4653"/>
                  </a:lnTo>
                  <a:lnTo>
                    <a:pt x="4539" y="4580"/>
                  </a:lnTo>
                  <a:lnTo>
                    <a:pt x="4568" y="4408"/>
                  </a:lnTo>
                  <a:lnTo>
                    <a:pt x="4553" y="4307"/>
                  </a:lnTo>
                  <a:lnTo>
                    <a:pt x="4524" y="4220"/>
                  </a:lnTo>
                  <a:lnTo>
                    <a:pt x="4452" y="4120"/>
                  </a:lnTo>
                  <a:lnTo>
                    <a:pt x="4539" y="4134"/>
                  </a:lnTo>
                  <a:lnTo>
                    <a:pt x="4640" y="4105"/>
                  </a:lnTo>
                  <a:lnTo>
                    <a:pt x="4741" y="4062"/>
                  </a:lnTo>
                  <a:lnTo>
                    <a:pt x="4813" y="3990"/>
                  </a:lnTo>
                  <a:lnTo>
                    <a:pt x="4885" y="3889"/>
                  </a:lnTo>
                  <a:lnTo>
                    <a:pt x="4942" y="3774"/>
                  </a:lnTo>
                  <a:lnTo>
                    <a:pt x="4985" y="3630"/>
                  </a:lnTo>
                  <a:lnTo>
                    <a:pt x="4985" y="3500"/>
                  </a:lnTo>
                  <a:lnTo>
                    <a:pt x="4971" y="3399"/>
                  </a:lnTo>
                  <a:lnTo>
                    <a:pt x="4928" y="3313"/>
                  </a:lnTo>
                  <a:lnTo>
                    <a:pt x="4885" y="3212"/>
                  </a:lnTo>
                  <a:lnTo>
                    <a:pt x="4841" y="3140"/>
                  </a:lnTo>
                  <a:lnTo>
                    <a:pt x="4726" y="3025"/>
                  </a:lnTo>
                  <a:lnTo>
                    <a:pt x="4654" y="2996"/>
                  </a:lnTo>
                  <a:lnTo>
                    <a:pt x="4596" y="2982"/>
                  </a:lnTo>
                  <a:lnTo>
                    <a:pt x="4697" y="2852"/>
                  </a:lnTo>
                  <a:lnTo>
                    <a:pt x="4741" y="2650"/>
                  </a:lnTo>
                  <a:lnTo>
                    <a:pt x="4741" y="2434"/>
                  </a:lnTo>
                  <a:lnTo>
                    <a:pt x="4668" y="2247"/>
                  </a:lnTo>
                  <a:lnTo>
                    <a:pt x="4611" y="2175"/>
                  </a:lnTo>
                  <a:lnTo>
                    <a:pt x="4582" y="2117"/>
                  </a:lnTo>
                  <a:lnTo>
                    <a:pt x="4539" y="2060"/>
                  </a:lnTo>
                  <a:lnTo>
                    <a:pt x="4467" y="1988"/>
                  </a:lnTo>
                  <a:lnTo>
                    <a:pt x="4380" y="1959"/>
                  </a:lnTo>
                  <a:lnTo>
                    <a:pt x="4352" y="1945"/>
                  </a:lnTo>
                  <a:lnTo>
                    <a:pt x="4409" y="1873"/>
                  </a:lnTo>
                  <a:lnTo>
                    <a:pt x="4438" y="1801"/>
                  </a:lnTo>
                  <a:lnTo>
                    <a:pt x="4467" y="1700"/>
                  </a:lnTo>
                  <a:lnTo>
                    <a:pt x="4467" y="1469"/>
                  </a:lnTo>
                  <a:lnTo>
                    <a:pt x="4424" y="1354"/>
                  </a:lnTo>
                  <a:lnTo>
                    <a:pt x="4366" y="1239"/>
                  </a:lnTo>
                  <a:lnTo>
                    <a:pt x="4294" y="1152"/>
                  </a:lnTo>
                  <a:lnTo>
                    <a:pt x="4193" y="1066"/>
                  </a:lnTo>
                  <a:lnTo>
                    <a:pt x="4092" y="1008"/>
                  </a:lnTo>
                  <a:lnTo>
                    <a:pt x="4006" y="965"/>
                  </a:lnTo>
                  <a:lnTo>
                    <a:pt x="3919" y="951"/>
                  </a:lnTo>
                  <a:lnTo>
                    <a:pt x="3818" y="951"/>
                  </a:lnTo>
                  <a:lnTo>
                    <a:pt x="3746" y="965"/>
                  </a:lnTo>
                  <a:lnTo>
                    <a:pt x="3574" y="1051"/>
                  </a:lnTo>
                  <a:lnTo>
                    <a:pt x="3545" y="965"/>
                  </a:lnTo>
                  <a:lnTo>
                    <a:pt x="3458" y="792"/>
                  </a:lnTo>
                  <a:lnTo>
                    <a:pt x="3401" y="720"/>
                  </a:lnTo>
                  <a:lnTo>
                    <a:pt x="3329" y="648"/>
                  </a:lnTo>
                  <a:lnTo>
                    <a:pt x="3242" y="591"/>
                  </a:lnTo>
                  <a:lnTo>
                    <a:pt x="3170" y="533"/>
                  </a:lnTo>
                  <a:lnTo>
                    <a:pt x="3069" y="504"/>
                  </a:lnTo>
                  <a:lnTo>
                    <a:pt x="2954" y="490"/>
                  </a:lnTo>
                  <a:lnTo>
                    <a:pt x="2853" y="490"/>
                  </a:lnTo>
                  <a:lnTo>
                    <a:pt x="2752" y="504"/>
                  </a:lnTo>
                  <a:lnTo>
                    <a:pt x="2666" y="547"/>
                  </a:lnTo>
                  <a:lnTo>
                    <a:pt x="2565" y="605"/>
                  </a:lnTo>
                  <a:lnTo>
                    <a:pt x="2493" y="663"/>
                  </a:lnTo>
                  <a:lnTo>
                    <a:pt x="2421" y="763"/>
                  </a:lnTo>
                  <a:lnTo>
                    <a:pt x="2363" y="879"/>
                  </a:lnTo>
                  <a:lnTo>
                    <a:pt x="2306" y="850"/>
                  </a:lnTo>
                  <a:lnTo>
                    <a:pt x="2262" y="821"/>
                  </a:lnTo>
                  <a:lnTo>
                    <a:pt x="2219" y="821"/>
                  </a:lnTo>
                  <a:lnTo>
                    <a:pt x="2190" y="807"/>
                  </a:lnTo>
                  <a:lnTo>
                    <a:pt x="2234" y="763"/>
                  </a:lnTo>
                  <a:lnTo>
                    <a:pt x="2320" y="648"/>
                  </a:lnTo>
                  <a:lnTo>
                    <a:pt x="2406" y="504"/>
                  </a:lnTo>
                  <a:lnTo>
                    <a:pt x="2435" y="447"/>
                  </a:lnTo>
                  <a:lnTo>
                    <a:pt x="2450" y="403"/>
                  </a:lnTo>
                  <a:lnTo>
                    <a:pt x="2464" y="375"/>
                  </a:lnTo>
                  <a:lnTo>
                    <a:pt x="2406" y="317"/>
                  </a:lnTo>
                  <a:lnTo>
                    <a:pt x="2349" y="274"/>
                  </a:lnTo>
                  <a:lnTo>
                    <a:pt x="2291" y="245"/>
                  </a:lnTo>
                  <a:lnTo>
                    <a:pt x="2277" y="245"/>
                  </a:lnTo>
                  <a:lnTo>
                    <a:pt x="2320" y="173"/>
                  </a:lnTo>
                  <a:lnTo>
                    <a:pt x="2334" y="101"/>
                  </a:lnTo>
                  <a:lnTo>
                    <a:pt x="2334" y="0"/>
                  </a:lnTo>
                  <a:lnTo>
                    <a:pt x="2162" y="0"/>
                  </a:lnTo>
                  <a:lnTo>
                    <a:pt x="1960" y="58"/>
                  </a:lnTo>
                  <a:lnTo>
                    <a:pt x="1859" y="115"/>
                  </a:lnTo>
                  <a:lnTo>
                    <a:pt x="1744" y="187"/>
                  </a:lnTo>
                  <a:lnTo>
                    <a:pt x="1657" y="259"/>
                  </a:lnTo>
                  <a:lnTo>
                    <a:pt x="1585" y="331"/>
                  </a:lnTo>
                  <a:lnTo>
                    <a:pt x="1571" y="274"/>
                  </a:lnTo>
                  <a:lnTo>
                    <a:pt x="1571" y="216"/>
                  </a:lnTo>
                  <a:lnTo>
                    <a:pt x="1556" y="187"/>
                  </a:lnTo>
                  <a:lnTo>
                    <a:pt x="1556" y="158"/>
                  </a:lnTo>
                  <a:lnTo>
                    <a:pt x="1484" y="202"/>
                  </a:lnTo>
                  <a:lnTo>
                    <a:pt x="1398" y="259"/>
                  </a:lnTo>
                  <a:lnTo>
                    <a:pt x="1297" y="331"/>
                  </a:lnTo>
                  <a:lnTo>
                    <a:pt x="1182" y="418"/>
                  </a:lnTo>
                  <a:lnTo>
                    <a:pt x="1081" y="533"/>
                  </a:lnTo>
                  <a:lnTo>
                    <a:pt x="995" y="648"/>
                  </a:lnTo>
                  <a:lnTo>
                    <a:pt x="908" y="792"/>
                  </a:lnTo>
                  <a:lnTo>
                    <a:pt x="879" y="96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2330120" y="1511338"/>
              <a:ext cx="4396206" cy="4430696"/>
            </a:xfrm>
            <a:custGeom>
              <a:avLst/>
              <a:gdLst>
                <a:gd name="T0" fmla="*/ 850 w 4971"/>
                <a:gd name="T1" fmla="*/ 706 h 5012"/>
                <a:gd name="T2" fmla="*/ 850 w 4971"/>
                <a:gd name="T3" fmla="*/ 418 h 5012"/>
                <a:gd name="T4" fmla="*/ 677 w 4971"/>
                <a:gd name="T5" fmla="*/ 403 h 5012"/>
                <a:gd name="T6" fmla="*/ 663 w 4971"/>
                <a:gd name="T7" fmla="*/ 1152 h 5012"/>
                <a:gd name="T8" fmla="*/ 504 w 4971"/>
                <a:gd name="T9" fmla="*/ 1455 h 5012"/>
                <a:gd name="T10" fmla="*/ 144 w 4971"/>
                <a:gd name="T11" fmla="*/ 1786 h 5012"/>
                <a:gd name="T12" fmla="*/ 202 w 4971"/>
                <a:gd name="T13" fmla="*/ 2348 h 5012"/>
                <a:gd name="T14" fmla="*/ 0 w 4971"/>
                <a:gd name="T15" fmla="*/ 2765 h 5012"/>
                <a:gd name="T16" fmla="*/ 187 w 4971"/>
                <a:gd name="T17" fmla="*/ 3241 h 5012"/>
                <a:gd name="T18" fmla="*/ 432 w 4971"/>
                <a:gd name="T19" fmla="*/ 3457 h 5012"/>
                <a:gd name="T20" fmla="*/ 259 w 4971"/>
                <a:gd name="T21" fmla="*/ 3774 h 5012"/>
                <a:gd name="T22" fmla="*/ 317 w 4971"/>
                <a:gd name="T23" fmla="*/ 4220 h 5012"/>
                <a:gd name="T24" fmla="*/ 735 w 4971"/>
                <a:gd name="T25" fmla="*/ 4595 h 5012"/>
                <a:gd name="T26" fmla="*/ 1210 w 4971"/>
                <a:gd name="T27" fmla="*/ 4523 h 5012"/>
                <a:gd name="T28" fmla="*/ 1470 w 4971"/>
                <a:gd name="T29" fmla="*/ 4163 h 5012"/>
                <a:gd name="T30" fmla="*/ 1671 w 4971"/>
                <a:gd name="T31" fmla="*/ 4206 h 5012"/>
                <a:gd name="T32" fmla="*/ 1729 w 4971"/>
                <a:gd name="T33" fmla="*/ 4465 h 5012"/>
                <a:gd name="T34" fmla="*/ 2118 w 4971"/>
                <a:gd name="T35" fmla="*/ 4796 h 5012"/>
                <a:gd name="T36" fmla="*/ 2694 w 4971"/>
                <a:gd name="T37" fmla="*/ 4652 h 5012"/>
                <a:gd name="T38" fmla="*/ 2896 w 4971"/>
                <a:gd name="T39" fmla="*/ 4926 h 5012"/>
                <a:gd name="T40" fmla="*/ 3343 w 4971"/>
                <a:gd name="T41" fmla="*/ 4998 h 5012"/>
                <a:gd name="T42" fmla="*/ 3717 w 4971"/>
                <a:gd name="T43" fmla="*/ 4868 h 5012"/>
                <a:gd name="T44" fmla="*/ 4034 w 4971"/>
                <a:gd name="T45" fmla="*/ 4926 h 5012"/>
                <a:gd name="T46" fmla="*/ 4337 w 4971"/>
                <a:gd name="T47" fmla="*/ 4825 h 5012"/>
                <a:gd name="T48" fmla="*/ 4495 w 4971"/>
                <a:gd name="T49" fmla="*/ 4652 h 5012"/>
                <a:gd name="T50" fmla="*/ 4567 w 4971"/>
                <a:gd name="T51" fmla="*/ 4407 h 5012"/>
                <a:gd name="T52" fmla="*/ 4452 w 4971"/>
                <a:gd name="T53" fmla="*/ 4134 h 5012"/>
                <a:gd name="T54" fmla="*/ 4726 w 4971"/>
                <a:gd name="T55" fmla="*/ 4062 h 5012"/>
                <a:gd name="T56" fmla="*/ 4942 w 4971"/>
                <a:gd name="T57" fmla="*/ 3774 h 5012"/>
                <a:gd name="T58" fmla="*/ 4956 w 4971"/>
                <a:gd name="T59" fmla="*/ 3399 h 5012"/>
                <a:gd name="T60" fmla="*/ 4783 w 4971"/>
                <a:gd name="T61" fmla="*/ 3082 h 5012"/>
                <a:gd name="T62" fmla="*/ 4582 w 4971"/>
                <a:gd name="T63" fmla="*/ 2981 h 5012"/>
                <a:gd name="T64" fmla="*/ 4726 w 4971"/>
                <a:gd name="T65" fmla="*/ 2434 h 5012"/>
                <a:gd name="T66" fmla="*/ 4567 w 4971"/>
                <a:gd name="T67" fmla="*/ 2117 h 5012"/>
                <a:gd name="T68" fmla="*/ 4452 w 4971"/>
                <a:gd name="T69" fmla="*/ 2002 h 5012"/>
                <a:gd name="T70" fmla="*/ 4351 w 4971"/>
                <a:gd name="T71" fmla="*/ 1959 h 5012"/>
                <a:gd name="T72" fmla="*/ 4466 w 4971"/>
                <a:gd name="T73" fmla="*/ 1700 h 5012"/>
                <a:gd name="T74" fmla="*/ 4423 w 4971"/>
                <a:gd name="T75" fmla="*/ 1354 h 5012"/>
                <a:gd name="T76" fmla="*/ 4178 w 4971"/>
                <a:gd name="T77" fmla="*/ 1066 h 5012"/>
                <a:gd name="T78" fmla="*/ 3904 w 4971"/>
                <a:gd name="T79" fmla="*/ 950 h 5012"/>
                <a:gd name="T80" fmla="*/ 3660 w 4971"/>
                <a:gd name="T81" fmla="*/ 1008 h 5012"/>
                <a:gd name="T82" fmla="*/ 3501 w 4971"/>
                <a:gd name="T83" fmla="*/ 893 h 5012"/>
                <a:gd name="T84" fmla="*/ 3242 w 4971"/>
                <a:gd name="T85" fmla="*/ 590 h 5012"/>
                <a:gd name="T86" fmla="*/ 2853 w 4971"/>
                <a:gd name="T87" fmla="*/ 504 h 5012"/>
                <a:gd name="T88" fmla="*/ 2565 w 4971"/>
                <a:gd name="T89" fmla="*/ 605 h 5012"/>
                <a:gd name="T90" fmla="*/ 2363 w 4971"/>
                <a:gd name="T91" fmla="*/ 878 h 5012"/>
                <a:gd name="T92" fmla="*/ 2219 w 4971"/>
                <a:gd name="T93" fmla="*/ 821 h 5012"/>
                <a:gd name="T94" fmla="*/ 2320 w 4971"/>
                <a:gd name="T95" fmla="*/ 662 h 5012"/>
                <a:gd name="T96" fmla="*/ 2449 w 4971"/>
                <a:gd name="T97" fmla="*/ 403 h 5012"/>
                <a:gd name="T98" fmla="*/ 2305 w 4971"/>
                <a:gd name="T99" fmla="*/ 259 h 5012"/>
                <a:gd name="T100" fmla="*/ 2334 w 4971"/>
                <a:gd name="T101" fmla="*/ 101 h 5012"/>
                <a:gd name="T102" fmla="*/ 2060 w 4971"/>
                <a:gd name="T103" fmla="*/ 29 h 5012"/>
                <a:gd name="T104" fmla="*/ 1585 w 4971"/>
                <a:gd name="T105" fmla="*/ 346 h 5012"/>
                <a:gd name="T106" fmla="*/ 1542 w 4971"/>
                <a:gd name="T107" fmla="*/ 187 h 5012"/>
                <a:gd name="T108" fmla="*/ 1383 w 4971"/>
                <a:gd name="T109" fmla="*/ 274 h 5012"/>
                <a:gd name="T110" fmla="*/ 1081 w 4971"/>
                <a:gd name="T111" fmla="*/ 533 h 5012"/>
                <a:gd name="T112" fmla="*/ 879 w 4971"/>
                <a:gd name="T113" fmla="*/ 979 h 5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971" h="5012">
                  <a:moveTo>
                    <a:pt x="879" y="979"/>
                  </a:moveTo>
                  <a:lnTo>
                    <a:pt x="850" y="850"/>
                  </a:lnTo>
                  <a:lnTo>
                    <a:pt x="850" y="706"/>
                  </a:lnTo>
                  <a:lnTo>
                    <a:pt x="864" y="576"/>
                  </a:lnTo>
                  <a:lnTo>
                    <a:pt x="908" y="461"/>
                  </a:lnTo>
                  <a:lnTo>
                    <a:pt x="850" y="418"/>
                  </a:lnTo>
                  <a:lnTo>
                    <a:pt x="792" y="389"/>
                  </a:lnTo>
                  <a:lnTo>
                    <a:pt x="735" y="389"/>
                  </a:lnTo>
                  <a:lnTo>
                    <a:pt x="677" y="403"/>
                  </a:lnTo>
                  <a:lnTo>
                    <a:pt x="634" y="576"/>
                  </a:lnTo>
                  <a:lnTo>
                    <a:pt x="634" y="850"/>
                  </a:lnTo>
                  <a:lnTo>
                    <a:pt x="663" y="1152"/>
                  </a:lnTo>
                  <a:lnTo>
                    <a:pt x="764" y="1455"/>
                  </a:lnTo>
                  <a:lnTo>
                    <a:pt x="634" y="1426"/>
                  </a:lnTo>
                  <a:lnTo>
                    <a:pt x="504" y="1455"/>
                  </a:lnTo>
                  <a:lnTo>
                    <a:pt x="360" y="1527"/>
                  </a:lnTo>
                  <a:lnTo>
                    <a:pt x="231" y="1642"/>
                  </a:lnTo>
                  <a:lnTo>
                    <a:pt x="144" y="1786"/>
                  </a:lnTo>
                  <a:lnTo>
                    <a:pt x="86" y="1959"/>
                  </a:lnTo>
                  <a:lnTo>
                    <a:pt x="115" y="2146"/>
                  </a:lnTo>
                  <a:lnTo>
                    <a:pt x="202" y="2348"/>
                  </a:lnTo>
                  <a:lnTo>
                    <a:pt x="86" y="2449"/>
                  </a:lnTo>
                  <a:lnTo>
                    <a:pt x="29" y="2607"/>
                  </a:lnTo>
                  <a:lnTo>
                    <a:pt x="0" y="2765"/>
                  </a:lnTo>
                  <a:lnTo>
                    <a:pt x="14" y="2938"/>
                  </a:lnTo>
                  <a:lnTo>
                    <a:pt x="72" y="3111"/>
                  </a:lnTo>
                  <a:lnTo>
                    <a:pt x="187" y="3241"/>
                  </a:lnTo>
                  <a:lnTo>
                    <a:pt x="317" y="3342"/>
                  </a:lnTo>
                  <a:lnTo>
                    <a:pt x="519" y="3399"/>
                  </a:lnTo>
                  <a:lnTo>
                    <a:pt x="432" y="3457"/>
                  </a:lnTo>
                  <a:lnTo>
                    <a:pt x="360" y="3543"/>
                  </a:lnTo>
                  <a:lnTo>
                    <a:pt x="303" y="3644"/>
                  </a:lnTo>
                  <a:lnTo>
                    <a:pt x="259" y="3774"/>
                  </a:lnTo>
                  <a:lnTo>
                    <a:pt x="245" y="3903"/>
                  </a:lnTo>
                  <a:lnTo>
                    <a:pt x="259" y="4062"/>
                  </a:lnTo>
                  <a:lnTo>
                    <a:pt x="317" y="4220"/>
                  </a:lnTo>
                  <a:lnTo>
                    <a:pt x="432" y="4379"/>
                  </a:lnTo>
                  <a:lnTo>
                    <a:pt x="576" y="4523"/>
                  </a:lnTo>
                  <a:lnTo>
                    <a:pt x="735" y="4595"/>
                  </a:lnTo>
                  <a:lnTo>
                    <a:pt x="908" y="4609"/>
                  </a:lnTo>
                  <a:lnTo>
                    <a:pt x="1066" y="4580"/>
                  </a:lnTo>
                  <a:lnTo>
                    <a:pt x="1210" y="4523"/>
                  </a:lnTo>
                  <a:lnTo>
                    <a:pt x="1340" y="4422"/>
                  </a:lnTo>
                  <a:lnTo>
                    <a:pt x="1426" y="4292"/>
                  </a:lnTo>
                  <a:lnTo>
                    <a:pt x="1470" y="4163"/>
                  </a:lnTo>
                  <a:lnTo>
                    <a:pt x="1527" y="4191"/>
                  </a:lnTo>
                  <a:lnTo>
                    <a:pt x="1599" y="4191"/>
                  </a:lnTo>
                  <a:lnTo>
                    <a:pt x="1671" y="4206"/>
                  </a:lnTo>
                  <a:lnTo>
                    <a:pt x="1700" y="4206"/>
                  </a:lnTo>
                  <a:lnTo>
                    <a:pt x="1686" y="4335"/>
                  </a:lnTo>
                  <a:lnTo>
                    <a:pt x="1729" y="4465"/>
                  </a:lnTo>
                  <a:lnTo>
                    <a:pt x="1830" y="4595"/>
                  </a:lnTo>
                  <a:lnTo>
                    <a:pt x="1959" y="4710"/>
                  </a:lnTo>
                  <a:lnTo>
                    <a:pt x="2118" y="4796"/>
                  </a:lnTo>
                  <a:lnTo>
                    <a:pt x="2305" y="4811"/>
                  </a:lnTo>
                  <a:lnTo>
                    <a:pt x="2492" y="4768"/>
                  </a:lnTo>
                  <a:lnTo>
                    <a:pt x="2694" y="4652"/>
                  </a:lnTo>
                  <a:lnTo>
                    <a:pt x="2723" y="4753"/>
                  </a:lnTo>
                  <a:lnTo>
                    <a:pt x="2795" y="4854"/>
                  </a:lnTo>
                  <a:lnTo>
                    <a:pt x="2896" y="4926"/>
                  </a:lnTo>
                  <a:lnTo>
                    <a:pt x="3040" y="4984"/>
                  </a:lnTo>
                  <a:lnTo>
                    <a:pt x="3184" y="5012"/>
                  </a:lnTo>
                  <a:lnTo>
                    <a:pt x="3343" y="4998"/>
                  </a:lnTo>
                  <a:lnTo>
                    <a:pt x="3501" y="4926"/>
                  </a:lnTo>
                  <a:lnTo>
                    <a:pt x="3660" y="4782"/>
                  </a:lnTo>
                  <a:lnTo>
                    <a:pt x="3717" y="4868"/>
                  </a:lnTo>
                  <a:lnTo>
                    <a:pt x="3818" y="4912"/>
                  </a:lnTo>
                  <a:lnTo>
                    <a:pt x="3919" y="4926"/>
                  </a:lnTo>
                  <a:lnTo>
                    <a:pt x="4034" y="4926"/>
                  </a:lnTo>
                  <a:lnTo>
                    <a:pt x="4149" y="4912"/>
                  </a:lnTo>
                  <a:lnTo>
                    <a:pt x="4250" y="4883"/>
                  </a:lnTo>
                  <a:lnTo>
                    <a:pt x="4337" y="4825"/>
                  </a:lnTo>
                  <a:lnTo>
                    <a:pt x="4409" y="4782"/>
                  </a:lnTo>
                  <a:lnTo>
                    <a:pt x="4452" y="4724"/>
                  </a:lnTo>
                  <a:lnTo>
                    <a:pt x="4495" y="4652"/>
                  </a:lnTo>
                  <a:lnTo>
                    <a:pt x="4524" y="4580"/>
                  </a:lnTo>
                  <a:lnTo>
                    <a:pt x="4553" y="4494"/>
                  </a:lnTo>
                  <a:lnTo>
                    <a:pt x="4567" y="4407"/>
                  </a:lnTo>
                  <a:lnTo>
                    <a:pt x="4553" y="4321"/>
                  </a:lnTo>
                  <a:lnTo>
                    <a:pt x="4510" y="4235"/>
                  </a:lnTo>
                  <a:lnTo>
                    <a:pt x="4452" y="4134"/>
                  </a:lnTo>
                  <a:lnTo>
                    <a:pt x="4538" y="4134"/>
                  </a:lnTo>
                  <a:lnTo>
                    <a:pt x="4639" y="4119"/>
                  </a:lnTo>
                  <a:lnTo>
                    <a:pt x="4726" y="4062"/>
                  </a:lnTo>
                  <a:lnTo>
                    <a:pt x="4827" y="3990"/>
                  </a:lnTo>
                  <a:lnTo>
                    <a:pt x="4899" y="3889"/>
                  </a:lnTo>
                  <a:lnTo>
                    <a:pt x="4942" y="3774"/>
                  </a:lnTo>
                  <a:lnTo>
                    <a:pt x="4971" y="3644"/>
                  </a:lnTo>
                  <a:lnTo>
                    <a:pt x="4971" y="3500"/>
                  </a:lnTo>
                  <a:lnTo>
                    <a:pt x="4956" y="3399"/>
                  </a:lnTo>
                  <a:lnTo>
                    <a:pt x="4927" y="3298"/>
                  </a:lnTo>
                  <a:lnTo>
                    <a:pt x="4899" y="3226"/>
                  </a:lnTo>
                  <a:lnTo>
                    <a:pt x="4783" y="3082"/>
                  </a:lnTo>
                  <a:lnTo>
                    <a:pt x="4726" y="3039"/>
                  </a:lnTo>
                  <a:lnTo>
                    <a:pt x="4654" y="2996"/>
                  </a:lnTo>
                  <a:lnTo>
                    <a:pt x="4582" y="2981"/>
                  </a:lnTo>
                  <a:lnTo>
                    <a:pt x="4682" y="2866"/>
                  </a:lnTo>
                  <a:lnTo>
                    <a:pt x="4740" y="2665"/>
                  </a:lnTo>
                  <a:lnTo>
                    <a:pt x="4726" y="2434"/>
                  </a:lnTo>
                  <a:lnTo>
                    <a:pt x="4668" y="2247"/>
                  </a:lnTo>
                  <a:lnTo>
                    <a:pt x="4625" y="2189"/>
                  </a:lnTo>
                  <a:lnTo>
                    <a:pt x="4567" y="2117"/>
                  </a:lnTo>
                  <a:lnTo>
                    <a:pt x="4524" y="2074"/>
                  </a:lnTo>
                  <a:lnTo>
                    <a:pt x="4495" y="2031"/>
                  </a:lnTo>
                  <a:lnTo>
                    <a:pt x="4452" y="2002"/>
                  </a:lnTo>
                  <a:lnTo>
                    <a:pt x="4423" y="1973"/>
                  </a:lnTo>
                  <a:lnTo>
                    <a:pt x="4394" y="1959"/>
                  </a:lnTo>
                  <a:lnTo>
                    <a:pt x="4351" y="1959"/>
                  </a:lnTo>
                  <a:lnTo>
                    <a:pt x="4409" y="1887"/>
                  </a:lnTo>
                  <a:lnTo>
                    <a:pt x="4438" y="1800"/>
                  </a:lnTo>
                  <a:lnTo>
                    <a:pt x="4466" y="1700"/>
                  </a:lnTo>
                  <a:lnTo>
                    <a:pt x="4466" y="1584"/>
                  </a:lnTo>
                  <a:lnTo>
                    <a:pt x="4452" y="1469"/>
                  </a:lnTo>
                  <a:lnTo>
                    <a:pt x="4423" y="1354"/>
                  </a:lnTo>
                  <a:lnTo>
                    <a:pt x="4365" y="1253"/>
                  </a:lnTo>
                  <a:lnTo>
                    <a:pt x="4279" y="1152"/>
                  </a:lnTo>
                  <a:lnTo>
                    <a:pt x="4178" y="1066"/>
                  </a:lnTo>
                  <a:lnTo>
                    <a:pt x="4092" y="1008"/>
                  </a:lnTo>
                  <a:lnTo>
                    <a:pt x="4005" y="979"/>
                  </a:lnTo>
                  <a:lnTo>
                    <a:pt x="3904" y="950"/>
                  </a:lnTo>
                  <a:lnTo>
                    <a:pt x="3818" y="950"/>
                  </a:lnTo>
                  <a:lnTo>
                    <a:pt x="3732" y="979"/>
                  </a:lnTo>
                  <a:lnTo>
                    <a:pt x="3660" y="1008"/>
                  </a:lnTo>
                  <a:lnTo>
                    <a:pt x="3573" y="1066"/>
                  </a:lnTo>
                  <a:lnTo>
                    <a:pt x="3544" y="979"/>
                  </a:lnTo>
                  <a:lnTo>
                    <a:pt x="3501" y="893"/>
                  </a:lnTo>
                  <a:lnTo>
                    <a:pt x="3386" y="720"/>
                  </a:lnTo>
                  <a:lnTo>
                    <a:pt x="3328" y="648"/>
                  </a:lnTo>
                  <a:lnTo>
                    <a:pt x="3242" y="590"/>
                  </a:lnTo>
                  <a:lnTo>
                    <a:pt x="3155" y="547"/>
                  </a:lnTo>
                  <a:lnTo>
                    <a:pt x="3054" y="504"/>
                  </a:lnTo>
                  <a:lnTo>
                    <a:pt x="2853" y="504"/>
                  </a:lnTo>
                  <a:lnTo>
                    <a:pt x="2752" y="518"/>
                  </a:lnTo>
                  <a:lnTo>
                    <a:pt x="2651" y="547"/>
                  </a:lnTo>
                  <a:lnTo>
                    <a:pt x="2565" y="605"/>
                  </a:lnTo>
                  <a:lnTo>
                    <a:pt x="2492" y="677"/>
                  </a:lnTo>
                  <a:lnTo>
                    <a:pt x="2420" y="763"/>
                  </a:lnTo>
                  <a:lnTo>
                    <a:pt x="2363" y="878"/>
                  </a:lnTo>
                  <a:lnTo>
                    <a:pt x="2320" y="850"/>
                  </a:lnTo>
                  <a:lnTo>
                    <a:pt x="2262" y="835"/>
                  </a:lnTo>
                  <a:lnTo>
                    <a:pt x="2219" y="821"/>
                  </a:lnTo>
                  <a:lnTo>
                    <a:pt x="2204" y="806"/>
                  </a:lnTo>
                  <a:lnTo>
                    <a:pt x="2233" y="778"/>
                  </a:lnTo>
                  <a:lnTo>
                    <a:pt x="2320" y="662"/>
                  </a:lnTo>
                  <a:lnTo>
                    <a:pt x="2392" y="518"/>
                  </a:lnTo>
                  <a:lnTo>
                    <a:pt x="2435" y="461"/>
                  </a:lnTo>
                  <a:lnTo>
                    <a:pt x="2449" y="403"/>
                  </a:lnTo>
                  <a:lnTo>
                    <a:pt x="2464" y="374"/>
                  </a:lnTo>
                  <a:lnTo>
                    <a:pt x="2348" y="288"/>
                  </a:lnTo>
                  <a:lnTo>
                    <a:pt x="2305" y="259"/>
                  </a:lnTo>
                  <a:lnTo>
                    <a:pt x="2276" y="245"/>
                  </a:lnTo>
                  <a:lnTo>
                    <a:pt x="2320" y="173"/>
                  </a:lnTo>
                  <a:lnTo>
                    <a:pt x="2334" y="101"/>
                  </a:lnTo>
                  <a:lnTo>
                    <a:pt x="2334" y="14"/>
                  </a:lnTo>
                  <a:lnTo>
                    <a:pt x="2262" y="0"/>
                  </a:lnTo>
                  <a:lnTo>
                    <a:pt x="2060" y="29"/>
                  </a:lnTo>
                  <a:lnTo>
                    <a:pt x="1859" y="115"/>
                  </a:lnTo>
                  <a:lnTo>
                    <a:pt x="1657" y="259"/>
                  </a:lnTo>
                  <a:lnTo>
                    <a:pt x="1585" y="346"/>
                  </a:lnTo>
                  <a:lnTo>
                    <a:pt x="1570" y="274"/>
                  </a:lnTo>
                  <a:lnTo>
                    <a:pt x="1556" y="216"/>
                  </a:lnTo>
                  <a:lnTo>
                    <a:pt x="1542" y="187"/>
                  </a:lnTo>
                  <a:lnTo>
                    <a:pt x="1542" y="173"/>
                  </a:lnTo>
                  <a:lnTo>
                    <a:pt x="1484" y="216"/>
                  </a:lnTo>
                  <a:lnTo>
                    <a:pt x="1383" y="274"/>
                  </a:lnTo>
                  <a:lnTo>
                    <a:pt x="1297" y="346"/>
                  </a:lnTo>
                  <a:lnTo>
                    <a:pt x="1181" y="432"/>
                  </a:lnTo>
                  <a:lnTo>
                    <a:pt x="1081" y="533"/>
                  </a:lnTo>
                  <a:lnTo>
                    <a:pt x="994" y="662"/>
                  </a:lnTo>
                  <a:lnTo>
                    <a:pt x="922" y="806"/>
                  </a:lnTo>
                  <a:lnTo>
                    <a:pt x="879" y="979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" name="Freeform 7"/>
            <p:cNvSpPr>
              <a:spLocks/>
            </p:cNvSpPr>
            <p:nvPr/>
          </p:nvSpPr>
          <p:spPr bwMode="auto">
            <a:xfrm>
              <a:off x="3030541" y="1816446"/>
              <a:ext cx="318373" cy="1209819"/>
            </a:xfrm>
            <a:custGeom>
              <a:avLst/>
              <a:gdLst>
                <a:gd name="T0" fmla="*/ 29 w 361"/>
                <a:gd name="T1" fmla="*/ 0 h 1368"/>
                <a:gd name="T2" fmla="*/ 58 w 361"/>
                <a:gd name="T3" fmla="*/ 0 h 1368"/>
                <a:gd name="T4" fmla="*/ 87 w 361"/>
                <a:gd name="T5" fmla="*/ 28 h 1368"/>
                <a:gd name="T6" fmla="*/ 130 w 361"/>
                <a:gd name="T7" fmla="*/ 43 h 1368"/>
                <a:gd name="T8" fmla="*/ 116 w 361"/>
                <a:gd name="T9" fmla="*/ 115 h 1368"/>
                <a:gd name="T10" fmla="*/ 101 w 361"/>
                <a:gd name="T11" fmla="*/ 230 h 1368"/>
                <a:gd name="T12" fmla="*/ 101 w 361"/>
                <a:gd name="T13" fmla="*/ 360 h 1368"/>
                <a:gd name="T14" fmla="*/ 116 w 361"/>
                <a:gd name="T15" fmla="*/ 504 h 1368"/>
                <a:gd name="T16" fmla="*/ 130 w 361"/>
                <a:gd name="T17" fmla="*/ 677 h 1368"/>
                <a:gd name="T18" fmla="*/ 188 w 361"/>
                <a:gd name="T19" fmla="*/ 849 h 1368"/>
                <a:gd name="T20" fmla="*/ 260 w 361"/>
                <a:gd name="T21" fmla="*/ 1051 h 1368"/>
                <a:gd name="T22" fmla="*/ 361 w 361"/>
                <a:gd name="T23" fmla="*/ 1238 h 1368"/>
                <a:gd name="T24" fmla="*/ 346 w 361"/>
                <a:gd name="T25" fmla="*/ 1281 h 1368"/>
                <a:gd name="T26" fmla="*/ 317 w 361"/>
                <a:gd name="T27" fmla="*/ 1325 h 1368"/>
                <a:gd name="T28" fmla="*/ 303 w 361"/>
                <a:gd name="T29" fmla="*/ 1354 h 1368"/>
                <a:gd name="T30" fmla="*/ 289 w 361"/>
                <a:gd name="T31" fmla="*/ 1368 h 1368"/>
                <a:gd name="T32" fmla="*/ 231 w 361"/>
                <a:gd name="T33" fmla="*/ 1253 h 1368"/>
                <a:gd name="T34" fmla="*/ 173 w 361"/>
                <a:gd name="T35" fmla="*/ 1123 h 1368"/>
                <a:gd name="T36" fmla="*/ 116 w 361"/>
                <a:gd name="T37" fmla="*/ 979 h 1368"/>
                <a:gd name="T38" fmla="*/ 58 w 361"/>
                <a:gd name="T39" fmla="*/ 821 h 1368"/>
                <a:gd name="T40" fmla="*/ 15 w 361"/>
                <a:gd name="T41" fmla="*/ 648 h 1368"/>
                <a:gd name="T42" fmla="*/ 0 w 361"/>
                <a:gd name="T43" fmla="*/ 446 h 1368"/>
                <a:gd name="T44" fmla="*/ 0 w 361"/>
                <a:gd name="T45" fmla="*/ 230 h 1368"/>
                <a:gd name="T46" fmla="*/ 29 w 361"/>
                <a:gd name="T47" fmla="*/ 0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1" h="1368">
                  <a:moveTo>
                    <a:pt x="29" y="0"/>
                  </a:moveTo>
                  <a:lnTo>
                    <a:pt x="58" y="0"/>
                  </a:lnTo>
                  <a:lnTo>
                    <a:pt x="87" y="28"/>
                  </a:lnTo>
                  <a:lnTo>
                    <a:pt x="130" y="43"/>
                  </a:lnTo>
                  <a:lnTo>
                    <a:pt x="116" y="115"/>
                  </a:lnTo>
                  <a:lnTo>
                    <a:pt x="101" y="230"/>
                  </a:lnTo>
                  <a:lnTo>
                    <a:pt x="101" y="360"/>
                  </a:lnTo>
                  <a:lnTo>
                    <a:pt x="116" y="504"/>
                  </a:lnTo>
                  <a:lnTo>
                    <a:pt x="130" y="677"/>
                  </a:lnTo>
                  <a:lnTo>
                    <a:pt x="188" y="849"/>
                  </a:lnTo>
                  <a:lnTo>
                    <a:pt x="260" y="1051"/>
                  </a:lnTo>
                  <a:lnTo>
                    <a:pt x="361" y="1238"/>
                  </a:lnTo>
                  <a:lnTo>
                    <a:pt x="346" y="1281"/>
                  </a:lnTo>
                  <a:lnTo>
                    <a:pt x="317" y="1325"/>
                  </a:lnTo>
                  <a:lnTo>
                    <a:pt x="303" y="1354"/>
                  </a:lnTo>
                  <a:lnTo>
                    <a:pt x="289" y="1368"/>
                  </a:lnTo>
                  <a:lnTo>
                    <a:pt x="231" y="1253"/>
                  </a:lnTo>
                  <a:lnTo>
                    <a:pt x="173" y="1123"/>
                  </a:lnTo>
                  <a:lnTo>
                    <a:pt x="116" y="979"/>
                  </a:lnTo>
                  <a:lnTo>
                    <a:pt x="58" y="821"/>
                  </a:lnTo>
                  <a:lnTo>
                    <a:pt x="15" y="648"/>
                  </a:lnTo>
                  <a:lnTo>
                    <a:pt x="0" y="446"/>
                  </a:lnTo>
                  <a:lnTo>
                    <a:pt x="0" y="23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3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3654023" y="1625422"/>
              <a:ext cx="841037" cy="660626"/>
            </a:xfrm>
            <a:custGeom>
              <a:avLst/>
              <a:gdLst>
                <a:gd name="T0" fmla="*/ 750 w 951"/>
                <a:gd name="T1" fmla="*/ 15 h 749"/>
                <a:gd name="T2" fmla="*/ 663 w 951"/>
                <a:gd name="T3" fmla="*/ 0 h 749"/>
                <a:gd name="T4" fmla="*/ 591 w 951"/>
                <a:gd name="T5" fmla="*/ 15 h 749"/>
                <a:gd name="T6" fmla="*/ 505 w 951"/>
                <a:gd name="T7" fmla="*/ 44 h 749"/>
                <a:gd name="T8" fmla="*/ 332 w 951"/>
                <a:gd name="T9" fmla="*/ 217 h 749"/>
                <a:gd name="T10" fmla="*/ 245 w 951"/>
                <a:gd name="T11" fmla="*/ 346 h 749"/>
                <a:gd name="T12" fmla="*/ 130 w 951"/>
                <a:gd name="T13" fmla="*/ 533 h 749"/>
                <a:gd name="T14" fmla="*/ 0 w 951"/>
                <a:gd name="T15" fmla="*/ 749 h 749"/>
                <a:gd name="T16" fmla="*/ 58 w 951"/>
                <a:gd name="T17" fmla="*/ 706 h 749"/>
                <a:gd name="T18" fmla="*/ 130 w 951"/>
                <a:gd name="T19" fmla="*/ 663 h 749"/>
                <a:gd name="T20" fmla="*/ 216 w 951"/>
                <a:gd name="T21" fmla="*/ 620 h 749"/>
                <a:gd name="T22" fmla="*/ 317 w 951"/>
                <a:gd name="T23" fmla="*/ 577 h 749"/>
                <a:gd name="T24" fmla="*/ 418 w 951"/>
                <a:gd name="T25" fmla="*/ 548 h 749"/>
                <a:gd name="T26" fmla="*/ 519 w 951"/>
                <a:gd name="T27" fmla="*/ 533 h 749"/>
                <a:gd name="T28" fmla="*/ 620 w 951"/>
                <a:gd name="T29" fmla="*/ 533 h 749"/>
                <a:gd name="T30" fmla="*/ 706 w 951"/>
                <a:gd name="T31" fmla="*/ 562 h 749"/>
                <a:gd name="T32" fmla="*/ 750 w 951"/>
                <a:gd name="T33" fmla="*/ 519 h 749"/>
                <a:gd name="T34" fmla="*/ 778 w 951"/>
                <a:gd name="T35" fmla="*/ 461 h 749"/>
                <a:gd name="T36" fmla="*/ 822 w 951"/>
                <a:gd name="T37" fmla="*/ 404 h 749"/>
                <a:gd name="T38" fmla="*/ 865 w 951"/>
                <a:gd name="T39" fmla="*/ 332 h 749"/>
                <a:gd name="T40" fmla="*/ 922 w 951"/>
                <a:gd name="T41" fmla="*/ 217 h 749"/>
                <a:gd name="T42" fmla="*/ 937 w 951"/>
                <a:gd name="T43" fmla="*/ 173 h 749"/>
                <a:gd name="T44" fmla="*/ 951 w 951"/>
                <a:gd name="T45" fmla="*/ 145 h 749"/>
                <a:gd name="T46" fmla="*/ 879 w 951"/>
                <a:gd name="T47" fmla="*/ 72 h 749"/>
                <a:gd name="T48" fmla="*/ 822 w 951"/>
                <a:gd name="T49" fmla="*/ 29 h 749"/>
                <a:gd name="T50" fmla="*/ 750 w 951"/>
                <a:gd name="T51" fmla="*/ 15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51" h="749">
                  <a:moveTo>
                    <a:pt x="750" y="15"/>
                  </a:moveTo>
                  <a:lnTo>
                    <a:pt x="663" y="0"/>
                  </a:lnTo>
                  <a:lnTo>
                    <a:pt x="591" y="15"/>
                  </a:lnTo>
                  <a:lnTo>
                    <a:pt x="505" y="44"/>
                  </a:lnTo>
                  <a:lnTo>
                    <a:pt x="332" y="217"/>
                  </a:lnTo>
                  <a:lnTo>
                    <a:pt x="245" y="346"/>
                  </a:lnTo>
                  <a:lnTo>
                    <a:pt x="130" y="533"/>
                  </a:lnTo>
                  <a:lnTo>
                    <a:pt x="0" y="749"/>
                  </a:lnTo>
                  <a:lnTo>
                    <a:pt x="58" y="706"/>
                  </a:lnTo>
                  <a:lnTo>
                    <a:pt x="130" y="663"/>
                  </a:lnTo>
                  <a:lnTo>
                    <a:pt x="216" y="620"/>
                  </a:lnTo>
                  <a:lnTo>
                    <a:pt x="317" y="577"/>
                  </a:lnTo>
                  <a:lnTo>
                    <a:pt x="418" y="548"/>
                  </a:lnTo>
                  <a:lnTo>
                    <a:pt x="519" y="533"/>
                  </a:lnTo>
                  <a:lnTo>
                    <a:pt x="620" y="533"/>
                  </a:lnTo>
                  <a:lnTo>
                    <a:pt x="706" y="562"/>
                  </a:lnTo>
                  <a:lnTo>
                    <a:pt x="750" y="519"/>
                  </a:lnTo>
                  <a:lnTo>
                    <a:pt x="778" y="461"/>
                  </a:lnTo>
                  <a:lnTo>
                    <a:pt x="822" y="404"/>
                  </a:lnTo>
                  <a:lnTo>
                    <a:pt x="865" y="332"/>
                  </a:lnTo>
                  <a:lnTo>
                    <a:pt x="922" y="217"/>
                  </a:lnTo>
                  <a:lnTo>
                    <a:pt x="937" y="173"/>
                  </a:lnTo>
                  <a:lnTo>
                    <a:pt x="951" y="145"/>
                  </a:lnTo>
                  <a:lnTo>
                    <a:pt x="879" y="72"/>
                  </a:lnTo>
                  <a:lnTo>
                    <a:pt x="822" y="29"/>
                  </a:lnTo>
                  <a:lnTo>
                    <a:pt x="750" y="15"/>
                  </a:lnTo>
                  <a:close/>
                </a:path>
              </a:pathLst>
            </a:custGeom>
            <a:solidFill>
              <a:srgbClr val="5D8E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3261363" y="1498073"/>
              <a:ext cx="1132879" cy="1350435"/>
            </a:xfrm>
            <a:custGeom>
              <a:avLst/>
              <a:gdLst>
                <a:gd name="T0" fmla="*/ 446 w 1282"/>
                <a:gd name="T1" fmla="*/ 893 h 1527"/>
                <a:gd name="T2" fmla="*/ 576 w 1282"/>
                <a:gd name="T3" fmla="*/ 677 h 1527"/>
                <a:gd name="T4" fmla="*/ 691 w 1282"/>
                <a:gd name="T5" fmla="*/ 490 h 1527"/>
                <a:gd name="T6" fmla="*/ 778 w 1282"/>
                <a:gd name="T7" fmla="*/ 361 h 1527"/>
                <a:gd name="T8" fmla="*/ 951 w 1282"/>
                <a:gd name="T9" fmla="*/ 188 h 1527"/>
                <a:gd name="T10" fmla="*/ 1037 w 1282"/>
                <a:gd name="T11" fmla="*/ 159 h 1527"/>
                <a:gd name="T12" fmla="*/ 1109 w 1282"/>
                <a:gd name="T13" fmla="*/ 144 h 1527"/>
                <a:gd name="T14" fmla="*/ 1196 w 1282"/>
                <a:gd name="T15" fmla="*/ 159 h 1527"/>
                <a:gd name="T16" fmla="*/ 1239 w 1282"/>
                <a:gd name="T17" fmla="*/ 116 h 1527"/>
                <a:gd name="T18" fmla="*/ 1268 w 1282"/>
                <a:gd name="T19" fmla="*/ 72 h 1527"/>
                <a:gd name="T20" fmla="*/ 1282 w 1282"/>
                <a:gd name="T21" fmla="*/ 29 h 1527"/>
                <a:gd name="T22" fmla="*/ 1282 w 1282"/>
                <a:gd name="T23" fmla="*/ 0 h 1527"/>
                <a:gd name="T24" fmla="*/ 1196 w 1282"/>
                <a:gd name="T25" fmla="*/ 15 h 1527"/>
                <a:gd name="T26" fmla="*/ 1095 w 1282"/>
                <a:gd name="T27" fmla="*/ 29 h 1527"/>
                <a:gd name="T28" fmla="*/ 1008 w 1282"/>
                <a:gd name="T29" fmla="*/ 58 h 1527"/>
                <a:gd name="T30" fmla="*/ 922 w 1282"/>
                <a:gd name="T31" fmla="*/ 101 h 1527"/>
                <a:gd name="T32" fmla="*/ 835 w 1282"/>
                <a:gd name="T33" fmla="*/ 159 h 1527"/>
                <a:gd name="T34" fmla="*/ 763 w 1282"/>
                <a:gd name="T35" fmla="*/ 216 h 1527"/>
                <a:gd name="T36" fmla="*/ 677 w 1282"/>
                <a:gd name="T37" fmla="*/ 303 h 1527"/>
                <a:gd name="T38" fmla="*/ 590 w 1282"/>
                <a:gd name="T39" fmla="*/ 418 h 1527"/>
                <a:gd name="T40" fmla="*/ 576 w 1282"/>
                <a:gd name="T41" fmla="*/ 346 h 1527"/>
                <a:gd name="T42" fmla="*/ 547 w 1282"/>
                <a:gd name="T43" fmla="*/ 289 h 1527"/>
                <a:gd name="T44" fmla="*/ 533 w 1282"/>
                <a:gd name="T45" fmla="*/ 231 h 1527"/>
                <a:gd name="T46" fmla="*/ 533 w 1282"/>
                <a:gd name="T47" fmla="*/ 216 h 1527"/>
                <a:gd name="T48" fmla="*/ 403 w 1282"/>
                <a:gd name="T49" fmla="*/ 303 h 1527"/>
                <a:gd name="T50" fmla="*/ 273 w 1282"/>
                <a:gd name="T51" fmla="*/ 418 h 1527"/>
                <a:gd name="T52" fmla="*/ 158 w 1282"/>
                <a:gd name="T53" fmla="*/ 548 h 1527"/>
                <a:gd name="T54" fmla="*/ 72 w 1282"/>
                <a:gd name="T55" fmla="*/ 692 h 1527"/>
                <a:gd name="T56" fmla="*/ 14 w 1282"/>
                <a:gd name="T57" fmla="*/ 850 h 1527"/>
                <a:gd name="T58" fmla="*/ 0 w 1282"/>
                <a:gd name="T59" fmla="*/ 1038 h 1527"/>
                <a:gd name="T60" fmla="*/ 43 w 1282"/>
                <a:gd name="T61" fmla="*/ 1268 h 1527"/>
                <a:gd name="T62" fmla="*/ 158 w 1282"/>
                <a:gd name="T63" fmla="*/ 1527 h 1527"/>
                <a:gd name="T64" fmla="*/ 201 w 1282"/>
                <a:gd name="T65" fmla="*/ 1470 h 1527"/>
                <a:gd name="T66" fmla="*/ 201 w 1282"/>
                <a:gd name="T67" fmla="*/ 1383 h 1527"/>
                <a:gd name="T68" fmla="*/ 230 w 1282"/>
                <a:gd name="T69" fmla="*/ 1210 h 1527"/>
                <a:gd name="T70" fmla="*/ 259 w 1282"/>
                <a:gd name="T71" fmla="*/ 1138 h 1527"/>
                <a:gd name="T72" fmla="*/ 302 w 1282"/>
                <a:gd name="T73" fmla="*/ 1066 h 1527"/>
                <a:gd name="T74" fmla="*/ 331 w 1282"/>
                <a:gd name="T75" fmla="*/ 994 h 1527"/>
                <a:gd name="T76" fmla="*/ 389 w 1282"/>
                <a:gd name="T77" fmla="*/ 937 h 1527"/>
                <a:gd name="T78" fmla="*/ 446 w 1282"/>
                <a:gd name="T79" fmla="*/ 893 h 1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2" h="1527">
                  <a:moveTo>
                    <a:pt x="446" y="893"/>
                  </a:moveTo>
                  <a:lnTo>
                    <a:pt x="576" y="677"/>
                  </a:lnTo>
                  <a:lnTo>
                    <a:pt x="691" y="490"/>
                  </a:lnTo>
                  <a:lnTo>
                    <a:pt x="778" y="361"/>
                  </a:lnTo>
                  <a:lnTo>
                    <a:pt x="951" y="188"/>
                  </a:lnTo>
                  <a:lnTo>
                    <a:pt x="1037" y="159"/>
                  </a:lnTo>
                  <a:lnTo>
                    <a:pt x="1109" y="144"/>
                  </a:lnTo>
                  <a:lnTo>
                    <a:pt x="1196" y="159"/>
                  </a:lnTo>
                  <a:lnTo>
                    <a:pt x="1239" y="116"/>
                  </a:lnTo>
                  <a:lnTo>
                    <a:pt x="1268" y="72"/>
                  </a:lnTo>
                  <a:lnTo>
                    <a:pt x="1282" y="29"/>
                  </a:lnTo>
                  <a:lnTo>
                    <a:pt x="1282" y="0"/>
                  </a:lnTo>
                  <a:lnTo>
                    <a:pt x="1196" y="15"/>
                  </a:lnTo>
                  <a:lnTo>
                    <a:pt x="1095" y="29"/>
                  </a:lnTo>
                  <a:lnTo>
                    <a:pt x="1008" y="58"/>
                  </a:lnTo>
                  <a:lnTo>
                    <a:pt x="922" y="101"/>
                  </a:lnTo>
                  <a:lnTo>
                    <a:pt x="835" y="159"/>
                  </a:lnTo>
                  <a:lnTo>
                    <a:pt x="763" y="216"/>
                  </a:lnTo>
                  <a:lnTo>
                    <a:pt x="677" y="303"/>
                  </a:lnTo>
                  <a:lnTo>
                    <a:pt x="590" y="418"/>
                  </a:lnTo>
                  <a:lnTo>
                    <a:pt x="576" y="346"/>
                  </a:lnTo>
                  <a:lnTo>
                    <a:pt x="547" y="289"/>
                  </a:lnTo>
                  <a:lnTo>
                    <a:pt x="533" y="231"/>
                  </a:lnTo>
                  <a:lnTo>
                    <a:pt x="533" y="216"/>
                  </a:lnTo>
                  <a:lnTo>
                    <a:pt x="403" y="303"/>
                  </a:lnTo>
                  <a:lnTo>
                    <a:pt x="273" y="418"/>
                  </a:lnTo>
                  <a:lnTo>
                    <a:pt x="158" y="548"/>
                  </a:lnTo>
                  <a:lnTo>
                    <a:pt x="72" y="692"/>
                  </a:lnTo>
                  <a:lnTo>
                    <a:pt x="14" y="850"/>
                  </a:lnTo>
                  <a:lnTo>
                    <a:pt x="0" y="1038"/>
                  </a:lnTo>
                  <a:lnTo>
                    <a:pt x="43" y="1268"/>
                  </a:lnTo>
                  <a:lnTo>
                    <a:pt x="158" y="1527"/>
                  </a:lnTo>
                  <a:lnTo>
                    <a:pt x="201" y="1470"/>
                  </a:lnTo>
                  <a:lnTo>
                    <a:pt x="201" y="1383"/>
                  </a:lnTo>
                  <a:lnTo>
                    <a:pt x="230" y="1210"/>
                  </a:lnTo>
                  <a:lnTo>
                    <a:pt x="259" y="1138"/>
                  </a:lnTo>
                  <a:lnTo>
                    <a:pt x="302" y="1066"/>
                  </a:lnTo>
                  <a:lnTo>
                    <a:pt x="331" y="994"/>
                  </a:lnTo>
                  <a:lnTo>
                    <a:pt x="389" y="937"/>
                  </a:lnTo>
                  <a:lnTo>
                    <a:pt x="446" y="893"/>
                  </a:lnTo>
                  <a:close/>
                </a:path>
              </a:pathLst>
            </a:custGeom>
            <a:solidFill>
              <a:srgbClr val="03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3261363" y="4071591"/>
              <a:ext cx="1528192" cy="1541459"/>
            </a:xfrm>
            <a:custGeom>
              <a:avLst/>
              <a:gdLst>
                <a:gd name="T0" fmla="*/ 1729 w 1729"/>
                <a:gd name="T1" fmla="*/ 1512 h 1743"/>
                <a:gd name="T2" fmla="*/ 1700 w 1729"/>
                <a:gd name="T3" fmla="*/ 1570 h 1743"/>
                <a:gd name="T4" fmla="*/ 1657 w 1729"/>
                <a:gd name="T5" fmla="*/ 1628 h 1743"/>
                <a:gd name="T6" fmla="*/ 1585 w 1729"/>
                <a:gd name="T7" fmla="*/ 1671 h 1743"/>
                <a:gd name="T8" fmla="*/ 1513 w 1729"/>
                <a:gd name="T9" fmla="*/ 1700 h 1743"/>
                <a:gd name="T10" fmla="*/ 1426 w 1729"/>
                <a:gd name="T11" fmla="*/ 1729 h 1743"/>
                <a:gd name="T12" fmla="*/ 1325 w 1729"/>
                <a:gd name="T13" fmla="*/ 1743 h 1743"/>
                <a:gd name="T14" fmla="*/ 1224 w 1729"/>
                <a:gd name="T15" fmla="*/ 1729 h 1743"/>
                <a:gd name="T16" fmla="*/ 1051 w 1729"/>
                <a:gd name="T17" fmla="*/ 1642 h 1743"/>
                <a:gd name="T18" fmla="*/ 979 w 1729"/>
                <a:gd name="T19" fmla="*/ 1584 h 1743"/>
                <a:gd name="T20" fmla="*/ 922 w 1729"/>
                <a:gd name="T21" fmla="*/ 1512 h 1743"/>
                <a:gd name="T22" fmla="*/ 864 w 1729"/>
                <a:gd name="T23" fmla="*/ 1412 h 1743"/>
                <a:gd name="T24" fmla="*/ 835 w 1729"/>
                <a:gd name="T25" fmla="*/ 1340 h 1743"/>
                <a:gd name="T26" fmla="*/ 821 w 1729"/>
                <a:gd name="T27" fmla="*/ 1282 h 1743"/>
                <a:gd name="T28" fmla="*/ 821 w 1729"/>
                <a:gd name="T29" fmla="*/ 1196 h 1743"/>
                <a:gd name="T30" fmla="*/ 835 w 1729"/>
                <a:gd name="T31" fmla="*/ 1138 h 1743"/>
                <a:gd name="T32" fmla="*/ 605 w 1729"/>
                <a:gd name="T33" fmla="*/ 1138 h 1743"/>
                <a:gd name="T34" fmla="*/ 490 w 1729"/>
                <a:gd name="T35" fmla="*/ 1109 h 1743"/>
                <a:gd name="T36" fmla="*/ 389 w 1729"/>
                <a:gd name="T37" fmla="*/ 1052 h 1743"/>
                <a:gd name="T38" fmla="*/ 288 w 1729"/>
                <a:gd name="T39" fmla="*/ 965 h 1743"/>
                <a:gd name="T40" fmla="*/ 201 w 1729"/>
                <a:gd name="T41" fmla="*/ 879 h 1743"/>
                <a:gd name="T42" fmla="*/ 129 w 1729"/>
                <a:gd name="T43" fmla="*/ 778 h 1743"/>
                <a:gd name="T44" fmla="*/ 72 w 1729"/>
                <a:gd name="T45" fmla="*/ 648 h 1743"/>
                <a:gd name="T46" fmla="*/ 14 w 1729"/>
                <a:gd name="T47" fmla="*/ 475 h 1743"/>
                <a:gd name="T48" fmla="*/ 0 w 1729"/>
                <a:gd name="T49" fmla="*/ 303 h 1743"/>
                <a:gd name="T50" fmla="*/ 43 w 1729"/>
                <a:gd name="T51" fmla="*/ 144 h 1743"/>
                <a:gd name="T52" fmla="*/ 115 w 1729"/>
                <a:gd name="T53" fmla="*/ 0 h 1743"/>
                <a:gd name="T54" fmla="*/ 101 w 1729"/>
                <a:gd name="T55" fmla="*/ 86 h 1743"/>
                <a:gd name="T56" fmla="*/ 144 w 1729"/>
                <a:gd name="T57" fmla="*/ 231 h 1743"/>
                <a:gd name="T58" fmla="*/ 216 w 1729"/>
                <a:gd name="T59" fmla="*/ 389 h 1743"/>
                <a:gd name="T60" fmla="*/ 331 w 1729"/>
                <a:gd name="T61" fmla="*/ 547 h 1743"/>
                <a:gd name="T62" fmla="*/ 475 w 1729"/>
                <a:gd name="T63" fmla="*/ 677 h 1743"/>
                <a:gd name="T64" fmla="*/ 662 w 1729"/>
                <a:gd name="T65" fmla="*/ 778 h 1743"/>
                <a:gd name="T66" fmla="*/ 879 w 1729"/>
                <a:gd name="T67" fmla="*/ 821 h 1743"/>
                <a:gd name="T68" fmla="*/ 1138 w 1729"/>
                <a:gd name="T69" fmla="*/ 792 h 1743"/>
                <a:gd name="T70" fmla="*/ 1037 w 1729"/>
                <a:gd name="T71" fmla="*/ 879 h 1743"/>
                <a:gd name="T72" fmla="*/ 994 w 1729"/>
                <a:gd name="T73" fmla="*/ 1008 h 1743"/>
                <a:gd name="T74" fmla="*/ 1008 w 1729"/>
                <a:gd name="T75" fmla="*/ 1167 h 1743"/>
                <a:gd name="T76" fmla="*/ 1066 w 1729"/>
                <a:gd name="T77" fmla="*/ 1340 h 1743"/>
                <a:gd name="T78" fmla="*/ 1167 w 1729"/>
                <a:gd name="T79" fmla="*/ 1469 h 1743"/>
                <a:gd name="T80" fmla="*/ 1325 w 1729"/>
                <a:gd name="T81" fmla="*/ 1570 h 1743"/>
                <a:gd name="T82" fmla="*/ 1513 w 1729"/>
                <a:gd name="T83" fmla="*/ 1584 h 1743"/>
                <a:gd name="T84" fmla="*/ 1729 w 1729"/>
                <a:gd name="T85" fmla="*/ 1512 h 1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29" h="1743">
                  <a:moveTo>
                    <a:pt x="1729" y="1512"/>
                  </a:moveTo>
                  <a:lnTo>
                    <a:pt x="1700" y="1570"/>
                  </a:lnTo>
                  <a:lnTo>
                    <a:pt x="1657" y="1628"/>
                  </a:lnTo>
                  <a:lnTo>
                    <a:pt x="1585" y="1671"/>
                  </a:lnTo>
                  <a:lnTo>
                    <a:pt x="1513" y="1700"/>
                  </a:lnTo>
                  <a:lnTo>
                    <a:pt x="1426" y="1729"/>
                  </a:lnTo>
                  <a:lnTo>
                    <a:pt x="1325" y="1743"/>
                  </a:lnTo>
                  <a:lnTo>
                    <a:pt x="1224" y="1729"/>
                  </a:lnTo>
                  <a:lnTo>
                    <a:pt x="1051" y="1642"/>
                  </a:lnTo>
                  <a:lnTo>
                    <a:pt x="979" y="1584"/>
                  </a:lnTo>
                  <a:lnTo>
                    <a:pt x="922" y="1512"/>
                  </a:lnTo>
                  <a:lnTo>
                    <a:pt x="864" y="1412"/>
                  </a:lnTo>
                  <a:lnTo>
                    <a:pt x="835" y="1340"/>
                  </a:lnTo>
                  <a:lnTo>
                    <a:pt x="821" y="1282"/>
                  </a:lnTo>
                  <a:lnTo>
                    <a:pt x="821" y="1196"/>
                  </a:lnTo>
                  <a:lnTo>
                    <a:pt x="835" y="1138"/>
                  </a:lnTo>
                  <a:lnTo>
                    <a:pt x="605" y="1138"/>
                  </a:lnTo>
                  <a:lnTo>
                    <a:pt x="490" y="1109"/>
                  </a:lnTo>
                  <a:lnTo>
                    <a:pt x="389" y="1052"/>
                  </a:lnTo>
                  <a:lnTo>
                    <a:pt x="288" y="965"/>
                  </a:lnTo>
                  <a:lnTo>
                    <a:pt x="201" y="879"/>
                  </a:lnTo>
                  <a:lnTo>
                    <a:pt x="129" y="778"/>
                  </a:lnTo>
                  <a:lnTo>
                    <a:pt x="72" y="648"/>
                  </a:lnTo>
                  <a:lnTo>
                    <a:pt x="14" y="475"/>
                  </a:lnTo>
                  <a:lnTo>
                    <a:pt x="0" y="303"/>
                  </a:lnTo>
                  <a:lnTo>
                    <a:pt x="43" y="144"/>
                  </a:lnTo>
                  <a:lnTo>
                    <a:pt x="115" y="0"/>
                  </a:lnTo>
                  <a:lnTo>
                    <a:pt x="101" y="86"/>
                  </a:lnTo>
                  <a:lnTo>
                    <a:pt x="144" y="231"/>
                  </a:lnTo>
                  <a:lnTo>
                    <a:pt x="216" y="389"/>
                  </a:lnTo>
                  <a:lnTo>
                    <a:pt x="331" y="547"/>
                  </a:lnTo>
                  <a:lnTo>
                    <a:pt x="475" y="677"/>
                  </a:lnTo>
                  <a:lnTo>
                    <a:pt x="662" y="778"/>
                  </a:lnTo>
                  <a:lnTo>
                    <a:pt x="879" y="821"/>
                  </a:lnTo>
                  <a:lnTo>
                    <a:pt x="1138" y="792"/>
                  </a:lnTo>
                  <a:lnTo>
                    <a:pt x="1037" y="879"/>
                  </a:lnTo>
                  <a:lnTo>
                    <a:pt x="994" y="1008"/>
                  </a:lnTo>
                  <a:lnTo>
                    <a:pt x="1008" y="1167"/>
                  </a:lnTo>
                  <a:lnTo>
                    <a:pt x="1066" y="1340"/>
                  </a:lnTo>
                  <a:lnTo>
                    <a:pt x="1167" y="1469"/>
                  </a:lnTo>
                  <a:lnTo>
                    <a:pt x="1325" y="1570"/>
                  </a:lnTo>
                  <a:lnTo>
                    <a:pt x="1513" y="1584"/>
                  </a:lnTo>
                  <a:lnTo>
                    <a:pt x="1729" y="151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2685637" y="4517314"/>
              <a:ext cx="830425" cy="904712"/>
            </a:xfrm>
            <a:custGeom>
              <a:avLst/>
              <a:gdLst>
                <a:gd name="T0" fmla="*/ 937 w 937"/>
                <a:gd name="T1" fmla="*/ 836 h 1023"/>
                <a:gd name="T2" fmla="*/ 894 w 937"/>
                <a:gd name="T3" fmla="*/ 893 h 1023"/>
                <a:gd name="T4" fmla="*/ 836 w 937"/>
                <a:gd name="T5" fmla="*/ 936 h 1023"/>
                <a:gd name="T6" fmla="*/ 764 w 937"/>
                <a:gd name="T7" fmla="*/ 965 h 1023"/>
                <a:gd name="T8" fmla="*/ 692 w 937"/>
                <a:gd name="T9" fmla="*/ 1008 h 1023"/>
                <a:gd name="T10" fmla="*/ 620 w 937"/>
                <a:gd name="T11" fmla="*/ 1023 h 1023"/>
                <a:gd name="T12" fmla="*/ 533 w 937"/>
                <a:gd name="T13" fmla="*/ 1023 h 1023"/>
                <a:gd name="T14" fmla="*/ 461 w 937"/>
                <a:gd name="T15" fmla="*/ 1008 h 1023"/>
                <a:gd name="T16" fmla="*/ 375 w 937"/>
                <a:gd name="T17" fmla="*/ 965 h 1023"/>
                <a:gd name="T18" fmla="*/ 260 w 937"/>
                <a:gd name="T19" fmla="*/ 893 h 1023"/>
                <a:gd name="T20" fmla="*/ 173 w 937"/>
                <a:gd name="T21" fmla="*/ 792 h 1023"/>
                <a:gd name="T22" fmla="*/ 87 w 937"/>
                <a:gd name="T23" fmla="*/ 677 h 1023"/>
                <a:gd name="T24" fmla="*/ 44 w 937"/>
                <a:gd name="T25" fmla="*/ 562 h 1023"/>
                <a:gd name="T26" fmla="*/ 15 w 937"/>
                <a:gd name="T27" fmla="*/ 447 h 1023"/>
                <a:gd name="T28" fmla="*/ 0 w 937"/>
                <a:gd name="T29" fmla="*/ 346 h 1023"/>
                <a:gd name="T30" fmla="*/ 15 w 937"/>
                <a:gd name="T31" fmla="*/ 245 h 1023"/>
                <a:gd name="T32" fmla="*/ 29 w 937"/>
                <a:gd name="T33" fmla="*/ 173 h 1023"/>
                <a:gd name="T34" fmla="*/ 72 w 937"/>
                <a:gd name="T35" fmla="*/ 130 h 1023"/>
                <a:gd name="T36" fmla="*/ 87 w 937"/>
                <a:gd name="T37" fmla="*/ 87 h 1023"/>
                <a:gd name="T38" fmla="*/ 173 w 937"/>
                <a:gd name="T39" fmla="*/ 0 h 1023"/>
                <a:gd name="T40" fmla="*/ 159 w 937"/>
                <a:gd name="T41" fmla="*/ 115 h 1023"/>
                <a:gd name="T42" fmla="*/ 188 w 937"/>
                <a:gd name="T43" fmla="*/ 259 h 1023"/>
                <a:gd name="T44" fmla="*/ 245 w 937"/>
                <a:gd name="T45" fmla="*/ 432 h 1023"/>
                <a:gd name="T46" fmla="*/ 346 w 937"/>
                <a:gd name="T47" fmla="*/ 591 h 1023"/>
                <a:gd name="T48" fmla="*/ 461 w 937"/>
                <a:gd name="T49" fmla="*/ 735 h 1023"/>
                <a:gd name="T50" fmla="*/ 606 w 937"/>
                <a:gd name="T51" fmla="*/ 836 h 1023"/>
                <a:gd name="T52" fmla="*/ 764 w 937"/>
                <a:gd name="T53" fmla="*/ 879 h 1023"/>
                <a:gd name="T54" fmla="*/ 937 w 937"/>
                <a:gd name="T55" fmla="*/ 836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37" h="1023">
                  <a:moveTo>
                    <a:pt x="937" y="836"/>
                  </a:moveTo>
                  <a:lnTo>
                    <a:pt x="894" y="893"/>
                  </a:lnTo>
                  <a:lnTo>
                    <a:pt x="836" y="936"/>
                  </a:lnTo>
                  <a:lnTo>
                    <a:pt x="764" y="965"/>
                  </a:lnTo>
                  <a:lnTo>
                    <a:pt x="692" y="1008"/>
                  </a:lnTo>
                  <a:lnTo>
                    <a:pt x="620" y="1023"/>
                  </a:lnTo>
                  <a:lnTo>
                    <a:pt x="533" y="1023"/>
                  </a:lnTo>
                  <a:lnTo>
                    <a:pt x="461" y="1008"/>
                  </a:lnTo>
                  <a:lnTo>
                    <a:pt x="375" y="965"/>
                  </a:lnTo>
                  <a:lnTo>
                    <a:pt x="260" y="893"/>
                  </a:lnTo>
                  <a:lnTo>
                    <a:pt x="173" y="792"/>
                  </a:lnTo>
                  <a:lnTo>
                    <a:pt x="87" y="677"/>
                  </a:lnTo>
                  <a:lnTo>
                    <a:pt x="44" y="562"/>
                  </a:lnTo>
                  <a:lnTo>
                    <a:pt x="15" y="447"/>
                  </a:lnTo>
                  <a:lnTo>
                    <a:pt x="0" y="346"/>
                  </a:lnTo>
                  <a:lnTo>
                    <a:pt x="15" y="245"/>
                  </a:lnTo>
                  <a:lnTo>
                    <a:pt x="29" y="173"/>
                  </a:lnTo>
                  <a:lnTo>
                    <a:pt x="72" y="130"/>
                  </a:lnTo>
                  <a:lnTo>
                    <a:pt x="87" y="87"/>
                  </a:lnTo>
                  <a:lnTo>
                    <a:pt x="173" y="0"/>
                  </a:lnTo>
                  <a:lnTo>
                    <a:pt x="159" y="115"/>
                  </a:lnTo>
                  <a:lnTo>
                    <a:pt x="188" y="259"/>
                  </a:lnTo>
                  <a:lnTo>
                    <a:pt x="245" y="432"/>
                  </a:lnTo>
                  <a:lnTo>
                    <a:pt x="346" y="591"/>
                  </a:lnTo>
                  <a:lnTo>
                    <a:pt x="461" y="735"/>
                  </a:lnTo>
                  <a:lnTo>
                    <a:pt x="606" y="836"/>
                  </a:lnTo>
                  <a:lnTo>
                    <a:pt x="764" y="879"/>
                  </a:lnTo>
                  <a:lnTo>
                    <a:pt x="937" y="83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484000" y="3318108"/>
              <a:ext cx="777362" cy="1058592"/>
            </a:xfrm>
            <a:custGeom>
              <a:avLst/>
              <a:gdLst>
                <a:gd name="T0" fmla="*/ 879 w 879"/>
                <a:gd name="T1" fmla="*/ 850 h 1196"/>
                <a:gd name="T2" fmla="*/ 850 w 879"/>
                <a:gd name="T3" fmla="*/ 908 h 1196"/>
                <a:gd name="T4" fmla="*/ 807 w 879"/>
                <a:gd name="T5" fmla="*/ 965 h 1196"/>
                <a:gd name="T6" fmla="*/ 792 w 879"/>
                <a:gd name="T7" fmla="*/ 1023 h 1196"/>
                <a:gd name="T8" fmla="*/ 792 w 879"/>
                <a:gd name="T9" fmla="*/ 1081 h 1196"/>
                <a:gd name="T10" fmla="*/ 576 w 879"/>
                <a:gd name="T11" fmla="*/ 1153 h 1196"/>
                <a:gd name="T12" fmla="*/ 490 w 879"/>
                <a:gd name="T13" fmla="*/ 1196 h 1196"/>
                <a:gd name="T14" fmla="*/ 389 w 879"/>
                <a:gd name="T15" fmla="*/ 1167 h 1196"/>
                <a:gd name="T16" fmla="*/ 302 w 879"/>
                <a:gd name="T17" fmla="*/ 1124 h 1196"/>
                <a:gd name="T18" fmla="*/ 216 w 879"/>
                <a:gd name="T19" fmla="*/ 1066 h 1196"/>
                <a:gd name="T20" fmla="*/ 144 w 879"/>
                <a:gd name="T21" fmla="*/ 1008 h 1196"/>
                <a:gd name="T22" fmla="*/ 86 w 879"/>
                <a:gd name="T23" fmla="*/ 936 h 1196"/>
                <a:gd name="T24" fmla="*/ 29 w 879"/>
                <a:gd name="T25" fmla="*/ 850 h 1196"/>
                <a:gd name="T26" fmla="*/ 14 w 879"/>
                <a:gd name="T27" fmla="*/ 778 h 1196"/>
                <a:gd name="T28" fmla="*/ 0 w 879"/>
                <a:gd name="T29" fmla="*/ 692 h 1196"/>
                <a:gd name="T30" fmla="*/ 0 w 879"/>
                <a:gd name="T31" fmla="*/ 605 h 1196"/>
                <a:gd name="T32" fmla="*/ 14 w 879"/>
                <a:gd name="T33" fmla="*/ 519 h 1196"/>
                <a:gd name="T34" fmla="*/ 58 w 879"/>
                <a:gd name="T35" fmla="*/ 404 h 1196"/>
                <a:gd name="T36" fmla="*/ 115 w 879"/>
                <a:gd name="T37" fmla="*/ 303 h 1196"/>
                <a:gd name="T38" fmla="*/ 187 w 879"/>
                <a:gd name="T39" fmla="*/ 202 h 1196"/>
                <a:gd name="T40" fmla="*/ 288 w 879"/>
                <a:gd name="T41" fmla="*/ 115 h 1196"/>
                <a:gd name="T42" fmla="*/ 403 w 879"/>
                <a:gd name="T43" fmla="*/ 43 h 1196"/>
                <a:gd name="T44" fmla="*/ 519 w 879"/>
                <a:gd name="T45" fmla="*/ 0 h 1196"/>
                <a:gd name="T46" fmla="*/ 432 w 879"/>
                <a:gd name="T47" fmla="*/ 101 h 1196"/>
                <a:gd name="T48" fmla="*/ 374 w 879"/>
                <a:gd name="T49" fmla="*/ 216 h 1196"/>
                <a:gd name="T50" fmla="*/ 360 w 879"/>
                <a:gd name="T51" fmla="*/ 346 h 1196"/>
                <a:gd name="T52" fmla="*/ 389 w 879"/>
                <a:gd name="T53" fmla="*/ 490 h 1196"/>
                <a:gd name="T54" fmla="*/ 447 w 879"/>
                <a:gd name="T55" fmla="*/ 620 h 1196"/>
                <a:gd name="T56" fmla="*/ 562 w 879"/>
                <a:gd name="T57" fmla="*/ 720 h 1196"/>
                <a:gd name="T58" fmla="*/ 691 w 879"/>
                <a:gd name="T59" fmla="*/ 807 h 1196"/>
                <a:gd name="T60" fmla="*/ 879 w 879"/>
                <a:gd name="T61" fmla="*/ 850 h 1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79" h="1196">
                  <a:moveTo>
                    <a:pt x="879" y="850"/>
                  </a:moveTo>
                  <a:lnTo>
                    <a:pt x="850" y="908"/>
                  </a:lnTo>
                  <a:lnTo>
                    <a:pt x="807" y="965"/>
                  </a:lnTo>
                  <a:lnTo>
                    <a:pt x="792" y="1023"/>
                  </a:lnTo>
                  <a:lnTo>
                    <a:pt x="792" y="1081"/>
                  </a:lnTo>
                  <a:lnTo>
                    <a:pt x="576" y="1153"/>
                  </a:lnTo>
                  <a:lnTo>
                    <a:pt x="490" y="1196"/>
                  </a:lnTo>
                  <a:lnTo>
                    <a:pt x="389" y="1167"/>
                  </a:lnTo>
                  <a:lnTo>
                    <a:pt x="302" y="1124"/>
                  </a:lnTo>
                  <a:lnTo>
                    <a:pt x="216" y="1066"/>
                  </a:lnTo>
                  <a:lnTo>
                    <a:pt x="144" y="1008"/>
                  </a:lnTo>
                  <a:lnTo>
                    <a:pt x="86" y="936"/>
                  </a:lnTo>
                  <a:lnTo>
                    <a:pt x="29" y="850"/>
                  </a:lnTo>
                  <a:lnTo>
                    <a:pt x="14" y="778"/>
                  </a:lnTo>
                  <a:lnTo>
                    <a:pt x="0" y="692"/>
                  </a:lnTo>
                  <a:lnTo>
                    <a:pt x="0" y="605"/>
                  </a:lnTo>
                  <a:lnTo>
                    <a:pt x="14" y="519"/>
                  </a:lnTo>
                  <a:lnTo>
                    <a:pt x="58" y="404"/>
                  </a:lnTo>
                  <a:lnTo>
                    <a:pt x="115" y="303"/>
                  </a:lnTo>
                  <a:lnTo>
                    <a:pt x="187" y="202"/>
                  </a:lnTo>
                  <a:lnTo>
                    <a:pt x="288" y="115"/>
                  </a:lnTo>
                  <a:lnTo>
                    <a:pt x="403" y="43"/>
                  </a:lnTo>
                  <a:lnTo>
                    <a:pt x="519" y="0"/>
                  </a:lnTo>
                  <a:lnTo>
                    <a:pt x="432" y="101"/>
                  </a:lnTo>
                  <a:lnTo>
                    <a:pt x="374" y="216"/>
                  </a:lnTo>
                  <a:lnTo>
                    <a:pt x="360" y="346"/>
                  </a:lnTo>
                  <a:lnTo>
                    <a:pt x="389" y="490"/>
                  </a:lnTo>
                  <a:lnTo>
                    <a:pt x="447" y="620"/>
                  </a:lnTo>
                  <a:lnTo>
                    <a:pt x="562" y="720"/>
                  </a:lnTo>
                  <a:lnTo>
                    <a:pt x="691" y="807"/>
                  </a:lnTo>
                  <a:lnTo>
                    <a:pt x="879" y="8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4853230" y="5217735"/>
              <a:ext cx="1514927" cy="559807"/>
            </a:xfrm>
            <a:custGeom>
              <a:avLst/>
              <a:gdLst>
                <a:gd name="T0" fmla="*/ 1714 w 1714"/>
                <a:gd name="T1" fmla="*/ 216 h 634"/>
                <a:gd name="T2" fmla="*/ 1657 w 1714"/>
                <a:gd name="T3" fmla="*/ 303 h 634"/>
                <a:gd name="T4" fmla="*/ 1585 w 1714"/>
                <a:gd name="T5" fmla="*/ 389 h 634"/>
                <a:gd name="T6" fmla="*/ 1484 w 1714"/>
                <a:gd name="T7" fmla="*/ 461 h 634"/>
                <a:gd name="T8" fmla="*/ 1383 w 1714"/>
                <a:gd name="T9" fmla="*/ 519 h 634"/>
                <a:gd name="T10" fmla="*/ 1253 w 1714"/>
                <a:gd name="T11" fmla="*/ 548 h 634"/>
                <a:gd name="T12" fmla="*/ 1138 w 1714"/>
                <a:gd name="T13" fmla="*/ 533 h 634"/>
                <a:gd name="T14" fmla="*/ 1023 w 1714"/>
                <a:gd name="T15" fmla="*/ 490 h 634"/>
                <a:gd name="T16" fmla="*/ 907 w 1714"/>
                <a:gd name="T17" fmla="*/ 375 h 634"/>
                <a:gd name="T18" fmla="*/ 835 w 1714"/>
                <a:gd name="T19" fmla="*/ 433 h 634"/>
                <a:gd name="T20" fmla="*/ 778 w 1714"/>
                <a:gd name="T21" fmla="*/ 490 h 634"/>
                <a:gd name="T22" fmla="*/ 720 w 1714"/>
                <a:gd name="T23" fmla="*/ 533 h 634"/>
                <a:gd name="T24" fmla="*/ 648 w 1714"/>
                <a:gd name="T25" fmla="*/ 577 h 634"/>
                <a:gd name="T26" fmla="*/ 590 w 1714"/>
                <a:gd name="T27" fmla="*/ 605 h 634"/>
                <a:gd name="T28" fmla="*/ 518 w 1714"/>
                <a:gd name="T29" fmla="*/ 620 h 634"/>
                <a:gd name="T30" fmla="*/ 432 w 1714"/>
                <a:gd name="T31" fmla="*/ 634 h 634"/>
                <a:gd name="T32" fmla="*/ 360 w 1714"/>
                <a:gd name="T33" fmla="*/ 620 h 634"/>
                <a:gd name="T34" fmla="*/ 245 w 1714"/>
                <a:gd name="T35" fmla="*/ 591 h 634"/>
                <a:gd name="T36" fmla="*/ 129 w 1714"/>
                <a:gd name="T37" fmla="*/ 533 h 634"/>
                <a:gd name="T38" fmla="*/ 86 w 1714"/>
                <a:gd name="T39" fmla="*/ 490 h 634"/>
                <a:gd name="T40" fmla="*/ 43 w 1714"/>
                <a:gd name="T41" fmla="*/ 433 h 634"/>
                <a:gd name="T42" fmla="*/ 14 w 1714"/>
                <a:gd name="T43" fmla="*/ 375 h 634"/>
                <a:gd name="T44" fmla="*/ 0 w 1714"/>
                <a:gd name="T45" fmla="*/ 288 h 634"/>
                <a:gd name="T46" fmla="*/ 29 w 1714"/>
                <a:gd name="T47" fmla="*/ 245 h 634"/>
                <a:gd name="T48" fmla="*/ 72 w 1714"/>
                <a:gd name="T49" fmla="*/ 173 h 634"/>
                <a:gd name="T50" fmla="*/ 86 w 1714"/>
                <a:gd name="T51" fmla="*/ 101 h 634"/>
                <a:gd name="T52" fmla="*/ 86 w 1714"/>
                <a:gd name="T53" fmla="*/ 0 h 634"/>
                <a:gd name="T54" fmla="*/ 144 w 1714"/>
                <a:gd name="T55" fmla="*/ 72 h 634"/>
                <a:gd name="T56" fmla="*/ 230 w 1714"/>
                <a:gd name="T57" fmla="*/ 159 h 634"/>
                <a:gd name="T58" fmla="*/ 331 w 1714"/>
                <a:gd name="T59" fmla="*/ 231 h 634"/>
                <a:gd name="T60" fmla="*/ 475 w 1714"/>
                <a:gd name="T61" fmla="*/ 288 h 634"/>
                <a:gd name="T62" fmla="*/ 605 w 1714"/>
                <a:gd name="T63" fmla="*/ 317 h 634"/>
                <a:gd name="T64" fmla="*/ 749 w 1714"/>
                <a:gd name="T65" fmla="*/ 288 h 634"/>
                <a:gd name="T66" fmla="*/ 879 w 1714"/>
                <a:gd name="T67" fmla="*/ 216 h 634"/>
                <a:gd name="T68" fmla="*/ 994 w 1714"/>
                <a:gd name="T69" fmla="*/ 58 h 634"/>
                <a:gd name="T70" fmla="*/ 1023 w 1714"/>
                <a:gd name="T71" fmla="*/ 159 h 634"/>
                <a:gd name="T72" fmla="*/ 1080 w 1714"/>
                <a:gd name="T73" fmla="*/ 245 h 634"/>
                <a:gd name="T74" fmla="*/ 1152 w 1714"/>
                <a:gd name="T75" fmla="*/ 332 h 634"/>
                <a:gd name="T76" fmla="*/ 1239 w 1714"/>
                <a:gd name="T77" fmla="*/ 375 h 634"/>
                <a:gd name="T78" fmla="*/ 1340 w 1714"/>
                <a:gd name="T79" fmla="*/ 404 h 634"/>
                <a:gd name="T80" fmla="*/ 1455 w 1714"/>
                <a:gd name="T81" fmla="*/ 389 h 634"/>
                <a:gd name="T82" fmla="*/ 1585 w 1714"/>
                <a:gd name="T83" fmla="*/ 332 h 634"/>
                <a:gd name="T84" fmla="*/ 1714 w 1714"/>
                <a:gd name="T85" fmla="*/ 21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14" h="634">
                  <a:moveTo>
                    <a:pt x="1714" y="216"/>
                  </a:moveTo>
                  <a:lnTo>
                    <a:pt x="1657" y="303"/>
                  </a:lnTo>
                  <a:lnTo>
                    <a:pt x="1585" y="389"/>
                  </a:lnTo>
                  <a:lnTo>
                    <a:pt x="1484" y="461"/>
                  </a:lnTo>
                  <a:lnTo>
                    <a:pt x="1383" y="519"/>
                  </a:lnTo>
                  <a:lnTo>
                    <a:pt x="1253" y="548"/>
                  </a:lnTo>
                  <a:lnTo>
                    <a:pt x="1138" y="533"/>
                  </a:lnTo>
                  <a:lnTo>
                    <a:pt x="1023" y="490"/>
                  </a:lnTo>
                  <a:lnTo>
                    <a:pt x="907" y="375"/>
                  </a:lnTo>
                  <a:lnTo>
                    <a:pt x="835" y="433"/>
                  </a:lnTo>
                  <a:lnTo>
                    <a:pt x="778" y="490"/>
                  </a:lnTo>
                  <a:lnTo>
                    <a:pt x="720" y="533"/>
                  </a:lnTo>
                  <a:lnTo>
                    <a:pt x="648" y="577"/>
                  </a:lnTo>
                  <a:lnTo>
                    <a:pt x="590" y="605"/>
                  </a:lnTo>
                  <a:lnTo>
                    <a:pt x="518" y="620"/>
                  </a:lnTo>
                  <a:lnTo>
                    <a:pt x="432" y="634"/>
                  </a:lnTo>
                  <a:lnTo>
                    <a:pt x="360" y="620"/>
                  </a:lnTo>
                  <a:lnTo>
                    <a:pt x="245" y="591"/>
                  </a:lnTo>
                  <a:lnTo>
                    <a:pt x="129" y="533"/>
                  </a:lnTo>
                  <a:lnTo>
                    <a:pt x="86" y="490"/>
                  </a:lnTo>
                  <a:lnTo>
                    <a:pt x="43" y="433"/>
                  </a:lnTo>
                  <a:lnTo>
                    <a:pt x="14" y="375"/>
                  </a:lnTo>
                  <a:lnTo>
                    <a:pt x="0" y="288"/>
                  </a:lnTo>
                  <a:lnTo>
                    <a:pt x="29" y="245"/>
                  </a:lnTo>
                  <a:lnTo>
                    <a:pt x="72" y="173"/>
                  </a:lnTo>
                  <a:lnTo>
                    <a:pt x="86" y="101"/>
                  </a:lnTo>
                  <a:lnTo>
                    <a:pt x="86" y="0"/>
                  </a:lnTo>
                  <a:lnTo>
                    <a:pt x="144" y="72"/>
                  </a:lnTo>
                  <a:lnTo>
                    <a:pt x="230" y="159"/>
                  </a:lnTo>
                  <a:lnTo>
                    <a:pt x="331" y="231"/>
                  </a:lnTo>
                  <a:lnTo>
                    <a:pt x="475" y="288"/>
                  </a:lnTo>
                  <a:lnTo>
                    <a:pt x="605" y="317"/>
                  </a:lnTo>
                  <a:lnTo>
                    <a:pt x="749" y="288"/>
                  </a:lnTo>
                  <a:lnTo>
                    <a:pt x="879" y="216"/>
                  </a:lnTo>
                  <a:lnTo>
                    <a:pt x="994" y="58"/>
                  </a:lnTo>
                  <a:lnTo>
                    <a:pt x="1023" y="159"/>
                  </a:lnTo>
                  <a:lnTo>
                    <a:pt x="1080" y="245"/>
                  </a:lnTo>
                  <a:lnTo>
                    <a:pt x="1152" y="332"/>
                  </a:lnTo>
                  <a:lnTo>
                    <a:pt x="1239" y="375"/>
                  </a:lnTo>
                  <a:lnTo>
                    <a:pt x="1340" y="404"/>
                  </a:lnTo>
                  <a:lnTo>
                    <a:pt x="1455" y="389"/>
                  </a:lnTo>
                  <a:lnTo>
                    <a:pt x="1585" y="332"/>
                  </a:lnTo>
                  <a:lnTo>
                    <a:pt x="1714" y="21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4203217" y="3880567"/>
              <a:ext cx="1782891" cy="978999"/>
            </a:xfrm>
            <a:custGeom>
              <a:avLst/>
              <a:gdLst>
                <a:gd name="T0" fmla="*/ 2003 w 2017"/>
                <a:gd name="T1" fmla="*/ 619 h 1109"/>
                <a:gd name="T2" fmla="*/ 1988 w 2017"/>
                <a:gd name="T3" fmla="*/ 691 h 1109"/>
                <a:gd name="T4" fmla="*/ 1931 w 2017"/>
                <a:gd name="T5" fmla="*/ 835 h 1109"/>
                <a:gd name="T6" fmla="*/ 1887 w 2017"/>
                <a:gd name="T7" fmla="*/ 907 h 1109"/>
                <a:gd name="T8" fmla="*/ 1758 w 2017"/>
                <a:gd name="T9" fmla="*/ 1037 h 1109"/>
                <a:gd name="T10" fmla="*/ 1614 w 2017"/>
                <a:gd name="T11" fmla="*/ 1095 h 1109"/>
                <a:gd name="T12" fmla="*/ 1484 w 2017"/>
                <a:gd name="T13" fmla="*/ 1109 h 1109"/>
                <a:gd name="T14" fmla="*/ 1340 w 2017"/>
                <a:gd name="T15" fmla="*/ 1080 h 1109"/>
                <a:gd name="T16" fmla="*/ 1210 w 2017"/>
                <a:gd name="T17" fmla="*/ 1023 h 1109"/>
                <a:gd name="T18" fmla="*/ 1109 w 2017"/>
                <a:gd name="T19" fmla="*/ 951 h 1109"/>
                <a:gd name="T20" fmla="*/ 1023 w 2017"/>
                <a:gd name="T21" fmla="*/ 879 h 1109"/>
                <a:gd name="T22" fmla="*/ 980 w 2017"/>
                <a:gd name="T23" fmla="*/ 821 h 1109"/>
                <a:gd name="T24" fmla="*/ 879 w 2017"/>
                <a:gd name="T25" fmla="*/ 893 h 1109"/>
                <a:gd name="T26" fmla="*/ 792 w 2017"/>
                <a:gd name="T27" fmla="*/ 936 h 1109"/>
                <a:gd name="T28" fmla="*/ 706 w 2017"/>
                <a:gd name="T29" fmla="*/ 951 h 1109"/>
                <a:gd name="T30" fmla="*/ 605 w 2017"/>
                <a:gd name="T31" fmla="*/ 965 h 1109"/>
                <a:gd name="T32" fmla="*/ 432 w 2017"/>
                <a:gd name="T33" fmla="*/ 936 h 1109"/>
                <a:gd name="T34" fmla="*/ 360 w 2017"/>
                <a:gd name="T35" fmla="*/ 922 h 1109"/>
                <a:gd name="T36" fmla="*/ 302 w 2017"/>
                <a:gd name="T37" fmla="*/ 893 h 1109"/>
                <a:gd name="T38" fmla="*/ 173 w 2017"/>
                <a:gd name="T39" fmla="*/ 763 h 1109"/>
                <a:gd name="T40" fmla="*/ 101 w 2017"/>
                <a:gd name="T41" fmla="*/ 677 h 1109"/>
                <a:gd name="T42" fmla="*/ 43 w 2017"/>
                <a:gd name="T43" fmla="*/ 562 h 1109"/>
                <a:gd name="T44" fmla="*/ 0 w 2017"/>
                <a:gd name="T45" fmla="*/ 432 h 1109"/>
                <a:gd name="T46" fmla="*/ 0 w 2017"/>
                <a:gd name="T47" fmla="*/ 302 h 1109"/>
                <a:gd name="T48" fmla="*/ 29 w 2017"/>
                <a:gd name="T49" fmla="*/ 158 h 1109"/>
                <a:gd name="T50" fmla="*/ 130 w 2017"/>
                <a:gd name="T51" fmla="*/ 29 h 1109"/>
                <a:gd name="T52" fmla="*/ 144 w 2017"/>
                <a:gd name="T53" fmla="*/ 14 h 1109"/>
                <a:gd name="T54" fmla="*/ 144 w 2017"/>
                <a:gd name="T55" fmla="*/ 0 h 1109"/>
                <a:gd name="T56" fmla="*/ 158 w 2017"/>
                <a:gd name="T57" fmla="*/ 0 h 1109"/>
                <a:gd name="T58" fmla="*/ 130 w 2017"/>
                <a:gd name="T59" fmla="*/ 86 h 1109"/>
                <a:gd name="T60" fmla="*/ 115 w 2017"/>
                <a:gd name="T61" fmla="*/ 216 h 1109"/>
                <a:gd name="T62" fmla="*/ 144 w 2017"/>
                <a:gd name="T63" fmla="*/ 360 h 1109"/>
                <a:gd name="T64" fmla="*/ 202 w 2017"/>
                <a:gd name="T65" fmla="*/ 475 h 1109"/>
                <a:gd name="T66" fmla="*/ 302 w 2017"/>
                <a:gd name="T67" fmla="*/ 591 h 1109"/>
                <a:gd name="T68" fmla="*/ 432 w 2017"/>
                <a:gd name="T69" fmla="*/ 648 h 1109"/>
                <a:gd name="T70" fmla="*/ 648 w 2017"/>
                <a:gd name="T71" fmla="*/ 634 h 1109"/>
                <a:gd name="T72" fmla="*/ 908 w 2017"/>
                <a:gd name="T73" fmla="*/ 547 h 1109"/>
                <a:gd name="T74" fmla="*/ 936 w 2017"/>
                <a:gd name="T75" fmla="*/ 619 h 1109"/>
                <a:gd name="T76" fmla="*/ 1037 w 2017"/>
                <a:gd name="T77" fmla="*/ 720 h 1109"/>
                <a:gd name="T78" fmla="*/ 1167 w 2017"/>
                <a:gd name="T79" fmla="*/ 807 h 1109"/>
                <a:gd name="T80" fmla="*/ 1325 w 2017"/>
                <a:gd name="T81" fmla="*/ 879 h 1109"/>
                <a:gd name="T82" fmla="*/ 1513 w 2017"/>
                <a:gd name="T83" fmla="*/ 893 h 1109"/>
                <a:gd name="T84" fmla="*/ 1700 w 2017"/>
                <a:gd name="T85" fmla="*/ 879 h 1109"/>
                <a:gd name="T86" fmla="*/ 1873 w 2017"/>
                <a:gd name="T87" fmla="*/ 807 h 1109"/>
                <a:gd name="T88" fmla="*/ 2017 w 2017"/>
                <a:gd name="T89" fmla="*/ 663 h 1109"/>
                <a:gd name="T90" fmla="*/ 2003 w 2017"/>
                <a:gd name="T91" fmla="*/ 619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17" h="1109">
                  <a:moveTo>
                    <a:pt x="2003" y="619"/>
                  </a:moveTo>
                  <a:lnTo>
                    <a:pt x="1988" y="691"/>
                  </a:lnTo>
                  <a:lnTo>
                    <a:pt x="1931" y="835"/>
                  </a:lnTo>
                  <a:lnTo>
                    <a:pt x="1887" y="907"/>
                  </a:lnTo>
                  <a:lnTo>
                    <a:pt x="1758" y="1037"/>
                  </a:lnTo>
                  <a:lnTo>
                    <a:pt x="1614" y="1095"/>
                  </a:lnTo>
                  <a:lnTo>
                    <a:pt x="1484" y="1109"/>
                  </a:lnTo>
                  <a:lnTo>
                    <a:pt x="1340" y="1080"/>
                  </a:lnTo>
                  <a:lnTo>
                    <a:pt x="1210" y="1023"/>
                  </a:lnTo>
                  <a:lnTo>
                    <a:pt x="1109" y="951"/>
                  </a:lnTo>
                  <a:lnTo>
                    <a:pt x="1023" y="879"/>
                  </a:lnTo>
                  <a:lnTo>
                    <a:pt x="980" y="821"/>
                  </a:lnTo>
                  <a:lnTo>
                    <a:pt x="879" y="893"/>
                  </a:lnTo>
                  <a:lnTo>
                    <a:pt x="792" y="936"/>
                  </a:lnTo>
                  <a:lnTo>
                    <a:pt x="706" y="951"/>
                  </a:lnTo>
                  <a:lnTo>
                    <a:pt x="605" y="965"/>
                  </a:lnTo>
                  <a:lnTo>
                    <a:pt x="432" y="936"/>
                  </a:lnTo>
                  <a:lnTo>
                    <a:pt x="360" y="922"/>
                  </a:lnTo>
                  <a:lnTo>
                    <a:pt x="302" y="893"/>
                  </a:lnTo>
                  <a:lnTo>
                    <a:pt x="173" y="763"/>
                  </a:lnTo>
                  <a:lnTo>
                    <a:pt x="101" y="677"/>
                  </a:lnTo>
                  <a:lnTo>
                    <a:pt x="43" y="562"/>
                  </a:lnTo>
                  <a:lnTo>
                    <a:pt x="0" y="432"/>
                  </a:lnTo>
                  <a:lnTo>
                    <a:pt x="0" y="302"/>
                  </a:lnTo>
                  <a:lnTo>
                    <a:pt x="29" y="158"/>
                  </a:lnTo>
                  <a:lnTo>
                    <a:pt x="130" y="29"/>
                  </a:lnTo>
                  <a:lnTo>
                    <a:pt x="144" y="14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30" y="86"/>
                  </a:lnTo>
                  <a:lnTo>
                    <a:pt x="115" y="216"/>
                  </a:lnTo>
                  <a:lnTo>
                    <a:pt x="144" y="360"/>
                  </a:lnTo>
                  <a:lnTo>
                    <a:pt x="202" y="475"/>
                  </a:lnTo>
                  <a:lnTo>
                    <a:pt x="302" y="591"/>
                  </a:lnTo>
                  <a:lnTo>
                    <a:pt x="432" y="648"/>
                  </a:lnTo>
                  <a:lnTo>
                    <a:pt x="648" y="634"/>
                  </a:lnTo>
                  <a:lnTo>
                    <a:pt x="908" y="547"/>
                  </a:lnTo>
                  <a:lnTo>
                    <a:pt x="936" y="619"/>
                  </a:lnTo>
                  <a:lnTo>
                    <a:pt x="1037" y="720"/>
                  </a:lnTo>
                  <a:lnTo>
                    <a:pt x="1167" y="807"/>
                  </a:lnTo>
                  <a:lnTo>
                    <a:pt x="1325" y="879"/>
                  </a:lnTo>
                  <a:lnTo>
                    <a:pt x="1513" y="893"/>
                  </a:lnTo>
                  <a:lnTo>
                    <a:pt x="1700" y="879"/>
                  </a:lnTo>
                  <a:lnTo>
                    <a:pt x="1873" y="807"/>
                  </a:lnTo>
                  <a:lnTo>
                    <a:pt x="2017" y="663"/>
                  </a:lnTo>
                  <a:lnTo>
                    <a:pt x="2003" y="61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" name="Freeform 15"/>
            <p:cNvSpPr>
              <a:spLocks/>
            </p:cNvSpPr>
            <p:nvPr/>
          </p:nvSpPr>
          <p:spPr bwMode="auto">
            <a:xfrm>
              <a:off x="3975049" y="3127084"/>
              <a:ext cx="2546987" cy="994918"/>
            </a:xfrm>
            <a:custGeom>
              <a:avLst/>
              <a:gdLst>
                <a:gd name="T0" fmla="*/ 2795 w 2881"/>
                <a:gd name="T1" fmla="*/ 749 h 1124"/>
                <a:gd name="T2" fmla="*/ 2521 w 2881"/>
                <a:gd name="T3" fmla="*/ 908 h 1124"/>
                <a:gd name="T4" fmla="*/ 2204 w 2881"/>
                <a:gd name="T5" fmla="*/ 720 h 1124"/>
                <a:gd name="T6" fmla="*/ 1959 w 2881"/>
                <a:gd name="T7" fmla="*/ 418 h 1124"/>
                <a:gd name="T8" fmla="*/ 1901 w 2881"/>
                <a:gd name="T9" fmla="*/ 288 h 1124"/>
                <a:gd name="T10" fmla="*/ 1873 w 2881"/>
                <a:gd name="T11" fmla="*/ 432 h 1124"/>
                <a:gd name="T12" fmla="*/ 1628 w 2881"/>
                <a:gd name="T13" fmla="*/ 605 h 1124"/>
                <a:gd name="T14" fmla="*/ 1296 w 2881"/>
                <a:gd name="T15" fmla="*/ 605 h 1124"/>
                <a:gd name="T16" fmla="*/ 1109 w 2881"/>
                <a:gd name="T17" fmla="*/ 432 h 1124"/>
                <a:gd name="T18" fmla="*/ 1008 w 2881"/>
                <a:gd name="T19" fmla="*/ 187 h 1124"/>
                <a:gd name="T20" fmla="*/ 922 w 2881"/>
                <a:gd name="T21" fmla="*/ 130 h 1124"/>
                <a:gd name="T22" fmla="*/ 907 w 2881"/>
                <a:gd name="T23" fmla="*/ 317 h 1124"/>
                <a:gd name="T24" fmla="*/ 533 w 2881"/>
                <a:gd name="T25" fmla="*/ 418 h 1124"/>
                <a:gd name="T26" fmla="*/ 288 w 2881"/>
                <a:gd name="T27" fmla="*/ 331 h 1124"/>
                <a:gd name="T28" fmla="*/ 144 w 2881"/>
                <a:gd name="T29" fmla="*/ 159 h 1124"/>
                <a:gd name="T30" fmla="*/ 129 w 2881"/>
                <a:gd name="T31" fmla="*/ 0 h 1124"/>
                <a:gd name="T32" fmla="*/ 14 w 2881"/>
                <a:gd name="T33" fmla="*/ 303 h 1124"/>
                <a:gd name="T34" fmla="*/ 0 w 2881"/>
                <a:gd name="T35" fmla="*/ 547 h 1124"/>
                <a:gd name="T36" fmla="*/ 86 w 2881"/>
                <a:gd name="T37" fmla="*/ 764 h 1124"/>
                <a:gd name="T38" fmla="*/ 244 w 2881"/>
                <a:gd name="T39" fmla="*/ 908 h 1124"/>
                <a:gd name="T40" fmla="*/ 331 w 2881"/>
                <a:gd name="T41" fmla="*/ 821 h 1124"/>
                <a:gd name="T42" fmla="*/ 461 w 2881"/>
                <a:gd name="T43" fmla="*/ 706 h 1124"/>
                <a:gd name="T44" fmla="*/ 749 w 2881"/>
                <a:gd name="T45" fmla="*/ 605 h 1124"/>
                <a:gd name="T46" fmla="*/ 864 w 2881"/>
                <a:gd name="T47" fmla="*/ 533 h 1124"/>
                <a:gd name="T48" fmla="*/ 922 w 2881"/>
                <a:gd name="T49" fmla="*/ 389 h 1124"/>
                <a:gd name="T50" fmla="*/ 950 w 2881"/>
                <a:gd name="T51" fmla="*/ 461 h 1124"/>
                <a:gd name="T52" fmla="*/ 979 w 2881"/>
                <a:gd name="T53" fmla="*/ 620 h 1124"/>
                <a:gd name="T54" fmla="*/ 1037 w 2881"/>
                <a:gd name="T55" fmla="*/ 663 h 1124"/>
                <a:gd name="T56" fmla="*/ 1138 w 2881"/>
                <a:gd name="T57" fmla="*/ 720 h 1124"/>
                <a:gd name="T58" fmla="*/ 1296 w 2881"/>
                <a:gd name="T59" fmla="*/ 850 h 1124"/>
                <a:gd name="T60" fmla="*/ 1455 w 2881"/>
                <a:gd name="T61" fmla="*/ 764 h 1124"/>
                <a:gd name="T62" fmla="*/ 1757 w 2881"/>
                <a:gd name="T63" fmla="*/ 735 h 1124"/>
                <a:gd name="T64" fmla="*/ 1815 w 2881"/>
                <a:gd name="T65" fmla="*/ 648 h 1124"/>
                <a:gd name="T66" fmla="*/ 1858 w 2881"/>
                <a:gd name="T67" fmla="*/ 591 h 1124"/>
                <a:gd name="T68" fmla="*/ 1930 w 2881"/>
                <a:gd name="T69" fmla="*/ 792 h 1124"/>
                <a:gd name="T70" fmla="*/ 2045 w 2881"/>
                <a:gd name="T71" fmla="*/ 879 h 1124"/>
                <a:gd name="T72" fmla="*/ 2175 w 2881"/>
                <a:gd name="T73" fmla="*/ 980 h 1124"/>
                <a:gd name="T74" fmla="*/ 2262 w 2881"/>
                <a:gd name="T75" fmla="*/ 1080 h 1124"/>
                <a:gd name="T76" fmla="*/ 2420 w 2881"/>
                <a:gd name="T77" fmla="*/ 1066 h 1124"/>
                <a:gd name="T78" fmla="*/ 2636 w 2881"/>
                <a:gd name="T79" fmla="*/ 1037 h 1124"/>
                <a:gd name="T80" fmla="*/ 2694 w 2881"/>
                <a:gd name="T81" fmla="*/ 1052 h 1124"/>
                <a:gd name="T82" fmla="*/ 2852 w 2881"/>
                <a:gd name="T83" fmla="*/ 764 h 1124"/>
                <a:gd name="T84" fmla="*/ 2867 w 2881"/>
                <a:gd name="T85" fmla="*/ 475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81" h="1124">
                  <a:moveTo>
                    <a:pt x="2867" y="475"/>
                  </a:moveTo>
                  <a:lnTo>
                    <a:pt x="2795" y="749"/>
                  </a:lnTo>
                  <a:lnTo>
                    <a:pt x="2665" y="879"/>
                  </a:lnTo>
                  <a:lnTo>
                    <a:pt x="2521" y="908"/>
                  </a:lnTo>
                  <a:lnTo>
                    <a:pt x="2362" y="836"/>
                  </a:lnTo>
                  <a:lnTo>
                    <a:pt x="2204" y="720"/>
                  </a:lnTo>
                  <a:lnTo>
                    <a:pt x="2060" y="576"/>
                  </a:lnTo>
                  <a:lnTo>
                    <a:pt x="1959" y="418"/>
                  </a:lnTo>
                  <a:lnTo>
                    <a:pt x="1916" y="274"/>
                  </a:lnTo>
                  <a:lnTo>
                    <a:pt x="1901" y="288"/>
                  </a:lnTo>
                  <a:lnTo>
                    <a:pt x="1887" y="346"/>
                  </a:lnTo>
                  <a:lnTo>
                    <a:pt x="1873" y="432"/>
                  </a:lnTo>
                  <a:lnTo>
                    <a:pt x="1858" y="533"/>
                  </a:lnTo>
                  <a:lnTo>
                    <a:pt x="1628" y="605"/>
                  </a:lnTo>
                  <a:lnTo>
                    <a:pt x="1440" y="634"/>
                  </a:lnTo>
                  <a:lnTo>
                    <a:pt x="1296" y="605"/>
                  </a:lnTo>
                  <a:lnTo>
                    <a:pt x="1195" y="533"/>
                  </a:lnTo>
                  <a:lnTo>
                    <a:pt x="1109" y="432"/>
                  </a:lnTo>
                  <a:lnTo>
                    <a:pt x="1051" y="317"/>
                  </a:lnTo>
                  <a:lnTo>
                    <a:pt x="1008" y="187"/>
                  </a:lnTo>
                  <a:lnTo>
                    <a:pt x="965" y="43"/>
                  </a:lnTo>
                  <a:lnTo>
                    <a:pt x="922" y="130"/>
                  </a:lnTo>
                  <a:lnTo>
                    <a:pt x="907" y="216"/>
                  </a:lnTo>
                  <a:lnTo>
                    <a:pt x="907" y="317"/>
                  </a:lnTo>
                  <a:lnTo>
                    <a:pt x="706" y="389"/>
                  </a:lnTo>
                  <a:lnTo>
                    <a:pt x="533" y="418"/>
                  </a:lnTo>
                  <a:lnTo>
                    <a:pt x="403" y="389"/>
                  </a:lnTo>
                  <a:lnTo>
                    <a:pt x="288" y="331"/>
                  </a:lnTo>
                  <a:lnTo>
                    <a:pt x="201" y="259"/>
                  </a:lnTo>
                  <a:lnTo>
                    <a:pt x="144" y="159"/>
                  </a:lnTo>
                  <a:lnTo>
                    <a:pt x="115" y="87"/>
                  </a:lnTo>
                  <a:lnTo>
                    <a:pt x="129" y="0"/>
                  </a:lnTo>
                  <a:lnTo>
                    <a:pt x="57" y="159"/>
                  </a:lnTo>
                  <a:lnTo>
                    <a:pt x="14" y="303"/>
                  </a:lnTo>
                  <a:lnTo>
                    <a:pt x="0" y="432"/>
                  </a:lnTo>
                  <a:lnTo>
                    <a:pt x="0" y="547"/>
                  </a:lnTo>
                  <a:lnTo>
                    <a:pt x="28" y="663"/>
                  </a:lnTo>
                  <a:lnTo>
                    <a:pt x="86" y="764"/>
                  </a:lnTo>
                  <a:lnTo>
                    <a:pt x="144" y="850"/>
                  </a:lnTo>
                  <a:lnTo>
                    <a:pt x="244" y="908"/>
                  </a:lnTo>
                  <a:lnTo>
                    <a:pt x="288" y="879"/>
                  </a:lnTo>
                  <a:lnTo>
                    <a:pt x="331" y="821"/>
                  </a:lnTo>
                  <a:lnTo>
                    <a:pt x="389" y="764"/>
                  </a:lnTo>
                  <a:lnTo>
                    <a:pt x="461" y="706"/>
                  </a:lnTo>
                  <a:lnTo>
                    <a:pt x="633" y="620"/>
                  </a:lnTo>
                  <a:lnTo>
                    <a:pt x="749" y="605"/>
                  </a:lnTo>
                  <a:lnTo>
                    <a:pt x="850" y="605"/>
                  </a:lnTo>
                  <a:lnTo>
                    <a:pt x="864" y="533"/>
                  </a:lnTo>
                  <a:lnTo>
                    <a:pt x="893" y="447"/>
                  </a:lnTo>
                  <a:lnTo>
                    <a:pt x="922" y="389"/>
                  </a:lnTo>
                  <a:lnTo>
                    <a:pt x="922" y="360"/>
                  </a:lnTo>
                  <a:lnTo>
                    <a:pt x="950" y="461"/>
                  </a:lnTo>
                  <a:lnTo>
                    <a:pt x="965" y="547"/>
                  </a:lnTo>
                  <a:lnTo>
                    <a:pt x="979" y="620"/>
                  </a:lnTo>
                  <a:lnTo>
                    <a:pt x="994" y="648"/>
                  </a:lnTo>
                  <a:lnTo>
                    <a:pt x="1037" y="663"/>
                  </a:lnTo>
                  <a:lnTo>
                    <a:pt x="1080" y="692"/>
                  </a:lnTo>
                  <a:lnTo>
                    <a:pt x="1138" y="720"/>
                  </a:lnTo>
                  <a:lnTo>
                    <a:pt x="1224" y="778"/>
                  </a:lnTo>
                  <a:lnTo>
                    <a:pt x="1296" y="850"/>
                  </a:lnTo>
                  <a:lnTo>
                    <a:pt x="1412" y="792"/>
                  </a:lnTo>
                  <a:lnTo>
                    <a:pt x="1455" y="764"/>
                  </a:lnTo>
                  <a:lnTo>
                    <a:pt x="1570" y="735"/>
                  </a:lnTo>
                  <a:lnTo>
                    <a:pt x="1757" y="735"/>
                  </a:lnTo>
                  <a:lnTo>
                    <a:pt x="1786" y="706"/>
                  </a:lnTo>
                  <a:lnTo>
                    <a:pt x="1815" y="648"/>
                  </a:lnTo>
                  <a:lnTo>
                    <a:pt x="1858" y="605"/>
                  </a:lnTo>
                  <a:lnTo>
                    <a:pt x="1858" y="591"/>
                  </a:lnTo>
                  <a:lnTo>
                    <a:pt x="1887" y="764"/>
                  </a:lnTo>
                  <a:lnTo>
                    <a:pt x="1930" y="792"/>
                  </a:lnTo>
                  <a:lnTo>
                    <a:pt x="1988" y="821"/>
                  </a:lnTo>
                  <a:lnTo>
                    <a:pt x="2045" y="879"/>
                  </a:lnTo>
                  <a:lnTo>
                    <a:pt x="2117" y="922"/>
                  </a:lnTo>
                  <a:lnTo>
                    <a:pt x="2175" y="980"/>
                  </a:lnTo>
                  <a:lnTo>
                    <a:pt x="2218" y="1037"/>
                  </a:lnTo>
                  <a:lnTo>
                    <a:pt x="2262" y="1080"/>
                  </a:lnTo>
                  <a:lnTo>
                    <a:pt x="2276" y="1124"/>
                  </a:lnTo>
                  <a:lnTo>
                    <a:pt x="2420" y="1066"/>
                  </a:lnTo>
                  <a:lnTo>
                    <a:pt x="2535" y="1037"/>
                  </a:lnTo>
                  <a:lnTo>
                    <a:pt x="2636" y="1037"/>
                  </a:lnTo>
                  <a:lnTo>
                    <a:pt x="2665" y="1052"/>
                  </a:lnTo>
                  <a:lnTo>
                    <a:pt x="2694" y="1052"/>
                  </a:lnTo>
                  <a:lnTo>
                    <a:pt x="2795" y="936"/>
                  </a:lnTo>
                  <a:lnTo>
                    <a:pt x="2852" y="764"/>
                  </a:lnTo>
                  <a:lnTo>
                    <a:pt x="2881" y="605"/>
                  </a:lnTo>
                  <a:lnTo>
                    <a:pt x="2867" y="475"/>
                  </a:lnTo>
                  <a:close/>
                </a:path>
              </a:pathLst>
            </a:custGeom>
            <a:solidFill>
              <a:srgbClr val="AF1E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" name="Freeform 16"/>
            <p:cNvSpPr>
              <a:spLocks/>
            </p:cNvSpPr>
            <p:nvPr/>
          </p:nvSpPr>
          <p:spPr bwMode="auto">
            <a:xfrm>
              <a:off x="5986108" y="4108735"/>
              <a:ext cx="626134" cy="891445"/>
            </a:xfrm>
            <a:custGeom>
              <a:avLst/>
              <a:gdLst>
                <a:gd name="T0" fmla="*/ 706 w 706"/>
                <a:gd name="T1" fmla="*/ 879 h 1009"/>
                <a:gd name="T2" fmla="*/ 663 w 706"/>
                <a:gd name="T3" fmla="*/ 908 h 1009"/>
                <a:gd name="T4" fmla="*/ 619 w 706"/>
                <a:gd name="T5" fmla="*/ 951 h 1009"/>
                <a:gd name="T6" fmla="*/ 562 w 706"/>
                <a:gd name="T7" fmla="*/ 965 h 1009"/>
                <a:gd name="T8" fmla="*/ 533 w 706"/>
                <a:gd name="T9" fmla="*/ 980 h 1009"/>
                <a:gd name="T10" fmla="*/ 490 w 706"/>
                <a:gd name="T11" fmla="*/ 1009 h 1009"/>
                <a:gd name="T12" fmla="*/ 375 w 706"/>
                <a:gd name="T13" fmla="*/ 1009 h 1009"/>
                <a:gd name="T14" fmla="*/ 346 w 706"/>
                <a:gd name="T15" fmla="*/ 965 h 1009"/>
                <a:gd name="T16" fmla="*/ 303 w 706"/>
                <a:gd name="T17" fmla="*/ 908 h 1009"/>
                <a:gd name="T18" fmla="*/ 202 w 706"/>
                <a:gd name="T19" fmla="*/ 807 h 1009"/>
                <a:gd name="T20" fmla="*/ 158 w 706"/>
                <a:gd name="T21" fmla="*/ 749 h 1009"/>
                <a:gd name="T22" fmla="*/ 101 w 706"/>
                <a:gd name="T23" fmla="*/ 692 h 1009"/>
                <a:gd name="T24" fmla="*/ 43 w 706"/>
                <a:gd name="T25" fmla="*/ 648 h 1009"/>
                <a:gd name="T26" fmla="*/ 0 w 706"/>
                <a:gd name="T27" fmla="*/ 620 h 1009"/>
                <a:gd name="T28" fmla="*/ 43 w 706"/>
                <a:gd name="T29" fmla="*/ 519 h 1009"/>
                <a:gd name="T30" fmla="*/ 72 w 706"/>
                <a:gd name="T31" fmla="*/ 360 h 1009"/>
                <a:gd name="T32" fmla="*/ 72 w 706"/>
                <a:gd name="T33" fmla="*/ 202 h 1009"/>
                <a:gd name="T34" fmla="*/ 58 w 706"/>
                <a:gd name="T35" fmla="*/ 101 h 1009"/>
                <a:gd name="T36" fmla="*/ 115 w 706"/>
                <a:gd name="T37" fmla="*/ 58 h 1009"/>
                <a:gd name="T38" fmla="*/ 173 w 706"/>
                <a:gd name="T39" fmla="*/ 43 h 1009"/>
                <a:gd name="T40" fmla="*/ 230 w 706"/>
                <a:gd name="T41" fmla="*/ 15 h 1009"/>
                <a:gd name="T42" fmla="*/ 288 w 706"/>
                <a:gd name="T43" fmla="*/ 0 h 1009"/>
                <a:gd name="T44" fmla="*/ 216 w 706"/>
                <a:gd name="T45" fmla="*/ 87 h 1009"/>
                <a:gd name="T46" fmla="*/ 187 w 706"/>
                <a:gd name="T47" fmla="*/ 216 h 1009"/>
                <a:gd name="T48" fmla="*/ 187 w 706"/>
                <a:gd name="T49" fmla="*/ 360 h 1009"/>
                <a:gd name="T50" fmla="*/ 202 w 706"/>
                <a:gd name="T51" fmla="*/ 533 h 1009"/>
                <a:gd name="T52" fmla="*/ 259 w 706"/>
                <a:gd name="T53" fmla="*/ 677 h 1009"/>
                <a:gd name="T54" fmla="*/ 375 w 706"/>
                <a:gd name="T55" fmla="*/ 807 h 1009"/>
                <a:gd name="T56" fmla="*/ 504 w 706"/>
                <a:gd name="T57" fmla="*/ 879 h 1009"/>
                <a:gd name="T58" fmla="*/ 706 w 706"/>
                <a:gd name="T59" fmla="*/ 879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06" h="1009">
                  <a:moveTo>
                    <a:pt x="706" y="879"/>
                  </a:moveTo>
                  <a:lnTo>
                    <a:pt x="663" y="908"/>
                  </a:lnTo>
                  <a:lnTo>
                    <a:pt x="619" y="951"/>
                  </a:lnTo>
                  <a:lnTo>
                    <a:pt x="562" y="965"/>
                  </a:lnTo>
                  <a:lnTo>
                    <a:pt x="533" y="980"/>
                  </a:lnTo>
                  <a:lnTo>
                    <a:pt x="490" y="1009"/>
                  </a:lnTo>
                  <a:lnTo>
                    <a:pt x="375" y="1009"/>
                  </a:lnTo>
                  <a:lnTo>
                    <a:pt x="346" y="965"/>
                  </a:lnTo>
                  <a:lnTo>
                    <a:pt x="303" y="908"/>
                  </a:lnTo>
                  <a:lnTo>
                    <a:pt x="202" y="807"/>
                  </a:lnTo>
                  <a:lnTo>
                    <a:pt x="158" y="749"/>
                  </a:lnTo>
                  <a:lnTo>
                    <a:pt x="101" y="692"/>
                  </a:lnTo>
                  <a:lnTo>
                    <a:pt x="43" y="648"/>
                  </a:lnTo>
                  <a:lnTo>
                    <a:pt x="0" y="620"/>
                  </a:lnTo>
                  <a:lnTo>
                    <a:pt x="43" y="519"/>
                  </a:lnTo>
                  <a:lnTo>
                    <a:pt x="72" y="360"/>
                  </a:lnTo>
                  <a:lnTo>
                    <a:pt x="72" y="202"/>
                  </a:lnTo>
                  <a:lnTo>
                    <a:pt x="58" y="101"/>
                  </a:lnTo>
                  <a:lnTo>
                    <a:pt x="115" y="58"/>
                  </a:lnTo>
                  <a:lnTo>
                    <a:pt x="173" y="43"/>
                  </a:lnTo>
                  <a:lnTo>
                    <a:pt x="230" y="15"/>
                  </a:lnTo>
                  <a:lnTo>
                    <a:pt x="288" y="0"/>
                  </a:lnTo>
                  <a:lnTo>
                    <a:pt x="216" y="87"/>
                  </a:lnTo>
                  <a:lnTo>
                    <a:pt x="187" y="216"/>
                  </a:lnTo>
                  <a:lnTo>
                    <a:pt x="187" y="360"/>
                  </a:lnTo>
                  <a:lnTo>
                    <a:pt x="202" y="533"/>
                  </a:lnTo>
                  <a:lnTo>
                    <a:pt x="259" y="677"/>
                  </a:lnTo>
                  <a:lnTo>
                    <a:pt x="375" y="807"/>
                  </a:lnTo>
                  <a:lnTo>
                    <a:pt x="504" y="879"/>
                  </a:lnTo>
                  <a:lnTo>
                    <a:pt x="706" y="879"/>
                  </a:lnTo>
                  <a:close/>
                </a:path>
              </a:pathLst>
            </a:custGeom>
            <a:solidFill>
              <a:srgbClr val="AF1E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" name="Freeform 17"/>
            <p:cNvSpPr>
              <a:spLocks/>
            </p:cNvSpPr>
            <p:nvPr/>
          </p:nvSpPr>
          <p:spPr bwMode="auto">
            <a:xfrm>
              <a:off x="3489531" y="2349721"/>
              <a:ext cx="2791073" cy="817158"/>
            </a:xfrm>
            <a:custGeom>
              <a:avLst/>
              <a:gdLst>
                <a:gd name="T0" fmla="*/ 2320 w 3155"/>
                <a:gd name="T1" fmla="*/ 332 h 922"/>
                <a:gd name="T2" fmla="*/ 2464 w 3155"/>
                <a:gd name="T3" fmla="*/ 533 h 922"/>
                <a:gd name="T4" fmla="*/ 2680 w 3155"/>
                <a:gd name="T5" fmla="*/ 706 h 922"/>
                <a:gd name="T6" fmla="*/ 2968 w 3155"/>
                <a:gd name="T7" fmla="*/ 735 h 922"/>
                <a:gd name="T8" fmla="*/ 3127 w 3155"/>
                <a:gd name="T9" fmla="*/ 764 h 922"/>
                <a:gd name="T10" fmla="*/ 3054 w 3155"/>
                <a:gd name="T11" fmla="*/ 879 h 922"/>
                <a:gd name="T12" fmla="*/ 2939 w 3155"/>
                <a:gd name="T13" fmla="*/ 850 h 922"/>
                <a:gd name="T14" fmla="*/ 2637 w 3155"/>
                <a:gd name="T15" fmla="*/ 865 h 922"/>
                <a:gd name="T16" fmla="*/ 2521 w 3155"/>
                <a:gd name="T17" fmla="*/ 922 h 922"/>
                <a:gd name="T18" fmla="*/ 2464 w 3155"/>
                <a:gd name="T19" fmla="*/ 735 h 922"/>
                <a:gd name="T20" fmla="*/ 2392 w 3155"/>
                <a:gd name="T21" fmla="*/ 620 h 922"/>
                <a:gd name="T22" fmla="*/ 2291 w 3155"/>
                <a:gd name="T23" fmla="*/ 533 h 922"/>
                <a:gd name="T24" fmla="*/ 2248 w 3155"/>
                <a:gd name="T25" fmla="*/ 418 h 922"/>
                <a:gd name="T26" fmla="*/ 2204 w 3155"/>
                <a:gd name="T27" fmla="*/ 346 h 922"/>
                <a:gd name="T28" fmla="*/ 2032 w 3155"/>
                <a:gd name="T29" fmla="*/ 447 h 922"/>
                <a:gd name="T30" fmla="*/ 1873 w 3155"/>
                <a:gd name="T31" fmla="*/ 505 h 922"/>
                <a:gd name="T32" fmla="*/ 1715 w 3155"/>
                <a:gd name="T33" fmla="*/ 519 h 922"/>
                <a:gd name="T34" fmla="*/ 1571 w 3155"/>
                <a:gd name="T35" fmla="*/ 519 h 922"/>
                <a:gd name="T36" fmla="*/ 1470 w 3155"/>
                <a:gd name="T37" fmla="*/ 505 h 922"/>
                <a:gd name="T38" fmla="*/ 1398 w 3155"/>
                <a:gd name="T39" fmla="*/ 447 h 922"/>
                <a:gd name="T40" fmla="*/ 1340 w 3155"/>
                <a:gd name="T41" fmla="*/ 404 h 922"/>
                <a:gd name="T42" fmla="*/ 1124 w 3155"/>
                <a:gd name="T43" fmla="*/ 505 h 922"/>
                <a:gd name="T44" fmla="*/ 1052 w 3155"/>
                <a:gd name="T45" fmla="*/ 519 h 922"/>
                <a:gd name="T46" fmla="*/ 965 w 3155"/>
                <a:gd name="T47" fmla="*/ 533 h 922"/>
                <a:gd name="T48" fmla="*/ 879 w 3155"/>
                <a:gd name="T49" fmla="*/ 505 h 922"/>
                <a:gd name="T50" fmla="*/ 692 w 3155"/>
                <a:gd name="T51" fmla="*/ 404 h 922"/>
                <a:gd name="T52" fmla="*/ 447 w 3155"/>
                <a:gd name="T53" fmla="*/ 346 h 922"/>
                <a:gd name="T54" fmla="*/ 159 w 3155"/>
                <a:gd name="T55" fmla="*/ 389 h 922"/>
                <a:gd name="T56" fmla="*/ 14 w 3155"/>
                <a:gd name="T57" fmla="*/ 361 h 922"/>
                <a:gd name="T58" fmla="*/ 144 w 3155"/>
                <a:gd name="T59" fmla="*/ 116 h 922"/>
                <a:gd name="T60" fmla="*/ 231 w 3155"/>
                <a:gd name="T61" fmla="*/ 101 h 922"/>
                <a:gd name="T62" fmla="*/ 389 w 3155"/>
                <a:gd name="T63" fmla="*/ 245 h 922"/>
                <a:gd name="T64" fmla="*/ 692 w 3155"/>
                <a:gd name="T65" fmla="*/ 332 h 922"/>
                <a:gd name="T66" fmla="*/ 1037 w 3155"/>
                <a:gd name="T67" fmla="*/ 289 h 922"/>
                <a:gd name="T68" fmla="*/ 1225 w 3155"/>
                <a:gd name="T69" fmla="*/ 245 h 922"/>
                <a:gd name="T70" fmla="*/ 1268 w 3155"/>
                <a:gd name="T71" fmla="*/ 303 h 922"/>
                <a:gd name="T72" fmla="*/ 1383 w 3155"/>
                <a:gd name="T73" fmla="*/ 346 h 922"/>
                <a:gd name="T74" fmla="*/ 1614 w 3155"/>
                <a:gd name="T75" fmla="*/ 389 h 922"/>
                <a:gd name="T76" fmla="*/ 2032 w 3155"/>
                <a:gd name="T77" fmla="*/ 346 h 922"/>
                <a:gd name="T78" fmla="*/ 2291 w 3155"/>
                <a:gd name="T79" fmla="*/ 231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55" h="922">
                  <a:moveTo>
                    <a:pt x="2291" y="231"/>
                  </a:moveTo>
                  <a:lnTo>
                    <a:pt x="2320" y="332"/>
                  </a:lnTo>
                  <a:lnTo>
                    <a:pt x="2377" y="433"/>
                  </a:lnTo>
                  <a:lnTo>
                    <a:pt x="2464" y="533"/>
                  </a:lnTo>
                  <a:lnTo>
                    <a:pt x="2565" y="634"/>
                  </a:lnTo>
                  <a:lnTo>
                    <a:pt x="2680" y="706"/>
                  </a:lnTo>
                  <a:lnTo>
                    <a:pt x="2810" y="735"/>
                  </a:lnTo>
                  <a:lnTo>
                    <a:pt x="2968" y="735"/>
                  </a:lnTo>
                  <a:lnTo>
                    <a:pt x="3155" y="649"/>
                  </a:lnTo>
                  <a:lnTo>
                    <a:pt x="3127" y="764"/>
                  </a:lnTo>
                  <a:lnTo>
                    <a:pt x="3098" y="822"/>
                  </a:lnTo>
                  <a:lnTo>
                    <a:pt x="3054" y="879"/>
                  </a:lnTo>
                  <a:lnTo>
                    <a:pt x="3011" y="865"/>
                  </a:lnTo>
                  <a:lnTo>
                    <a:pt x="2939" y="850"/>
                  </a:lnTo>
                  <a:lnTo>
                    <a:pt x="2709" y="850"/>
                  </a:lnTo>
                  <a:lnTo>
                    <a:pt x="2637" y="865"/>
                  </a:lnTo>
                  <a:lnTo>
                    <a:pt x="2579" y="879"/>
                  </a:lnTo>
                  <a:lnTo>
                    <a:pt x="2521" y="922"/>
                  </a:lnTo>
                  <a:lnTo>
                    <a:pt x="2493" y="807"/>
                  </a:lnTo>
                  <a:lnTo>
                    <a:pt x="2464" y="735"/>
                  </a:lnTo>
                  <a:lnTo>
                    <a:pt x="2435" y="677"/>
                  </a:lnTo>
                  <a:lnTo>
                    <a:pt x="2392" y="620"/>
                  </a:lnTo>
                  <a:lnTo>
                    <a:pt x="2349" y="577"/>
                  </a:lnTo>
                  <a:lnTo>
                    <a:pt x="2291" y="533"/>
                  </a:lnTo>
                  <a:lnTo>
                    <a:pt x="2233" y="505"/>
                  </a:lnTo>
                  <a:lnTo>
                    <a:pt x="2248" y="418"/>
                  </a:lnTo>
                  <a:lnTo>
                    <a:pt x="2248" y="303"/>
                  </a:lnTo>
                  <a:lnTo>
                    <a:pt x="2204" y="346"/>
                  </a:lnTo>
                  <a:lnTo>
                    <a:pt x="2147" y="389"/>
                  </a:lnTo>
                  <a:lnTo>
                    <a:pt x="2032" y="447"/>
                  </a:lnTo>
                  <a:lnTo>
                    <a:pt x="1960" y="476"/>
                  </a:lnTo>
                  <a:lnTo>
                    <a:pt x="1873" y="505"/>
                  </a:lnTo>
                  <a:lnTo>
                    <a:pt x="1801" y="519"/>
                  </a:lnTo>
                  <a:lnTo>
                    <a:pt x="1715" y="519"/>
                  </a:lnTo>
                  <a:lnTo>
                    <a:pt x="1643" y="533"/>
                  </a:lnTo>
                  <a:lnTo>
                    <a:pt x="1571" y="519"/>
                  </a:lnTo>
                  <a:lnTo>
                    <a:pt x="1513" y="519"/>
                  </a:lnTo>
                  <a:lnTo>
                    <a:pt x="1470" y="505"/>
                  </a:lnTo>
                  <a:lnTo>
                    <a:pt x="1426" y="476"/>
                  </a:lnTo>
                  <a:lnTo>
                    <a:pt x="1398" y="447"/>
                  </a:lnTo>
                  <a:lnTo>
                    <a:pt x="1354" y="418"/>
                  </a:lnTo>
                  <a:lnTo>
                    <a:pt x="1340" y="404"/>
                  </a:lnTo>
                  <a:lnTo>
                    <a:pt x="1239" y="505"/>
                  </a:lnTo>
                  <a:lnTo>
                    <a:pt x="1124" y="505"/>
                  </a:lnTo>
                  <a:lnTo>
                    <a:pt x="1081" y="519"/>
                  </a:lnTo>
                  <a:lnTo>
                    <a:pt x="1052" y="519"/>
                  </a:lnTo>
                  <a:lnTo>
                    <a:pt x="1009" y="533"/>
                  </a:lnTo>
                  <a:lnTo>
                    <a:pt x="965" y="533"/>
                  </a:lnTo>
                  <a:lnTo>
                    <a:pt x="922" y="562"/>
                  </a:lnTo>
                  <a:lnTo>
                    <a:pt x="879" y="505"/>
                  </a:lnTo>
                  <a:lnTo>
                    <a:pt x="792" y="461"/>
                  </a:lnTo>
                  <a:lnTo>
                    <a:pt x="692" y="404"/>
                  </a:lnTo>
                  <a:lnTo>
                    <a:pt x="576" y="361"/>
                  </a:lnTo>
                  <a:lnTo>
                    <a:pt x="447" y="346"/>
                  </a:lnTo>
                  <a:lnTo>
                    <a:pt x="303" y="361"/>
                  </a:lnTo>
                  <a:lnTo>
                    <a:pt x="159" y="389"/>
                  </a:lnTo>
                  <a:lnTo>
                    <a:pt x="0" y="461"/>
                  </a:lnTo>
                  <a:lnTo>
                    <a:pt x="14" y="361"/>
                  </a:lnTo>
                  <a:lnTo>
                    <a:pt x="72" y="245"/>
                  </a:lnTo>
                  <a:lnTo>
                    <a:pt x="144" y="116"/>
                  </a:lnTo>
                  <a:lnTo>
                    <a:pt x="231" y="0"/>
                  </a:lnTo>
                  <a:lnTo>
                    <a:pt x="231" y="101"/>
                  </a:lnTo>
                  <a:lnTo>
                    <a:pt x="288" y="173"/>
                  </a:lnTo>
                  <a:lnTo>
                    <a:pt x="389" y="245"/>
                  </a:lnTo>
                  <a:lnTo>
                    <a:pt x="533" y="303"/>
                  </a:lnTo>
                  <a:lnTo>
                    <a:pt x="692" y="332"/>
                  </a:lnTo>
                  <a:lnTo>
                    <a:pt x="865" y="332"/>
                  </a:lnTo>
                  <a:lnTo>
                    <a:pt x="1037" y="289"/>
                  </a:lnTo>
                  <a:lnTo>
                    <a:pt x="1196" y="217"/>
                  </a:lnTo>
                  <a:lnTo>
                    <a:pt x="1225" y="245"/>
                  </a:lnTo>
                  <a:lnTo>
                    <a:pt x="1239" y="274"/>
                  </a:lnTo>
                  <a:lnTo>
                    <a:pt x="1268" y="303"/>
                  </a:lnTo>
                  <a:lnTo>
                    <a:pt x="1282" y="303"/>
                  </a:lnTo>
                  <a:lnTo>
                    <a:pt x="1383" y="346"/>
                  </a:lnTo>
                  <a:lnTo>
                    <a:pt x="1498" y="361"/>
                  </a:lnTo>
                  <a:lnTo>
                    <a:pt x="1614" y="389"/>
                  </a:lnTo>
                  <a:lnTo>
                    <a:pt x="1887" y="389"/>
                  </a:lnTo>
                  <a:lnTo>
                    <a:pt x="2032" y="346"/>
                  </a:lnTo>
                  <a:lnTo>
                    <a:pt x="2161" y="303"/>
                  </a:lnTo>
                  <a:lnTo>
                    <a:pt x="2291" y="231"/>
                  </a:lnTo>
                  <a:close/>
                </a:path>
              </a:pathLst>
            </a:cu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" name="Freeform 18"/>
            <p:cNvSpPr>
              <a:spLocks/>
            </p:cNvSpPr>
            <p:nvPr/>
          </p:nvSpPr>
          <p:spPr bwMode="auto">
            <a:xfrm>
              <a:off x="3298507" y="3063409"/>
              <a:ext cx="623482" cy="753484"/>
            </a:xfrm>
            <a:custGeom>
              <a:avLst/>
              <a:gdLst>
                <a:gd name="T0" fmla="*/ 692 w 706"/>
                <a:gd name="T1" fmla="*/ 346 h 850"/>
                <a:gd name="T2" fmla="*/ 677 w 706"/>
                <a:gd name="T3" fmla="*/ 461 h 850"/>
                <a:gd name="T4" fmla="*/ 677 w 706"/>
                <a:gd name="T5" fmla="*/ 706 h 850"/>
                <a:gd name="T6" fmla="*/ 706 w 706"/>
                <a:gd name="T7" fmla="*/ 807 h 850"/>
                <a:gd name="T8" fmla="*/ 648 w 706"/>
                <a:gd name="T9" fmla="*/ 792 h 850"/>
                <a:gd name="T10" fmla="*/ 605 w 706"/>
                <a:gd name="T11" fmla="*/ 778 h 850"/>
                <a:gd name="T12" fmla="*/ 547 w 706"/>
                <a:gd name="T13" fmla="*/ 778 h 850"/>
                <a:gd name="T14" fmla="*/ 490 w 706"/>
                <a:gd name="T15" fmla="*/ 792 h 850"/>
                <a:gd name="T16" fmla="*/ 432 w 706"/>
                <a:gd name="T17" fmla="*/ 792 h 850"/>
                <a:gd name="T18" fmla="*/ 375 w 706"/>
                <a:gd name="T19" fmla="*/ 807 h 850"/>
                <a:gd name="T20" fmla="*/ 331 w 706"/>
                <a:gd name="T21" fmla="*/ 836 h 850"/>
                <a:gd name="T22" fmla="*/ 288 w 706"/>
                <a:gd name="T23" fmla="*/ 850 h 850"/>
                <a:gd name="T24" fmla="*/ 230 w 706"/>
                <a:gd name="T25" fmla="*/ 807 h 850"/>
                <a:gd name="T26" fmla="*/ 173 w 706"/>
                <a:gd name="T27" fmla="*/ 749 h 850"/>
                <a:gd name="T28" fmla="*/ 115 w 706"/>
                <a:gd name="T29" fmla="*/ 677 h 850"/>
                <a:gd name="T30" fmla="*/ 58 w 706"/>
                <a:gd name="T31" fmla="*/ 562 h 850"/>
                <a:gd name="T32" fmla="*/ 29 w 706"/>
                <a:gd name="T33" fmla="*/ 447 h 850"/>
                <a:gd name="T34" fmla="*/ 0 w 706"/>
                <a:gd name="T35" fmla="*/ 317 h 850"/>
                <a:gd name="T36" fmla="*/ 29 w 706"/>
                <a:gd name="T37" fmla="*/ 159 h 850"/>
                <a:gd name="T38" fmla="*/ 86 w 706"/>
                <a:gd name="T39" fmla="*/ 0 h 850"/>
                <a:gd name="T40" fmla="*/ 86 w 706"/>
                <a:gd name="T41" fmla="*/ 72 h 850"/>
                <a:gd name="T42" fmla="*/ 115 w 706"/>
                <a:gd name="T43" fmla="*/ 159 h 850"/>
                <a:gd name="T44" fmla="*/ 158 w 706"/>
                <a:gd name="T45" fmla="*/ 259 h 850"/>
                <a:gd name="T46" fmla="*/ 230 w 706"/>
                <a:gd name="T47" fmla="*/ 331 h 850"/>
                <a:gd name="T48" fmla="*/ 317 w 706"/>
                <a:gd name="T49" fmla="*/ 403 h 850"/>
                <a:gd name="T50" fmla="*/ 432 w 706"/>
                <a:gd name="T51" fmla="*/ 432 h 850"/>
                <a:gd name="T52" fmla="*/ 547 w 706"/>
                <a:gd name="T53" fmla="*/ 418 h 850"/>
                <a:gd name="T54" fmla="*/ 692 w 706"/>
                <a:gd name="T55" fmla="*/ 34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6" h="850">
                  <a:moveTo>
                    <a:pt x="692" y="346"/>
                  </a:moveTo>
                  <a:lnTo>
                    <a:pt x="677" y="461"/>
                  </a:lnTo>
                  <a:lnTo>
                    <a:pt x="677" y="706"/>
                  </a:lnTo>
                  <a:lnTo>
                    <a:pt x="706" y="807"/>
                  </a:lnTo>
                  <a:lnTo>
                    <a:pt x="648" y="792"/>
                  </a:lnTo>
                  <a:lnTo>
                    <a:pt x="605" y="778"/>
                  </a:lnTo>
                  <a:lnTo>
                    <a:pt x="547" y="778"/>
                  </a:lnTo>
                  <a:lnTo>
                    <a:pt x="490" y="792"/>
                  </a:lnTo>
                  <a:lnTo>
                    <a:pt x="432" y="792"/>
                  </a:lnTo>
                  <a:lnTo>
                    <a:pt x="375" y="807"/>
                  </a:lnTo>
                  <a:lnTo>
                    <a:pt x="331" y="836"/>
                  </a:lnTo>
                  <a:lnTo>
                    <a:pt x="288" y="850"/>
                  </a:lnTo>
                  <a:lnTo>
                    <a:pt x="230" y="807"/>
                  </a:lnTo>
                  <a:lnTo>
                    <a:pt x="173" y="749"/>
                  </a:lnTo>
                  <a:lnTo>
                    <a:pt x="115" y="677"/>
                  </a:lnTo>
                  <a:lnTo>
                    <a:pt x="58" y="562"/>
                  </a:lnTo>
                  <a:lnTo>
                    <a:pt x="29" y="447"/>
                  </a:lnTo>
                  <a:lnTo>
                    <a:pt x="0" y="317"/>
                  </a:lnTo>
                  <a:lnTo>
                    <a:pt x="29" y="159"/>
                  </a:lnTo>
                  <a:lnTo>
                    <a:pt x="86" y="0"/>
                  </a:lnTo>
                  <a:lnTo>
                    <a:pt x="86" y="72"/>
                  </a:lnTo>
                  <a:lnTo>
                    <a:pt x="115" y="159"/>
                  </a:lnTo>
                  <a:lnTo>
                    <a:pt x="158" y="259"/>
                  </a:lnTo>
                  <a:lnTo>
                    <a:pt x="230" y="331"/>
                  </a:lnTo>
                  <a:lnTo>
                    <a:pt x="317" y="403"/>
                  </a:lnTo>
                  <a:lnTo>
                    <a:pt x="432" y="432"/>
                  </a:lnTo>
                  <a:lnTo>
                    <a:pt x="547" y="418"/>
                  </a:lnTo>
                  <a:lnTo>
                    <a:pt x="692" y="34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" name="Freeform 19"/>
            <p:cNvSpPr>
              <a:spLocks/>
            </p:cNvSpPr>
            <p:nvPr/>
          </p:nvSpPr>
          <p:spPr bwMode="auto">
            <a:xfrm>
              <a:off x="2558288" y="2821975"/>
              <a:ext cx="421846" cy="599603"/>
            </a:xfrm>
            <a:custGeom>
              <a:avLst/>
              <a:gdLst>
                <a:gd name="T0" fmla="*/ 476 w 476"/>
                <a:gd name="T1" fmla="*/ 361 h 677"/>
                <a:gd name="T2" fmla="*/ 418 w 476"/>
                <a:gd name="T3" fmla="*/ 389 h 677"/>
                <a:gd name="T4" fmla="*/ 361 w 476"/>
                <a:gd name="T5" fmla="*/ 433 h 677"/>
                <a:gd name="T6" fmla="*/ 303 w 476"/>
                <a:gd name="T7" fmla="*/ 461 h 677"/>
                <a:gd name="T8" fmla="*/ 260 w 476"/>
                <a:gd name="T9" fmla="*/ 505 h 677"/>
                <a:gd name="T10" fmla="*/ 202 w 476"/>
                <a:gd name="T11" fmla="*/ 548 h 677"/>
                <a:gd name="T12" fmla="*/ 116 w 476"/>
                <a:gd name="T13" fmla="*/ 634 h 677"/>
                <a:gd name="T14" fmla="*/ 87 w 476"/>
                <a:gd name="T15" fmla="*/ 677 h 677"/>
                <a:gd name="T16" fmla="*/ 44 w 476"/>
                <a:gd name="T17" fmla="*/ 605 h 677"/>
                <a:gd name="T18" fmla="*/ 15 w 476"/>
                <a:gd name="T19" fmla="*/ 519 h 677"/>
                <a:gd name="T20" fmla="*/ 0 w 476"/>
                <a:gd name="T21" fmla="*/ 433 h 677"/>
                <a:gd name="T22" fmla="*/ 15 w 476"/>
                <a:gd name="T23" fmla="*/ 332 h 677"/>
                <a:gd name="T24" fmla="*/ 44 w 476"/>
                <a:gd name="T25" fmla="*/ 231 h 677"/>
                <a:gd name="T26" fmla="*/ 87 w 476"/>
                <a:gd name="T27" fmla="*/ 144 h 677"/>
                <a:gd name="T28" fmla="*/ 144 w 476"/>
                <a:gd name="T29" fmla="*/ 58 h 677"/>
                <a:gd name="T30" fmla="*/ 231 w 476"/>
                <a:gd name="T31" fmla="*/ 0 h 677"/>
                <a:gd name="T32" fmla="*/ 188 w 476"/>
                <a:gd name="T33" fmla="*/ 58 h 677"/>
                <a:gd name="T34" fmla="*/ 173 w 476"/>
                <a:gd name="T35" fmla="*/ 116 h 677"/>
                <a:gd name="T36" fmla="*/ 173 w 476"/>
                <a:gd name="T37" fmla="*/ 173 h 677"/>
                <a:gd name="T38" fmla="*/ 260 w 476"/>
                <a:gd name="T39" fmla="*/ 289 h 677"/>
                <a:gd name="T40" fmla="*/ 317 w 476"/>
                <a:gd name="T41" fmla="*/ 332 h 677"/>
                <a:gd name="T42" fmla="*/ 389 w 476"/>
                <a:gd name="T43" fmla="*/ 361 h 677"/>
                <a:gd name="T44" fmla="*/ 476 w 476"/>
                <a:gd name="T45" fmla="*/ 361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6" h="677">
                  <a:moveTo>
                    <a:pt x="476" y="361"/>
                  </a:moveTo>
                  <a:lnTo>
                    <a:pt x="418" y="389"/>
                  </a:lnTo>
                  <a:lnTo>
                    <a:pt x="361" y="433"/>
                  </a:lnTo>
                  <a:lnTo>
                    <a:pt x="303" y="461"/>
                  </a:lnTo>
                  <a:lnTo>
                    <a:pt x="260" y="505"/>
                  </a:lnTo>
                  <a:lnTo>
                    <a:pt x="202" y="548"/>
                  </a:lnTo>
                  <a:lnTo>
                    <a:pt x="116" y="634"/>
                  </a:lnTo>
                  <a:lnTo>
                    <a:pt x="87" y="677"/>
                  </a:lnTo>
                  <a:lnTo>
                    <a:pt x="44" y="605"/>
                  </a:lnTo>
                  <a:lnTo>
                    <a:pt x="15" y="519"/>
                  </a:lnTo>
                  <a:lnTo>
                    <a:pt x="0" y="433"/>
                  </a:lnTo>
                  <a:lnTo>
                    <a:pt x="15" y="332"/>
                  </a:lnTo>
                  <a:lnTo>
                    <a:pt x="44" y="231"/>
                  </a:lnTo>
                  <a:lnTo>
                    <a:pt x="87" y="144"/>
                  </a:lnTo>
                  <a:lnTo>
                    <a:pt x="144" y="58"/>
                  </a:lnTo>
                  <a:lnTo>
                    <a:pt x="231" y="0"/>
                  </a:lnTo>
                  <a:lnTo>
                    <a:pt x="188" y="58"/>
                  </a:lnTo>
                  <a:lnTo>
                    <a:pt x="173" y="116"/>
                  </a:lnTo>
                  <a:lnTo>
                    <a:pt x="173" y="173"/>
                  </a:lnTo>
                  <a:lnTo>
                    <a:pt x="260" y="289"/>
                  </a:lnTo>
                  <a:lnTo>
                    <a:pt x="317" y="332"/>
                  </a:lnTo>
                  <a:lnTo>
                    <a:pt x="389" y="361"/>
                  </a:lnTo>
                  <a:lnTo>
                    <a:pt x="476" y="36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8" name="Freeform 20"/>
            <p:cNvSpPr>
              <a:spLocks/>
            </p:cNvSpPr>
            <p:nvPr/>
          </p:nvSpPr>
          <p:spPr bwMode="auto">
            <a:xfrm>
              <a:off x="3348915" y="3840770"/>
              <a:ext cx="1491049" cy="1631664"/>
            </a:xfrm>
            <a:custGeom>
              <a:avLst/>
              <a:gdLst>
                <a:gd name="T0" fmla="*/ 1195 w 1685"/>
                <a:gd name="T1" fmla="*/ 1022 h 1843"/>
                <a:gd name="T2" fmla="*/ 1339 w 1685"/>
                <a:gd name="T3" fmla="*/ 1051 h 1843"/>
                <a:gd name="T4" fmla="*/ 1397 w 1685"/>
                <a:gd name="T5" fmla="*/ 1080 h 1843"/>
                <a:gd name="T6" fmla="*/ 1469 w 1685"/>
                <a:gd name="T7" fmla="*/ 1109 h 1843"/>
                <a:gd name="T8" fmla="*/ 1527 w 1685"/>
                <a:gd name="T9" fmla="*/ 1152 h 1843"/>
                <a:gd name="T10" fmla="*/ 1613 w 1685"/>
                <a:gd name="T11" fmla="*/ 1267 h 1843"/>
                <a:gd name="T12" fmla="*/ 1656 w 1685"/>
                <a:gd name="T13" fmla="*/ 1339 h 1843"/>
                <a:gd name="T14" fmla="*/ 1685 w 1685"/>
                <a:gd name="T15" fmla="*/ 1455 h 1843"/>
                <a:gd name="T16" fmla="*/ 1685 w 1685"/>
                <a:gd name="T17" fmla="*/ 1555 h 1843"/>
                <a:gd name="T18" fmla="*/ 1671 w 1685"/>
                <a:gd name="T19" fmla="*/ 1671 h 1843"/>
                <a:gd name="T20" fmla="*/ 1628 w 1685"/>
                <a:gd name="T21" fmla="*/ 1771 h 1843"/>
                <a:gd name="T22" fmla="*/ 1412 w 1685"/>
                <a:gd name="T23" fmla="*/ 1843 h 1843"/>
                <a:gd name="T24" fmla="*/ 1224 w 1685"/>
                <a:gd name="T25" fmla="*/ 1829 h 1843"/>
                <a:gd name="T26" fmla="*/ 1066 w 1685"/>
                <a:gd name="T27" fmla="*/ 1728 h 1843"/>
                <a:gd name="T28" fmla="*/ 965 w 1685"/>
                <a:gd name="T29" fmla="*/ 1599 h 1843"/>
                <a:gd name="T30" fmla="*/ 907 w 1685"/>
                <a:gd name="T31" fmla="*/ 1426 h 1843"/>
                <a:gd name="T32" fmla="*/ 893 w 1685"/>
                <a:gd name="T33" fmla="*/ 1267 h 1843"/>
                <a:gd name="T34" fmla="*/ 936 w 1685"/>
                <a:gd name="T35" fmla="*/ 1138 h 1843"/>
                <a:gd name="T36" fmla="*/ 1037 w 1685"/>
                <a:gd name="T37" fmla="*/ 1051 h 1843"/>
                <a:gd name="T38" fmla="*/ 778 w 1685"/>
                <a:gd name="T39" fmla="*/ 1080 h 1843"/>
                <a:gd name="T40" fmla="*/ 561 w 1685"/>
                <a:gd name="T41" fmla="*/ 1037 h 1843"/>
                <a:gd name="T42" fmla="*/ 374 w 1685"/>
                <a:gd name="T43" fmla="*/ 936 h 1843"/>
                <a:gd name="T44" fmla="*/ 230 w 1685"/>
                <a:gd name="T45" fmla="*/ 806 h 1843"/>
                <a:gd name="T46" fmla="*/ 115 w 1685"/>
                <a:gd name="T47" fmla="*/ 648 h 1843"/>
                <a:gd name="T48" fmla="*/ 43 w 1685"/>
                <a:gd name="T49" fmla="*/ 490 h 1843"/>
                <a:gd name="T50" fmla="*/ 0 w 1685"/>
                <a:gd name="T51" fmla="*/ 345 h 1843"/>
                <a:gd name="T52" fmla="*/ 14 w 1685"/>
                <a:gd name="T53" fmla="*/ 259 h 1843"/>
                <a:gd name="T54" fmla="*/ 43 w 1685"/>
                <a:gd name="T55" fmla="*/ 230 h 1843"/>
                <a:gd name="T56" fmla="*/ 57 w 1685"/>
                <a:gd name="T57" fmla="*/ 187 h 1843"/>
                <a:gd name="T58" fmla="*/ 100 w 1685"/>
                <a:gd name="T59" fmla="*/ 158 h 1843"/>
                <a:gd name="T60" fmla="*/ 158 w 1685"/>
                <a:gd name="T61" fmla="*/ 101 h 1843"/>
                <a:gd name="T62" fmla="*/ 201 w 1685"/>
                <a:gd name="T63" fmla="*/ 72 h 1843"/>
                <a:gd name="T64" fmla="*/ 230 w 1685"/>
                <a:gd name="T65" fmla="*/ 57 h 1843"/>
                <a:gd name="T66" fmla="*/ 360 w 1685"/>
                <a:gd name="T67" fmla="*/ 14 h 1843"/>
                <a:gd name="T68" fmla="*/ 446 w 1685"/>
                <a:gd name="T69" fmla="*/ 0 h 1843"/>
                <a:gd name="T70" fmla="*/ 533 w 1685"/>
                <a:gd name="T71" fmla="*/ 0 h 1843"/>
                <a:gd name="T72" fmla="*/ 706 w 1685"/>
                <a:gd name="T73" fmla="*/ 29 h 1843"/>
                <a:gd name="T74" fmla="*/ 792 w 1685"/>
                <a:gd name="T75" fmla="*/ 72 h 1843"/>
                <a:gd name="T76" fmla="*/ 864 w 1685"/>
                <a:gd name="T77" fmla="*/ 101 h 1843"/>
                <a:gd name="T78" fmla="*/ 936 w 1685"/>
                <a:gd name="T79" fmla="*/ 158 h 1843"/>
                <a:gd name="T80" fmla="*/ 907 w 1685"/>
                <a:gd name="T81" fmla="*/ 259 h 1843"/>
                <a:gd name="T82" fmla="*/ 893 w 1685"/>
                <a:gd name="T83" fmla="*/ 360 h 1843"/>
                <a:gd name="T84" fmla="*/ 893 w 1685"/>
                <a:gd name="T85" fmla="*/ 475 h 1843"/>
                <a:gd name="T86" fmla="*/ 907 w 1685"/>
                <a:gd name="T87" fmla="*/ 576 h 1843"/>
                <a:gd name="T88" fmla="*/ 950 w 1685"/>
                <a:gd name="T89" fmla="*/ 691 h 1843"/>
                <a:gd name="T90" fmla="*/ 1008 w 1685"/>
                <a:gd name="T91" fmla="*/ 792 h 1843"/>
                <a:gd name="T92" fmla="*/ 1095 w 1685"/>
                <a:gd name="T93" fmla="*/ 893 h 1843"/>
                <a:gd name="T94" fmla="*/ 1210 w 1685"/>
                <a:gd name="T95" fmla="*/ 979 h 1843"/>
                <a:gd name="T96" fmla="*/ 1210 w 1685"/>
                <a:gd name="T97" fmla="*/ 1008 h 1843"/>
                <a:gd name="T98" fmla="*/ 1195 w 1685"/>
                <a:gd name="T99" fmla="*/ 1022 h 1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85" h="1843">
                  <a:moveTo>
                    <a:pt x="1195" y="1022"/>
                  </a:moveTo>
                  <a:lnTo>
                    <a:pt x="1339" y="1051"/>
                  </a:lnTo>
                  <a:lnTo>
                    <a:pt x="1397" y="1080"/>
                  </a:lnTo>
                  <a:lnTo>
                    <a:pt x="1469" y="1109"/>
                  </a:lnTo>
                  <a:lnTo>
                    <a:pt x="1527" y="1152"/>
                  </a:lnTo>
                  <a:lnTo>
                    <a:pt x="1613" y="1267"/>
                  </a:lnTo>
                  <a:lnTo>
                    <a:pt x="1656" y="1339"/>
                  </a:lnTo>
                  <a:lnTo>
                    <a:pt x="1685" y="1455"/>
                  </a:lnTo>
                  <a:lnTo>
                    <a:pt x="1685" y="1555"/>
                  </a:lnTo>
                  <a:lnTo>
                    <a:pt x="1671" y="1671"/>
                  </a:lnTo>
                  <a:lnTo>
                    <a:pt x="1628" y="1771"/>
                  </a:lnTo>
                  <a:lnTo>
                    <a:pt x="1412" y="1843"/>
                  </a:lnTo>
                  <a:lnTo>
                    <a:pt x="1224" y="1829"/>
                  </a:lnTo>
                  <a:lnTo>
                    <a:pt x="1066" y="1728"/>
                  </a:lnTo>
                  <a:lnTo>
                    <a:pt x="965" y="1599"/>
                  </a:lnTo>
                  <a:lnTo>
                    <a:pt x="907" y="1426"/>
                  </a:lnTo>
                  <a:lnTo>
                    <a:pt x="893" y="1267"/>
                  </a:lnTo>
                  <a:lnTo>
                    <a:pt x="936" y="1138"/>
                  </a:lnTo>
                  <a:lnTo>
                    <a:pt x="1037" y="1051"/>
                  </a:lnTo>
                  <a:lnTo>
                    <a:pt x="778" y="1080"/>
                  </a:lnTo>
                  <a:lnTo>
                    <a:pt x="561" y="1037"/>
                  </a:lnTo>
                  <a:lnTo>
                    <a:pt x="374" y="936"/>
                  </a:lnTo>
                  <a:lnTo>
                    <a:pt x="230" y="806"/>
                  </a:lnTo>
                  <a:lnTo>
                    <a:pt x="115" y="648"/>
                  </a:lnTo>
                  <a:lnTo>
                    <a:pt x="43" y="490"/>
                  </a:lnTo>
                  <a:lnTo>
                    <a:pt x="0" y="345"/>
                  </a:lnTo>
                  <a:lnTo>
                    <a:pt x="14" y="259"/>
                  </a:lnTo>
                  <a:lnTo>
                    <a:pt x="43" y="230"/>
                  </a:lnTo>
                  <a:lnTo>
                    <a:pt x="57" y="187"/>
                  </a:lnTo>
                  <a:lnTo>
                    <a:pt x="100" y="158"/>
                  </a:lnTo>
                  <a:lnTo>
                    <a:pt x="158" y="101"/>
                  </a:lnTo>
                  <a:lnTo>
                    <a:pt x="201" y="72"/>
                  </a:lnTo>
                  <a:lnTo>
                    <a:pt x="230" y="57"/>
                  </a:lnTo>
                  <a:lnTo>
                    <a:pt x="360" y="14"/>
                  </a:lnTo>
                  <a:lnTo>
                    <a:pt x="446" y="0"/>
                  </a:lnTo>
                  <a:lnTo>
                    <a:pt x="533" y="0"/>
                  </a:lnTo>
                  <a:lnTo>
                    <a:pt x="706" y="29"/>
                  </a:lnTo>
                  <a:lnTo>
                    <a:pt x="792" y="72"/>
                  </a:lnTo>
                  <a:lnTo>
                    <a:pt x="864" y="101"/>
                  </a:lnTo>
                  <a:lnTo>
                    <a:pt x="936" y="158"/>
                  </a:lnTo>
                  <a:lnTo>
                    <a:pt x="907" y="259"/>
                  </a:lnTo>
                  <a:lnTo>
                    <a:pt x="893" y="360"/>
                  </a:lnTo>
                  <a:lnTo>
                    <a:pt x="893" y="475"/>
                  </a:lnTo>
                  <a:lnTo>
                    <a:pt x="907" y="576"/>
                  </a:lnTo>
                  <a:lnTo>
                    <a:pt x="950" y="691"/>
                  </a:lnTo>
                  <a:lnTo>
                    <a:pt x="1008" y="792"/>
                  </a:lnTo>
                  <a:lnTo>
                    <a:pt x="1095" y="893"/>
                  </a:lnTo>
                  <a:lnTo>
                    <a:pt x="1210" y="979"/>
                  </a:lnTo>
                  <a:lnTo>
                    <a:pt x="1210" y="1008"/>
                  </a:lnTo>
                  <a:lnTo>
                    <a:pt x="1195" y="1022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9" name="Freeform 21"/>
            <p:cNvSpPr>
              <a:spLocks/>
            </p:cNvSpPr>
            <p:nvPr/>
          </p:nvSpPr>
          <p:spPr bwMode="auto">
            <a:xfrm>
              <a:off x="2826253" y="4350167"/>
              <a:ext cx="790627" cy="944508"/>
            </a:xfrm>
            <a:custGeom>
              <a:avLst/>
              <a:gdLst>
                <a:gd name="T0" fmla="*/ 778 w 893"/>
                <a:gd name="T1" fmla="*/ 1023 h 1066"/>
                <a:gd name="T2" fmla="*/ 821 w 893"/>
                <a:gd name="T3" fmla="*/ 979 h 1066"/>
                <a:gd name="T4" fmla="*/ 864 w 893"/>
                <a:gd name="T5" fmla="*/ 922 h 1066"/>
                <a:gd name="T6" fmla="*/ 879 w 893"/>
                <a:gd name="T7" fmla="*/ 879 h 1066"/>
                <a:gd name="T8" fmla="*/ 893 w 893"/>
                <a:gd name="T9" fmla="*/ 821 h 1066"/>
                <a:gd name="T10" fmla="*/ 763 w 893"/>
                <a:gd name="T11" fmla="*/ 749 h 1066"/>
                <a:gd name="T12" fmla="*/ 648 w 893"/>
                <a:gd name="T13" fmla="*/ 634 h 1066"/>
                <a:gd name="T14" fmla="*/ 562 w 893"/>
                <a:gd name="T15" fmla="*/ 518 h 1066"/>
                <a:gd name="T16" fmla="*/ 504 w 893"/>
                <a:gd name="T17" fmla="*/ 403 h 1066"/>
                <a:gd name="T18" fmla="*/ 461 w 893"/>
                <a:gd name="T19" fmla="*/ 274 h 1066"/>
                <a:gd name="T20" fmla="*/ 432 w 893"/>
                <a:gd name="T21" fmla="*/ 158 h 1066"/>
                <a:gd name="T22" fmla="*/ 418 w 893"/>
                <a:gd name="T23" fmla="*/ 72 h 1066"/>
                <a:gd name="T24" fmla="*/ 418 w 893"/>
                <a:gd name="T25" fmla="*/ 0 h 1066"/>
                <a:gd name="T26" fmla="*/ 346 w 893"/>
                <a:gd name="T27" fmla="*/ 0 h 1066"/>
                <a:gd name="T28" fmla="*/ 230 w 893"/>
                <a:gd name="T29" fmla="*/ 29 h 1066"/>
                <a:gd name="T30" fmla="*/ 173 w 893"/>
                <a:gd name="T31" fmla="*/ 58 h 1066"/>
                <a:gd name="T32" fmla="*/ 86 w 893"/>
                <a:gd name="T33" fmla="*/ 115 h 1066"/>
                <a:gd name="T34" fmla="*/ 14 w 893"/>
                <a:gd name="T35" fmla="*/ 187 h 1066"/>
                <a:gd name="T36" fmla="*/ 0 w 893"/>
                <a:gd name="T37" fmla="*/ 302 h 1066"/>
                <a:gd name="T38" fmla="*/ 29 w 893"/>
                <a:gd name="T39" fmla="*/ 446 h 1066"/>
                <a:gd name="T40" fmla="*/ 86 w 893"/>
                <a:gd name="T41" fmla="*/ 619 h 1066"/>
                <a:gd name="T42" fmla="*/ 187 w 893"/>
                <a:gd name="T43" fmla="*/ 778 h 1066"/>
                <a:gd name="T44" fmla="*/ 302 w 893"/>
                <a:gd name="T45" fmla="*/ 922 h 1066"/>
                <a:gd name="T46" fmla="*/ 447 w 893"/>
                <a:gd name="T47" fmla="*/ 1023 h 1066"/>
                <a:gd name="T48" fmla="*/ 605 w 893"/>
                <a:gd name="T49" fmla="*/ 1066 h 1066"/>
                <a:gd name="T50" fmla="*/ 778 w 893"/>
                <a:gd name="T51" fmla="*/ 1023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93" h="1066">
                  <a:moveTo>
                    <a:pt x="778" y="1023"/>
                  </a:moveTo>
                  <a:lnTo>
                    <a:pt x="821" y="979"/>
                  </a:lnTo>
                  <a:lnTo>
                    <a:pt x="864" y="922"/>
                  </a:lnTo>
                  <a:lnTo>
                    <a:pt x="879" y="879"/>
                  </a:lnTo>
                  <a:lnTo>
                    <a:pt x="893" y="821"/>
                  </a:lnTo>
                  <a:lnTo>
                    <a:pt x="763" y="749"/>
                  </a:lnTo>
                  <a:lnTo>
                    <a:pt x="648" y="634"/>
                  </a:lnTo>
                  <a:lnTo>
                    <a:pt x="562" y="518"/>
                  </a:lnTo>
                  <a:lnTo>
                    <a:pt x="504" y="403"/>
                  </a:lnTo>
                  <a:lnTo>
                    <a:pt x="461" y="274"/>
                  </a:lnTo>
                  <a:lnTo>
                    <a:pt x="432" y="158"/>
                  </a:lnTo>
                  <a:lnTo>
                    <a:pt x="418" y="72"/>
                  </a:lnTo>
                  <a:lnTo>
                    <a:pt x="418" y="0"/>
                  </a:lnTo>
                  <a:lnTo>
                    <a:pt x="346" y="0"/>
                  </a:lnTo>
                  <a:lnTo>
                    <a:pt x="230" y="29"/>
                  </a:lnTo>
                  <a:lnTo>
                    <a:pt x="173" y="58"/>
                  </a:lnTo>
                  <a:lnTo>
                    <a:pt x="86" y="115"/>
                  </a:lnTo>
                  <a:lnTo>
                    <a:pt x="14" y="187"/>
                  </a:lnTo>
                  <a:lnTo>
                    <a:pt x="0" y="302"/>
                  </a:lnTo>
                  <a:lnTo>
                    <a:pt x="29" y="446"/>
                  </a:lnTo>
                  <a:lnTo>
                    <a:pt x="86" y="619"/>
                  </a:lnTo>
                  <a:lnTo>
                    <a:pt x="187" y="778"/>
                  </a:lnTo>
                  <a:lnTo>
                    <a:pt x="302" y="922"/>
                  </a:lnTo>
                  <a:lnTo>
                    <a:pt x="447" y="1023"/>
                  </a:lnTo>
                  <a:lnTo>
                    <a:pt x="605" y="1066"/>
                  </a:lnTo>
                  <a:lnTo>
                    <a:pt x="778" y="1023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0" name="Freeform 22"/>
            <p:cNvSpPr>
              <a:spLocks/>
            </p:cNvSpPr>
            <p:nvPr/>
          </p:nvSpPr>
          <p:spPr bwMode="auto">
            <a:xfrm>
              <a:off x="2802374" y="3307495"/>
              <a:ext cx="687157" cy="764096"/>
            </a:xfrm>
            <a:custGeom>
              <a:avLst/>
              <a:gdLst>
                <a:gd name="T0" fmla="*/ 519 w 778"/>
                <a:gd name="T1" fmla="*/ 864 h 864"/>
                <a:gd name="T2" fmla="*/ 677 w 778"/>
                <a:gd name="T3" fmla="*/ 706 h 864"/>
                <a:gd name="T4" fmla="*/ 720 w 778"/>
                <a:gd name="T5" fmla="*/ 677 h 864"/>
                <a:gd name="T6" fmla="*/ 735 w 778"/>
                <a:gd name="T7" fmla="*/ 648 h 864"/>
                <a:gd name="T8" fmla="*/ 778 w 778"/>
                <a:gd name="T9" fmla="*/ 634 h 864"/>
                <a:gd name="T10" fmla="*/ 706 w 778"/>
                <a:gd name="T11" fmla="*/ 590 h 864"/>
                <a:gd name="T12" fmla="*/ 634 w 778"/>
                <a:gd name="T13" fmla="*/ 518 h 864"/>
                <a:gd name="T14" fmla="*/ 576 w 778"/>
                <a:gd name="T15" fmla="*/ 432 h 864"/>
                <a:gd name="T16" fmla="*/ 533 w 778"/>
                <a:gd name="T17" fmla="*/ 331 h 864"/>
                <a:gd name="T18" fmla="*/ 504 w 778"/>
                <a:gd name="T19" fmla="*/ 245 h 864"/>
                <a:gd name="T20" fmla="*/ 476 w 778"/>
                <a:gd name="T21" fmla="*/ 72 h 864"/>
                <a:gd name="T22" fmla="*/ 476 w 778"/>
                <a:gd name="T23" fmla="*/ 29 h 864"/>
                <a:gd name="T24" fmla="*/ 432 w 778"/>
                <a:gd name="T25" fmla="*/ 14 h 864"/>
                <a:gd name="T26" fmla="*/ 389 w 778"/>
                <a:gd name="T27" fmla="*/ 14 h 864"/>
                <a:gd name="T28" fmla="*/ 346 w 778"/>
                <a:gd name="T29" fmla="*/ 0 h 864"/>
                <a:gd name="T30" fmla="*/ 202 w 778"/>
                <a:gd name="T31" fmla="*/ 0 h 864"/>
                <a:gd name="T32" fmla="*/ 159 w 778"/>
                <a:gd name="T33" fmla="*/ 14 h 864"/>
                <a:gd name="T34" fmla="*/ 72 w 778"/>
                <a:gd name="T35" fmla="*/ 115 h 864"/>
                <a:gd name="T36" fmla="*/ 14 w 778"/>
                <a:gd name="T37" fmla="*/ 230 h 864"/>
                <a:gd name="T38" fmla="*/ 0 w 778"/>
                <a:gd name="T39" fmla="*/ 360 h 864"/>
                <a:gd name="T40" fmla="*/ 29 w 778"/>
                <a:gd name="T41" fmla="*/ 504 h 864"/>
                <a:gd name="T42" fmla="*/ 87 w 778"/>
                <a:gd name="T43" fmla="*/ 634 h 864"/>
                <a:gd name="T44" fmla="*/ 202 w 778"/>
                <a:gd name="T45" fmla="*/ 734 h 864"/>
                <a:gd name="T46" fmla="*/ 331 w 778"/>
                <a:gd name="T47" fmla="*/ 821 h 864"/>
                <a:gd name="T48" fmla="*/ 519 w 778"/>
                <a:gd name="T49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8" h="864">
                  <a:moveTo>
                    <a:pt x="519" y="864"/>
                  </a:moveTo>
                  <a:lnTo>
                    <a:pt x="677" y="706"/>
                  </a:lnTo>
                  <a:lnTo>
                    <a:pt x="720" y="677"/>
                  </a:lnTo>
                  <a:lnTo>
                    <a:pt x="735" y="648"/>
                  </a:lnTo>
                  <a:lnTo>
                    <a:pt x="778" y="634"/>
                  </a:lnTo>
                  <a:lnTo>
                    <a:pt x="706" y="590"/>
                  </a:lnTo>
                  <a:lnTo>
                    <a:pt x="634" y="518"/>
                  </a:lnTo>
                  <a:lnTo>
                    <a:pt x="576" y="432"/>
                  </a:lnTo>
                  <a:lnTo>
                    <a:pt x="533" y="331"/>
                  </a:lnTo>
                  <a:lnTo>
                    <a:pt x="504" y="245"/>
                  </a:lnTo>
                  <a:lnTo>
                    <a:pt x="476" y="72"/>
                  </a:lnTo>
                  <a:lnTo>
                    <a:pt x="476" y="29"/>
                  </a:lnTo>
                  <a:lnTo>
                    <a:pt x="432" y="14"/>
                  </a:lnTo>
                  <a:lnTo>
                    <a:pt x="389" y="14"/>
                  </a:lnTo>
                  <a:lnTo>
                    <a:pt x="346" y="0"/>
                  </a:lnTo>
                  <a:lnTo>
                    <a:pt x="202" y="0"/>
                  </a:lnTo>
                  <a:lnTo>
                    <a:pt x="159" y="14"/>
                  </a:lnTo>
                  <a:lnTo>
                    <a:pt x="72" y="115"/>
                  </a:lnTo>
                  <a:lnTo>
                    <a:pt x="14" y="230"/>
                  </a:lnTo>
                  <a:lnTo>
                    <a:pt x="0" y="360"/>
                  </a:lnTo>
                  <a:lnTo>
                    <a:pt x="29" y="504"/>
                  </a:lnTo>
                  <a:lnTo>
                    <a:pt x="87" y="634"/>
                  </a:lnTo>
                  <a:lnTo>
                    <a:pt x="202" y="734"/>
                  </a:lnTo>
                  <a:lnTo>
                    <a:pt x="331" y="821"/>
                  </a:lnTo>
                  <a:lnTo>
                    <a:pt x="519" y="864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1" name="Freeform 23"/>
            <p:cNvSpPr>
              <a:spLocks/>
            </p:cNvSpPr>
            <p:nvPr/>
          </p:nvSpPr>
          <p:spPr bwMode="auto">
            <a:xfrm>
              <a:off x="4813432" y="4732215"/>
              <a:ext cx="1567990" cy="841037"/>
            </a:xfrm>
            <a:custGeom>
              <a:avLst/>
              <a:gdLst>
                <a:gd name="T0" fmla="*/ 1758 w 1773"/>
                <a:gd name="T1" fmla="*/ 763 h 951"/>
                <a:gd name="T2" fmla="*/ 1773 w 1773"/>
                <a:gd name="T3" fmla="*/ 663 h 951"/>
                <a:gd name="T4" fmla="*/ 1744 w 1773"/>
                <a:gd name="T5" fmla="*/ 547 h 951"/>
                <a:gd name="T6" fmla="*/ 1701 w 1773"/>
                <a:gd name="T7" fmla="*/ 447 h 951"/>
                <a:gd name="T8" fmla="*/ 1629 w 1773"/>
                <a:gd name="T9" fmla="*/ 331 h 951"/>
                <a:gd name="T10" fmla="*/ 1441 w 1773"/>
                <a:gd name="T11" fmla="*/ 144 h 951"/>
                <a:gd name="T12" fmla="*/ 1340 w 1773"/>
                <a:gd name="T13" fmla="*/ 72 h 951"/>
                <a:gd name="T14" fmla="*/ 1254 w 1773"/>
                <a:gd name="T15" fmla="*/ 0 h 951"/>
                <a:gd name="T16" fmla="*/ 1211 w 1773"/>
                <a:gd name="T17" fmla="*/ 43 h 951"/>
                <a:gd name="T18" fmla="*/ 1095 w 1773"/>
                <a:gd name="T19" fmla="*/ 130 h 951"/>
                <a:gd name="T20" fmla="*/ 1023 w 1773"/>
                <a:gd name="T21" fmla="*/ 158 h 951"/>
                <a:gd name="T22" fmla="*/ 1023 w 1773"/>
                <a:gd name="T23" fmla="*/ 202 h 951"/>
                <a:gd name="T24" fmla="*/ 1038 w 1773"/>
                <a:gd name="T25" fmla="*/ 274 h 951"/>
                <a:gd name="T26" fmla="*/ 1067 w 1773"/>
                <a:gd name="T27" fmla="*/ 375 h 951"/>
                <a:gd name="T28" fmla="*/ 1038 w 1773"/>
                <a:gd name="T29" fmla="*/ 461 h 951"/>
                <a:gd name="T30" fmla="*/ 1023 w 1773"/>
                <a:gd name="T31" fmla="*/ 389 h 951"/>
                <a:gd name="T32" fmla="*/ 995 w 1773"/>
                <a:gd name="T33" fmla="*/ 331 h 951"/>
                <a:gd name="T34" fmla="*/ 951 w 1773"/>
                <a:gd name="T35" fmla="*/ 259 h 951"/>
                <a:gd name="T36" fmla="*/ 879 w 1773"/>
                <a:gd name="T37" fmla="*/ 202 h 951"/>
                <a:gd name="T38" fmla="*/ 735 w 1773"/>
                <a:gd name="T39" fmla="*/ 202 h 951"/>
                <a:gd name="T40" fmla="*/ 663 w 1773"/>
                <a:gd name="T41" fmla="*/ 187 h 951"/>
                <a:gd name="T42" fmla="*/ 519 w 1773"/>
                <a:gd name="T43" fmla="*/ 130 h 951"/>
                <a:gd name="T44" fmla="*/ 447 w 1773"/>
                <a:gd name="T45" fmla="*/ 86 h 951"/>
                <a:gd name="T46" fmla="*/ 389 w 1773"/>
                <a:gd name="T47" fmla="*/ 43 h 951"/>
                <a:gd name="T48" fmla="*/ 332 w 1773"/>
                <a:gd name="T49" fmla="*/ 0 h 951"/>
                <a:gd name="T50" fmla="*/ 289 w 1773"/>
                <a:gd name="T51" fmla="*/ 0 h 951"/>
                <a:gd name="T52" fmla="*/ 245 w 1773"/>
                <a:gd name="T53" fmla="*/ 14 h 951"/>
                <a:gd name="T54" fmla="*/ 188 w 1773"/>
                <a:gd name="T55" fmla="*/ 43 h 951"/>
                <a:gd name="T56" fmla="*/ 145 w 1773"/>
                <a:gd name="T57" fmla="*/ 72 h 951"/>
                <a:gd name="T58" fmla="*/ 87 w 1773"/>
                <a:gd name="T59" fmla="*/ 86 h 951"/>
                <a:gd name="T60" fmla="*/ 58 w 1773"/>
                <a:gd name="T61" fmla="*/ 130 h 951"/>
                <a:gd name="T62" fmla="*/ 0 w 1773"/>
                <a:gd name="T63" fmla="*/ 187 h 951"/>
                <a:gd name="T64" fmla="*/ 58 w 1773"/>
                <a:gd name="T65" fmla="*/ 274 h 951"/>
                <a:gd name="T66" fmla="*/ 101 w 1773"/>
                <a:gd name="T67" fmla="*/ 360 h 951"/>
                <a:gd name="T68" fmla="*/ 130 w 1773"/>
                <a:gd name="T69" fmla="*/ 461 h 951"/>
                <a:gd name="T70" fmla="*/ 130 w 1773"/>
                <a:gd name="T71" fmla="*/ 547 h 951"/>
                <a:gd name="T72" fmla="*/ 188 w 1773"/>
                <a:gd name="T73" fmla="*/ 619 h 951"/>
                <a:gd name="T74" fmla="*/ 274 w 1773"/>
                <a:gd name="T75" fmla="*/ 706 h 951"/>
                <a:gd name="T76" fmla="*/ 375 w 1773"/>
                <a:gd name="T77" fmla="*/ 778 h 951"/>
                <a:gd name="T78" fmla="*/ 519 w 1773"/>
                <a:gd name="T79" fmla="*/ 835 h 951"/>
                <a:gd name="T80" fmla="*/ 649 w 1773"/>
                <a:gd name="T81" fmla="*/ 864 h 951"/>
                <a:gd name="T82" fmla="*/ 793 w 1773"/>
                <a:gd name="T83" fmla="*/ 835 h 951"/>
                <a:gd name="T84" fmla="*/ 923 w 1773"/>
                <a:gd name="T85" fmla="*/ 763 h 951"/>
                <a:gd name="T86" fmla="*/ 1038 w 1773"/>
                <a:gd name="T87" fmla="*/ 605 h 951"/>
                <a:gd name="T88" fmla="*/ 1067 w 1773"/>
                <a:gd name="T89" fmla="*/ 706 h 951"/>
                <a:gd name="T90" fmla="*/ 1124 w 1773"/>
                <a:gd name="T91" fmla="*/ 792 h 951"/>
                <a:gd name="T92" fmla="*/ 1196 w 1773"/>
                <a:gd name="T93" fmla="*/ 879 h 951"/>
                <a:gd name="T94" fmla="*/ 1283 w 1773"/>
                <a:gd name="T95" fmla="*/ 922 h 951"/>
                <a:gd name="T96" fmla="*/ 1384 w 1773"/>
                <a:gd name="T97" fmla="*/ 951 h 951"/>
                <a:gd name="T98" fmla="*/ 1499 w 1773"/>
                <a:gd name="T99" fmla="*/ 936 h 951"/>
                <a:gd name="T100" fmla="*/ 1629 w 1773"/>
                <a:gd name="T101" fmla="*/ 879 h 951"/>
                <a:gd name="T102" fmla="*/ 1758 w 1773"/>
                <a:gd name="T103" fmla="*/ 763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3" h="951">
                  <a:moveTo>
                    <a:pt x="1758" y="763"/>
                  </a:moveTo>
                  <a:lnTo>
                    <a:pt x="1773" y="663"/>
                  </a:lnTo>
                  <a:lnTo>
                    <a:pt x="1744" y="547"/>
                  </a:lnTo>
                  <a:lnTo>
                    <a:pt x="1701" y="447"/>
                  </a:lnTo>
                  <a:lnTo>
                    <a:pt x="1629" y="331"/>
                  </a:lnTo>
                  <a:lnTo>
                    <a:pt x="1441" y="144"/>
                  </a:lnTo>
                  <a:lnTo>
                    <a:pt x="1340" y="72"/>
                  </a:lnTo>
                  <a:lnTo>
                    <a:pt x="1254" y="0"/>
                  </a:lnTo>
                  <a:lnTo>
                    <a:pt x="1211" y="43"/>
                  </a:lnTo>
                  <a:lnTo>
                    <a:pt x="1095" y="130"/>
                  </a:lnTo>
                  <a:lnTo>
                    <a:pt x="1023" y="158"/>
                  </a:lnTo>
                  <a:lnTo>
                    <a:pt x="1023" y="202"/>
                  </a:lnTo>
                  <a:lnTo>
                    <a:pt x="1038" y="274"/>
                  </a:lnTo>
                  <a:lnTo>
                    <a:pt x="1067" y="375"/>
                  </a:lnTo>
                  <a:lnTo>
                    <a:pt x="1038" y="461"/>
                  </a:lnTo>
                  <a:lnTo>
                    <a:pt x="1023" y="389"/>
                  </a:lnTo>
                  <a:lnTo>
                    <a:pt x="995" y="331"/>
                  </a:lnTo>
                  <a:lnTo>
                    <a:pt x="951" y="259"/>
                  </a:lnTo>
                  <a:lnTo>
                    <a:pt x="879" y="202"/>
                  </a:lnTo>
                  <a:lnTo>
                    <a:pt x="735" y="202"/>
                  </a:lnTo>
                  <a:lnTo>
                    <a:pt x="663" y="187"/>
                  </a:lnTo>
                  <a:lnTo>
                    <a:pt x="519" y="130"/>
                  </a:lnTo>
                  <a:lnTo>
                    <a:pt x="447" y="86"/>
                  </a:lnTo>
                  <a:lnTo>
                    <a:pt x="389" y="43"/>
                  </a:lnTo>
                  <a:lnTo>
                    <a:pt x="332" y="0"/>
                  </a:lnTo>
                  <a:lnTo>
                    <a:pt x="289" y="0"/>
                  </a:lnTo>
                  <a:lnTo>
                    <a:pt x="245" y="14"/>
                  </a:lnTo>
                  <a:lnTo>
                    <a:pt x="188" y="43"/>
                  </a:lnTo>
                  <a:lnTo>
                    <a:pt x="145" y="72"/>
                  </a:lnTo>
                  <a:lnTo>
                    <a:pt x="87" y="86"/>
                  </a:lnTo>
                  <a:lnTo>
                    <a:pt x="58" y="130"/>
                  </a:lnTo>
                  <a:lnTo>
                    <a:pt x="0" y="187"/>
                  </a:lnTo>
                  <a:lnTo>
                    <a:pt x="58" y="274"/>
                  </a:lnTo>
                  <a:lnTo>
                    <a:pt x="101" y="360"/>
                  </a:lnTo>
                  <a:lnTo>
                    <a:pt x="130" y="461"/>
                  </a:lnTo>
                  <a:lnTo>
                    <a:pt x="130" y="547"/>
                  </a:lnTo>
                  <a:lnTo>
                    <a:pt x="188" y="619"/>
                  </a:lnTo>
                  <a:lnTo>
                    <a:pt x="274" y="706"/>
                  </a:lnTo>
                  <a:lnTo>
                    <a:pt x="375" y="778"/>
                  </a:lnTo>
                  <a:lnTo>
                    <a:pt x="519" y="835"/>
                  </a:lnTo>
                  <a:lnTo>
                    <a:pt x="649" y="864"/>
                  </a:lnTo>
                  <a:lnTo>
                    <a:pt x="793" y="835"/>
                  </a:lnTo>
                  <a:lnTo>
                    <a:pt x="923" y="763"/>
                  </a:lnTo>
                  <a:lnTo>
                    <a:pt x="1038" y="605"/>
                  </a:lnTo>
                  <a:lnTo>
                    <a:pt x="1067" y="706"/>
                  </a:lnTo>
                  <a:lnTo>
                    <a:pt x="1124" y="792"/>
                  </a:lnTo>
                  <a:lnTo>
                    <a:pt x="1196" y="879"/>
                  </a:lnTo>
                  <a:lnTo>
                    <a:pt x="1283" y="922"/>
                  </a:lnTo>
                  <a:lnTo>
                    <a:pt x="1384" y="951"/>
                  </a:lnTo>
                  <a:lnTo>
                    <a:pt x="1499" y="936"/>
                  </a:lnTo>
                  <a:lnTo>
                    <a:pt x="1629" y="879"/>
                  </a:lnTo>
                  <a:lnTo>
                    <a:pt x="1758" y="7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2" name="Freeform 24"/>
            <p:cNvSpPr>
              <a:spLocks/>
            </p:cNvSpPr>
            <p:nvPr/>
          </p:nvSpPr>
          <p:spPr bwMode="auto">
            <a:xfrm>
              <a:off x="4304035" y="3739951"/>
              <a:ext cx="1682073" cy="928589"/>
            </a:xfrm>
            <a:custGeom>
              <a:avLst/>
              <a:gdLst>
                <a:gd name="T0" fmla="*/ 1888 w 1902"/>
                <a:gd name="T1" fmla="*/ 777 h 1051"/>
                <a:gd name="T2" fmla="*/ 1888 w 1902"/>
                <a:gd name="T3" fmla="*/ 605 h 1051"/>
                <a:gd name="T4" fmla="*/ 1844 w 1902"/>
                <a:gd name="T5" fmla="*/ 475 h 1051"/>
                <a:gd name="T6" fmla="*/ 1772 w 1902"/>
                <a:gd name="T7" fmla="*/ 360 h 1051"/>
                <a:gd name="T8" fmla="*/ 1729 w 1902"/>
                <a:gd name="T9" fmla="*/ 302 h 1051"/>
                <a:gd name="T10" fmla="*/ 1643 w 1902"/>
                <a:gd name="T11" fmla="*/ 216 h 1051"/>
                <a:gd name="T12" fmla="*/ 1441 w 1902"/>
                <a:gd name="T13" fmla="*/ 129 h 1051"/>
                <a:gd name="T14" fmla="*/ 1326 w 1902"/>
                <a:gd name="T15" fmla="*/ 115 h 1051"/>
                <a:gd name="T16" fmla="*/ 1196 w 1902"/>
                <a:gd name="T17" fmla="*/ 115 h 1051"/>
                <a:gd name="T18" fmla="*/ 1052 w 1902"/>
                <a:gd name="T19" fmla="*/ 158 h 1051"/>
                <a:gd name="T20" fmla="*/ 922 w 1902"/>
                <a:gd name="T21" fmla="*/ 259 h 1051"/>
                <a:gd name="T22" fmla="*/ 865 w 1902"/>
                <a:gd name="T23" fmla="*/ 201 h 1051"/>
                <a:gd name="T24" fmla="*/ 778 w 1902"/>
                <a:gd name="T25" fmla="*/ 129 h 1051"/>
                <a:gd name="T26" fmla="*/ 576 w 1902"/>
                <a:gd name="T27" fmla="*/ 14 h 1051"/>
                <a:gd name="T28" fmla="*/ 447 w 1902"/>
                <a:gd name="T29" fmla="*/ 0 h 1051"/>
                <a:gd name="T30" fmla="*/ 317 w 1902"/>
                <a:gd name="T31" fmla="*/ 14 h 1051"/>
                <a:gd name="T32" fmla="*/ 187 w 1902"/>
                <a:gd name="T33" fmla="*/ 57 h 1051"/>
                <a:gd name="T34" fmla="*/ 43 w 1902"/>
                <a:gd name="T35" fmla="*/ 158 h 1051"/>
                <a:gd name="T36" fmla="*/ 15 w 1902"/>
                <a:gd name="T37" fmla="*/ 244 h 1051"/>
                <a:gd name="T38" fmla="*/ 0 w 1902"/>
                <a:gd name="T39" fmla="*/ 374 h 1051"/>
                <a:gd name="T40" fmla="*/ 29 w 1902"/>
                <a:gd name="T41" fmla="*/ 518 h 1051"/>
                <a:gd name="T42" fmla="*/ 87 w 1902"/>
                <a:gd name="T43" fmla="*/ 633 h 1051"/>
                <a:gd name="T44" fmla="*/ 187 w 1902"/>
                <a:gd name="T45" fmla="*/ 749 h 1051"/>
                <a:gd name="T46" fmla="*/ 317 w 1902"/>
                <a:gd name="T47" fmla="*/ 806 h 1051"/>
                <a:gd name="T48" fmla="*/ 533 w 1902"/>
                <a:gd name="T49" fmla="*/ 792 h 1051"/>
                <a:gd name="T50" fmla="*/ 793 w 1902"/>
                <a:gd name="T51" fmla="*/ 705 h 1051"/>
                <a:gd name="T52" fmla="*/ 821 w 1902"/>
                <a:gd name="T53" fmla="*/ 777 h 1051"/>
                <a:gd name="T54" fmla="*/ 922 w 1902"/>
                <a:gd name="T55" fmla="*/ 878 h 1051"/>
                <a:gd name="T56" fmla="*/ 1052 w 1902"/>
                <a:gd name="T57" fmla="*/ 965 h 1051"/>
                <a:gd name="T58" fmla="*/ 1210 w 1902"/>
                <a:gd name="T59" fmla="*/ 1037 h 1051"/>
                <a:gd name="T60" fmla="*/ 1398 w 1902"/>
                <a:gd name="T61" fmla="*/ 1051 h 1051"/>
                <a:gd name="T62" fmla="*/ 1585 w 1902"/>
                <a:gd name="T63" fmla="*/ 1037 h 1051"/>
                <a:gd name="T64" fmla="*/ 1758 w 1902"/>
                <a:gd name="T65" fmla="*/ 965 h 1051"/>
                <a:gd name="T66" fmla="*/ 1902 w 1902"/>
                <a:gd name="T67" fmla="*/ 821 h 1051"/>
                <a:gd name="T68" fmla="*/ 1888 w 1902"/>
                <a:gd name="T69" fmla="*/ 777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02" h="1051">
                  <a:moveTo>
                    <a:pt x="1888" y="777"/>
                  </a:moveTo>
                  <a:lnTo>
                    <a:pt x="1888" y="605"/>
                  </a:lnTo>
                  <a:lnTo>
                    <a:pt x="1844" y="475"/>
                  </a:lnTo>
                  <a:lnTo>
                    <a:pt x="1772" y="360"/>
                  </a:lnTo>
                  <a:lnTo>
                    <a:pt x="1729" y="302"/>
                  </a:lnTo>
                  <a:lnTo>
                    <a:pt x="1643" y="216"/>
                  </a:lnTo>
                  <a:lnTo>
                    <a:pt x="1441" y="129"/>
                  </a:lnTo>
                  <a:lnTo>
                    <a:pt x="1326" y="115"/>
                  </a:lnTo>
                  <a:lnTo>
                    <a:pt x="1196" y="115"/>
                  </a:lnTo>
                  <a:lnTo>
                    <a:pt x="1052" y="158"/>
                  </a:lnTo>
                  <a:lnTo>
                    <a:pt x="922" y="259"/>
                  </a:lnTo>
                  <a:lnTo>
                    <a:pt x="865" y="201"/>
                  </a:lnTo>
                  <a:lnTo>
                    <a:pt x="778" y="129"/>
                  </a:lnTo>
                  <a:lnTo>
                    <a:pt x="576" y="14"/>
                  </a:lnTo>
                  <a:lnTo>
                    <a:pt x="447" y="0"/>
                  </a:lnTo>
                  <a:lnTo>
                    <a:pt x="317" y="14"/>
                  </a:lnTo>
                  <a:lnTo>
                    <a:pt x="187" y="57"/>
                  </a:lnTo>
                  <a:lnTo>
                    <a:pt x="43" y="158"/>
                  </a:lnTo>
                  <a:lnTo>
                    <a:pt x="15" y="244"/>
                  </a:lnTo>
                  <a:lnTo>
                    <a:pt x="0" y="374"/>
                  </a:lnTo>
                  <a:lnTo>
                    <a:pt x="29" y="518"/>
                  </a:lnTo>
                  <a:lnTo>
                    <a:pt x="87" y="633"/>
                  </a:lnTo>
                  <a:lnTo>
                    <a:pt x="187" y="749"/>
                  </a:lnTo>
                  <a:lnTo>
                    <a:pt x="317" y="806"/>
                  </a:lnTo>
                  <a:lnTo>
                    <a:pt x="533" y="792"/>
                  </a:lnTo>
                  <a:lnTo>
                    <a:pt x="793" y="705"/>
                  </a:lnTo>
                  <a:lnTo>
                    <a:pt x="821" y="777"/>
                  </a:lnTo>
                  <a:lnTo>
                    <a:pt x="922" y="878"/>
                  </a:lnTo>
                  <a:lnTo>
                    <a:pt x="1052" y="965"/>
                  </a:lnTo>
                  <a:lnTo>
                    <a:pt x="1210" y="1037"/>
                  </a:lnTo>
                  <a:lnTo>
                    <a:pt x="1398" y="1051"/>
                  </a:lnTo>
                  <a:lnTo>
                    <a:pt x="1585" y="1037"/>
                  </a:lnTo>
                  <a:lnTo>
                    <a:pt x="1758" y="965"/>
                  </a:lnTo>
                  <a:lnTo>
                    <a:pt x="1902" y="821"/>
                  </a:lnTo>
                  <a:lnTo>
                    <a:pt x="1888" y="7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3" name="Freeform 25"/>
            <p:cNvSpPr>
              <a:spLocks/>
            </p:cNvSpPr>
            <p:nvPr/>
          </p:nvSpPr>
          <p:spPr bwMode="auto">
            <a:xfrm>
              <a:off x="4075867" y="2848506"/>
              <a:ext cx="2432904" cy="1082469"/>
            </a:xfrm>
            <a:custGeom>
              <a:avLst/>
              <a:gdLst>
                <a:gd name="T0" fmla="*/ 2737 w 2752"/>
                <a:gd name="T1" fmla="*/ 735 h 1225"/>
                <a:gd name="T2" fmla="*/ 2608 w 2752"/>
                <a:gd name="T3" fmla="*/ 504 h 1225"/>
                <a:gd name="T4" fmla="*/ 2406 w 2752"/>
                <a:gd name="T5" fmla="*/ 389 h 1225"/>
                <a:gd name="T6" fmla="*/ 2276 w 2752"/>
                <a:gd name="T7" fmla="*/ 346 h 1225"/>
                <a:gd name="T8" fmla="*/ 2060 w 2752"/>
                <a:gd name="T9" fmla="*/ 360 h 1225"/>
                <a:gd name="T10" fmla="*/ 1902 w 2752"/>
                <a:gd name="T11" fmla="*/ 447 h 1225"/>
                <a:gd name="T12" fmla="*/ 1815 w 2752"/>
                <a:gd name="T13" fmla="*/ 447 h 1225"/>
                <a:gd name="T14" fmla="*/ 1758 w 2752"/>
                <a:gd name="T15" fmla="*/ 288 h 1225"/>
                <a:gd name="T16" fmla="*/ 1642 w 2752"/>
                <a:gd name="T17" fmla="*/ 115 h 1225"/>
                <a:gd name="T18" fmla="*/ 1513 w 2752"/>
                <a:gd name="T19" fmla="*/ 29 h 1225"/>
                <a:gd name="T20" fmla="*/ 1268 w 2752"/>
                <a:gd name="T21" fmla="*/ 0 h 1225"/>
                <a:gd name="T22" fmla="*/ 1066 w 2752"/>
                <a:gd name="T23" fmla="*/ 29 h 1225"/>
                <a:gd name="T24" fmla="*/ 908 w 2752"/>
                <a:gd name="T25" fmla="*/ 144 h 1225"/>
                <a:gd name="T26" fmla="*/ 807 w 2752"/>
                <a:gd name="T27" fmla="*/ 159 h 1225"/>
                <a:gd name="T28" fmla="*/ 619 w 2752"/>
                <a:gd name="T29" fmla="*/ 58 h 1225"/>
                <a:gd name="T30" fmla="*/ 360 w 2752"/>
                <a:gd name="T31" fmla="*/ 72 h 1225"/>
                <a:gd name="T32" fmla="*/ 115 w 2752"/>
                <a:gd name="T33" fmla="*/ 202 h 1225"/>
                <a:gd name="T34" fmla="*/ 0 w 2752"/>
                <a:gd name="T35" fmla="*/ 404 h 1225"/>
                <a:gd name="T36" fmla="*/ 86 w 2752"/>
                <a:gd name="T37" fmla="*/ 576 h 1225"/>
                <a:gd name="T38" fmla="*/ 288 w 2752"/>
                <a:gd name="T39" fmla="*/ 706 h 1225"/>
                <a:gd name="T40" fmla="*/ 591 w 2752"/>
                <a:gd name="T41" fmla="*/ 706 h 1225"/>
                <a:gd name="T42" fmla="*/ 792 w 2752"/>
                <a:gd name="T43" fmla="*/ 533 h 1225"/>
                <a:gd name="T44" fmla="*/ 850 w 2752"/>
                <a:gd name="T45" fmla="*/ 360 h 1225"/>
                <a:gd name="T46" fmla="*/ 936 w 2752"/>
                <a:gd name="T47" fmla="*/ 634 h 1225"/>
                <a:gd name="T48" fmla="*/ 1080 w 2752"/>
                <a:gd name="T49" fmla="*/ 850 h 1225"/>
                <a:gd name="T50" fmla="*/ 1325 w 2752"/>
                <a:gd name="T51" fmla="*/ 951 h 1225"/>
                <a:gd name="T52" fmla="*/ 1743 w 2752"/>
                <a:gd name="T53" fmla="*/ 850 h 1225"/>
                <a:gd name="T54" fmla="*/ 1772 w 2752"/>
                <a:gd name="T55" fmla="*/ 663 h 1225"/>
                <a:gd name="T56" fmla="*/ 1801 w 2752"/>
                <a:gd name="T57" fmla="*/ 591 h 1225"/>
                <a:gd name="T58" fmla="*/ 1945 w 2752"/>
                <a:gd name="T59" fmla="*/ 893 h 1225"/>
                <a:gd name="T60" fmla="*/ 2247 w 2752"/>
                <a:gd name="T61" fmla="*/ 1153 h 1225"/>
                <a:gd name="T62" fmla="*/ 2550 w 2752"/>
                <a:gd name="T63" fmla="*/ 1196 h 1225"/>
                <a:gd name="T64" fmla="*/ 2752 w 2752"/>
                <a:gd name="T65" fmla="*/ 792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52" h="1225">
                  <a:moveTo>
                    <a:pt x="2752" y="792"/>
                  </a:moveTo>
                  <a:lnTo>
                    <a:pt x="2737" y="735"/>
                  </a:lnTo>
                  <a:lnTo>
                    <a:pt x="2651" y="562"/>
                  </a:lnTo>
                  <a:lnTo>
                    <a:pt x="2608" y="504"/>
                  </a:lnTo>
                  <a:lnTo>
                    <a:pt x="2492" y="418"/>
                  </a:lnTo>
                  <a:lnTo>
                    <a:pt x="2406" y="389"/>
                  </a:lnTo>
                  <a:lnTo>
                    <a:pt x="2348" y="360"/>
                  </a:lnTo>
                  <a:lnTo>
                    <a:pt x="2276" y="346"/>
                  </a:lnTo>
                  <a:lnTo>
                    <a:pt x="2132" y="346"/>
                  </a:lnTo>
                  <a:lnTo>
                    <a:pt x="2060" y="360"/>
                  </a:lnTo>
                  <a:lnTo>
                    <a:pt x="1974" y="389"/>
                  </a:lnTo>
                  <a:lnTo>
                    <a:pt x="1902" y="447"/>
                  </a:lnTo>
                  <a:lnTo>
                    <a:pt x="1830" y="519"/>
                  </a:lnTo>
                  <a:lnTo>
                    <a:pt x="1815" y="447"/>
                  </a:lnTo>
                  <a:lnTo>
                    <a:pt x="1786" y="360"/>
                  </a:lnTo>
                  <a:lnTo>
                    <a:pt x="1758" y="288"/>
                  </a:lnTo>
                  <a:lnTo>
                    <a:pt x="1729" y="231"/>
                  </a:lnTo>
                  <a:lnTo>
                    <a:pt x="1642" y="115"/>
                  </a:lnTo>
                  <a:lnTo>
                    <a:pt x="1585" y="58"/>
                  </a:lnTo>
                  <a:lnTo>
                    <a:pt x="1513" y="29"/>
                  </a:lnTo>
                  <a:lnTo>
                    <a:pt x="1455" y="0"/>
                  </a:lnTo>
                  <a:lnTo>
                    <a:pt x="1268" y="0"/>
                  </a:lnTo>
                  <a:lnTo>
                    <a:pt x="1167" y="0"/>
                  </a:lnTo>
                  <a:lnTo>
                    <a:pt x="1066" y="29"/>
                  </a:lnTo>
                  <a:lnTo>
                    <a:pt x="980" y="72"/>
                  </a:lnTo>
                  <a:lnTo>
                    <a:pt x="908" y="144"/>
                  </a:lnTo>
                  <a:lnTo>
                    <a:pt x="850" y="231"/>
                  </a:lnTo>
                  <a:lnTo>
                    <a:pt x="807" y="159"/>
                  </a:lnTo>
                  <a:lnTo>
                    <a:pt x="720" y="101"/>
                  </a:lnTo>
                  <a:lnTo>
                    <a:pt x="619" y="58"/>
                  </a:lnTo>
                  <a:lnTo>
                    <a:pt x="490" y="58"/>
                  </a:lnTo>
                  <a:lnTo>
                    <a:pt x="360" y="72"/>
                  </a:lnTo>
                  <a:lnTo>
                    <a:pt x="230" y="115"/>
                  </a:lnTo>
                  <a:lnTo>
                    <a:pt x="115" y="202"/>
                  </a:lnTo>
                  <a:lnTo>
                    <a:pt x="14" y="317"/>
                  </a:lnTo>
                  <a:lnTo>
                    <a:pt x="0" y="404"/>
                  </a:lnTo>
                  <a:lnTo>
                    <a:pt x="29" y="476"/>
                  </a:lnTo>
                  <a:lnTo>
                    <a:pt x="86" y="576"/>
                  </a:lnTo>
                  <a:lnTo>
                    <a:pt x="173" y="648"/>
                  </a:lnTo>
                  <a:lnTo>
                    <a:pt x="288" y="706"/>
                  </a:lnTo>
                  <a:lnTo>
                    <a:pt x="418" y="735"/>
                  </a:lnTo>
                  <a:lnTo>
                    <a:pt x="591" y="706"/>
                  </a:lnTo>
                  <a:lnTo>
                    <a:pt x="792" y="634"/>
                  </a:lnTo>
                  <a:lnTo>
                    <a:pt x="792" y="533"/>
                  </a:lnTo>
                  <a:lnTo>
                    <a:pt x="807" y="447"/>
                  </a:lnTo>
                  <a:lnTo>
                    <a:pt x="850" y="360"/>
                  </a:lnTo>
                  <a:lnTo>
                    <a:pt x="893" y="504"/>
                  </a:lnTo>
                  <a:lnTo>
                    <a:pt x="936" y="634"/>
                  </a:lnTo>
                  <a:lnTo>
                    <a:pt x="994" y="749"/>
                  </a:lnTo>
                  <a:lnTo>
                    <a:pt x="1080" y="850"/>
                  </a:lnTo>
                  <a:lnTo>
                    <a:pt x="1181" y="922"/>
                  </a:lnTo>
                  <a:lnTo>
                    <a:pt x="1325" y="951"/>
                  </a:lnTo>
                  <a:lnTo>
                    <a:pt x="1513" y="922"/>
                  </a:lnTo>
                  <a:lnTo>
                    <a:pt x="1743" y="850"/>
                  </a:lnTo>
                  <a:lnTo>
                    <a:pt x="1758" y="749"/>
                  </a:lnTo>
                  <a:lnTo>
                    <a:pt x="1772" y="663"/>
                  </a:lnTo>
                  <a:lnTo>
                    <a:pt x="1786" y="605"/>
                  </a:lnTo>
                  <a:lnTo>
                    <a:pt x="1801" y="591"/>
                  </a:lnTo>
                  <a:lnTo>
                    <a:pt x="1844" y="735"/>
                  </a:lnTo>
                  <a:lnTo>
                    <a:pt x="1945" y="893"/>
                  </a:lnTo>
                  <a:lnTo>
                    <a:pt x="2089" y="1037"/>
                  </a:lnTo>
                  <a:lnTo>
                    <a:pt x="2247" y="1153"/>
                  </a:lnTo>
                  <a:lnTo>
                    <a:pt x="2406" y="1225"/>
                  </a:lnTo>
                  <a:lnTo>
                    <a:pt x="2550" y="1196"/>
                  </a:lnTo>
                  <a:lnTo>
                    <a:pt x="2680" y="1066"/>
                  </a:lnTo>
                  <a:lnTo>
                    <a:pt x="2752" y="79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4" name="Freeform 26"/>
            <p:cNvSpPr>
              <a:spLocks/>
            </p:cNvSpPr>
            <p:nvPr/>
          </p:nvSpPr>
          <p:spPr bwMode="auto">
            <a:xfrm>
              <a:off x="6153254" y="4108735"/>
              <a:ext cx="573072" cy="777363"/>
            </a:xfrm>
            <a:custGeom>
              <a:avLst/>
              <a:gdLst>
                <a:gd name="T0" fmla="*/ 519 w 649"/>
                <a:gd name="T1" fmla="*/ 879 h 879"/>
                <a:gd name="T2" fmla="*/ 577 w 649"/>
                <a:gd name="T3" fmla="*/ 792 h 879"/>
                <a:gd name="T4" fmla="*/ 634 w 649"/>
                <a:gd name="T5" fmla="*/ 692 h 879"/>
                <a:gd name="T6" fmla="*/ 649 w 649"/>
                <a:gd name="T7" fmla="*/ 562 h 879"/>
                <a:gd name="T8" fmla="*/ 649 w 649"/>
                <a:gd name="T9" fmla="*/ 432 h 879"/>
                <a:gd name="T10" fmla="*/ 620 w 649"/>
                <a:gd name="T11" fmla="*/ 332 h 879"/>
                <a:gd name="T12" fmla="*/ 577 w 649"/>
                <a:gd name="T13" fmla="*/ 245 h 879"/>
                <a:gd name="T14" fmla="*/ 519 w 649"/>
                <a:gd name="T15" fmla="*/ 173 h 879"/>
                <a:gd name="T16" fmla="*/ 447 w 649"/>
                <a:gd name="T17" fmla="*/ 101 h 879"/>
                <a:gd name="T18" fmla="*/ 360 w 649"/>
                <a:gd name="T19" fmla="*/ 58 h 879"/>
                <a:gd name="T20" fmla="*/ 288 w 649"/>
                <a:gd name="T21" fmla="*/ 15 h 879"/>
                <a:gd name="T22" fmla="*/ 188 w 649"/>
                <a:gd name="T23" fmla="*/ 0 h 879"/>
                <a:gd name="T24" fmla="*/ 101 w 649"/>
                <a:gd name="T25" fmla="*/ 0 h 879"/>
                <a:gd name="T26" fmla="*/ 29 w 649"/>
                <a:gd name="T27" fmla="*/ 87 h 879"/>
                <a:gd name="T28" fmla="*/ 0 w 649"/>
                <a:gd name="T29" fmla="*/ 216 h 879"/>
                <a:gd name="T30" fmla="*/ 0 w 649"/>
                <a:gd name="T31" fmla="*/ 360 h 879"/>
                <a:gd name="T32" fmla="*/ 15 w 649"/>
                <a:gd name="T33" fmla="*/ 533 h 879"/>
                <a:gd name="T34" fmla="*/ 72 w 649"/>
                <a:gd name="T35" fmla="*/ 677 h 879"/>
                <a:gd name="T36" fmla="*/ 188 w 649"/>
                <a:gd name="T37" fmla="*/ 807 h 879"/>
                <a:gd name="T38" fmla="*/ 317 w 649"/>
                <a:gd name="T39" fmla="*/ 879 h 879"/>
                <a:gd name="T40" fmla="*/ 519 w 649"/>
                <a:gd name="T41" fmla="*/ 879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9" h="879">
                  <a:moveTo>
                    <a:pt x="519" y="879"/>
                  </a:moveTo>
                  <a:lnTo>
                    <a:pt x="577" y="792"/>
                  </a:lnTo>
                  <a:lnTo>
                    <a:pt x="634" y="692"/>
                  </a:lnTo>
                  <a:lnTo>
                    <a:pt x="649" y="562"/>
                  </a:lnTo>
                  <a:lnTo>
                    <a:pt x="649" y="432"/>
                  </a:lnTo>
                  <a:lnTo>
                    <a:pt x="620" y="332"/>
                  </a:lnTo>
                  <a:lnTo>
                    <a:pt x="577" y="245"/>
                  </a:lnTo>
                  <a:lnTo>
                    <a:pt x="519" y="173"/>
                  </a:lnTo>
                  <a:lnTo>
                    <a:pt x="447" y="101"/>
                  </a:lnTo>
                  <a:lnTo>
                    <a:pt x="360" y="58"/>
                  </a:lnTo>
                  <a:lnTo>
                    <a:pt x="288" y="15"/>
                  </a:lnTo>
                  <a:lnTo>
                    <a:pt x="188" y="0"/>
                  </a:lnTo>
                  <a:lnTo>
                    <a:pt x="101" y="0"/>
                  </a:lnTo>
                  <a:lnTo>
                    <a:pt x="29" y="87"/>
                  </a:lnTo>
                  <a:lnTo>
                    <a:pt x="0" y="216"/>
                  </a:lnTo>
                  <a:lnTo>
                    <a:pt x="0" y="360"/>
                  </a:lnTo>
                  <a:lnTo>
                    <a:pt x="15" y="533"/>
                  </a:lnTo>
                  <a:lnTo>
                    <a:pt x="72" y="677"/>
                  </a:lnTo>
                  <a:lnTo>
                    <a:pt x="188" y="807"/>
                  </a:lnTo>
                  <a:lnTo>
                    <a:pt x="317" y="879"/>
                  </a:lnTo>
                  <a:lnTo>
                    <a:pt x="519" y="87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5" name="Freeform 27"/>
            <p:cNvSpPr>
              <a:spLocks/>
            </p:cNvSpPr>
            <p:nvPr/>
          </p:nvSpPr>
          <p:spPr bwMode="auto">
            <a:xfrm>
              <a:off x="3375446" y="2758300"/>
              <a:ext cx="854302" cy="687157"/>
            </a:xfrm>
            <a:custGeom>
              <a:avLst/>
              <a:gdLst>
                <a:gd name="T0" fmla="*/ 606 w 966"/>
                <a:gd name="T1" fmla="*/ 692 h 778"/>
                <a:gd name="T2" fmla="*/ 634 w 966"/>
                <a:gd name="T3" fmla="*/ 620 h 778"/>
                <a:gd name="T4" fmla="*/ 649 w 966"/>
                <a:gd name="T5" fmla="*/ 533 h 778"/>
                <a:gd name="T6" fmla="*/ 735 w 966"/>
                <a:gd name="T7" fmla="*/ 389 h 778"/>
                <a:gd name="T8" fmla="*/ 778 w 966"/>
                <a:gd name="T9" fmla="*/ 303 h 778"/>
                <a:gd name="T10" fmla="*/ 822 w 966"/>
                <a:gd name="T11" fmla="*/ 245 h 778"/>
                <a:gd name="T12" fmla="*/ 966 w 966"/>
                <a:gd name="T13" fmla="*/ 130 h 778"/>
                <a:gd name="T14" fmla="*/ 908 w 966"/>
                <a:gd name="T15" fmla="*/ 101 h 778"/>
                <a:gd name="T16" fmla="*/ 807 w 966"/>
                <a:gd name="T17" fmla="*/ 44 h 778"/>
                <a:gd name="T18" fmla="*/ 692 w 966"/>
                <a:gd name="T19" fmla="*/ 15 h 778"/>
                <a:gd name="T20" fmla="*/ 562 w 966"/>
                <a:gd name="T21" fmla="*/ 0 h 778"/>
                <a:gd name="T22" fmla="*/ 418 w 966"/>
                <a:gd name="T23" fmla="*/ 0 h 778"/>
                <a:gd name="T24" fmla="*/ 289 w 966"/>
                <a:gd name="T25" fmla="*/ 58 h 778"/>
                <a:gd name="T26" fmla="*/ 144 w 966"/>
                <a:gd name="T27" fmla="*/ 144 h 778"/>
                <a:gd name="T28" fmla="*/ 29 w 966"/>
                <a:gd name="T29" fmla="*/ 289 h 778"/>
                <a:gd name="T30" fmla="*/ 15 w 966"/>
                <a:gd name="T31" fmla="*/ 303 h 778"/>
                <a:gd name="T32" fmla="*/ 15 w 966"/>
                <a:gd name="T33" fmla="*/ 332 h 778"/>
                <a:gd name="T34" fmla="*/ 0 w 966"/>
                <a:gd name="T35" fmla="*/ 346 h 778"/>
                <a:gd name="T36" fmla="*/ 0 w 966"/>
                <a:gd name="T37" fmla="*/ 418 h 778"/>
                <a:gd name="T38" fmla="*/ 29 w 966"/>
                <a:gd name="T39" fmla="*/ 505 h 778"/>
                <a:gd name="T40" fmla="*/ 72 w 966"/>
                <a:gd name="T41" fmla="*/ 605 h 778"/>
                <a:gd name="T42" fmla="*/ 144 w 966"/>
                <a:gd name="T43" fmla="*/ 677 h 778"/>
                <a:gd name="T44" fmla="*/ 231 w 966"/>
                <a:gd name="T45" fmla="*/ 749 h 778"/>
                <a:gd name="T46" fmla="*/ 346 w 966"/>
                <a:gd name="T47" fmla="*/ 778 h 778"/>
                <a:gd name="T48" fmla="*/ 461 w 966"/>
                <a:gd name="T49" fmla="*/ 764 h 778"/>
                <a:gd name="T50" fmla="*/ 606 w 966"/>
                <a:gd name="T51" fmla="*/ 692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6" h="778">
                  <a:moveTo>
                    <a:pt x="606" y="692"/>
                  </a:moveTo>
                  <a:lnTo>
                    <a:pt x="634" y="620"/>
                  </a:lnTo>
                  <a:lnTo>
                    <a:pt x="649" y="533"/>
                  </a:lnTo>
                  <a:lnTo>
                    <a:pt x="735" y="389"/>
                  </a:lnTo>
                  <a:lnTo>
                    <a:pt x="778" y="303"/>
                  </a:lnTo>
                  <a:lnTo>
                    <a:pt x="822" y="245"/>
                  </a:lnTo>
                  <a:lnTo>
                    <a:pt x="966" y="130"/>
                  </a:lnTo>
                  <a:lnTo>
                    <a:pt x="908" y="101"/>
                  </a:lnTo>
                  <a:lnTo>
                    <a:pt x="807" y="44"/>
                  </a:lnTo>
                  <a:lnTo>
                    <a:pt x="692" y="15"/>
                  </a:lnTo>
                  <a:lnTo>
                    <a:pt x="562" y="0"/>
                  </a:lnTo>
                  <a:lnTo>
                    <a:pt x="418" y="0"/>
                  </a:lnTo>
                  <a:lnTo>
                    <a:pt x="289" y="58"/>
                  </a:lnTo>
                  <a:lnTo>
                    <a:pt x="144" y="144"/>
                  </a:lnTo>
                  <a:lnTo>
                    <a:pt x="29" y="289"/>
                  </a:lnTo>
                  <a:lnTo>
                    <a:pt x="15" y="303"/>
                  </a:lnTo>
                  <a:lnTo>
                    <a:pt x="15" y="332"/>
                  </a:lnTo>
                  <a:lnTo>
                    <a:pt x="0" y="346"/>
                  </a:lnTo>
                  <a:lnTo>
                    <a:pt x="0" y="418"/>
                  </a:lnTo>
                  <a:lnTo>
                    <a:pt x="29" y="505"/>
                  </a:lnTo>
                  <a:lnTo>
                    <a:pt x="72" y="605"/>
                  </a:lnTo>
                  <a:lnTo>
                    <a:pt x="144" y="677"/>
                  </a:lnTo>
                  <a:lnTo>
                    <a:pt x="231" y="749"/>
                  </a:lnTo>
                  <a:lnTo>
                    <a:pt x="346" y="778"/>
                  </a:lnTo>
                  <a:lnTo>
                    <a:pt x="461" y="764"/>
                  </a:lnTo>
                  <a:lnTo>
                    <a:pt x="606" y="6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6" name="Freeform 28"/>
            <p:cNvSpPr>
              <a:spLocks/>
            </p:cNvSpPr>
            <p:nvPr/>
          </p:nvSpPr>
          <p:spPr bwMode="auto">
            <a:xfrm>
              <a:off x="2712168" y="2758300"/>
              <a:ext cx="509397" cy="382048"/>
            </a:xfrm>
            <a:custGeom>
              <a:avLst/>
              <a:gdLst>
                <a:gd name="T0" fmla="*/ 303 w 577"/>
                <a:gd name="T1" fmla="*/ 433 h 433"/>
                <a:gd name="T2" fmla="*/ 332 w 577"/>
                <a:gd name="T3" fmla="*/ 418 h 433"/>
                <a:gd name="T4" fmla="*/ 375 w 577"/>
                <a:gd name="T5" fmla="*/ 389 h 433"/>
                <a:gd name="T6" fmla="*/ 418 w 577"/>
                <a:gd name="T7" fmla="*/ 375 h 433"/>
                <a:gd name="T8" fmla="*/ 447 w 577"/>
                <a:gd name="T9" fmla="*/ 361 h 433"/>
                <a:gd name="T10" fmla="*/ 490 w 577"/>
                <a:gd name="T11" fmla="*/ 361 h 433"/>
                <a:gd name="T12" fmla="*/ 519 w 577"/>
                <a:gd name="T13" fmla="*/ 346 h 433"/>
                <a:gd name="T14" fmla="*/ 577 w 577"/>
                <a:gd name="T15" fmla="*/ 346 h 433"/>
                <a:gd name="T16" fmla="*/ 533 w 577"/>
                <a:gd name="T17" fmla="*/ 216 h 433"/>
                <a:gd name="T18" fmla="*/ 476 w 577"/>
                <a:gd name="T19" fmla="*/ 116 h 433"/>
                <a:gd name="T20" fmla="*/ 432 w 577"/>
                <a:gd name="T21" fmla="*/ 15 h 433"/>
                <a:gd name="T22" fmla="*/ 375 w 577"/>
                <a:gd name="T23" fmla="*/ 0 h 433"/>
                <a:gd name="T24" fmla="*/ 216 w 577"/>
                <a:gd name="T25" fmla="*/ 0 h 433"/>
                <a:gd name="T26" fmla="*/ 130 w 577"/>
                <a:gd name="T27" fmla="*/ 29 h 433"/>
                <a:gd name="T28" fmla="*/ 87 w 577"/>
                <a:gd name="T29" fmla="*/ 58 h 433"/>
                <a:gd name="T30" fmla="*/ 58 w 577"/>
                <a:gd name="T31" fmla="*/ 72 h 433"/>
                <a:gd name="T32" fmla="*/ 15 w 577"/>
                <a:gd name="T33" fmla="*/ 130 h 433"/>
                <a:gd name="T34" fmla="*/ 0 w 577"/>
                <a:gd name="T35" fmla="*/ 188 h 433"/>
                <a:gd name="T36" fmla="*/ 0 w 577"/>
                <a:gd name="T37" fmla="*/ 245 h 433"/>
                <a:gd name="T38" fmla="*/ 87 w 577"/>
                <a:gd name="T39" fmla="*/ 361 h 433"/>
                <a:gd name="T40" fmla="*/ 144 w 577"/>
                <a:gd name="T41" fmla="*/ 404 h 433"/>
                <a:gd name="T42" fmla="*/ 216 w 577"/>
                <a:gd name="T43" fmla="*/ 433 h 433"/>
                <a:gd name="T44" fmla="*/ 303 w 577"/>
                <a:gd name="T45" fmla="*/ 43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7" h="433">
                  <a:moveTo>
                    <a:pt x="303" y="433"/>
                  </a:moveTo>
                  <a:lnTo>
                    <a:pt x="332" y="418"/>
                  </a:lnTo>
                  <a:lnTo>
                    <a:pt x="375" y="389"/>
                  </a:lnTo>
                  <a:lnTo>
                    <a:pt x="418" y="375"/>
                  </a:lnTo>
                  <a:lnTo>
                    <a:pt x="447" y="361"/>
                  </a:lnTo>
                  <a:lnTo>
                    <a:pt x="490" y="361"/>
                  </a:lnTo>
                  <a:lnTo>
                    <a:pt x="519" y="346"/>
                  </a:lnTo>
                  <a:lnTo>
                    <a:pt x="577" y="346"/>
                  </a:lnTo>
                  <a:lnTo>
                    <a:pt x="533" y="216"/>
                  </a:lnTo>
                  <a:lnTo>
                    <a:pt x="476" y="116"/>
                  </a:lnTo>
                  <a:lnTo>
                    <a:pt x="432" y="15"/>
                  </a:lnTo>
                  <a:lnTo>
                    <a:pt x="375" y="0"/>
                  </a:lnTo>
                  <a:lnTo>
                    <a:pt x="216" y="0"/>
                  </a:lnTo>
                  <a:lnTo>
                    <a:pt x="130" y="29"/>
                  </a:lnTo>
                  <a:lnTo>
                    <a:pt x="87" y="58"/>
                  </a:lnTo>
                  <a:lnTo>
                    <a:pt x="58" y="72"/>
                  </a:lnTo>
                  <a:lnTo>
                    <a:pt x="15" y="130"/>
                  </a:lnTo>
                  <a:lnTo>
                    <a:pt x="0" y="188"/>
                  </a:lnTo>
                  <a:lnTo>
                    <a:pt x="0" y="245"/>
                  </a:lnTo>
                  <a:lnTo>
                    <a:pt x="87" y="361"/>
                  </a:lnTo>
                  <a:lnTo>
                    <a:pt x="144" y="404"/>
                  </a:lnTo>
                  <a:lnTo>
                    <a:pt x="216" y="433"/>
                  </a:lnTo>
                  <a:lnTo>
                    <a:pt x="303" y="433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7" name="Freeform 29"/>
            <p:cNvSpPr>
              <a:spLocks/>
            </p:cNvSpPr>
            <p:nvPr/>
          </p:nvSpPr>
          <p:spPr bwMode="auto">
            <a:xfrm>
              <a:off x="3693819" y="1943796"/>
              <a:ext cx="2586784" cy="1055938"/>
            </a:xfrm>
            <a:custGeom>
              <a:avLst/>
              <a:gdLst>
                <a:gd name="T0" fmla="*/ 2924 w 2924"/>
                <a:gd name="T1" fmla="*/ 921 h 1195"/>
                <a:gd name="T2" fmla="*/ 2867 w 2924"/>
                <a:gd name="T3" fmla="*/ 734 h 1195"/>
                <a:gd name="T4" fmla="*/ 2766 w 2924"/>
                <a:gd name="T5" fmla="*/ 590 h 1195"/>
                <a:gd name="T6" fmla="*/ 2679 w 2924"/>
                <a:gd name="T7" fmla="*/ 518 h 1195"/>
                <a:gd name="T8" fmla="*/ 2420 w 2924"/>
                <a:gd name="T9" fmla="*/ 446 h 1195"/>
                <a:gd name="T10" fmla="*/ 2262 w 2924"/>
                <a:gd name="T11" fmla="*/ 475 h 1195"/>
                <a:gd name="T12" fmla="*/ 2060 w 2924"/>
                <a:gd name="T13" fmla="*/ 605 h 1195"/>
                <a:gd name="T14" fmla="*/ 2017 w 2924"/>
                <a:gd name="T15" fmla="*/ 446 h 1195"/>
                <a:gd name="T16" fmla="*/ 1873 w 2924"/>
                <a:gd name="T17" fmla="*/ 187 h 1195"/>
                <a:gd name="T18" fmla="*/ 1729 w 2924"/>
                <a:gd name="T19" fmla="*/ 57 h 1195"/>
                <a:gd name="T20" fmla="*/ 1556 w 2924"/>
                <a:gd name="T21" fmla="*/ 0 h 1195"/>
                <a:gd name="T22" fmla="*/ 1368 w 2924"/>
                <a:gd name="T23" fmla="*/ 14 h 1195"/>
                <a:gd name="T24" fmla="*/ 1167 w 2924"/>
                <a:gd name="T25" fmla="*/ 72 h 1195"/>
                <a:gd name="T26" fmla="*/ 1037 w 2924"/>
                <a:gd name="T27" fmla="*/ 230 h 1195"/>
                <a:gd name="T28" fmla="*/ 979 w 2924"/>
                <a:gd name="T29" fmla="*/ 403 h 1195"/>
                <a:gd name="T30" fmla="*/ 965 w 2924"/>
                <a:gd name="T31" fmla="*/ 561 h 1195"/>
                <a:gd name="T32" fmla="*/ 965 w 2924"/>
                <a:gd name="T33" fmla="*/ 590 h 1195"/>
                <a:gd name="T34" fmla="*/ 878 w 2924"/>
                <a:gd name="T35" fmla="*/ 432 h 1195"/>
                <a:gd name="T36" fmla="*/ 821 w 2924"/>
                <a:gd name="T37" fmla="*/ 331 h 1195"/>
                <a:gd name="T38" fmla="*/ 749 w 2924"/>
                <a:gd name="T39" fmla="*/ 302 h 1195"/>
                <a:gd name="T40" fmla="*/ 619 w 2924"/>
                <a:gd name="T41" fmla="*/ 273 h 1195"/>
                <a:gd name="T42" fmla="*/ 446 w 2924"/>
                <a:gd name="T43" fmla="*/ 259 h 1195"/>
                <a:gd name="T44" fmla="*/ 317 w 2924"/>
                <a:gd name="T45" fmla="*/ 288 h 1195"/>
                <a:gd name="T46" fmla="*/ 115 w 2924"/>
                <a:gd name="T47" fmla="*/ 374 h 1195"/>
                <a:gd name="T48" fmla="*/ 0 w 2924"/>
                <a:gd name="T49" fmla="*/ 561 h 1195"/>
                <a:gd name="T50" fmla="*/ 158 w 2924"/>
                <a:gd name="T51" fmla="*/ 705 h 1195"/>
                <a:gd name="T52" fmla="*/ 461 w 2924"/>
                <a:gd name="T53" fmla="*/ 792 h 1195"/>
                <a:gd name="T54" fmla="*/ 806 w 2924"/>
                <a:gd name="T55" fmla="*/ 749 h 1195"/>
                <a:gd name="T56" fmla="*/ 994 w 2924"/>
                <a:gd name="T57" fmla="*/ 705 h 1195"/>
                <a:gd name="T58" fmla="*/ 1037 w 2924"/>
                <a:gd name="T59" fmla="*/ 763 h 1195"/>
                <a:gd name="T60" fmla="*/ 1152 w 2924"/>
                <a:gd name="T61" fmla="*/ 806 h 1195"/>
                <a:gd name="T62" fmla="*/ 1383 w 2924"/>
                <a:gd name="T63" fmla="*/ 849 h 1195"/>
                <a:gd name="T64" fmla="*/ 1801 w 2924"/>
                <a:gd name="T65" fmla="*/ 806 h 1195"/>
                <a:gd name="T66" fmla="*/ 2060 w 2924"/>
                <a:gd name="T67" fmla="*/ 691 h 1195"/>
                <a:gd name="T68" fmla="*/ 2146 w 2924"/>
                <a:gd name="T69" fmla="*/ 893 h 1195"/>
                <a:gd name="T70" fmla="*/ 2334 w 2924"/>
                <a:gd name="T71" fmla="*/ 1094 h 1195"/>
                <a:gd name="T72" fmla="*/ 2579 w 2924"/>
                <a:gd name="T73" fmla="*/ 1195 h 1195"/>
                <a:gd name="T74" fmla="*/ 2924 w 2924"/>
                <a:gd name="T75" fmla="*/ 1109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24" h="1195">
                  <a:moveTo>
                    <a:pt x="2924" y="1109"/>
                  </a:moveTo>
                  <a:lnTo>
                    <a:pt x="2924" y="921"/>
                  </a:lnTo>
                  <a:lnTo>
                    <a:pt x="2896" y="821"/>
                  </a:lnTo>
                  <a:lnTo>
                    <a:pt x="2867" y="734"/>
                  </a:lnTo>
                  <a:lnTo>
                    <a:pt x="2809" y="662"/>
                  </a:lnTo>
                  <a:lnTo>
                    <a:pt x="2766" y="590"/>
                  </a:lnTo>
                  <a:lnTo>
                    <a:pt x="2723" y="547"/>
                  </a:lnTo>
                  <a:lnTo>
                    <a:pt x="2679" y="518"/>
                  </a:lnTo>
                  <a:lnTo>
                    <a:pt x="2593" y="475"/>
                  </a:lnTo>
                  <a:lnTo>
                    <a:pt x="2420" y="446"/>
                  </a:lnTo>
                  <a:lnTo>
                    <a:pt x="2348" y="460"/>
                  </a:lnTo>
                  <a:lnTo>
                    <a:pt x="2262" y="475"/>
                  </a:lnTo>
                  <a:lnTo>
                    <a:pt x="2118" y="561"/>
                  </a:lnTo>
                  <a:lnTo>
                    <a:pt x="2060" y="605"/>
                  </a:lnTo>
                  <a:lnTo>
                    <a:pt x="2060" y="547"/>
                  </a:lnTo>
                  <a:lnTo>
                    <a:pt x="2017" y="446"/>
                  </a:lnTo>
                  <a:lnTo>
                    <a:pt x="1930" y="288"/>
                  </a:lnTo>
                  <a:lnTo>
                    <a:pt x="1873" y="187"/>
                  </a:lnTo>
                  <a:lnTo>
                    <a:pt x="1801" y="115"/>
                  </a:lnTo>
                  <a:lnTo>
                    <a:pt x="1729" y="57"/>
                  </a:lnTo>
                  <a:lnTo>
                    <a:pt x="1642" y="14"/>
                  </a:lnTo>
                  <a:lnTo>
                    <a:pt x="1556" y="0"/>
                  </a:lnTo>
                  <a:lnTo>
                    <a:pt x="1455" y="0"/>
                  </a:lnTo>
                  <a:lnTo>
                    <a:pt x="1368" y="14"/>
                  </a:lnTo>
                  <a:lnTo>
                    <a:pt x="1267" y="28"/>
                  </a:lnTo>
                  <a:lnTo>
                    <a:pt x="1167" y="72"/>
                  </a:lnTo>
                  <a:lnTo>
                    <a:pt x="1095" y="144"/>
                  </a:lnTo>
                  <a:lnTo>
                    <a:pt x="1037" y="230"/>
                  </a:lnTo>
                  <a:lnTo>
                    <a:pt x="1008" y="302"/>
                  </a:lnTo>
                  <a:lnTo>
                    <a:pt x="979" y="403"/>
                  </a:lnTo>
                  <a:lnTo>
                    <a:pt x="965" y="489"/>
                  </a:lnTo>
                  <a:lnTo>
                    <a:pt x="965" y="561"/>
                  </a:lnTo>
                  <a:lnTo>
                    <a:pt x="979" y="619"/>
                  </a:lnTo>
                  <a:lnTo>
                    <a:pt x="965" y="590"/>
                  </a:lnTo>
                  <a:lnTo>
                    <a:pt x="907" y="518"/>
                  </a:lnTo>
                  <a:lnTo>
                    <a:pt x="878" y="432"/>
                  </a:lnTo>
                  <a:lnTo>
                    <a:pt x="850" y="360"/>
                  </a:lnTo>
                  <a:lnTo>
                    <a:pt x="821" y="331"/>
                  </a:lnTo>
                  <a:lnTo>
                    <a:pt x="792" y="316"/>
                  </a:lnTo>
                  <a:lnTo>
                    <a:pt x="749" y="302"/>
                  </a:lnTo>
                  <a:lnTo>
                    <a:pt x="691" y="288"/>
                  </a:lnTo>
                  <a:lnTo>
                    <a:pt x="619" y="273"/>
                  </a:lnTo>
                  <a:lnTo>
                    <a:pt x="518" y="259"/>
                  </a:lnTo>
                  <a:lnTo>
                    <a:pt x="446" y="259"/>
                  </a:lnTo>
                  <a:lnTo>
                    <a:pt x="374" y="273"/>
                  </a:lnTo>
                  <a:lnTo>
                    <a:pt x="317" y="288"/>
                  </a:lnTo>
                  <a:lnTo>
                    <a:pt x="172" y="345"/>
                  </a:lnTo>
                  <a:lnTo>
                    <a:pt x="115" y="374"/>
                  </a:lnTo>
                  <a:lnTo>
                    <a:pt x="0" y="460"/>
                  </a:lnTo>
                  <a:lnTo>
                    <a:pt x="0" y="561"/>
                  </a:lnTo>
                  <a:lnTo>
                    <a:pt x="57" y="633"/>
                  </a:lnTo>
                  <a:lnTo>
                    <a:pt x="158" y="705"/>
                  </a:lnTo>
                  <a:lnTo>
                    <a:pt x="302" y="763"/>
                  </a:lnTo>
                  <a:lnTo>
                    <a:pt x="461" y="792"/>
                  </a:lnTo>
                  <a:lnTo>
                    <a:pt x="634" y="792"/>
                  </a:lnTo>
                  <a:lnTo>
                    <a:pt x="806" y="749"/>
                  </a:lnTo>
                  <a:lnTo>
                    <a:pt x="965" y="677"/>
                  </a:lnTo>
                  <a:lnTo>
                    <a:pt x="994" y="705"/>
                  </a:lnTo>
                  <a:lnTo>
                    <a:pt x="1008" y="734"/>
                  </a:lnTo>
                  <a:lnTo>
                    <a:pt x="1037" y="763"/>
                  </a:lnTo>
                  <a:lnTo>
                    <a:pt x="1051" y="763"/>
                  </a:lnTo>
                  <a:lnTo>
                    <a:pt x="1152" y="806"/>
                  </a:lnTo>
                  <a:lnTo>
                    <a:pt x="1267" y="821"/>
                  </a:lnTo>
                  <a:lnTo>
                    <a:pt x="1383" y="849"/>
                  </a:lnTo>
                  <a:lnTo>
                    <a:pt x="1656" y="849"/>
                  </a:lnTo>
                  <a:lnTo>
                    <a:pt x="1801" y="806"/>
                  </a:lnTo>
                  <a:lnTo>
                    <a:pt x="1930" y="763"/>
                  </a:lnTo>
                  <a:lnTo>
                    <a:pt x="2060" y="691"/>
                  </a:lnTo>
                  <a:lnTo>
                    <a:pt x="2089" y="792"/>
                  </a:lnTo>
                  <a:lnTo>
                    <a:pt x="2146" y="893"/>
                  </a:lnTo>
                  <a:lnTo>
                    <a:pt x="2233" y="993"/>
                  </a:lnTo>
                  <a:lnTo>
                    <a:pt x="2334" y="1094"/>
                  </a:lnTo>
                  <a:lnTo>
                    <a:pt x="2449" y="1166"/>
                  </a:lnTo>
                  <a:lnTo>
                    <a:pt x="2579" y="1195"/>
                  </a:lnTo>
                  <a:lnTo>
                    <a:pt x="2737" y="1195"/>
                  </a:lnTo>
                  <a:lnTo>
                    <a:pt x="2924" y="110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8" name="Freeform 30"/>
            <p:cNvSpPr>
              <a:spLocks/>
            </p:cNvSpPr>
            <p:nvPr/>
          </p:nvSpPr>
          <p:spPr bwMode="auto">
            <a:xfrm>
              <a:off x="4890373" y="2007470"/>
              <a:ext cx="421846" cy="318373"/>
            </a:xfrm>
            <a:custGeom>
              <a:avLst/>
              <a:gdLst>
                <a:gd name="T0" fmla="*/ 14 w 475"/>
                <a:gd name="T1" fmla="*/ 57 h 360"/>
                <a:gd name="T2" fmla="*/ 0 w 475"/>
                <a:gd name="T3" fmla="*/ 115 h 360"/>
                <a:gd name="T4" fmla="*/ 43 w 475"/>
                <a:gd name="T5" fmla="*/ 158 h 360"/>
                <a:gd name="T6" fmla="*/ 101 w 475"/>
                <a:gd name="T7" fmla="*/ 187 h 360"/>
                <a:gd name="T8" fmla="*/ 202 w 475"/>
                <a:gd name="T9" fmla="*/ 230 h 360"/>
                <a:gd name="T10" fmla="*/ 288 w 475"/>
                <a:gd name="T11" fmla="*/ 288 h 360"/>
                <a:gd name="T12" fmla="*/ 331 w 475"/>
                <a:gd name="T13" fmla="*/ 331 h 360"/>
                <a:gd name="T14" fmla="*/ 389 w 475"/>
                <a:gd name="T15" fmla="*/ 360 h 360"/>
                <a:gd name="T16" fmla="*/ 432 w 475"/>
                <a:gd name="T17" fmla="*/ 345 h 360"/>
                <a:gd name="T18" fmla="*/ 475 w 475"/>
                <a:gd name="T19" fmla="*/ 288 h 360"/>
                <a:gd name="T20" fmla="*/ 447 w 475"/>
                <a:gd name="T21" fmla="*/ 187 h 360"/>
                <a:gd name="T22" fmla="*/ 389 w 475"/>
                <a:gd name="T23" fmla="*/ 115 h 360"/>
                <a:gd name="T24" fmla="*/ 317 w 475"/>
                <a:gd name="T25" fmla="*/ 57 h 360"/>
                <a:gd name="T26" fmla="*/ 259 w 475"/>
                <a:gd name="T27" fmla="*/ 43 h 360"/>
                <a:gd name="T28" fmla="*/ 173 w 475"/>
                <a:gd name="T29" fmla="*/ 14 h 360"/>
                <a:gd name="T30" fmla="*/ 144 w 475"/>
                <a:gd name="T31" fmla="*/ 0 h 360"/>
                <a:gd name="T32" fmla="*/ 101 w 475"/>
                <a:gd name="T33" fmla="*/ 0 h 360"/>
                <a:gd name="T34" fmla="*/ 58 w 475"/>
                <a:gd name="T35" fmla="*/ 14 h 360"/>
                <a:gd name="T36" fmla="*/ 14 w 475"/>
                <a:gd name="T37" fmla="*/ 5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5" h="360">
                  <a:moveTo>
                    <a:pt x="14" y="57"/>
                  </a:moveTo>
                  <a:lnTo>
                    <a:pt x="0" y="115"/>
                  </a:lnTo>
                  <a:lnTo>
                    <a:pt x="43" y="158"/>
                  </a:lnTo>
                  <a:lnTo>
                    <a:pt x="101" y="187"/>
                  </a:lnTo>
                  <a:lnTo>
                    <a:pt x="202" y="230"/>
                  </a:lnTo>
                  <a:lnTo>
                    <a:pt x="288" y="288"/>
                  </a:lnTo>
                  <a:lnTo>
                    <a:pt x="331" y="331"/>
                  </a:lnTo>
                  <a:lnTo>
                    <a:pt x="389" y="360"/>
                  </a:lnTo>
                  <a:lnTo>
                    <a:pt x="432" y="345"/>
                  </a:lnTo>
                  <a:lnTo>
                    <a:pt x="475" y="288"/>
                  </a:lnTo>
                  <a:lnTo>
                    <a:pt x="447" y="187"/>
                  </a:lnTo>
                  <a:lnTo>
                    <a:pt x="389" y="115"/>
                  </a:lnTo>
                  <a:lnTo>
                    <a:pt x="317" y="57"/>
                  </a:lnTo>
                  <a:lnTo>
                    <a:pt x="259" y="43"/>
                  </a:lnTo>
                  <a:lnTo>
                    <a:pt x="173" y="14"/>
                  </a:lnTo>
                  <a:lnTo>
                    <a:pt x="144" y="0"/>
                  </a:lnTo>
                  <a:lnTo>
                    <a:pt x="101" y="0"/>
                  </a:lnTo>
                  <a:lnTo>
                    <a:pt x="58" y="14"/>
                  </a:lnTo>
                  <a:lnTo>
                    <a:pt x="14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9" name="Freeform 31"/>
            <p:cNvSpPr>
              <a:spLocks/>
            </p:cNvSpPr>
            <p:nvPr/>
          </p:nvSpPr>
          <p:spPr bwMode="auto">
            <a:xfrm>
              <a:off x="5145072" y="2925447"/>
              <a:ext cx="421846" cy="318373"/>
            </a:xfrm>
            <a:custGeom>
              <a:avLst/>
              <a:gdLst>
                <a:gd name="T0" fmla="*/ 14 w 476"/>
                <a:gd name="T1" fmla="*/ 57 h 360"/>
                <a:gd name="T2" fmla="*/ 0 w 476"/>
                <a:gd name="T3" fmla="*/ 115 h 360"/>
                <a:gd name="T4" fmla="*/ 43 w 476"/>
                <a:gd name="T5" fmla="*/ 158 h 360"/>
                <a:gd name="T6" fmla="*/ 101 w 476"/>
                <a:gd name="T7" fmla="*/ 187 h 360"/>
                <a:gd name="T8" fmla="*/ 202 w 476"/>
                <a:gd name="T9" fmla="*/ 230 h 360"/>
                <a:gd name="T10" fmla="*/ 274 w 476"/>
                <a:gd name="T11" fmla="*/ 288 h 360"/>
                <a:gd name="T12" fmla="*/ 331 w 476"/>
                <a:gd name="T13" fmla="*/ 331 h 360"/>
                <a:gd name="T14" fmla="*/ 389 w 476"/>
                <a:gd name="T15" fmla="*/ 360 h 360"/>
                <a:gd name="T16" fmla="*/ 432 w 476"/>
                <a:gd name="T17" fmla="*/ 345 h 360"/>
                <a:gd name="T18" fmla="*/ 476 w 476"/>
                <a:gd name="T19" fmla="*/ 273 h 360"/>
                <a:gd name="T20" fmla="*/ 447 w 476"/>
                <a:gd name="T21" fmla="*/ 201 h 360"/>
                <a:gd name="T22" fmla="*/ 389 w 476"/>
                <a:gd name="T23" fmla="*/ 115 h 360"/>
                <a:gd name="T24" fmla="*/ 317 w 476"/>
                <a:gd name="T25" fmla="*/ 57 h 360"/>
                <a:gd name="T26" fmla="*/ 259 w 476"/>
                <a:gd name="T27" fmla="*/ 43 h 360"/>
                <a:gd name="T28" fmla="*/ 216 w 476"/>
                <a:gd name="T29" fmla="*/ 28 h 360"/>
                <a:gd name="T30" fmla="*/ 187 w 476"/>
                <a:gd name="T31" fmla="*/ 14 h 360"/>
                <a:gd name="T32" fmla="*/ 144 w 476"/>
                <a:gd name="T33" fmla="*/ 0 h 360"/>
                <a:gd name="T34" fmla="*/ 72 w 476"/>
                <a:gd name="T35" fmla="*/ 0 h 360"/>
                <a:gd name="T36" fmla="*/ 14 w 476"/>
                <a:gd name="T37" fmla="*/ 5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6" h="360">
                  <a:moveTo>
                    <a:pt x="14" y="57"/>
                  </a:moveTo>
                  <a:lnTo>
                    <a:pt x="0" y="115"/>
                  </a:lnTo>
                  <a:lnTo>
                    <a:pt x="43" y="158"/>
                  </a:lnTo>
                  <a:lnTo>
                    <a:pt x="101" y="187"/>
                  </a:lnTo>
                  <a:lnTo>
                    <a:pt x="202" y="230"/>
                  </a:lnTo>
                  <a:lnTo>
                    <a:pt x="274" y="288"/>
                  </a:lnTo>
                  <a:lnTo>
                    <a:pt x="331" y="331"/>
                  </a:lnTo>
                  <a:lnTo>
                    <a:pt x="389" y="360"/>
                  </a:lnTo>
                  <a:lnTo>
                    <a:pt x="432" y="345"/>
                  </a:lnTo>
                  <a:lnTo>
                    <a:pt x="476" y="273"/>
                  </a:lnTo>
                  <a:lnTo>
                    <a:pt x="447" y="201"/>
                  </a:lnTo>
                  <a:lnTo>
                    <a:pt x="389" y="115"/>
                  </a:lnTo>
                  <a:lnTo>
                    <a:pt x="317" y="57"/>
                  </a:lnTo>
                  <a:lnTo>
                    <a:pt x="259" y="43"/>
                  </a:lnTo>
                  <a:lnTo>
                    <a:pt x="216" y="28"/>
                  </a:lnTo>
                  <a:lnTo>
                    <a:pt x="187" y="14"/>
                  </a:lnTo>
                  <a:lnTo>
                    <a:pt x="144" y="0"/>
                  </a:lnTo>
                  <a:lnTo>
                    <a:pt x="72" y="0"/>
                  </a:lnTo>
                  <a:lnTo>
                    <a:pt x="14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0" name="Freeform 32"/>
            <p:cNvSpPr>
              <a:spLocks/>
            </p:cNvSpPr>
            <p:nvPr/>
          </p:nvSpPr>
          <p:spPr bwMode="auto">
            <a:xfrm>
              <a:off x="4394241" y="2949324"/>
              <a:ext cx="368783" cy="305109"/>
            </a:xfrm>
            <a:custGeom>
              <a:avLst/>
              <a:gdLst>
                <a:gd name="T0" fmla="*/ 29 w 418"/>
                <a:gd name="T1" fmla="*/ 73 h 346"/>
                <a:gd name="T2" fmla="*/ 0 w 418"/>
                <a:gd name="T3" fmla="*/ 130 h 346"/>
                <a:gd name="T4" fmla="*/ 86 w 418"/>
                <a:gd name="T5" fmla="*/ 173 h 346"/>
                <a:gd name="T6" fmla="*/ 173 w 418"/>
                <a:gd name="T7" fmla="*/ 202 h 346"/>
                <a:gd name="T8" fmla="*/ 259 w 418"/>
                <a:gd name="T9" fmla="*/ 274 h 346"/>
                <a:gd name="T10" fmla="*/ 331 w 418"/>
                <a:gd name="T11" fmla="*/ 346 h 346"/>
                <a:gd name="T12" fmla="*/ 389 w 418"/>
                <a:gd name="T13" fmla="*/ 332 h 346"/>
                <a:gd name="T14" fmla="*/ 418 w 418"/>
                <a:gd name="T15" fmla="*/ 274 h 346"/>
                <a:gd name="T16" fmla="*/ 389 w 418"/>
                <a:gd name="T17" fmla="*/ 188 h 346"/>
                <a:gd name="T18" fmla="*/ 331 w 418"/>
                <a:gd name="T19" fmla="*/ 101 h 346"/>
                <a:gd name="T20" fmla="*/ 259 w 418"/>
                <a:gd name="T21" fmla="*/ 44 h 346"/>
                <a:gd name="T22" fmla="*/ 173 w 418"/>
                <a:gd name="T23" fmla="*/ 15 h 346"/>
                <a:gd name="T24" fmla="*/ 115 w 418"/>
                <a:gd name="T25" fmla="*/ 0 h 346"/>
                <a:gd name="T26" fmla="*/ 58 w 418"/>
                <a:gd name="T27" fmla="*/ 15 h 346"/>
                <a:gd name="T28" fmla="*/ 29 w 418"/>
                <a:gd name="T29" fmla="*/ 73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8" h="346">
                  <a:moveTo>
                    <a:pt x="29" y="73"/>
                  </a:moveTo>
                  <a:lnTo>
                    <a:pt x="0" y="130"/>
                  </a:lnTo>
                  <a:lnTo>
                    <a:pt x="86" y="173"/>
                  </a:lnTo>
                  <a:lnTo>
                    <a:pt x="173" y="202"/>
                  </a:lnTo>
                  <a:lnTo>
                    <a:pt x="259" y="274"/>
                  </a:lnTo>
                  <a:lnTo>
                    <a:pt x="331" y="346"/>
                  </a:lnTo>
                  <a:lnTo>
                    <a:pt x="389" y="332"/>
                  </a:lnTo>
                  <a:lnTo>
                    <a:pt x="418" y="274"/>
                  </a:lnTo>
                  <a:lnTo>
                    <a:pt x="389" y="188"/>
                  </a:lnTo>
                  <a:lnTo>
                    <a:pt x="331" y="101"/>
                  </a:lnTo>
                  <a:lnTo>
                    <a:pt x="259" y="44"/>
                  </a:lnTo>
                  <a:lnTo>
                    <a:pt x="173" y="15"/>
                  </a:lnTo>
                  <a:lnTo>
                    <a:pt x="115" y="0"/>
                  </a:lnTo>
                  <a:lnTo>
                    <a:pt x="58" y="15"/>
                  </a:lnTo>
                  <a:lnTo>
                    <a:pt x="29" y="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1" name="Freeform 33"/>
            <p:cNvSpPr>
              <a:spLocks/>
            </p:cNvSpPr>
            <p:nvPr/>
          </p:nvSpPr>
          <p:spPr bwMode="auto">
            <a:xfrm>
              <a:off x="4049336" y="2211759"/>
              <a:ext cx="371436" cy="305109"/>
            </a:xfrm>
            <a:custGeom>
              <a:avLst/>
              <a:gdLst>
                <a:gd name="T0" fmla="*/ 14 w 418"/>
                <a:gd name="T1" fmla="*/ 58 h 346"/>
                <a:gd name="T2" fmla="*/ 0 w 418"/>
                <a:gd name="T3" fmla="*/ 115 h 346"/>
                <a:gd name="T4" fmla="*/ 29 w 418"/>
                <a:gd name="T5" fmla="*/ 144 h 346"/>
                <a:gd name="T6" fmla="*/ 86 w 418"/>
                <a:gd name="T7" fmla="*/ 173 h 346"/>
                <a:gd name="T8" fmla="*/ 173 w 418"/>
                <a:gd name="T9" fmla="*/ 202 h 346"/>
                <a:gd name="T10" fmla="*/ 245 w 418"/>
                <a:gd name="T11" fmla="*/ 259 h 346"/>
                <a:gd name="T12" fmla="*/ 331 w 418"/>
                <a:gd name="T13" fmla="*/ 346 h 346"/>
                <a:gd name="T14" fmla="*/ 375 w 418"/>
                <a:gd name="T15" fmla="*/ 331 h 346"/>
                <a:gd name="T16" fmla="*/ 418 w 418"/>
                <a:gd name="T17" fmla="*/ 259 h 346"/>
                <a:gd name="T18" fmla="*/ 389 w 418"/>
                <a:gd name="T19" fmla="*/ 173 h 346"/>
                <a:gd name="T20" fmla="*/ 331 w 418"/>
                <a:gd name="T21" fmla="*/ 101 h 346"/>
                <a:gd name="T22" fmla="*/ 259 w 418"/>
                <a:gd name="T23" fmla="*/ 43 h 346"/>
                <a:gd name="T24" fmla="*/ 173 w 418"/>
                <a:gd name="T25" fmla="*/ 14 h 346"/>
                <a:gd name="T26" fmla="*/ 101 w 418"/>
                <a:gd name="T27" fmla="*/ 0 h 346"/>
                <a:gd name="T28" fmla="*/ 58 w 418"/>
                <a:gd name="T29" fmla="*/ 14 h 346"/>
                <a:gd name="T30" fmla="*/ 14 w 418"/>
                <a:gd name="T31" fmla="*/ 5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18" h="346">
                  <a:moveTo>
                    <a:pt x="14" y="58"/>
                  </a:moveTo>
                  <a:lnTo>
                    <a:pt x="0" y="115"/>
                  </a:lnTo>
                  <a:lnTo>
                    <a:pt x="29" y="144"/>
                  </a:lnTo>
                  <a:lnTo>
                    <a:pt x="86" y="173"/>
                  </a:lnTo>
                  <a:lnTo>
                    <a:pt x="173" y="202"/>
                  </a:lnTo>
                  <a:lnTo>
                    <a:pt x="245" y="259"/>
                  </a:lnTo>
                  <a:lnTo>
                    <a:pt x="331" y="346"/>
                  </a:lnTo>
                  <a:lnTo>
                    <a:pt x="375" y="331"/>
                  </a:lnTo>
                  <a:lnTo>
                    <a:pt x="418" y="259"/>
                  </a:lnTo>
                  <a:lnTo>
                    <a:pt x="389" y="173"/>
                  </a:lnTo>
                  <a:lnTo>
                    <a:pt x="331" y="101"/>
                  </a:lnTo>
                  <a:lnTo>
                    <a:pt x="259" y="43"/>
                  </a:lnTo>
                  <a:lnTo>
                    <a:pt x="173" y="14"/>
                  </a:lnTo>
                  <a:lnTo>
                    <a:pt x="101" y="0"/>
                  </a:lnTo>
                  <a:lnTo>
                    <a:pt x="58" y="14"/>
                  </a:lnTo>
                  <a:lnTo>
                    <a:pt x="14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2" name="Freeform 34"/>
            <p:cNvSpPr>
              <a:spLocks/>
            </p:cNvSpPr>
            <p:nvPr/>
          </p:nvSpPr>
          <p:spPr bwMode="auto">
            <a:xfrm>
              <a:off x="5463445" y="3968119"/>
              <a:ext cx="382048" cy="371436"/>
            </a:xfrm>
            <a:custGeom>
              <a:avLst/>
              <a:gdLst>
                <a:gd name="T0" fmla="*/ 15 w 432"/>
                <a:gd name="T1" fmla="*/ 57 h 418"/>
                <a:gd name="T2" fmla="*/ 0 w 432"/>
                <a:gd name="T3" fmla="*/ 129 h 418"/>
                <a:gd name="T4" fmla="*/ 29 w 432"/>
                <a:gd name="T5" fmla="*/ 187 h 418"/>
                <a:gd name="T6" fmla="*/ 101 w 432"/>
                <a:gd name="T7" fmla="*/ 230 h 418"/>
                <a:gd name="T8" fmla="*/ 188 w 432"/>
                <a:gd name="T9" fmla="*/ 288 h 418"/>
                <a:gd name="T10" fmla="*/ 274 w 432"/>
                <a:gd name="T11" fmla="*/ 331 h 418"/>
                <a:gd name="T12" fmla="*/ 317 w 432"/>
                <a:gd name="T13" fmla="*/ 389 h 418"/>
                <a:gd name="T14" fmla="*/ 346 w 432"/>
                <a:gd name="T15" fmla="*/ 418 h 418"/>
                <a:gd name="T16" fmla="*/ 404 w 432"/>
                <a:gd name="T17" fmla="*/ 403 h 418"/>
                <a:gd name="T18" fmla="*/ 432 w 432"/>
                <a:gd name="T19" fmla="*/ 331 h 418"/>
                <a:gd name="T20" fmla="*/ 404 w 432"/>
                <a:gd name="T21" fmla="*/ 216 h 418"/>
                <a:gd name="T22" fmla="*/ 346 w 432"/>
                <a:gd name="T23" fmla="*/ 101 h 418"/>
                <a:gd name="T24" fmla="*/ 245 w 432"/>
                <a:gd name="T25" fmla="*/ 43 h 418"/>
                <a:gd name="T26" fmla="*/ 173 w 432"/>
                <a:gd name="T27" fmla="*/ 14 h 418"/>
                <a:gd name="T28" fmla="*/ 116 w 432"/>
                <a:gd name="T29" fmla="*/ 0 h 418"/>
                <a:gd name="T30" fmla="*/ 58 w 432"/>
                <a:gd name="T31" fmla="*/ 14 h 418"/>
                <a:gd name="T32" fmla="*/ 15 w 432"/>
                <a:gd name="T33" fmla="*/ 57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2" h="418">
                  <a:moveTo>
                    <a:pt x="15" y="57"/>
                  </a:moveTo>
                  <a:lnTo>
                    <a:pt x="0" y="129"/>
                  </a:lnTo>
                  <a:lnTo>
                    <a:pt x="29" y="187"/>
                  </a:lnTo>
                  <a:lnTo>
                    <a:pt x="101" y="230"/>
                  </a:lnTo>
                  <a:lnTo>
                    <a:pt x="188" y="288"/>
                  </a:lnTo>
                  <a:lnTo>
                    <a:pt x="274" y="331"/>
                  </a:lnTo>
                  <a:lnTo>
                    <a:pt x="317" y="389"/>
                  </a:lnTo>
                  <a:lnTo>
                    <a:pt x="346" y="418"/>
                  </a:lnTo>
                  <a:lnTo>
                    <a:pt x="404" y="403"/>
                  </a:lnTo>
                  <a:lnTo>
                    <a:pt x="432" y="331"/>
                  </a:lnTo>
                  <a:lnTo>
                    <a:pt x="404" y="216"/>
                  </a:lnTo>
                  <a:lnTo>
                    <a:pt x="346" y="101"/>
                  </a:lnTo>
                  <a:lnTo>
                    <a:pt x="245" y="43"/>
                  </a:lnTo>
                  <a:lnTo>
                    <a:pt x="173" y="14"/>
                  </a:lnTo>
                  <a:lnTo>
                    <a:pt x="116" y="0"/>
                  </a:lnTo>
                  <a:lnTo>
                    <a:pt x="58" y="14"/>
                  </a:lnTo>
                  <a:lnTo>
                    <a:pt x="15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3" name="Freeform 35"/>
            <p:cNvSpPr>
              <a:spLocks/>
            </p:cNvSpPr>
            <p:nvPr/>
          </p:nvSpPr>
          <p:spPr bwMode="auto">
            <a:xfrm>
              <a:off x="6039170" y="3254433"/>
              <a:ext cx="305109" cy="254699"/>
            </a:xfrm>
            <a:custGeom>
              <a:avLst/>
              <a:gdLst>
                <a:gd name="T0" fmla="*/ 14 w 345"/>
                <a:gd name="T1" fmla="*/ 58 h 288"/>
                <a:gd name="T2" fmla="*/ 0 w 345"/>
                <a:gd name="T3" fmla="*/ 101 h 288"/>
                <a:gd name="T4" fmla="*/ 28 w 345"/>
                <a:gd name="T5" fmla="*/ 130 h 288"/>
                <a:gd name="T6" fmla="*/ 72 w 345"/>
                <a:gd name="T7" fmla="*/ 144 h 288"/>
                <a:gd name="T8" fmla="*/ 144 w 345"/>
                <a:gd name="T9" fmla="*/ 173 h 288"/>
                <a:gd name="T10" fmla="*/ 216 w 345"/>
                <a:gd name="T11" fmla="*/ 216 h 288"/>
                <a:gd name="T12" fmla="*/ 245 w 345"/>
                <a:gd name="T13" fmla="*/ 259 h 288"/>
                <a:gd name="T14" fmla="*/ 273 w 345"/>
                <a:gd name="T15" fmla="*/ 288 h 288"/>
                <a:gd name="T16" fmla="*/ 317 w 345"/>
                <a:gd name="T17" fmla="*/ 274 h 288"/>
                <a:gd name="T18" fmla="*/ 345 w 345"/>
                <a:gd name="T19" fmla="*/ 231 h 288"/>
                <a:gd name="T20" fmla="*/ 331 w 345"/>
                <a:gd name="T21" fmla="*/ 159 h 288"/>
                <a:gd name="T22" fmla="*/ 273 w 345"/>
                <a:gd name="T23" fmla="*/ 87 h 288"/>
                <a:gd name="T24" fmla="*/ 216 w 345"/>
                <a:gd name="T25" fmla="*/ 43 h 288"/>
                <a:gd name="T26" fmla="*/ 144 w 345"/>
                <a:gd name="T27" fmla="*/ 15 h 288"/>
                <a:gd name="T28" fmla="*/ 86 w 345"/>
                <a:gd name="T29" fmla="*/ 0 h 288"/>
                <a:gd name="T30" fmla="*/ 43 w 345"/>
                <a:gd name="T31" fmla="*/ 15 h 288"/>
                <a:gd name="T32" fmla="*/ 14 w 345"/>
                <a:gd name="T33" fmla="*/ 5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5" h="288">
                  <a:moveTo>
                    <a:pt x="14" y="58"/>
                  </a:moveTo>
                  <a:lnTo>
                    <a:pt x="0" y="101"/>
                  </a:lnTo>
                  <a:lnTo>
                    <a:pt x="28" y="130"/>
                  </a:lnTo>
                  <a:lnTo>
                    <a:pt x="72" y="144"/>
                  </a:lnTo>
                  <a:lnTo>
                    <a:pt x="144" y="173"/>
                  </a:lnTo>
                  <a:lnTo>
                    <a:pt x="216" y="216"/>
                  </a:lnTo>
                  <a:lnTo>
                    <a:pt x="245" y="259"/>
                  </a:lnTo>
                  <a:lnTo>
                    <a:pt x="273" y="288"/>
                  </a:lnTo>
                  <a:lnTo>
                    <a:pt x="317" y="274"/>
                  </a:lnTo>
                  <a:lnTo>
                    <a:pt x="345" y="231"/>
                  </a:lnTo>
                  <a:lnTo>
                    <a:pt x="331" y="159"/>
                  </a:lnTo>
                  <a:lnTo>
                    <a:pt x="273" y="87"/>
                  </a:lnTo>
                  <a:lnTo>
                    <a:pt x="216" y="43"/>
                  </a:lnTo>
                  <a:lnTo>
                    <a:pt x="144" y="15"/>
                  </a:lnTo>
                  <a:lnTo>
                    <a:pt x="86" y="0"/>
                  </a:lnTo>
                  <a:lnTo>
                    <a:pt x="43" y="15"/>
                  </a:lnTo>
                  <a:lnTo>
                    <a:pt x="14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4" name="Freeform 36"/>
            <p:cNvSpPr>
              <a:spLocks/>
            </p:cNvSpPr>
            <p:nvPr/>
          </p:nvSpPr>
          <p:spPr bwMode="auto">
            <a:xfrm>
              <a:off x="3693819" y="2835241"/>
              <a:ext cx="305109" cy="241434"/>
            </a:xfrm>
            <a:custGeom>
              <a:avLst/>
              <a:gdLst>
                <a:gd name="T0" fmla="*/ 14 w 345"/>
                <a:gd name="T1" fmla="*/ 57 h 274"/>
                <a:gd name="T2" fmla="*/ 0 w 345"/>
                <a:gd name="T3" fmla="*/ 101 h 274"/>
                <a:gd name="T4" fmla="*/ 28 w 345"/>
                <a:gd name="T5" fmla="*/ 129 h 274"/>
                <a:gd name="T6" fmla="*/ 86 w 345"/>
                <a:gd name="T7" fmla="*/ 144 h 274"/>
                <a:gd name="T8" fmla="*/ 158 w 345"/>
                <a:gd name="T9" fmla="*/ 173 h 274"/>
                <a:gd name="T10" fmla="*/ 216 w 345"/>
                <a:gd name="T11" fmla="*/ 216 h 274"/>
                <a:gd name="T12" fmla="*/ 259 w 345"/>
                <a:gd name="T13" fmla="*/ 259 h 274"/>
                <a:gd name="T14" fmla="*/ 288 w 345"/>
                <a:gd name="T15" fmla="*/ 274 h 274"/>
                <a:gd name="T16" fmla="*/ 331 w 345"/>
                <a:gd name="T17" fmla="*/ 274 h 274"/>
                <a:gd name="T18" fmla="*/ 345 w 345"/>
                <a:gd name="T19" fmla="*/ 216 h 274"/>
                <a:gd name="T20" fmla="*/ 331 w 345"/>
                <a:gd name="T21" fmla="*/ 144 h 274"/>
                <a:gd name="T22" fmla="*/ 288 w 345"/>
                <a:gd name="T23" fmla="*/ 86 h 274"/>
                <a:gd name="T24" fmla="*/ 216 w 345"/>
                <a:gd name="T25" fmla="*/ 29 h 274"/>
                <a:gd name="T26" fmla="*/ 144 w 345"/>
                <a:gd name="T27" fmla="*/ 14 h 274"/>
                <a:gd name="T28" fmla="*/ 100 w 345"/>
                <a:gd name="T29" fmla="*/ 0 h 274"/>
                <a:gd name="T30" fmla="*/ 57 w 345"/>
                <a:gd name="T31" fmla="*/ 14 h 274"/>
                <a:gd name="T32" fmla="*/ 14 w 345"/>
                <a:gd name="T33" fmla="*/ 57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5" h="274">
                  <a:moveTo>
                    <a:pt x="14" y="57"/>
                  </a:moveTo>
                  <a:lnTo>
                    <a:pt x="0" y="101"/>
                  </a:lnTo>
                  <a:lnTo>
                    <a:pt x="28" y="129"/>
                  </a:lnTo>
                  <a:lnTo>
                    <a:pt x="86" y="144"/>
                  </a:lnTo>
                  <a:lnTo>
                    <a:pt x="158" y="173"/>
                  </a:lnTo>
                  <a:lnTo>
                    <a:pt x="216" y="216"/>
                  </a:lnTo>
                  <a:lnTo>
                    <a:pt x="259" y="259"/>
                  </a:lnTo>
                  <a:lnTo>
                    <a:pt x="288" y="274"/>
                  </a:lnTo>
                  <a:lnTo>
                    <a:pt x="331" y="274"/>
                  </a:lnTo>
                  <a:lnTo>
                    <a:pt x="345" y="216"/>
                  </a:lnTo>
                  <a:lnTo>
                    <a:pt x="331" y="144"/>
                  </a:lnTo>
                  <a:lnTo>
                    <a:pt x="288" y="86"/>
                  </a:lnTo>
                  <a:lnTo>
                    <a:pt x="216" y="29"/>
                  </a:lnTo>
                  <a:lnTo>
                    <a:pt x="144" y="14"/>
                  </a:lnTo>
                  <a:lnTo>
                    <a:pt x="100" y="0"/>
                  </a:lnTo>
                  <a:lnTo>
                    <a:pt x="57" y="14"/>
                  </a:lnTo>
                  <a:lnTo>
                    <a:pt x="14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5" name="Freeform 37"/>
            <p:cNvSpPr>
              <a:spLocks/>
            </p:cNvSpPr>
            <p:nvPr/>
          </p:nvSpPr>
          <p:spPr bwMode="auto">
            <a:xfrm>
              <a:off x="5808350" y="2439927"/>
              <a:ext cx="305109" cy="254699"/>
            </a:xfrm>
            <a:custGeom>
              <a:avLst/>
              <a:gdLst>
                <a:gd name="T0" fmla="*/ 15 w 346"/>
                <a:gd name="T1" fmla="*/ 58 h 288"/>
                <a:gd name="T2" fmla="*/ 0 w 346"/>
                <a:gd name="T3" fmla="*/ 101 h 288"/>
                <a:gd name="T4" fmla="*/ 15 w 346"/>
                <a:gd name="T5" fmla="*/ 116 h 288"/>
                <a:gd name="T6" fmla="*/ 72 w 346"/>
                <a:gd name="T7" fmla="*/ 144 h 288"/>
                <a:gd name="T8" fmla="*/ 144 w 346"/>
                <a:gd name="T9" fmla="*/ 173 h 288"/>
                <a:gd name="T10" fmla="*/ 202 w 346"/>
                <a:gd name="T11" fmla="*/ 216 h 288"/>
                <a:gd name="T12" fmla="*/ 274 w 346"/>
                <a:gd name="T13" fmla="*/ 288 h 288"/>
                <a:gd name="T14" fmla="*/ 317 w 346"/>
                <a:gd name="T15" fmla="*/ 274 h 288"/>
                <a:gd name="T16" fmla="*/ 346 w 346"/>
                <a:gd name="T17" fmla="*/ 216 h 288"/>
                <a:gd name="T18" fmla="*/ 332 w 346"/>
                <a:gd name="T19" fmla="*/ 144 h 288"/>
                <a:gd name="T20" fmla="*/ 274 w 346"/>
                <a:gd name="T21" fmla="*/ 72 h 288"/>
                <a:gd name="T22" fmla="*/ 202 w 346"/>
                <a:gd name="T23" fmla="*/ 29 h 288"/>
                <a:gd name="T24" fmla="*/ 130 w 346"/>
                <a:gd name="T25" fmla="*/ 0 h 288"/>
                <a:gd name="T26" fmla="*/ 87 w 346"/>
                <a:gd name="T27" fmla="*/ 0 h 288"/>
                <a:gd name="T28" fmla="*/ 43 w 346"/>
                <a:gd name="T29" fmla="*/ 15 h 288"/>
                <a:gd name="T30" fmla="*/ 15 w 346"/>
                <a:gd name="T31" fmla="*/ 5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6" h="288">
                  <a:moveTo>
                    <a:pt x="15" y="58"/>
                  </a:moveTo>
                  <a:lnTo>
                    <a:pt x="0" y="101"/>
                  </a:lnTo>
                  <a:lnTo>
                    <a:pt x="15" y="116"/>
                  </a:lnTo>
                  <a:lnTo>
                    <a:pt x="72" y="144"/>
                  </a:lnTo>
                  <a:lnTo>
                    <a:pt x="144" y="173"/>
                  </a:lnTo>
                  <a:lnTo>
                    <a:pt x="202" y="216"/>
                  </a:lnTo>
                  <a:lnTo>
                    <a:pt x="274" y="288"/>
                  </a:lnTo>
                  <a:lnTo>
                    <a:pt x="317" y="274"/>
                  </a:lnTo>
                  <a:lnTo>
                    <a:pt x="346" y="216"/>
                  </a:lnTo>
                  <a:lnTo>
                    <a:pt x="332" y="144"/>
                  </a:lnTo>
                  <a:lnTo>
                    <a:pt x="274" y="72"/>
                  </a:lnTo>
                  <a:lnTo>
                    <a:pt x="202" y="29"/>
                  </a:lnTo>
                  <a:lnTo>
                    <a:pt x="130" y="0"/>
                  </a:lnTo>
                  <a:lnTo>
                    <a:pt x="87" y="0"/>
                  </a:lnTo>
                  <a:lnTo>
                    <a:pt x="43" y="15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6" name="Freeform 38"/>
            <p:cNvSpPr>
              <a:spLocks/>
            </p:cNvSpPr>
            <p:nvPr/>
          </p:nvSpPr>
          <p:spPr bwMode="auto">
            <a:xfrm>
              <a:off x="6304481" y="4209553"/>
              <a:ext cx="307761" cy="244086"/>
            </a:xfrm>
            <a:custGeom>
              <a:avLst/>
              <a:gdLst>
                <a:gd name="T0" fmla="*/ 15 w 346"/>
                <a:gd name="T1" fmla="*/ 58 h 274"/>
                <a:gd name="T2" fmla="*/ 0 w 346"/>
                <a:gd name="T3" fmla="*/ 101 h 274"/>
                <a:gd name="T4" fmla="*/ 15 w 346"/>
                <a:gd name="T5" fmla="*/ 116 h 274"/>
                <a:gd name="T6" fmla="*/ 72 w 346"/>
                <a:gd name="T7" fmla="*/ 130 h 274"/>
                <a:gd name="T8" fmla="*/ 144 w 346"/>
                <a:gd name="T9" fmla="*/ 173 h 274"/>
                <a:gd name="T10" fmla="*/ 202 w 346"/>
                <a:gd name="T11" fmla="*/ 217 h 274"/>
                <a:gd name="T12" fmla="*/ 245 w 346"/>
                <a:gd name="T13" fmla="*/ 245 h 274"/>
                <a:gd name="T14" fmla="*/ 274 w 346"/>
                <a:gd name="T15" fmla="*/ 274 h 274"/>
                <a:gd name="T16" fmla="*/ 317 w 346"/>
                <a:gd name="T17" fmla="*/ 274 h 274"/>
                <a:gd name="T18" fmla="*/ 346 w 346"/>
                <a:gd name="T19" fmla="*/ 217 h 274"/>
                <a:gd name="T20" fmla="*/ 332 w 346"/>
                <a:gd name="T21" fmla="*/ 145 h 274"/>
                <a:gd name="T22" fmla="*/ 274 w 346"/>
                <a:gd name="T23" fmla="*/ 73 h 274"/>
                <a:gd name="T24" fmla="*/ 130 w 346"/>
                <a:gd name="T25" fmla="*/ 15 h 274"/>
                <a:gd name="T26" fmla="*/ 87 w 346"/>
                <a:gd name="T27" fmla="*/ 0 h 274"/>
                <a:gd name="T28" fmla="*/ 43 w 346"/>
                <a:gd name="T29" fmla="*/ 15 h 274"/>
                <a:gd name="T30" fmla="*/ 15 w 346"/>
                <a:gd name="T31" fmla="*/ 5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6" h="274">
                  <a:moveTo>
                    <a:pt x="15" y="58"/>
                  </a:moveTo>
                  <a:lnTo>
                    <a:pt x="0" y="101"/>
                  </a:lnTo>
                  <a:lnTo>
                    <a:pt x="15" y="116"/>
                  </a:lnTo>
                  <a:lnTo>
                    <a:pt x="72" y="130"/>
                  </a:lnTo>
                  <a:lnTo>
                    <a:pt x="144" y="173"/>
                  </a:lnTo>
                  <a:lnTo>
                    <a:pt x="202" y="217"/>
                  </a:lnTo>
                  <a:lnTo>
                    <a:pt x="245" y="245"/>
                  </a:lnTo>
                  <a:lnTo>
                    <a:pt x="274" y="274"/>
                  </a:lnTo>
                  <a:lnTo>
                    <a:pt x="317" y="274"/>
                  </a:lnTo>
                  <a:lnTo>
                    <a:pt x="346" y="217"/>
                  </a:lnTo>
                  <a:lnTo>
                    <a:pt x="332" y="145"/>
                  </a:lnTo>
                  <a:lnTo>
                    <a:pt x="274" y="73"/>
                  </a:lnTo>
                  <a:lnTo>
                    <a:pt x="130" y="15"/>
                  </a:lnTo>
                  <a:lnTo>
                    <a:pt x="87" y="0"/>
                  </a:lnTo>
                  <a:lnTo>
                    <a:pt x="43" y="15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7" name="Freeform 39"/>
            <p:cNvSpPr>
              <a:spLocks/>
            </p:cNvSpPr>
            <p:nvPr/>
          </p:nvSpPr>
          <p:spPr bwMode="auto">
            <a:xfrm>
              <a:off x="4739145" y="3880567"/>
              <a:ext cx="342252" cy="318373"/>
            </a:xfrm>
            <a:custGeom>
              <a:avLst/>
              <a:gdLst>
                <a:gd name="T0" fmla="*/ 317 w 389"/>
                <a:gd name="T1" fmla="*/ 360 h 360"/>
                <a:gd name="T2" fmla="*/ 259 w 389"/>
                <a:gd name="T3" fmla="*/ 302 h 360"/>
                <a:gd name="T4" fmla="*/ 231 w 389"/>
                <a:gd name="T5" fmla="*/ 259 h 360"/>
                <a:gd name="T6" fmla="*/ 0 w 389"/>
                <a:gd name="T7" fmla="*/ 144 h 360"/>
                <a:gd name="T8" fmla="*/ 14 w 389"/>
                <a:gd name="T9" fmla="*/ 86 h 360"/>
                <a:gd name="T10" fmla="*/ 29 w 389"/>
                <a:gd name="T11" fmla="*/ 43 h 360"/>
                <a:gd name="T12" fmla="*/ 86 w 389"/>
                <a:gd name="T13" fmla="*/ 14 h 360"/>
                <a:gd name="T14" fmla="*/ 101 w 389"/>
                <a:gd name="T15" fmla="*/ 0 h 360"/>
                <a:gd name="T16" fmla="*/ 144 w 389"/>
                <a:gd name="T17" fmla="*/ 14 h 360"/>
                <a:gd name="T18" fmla="*/ 173 w 389"/>
                <a:gd name="T19" fmla="*/ 29 h 360"/>
                <a:gd name="T20" fmla="*/ 216 w 389"/>
                <a:gd name="T21" fmla="*/ 29 h 360"/>
                <a:gd name="T22" fmla="*/ 259 w 389"/>
                <a:gd name="T23" fmla="*/ 43 h 360"/>
                <a:gd name="T24" fmla="*/ 288 w 389"/>
                <a:gd name="T25" fmla="*/ 58 h 360"/>
                <a:gd name="T26" fmla="*/ 331 w 389"/>
                <a:gd name="T27" fmla="*/ 86 h 360"/>
                <a:gd name="T28" fmla="*/ 389 w 389"/>
                <a:gd name="T29" fmla="*/ 144 h 360"/>
                <a:gd name="T30" fmla="*/ 346 w 389"/>
                <a:gd name="T31" fmla="*/ 187 h 360"/>
                <a:gd name="T32" fmla="*/ 331 w 389"/>
                <a:gd name="T33" fmla="*/ 245 h 360"/>
                <a:gd name="T34" fmla="*/ 317 w 389"/>
                <a:gd name="T35" fmla="*/ 317 h 360"/>
                <a:gd name="T36" fmla="*/ 317 w 389"/>
                <a:gd name="T37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9" h="360">
                  <a:moveTo>
                    <a:pt x="317" y="360"/>
                  </a:moveTo>
                  <a:lnTo>
                    <a:pt x="259" y="302"/>
                  </a:lnTo>
                  <a:lnTo>
                    <a:pt x="231" y="259"/>
                  </a:lnTo>
                  <a:lnTo>
                    <a:pt x="0" y="144"/>
                  </a:lnTo>
                  <a:lnTo>
                    <a:pt x="14" y="86"/>
                  </a:lnTo>
                  <a:lnTo>
                    <a:pt x="29" y="43"/>
                  </a:lnTo>
                  <a:lnTo>
                    <a:pt x="86" y="14"/>
                  </a:lnTo>
                  <a:lnTo>
                    <a:pt x="101" y="0"/>
                  </a:lnTo>
                  <a:lnTo>
                    <a:pt x="144" y="14"/>
                  </a:lnTo>
                  <a:lnTo>
                    <a:pt x="173" y="29"/>
                  </a:lnTo>
                  <a:lnTo>
                    <a:pt x="216" y="29"/>
                  </a:lnTo>
                  <a:lnTo>
                    <a:pt x="259" y="43"/>
                  </a:lnTo>
                  <a:lnTo>
                    <a:pt x="288" y="58"/>
                  </a:lnTo>
                  <a:lnTo>
                    <a:pt x="331" y="86"/>
                  </a:lnTo>
                  <a:lnTo>
                    <a:pt x="389" y="144"/>
                  </a:lnTo>
                  <a:lnTo>
                    <a:pt x="346" y="187"/>
                  </a:lnTo>
                  <a:lnTo>
                    <a:pt x="331" y="245"/>
                  </a:lnTo>
                  <a:lnTo>
                    <a:pt x="317" y="317"/>
                  </a:lnTo>
                  <a:lnTo>
                    <a:pt x="317" y="3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grpSp>
        <p:nvGrpSpPr>
          <p:cNvPr id="68" name="Gruppo 67"/>
          <p:cNvGrpSpPr>
            <a:grpSpLocks noChangeAspect="1"/>
          </p:cNvGrpSpPr>
          <p:nvPr/>
        </p:nvGrpSpPr>
        <p:grpSpPr>
          <a:xfrm>
            <a:off x="7812360" y="163633"/>
            <a:ext cx="653419" cy="658831"/>
            <a:chOff x="2330120" y="1421132"/>
            <a:chExt cx="4483760" cy="4520902"/>
          </a:xfrm>
        </p:grpSpPr>
        <p:sp>
          <p:nvSpPr>
            <p:cNvPr id="69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30120" y="1421132"/>
              <a:ext cx="4483758" cy="4520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" name="Freeform 5"/>
            <p:cNvSpPr>
              <a:spLocks/>
            </p:cNvSpPr>
            <p:nvPr/>
          </p:nvSpPr>
          <p:spPr bwMode="auto">
            <a:xfrm>
              <a:off x="2407061" y="1421132"/>
              <a:ext cx="4406819" cy="4433350"/>
            </a:xfrm>
            <a:custGeom>
              <a:avLst/>
              <a:gdLst>
                <a:gd name="T0" fmla="*/ 850 w 4985"/>
                <a:gd name="T1" fmla="*/ 706 h 5013"/>
                <a:gd name="T2" fmla="*/ 850 w 4985"/>
                <a:gd name="T3" fmla="*/ 418 h 5013"/>
                <a:gd name="T4" fmla="*/ 649 w 4985"/>
                <a:gd name="T5" fmla="*/ 576 h 5013"/>
                <a:gd name="T6" fmla="*/ 764 w 4985"/>
                <a:gd name="T7" fmla="*/ 1440 h 5013"/>
                <a:gd name="T8" fmla="*/ 375 w 4985"/>
                <a:gd name="T9" fmla="*/ 1527 h 5013"/>
                <a:gd name="T10" fmla="*/ 101 w 4985"/>
                <a:gd name="T11" fmla="*/ 1959 h 5013"/>
                <a:gd name="T12" fmla="*/ 101 w 4985"/>
                <a:gd name="T13" fmla="*/ 2449 h 5013"/>
                <a:gd name="T14" fmla="*/ 29 w 4985"/>
                <a:gd name="T15" fmla="*/ 2938 h 5013"/>
                <a:gd name="T16" fmla="*/ 317 w 4985"/>
                <a:gd name="T17" fmla="*/ 3342 h 5013"/>
                <a:gd name="T18" fmla="*/ 375 w 4985"/>
                <a:gd name="T19" fmla="*/ 3543 h 5013"/>
                <a:gd name="T20" fmla="*/ 245 w 4985"/>
                <a:gd name="T21" fmla="*/ 3903 h 5013"/>
                <a:gd name="T22" fmla="*/ 433 w 4985"/>
                <a:gd name="T23" fmla="*/ 4379 h 5013"/>
                <a:gd name="T24" fmla="*/ 908 w 4985"/>
                <a:gd name="T25" fmla="*/ 4595 h 5013"/>
                <a:gd name="T26" fmla="*/ 1340 w 4985"/>
                <a:gd name="T27" fmla="*/ 4408 h 5013"/>
                <a:gd name="T28" fmla="*/ 1614 w 4985"/>
                <a:gd name="T29" fmla="*/ 4192 h 5013"/>
                <a:gd name="T30" fmla="*/ 1686 w 4985"/>
                <a:gd name="T31" fmla="*/ 4336 h 5013"/>
                <a:gd name="T32" fmla="*/ 1960 w 4985"/>
                <a:gd name="T33" fmla="*/ 4696 h 5013"/>
                <a:gd name="T34" fmla="*/ 2507 w 4985"/>
                <a:gd name="T35" fmla="*/ 4768 h 5013"/>
                <a:gd name="T36" fmla="*/ 2796 w 4985"/>
                <a:gd name="T37" fmla="*/ 4840 h 5013"/>
                <a:gd name="T38" fmla="*/ 3185 w 4985"/>
                <a:gd name="T39" fmla="*/ 5013 h 5013"/>
                <a:gd name="T40" fmla="*/ 3660 w 4985"/>
                <a:gd name="T41" fmla="*/ 4782 h 5013"/>
                <a:gd name="T42" fmla="*/ 3919 w 4985"/>
                <a:gd name="T43" fmla="*/ 4926 h 5013"/>
                <a:gd name="T44" fmla="*/ 4352 w 4985"/>
                <a:gd name="T45" fmla="*/ 4825 h 5013"/>
                <a:gd name="T46" fmla="*/ 4496 w 4985"/>
                <a:gd name="T47" fmla="*/ 4653 h 5013"/>
                <a:gd name="T48" fmla="*/ 4553 w 4985"/>
                <a:gd name="T49" fmla="*/ 4307 h 5013"/>
                <a:gd name="T50" fmla="*/ 4539 w 4985"/>
                <a:gd name="T51" fmla="*/ 4134 h 5013"/>
                <a:gd name="T52" fmla="*/ 4813 w 4985"/>
                <a:gd name="T53" fmla="*/ 3990 h 5013"/>
                <a:gd name="T54" fmla="*/ 4985 w 4985"/>
                <a:gd name="T55" fmla="*/ 3630 h 5013"/>
                <a:gd name="T56" fmla="*/ 4928 w 4985"/>
                <a:gd name="T57" fmla="*/ 3313 h 5013"/>
                <a:gd name="T58" fmla="*/ 4726 w 4985"/>
                <a:gd name="T59" fmla="*/ 3025 h 5013"/>
                <a:gd name="T60" fmla="*/ 4697 w 4985"/>
                <a:gd name="T61" fmla="*/ 2852 h 5013"/>
                <a:gd name="T62" fmla="*/ 4668 w 4985"/>
                <a:gd name="T63" fmla="*/ 2247 h 5013"/>
                <a:gd name="T64" fmla="*/ 4539 w 4985"/>
                <a:gd name="T65" fmla="*/ 2060 h 5013"/>
                <a:gd name="T66" fmla="*/ 4352 w 4985"/>
                <a:gd name="T67" fmla="*/ 1945 h 5013"/>
                <a:gd name="T68" fmla="*/ 4467 w 4985"/>
                <a:gd name="T69" fmla="*/ 1700 h 5013"/>
                <a:gd name="T70" fmla="*/ 4366 w 4985"/>
                <a:gd name="T71" fmla="*/ 1239 h 5013"/>
                <a:gd name="T72" fmla="*/ 4092 w 4985"/>
                <a:gd name="T73" fmla="*/ 1008 h 5013"/>
                <a:gd name="T74" fmla="*/ 3818 w 4985"/>
                <a:gd name="T75" fmla="*/ 951 h 5013"/>
                <a:gd name="T76" fmla="*/ 3545 w 4985"/>
                <a:gd name="T77" fmla="*/ 965 h 5013"/>
                <a:gd name="T78" fmla="*/ 3329 w 4985"/>
                <a:gd name="T79" fmla="*/ 648 h 5013"/>
                <a:gd name="T80" fmla="*/ 3069 w 4985"/>
                <a:gd name="T81" fmla="*/ 504 h 5013"/>
                <a:gd name="T82" fmla="*/ 2752 w 4985"/>
                <a:gd name="T83" fmla="*/ 504 h 5013"/>
                <a:gd name="T84" fmla="*/ 2493 w 4985"/>
                <a:gd name="T85" fmla="*/ 663 h 5013"/>
                <a:gd name="T86" fmla="*/ 2306 w 4985"/>
                <a:gd name="T87" fmla="*/ 850 h 5013"/>
                <a:gd name="T88" fmla="*/ 2190 w 4985"/>
                <a:gd name="T89" fmla="*/ 807 h 5013"/>
                <a:gd name="T90" fmla="*/ 2406 w 4985"/>
                <a:gd name="T91" fmla="*/ 504 h 5013"/>
                <a:gd name="T92" fmla="*/ 2464 w 4985"/>
                <a:gd name="T93" fmla="*/ 375 h 5013"/>
                <a:gd name="T94" fmla="*/ 2291 w 4985"/>
                <a:gd name="T95" fmla="*/ 245 h 5013"/>
                <a:gd name="T96" fmla="*/ 2334 w 4985"/>
                <a:gd name="T97" fmla="*/ 101 h 5013"/>
                <a:gd name="T98" fmla="*/ 1960 w 4985"/>
                <a:gd name="T99" fmla="*/ 58 h 5013"/>
                <a:gd name="T100" fmla="*/ 1657 w 4985"/>
                <a:gd name="T101" fmla="*/ 259 h 5013"/>
                <a:gd name="T102" fmla="*/ 1571 w 4985"/>
                <a:gd name="T103" fmla="*/ 216 h 5013"/>
                <a:gd name="T104" fmla="*/ 1484 w 4985"/>
                <a:gd name="T105" fmla="*/ 202 h 5013"/>
                <a:gd name="T106" fmla="*/ 1182 w 4985"/>
                <a:gd name="T107" fmla="*/ 418 h 5013"/>
                <a:gd name="T108" fmla="*/ 908 w 4985"/>
                <a:gd name="T109" fmla="*/ 792 h 5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985" h="5013">
                  <a:moveTo>
                    <a:pt x="879" y="965"/>
                  </a:moveTo>
                  <a:lnTo>
                    <a:pt x="850" y="850"/>
                  </a:lnTo>
                  <a:lnTo>
                    <a:pt x="850" y="706"/>
                  </a:lnTo>
                  <a:lnTo>
                    <a:pt x="865" y="562"/>
                  </a:lnTo>
                  <a:lnTo>
                    <a:pt x="894" y="461"/>
                  </a:lnTo>
                  <a:lnTo>
                    <a:pt x="850" y="418"/>
                  </a:lnTo>
                  <a:lnTo>
                    <a:pt x="793" y="389"/>
                  </a:lnTo>
                  <a:lnTo>
                    <a:pt x="678" y="389"/>
                  </a:lnTo>
                  <a:lnTo>
                    <a:pt x="649" y="576"/>
                  </a:lnTo>
                  <a:lnTo>
                    <a:pt x="620" y="835"/>
                  </a:lnTo>
                  <a:lnTo>
                    <a:pt x="663" y="1152"/>
                  </a:lnTo>
                  <a:lnTo>
                    <a:pt x="764" y="1440"/>
                  </a:lnTo>
                  <a:lnTo>
                    <a:pt x="649" y="1426"/>
                  </a:lnTo>
                  <a:lnTo>
                    <a:pt x="505" y="1455"/>
                  </a:lnTo>
                  <a:lnTo>
                    <a:pt x="375" y="1527"/>
                  </a:lnTo>
                  <a:lnTo>
                    <a:pt x="231" y="1642"/>
                  </a:lnTo>
                  <a:lnTo>
                    <a:pt x="145" y="1786"/>
                  </a:lnTo>
                  <a:lnTo>
                    <a:pt x="101" y="1959"/>
                  </a:lnTo>
                  <a:lnTo>
                    <a:pt x="116" y="2132"/>
                  </a:lnTo>
                  <a:lnTo>
                    <a:pt x="202" y="2348"/>
                  </a:lnTo>
                  <a:lnTo>
                    <a:pt x="101" y="2449"/>
                  </a:lnTo>
                  <a:lnTo>
                    <a:pt x="29" y="2593"/>
                  </a:lnTo>
                  <a:lnTo>
                    <a:pt x="0" y="2766"/>
                  </a:lnTo>
                  <a:lnTo>
                    <a:pt x="29" y="2938"/>
                  </a:lnTo>
                  <a:lnTo>
                    <a:pt x="87" y="3097"/>
                  </a:lnTo>
                  <a:lnTo>
                    <a:pt x="173" y="3241"/>
                  </a:lnTo>
                  <a:lnTo>
                    <a:pt x="317" y="3342"/>
                  </a:lnTo>
                  <a:lnTo>
                    <a:pt x="505" y="3399"/>
                  </a:lnTo>
                  <a:lnTo>
                    <a:pt x="433" y="3457"/>
                  </a:lnTo>
                  <a:lnTo>
                    <a:pt x="375" y="3543"/>
                  </a:lnTo>
                  <a:lnTo>
                    <a:pt x="303" y="3644"/>
                  </a:lnTo>
                  <a:lnTo>
                    <a:pt x="260" y="3759"/>
                  </a:lnTo>
                  <a:lnTo>
                    <a:pt x="245" y="3903"/>
                  </a:lnTo>
                  <a:lnTo>
                    <a:pt x="274" y="4048"/>
                  </a:lnTo>
                  <a:lnTo>
                    <a:pt x="332" y="4220"/>
                  </a:lnTo>
                  <a:lnTo>
                    <a:pt x="433" y="4379"/>
                  </a:lnTo>
                  <a:lnTo>
                    <a:pt x="591" y="4508"/>
                  </a:lnTo>
                  <a:lnTo>
                    <a:pt x="735" y="4580"/>
                  </a:lnTo>
                  <a:lnTo>
                    <a:pt x="908" y="4595"/>
                  </a:lnTo>
                  <a:lnTo>
                    <a:pt x="1067" y="4580"/>
                  </a:lnTo>
                  <a:lnTo>
                    <a:pt x="1225" y="4508"/>
                  </a:lnTo>
                  <a:lnTo>
                    <a:pt x="1340" y="4408"/>
                  </a:lnTo>
                  <a:lnTo>
                    <a:pt x="1441" y="4292"/>
                  </a:lnTo>
                  <a:lnTo>
                    <a:pt x="1470" y="4163"/>
                  </a:lnTo>
                  <a:lnTo>
                    <a:pt x="1614" y="4192"/>
                  </a:lnTo>
                  <a:lnTo>
                    <a:pt x="1672" y="4206"/>
                  </a:lnTo>
                  <a:lnTo>
                    <a:pt x="1686" y="4206"/>
                  </a:lnTo>
                  <a:lnTo>
                    <a:pt x="1686" y="4336"/>
                  </a:lnTo>
                  <a:lnTo>
                    <a:pt x="1729" y="4465"/>
                  </a:lnTo>
                  <a:lnTo>
                    <a:pt x="1830" y="4595"/>
                  </a:lnTo>
                  <a:lnTo>
                    <a:pt x="1960" y="4696"/>
                  </a:lnTo>
                  <a:lnTo>
                    <a:pt x="2133" y="4782"/>
                  </a:lnTo>
                  <a:lnTo>
                    <a:pt x="2306" y="4811"/>
                  </a:lnTo>
                  <a:lnTo>
                    <a:pt x="2507" y="4768"/>
                  </a:lnTo>
                  <a:lnTo>
                    <a:pt x="2680" y="4638"/>
                  </a:lnTo>
                  <a:lnTo>
                    <a:pt x="2723" y="4739"/>
                  </a:lnTo>
                  <a:lnTo>
                    <a:pt x="2796" y="4840"/>
                  </a:lnTo>
                  <a:lnTo>
                    <a:pt x="2896" y="4926"/>
                  </a:lnTo>
                  <a:lnTo>
                    <a:pt x="3040" y="4984"/>
                  </a:lnTo>
                  <a:lnTo>
                    <a:pt x="3185" y="5013"/>
                  </a:lnTo>
                  <a:lnTo>
                    <a:pt x="3343" y="4984"/>
                  </a:lnTo>
                  <a:lnTo>
                    <a:pt x="3501" y="4912"/>
                  </a:lnTo>
                  <a:lnTo>
                    <a:pt x="3660" y="4782"/>
                  </a:lnTo>
                  <a:lnTo>
                    <a:pt x="3732" y="4854"/>
                  </a:lnTo>
                  <a:lnTo>
                    <a:pt x="3818" y="4897"/>
                  </a:lnTo>
                  <a:lnTo>
                    <a:pt x="3919" y="4926"/>
                  </a:lnTo>
                  <a:lnTo>
                    <a:pt x="4035" y="4926"/>
                  </a:lnTo>
                  <a:lnTo>
                    <a:pt x="4150" y="4912"/>
                  </a:lnTo>
                  <a:lnTo>
                    <a:pt x="4352" y="4825"/>
                  </a:lnTo>
                  <a:lnTo>
                    <a:pt x="4409" y="4782"/>
                  </a:lnTo>
                  <a:lnTo>
                    <a:pt x="4467" y="4725"/>
                  </a:lnTo>
                  <a:lnTo>
                    <a:pt x="4496" y="4653"/>
                  </a:lnTo>
                  <a:lnTo>
                    <a:pt x="4539" y="4580"/>
                  </a:lnTo>
                  <a:lnTo>
                    <a:pt x="4568" y="4408"/>
                  </a:lnTo>
                  <a:lnTo>
                    <a:pt x="4553" y="4307"/>
                  </a:lnTo>
                  <a:lnTo>
                    <a:pt x="4524" y="4220"/>
                  </a:lnTo>
                  <a:lnTo>
                    <a:pt x="4452" y="4120"/>
                  </a:lnTo>
                  <a:lnTo>
                    <a:pt x="4539" y="4134"/>
                  </a:lnTo>
                  <a:lnTo>
                    <a:pt x="4640" y="4105"/>
                  </a:lnTo>
                  <a:lnTo>
                    <a:pt x="4741" y="4062"/>
                  </a:lnTo>
                  <a:lnTo>
                    <a:pt x="4813" y="3990"/>
                  </a:lnTo>
                  <a:lnTo>
                    <a:pt x="4885" y="3889"/>
                  </a:lnTo>
                  <a:lnTo>
                    <a:pt x="4942" y="3774"/>
                  </a:lnTo>
                  <a:lnTo>
                    <a:pt x="4985" y="3630"/>
                  </a:lnTo>
                  <a:lnTo>
                    <a:pt x="4985" y="3500"/>
                  </a:lnTo>
                  <a:lnTo>
                    <a:pt x="4971" y="3399"/>
                  </a:lnTo>
                  <a:lnTo>
                    <a:pt x="4928" y="3313"/>
                  </a:lnTo>
                  <a:lnTo>
                    <a:pt x="4885" y="3212"/>
                  </a:lnTo>
                  <a:lnTo>
                    <a:pt x="4841" y="3140"/>
                  </a:lnTo>
                  <a:lnTo>
                    <a:pt x="4726" y="3025"/>
                  </a:lnTo>
                  <a:lnTo>
                    <a:pt x="4654" y="2996"/>
                  </a:lnTo>
                  <a:lnTo>
                    <a:pt x="4596" y="2982"/>
                  </a:lnTo>
                  <a:lnTo>
                    <a:pt x="4697" y="2852"/>
                  </a:lnTo>
                  <a:lnTo>
                    <a:pt x="4741" y="2650"/>
                  </a:lnTo>
                  <a:lnTo>
                    <a:pt x="4741" y="2434"/>
                  </a:lnTo>
                  <a:lnTo>
                    <a:pt x="4668" y="2247"/>
                  </a:lnTo>
                  <a:lnTo>
                    <a:pt x="4611" y="2175"/>
                  </a:lnTo>
                  <a:lnTo>
                    <a:pt x="4582" y="2117"/>
                  </a:lnTo>
                  <a:lnTo>
                    <a:pt x="4539" y="2060"/>
                  </a:lnTo>
                  <a:lnTo>
                    <a:pt x="4467" y="1988"/>
                  </a:lnTo>
                  <a:lnTo>
                    <a:pt x="4380" y="1959"/>
                  </a:lnTo>
                  <a:lnTo>
                    <a:pt x="4352" y="1945"/>
                  </a:lnTo>
                  <a:lnTo>
                    <a:pt x="4409" y="1873"/>
                  </a:lnTo>
                  <a:lnTo>
                    <a:pt x="4438" y="1801"/>
                  </a:lnTo>
                  <a:lnTo>
                    <a:pt x="4467" y="1700"/>
                  </a:lnTo>
                  <a:lnTo>
                    <a:pt x="4467" y="1469"/>
                  </a:lnTo>
                  <a:lnTo>
                    <a:pt x="4424" y="1354"/>
                  </a:lnTo>
                  <a:lnTo>
                    <a:pt x="4366" y="1239"/>
                  </a:lnTo>
                  <a:lnTo>
                    <a:pt x="4294" y="1152"/>
                  </a:lnTo>
                  <a:lnTo>
                    <a:pt x="4193" y="1066"/>
                  </a:lnTo>
                  <a:lnTo>
                    <a:pt x="4092" y="1008"/>
                  </a:lnTo>
                  <a:lnTo>
                    <a:pt x="4006" y="965"/>
                  </a:lnTo>
                  <a:lnTo>
                    <a:pt x="3919" y="951"/>
                  </a:lnTo>
                  <a:lnTo>
                    <a:pt x="3818" y="951"/>
                  </a:lnTo>
                  <a:lnTo>
                    <a:pt x="3746" y="965"/>
                  </a:lnTo>
                  <a:lnTo>
                    <a:pt x="3574" y="1051"/>
                  </a:lnTo>
                  <a:lnTo>
                    <a:pt x="3545" y="965"/>
                  </a:lnTo>
                  <a:lnTo>
                    <a:pt x="3458" y="792"/>
                  </a:lnTo>
                  <a:lnTo>
                    <a:pt x="3401" y="720"/>
                  </a:lnTo>
                  <a:lnTo>
                    <a:pt x="3329" y="648"/>
                  </a:lnTo>
                  <a:lnTo>
                    <a:pt x="3242" y="591"/>
                  </a:lnTo>
                  <a:lnTo>
                    <a:pt x="3170" y="533"/>
                  </a:lnTo>
                  <a:lnTo>
                    <a:pt x="3069" y="504"/>
                  </a:lnTo>
                  <a:lnTo>
                    <a:pt x="2954" y="490"/>
                  </a:lnTo>
                  <a:lnTo>
                    <a:pt x="2853" y="490"/>
                  </a:lnTo>
                  <a:lnTo>
                    <a:pt x="2752" y="504"/>
                  </a:lnTo>
                  <a:lnTo>
                    <a:pt x="2666" y="547"/>
                  </a:lnTo>
                  <a:lnTo>
                    <a:pt x="2565" y="605"/>
                  </a:lnTo>
                  <a:lnTo>
                    <a:pt x="2493" y="663"/>
                  </a:lnTo>
                  <a:lnTo>
                    <a:pt x="2421" y="763"/>
                  </a:lnTo>
                  <a:lnTo>
                    <a:pt x="2363" y="879"/>
                  </a:lnTo>
                  <a:lnTo>
                    <a:pt x="2306" y="850"/>
                  </a:lnTo>
                  <a:lnTo>
                    <a:pt x="2262" y="821"/>
                  </a:lnTo>
                  <a:lnTo>
                    <a:pt x="2219" y="821"/>
                  </a:lnTo>
                  <a:lnTo>
                    <a:pt x="2190" y="807"/>
                  </a:lnTo>
                  <a:lnTo>
                    <a:pt x="2234" y="763"/>
                  </a:lnTo>
                  <a:lnTo>
                    <a:pt x="2320" y="648"/>
                  </a:lnTo>
                  <a:lnTo>
                    <a:pt x="2406" y="504"/>
                  </a:lnTo>
                  <a:lnTo>
                    <a:pt x="2435" y="447"/>
                  </a:lnTo>
                  <a:lnTo>
                    <a:pt x="2450" y="403"/>
                  </a:lnTo>
                  <a:lnTo>
                    <a:pt x="2464" y="375"/>
                  </a:lnTo>
                  <a:lnTo>
                    <a:pt x="2406" y="317"/>
                  </a:lnTo>
                  <a:lnTo>
                    <a:pt x="2349" y="274"/>
                  </a:lnTo>
                  <a:lnTo>
                    <a:pt x="2291" y="245"/>
                  </a:lnTo>
                  <a:lnTo>
                    <a:pt x="2277" y="245"/>
                  </a:lnTo>
                  <a:lnTo>
                    <a:pt x="2320" y="173"/>
                  </a:lnTo>
                  <a:lnTo>
                    <a:pt x="2334" y="101"/>
                  </a:lnTo>
                  <a:lnTo>
                    <a:pt x="2334" y="0"/>
                  </a:lnTo>
                  <a:lnTo>
                    <a:pt x="2162" y="0"/>
                  </a:lnTo>
                  <a:lnTo>
                    <a:pt x="1960" y="58"/>
                  </a:lnTo>
                  <a:lnTo>
                    <a:pt x="1859" y="115"/>
                  </a:lnTo>
                  <a:lnTo>
                    <a:pt x="1744" y="187"/>
                  </a:lnTo>
                  <a:lnTo>
                    <a:pt x="1657" y="259"/>
                  </a:lnTo>
                  <a:lnTo>
                    <a:pt x="1585" y="331"/>
                  </a:lnTo>
                  <a:lnTo>
                    <a:pt x="1571" y="274"/>
                  </a:lnTo>
                  <a:lnTo>
                    <a:pt x="1571" y="216"/>
                  </a:lnTo>
                  <a:lnTo>
                    <a:pt x="1556" y="187"/>
                  </a:lnTo>
                  <a:lnTo>
                    <a:pt x="1556" y="158"/>
                  </a:lnTo>
                  <a:lnTo>
                    <a:pt x="1484" y="202"/>
                  </a:lnTo>
                  <a:lnTo>
                    <a:pt x="1398" y="259"/>
                  </a:lnTo>
                  <a:lnTo>
                    <a:pt x="1297" y="331"/>
                  </a:lnTo>
                  <a:lnTo>
                    <a:pt x="1182" y="418"/>
                  </a:lnTo>
                  <a:lnTo>
                    <a:pt x="1081" y="533"/>
                  </a:lnTo>
                  <a:lnTo>
                    <a:pt x="995" y="648"/>
                  </a:lnTo>
                  <a:lnTo>
                    <a:pt x="908" y="792"/>
                  </a:lnTo>
                  <a:lnTo>
                    <a:pt x="879" y="96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1" name="Freeform 6"/>
            <p:cNvSpPr>
              <a:spLocks/>
            </p:cNvSpPr>
            <p:nvPr/>
          </p:nvSpPr>
          <p:spPr bwMode="auto">
            <a:xfrm>
              <a:off x="2330120" y="1511338"/>
              <a:ext cx="4396206" cy="4430696"/>
            </a:xfrm>
            <a:custGeom>
              <a:avLst/>
              <a:gdLst>
                <a:gd name="T0" fmla="*/ 850 w 4971"/>
                <a:gd name="T1" fmla="*/ 706 h 5012"/>
                <a:gd name="T2" fmla="*/ 850 w 4971"/>
                <a:gd name="T3" fmla="*/ 418 h 5012"/>
                <a:gd name="T4" fmla="*/ 677 w 4971"/>
                <a:gd name="T5" fmla="*/ 403 h 5012"/>
                <a:gd name="T6" fmla="*/ 663 w 4971"/>
                <a:gd name="T7" fmla="*/ 1152 h 5012"/>
                <a:gd name="T8" fmla="*/ 504 w 4971"/>
                <a:gd name="T9" fmla="*/ 1455 h 5012"/>
                <a:gd name="T10" fmla="*/ 144 w 4971"/>
                <a:gd name="T11" fmla="*/ 1786 h 5012"/>
                <a:gd name="T12" fmla="*/ 202 w 4971"/>
                <a:gd name="T13" fmla="*/ 2348 h 5012"/>
                <a:gd name="T14" fmla="*/ 0 w 4971"/>
                <a:gd name="T15" fmla="*/ 2765 h 5012"/>
                <a:gd name="T16" fmla="*/ 187 w 4971"/>
                <a:gd name="T17" fmla="*/ 3241 h 5012"/>
                <a:gd name="T18" fmla="*/ 432 w 4971"/>
                <a:gd name="T19" fmla="*/ 3457 h 5012"/>
                <a:gd name="T20" fmla="*/ 259 w 4971"/>
                <a:gd name="T21" fmla="*/ 3774 h 5012"/>
                <a:gd name="T22" fmla="*/ 317 w 4971"/>
                <a:gd name="T23" fmla="*/ 4220 h 5012"/>
                <a:gd name="T24" fmla="*/ 735 w 4971"/>
                <a:gd name="T25" fmla="*/ 4595 h 5012"/>
                <a:gd name="T26" fmla="*/ 1210 w 4971"/>
                <a:gd name="T27" fmla="*/ 4523 h 5012"/>
                <a:gd name="T28" fmla="*/ 1470 w 4971"/>
                <a:gd name="T29" fmla="*/ 4163 h 5012"/>
                <a:gd name="T30" fmla="*/ 1671 w 4971"/>
                <a:gd name="T31" fmla="*/ 4206 h 5012"/>
                <a:gd name="T32" fmla="*/ 1729 w 4971"/>
                <a:gd name="T33" fmla="*/ 4465 h 5012"/>
                <a:gd name="T34" fmla="*/ 2118 w 4971"/>
                <a:gd name="T35" fmla="*/ 4796 h 5012"/>
                <a:gd name="T36" fmla="*/ 2694 w 4971"/>
                <a:gd name="T37" fmla="*/ 4652 h 5012"/>
                <a:gd name="T38" fmla="*/ 2896 w 4971"/>
                <a:gd name="T39" fmla="*/ 4926 h 5012"/>
                <a:gd name="T40" fmla="*/ 3343 w 4971"/>
                <a:gd name="T41" fmla="*/ 4998 h 5012"/>
                <a:gd name="T42" fmla="*/ 3717 w 4971"/>
                <a:gd name="T43" fmla="*/ 4868 h 5012"/>
                <a:gd name="T44" fmla="*/ 4034 w 4971"/>
                <a:gd name="T45" fmla="*/ 4926 h 5012"/>
                <a:gd name="T46" fmla="*/ 4337 w 4971"/>
                <a:gd name="T47" fmla="*/ 4825 h 5012"/>
                <a:gd name="T48" fmla="*/ 4495 w 4971"/>
                <a:gd name="T49" fmla="*/ 4652 h 5012"/>
                <a:gd name="T50" fmla="*/ 4567 w 4971"/>
                <a:gd name="T51" fmla="*/ 4407 h 5012"/>
                <a:gd name="T52" fmla="*/ 4452 w 4971"/>
                <a:gd name="T53" fmla="*/ 4134 h 5012"/>
                <a:gd name="T54" fmla="*/ 4726 w 4971"/>
                <a:gd name="T55" fmla="*/ 4062 h 5012"/>
                <a:gd name="T56" fmla="*/ 4942 w 4971"/>
                <a:gd name="T57" fmla="*/ 3774 h 5012"/>
                <a:gd name="T58" fmla="*/ 4956 w 4971"/>
                <a:gd name="T59" fmla="*/ 3399 h 5012"/>
                <a:gd name="T60" fmla="*/ 4783 w 4971"/>
                <a:gd name="T61" fmla="*/ 3082 h 5012"/>
                <a:gd name="T62" fmla="*/ 4582 w 4971"/>
                <a:gd name="T63" fmla="*/ 2981 h 5012"/>
                <a:gd name="T64" fmla="*/ 4726 w 4971"/>
                <a:gd name="T65" fmla="*/ 2434 h 5012"/>
                <a:gd name="T66" fmla="*/ 4567 w 4971"/>
                <a:gd name="T67" fmla="*/ 2117 h 5012"/>
                <a:gd name="T68" fmla="*/ 4452 w 4971"/>
                <a:gd name="T69" fmla="*/ 2002 h 5012"/>
                <a:gd name="T70" fmla="*/ 4351 w 4971"/>
                <a:gd name="T71" fmla="*/ 1959 h 5012"/>
                <a:gd name="T72" fmla="*/ 4466 w 4971"/>
                <a:gd name="T73" fmla="*/ 1700 h 5012"/>
                <a:gd name="T74" fmla="*/ 4423 w 4971"/>
                <a:gd name="T75" fmla="*/ 1354 h 5012"/>
                <a:gd name="T76" fmla="*/ 4178 w 4971"/>
                <a:gd name="T77" fmla="*/ 1066 h 5012"/>
                <a:gd name="T78" fmla="*/ 3904 w 4971"/>
                <a:gd name="T79" fmla="*/ 950 h 5012"/>
                <a:gd name="T80" fmla="*/ 3660 w 4971"/>
                <a:gd name="T81" fmla="*/ 1008 h 5012"/>
                <a:gd name="T82" fmla="*/ 3501 w 4971"/>
                <a:gd name="T83" fmla="*/ 893 h 5012"/>
                <a:gd name="T84" fmla="*/ 3242 w 4971"/>
                <a:gd name="T85" fmla="*/ 590 h 5012"/>
                <a:gd name="T86" fmla="*/ 2853 w 4971"/>
                <a:gd name="T87" fmla="*/ 504 h 5012"/>
                <a:gd name="T88" fmla="*/ 2565 w 4971"/>
                <a:gd name="T89" fmla="*/ 605 h 5012"/>
                <a:gd name="T90" fmla="*/ 2363 w 4971"/>
                <a:gd name="T91" fmla="*/ 878 h 5012"/>
                <a:gd name="T92" fmla="*/ 2219 w 4971"/>
                <a:gd name="T93" fmla="*/ 821 h 5012"/>
                <a:gd name="T94" fmla="*/ 2320 w 4971"/>
                <a:gd name="T95" fmla="*/ 662 h 5012"/>
                <a:gd name="T96" fmla="*/ 2449 w 4971"/>
                <a:gd name="T97" fmla="*/ 403 h 5012"/>
                <a:gd name="T98" fmla="*/ 2305 w 4971"/>
                <a:gd name="T99" fmla="*/ 259 h 5012"/>
                <a:gd name="T100" fmla="*/ 2334 w 4971"/>
                <a:gd name="T101" fmla="*/ 101 h 5012"/>
                <a:gd name="T102" fmla="*/ 2060 w 4971"/>
                <a:gd name="T103" fmla="*/ 29 h 5012"/>
                <a:gd name="T104" fmla="*/ 1585 w 4971"/>
                <a:gd name="T105" fmla="*/ 346 h 5012"/>
                <a:gd name="T106" fmla="*/ 1542 w 4971"/>
                <a:gd name="T107" fmla="*/ 187 h 5012"/>
                <a:gd name="T108" fmla="*/ 1383 w 4971"/>
                <a:gd name="T109" fmla="*/ 274 h 5012"/>
                <a:gd name="T110" fmla="*/ 1081 w 4971"/>
                <a:gd name="T111" fmla="*/ 533 h 5012"/>
                <a:gd name="T112" fmla="*/ 879 w 4971"/>
                <a:gd name="T113" fmla="*/ 979 h 5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971" h="5012">
                  <a:moveTo>
                    <a:pt x="879" y="979"/>
                  </a:moveTo>
                  <a:lnTo>
                    <a:pt x="850" y="850"/>
                  </a:lnTo>
                  <a:lnTo>
                    <a:pt x="850" y="706"/>
                  </a:lnTo>
                  <a:lnTo>
                    <a:pt x="864" y="576"/>
                  </a:lnTo>
                  <a:lnTo>
                    <a:pt x="908" y="461"/>
                  </a:lnTo>
                  <a:lnTo>
                    <a:pt x="850" y="418"/>
                  </a:lnTo>
                  <a:lnTo>
                    <a:pt x="792" y="389"/>
                  </a:lnTo>
                  <a:lnTo>
                    <a:pt x="735" y="389"/>
                  </a:lnTo>
                  <a:lnTo>
                    <a:pt x="677" y="403"/>
                  </a:lnTo>
                  <a:lnTo>
                    <a:pt x="634" y="576"/>
                  </a:lnTo>
                  <a:lnTo>
                    <a:pt x="634" y="850"/>
                  </a:lnTo>
                  <a:lnTo>
                    <a:pt x="663" y="1152"/>
                  </a:lnTo>
                  <a:lnTo>
                    <a:pt x="764" y="1455"/>
                  </a:lnTo>
                  <a:lnTo>
                    <a:pt x="634" y="1426"/>
                  </a:lnTo>
                  <a:lnTo>
                    <a:pt x="504" y="1455"/>
                  </a:lnTo>
                  <a:lnTo>
                    <a:pt x="360" y="1527"/>
                  </a:lnTo>
                  <a:lnTo>
                    <a:pt x="231" y="1642"/>
                  </a:lnTo>
                  <a:lnTo>
                    <a:pt x="144" y="1786"/>
                  </a:lnTo>
                  <a:lnTo>
                    <a:pt x="86" y="1959"/>
                  </a:lnTo>
                  <a:lnTo>
                    <a:pt x="115" y="2146"/>
                  </a:lnTo>
                  <a:lnTo>
                    <a:pt x="202" y="2348"/>
                  </a:lnTo>
                  <a:lnTo>
                    <a:pt x="86" y="2449"/>
                  </a:lnTo>
                  <a:lnTo>
                    <a:pt x="29" y="2607"/>
                  </a:lnTo>
                  <a:lnTo>
                    <a:pt x="0" y="2765"/>
                  </a:lnTo>
                  <a:lnTo>
                    <a:pt x="14" y="2938"/>
                  </a:lnTo>
                  <a:lnTo>
                    <a:pt x="72" y="3111"/>
                  </a:lnTo>
                  <a:lnTo>
                    <a:pt x="187" y="3241"/>
                  </a:lnTo>
                  <a:lnTo>
                    <a:pt x="317" y="3342"/>
                  </a:lnTo>
                  <a:lnTo>
                    <a:pt x="519" y="3399"/>
                  </a:lnTo>
                  <a:lnTo>
                    <a:pt x="432" y="3457"/>
                  </a:lnTo>
                  <a:lnTo>
                    <a:pt x="360" y="3543"/>
                  </a:lnTo>
                  <a:lnTo>
                    <a:pt x="303" y="3644"/>
                  </a:lnTo>
                  <a:lnTo>
                    <a:pt x="259" y="3774"/>
                  </a:lnTo>
                  <a:lnTo>
                    <a:pt x="245" y="3903"/>
                  </a:lnTo>
                  <a:lnTo>
                    <a:pt x="259" y="4062"/>
                  </a:lnTo>
                  <a:lnTo>
                    <a:pt x="317" y="4220"/>
                  </a:lnTo>
                  <a:lnTo>
                    <a:pt x="432" y="4379"/>
                  </a:lnTo>
                  <a:lnTo>
                    <a:pt x="576" y="4523"/>
                  </a:lnTo>
                  <a:lnTo>
                    <a:pt x="735" y="4595"/>
                  </a:lnTo>
                  <a:lnTo>
                    <a:pt x="908" y="4609"/>
                  </a:lnTo>
                  <a:lnTo>
                    <a:pt x="1066" y="4580"/>
                  </a:lnTo>
                  <a:lnTo>
                    <a:pt x="1210" y="4523"/>
                  </a:lnTo>
                  <a:lnTo>
                    <a:pt x="1340" y="4422"/>
                  </a:lnTo>
                  <a:lnTo>
                    <a:pt x="1426" y="4292"/>
                  </a:lnTo>
                  <a:lnTo>
                    <a:pt x="1470" y="4163"/>
                  </a:lnTo>
                  <a:lnTo>
                    <a:pt x="1527" y="4191"/>
                  </a:lnTo>
                  <a:lnTo>
                    <a:pt x="1599" y="4191"/>
                  </a:lnTo>
                  <a:lnTo>
                    <a:pt x="1671" y="4206"/>
                  </a:lnTo>
                  <a:lnTo>
                    <a:pt x="1700" y="4206"/>
                  </a:lnTo>
                  <a:lnTo>
                    <a:pt x="1686" y="4335"/>
                  </a:lnTo>
                  <a:lnTo>
                    <a:pt x="1729" y="4465"/>
                  </a:lnTo>
                  <a:lnTo>
                    <a:pt x="1830" y="4595"/>
                  </a:lnTo>
                  <a:lnTo>
                    <a:pt x="1959" y="4710"/>
                  </a:lnTo>
                  <a:lnTo>
                    <a:pt x="2118" y="4796"/>
                  </a:lnTo>
                  <a:lnTo>
                    <a:pt x="2305" y="4811"/>
                  </a:lnTo>
                  <a:lnTo>
                    <a:pt x="2492" y="4768"/>
                  </a:lnTo>
                  <a:lnTo>
                    <a:pt x="2694" y="4652"/>
                  </a:lnTo>
                  <a:lnTo>
                    <a:pt x="2723" y="4753"/>
                  </a:lnTo>
                  <a:lnTo>
                    <a:pt x="2795" y="4854"/>
                  </a:lnTo>
                  <a:lnTo>
                    <a:pt x="2896" y="4926"/>
                  </a:lnTo>
                  <a:lnTo>
                    <a:pt x="3040" y="4984"/>
                  </a:lnTo>
                  <a:lnTo>
                    <a:pt x="3184" y="5012"/>
                  </a:lnTo>
                  <a:lnTo>
                    <a:pt x="3343" y="4998"/>
                  </a:lnTo>
                  <a:lnTo>
                    <a:pt x="3501" y="4926"/>
                  </a:lnTo>
                  <a:lnTo>
                    <a:pt x="3660" y="4782"/>
                  </a:lnTo>
                  <a:lnTo>
                    <a:pt x="3717" y="4868"/>
                  </a:lnTo>
                  <a:lnTo>
                    <a:pt x="3818" y="4912"/>
                  </a:lnTo>
                  <a:lnTo>
                    <a:pt x="3919" y="4926"/>
                  </a:lnTo>
                  <a:lnTo>
                    <a:pt x="4034" y="4926"/>
                  </a:lnTo>
                  <a:lnTo>
                    <a:pt x="4149" y="4912"/>
                  </a:lnTo>
                  <a:lnTo>
                    <a:pt x="4250" y="4883"/>
                  </a:lnTo>
                  <a:lnTo>
                    <a:pt x="4337" y="4825"/>
                  </a:lnTo>
                  <a:lnTo>
                    <a:pt x="4409" y="4782"/>
                  </a:lnTo>
                  <a:lnTo>
                    <a:pt x="4452" y="4724"/>
                  </a:lnTo>
                  <a:lnTo>
                    <a:pt x="4495" y="4652"/>
                  </a:lnTo>
                  <a:lnTo>
                    <a:pt x="4524" y="4580"/>
                  </a:lnTo>
                  <a:lnTo>
                    <a:pt x="4553" y="4494"/>
                  </a:lnTo>
                  <a:lnTo>
                    <a:pt x="4567" y="4407"/>
                  </a:lnTo>
                  <a:lnTo>
                    <a:pt x="4553" y="4321"/>
                  </a:lnTo>
                  <a:lnTo>
                    <a:pt x="4510" y="4235"/>
                  </a:lnTo>
                  <a:lnTo>
                    <a:pt x="4452" y="4134"/>
                  </a:lnTo>
                  <a:lnTo>
                    <a:pt x="4538" y="4134"/>
                  </a:lnTo>
                  <a:lnTo>
                    <a:pt x="4639" y="4119"/>
                  </a:lnTo>
                  <a:lnTo>
                    <a:pt x="4726" y="4062"/>
                  </a:lnTo>
                  <a:lnTo>
                    <a:pt x="4827" y="3990"/>
                  </a:lnTo>
                  <a:lnTo>
                    <a:pt x="4899" y="3889"/>
                  </a:lnTo>
                  <a:lnTo>
                    <a:pt x="4942" y="3774"/>
                  </a:lnTo>
                  <a:lnTo>
                    <a:pt x="4971" y="3644"/>
                  </a:lnTo>
                  <a:lnTo>
                    <a:pt x="4971" y="3500"/>
                  </a:lnTo>
                  <a:lnTo>
                    <a:pt x="4956" y="3399"/>
                  </a:lnTo>
                  <a:lnTo>
                    <a:pt x="4927" y="3298"/>
                  </a:lnTo>
                  <a:lnTo>
                    <a:pt x="4899" y="3226"/>
                  </a:lnTo>
                  <a:lnTo>
                    <a:pt x="4783" y="3082"/>
                  </a:lnTo>
                  <a:lnTo>
                    <a:pt x="4726" y="3039"/>
                  </a:lnTo>
                  <a:lnTo>
                    <a:pt x="4654" y="2996"/>
                  </a:lnTo>
                  <a:lnTo>
                    <a:pt x="4582" y="2981"/>
                  </a:lnTo>
                  <a:lnTo>
                    <a:pt x="4682" y="2866"/>
                  </a:lnTo>
                  <a:lnTo>
                    <a:pt x="4740" y="2665"/>
                  </a:lnTo>
                  <a:lnTo>
                    <a:pt x="4726" y="2434"/>
                  </a:lnTo>
                  <a:lnTo>
                    <a:pt x="4668" y="2247"/>
                  </a:lnTo>
                  <a:lnTo>
                    <a:pt x="4625" y="2189"/>
                  </a:lnTo>
                  <a:lnTo>
                    <a:pt x="4567" y="2117"/>
                  </a:lnTo>
                  <a:lnTo>
                    <a:pt x="4524" y="2074"/>
                  </a:lnTo>
                  <a:lnTo>
                    <a:pt x="4495" y="2031"/>
                  </a:lnTo>
                  <a:lnTo>
                    <a:pt x="4452" y="2002"/>
                  </a:lnTo>
                  <a:lnTo>
                    <a:pt x="4423" y="1973"/>
                  </a:lnTo>
                  <a:lnTo>
                    <a:pt x="4394" y="1959"/>
                  </a:lnTo>
                  <a:lnTo>
                    <a:pt x="4351" y="1959"/>
                  </a:lnTo>
                  <a:lnTo>
                    <a:pt x="4409" y="1887"/>
                  </a:lnTo>
                  <a:lnTo>
                    <a:pt x="4438" y="1800"/>
                  </a:lnTo>
                  <a:lnTo>
                    <a:pt x="4466" y="1700"/>
                  </a:lnTo>
                  <a:lnTo>
                    <a:pt x="4466" y="1584"/>
                  </a:lnTo>
                  <a:lnTo>
                    <a:pt x="4452" y="1469"/>
                  </a:lnTo>
                  <a:lnTo>
                    <a:pt x="4423" y="1354"/>
                  </a:lnTo>
                  <a:lnTo>
                    <a:pt x="4365" y="1253"/>
                  </a:lnTo>
                  <a:lnTo>
                    <a:pt x="4279" y="1152"/>
                  </a:lnTo>
                  <a:lnTo>
                    <a:pt x="4178" y="1066"/>
                  </a:lnTo>
                  <a:lnTo>
                    <a:pt x="4092" y="1008"/>
                  </a:lnTo>
                  <a:lnTo>
                    <a:pt x="4005" y="979"/>
                  </a:lnTo>
                  <a:lnTo>
                    <a:pt x="3904" y="950"/>
                  </a:lnTo>
                  <a:lnTo>
                    <a:pt x="3818" y="950"/>
                  </a:lnTo>
                  <a:lnTo>
                    <a:pt x="3732" y="979"/>
                  </a:lnTo>
                  <a:lnTo>
                    <a:pt x="3660" y="1008"/>
                  </a:lnTo>
                  <a:lnTo>
                    <a:pt x="3573" y="1066"/>
                  </a:lnTo>
                  <a:lnTo>
                    <a:pt x="3544" y="979"/>
                  </a:lnTo>
                  <a:lnTo>
                    <a:pt x="3501" y="893"/>
                  </a:lnTo>
                  <a:lnTo>
                    <a:pt x="3386" y="720"/>
                  </a:lnTo>
                  <a:lnTo>
                    <a:pt x="3328" y="648"/>
                  </a:lnTo>
                  <a:lnTo>
                    <a:pt x="3242" y="590"/>
                  </a:lnTo>
                  <a:lnTo>
                    <a:pt x="3155" y="547"/>
                  </a:lnTo>
                  <a:lnTo>
                    <a:pt x="3054" y="504"/>
                  </a:lnTo>
                  <a:lnTo>
                    <a:pt x="2853" y="504"/>
                  </a:lnTo>
                  <a:lnTo>
                    <a:pt x="2752" y="518"/>
                  </a:lnTo>
                  <a:lnTo>
                    <a:pt x="2651" y="547"/>
                  </a:lnTo>
                  <a:lnTo>
                    <a:pt x="2565" y="605"/>
                  </a:lnTo>
                  <a:lnTo>
                    <a:pt x="2492" y="677"/>
                  </a:lnTo>
                  <a:lnTo>
                    <a:pt x="2420" y="763"/>
                  </a:lnTo>
                  <a:lnTo>
                    <a:pt x="2363" y="878"/>
                  </a:lnTo>
                  <a:lnTo>
                    <a:pt x="2320" y="850"/>
                  </a:lnTo>
                  <a:lnTo>
                    <a:pt x="2262" y="835"/>
                  </a:lnTo>
                  <a:lnTo>
                    <a:pt x="2219" y="821"/>
                  </a:lnTo>
                  <a:lnTo>
                    <a:pt x="2204" y="806"/>
                  </a:lnTo>
                  <a:lnTo>
                    <a:pt x="2233" y="778"/>
                  </a:lnTo>
                  <a:lnTo>
                    <a:pt x="2320" y="662"/>
                  </a:lnTo>
                  <a:lnTo>
                    <a:pt x="2392" y="518"/>
                  </a:lnTo>
                  <a:lnTo>
                    <a:pt x="2435" y="461"/>
                  </a:lnTo>
                  <a:lnTo>
                    <a:pt x="2449" y="403"/>
                  </a:lnTo>
                  <a:lnTo>
                    <a:pt x="2464" y="374"/>
                  </a:lnTo>
                  <a:lnTo>
                    <a:pt x="2348" y="288"/>
                  </a:lnTo>
                  <a:lnTo>
                    <a:pt x="2305" y="259"/>
                  </a:lnTo>
                  <a:lnTo>
                    <a:pt x="2276" y="245"/>
                  </a:lnTo>
                  <a:lnTo>
                    <a:pt x="2320" y="173"/>
                  </a:lnTo>
                  <a:lnTo>
                    <a:pt x="2334" y="101"/>
                  </a:lnTo>
                  <a:lnTo>
                    <a:pt x="2334" y="14"/>
                  </a:lnTo>
                  <a:lnTo>
                    <a:pt x="2262" y="0"/>
                  </a:lnTo>
                  <a:lnTo>
                    <a:pt x="2060" y="29"/>
                  </a:lnTo>
                  <a:lnTo>
                    <a:pt x="1859" y="115"/>
                  </a:lnTo>
                  <a:lnTo>
                    <a:pt x="1657" y="259"/>
                  </a:lnTo>
                  <a:lnTo>
                    <a:pt x="1585" y="346"/>
                  </a:lnTo>
                  <a:lnTo>
                    <a:pt x="1570" y="274"/>
                  </a:lnTo>
                  <a:lnTo>
                    <a:pt x="1556" y="216"/>
                  </a:lnTo>
                  <a:lnTo>
                    <a:pt x="1542" y="187"/>
                  </a:lnTo>
                  <a:lnTo>
                    <a:pt x="1542" y="173"/>
                  </a:lnTo>
                  <a:lnTo>
                    <a:pt x="1484" y="216"/>
                  </a:lnTo>
                  <a:lnTo>
                    <a:pt x="1383" y="274"/>
                  </a:lnTo>
                  <a:lnTo>
                    <a:pt x="1297" y="346"/>
                  </a:lnTo>
                  <a:lnTo>
                    <a:pt x="1181" y="432"/>
                  </a:lnTo>
                  <a:lnTo>
                    <a:pt x="1081" y="533"/>
                  </a:lnTo>
                  <a:lnTo>
                    <a:pt x="994" y="662"/>
                  </a:lnTo>
                  <a:lnTo>
                    <a:pt x="922" y="806"/>
                  </a:lnTo>
                  <a:lnTo>
                    <a:pt x="879" y="979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2" name="Freeform 7"/>
            <p:cNvSpPr>
              <a:spLocks/>
            </p:cNvSpPr>
            <p:nvPr/>
          </p:nvSpPr>
          <p:spPr bwMode="auto">
            <a:xfrm>
              <a:off x="3030541" y="1816446"/>
              <a:ext cx="318373" cy="1209819"/>
            </a:xfrm>
            <a:custGeom>
              <a:avLst/>
              <a:gdLst>
                <a:gd name="T0" fmla="*/ 29 w 361"/>
                <a:gd name="T1" fmla="*/ 0 h 1368"/>
                <a:gd name="T2" fmla="*/ 58 w 361"/>
                <a:gd name="T3" fmla="*/ 0 h 1368"/>
                <a:gd name="T4" fmla="*/ 87 w 361"/>
                <a:gd name="T5" fmla="*/ 28 h 1368"/>
                <a:gd name="T6" fmla="*/ 130 w 361"/>
                <a:gd name="T7" fmla="*/ 43 h 1368"/>
                <a:gd name="T8" fmla="*/ 116 w 361"/>
                <a:gd name="T9" fmla="*/ 115 h 1368"/>
                <a:gd name="T10" fmla="*/ 101 w 361"/>
                <a:gd name="T11" fmla="*/ 230 h 1368"/>
                <a:gd name="T12" fmla="*/ 101 w 361"/>
                <a:gd name="T13" fmla="*/ 360 h 1368"/>
                <a:gd name="T14" fmla="*/ 116 w 361"/>
                <a:gd name="T15" fmla="*/ 504 h 1368"/>
                <a:gd name="T16" fmla="*/ 130 w 361"/>
                <a:gd name="T17" fmla="*/ 677 h 1368"/>
                <a:gd name="T18" fmla="*/ 188 w 361"/>
                <a:gd name="T19" fmla="*/ 849 h 1368"/>
                <a:gd name="T20" fmla="*/ 260 w 361"/>
                <a:gd name="T21" fmla="*/ 1051 h 1368"/>
                <a:gd name="T22" fmla="*/ 361 w 361"/>
                <a:gd name="T23" fmla="*/ 1238 h 1368"/>
                <a:gd name="T24" fmla="*/ 346 w 361"/>
                <a:gd name="T25" fmla="*/ 1281 h 1368"/>
                <a:gd name="T26" fmla="*/ 317 w 361"/>
                <a:gd name="T27" fmla="*/ 1325 h 1368"/>
                <a:gd name="T28" fmla="*/ 303 w 361"/>
                <a:gd name="T29" fmla="*/ 1354 h 1368"/>
                <a:gd name="T30" fmla="*/ 289 w 361"/>
                <a:gd name="T31" fmla="*/ 1368 h 1368"/>
                <a:gd name="T32" fmla="*/ 231 w 361"/>
                <a:gd name="T33" fmla="*/ 1253 h 1368"/>
                <a:gd name="T34" fmla="*/ 173 w 361"/>
                <a:gd name="T35" fmla="*/ 1123 h 1368"/>
                <a:gd name="T36" fmla="*/ 116 w 361"/>
                <a:gd name="T37" fmla="*/ 979 h 1368"/>
                <a:gd name="T38" fmla="*/ 58 w 361"/>
                <a:gd name="T39" fmla="*/ 821 h 1368"/>
                <a:gd name="T40" fmla="*/ 15 w 361"/>
                <a:gd name="T41" fmla="*/ 648 h 1368"/>
                <a:gd name="T42" fmla="*/ 0 w 361"/>
                <a:gd name="T43" fmla="*/ 446 h 1368"/>
                <a:gd name="T44" fmla="*/ 0 w 361"/>
                <a:gd name="T45" fmla="*/ 230 h 1368"/>
                <a:gd name="T46" fmla="*/ 29 w 361"/>
                <a:gd name="T47" fmla="*/ 0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1" h="1368">
                  <a:moveTo>
                    <a:pt x="29" y="0"/>
                  </a:moveTo>
                  <a:lnTo>
                    <a:pt x="58" y="0"/>
                  </a:lnTo>
                  <a:lnTo>
                    <a:pt x="87" y="28"/>
                  </a:lnTo>
                  <a:lnTo>
                    <a:pt x="130" y="43"/>
                  </a:lnTo>
                  <a:lnTo>
                    <a:pt x="116" y="115"/>
                  </a:lnTo>
                  <a:lnTo>
                    <a:pt x="101" y="230"/>
                  </a:lnTo>
                  <a:lnTo>
                    <a:pt x="101" y="360"/>
                  </a:lnTo>
                  <a:lnTo>
                    <a:pt x="116" y="504"/>
                  </a:lnTo>
                  <a:lnTo>
                    <a:pt x="130" y="677"/>
                  </a:lnTo>
                  <a:lnTo>
                    <a:pt x="188" y="849"/>
                  </a:lnTo>
                  <a:lnTo>
                    <a:pt x="260" y="1051"/>
                  </a:lnTo>
                  <a:lnTo>
                    <a:pt x="361" y="1238"/>
                  </a:lnTo>
                  <a:lnTo>
                    <a:pt x="346" y="1281"/>
                  </a:lnTo>
                  <a:lnTo>
                    <a:pt x="317" y="1325"/>
                  </a:lnTo>
                  <a:lnTo>
                    <a:pt x="303" y="1354"/>
                  </a:lnTo>
                  <a:lnTo>
                    <a:pt x="289" y="1368"/>
                  </a:lnTo>
                  <a:lnTo>
                    <a:pt x="231" y="1253"/>
                  </a:lnTo>
                  <a:lnTo>
                    <a:pt x="173" y="1123"/>
                  </a:lnTo>
                  <a:lnTo>
                    <a:pt x="116" y="979"/>
                  </a:lnTo>
                  <a:lnTo>
                    <a:pt x="58" y="821"/>
                  </a:lnTo>
                  <a:lnTo>
                    <a:pt x="15" y="648"/>
                  </a:lnTo>
                  <a:lnTo>
                    <a:pt x="0" y="446"/>
                  </a:lnTo>
                  <a:lnTo>
                    <a:pt x="0" y="23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3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3" name="Freeform 8"/>
            <p:cNvSpPr>
              <a:spLocks/>
            </p:cNvSpPr>
            <p:nvPr/>
          </p:nvSpPr>
          <p:spPr bwMode="auto">
            <a:xfrm>
              <a:off x="3654023" y="1625422"/>
              <a:ext cx="841037" cy="660626"/>
            </a:xfrm>
            <a:custGeom>
              <a:avLst/>
              <a:gdLst>
                <a:gd name="T0" fmla="*/ 750 w 951"/>
                <a:gd name="T1" fmla="*/ 15 h 749"/>
                <a:gd name="T2" fmla="*/ 663 w 951"/>
                <a:gd name="T3" fmla="*/ 0 h 749"/>
                <a:gd name="T4" fmla="*/ 591 w 951"/>
                <a:gd name="T5" fmla="*/ 15 h 749"/>
                <a:gd name="T6" fmla="*/ 505 w 951"/>
                <a:gd name="T7" fmla="*/ 44 h 749"/>
                <a:gd name="T8" fmla="*/ 332 w 951"/>
                <a:gd name="T9" fmla="*/ 217 h 749"/>
                <a:gd name="T10" fmla="*/ 245 w 951"/>
                <a:gd name="T11" fmla="*/ 346 h 749"/>
                <a:gd name="T12" fmla="*/ 130 w 951"/>
                <a:gd name="T13" fmla="*/ 533 h 749"/>
                <a:gd name="T14" fmla="*/ 0 w 951"/>
                <a:gd name="T15" fmla="*/ 749 h 749"/>
                <a:gd name="T16" fmla="*/ 58 w 951"/>
                <a:gd name="T17" fmla="*/ 706 h 749"/>
                <a:gd name="T18" fmla="*/ 130 w 951"/>
                <a:gd name="T19" fmla="*/ 663 h 749"/>
                <a:gd name="T20" fmla="*/ 216 w 951"/>
                <a:gd name="T21" fmla="*/ 620 h 749"/>
                <a:gd name="T22" fmla="*/ 317 w 951"/>
                <a:gd name="T23" fmla="*/ 577 h 749"/>
                <a:gd name="T24" fmla="*/ 418 w 951"/>
                <a:gd name="T25" fmla="*/ 548 h 749"/>
                <a:gd name="T26" fmla="*/ 519 w 951"/>
                <a:gd name="T27" fmla="*/ 533 h 749"/>
                <a:gd name="T28" fmla="*/ 620 w 951"/>
                <a:gd name="T29" fmla="*/ 533 h 749"/>
                <a:gd name="T30" fmla="*/ 706 w 951"/>
                <a:gd name="T31" fmla="*/ 562 h 749"/>
                <a:gd name="T32" fmla="*/ 750 w 951"/>
                <a:gd name="T33" fmla="*/ 519 h 749"/>
                <a:gd name="T34" fmla="*/ 778 w 951"/>
                <a:gd name="T35" fmla="*/ 461 h 749"/>
                <a:gd name="T36" fmla="*/ 822 w 951"/>
                <a:gd name="T37" fmla="*/ 404 h 749"/>
                <a:gd name="T38" fmla="*/ 865 w 951"/>
                <a:gd name="T39" fmla="*/ 332 h 749"/>
                <a:gd name="T40" fmla="*/ 922 w 951"/>
                <a:gd name="T41" fmla="*/ 217 h 749"/>
                <a:gd name="T42" fmla="*/ 937 w 951"/>
                <a:gd name="T43" fmla="*/ 173 h 749"/>
                <a:gd name="T44" fmla="*/ 951 w 951"/>
                <a:gd name="T45" fmla="*/ 145 h 749"/>
                <a:gd name="T46" fmla="*/ 879 w 951"/>
                <a:gd name="T47" fmla="*/ 72 h 749"/>
                <a:gd name="T48" fmla="*/ 822 w 951"/>
                <a:gd name="T49" fmla="*/ 29 h 749"/>
                <a:gd name="T50" fmla="*/ 750 w 951"/>
                <a:gd name="T51" fmla="*/ 15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51" h="749">
                  <a:moveTo>
                    <a:pt x="750" y="15"/>
                  </a:moveTo>
                  <a:lnTo>
                    <a:pt x="663" y="0"/>
                  </a:lnTo>
                  <a:lnTo>
                    <a:pt x="591" y="15"/>
                  </a:lnTo>
                  <a:lnTo>
                    <a:pt x="505" y="44"/>
                  </a:lnTo>
                  <a:lnTo>
                    <a:pt x="332" y="217"/>
                  </a:lnTo>
                  <a:lnTo>
                    <a:pt x="245" y="346"/>
                  </a:lnTo>
                  <a:lnTo>
                    <a:pt x="130" y="533"/>
                  </a:lnTo>
                  <a:lnTo>
                    <a:pt x="0" y="749"/>
                  </a:lnTo>
                  <a:lnTo>
                    <a:pt x="58" y="706"/>
                  </a:lnTo>
                  <a:lnTo>
                    <a:pt x="130" y="663"/>
                  </a:lnTo>
                  <a:lnTo>
                    <a:pt x="216" y="620"/>
                  </a:lnTo>
                  <a:lnTo>
                    <a:pt x="317" y="577"/>
                  </a:lnTo>
                  <a:lnTo>
                    <a:pt x="418" y="548"/>
                  </a:lnTo>
                  <a:lnTo>
                    <a:pt x="519" y="533"/>
                  </a:lnTo>
                  <a:lnTo>
                    <a:pt x="620" y="533"/>
                  </a:lnTo>
                  <a:lnTo>
                    <a:pt x="706" y="562"/>
                  </a:lnTo>
                  <a:lnTo>
                    <a:pt x="750" y="519"/>
                  </a:lnTo>
                  <a:lnTo>
                    <a:pt x="778" y="461"/>
                  </a:lnTo>
                  <a:lnTo>
                    <a:pt x="822" y="404"/>
                  </a:lnTo>
                  <a:lnTo>
                    <a:pt x="865" y="332"/>
                  </a:lnTo>
                  <a:lnTo>
                    <a:pt x="922" y="217"/>
                  </a:lnTo>
                  <a:lnTo>
                    <a:pt x="937" y="173"/>
                  </a:lnTo>
                  <a:lnTo>
                    <a:pt x="951" y="145"/>
                  </a:lnTo>
                  <a:lnTo>
                    <a:pt x="879" y="72"/>
                  </a:lnTo>
                  <a:lnTo>
                    <a:pt x="822" y="29"/>
                  </a:lnTo>
                  <a:lnTo>
                    <a:pt x="750" y="15"/>
                  </a:lnTo>
                  <a:close/>
                </a:path>
              </a:pathLst>
            </a:custGeom>
            <a:solidFill>
              <a:srgbClr val="5D8E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4" name="Freeform 9"/>
            <p:cNvSpPr>
              <a:spLocks/>
            </p:cNvSpPr>
            <p:nvPr/>
          </p:nvSpPr>
          <p:spPr bwMode="auto">
            <a:xfrm>
              <a:off x="3261363" y="1498073"/>
              <a:ext cx="1132879" cy="1350435"/>
            </a:xfrm>
            <a:custGeom>
              <a:avLst/>
              <a:gdLst>
                <a:gd name="T0" fmla="*/ 446 w 1282"/>
                <a:gd name="T1" fmla="*/ 893 h 1527"/>
                <a:gd name="T2" fmla="*/ 576 w 1282"/>
                <a:gd name="T3" fmla="*/ 677 h 1527"/>
                <a:gd name="T4" fmla="*/ 691 w 1282"/>
                <a:gd name="T5" fmla="*/ 490 h 1527"/>
                <a:gd name="T6" fmla="*/ 778 w 1282"/>
                <a:gd name="T7" fmla="*/ 361 h 1527"/>
                <a:gd name="T8" fmla="*/ 951 w 1282"/>
                <a:gd name="T9" fmla="*/ 188 h 1527"/>
                <a:gd name="T10" fmla="*/ 1037 w 1282"/>
                <a:gd name="T11" fmla="*/ 159 h 1527"/>
                <a:gd name="T12" fmla="*/ 1109 w 1282"/>
                <a:gd name="T13" fmla="*/ 144 h 1527"/>
                <a:gd name="T14" fmla="*/ 1196 w 1282"/>
                <a:gd name="T15" fmla="*/ 159 h 1527"/>
                <a:gd name="T16" fmla="*/ 1239 w 1282"/>
                <a:gd name="T17" fmla="*/ 116 h 1527"/>
                <a:gd name="T18" fmla="*/ 1268 w 1282"/>
                <a:gd name="T19" fmla="*/ 72 h 1527"/>
                <a:gd name="T20" fmla="*/ 1282 w 1282"/>
                <a:gd name="T21" fmla="*/ 29 h 1527"/>
                <a:gd name="T22" fmla="*/ 1282 w 1282"/>
                <a:gd name="T23" fmla="*/ 0 h 1527"/>
                <a:gd name="T24" fmla="*/ 1196 w 1282"/>
                <a:gd name="T25" fmla="*/ 15 h 1527"/>
                <a:gd name="T26" fmla="*/ 1095 w 1282"/>
                <a:gd name="T27" fmla="*/ 29 h 1527"/>
                <a:gd name="T28" fmla="*/ 1008 w 1282"/>
                <a:gd name="T29" fmla="*/ 58 h 1527"/>
                <a:gd name="T30" fmla="*/ 922 w 1282"/>
                <a:gd name="T31" fmla="*/ 101 h 1527"/>
                <a:gd name="T32" fmla="*/ 835 w 1282"/>
                <a:gd name="T33" fmla="*/ 159 h 1527"/>
                <a:gd name="T34" fmla="*/ 763 w 1282"/>
                <a:gd name="T35" fmla="*/ 216 h 1527"/>
                <a:gd name="T36" fmla="*/ 677 w 1282"/>
                <a:gd name="T37" fmla="*/ 303 h 1527"/>
                <a:gd name="T38" fmla="*/ 590 w 1282"/>
                <a:gd name="T39" fmla="*/ 418 h 1527"/>
                <a:gd name="T40" fmla="*/ 576 w 1282"/>
                <a:gd name="T41" fmla="*/ 346 h 1527"/>
                <a:gd name="T42" fmla="*/ 547 w 1282"/>
                <a:gd name="T43" fmla="*/ 289 h 1527"/>
                <a:gd name="T44" fmla="*/ 533 w 1282"/>
                <a:gd name="T45" fmla="*/ 231 h 1527"/>
                <a:gd name="T46" fmla="*/ 533 w 1282"/>
                <a:gd name="T47" fmla="*/ 216 h 1527"/>
                <a:gd name="T48" fmla="*/ 403 w 1282"/>
                <a:gd name="T49" fmla="*/ 303 h 1527"/>
                <a:gd name="T50" fmla="*/ 273 w 1282"/>
                <a:gd name="T51" fmla="*/ 418 h 1527"/>
                <a:gd name="T52" fmla="*/ 158 w 1282"/>
                <a:gd name="T53" fmla="*/ 548 h 1527"/>
                <a:gd name="T54" fmla="*/ 72 w 1282"/>
                <a:gd name="T55" fmla="*/ 692 h 1527"/>
                <a:gd name="T56" fmla="*/ 14 w 1282"/>
                <a:gd name="T57" fmla="*/ 850 h 1527"/>
                <a:gd name="T58" fmla="*/ 0 w 1282"/>
                <a:gd name="T59" fmla="*/ 1038 h 1527"/>
                <a:gd name="T60" fmla="*/ 43 w 1282"/>
                <a:gd name="T61" fmla="*/ 1268 h 1527"/>
                <a:gd name="T62" fmla="*/ 158 w 1282"/>
                <a:gd name="T63" fmla="*/ 1527 h 1527"/>
                <a:gd name="T64" fmla="*/ 201 w 1282"/>
                <a:gd name="T65" fmla="*/ 1470 h 1527"/>
                <a:gd name="T66" fmla="*/ 201 w 1282"/>
                <a:gd name="T67" fmla="*/ 1383 h 1527"/>
                <a:gd name="T68" fmla="*/ 230 w 1282"/>
                <a:gd name="T69" fmla="*/ 1210 h 1527"/>
                <a:gd name="T70" fmla="*/ 259 w 1282"/>
                <a:gd name="T71" fmla="*/ 1138 h 1527"/>
                <a:gd name="T72" fmla="*/ 302 w 1282"/>
                <a:gd name="T73" fmla="*/ 1066 h 1527"/>
                <a:gd name="T74" fmla="*/ 331 w 1282"/>
                <a:gd name="T75" fmla="*/ 994 h 1527"/>
                <a:gd name="T76" fmla="*/ 389 w 1282"/>
                <a:gd name="T77" fmla="*/ 937 h 1527"/>
                <a:gd name="T78" fmla="*/ 446 w 1282"/>
                <a:gd name="T79" fmla="*/ 893 h 1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2" h="1527">
                  <a:moveTo>
                    <a:pt x="446" y="893"/>
                  </a:moveTo>
                  <a:lnTo>
                    <a:pt x="576" y="677"/>
                  </a:lnTo>
                  <a:lnTo>
                    <a:pt x="691" y="490"/>
                  </a:lnTo>
                  <a:lnTo>
                    <a:pt x="778" y="361"/>
                  </a:lnTo>
                  <a:lnTo>
                    <a:pt x="951" y="188"/>
                  </a:lnTo>
                  <a:lnTo>
                    <a:pt x="1037" y="159"/>
                  </a:lnTo>
                  <a:lnTo>
                    <a:pt x="1109" y="144"/>
                  </a:lnTo>
                  <a:lnTo>
                    <a:pt x="1196" y="159"/>
                  </a:lnTo>
                  <a:lnTo>
                    <a:pt x="1239" y="116"/>
                  </a:lnTo>
                  <a:lnTo>
                    <a:pt x="1268" y="72"/>
                  </a:lnTo>
                  <a:lnTo>
                    <a:pt x="1282" y="29"/>
                  </a:lnTo>
                  <a:lnTo>
                    <a:pt x="1282" y="0"/>
                  </a:lnTo>
                  <a:lnTo>
                    <a:pt x="1196" y="15"/>
                  </a:lnTo>
                  <a:lnTo>
                    <a:pt x="1095" y="29"/>
                  </a:lnTo>
                  <a:lnTo>
                    <a:pt x="1008" y="58"/>
                  </a:lnTo>
                  <a:lnTo>
                    <a:pt x="922" y="101"/>
                  </a:lnTo>
                  <a:lnTo>
                    <a:pt x="835" y="159"/>
                  </a:lnTo>
                  <a:lnTo>
                    <a:pt x="763" y="216"/>
                  </a:lnTo>
                  <a:lnTo>
                    <a:pt x="677" y="303"/>
                  </a:lnTo>
                  <a:lnTo>
                    <a:pt x="590" y="418"/>
                  </a:lnTo>
                  <a:lnTo>
                    <a:pt x="576" y="346"/>
                  </a:lnTo>
                  <a:lnTo>
                    <a:pt x="547" y="289"/>
                  </a:lnTo>
                  <a:lnTo>
                    <a:pt x="533" y="231"/>
                  </a:lnTo>
                  <a:lnTo>
                    <a:pt x="533" y="216"/>
                  </a:lnTo>
                  <a:lnTo>
                    <a:pt x="403" y="303"/>
                  </a:lnTo>
                  <a:lnTo>
                    <a:pt x="273" y="418"/>
                  </a:lnTo>
                  <a:lnTo>
                    <a:pt x="158" y="548"/>
                  </a:lnTo>
                  <a:lnTo>
                    <a:pt x="72" y="692"/>
                  </a:lnTo>
                  <a:lnTo>
                    <a:pt x="14" y="850"/>
                  </a:lnTo>
                  <a:lnTo>
                    <a:pt x="0" y="1038"/>
                  </a:lnTo>
                  <a:lnTo>
                    <a:pt x="43" y="1268"/>
                  </a:lnTo>
                  <a:lnTo>
                    <a:pt x="158" y="1527"/>
                  </a:lnTo>
                  <a:lnTo>
                    <a:pt x="201" y="1470"/>
                  </a:lnTo>
                  <a:lnTo>
                    <a:pt x="201" y="1383"/>
                  </a:lnTo>
                  <a:lnTo>
                    <a:pt x="230" y="1210"/>
                  </a:lnTo>
                  <a:lnTo>
                    <a:pt x="259" y="1138"/>
                  </a:lnTo>
                  <a:lnTo>
                    <a:pt x="302" y="1066"/>
                  </a:lnTo>
                  <a:lnTo>
                    <a:pt x="331" y="994"/>
                  </a:lnTo>
                  <a:lnTo>
                    <a:pt x="389" y="937"/>
                  </a:lnTo>
                  <a:lnTo>
                    <a:pt x="446" y="893"/>
                  </a:lnTo>
                  <a:close/>
                </a:path>
              </a:pathLst>
            </a:custGeom>
            <a:solidFill>
              <a:srgbClr val="03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5" name="Freeform 10"/>
            <p:cNvSpPr>
              <a:spLocks/>
            </p:cNvSpPr>
            <p:nvPr/>
          </p:nvSpPr>
          <p:spPr bwMode="auto">
            <a:xfrm>
              <a:off x="3261363" y="4071591"/>
              <a:ext cx="1528192" cy="1541459"/>
            </a:xfrm>
            <a:custGeom>
              <a:avLst/>
              <a:gdLst>
                <a:gd name="T0" fmla="*/ 1729 w 1729"/>
                <a:gd name="T1" fmla="*/ 1512 h 1743"/>
                <a:gd name="T2" fmla="*/ 1700 w 1729"/>
                <a:gd name="T3" fmla="*/ 1570 h 1743"/>
                <a:gd name="T4" fmla="*/ 1657 w 1729"/>
                <a:gd name="T5" fmla="*/ 1628 h 1743"/>
                <a:gd name="T6" fmla="*/ 1585 w 1729"/>
                <a:gd name="T7" fmla="*/ 1671 h 1743"/>
                <a:gd name="T8" fmla="*/ 1513 w 1729"/>
                <a:gd name="T9" fmla="*/ 1700 h 1743"/>
                <a:gd name="T10" fmla="*/ 1426 w 1729"/>
                <a:gd name="T11" fmla="*/ 1729 h 1743"/>
                <a:gd name="T12" fmla="*/ 1325 w 1729"/>
                <a:gd name="T13" fmla="*/ 1743 h 1743"/>
                <a:gd name="T14" fmla="*/ 1224 w 1729"/>
                <a:gd name="T15" fmla="*/ 1729 h 1743"/>
                <a:gd name="T16" fmla="*/ 1051 w 1729"/>
                <a:gd name="T17" fmla="*/ 1642 h 1743"/>
                <a:gd name="T18" fmla="*/ 979 w 1729"/>
                <a:gd name="T19" fmla="*/ 1584 h 1743"/>
                <a:gd name="T20" fmla="*/ 922 w 1729"/>
                <a:gd name="T21" fmla="*/ 1512 h 1743"/>
                <a:gd name="T22" fmla="*/ 864 w 1729"/>
                <a:gd name="T23" fmla="*/ 1412 h 1743"/>
                <a:gd name="T24" fmla="*/ 835 w 1729"/>
                <a:gd name="T25" fmla="*/ 1340 h 1743"/>
                <a:gd name="T26" fmla="*/ 821 w 1729"/>
                <a:gd name="T27" fmla="*/ 1282 h 1743"/>
                <a:gd name="T28" fmla="*/ 821 w 1729"/>
                <a:gd name="T29" fmla="*/ 1196 h 1743"/>
                <a:gd name="T30" fmla="*/ 835 w 1729"/>
                <a:gd name="T31" fmla="*/ 1138 h 1743"/>
                <a:gd name="T32" fmla="*/ 605 w 1729"/>
                <a:gd name="T33" fmla="*/ 1138 h 1743"/>
                <a:gd name="T34" fmla="*/ 490 w 1729"/>
                <a:gd name="T35" fmla="*/ 1109 h 1743"/>
                <a:gd name="T36" fmla="*/ 389 w 1729"/>
                <a:gd name="T37" fmla="*/ 1052 h 1743"/>
                <a:gd name="T38" fmla="*/ 288 w 1729"/>
                <a:gd name="T39" fmla="*/ 965 h 1743"/>
                <a:gd name="T40" fmla="*/ 201 w 1729"/>
                <a:gd name="T41" fmla="*/ 879 h 1743"/>
                <a:gd name="T42" fmla="*/ 129 w 1729"/>
                <a:gd name="T43" fmla="*/ 778 h 1743"/>
                <a:gd name="T44" fmla="*/ 72 w 1729"/>
                <a:gd name="T45" fmla="*/ 648 h 1743"/>
                <a:gd name="T46" fmla="*/ 14 w 1729"/>
                <a:gd name="T47" fmla="*/ 475 h 1743"/>
                <a:gd name="T48" fmla="*/ 0 w 1729"/>
                <a:gd name="T49" fmla="*/ 303 h 1743"/>
                <a:gd name="T50" fmla="*/ 43 w 1729"/>
                <a:gd name="T51" fmla="*/ 144 h 1743"/>
                <a:gd name="T52" fmla="*/ 115 w 1729"/>
                <a:gd name="T53" fmla="*/ 0 h 1743"/>
                <a:gd name="T54" fmla="*/ 101 w 1729"/>
                <a:gd name="T55" fmla="*/ 86 h 1743"/>
                <a:gd name="T56" fmla="*/ 144 w 1729"/>
                <a:gd name="T57" fmla="*/ 231 h 1743"/>
                <a:gd name="T58" fmla="*/ 216 w 1729"/>
                <a:gd name="T59" fmla="*/ 389 h 1743"/>
                <a:gd name="T60" fmla="*/ 331 w 1729"/>
                <a:gd name="T61" fmla="*/ 547 h 1743"/>
                <a:gd name="T62" fmla="*/ 475 w 1729"/>
                <a:gd name="T63" fmla="*/ 677 h 1743"/>
                <a:gd name="T64" fmla="*/ 662 w 1729"/>
                <a:gd name="T65" fmla="*/ 778 h 1743"/>
                <a:gd name="T66" fmla="*/ 879 w 1729"/>
                <a:gd name="T67" fmla="*/ 821 h 1743"/>
                <a:gd name="T68" fmla="*/ 1138 w 1729"/>
                <a:gd name="T69" fmla="*/ 792 h 1743"/>
                <a:gd name="T70" fmla="*/ 1037 w 1729"/>
                <a:gd name="T71" fmla="*/ 879 h 1743"/>
                <a:gd name="T72" fmla="*/ 994 w 1729"/>
                <a:gd name="T73" fmla="*/ 1008 h 1743"/>
                <a:gd name="T74" fmla="*/ 1008 w 1729"/>
                <a:gd name="T75" fmla="*/ 1167 h 1743"/>
                <a:gd name="T76" fmla="*/ 1066 w 1729"/>
                <a:gd name="T77" fmla="*/ 1340 h 1743"/>
                <a:gd name="T78" fmla="*/ 1167 w 1729"/>
                <a:gd name="T79" fmla="*/ 1469 h 1743"/>
                <a:gd name="T80" fmla="*/ 1325 w 1729"/>
                <a:gd name="T81" fmla="*/ 1570 h 1743"/>
                <a:gd name="T82" fmla="*/ 1513 w 1729"/>
                <a:gd name="T83" fmla="*/ 1584 h 1743"/>
                <a:gd name="T84" fmla="*/ 1729 w 1729"/>
                <a:gd name="T85" fmla="*/ 1512 h 1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29" h="1743">
                  <a:moveTo>
                    <a:pt x="1729" y="1512"/>
                  </a:moveTo>
                  <a:lnTo>
                    <a:pt x="1700" y="1570"/>
                  </a:lnTo>
                  <a:lnTo>
                    <a:pt x="1657" y="1628"/>
                  </a:lnTo>
                  <a:lnTo>
                    <a:pt x="1585" y="1671"/>
                  </a:lnTo>
                  <a:lnTo>
                    <a:pt x="1513" y="1700"/>
                  </a:lnTo>
                  <a:lnTo>
                    <a:pt x="1426" y="1729"/>
                  </a:lnTo>
                  <a:lnTo>
                    <a:pt x="1325" y="1743"/>
                  </a:lnTo>
                  <a:lnTo>
                    <a:pt x="1224" y="1729"/>
                  </a:lnTo>
                  <a:lnTo>
                    <a:pt x="1051" y="1642"/>
                  </a:lnTo>
                  <a:lnTo>
                    <a:pt x="979" y="1584"/>
                  </a:lnTo>
                  <a:lnTo>
                    <a:pt x="922" y="1512"/>
                  </a:lnTo>
                  <a:lnTo>
                    <a:pt x="864" y="1412"/>
                  </a:lnTo>
                  <a:lnTo>
                    <a:pt x="835" y="1340"/>
                  </a:lnTo>
                  <a:lnTo>
                    <a:pt x="821" y="1282"/>
                  </a:lnTo>
                  <a:lnTo>
                    <a:pt x="821" y="1196"/>
                  </a:lnTo>
                  <a:lnTo>
                    <a:pt x="835" y="1138"/>
                  </a:lnTo>
                  <a:lnTo>
                    <a:pt x="605" y="1138"/>
                  </a:lnTo>
                  <a:lnTo>
                    <a:pt x="490" y="1109"/>
                  </a:lnTo>
                  <a:lnTo>
                    <a:pt x="389" y="1052"/>
                  </a:lnTo>
                  <a:lnTo>
                    <a:pt x="288" y="965"/>
                  </a:lnTo>
                  <a:lnTo>
                    <a:pt x="201" y="879"/>
                  </a:lnTo>
                  <a:lnTo>
                    <a:pt x="129" y="778"/>
                  </a:lnTo>
                  <a:lnTo>
                    <a:pt x="72" y="648"/>
                  </a:lnTo>
                  <a:lnTo>
                    <a:pt x="14" y="475"/>
                  </a:lnTo>
                  <a:lnTo>
                    <a:pt x="0" y="303"/>
                  </a:lnTo>
                  <a:lnTo>
                    <a:pt x="43" y="144"/>
                  </a:lnTo>
                  <a:lnTo>
                    <a:pt x="115" y="0"/>
                  </a:lnTo>
                  <a:lnTo>
                    <a:pt x="101" y="86"/>
                  </a:lnTo>
                  <a:lnTo>
                    <a:pt x="144" y="231"/>
                  </a:lnTo>
                  <a:lnTo>
                    <a:pt x="216" y="389"/>
                  </a:lnTo>
                  <a:lnTo>
                    <a:pt x="331" y="547"/>
                  </a:lnTo>
                  <a:lnTo>
                    <a:pt x="475" y="677"/>
                  </a:lnTo>
                  <a:lnTo>
                    <a:pt x="662" y="778"/>
                  </a:lnTo>
                  <a:lnTo>
                    <a:pt x="879" y="821"/>
                  </a:lnTo>
                  <a:lnTo>
                    <a:pt x="1138" y="792"/>
                  </a:lnTo>
                  <a:lnTo>
                    <a:pt x="1037" y="879"/>
                  </a:lnTo>
                  <a:lnTo>
                    <a:pt x="994" y="1008"/>
                  </a:lnTo>
                  <a:lnTo>
                    <a:pt x="1008" y="1167"/>
                  </a:lnTo>
                  <a:lnTo>
                    <a:pt x="1066" y="1340"/>
                  </a:lnTo>
                  <a:lnTo>
                    <a:pt x="1167" y="1469"/>
                  </a:lnTo>
                  <a:lnTo>
                    <a:pt x="1325" y="1570"/>
                  </a:lnTo>
                  <a:lnTo>
                    <a:pt x="1513" y="1584"/>
                  </a:lnTo>
                  <a:lnTo>
                    <a:pt x="1729" y="151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6" name="Freeform 11"/>
            <p:cNvSpPr>
              <a:spLocks/>
            </p:cNvSpPr>
            <p:nvPr/>
          </p:nvSpPr>
          <p:spPr bwMode="auto">
            <a:xfrm>
              <a:off x="2685637" y="4517314"/>
              <a:ext cx="830425" cy="904712"/>
            </a:xfrm>
            <a:custGeom>
              <a:avLst/>
              <a:gdLst>
                <a:gd name="T0" fmla="*/ 937 w 937"/>
                <a:gd name="T1" fmla="*/ 836 h 1023"/>
                <a:gd name="T2" fmla="*/ 894 w 937"/>
                <a:gd name="T3" fmla="*/ 893 h 1023"/>
                <a:gd name="T4" fmla="*/ 836 w 937"/>
                <a:gd name="T5" fmla="*/ 936 h 1023"/>
                <a:gd name="T6" fmla="*/ 764 w 937"/>
                <a:gd name="T7" fmla="*/ 965 h 1023"/>
                <a:gd name="T8" fmla="*/ 692 w 937"/>
                <a:gd name="T9" fmla="*/ 1008 h 1023"/>
                <a:gd name="T10" fmla="*/ 620 w 937"/>
                <a:gd name="T11" fmla="*/ 1023 h 1023"/>
                <a:gd name="T12" fmla="*/ 533 w 937"/>
                <a:gd name="T13" fmla="*/ 1023 h 1023"/>
                <a:gd name="T14" fmla="*/ 461 w 937"/>
                <a:gd name="T15" fmla="*/ 1008 h 1023"/>
                <a:gd name="T16" fmla="*/ 375 w 937"/>
                <a:gd name="T17" fmla="*/ 965 h 1023"/>
                <a:gd name="T18" fmla="*/ 260 w 937"/>
                <a:gd name="T19" fmla="*/ 893 h 1023"/>
                <a:gd name="T20" fmla="*/ 173 w 937"/>
                <a:gd name="T21" fmla="*/ 792 h 1023"/>
                <a:gd name="T22" fmla="*/ 87 w 937"/>
                <a:gd name="T23" fmla="*/ 677 h 1023"/>
                <a:gd name="T24" fmla="*/ 44 w 937"/>
                <a:gd name="T25" fmla="*/ 562 h 1023"/>
                <a:gd name="T26" fmla="*/ 15 w 937"/>
                <a:gd name="T27" fmla="*/ 447 h 1023"/>
                <a:gd name="T28" fmla="*/ 0 w 937"/>
                <a:gd name="T29" fmla="*/ 346 h 1023"/>
                <a:gd name="T30" fmla="*/ 15 w 937"/>
                <a:gd name="T31" fmla="*/ 245 h 1023"/>
                <a:gd name="T32" fmla="*/ 29 w 937"/>
                <a:gd name="T33" fmla="*/ 173 h 1023"/>
                <a:gd name="T34" fmla="*/ 72 w 937"/>
                <a:gd name="T35" fmla="*/ 130 h 1023"/>
                <a:gd name="T36" fmla="*/ 87 w 937"/>
                <a:gd name="T37" fmla="*/ 87 h 1023"/>
                <a:gd name="T38" fmla="*/ 173 w 937"/>
                <a:gd name="T39" fmla="*/ 0 h 1023"/>
                <a:gd name="T40" fmla="*/ 159 w 937"/>
                <a:gd name="T41" fmla="*/ 115 h 1023"/>
                <a:gd name="T42" fmla="*/ 188 w 937"/>
                <a:gd name="T43" fmla="*/ 259 h 1023"/>
                <a:gd name="T44" fmla="*/ 245 w 937"/>
                <a:gd name="T45" fmla="*/ 432 h 1023"/>
                <a:gd name="T46" fmla="*/ 346 w 937"/>
                <a:gd name="T47" fmla="*/ 591 h 1023"/>
                <a:gd name="T48" fmla="*/ 461 w 937"/>
                <a:gd name="T49" fmla="*/ 735 h 1023"/>
                <a:gd name="T50" fmla="*/ 606 w 937"/>
                <a:gd name="T51" fmla="*/ 836 h 1023"/>
                <a:gd name="T52" fmla="*/ 764 w 937"/>
                <a:gd name="T53" fmla="*/ 879 h 1023"/>
                <a:gd name="T54" fmla="*/ 937 w 937"/>
                <a:gd name="T55" fmla="*/ 836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37" h="1023">
                  <a:moveTo>
                    <a:pt x="937" y="836"/>
                  </a:moveTo>
                  <a:lnTo>
                    <a:pt x="894" y="893"/>
                  </a:lnTo>
                  <a:lnTo>
                    <a:pt x="836" y="936"/>
                  </a:lnTo>
                  <a:lnTo>
                    <a:pt x="764" y="965"/>
                  </a:lnTo>
                  <a:lnTo>
                    <a:pt x="692" y="1008"/>
                  </a:lnTo>
                  <a:lnTo>
                    <a:pt x="620" y="1023"/>
                  </a:lnTo>
                  <a:lnTo>
                    <a:pt x="533" y="1023"/>
                  </a:lnTo>
                  <a:lnTo>
                    <a:pt x="461" y="1008"/>
                  </a:lnTo>
                  <a:lnTo>
                    <a:pt x="375" y="965"/>
                  </a:lnTo>
                  <a:lnTo>
                    <a:pt x="260" y="893"/>
                  </a:lnTo>
                  <a:lnTo>
                    <a:pt x="173" y="792"/>
                  </a:lnTo>
                  <a:lnTo>
                    <a:pt x="87" y="677"/>
                  </a:lnTo>
                  <a:lnTo>
                    <a:pt x="44" y="562"/>
                  </a:lnTo>
                  <a:lnTo>
                    <a:pt x="15" y="447"/>
                  </a:lnTo>
                  <a:lnTo>
                    <a:pt x="0" y="346"/>
                  </a:lnTo>
                  <a:lnTo>
                    <a:pt x="15" y="245"/>
                  </a:lnTo>
                  <a:lnTo>
                    <a:pt x="29" y="173"/>
                  </a:lnTo>
                  <a:lnTo>
                    <a:pt x="72" y="130"/>
                  </a:lnTo>
                  <a:lnTo>
                    <a:pt x="87" y="87"/>
                  </a:lnTo>
                  <a:lnTo>
                    <a:pt x="173" y="0"/>
                  </a:lnTo>
                  <a:lnTo>
                    <a:pt x="159" y="115"/>
                  </a:lnTo>
                  <a:lnTo>
                    <a:pt x="188" y="259"/>
                  </a:lnTo>
                  <a:lnTo>
                    <a:pt x="245" y="432"/>
                  </a:lnTo>
                  <a:lnTo>
                    <a:pt x="346" y="591"/>
                  </a:lnTo>
                  <a:lnTo>
                    <a:pt x="461" y="735"/>
                  </a:lnTo>
                  <a:lnTo>
                    <a:pt x="606" y="836"/>
                  </a:lnTo>
                  <a:lnTo>
                    <a:pt x="764" y="879"/>
                  </a:lnTo>
                  <a:lnTo>
                    <a:pt x="937" y="83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7" name="Freeform 12"/>
            <p:cNvSpPr>
              <a:spLocks/>
            </p:cNvSpPr>
            <p:nvPr/>
          </p:nvSpPr>
          <p:spPr bwMode="auto">
            <a:xfrm>
              <a:off x="2484000" y="3318108"/>
              <a:ext cx="777362" cy="1058592"/>
            </a:xfrm>
            <a:custGeom>
              <a:avLst/>
              <a:gdLst>
                <a:gd name="T0" fmla="*/ 879 w 879"/>
                <a:gd name="T1" fmla="*/ 850 h 1196"/>
                <a:gd name="T2" fmla="*/ 850 w 879"/>
                <a:gd name="T3" fmla="*/ 908 h 1196"/>
                <a:gd name="T4" fmla="*/ 807 w 879"/>
                <a:gd name="T5" fmla="*/ 965 h 1196"/>
                <a:gd name="T6" fmla="*/ 792 w 879"/>
                <a:gd name="T7" fmla="*/ 1023 h 1196"/>
                <a:gd name="T8" fmla="*/ 792 w 879"/>
                <a:gd name="T9" fmla="*/ 1081 h 1196"/>
                <a:gd name="T10" fmla="*/ 576 w 879"/>
                <a:gd name="T11" fmla="*/ 1153 h 1196"/>
                <a:gd name="T12" fmla="*/ 490 w 879"/>
                <a:gd name="T13" fmla="*/ 1196 h 1196"/>
                <a:gd name="T14" fmla="*/ 389 w 879"/>
                <a:gd name="T15" fmla="*/ 1167 h 1196"/>
                <a:gd name="T16" fmla="*/ 302 w 879"/>
                <a:gd name="T17" fmla="*/ 1124 h 1196"/>
                <a:gd name="T18" fmla="*/ 216 w 879"/>
                <a:gd name="T19" fmla="*/ 1066 h 1196"/>
                <a:gd name="T20" fmla="*/ 144 w 879"/>
                <a:gd name="T21" fmla="*/ 1008 h 1196"/>
                <a:gd name="T22" fmla="*/ 86 w 879"/>
                <a:gd name="T23" fmla="*/ 936 h 1196"/>
                <a:gd name="T24" fmla="*/ 29 w 879"/>
                <a:gd name="T25" fmla="*/ 850 h 1196"/>
                <a:gd name="T26" fmla="*/ 14 w 879"/>
                <a:gd name="T27" fmla="*/ 778 h 1196"/>
                <a:gd name="T28" fmla="*/ 0 w 879"/>
                <a:gd name="T29" fmla="*/ 692 h 1196"/>
                <a:gd name="T30" fmla="*/ 0 w 879"/>
                <a:gd name="T31" fmla="*/ 605 h 1196"/>
                <a:gd name="T32" fmla="*/ 14 w 879"/>
                <a:gd name="T33" fmla="*/ 519 h 1196"/>
                <a:gd name="T34" fmla="*/ 58 w 879"/>
                <a:gd name="T35" fmla="*/ 404 h 1196"/>
                <a:gd name="T36" fmla="*/ 115 w 879"/>
                <a:gd name="T37" fmla="*/ 303 h 1196"/>
                <a:gd name="T38" fmla="*/ 187 w 879"/>
                <a:gd name="T39" fmla="*/ 202 h 1196"/>
                <a:gd name="T40" fmla="*/ 288 w 879"/>
                <a:gd name="T41" fmla="*/ 115 h 1196"/>
                <a:gd name="T42" fmla="*/ 403 w 879"/>
                <a:gd name="T43" fmla="*/ 43 h 1196"/>
                <a:gd name="T44" fmla="*/ 519 w 879"/>
                <a:gd name="T45" fmla="*/ 0 h 1196"/>
                <a:gd name="T46" fmla="*/ 432 w 879"/>
                <a:gd name="T47" fmla="*/ 101 h 1196"/>
                <a:gd name="T48" fmla="*/ 374 w 879"/>
                <a:gd name="T49" fmla="*/ 216 h 1196"/>
                <a:gd name="T50" fmla="*/ 360 w 879"/>
                <a:gd name="T51" fmla="*/ 346 h 1196"/>
                <a:gd name="T52" fmla="*/ 389 w 879"/>
                <a:gd name="T53" fmla="*/ 490 h 1196"/>
                <a:gd name="T54" fmla="*/ 447 w 879"/>
                <a:gd name="T55" fmla="*/ 620 h 1196"/>
                <a:gd name="T56" fmla="*/ 562 w 879"/>
                <a:gd name="T57" fmla="*/ 720 h 1196"/>
                <a:gd name="T58" fmla="*/ 691 w 879"/>
                <a:gd name="T59" fmla="*/ 807 h 1196"/>
                <a:gd name="T60" fmla="*/ 879 w 879"/>
                <a:gd name="T61" fmla="*/ 850 h 1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79" h="1196">
                  <a:moveTo>
                    <a:pt x="879" y="850"/>
                  </a:moveTo>
                  <a:lnTo>
                    <a:pt x="850" y="908"/>
                  </a:lnTo>
                  <a:lnTo>
                    <a:pt x="807" y="965"/>
                  </a:lnTo>
                  <a:lnTo>
                    <a:pt x="792" y="1023"/>
                  </a:lnTo>
                  <a:lnTo>
                    <a:pt x="792" y="1081"/>
                  </a:lnTo>
                  <a:lnTo>
                    <a:pt x="576" y="1153"/>
                  </a:lnTo>
                  <a:lnTo>
                    <a:pt x="490" y="1196"/>
                  </a:lnTo>
                  <a:lnTo>
                    <a:pt x="389" y="1167"/>
                  </a:lnTo>
                  <a:lnTo>
                    <a:pt x="302" y="1124"/>
                  </a:lnTo>
                  <a:lnTo>
                    <a:pt x="216" y="1066"/>
                  </a:lnTo>
                  <a:lnTo>
                    <a:pt x="144" y="1008"/>
                  </a:lnTo>
                  <a:lnTo>
                    <a:pt x="86" y="936"/>
                  </a:lnTo>
                  <a:lnTo>
                    <a:pt x="29" y="850"/>
                  </a:lnTo>
                  <a:lnTo>
                    <a:pt x="14" y="778"/>
                  </a:lnTo>
                  <a:lnTo>
                    <a:pt x="0" y="692"/>
                  </a:lnTo>
                  <a:lnTo>
                    <a:pt x="0" y="605"/>
                  </a:lnTo>
                  <a:lnTo>
                    <a:pt x="14" y="519"/>
                  </a:lnTo>
                  <a:lnTo>
                    <a:pt x="58" y="404"/>
                  </a:lnTo>
                  <a:lnTo>
                    <a:pt x="115" y="303"/>
                  </a:lnTo>
                  <a:lnTo>
                    <a:pt x="187" y="202"/>
                  </a:lnTo>
                  <a:lnTo>
                    <a:pt x="288" y="115"/>
                  </a:lnTo>
                  <a:lnTo>
                    <a:pt x="403" y="43"/>
                  </a:lnTo>
                  <a:lnTo>
                    <a:pt x="519" y="0"/>
                  </a:lnTo>
                  <a:lnTo>
                    <a:pt x="432" y="101"/>
                  </a:lnTo>
                  <a:lnTo>
                    <a:pt x="374" y="216"/>
                  </a:lnTo>
                  <a:lnTo>
                    <a:pt x="360" y="346"/>
                  </a:lnTo>
                  <a:lnTo>
                    <a:pt x="389" y="490"/>
                  </a:lnTo>
                  <a:lnTo>
                    <a:pt x="447" y="620"/>
                  </a:lnTo>
                  <a:lnTo>
                    <a:pt x="562" y="720"/>
                  </a:lnTo>
                  <a:lnTo>
                    <a:pt x="691" y="807"/>
                  </a:lnTo>
                  <a:lnTo>
                    <a:pt x="879" y="8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8" name="Freeform 13"/>
            <p:cNvSpPr>
              <a:spLocks/>
            </p:cNvSpPr>
            <p:nvPr/>
          </p:nvSpPr>
          <p:spPr bwMode="auto">
            <a:xfrm>
              <a:off x="4853230" y="5217735"/>
              <a:ext cx="1514927" cy="559807"/>
            </a:xfrm>
            <a:custGeom>
              <a:avLst/>
              <a:gdLst>
                <a:gd name="T0" fmla="*/ 1714 w 1714"/>
                <a:gd name="T1" fmla="*/ 216 h 634"/>
                <a:gd name="T2" fmla="*/ 1657 w 1714"/>
                <a:gd name="T3" fmla="*/ 303 h 634"/>
                <a:gd name="T4" fmla="*/ 1585 w 1714"/>
                <a:gd name="T5" fmla="*/ 389 h 634"/>
                <a:gd name="T6" fmla="*/ 1484 w 1714"/>
                <a:gd name="T7" fmla="*/ 461 h 634"/>
                <a:gd name="T8" fmla="*/ 1383 w 1714"/>
                <a:gd name="T9" fmla="*/ 519 h 634"/>
                <a:gd name="T10" fmla="*/ 1253 w 1714"/>
                <a:gd name="T11" fmla="*/ 548 h 634"/>
                <a:gd name="T12" fmla="*/ 1138 w 1714"/>
                <a:gd name="T13" fmla="*/ 533 h 634"/>
                <a:gd name="T14" fmla="*/ 1023 w 1714"/>
                <a:gd name="T15" fmla="*/ 490 h 634"/>
                <a:gd name="T16" fmla="*/ 907 w 1714"/>
                <a:gd name="T17" fmla="*/ 375 h 634"/>
                <a:gd name="T18" fmla="*/ 835 w 1714"/>
                <a:gd name="T19" fmla="*/ 433 h 634"/>
                <a:gd name="T20" fmla="*/ 778 w 1714"/>
                <a:gd name="T21" fmla="*/ 490 h 634"/>
                <a:gd name="T22" fmla="*/ 720 w 1714"/>
                <a:gd name="T23" fmla="*/ 533 h 634"/>
                <a:gd name="T24" fmla="*/ 648 w 1714"/>
                <a:gd name="T25" fmla="*/ 577 h 634"/>
                <a:gd name="T26" fmla="*/ 590 w 1714"/>
                <a:gd name="T27" fmla="*/ 605 h 634"/>
                <a:gd name="T28" fmla="*/ 518 w 1714"/>
                <a:gd name="T29" fmla="*/ 620 h 634"/>
                <a:gd name="T30" fmla="*/ 432 w 1714"/>
                <a:gd name="T31" fmla="*/ 634 h 634"/>
                <a:gd name="T32" fmla="*/ 360 w 1714"/>
                <a:gd name="T33" fmla="*/ 620 h 634"/>
                <a:gd name="T34" fmla="*/ 245 w 1714"/>
                <a:gd name="T35" fmla="*/ 591 h 634"/>
                <a:gd name="T36" fmla="*/ 129 w 1714"/>
                <a:gd name="T37" fmla="*/ 533 h 634"/>
                <a:gd name="T38" fmla="*/ 86 w 1714"/>
                <a:gd name="T39" fmla="*/ 490 h 634"/>
                <a:gd name="T40" fmla="*/ 43 w 1714"/>
                <a:gd name="T41" fmla="*/ 433 h 634"/>
                <a:gd name="T42" fmla="*/ 14 w 1714"/>
                <a:gd name="T43" fmla="*/ 375 h 634"/>
                <a:gd name="T44" fmla="*/ 0 w 1714"/>
                <a:gd name="T45" fmla="*/ 288 h 634"/>
                <a:gd name="T46" fmla="*/ 29 w 1714"/>
                <a:gd name="T47" fmla="*/ 245 h 634"/>
                <a:gd name="T48" fmla="*/ 72 w 1714"/>
                <a:gd name="T49" fmla="*/ 173 h 634"/>
                <a:gd name="T50" fmla="*/ 86 w 1714"/>
                <a:gd name="T51" fmla="*/ 101 h 634"/>
                <a:gd name="T52" fmla="*/ 86 w 1714"/>
                <a:gd name="T53" fmla="*/ 0 h 634"/>
                <a:gd name="T54" fmla="*/ 144 w 1714"/>
                <a:gd name="T55" fmla="*/ 72 h 634"/>
                <a:gd name="T56" fmla="*/ 230 w 1714"/>
                <a:gd name="T57" fmla="*/ 159 h 634"/>
                <a:gd name="T58" fmla="*/ 331 w 1714"/>
                <a:gd name="T59" fmla="*/ 231 h 634"/>
                <a:gd name="T60" fmla="*/ 475 w 1714"/>
                <a:gd name="T61" fmla="*/ 288 h 634"/>
                <a:gd name="T62" fmla="*/ 605 w 1714"/>
                <a:gd name="T63" fmla="*/ 317 h 634"/>
                <a:gd name="T64" fmla="*/ 749 w 1714"/>
                <a:gd name="T65" fmla="*/ 288 h 634"/>
                <a:gd name="T66" fmla="*/ 879 w 1714"/>
                <a:gd name="T67" fmla="*/ 216 h 634"/>
                <a:gd name="T68" fmla="*/ 994 w 1714"/>
                <a:gd name="T69" fmla="*/ 58 h 634"/>
                <a:gd name="T70" fmla="*/ 1023 w 1714"/>
                <a:gd name="T71" fmla="*/ 159 h 634"/>
                <a:gd name="T72" fmla="*/ 1080 w 1714"/>
                <a:gd name="T73" fmla="*/ 245 h 634"/>
                <a:gd name="T74" fmla="*/ 1152 w 1714"/>
                <a:gd name="T75" fmla="*/ 332 h 634"/>
                <a:gd name="T76" fmla="*/ 1239 w 1714"/>
                <a:gd name="T77" fmla="*/ 375 h 634"/>
                <a:gd name="T78" fmla="*/ 1340 w 1714"/>
                <a:gd name="T79" fmla="*/ 404 h 634"/>
                <a:gd name="T80" fmla="*/ 1455 w 1714"/>
                <a:gd name="T81" fmla="*/ 389 h 634"/>
                <a:gd name="T82" fmla="*/ 1585 w 1714"/>
                <a:gd name="T83" fmla="*/ 332 h 634"/>
                <a:gd name="T84" fmla="*/ 1714 w 1714"/>
                <a:gd name="T85" fmla="*/ 21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14" h="634">
                  <a:moveTo>
                    <a:pt x="1714" y="216"/>
                  </a:moveTo>
                  <a:lnTo>
                    <a:pt x="1657" y="303"/>
                  </a:lnTo>
                  <a:lnTo>
                    <a:pt x="1585" y="389"/>
                  </a:lnTo>
                  <a:lnTo>
                    <a:pt x="1484" y="461"/>
                  </a:lnTo>
                  <a:lnTo>
                    <a:pt x="1383" y="519"/>
                  </a:lnTo>
                  <a:lnTo>
                    <a:pt x="1253" y="548"/>
                  </a:lnTo>
                  <a:lnTo>
                    <a:pt x="1138" y="533"/>
                  </a:lnTo>
                  <a:lnTo>
                    <a:pt x="1023" y="490"/>
                  </a:lnTo>
                  <a:lnTo>
                    <a:pt x="907" y="375"/>
                  </a:lnTo>
                  <a:lnTo>
                    <a:pt x="835" y="433"/>
                  </a:lnTo>
                  <a:lnTo>
                    <a:pt x="778" y="490"/>
                  </a:lnTo>
                  <a:lnTo>
                    <a:pt x="720" y="533"/>
                  </a:lnTo>
                  <a:lnTo>
                    <a:pt x="648" y="577"/>
                  </a:lnTo>
                  <a:lnTo>
                    <a:pt x="590" y="605"/>
                  </a:lnTo>
                  <a:lnTo>
                    <a:pt x="518" y="620"/>
                  </a:lnTo>
                  <a:lnTo>
                    <a:pt x="432" y="634"/>
                  </a:lnTo>
                  <a:lnTo>
                    <a:pt x="360" y="620"/>
                  </a:lnTo>
                  <a:lnTo>
                    <a:pt x="245" y="591"/>
                  </a:lnTo>
                  <a:lnTo>
                    <a:pt x="129" y="533"/>
                  </a:lnTo>
                  <a:lnTo>
                    <a:pt x="86" y="490"/>
                  </a:lnTo>
                  <a:lnTo>
                    <a:pt x="43" y="433"/>
                  </a:lnTo>
                  <a:lnTo>
                    <a:pt x="14" y="375"/>
                  </a:lnTo>
                  <a:lnTo>
                    <a:pt x="0" y="288"/>
                  </a:lnTo>
                  <a:lnTo>
                    <a:pt x="29" y="245"/>
                  </a:lnTo>
                  <a:lnTo>
                    <a:pt x="72" y="173"/>
                  </a:lnTo>
                  <a:lnTo>
                    <a:pt x="86" y="101"/>
                  </a:lnTo>
                  <a:lnTo>
                    <a:pt x="86" y="0"/>
                  </a:lnTo>
                  <a:lnTo>
                    <a:pt x="144" y="72"/>
                  </a:lnTo>
                  <a:lnTo>
                    <a:pt x="230" y="159"/>
                  </a:lnTo>
                  <a:lnTo>
                    <a:pt x="331" y="231"/>
                  </a:lnTo>
                  <a:lnTo>
                    <a:pt x="475" y="288"/>
                  </a:lnTo>
                  <a:lnTo>
                    <a:pt x="605" y="317"/>
                  </a:lnTo>
                  <a:lnTo>
                    <a:pt x="749" y="288"/>
                  </a:lnTo>
                  <a:lnTo>
                    <a:pt x="879" y="216"/>
                  </a:lnTo>
                  <a:lnTo>
                    <a:pt x="994" y="58"/>
                  </a:lnTo>
                  <a:lnTo>
                    <a:pt x="1023" y="159"/>
                  </a:lnTo>
                  <a:lnTo>
                    <a:pt x="1080" y="245"/>
                  </a:lnTo>
                  <a:lnTo>
                    <a:pt x="1152" y="332"/>
                  </a:lnTo>
                  <a:lnTo>
                    <a:pt x="1239" y="375"/>
                  </a:lnTo>
                  <a:lnTo>
                    <a:pt x="1340" y="404"/>
                  </a:lnTo>
                  <a:lnTo>
                    <a:pt x="1455" y="389"/>
                  </a:lnTo>
                  <a:lnTo>
                    <a:pt x="1585" y="332"/>
                  </a:lnTo>
                  <a:lnTo>
                    <a:pt x="1714" y="21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9" name="Freeform 14"/>
            <p:cNvSpPr>
              <a:spLocks/>
            </p:cNvSpPr>
            <p:nvPr/>
          </p:nvSpPr>
          <p:spPr bwMode="auto">
            <a:xfrm>
              <a:off x="4203217" y="3880567"/>
              <a:ext cx="1782891" cy="978999"/>
            </a:xfrm>
            <a:custGeom>
              <a:avLst/>
              <a:gdLst>
                <a:gd name="T0" fmla="*/ 2003 w 2017"/>
                <a:gd name="T1" fmla="*/ 619 h 1109"/>
                <a:gd name="T2" fmla="*/ 1988 w 2017"/>
                <a:gd name="T3" fmla="*/ 691 h 1109"/>
                <a:gd name="T4" fmla="*/ 1931 w 2017"/>
                <a:gd name="T5" fmla="*/ 835 h 1109"/>
                <a:gd name="T6" fmla="*/ 1887 w 2017"/>
                <a:gd name="T7" fmla="*/ 907 h 1109"/>
                <a:gd name="T8" fmla="*/ 1758 w 2017"/>
                <a:gd name="T9" fmla="*/ 1037 h 1109"/>
                <a:gd name="T10" fmla="*/ 1614 w 2017"/>
                <a:gd name="T11" fmla="*/ 1095 h 1109"/>
                <a:gd name="T12" fmla="*/ 1484 w 2017"/>
                <a:gd name="T13" fmla="*/ 1109 h 1109"/>
                <a:gd name="T14" fmla="*/ 1340 w 2017"/>
                <a:gd name="T15" fmla="*/ 1080 h 1109"/>
                <a:gd name="T16" fmla="*/ 1210 w 2017"/>
                <a:gd name="T17" fmla="*/ 1023 h 1109"/>
                <a:gd name="T18" fmla="*/ 1109 w 2017"/>
                <a:gd name="T19" fmla="*/ 951 h 1109"/>
                <a:gd name="T20" fmla="*/ 1023 w 2017"/>
                <a:gd name="T21" fmla="*/ 879 h 1109"/>
                <a:gd name="T22" fmla="*/ 980 w 2017"/>
                <a:gd name="T23" fmla="*/ 821 h 1109"/>
                <a:gd name="T24" fmla="*/ 879 w 2017"/>
                <a:gd name="T25" fmla="*/ 893 h 1109"/>
                <a:gd name="T26" fmla="*/ 792 w 2017"/>
                <a:gd name="T27" fmla="*/ 936 h 1109"/>
                <a:gd name="T28" fmla="*/ 706 w 2017"/>
                <a:gd name="T29" fmla="*/ 951 h 1109"/>
                <a:gd name="T30" fmla="*/ 605 w 2017"/>
                <a:gd name="T31" fmla="*/ 965 h 1109"/>
                <a:gd name="T32" fmla="*/ 432 w 2017"/>
                <a:gd name="T33" fmla="*/ 936 h 1109"/>
                <a:gd name="T34" fmla="*/ 360 w 2017"/>
                <a:gd name="T35" fmla="*/ 922 h 1109"/>
                <a:gd name="T36" fmla="*/ 302 w 2017"/>
                <a:gd name="T37" fmla="*/ 893 h 1109"/>
                <a:gd name="T38" fmla="*/ 173 w 2017"/>
                <a:gd name="T39" fmla="*/ 763 h 1109"/>
                <a:gd name="T40" fmla="*/ 101 w 2017"/>
                <a:gd name="T41" fmla="*/ 677 h 1109"/>
                <a:gd name="T42" fmla="*/ 43 w 2017"/>
                <a:gd name="T43" fmla="*/ 562 h 1109"/>
                <a:gd name="T44" fmla="*/ 0 w 2017"/>
                <a:gd name="T45" fmla="*/ 432 h 1109"/>
                <a:gd name="T46" fmla="*/ 0 w 2017"/>
                <a:gd name="T47" fmla="*/ 302 h 1109"/>
                <a:gd name="T48" fmla="*/ 29 w 2017"/>
                <a:gd name="T49" fmla="*/ 158 h 1109"/>
                <a:gd name="T50" fmla="*/ 130 w 2017"/>
                <a:gd name="T51" fmla="*/ 29 h 1109"/>
                <a:gd name="T52" fmla="*/ 144 w 2017"/>
                <a:gd name="T53" fmla="*/ 14 h 1109"/>
                <a:gd name="T54" fmla="*/ 144 w 2017"/>
                <a:gd name="T55" fmla="*/ 0 h 1109"/>
                <a:gd name="T56" fmla="*/ 158 w 2017"/>
                <a:gd name="T57" fmla="*/ 0 h 1109"/>
                <a:gd name="T58" fmla="*/ 130 w 2017"/>
                <a:gd name="T59" fmla="*/ 86 h 1109"/>
                <a:gd name="T60" fmla="*/ 115 w 2017"/>
                <a:gd name="T61" fmla="*/ 216 h 1109"/>
                <a:gd name="T62" fmla="*/ 144 w 2017"/>
                <a:gd name="T63" fmla="*/ 360 h 1109"/>
                <a:gd name="T64" fmla="*/ 202 w 2017"/>
                <a:gd name="T65" fmla="*/ 475 h 1109"/>
                <a:gd name="T66" fmla="*/ 302 w 2017"/>
                <a:gd name="T67" fmla="*/ 591 h 1109"/>
                <a:gd name="T68" fmla="*/ 432 w 2017"/>
                <a:gd name="T69" fmla="*/ 648 h 1109"/>
                <a:gd name="T70" fmla="*/ 648 w 2017"/>
                <a:gd name="T71" fmla="*/ 634 h 1109"/>
                <a:gd name="T72" fmla="*/ 908 w 2017"/>
                <a:gd name="T73" fmla="*/ 547 h 1109"/>
                <a:gd name="T74" fmla="*/ 936 w 2017"/>
                <a:gd name="T75" fmla="*/ 619 h 1109"/>
                <a:gd name="T76" fmla="*/ 1037 w 2017"/>
                <a:gd name="T77" fmla="*/ 720 h 1109"/>
                <a:gd name="T78" fmla="*/ 1167 w 2017"/>
                <a:gd name="T79" fmla="*/ 807 h 1109"/>
                <a:gd name="T80" fmla="*/ 1325 w 2017"/>
                <a:gd name="T81" fmla="*/ 879 h 1109"/>
                <a:gd name="T82" fmla="*/ 1513 w 2017"/>
                <a:gd name="T83" fmla="*/ 893 h 1109"/>
                <a:gd name="T84" fmla="*/ 1700 w 2017"/>
                <a:gd name="T85" fmla="*/ 879 h 1109"/>
                <a:gd name="T86" fmla="*/ 1873 w 2017"/>
                <a:gd name="T87" fmla="*/ 807 h 1109"/>
                <a:gd name="T88" fmla="*/ 2017 w 2017"/>
                <a:gd name="T89" fmla="*/ 663 h 1109"/>
                <a:gd name="T90" fmla="*/ 2003 w 2017"/>
                <a:gd name="T91" fmla="*/ 619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17" h="1109">
                  <a:moveTo>
                    <a:pt x="2003" y="619"/>
                  </a:moveTo>
                  <a:lnTo>
                    <a:pt x="1988" y="691"/>
                  </a:lnTo>
                  <a:lnTo>
                    <a:pt x="1931" y="835"/>
                  </a:lnTo>
                  <a:lnTo>
                    <a:pt x="1887" y="907"/>
                  </a:lnTo>
                  <a:lnTo>
                    <a:pt x="1758" y="1037"/>
                  </a:lnTo>
                  <a:lnTo>
                    <a:pt x="1614" y="1095"/>
                  </a:lnTo>
                  <a:lnTo>
                    <a:pt x="1484" y="1109"/>
                  </a:lnTo>
                  <a:lnTo>
                    <a:pt x="1340" y="1080"/>
                  </a:lnTo>
                  <a:lnTo>
                    <a:pt x="1210" y="1023"/>
                  </a:lnTo>
                  <a:lnTo>
                    <a:pt x="1109" y="951"/>
                  </a:lnTo>
                  <a:lnTo>
                    <a:pt x="1023" y="879"/>
                  </a:lnTo>
                  <a:lnTo>
                    <a:pt x="980" y="821"/>
                  </a:lnTo>
                  <a:lnTo>
                    <a:pt x="879" y="893"/>
                  </a:lnTo>
                  <a:lnTo>
                    <a:pt x="792" y="936"/>
                  </a:lnTo>
                  <a:lnTo>
                    <a:pt x="706" y="951"/>
                  </a:lnTo>
                  <a:lnTo>
                    <a:pt x="605" y="965"/>
                  </a:lnTo>
                  <a:lnTo>
                    <a:pt x="432" y="936"/>
                  </a:lnTo>
                  <a:lnTo>
                    <a:pt x="360" y="922"/>
                  </a:lnTo>
                  <a:lnTo>
                    <a:pt x="302" y="893"/>
                  </a:lnTo>
                  <a:lnTo>
                    <a:pt x="173" y="763"/>
                  </a:lnTo>
                  <a:lnTo>
                    <a:pt x="101" y="677"/>
                  </a:lnTo>
                  <a:lnTo>
                    <a:pt x="43" y="562"/>
                  </a:lnTo>
                  <a:lnTo>
                    <a:pt x="0" y="432"/>
                  </a:lnTo>
                  <a:lnTo>
                    <a:pt x="0" y="302"/>
                  </a:lnTo>
                  <a:lnTo>
                    <a:pt x="29" y="158"/>
                  </a:lnTo>
                  <a:lnTo>
                    <a:pt x="130" y="29"/>
                  </a:lnTo>
                  <a:lnTo>
                    <a:pt x="144" y="14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30" y="86"/>
                  </a:lnTo>
                  <a:lnTo>
                    <a:pt x="115" y="216"/>
                  </a:lnTo>
                  <a:lnTo>
                    <a:pt x="144" y="360"/>
                  </a:lnTo>
                  <a:lnTo>
                    <a:pt x="202" y="475"/>
                  </a:lnTo>
                  <a:lnTo>
                    <a:pt x="302" y="591"/>
                  </a:lnTo>
                  <a:lnTo>
                    <a:pt x="432" y="648"/>
                  </a:lnTo>
                  <a:lnTo>
                    <a:pt x="648" y="634"/>
                  </a:lnTo>
                  <a:lnTo>
                    <a:pt x="908" y="547"/>
                  </a:lnTo>
                  <a:lnTo>
                    <a:pt x="936" y="619"/>
                  </a:lnTo>
                  <a:lnTo>
                    <a:pt x="1037" y="720"/>
                  </a:lnTo>
                  <a:lnTo>
                    <a:pt x="1167" y="807"/>
                  </a:lnTo>
                  <a:lnTo>
                    <a:pt x="1325" y="879"/>
                  </a:lnTo>
                  <a:lnTo>
                    <a:pt x="1513" y="893"/>
                  </a:lnTo>
                  <a:lnTo>
                    <a:pt x="1700" y="879"/>
                  </a:lnTo>
                  <a:lnTo>
                    <a:pt x="1873" y="807"/>
                  </a:lnTo>
                  <a:lnTo>
                    <a:pt x="2017" y="663"/>
                  </a:lnTo>
                  <a:lnTo>
                    <a:pt x="2003" y="61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" name="Freeform 15"/>
            <p:cNvSpPr>
              <a:spLocks/>
            </p:cNvSpPr>
            <p:nvPr/>
          </p:nvSpPr>
          <p:spPr bwMode="auto">
            <a:xfrm>
              <a:off x="3975049" y="3127084"/>
              <a:ext cx="2546987" cy="994918"/>
            </a:xfrm>
            <a:custGeom>
              <a:avLst/>
              <a:gdLst>
                <a:gd name="T0" fmla="*/ 2795 w 2881"/>
                <a:gd name="T1" fmla="*/ 749 h 1124"/>
                <a:gd name="T2" fmla="*/ 2521 w 2881"/>
                <a:gd name="T3" fmla="*/ 908 h 1124"/>
                <a:gd name="T4" fmla="*/ 2204 w 2881"/>
                <a:gd name="T5" fmla="*/ 720 h 1124"/>
                <a:gd name="T6" fmla="*/ 1959 w 2881"/>
                <a:gd name="T7" fmla="*/ 418 h 1124"/>
                <a:gd name="T8" fmla="*/ 1901 w 2881"/>
                <a:gd name="T9" fmla="*/ 288 h 1124"/>
                <a:gd name="T10" fmla="*/ 1873 w 2881"/>
                <a:gd name="T11" fmla="*/ 432 h 1124"/>
                <a:gd name="T12" fmla="*/ 1628 w 2881"/>
                <a:gd name="T13" fmla="*/ 605 h 1124"/>
                <a:gd name="T14" fmla="*/ 1296 w 2881"/>
                <a:gd name="T15" fmla="*/ 605 h 1124"/>
                <a:gd name="T16" fmla="*/ 1109 w 2881"/>
                <a:gd name="T17" fmla="*/ 432 h 1124"/>
                <a:gd name="T18" fmla="*/ 1008 w 2881"/>
                <a:gd name="T19" fmla="*/ 187 h 1124"/>
                <a:gd name="T20" fmla="*/ 922 w 2881"/>
                <a:gd name="T21" fmla="*/ 130 h 1124"/>
                <a:gd name="T22" fmla="*/ 907 w 2881"/>
                <a:gd name="T23" fmla="*/ 317 h 1124"/>
                <a:gd name="T24" fmla="*/ 533 w 2881"/>
                <a:gd name="T25" fmla="*/ 418 h 1124"/>
                <a:gd name="T26" fmla="*/ 288 w 2881"/>
                <a:gd name="T27" fmla="*/ 331 h 1124"/>
                <a:gd name="T28" fmla="*/ 144 w 2881"/>
                <a:gd name="T29" fmla="*/ 159 h 1124"/>
                <a:gd name="T30" fmla="*/ 129 w 2881"/>
                <a:gd name="T31" fmla="*/ 0 h 1124"/>
                <a:gd name="T32" fmla="*/ 14 w 2881"/>
                <a:gd name="T33" fmla="*/ 303 h 1124"/>
                <a:gd name="T34" fmla="*/ 0 w 2881"/>
                <a:gd name="T35" fmla="*/ 547 h 1124"/>
                <a:gd name="T36" fmla="*/ 86 w 2881"/>
                <a:gd name="T37" fmla="*/ 764 h 1124"/>
                <a:gd name="T38" fmla="*/ 244 w 2881"/>
                <a:gd name="T39" fmla="*/ 908 h 1124"/>
                <a:gd name="T40" fmla="*/ 331 w 2881"/>
                <a:gd name="T41" fmla="*/ 821 h 1124"/>
                <a:gd name="T42" fmla="*/ 461 w 2881"/>
                <a:gd name="T43" fmla="*/ 706 h 1124"/>
                <a:gd name="T44" fmla="*/ 749 w 2881"/>
                <a:gd name="T45" fmla="*/ 605 h 1124"/>
                <a:gd name="T46" fmla="*/ 864 w 2881"/>
                <a:gd name="T47" fmla="*/ 533 h 1124"/>
                <a:gd name="T48" fmla="*/ 922 w 2881"/>
                <a:gd name="T49" fmla="*/ 389 h 1124"/>
                <a:gd name="T50" fmla="*/ 950 w 2881"/>
                <a:gd name="T51" fmla="*/ 461 h 1124"/>
                <a:gd name="T52" fmla="*/ 979 w 2881"/>
                <a:gd name="T53" fmla="*/ 620 h 1124"/>
                <a:gd name="T54" fmla="*/ 1037 w 2881"/>
                <a:gd name="T55" fmla="*/ 663 h 1124"/>
                <a:gd name="T56" fmla="*/ 1138 w 2881"/>
                <a:gd name="T57" fmla="*/ 720 h 1124"/>
                <a:gd name="T58" fmla="*/ 1296 w 2881"/>
                <a:gd name="T59" fmla="*/ 850 h 1124"/>
                <a:gd name="T60" fmla="*/ 1455 w 2881"/>
                <a:gd name="T61" fmla="*/ 764 h 1124"/>
                <a:gd name="T62" fmla="*/ 1757 w 2881"/>
                <a:gd name="T63" fmla="*/ 735 h 1124"/>
                <a:gd name="T64" fmla="*/ 1815 w 2881"/>
                <a:gd name="T65" fmla="*/ 648 h 1124"/>
                <a:gd name="T66" fmla="*/ 1858 w 2881"/>
                <a:gd name="T67" fmla="*/ 591 h 1124"/>
                <a:gd name="T68" fmla="*/ 1930 w 2881"/>
                <a:gd name="T69" fmla="*/ 792 h 1124"/>
                <a:gd name="T70" fmla="*/ 2045 w 2881"/>
                <a:gd name="T71" fmla="*/ 879 h 1124"/>
                <a:gd name="T72" fmla="*/ 2175 w 2881"/>
                <a:gd name="T73" fmla="*/ 980 h 1124"/>
                <a:gd name="T74" fmla="*/ 2262 w 2881"/>
                <a:gd name="T75" fmla="*/ 1080 h 1124"/>
                <a:gd name="T76" fmla="*/ 2420 w 2881"/>
                <a:gd name="T77" fmla="*/ 1066 h 1124"/>
                <a:gd name="T78" fmla="*/ 2636 w 2881"/>
                <a:gd name="T79" fmla="*/ 1037 h 1124"/>
                <a:gd name="T80" fmla="*/ 2694 w 2881"/>
                <a:gd name="T81" fmla="*/ 1052 h 1124"/>
                <a:gd name="T82" fmla="*/ 2852 w 2881"/>
                <a:gd name="T83" fmla="*/ 764 h 1124"/>
                <a:gd name="T84" fmla="*/ 2867 w 2881"/>
                <a:gd name="T85" fmla="*/ 475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81" h="1124">
                  <a:moveTo>
                    <a:pt x="2867" y="475"/>
                  </a:moveTo>
                  <a:lnTo>
                    <a:pt x="2795" y="749"/>
                  </a:lnTo>
                  <a:lnTo>
                    <a:pt x="2665" y="879"/>
                  </a:lnTo>
                  <a:lnTo>
                    <a:pt x="2521" y="908"/>
                  </a:lnTo>
                  <a:lnTo>
                    <a:pt x="2362" y="836"/>
                  </a:lnTo>
                  <a:lnTo>
                    <a:pt x="2204" y="720"/>
                  </a:lnTo>
                  <a:lnTo>
                    <a:pt x="2060" y="576"/>
                  </a:lnTo>
                  <a:lnTo>
                    <a:pt x="1959" y="418"/>
                  </a:lnTo>
                  <a:lnTo>
                    <a:pt x="1916" y="274"/>
                  </a:lnTo>
                  <a:lnTo>
                    <a:pt x="1901" y="288"/>
                  </a:lnTo>
                  <a:lnTo>
                    <a:pt x="1887" y="346"/>
                  </a:lnTo>
                  <a:lnTo>
                    <a:pt x="1873" y="432"/>
                  </a:lnTo>
                  <a:lnTo>
                    <a:pt x="1858" y="533"/>
                  </a:lnTo>
                  <a:lnTo>
                    <a:pt x="1628" y="605"/>
                  </a:lnTo>
                  <a:lnTo>
                    <a:pt x="1440" y="634"/>
                  </a:lnTo>
                  <a:lnTo>
                    <a:pt x="1296" y="605"/>
                  </a:lnTo>
                  <a:lnTo>
                    <a:pt x="1195" y="533"/>
                  </a:lnTo>
                  <a:lnTo>
                    <a:pt x="1109" y="432"/>
                  </a:lnTo>
                  <a:lnTo>
                    <a:pt x="1051" y="317"/>
                  </a:lnTo>
                  <a:lnTo>
                    <a:pt x="1008" y="187"/>
                  </a:lnTo>
                  <a:lnTo>
                    <a:pt x="965" y="43"/>
                  </a:lnTo>
                  <a:lnTo>
                    <a:pt x="922" y="130"/>
                  </a:lnTo>
                  <a:lnTo>
                    <a:pt x="907" y="216"/>
                  </a:lnTo>
                  <a:lnTo>
                    <a:pt x="907" y="317"/>
                  </a:lnTo>
                  <a:lnTo>
                    <a:pt x="706" y="389"/>
                  </a:lnTo>
                  <a:lnTo>
                    <a:pt x="533" y="418"/>
                  </a:lnTo>
                  <a:lnTo>
                    <a:pt x="403" y="389"/>
                  </a:lnTo>
                  <a:lnTo>
                    <a:pt x="288" y="331"/>
                  </a:lnTo>
                  <a:lnTo>
                    <a:pt x="201" y="259"/>
                  </a:lnTo>
                  <a:lnTo>
                    <a:pt x="144" y="159"/>
                  </a:lnTo>
                  <a:lnTo>
                    <a:pt x="115" y="87"/>
                  </a:lnTo>
                  <a:lnTo>
                    <a:pt x="129" y="0"/>
                  </a:lnTo>
                  <a:lnTo>
                    <a:pt x="57" y="159"/>
                  </a:lnTo>
                  <a:lnTo>
                    <a:pt x="14" y="303"/>
                  </a:lnTo>
                  <a:lnTo>
                    <a:pt x="0" y="432"/>
                  </a:lnTo>
                  <a:lnTo>
                    <a:pt x="0" y="547"/>
                  </a:lnTo>
                  <a:lnTo>
                    <a:pt x="28" y="663"/>
                  </a:lnTo>
                  <a:lnTo>
                    <a:pt x="86" y="764"/>
                  </a:lnTo>
                  <a:lnTo>
                    <a:pt x="144" y="850"/>
                  </a:lnTo>
                  <a:lnTo>
                    <a:pt x="244" y="908"/>
                  </a:lnTo>
                  <a:lnTo>
                    <a:pt x="288" y="879"/>
                  </a:lnTo>
                  <a:lnTo>
                    <a:pt x="331" y="821"/>
                  </a:lnTo>
                  <a:lnTo>
                    <a:pt x="389" y="764"/>
                  </a:lnTo>
                  <a:lnTo>
                    <a:pt x="461" y="706"/>
                  </a:lnTo>
                  <a:lnTo>
                    <a:pt x="633" y="620"/>
                  </a:lnTo>
                  <a:lnTo>
                    <a:pt x="749" y="605"/>
                  </a:lnTo>
                  <a:lnTo>
                    <a:pt x="850" y="605"/>
                  </a:lnTo>
                  <a:lnTo>
                    <a:pt x="864" y="533"/>
                  </a:lnTo>
                  <a:lnTo>
                    <a:pt x="893" y="447"/>
                  </a:lnTo>
                  <a:lnTo>
                    <a:pt x="922" y="389"/>
                  </a:lnTo>
                  <a:lnTo>
                    <a:pt x="922" y="360"/>
                  </a:lnTo>
                  <a:lnTo>
                    <a:pt x="950" y="461"/>
                  </a:lnTo>
                  <a:lnTo>
                    <a:pt x="965" y="547"/>
                  </a:lnTo>
                  <a:lnTo>
                    <a:pt x="979" y="620"/>
                  </a:lnTo>
                  <a:lnTo>
                    <a:pt x="994" y="648"/>
                  </a:lnTo>
                  <a:lnTo>
                    <a:pt x="1037" y="663"/>
                  </a:lnTo>
                  <a:lnTo>
                    <a:pt x="1080" y="692"/>
                  </a:lnTo>
                  <a:lnTo>
                    <a:pt x="1138" y="720"/>
                  </a:lnTo>
                  <a:lnTo>
                    <a:pt x="1224" y="778"/>
                  </a:lnTo>
                  <a:lnTo>
                    <a:pt x="1296" y="850"/>
                  </a:lnTo>
                  <a:lnTo>
                    <a:pt x="1412" y="792"/>
                  </a:lnTo>
                  <a:lnTo>
                    <a:pt x="1455" y="764"/>
                  </a:lnTo>
                  <a:lnTo>
                    <a:pt x="1570" y="735"/>
                  </a:lnTo>
                  <a:lnTo>
                    <a:pt x="1757" y="735"/>
                  </a:lnTo>
                  <a:lnTo>
                    <a:pt x="1786" y="706"/>
                  </a:lnTo>
                  <a:lnTo>
                    <a:pt x="1815" y="648"/>
                  </a:lnTo>
                  <a:lnTo>
                    <a:pt x="1858" y="605"/>
                  </a:lnTo>
                  <a:lnTo>
                    <a:pt x="1858" y="591"/>
                  </a:lnTo>
                  <a:lnTo>
                    <a:pt x="1887" y="764"/>
                  </a:lnTo>
                  <a:lnTo>
                    <a:pt x="1930" y="792"/>
                  </a:lnTo>
                  <a:lnTo>
                    <a:pt x="1988" y="821"/>
                  </a:lnTo>
                  <a:lnTo>
                    <a:pt x="2045" y="879"/>
                  </a:lnTo>
                  <a:lnTo>
                    <a:pt x="2117" y="922"/>
                  </a:lnTo>
                  <a:lnTo>
                    <a:pt x="2175" y="980"/>
                  </a:lnTo>
                  <a:lnTo>
                    <a:pt x="2218" y="1037"/>
                  </a:lnTo>
                  <a:lnTo>
                    <a:pt x="2262" y="1080"/>
                  </a:lnTo>
                  <a:lnTo>
                    <a:pt x="2276" y="1124"/>
                  </a:lnTo>
                  <a:lnTo>
                    <a:pt x="2420" y="1066"/>
                  </a:lnTo>
                  <a:lnTo>
                    <a:pt x="2535" y="1037"/>
                  </a:lnTo>
                  <a:lnTo>
                    <a:pt x="2636" y="1037"/>
                  </a:lnTo>
                  <a:lnTo>
                    <a:pt x="2665" y="1052"/>
                  </a:lnTo>
                  <a:lnTo>
                    <a:pt x="2694" y="1052"/>
                  </a:lnTo>
                  <a:lnTo>
                    <a:pt x="2795" y="936"/>
                  </a:lnTo>
                  <a:lnTo>
                    <a:pt x="2852" y="764"/>
                  </a:lnTo>
                  <a:lnTo>
                    <a:pt x="2881" y="605"/>
                  </a:lnTo>
                  <a:lnTo>
                    <a:pt x="2867" y="475"/>
                  </a:lnTo>
                  <a:close/>
                </a:path>
              </a:pathLst>
            </a:custGeom>
            <a:solidFill>
              <a:srgbClr val="AF1E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1" name="Freeform 16"/>
            <p:cNvSpPr>
              <a:spLocks/>
            </p:cNvSpPr>
            <p:nvPr/>
          </p:nvSpPr>
          <p:spPr bwMode="auto">
            <a:xfrm>
              <a:off x="5986108" y="4108735"/>
              <a:ext cx="626134" cy="891445"/>
            </a:xfrm>
            <a:custGeom>
              <a:avLst/>
              <a:gdLst>
                <a:gd name="T0" fmla="*/ 706 w 706"/>
                <a:gd name="T1" fmla="*/ 879 h 1009"/>
                <a:gd name="T2" fmla="*/ 663 w 706"/>
                <a:gd name="T3" fmla="*/ 908 h 1009"/>
                <a:gd name="T4" fmla="*/ 619 w 706"/>
                <a:gd name="T5" fmla="*/ 951 h 1009"/>
                <a:gd name="T6" fmla="*/ 562 w 706"/>
                <a:gd name="T7" fmla="*/ 965 h 1009"/>
                <a:gd name="T8" fmla="*/ 533 w 706"/>
                <a:gd name="T9" fmla="*/ 980 h 1009"/>
                <a:gd name="T10" fmla="*/ 490 w 706"/>
                <a:gd name="T11" fmla="*/ 1009 h 1009"/>
                <a:gd name="T12" fmla="*/ 375 w 706"/>
                <a:gd name="T13" fmla="*/ 1009 h 1009"/>
                <a:gd name="T14" fmla="*/ 346 w 706"/>
                <a:gd name="T15" fmla="*/ 965 h 1009"/>
                <a:gd name="T16" fmla="*/ 303 w 706"/>
                <a:gd name="T17" fmla="*/ 908 h 1009"/>
                <a:gd name="T18" fmla="*/ 202 w 706"/>
                <a:gd name="T19" fmla="*/ 807 h 1009"/>
                <a:gd name="T20" fmla="*/ 158 w 706"/>
                <a:gd name="T21" fmla="*/ 749 h 1009"/>
                <a:gd name="T22" fmla="*/ 101 w 706"/>
                <a:gd name="T23" fmla="*/ 692 h 1009"/>
                <a:gd name="T24" fmla="*/ 43 w 706"/>
                <a:gd name="T25" fmla="*/ 648 h 1009"/>
                <a:gd name="T26" fmla="*/ 0 w 706"/>
                <a:gd name="T27" fmla="*/ 620 h 1009"/>
                <a:gd name="T28" fmla="*/ 43 w 706"/>
                <a:gd name="T29" fmla="*/ 519 h 1009"/>
                <a:gd name="T30" fmla="*/ 72 w 706"/>
                <a:gd name="T31" fmla="*/ 360 h 1009"/>
                <a:gd name="T32" fmla="*/ 72 w 706"/>
                <a:gd name="T33" fmla="*/ 202 h 1009"/>
                <a:gd name="T34" fmla="*/ 58 w 706"/>
                <a:gd name="T35" fmla="*/ 101 h 1009"/>
                <a:gd name="T36" fmla="*/ 115 w 706"/>
                <a:gd name="T37" fmla="*/ 58 h 1009"/>
                <a:gd name="T38" fmla="*/ 173 w 706"/>
                <a:gd name="T39" fmla="*/ 43 h 1009"/>
                <a:gd name="T40" fmla="*/ 230 w 706"/>
                <a:gd name="T41" fmla="*/ 15 h 1009"/>
                <a:gd name="T42" fmla="*/ 288 w 706"/>
                <a:gd name="T43" fmla="*/ 0 h 1009"/>
                <a:gd name="T44" fmla="*/ 216 w 706"/>
                <a:gd name="T45" fmla="*/ 87 h 1009"/>
                <a:gd name="T46" fmla="*/ 187 w 706"/>
                <a:gd name="T47" fmla="*/ 216 h 1009"/>
                <a:gd name="T48" fmla="*/ 187 w 706"/>
                <a:gd name="T49" fmla="*/ 360 h 1009"/>
                <a:gd name="T50" fmla="*/ 202 w 706"/>
                <a:gd name="T51" fmla="*/ 533 h 1009"/>
                <a:gd name="T52" fmla="*/ 259 w 706"/>
                <a:gd name="T53" fmla="*/ 677 h 1009"/>
                <a:gd name="T54" fmla="*/ 375 w 706"/>
                <a:gd name="T55" fmla="*/ 807 h 1009"/>
                <a:gd name="T56" fmla="*/ 504 w 706"/>
                <a:gd name="T57" fmla="*/ 879 h 1009"/>
                <a:gd name="T58" fmla="*/ 706 w 706"/>
                <a:gd name="T59" fmla="*/ 879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06" h="1009">
                  <a:moveTo>
                    <a:pt x="706" y="879"/>
                  </a:moveTo>
                  <a:lnTo>
                    <a:pt x="663" y="908"/>
                  </a:lnTo>
                  <a:lnTo>
                    <a:pt x="619" y="951"/>
                  </a:lnTo>
                  <a:lnTo>
                    <a:pt x="562" y="965"/>
                  </a:lnTo>
                  <a:lnTo>
                    <a:pt x="533" y="980"/>
                  </a:lnTo>
                  <a:lnTo>
                    <a:pt x="490" y="1009"/>
                  </a:lnTo>
                  <a:lnTo>
                    <a:pt x="375" y="1009"/>
                  </a:lnTo>
                  <a:lnTo>
                    <a:pt x="346" y="965"/>
                  </a:lnTo>
                  <a:lnTo>
                    <a:pt x="303" y="908"/>
                  </a:lnTo>
                  <a:lnTo>
                    <a:pt x="202" y="807"/>
                  </a:lnTo>
                  <a:lnTo>
                    <a:pt x="158" y="749"/>
                  </a:lnTo>
                  <a:lnTo>
                    <a:pt x="101" y="692"/>
                  </a:lnTo>
                  <a:lnTo>
                    <a:pt x="43" y="648"/>
                  </a:lnTo>
                  <a:lnTo>
                    <a:pt x="0" y="620"/>
                  </a:lnTo>
                  <a:lnTo>
                    <a:pt x="43" y="519"/>
                  </a:lnTo>
                  <a:lnTo>
                    <a:pt x="72" y="360"/>
                  </a:lnTo>
                  <a:lnTo>
                    <a:pt x="72" y="202"/>
                  </a:lnTo>
                  <a:lnTo>
                    <a:pt x="58" y="101"/>
                  </a:lnTo>
                  <a:lnTo>
                    <a:pt x="115" y="58"/>
                  </a:lnTo>
                  <a:lnTo>
                    <a:pt x="173" y="43"/>
                  </a:lnTo>
                  <a:lnTo>
                    <a:pt x="230" y="15"/>
                  </a:lnTo>
                  <a:lnTo>
                    <a:pt x="288" y="0"/>
                  </a:lnTo>
                  <a:lnTo>
                    <a:pt x="216" y="87"/>
                  </a:lnTo>
                  <a:lnTo>
                    <a:pt x="187" y="216"/>
                  </a:lnTo>
                  <a:lnTo>
                    <a:pt x="187" y="360"/>
                  </a:lnTo>
                  <a:lnTo>
                    <a:pt x="202" y="533"/>
                  </a:lnTo>
                  <a:lnTo>
                    <a:pt x="259" y="677"/>
                  </a:lnTo>
                  <a:lnTo>
                    <a:pt x="375" y="807"/>
                  </a:lnTo>
                  <a:lnTo>
                    <a:pt x="504" y="879"/>
                  </a:lnTo>
                  <a:lnTo>
                    <a:pt x="706" y="879"/>
                  </a:lnTo>
                  <a:close/>
                </a:path>
              </a:pathLst>
            </a:custGeom>
            <a:solidFill>
              <a:srgbClr val="AF1E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" name="Freeform 17"/>
            <p:cNvSpPr>
              <a:spLocks/>
            </p:cNvSpPr>
            <p:nvPr/>
          </p:nvSpPr>
          <p:spPr bwMode="auto">
            <a:xfrm>
              <a:off x="3489531" y="2349721"/>
              <a:ext cx="2791073" cy="817158"/>
            </a:xfrm>
            <a:custGeom>
              <a:avLst/>
              <a:gdLst>
                <a:gd name="T0" fmla="*/ 2320 w 3155"/>
                <a:gd name="T1" fmla="*/ 332 h 922"/>
                <a:gd name="T2" fmla="*/ 2464 w 3155"/>
                <a:gd name="T3" fmla="*/ 533 h 922"/>
                <a:gd name="T4" fmla="*/ 2680 w 3155"/>
                <a:gd name="T5" fmla="*/ 706 h 922"/>
                <a:gd name="T6" fmla="*/ 2968 w 3155"/>
                <a:gd name="T7" fmla="*/ 735 h 922"/>
                <a:gd name="T8" fmla="*/ 3127 w 3155"/>
                <a:gd name="T9" fmla="*/ 764 h 922"/>
                <a:gd name="T10" fmla="*/ 3054 w 3155"/>
                <a:gd name="T11" fmla="*/ 879 h 922"/>
                <a:gd name="T12" fmla="*/ 2939 w 3155"/>
                <a:gd name="T13" fmla="*/ 850 h 922"/>
                <a:gd name="T14" fmla="*/ 2637 w 3155"/>
                <a:gd name="T15" fmla="*/ 865 h 922"/>
                <a:gd name="T16" fmla="*/ 2521 w 3155"/>
                <a:gd name="T17" fmla="*/ 922 h 922"/>
                <a:gd name="T18" fmla="*/ 2464 w 3155"/>
                <a:gd name="T19" fmla="*/ 735 h 922"/>
                <a:gd name="T20" fmla="*/ 2392 w 3155"/>
                <a:gd name="T21" fmla="*/ 620 h 922"/>
                <a:gd name="T22" fmla="*/ 2291 w 3155"/>
                <a:gd name="T23" fmla="*/ 533 h 922"/>
                <a:gd name="T24" fmla="*/ 2248 w 3155"/>
                <a:gd name="T25" fmla="*/ 418 h 922"/>
                <a:gd name="T26" fmla="*/ 2204 w 3155"/>
                <a:gd name="T27" fmla="*/ 346 h 922"/>
                <a:gd name="T28" fmla="*/ 2032 w 3155"/>
                <a:gd name="T29" fmla="*/ 447 h 922"/>
                <a:gd name="T30" fmla="*/ 1873 w 3155"/>
                <a:gd name="T31" fmla="*/ 505 h 922"/>
                <a:gd name="T32" fmla="*/ 1715 w 3155"/>
                <a:gd name="T33" fmla="*/ 519 h 922"/>
                <a:gd name="T34" fmla="*/ 1571 w 3155"/>
                <a:gd name="T35" fmla="*/ 519 h 922"/>
                <a:gd name="T36" fmla="*/ 1470 w 3155"/>
                <a:gd name="T37" fmla="*/ 505 h 922"/>
                <a:gd name="T38" fmla="*/ 1398 w 3155"/>
                <a:gd name="T39" fmla="*/ 447 h 922"/>
                <a:gd name="T40" fmla="*/ 1340 w 3155"/>
                <a:gd name="T41" fmla="*/ 404 h 922"/>
                <a:gd name="T42" fmla="*/ 1124 w 3155"/>
                <a:gd name="T43" fmla="*/ 505 h 922"/>
                <a:gd name="T44" fmla="*/ 1052 w 3155"/>
                <a:gd name="T45" fmla="*/ 519 h 922"/>
                <a:gd name="T46" fmla="*/ 965 w 3155"/>
                <a:gd name="T47" fmla="*/ 533 h 922"/>
                <a:gd name="T48" fmla="*/ 879 w 3155"/>
                <a:gd name="T49" fmla="*/ 505 h 922"/>
                <a:gd name="T50" fmla="*/ 692 w 3155"/>
                <a:gd name="T51" fmla="*/ 404 h 922"/>
                <a:gd name="T52" fmla="*/ 447 w 3155"/>
                <a:gd name="T53" fmla="*/ 346 h 922"/>
                <a:gd name="T54" fmla="*/ 159 w 3155"/>
                <a:gd name="T55" fmla="*/ 389 h 922"/>
                <a:gd name="T56" fmla="*/ 14 w 3155"/>
                <a:gd name="T57" fmla="*/ 361 h 922"/>
                <a:gd name="T58" fmla="*/ 144 w 3155"/>
                <a:gd name="T59" fmla="*/ 116 h 922"/>
                <a:gd name="T60" fmla="*/ 231 w 3155"/>
                <a:gd name="T61" fmla="*/ 101 h 922"/>
                <a:gd name="T62" fmla="*/ 389 w 3155"/>
                <a:gd name="T63" fmla="*/ 245 h 922"/>
                <a:gd name="T64" fmla="*/ 692 w 3155"/>
                <a:gd name="T65" fmla="*/ 332 h 922"/>
                <a:gd name="T66" fmla="*/ 1037 w 3155"/>
                <a:gd name="T67" fmla="*/ 289 h 922"/>
                <a:gd name="T68" fmla="*/ 1225 w 3155"/>
                <a:gd name="T69" fmla="*/ 245 h 922"/>
                <a:gd name="T70" fmla="*/ 1268 w 3155"/>
                <a:gd name="T71" fmla="*/ 303 h 922"/>
                <a:gd name="T72" fmla="*/ 1383 w 3155"/>
                <a:gd name="T73" fmla="*/ 346 h 922"/>
                <a:gd name="T74" fmla="*/ 1614 w 3155"/>
                <a:gd name="T75" fmla="*/ 389 h 922"/>
                <a:gd name="T76" fmla="*/ 2032 w 3155"/>
                <a:gd name="T77" fmla="*/ 346 h 922"/>
                <a:gd name="T78" fmla="*/ 2291 w 3155"/>
                <a:gd name="T79" fmla="*/ 231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55" h="922">
                  <a:moveTo>
                    <a:pt x="2291" y="231"/>
                  </a:moveTo>
                  <a:lnTo>
                    <a:pt x="2320" y="332"/>
                  </a:lnTo>
                  <a:lnTo>
                    <a:pt x="2377" y="433"/>
                  </a:lnTo>
                  <a:lnTo>
                    <a:pt x="2464" y="533"/>
                  </a:lnTo>
                  <a:lnTo>
                    <a:pt x="2565" y="634"/>
                  </a:lnTo>
                  <a:lnTo>
                    <a:pt x="2680" y="706"/>
                  </a:lnTo>
                  <a:lnTo>
                    <a:pt x="2810" y="735"/>
                  </a:lnTo>
                  <a:lnTo>
                    <a:pt x="2968" y="735"/>
                  </a:lnTo>
                  <a:lnTo>
                    <a:pt x="3155" y="649"/>
                  </a:lnTo>
                  <a:lnTo>
                    <a:pt x="3127" y="764"/>
                  </a:lnTo>
                  <a:lnTo>
                    <a:pt x="3098" y="822"/>
                  </a:lnTo>
                  <a:lnTo>
                    <a:pt x="3054" y="879"/>
                  </a:lnTo>
                  <a:lnTo>
                    <a:pt x="3011" y="865"/>
                  </a:lnTo>
                  <a:lnTo>
                    <a:pt x="2939" y="850"/>
                  </a:lnTo>
                  <a:lnTo>
                    <a:pt x="2709" y="850"/>
                  </a:lnTo>
                  <a:lnTo>
                    <a:pt x="2637" y="865"/>
                  </a:lnTo>
                  <a:lnTo>
                    <a:pt x="2579" y="879"/>
                  </a:lnTo>
                  <a:lnTo>
                    <a:pt x="2521" y="922"/>
                  </a:lnTo>
                  <a:lnTo>
                    <a:pt x="2493" y="807"/>
                  </a:lnTo>
                  <a:lnTo>
                    <a:pt x="2464" y="735"/>
                  </a:lnTo>
                  <a:lnTo>
                    <a:pt x="2435" y="677"/>
                  </a:lnTo>
                  <a:lnTo>
                    <a:pt x="2392" y="620"/>
                  </a:lnTo>
                  <a:lnTo>
                    <a:pt x="2349" y="577"/>
                  </a:lnTo>
                  <a:lnTo>
                    <a:pt x="2291" y="533"/>
                  </a:lnTo>
                  <a:lnTo>
                    <a:pt x="2233" y="505"/>
                  </a:lnTo>
                  <a:lnTo>
                    <a:pt x="2248" y="418"/>
                  </a:lnTo>
                  <a:lnTo>
                    <a:pt x="2248" y="303"/>
                  </a:lnTo>
                  <a:lnTo>
                    <a:pt x="2204" y="346"/>
                  </a:lnTo>
                  <a:lnTo>
                    <a:pt x="2147" y="389"/>
                  </a:lnTo>
                  <a:lnTo>
                    <a:pt x="2032" y="447"/>
                  </a:lnTo>
                  <a:lnTo>
                    <a:pt x="1960" y="476"/>
                  </a:lnTo>
                  <a:lnTo>
                    <a:pt x="1873" y="505"/>
                  </a:lnTo>
                  <a:lnTo>
                    <a:pt x="1801" y="519"/>
                  </a:lnTo>
                  <a:lnTo>
                    <a:pt x="1715" y="519"/>
                  </a:lnTo>
                  <a:lnTo>
                    <a:pt x="1643" y="533"/>
                  </a:lnTo>
                  <a:lnTo>
                    <a:pt x="1571" y="519"/>
                  </a:lnTo>
                  <a:lnTo>
                    <a:pt x="1513" y="519"/>
                  </a:lnTo>
                  <a:lnTo>
                    <a:pt x="1470" y="505"/>
                  </a:lnTo>
                  <a:lnTo>
                    <a:pt x="1426" y="476"/>
                  </a:lnTo>
                  <a:lnTo>
                    <a:pt x="1398" y="447"/>
                  </a:lnTo>
                  <a:lnTo>
                    <a:pt x="1354" y="418"/>
                  </a:lnTo>
                  <a:lnTo>
                    <a:pt x="1340" y="404"/>
                  </a:lnTo>
                  <a:lnTo>
                    <a:pt x="1239" y="505"/>
                  </a:lnTo>
                  <a:lnTo>
                    <a:pt x="1124" y="505"/>
                  </a:lnTo>
                  <a:lnTo>
                    <a:pt x="1081" y="519"/>
                  </a:lnTo>
                  <a:lnTo>
                    <a:pt x="1052" y="519"/>
                  </a:lnTo>
                  <a:lnTo>
                    <a:pt x="1009" y="533"/>
                  </a:lnTo>
                  <a:lnTo>
                    <a:pt x="965" y="533"/>
                  </a:lnTo>
                  <a:lnTo>
                    <a:pt x="922" y="562"/>
                  </a:lnTo>
                  <a:lnTo>
                    <a:pt x="879" y="505"/>
                  </a:lnTo>
                  <a:lnTo>
                    <a:pt x="792" y="461"/>
                  </a:lnTo>
                  <a:lnTo>
                    <a:pt x="692" y="404"/>
                  </a:lnTo>
                  <a:lnTo>
                    <a:pt x="576" y="361"/>
                  </a:lnTo>
                  <a:lnTo>
                    <a:pt x="447" y="346"/>
                  </a:lnTo>
                  <a:lnTo>
                    <a:pt x="303" y="361"/>
                  </a:lnTo>
                  <a:lnTo>
                    <a:pt x="159" y="389"/>
                  </a:lnTo>
                  <a:lnTo>
                    <a:pt x="0" y="461"/>
                  </a:lnTo>
                  <a:lnTo>
                    <a:pt x="14" y="361"/>
                  </a:lnTo>
                  <a:lnTo>
                    <a:pt x="72" y="245"/>
                  </a:lnTo>
                  <a:lnTo>
                    <a:pt x="144" y="116"/>
                  </a:lnTo>
                  <a:lnTo>
                    <a:pt x="231" y="0"/>
                  </a:lnTo>
                  <a:lnTo>
                    <a:pt x="231" y="101"/>
                  </a:lnTo>
                  <a:lnTo>
                    <a:pt x="288" y="173"/>
                  </a:lnTo>
                  <a:lnTo>
                    <a:pt x="389" y="245"/>
                  </a:lnTo>
                  <a:lnTo>
                    <a:pt x="533" y="303"/>
                  </a:lnTo>
                  <a:lnTo>
                    <a:pt x="692" y="332"/>
                  </a:lnTo>
                  <a:lnTo>
                    <a:pt x="865" y="332"/>
                  </a:lnTo>
                  <a:lnTo>
                    <a:pt x="1037" y="289"/>
                  </a:lnTo>
                  <a:lnTo>
                    <a:pt x="1196" y="217"/>
                  </a:lnTo>
                  <a:lnTo>
                    <a:pt x="1225" y="245"/>
                  </a:lnTo>
                  <a:lnTo>
                    <a:pt x="1239" y="274"/>
                  </a:lnTo>
                  <a:lnTo>
                    <a:pt x="1268" y="303"/>
                  </a:lnTo>
                  <a:lnTo>
                    <a:pt x="1282" y="303"/>
                  </a:lnTo>
                  <a:lnTo>
                    <a:pt x="1383" y="346"/>
                  </a:lnTo>
                  <a:lnTo>
                    <a:pt x="1498" y="361"/>
                  </a:lnTo>
                  <a:lnTo>
                    <a:pt x="1614" y="389"/>
                  </a:lnTo>
                  <a:lnTo>
                    <a:pt x="1887" y="389"/>
                  </a:lnTo>
                  <a:lnTo>
                    <a:pt x="2032" y="346"/>
                  </a:lnTo>
                  <a:lnTo>
                    <a:pt x="2161" y="303"/>
                  </a:lnTo>
                  <a:lnTo>
                    <a:pt x="2291" y="231"/>
                  </a:lnTo>
                  <a:close/>
                </a:path>
              </a:pathLst>
            </a:cu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3" name="Freeform 18"/>
            <p:cNvSpPr>
              <a:spLocks/>
            </p:cNvSpPr>
            <p:nvPr/>
          </p:nvSpPr>
          <p:spPr bwMode="auto">
            <a:xfrm>
              <a:off x="3298507" y="3063409"/>
              <a:ext cx="623482" cy="753484"/>
            </a:xfrm>
            <a:custGeom>
              <a:avLst/>
              <a:gdLst>
                <a:gd name="T0" fmla="*/ 692 w 706"/>
                <a:gd name="T1" fmla="*/ 346 h 850"/>
                <a:gd name="T2" fmla="*/ 677 w 706"/>
                <a:gd name="T3" fmla="*/ 461 h 850"/>
                <a:gd name="T4" fmla="*/ 677 w 706"/>
                <a:gd name="T5" fmla="*/ 706 h 850"/>
                <a:gd name="T6" fmla="*/ 706 w 706"/>
                <a:gd name="T7" fmla="*/ 807 h 850"/>
                <a:gd name="T8" fmla="*/ 648 w 706"/>
                <a:gd name="T9" fmla="*/ 792 h 850"/>
                <a:gd name="T10" fmla="*/ 605 w 706"/>
                <a:gd name="T11" fmla="*/ 778 h 850"/>
                <a:gd name="T12" fmla="*/ 547 w 706"/>
                <a:gd name="T13" fmla="*/ 778 h 850"/>
                <a:gd name="T14" fmla="*/ 490 w 706"/>
                <a:gd name="T15" fmla="*/ 792 h 850"/>
                <a:gd name="T16" fmla="*/ 432 w 706"/>
                <a:gd name="T17" fmla="*/ 792 h 850"/>
                <a:gd name="T18" fmla="*/ 375 w 706"/>
                <a:gd name="T19" fmla="*/ 807 h 850"/>
                <a:gd name="T20" fmla="*/ 331 w 706"/>
                <a:gd name="T21" fmla="*/ 836 h 850"/>
                <a:gd name="T22" fmla="*/ 288 w 706"/>
                <a:gd name="T23" fmla="*/ 850 h 850"/>
                <a:gd name="T24" fmla="*/ 230 w 706"/>
                <a:gd name="T25" fmla="*/ 807 h 850"/>
                <a:gd name="T26" fmla="*/ 173 w 706"/>
                <a:gd name="T27" fmla="*/ 749 h 850"/>
                <a:gd name="T28" fmla="*/ 115 w 706"/>
                <a:gd name="T29" fmla="*/ 677 h 850"/>
                <a:gd name="T30" fmla="*/ 58 w 706"/>
                <a:gd name="T31" fmla="*/ 562 h 850"/>
                <a:gd name="T32" fmla="*/ 29 w 706"/>
                <a:gd name="T33" fmla="*/ 447 h 850"/>
                <a:gd name="T34" fmla="*/ 0 w 706"/>
                <a:gd name="T35" fmla="*/ 317 h 850"/>
                <a:gd name="T36" fmla="*/ 29 w 706"/>
                <a:gd name="T37" fmla="*/ 159 h 850"/>
                <a:gd name="T38" fmla="*/ 86 w 706"/>
                <a:gd name="T39" fmla="*/ 0 h 850"/>
                <a:gd name="T40" fmla="*/ 86 w 706"/>
                <a:gd name="T41" fmla="*/ 72 h 850"/>
                <a:gd name="T42" fmla="*/ 115 w 706"/>
                <a:gd name="T43" fmla="*/ 159 h 850"/>
                <a:gd name="T44" fmla="*/ 158 w 706"/>
                <a:gd name="T45" fmla="*/ 259 h 850"/>
                <a:gd name="T46" fmla="*/ 230 w 706"/>
                <a:gd name="T47" fmla="*/ 331 h 850"/>
                <a:gd name="T48" fmla="*/ 317 w 706"/>
                <a:gd name="T49" fmla="*/ 403 h 850"/>
                <a:gd name="T50" fmla="*/ 432 w 706"/>
                <a:gd name="T51" fmla="*/ 432 h 850"/>
                <a:gd name="T52" fmla="*/ 547 w 706"/>
                <a:gd name="T53" fmla="*/ 418 h 850"/>
                <a:gd name="T54" fmla="*/ 692 w 706"/>
                <a:gd name="T55" fmla="*/ 34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6" h="850">
                  <a:moveTo>
                    <a:pt x="692" y="346"/>
                  </a:moveTo>
                  <a:lnTo>
                    <a:pt x="677" y="461"/>
                  </a:lnTo>
                  <a:lnTo>
                    <a:pt x="677" y="706"/>
                  </a:lnTo>
                  <a:lnTo>
                    <a:pt x="706" y="807"/>
                  </a:lnTo>
                  <a:lnTo>
                    <a:pt x="648" y="792"/>
                  </a:lnTo>
                  <a:lnTo>
                    <a:pt x="605" y="778"/>
                  </a:lnTo>
                  <a:lnTo>
                    <a:pt x="547" y="778"/>
                  </a:lnTo>
                  <a:lnTo>
                    <a:pt x="490" y="792"/>
                  </a:lnTo>
                  <a:lnTo>
                    <a:pt x="432" y="792"/>
                  </a:lnTo>
                  <a:lnTo>
                    <a:pt x="375" y="807"/>
                  </a:lnTo>
                  <a:lnTo>
                    <a:pt x="331" y="836"/>
                  </a:lnTo>
                  <a:lnTo>
                    <a:pt x="288" y="850"/>
                  </a:lnTo>
                  <a:lnTo>
                    <a:pt x="230" y="807"/>
                  </a:lnTo>
                  <a:lnTo>
                    <a:pt x="173" y="749"/>
                  </a:lnTo>
                  <a:lnTo>
                    <a:pt x="115" y="677"/>
                  </a:lnTo>
                  <a:lnTo>
                    <a:pt x="58" y="562"/>
                  </a:lnTo>
                  <a:lnTo>
                    <a:pt x="29" y="447"/>
                  </a:lnTo>
                  <a:lnTo>
                    <a:pt x="0" y="317"/>
                  </a:lnTo>
                  <a:lnTo>
                    <a:pt x="29" y="159"/>
                  </a:lnTo>
                  <a:lnTo>
                    <a:pt x="86" y="0"/>
                  </a:lnTo>
                  <a:lnTo>
                    <a:pt x="86" y="72"/>
                  </a:lnTo>
                  <a:lnTo>
                    <a:pt x="115" y="159"/>
                  </a:lnTo>
                  <a:lnTo>
                    <a:pt x="158" y="259"/>
                  </a:lnTo>
                  <a:lnTo>
                    <a:pt x="230" y="331"/>
                  </a:lnTo>
                  <a:lnTo>
                    <a:pt x="317" y="403"/>
                  </a:lnTo>
                  <a:lnTo>
                    <a:pt x="432" y="432"/>
                  </a:lnTo>
                  <a:lnTo>
                    <a:pt x="547" y="418"/>
                  </a:lnTo>
                  <a:lnTo>
                    <a:pt x="692" y="34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4" name="Freeform 19"/>
            <p:cNvSpPr>
              <a:spLocks/>
            </p:cNvSpPr>
            <p:nvPr/>
          </p:nvSpPr>
          <p:spPr bwMode="auto">
            <a:xfrm>
              <a:off x="2558288" y="2821975"/>
              <a:ext cx="421846" cy="599603"/>
            </a:xfrm>
            <a:custGeom>
              <a:avLst/>
              <a:gdLst>
                <a:gd name="T0" fmla="*/ 476 w 476"/>
                <a:gd name="T1" fmla="*/ 361 h 677"/>
                <a:gd name="T2" fmla="*/ 418 w 476"/>
                <a:gd name="T3" fmla="*/ 389 h 677"/>
                <a:gd name="T4" fmla="*/ 361 w 476"/>
                <a:gd name="T5" fmla="*/ 433 h 677"/>
                <a:gd name="T6" fmla="*/ 303 w 476"/>
                <a:gd name="T7" fmla="*/ 461 h 677"/>
                <a:gd name="T8" fmla="*/ 260 w 476"/>
                <a:gd name="T9" fmla="*/ 505 h 677"/>
                <a:gd name="T10" fmla="*/ 202 w 476"/>
                <a:gd name="T11" fmla="*/ 548 h 677"/>
                <a:gd name="T12" fmla="*/ 116 w 476"/>
                <a:gd name="T13" fmla="*/ 634 h 677"/>
                <a:gd name="T14" fmla="*/ 87 w 476"/>
                <a:gd name="T15" fmla="*/ 677 h 677"/>
                <a:gd name="T16" fmla="*/ 44 w 476"/>
                <a:gd name="T17" fmla="*/ 605 h 677"/>
                <a:gd name="T18" fmla="*/ 15 w 476"/>
                <a:gd name="T19" fmla="*/ 519 h 677"/>
                <a:gd name="T20" fmla="*/ 0 w 476"/>
                <a:gd name="T21" fmla="*/ 433 h 677"/>
                <a:gd name="T22" fmla="*/ 15 w 476"/>
                <a:gd name="T23" fmla="*/ 332 h 677"/>
                <a:gd name="T24" fmla="*/ 44 w 476"/>
                <a:gd name="T25" fmla="*/ 231 h 677"/>
                <a:gd name="T26" fmla="*/ 87 w 476"/>
                <a:gd name="T27" fmla="*/ 144 h 677"/>
                <a:gd name="T28" fmla="*/ 144 w 476"/>
                <a:gd name="T29" fmla="*/ 58 h 677"/>
                <a:gd name="T30" fmla="*/ 231 w 476"/>
                <a:gd name="T31" fmla="*/ 0 h 677"/>
                <a:gd name="T32" fmla="*/ 188 w 476"/>
                <a:gd name="T33" fmla="*/ 58 h 677"/>
                <a:gd name="T34" fmla="*/ 173 w 476"/>
                <a:gd name="T35" fmla="*/ 116 h 677"/>
                <a:gd name="T36" fmla="*/ 173 w 476"/>
                <a:gd name="T37" fmla="*/ 173 h 677"/>
                <a:gd name="T38" fmla="*/ 260 w 476"/>
                <a:gd name="T39" fmla="*/ 289 h 677"/>
                <a:gd name="T40" fmla="*/ 317 w 476"/>
                <a:gd name="T41" fmla="*/ 332 h 677"/>
                <a:gd name="T42" fmla="*/ 389 w 476"/>
                <a:gd name="T43" fmla="*/ 361 h 677"/>
                <a:gd name="T44" fmla="*/ 476 w 476"/>
                <a:gd name="T45" fmla="*/ 361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6" h="677">
                  <a:moveTo>
                    <a:pt x="476" y="361"/>
                  </a:moveTo>
                  <a:lnTo>
                    <a:pt x="418" y="389"/>
                  </a:lnTo>
                  <a:lnTo>
                    <a:pt x="361" y="433"/>
                  </a:lnTo>
                  <a:lnTo>
                    <a:pt x="303" y="461"/>
                  </a:lnTo>
                  <a:lnTo>
                    <a:pt x="260" y="505"/>
                  </a:lnTo>
                  <a:lnTo>
                    <a:pt x="202" y="548"/>
                  </a:lnTo>
                  <a:lnTo>
                    <a:pt x="116" y="634"/>
                  </a:lnTo>
                  <a:lnTo>
                    <a:pt x="87" y="677"/>
                  </a:lnTo>
                  <a:lnTo>
                    <a:pt x="44" y="605"/>
                  </a:lnTo>
                  <a:lnTo>
                    <a:pt x="15" y="519"/>
                  </a:lnTo>
                  <a:lnTo>
                    <a:pt x="0" y="433"/>
                  </a:lnTo>
                  <a:lnTo>
                    <a:pt x="15" y="332"/>
                  </a:lnTo>
                  <a:lnTo>
                    <a:pt x="44" y="231"/>
                  </a:lnTo>
                  <a:lnTo>
                    <a:pt x="87" y="144"/>
                  </a:lnTo>
                  <a:lnTo>
                    <a:pt x="144" y="58"/>
                  </a:lnTo>
                  <a:lnTo>
                    <a:pt x="231" y="0"/>
                  </a:lnTo>
                  <a:lnTo>
                    <a:pt x="188" y="58"/>
                  </a:lnTo>
                  <a:lnTo>
                    <a:pt x="173" y="116"/>
                  </a:lnTo>
                  <a:lnTo>
                    <a:pt x="173" y="173"/>
                  </a:lnTo>
                  <a:lnTo>
                    <a:pt x="260" y="289"/>
                  </a:lnTo>
                  <a:lnTo>
                    <a:pt x="317" y="332"/>
                  </a:lnTo>
                  <a:lnTo>
                    <a:pt x="389" y="361"/>
                  </a:lnTo>
                  <a:lnTo>
                    <a:pt x="476" y="36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5" name="Freeform 20"/>
            <p:cNvSpPr>
              <a:spLocks/>
            </p:cNvSpPr>
            <p:nvPr/>
          </p:nvSpPr>
          <p:spPr bwMode="auto">
            <a:xfrm>
              <a:off x="3348915" y="3840770"/>
              <a:ext cx="1491049" cy="1631664"/>
            </a:xfrm>
            <a:custGeom>
              <a:avLst/>
              <a:gdLst>
                <a:gd name="T0" fmla="*/ 1195 w 1685"/>
                <a:gd name="T1" fmla="*/ 1022 h 1843"/>
                <a:gd name="T2" fmla="*/ 1339 w 1685"/>
                <a:gd name="T3" fmla="*/ 1051 h 1843"/>
                <a:gd name="T4" fmla="*/ 1397 w 1685"/>
                <a:gd name="T5" fmla="*/ 1080 h 1843"/>
                <a:gd name="T6" fmla="*/ 1469 w 1685"/>
                <a:gd name="T7" fmla="*/ 1109 h 1843"/>
                <a:gd name="T8" fmla="*/ 1527 w 1685"/>
                <a:gd name="T9" fmla="*/ 1152 h 1843"/>
                <a:gd name="T10" fmla="*/ 1613 w 1685"/>
                <a:gd name="T11" fmla="*/ 1267 h 1843"/>
                <a:gd name="T12" fmla="*/ 1656 w 1685"/>
                <a:gd name="T13" fmla="*/ 1339 h 1843"/>
                <a:gd name="T14" fmla="*/ 1685 w 1685"/>
                <a:gd name="T15" fmla="*/ 1455 h 1843"/>
                <a:gd name="T16" fmla="*/ 1685 w 1685"/>
                <a:gd name="T17" fmla="*/ 1555 h 1843"/>
                <a:gd name="T18" fmla="*/ 1671 w 1685"/>
                <a:gd name="T19" fmla="*/ 1671 h 1843"/>
                <a:gd name="T20" fmla="*/ 1628 w 1685"/>
                <a:gd name="T21" fmla="*/ 1771 h 1843"/>
                <a:gd name="T22" fmla="*/ 1412 w 1685"/>
                <a:gd name="T23" fmla="*/ 1843 h 1843"/>
                <a:gd name="T24" fmla="*/ 1224 w 1685"/>
                <a:gd name="T25" fmla="*/ 1829 h 1843"/>
                <a:gd name="T26" fmla="*/ 1066 w 1685"/>
                <a:gd name="T27" fmla="*/ 1728 h 1843"/>
                <a:gd name="T28" fmla="*/ 965 w 1685"/>
                <a:gd name="T29" fmla="*/ 1599 h 1843"/>
                <a:gd name="T30" fmla="*/ 907 w 1685"/>
                <a:gd name="T31" fmla="*/ 1426 h 1843"/>
                <a:gd name="T32" fmla="*/ 893 w 1685"/>
                <a:gd name="T33" fmla="*/ 1267 h 1843"/>
                <a:gd name="T34" fmla="*/ 936 w 1685"/>
                <a:gd name="T35" fmla="*/ 1138 h 1843"/>
                <a:gd name="T36" fmla="*/ 1037 w 1685"/>
                <a:gd name="T37" fmla="*/ 1051 h 1843"/>
                <a:gd name="T38" fmla="*/ 778 w 1685"/>
                <a:gd name="T39" fmla="*/ 1080 h 1843"/>
                <a:gd name="T40" fmla="*/ 561 w 1685"/>
                <a:gd name="T41" fmla="*/ 1037 h 1843"/>
                <a:gd name="T42" fmla="*/ 374 w 1685"/>
                <a:gd name="T43" fmla="*/ 936 h 1843"/>
                <a:gd name="T44" fmla="*/ 230 w 1685"/>
                <a:gd name="T45" fmla="*/ 806 h 1843"/>
                <a:gd name="T46" fmla="*/ 115 w 1685"/>
                <a:gd name="T47" fmla="*/ 648 h 1843"/>
                <a:gd name="T48" fmla="*/ 43 w 1685"/>
                <a:gd name="T49" fmla="*/ 490 h 1843"/>
                <a:gd name="T50" fmla="*/ 0 w 1685"/>
                <a:gd name="T51" fmla="*/ 345 h 1843"/>
                <a:gd name="T52" fmla="*/ 14 w 1685"/>
                <a:gd name="T53" fmla="*/ 259 h 1843"/>
                <a:gd name="T54" fmla="*/ 43 w 1685"/>
                <a:gd name="T55" fmla="*/ 230 h 1843"/>
                <a:gd name="T56" fmla="*/ 57 w 1685"/>
                <a:gd name="T57" fmla="*/ 187 h 1843"/>
                <a:gd name="T58" fmla="*/ 100 w 1685"/>
                <a:gd name="T59" fmla="*/ 158 h 1843"/>
                <a:gd name="T60" fmla="*/ 158 w 1685"/>
                <a:gd name="T61" fmla="*/ 101 h 1843"/>
                <a:gd name="T62" fmla="*/ 201 w 1685"/>
                <a:gd name="T63" fmla="*/ 72 h 1843"/>
                <a:gd name="T64" fmla="*/ 230 w 1685"/>
                <a:gd name="T65" fmla="*/ 57 h 1843"/>
                <a:gd name="T66" fmla="*/ 360 w 1685"/>
                <a:gd name="T67" fmla="*/ 14 h 1843"/>
                <a:gd name="T68" fmla="*/ 446 w 1685"/>
                <a:gd name="T69" fmla="*/ 0 h 1843"/>
                <a:gd name="T70" fmla="*/ 533 w 1685"/>
                <a:gd name="T71" fmla="*/ 0 h 1843"/>
                <a:gd name="T72" fmla="*/ 706 w 1685"/>
                <a:gd name="T73" fmla="*/ 29 h 1843"/>
                <a:gd name="T74" fmla="*/ 792 w 1685"/>
                <a:gd name="T75" fmla="*/ 72 h 1843"/>
                <a:gd name="T76" fmla="*/ 864 w 1685"/>
                <a:gd name="T77" fmla="*/ 101 h 1843"/>
                <a:gd name="T78" fmla="*/ 936 w 1685"/>
                <a:gd name="T79" fmla="*/ 158 h 1843"/>
                <a:gd name="T80" fmla="*/ 907 w 1685"/>
                <a:gd name="T81" fmla="*/ 259 h 1843"/>
                <a:gd name="T82" fmla="*/ 893 w 1685"/>
                <a:gd name="T83" fmla="*/ 360 h 1843"/>
                <a:gd name="T84" fmla="*/ 893 w 1685"/>
                <a:gd name="T85" fmla="*/ 475 h 1843"/>
                <a:gd name="T86" fmla="*/ 907 w 1685"/>
                <a:gd name="T87" fmla="*/ 576 h 1843"/>
                <a:gd name="T88" fmla="*/ 950 w 1685"/>
                <a:gd name="T89" fmla="*/ 691 h 1843"/>
                <a:gd name="T90" fmla="*/ 1008 w 1685"/>
                <a:gd name="T91" fmla="*/ 792 h 1843"/>
                <a:gd name="T92" fmla="*/ 1095 w 1685"/>
                <a:gd name="T93" fmla="*/ 893 h 1843"/>
                <a:gd name="T94" fmla="*/ 1210 w 1685"/>
                <a:gd name="T95" fmla="*/ 979 h 1843"/>
                <a:gd name="T96" fmla="*/ 1210 w 1685"/>
                <a:gd name="T97" fmla="*/ 1008 h 1843"/>
                <a:gd name="T98" fmla="*/ 1195 w 1685"/>
                <a:gd name="T99" fmla="*/ 1022 h 1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85" h="1843">
                  <a:moveTo>
                    <a:pt x="1195" y="1022"/>
                  </a:moveTo>
                  <a:lnTo>
                    <a:pt x="1339" y="1051"/>
                  </a:lnTo>
                  <a:lnTo>
                    <a:pt x="1397" y="1080"/>
                  </a:lnTo>
                  <a:lnTo>
                    <a:pt x="1469" y="1109"/>
                  </a:lnTo>
                  <a:lnTo>
                    <a:pt x="1527" y="1152"/>
                  </a:lnTo>
                  <a:lnTo>
                    <a:pt x="1613" y="1267"/>
                  </a:lnTo>
                  <a:lnTo>
                    <a:pt x="1656" y="1339"/>
                  </a:lnTo>
                  <a:lnTo>
                    <a:pt x="1685" y="1455"/>
                  </a:lnTo>
                  <a:lnTo>
                    <a:pt x="1685" y="1555"/>
                  </a:lnTo>
                  <a:lnTo>
                    <a:pt x="1671" y="1671"/>
                  </a:lnTo>
                  <a:lnTo>
                    <a:pt x="1628" y="1771"/>
                  </a:lnTo>
                  <a:lnTo>
                    <a:pt x="1412" y="1843"/>
                  </a:lnTo>
                  <a:lnTo>
                    <a:pt x="1224" y="1829"/>
                  </a:lnTo>
                  <a:lnTo>
                    <a:pt x="1066" y="1728"/>
                  </a:lnTo>
                  <a:lnTo>
                    <a:pt x="965" y="1599"/>
                  </a:lnTo>
                  <a:lnTo>
                    <a:pt x="907" y="1426"/>
                  </a:lnTo>
                  <a:lnTo>
                    <a:pt x="893" y="1267"/>
                  </a:lnTo>
                  <a:lnTo>
                    <a:pt x="936" y="1138"/>
                  </a:lnTo>
                  <a:lnTo>
                    <a:pt x="1037" y="1051"/>
                  </a:lnTo>
                  <a:lnTo>
                    <a:pt x="778" y="1080"/>
                  </a:lnTo>
                  <a:lnTo>
                    <a:pt x="561" y="1037"/>
                  </a:lnTo>
                  <a:lnTo>
                    <a:pt x="374" y="936"/>
                  </a:lnTo>
                  <a:lnTo>
                    <a:pt x="230" y="806"/>
                  </a:lnTo>
                  <a:lnTo>
                    <a:pt x="115" y="648"/>
                  </a:lnTo>
                  <a:lnTo>
                    <a:pt x="43" y="490"/>
                  </a:lnTo>
                  <a:lnTo>
                    <a:pt x="0" y="345"/>
                  </a:lnTo>
                  <a:lnTo>
                    <a:pt x="14" y="259"/>
                  </a:lnTo>
                  <a:lnTo>
                    <a:pt x="43" y="230"/>
                  </a:lnTo>
                  <a:lnTo>
                    <a:pt x="57" y="187"/>
                  </a:lnTo>
                  <a:lnTo>
                    <a:pt x="100" y="158"/>
                  </a:lnTo>
                  <a:lnTo>
                    <a:pt x="158" y="101"/>
                  </a:lnTo>
                  <a:lnTo>
                    <a:pt x="201" y="72"/>
                  </a:lnTo>
                  <a:lnTo>
                    <a:pt x="230" y="57"/>
                  </a:lnTo>
                  <a:lnTo>
                    <a:pt x="360" y="14"/>
                  </a:lnTo>
                  <a:lnTo>
                    <a:pt x="446" y="0"/>
                  </a:lnTo>
                  <a:lnTo>
                    <a:pt x="533" y="0"/>
                  </a:lnTo>
                  <a:lnTo>
                    <a:pt x="706" y="29"/>
                  </a:lnTo>
                  <a:lnTo>
                    <a:pt x="792" y="72"/>
                  </a:lnTo>
                  <a:lnTo>
                    <a:pt x="864" y="101"/>
                  </a:lnTo>
                  <a:lnTo>
                    <a:pt x="936" y="158"/>
                  </a:lnTo>
                  <a:lnTo>
                    <a:pt x="907" y="259"/>
                  </a:lnTo>
                  <a:lnTo>
                    <a:pt x="893" y="360"/>
                  </a:lnTo>
                  <a:lnTo>
                    <a:pt x="893" y="475"/>
                  </a:lnTo>
                  <a:lnTo>
                    <a:pt x="907" y="576"/>
                  </a:lnTo>
                  <a:lnTo>
                    <a:pt x="950" y="691"/>
                  </a:lnTo>
                  <a:lnTo>
                    <a:pt x="1008" y="792"/>
                  </a:lnTo>
                  <a:lnTo>
                    <a:pt x="1095" y="893"/>
                  </a:lnTo>
                  <a:lnTo>
                    <a:pt x="1210" y="979"/>
                  </a:lnTo>
                  <a:lnTo>
                    <a:pt x="1210" y="1008"/>
                  </a:lnTo>
                  <a:lnTo>
                    <a:pt x="1195" y="1022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6" name="Freeform 21"/>
            <p:cNvSpPr>
              <a:spLocks/>
            </p:cNvSpPr>
            <p:nvPr/>
          </p:nvSpPr>
          <p:spPr bwMode="auto">
            <a:xfrm>
              <a:off x="2826253" y="4350167"/>
              <a:ext cx="790627" cy="944508"/>
            </a:xfrm>
            <a:custGeom>
              <a:avLst/>
              <a:gdLst>
                <a:gd name="T0" fmla="*/ 778 w 893"/>
                <a:gd name="T1" fmla="*/ 1023 h 1066"/>
                <a:gd name="T2" fmla="*/ 821 w 893"/>
                <a:gd name="T3" fmla="*/ 979 h 1066"/>
                <a:gd name="T4" fmla="*/ 864 w 893"/>
                <a:gd name="T5" fmla="*/ 922 h 1066"/>
                <a:gd name="T6" fmla="*/ 879 w 893"/>
                <a:gd name="T7" fmla="*/ 879 h 1066"/>
                <a:gd name="T8" fmla="*/ 893 w 893"/>
                <a:gd name="T9" fmla="*/ 821 h 1066"/>
                <a:gd name="T10" fmla="*/ 763 w 893"/>
                <a:gd name="T11" fmla="*/ 749 h 1066"/>
                <a:gd name="T12" fmla="*/ 648 w 893"/>
                <a:gd name="T13" fmla="*/ 634 h 1066"/>
                <a:gd name="T14" fmla="*/ 562 w 893"/>
                <a:gd name="T15" fmla="*/ 518 h 1066"/>
                <a:gd name="T16" fmla="*/ 504 w 893"/>
                <a:gd name="T17" fmla="*/ 403 h 1066"/>
                <a:gd name="T18" fmla="*/ 461 w 893"/>
                <a:gd name="T19" fmla="*/ 274 h 1066"/>
                <a:gd name="T20" fmla="*/ 432 w 893"/>
                <a:gd name="T21" fmla="*/ 158 h 1066"/>
                <a:gd name="T22" fmla="*/ 418 w 893"/>
                <a:gd name="T23" fmla="*/ 72 h 1066"/>
                <a:gd name="T24" fmla="*/ 418 w 893"/>
                <a:gd name="T25" fmla="*/ 0 h 1066"/>
                <a:gd name="T26" fmla="*/ 346 w 893"/>
                <a:gd name="T27" fmla="*/ 0 h 1066"/>
                <a:gd name="T28" fmla="*/ 230 w 893"/>
                <a:gd name="T29" fmla="*/ 29 h 1066"/>
                <a:gd name="T30" fmla="*/ 173 w 893"/>
                <a:gd name="T31" fmla="*/ 58 h 1066"/>
                <a:gd name="T32" fmla="*/ 86 w 893"/>
                <a:gd name="T33" fmla="*/ 115 h 1066"/>
                <a:gd name="T34" fmla="*/ 14 w 893"/>
                <a:gd name="T35" fmla="*/ 187 h 1066"/>
                <a:gd name="T36" fmla="*/ 0 w 893"/>
                <a:gd name="T37" fmla="*/ 302 h 1066"/>
                <a:gd name="T38" fmla="*/ 29 w 893"/>
                <a:gd name="T39" fmla="*/ 446 h 1066"/>
                <a:gd name="T40" fmla="*/ 86 w 893"/>
                <a:gd name="T41" fmla="*/ 619 h 1066"/>
                <a:gd name="T42" fmla="*/ 187 w 893"/>
                <a:gd name="T43" fmla="*/ 778 h 1066"/>
                <a:gd name="T44" fmla="*/ 302 w 893"/>
                <a:gd name="T45" fmla="*/ 922 h 1066"/>
                <a:gd name="T46" fmla="*/ 447 w 893"/>
                <a:gd name="T47" fmla="*/ 1023 h 1066"/>
                <a:gd name="T48" fmla="*/ 605 w 893"/>
                <a:gd name="T49" fmla="*/ 1066 h 1066"/>
                <a:gd name="T50" fmla="*/ 778 w 893"/>
                <a:gd name="T51" fmla="*/ 1023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93" h="1066">
                  <a:moveTo>
                    <a:pt x="778" y="1023"/>
                  </a:moveTo>
                  <a:lnTo>
                    <a:pt x="821" y="979"/>
                  </a:lnTo>
                  <a:lnTo>
                    <a:pt x="864" y="922"/>
                  </a:lnTo>
                  <a:lnTo>
                    <a:pt x="879" y="879"/>
                  </a:lnTo>
                  <a:lnTo>
                    <a:pt x="893" y="821"/>
                  </a:lnTo>
                  <a:lnTo>
                    <a:pt x="763" y="749"/>
                  </a:lnTo>
                  <a:lnTo>
                    <a:pt x="648" y="634"/>
                  </a:lnTo>
                  <a:lnTo>
                    <a:pt x="562" y="518"/>
                  </a:lnTo>
                  <a:lnTo>
                    <a:pt x="504" y="403"/>
                  </a:lnTo>
                  <a:lnTo>
                    <a:pt x="461" y="274"/>
                  </a:lnTo>
                  <a:lnTo>
                    <a:pt x="432" y="158"/>
                  </a:lnTo>
                  <a:lnTo>
                    <a:pt x="418" y="72"/>
                  </a:lnTo>
                  <a:lnTo>
                    <a:pt x="418" y="0"/>
                  </a:lnTo>
                  <a:lnTo>
                    <a:pt x="346" y="0"/>
                  </a:lnTo>
                  <a:lnTo>
                    <a:pt x="230" y="29"/>
                  </a:lnTo>
                  <a:lnTo>
                    <a:pt x="173" y="58"/>
                  </a:lnTo>
                  <a:lnTo>
                    <a:pt x="86" y="115"/>
                  </a:lnTo>
                  <a:lnTo>
                    <a:pt x="14" y="187"/>
                  </a:lnTo>
                  <a:lnTo>
                    <a:pt x="0" y="302"/>
                  </a:lnTo>
                  <a:lnTo>
                    <a:pt x="29" y="446"/>
                  </a:lnTo>
                  <a:lnTo>
                    <a:pt x="86" y="619"/>
                  </a:lnTo>
                  <a:lnTo>
                    <a:pt x="187" y="778"/>
                  </a:lnTo>
                  <a:lnTo>
                    <a:pt x="302" y="922"/>
                  </a:lnTo>
                  <a:lnTo>
                    <a:pt x="447" y="1023"/>
                  </a:lnTo>
                  <a:lnTo>
                    <a:pt x="605" y="1066"/>
                  </a:lnTo>
                  <a:lnTo>
                    <a:pt x="778" y="1023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7" name="Freeform 22"/>
            <p:cNvSpPr>
              <a:spLocks/>
            </p:cNvSpPr>
            <p:nvPr/>
          </p:nvSpPr>
          <p:spPr bwMode="auto">
            <a:xfrm>
              <a:off x="2802374" y="3307495"/>
              <a:ext cx="687157" cy="764096"/>
            </a:xfrm>
            <a:custGeom>
              <a:avLst/>
              <a:gdLst>
                <a:gd name="T0" fmla="*/ 519 w 778"/>
                <a:gd name="T1" fmla="*/ 864 h 864"/>
                <a:gd name="T2" fmla="*/ 677 w 778"/>
                <a:gd name="T3" fmla="*/ 706 h 864"/>
                <a:gd name="T4" fmla="*/ 720 w 778"/>
                <a:gd name="T5" fmla="*/ 677 h 864"/>
                <a:gd name="T6" fmla="*/ 735 w 778"/>
                <a:gd name="T7" fmla="*/ 648 h 864"/>
                <a:gd name="T8" fmla="*/ 778 w 778"/>
                <a:gd name="T9" fmla="*/ 634 h 864"/>
                <a:gd name="T10" fmla="*/ 706 w 778"/>
                <a:gd name="T11" fmla="*/ 590 h 864"/>
                <a:gd name="T12" fmla="*/ 634 w 778"/>
                <a:gd name="T13" fmla="*/ 518 h 864"/>
                <a:gd name="T14" fmla="*/ 576 w 778"/>
                <a:gd name="T15" fmla="*/ 432 h 864"/>
                <a:gd name="T16" fmla="*/ 533 w 778"/>
                <a:gd name="T17" fmla="*/ 331 h 864"/>
                <a:gd name="T18" fmla="*/ 504 w 778"/>
                <a:gd name="T19" fmla="*/ 245 h 864"/>
                <a:gd name="T20" fmla="*/ 476 w 778"/>
                <a:gd name="T21" fmla="*/ 72 h 864"/>
                <a:gd name="T22" fmla="*/ 476 w 778"/>
                <a:gd name="T23" fmla="*/ 29 h 864"/>
                <a:gd name="T24" fmla="*/ 432 w 778"/>
                <a:gd name="T25" fmla="*/ 14 h 864"/>
                <a:gd name="T26" fmla="*/ 389 w 778"/>
                <a:gd name="T27" fmla="*/ 14 h 864"/>
                <a:gd name="T28" fmla="*/ 346 w 778"/>
                <a:gd name="T29" fmla="*/ 0 h 864"/>
                <a:gd name="T30" fmla="*/ 202 w 778"/>
                <a:gd name="T31" fmla="*/ 0 h 864"/>
                <a:gd name="T32" fmla="*/ 159 w 778"/>
                <a:gd name="T33" fmla="*/ 14 h 864"/>
                <a:gd name="T34" fmla="*/ 72 w 778"/>
                <a:gd name="T35" fmla="*/ 115 h 864"/>
                <a:gd name="T36" fmla="*/ 14 w 778"/>
                <a:gd name="T37" fmla="*/ 230 h 864"/>
                <a:gd name="T38" fmla="*/ 0 w 778"/>
                <a:gd name="T39" fmla="*/ 360 h 864"/>
                <a:gd name="T40" fmla="*/ 29 w 778"/>
                <a:gd name="T41" fmla="*/ 504 h 864"/>
                <a:gd name="T42" fmla="*/ 87 w 778"/>
                <a:gd name="T43" fmla="*/ 634 h 864"/>
                <a:gd name="T44" fmla="*/ 202 w 778"/>
                <a:gd name="T45" fmla="*/ 734 h 864"/>
                <a:gd name="T46" fmla="*/ 331 w 778"/>
                <a:gd name="T47" fmla="*/ 821 h 864"/>
                <a:gd name="T48" fmla="*/ 519 w 778"/>
                <a:gd name="T49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8" h="864">
                  <a:moveTo>
                    <a:pt x="519" y="864"/>
                  </a:moveTo>
                  <a:lnTo>
                    <a:pt x="677" y="706"/>
                  </a:lnTo>
                  <a:lnTo>
                    <a:pt x="720" y="677"/>
                  </a:lnTo>
                  <a:lnTo>
                    <a:pt x="735" y="648"/>
                  </a:lnTo>
                  <a:lnTo>
                    <a:pt x="778" y="634"/>
                  </a:lnTo>
                  <a:lnTo>
                    <a:pt x="706" y="590"/>
                  </a:lnTo>
                  <a:lnTo>
                    <a:pt x="634" y="518"/>
                  </a:lnTo>
                  <a:lnTo>
                    <a:pt x="576" y="432"/>
                  </a:lnTo>
                  <a:lnTo>
                    <a:pt x="533" y="331"/>
                  </a:lnTo>
                  <a:lnTo>
                    <a:pt x="504" y="245"/>
                  </a:lnTo>
                  <a:lnTo>
                    <a:pt x="476" y="72"/>
                  </a:lnTo>
                  <a:lnTo>
                    <a:pt x="476" y="29"/>
                  </a:lnTo>
                  <a:lnTo>
                    <a:pt x="432" y="14"/>
                  </a:lnTo>
                  <a:lnTo>
                    <a:pt x="389" y="14"/>
                  </a:lnTo>
                  <a:lnTo>
                    <a:pt x="346" y="0"/>
                  </a:lnTo>
                  <a:lnTo>
                    <a:pt x="202" y="0"/>
                  </a:lnTo>
                  <a:lnTo>
                    <a:pt x="159" y="14"/>
                  </a:lnTo>
                  <a:lnTo>
                    <a:pt x="72" y="115"/>
                  </a:lnTo>
                  <a:lnTo>
                    <a:pt x="14" y="230"/>
                  </a:lnTo>
                  <a:lnTo>
                    <a:pt x="0" y="360"/>
                  </a:lnTo>
                  <a:lnTo>
                    <a:pt x="29" y="504"/>
                  </a:lnTo>
                  <a:lnTo>
                    <a:pt x="87" y="634"/>
                  </a:lnTo>
                  <a:lnTo>
                    <a:pt x="202" y="734"/>
                  </a:lnTo>
                  <a:lnTo>
                    <a:pt x="331" y="821"/>
                  </a:lnTo>
                  <a:lnTo>
                    <a:pt x="519" y="864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8" name="Freeform 23"/>
            <p:cNvSpPr>
              <a:spLocks/>
            </p:cNvSpPr>
            <p:nvPr/>
          </p:nvSpPr>
          <p:spPr bwMode="auto">
            <a:xfrm>
              <a:off x="4813432" y="4732215"/>
              <a:ext cx="1567990" cy="841037"/>
            </a:xfrm>
            <a:custGeom>
              <a:avLst/>
              <a:gdLst>
                <a:gd name="T0" fmla="*/ 1758 w 1773"/>
                <a:gd name="T1" fmla="*/ 763 h 951"/>
                <a:gd name="T2" fmla="*/ 1773 w 1773"/>
                <a:gd name="T3" fmla="*/ 663 h 951"/>
                <a:gd name="T4" fmla="*/ 1744 w 1773"/>
                <a:gd name="T5" fmla="*/ 547 h 951"/>
                <a:gd name="T6" fmla="*/ 1701 w 1773"/>
                <a:gd name="T7" fmla="*/ 447 h 951"/>
                <a:gd name="T8" fmla="*/ 1629 w 1773"/>
                <a:gd name="T9" fmla="*/ 331 h 951"/>
                <a:gd name="T10" fmla="*/ 1441 w 1773"/>
                <a:gd name="T11" fmla="*/ 144 h 951"/>
                <a:gd name="T12" fmla="*/ 1340 w 1773"/>
                <a:gd name="T13" fmla="*/ 72 h 951"/>
                <a:gd name="T14" fmla="*/ 1254 w 1773"/>
                <a:gd name="T15" fmla="*/ 0 h 951"/>
                <a:gd name="T16" fmla="*/ 1211 w 1773"/>
                <a:gd name="T17" fmla="*/ 43 h 951"/>
                <a:gd name="T18" fmla="*/ 1095 w 1773"/>
                <a:gd name="T19" fmla="*/ 130 h 951"/>
                <a:gd name="T20" fmla="*/ 1023 w 1773"/>
                <a:gd name="T21" fmla="*/ 158 h 951"/>
                <a:gd name="T22" fmla="*/ 1023 w 1773"/>
                <a:gd name="T23" fmla="*/ 202 h 951"/>
                <a:gd name="T24" fmla="*/ 1038 w 1773"/>
                <a:gd name="T25" fmla="*/ 274 h 951"/>
                <a:gd name="T26" fmla="*/ 1067 w 1773"/>
                <a:gd name="T27" fmla="*/ 375 h 951"/>
                <a:gd name="T28" fmla="*/ 1038 w 1773"/>
                <a:gd name="T29" fmla="*/ 461 h 951"/>
                <a:gd name="T30" fmla="*/ 1023 w 1773"/>
                <a:gd name="T31" fmla="*/ 389 h 951"/>
                <a:gd name="T32" fmla="*/ 995 w 1773"/>
                <a:gd name="T33" fmla="*/ 331 h 951"/>
                <a:gd name="T34" fmla="*/ 951 w 1773"/>
                <a:gd name="T35" fmla="*/ 259 h 951"/>
                <a:gd name="T36" fmla="*/ 879 w 1773"/>
                <a:gd name="T37" fmla="*/ 202 h 951"/>
                <a:gd name="T38" fmla="*/ 735 w 1773"/>
                <a:gd name="T39" fmla="*/ 202 h 951"/>
                <a:gd name="T40" fmla="*/ 663 w 1773"/>
                <a:gd name="T41" fmla="*/ 187 h 951"/>
                <a:gd name="T42" fmla="*/ 519 w 1773"/>
                <a:gd name="T43" fmla="*/ 130 h 951"/>
                <a:gd name="T44" fmla="*/ 447 w 1773"/>
                <a:gd name="T45" fmla="*/ 86 h 951"/>
                <a:gd name="T46" fmla="*/ 389 w 1773"/>
                <a:gd name="T47" fmla="*/ 43 h 951"/>
                <a:gd name="T48" fmla="*/ 332 w 1773"/>
                <a:gd name="T49" fmla="*/ 0 h 951"/>
                <a:gd name="T50" fmla="*/ 289 w 1773"/>
                <a:gd name="T51" fmla="*/ 0 h 951"/>
                <a:gd name="T52" fmla="*/ 245 w 1773"/>
                <a:gd name="T53" fmla="*/ 14 h 951"/>
                <a:gd name="T54" fmla="*/ 188 w 1773"/>
                <a:gd name="T55" fmla="*/ 43 h 951"/>
                <a:gd name="T56" fmla="*/ 145 w 1773"/>
                <a:gd name="T57" fmla="*/ 72 h 951"/>
                <a:gd name="T58" fmla="*/ 87 w 1773"/>
                <a:gd name="T59" fmla="*/ 86 h 951"/>
                <a:gd name="T60" fmla="*/ 58 w 1773"/>
                <a:gd name="T61" fmla="*/ 130 h 951"/>
                <a:gd name="T62" fmla="*/ 0 w 1773"/>
                <a:gd name="T63" fmla="*/ 187 h 951"/>
                <a:gd name="T64" fmla="*/ 58 w 1773"/>
                <a:gd name="T65" fmla="*/ 274 h 951"/>
                <a:gd name="T66" fmla="*/ 101 w 1773"/>
                <a:gd name="T67" fmla="*/ 360 h 951"/>
                <a:gd name="T68" fmla="*/ 130 w 1773"/>
                <a:gd name="T69" fmla="*/ 461 h 951"/>
                <a:gd name="T70" fmla="*/ 130 w 1773"/>
                <a:gd name="T71" fmla="*/ 547 h 951"/>
                <a:gd name="T72" fmla="*/ 188 w 1773"/>
                <a:gd name="T73" fmla="*/ 619 h 951"/>
                <a:gd name="T74" fmla="*/ 274 w 1773"/>
                <a:gd name="T75" fmla="*/ 706 h 951"/>
                <a:gd name="T76" fmla="*/ 375 w 1773"/>
                <a:gd name="T77" fmla="*/ 778 h 951"/>
                <a:gd name="T78" fmla="*/ 519 w 1773"/>
                <a:gd name="T79" fmla="*/ 835 h 951"/>
                <a:gd name="T80" fmla="*/ 649 w 1773"/>
                <a:gd name="T81" fmla="*/ 864 h 951"/>
                <a:gd name="T82" fmla="*/ 793 w 1773"/>
                <a:gd name="T83" fmla="*/ 835 h 951"/>
                <a:gd name="T84" fmla="*/ 923 w 1773"/>
                <a:gd name="T85" fmla="*/ 763 h 951"/>
                <a:gd name="T86" fmla="*/ 1038 w 1773"/>
                <a:gd name="T87" fmla="*/ 605 h 951"/>
                <a:gd name="T88" fmla="*/ 1067 w 1773"/>
                <a:gd name="T89" fmla="*/ 706 h 951"/>
                <a:gd name="T90" fmla="*/ 1124 w 1773"/>
                <a:gd name="T91" fmla="*/ 792 h 951"/>
                <a:gd name="T92" fmla="*/ 1196 w 1773"/>
                <a:gd name="T93" fmla="*/ 879 h 951"/>
                <a:gd name="T94" fmla="*/ 1283 w 1773"/>
                <a:gd name="T95" fmla="*/ 922 h 951"/>
                <a:gd name="T96" fmla="*/ 1384 w 1773"/>
                <a:gd name="T97" fmla="*/ 951 h 951"/>
                <a:gd name="T98" fmla="*/ 1499 w 1773"/>
                <a:gd name="T99" fmla="*/ 936 h 951"/>
                <a:gd name="T100" fmla="*/ 1629 w 1773"/>
                <a:gd name="T101" fmla="*/ 879 h 951"/>
                <a:gd name="T102" fmla="*/ 1758 w 1773"/>
                <a:gd name="T103" fmla="*/ 763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3" h="951">
                  <a:moveTo>
                    <a:pt x="1758" y="763"/>
                  </a:moveTo>
                  <a:lnTo>
                    <a:pt x="1773" y="663"/>
                  </a:lnTo>
                  <a:lnTo>
                    <a:pt x="1744" y="547"/>
                  </a:lnTo>
                  <a:lnTo>
                    <a:pt x="1701" y="447"/>
                  </a:lnTo>
                  <a:lnTo>
                    <a:pt x="1629" y="331"/>
                  </a:lnTo>
                  <a:lnTo>
                    <a:pt x="1441" y="144"/>
                  </a:lnTo>
                  <a:lnTo>
                    <a:pt x="1340" y="72"/>
                  </a:lnTo>
                  <a:lnTo>
                    <a:pt x="1254" y="0"/>
                  </a:lnTo>
                  <a:lnTo>
                    <a:pt x="1211" y="43"/>
                  </a:lnTo>
                  <a:lnTo>
                    <a:pt x="1095" y="130"/>
                  </a:lnTo>
                  <a:lnTo>
                    <a:pt x="1023" y="158"/>
                  </a:lnTo>
                  <a:lnTo>
                    <a:pt x="1023" y="202"/>
                  </a:lnTo>
                  <a:lnTo>
                    <a:pt x="1038" y="274"/>
                  </a:lnTo>
                  <a:lnTo>
                    <a:pt x="1067" y="375"/>
                  </a:lnTo>
                  <a:lnTo>
                    <a:pt x="1038" y="461"/>
                  </a:lnTo>
                  <a:lnTo>
                    <a:pt x="1023" y="389"/>
                  </a:lnTo>
                  <a:lnTo>
                    <a:pt x="995" y="331"/>
                  </a:lnTo>
                  <a:lnTo>
                    <a:pt x="951" y="259"/>
                  </a:lnTo>
                  <a:lnTo>
                    <a:pt x="879" y="202"/>
                  </a:lnTo>
                  <a:lnTo>
                    <a:pt x="735" y="202"/>
                  </a:lnTo>
                  <a:lnTo>
                    <a:pt x="663" y="187"/>
                  </a:lnTo>
                  <a:lnTo>
                    <a:pt x="519" y="130"/>
                  </a:lnTo>
                  <a:lnTo>
                    <a:pt x="447" y="86"/>
                  </a:lnTo>
                  <a:lnTo>
                    <a:pt x="389" y="43"/>
                  </a:lnTo>
                  <a:lnTo>
                    <a:pt x="332" y="0"/>
                  </a:lnTo>
                  <a:lnTo>
                    <a:pt x="289" y="0"/>
                  </a:lnTo>
                  <a:lnTo>
                    <a:pt x="245" y="14"/>
                  </a:lnTo>
                  <a:lnTo>
                    <a:pt x="188" y="43"/>
                  </a:lnTo>
                  <a:lnTo>
                    <a:pt x="145" y="72"/>
                  </a:lnTo>
                  <a:lnTo>
                    <a:pt x="87" y="86"/>
                  </a:lnTo>
                  <a:lnTo>
                    <a:pt x="58" y="130"/>
                  </a:lnTo>
                  <a:lnTo>
                    <a:pt x="0" y="187"/>
                  </a:lnTo>
                  <a:lnTo>
                    <a:pt x="58" y="274"/>
                  </a:lnTo>
                  <a:lnTo>
                    <a:pt x="101" y="360"/>
                  </a:lnTo>
                  <a:lnTo>
                    <a:pt x="130" y="461"/>
                  </a:lnTo>
                  <a:lnTo>
                    <a:pt x="130" y="547"/>
                  </a:lnTo>
                  <a:lnTo>
                    <a:pt x="188" y="619"/>
                  </a:lnTo>
                  <a:lnTo>
                    <a:pt x="274" y="706"/>
                  </a:lnTo>
                  <a:lnTo>
                    <a:pt x="375" y="778"/>
                  </a:lnTo>
                  <a:lnTo>
                    <a:pt x="519" y="835"/>
                  </a:lnTo>
                  <a:lnTo>
                    <a:pt x="649" y="864"/>
                  </a:lnTo>
                  <a:lnTo>
                    <a:pt x="793" y="835"/>
                  </a:lnTo>
                  <a:lnTo>
                    <a:pt x="923" y="763"/>
                  </a:lnTo>
                  <a:lnTo>
                    <a:pt x="1038" y="605"/>
                  </a:lnTo>
                  <a:lnTo>
                    <a:pt x="1067" y="706"/>
                  </a:lnTo>
                  <a:lnTo>
                    <a:pt x="1124" y="792"/>
                  </a:lnTo>
                  <a:lnTo>
                    <a:pt x="1196" y="879"/>
                  </a:lnTo>
                  <a:lnTo>
                    <a:pt x="1283" y="922"/>
                  </a:lnTo>
                  <a:lnTo>
                    <a:pt x="1384" y="951"/>
                  </a:lnTo>
                  <a:lnTo>
                    <a:pt x="1499" y="936"/>
                  </a:lnTo>
                  <a:lnTo>
                    <a:pt x="1629" y="879"/>
                  </a:lnTo>
                  <a:lnTo>
                    <a:pt x="1758" y="7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9" name="Freeform 24"/>
            <p:cNvSpPr>
              <a:spLocks/>
            </p:cNvSpPr>
            <p:nvPr/>
          </p:nvSpPr>
          <p:spPr bwMode="auto">
            <a:xfrm>
              <a:off x="4304035" y="3739951"/>
              <a:ext cx="1682073" cy="928589"/>
            </a:xfrm>
            <a:custGeom>
              <a:avLst/>
              <a:gdLst>
                <a:gd name="T0" fmla="*/ 1888 w 1902"/>
                <a:gd name="T1" fmla="*/ 777 h 1051"/>
                <a:gd name="T2" fmla="*/ 1888 w 1902"/>
                <a:gd name="T3" fmla="*/ 605 h 1051"/>
                <a:gd name="T4" fmla="*/ 1844 w 1902"/>
                <a:gd name="T5" fmla="*/ 475 h 1051"/>
                <a:gd name="T6" fmla="*/ 1772 w 1902"/>
                <a:gd name="T7" fmla="*/ 360 h 1051"/>
                <a:gd name="T8" fmla="*/ 1729 w 1902"/>
                <a:gd name="T9" fmla="*/ 302 h 1051"/>
                <a:gd name="T10" fmla="*/ 1643 w 1902"/>
                <a:gd name="T11" fmla="*/ 216 h 1051"/>
                <a:gd name="T12" fmla="*/ 1441 w 1902"/>
                <a:gd name="T13" fmla="*/ 129 h 1051"/>
                <a:gd name="T14" fmla="*/ 1326 w 1902"/>
                <a:gd name="T15" fmla="*/ 115 h 1051"/>
                <a:gd name="T16" fmla="*/ 1196 w 1902"/>
                <a:gd name="T17" fmla="*/ 115 h 1051"/>
                <a:gd name="T18" fmla="*/ 1052 w 1902"/>
                <a:gd name="T19" fmla="*/ 158 h 1051"/>
                <a:gd name="T20" fmla="*/ 922 w 1902"/>
                <a:gd name="T21" fmla="*/ 259 h 1051"/>
                <a:gd name="T22" fmla="*/ 865 w 1902"/>
                <a:gd name="T23" fmla="*/ 201 h 1051"/>
                <a:gd name="T24" fmla="*/ 778 w 1902"/>
                <a:gd name="T25" fmla="*/ 129 h 1051"/>
                <a:gd name="T26" fmla="*/ 576 w 1902"/>
                <a:gd name="T27" fmla="*/ 14 h 1051"/>
                <a:gd name="T28" fmla="*/ 447 w 1902"/>
                <a:gd name="T29" fmla="*/ 0 h 1051"/>
                <a:gd name="T30" fmla="*/ 317 w 1902"/>
                <a:gd name="T31" fmla="*/ 14 h 1051"/>
                <a:gd name="T32" fmla="*/ 187 w 1902"/>
                <a:gd name="T33" fmla="*/ 57 h 1051"/>
                <a:gd name="T34" fmla="*/ 43 w 1902"/>
                <a:gd name="T35" fmla="*/ 158 h 1051"/>
                <a:gd name="T36" fmla="*/ 15 w 1902"/>
                <a:gd name="T37" fmla="*/ 244 h 1051"/>
                <a:gd name="T38" fmla="*/ 0 w 1902"/>
                <a:gd name="T39" fmla="*/ 374 h 1051"/>
                <a:gd name="T40" fmla="*/ 29 w 1902"/>
                <a:gd name="T41" fmla="*/ 518 h 1051"/>
                <a:gd name="T42" fmla="*/ 87 w 1902"/>
                <a:gd name="T43" fmla="*/ 633 h 1051"/>
                <a:gd name="T44" fmla="*/ 187 w 1902"/>
                <a:gd name="T45" fmla="*/ 749 h 1051"/>
                <a:gd name="T46" fmla="*/ 317 w 1902"/>
                <a:gd name="T47" fmla="*/ 806 h 1051"/>
                <a:gd name="T48" fmla="*/ 533 w 1902"/>
                <a:gd name="T49" fmla="*/ 792 h 1051"/>
                <a:gd name="T50" fmla="*/ 793 w 1902"/>
                <a:gd name="T51" fmla="*/ 705 h 1051"/>
                <a:gd name="T52" fmla="*/ 821 w 1902"/>
                <a:gd name="T53" fmla="*/ 777 h 1051"/>
                <a:gd name="T54" fmla="*/ 922 w 1902"/>
                <a:gd name="T55" fmla="*/ 878 h 1051"/>
                <a:gd name="T56" fmla="*/ 1052 w 1902"/>
                <a:gd name="T57" fmla="*/ 965 h 1051"/>
                <a:gd name="T58" fmla="*/ 1210 w 1902"/>
                <a:gd name="T59" fmla="*/ 1037 h 1051"/>
                <a:gd name="T60" fmla="*/ 1398 w 1902"/>
                <a:gd name="T61" fmla="*/ 1051 h 1051"/>
                <a:gd name="T62" fmla="*/ 1585 w 1902"/>
                <a:gd name="T63" fmla="*/ 1037 h 1051"/>
                <a:gd name="T64" fmla="*/ 1758 w 1902"/>
                <a:gd name="T65" fmla="*/ 965 h 1051"/>
                <a:gd name="T66" fmla="*/ 1902 w 1902"/>
                <a:gd name="T67" fmla="*/ 821 h 1051"/>
                <a:gd name="T68" fmla="*/ 1888 w 1902"/>
                <a:gd name="T69" fmla="*/ 777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02" h="1051">
                  <a:moveTo>
                    <a:pt x="1888" y="777"/>
                  </a:moveTo>
                  <a:lnTo>
                    <a:pt x="1888" y="605"/>
                  </a:lnTo>
                  <a:lnTo>
                    <a:pt x="1844" y="475"/>
                  </a:lnTo>
                  <a:lnTo>
                    <a:pt x="1772" y="360"/>
                  </a:lnTo>
                  <a:lnTo>
                    <a:pt x="1729" y="302"/>
                  </a:lnTo>
                  <a:lnTo>
                    <a:pt x="1643" y="216"/>
                  </a:lnTo>
                  <a:lnTo>
                    <a:pt x="1441" y="129"/>
                  </a:lnTo>
                  <a:lnTo>
                    <a:pt x="1326" y="115"/>
                  </a:lnTo>
                  <a:lnTo>
                    <a:pt x="1196" y="115"/>
                  </a:lnTo>
                  <a:lnTo>
                    <a:pt x="1052" y="158"/>
                  </a:lnTo>
                  <a:lnTo>
                    <a:pt x="922" y="259"/>
                  </a:lnTo>
                  <a:lnTo>
                    <a:pt x="865" y="201"/>
                  </a:lnTo>
                  <a:lnTo>
                    <a:pt x="778" y="129"/>
                  </a:lnTo>
                  <a:lnTo>
                    <a:pt x="576" y="14"/>
                  </a:lnTo>
                  <a:lnTo>
                    <a:pt x="447" y="0"/>
                  </a:lnTo>
                  <a:lnTo>
                    <a:pt x="317" y="14"/>
                  </a:lnTo>
                  <a:lnTo>
                    <a:pt x="187" y="57"/>
                  </a:lnTo>
                  <a:lnTo>
                    <a:pt x="43" y="158"/>
                  </a:lnTo>
                  <a:lnTo>
                    <a:pt x="15" y="244"/>
                  </a:lnTo>
                  <a:lnTo>
                    <a:pt x="0" y="374"/>
                  </a:lnTo>
                  <a:lnTo>
                    <a:pt x="29" y="518"/>
                  </a:lnTo>
                  <a:lnTo>
                    <a:pt x="87" y="633"/>
                  </a:lnTo>
                  <a:lnTo>
                    <a:pt x="187" y="749"/>
                  </a:lnTo>
                  <a:lnTo>
                    <a:pt x="317" y="806"/>
                  </a:lnTo>
                  <a:lnTo>
                    <a:pt x="533" y="792"/>
                  </a:lnTo>
                  <a:lnTo>
                    <a:pt x="793" y="705"/>
                  </a:lnTo>
                  <a:lnTo>
                    <a:pt x="821" y="777"/>
                  </a:lnTo>
                  <a:lnTo>
                    <a:pt x="922" y="878"/>
                  </a:lnTo>
                  <a:lnTo>
                    <a:pt x="1052" y="965"/>
                  </a:lnTo>
                  <a:lnTo>
                    <a:pt x="1210" y="1037"/>
                  </a:lnTo>
                  <a:lnTo>
                    <a:pt x="1398" y="1051"/>
                  </a:lnTo>
                  <a:lnTo>
                    <a:pt x="1585" y="1037"/>
                  </a:lnTo>
                  <a:lnTo>
                    <a:pt x="1758" y="965"/>
                  </a:lnTo>
                  <a:lnTo>
                    <a:pt x="1902" y="821"/>
                  </a:lnTo>
                  <a:lnTo>
                    <a:pt x="1888" y="7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0" name="Freeform 25"/>
            <p:cNvSpPr>
              <a:spLocks/>
            </p:cNvSpPr>
            <p:nvPr/>
          </p:nvSpPr>
          <p:spPr bwMode="auto">
            <a:xfrm>
              <a:off x="4075867" y="2848506"/>
              <a:ext cx="2432904" cy="1082469"/>
            </a:xfrm>
            <a:custGeom>
              <a:avLst/>
              <a:gdLst>
                <a:gd name="T0" fmla="*/ 2737 w 2752"/>
                <a:gd name="T1" fmla="*/ 735 h 1225"/>
                <a:gd name="T2" fmla="*/ 2608 w 2752"/>
                <a:gd name="T3" fmla="*/ 504 h 1225"/>
                <a:gd name="T4" fmla="*/ 2406 w 2752"/>
                <a:gd name="T5" fmla="*/ 389 h 1225"/>
                <a:gd name="T6" fmla="*/ 2276 w 2752"/>
                <a:gd name="T7" fmla="*/ 346 h 1225"/>
                <a:gd name="T8" fmla="*/ 2060 w 2752"/>
                <a:gd name="T9" fmla="*/ 360 h 1225"/>
                <a:gd name="T10" fmla="*/ 1902 w 2752"/>
                <a:gd name="T11" fmla="*/ 447 h 1225"/>
                <a:gd name="T12" fmla="*/ 1815 w 2752"/>
                <a:gd name="T13" fmla="*/ 447 h 1225"/>
                <a:gd name="T14" fmla="*/ 1758 w 2752"/>
                <a:gd name="T15" fmla="*/ 288 h 1225"/>
                <a:gd name="T16" fmla="*/ 1642 w 2752"/>
                <a:gd name="T17" fmla="*/ 115 h 1225"/>
                <a:gd name="T18" fmla="*/ 1513 w 2752"/>
                <a:gd name="T19" fmla="*/ 29 h 1225"/>
                <a:gd name="T20" fmla="*/ 1268 w 2752"/>
                <a:gd name="T21" fmla="*/ 0 h 1225"/>
                <a:gd name="T22" fmla="*/ 1066 w 2752"/>
                <a:gd name="T23" fmla="*/ 29 h 1225"/>
                <a:gd name="T24" fmla="*/ 908 w 2752"/>
                <a:gd name="T25" fmla="*/ 144 h 1225"/>
                <a:gd name="T26" fmla="*/ 807 w 2752"/>
                <a:gd name="T27" fmla="*/ 159 h 1225"/>
                <a:gd name="T28" fmla="*/ 619 w 2752"/>
                <a:gd name="T29" fmla="*/ 58 h 1225"/>
                <a:gd name="T30" fmla="*/ 360 w 2752"/>
                <a:gd name="T31" fmla="*/ 72 h 1225"/>
                <a:gd name="T32" fmla="*/ 115 w 2752"/>
                <a:gd name="T33" fmla="*/ 202 h 1225"/>
                <a:gd name="T34" fmla="*/ 0 w 2752"/>
                <a:gd name="T35" fmla="*/ 404 h 1225"/>
                <a:gd name="T36" fmla="*/ 86 w 2752"/>
                <a:gd name="T37" fmla="*/ 576 h 1225"/>
                <a:gd name="T38" fmla="*/ 288 w 2752"/>
                <a:gd name="T39" fmla="*/ 706 h 1225"/>
                <a:gd name="T40" fmla="*/ 591 w 2752"/>
                <a:gd name="T41" fmla="*/ 706 h 1225"/>
                <a:gd name="T42" fmla="*/ 792 w 2752"/>
                <a:gd name="T43" fmla="*/ 533 h 1225"/>
                <a:gd name="T44" fmla="*/ 850 w 2752"/>
                <a:gd name="T45" fmla="*/ 360 h 1225"/>
                <a:gd name="T46" fmla="*/ 936 w 2752"/>
                <a:gd name="T47" fmla="*/ 634 h 1225"/>
                <a:gd name="T48" fmla="*/ 1080 w 2752"/>
                <a:gd name="T49" fmla="*/ 850 h 1225"/>
                <a:gd name="T50" fmla="*/ 1325 w 2752"/>
                <a:gd name="T51" fmla="*/ 951 h 1225"/>
                <a:gd name="T52" fmla="*/ 1743 w 2752"/>
                <a:gd name="T53" fmla="*/ 850 h 1225"/>
                <a:gd name="T54" fmla="*/ 1772 w 2752"/>
                <a:gd name="T55" fmla="*/ 663 h 1225"/>
                <a:gd name="T56" fmla="*/ 1801 w 2752"/>
                <a:gd name="T57" fmla="*/ 591 h 1225"/>
                <a:gd name="T58" fmla="*/ 1945 w 2752"/>
                <a:gd name="T59" fmla="*/ 893 h 1225"/>
                <a:gd name="T60" fmla="*/ 2247 w 2752"/>
                <a:gd name="T61" fmla="*/ 1153 h 1225"/>
                <a:gd name="T62" fmla="*/ 2550 w 2752"/>
                <a:gd name="T63" fmla="*/ 1196 h 1225"/>
                <a:gd name="T64" fmla="*/ 2752 w 2752"/>
                <a:gd name="T65" fmla="*/ 792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52" h="1225">
                  <a:moveTo>
                    <a:pt x="2752" y="792"/>
                  </a:moveTo>
                  <a:lnTo>
                    <a:pt x="2737" y="735"/>
                  </a:lnTo>
                  <a:lnTo>
                    <a:pt x="2651" y="562"/>
                  </a:lnTo>
                  <a:lnTo>
                    <a:pt x="2608" y="504"/>
                  </a:lnTo>
                  <a:lnTo>
                    <a:pt x="2492" y="418"/>
                  </a:lnTo>
                  <a:lnTo>
                    <a:pt x="2406" y="389"/>
                  </a:lnTo>
                  <a:lnTo>
                    <a:pt x="2348" y="360"/>
                  </a:lnTo>
                  <a:lnTo>
                    <a:pt x="2276" y="346"/>
                  </a:lnTo>
                  <a:lnTo>
                    <a:pt x="2132" y="346"/>
                  </a:lnTo>
                  <a:lnTo>
                    <a:pt x="2060" y="360"/>
                  </a:lnTo>
                  <a:lnTo>
                    <a:pt x="1974" y="389"/>
                  </a:lnTo>
                  <a:lnTo>
                    <a:pt x="1902" y="447"/>
                  </a:lnTo>
                  <a:lnTo>
                    <a:pt x="1830" y="519"/>
                  </a:lnTo>
                  <a:lnTo>
                    <a:pt x="1815" y="447"/>
                  </a:lnTo>
                  <a:lnTo>
                    <a:pt x="1786" y="360"/>
                  </a:lnTo>
                  <a:lnTo>
                    <a:pt x="1758" y="288"/>
                  </a:lnTo>
                  <a:lnTo>
                    <a:pt x="1729" y="231"/>
                  </a:lnTo>
                  <a:lnTo>
                    <a:pt x="1642" y="115"/>
                  </a:lnTo>
                  <a:lnTo>
                    <a:pt x="1585" y="58"/>
                  </a:lnTo>
                  <a:lnTo>
                    <a:pt x="1513" y="29"/>
                  </a:lnTo>
                  <a:lnTo>
                    <a:pt x="1455" y="0"/>
                  </a:lnTo>
                  <a:lnTo>
                    <a:pt x="1268" y="0"/>
                  </a:lnTo>
                  <a:lnTo>
                    <a:pt x="1167" y="0"/>
                  </a:lnTo>
                  <a:lnTo>
                    <a:pt x="1066" y="29"/>
                  </a:lnTo>
                  <a:lnTo>
                    <a:pt x="980" y="72"/>
                  </a:lnTo>
                  <a:lnTo>
                    <a:pt x="908" y="144"/>
                  </a:lnTo>
                  <a:lnTo>
                    <a:pt x="850" y="231"/>
                  </a:lnTo>
                  <a:lnTo>
                    <a:pt x="807" y="159"/>
                  </a:lnTo>
                  <a:lnTo>
                    <a:pt x="720" y="101"/>
                  </a:lnTo>
                  <a:lnTo>
                    <a:pt x="619" y="58"/>
                  </a:lnTo>
                  <a:lnTo>
                    <a:pt x="490" y="58"/>
                  </a:lnTo>
                  <a:lnTo>
                    <a:pt x="360" y="72"/>
                  </a:lnTo>
                  <a:lnTo>
                    <a:pt x="230" y="115"/>
                  </a:lnTo>
                  <a:lnTo>
                    <a:pt x="115" y="202"/>
                  </a:lnTo>
                  <a:lnTo>
                    <a:pt x="14" y="317"/>
                  </a:lnTo>
                  <a:lnTo>
                    <a:pt x="0" y="404"/>
                  </a:lnTo>
                  <a:lnTo>
                    <a:pt x="29" y="476"/>
                  </a:lnTo>
                  <a:lnTo>
                    <a:pt x="86" y="576"/>
                  </a:lnTo>
                  <a:lnTo>
                    <a:pt x="173" y="648"/>
                  </a:lnTo>
                  <a:lnTo>
                    <a:pt x="288" y="706"/>
                  </a:lnTo>
                  <a:lnTo>
                    <a:pt x="418" y="735"/>
                  </a:lnTo>
                  <a:lnTo>
                    <a:pt x="591" y="706"/>
                  </a:lnTo>
                  <a:lnTo>
                    <a:pt x="792" y="634"/>
                  </a:lnTo>
                  <a:lnTo>
                    <a:pt x="792" y="533"/>
                  </a:lnTo>
                  <a:lnTo>
                    <a:pt x="807" y="447"/>
                  </a:lnTo>
                  <a:lnTo>
                    <a:pt x="850" y="360"/>
                  </a:lnTo>
                  <a:lnTo>
                    <a:pt x="893" y="504"/>
                  </a:lnTo>
                  <a:lnTo>
                    <a:pt x="936" y="634"/>
                  </a:lnTo>
                  <a:lnTo>
                    <a:pt x="994" y="749"/>
                  </a:lnTo>
                  <a:lnTo>
                    <a:pt x="1080" y="850"/>
                  </a:lnTo>
                  <a:lnTo>
                    <a:pt x="1181" y="922"/>
                  </a:lnTo>
                  <a:lnTo>
                    <a:pt x="1325" y="951"/>
                  </a:lnTo>
                  <a:lnTo>
                    <a:pt x="1513" y="922"/>
                  </a:lnTo>
                  <a:lnTo>
                    <a:pt x="1743" y="850"/>
                  </a:lnTo>
                  <a:lnTo>
                    <a:pt x="1758" y="749"/>
                  </a:lnTo>
                  <a:lnTo>
                    <a:pt x="1772" y="663"/>
                  </a:lnTo>
                  <a:lnTo>
                    <a:pt x="1786" y="605"/>
                  </a:lnTo>
                  <a:lnTo>
                    <a:pt x="1801" y="591"/>
                  </a:lnTo>
                  <a:lnTo>
                    <a:pt x="1844" y="735"/>
                  </a:lnTo>
                  <a:lnTo>
                    <a:pt x="1945" y="893"/>
                  </a:lnTo>
                  <a:lnTo>
                    <a:pt x="2089" y="1037"/>
                  </a:lnTo>
                  <a:lnTo>
                    <a:pt x="2247" y="1153"/>
                  </a:lnTo>
                  <a:lnTo>
                    <a:pt x="2406" y="1225"/>
                  </a:lnTo>
                  <a:lnTo>
                    <a:pt x="2550" y="1196"/>
                  </a:lnTo>
                  <a:lnTo>
                    <a:pt x="2680" y="1066"/>
                  </a:lnTo>
                  <a:lnTo>
                    <a:pt x="2752" y="79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1" name="Freeform 26"/>
            <p:cNvSpPr>
              <a:spLocks/>
            </p:cNvSpPr>
            <p:nvPr/>
          </p:nvSpPr>
          <p:spPr bwMode="auto">
            <a:xfrm>
              <a:off x="6153254" y="4108735"/>
              <a:ext cx="573072" cy="777363"/>
            </a:xfrm>
            <a:custGeom>
              <a:avLst/>
              <a:gdLst>
                <a:gd name="T0" fmla="*/ 519 w 649"/>
                <a:gd name="T1" fmla="*/ 879 h 879"/>
                <a:gd name="T2" fmla="*/ 577 w 649"/>
                <a:gd name="T3" fmla="*/ 792 h 879"/>
                <a:gd name="T4" fmla="*/ 634 w 649"/>
                <a:gd name="T5" fmla="*/ 692 h 879"/>
                <a:gd name="T6" fmla="*/ 649 w 649"/>
                <a:gd name="T7" fmla="*/ 562 h 879"/>
                <a:gd name="T8" fmla="*/ 649 w 649"/>
                <a:gd name="T9" fmla="*/ 432 h 879"/>
                <a:gd name="T10" fmla="*/ 620 w 649"/>
                <a:gd name="T11" fmla="*/ 332 h 879"/>
                <a:gd name="T12" fmla="*/ 577 w 649"/>
                <a:gd name="T13" fmla="*/ 245 h 879"/>
                <a:gd name="T14" fmla="*/ 519 w 649"/>
                <a:gd name="T15" fmla="*/ 173 h 879"/>
                <a:gd name="T16" fmla="*/ 447 w 649"/>
                <a:gd name="T17" fmla="*/ 101 h 879"/>
                <a:gd name="T18" fmla="*/ 360 w 649"/>
                <a:gd name="T19" fmla="*/ 58 h 879"/>
                <a:gd name="T20" fmla="*/ 288 w 649"/>
                <a:gd name="T21" fmla="*/ 15 h 879"/>
                <a:gd name="T22" fmla="*/ 188 w 649"/>
                <a:gd name="T23" fmla="*/ 0 h 879"/>
                <a:gd name="T24" fmla="*/ 101 w 649"/>
                <a:gd name="T25" fmla="*/ 0 h 879"/>
                <a:gd name="T26" fmla="*/ 29 w 649"/>
                <a:gd name="T27" fmla="*/ 87 h 879"/>
                <a:gd name="T28" fmla="*/ 0 w 649"/>
                <a:gd name="T29" fmla="*/ 216 h 879"/>
                <a:gd name="T30" fmla="*/ 0 w 649"/>
                <a:gd name="T31" fmla="*/ 360 h 879"/>
                <a:gd name="T32" fmla="*/ 15 w 649"/>
                <a:gd name="T33" fmla="*/ 533 h 879"/>
                <a:gd name="T34" fmla="*/ 72 w 649"/>
                <a:gd name="T35" fmla="*/ 677 h 879"/>
                <a:gd name="T36" fmla="*/ 188 w 649"/>
                <a:gd name="T37" fmla="*/ 807 h 879"/>
                <a:gd name="T38" fmla="*/ 317 w 649"/>
                <a:gd name="T39" fmla="*/ 879 h 879"/>
                <a:gd name="T40" fmla="*/ 519 w 649"/>
                <a:gd name="T41" fmla="*/ 879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9" h="879">
                  <a:moveTo>
                    <a:pt x="519" y="879"/>
                  </a:moveTo>
                  <a:lnTo>
                    <a:pt x="577" y="792"/>
                  </a:lnTo>
                  <a:lnTo>
                    <a:pt x="634" y="692"/>
                  </a:lnTo>
                  <a:lnTo>
                    <a:pt x="649" y="562"/>
                  </a:lnTo>
                  <a:lnTo>
                    <a:pt x="649" y="432"/>
                  </a:lnTo>
                  <a:lnTo>
                    <a:pt x="620" y="332"/>
                  </a:lnTo>
                  <a:lnTo>
                    <a:pt x="577" y="245"/>
                  </a:lnTo>
                  <a:lnTo>
                    <a:pt x="519" y="173"/>
                  </a:lnTo>
                  <a:lnTo>
                    <a:pt x="447" y="101"/>
                  </a:lnTo>
                  <a:lnTo>
                    <a:pt x="360" y="58"/>
                  </a:lnTo>
                  <a:lnTo>
                    <a:pt x="288" y="15"/>
                  </a:lnTo>
                  <a:lnTo>
                    <a:pt x="188" y="0"/>
                  </a:lnTo>
                  <a:lnTo>
                    <a:pt x="101" y="0"/>
                  </a:lnTo>
                  <a:lnTo>
                    <a:pt x="29" y="87"/>
                  </a:lnTo>
                  <a:lnTo>
                    <a:pt x="0" y="216"/>
                  </a:lnTo>
                  <a:lnTo>
                    <a:pt x="0" y="360"/>
                  </a:lnTo>
                  <a:lnTo>
                    <a:pt x="15" y="533"/>
                  </a:lnTo>
                  <a:lnTo>
                    <a:pt x="72" y="677"/>
                  </a:lnTo>
                  <a:lnTo>
                    <a:pt x="188" y="807"/>
                  </a:lnTo>
                  <a:lnTo>
                    <a:pt x="317" y="879"/>
                  </a:lnTo>
                  <a:lnTo>
                    <a:pt x="519" y="87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2" name="Freeform 27"/>
            <p:cNvSpPr>
              <a:spLocks/>
            </p:cNvSpPr>
            <p:nvPr/>
          </p:nvSpPr>
          <p:spPr bwMode="auto">
            <a:xfrm>
              <a:off x="3375446" y="2758300"/>
              <a:ext cx="854302" cy="687157"/>
            </a:xfrm>
            <a:custGeom>
              <a:avLst/>
              <a:gdLst>
                <a:gd name="T0" fmla="*/ 606 w 966"/>
                <a:gd name="T1" fmla="*/ 692 h 778"/>
                <a:gd name="T2" fmla="*/ 634 w 966"/>
                <a:gd name="T3" fmla="*/ 620 h 778"/>
                <a:gd name="T4" fmla="*/ 649 w 966"/>
                <a:gd name="T5" fmla="*/ 533 h 778"/>
                <a:gd name="T6" fmla="*/ 735 w 966"/>
                <a:gd name="T7" fmla="*/ 389 h 778"/>
                <a:gd name="T8" fmla="*/ 778 w 966"/>
                <a:gd name="T9" fmla="*/ 303 h 778"/>
                <a:gd name="T10" fmla="*/ 822 w 966"/>
                <a:gd name="T11" fmla="*/ 245 h 778"/>
                <a:gd name="T12" fmla="*/ 966 w 966"/>
                <a:gd name="T13" fmla="*/ 130 h 778"/>
                <a:gd name="T14" fmla="*/ 908 w 966"/>
                <a:gd name="T15" fmla="*/ 101 h 778"/>
                <a:gd name="T16" fmla="*/ 807 w 966"/>
                <a:gd name="T17" fmla="*/ 44 h 778"/>
                <a:gd name="T18" fmla="*/ 692 w 966"/>
                <a:gd name="T19" fmla="*/ 15 h 778"/>
                <a:gd name="T20" fmla="*/ 562 w 966"/>
                <a:gd name="T21" fmla="*/ 0 h 778"/>
                <a:gd name="T22" fmla="*/ 418 w 966"/>
                <a:gd name="T23" fmla="*/ 0 h 778"/>
                <a:gd name="T24" fmla="*/ 289 w 966"/>
                <a:gd name="T25" fmla="*/ 58 h 778"/>
                <a:gd name="T26" fmla="*/ 144 w 966"/>
                <a:gd name="T27" fmla="*/ 144 h 778"/>
                <a:gd name="T28" fmla="*/ 29 w 966"/>
                <a:gd name="T29" fmla="*/ 289 h 778"/>
                <a:gd name="T30" fmla="*/ 15 w 966"/>
                <a:gd name="T31" fmla="*/ 303 h 778"/>
                <a:gd name="T32" fmla="*/ 15 w 966"/>
                <a:gd name="T33" fmla="*/ 332 h 778"/>
                <a:gd name="T34" fmla="*/ 0 w 966"/>
                <a:gd name="T35" fmla="*/ 346 h 778"/>
                <a:gd name="T36" fmla="*/ 0 w 966"/>
                <a:gd name="T37" fmla="*/ 418 h 778"/>
                <a:gd name="T38" fmla="*/ 29 w 966"/>
                <a:gd name="T39" fmla="*/ 505 h 778"/>
                <a:gd name="T40" fmla="*/ 72 w 966"/>
                <a:gd name="T41" fmla="*/ 605 h 778"/>
                <a:gd name="T42" fmla="*/ 144 w 966"/>
                <a:gd name="T43" fmla="*/ 677 h 778"/>
                <a:gd name="T44" fmla="*/ 231 w 966"/>
                <a:gd name="T45" fmla="*/ 749 h 778"/>
                <a:gd name="T46" fmla="*/ 346 w 966"/>
                <a:gd name="T47" fmla="*/ 778 h 778"/>
                <a:gd name="T48" fmla="*/ 461 w 966"/>
                <a:gd name="T49" fmla="*/ 764 h 778"/>
                <a:gd name="T50" fmla="*/ 606 w 966"/>
                <a:gd name="T51" fmla="*/ 692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6" h="778">
                  <a:moveTo>
                    <a:pt x="606" y="692"/>
                  </a:moveTo>
                  <a:lnTo>
                    <a:pt x="634" y="620"/>
                  </a:lnTo>
                  <a:lnTo>
                    <a:pt x="649" y="533"/>
                  </a:lnTo>
                  <a:lnTo>
                    <a:pt x="735" y="389"/>
                  </a:lnTo>
                  <a:lnTo>
                    <a:pt x="778" y="303"/>
                  </a:lnTo>
                  <a:lnTo>
                    <a:pt x="822" y="245"/>
                  </a:lnTo>
                  <a:lnTo>
                    <a:pt x="966" y="130"/>
                  </a:lnTo>
                  <a:lnTo>
                    <a:pt x="908" y="101"/>
                  </a:lnTo>
                  <a:lnTo>
                    <a:pt x="807" y="44"/>
                  </a:lnTo>
                  <a:lnTo>
                    <a:pt x="692" y="15"/>
                  </a:lnTo>
                  <a:lnTo>
                    <a:pt x="562" y="0"/>
                  </a:lnTo>
                  <a:lnTo>
                    <a:pt x="418" y="0"/>
                  </a:lnTo>
                  <a:lnTo>
                    <a:pt x="289" y="58"/>
                  </a:lnTo>
                  <a:lnTo>
                    <a:pt x="144" y="144"/>
                  </a:lnTo>
                  <a:lnTo>
                    <a:pt x="29" y="289"/>
                  </a:lnTo>
                  <a:lnTo>
                    <a:pt x="15" y="303"/>
                  </a:lnTo>
                  <a:lnTo>
                    <a:pt x="15" y="332"/>
                  </a:lnTo>
                  <a:lnTo>
                    <a:pt x="0" y="346"/>
                  </a:lnTo>
                  <a:lnTo>
                    <a:pt x="0" y="418"/>
                  </a:lnTo>
                  <a:lnTo>
                    <a:pt x="29" y="505"/>
                  </a:lnTo>
                  <a:lnTo>
                    <a:pt x="72" y="605"/>
                  </a:lnTo>
                  <a:lnTo>
                    <a:pt x="144" y="677"/>
                  </a:lnTo>
                  <a:lnTo>
                    <a:pt x="231" y="749"/>
                  </a:lnTo>
                  <a:lnTo>
                    <a:pt x="346" y="778"/>
                  </a:lnTo>
                  <a:lnTo>
                    <a:pt x="461" y="764"/>
                  </a:lnTo>
                  <a:lnTo>
                    <a:pt x="606" y="6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3" name="Freeform 28"/>
            <p:cNvSpPr>
              <a:spLocks/>
            </p:cNvSpPr>
            <p:nvPr/>
          </p:nvSpPr>
          <p:spPr bwMode="auto">
            <a:xfrm>
              <a:off x="2712168" y="2758300"/>
              <a:ext cx="509397" cy="382048"/>
            </a:xfrm>
            <a:custGeom>
              <a:avLst/>
              <a:gdLst>
                <a:gd name="T0" fmla="*/ 303 w 577"/>
                <a:gd name="T1" fmla="*/ 433 h 433"/>
                <a:gd name="T2" fmla="*/ 332 w 577"/>
                <a:gd name="T3" fmla="*/ 418 h 433"/>
                <a:gd name="T4" fmla="*/ 375 w 577"/>
                <a:gd name="T5" fmla="*/ 389 h 433"/>
                <a:gd name="T6" fmla="*/ 418 w 577"/>
                <a:gd name="T7" fmla="*/ 375 h 433"/>
                <a:gd name="T8" fmla="*/ 447 w 577"/>
                <a:gd name="T9" fmla="*/ 361 h 433"/>
                <a:gd name="T10" fmla="*/ 490 w 577"/>
                <a:gd name="T11" fmla="*/ 361 h 433"/>
                <a:gd name="T12" fmla="*/ 519 w 577"/>
                <a:gd name="T13" fmla="*/ 346 h 433"/>
                <a:gd name="T14" fmla="*/ 577 w 577"/>
                <a:gd name="T15" fmla="*/ 346 h 433"/>
                <a:gd name="T16" fmla="*/ 533 w 577"/>
                <a:gd name="T17" fmla="*/ 216 h 433"/>
                <a:gd name="T18" fmla="*/ 476 w 577"/>
                <a:gd name="T19" fmla="*/ 116 h 433"/>
                <a:gd name="T20" fmla="*/ 432 w 577"/>
                <a:gd name="T21" fmla="*/ 15 h 433"/>
                <a:gd name="T22" fmla="*/ 375 w 577"/>
                <a:gd name="T23" fmla="*/ 0 h 433"/>
                <a:gd name="T24" fmla="*/ 216 w 577"/>
                <a:gd name="T25" fmla="*/ 0 h 433"/>
                <a:gd name="T26" fmla="*/ 130 w 577"/>
                <a:gd name="T27" fmla="*/ 29 h 433"/>
                <a:gd name="T28" fmla="*/ 87 w 577"/>
                <a:gd name="T29" fmla="*/ 58 h 433"/>
                <a:gd name="T30" fmla="*/ 58 w 577"/>
                <a:gd name="T31" fmla="*/ 72 h 433"/>
                <a:gd name="T32" fmla="*/ 15 w 577"/>
                <a:gd name="T33" fmla="*/ 130 h 433"/>
                <a:gd name="T34" fmla="*/ 0 w 577"/>
                <a:gd name="T35" fmla="*/ 188 h 433"/>
                <a:gd name="T36" fmla="*/ 0 w 577"/>
                <a:gd name="T37" fmla="*/ 245 h 433"/>
                <a:gd name="T38" fmla="*/ 87 w 577"/>
                <a:gd name="T39" fmla="*/ 361 h 433"/>
                <a:gd name="T40" fmla="*/ 144 w 577"/>
                <a:gd name="T41" fmla="*/ 404 h 433"/>
                <a:gd name="T42" fmla="*/ 216 w 577"/>
                <a:gd name="T43" fmla="*/ 433 h 433"/>
                <a:gd name="T44" fmla="*/ 303 w 577"/>
                <a:gd name="T45" fmla="*/ 43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7" h="433">
                  <a:moveTo>
                    <a:pt x="303" y="433"/>
                  </a:moveTo>
                  <a:lnTo>
                    <a:pt x="332" y="418"/>
                  </a:lnTo>
                  <a:lnTo>
                    <a:pt x="375" y="389"/>
                  </a:lnTo>
                  <a:lnTo>
                    <a:pt x="418" y="375"/>
                  </a:lnTo>
                  <a:lnTo>
                    <a:pt x="447" y="361"/>
                  </a:lnTo>
                  <a:lnTo>
                    <a:pt x="490" y="361"/>
                  </a:lnTo>
                  <a:lnTo>
                    <a:pt x="519" y="346"/>
                  </a:lnTo>
                  <a:lnTo>
                    <a:pt x="577" y="346"/>
                  </a:lnTo>
                  <a:lnTo>
                    <a:pt x="533" y="216"/>
                  </a:lnTo>
                  <a:lnTo>
                    <a:pt x="476" y="116"/>
                  </a:lnTo>
                  <a:lnTo>
                    <a:pt x="432" y="15"/>
                  </a:lnTo>
                  <a:lnTo>
                    <a:pt x="375" y="0"/>
                  </a:lnTo>
                  <a:lnTo>
                    <a:pt x="216" y="0"/>
                  </a:lnTo>
                  <a:lnTo>
                    <a:pt x="130" y="29"/>
                  </a:lnTo>
                  <a:lnTo>
                    <a:pt x="87" y="58"/>
                  </a:lnTo>
                  <a:lnTo>
                    <a:pt x="58" y="72"/>
                  </a:lnTo>
                  <a:lnTo>
                    <a:pt x="15" y="130"/>
                  </a:lnTo>
                  <a:lnTo>
                    <a:pt x="0" y="188"/>
                  </a:lnTo>
                  <a:lnTo>
                    <a:pt x="0" y="245"/>
                  </a:lnTo>
                  <a:lnTo>
                    <a:pt x="87" y="361"/>
                  </a:lnTo>
                  <a:lnTo>
                    <a:pt x="144" y="404"/>
                  </a:lnTo>
                  <a:lnTo>
                    <a:pt x="216" y="433"/>
                  </a:lnTo>
                  <a:lnTo>
                    <a:pt x="303" y="433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4" name="Freeform 29"/>
            <p:cNvSpPr>
              <a:spLocks/>
            </p:cNvSpPr>
            <p:nvPr/>
          </p:nvSpPr>
          <p:spPr bwMode="auto">
            <a:xfrm>
              <a:off x="3693819" y="1943796"/>
              <a:ext cx="2586784" cy="1055938"/>
            </a:xfrm>
            <a:custGeom>
              <a:avLst/>
              <a:gdLst>
                <a:gd name="T0" fmla="*/ 2924 w 2924"/>
                <a:gd name="T1" fmla="*/ 921 h 1195"/>
                <a:gd name="T2" fmla="*/ 2867 w 2924"/>
                <a:gd name="T3" fmla="*/ 734 h 1195"/>
                <a:gd name="T4" fmla="*/ 2766 w 2924"/>
                <a:gd name="T5" fmla="*/ 590 h 1195"/>
                <a:gd name="T6" fmla="*/ 2679 w 2924"/>
                <a:gd name="T7" fmla="*/ 518 h 1195"/>
                <a:gd name="T8" fmla="*/ 2420 w 2924"/>
                <a:gd name="T9" fmla="*/ 446 h 1195"/>
                <a:gd name="T10" fmla="*/ 2262 w 2924"/>
                <a:gd name="T11" fmla="*/ 475 h 1195"/>
                <a:gd name="T12" fmla="*/ 2060 w 2924"/>
                <a:gd name="T13" fmla="*/ 605 h 1195"/>
                <a:gd name="T14" fmla="*/ 2017 w 2924"/>
                <a:gd name="T15" fmla="*/ 446 h 1195"/>
                <a:gd name="T16" fmla="*/ 1873 w 2924"/>
                <a:gd name="T17" fmla="*/ 187 h 1195"/>
                <a:gd name="T18" fmla="*/ 1729 w 2924"/>
                <a:gd name="T19" fmla="*/ 57 h 1195"/>
                <a:gd name="T20" fmla="*/ 1556 w 2924"/>
                <a:gd name="T21" fmla="*/ 0 h 1195"/>
                <a:gd name="T22" fmla="*/ 1368 w 2924"/>
                <a:gd name="T23" fmla="*/ 14 h 1195"/>
                <a:gd name="T24" fmla="*/ 1167 w 2924"/>
                <a:gd name="T25" fmla="*/ 72 h 1195"/>
                <a:gd name="T26" fmla="*/ 1037 w 2924"/>
                <a:gd name="T27" fmla="*/ 230 h 1195"/>
                <a:gd name="T28" fmla="*/ 979 w 2924"/>
                <a:gd name="T29" fmla="*/ 403 h 1195"/>
                <a:gd name="T30" fmla="*/ 965 w 2924"/>
                <a:gd name="T31" fmla="*/ 561 h 1195"/>
                <a:gd name="T32" fmla="*/ 965 w 2924"/>
                <a:gd name="T33" fmla="*/ 590 h 1195"/>
                <a:gd name="T34" fmla="*/ 878 w 2924"/>
                <a:gd name="T35" fmla="*/ 432 h 1195"/>
                <a:gd name="T36" fmla="*/ 821 w 2924"/>
                <a:gd name="T37" fmla="*/ 331 h 1195"/>
                <a:gd name="T38" fmla="*/ 749 w 2924"/>
                <a:gd name="T39" fmla="*/ 302 h 1195"/>
                <a:gd name="T40" fmla="*/ 619 w 2924"/>
                <a:gd name="T41" fmla="*/ 273 h 1195"/>
                <a:gd name="T42" fmla="*/ 446 w 2924"/>
                <a:gd name="T43" fmla="*/ 259 h 1195"/>
                <a:gd name="T44" fmla="*/ 317 w 2924"/>
                <a:gd name="T45" fmla="*/ 288 h 1195"/>
                <a:gd name="T46" fmla="*/ 115 w 2924"/>
                <a:gd name="T47" fmla="*/ 374 h 1195"/>
                <a:gd name="T48" fmla="*/ 0 w 2924"/>
                <a:gd name="T49" fmla="*/ 561 h 1195"/>
                <a:gd name="T50" fmla="*/ 158 w 2924"/>
                <a:gd name="T51" fmla="*/ 705 h 1195"/>
                <a:gd name="T52" fmla="*/ 461 w 2924"/>
                <a:gd name="T53" fmla="*/ 792 h 1195"/>
                <a:gd name="T54" fmla="*/ 806 w 2924"/>
                <a:gd name="T55" fmla="*/ 749 h 1195"/>
                <a:gd name="T56" fmla="*/ 994 w 2924"/>
                <a:gd name="T57" fmla="*/ 705 h 1195"/>
                <a:gd name="T58" fmla="*/ 1037 w 2924"/>
                <a:gd name="T59" fmla="*/ 763 h 1195"/>
                <a:gd name="T60" fmla="*/ 1152 w 2924"/>
                <a:gd name="T61" fmla="*/ 806 h 1195"/>
                <a:gd name="T62" fmla="*/ 1383 w 2924"/>
                <a:gd name="T63" fmla="*/ 849 h 1195"/>
                <a:gd name="T64" fmla="*/ 1801 w 2924"/>
                <a:gd name="T65" fmla="*/ 806 h 1195"/>
                <a:gd name="T66" fmla="*/ 2060 w 2924"/>
                <a:gd name="T67" fmla="*/ 691 h 1195"/>
                <a:gd name="T68" fmla="*/ 2146 w 2924"/>
                <a:gd name="T69" fmla="*/ 893 h 1195"/>
                <a:gd name="T70" fmla="*/ 2334 w 2924"/>
                <a:gd name="T71" fmla="*/ 1094 h 1195"/>
                <a:gd name="T72" fmla="*/ 2579 w 2924"/>
                <a:gd name="T73" fmla="*/ 1195 h 1195"/>
                <a:gd name="T74" fmla="*/ 2924 w 2924"/>
                <a:gd name="T75" fmla="*/ 1109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24" h="1195">
                  <a:moveTo>
                    <a:pt x="2924" y="1109"/>
                  </a:moveTo>
                  <a:lnTo>
                    <a:pt x="2924" y="921"/>
                  </a:lnTo>
                  <a:lnTo>
                    <a:pt x="2896" y="821"/>
                  </a:lnTo>
                  <a:lnTo>
                    <a:pt x="2867" y="734"/>
                  </a:lnTo>
                  <a:lnTo>
                    <a:pt x="2809" y="662"/>
                  </a:lnTo>
                  <a:lnTo>
                    <a:pt x="2766" y="590"/>
                  </a:lnTo>
                  <a:lnTo>
                    <a:pt x="2723" y="547"/>
                  </a:lnTo>
                  <a:lnTo>
                    <a:pt x="2679" y="518"/>
                  </a:lnTo>
                  <a:lnTo>
                    <a:pt x="2593" y="475"/>
                  </a:lnTo>
                  <a:lnTo>
                    <a:pt x="2420" y="446"/>
                  </a:lnTo>
                  <a:lnTo>
                    <a:pt x="2348" y="460"/>
                  </a:lnTo>
                  <a:lnTo>
                    <a:pt x="2262" y="475"/>
                  </a:lnTo>
                  <a:lnTo>
                    <a:pt x="2118" y="561"/>
                  </a:lnTo>
                  <a:lnTo>
                    <a:pt x="2060" y="605"/>
                  </a:lnTo>
                  <a:lnTo>
                    <a:pt x="2060" y="547"/>
                  </a:lnTo>
                  <a:lnTo>
                    <a:pt x="2017" y="446"/>
                  </a:lnTo>
                  <a:lnTo>
                    <a:pt x="1930" y="288"/>
                  </a:lnTo>
                  <a:lnTo>
                    <a:pt x="1873" y="187"/>
                  </a:lnTo>
                  <a:lnTo>
                    <a:pt x="1801" y="115"/>
                  </a:lnTo>
                  <a:lnTo>
                    <a:pt x="1729" y="57"/>
                  </a:lnTo>
                  <a:lnTo>
                    <a:pt x="1642" y="14"/>
                  </a:lnTo>
                  <a:lnTo>
                    <a:pt x="1556" y="0"/>
                  </a:lnTo>
                  <a:lnTo>
                    <a:pt x="1455" y="0"/>
                  </a:lnTo>
                  <a:lnTo>
                    <a:pt x="1368" y="14"/>
                  </a:lnTo>
                  <a:lnTo>
                    <a:pt x="1267" y="28"/>
                  </a:lnTo>
                  <a:lnTo>
                    <a:pt x="1167" y="72"/>
                  </a:lnTo>
                  <a:lnTo>
                    <a:pt x="1095" y="144"/>
                  </a:lnTo>
                  <a:lnTo>
                    <a:pt x="1037" y="230"/>
                  </a:lnTo>
                  <a:lnTo>
                    <a:pt x="1008" y="302"/>
                  </a:lnTo>
                  <a:lnTo>
                    <a:pt x="979" y="403"/>
                  </a:lnTo>
                  <a:lnTo>
                    <a:pt x="965" y="489"/>
                  </a:lnTo>
                  <a:lnTo>
                    <a:pt x="965" y="561"/>
                  </a:lnTo>
                  <a:lnTo>
                    <a:pt x="979" y="619"/>
                  </a:lnTo>
                  <a:lnTo>
                    <a:pt x="965" y="590"/>
                  </a:lnTo>
                  <a:lnTo>
                    <a:pt x="907" y="518"/>
                  </a:lnTo>
                  <a:lnTo>
                    <a:pt x="878" y="432"/>
                  </a:lnTo>
                  <a:lnTo>
                    <a:pt x="850" y="360"/>
                  </a:lnTo>
                  <a:lnTo>
                    <a:pt x="821" y="331"/>
                  </a:lnTo>
                  <a:lnTo>
                    <a:pt x="792" y="316"/>
                  </a:lnTo>
                  <a:lnTo>
                    <a:pt x="749" y="302"/>
                  </a:lnTo>
                  <a:lnTo>
                    <a:pt x="691" y="288"/>
                  </a:lnTo>
                  <a:lnTo>
                    <a:pt x="619" y="273"/>
                  </a:lnTo>
                  <a:lnTo>
                    <a:pt x="518" y="259"/>
                  </a:lnTo>
                  <a:lnTo>
                    <a:pt x="446" y="259"/>
                  </a:lnTo>
                  <a:lnTo>
                    <a:pt x="374" y="273"/>
                  </a:lnTo>
                  <a:lnTo>
                    <a:pt x="317" y="288"/>
                  </a:lnTo>
                  <a:lnTo>
                    <a:pt x="172" y="345"/>
                  </a:lnTo>
                  <a:lnTo>
                    <a:pt x="115" y="374"/>
                  </a:lnTo>
                  <a:lnTo>
                    <a:pt x="0" y="460"/>
                  </a:lnTo>
                  <a:lnTo>
                    <a:pt x="0" y="561"/>
                  </a:lnTo>
                  <a:lnTo>
                    <a:pt x="57" y="633"/>
                  </a:lnTo>
                  <a:lnTo>
                    <a:pt x="158" y="705"/>
                  </a:lnTo>
                  <a:lnTo>
                    <a:pt x="302" y="763"/>
                  </a:lnTo>
                  <a:lnTo>
                    <a:pt x="461" y="792"/>
                  </a:lnTo>
                  <a:lnTo>
                    <a:pt x="634" y="792"/>
                  </a:lnTo>
                  <a:lnTo>
                    <a:pt x="806" y="749"/>
                  </a:lnTo>
                  <a:lnTo>
                    <a:pt x="965" y="677"/>
                  </a:lnTo>
                  <a:lnTo>
                    <a:pt x="994" y="705"/>
                  </a:lnTo>
                  <a:lnTo>
                    <a:pt x="1008" y="734"/>
                  </a:lnTo>
                  <a:lnTo>
                    <a:pt x="1037" y="763"/>
                  </a:lnTo>
                  <a:lnTo>
                    <a:pt x="1051" y="763"/>
                  </a:lnTo>
                  <a:lnTo>
                    <a:pt x="1152" y="806"/>
                  </a:lnTo>
                  <a:lnTo>
                    <a:pt x="1267" y="821"/>
                  </a:lnTo>
                  <a:lnTo>
                    <a:pt x="1383" y="849"/>
                  </a:lnTo>
                  <a:lnTo>
                    <a:pt x="1656" y="849"/>
                  </a:lnTo>
                  <a:lnTo>
                    <a:pt x="1801" y="806"/>
                  </a:lnTo>
                  <a:lnTo>
                    <a:pt x="1930" y="763"/>
                  </a:lnTo>
                  <a:lnTo>
                    <a:pt x="2060" y="691"/>
                  </a:lnTo>
                  <a:lnTo>
                    <a:pt x="2089" y="792"/>
                  </a:lnTo>
                  <a:lnTo>
                    <a:pt x="2146" y="893"/>
                  </a:lnTo>
                  <a:lnTo>
                    <a:pt x="2233" y="993"/>
                  </a:lnTo>
                  <a:lnTo>
                    <a:pt x="2334" y="1094"/>
                  </a:lnTo>
                  <a:lnTo>
                    <a:pt x="2449" y="1166"/>
                  </a:lnTo>
                  <a:lnTo>
                    <a:pt x="2579" y="1195"/>
                  </a:lnTo>
                  <a:lnTo>
                    <a:pt x="2737" y="1195"/>
                  </a:lnTo>
                  <a:lnTo>
                    <a:pt x="2924" y="110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5" name="Freeform 30"/>
            <p:cNvSpPr>
              <a:spLocks/>
            </p:cNvSpPr>
            <p:nvPr/>
          </p:nvSpPr>
          <p:spPr bwMode="auto">
            <a:xfrm>
              <a:off x="4890373" y="2007470"/>
              <a:ext cx="421846" cy="318373"/>
            </a:xfrm>
            <a:custGeom>
              <a:avLst/>
              <a:gdLst>
                <a:gd name="T0" fmla="*/ 14 w 475"/>
                <a:gd name="T1" fmla="*/ 57 h 360"/>
                <a:gd name="T2" fmla="*/ 0 w 475"/>
                <a:gd name="T3" fmla="*/ 115 h 360"/>
                <a:gd name="T4" fmla="*/ 43 w 475"/>
                <a:gd name="T5" fmla="*/ 158 h 360"/>
                <a:gd name="T6" fmla="*/ 101 w 475"/>
                <a:gd name="T7" fmla="*/ 187 h 360"/>
                <a:gd name="T8" fmla="*/ 202 w 475"/>
                <a:gd name="T9" fmla="*/ 230 h 360"/>
                <a:gd name="T10" fmla="*/ 288 w 475"/>
                <a:gd name="T11" fmla="*/ 288 h 360"/>
                <a:gd name="T12" fmla="*/ 331 w 475"/>
                <a:gd name="T13" fmla="*/ 331 h 360"/>
                <a:gd name="T14" fmla="*/ 389 w 475"/>
                <a:gd name="T15" fmla="*/ 360 h 360"/>
                <a:gd name="T16" fmla="*/ 432 w 475"/>
                <a:gd name="T17" fmla="*/ 345 h 360"/>
                <a:gd name="T18" fmla="*/ 475 w 475"/>
                <a:gd name="T19" fmla="*/ 288 h 360"/>
                <a:gd name="T20" fmla="*/ 447 w 475"/>
                <a:gd name="T21" fmla="*/ 187 h 360"/>
                <a:gd name="T22" fmla="*/ 389 w 475"/>
                <a:gd name="T23" fmla="*/ 115 h 360"/>
                <a:gd name="T24" fmla="*/ 317 w 475"/>
                <a:gd name="T25" fmla="*/ 57 h 360"/>
                <a:gd name="T26" fmla="*/ 259 w 475"/>
                <a:gd name="T27" fmla="*/ 43 h 360"/>
                <a:gd name="T28" fmla="*/ 173 w 475"/>
                <a:gd name="T29" fmla="*/ 14 h 360"/>
                <a:gd name="T30" fmla="*/ 144 w 475"/>
                <a:gd name="T31" fmla="*/ 0 h 360"/>
                <a:gd name="T32" fmla="*/ 101 w 475"/>
                <a:gd name="T33" fmla="*/ 0 h 360"/>
                <a:gd name="T34" fmla="*/ 58 w 475"/>
                <a:gd name="T35" fmla="*/ 14 h 360"/>
                <a:gd name="T36" fmla="*/ 14 w 475"/>
                <a:gd name="T37" fmla="*/ 5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5" h="360">
                  <a:moveTo>
                    <a:pt x="14" y="57"/>
                  </a:moveTo>
                  <a:lnTo>
                    <a:pt x="0" y="115"/>
                  </a:lnTo>
                  <a:lnTo>
                    <a:pt x="43" y="158"/>
                  </a:lnTo>
                  <a:lnTo>
                    <a:pt x="101" y="187"/>
                  </a:lnTo>
                  <a:lnTo>
                    <a:pt x="202" y="230"/>
                  </a:lnTo>
                  <a:lnTo>
                    <a:pt x="288" y="288"/>
                  </a:lnTo>
                  <a:lnTo>
                    <a:pt x="331" y="331"/>
                  </a:lnTo>
                  <a:lnTo>
                    <a:pt x="389" y="360"/>
                  </a:lnTo>
                  <a:lnTo>
                    <a:pt x="432" y="345"/>
                  </a:lnTo>
                  <a:lnTo>
                    <a:pt x="475" y="288"/>
                  </a:lnTo>
                  <a:lnTo>
                    <a:pt x="447" y="187"/>
                  </a:lnTo>
                  <a:lnTo>
                    <a:pt x="389" y="115"/>
                  </a:lnTo>
                  <a:lnTo>
                    <a:pt x="317" y="57"/>
                  </a:lnTo>
                  <a:lnTo>
                    <a:pt x="259" y="43"/>
                  </a:lnTo>
                  <a:lnTo>
                    <a:pt x="173" y="14"/>
                  </a:lnTo>
                  <a:lnTo>
                    <a:pt x="144" y="0"/>
                  </a:lnTo>
                  <a:lnTo>
                    <a:pt x="101" y="0"/>
                  </a:lnTo>
                  <a:lnTo>
                    <a:pt x="58" y="14"/>
                  </a:lnTo>
                  <a:lnTo>
                    <a:pt x="14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6" name="Freeform 31"/>
            <p:cNvSpPr>
              <a:spLocks/>
            </p:cNvSpPr>
            <p:nvPr/>
          </p:nvSpPr>
          <p:spPr bwMode="auto">
            <a:xfrm>
              <a:off x="5145072" y="2925447"/>
              <a:ext cx="421846" cy="318373"/>
            </a:xfrm>
            <a:custGeom>
              <a:avLst/>
              <a:gdLst>
                <a:gd name="T0" fmla="*/ 14 w 476"/>
                <a:gd name="T1" fmla="*/ 57 h 360"/>
                <a:gd name="T2" fmla="*/ 0 w 476"/>
                <a:gd name="T3" fmla="*/ 115 h 360"/>
                <a:gd name="T4" fmla="*/ 43 w 476"/>
                <a:gd name="T5" fmla="*/ 158 h 360"/>
                <a:gd name="T6" fmla="*/ 101 w 476"/>
                <a:gd name="T7" fmla="*/ 187 h 360"/>
                <a:gd name="T8" fmla="*/ 202 w 476"/>
                <a:gd name="T9" fmla="*/ 230 h 360"/>
                <a:gd name="T10" fmla="*/ 274 w 476"/>
                <a:gd name="T11" fmla="*/ 288 h 360"/>
                <a:gd name="T12" fmla="*/ 331 w 476"/>
                <a:gd name="T13" fmla="*/ 331 h 360"/>
                <a:gd name="T14" fmla="*/ 389 w 476"/>
                <a:gd name="T15" fmla="*/ 360 h 360"/>
                <a:gd name="T16" fmla="*/ 432 w 476"/>
                <a:gd name="T17" fmla="*/ 345 h 360"/>
                <a:gd name="T18" fmla="*/ 476 w 476"/>
                <a:gd name="T19" fmla="*/ 273 h 360"/>
                <a:gd name="T20" fmla="*/ 447 w 476"/>
                <a:gd name="T21" fmla="*/ 201 h 360"/>
                <a:gd name="T22" fmla="*/ 389 w 476"/>
                <a:gd name="T23" fmla="*/ 115 h 360"/>
                <a:gd name="T24" fmla="*/ 317 w 476"/>
                <a:gd name="T25" fmla="*/ 57 h 360"/>
                <a:gd name="T26" fmla="*/ 259 w 476"/>
                <a:gd name="T27" fmla="*/ 43 h 360"/>
                <a:gd name="T28" fmla="*/ 216 w 476"/>
                <a:gd name="T29" fmla="*/ 28 h 360"/>
                <a:gd name="T30" fmla="*/ 187 w 476"/>
                <a:gd name="T31" fmla="*/ 14 h 360"/>
                <a:gd name="T32" fmla="*/ 144 w 476"/>
                <a:gd name="T33" fmla="*/ 0 h 360"/>
                <a:gd name="T34" fmla="*/ 72 w 476"/>
                <a:gd name="T35" fmla="*/ 0 h 360"/>
                <a:gd name="T36" fmla="*/ 14 w 476"/>
                <a:gd name="T37" fmla="*/ 5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6" h="360">
                  <a:moveTo>
                    <a:pt x="14" y="57"/>
                  </a:moveTo>
                  <a:lnTo>
                    <a:pt x="0" y="115"/>
                  </a:lnTo>
                  <a:lnTo>
                    <a:pt x="43" y="158"/>
                  </a:lnTo>
                  <a:lnTo>
                    <a:pt x="101" y="187"/>
                  </a:lnTo>
                  <a:lnTo>
                    <a:pt x="202" y="230"/>
                  </a:lnTo>
                  <a:lnTo>
                    <a:pt x="274" y="288"/>
                  </a:lnTo>
                  <a:lnTo>
                    <a:pt x="331" y="331"/>
                  </a:lnTo>
                  <a:lnTo>
                    <a:pt x="389" y="360"/>
                  </a:lnTo>
                  <a:lnTo>
                    <a:pt x="432" y="345"/>
                  </a:lnTo>
                  <a:lnTo>
                    <a:pt x="476" y="273"/>
                  </a:lnTo>
                  <a:lnTo>
                    <a:pt x="447" y="201"/>
                  </a:lnTo>
                  <a:lnTo>
                    <a:pt x="389" y="115"/>
                  </a:lnTo>
                  <a:lnTo>
                    <a:pt x="317" y="57"/>
                  </a:lnTo>
                  <a:lnTo>
                    <a:pt x="259" y="43"/>
                  </a:lnTo>
                  <a:lnTo>
                    <a:pt x="216" y="28"/>
                  </a:lnTo>
                  <a:lnTo>
                    <a:pt x="187" y="14"/>
                  </a:lnTo>
                  <a:lnTo>
                    <a:pt x="144" y="0"/>
                  </a:lnTo>
                  <a:lnTo>
                    <a:pt x="72" y="0"/>
                  </a:lnTo>
                  <a:lnTo>
                    <a:pt x="14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7" name="Freeform 32"/>
            <p:cNvSpPr>
              <a:spLocks/>
            </p:cNvSpPr>
            <p:nvPr/>
          </p:nvSpPr>
          <p:spPr bwMode="auto">
            <a:xfrm>
              <a:off x="4394241" y="2949324"/>
              <a:ext cx="368783" cy="305109"/>
            </a:xfrm>
            <a:custGeom>
              <a:avLst/>
              <a:gdLst>
                <a:gd name="T0" fmla="*/ 29 w 418"/>
                <a:gd name="T1" fmla="*/ 73 h 346"/>
                <a:gd name="T2" fmla="*/ 0 w 418"/>
                <a:gd name="T3" fmla="*/ 130 h 346"/>
                <a:gd name="T4" fmla="*/ 86 w 418"/>
                <a:gd name="T5" fmla="*/ 173 h 346"/>
                <a:gd name="T6" fmla="*/ 173 w 418"/>
                <a:gd name="T7" fmla="*/ 202 h 346"/>
                <a:gd name="T8" fmla="*/ 259 w 418"/>
                <a:gd name="T9" fmla="*/ 274 h 346"/>
                <a:gd name="T10" fmla="*/ 331 w 418"/>
                <a:gd name="T11" fmla="*/ 346 h 346"/>
                <a:gd name="T12" fmla="*/ 389 w 418"/>
                <a:gd name="T13" fmla="*/ 332 h 346"/>
                <a:gd name="T14" fmla="*/ 418 w 418"/>
                <a:gd name="T15" fmla="*/ 274 h 346"/>
                <a:gd name="T16" fmla="*/ 389 w 418"/>
                <a:gd name="T17" fmla="*/ 188 h 346"/>
                <a:gd name="T18" fmla="*/ 331 w 418"/>
                <a:gd name="T19" fmla="*/ 101 h 346"/>
                <a:gd name="T20" fmla="*/ 259 w 418"/>
                <a:gd name="T21" fmla="*/ 44 h 346"/>
                <a:gd name="T22" fmla="*/ 173 w 418"/>
                <a:gd name="T23" fmla="*/ 15 h 346"/>
                <a:gd name="T24" fmla="*/ 115 w 418"/>
                <a:gd name="T25" fmla="*/ 0 h 346"/>
                <a:gd name="T26" fmla="*/ 58 w 418"/>
                <a:gd name="T27" fmla="*/ 15 h 346"/>
                <a:gd name="T28" fmla="*/ 29 w 418"/>
                <a:gd name="T29" fmla="*/ 73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8" h="346">
                  <a:moveTo>
                    <a:pt x="29" y="73"/>
                  </a:moveTo>
                  <a:lnTo>
                    <a:pt x="0" y="130"/>
                  </a:lnTo>
                  <a:lnTo>
                    <a:pt x="86" y="173"/>
                  </a:lnTo>
                  <a:lnTo>
                    <a:pt x="173" y="202"/>
                  </a:lnTo>
                  <a:lnTo>
                    <a:pt x="259" y="274"/>
                  </a:lnTo>
                  <a:lnTo>
                    <a:pt x="331" y="346"/>
                  </a:lnTo>
                  <a:lnTo>
                    <a:pt x="389" y="332"/>
                  </a:lnTo>
                  <a:lnTo>
                    <a:pt x="418" y="274"/>
                  </a:lnTo>
                  <a:lnTo>
                    <a:pt x="389" y="188"/>
                  </a:lnTo>
                  <a:lnTo>
                    <a:pt x="331" y="101"/>
                  </a:lnTo>
                  <a:lnTo>
                    <a:pt x="259" y="44"/>
                  </a:lnTo>
                  <a:lnTo>
                    <a:pt x="173" y="15"/>
                  </a:lnTo>
                  <a:lnTo>
                    <a:pt x="115" y="0"/>
                  </a:lnTo>
                  <a:lnTo>
                    <a:pt x="58" y="15"/>
                  </a:lnTo>
                  <a:lnTo>
                    <a:pt x="29" y="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8" name="Freeform 33"/>
            <p:cNvSpPr>
              <a:spLocks/>
            </p:cNvSpPr>
            <p:nvPr/>
          </p:nvSpPr>
          <p:spPr bwMode="auto">
            <a:xfrm>
              <a:off x="4049336" y="2211759"/>
              <a:ext cx="371436" cy="305109"/>
            </a:xfrm>
            <a:custGeom>
              <a:avLst/>
              <a:gdLst>
                <a:gd name="T0" fmla="*/ 14 w 418"/>
                <a:gd name="T1" fmla="*/ 58 h 346"/>
                <a:gd name="T2" fmla="*/ 0 w 418"/>
                <a:gd name="T3" fmla="*/ 115 h 346"/>
                <a:gd name="T4" fmla="*/ 29 w 418"/>
                <a:gd name="T5" fmla="*/ 144 h 346"/>
                <a:gd name="T6" fmla="*/ 86 w 418"/>
                <a:gd name="T7" fmla="*/ 173 h 346"/>
                <a:gd name="T8" fmla="*/ 173 w 418"/>
                <a:gd name="T9" fmla="*/ 202 h 346"/>
                <a:gd name="T10" fmla="*/ 245 w 418"/>
                <a:gd name="T11" fmla="*/ 259 h 346"/>
                <a:gd name="T12" fmla="*/ 331 w 418"/>
                <a:gd name="T13" fmla="*/ 346 h 346"/>
                <a:gd name="T14" fmla="*/ 375 w 418"/>
                <a:gd name="T15" fmla="*/ 331 h 346"/>
                <a:gd name="T16" fmla="*/ 418 w 418"/>
                <a:gd name="T17" fmla="*/ 259 h 346"/>
                <a:gd name="T18" fmla="*/ 389 w 418"/>
                <a:gd name="T19" fmla="*/ 173 h 346"/>
                <a:gd name="T20" fmla="*/ 331 w 418"/>
                <a:gd name="T21" fmla="*/ 101 h 346"/>
                <a:gd name="T22" fmla="*/ 259 w 418"/>
                <a:gd name="T23" fmla="*/ 43 h 346"/>
                <a:gd name="T24" fmla="*/ 173 w 418"/>
                <a:gd name="T25" fmla="*/ 14 h 346"/>
                <a:gd name="T26" fmla="*/ 101 w 418"/>
                <a:gd name="T27" fmla="*/ 0 h 346"/>
                <a:gd name="T28" fmla="*/ 58 w 418"/>
                <a:gd name="T29" fmla="*/ 14 h 346"/>
                <a:gd name="T30" fmla="*/ 14 w 418"/>
                <a:gd name="T31" fmla="*/ 5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18" h="346">
                  <a:moveTo>
                    <a:pt x="14" y="58"/>
                  </a:moveTo>
                  <a:lnTo>
                    <a:pt x="0" y="115"/>
                  </a:lnTo>
                  <a:lnTo>
                    <a:pt x="29" y="144"/>
                  </a:lnTo>
                  <a:lnTo>
                    <a:pt x="86" y="173"/>
                  </a:lnTo>
                  <a:lnTo>
                    <a:pt x="173" y="202"/>
                  </a:lnTo>
                  <a:lnTo>
                    <a:pt x="245" y="259"/>
                  </a:lnTo>
                  <a:lnTo>
                    <a:pt x="331" y="346"/>
                  </a:lnTo>
                  <a:lnTo>
                    <a:pt x="375" y="331"/>
                  </a:lnTo>
                  <a:lnTo>
                    <a:pt x="418" y="259"/>
                  </a:lnTo>
                  <a:lnTo>
                    <a:pt x="389" y="173"/>
                  </a:lnTo>
                  <a:lnTo>
                    <a:pt x="331" y="101"/>
                  </a:lnTo>
                  <a:lnTo>
                    <a:pt x="259" y="43"/>
                  </a:lnTo>
                  <a:lnTo>
                    <a:pt x="173" y="14"/>
                  </a:lnTo>
                  <a:lnTo>
                    <a:pt x="101" y="0"/>
                  </a:lnTo>
                  <a:lnTo>
                    <a:pt x="58" y="14"/>
                  </a:lnTo>
                  <a:lnTo>
                    <a:pt x="14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9" name="Freeform 34"/>
            <p:cNvSpPr>
              <a:spLocks/>
            </p:cNvSpPr>
            <p:nvPr/>
          </p:nvSpPr>
          <p:spPr bwMode="auto">
            <a:xfrm>
              <a:off x="5463445" y="3968119"/>
              <a:ext cx="382048" cy="371436"/>
            </a:xfrm>
            <a:custGeom>
              <a:avLst/>
              <a:gdLst>
                <a:gd name="T0" fmla="*/ 15 w 432"/>
                <a:gd name="T1" fmla="*/ 57 h 418"/>
                <a:gd name="T2" fmla="*/ 0 w 432"/>
                <a:gd name="T3" fmla="*/ 129 h 418"/>
                <a:gd name="T4" fmla="*/ 29 w 432"/>
                <a:gd name="T5" fmla="*/ 187 h 418"/>
                <a:gd name="T6" fmla="*/ 101 w 432"/>
                <a:gd name="T7" fmla="*/ 230 h 418"/>
                <a:gd name="T8" fmla="*/ 188 w 432"/>
                <a:gd name="T9" fmla="*/ 288 h 418"/>
                <a:gd name="T10" fmla="*/ 274 w 432"/>
                <a:gd name="T11" fmla="*/ 331 h 418"/>
                <a:gd name="T12" fmla="*/ 317 w 432"/>
                <a:gd name="T13" fmla="*/ 389 h 418"/>
                <a:gd name="T14" fmla="*/ 346 w 432"/>
                <a:gd name="T15" fmla="*/ 418 h 418"/>
                <a:gd name="T16" fmla="*/ 404 w 432"/>
                <a:gd name="T17" fmla="*/ 403 h 418"/>
                <a:gd name="T18" fmla="*/ 432 w 432"/>
                <a:gd name="T19" fmla="*/ 331 h 418"/>
                <a:gd name="T20" fmla="*/ 404 w 432"/>
                <a:gd name="T21" fmla="*/ 216 h 418"/>
                <a:gd name="T22" fmla="*/ 346 w 432"/>
                <a:gd name="T23" fmla="*/ 101 h 418"/>
                <a:gd name="T24" fmla="*/ 245 w 432"/>
                <a:gd name="T25" fmla="*/ 43 h 418"/>
                <a:gd name="T26" fmla="*/ 173 w 432"/>
                <a:gd name="T27" fmla="*/ 14 h 418"/>
                <a:gd name="T28" fmla="*/ 116 w 432"/>
                <a:gd name="T29" fmla="*/ 0 h 418"/>
                <a:gd name="T30" fmla="*/ 58 w 432"/>
                <a:gd name="T31" fmla="*/ 14 h 418"/>
                <a:gd name="T32" fmla="*/ 15 w 432"/>
                <a:gd name="T33" fmla="*/ 57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2" h="418">
                  <a:moveTo>
                    <a:pt x="15" y="57"/>
                  </a:moveTo>
                  <a:lnTo>
                    <a:pt x="0" y="129"/>
                  </a:lnTo>
                  <a:lnTo>
                    <a:pt x="29" y="187"/>
                  </a:lnTo>
                  <a:lnTo>
                    <a:pt x="101" y="230"/>
                  </a:lnTo>
                  <a:lnTo>
                    <a:pt x="188" y="288"/>
                  </a:lnTo>
                  <a:lnTo>
                    <a:pt x="274" y="331"/>
                  </a:lnTo>
                  <a:lnTo>
                    <a:pt x="317" y="389"/>
                  </a:lnTo>
                  <a:lnTo>
                    <a:pt x="346" y="418"/>
                  </a:lnTo>
                  <a:lnTo>
                    <a:pt x="404" y="403"/>
                  </a:lnTo>
                  <a:lnTo>
                    <a:pt x="432" y="331"/>
                  </a:lnTo>
                  <a:lnTo>
                    <a:pt x="404" y="216"/>
                  </a:lnTo>
                  <a:lnTo>
                    <a:pt x="346" y="101"/>
                  </a:lnTo>
                  <a:lnTo>
                    <a:pt x="245" y="43"/>
                  </a:lnTo>
                  <a:lnTo>
                    <a:pt x="173" y="14"/>
                  </a:lnTo>
                  <a:lnTo>
                    <a:pt x="116" y="0"/>
                  </a:lnTo>
                  <a:lnTo>
                    <a:pt x="58" y="14"/>
                  </a:lnTo>
                  <a:lnTo>
                    <a:pt x="15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0" name="Freeform 35"/>
            <p:cNvSpPr>
              <a:spLocks/>
            </p:cNvSpPr>
            <p:nvPr/>
          </p:nvSpPr>
          <p:spPr bwMode="auto">
            <a:xfrm>
              <a:off x="6039170" y="3254433"/>
              <a:ext cx="305109" cy="254699"/>
            </a:xfrm>
            <a:custGeom>
              <a:avLst/>
              <a:gdLst>
                <a:gd name="T0" fmla="*/ 14 w 345"/>
                <a:gd name="T1" fmla="*/ 58 h 288"/>
                <a:gd name="T2" fmla="*/ 0 w 345"/>
                <a:gd name="T3" fmla="*/ 101 h 288"/>
                <a:gd name="T4" fmla="*/ 28 w 345"/>
                <a:gd name="T5" fmla="*/ 130 h 288"/>
                <a:gd name="T6" fmla="*/ 72 w 345"/>
                <a:gd name="T7" fmla="*/ 144 h 288"/>
                <a:gd name="T8" fmla="*/ 144 w 345"/>
                <a:gd name="T9" fmla="*/ 173 h 288"/>
                <a:gd name="T10" fmla="*/ 216 w 345"/>
                <a:gd name="T11" fmla="*/ 216 h 288"/>
                <a:gd name="T12" fmla="*/ 245 w 345"/>
                <a:gd name="T13" fmla="*/ 259 h 288"/>
                <a:gd name="T14" fmla="*/ 273 w 345"/>
                <a:gd name="T15" fmla="*/ 288 h 288"/>
                <a:gd name="T16" fmla="*/ 317 w 345"/>
                <a:gd name="T17" fmla="*/ 274 h 288"/>
                <a:gd name="T18" fmla="*/ 345 w 345"/>
                <a:gd name="T19" fmla="*/ 231 h 288"/>
                <a:gd name="T20" fmla="*/ 331 w 345"/>
                <a:gd name="T21" fmla="*/ 159 h 288"/>
                <a:gd name="T22" fmla="*/ 273 w 345"/>
                <a:gd name="T23" fmla="*/ 87 h 288"/>
                <a:gd name="T24" fmla="*/ 216 w 345"/>
                <a:gd name="T25" fmla="*/ 43 h 288"/>
                <a:gd name="T26" fmla="*/ 144 w 345"/>
                <a:gd name="T27" fmla="*/ 15 h 288"/>
                <a:gd name="T28" fmla="*/ 86 w 345"/>
                <a:gd name="T29" fmla="*/ 0 h 288"/>
                <a:gd name="T30" fmla="*/ 43 w 345"/>
                <a:gd name="T31" fmla="*/ 15 h 288"/>
                <a:gd name="T32" fmla="*/ 14 w 345"/>
                <a:gd name="T33" fmla="*/ 5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5" h="288">
                  <a:moveTo>
                    <a:pt x="14" y="58"/>
                  </a:moveTo>
                  <a:lnTo>
                    <a:pt x="0" y="101"/>
                  </a:lnTo>
                  <a:lnTo>
                    <a:pt x="28" y="130"/>
                  </a:lnTo>
                  <a:lnTo>
                    <a:pt x="72" y="144"/>
                  </a:lnTo>
                  <a:lnTo>
                    <a:pt x="144" y="173"/>
                  </a:lnTo>
                  <a:lnTo>
                    <a:pt x="216" y="216"/>
                  </a:lnTo>
                  <a:lnTo>
                    <a:pt x="245" y="259"/>
                  </a:lnTo>
                  <a:lnTo>
                    <a:pt x="273" y="288"/>
                  </a:lnTo>
                  <a:lnTo>
                    <a:pt x="317" y="274"/>
                  </a:lnTo>
                  <a:lnTo>
                    <a:pt x="345" y="231"/>
                  </a:lnTo>
                  <a:lnTo>
                    <a:pt x="331" y="159"/>
                  </a:lnTo>
                  <a:lnTo>
                    <a:pt x="273" y="87"/>
                  </a:lnTo>
                  <a:lnTo>
                    <a:pt x="216" y="43"/>
                  </a:lnTo>
                  <a:lnTo>
                    <a:pt x="144" y="15"/>
                  </a:lnTo>
                  <a:lnTo>
                    <a:pt x="86" y="0"/>
                  </a:lnTo>
                  <a:lnTo>
                    <a:pt x="43" y="15"/>
                  </a:lnTo>
                  <a:lnTo>
                    <a:pt x="14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1" name="Freeform 36"/>
            <p:cNvSpPr>
              <a:spLocks/>
            </p:cNvSpPr>
            <p:nvPr/>
          </p:nvSpPr>
          <p:spPr bwMode="auto">
            <a:xfrm>
              <a:off x="3693819" y="2835241"/>
              <a:ext cx="305109" cy="241434"/>
            </a:xfrm>
            <a:custGeom>
              <a:avLst/>
              <a:gdLst>
                <a:gd name="T0" fmla="*/ 14 w 345"/>
                <a:gd name="T1" fmla="*/ 57 h 274"/>
                <a:gd name="T2" fmla="*/ 0 w 345"/>
                <a:gd name="T3" fmla="*/ 101 h 274"/>
                <a:gd name="T4" fmla="*/ 28 w 345"/>
                <a:gd name="T5" fmla="*/ 129 h 274"/>
                <a:gd name="T6" fmla="*/ 86 w 345"/>
                <a:gd name="T7" fmla="*/ 144 h 274"/>
                <a:gd name="T8" fmla="*/ 158 w 345"/>
                <a:gd name="T9" fmla="*/ 173 h 274"/>
                <a:gd name="T10" fmla="*/ 216 w 345"/>
                <a:gd name="T11" fmla="*/ 216 h 274"/>
                <a:gd name="T12" fmla="*/ 259 w 345"/>
                <a:gd name="T13" fmla="*/ 259 h 274"/>
                <a:gd name="T14" fmla="*/ 288 w 345"/>
                <a:gd name="T15" fmla="*/ 274 h 274"/>
                <a:gd name="T16" fmla="*/ 331 w 345"/>
                <a:gd name="T17" fmla="*/ 274 h 274"/>
                <a:gd name="T18" fmla="*/ 345 w 345"/>
                <a:gd name="T19" fmla="*/ 216 h 274"/>
                <a:gd name="T20" fmla="*/ 331 w 345"/>
                <a:gd name="T21" fmla="*/ 144 h 274"/>
                <a:gd name="T22" fmla="*/ 288 w 345"/>
                <a:gd name="T23" fmla="*/ 86 h 274"/>
                <a:gd name="T24" fmla="*/ 216 w 345"/>
                <a:gd name="T25" fmla="*/ 29 h 274"/>
                <a:gd name="T26" fmla="*/ 144 w 345"/>
                <a:gd name="T27" fmla="*/ 14 h 274"/>
                <a:gd name="T28" fmla="*/ 100 w 345"/>
                <a:gd name="T29" fmla="*/ 0 h 274"/>
                <a:gd name="T30" fmla="*/ 57 w 345"/>
                <a:gd name="T31" fmla="*/ 14 h 274"/>
                <a:gd name="T32" fmla="*/ 14 w 345"/>
                <a:gd name="T33" fmla="*/ 57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5" h="274">
                  <a:moveTo>
                    <a:pt x="14" y="57"/>
                  </a:moveTo>
                  <a:lnTo>
                    <a:pt x="0" y="101"/>
                  </a:lnTo>
                  <a:lnTo>
                    <a:pt x="28" y="129"/>
                  </a:lnTo>
                  <a:lnTo>
                    <a:pt x="86" y="144"/>
                  </a:lnTo>
                  <a:lnTo>
                    <a:pt x="158" y="173"/>
                  </a:lnTo>
                  <a:lnTo>
                    <a:pt x="216" y="216"/>
                  </a:lnTo>
                  <a:lnTo>
                    <a:pt x="259" y="259"/>
                  </a:lnTo>
                  <a:lnTo>
                    <a:pt x="288" y="274"/>
                  </a:lnTo>
                  <a:lnTo>
                    <a:pt x="331" y="274"/>
                  </a:lnTo>
                  <a:lnTo>
                    <a:pt x="345" y="216"/>
                  </a:lnTo>
                  <a:lnTo>
                    <a:pt x="331" y="144"/>
                  </a:lnTo>
                  <a:lnTo>
                    <a:pt x="288" y="86"/>
                  </a:lnTo>
                  <a:lnTo>
                    <a:pt x="216" y="29"/>
                  </a:lnTo>
                  <a:lnTo>
                    <a:pt x="144" y="14"/>
                  </a:lnTo>
                  <a:lnTo>
                    <a:pt x="100" y="0"/>
                  </a:lnTo>
                  <a:lnTo>
                    <a:pt x="57" y="14"/>
                  </a:lnTo>
                  <a:lnTo>
                    <a:pt x="14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2" name="Freeform 37"/>
            <p:cNvSpPr>
              <a:spLocks/>
            </p:cNvSpPr>
            <p:nvPr/>
          </p:nvSpPr>
          <p:spPr bwMode="auto">
            <a:xfrm>
              <a:off x="5808350" y="2439927"/>
              <a:ext cx="305109" cy="254699"/>
            </a:xfrm>
            <a:custGeom>
              <a:avLst/>
              <a:gdLst>
                <a:gd name="T0" fmla="*/ 15 w 346"/>
                <a:gd name="T1" fmla="*/ 58 h 288"/>
                <a:gd name="T2" fmla="*/ 0 w 346"/>
                <a:gd name="T3" fmla="*/ 101 h 288"/>
                <a:gd name="T4" fmla="*/ 15 w 346"/>
                <a:gd name="T5" fmla="*/ 116 h 288"/>
                <a:gd name="T6" fmla="*/ 72 w 346"/>
                <a:gd name="T7" fmla="*/ 144 h 288"/>
                <a:gd name="T8" fmla="*/ 144 w 346"/>
                <a:gd name="T9" fmla="*/ 173 h 288"/>
                <a:gd name="T10" fmla="*/ 202 w 346"/>
                <a:gd name="T11" fmla="*/ 216 h 288"/>
                <a:gd name="T12" fmla="*/ 274 w 346"/>
                <a:gd name="T13" fmla="*/ 288 h 288"/>
                <a:gd name="T14" fmla="*/ 317 w 346"/>
                <a:gd name="T15" fmla="*/ 274 h 288"/>
                <a:gd name="T16" fmla="*/ 346 w 346"/>
                <a:gd name="T17" fmla="*/ 216 h 288"/>
                <a:gd name="T18" fmla="*/ 332 w 346"/>
                <a:gd name="T19" fmla="*/ 144 h 288"/>
                <a:gd name="T20" fmla="*/ 274 w 346"/>
                <a:gd name="T21" fmla="*/ 72 h 288"/>
                <a:gd name="T22" fmla="*/ 202 w 346"/>
                <a:gd name="T23" fmla="*/ 29 h 288"/>
                <a:gd name="T24" fmla="*/ 130 w 346"/>
                <a:gd name="T25" fmla="*/ 0 h 288"/>
                <a:gd name="T26" fmla="*/ 87 w 346"/>
                <a:gd name="T27" fmla="*/ 0 h 288"/>
                <a:gd name="T28" fmla="*/ 43 w 346"/>
                <a:gd name="T29" fmla="*/ 15 h 288"/>
                <a:gd name="T30" fmla="*/ 15 w 346"/>
                <a:gd name="T31" fmla="*/ 5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6" h="288">
                  <a:moveTo>
                    <a:pt x="15" y="58"/>
                  </a:moveTo>
                  <a:lnTo>
                    <a:pt x="0" y="101"/>
                  </a:lnTo>
                  <a:lnTo>
                    <a:pt x="15" y="116"/>
                  </a:lnTo>
                  <a:lnTo>
                    <a:pt x="72" y="144"/>
                  </a:lnTo>
                  <a:lnTo>
                    <a:pt x="144" y="173"/>
                  </a:lnTo>
                  <a:lnTo>
                    <a:pt x="202" y="216"/>
                  </a:lnTo>
                  <a:lnTo>
                    <a:pt x="274" y="288"/>
                  </a:lnTo>
                  <a:lnTo>
                    <a:pt x="317" y="274"/>
                  </a:lnTo>
                  <a:lnTo>
                    <a:pt x="346" y="216"/>
                  </a:lnTo>
                  <a:lnTo>
                    <a:pt x="332" y="144"/>
                  </a:lnTo>
                  <a:lnTo>
                    <a:pt x="274" y="72"/>
                  </a:lnTo>
                  <a:lnTo>
                    <a:pt x="202" y="29"/>
                  </a:lnTo>
                  <a:lnTo>
                    <a:pt x="130" y="0"/>
                  </a:lnTo>
                  <a:lnTo>
                    <a:pt x="87" y="0"/>
                  </a:lnTo>
                  <a:lnTo>
                    <a:pt x="43" y="15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3" name="Freeform 38"/>
            <p:cNvSpPr>
              <a:spLocks/>
            </p:cNvSpPr>
            <p:nvPr/>
          </p:nvSpPr>
          <p:spPr bwMode="auto">
            <a:xfrm>
              <a:off x="6304481" y="4209553"/>
              <a:ext cx="307761" cy="244086"/>
            </a:xfrm>
            <a:custGeom>
              <a:avLst/>
              <a:gdLst>
                <a:gd name="T0" fmla="*/ 15 w 346"/>
                <a:gd name="T1" fmla="*/ 58 h 274"/>
                <a:gd name="T2" fmla="*/ 0 w 346"/>
                <a:gd name="T3" fmla="*/ 101 h 274"/>
                <a:gd name="T4" fmla="*/ 15 w 346"/>
                <a:gd name="T5" fmla="*/ 116 h 274"/>
                <a:gd name="T6" fmla="*/ 72 w 346"/>
                <a:gd name="T7" fmla="*/ 130 h 274"/>
                <a:gd name="T8" fmla="*/ 144 w 346"/>
                <a:gd name="T9" fmla="*/ 173 h 274"/>
                <a:gd name="T10" fmla="*/ 202 w 346"/>
                <a:gd name="T11" fmla="*/ 217 h 274"/>
                <a:gd name="T12" fmla="*/ 245 w 346"/>
                <a:gd name="T13" fmla="*/ 245 h 274"/>
                <a:gd name="T14" fmla="*/ 274 w 346"/>
                <a:gd name="T15" fmla="*/ 274 h 274"/>
                <a:gd name="T16" fmla="*/ 317 w 346"/>
                <a:gd name="T17" fmla="*/ 274 h 274"/>
                <a:gd name="T18" fmla="*/ 346 w 346"/>
                <a:gd name="T19" fmla="*/ 217 h 274"/>
                <a:gd name="T20" fmla="*/ 332 w 346"/>
                <a:gd name="T21" fmla="*/ 145 h 274"/>
                <a:gd name="T22" fmla="*/ 274 w 346"/>
                <a:gd name="T23" fmla="*/ 73 h 274"/>
                <a:gd name="T24" fmla="*/ 130 w 346"/>
                <a:gd name="T25" fmla="*/ 15 h 274"/>
                <a:gd name="T26" fmla="*/ 87 w 346"/>
                <a:gd name="T27" fmla="*/ 0 h 274"/>
                <a:gd name="T28" fmla="*/ 43 w 346"/>
                <a:gd name="T29" fmla="*/ 15 h 274"/>
                <a:gd name="T30" fmla="*/ 15 w 346"/>
                <a:gd name="T31" fmla="*/ 5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6" h="274">
                  <a:moveTo>
                    <a:pt x="15" y="58"/>
                  </a:moveTo>
                  <a:lnTo>
                    <a:pt x="0" y="101"/>
                  </a:lnTo>
                  <a:lnTo>
                    <a:pt x="15" y="116"/>
                  </a:lnTo>
                  <a:lnTo>
                    <a:pt x="72" y="130"/>
                  </a:lnTo>
                  <a:lnTo>
                    <a:pt x="144" y="173"/>
                  </a:lnTo>
                  <a:lnTo>
                    <a:pt x="202" y="217"/>
                  </a:lnTo>
                  <a:lnTo>
                    <a:pt x="245" y="245"/>
                  </a:lnTo>
                  <a:lnTo>
                    <a:pt x="274" y="274"/>
                  </a:lnTo>
                  <a:lnTo>
                    <a:pt x="317" y="274"/>
                  </a:lnTo>
                  <a:lnTo>
                    <a:pt x="346" y="217"/>
                  </a:lnTo>
                  <a:lnTo>
                    <a:pt x="332" y="145"/>
                  </a:lnTo>
                  <a:lnTo>
                    <a:pt x="274" y="73"/>
                  </a:lnTo>
                  <a:lnTo>
                    <a:pt x="130" y="15"/>
                  </a:lnTo>
                  <a:lnTo>
                    <a:pt x="87" y="0"/>
                  </a:lnTo>
                  <a:lnTo>
                    <a:pt x="43" y="15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4" name="Freeform 39"/>
            <p:cNvSpPr>
              <a:spLocks/>
            </p:cNvSpPr>
            <p:nvPr/>
          </p:nvSpPr>
          <p:spPr bwMode="auto">
            <a:xfrm>
              <a:off x="4739145" y="3880567"/>
              <a:ext cx="342252" cy="318373"/>
            </a:xfrm>
            <a:custGeom>
              <a:avLst/>
              <a:gdLst>
                <a:gd name="T0" fmla="*/ 317 w 389"/>
                <a:gd name="T1" fmla="*/ 360 h 360"/>
                <a:gd name="T2" fmla="*/ 259 w 389"/>
                <a:gd name="T3" fmla="*/ 302 h 360"/>
                <a:gd name="T4" fmla="*/ 231 w 389"/>
                <a:gd name="T5" fmla="*/ 259 h 360"/>
                <a:gd name="T6" fmla="*/ 0 w 389"/>
                <a:gd name="T7" fmla="*/ 144 h 360"/>
                <a:gd name="T8" fmla="*/ 14 w 389"/>
                <a:gd name="T9" fmla="*/ 86 h 360"/>
                <a:gd name="T10" fmla="*/ 29 w 389"/>
                <a:gd name="T11" fmla="*/ 43 h 360"/>
                <a:gd name="T12" fmla="*/ 86 w 389"/>
                <a:gd name="T13" fmla="*/ 14 h 360"/>
                <a:gd name="T14" fmla="*/ 101 w 389"/>
                <a:gd name="T15" fmla="*/ 0 h 360"/>
                <a:gd name="T16" fmla="*/ 144 w 389"/>
                <a:gd name="T17" fmla="*/ 14 h 360"/>
                <a:gd name="T18" fmla="*/ 173 w 389"/>
                <a:gd name="T19" fmla="*/ 29 h 360"/>
                <a:gd name="T20" fmla="*/ 216 w 389"/>
                <a:gd name="T21" fmla="*/ 29 h 360"/>
                <a:gd name="T22" fmla="*/ 259 w 389"/>
                <a:gd name="T23" fmla="*/ 43 h 360"/>
                <a:gd name="T24" fmla="*/ 288 w 389"/>
                <a:gd name="T25" fmla="*/ 58 h 360"/>
                <a:gd name="T26" fmla="*/ 331 w 389"/>
                <a:gd name="T27" fmla="*/ 86 h 360"/>
                <a:gd name="T28" fmla="*/ 389 w 389"/>
                <a:gd name="T29" fmla="*/ 144 h 360"/>
                <a:gd name="T30" fmla="*/ 346 w 389"/>
                <a:gd name="T31" fmla="*/ 187 h 360"/>
                <a:gd name="T32" fmla="*/ 331 w 389"/>
                <a:gd name="T33" fmla="*/ 245 h 360"/>
                <a:gd name="T34" fmla="*/ 317 w 389"/>
                <a:gd name="T35" fmla="*/ 317 h 360"/>
                <a:gd name="T36" fmla="*/ 317 w 389"/>
                <a:gd name="T37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9" h="360">
                  <a:moveTo>
                    <a:pt x="317" y="360"/>
                  </a:moveTo>
                  <a:lnTo>
                    <a:pt x="259" y="302"/>
                  </a:lnTo>
                  <a:lnTo>
                    <a:pt x="231" y="259"/>
                  </a:lnTo>
                  <a:lnTo>
                    <a:pt x="0" y="144"/>
                  </a:lnTo>
                  <a:lnTo>
                    <a:pt x="14" y="86"/>
                  </a:lnTo>
                  <a:lnTo>
                    <a:pt x="29" y="43"/>
                  </a:lnTo>
                  <a:lnTo>
                    <a:pt x="86" y="14"/>
                  </a:lnTo>
                  <a:lnTo>
                    <a:pt x="101" y="0"/>
                  </a:lnTo>
                  <a:lnTo>
                    <a:pt x="144" y="14"/>
                  </a:lnTo>
                  <a:lnTo>
                    <a:pt x="173" y="29"/>
                  </a:lnTo>
                  <a:lnTo>
                    <a:pt x="216" y="29"/>
                  </a:lnTo>
                  <a:lnTo>
                    <a:pt x="259" y="43"/>
                  </a:lnTo>
                  <a:lnTo>
                    <a:pt x="288" y="58"/>
                  </a:lnTo>
                  <a:lnTo>
                    <a:pt x="331" y="86"/>
                  </a:lnTo>
                  <a:lnTo>
                    <a:pt x="389" y="144"/>
                  </a:lnTo>
                  <a:lnTo>
                    <a:pt x="346" y="187"/>
                  </a:lnTo>
                  <a:lnTo>
                    <a:pt x="331" y="245"/>
                  </a:lnTo>
                  <a:lnTo>
                    <a:pt x="317" y="317"/>
                  </a:lnTo>
                  <a:lnTo>
                    <a:pt x="317" y="3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pic>
        <p:nvPicPr>
          <p:cNvPr id="3" name="Immagin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553" y="3241848"/>
            <a:ext cx="619200" cy="6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0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07504" y="188640"/>
            <a:ext cx="8928992" cy="1323439"/>
          </a:xfr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t-IT" altLang="it-IT" sz="2400" b="1" cap="all" dirty="0" smtClean="0"/>
              <a:t>Il posizionamento mondiale </a:t>
            </a:r>
            <a:r>
              <a:rPr lang="it-IT" altLang="it-IT" sz="2400" b="1" cap="all" dirty="0" err="1" smtClean="0"/>
              <a:t>dell’italia</a:t>
            </a:r>
            <a:r>
              <a:rPr lang="it-IT" altLang="it-IT" sz="2400" b="1" cap="all" dirty="0" smtClean="0"/>
              <a:t> </a:t>
            </a:r>
            <a:br>
              <a:rPr lang="it-IT" altLang="it-IT" sz="2400" b="1" cap="all" dirty="0" smtClean="0"/>
            </a:br>
            <a:r>
              <a:rPr lang="it-IT" altLang="it-IT" sz="2400" b="1" cap="all" dirty="0" smtClean="0"/>
              <a:t>nel settore VINI, ACETI E ALCOLICI</a:t>
            </a:r>
            <a:r>
              <a:rPr lang="it-IT" altLang="it-IT" sz="2000" b="1" cap="all" dirty="0" smtClean="0"/>
              <a:t/>
            </a:r>
            <a:br>
              <a:rPr lang="it-IT" altLang="it-IT" sz="2000" b="1" cap="all" dirty="0" smtClean="0"/>
            </a:br>
            <a:r>
              <a:rPr lang="it-IT" altLang="it-IT" sz="1600" b="1" cap="all" dirty="0" smtClean="0"/>
              <a:t>indice </a:t>
            </a:r>
            <a:r>
              <a:rPr lang="it-IT" altLang="it-IT" sz="1600" b="1" cap="all" dirty="0" err="1" smtClean="0"/>
              <a:t>fortis</a:t>
            </a:r>
            <a:r>
              <a:rPr lang="it-IT" altLang="it-IT" sz="1600" b="1" cap="all" dirty="0" smtClean="0"/>
              <a:t> – </a:t>
            </a:r>
            <a:r>
              <a:rPr lang="it-IT" altLang="it-IT" sz="1600" b="1" cap="all" dirty="0" err="1" smtClean="0"/>
              <a:t>corradini</a:t>
            </a:r>
            <a:r>
              <a:rPr lang="it-IT" altLang="it-IT" sz="1600" b="1" cap="all" dirty="0" smtClean="0"/>
              <a:t>: anno 2015</a:t>
            </a:r>
            <a:br>
              <a:rPr lang="it-IT" altLang="it-IT" sz="1600" b="1" cap="all" dirty="0" smtClean="0"/>
            </a:br>
            <a:r>
              <a:rPr lang="it-IT" altLang="it-IT" sz="1600" dirty="0" smtClean="0"/>
              <a:t>(Bilancia commerciale in miliardi di dollari)</a:t>
            </a: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179512" y="6032321"/>
            <a:ext cx="47131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i="1" dirty="0">
                <a:latin typeface="Arial" charset="0"/>
              </a:rPr>
              <a:t>Fonte: elaborazione Fondazione Edison su dati </a:t>
            </a:r>
            <a:r>
              <a:rPr lang="it-IT" altLang="it-IT" sz="1200" i="1" dirty="0" smtClean="0">
                <a:latin typeface="Arial" charset="0"/>
              </a:rPr>
              <a:t>ITC - UN </a:t>
            </a:r>
            <a:r>
              <a:rPr lang="it-IT" altLang="it-IT" sz="1200" i="1" dirty="0">
                <a:latin typeface="Arial" charset="0"/>
              </a:rPr>
              <a:t>Comtrade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2614890" y="1844824"/>
            <a:ext cx="3973334" cy="4084804"/>
            <a:chOff x="4716016" y="1792468"/>
            <a:chExt cx="3973334" cy="4084804"/>
          </a:xfrm>
        </p:grpSpPr>
        <p:sp>
          <p:nvSpPr>
            <p:cNvPr id="20" name="CasellaDiTesto 19"/>
            <p:cNvSpPr txBox="1"/>
            <p:nvPr/>
          </p:nvSpPr>
          <p:spPr>
            <a:xfrm>
              <a:off x="6362080" y="1792468"/>
              <a:ext cx="730200" cy="369332"/>
            </a:xfrm>
            <a:prstGeom prst="rect">
              <a:avLst/>
            </a:prstGeom>
            <a:solidFill>
              <a:srgbClr val="AF1E2D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chemeClr val="bg1"/>
                  </a:solidFill>
                </a:rPr>
                <a:t>ACETI</a:t>
              </a:r>
              <a:endParaRPr lang="it-IT" b="1" dirty="0">
                <a:solidFill>
                  <a:schemeClr val="bg1"/>
                </a:solidFill>
              </a:endParaRPr>
            </a:p>
          </p:txBody>
        </p:sp>
        <p:grpSp>
          <p:nvGrpSpPr>
            <p:cNvPr id="17" name="Gruppo 16"/>
            <p:cNvGrpSpPr/>
            <p:nvPr/>
          </p:nvGrpSpPr>
          <p:grpSpPr>
            <a:xfrm>
              <a:off x="4716016" y="2523748"/>
              <a:ext cx="3973334" cy="3353524"/>
              <a:chOff x="454650" y="2523748"/>
              <a:chExt cx="3973334" cy="3353524"/>
            </a:xfrm>
          </p:grpSpPr>
          <p:pic>
            <p:nvPicPr>
              <p:cNvPr id="18" name="Immagine 1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650" y="3877272"/>
                <a:ext cx="3973334" cy="2000000"/>
              </a:xfrm>
              <a:prstGeom prst="rect">
                <a:avLst/>
              </a:prstGeom>
            </p:spPr>
          </p:pic>
          <p:sp>
            <p:nvSpPr>
              <p:cNvPr id="19" name="CasellaDiTesto 18"/>
              <p:cNvSpPr txBox="1"/>
              <p:nvPr/>
            </p:nvSpPr>
            <p:spPr>
              <a:xfrm>
                <a:off x="2038107" y="3131676"/>
                <a:ext cx="77886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b="1" dirty="0" smtClean="0"/>
                  <a:t>ITALIA</a:t>
                </a:r>
              </a:p>
              <a:p>
                <a:pPr algn="ctr"/>
                <a:r>
                  <a:rPr lang="it-IT" b="1" dirty="0" smtClean="0"/>
                  <a:t>0,3 </a:t>
                </a:r>
                <a:endParaRPr lang="it-IT" b="1" dirty="0"/>
              </a:p>
            </p:txBody>
          </p:sp>
          <p:pic>
            <p:nvPicPr>
              <p:cNvPr id="22" name="Immagine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0834" y="2523748"/>
                <a:ext cx="617220" cy="617220"/>
              </a:xfrm>
              <a:prstGeom prst="rect">
                <a:avLst/>
              </a:prstGeom>
            </p:spPr>
          </p:pic>
          <p:sp>
            <p:nvSpPr>
              <p:cNvPr id="23" name="CasellaDiTesto 22"/>
              <p:cNvSpPr txBox="1"/>
              <p:nvPr/>
            </p:nvSpPr>
            <p:spPr>
              <a:xfrm>
                <a:off x="774285" y="3602214"/>
                <a:ext cx="9773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b="1" dirty="0" smtClean="0"/>
                  <a:t>SPAGNA</a:t>
                </a:r>
              </a:p>
              <a:p>
                <a:pPr algn="ctr"/>
                <a:r>
                  <a:rPr lang="it-IT" b="1" dirty="0" smtClean="0"/>
                  <a:t>0,02</a:t>
                </a:r>
                <a:endParaRPr lang="it-IT" b="1" dirty="0"/>
              </a:p>
            </p:txBody>
          </p:sp>
          <p:sp>
            <p:nvSpPr>
              <p:cNvPr id="25" name="CasellaDiTesto 24"/>
              <p:cNvSpPr txBox="1"/>
              <p:nvPr/>
            </p:nvSpPr>
            <p:spPr>
              <a:xfrm>
                <a:off x="3101605" y="3862789"/>
                <a:ext cx="89300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b="1" dirty="0" smtClean="0"/>
                  <a:t>GRECIA</a:t>
                </a:r>
              </a:p>
              <a:p>
                <a:pPr algn="ctr"/>
                <a:r>
                  <a:rPr lang="it-IT" b="1" dirty="0" smtClean="0"/>
                  <a:t>0,01 </a:t>
                </a:r>
                <a:endParaRPr lang="it-IT" b="1" dirty="0"/>
              </a:p>
            </p:txBody>
          </p:sp>
          <p:pic>
            <p:nvPicPr>
              <p:cNvPr id="30" name="Immagine 2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8706" y="3027804"/>
                <a:ext cx="617220" cy="617220"/>
              </a:xfrm>
              <a:prstGeom prst="rect">
                <a:avLst/>
              </a:prstGeom>
            </p:spPr>
          </p:pic>
        </p:grpSp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0861" y="3260052"/>
              <a:ext cx="617220" cy="617220"/>
            </a:xfrm>
            <a:prstGeom prst="rect">
              <a:avLst/>
            </a:prstGeom>
          </p:spPr>
        </p:pic>
      </p:grpSp>
      <p:grpSp>
        <p:nvGrpSpPr>
          <p:cNvPr id="28" name="Gruppo 27"/>
          <p:cNvGrpSpPr>
            <a:grpSpLocks noChangeAspect="1"/>
          </p:cNvGrpSpPr>
          <p:nvPr/>
        </p:nvGrpSpPr>
        <p:grpSpPr>
          <a:xfrm>
            <a:off x="611560" y="170486"/>
            <a:ext cx="653419" cy="658831"/>
            <a:chOff x="2330120" y="1421132"/>
            <a:chExt cx="4483760" cy="4520902"/>
          </a:xfrm>
        </p:grpSpPr>
        <p:sp>
          <p:nvSpPr>
            <p:cNvPr id="31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30120" y="1421132"/>
              <a:ext cx="4483758" cy="4520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" name="Freeform 5"/>
            <p:cNvSpPr>
              <a:spLocks/>
            </p:cNvSpPr>
            <p:nvPr/>
          </p:nvSpPr>
          <p:spPr bwMode="auto">
            <a:xfrm>
              <a:off x="2407061" y="1421132"/>
              <a:ext cx="4406819" cy="4433350"/>
            </a:xfrm>
            <a:custGeom>
              <a:avLst/>
              <a:gdLst>
                <a:gd name="T0" fmla="*/ 850 w 4985"/>
                <a:gd name="T1" fmla="*/ 706 h 5013"/>
                <a:gd name="T2" fmla="*/ 850 w 4985"/>
                <a:gd name="T3" fmla="*/ 418 h 5013"/>
                <a:gd name="T4" fmla="*/ 649 w 4985"/>
                <a:gd name="T5" fmla="*/ 576 h 5013"/>
                <a:gd name="T6" fmla="*/ 764 w 4985"/>
                <a:gd name="T7" fmla="*/ 1440 h 5013"/>
                <a:gd name="T8" fmla="*/ 375 w 4985"/>
                <a:gd name="T9" fmla="*/ 1527 h 5013"/>
                <a:gd name="T10" fmla="*/ 101 w 4985"/>
                <a:gd name="T11" fmla="*/ 1959 h 5013"/>
                <a:gd name="T12" fmla="*/ 101 w 4985"/>
                <a:gd name="T13" fmla="*/ 2449 h 5013"/>
                <a:gd name="T14" fmla="*/ 29 w 4985"/>
                <a:gd name="T15" fmla="*/ 2938 h 5013"/>
                <a:gd name="T16" fmla="*/ 317 w 4985"/>
                <a:gd name="T17" fmla="*/ 3342 h 5013"/>
                <a:gd name="T18" fmla="*/ 375 w 4985"/>
                <a:gd name="T19" fmla="*/ 3543 h 5013"/>
                <a:gd name="T20" fmla="*/ 245 w 4985"/>
                <a:gd name="T21" fmla="*/ 3903 h 5013"/>
                <a:gd name="T22" fmla="*/ 433 w 4985"/>
                <a:gd name="T23" fmla="*/ 4379 h 5013"/>
                <a:gd name="T24" fmla="*/ 908 w 4985"/>
                <a:gd name="T25" fmla="*/ 4595 h 5013"/>
                <a:gd name="T26" fmla="*/ 1340 w 4985"/>
                <a:gd name="T27" fmla="*/ 4408 h 5013"/>
                <a:gd name="T28" fmla="*/ 1614 w 4985"/>
                <a:gd name="T29" fmla="*/ 4192 h 5013"/>
                <a:gd name="T30" fmla="*/ 1686 w 4985"/>
                <a:gd name="T31" fmla="*/ 4336 h 5013"/>
                <a:gd name="T32" fmla="*/ 1960 w 4985"/>
                <a:gd name="T33" fmla="*/ 4696 h 5013"/>
                <a:gd name="T34" fmla="*/ 2507 w 4985"/>
                <a:gd name="T35" fmla="*/ 4768 h 5013"/>
                <a:gd name="T36" fmla="*/ 2796 w 4985"/>
                <a:gd name="T37" fmla="*/ 4840 h 5013"/>
                <a:gd name="T38" fmla="*/ 3185 w 4985"/>
                <a:gd name="T39" fmla="*/ 5013 h 5013"/>
                <a:gd name="T40" fmla="*/ 3660 w 4985"/>
                <a:gd name="T41" fmla="*/ 4782 h 5013"/>
                <a:gd name="T42" fmla="*/ 3919 w 4985"/>
                <a:gd name="T43" fmla="*/ 4926 h 5013"/>
                <a:gd name="T44" fmla="*/ 4352 w 4985"/>
                <a:gd name="T45" fmla="*/ 4825 h 5013"/>
                <a:gd name="T46" fmla="*/ 4496 w 4985"/>
                <a:gd name="T47" fmla="*/ 4653 h 5013"/>
                <a:gd name="T48" fmla="*/ 4553 w 4985"/>
                <a:gd name="T49" fmla="*/ 4307 h 5013"/>
                <a:gd name="T50" fmla="*/ 4539 w 4985"/>
                <a:gd name="T51" fmla="*/ 4134 h 5013"/>
                <a:gd name="T52" fmla="*/ 4813 w 4985"/>
                <a:gd name="T53" fmla="*/ 3990 h 5013"/>
                <a:gd name="T54" fmla="*/ 4985 w 4985"/>
                <a:gd name="T55" fmla="*/ 3630 h 5013"/>
                <a:gd name="T56" fmla="*/ 4928 w 4985"/>
                <a:gd name="T57" fmla="*/ 3313 h 5013"/>
                <a:gd name="T58" fmla="*/ 4726 w 4985"/>
                <a:gd name="T59" fmla="*/ 3025 h 5013"/>
                <a:gd name="T60" fmla="*/ 4697 w 4985"/>
                <a:gd name="T61" fmla="*/ 2852 h 5013"/>
                <a:gd name="T62" fmla="*/ 4668 w 4985"/>
                <a:gd name="T63" fmla="*/ 2247 h 5013"/>
                <a:gd name="T64" fmla="*/ 4539 w 4985"/>
                <a:gd name="T65" fmla="*/ 2060 h 5013"/>
                <a:gd name="T66" fmla="*/ 4352 w 4985"/>
                <a:gd name="T67" fmla="*/ 1945 h 5013"/>
                <a:gd name="T68" fmla="*/ 4467 w 4985"/>
                <a:gd name="T69" fmla="*/ 1700 h 5013"/>
                <a:gd name="T70" fmla="*/ 4366 w 4985"/>
                <a:gd name="T71" fmla="*/ 1239 h 5013"/>
                <a:gd name="T72" fmla="*/ 4092 w 4985"/>
                <a:gd name="T73" fmla="*/ 1008 h 5013"/>
                <a:gd name="T74" fmla="*/ 3818 w 4985"/>
                <a:gd name="T75" fmla="*/ 951 h 5013"/>
                <a:gd name="T76" fmla="*/ 3545 w 4985"/>
                <a:gd name="T77" fmla="*/ 965 h 5013"/>
                <a:gd name="T78" fmla="*/ 3329 w 4985"/>
                <a:gd name="T79" fmla="*/ 648 h 5013"/>
                <a:gd name="T80" fmla="*/ 3069 w 4985"/>
                <a:gd name="T81" fmla="*/ 504 h 5013"/>
                <a:gd name="T82" fmla="*/ 2752 w 4985"/>
                <a:gd name="T83" fmla="*/ 504 h 5013"/>
                <a:gd name="T84" fmla="*/ 2493 w 4985"/>
                <a:gd name="T85" fmla="*/ 663 h 5013"/>
                <a:gd name="T86" fmla="*/ 2306 w 4985"/>
                <a:gd name="T87" fmla="*/ 850 h 5013"/>
                <a:gd name="T88" fmla="*/ 2190 w 4985"/>
                <a:gd name="T89" fmla="*/ 807 h 5013"/>
                <a:gd name="T90" fmla="*/ 2406 w 4985"/>
                <a:gd name="T91" fmla="*/ 504 h 5013"/>
                <a:gd name="T92" fmla="*/ 2464 w 4985"/>
                <a:gd name="T93" fmla="*/ 375 h 5013"/>
                <a:gd name="T94" fmla="*/ 2291 w 4985"/>
                <a:gd name="T95" fmla="*/ 245 h 5013"/>
                <a:gd name="T96" fmla="*/ 2334 w 4985"/>
                <a:gd name="T97" fmla="*/ 101 h 5013"/>
                <a:gd name="T98" fmla="*/ 1960 w 4985"/>
                <a:gd name="T99" fmla="*/ 58 h 5013"/>
                <a:gd name="T100" fmla="*/ 1657 w 4985"/>
                <a:gd name="T101" fmla="*/ 259 h 5013"/>
                <a:gd name="T102" fmla="*/ 1571 w 4985"/>
                <a:gd name="T103" fmla="*/ 216 h 5013"/>
                <a:gd name="T104" fmla="*/ 1484 w 4985"/>
                <a:gd name="T105" fmla="*/ 202 h 5013"/>
                <a:gd name="T106" fmla="*/ 1182 w 4985"/>
                <a:gd name="T107" fmla="*/ 418 h 5013"/>
                <a:gd name="T108" fmla="*/ 908 w 4985"/>
                <a:gd name="T109" fmla="*/ 792 h 5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985" h="5013">
                  <a:moveTo>
                    <a:pt x="879" y="965"/>
                  </a:moveTo>
                  <a:lnTo>
                    <a:pt x="850" y="850"/>
                  </a:lnTo>
                  <a:lnTo>
                    <a:pt x="850" y="706"/>
                  </a:lnTo>
                  <a:lnTo>
                    <a:pt x="865" y="562"/>
                  </a:lnTo>
                  <a:lnTo>
                    <a:pt x="894" y="461"/>
                  </a:lnTo>
                  <a:lnTo>
                    <a:pt x="850" y="418"/>
                  </a:lnTo>
                  <a:lnTo>
                    <a:pt x="793" y="389"/>
                  </a:lnTo>
                  <a:lnTo>
                    <a:pt x="678" y="389"/>
                  </a:lnTo>
                  <a:lnTo>
                    <a:pt x="649" y="576"/>
                  </a:lnTo>
                  <a:lnTo>
                    <a:pt x="620" y="835"/>
                  </a:lnTo>
                  <a:lnTo>
                    <a:pt x="663" y="1152"/>
                  </a:lnTo>
                  <a:lnTo>
                    <a:pt x="764" y="1440"/>
                  </a:lnTo>
                  <a:lnTo>
                    <a:pt x="649" y="1426"/>
                  </a:lnTo>
                  <a:lnTo>
                    <a:pt x="505" y="1455"/>
                  </a:lnTo>
                  <a:lnTo>
                    <a:pt x="375" y="1527"/>
                  </a:lnTo>
                  <a:lnTo>
                    <a:pt x="231" y="1642"/>
                  </a:lnTo>
                  <a:lnTo>
                    <a:pt x="145" y="1786"/>
                  </a:lnTo>
                  <a:lnTo>
                    <a:pt x="101" y="1959"/>
                  </a:lnTo>
                  <a:lnTo>
                    <a:pt x="116" y="2132"/>
                  </a:lnTo>
                  <a:lnTo>
                    <a:pt x="202" y="2348"/>
                  </a:lnTo>
                  <a:lnTo>
                    <a:pt x="101" y="2449"/>
                  </a:lnTo>
                  <a:lnTo>
                    <a:pt x="29" y="2593"/>
                  </a:lnTo>
                  <a:lnTo>
                    <a:pt x="0" y="2766"/>
                  </a:lnTo>
                  <a:lnTo>
                    <a:pt x="29" y="2938"/>
                  </a:lnTo>
                  <a:lnTo>
                    <a:pt x="87" y="3097"/>
                  </a:lnTo>
                  <a:lnTo>
                    <a:pt x="173" y="3241"/>
                  </a:lnTo>
                  <a:lnTo>
                    <a:pt x="317" y="3342"/>
                  </a:lnTo>
                  <a:lnTo>
                    <a:pt x="505" y="3399"/>
                  </a:lnTo>
                  <a:lnTo>
                    <a:pt x="433" y="3457"/>
                  </a:lnTo>
                  <a:lnTo>
                    <a:pt x="375" y="3543"/>
                  </a:lnTo>
                  <a:lnTo>
                    <a:pt x="303" y="3644"/>
                  </a:lnTo>
                  <a:lnTo>
                    <a:pt x="260" y="3759"/>
                  </a:lnTo>
                  <a:lnTo>
                    <a:pt x="245" y="3903"/>
                  </a:lnTo>
                  <a:lnTo>
                    <a:pt x="274" y="4048"/>
                  </a:lnTo>
                  <a:lnTo>
                    <a:pt x="332" y="4220"/>
                  </a:lnTo>
                  <a:lnTo>
                    <a:pt x="433" y="4379"/>
                  </a:lnTo>
                  <a:lnTo>
                    <a:pt x="591" y="4508"/>
                  </a:lnTo>
                  <a:lnTo>
                    <a:pt x="735" y="4580"/>
                  </a:lnTo>
                  <a:lnTo>
                    <a:pt x="908" y="4595"/>
                  </a:lnTo>
                  <a:lnTo>
                    <a:pt x="1067" y="4580"/>
                  </a:lnTo>
                  <a:lnTo>
                    <a:pt x="1225" y="4508"/>
                  </a:lnTo>
                  <a:lnTo>
                    <a:pt x="1340" y="4408"/>
                  </a:lnTo>
                  <a:lnTo>
                    <a:pt x="1441" y="4292"/>
                  </a:lnTo>
                  <a:lnTo>
                    <a:pt x="1470" y="4163"/>
                  </a:lnTo>
                  <a:lnTo>
                    <a:pt x="1614" y="4192"/>
                  </a:lnTo>
                  <a:lnTo>
                    <a:pt x="1672" y="4206"/>
                  </a:lnTo>
                  <a:lnTo>
                    <a:pt x="1686" y="4206"/>
                  </a:lnTo>
                  <a:lnTo>
                    <a:pt x="1686" y="4336"/>
                  </a:lnTo>
                  <a:lnTo>
                    <a:pt x="1729" y="4465"/>
                  </a:lnTo>
                  <a:lnTo>
                    <a:pt x="1830" y="4595"/>
                  </a:lnTo>
                  <a:lnTo>
                    <a:pt x="1960" y="4696"/>
                  </a:lnTo>
                  <a:lnTo>
                    <a:pt x="2133" y="4782"/>
                  </a:lnTo>
                  <a:lnTo>
                    <a:pt x="2306" y="4811"/>
                  </a:lnTo>
                  <a:lnTo>
                    <a:pt x="2507" y="4768"/>
                  </a:lnTo>
                  <a:lnTo>
                    <a:pt x="2680" y="4638"/>
                  </a:lnTo>
                  <a:lnTo>
                    <a:pt x="2723" y="4739"/>
                  </a:lnTo>
                  <a:lnTo>
                    <a:pt x="2796" y="4840"/>
                  </a:lnTo>
                  <a:lnTo>
                    <a:pt x="2896" y="4926"/>
                  </a:lnTo>
                  <a:lnTo>
                    <a:pt x="3040" y="4984"/>
                  </a:lnTo>
                  <a:lnTo>
                    <a:pt x="3185" y="5013"/>
                  </a:lnTo>
                  <a:lnTo>
                    <a:pt x="3343" y="4984"/>
                  </a:lnTo>
                  <a:lnTo>
                    <a:pt x="3501" y="4912"/>
                  </a:lnTo>
                  <a:lnTo>
                    <a:pt x="3660" y="4782"/>
                  </a:lnTo>
                  <a:lnTo>
                    <a:pt x="3732" y="4854"/>
                  </a:lnTo>
                  <a:lnTo>
                    <a:pt x="3818" y="4897"/>
                  </a:lnTo>
                  <a:lnTo>
                    <a:pt x="3919" y="4926"/>
                  </a:lnTo>
                  <a:lnTo>
                    <a:pt x="4035" y="4926"/>
                  </a:lnTo>
                  <a:lnTo>
                    <a:pt x="4150" y="4912"/>
                  </a:lnTo>
                  <a:lnTo>
                    <a:pt x="4352" y="4825"/>
                  </a:lnTo>
                  <a:lnTo>
                    <a:pt x="4409" y="4782"/>
                  </a:lnTo>
                  <a:lnTo>
                    <a:pt x="4467" y="4725"/>
                  </a:lnTo>
                  <a:lnTo>
                    <a:pt x="4496" y="4653"/>
                  </a:lnTo>
                  <a:lnTo>
                    <a:pt x="4539" y="4580"/>
                  </a:lnTo>
                  <a:lnTo>
                    <a:pt x="4568" y="4408"/>
                  </a:lnTo>
                  <a:lnTo>
                    <a:pt x="4553" y="4307"/>
                  </a:lnTo>
                  <a:lnTo>
                    <a:pt x="4524" y="4220"/>
                  </a:lnTo>
                  <a:lnTo>
                    <a:pt x="4452" y="4120"/>
                  </a:lnTo>
                  <a:lnTo>
                    <a:pt x="4539" y="4134"/>
                  </a:lnTo>
                  <a:lnTo>
                    <a:pt x="4640" y="4105"/>
                  </a:lnTo>
                  <a:lnTo>
                    <a:pt x="4741" y="4062"/>
                  </a:lnTo>
                  <a:lnTo>
                    <a:pt x="4813" y="3990"/>
                  </a:lnTo>
                  <a:lnTo>
                    <a:pt x="4885" y="3889"/>
                  </a:lnTo>
                  <a:lnTo>
                    <a:pt x="4942" y="3774"/>
                  </a:lnTo>
                  <a:lnTo>
                    <a:pt x="4985" y="3630"/>
                  </a:lnTo>
                  <a:lnTo>
                    <a:pt x="4985" y="3500"/>
                  </a:lnTo>
                  <a:lnTo>
                    <a:pt x="4971" y="3399"/>
                  </a:lnTo>
                  <a:lnTo>
                    <a:pt x="4928" y="3313"/>
                  </a:lnTo>
                  <a:lnTo>
                    <a:pt x="4885" y="3212"/>
                  </a:lnTo>
                  <a:lnTo>
                    <a:pt x="4841" y="3140"/>
                  </a:lnTo>
                  <a:lnTo>
                    <a:pt x="4726" y="3025"/>
                  </a:lnTo>
                  <a:lnTo>
                    <a:pt x="4654" y="2996"/>
                  </a:lnTo>
                  <a:lnTo>
                    <a:pt x="4596" y="2982"/>
                  </a:lnTo>
                  <a:lnTo>
                    <a:pt x="4697" y="2852"/>
                  </a:lnTo>
                  <a:lnTo>
                    <a:pt x="4741" y="2650"/>
                  </a:lnTo>
                  <a:lnTo>
                    <a:pt x="4741" y="2434"/>
                  </a:lnTo>
                  <a:lnTo>
                    <a:pt x="4668" y="2247"/>
                  </a:lnTo>
                  <a:lnTo>
                    <a:pt x="4611" y="2175"/>
                  </a:lnTo>
                  <a:lnTo>
                    <a:pt x="4582" y="2117"/>
                  </a:lnTo>
                  <a:lnTo>
                    <a:pt x="4539" y="2060"/>
                  </a:lnTo>
                  <a:lnTo>
                    <a:pt x="4467" y="1988"/>
                  </a:lnTo>
                  <a:lnTo>
                    <a:pt x="4380" y="1959"/>
                  </a:lnTo>
                  <a:lnTo>
                    <a:pt x="4352" y="1945"/>
                  </a:lnTo>
                  <a:lnTo>
                    <a:pt x="4409" y="1873"/>
                  </a:lnTo>
                  <a:lnTo>
                    <a:pt x="4438" y="1801"/>
                  </a:lnTo>
                  <a:lnTo>
                    <a:pt x="4467" y="1700"/>
                  </a:lnTo>
                  <a:lnTo>
                    <a:pt x="4467" y="1469"/>
                  </a:lnTo>
                  <a:lnTo>
                    <a:pt x="4424" y="1354"/>
                  </a:lnTo>
                  <a:lnTo>
                    <a:pt x="4366" y="1239"/>
                  </a:lnTo>
                  <a:lnTo>
                    <a:pt x="4294" y="1152"/>
                  </a:lnTo>
                  <a:lnTo>
                    <a:pt x="4193" y="1066"/>
                  </a:lnTo>
                  <a:lnTo>
                    <a:pt x="4092" y="1008"/>
                  </a:lnTo>
                  <a:lnTo>
                    <a:pt x="4006" y="965"/>
                  </a:lnTo>
                  <a:lnTo>
                    <a:pt x="3919" y="951"/>
                  </a:lnTo>
                  <a:lnTo>
                    <a:pt x="3818" y="951"/>
                  </a:lnTo>
                  <a:lnTo>
                    <a:pt x="3746" y="965"/>
                  </a:lnTo>
                  <a:lnTo>
                    <a:pt x="3574" y="1051"/>
                  </a:lnTo>
                  <a:lnTo>
                    <a:pt x="3545" y="965"/>
                  </a:lnTo>
                  <a:lnTo>
                    <a:pt x="3458" y="792"/>
                  </a:lnTo>
                  <a:lnTo>
                    <a:pt x="3401" y="720"/>
                  </a:lnTo>
                  <a:lnTo>
                    <a:pt x="3329" y="648"/>
                  </a:lnTo>
                  <a:lnTo>
                    <a:pt x="3242" y="591"/>
                  </a:lnTo>
                  <a:lnTo>
                    <a:pt x="3170" y="533"/>
                  </a:lnTo>
                  <a:lnTo>
                    <a:pt x="3069" y="504"/>
                  </a:lnTo>
                  <a:lnTo>
                    <a:pt x="2954" y="490"/>
                  </a:lnTo>
                  <a:lnTo>
                    <a:pt x="2853" y="490"/>
                  </a:lnTo>
                  <a:lnTo>
                    <a:pt x="2752" y="504"/>
                  </a:lnTo>
                  <a:lnTo>
                    <a:pt x="2666" y="547"/>
                  </a:lnTo>
                  <a:lnTo>
                    <a:pt x="2565" y="605"/>
                  </a:lnTo>
                  <a:lnTo>
                    <a:pt x="2493" y="663"/>
                  </a:lnTo>
                  <a:lnTo>
                    <a:pt x="2421" y="763"/>
                  </a:lnTo>
                  <a:lnTo>
                    <a:pt x="2363" y="879"/>
                  </a:lnTo>
                  <a:lnTo>
                    <a:pt x="2306" y="850"/>
                  </a:lnTo>
                  <a:lnTo>
                    <a:pt x="2262" y="821"/>
                  </a:lnTo>
                  <a:lnTo>
                    <a:pt x="2219" y="821"/>
                  </a:lnTo>
                  <a:lnTo>
                    <a:pt x="2190" y="807"/>
                  </a:lnTo>
                  <a:lnTo>
                    <a:pt x="2234" y="763"/>
                  </a:lnTo>
                  <a:lnTo>
                    <a:pt x="2320" y="648"/>
                  </a:lnTo>
                  <a:lnTo>
                    <a:pt x="2406" y="504"/>
                  </a:lnTo>
                  <a:lnTo>
                    <a:pt x="2435" y="447"/>
                  </a:lnTo>
                  <a:lnTo>
                    <a:pt x="2450" y="403"/>
                  </a:lnTo>
                  <a:lnTo>
                    <a:pt x="2464" y="375"/>
                  </a:lnTo>
                  <a:lnTo>
                    <a:pt x="2406" y="317"/>
                  </a:lnTo>
                  <a:lnTo>
                    <a:pt x="2349" y="274"/>
                  </a:lnTo>
                  <a:lnTo>
                    <a:pt x="2291" y="245"/>
                  </a:lnTo>
                  <a:lnTo>
                    <a:pt x="2277" y="245"/>
                  </a:lnTo>
                  <a:lnTo>
                    <a:pt x="2320" y="173"/>
                  </a:lnTo>
                  <a:lnTo>
                    <a:pt x="2334" y="101"/>
                  </a:lnTo>
                  <a:lnTo>
                    <a:pt x="2334" y="0"/>
                  </a:lnTo>
                  <a:lnTo>
                    <a:pt x="2162" y="0"/>
                  </a:lnTo>
                  <a:lnTo>
                    <a:pt x="1960" y="58"/>
                  </a:lnTo>
                  <a:lnTo>
                    <a:pt x="1859" y="115"/>
                  </a:lnTo>
                  <a:lnTo>
                    <a:pt x="1744" y="187"/>
                  </a:lnTo>
                  <a:lnTo>
                    <a:pt x="1657" y="259"/>
                  </a:lnTo>
                  <a:lnTo>
                    <a:pt x="1585" y="331"/>
                  </a:lnTo>
                  <a:lnTo>
                    <a:pt x="1571" y="274"/>
                  </a:lnTo>
                  <a:lnTo>
                    <a:pt x="1571" y="216"/>
                  </a:lnTo>
                  <a:lnTo>
                    <a:pt x="1556" y="187"/>
                  </a:lnTo>
                  <a:lnTo>
                    <a:pt x="1556" y="158"/>
                  </a:lnTo>
                  <a:lnTo>
                    <a:pt x="1484" y="202"/>
                  </a:lnTo>
                  <a:lnTo>
                    <a:pt x="1398" y="259"/>
                  </a:lnTo>
                  <a:lnTo>
                    <a:pt x="1297" y="331"/>
                  </a:lnTo>
                  <a:lnTo>
                    <a:pt x="1182" y="418"/>
                  </a:lnTo>
                  <a:lnTo>
                    <a:pt x="1081" y="533"/>
                  </a:lnTo>
                  <a:lnTo>
                    <a:pt x="995" y="648"/>
                  </a:lnTo>
                  <a:lnTo>
                    <a:pt x="908" y="792"/>
                  </a:lnTo>
                  <a:lnTo>
                    <a:pt x="879" y="96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" name="Freeform 6"/>
            <p:cNvSpPr>
              <a:spLocks/>
            </p:cNvSpPr>
            <p:nvPr/>
          </p:nvSpPr>
          <p:spPr bwMode="auto">
            <a:xfrm>
              <a:off x="2330120" y="1511338"/>
              <a:ext cx="4396206" cy="4430696"/>
            </a:xfrm>
            <a:custGeom>
              <a:avLst/>
              <a:gdLst>
                <a:gd name="T0" fmla="*/ 850 w 4971"/>
                <a:gd name="T1" fmla="*/ 706 h 5012"/>
                <a:gd name="T2" fmla="*/ 850 w 4971"/>
                <a:gd name="T3" fmla="*/ 418 h 5012"/>
                <a:gd name="T4" fmla="*/ 677 w 4971"/>
                <a:gd name="T5" fmla="*/ 403 h 5012"/>
                <a:gd name="T6" fmla="*/ 663 w 4971"/>
                <a:gd name="T7" fmla="*/ 1152 h 5012"/>
                <a:gd name="T8" fmla="*/ 504 w 4971"/>
                <a:gd name="T9" fmla="*/ 1455 h 5012"/>
                <a:gd name="T10" fmla="*/ 144 w 4971"/>
                <a:gd name="T11" fmla="*/ 1786 h 5012"/>
                <a:gd name="T12" fmla="*/ 202 w 4971"/>
                <a:gd name="T13" fmla="*/ 2348 h 5012"/>
                <a:gd name="T14" fmla="*/ 0 w 4971"/>
                <a:gd name="T15" fmla="*/ 2765 h 5012"/>
                <a:gd name="T16" fmla="*/ 187 w 4971"/>
                <a:gd name="T17" fmla="*/ 3241 h 5012"/>
                <a:gd name="T18" fmla="*/ 432 w 4971"/>
                <a:gd name="T19" fmla="*/ 3457 h 5012"/>
                <a:gd name="T20" fmla="*/ 259 w 4971"/>
                <a:gd name="T21" fmla="*/ 3774 h 5012"/>
                <a:gd name="T22" fmla="*/ 317 w 4971"/>
                <a:gd name="T23" fmla="*/ 4220 h 5012"/>
                <a:gd name="T24" fmla="*/ 735 w 4971"/>
                <a:gd name="T25" fmla="*/ 4595 h 5012"/>
                <a:gd name="T26" fmla="*/ 1210 w 4971"/>
                <a:gd name="T27" fmla="*/ 4523 h 5012"/>
                <a:gd name="T28" fmla="*/ 1470 w 4971"/>
                <a:gd name="T29" fmla="*/ 4163 h 5012"/>
                <a:gd name="T30" fmla="*/ 1671 w 4971"/>
                <a:gd name="T31" fmla="*/ 4206 h 5012"/>
                <a:gd name="T32" fmla="*/ 1729 w 4971"/>
                <a:gd name="T33" fmla="*/ 4465 h 5012"/>
                <a:gd name="T34" fmla="*/ 2118 w 4971"/>
                <a:gd name="T35" fmla="*/ 4796 h 5012"/>
                <a:gd name="T36" fmla="*/ 2694 w 4971"/>
                <a:gd name="T37" fmla="*/ 4652 h 5012"/>
                <a:gd name="T38" fmla="*/ 2896 w 4971"/>
                <a:gd name="T39" fmla="*/ 4926 h 5012"/>
                <a:gd name="T40" fmla="*/ 3343 w 4971"/>
                <a:gd name="T41" fmla="*/ 4998 h 5012"/>
                <a:gd name="T42" fmla="*/ 3717 w 4971"/>
                <a:gd name="T43" fmla="*/ 4868 h 5012"/>
                <a:gd name="T44" fmla="*/ 4034 w 4971"/>
                <a:gd name="T45" fmla="*/ 4926 h 5012"/>
                <a:gd name="T46" fmla="*/ 4337 w 4971"/>
                <a:gd name="T47" fmla="*/ 4825 h 5012"/>
                <a:gd name="T48" fmla="*/ 4495 w 4971"/>
                <a:gd name="T49" fmla="*/ 4652 h 5012"/>
                <a:gd name="T50" fmla="*/ 4567 w 4971"/>
                <a:gd name="T51" fmla="*/ 4407 h 5012"/>
                <a:gd name="T52" fmla="*/ 4452 w 4971"/>
                <a:gd name="T53" fmla="*/ 4134 h 5012"/>
                <a:gd name="T54" fmla="*/ 4726 w 4971"/>
                <a:gd name="T55" fmla="*/ 4062 h 5012"/>
                <a:gd name="T56" fmla="*/ 4942 w 4971"/>
                <a:gd name="T57" fmla="*/ 3774 h 5012"/>
                <a:gd name="T58" fmla="*/ 4956 w 4971"/>
                <a:gd name="T59" fmla="*/ 3399 h 5012"/>
                <a:gd name="T60" fmla="*/ 4783 w 4971"/>
                <a:gd name="T61" fmla="*/ 3082 h 5012"/>
                <a:gd name="T62" fmla="*/ 4582 w 4971"/>
                <a:gd name="T63" fmla="*/ 2981 h 5012"/>
                <a:gd name="T64" fmla="*/ 4726 w 4971"/>
                <a:gd name="T65" fmla="*/ 2434 h 5012"/>
                <a:gd name="T66" fmla="*/ 4567 w 4971"/>
                <a:gd name="T67" fmla="*/ 2117 h 5012"/>
                <a:gd name="T68" fmla="*/ 4452 w 4971"/>
                <a:gd name="T69" fmla="*/ 2002 h 5012"/>
                <a:gd name="T70" fmla="*/ 4351 w 4971"/>
                <a:gd name="T71" fmla="*/ 1959 h 5012"/>
                <a:gd name="T72" fmla="*/ 4466 w 4971"/>
                <a:gd name="T73" fmla="*/ 1700 h 5012"/>
                <a:gd name="T74" fmla="*/ 4423 w 4971"/>
                <a:gd name="T75" fmla="*/ 1354 h 5012"/>
                <a:gd name="T76" fmla="*/ 4178 w 4971"/>
                <a:gd name="T77" fmla="*/ 1066 h 5012"/>
                <a:gd name="T78" fmla="*/ 3904 w 4971"/>
                <a:gd name="T79" fmla="*/ 950 h 5012"/>
                <a:gd name="T80" fmla="*/ 3660 w 4971"/>
                <a:gd name="T81" fmla="*/ 1008 h 5012"/>
                <a:gd name="T82" fmla="*/ 3501 w 4971"/>
                <a:gd name="T83" fmla="*/ 893 h 5012"/>
                <a:gd name="T84" fmla="*/ 3242 w 4971"/>
                <a:gd name="T85" fmla="*/ 590 h 5012"/>
                <a:gd name="T86" fmla="*/ 2853 w 4971"/>
                <a:gd name="T87" fmla="*/ 504 h 5012"/>
                <a:gd name="T88" fmla="*/ 2565 w 4971"/>
                <a:gd name="T89" fmla="*/ 605 h 5012"/>
                <a:gd name="T90" fmla="*/ 2363 w 4971"/>
                <a:gd name="T91" fmla="*/ 878 h 5012"/>
                <a:gd name="T92" fmla="*/ 2219 w 4971"/>
                <a:gd name="T93" fmla="*/ 821 h 5012"/>
                <a:gd name="T94" fmla="*/ 2320 w 4971"/>
                <a:gd name="T95" fmla="*/ 662 h 5012"/>
                <a:gd name="T96" fmla="*/ 2449 w 4971"/>
                <a:gd name="T97" fmla="*/ 403 h 5012"/>
                <a:gd name="T98" fmla="*/ 2305 w 4971"/>
                <a:gd name="T99" fmla="*/ 259 h 5012"/>
                <a:gd name="T100" fmla="*/ 2334 w 4971"/>
                <a:gd name="T101" fmla="*/ 101 h 5012"/>
                <a:gd name="T102" fmla="*/ 2060 w 4971"/>
                <a:gd name="T103" fmla="*/ 29 h 5012"/>
                <a:gd name="T104" fmla="*/ 1585 w 4971"/>
                <a:gd name="T105" fmla="*/ 346 h 5012"/>
                <a:gd name="T106" fmla="*/ 1542 w 4971"/>
                <a:gd name="T107" fmla="*/ 187 h 5012"/>
                <a:gd name="T108" fmla="*/ 1383 w 4971"/>
                <a:gd name="T109" fmla="*/ 274 h 5012"/>
                <a:gd name="T110" fmla="*/ 1081 w 4971"/>
                <a:gd name="T111" fmla="*/ 533 h 5012"/>
                <a:gd name="T112" fmla="*/ 879 w 4971"/>
                <a:gd name="T113" fmla="*/ 979 h 5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971" h="5012">
                  <a:moveTo>
                    <a:pt x="879" y="979"/>
                  </a:moveTo>
                  <a:lnTo>
                    <a:pt x="850" y="850"/>
                  </a:lnTo>
                  <a:lnTo>
                    <a:pt x="850" y="706"/>
                  </a:lnTo>
                  <a:lnTo>
                    <a:pt x="864" y="576"/>
                  </a:lnTo>
                  <a:lnTo>
                    <a:pt x="908" y="461"/>
                  </a:lnTo>
                  <a:lnTo>
                    <a:pt x="850" y="418"/>
                  </a:lnTo>
                  <a:lnTo>
                    <a:pt x="792" y="389"/>
                  </a:lnTo>
                  <a:lnTo>
                    <a:pt x="735" y="389"/>
                  </a:lnTo>
                  <a:lnTo>
                    <a:pt x="677" y="403"/>
                  </a:lnTo>
                  <a:lnTo>
                    <a:pt x="634" y="576"/>
                  </a:lnTo>
                  <a:lnTo>
                    <a:pt x="634" y="850"/>
                  </a:lnTo>
                  <a:lnTo>
                    <a:pt x="663" y="1152"/>
                  </a:lnTo>
                  <a:lnTo>
                    <a:pt x="764" y="1455"/>
                  </a:lnTo>
                  <a:lnTo>
                    <a:pt x="634" y="1426"/>
                  </a:lnTo>
                  <a:lnTo>
                    <a:pt x="504" y="1455"/>
                  </a:lnTo>
                  <a:lnTo>
                    <a:pt x="360" y="1527"/>
                  </a:lnTo>
                  <a:lnTo>
                    <a:pt x="231" y="1642"/>
                  </a:lnTo>
                  <a:lnTo>
                    <a:pt x="144" y="1786"/>
                  </a:lnTo>
                  <a:lnTo>
                    <a:pt x="86" y="1959"/>
                  </a:lnTo>
                  <a:lnTo>
                    <a:pt x="115" y="2146"/>
                  </a:lnTo>
                  <a:lnTo>
                    <a:pt x="202" y="2348"/>
                  </a:lnTo>
                  <a:lnTo>
                    <a:pt x="86" y="2449"/>
                  </a:lnTo>
                  <a:lnTo>
                    <a:pt x="29" y="2607"/>
                  </a:lnTo>
                  <a:lnTo>
                    <a:pt x="0" y="2765"/>
                  </a:lnTo>
                  <a:lnTo>
                    <a:pt x="14" y="2938"/>
                  </a:lnTo>
                  <a:lnTo>
                    <a:pt x="72" y="3111"/>
                  </a:lnTo>
                  <a:lnTo>
                    <a:pt x="187" y="3241"/>
                  </a:lnTo>
                  <a:lnTo>
                    <a:pt x="317" y="3342"/>
                  </a:lnTo>
                  <a:lnTo>
                    <a:pt x="519" y="3399"/>
                  </a:lnTo>
                  <a:lnTo>
                    <a:pt x="432" y="3457"/>
                  </a:lnTo>
                  <a:lnTo>
                    <a:pt x="360" y="3543"/>
                  </a:lnTo>
                  <a:lnTo>
                    <a:pt x="303" y="3644"/>
                  </a:lnTo>
                  <a:lnTo>
                    <a:pt x="259" y="3774"/>
                  </a:lnTo>
                  <a:lnTo>
                    <a:pt x="245" y="3903"/>
                  </a:lnTo>
                  <a:lnTo>
                    <a:pt x="259" y="4062"/>
                  </a:lnTo>
                  <a:lnTo>
                    <a:pt x="317" y="4220"/>
                  </a:lnTo>
                  <a:lnTo>
                    <a:pt x="432" y="4379"/>
                  </a:lnTo>
                  <a:lnTo>
                    <a:pt x="576" y="4523"/>
                  </a:lnTo>
                  <a:lnTo>
                    <a:pt x="735" y="4595"/>
                  </a:lnTo>
                  <a:lnTo>
                    <a:pt x="908" y="4609"/>
                  </a:lnTo>
                  <a:lnTo>
                    <a:pt x="1066" y="4580"/>
                  </a:lnTo>
                  <a:lnTo>
                    <a:pt x="1210" y="4523"/>
                  </a:lnTo>
                  <a:lnTo>
                    <a:pt x="1340" y="4422"/>
                  </a:lnTo>
                  <a:lnTo>
                    <a:pt x="1426" y="4292"/>
                  </a:lnTo>
                  <a:lnTo>
                    <a:pt x="1470" y="4163"/>
                  </a:lnTo>
                  <a:lnTo>
                    <a:pt x="1527" y="4191"/>
                  </a:lnTo>
                  <a:lnTo>
                    <a:pt x="1599" y="4191"/>
                  </a:lnTo>
                  <a:lnTo>
                    <a:pt x="1671" y="4206"/>
                  </a:lnTo>
                  <a:lnTo>
                    <a:pt x="1700" y="4206"/>
                  </a:lnTo>
                  <a:lnTo>
                    <a:pt x="1686" y="4335"/>
                  </a:lnTo>
                  <a:lnTo>
                    <a:pt x="1729" y="4465"/>
                  </a:lnTo>
                  <a:lnTo>
                    <a:pt x="1830" y="4595"/>
                  </a:lnTo>
                  <a:lnTo>
                    <a:pt x="1959" y="4710"/>
                  </a:lnTo>
                  <a:lnTo>
                    <a:pt x="2118" y="4796"/>
                  </a:lnTo>
                  <a:lnTo>
                    <a:pt x="2305" y="4811"/>
                  </a:lnTo>
                  <a:lnTo>
                    <a:pt x="2492" y="4768"/>
                  </a:lnTo>
                  <a:lnTo>
                    <a:pt x="2694" y="4652"/>
                  </a:lnTo>
                  <a:lnTo>
                    <a:pt x="2723" y="4753"/>
                  </a:lnTo>
                  <a:lnTo>
                    <a:pt x="2795" y="4854"/>
                  </a:lnTo>
                  <a:lnTo>
                    <a:pt x="2896" y="4926"/>
                  </a:lnTo>
                  <a:lnTo>
                    <a:pt x="3040" y="4984"/>
                  </a:lnTo>
                  <a:lnTo>
                    <a:pt x="3184" y="5012"/>
                  </a:lnTo>
                  <a:lnTo>
                    <a:pt x="3343" y="4998"/>
                  </a:lnTo>
                  <a:lnTo>
                    <a:pt x="3501" y="4926"/>
                  </a:lnTo>
                  <a:lnTo>
                    <a:pt x="3660" y="4782"/>
                  </a:lnTo>
                  <a:lnTo>
                    <a:pt x="3717" y="4868"/>
                  </a:lnTo>
                  <a:lnTo>
                    <a:pt x="3818" y="4912"/>
                  </a:lnTo>
                  <a:lnTo>
                    <a:pt x="3919" y="4926"/>
                  </a:lnTo>
                  <a:lnTo>
                    <a:pt x="4034" y="4926"/>
                  </a:lnTo>
                  <a:lnTo>
                    <a:pt x="4149" y="4912"/>
                  </a:lnTo>
                  <a:lnTo>
                    <a:pt x="4250" y="4883"/>
                  </a:lnTo>
                  <a:lnTo>
                    <a:pt x="4337" y="4825"/>
                  </a:lnTo>
                  <a:lnTo>
                    <a:pt x="4409" y="4782"/>
                  </a:lnTo>
                  <a:lnTo>
                    <a:pt x="4452" y="4724"/>
                  </a:lnTo>
                  <a:lnTo>
                    <a:pt x="4495" y="4652"/>
                  </a:lnTo>
                  <a:lnTo>
                    <a:pt x="4524" y="4580"/>
                  </a:lnTo>
                  <a:lnTo>
                    <a:pt x="4553" y="4494"/>
                  </a:lnTo>
                  <a:lnTo>
                    <a:pt x="4567" y="4407"/>
                  </a:lnTo>
                  <a:lnTo>
                    <a:pt x="4553" y="4321"/>
                  </a:lnTo>
                  <a:lnTo>
                    <a:pt x="4510" y="4235"/>
                  </a:lnTo>
                  <a:lnTo>
                    <a:pt x="4452" y="4134"/>
                  </a:lnTo>
                  <a:lnTo>
                    <a:pt x="4538" y="4134"/>
                  </a:lnTo>
                  <a:lnTo>
                    <a:pt x="4639" y="4119"/>
                  </a:lnTo>
                  <a:lnTo>
                    <a:pt x="4726" y="4062"/>
                  </a:lnTo>
                  <a:lnTo>
                    <a:pt x="4827" y="3990"/>
                  </a:lnTo>
                  <a:lnTo>
                    <a:pt x="4899" y="3889"/>
                  </a:lnTo>
                  <a:lnTo>
                    <a:pt x="4942" y="3774"/>
                  </a:lnTo>
                  <a:lnTo>
                    <a:pt x="4971" y="3644"/>
                  </a:lnTo>
                  <a:lnTo>
                    <a:pt x="4971" y="3500"/>
                  </a:lnTo>
                  <a:lnTo>
                    <a:pt x="4956" y="3399"/>
                  </a:lnTo>
                  <a:lnTo>
                    <a:pt x="4927" y="3298"/>
                  </a:lnTo>
                  <a:lnTo>
                    <a:pt x="4899" y="3226"/>
                  </a:lnTo>
                  <a:lnTo>
                    <a:pt x="4783" y="3082"/>
                  </a:lnTo>
                  <a:lnTo>
                    <a:pt x="4726" y="3039"/>
                  </a:lnTo>
                  <a:lnTo>
                    <a:pt x="4654" y="2996"/>
                  </a:lnTo>
                  <a:lnTo>
                    <a:pt x="4582" y="2981"/>
                  </a:lnTo>
                  <a:lnTo>
                    <a:pt x="4682" y="2866"/>
                  </a:lnTo>
                  <a:lnTo>
                    <a:pt x="4740" y="2665"/>
                  </a:lnTo>
                  <a:lnTo>
                    <a:pt x="4726" y="2434"/>
                  </a:lnTo>
                  <a:lnTo>
                    <a:pt x="4668" y="2247"/>
                  </a:lnTo>
                  <a:lnTo>
                    <a:pt x="4625" y="2189"/>
                  </a:lnTo>
                  <a:lnTo>
                    <a:pt x="4567" y="2117"/>
                  </a:lnTo>
                  <a:lnTo>
                    <a:pt x="4524" y="2074"/>
                  </a:lnTo>
                  <a:lnTo>
                    <a:pt x="4495" y="2031"/>
                  </a:lnTo>
                  <a:lnTo>
                    <a:pt x="4452" y="2002"/>
                  </a:lnTo>
                  <a:lnTo>
                    <a:pt x="4423" y="1973"/>
                  </a:lnTo>
                  <a:lnTo>
                    <a:pt x="4394" y="1959"/>
                  </a:lnTo>
                  <a:lnTo>
                    <a:pt x="4351" y="1959"/>
                  </a:lnTo>
                  <a:lnTo>
                    <a:pt x="4409" y="1887"/>
                  </a:lnTo>
                  <a:lnTo>
                    <a:pt x="4438" y="1800"/>
                  </a:lnTo>
                  <a:lnTo>
                    <a:pt x="4466" y="1700"/>
                  </a:lnTo>
                  <a:lnTo>
                    <a:pt x="4466" y="1584"/>
                  </a:lnTo>
                  <a:lnTo>
                    <a:pt x="4452" y="1469"/>
                  </a:lnTo>
                  <a:lnTo>
                    <a:pt x="4423" y="1354"/>
                  </a:lnTo>
                  <a:lnTo>
                    <a:pt x="4365" y="1253"/>
                  </a:lnTo>
                  <a:lnTo>
                    <a:pt x="4279" y="1152"/>
                  </a:lnTo>
                  <a:lnTo>
                    <a:pt x="4178" y="1066"/>
                  </a:lnTo>
                  <a:lnTo>
                    <a:pt x="4092" y="1008"/>
                  </a:lnTo>
                  <a:lnTo>
                    <a:pt x="4005" y="979"/>
                  </a:lnTo>
                  <a:lnTo>
                    <a:pt x="3904" y="950"/>
                  </a:lnTo>
                  <a:lnTo>
                    <a:pt x="3818" y="950"/>
                  </a:lnTo>
                  <a:lnTo>
                    <a:pt x="3732" y="979"/>
                  </a:lnTo>
                  <a:lnTo>
                    <a:pt x="3660" y="1008"/>
                  </a:lnTo>
                  <a:lnTo>
                    <a:pt x="3573" y="1066"/>
                  </a:lnTo>
                  <a:lnTo>
                    <a:pt x="3544" y="979"/>
                  </a:lnTo>
                  <a:lnTo>
                    <a:pt x="3501" y="893"/>
                  </a:lnTo>
                  <a:lnTo>
                    <a:pt x="3386" y="720"/>
                  </a:lnTo>
                  <a:lnTo>
                    <a:pt x="3328" y="648"/>
                  </a:lnTo>
                  <a:lnTo>
                    <a:pt x="3242" y="590"/>
                  </a:lnTo>
                  <a:lnTo>
                    <a:pt x="3155" y="547"/>
                  </a:lnTo>
                  <a:lnTo>
                    <a:pt x="3054" y="504"/>
                  </a:lnTo>
                  <a:lnTo>
                    <a:pt x="2853" y="504"/>
                  </a:lnTo>
                  <a:lnTo>
                    <a:pt x="2752" y="518"/>
                  </a:lnTo>
                  <a:lnTo>
                    <a:pt x="2651" y="547"/>
                  </a:lnTo>
                  <a:lnTo>
                    <a:pt x="2565" y="605"/>
                  </a:lnTo>
                  <a:lnTo>
                    <a:pt x="2492" y="677"/>
                  </a:lnTo>
                  <a:lnTo>
                    <a:pt x="2420" y="763"/>
                  </a:lnTo>
                  <a:lnTo>
                    <a:pt x="2363" y="878"/>
                  </a:lnTo>
                  <a:lnTo>
                    <a:pt x="2320" y="850"/>
                  </a:lnTo>
                  <a:lnTo>
                    <a:pt x="2262" y="835"/>
                  </a:lnTo>
                  <a:lnTo>
                    <a:pt x="2219" y="821"/>
                  </a:lnTo>
                  <a:lnTo>
                    <a:pt x="2204" y="806"/>
                  </a:lnTo>
                  <a:lnTo>
                    <a:pt x="2233" y="778"/>
                  </a:lnTo>
                  <a:lnTo>
                    <a:pt x="2320" y="662"/>
                  </a:lnTo>
                  <a:lnTo>
                    <a:pt x="2392" y="518"/>
                  </a:lnTo>
                  <a:lnTo>
                    <a:pt x="2435" y="461"/>
                  </a:lnTo>
                  <a:lnTo>
                    <a:pt x="2449" y="403"/>
                  </a:lnTo>
                  <a:lnTo>
                    <a:pt x="2464" y="374"/>
                  </a:lnTo>
                  <a:lnTo>
                    <a:pt x="2348" y="288"/>
                  </a:lnTo>
                  <a:lnTo>
                    <a:pt x="2305" y="259"/>
                  </a:lnTo>
                  <a:lnTo>
                    <a:pt x="2276" y="245"/>
                  </a:lnTo>
                  <a:lnTo>
                    <a:pt x="2320" y="173"/>
                  </a:lnTo>
                  <a:lnTo>
                    <a:pt x="2334" y="101"/>
                  </a:lnTo>
                  <a:lnTo>
                    <a:pt x="2334" y="14"/>
                  </a:lnTo>
                  <a:lnTo>
                    <a:pt x="2262" y="0"/>
                  </a:lnTo>
                  <a:lnTo>
                    <a:pt x="2060" y="29"/>
                  </a:lnTo>
                  <a:lnTo>
                    <a:pt x="1859" y="115"/>
                  </a:lnTo>
                  <a:lnTo>
                    <a:pt x="1657" y="259"/>
                  </a:lnTo>
                  <a:lnTo>
                    <a:pt x="1585" y="346"/>
                  </a:lnTo>
                  <a:lnTo>
                    <a:pt x="1570" y="274"/>
                  </a:lnTo>
                  <a:lnTo>
                    <a:pt x="1556" y="216"/>
                  </a:lnTo>
                  <a:lnTo>
                    <a:pt x="1542" y="187"/>
                  </a:lnTo>
                  <a:lnTo>
                    <a:pt x="1542" y="173"/>
                  </a:lnTo>
                  <a:lnTo>
                    <a:pt x="1484" y="216"/>
                  </a:lnTo>
                  <a:lnTo>
                    <a:pt x="1383" y="274"/>
                  </a:lnTo>
                  <a:lnTo>
                    <a:pt x="1297" y="346"/>
                  </a:lnTo>
                  <a:lnTo>
                    <a:pt x="1181" y="432"/>
                  </a:lnTo>
                  <a:lnTo>
                    <a:pt x="1081" y="533"/>
                  </a:lnTo>
                  <a:lnTo>
                    <a:pt x="994" y="662"/>
                  </a:lnTo>
                  <a:lnTo>
                    <a:pt x="922" y="806"/>
                  </a:lnTo>
                  <a:lnTo>
                    <a:pt x="879" y="979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" name="Freeform 7"/>
            <p:cNvSpPr>
              <a:spLocks/>
            </p:cNvSpPr>
            <p:nvPr/>
          </p:nvSpPr>
          <p:spPr bwMode="auto">
            <a:xfrm>
              <a:off x="3030541" y="1816446"/>
              <a:ext cx="318373" cy="1209819"/>
            </a:xfrm>
            <a:custGeom>
              <a:avLst/>
              <a:gdLst>
                <a:gd name="T0" fmla="*/ 29 w 361"/>
                <a:gd name="T1" fmla="*/ 0 h 1368"/>
                <a:gd name="T2" fmla="*/ 58 w 361"/>
                <a:gd name="T3" fmla="*/ 0 h 1368"/>
                <a:gd name="T4" fmla="*/ 87 w 361"/>
                <a:gd name="T5" fmla="*/ 28 h 1368"/>
                <a:gd name="T6" fmla="*/ 130 w 361"/>
                <a:gd name="T7" fmla="*/ 43 h 1368"/>
                <a:gd name="T8" fmla="*/ 116 w 361"/>
                <a:gd name="T9" fmla="*/ 115 h 1368"/>
                <a:gd name="T10" fmla="*/ 101 w 361"/>
                <a:gd name="T11" fmla="*/ 230 h 1368"/>
                <a:gd name="T12" fmla="*/ 101 w 361"/>
                <a:gd name="T13" fmla="*/ 360 h 1368"/>
                <a:gd name="T14" fmla="*/ 116 w 361"/>
                <a:gd name="T15" fmla="*/ 504 h 1368"/>
                <a:gd name="T16" fmla="*/ 130 w 361"/>
                <a:gd name="T17" fmla="*/ 677 h 1368"/>
                <a:gd name="T18" fmla="*/ 188 w 361"/>
                <a:gd name="T19" fmla="*/ 849 h 1368"/>
                <a:gd name="T20" fmla="*/ 260 w 361"/>
                <a:gd name="T21" fmla="*/ 1051 h 1368"/>
                <a:gd name="T22" fmla="*/ 361 w 361"/>
                <a:gd name="T23" fmla="*/ 1238 h 1368"/>
                <a:gd name="T24" fmla="*/ 346 w 361"/>
                <a:gd name="T25" fmla="*/ 1281 h 1368"/>
                <a:gd name="T26" fmla="*/ 317 w 361"/>
                <a:gd name="T27" fmla="*/ 1325 h 1368"/>
                <a:gd name="T28" fmla="*/ 303 w 361"/>
                <a:gd name="T29" fmla="*/ 1354 h 1368"/>
                <a:gd name="T30" fmla="*/ 289 w 361"/>
                <a:gd name="T31" fmla="*/ 1368 h 1368"/>
                <a:gd name="T32" fmla="*/ 231 w 361"/>
                <a:gd name="T33" fmla="*/ 1253 h 1368"/>
                <a:gd name="T34" fmla="*/ 173 w 361"/>
                <a:gd name="T35" fmla="*/ 1123 h 1368"/>
                <a:gd name="T36" fmla="*/ 116 w 361"/>
                <a:gd name="T37" fmla="*/ 979 h 1368"/>
                <a:gd name="T38" fmla="*/ 58 w 361"/>
                <a:gd name="T39" fmla="*/ 821 h 1368"/>
                <a:gd name="T40" fmla="*/ 15 w 361"/>
                <a:gd name="T41" fmla="*/ 648 h 1368"/>
                <a:gd name="T42" fmla="*/ 0 w 361"/>
                <a:gd name="T43" fmla="*/ 446 h 1368"/>
                <a:gd name="T44" fmla="*/ 0 w 361"/>
                <a:gd name="T45" fmla="*/ 230 h 1368"/>
                <a:gd name="T46" fmla="*/ 29 w 361"/>
                <a:gd name="T47" fmla="*/ 0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1" h="1368">
                  <a:moveTo>
                    <a:pt x="29" y="0"/>
                  </a:moveTo>
                  <a:lnTo>
                    <a:pt x="58" y="0"/>
                  </a:lnTo>
                  <a:lnTo>
                    <a:pt x="87" y="28"/>
                  </a:lnTo>
                  <a:lnTo>
                    <a:pt x="130" y="43"/>
                  </a:lnTo>
                  <a:lnTo>
                    <a:pt x="116" y="115"/>
                  </a:lnTo>
                  <a:lnTo>
                    <a:pt x="101" y="230"/>
                  </a:lnTo>
                  <a:lnTo>
                    <a:pt x="101" y="360"/>
                  </a:lnTo>
                  <a:lnTo>
                    <a:pt x="116" y="504"/>
                  </a:lnTo>
                  <a:lnTo>
                    <a:pt x="130" y="677"/>
                  </a:lnTo>
                  <a:lnTo>
                    <a:pt x="188" y="849"/>
                  </a:lnTo>
                  <a:lnTo>
                    <a:pt x="260" y="1051"/>
                  </a:lnTo>
                  <a:lnTo>
                    <a:pt x="361" y="1238"/>
                  </a:lnTo>
                  <a:lnTo>
                    <a:pt x="346" y="1281"/>
                  </a:lnTo>
                  <a:lnTo>
                    <a:pt x="317" y="1325"/>
                  </a:lnTo>
                  <a:lnTo>
                    <a:pt x="303" y="1354"/>
                  </a:lnTo>
                  <a:lnTo>
                    <a:pt x="289" y="1368"/>
                  </a:lnTo>
                  <a:lnTo>
                    <a:pt x="231" y="1253"/>
                  </a:lnTo>
                  <a:lnTo>
                    <a:pt x="173" y="1123"/>
                  </a:lnTo>
                  <a:lnTo>
                    <a:pt x="116" y="979"/>
                  </a:lnTo>
                  <a:lnTo>
                    <a:pt x="58" y="821"/>
                  </a:lnTo>
                  <a:lnTo>
                    <a:pt x="15" y="648"/>
                  </a:lnTo>
                  <a:lnTo>
                    <a:pt x="0" y="446"/>
                  </a:lnTo>
                  <a:lnTo>
                    <a:pt x="0" y="23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3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" name="Freeform 8"/>
            <p:cNvSpPr>
              <a:spLocks/>
            </p:cNvSpPr>
            <p:nvPr/>
          </p:nvSpPr>
          <p:spPr bwMode="auto">
            <a:xfrm>
              <a:off x="3654023" y="1625422"/>
              <a:ext cx="841037" cy="660626"/>
            </a:xfrm>
            <a:custGeom>
              <a:avLst/>
              <a:gdLst>
                <a:gd name="T0" fmla="*/ 750 w 951"/>
                <a:gd name="T1" fmla="*/ 15 h 749"/>
                <a:gd name="T2" fmla="*/ 663 w 951"/>
                <a:gd name="T3" fmla="*/ 0 h 749"/>
                <a:gd name="T4" fmla="*/ 591 w 951"/>
                <a:gd name="T5" fmla="*/ 15 h 749"/>
                <a:gd name="T6" fmla="*/ 505 w 951"/>
                <a:gd name="T7" fmla="*/ 44 h 749"/>
                <a:gd name="T8" fmla="*/ 332 w 951"/>
                <a:gd name="T9" fmla="*/ 217 h 749"/>
                <a:gd name="T10" fmla="*/ 245 w 951"/>
                <a:gd name="T11" fmla="*/ 346 h 749"/>
                <a:gd name="T12" fmla="*/ 130 w 951"/>
                <a:gd name="T13" fmla="*/ 533 h 749"/>
                <a:gd name="T14" fmla="*/ 0 w 951"/>
                <a:gd name="T15" fmla="*/ 749 h 749"/>
                <a:gd name="T16" fmla="*/ 58 w 951"/>
                <a:gd name="T17" fmla="*/ 706 h 749"/>
                <a:gd name="T18" fmla="*/ 130 w 951"/>
                <a:gd name="T19" fmla="*/ 663 h 749"/>
                <a:gd name="T20" fmla="*/ 216 w 951"/>
                <a:gd name="T21" fmla="*/ 620 h 749"/>
                <a:gd name="T22" fmla="*/ 317 w 951"/>
                <a:gd name="T23" fmla="*/ 577 h 749"/>
                <a:gd name="T24" fmla="*/ 418 w 951"/>
                <a:gd name="T25" fmla="*/ 548 h 749"/>
                <a:gd name="T26" fmla="*/ 519 w 951"/>
                <a:gd name="T27" fmla="*/ 533 h 749"/>
                <a:gd name="T28" fmla="*/ 620 w 951"/>
                <a:gd name="T29" fmla="*/ 533 h 749"/>
                <a:gd name="T30" fmla="*/ 706 w 951"/>
                <a:gd name="T31" fmla="*/ 562 h 749"/>
                <a:gd name="T32" fmla="*/ 750 w 951"/>
                <a:gd name="T33" fmla="*/ 519 h 749"/>
                <a:gd name="T34" fmla="*/ 778 w 951"/>
                <a:gd name="T35" fmla="*/ 461 h 749"/>
                <a:gd name="T36" fmla="*/ 822 w 951"/>
                <a:gd name="T37" fmla="*/ 404 h 749"/>
                <a:gd name="T38" fmla="*/ 865 w 951"/>
                <a:gd name="T39" fmla="*/ 332 h 749"/>
                <a:gd name="T40" fmla="*/ 922 w 951"/>
                <a:gd name="T41" fmla="*/ 217 h 749"/>
                <a:gd name="T42" fmla="*/ 937 w 951"/>
                <a:gd name="T43" fmla="*/ 173 h 749"/>
                <a:gd name="T44" fmla="*/ 951 w 951"/>
                <a:gd name="T45" fmla="*/ 145 h 749"/>
                <a:gd name="T46" fmla="*/ 879 w 951"/>
                <a:gd name="T47" fmla="*/ 72 h 749"/>
                <a:gd name="T48" fmla="*/ 822 w 951"/>
                <a:gd name="T49" fmla="*/ 29 h 749"/>
                <a:gd name="T50" fmla="*/ 750 w 951"/>
                <a:gd name="T51" fmla="*/ 15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51" h="749">
                  <a:moveTo>
                    <a:pt x="750" y="15"/>
                  </a:moveTo>
                  <a:lnTo>
                    <a:pt x="663" y="0"/>
                  </a:lnTo>
                  <a:lnTo>
                    <a:pt x="591" y="15"/>
                  </a:lnTo>
                  <a:lnTo>
                    <a:pt x="505" y="44"/>
                  </a:lnTo>
                  <a:lnTo>
                    <a:pt x="332" y="217"/>
                  </a:lnTo>
                  <a:lnTo>
                    <a:pt x="245" y="346"/>
                  </a:lnTo>
                  <a:lnTo>
                    <a:pt x="130" y="533"/>
                  </a:lnTo>
                  <a:lnTo>
                    <a:pt x="0" y="749"/>
                  </a:lnTo>
                  <a:lnTo>
                    <a:pt x="58" y="706"/>
                  </a:lnTo>
                  <a:lnTo>
                    <a:pt x="130" y="663"/>
                  </a:lnTo>
                  <a:lnTo>
                    <a:pt x="216" y="620"/>
                  </a:lnTo>
                  <a:lnTo>
                    <a:pt x="317" y="577"/>
                  </a:lnTo>
                  <a:lnTo>
                    <a:pt x="418" y="548"/>
                  </a:lnTo>
                  <a:lnTo>
                    <a:pt x="519" y="533"/>
                  </a:lnTo>
                  <a:lnTo>
                    <a:pt x="620" y="533"/>
                  </a:lnTo>
                  <a:lnTo>
                    <a:pt x="706" y="562"/>
                  </a:lnTo>
                  <a:lnTo>
                    <a:pt x="750" y="519"/>
                  </a:lnTo>
                  <a:lnTo>
                    <a:pt x="778" y="461"/>
                  </a:lnTo>
                  <a:lnTo>
                    <a:pt x="822" y="404"/>
                  </a:lnTo>
                  <a:lnTo>
                    <a:pt x="865" y="332"/>
                  </a:lnTo>
                  <a:lnTo>
                    <a:pt x="922" y="217"/>
                  </a:lnTo>
                  <a:lnTo>
                    <a:pt x="937" y="173"/>
                  </a:lnTo>
                  <a:lnTo>
                    <a:pt x="951" y="145"/>
                  </a:lnTo>
                  <a:lnTo>
                    <a:pt x="879" y="72"/>
                  </a:lnTo>
                  <a:lnTo>
                    <a:pt x="822" y="29"/>
                  </a:lnTo>
                  <a:lnTo>
                    <a:pt x="750" y="15"/>
                  </a:lnTo>
                  <a:close/>
                </a:path>
              </a:pathLst>
            </a:custGeom>
            <a:solidFill>
              <a:srgbClr val="5D8E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" name="Freeform 9"/>
            <p:cNvSpPr>
              <a:spLocks/>
            </p:cNvSpPr>
            <p:nvPr/>
          </p:nvSpPr>
          <p:spPr bwMode="auto">
            <a:xfrm>
              <a:off x="3261363" y="1498073"/>
              <a:ext cx="1132879" cy="1350435"/>
            </a:xfrm>
            <a:custGeom>
              <a:avLst/>
              <a:gdLst>
                <a:gd name="T0" fmla="*/ 446 w 1282"/>
                <a:gd name="T1" fmla="*/ 893 h 1527"/>
                <a:gd name="T2" fmla="*/ 576 w 1282"/>
                <a:gd name="T3" fmla="*/ 677 h 1527"/>
                <a:gd name="T4" fmla="*/ 691 w 1282"/>
                <a:gd name="T5" fmla="*/ 490 h 1527"/>
                <a:gd name="T6" fmla="*/ 778 w 1282"/>
                <a:gd name="T7" fmla="*/ 361 h 1527"/>
                <a:gd name="T8" fmla="*/ 951 w 1282"/>
                <a:gd name="T9" fmla="*/ 188 h 1527"/>
                <a:gd name="T10" fmla="*/ 1037 w 1282"/>
                <a:gd name="T11" fmla="*/ 159 h 1527"/>
                <a:gd name="T12" fmla="*/ 1109 w 1282"/>
                <a:gd name="T13" fmla="*/ 144 h 1527"/>
                <a:gd name="T14" fmla="*/ 1196 w 1282"/>
                <a:gd name="T15" fmla="*/ 159 h 1527"/>
                <a:gd name="T16" fmla="*/ 1239 w 1282"/>
                <a:gd name="T17" fmla="*/ 116 h 1527"/>
                <a:gd name="T18" fmla="*/ 1268 w 1282"/>
                <a:gd name="T19" fmla="*/ 72 h 1527"/>
                <a:gd name="T20" fmla="*/ 1282 w 1282"/>
                <a:gd name="T21" fmla="*/ 29 h 1527"/>
                <a:gd name="T22" fmla="*/ 1282 w 1282"/>
                <a:gd name="T23" fmla="*/ 0 h 1527"/>
                <a:gd name="T24" fmla="*/ 1196 w 1282"/>
                <a:gd name="T25" fmla="*/ 15 h 1527"/>
                <a:gd name="T26" fmla="*/ 1095 w 1282"/>
                <a:gd name="T27" fmla="*/ 29 h 1527"/>
                <a:gd name="T28" fmla="*/ 1008 w 1282"/>
                <a:gd name="T29" fmla="*/ 58 h 1527"/>
                <a:gd name="T30" fmla="*/ 922 w 1282"/>
                <a:gd name="T31" fmla="*/ 101 h 1527"/>
                <a:gd name="T32" fmla="*/ 835 w 1282"/>
                <a:gd name="T33" fmla="*/ 159 h 1527"/>
                <a:gd name="T34" fmla="*/ 763 w 1282"/>
                <a:gd name="T35" fmla="*/ 216 h 1527"/>
                <a:gd name="T36" fmla="*/ 677 w 1282"/>
                <a:gd name="T37" fmla="*/ 303 h 1527"/>
                <a:gd name="T38" fmla="*/ 590 w 1282"/>
                <a:gd name="T39" fmla="*/ 418 h 1527"/>
                <a:gd name="T40" fmla="*/ 576 w 1282"/>
                <a:gd name="T41" fmla="*/ 346 h 1527"/>
                <a:gd name="T42" fmla="*/ 547 w 1282"/>
                <a:gd name="T43" fmla="*/ 289 h 1527"/>
                <a:gd name="T44" fmla="*/ 533 w 1282"/>
                <a:gd name="T45" fmla="*/ 231 h 1527"/>
                <a:gd name="T46" fmla="*/ 533 w 1282"/>
                <a:gd name="T47" fmla="*/ 216 h 1527"/>
                <a:gd name="T48" fmla="*/ 403 w 1282"/>
                <a:gd name="T49" fmla="*/ 303 h 1527"/>
                <a:gd name="T50" fmla="*/ 273 w 1282"/>
                <a:gd name="T51" fmla="*/ 418 h 1527"/>
                <a:gd name="T52" fmla="*/ 158 w 1282"/>
                <a:gd name="T53" fmla="*/ 548 h 1527"/>
                <a:gd name="T54" fmla="*/ 72 w 1282"/>
                <a:gd name="T55" fmla="*/ 692 h 1527"/>
                <a:gd name="T56" fmla="*/ 14 w 1282"/>
                <a:gd name="T57" fmla="*/ 850 h 1527"/>
                <a:gd name="T58" fmla="*/ 0 w 1282"/>
                <a:gd name="T59" fmla="*/ 1038 h 1527"/>
                <a:gd name="T60" fmla="*/ 43 w 1282"/>
                <a:gd name="T61" fmla="*/ 1268 h 1527"/>
                <a:gd name="T62" fmla="*/ 158 w 1282"/>
                <a:gd name="T63" fmla="*/ 1527 h 1527"/>
                <a:gd name="T64" fmla="*/ 201 w 1282"/>
                <a:gd name="T65" fmla="*/ 1470 h 1527"/>
                <a:gd name="T66" fmla="*/ 201 w 1282"/>
                <a:gd name="T67" fmla="*/ 1383 h 1527"/>
                <a:gd name="T68" fmla="*/ 230 w 1282"/>
                <a:gd name="T69" fmla="*/ 1210 h 1527"/>
                <a:gd name="T70" fmla="*/ 259 w 1282"/>
                <a:gd name="T71" fmla="*/ 1138 h 1527"/>
                <a:gd name="T72" fmla="*/ 302 w 1282"/>
                <a:gd name="T73" fmla="*/ 1066 h 1527"/>
                <a:gd name="T74" fmla="*/ 331 w 1282"/>
                <a:gd name="T75" fmla="*/ 994 h 1527"/>
                <a:gd name="T76" fmla="*/ 389 w 1282"/>
                <a:gd name="T77" fmla="*/ 937 h 1527"/>
                <a:gd name="T78" fmla="*/ 446 w 1282"/>
                <a:gd name="T79" fmla="*/ 893 h 1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2" h="1527">
                  <a:moveTo>
                    <a:pt x="446" y="893"/>
                  </a:moveTo>
                  <a:lnTo>
                    <a:pt x="576" y="677"/>
                  </a:lnTo>
                  <a:lnTo>
                    <a:pt x="691" y="490"/>
                  </a:lnTo>
                  <a:lnTo>
                    <a:pt x="778" y="361"/>
                  </a:lnTo>
                  <a:lnTo>
                    <a:pt x="951" y="188"/>
                  </a:lnTo>
                  <a:lnTo>
                    <a:pt x="1037" y="159"/>
                  </a:lnTo>
                  <a:lnTo>
                    <a:pt x="1109" y="144"/>
                  </a:lnTo>
                  <a:lnTo>
                    <a:pt x="1196" y="159"/>
                  </a:lnTo>
                  <a:lnTo>
                    <a:pt x="1239" y="116"/>
                  </a:lnTo>
                  <a:lnTo>
                    <a:pt x="1268" y="72"/>
                  </a:lnTo>
                  <a:lnTo>
                    <a:pt x="1282" y="29"/>
                  </a:lnTo>
                  <a:lnTo>
                    <a:pt x="1282" y="0"/>
                  </a:lnTo>
                  <a:lnTo>
                    <a:pt x="1196" y="15"/>
                  </a:lnTo>
                  <a:lnTo>
                    <a:pt x="1095" y="29"/>
                  </a:lnTo>
                  <a:lnTo>
                    <a:pt x="1008" y="58"/>
                  </a:lnTo>
                  <a:lnTo>
                    <a:pt x="922" y="101"/>
                  </a:lnTo>
                  <a:lnTo>
                    <a:pt x="835" y="159"/>
                  </a:lnTo>
                  <a:lnTo>
                    <a:pt x="763" y="216"/>
                  </a:lnTo>
                  <a:lnTo>
                    <a:pt x="677" y="303"/>
                  </a:lnTo>
                  <a:lnTo>
                    <a:pt x="590" y="418"/>
                  </a:lnTo>
                  <a:lnTo>
                    <a:pt x="576" y="346"/>
                  </a:lnTo>
                  <a:lnTo>
                    <a:pt x="547" y="289"/>
                  </a:lnTo>
                  <a:lnTo>
                    <a:pt x="533" y="231"/>
                  </a:lnTo>
                  <a:lnTo>
                    <a:pt x="533" y="216"/>
                  </a:lnTo>
                  <a:lnTo>
                    <a:pt x="403" y="303"/>
                  </a:lnTo>
                  <a:lnTo>
                    <a:pt x="273" y="418"/>
                  </a:lnTo>
                  <a:lnTo>
                    <a:pt x="158" y="548"/>
                  </a:lnTo>
                  <a:lnTo>
                    <a:pt x="72" y="692"/>
                  </a:lnTo>
                  <a:lnTo>
                    <a:pt x="14" y="850"/>
                  </a:lnTo>
                  <a:lnTo>
                    <a:pt x="0" y="1038"/>
                  </a:lnTo>
                  <a:lnTo>
                    <a:pt x="43" y="1268"/>
                  </a:lnTo>
                  <a:lnTo>
                    <a:pt x="158" y="1527"/>
                  </a:lnTo>
                  <a:lnTo>
                    <a:pt x="201" y="1470"/>
                  </a:lnTo>
                  <a:lnTo>
                    <a:pt x="201" y="1383"/>
                  </a:lnTo>
                  <a:lnTo>
                    <a:pt x="230" y="1210"/>
                  </a:lnTo>
                  <a:lnTo>
                    <a:pt x="259" y="1138"/>
                  </a:lnTo>
                  <a:lnTo>
                    <a:pt x="302" y="1066"/>
                  </a:lnTo>
                  <a:lnTo>
                    <a:pt x="331" y="994"/>
                  </a:lnTo>
                  <a:lnTo>
                    <a:pt x="389" y="937"/>
                  </a:lnTo>
                  <a:lnTo>
                    <a:pt x="446" y="893"/>
                  </a:lnTo>
                  <a:close/>
                </a:path>
              </a:pathLst>
            </a:custGeom>
            <a:solidFill>
              <a:srgbClr val="03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" name="Freeform 10"/>
            <p:cNvSpPr>
              <a:spLocks/>
            </p:cNvSpPr>
            <p:nvPr/>
          </p:nvSpPr>
          <p:spPr bwMode="auto">
            <a:xfrm>
              <a:off x="3261363" y="4071591"/>
              <a:ext cx="1528192" cy="1541459"/>
            </a:xfrm>
            <a:custGeom>
              <a:avLst/>
              <a:gdLst>
                <a:gd name="T0" fmla="*/ 1729 w 1729"/>
                <a:gd name="T1" fmla="*/ 1512 h 1743"/>
                <a:gd name="T2" fmla="*/ 1700 w 1729"/>
                <a:gd name="T3" fmla="*/ 1570 h 1743"/>
                <a:gd name="T4" fmla="*/ 1657 w 1729"/>
                <a:gd name="T5" fmla="*/ 1628 h 1743"/>
                <a:gd name="T6" fmla="*/ 1585 w 1729"/>
                <a:gd name="T7" fmla="*/ 1671 h 1743"/>
                <a:gd name="T8" fmla="*/ 1513 w 1729"/>
                <a:gd name="T9" fmla="*/ 1700 h 1743"/>
                <a:gd name="T10" fmla="*/ 1426 w 1729"/>
                <a:gd name="T11" fmla="*/ 1729 h 1743"/>
                <a:gd name="T12" fmla="*/ 1325 w 1729"/>
                <a:gd name="T13" fmla="*/ 1743 h 1743"/>
                <a:gd name="T14" fmla="*/ 1224 w 1729"/>
                <a:gd name="T15" fmla="*/ 1729 h 1743"/>
                <a:gd name="T16" fmla="*/ 1051 w 1729"/>
                <a:gd name="T17" fmla="*/ 1642 h 1743"/>
                <a:gd name="T18" fmla="*/ 979 w 1729"/>
                <a:gd name="T19" fmla="*/ 1584 h 1743"/>
                <a:gd name="T20" fmla="*/ 922 w 1729"/>
                <a:gd name="T21" fmla="*/ 1512 h 1743"/>
                <a:gd name="T22" fmla="*/ 864 w 1729"/>
                <a:gd name="T23" fmla="*/ 1412 h 1743"/>
                <a:gd name="T24" fmla="*/ 835 w 1729"/>
                <a:gd name="T25" fmla="*/ 1340 h 1743"/>
                <a:gd name="T26" fmla="*/ 821 w 1729"/>
                <a:gd name="T27" fmla="*/ 1282 h 1743"/>
                <a:gd name="T28" fmla="*/ 821 w 1729"/>
                <a:gd name="T29" fmla="*/ 1196 h 1743"/>
                <a:gd name="T30" fmla="*/ 835 w 1729"/>
                <a:gd name="T31" fmla="*/ 1138 h 1743"/>
                <a:gd name="T32" fmla="*/ 605 w 1729"/>
                <a:gd name="T33" fmla="*/ 1138 h 1743"/>
                <a:gd name="T34" fmla="*/ 490 w 1729"/>
                <a:gd name="T35" fmla="*/ 1109 h 1743"/>
                <a:gd name="T36" fmla="*/ 389 w 1729"/>
                <a:gd name="T37" fmla="*/ 1052 h 1743"/>
                <a:gd name="T38" fmla="*/ 288 w 1729"/>
                <a:gd name="T39" fmla="*/ 965 h 1743"/>
                <a:gd name="T40" fmla="*/ 201 w 1729"/>
                <a:gd name="T41" fmla="*/ 879 h 1743"/>
                <a:gd name="T42" fmla="*/ 129 w 1729"/>
                <a:gd name="T43" fmla="*/ 778 h 1743"/>
                <a:gd name="T44" fmla="*/ 72 w 1729"/>
                <a:gd name="T45" fmla="*/ 648 h 1743"/>
                <a:gd name="T46" fmla="*/ 14 w 1729"/>
                <a:gd name="T47" fmla="*/ 475 h 1743"/>
                <a:gd name="T48" fmla="*/ 0 w 1729"/>
                <a:gd name="T49" fmla="*/ 303 h 1743"/>
                <a:gd name="T50" fmla="*/ 43 w 1729"/>
                <a:gd name="T51" fmla="*/ 144 h 1743"/>
                <a:gd name="T52" fmla="*/ 115 w 1729"/>
                <a:gd name="T53" fmla="*/ 0 h 1743"/>
                <a:gd name="T54" fmla="*/ 101 w 1729"/>
                <a:gd name="T55" fmla="*/ 86 h 1743"/>
                <a:gd name="T56" fmla="*/ 144 w 1729"/>
                <a:gd name="T57" fmla="*/ 231 h 1743"/>
                <a:gd name="T58" fmla="*/ 216 w 1729"/>
                <a:gd name="T59" fmla="*/ 389 h 1743"/>
                <a:gd name="T60" fmla="*/ 331 w 1729"/>
                <a:gd name="T61" fmla="*/ 547 h 1743"/>
                <a:gd name="T62" fmla="*/ 475 w 1729"/>
                <a:gd name="T63" fmla="*/ 677 h 1743"/>
                <a:gd name="T64" fmla="*/ 662 w 1729"/>
                <a:gd name="T65" fmla="*/ 778 h 1743"/>
                <a:gd name="T66" fmla="*/ 879 w 1729"/>
                <a:gd name="T67" fmla="*/ 821 h 1743"/>
                <a:gd name="T68" fmla="*/ 1138 w 1729"/>
                <a:gd name="T69" fmla="*/ 792 h 1743"/>
                <a:gd name="T70" fmla="*/ 1037 w 1729"/>
                <a:gd name="T71" fmla="*/ 879 h 1743"/>
                <a:gd name="T72" fmla="*/ 994 w 1729"/>
                <a:gd name="T73" fmla="*/ 1008 h 1743"/>
                <a:gd name="T74" fmla="*/ 1008 w 1729"/>
                <a:gd name="T75" fmla="*/ 1167 h 1743"/>
                <a:gd name="T76" fmla="*/ 1066 w 1729"/>
                <a:gd name="T77" fmla="*/ 1340 h 1743"/>
                <a:gd name="T78" fmla="*/ 1167 w 1729"/>
                <a:gd name="T79" fmla="*/ 1469 h 1743"/>
                <a:gd name="T80" fmla="*/ 1325 w 1729"/>
                <a:gd name="T81" fmla="*/ 1570 h 1743"/>
                <a:gd name="T82" fmla="*/ 1513 w 1729"/>
                <a:gd name="T83" fmla="*/ 1584 h 1743"/>
                <a:gd name="T84" fmla="*/ 1729 w 1729"/>
                <a:gd name="T85" fmla="*/ 1512 h 1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29" h="1743">
                  <a:moveTo>
                    <a:pt x="1729" y="1512"/>
                  </a:moveTo>
                  <a:lnTo>
                    <a:pt x="1700" y="1570"/>
                  </a:lnTo>
                  <a:lnTo>
                    <a:pt x="1657" y="1628"/>
                  </a:lnTo>
                  <a:lnTo>
                    <a:pt x="1585" y="1671"/>
                  </a:lnTo>
                  <a:lnTo>
                    <a:pt x="1513" y="1700"/>
                  </a:lnTo>
                  <a:lnTo>
                    <a:pt x="1426" y="1729"/>
                  </a:lnTo>
                  <a:lnTo>
                    <a:pt x="1325" y="1743"/>
                  </a:lnTo>
                  <a:lnTo>
                    <a:pt x="1224" y="1729"/>
                  </a:lnTo>
                  <a:lnTo>
                    <a:pt x="1051" y="1642"/>
                  </a:lnTo>
                  <a:lnTo>
                    <a:pt x="979" y="1584"/>
                  </a:lnTo>
                  <a:lnTo>
                    <a:pt x="922" y="1512"/>
                  </a:lnTo>
                  <a:lnTo>
                    <a:pt x="864" y="1412"/>
                  </a:lnTo>
                  <a:lnTo>
                    <a:pt x="835" y="1340"/>
                  </a:lnTo>
                  <a:lnTo>
                    <a:pt x="821" y="1282"/>
                  </a:lnTo>
                  <a:lnTo>
                    <a:pt x="821" y="1196"/>
                  </a:lnTo>
                  <a:lnTo>
                    <a:pt x="835" y="1138"/>
                  </a:lnTo>
                  <a:lnTo>
                    <a:pt x="605" y="1138"/>
                  </a:lnTo>
                  <a:lnTo>
                    <a:pt x="490" y="1109"/>
                  </a:lnTo>
                  <a:lnTo>
                    <a:pt x="389" y="1052"/>
                  </a:lnTo>
                  <a:lnTo>
                    <a:pt x="288" y="965"/>
                  </a:lnTo>
                  <a:lnTo>
                    <a:pt x="201" y="879"/>
                  </a:lnTo>
                  <a:lnTo>
                    <a:pt x="129" y="778"/>
                  </a:lnTo>
                  <a:lnTo>
                    <a:pt x="72" y="648"/>
                  </a:lnTo>
                  <a:lnTo>
                    <a:pt x="14" y="475"/>
                  </a:lnTo>
                  <a:lnTo>
                    <a:pt x="0" y="303"/>
                  </a:lnTo>
                  <a:lnTo>
                    <a:pt x="43" y="144"/>
                  </a:lnTo>
                  <a:lnTo>
                    <a:pt x="115" y="0"/>
                  </a:lnTo>
                  <a:lnTo>
                    <a:pt x="101" y="86"/>
                  </a:lnTo>
                  <a:lnTo>
                    <a:pt x="144" y="231"/>
                  </a:lnTo>
                  <a:lnTo>
                    <a:pt x="216" y="389"/>
                  </a:lnTo>
                  <a:lnTo>
                    <a:pt x="331" y="547"/>
                  </a:lnTo>
                  <a:lnTo>
                    <a:pt x="475" y="677"/>
                  </a:lnTo>
                  <a:lnTo>
                    <a:pt x="662" y="778"/>
                  </a:lnTo>
                  <a:lnTo>
                    <a:pt x="879" y="821"/>
                  </a:lnTo>
                  <a:lnTo>
                    <a:pt x="1138" y="792"/>
                  </a:lnTo>
                  <a:lnTo>
                    <a:pt x="1037" y="879"/>
                  </a:lnTo>
                  <a:lnTo>
                    <a:pt x="994" y="1008"/>
                  </a:lnTo>
                  <a:lnTo>
                    <a:pt x="1008" y="1167"/>
                  </a:lnTo>
                  <a:lnTo>
                    <a:pt x="1066" y="1340"/>
                  </a:lnTo>
                  <a:lnTo>
                    <a:pt x="1167" y="1469"/>
                  </a:lnTo>
                  <a:lnTo>
                    <a:pt x="1325" y="1570"/>
                  </a:lnTo>
                  <a:lnTo>
                    <a:pt x="1513" y="1584"/>
                  </a:lnTo>
                  <a:lnTo>
                    <a:pt x="1729" y="151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" name="Freeform 11"/>
            <p:cNvSpPr>
              <a:spLocks/>
            </p:cNvSpPr>
            <p:nvPr/>
          </p:nvSpPr>
          <p:spPr bwMode="auto">
            <a:xfrm>
              <a:off x="2685637" y="4517314"/>
              <a:ext cx="830425" cy="904712"/>
            </a:xfrm>
            <a:custGeom>
              <a:avLst/>
              <a:gdLst>
                <a:gd name="T0" fmla="*/ 937 w 937"/>
                <a:gd name="T1" fmla="*/ 836 h 1023"/>
                <a:gd name="T2" fmla="*/ 894 w 937"/>
                <a:gd name="T3" fmla="*/ 893 h 1023"/>
                <a:gd name="T4" fmla="*/ 836 w 937"/>
                <a:gd name="T5" fmla="*/ 936 h 1023"/>
                <a:gd name="T6" fmla="*/ 764 w 937"/>
                <a:gd name="T7" fmla="*/ 965 h 1023"/>
                <a:gd name="T8" fmla="*/ 692 w 937"/>
                <a:gd name="T9" fmla="*/ 1008 h 1023"/>
                <a:gd name="T10" fmla="*/ 620 w 937"/>
                <a:gd name="T11" fmla="*/ 1023 h 1023"/>
                <a:gd name="T12" fmla="*/ 533 w 937"/>
                <a:gd name="T13" fmla="*/ 1023 h 1023"/>
                <a:gd name="T14" fmla="*/ 461 w 937"/>
                <a:gd name="T15" fmla="*/ 1008 h 1023"/>
                <a:gd name="T16" fmla="*/ 375 w 937"/>
                <a:gd name="T17" fmla="*/ 965 h 1023"/>
                <a:gd name="T18" fmla="*/ 260 w 937"/>
                <a:gd name="T19" fmla="*/ 893 h 1023"/>
                <a:gd name="T20" fmla="*/ 173 w 937"/>
                <a:gd name="T21" fmla="*/ 792 h 1023"/>
                <a:gd name="T22" fmla="*/ 87 w 937"/>
                <a:gd name="T23" fmla="*/ 677 h 1023"/>
                <a:gd name="T24" fmla="*/ 44 w 937"/>
                <a:gd name="T25" fmla="*/ 562 h 1023"/>
                <a:gd name="T26" fmla="*/ 15 w 937"/>
                <a:gd name="T27" fmla="*/ 447 h 1023"/>
                <a:gd name="T28" fmla="*/ 0 w 937"/>
                <a:gd name="T29" fmla="*/ 346 h 1023"/>
                <a:gd name="T30" fmla="*/ 15 w 937"/>
                <a:gd name="T31" fmla="*/ 245 h 1023"/>
                <a:gd name="T32" fmla="*/ 29 w 937"/>
                <a:gd name="T33" fmla="*/ 173 h 1023"/>
                <a:gd name="T34" fmla="*/ 72 w 937"/>
                <a:gd name="T35" fmla="*/ 130 h 1023"/>
                <a:gd name="T36" fmla="*/ 87 w 937"/>
                <a:gd name="T37" fmla="*/ 87 h 1023"/>
                <a:gd name="T38" fmla="*/ 173 w 937"/>
                <a:gd name="T39" fmla="*/ 0 h 1023"/>
                <a:gd name="T40" fmla="*/ 159 w 937"/>
                <a:gd name="T41" fmla="*/ 115 h 1023"/>
                <a:gd name="T42" fmla="*/ 188 w 937"/>
                <a:gd name="T43" fmla="*/ 259 h 1023"/>
                <a:gd name="T44" fmla="*/ 245 w 937"/>
                <a:gd name="T45" fmla="*/ 432 h 1023"/>
                <a:gd name="T46" fmla="*/ 346 w 937"/>
                <a:gd name="T47" fmla="*/ 591 h 1023"/>
                <a:gd name="T48" fmla="*/ 461 w 937"/>
                <a:gd name="T49" fmla="*/ 735 h 1023"/>
                <a:gd name="T50" fmla="*/ 606 w 937"/>
                <a:gd name="T51" fmla="*/ 836 h 1023"/>
                <a:gd name="T52" fmla="*/ 764 w 937"/>
                <a:gd name="T53" fmla="*/ 879 h 1023"/>
                <a:gd name="T54" fmla="*/ 937 w 937"/>
                <a:gd name="T55" fmla="*/ 836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37" h="1023">
                  <a:moveTo>
                    <a:pt x="937" y="836"/>
                  </a:moveTo>
                  <a:lnTo>
                    <a:pt x="894" y="893"/>
                  </a:lnTo>
                  <a:lnTo>
                    <a:pt x="836" y="936"/>
                  </a:lnTo>
                  <a:lnTo>
                    <a:pt x="764" y="965"/>
                  </a:lnTo>
                  <a:lnTo>
                    <a:pt x="692" y="1008"/>
                  </a:lnTo>
                  <a:lnTo>
                    <a:pt x="620" y="1023"/>
                  </a:lnTo>
                  <a:lnTo>
                    <a:pt x="533" y="1023"/>
                  </a:lnTo>
                  <a:lnTo>
                    <a:pt x="461" y="1008"/>
                  </a:lnTo>
                  <a:lnTo>
                    <a:pt x="375" y="965"/>
                  </a:lnTo>
                  <a:lnTo>
                    <a:pt x="260" y="893"/>
                  </a:lnTo>
                  <a:lnTo>
                    <a:pt x="173" y="792"/>
                  </a:lnTo>
                  <a:lnTo>
                    <a:pt x="87" y="677"/>
                  </a:lnTo>
                  <a:lnTo>
                    <a:pt x="44" y="562"/>
                  </a:lnTo>
                  <a:lnTo>
                    <a:pt x="15" y="447"/>
                  </a:lnTo>
                  <a:lnTo>
                    <a:pt x="0" y="346"/>
                  </a:lnTo>
                  <a:lnTo>
                    <a:pt x="15" y="245"/>
                  </a:lnTo>
                  <a:lnTo>
                    <a:pt x="29" y="173"/>
                  </a:lnTo>
                  <a:lnTo>
                    <a:pt x="72" y="130"/>
                  </a:lnTo>
                  <a:lnTo>
                    <a:pt x="87" y="87"/>
                  </a:lnTo>
                  <a:lnTo>
                    <a:pt x="173" y="0"/>
                  </a:lnTo>
                  <a:lnTo>
                    <a:pt x="159" y="115"/>
                  </a:lnTo>
                  <a:lnTo>
                    <a:pt x="188" y="259"/>
                  </a:lnTo>
                  <a:lnTo>
                    <a:pt x="245" y="432"/>
                  </a:lnTo>
                  <a:lnTo>
                    <a:pt x="346" y="591"/>
                  </a:lnTo>
                  <a:lnTo>
                    <a:pt x="461" y="735"/>
                  </a:lnTo>
                  <a:lnTo>
                    <a:pt x="606" y="836"/>
                  </a:lnTo>
                  <a:lnTo>
                    <a:pt x="764" y="879"/>
                  </a:lnTo>
                  <a:lnTo>
                    <a:pt x="937" y="83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" name="Freeform 12"/>
            <p:cNvSpPr>
              <a:spLocks/>
            </p:cNvSpPr>
            <p:nvPr/>
          </p:nvSpPr>
          <p:spPr bwMode="auto">
            <a:xfrm>
              <a:off x="2484000" y="3318108"/>
              <a:ext cx="777362" cy="1058592"/>
            </a:xfrm>
            <a:custGeom>
              <a:avLst/>
              <a:gdLst>
                <a:gd name="T0" fmla="*/ 879 w 879"/>
                <a:gd name="T1" fmla="*/ 850 h 1196"/>
                <a:gd name="T2" fmla="*/ 850 w 879"/>
                <a:gd name="T3" fmla="*/ 908 h 1196"/>
                <a:gd name="T4" fmla="*/ 807 w 879"/>
                <a:gd name="T5" fmla="*/ 965 h 1196"/>
                <a:gd name="T6" fmla="*/ 792 w 879"/>
                <a:gd name="T7" fmla="*/ 1023 h 1196"/>
                <a:gd name="T8" fmla="*/ 792 w 879"/>
                <a:gd name="T9" fmla="*/ 1081 h 1196"/>
                <a:gd name="T10" fmla="*/ 576 w 879"/>
                <a:gd name="T11" fmla="*/ 1153 h 1196"/>
                <a:gd name="T12" fmla="*/ 490 w 879"/>
                <a:gd name="T13" fmla="*/ 1196 h 1196"/>
                <a:gd name="T14" fmla="*/ 389 w 879"/>
                <a:gd name="T15" fmla="*/ 1167 h 1196"/>
                <a:gd name="T16" fmla="*/ 302 w 879"/>
                <a:gd name="T17" fmla="*/ 1124 h 1196"/>
                <a:gd name="T18" fmla="*/ 216 w 879"/>
                <a:gd name="T19" fmla="*/ 1066 h 1196"/>
                <a:gd name="T20" fmla="*/ 144 w 879"/>
                <a:gd name="T21" fmla="*/ 1008 h 1196"/>
                <a:gd name="T22" fmla="*/ 86 w 879"/>
                <a:gd name="T23" fmla="*/ 936 h 1196"/>
                <a:gd name="T24" fmla="*/ 29 w 879"/>
                <a:gd name="T25" fmla="*/ 850 h 1196"/>
                <a:gd name="T26" fmla="*/ 14 w 879"/>
                <a:gd name="T27" fmla="*/ 778 h 1196"/>
                <a:gd name="T28" fmla="*/ 0 w 879"/>
                <a:gd name="T29" fmla="*/ 692 h 1196"/>
                <a:gd name="T30" fmla="*/ 0 w 879"/>
                <a:gd name="T31" fmla="*/ 605 h 1196"/>
                <a:gd name="T32" fmla="*/ 14 w 879"/>
                <a:gd name="T33" fmla="*/ 519 h 1196"/>
                <a:gd name="T34" fmla="*/ 58 w 879"/>
                <a:gd name="T35" fmla="*/ 404 h 1196"/>
                <a:gd name="T36" fmla="*/ 115 w 879"/>
                <a:gd name="T37" fmla="*/ 303 h 1196"/>
                <a:gd name="T38" fmla="*/ 187 w 879"/>
                <a:gd name="T39" fmla="*/ 202 h 1196"/>
                <a:gd name="T40" fmla="*/ 288 w 879"/>
                <a:gd name="T41" fmla="*/ 115 h 1196"/>
                <a:gd name="T42" fmla="*/ 403 w 879"/>
                <a:gd name="T43" fmla="*/ 43 h 1196"/>
                <a:gd name="T44" fmla="*/ 519 w 879"/>
                <a:gd name="T45" fmla="*/ 0 h 1196"/>
                <a:gd name="T46" fmla="*/ 432 w 879"/>
                <a:gd name="T47" fmla="*/ 101 h 1196"/>
                <a:gd name="T48" fmla="*/ 374 w 879"/>
                <a:gd name="T49" fmla="*/ 216 h 1196"/>
                <a:gd name="T50" fmla="*/ 360 w 879"/>
                <a:gd name="T51" fmla="*/ 346 h 1196"/>
                <a:gd name="T52" fmla="*/ 389 w 879"/>
                <a:gd name="T53" fmla="*/ 490 h 1196"/>
                <a:gd name="T54" fmla="*/ 447 w 879"/>
                <a:gd name="T55" fmla="*/ 620 h 1196"/>
                <a:gd name="T56" fmla="*/ 562 w 879"/>
                <a:gd name="T57" fmla="*/ 720 h 1196"/>
                <a:gd name="T58" fmla="*/ 691 w 879"/>
                <a:gd name="T59" fmla="*/ 807 h 1196"/>
                <a:gd name="T60" fmla="*/ 879 w 879"/>
                <a:gd name="T61" fmla="*/ 850 h 1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79" h="1196">
                  <a:moveTo>
                    <a:pt x="879" y="850"/>
                  </a:moveTo>
                  <a:lnTo>
                    <a:pt x="850" y="908"/>
                  </a:lnTo>
                  <a:lnTo>
                    <a:pt x="807" y="965"/>
                  </a:lnTo>
                  <a:lnTo>
                    <a:pt x="792" y="1023"/>
                  </a:lnTo>
                  <a:lnTo>
                    <a:pt x="792" y="1081"/>
                  </a:lnTo>
                  <a:lnTo>
                    <a:pt x="576" y="1153"/>
                  </a:lnTo>
                  <a:lnTo>
                    <a:pt x="490" y="1196"/>
                  </a:lnTo>
                  <a:lnTo>
                    <a:pt x="389" y="1167"/>
                  </a:lnTo>
                  <a:lnTo>
                    <a:pt x="302" y="1124"/>
                  </a:lnTo>
                  <a:lnTo>
                    <a:pt x="216" y="1066"/>
                  </a:lnTo>
                  <a:lnTo>
                    <a:pt x="144" y="1008"/>
                  </a:lnTo>
                  <a:lnTo>
                    <a:pt x="86" y="936"/>
                  </a:lnTo>
                  <a:lnTo>
                    <a:pt x="29" y="850"/>
                  </a:lnTo>
                  <a:lnTo>
                    <a:pt x="14" y="778"/>
                  </a:lnTo>
                  <a:lnTo>
                    <a:pt x="0" y="692"/>
                  </a:lnTo>
                  <a:lnTo>
                    <a:pt x="0" y="605"/>
                  </a:lnTo>
                  <a:lnTo>
                    <a:pt x="14" y="519"/>
                  </a:lnTo>
                  <a:lnTo>
                    <a:pt x="58" y="404"/>
                  </a:lnTo>
                  <a:lnTo>
                    <a:pt x="115" y="303"/>
                  </a:lnTo>
                  <a:lnTo>
                    <a:pt x="187" y="202"/>
                  </a:lnTo>
                  <a:lnTo>
                    <a:pt x="288" y="115"/>
                  </a:lnTo>
                  <a:lnTo>
                    <a:pt x="403" y="43"/>
                  </a:lnTo>
                  <a:lnTo>
                    <a:pt x="519" y="0"/>
                  </a:lnTo>
                  <a:lnTo>
                    <a:pt x="432" y="101"/>
                  </a:lnTo>
                  <a:lnTo>
                    <a:pt x="374" y="216"/>
                  </a:lnTo>
                  <a:lnTo>
                    <a:pt x="360" y="346"/>
                  </a:lnTo>
                  <a:lnTo>
                    <a:pt x="389" y="490"/>
                  </a:lnTo>
                  <a:lnTo>
                    <a:pt x="447" y="620"/>
                  </a:lnTo>
                  <a:lnTo>
                    <a:pt x="562" y="720"/>
                  </a:lnTo>
                  <a:lnTo>
                    <a:pt x="691" y="807"/>
                  </a:lnTo>
                  <a:lnTo>
                    <a:pt x="879" y="8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" name="Freeform 13"/>
            <p:cNvSpPr>
              <a:spLocks/>
            </p:cNvSpPr>
            <p:nvPr/>
          </p:nvSpPr>
          <p:spPr bwMode="auto">
            <a:xfrm>
              <a:off x="4853230" y="5217735"/>
              <a:ext cx="1514927" cy="559807"/>
            </a:xfrm>
            <a:custGeom>
              <a:avLst/>
              <a:gdLst>
                <a:gd name="T0" fmla="*/ 1714 w 1714"/>
                <a:gd name="T1" fmla="*/ 216 h 634"/>
                <a:gd name="T2" fmla="*/ 1657 w 1714"/>
                <a:gd name="T3" fmla="*/ 303 h 634"/>
                <a:gd name="T4" fmla="*/ 1585 w 1714"/>
                <a:gd name="T5" fmla="*/ 389 h 634"/>
                <a:gd name="T6" fmla="*/ 1484 w 1714"/>
                <a:gd name="T7" fmla="*/ 461 h 634"/>
                <a:gd name="T8" fmla="*/ 1383 w 1714"/>
                <a:gd name="T9" fmla="*/ 519 h 634"/>
                <a:gd name="T10" fmla="*/ 1253 w 1714"/>
                <a:gd name="T11" fmla="*/ 548 h 634"/>
                <a:gd name="T12" fmla="*/ 1138 w 1714"/>
                <a:gd name="T13" fmla="*/ 533 h 634"/>
                <a:gd name="T14" fmla="*/ 1023 w 1714"/>
                <a:gd name="T15" fmla="*/ 490 h 634"/>
                <a:gd name="T16" fmla="*/ 907 w 1714"/>
                <a:gd name="T17" fmla="*/ 375 h 634"/>
                <a:gd name="T18" fmla="*/ 835 w 1714"/>
                <a:gd name="T19" fmla="*/ 433 h 634"/>
                <a:gd name="T20" fmla="*/ 778 w 1714"/>
                <a:gd name="T21" fmla="*/ 490 h 634"/>
                <a:gd name="T22" fmla="*/ 720 w 1714"/>
                <a:gd name="T23" fmla="*/ 533 h 634"/>
                <a:gd name="T24" fmla="*/ 648 w 1714"/>
                <a:gd name="T25" fmla="*/ 577 h 634"/>
                <a:gd name="T26" fmla="*/ 590 w 1714"/>
                <a:gd name="T27" fmla="*/ 605 h 634"/>
                <a:gd name="T28" fmla="*/ 518 w 1714"/>
                <a:gd name="T29" fmla="*/ 620 h 634"/>
                <a:gd name="T30" fmla="*/ 432 w 1714"/>
                <a:gd name="T31" fmla="*/ 634 h 634"/>
                <a:gd name="T32" fmla="*/ 360 w 1714"/>
                <a:gd name="T33" fmla="*/ 620 h 634"/>
                <a:gd name="T34" fmla="*/ 245 w 1714"/>
                <a:gd name="T35" fmla="*/ 591 h 634"/>
                <a:gd name="T36" fmla="*/ 129 w 1714"/>
                <a:gd name="T37" fmla="*/ 533 h 634"/>
                <a:gd name="T38" fmla="*/ 86 w 1714"/>
                <a:gd name="T39" fmla="*/ 490 h 634"/>
                <a:gd name="T40" fmla="*/ 43 w 1714"/>
                <a:gd name="T41" fmla="*/ 433 h 634"/>
                <a:gd name="T42" fmla="*/ 14 w 1714"/>
                <a:gd name="T43" fmla="*/ 375 h 634"/>
                <a:gd name="T44" fmla="*/ 0 w 1714"/>
                <a:gd name="T45" fmla="*/ 288 h 634"/>
                <a:gd name="T46" fmla="*/ 29 w 1714"/>
                <a:gd name="T47" fmla="*/ 245 h 634"/>
                <a:gd name="T48" fmla="*/ 72 w 1714"/>
                <a:gd name="T49" fmla="*/ 173 h 634"/>
                <a:gd name="T50" fmla="*/ 86 w 1714"/>
                <a:gd name="T51" fmla="*/ 101 h 634"/>
                <a:gd name="T52" fmla="*/ 86 w 1714"/>
                <a:gd name="T53" fmla="*/ 0 h 634"/>
                <a:gd name="T54" fmla="*/ 144 w 1714"/>
                <a:gd name="T55" fmla="*/ 72 h 634"/>
                <a:gd name="T56" fmla="*/ 230 w 1714"/>
                <a:gd name="T57" fmla="*/ 159 h 634"/>
                <a:gd name="T58" fmla="*/ 331 w 1714"/>
                <a:gd name="T59" fmla="*/ 231 h 634"/>
                <a:gd name="T60" fmla="*/ 475 w 1714"/>
                <a:gd name="T61" fmla="*/ 288 h 634"/>
                <a:gd name="T62" fmla="*/ 605 w 1714"/>
                <a:gd name="T63" fmla="*/ 317 h 634"/>
                <a:gd name="T64" fmla="*/ 749 w 1714"/>
                <a:gd name="T65" fmla="*/ 288 h 634"/>
                <a:gd name="T66" fmla="*/ 879 w 1714"/>
                <a:gd name="T67" fmla="*/ 216 h 634"/>
                <a:gd name="T68" fmla="*/ 994 w 1714"/>
                <a:gd name="T69" fmla="*/ 58 h 634"/>
                <a:gd name="T70" fmla="*/ 1023 w 1714"/>
                <a:gd name="T71" fmla="*/ 159 h 634"/>
                <a:gd name="T72" fmla="*/ 1080 w 1714"/>
                <a:gd name="T73" fmla="*/ 245 h 634"/>
                <a:gd name="T74" fmla="*/ 1152 w 1714"/>
                <a:gd name="T75" fmla="*/ 332 h 634"/>
                <a:gd name="T76" fmla="*/ 1239 w 1714"/>
                <a:gd name="T77" fmla="*/ 375 h 634"/>
                <a:gd name="T78" fmla="*/ 1340 w 1714"/>
                <a:gd name="T79" fmla="*/ 404 h 634"/>
                <a:gd name="T80" fmla="*/ 1455 w 1714"/>
                <a:gd name="T81" fmla="*/ 389 h 634"/>
                <a:gd name="T82" fmla="*/ 1585 w 1714"/>
                <a:gd name="T83" fmla="*/ 332 h 634"/>
                <a:gd name="T84" fmla="*/ 1714 w 1714"/>
                <a:gd name="T85" fmla="*/ 21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14" h="634">
                  <a:moveTo>
                    <a:pt x="1714" y="216"/>
                  </a:moveTo>
                  <a:lnTo>
                    <a:pt x="1657" y="303"/>
                  </a:lnTo>
                  <a:lnTo>
                    <a:pt x="1585" y="389"/>
                  </a:lnTo>
                  <a:lnTo>
                    <a:pt x="1484" y="461"/>
                  </a:lnTo>
                  <a:lnTo>
                    <a:pt x="1383" y="519"/>
                  </a:lnTo>
                  <a:lnTo>
                    <a:pt x="1253" y="548"/>
                  </a:lnTo>
                  <a:lnTo>
                    <a:pt x="1138" y="533"/>
                  </a:lnTo>
                  <a:lnTo>
                    <a:pt x="1023" y="490"/>
                  </a:lnTo>
                  <a:lnTo>
                    <a:pt x="907" y="375"/>
                  </a:lnTo>
                  <a:lnTo>
                    <a:pt x="835" y="433"/>
                  </a:lnTo>
                  <a:lnTo>
                    <a:pt x="778" y="490"/>
                  </a:lnTo>
                  <a:lnTo>
                    <a:pt x="720" y="533"/>
                  </a:lnTo>
                  <a:lnTo>
                    <a:pt x="648" y="577"/>
                  </a:lnTo>
                  <a:lnTo>
                    <a:pt x="590" y="605"/>
                  </a:lnTo>
                  <a:lnTo>
                    <a:pt x="518" y="620"/>
                  </a:lnTo>
                  <a:lnTo>
                    <a:pt x="432" y="634"/>
                  </a:lnTo>
                  <a:lnTo>
                    <a:pt x="360" y="620"/>
                  </a:lnTo>
                  <a:lnTo>
                    <a:pt x="245" y="591"/>
                  </a:lnTo>
                  <a:lnTo>
                    <a:pt x="129" y="533"/>
                  </a:lnTo>
                  <a:lnTo>
                    <a:pt x="86" y="490"/>
                  </a:lnTo>
                  <a:lnTo>
                    <a:pt x="43" y="433"/>
                  </a:lnTo>
                  <a:lnTo>
                    <a:pt x="14" y="375"/>
                  </a:lnTo>
                  <a:lnTo>
                    <a:pt x="0" y="288"/>
                  </a:lnTo>
                  <a:lnTo>
                    <a:pt x="29" y="245"/>
                  </a:lnTo>
                  <a:lnTo>
                    <a:pt x="72" y="173"/>
                  </a:lnTo>
                  <a:lnTo>
                    <a:pt x="86" y="101"/>
                  </a:lnTo>
                  <a:lnTo>
                    <a:pt x="86" y="0"/>
                  </a:lnTo>
                  <a:lnTo>
                    <a:pt x="144" y="72"/>
                  </a:lnTo>
                  <a:lnTo>
                    <a:pt x="230" y="159"/>
                  </a:lnTo>
                  <a:lnTo>
                    <a:pt x="331" y="231"/>
                  </a:lnTo>
                  <a:lnTo>
                    <a:pt x="475" y="288"/>
                  </a:lnTo>
                  <a:lnTo>
                    <a:pt x="605" y="317"/>
                  </a:lnTo>
                  <a:lnTo>
                    <a:pt x="749" y="288"/>
                  </a:lnTo>
                  <a:lnTo>
                    <a:pt x="879" y="216"/>
                  </a:lnTo>
                  <a:lnTo>
                    <a:pt x="994" y="58"/>
                  </a:lnTo>
                  <a:lnTo>
                    <a:pt x="1023" y="159"/>
                  </a:lnTo>
                  <a:lnTo>
                    <a:pt x="1080" y="245"/>
                  </a:lnTo>
                  <a:lnTo>
                    <a:pt x="1152" y="332"/>
                  </a:lnTo>
                  <a:lnTo>
                    <a:pt x="1239" y="375"/>
                  </a:lnTo>
                  <a:lnTo>
                    <a:pt x="1340" y="404"/>
                  </a:lnTo>
                  <a:lnTo>
                    <a:pt x="1455" y="389"/>
                  </a:lnTo>
                  <a:lnTo>
                    <a:pt x="1585" y="332"/>
                  </a:lnTo>
                  <a:lnTo>
                    <a:pt x="1714" y="21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" name="Freeform 14"/>
            <p:cNvSpPr>
              <a:spLocks/>
            </p:cNvSpPr>
            <p:nvPr/>
          </p:nvSpPr>
          <p:spPr bwMode="auto">
            <a:xfrm>
              <a:off x="4203217" y="3880567"/>
              <a:ext cx="1782891" cy="978999"/>
            </a:xfrm>
            <a:custGeom>
              <a:avLst/>
              <a:gdLst>
                <a:gd name="T0" fmla="*/ 2003 w 2017"/>
                <a:gd name="T1" fmla="*/ 619 h 1109"/>
                <a:gd name="T2" fmla="*/ 1988 w 2017"/>
                <a:gd name="T3" fmla="*/ 691 h 1109"/>
                <a:gd name="T4" fmla="*/ 1931 w 2017"/>
                <a:gd name="T5" fmla="*/ 835 h 1109"/>
                <a:gd name="T6" fmla="*/ 1887 w 2017"/>
                <a:gd name="T7" fmla="*/ 907 h 1109"/>
                <a:gd name="T8" fmla="*/ 1758 w 2017"/>
                <a:gd name="T9" fmla="*/ 1037 h 1109"/>
                <a:gd name="T10" fmla="*/ 1614 w 2017"/>
                <a:gd name="T11" fmla="*/ 1095 h 1109"/>
                <a:gd name="T12" fmla="*/ 1484 w 2017"/>
                <a:gd name="T13" fmla="*/ 1109 h 1109"/>
                <a:gd name="T14" fmla="*/ 1340 w 2017"/>
                <a:gd name="T15" fmla="*/ 1080 h 1109"/>
                <a:gd name="T16" fmla="*/ 1210 w 2017"/>
                <a:gd name="T17" fmla="*/ 1023 h 1109"/>
                <a:gd name="T18" fmla="*/ 1109 w 2017"/>
                <a:gd name="T19" fmla="*/ 951 h 1109"/>
                <a:gd name="T20" fmla="*/ 1023 w 2017"/>
                <a:gd name="T21" fmla="*/ 879 h 1109"/>
                <a:gd name="T22" fmla="*/ 980 w 2017"/>
                <a:gd name="T23" fmla="*/ 821 h 1109"/>
                <a:gd name="T24" fmla="*/ 879 w 2017"/>
                <a:gd name="T25" fmla="*/ 893 h 1109"/>
                <a:gd name="T26" fmla="*/ 792 w 2017"/>
                <a:gd name="T27" fmla="*/ 936 h 1109"/>
                <a:gd name="T28" fmla="*/ 706 w 2017"/>
                <a:gd name="T29" fmla="*/ 951 h 1109"/>
                <a:gd name="T30" fmla="*/ 605 w 2017"/>
                <a:gd name="T31" fmla="*/ 965 h 1109"/>
                <a:gd name="T32" fmla="*/ 432 w 2017"/>
                <a:gd name="T33" fmla="*/ 936 h 1109"/>
                <a:gd name="T34" fmla="*/ 360 w 2017"/>
                <a:gd name="T35" fmla="*/ 922 h 1109"/>
                <a:gd name="T36" fmla="*/ 302 w 2017"/>
                <a:gd name="T37" fmla="*/ 893 h 1109"/>
                <a:gd name="T38" fmla="*/ 173 w 2017"/>
                <a:gd name="T39" fmla="*/ 763 h 1109"/>
                <a:gd name="T40" fmla="*/ 101 w 2017"/>
                <a:gd name="T41" fmla="*/ 677 h 1109"/>
                <a:gd name="T42" fmla="*/ 43 w 2017"/>
                <a:gd name="T43" fmla="*/ 562 h 1109"/>
                <a:gd name="T44" fmla="*/ 0 w 2017"/>
                <a:gd name="T45" fmla="*/ 432 h 1109"/>
                <a:gd name="T46" fmla="*/ 0 w 2017"/>
                <a:gd name="T47" fmla="*/ 302 h 1109"/>
                <a:gd name="T48" fmla="*/ 29 w 2017"/>
                <a:gd name="T49" fmla="*/ 158 h 1109"/>
                <a:gd name="T50" fmla="*/ 130 w 2017"/>
                <a:gd name="T51" fmla="*/ 29 h 1109"/>
                <a:gd name="T52" fmla="*/ 144 w 2017"/>
                <a:gd name="T53" fmla="*/ 14 h 1109"/>
                <a:gd name="T54" fmla="*/ 144 w 2017"/>
                <a:gd name="T55" fmla="*/ 0 h 1109"/>
                <a:gd name="T56" fmla="*/ 158 w 2017"/>
                <a:gd name="T57" fmla="*/ 0 h 1109"/>
                <a:gd name="T58" fmla="*/ 130 w 2017"/>
                <a:gd name="T59" fmla="*/ 86 h 1109"/>
                <a:gd name="T60" fmla="*/ 115 w 2017"/>
                <a:gd name="T61" fmla="*/ 216 h 1109"/>
                <a:gd name="T62" fmla="*/ 144 w 2017"/>
                <a:gd name="T63" fmla="*/ 360 h 1109"/>
                <a:gd name="T64" fmla="*/ 202 w 2017"/>
                <a:gd name="T65" fmla="*/ 475 h 1109"/>
                <a:gd name="T66" fmla="*/ 302 w 2017"/>
                <a:gd name="T67" fmla="*/ 591 h 1109"/>
                <a:gd name="T68" fmla="*/ 432 w 2017"/>
                <a:gd name="T69" fmla="*/ 648 h 1109"/>
                <a:gd name="T70" fmla="*/ 648 w 2017"/>
                <a:gd name="T71" fmla="*/ 634 h 1109"/>
                <a:gd name="T72" fmla="*/ 908 w 2017"/>
                <a:gd name="T73" fmla="*/ 547 h 1109"/>
                <a:gd name="T74" fmla="*/ 936 w 2017"/>
                <a:gd name="T75" fmla="*/ 619 h 1109"/>
                <a:gd name="T76" fmla="*/ 1037 w 2017"/>
                <a:gd name="T77" fmla="*/ 720 h 1109"/>
                <a:gd name="T78" fmla="*/ 1167 w 2017"/>
                <a:gd name="T79" fmla="*/ 807 h 1109"/>
                <a:gd name="T80" fmla="*/ 1325 w 2017"/>
                <a:gd name="T81" fmla="*/ 879 h 1109"/>
                <a:gd name="T82" fmla="*/ 1513 w 2017"/>
                <a:gd name="T83" fmla="*/ 893 h 1109"/>
                <a:gd name="T84" fmla="*/ 1700 w 2017"/>
                <a:gd name="T85" fmla="*/ 879 h 1109"/>
                <a:gd name="T86" fmla="*/ 1873 w 2017"/>
                <a:gd name="T87" fmla="*/ 807 h 1109"/>
                <a:gd name="T88" fmla="*/ 2017 w 2017"/>
                <a:gd name="T89" fmla="*/ 663 h 1109"/>
                <a:gd name="T90" fmla="*/ 2003 w 2017"/>
                <a:gd name="T91" fmla="*/ 619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17" h="1109">
                  <a:moveTo>
                    <a:pt x="2003" y="619"/>
                  </a:moveTo>
                  <a:lnTo>
                    <a:pt x="1988" y="691"/>
                  </a:lnTo>
                  <a:lnTo>
                    <a:pt x="1931" y="835"/>
                  </a:lnTo>
                  <a:lnTo>
                    <a:pt x="1887" y="907"/>
                  </a:lnTo>
                  <a:lnTo>
                    <a:pt x="1758" y="1037"/>
                  </a:lnTo>
                  <a:lnTo>
                    <a:pt x="1614" y="1095"/>
                  </a:lnTo>
                  <a:lnTo>
                    <a:pt x="1484" y="1109"/>
                  </a:lnTo>
                  <a:lnTo>
                    <a:pt x="1340" y="1080"/>
                  </a:lnTo>
                  <a:lnTo>
                    <a:pt x="1210" y="1023"/>
                  </a:lnTo>
                  <a:lnTo>
                    <a:pt x="1109" y="951"/>
                  </a:lnTo>
                  <a:lnTo>
                    <a:pt x="1023" y="879"/>
                  </a:lnTo>
                  <a:lnTo>
                    <a:pt x="980" y="821"/>
                  </a:lnTo>
                  <a:lnTo>
                    <a:pt x="879" y="893"/>
                  </a:lnTo>
                  <a:lnTo>
                    <a:pt x="792" y="936"/>
                  </a:lnTo>
                  <a:lnTo>
                    <a:pt x="706" y="951"/>
                  </a:lnTo>
                  <a:lnTo>
                    <a:pt x="605" y="965"/>
                  </a:lnTo>
                  <a:lnTo>
                    <a:pt x="432" y="936"/>
                  </a:lnTo>
                  <a:lnTo>
                    <a:pt x="360" y="922"/>
                  </a:lnTo>
                  <a:lnTo>
                    <a:pt x="302" y="893"/>
                  </a:lnTo>
                  <a:lnTo>
                    <a:pt x="173" y="763"/>
                  </a:lnTo>
                  <a:lnTo>
                    <a:pt x="101" y="677"/>
                  </a:lnTo>
                  <a:lnTo>
                    <a:pt x="43" y="562"/>
                  </a:lnTo>
                  <a:lnTo>
                    <a:pt x="0" y="432"/>
                  </a:lnTo>
                  <a:lnTo>
                    <a:pt x="0" y="302"/>
                  </a:lnTo>
                  <a:lnTo>
                    <a:pt x="29" y="158"/>
                  </a:lnTo>
                  <a:lnTo>
                    <a:pt x="130" y="29"/>
                  </a:lnTo>
                  <a:lnTo>
                    <a:pt x="144" y="14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30" y="86"/>
                  </a:lnTo>
                  <a:lnTo>
                    <a:pt x="115" y="216"/>
                  </a:lnTo>
                  <a:lnTo>
                    <a:pt x="144" y="360"/>
                  </a:lnTo>
                  <a:lnTo>
                    <a:pt x="202" y="475"/>
                  </a:lnTo>
                  <a:lnTo>
                    <a:pt x="302" y="591"/>
                  </a:lnTo>
                  <a:lnTo>
                    <a:pt x="432" y="648"/>
                  </a:lnTo>
                  <a:lnTo>
                    <a:pt x="648" y="634"/>
                  </a:lnTo>
                  <a:lnTo>
                    <a:pt x="908" y="547"/>
                  </a:lnTo>
                  <a:lnTo>
                    <a:pt x="936" y="619"/>
                  </a:lnTo>
                  <a:lnTo>
                    <a:pt x="1037" y="720"/>
                  </a:lnTo>
                  <a:lnTo>
                    <a:pt x="1167" y="807"/>
                  </a:lnTo>
                  <a:lnTo>
                    <a:pt x="1325" y="879"/>
                  </a:lnTo>
                  <a:lnTo>
                    <a:pt x="1513" y="893"/>
                  </a:lnTo>
                  <a:lnTo>
                    <a:pt x="1700" y="879"/>
                  </a:lnTo>
                  <a:lnTo>
                    <a:pt x="1873" y="807"/>
                  </a:lnTo>
                  <a:lnTo>
                    <a:pt x="2017" y="663"/>
                  </a:lnTo>
                  <a:lnTo>
                    <a:pt x="2003" y="61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" name="Freeform 15"/>
            <p:cNvSpPr>
              <a:spLocks/>
            </p:cNvSpPr>
            <p:nvPr/>
          </p:nvSpPr>
          <p:spPr bwMode="auto">
            <a:xfrm>
              <a:off x="3975049" y="3127084"/>
              <a:ext cx="2546987" cy="994918"/>
            </a:xfrm>
            <a:custGeom>
              <a:avLst/>
              <a:gdLst>
                <a:gd name="T0" fmla="*/ 2795 w 2881"/>
                <a:gd name="T1" fmla="*/ 749 h 1124"/>
                <a:gd name="T2" fmla="*/ 2521 w 2881"/>
                <a:gd name="T3" fmla="*/ 908 h 1124"/>
                <a:gd name="T4" fmla="*/ 2204 w 2881"/>
                <a:gd name="T5" fmla="*/ 720 h 1124"/>
                <a:gd name="T6" fmla="*/ 1959 w 2881"/>
                <a:gd name="T7" fmla="*/ 418 h 1124"/>
                <a:gd name="T8" fmla="*/ 1901 w 2881"/>
                <a:gd name="T9" fmla="*/ 288 h 1124"/>
                <a:gd name="T10" fmla="*/ 1873 w 2881"/>
                <a:gd name="T11" fmla="*/ 432 h 1124"/>
                <a:gd name="T12" fmla="*/ 1628 w 2881"/>
                <a:gd name="T13" fmla="*/ 605 h 1124"/>
                <a:gd name="T14" fmla="*/ 1296 w 2881"/>
                <a:gd name="T15" fmla="*/ 605 h 1124"/>
                <a:gd name="T16" fmla="*/ 1109 w 2881"/>
                <a:gd name="T17" fmla="*/ 432 h 1124"/>
                <a:gd name="T18" fmla="*/ 1008 w 2881"/>
                <a:gd name="T19" fmla="*/ 187 h 1124"/>
                <a:gd name="T20" fmla="*/ 922 w 2881"/>
                <a:gd name="T21" fmla="*/ 130 h 1124"/>
                <a:gd name="T22" fmla="*/ 907 w 2881"/>
                <a:gd name="T23" fmla="*/ 317 h 1124"/>
                <a:gd name="T24" fmla="*/ 533 w 2881"/>
                <a:gd name="T25" fmla="*/ 418 h 1124"/>
                <a:gd name="T26" fmla="*/ 288 w 2881"/>
                <a:gd name="T27" fmla="*/ 331 h 1124"/>
                <a:gd name="T28" fmla="*/ 144 w 2881"/>
                <a:gd name="T29" fmla="*/ 159 h 1124"/>
                <a:gd name="T30" fmla="*/ 129 w 2881"/>
                <a:gd name="T31" fmla="*/ 0 h 1124"/>
                <a:gd name="T32" fmla="*/ 14 w 2881"/>
                <a:gd name="T33" fmla="*/ 303 h 1124"/>
                <a:gd name="T34" fmla="*/ 0 w 2881"/>
                <a:gd name="T35" fmla="*/ 547 h 1124"/>
                <a:gd name="T36" fmla="*/ 86 w 2881"/>
                <a:gd name="T37" fmla="*/ 764 h 1124"/>
                <a:gd name="T38" fmla="*/ 244 w 2881"/>
                <a:gd name="T39" fmla="*/ 908 h 1124"/>
                <a:gd name="T40" fmla="*/ 331 w 2881"/>
                <a:gd name="T41" fmla="*/ 821 h 1124"/>
                <a:gd name="T42" fmla="*/ 461 w 2881"/>
                <a:gd name="T43" fmla="*/ 706 h 1124"/>
                <a:gd name="T44" fmla="*/ 749 w 2881"/>
                <a:gd name="T45" fmla="*/ 605 h 1124"/>
                <a:gd name="T46" fmla="*/ 864 w 2881"/>
                <a:gd name="T47" fmla="*/ 533 h 1124"/>
                <a:gd name="T48" fmla="*/ 922 w 2881"/>
                <a:gd name="T49" fmla="*/ 389 h 1124"/>
                <a:gd name="T50" fmla="*/ 950 w 2881"/>
                <a:gd name="T51" fmla="*/ 461 h 1124"/>
                <a:gd name="T52" fmla="*/ 979 w 2881"/>
                <a:gd name="T53" fmla="*/ 620 h 1124"/>
                <a:gd name="T54" fmla="*/ 1037 w 2881"/>
                <a:gd name="T55" fmla="*/ 663 h 1124"/>
                <a:gd name="T56" fmla="*/ 1138 w 2881"/>
                <a:gd name="T57" fmla="*/ 720 h 1124"/>
                <a:gd name="T58" fmla="*/ 1296 w 2881"/>
                <a:gd name="T59" fmla="*/ 850 h 1124"/>
                <a:gd name="T60" fmla="*/ 1455 w 2881"/>
                <a:gd name="T61" fmla="*/ 764 h 1124"/>
                <a:gd name="T62" fmla="*/ 1757 w 2881"/>
                <a:gd name="T63" fmla="*/ 735 h 1124"/>
                <a:gd name="T64" fmla="*/ 1815 w 2881"/>
                <a:gd name="T65" fmla="*/ 648 h 1124"/>
                <a:gd name="T66" fmla="*/ 1858 w 2881"/>
                <a:gd name="T67" fmla="*/ 591 h 1124"/>
                <a:gd name="T68" fmla="*/ 1930 w 2881"/>
                <a:gd name="T69" fmla="*/ 792 h 1124"/>
                <a:gd name="T70" fmla="*/ 2045 w 2881"/>
                <a:gd name="T71" fmla="*/ 879 h 1124"/>
                <a:gd name="T72" fmla="*/ 2175 w 2881"/>
                <a:gd name="T73" fmla="*/ 980 h 1124"/>
                <a:gd name="T74" fmla="*/ 2262 w 2881"/>
                <a:gd name="T75" fmla="*/ 1080 h 1124"/>
                <a:gd name="T76" fmla="*/ 2420 w 2881"/>
                <a:gd name="T77" fmla="*/ 1066 h 1124"/>
                <a:gd name="T78" fmla="*/ 2636 w 2881"/>
                <a:gd name="T79" fmla="*/ 1037 h 1124"/>
                <a:gd name="T80" fmla="*/ 2694 w 2881"/>
                <a:gd name="T81" fmla="*/ 1052 h 1124"/>
                <a:gd name="T82" fmla="*/ 2852 w 2881"/>
                <a:gd name="T83" fmla="*/ 764 h 1124"/>
                <a:gd name="T84" fmla="*/ 2867 w 2881"/>
                <a:gd name="T85" fmla="*/ 475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81" h="1124">
                  <a:moveTo>
                    <a:pt x="2867" y="475"/>
                  </a:moveTo>
                  <a:lnTo>
                    <a:pt x="2795" y="749"/>
                  </a:lnTo>
                  <a:lnTo>
                    <a:pt x="2665" y="879"/>
                  </a:lnTo>
                  <a:lnTo>
                    <a:pt x="2521" y="908"/>
                  </a:lnTo>
                  <a:lnTo>
                    <a:pt x="2362" y="836"/>
                  </a:lnTo>
                  <a:lnTo>
                    <a:pt x="2204" y="720"/>
                  </a:lnTo>
                  <a:lnTo>
                    <a:pt x="2060" y="576"/>
                  </a:lnTo>
                  <a:lnTo>
                    <a:pt x="1959" y="418"/>
                  </a:lnTo>
                  <a:lnTo>
                    <a:pt x="1916" y="274"/>
                  </a:lnTo>
                  <a:lnTo>
                    <a:pt x="1901" y="288"/>
                  </a:lnTo>
                  <a:lnTo>
                    <a:pt x="1887" y="346"/>
                  </a:lnTo>
                  <a:lnTo>
                    <a:pt x="1873" y="432"/>
                  </a:lnTo>
                  <a:lnTo>
                    <a:pt x="1858" y="533"/>
                  </a:lnTo>
                  <a:lnTo>
                    <a:pt x="1628" y="605"/>
                  </a:lnTo>
                  <a:lnTo>
                    <a:pt x="1440" y="634"/>
                  </a:lnTo>
                  <a:lnTo>
                    <a:pt x="1296" y="605"/>
                  </a:lnTo>
                  <a:lnTo>
                    <a:pt x="1195" y="533"/>
                  </a:lnTo>
                  <a:lnTo>
                    <a:pt x="1109" y="432"/>
                  </a:lnTo>
                  <a:lnTo>
                    <a:pt x="1051" y="317"/>
                  </a:lnTo>
                  <a:lnTo>
                    <a:pt x="1008" y="187"/>
                  </a:lnTo>
                  <a:lnTo>
                    <a:pt x="965" y="43"/>
                  </a:lnTo>
                  <a:lnTo>
                    <a:pt x="922" y="130"/>
                  </a:lnTo>
                  <a:lnTo>
                    <a:pt x="907" y="216"/>
                  </a:lnTo>
                  <a:lnTo>
                    <a:pt x="907" y="317"/>
                  </a:lnTo>
                  <a:lnTo>
                    <a:pt x="706" y="389"/>
                  </a:lnTo>
                  <a:lnTo>
                    <a:pt x="533" y="418"/>
                  </a:lnTo>
                  <a:lnTo>
                    <a:pt x="403" y="389"/>
                  </a:lnTo>
                  <a:lnTo>
                    <a:pt x="288" y="331"/>
                  </a:lnTo>
                  <a:lnTo>
                    <a:pt x="201" y="259"/>
                  </a:lnTo>
                  <a:lnTo>
                    <a:pt x="144" y="159"/>
                  </a:lnTo>
                  <a:lnTo>
                    <a:pt x="115" y="87"/>
                  </a:lnTo>
                  <a:lnTo>
                    <a:pt x="129" y="0"/>
                  </a:lnTo>
                  <a:lnTo>
                    <a:pt x="57" y="159"/>
                  </a:lnTo>
                  <a:lnTo>
                    <a:pt x="14" y="303"/>
                  </a:lnTo>
                  <a:lnTo>
                    <a:pt x="0" y="432"/>
                  </a:lnTo>
                  <a:lnTo>
                    <a:pt x="0" y="547"/>
                  </a:lnTo>
                  <a:lnTo>
                    <a:pt x="28" y="663"/>
                  </a:lnTo>
                  <a:lnTo>
                    <a:pt x="86" y="764"/>
                  </a:lnTo>
                  <a:lnTo>
                    <a:pt x="144" y="850"/>
                  </a:lnTo>
                  <a:lnTo>
                    <a:pt x="244" y="908"/>
                  </a:lnTo>
                  <a:lnTo>
                    <a:pt x="288" y="879"/>
                  </a:lnTo>
                  <a:lnTo>
                    <a:pt x="331" y="821"/>
                  </a:lnTo>
                  <a:lnTo>
                    <a:pt x="389" y="764"/>
                  </a:lnTo>
                  <a:lnTo>
                    <a:pt x="461" y="706"/>
                  </a:lnTo>
                  <a:lnTo>
                    <a:pt x="633" y="620"/>
                  </a:lnTo>
                  <a:lnTo>
                    <a:pt x="749" y="605"/>
                  </a:lnTo>
                  <a:lnTo>
                    <a:pt x="850" y="605"/>
                  </a:lnTo>
                  <a:lnTo>
                    <a:pt x="864" y="533"/>
                  </a:lnTo>
                  <a:lnTo>
                    <a:pt x="893" y="447"/>
                  </a:lnTo>
                  <a:lnTo>
                    <a:pt x="922" y="389"/>
                  </a:lnTo>
                  <a:lnTo>
                    <a:pt x="922" y="360"/>
                  </a:lnTo>
                  <a:lnTo>
                    <a:pt x="950" y="461"/>
                  </a:lnTo>
                  <a:lnTo>
                    <a:pt x="965" y="547"/>
                  </a:lnTo>
                  <a:lnTo>
                    <a:pt x="979" y="620"/>
                  </a:lnTo>
                  <a:lnTo>
                    <a:pt x="994" y="648"/>
                  </a:lnTo>
                  <a:lnTo>
                    <a:pt x="1037" y="663"/>
                  </a:lnTo>
                  <a:lnTo>
                    <a:pt x="1080" y="692"/>
                  </a:lnTo>
                  <a:lnTo>
                    <a:pt x="1138" y="720"/>
                  </a:lnTo>
                  <a:lnTo>
                    <a:pt x="1224" y="778"/>
                  </a:lnTo>
                  <a:lnTo>
                    <a:pt x="1296" y="850"/>
                  </a:lnTo>
                  <a:lnTo>
                    <a:pt x="1412" y="792"/>
                  </a:lnTo>
                  <a:lnTo>
                    <a:pt x="1455" y="764"/>
                  </a:lnTo>
                  <a:lnTo>
                    <a:pt x="1570" y="735"/>
                  </a:lnTo>
                  <a:lnTo>
                    <a:pt x="1757" y="735"/>
                  </a:lnTo>
                  <a:lnTo>
                    <a:pt x="1786" y="706"/>
                  </a:lnTo>
                  <a:lnTo>
                    <a:pt x="1815" y="648"/>
                  </a:lnTo>
                  <a:lnTo>
                    <a:pt x="1858" y="605"/>
                  </a:lnTo>
                  <a:lnTo>
                    <a:pt x="1858" y="591"/>
                  </a:lnTo>
                  <a:lnTo>
                    <a:pt x="1887" y="764"/>
                  </a:lnTo>
                  <a:lnTo>
                    <a:pt x="1930" y="792"/>
                  </a:lnTo>
                  <a:lnTo>
                    <a:pt x="1988" y="821"/>
                  </a:lnTo>
                  <a:lnTo>
                    <a:pt x="2045" y="879"/>
                  </a:lnTo>
                  <a:lnTo>
                    <a:pt x="2117" y="922"/>
                  </a:lnTo>
                  <a:lnTo>
                    <a:pt x="2175" y="980"/>
                  </a:lnTo>
                  <a:lnTo>
                    <a:pt x="2218" y="1037"/>
                  </a:lnTo>
                  <a:lnTo>
                    <a:pt x="2262" y="1080"/>
                  </a:lnTo>
                  <a:lnTo>
                    <a:pt x="2276" y="1124"/>
                  </a:lnTo>
                  <a:lnTo>
                    <a:pt x="2420" y="1066"/>
                  </a:lnTo>
                  <a:lnTo>
                    <a:pt x="2535" y="1037"/>
                  </a:lnTo>
                  <a:lnTo>
                    <a:pt x="2636" y="1037"/>
                  </a:lnTo>
                  <a:lnTo>
                    <a:pt x="2665" y="1052"/>
                  </a:lnTo>
                  <a:lnTo>
                    <a:pt x="2694" y="1052"/>
                  </a:lnTo>
                  <a:lnTo>
                    <a:pt x="2795" y="936"/>
                  </a:lnTo>
                  <a:lnTo>
                    <a:pt x="2852" y="764"/>
                  </a:lnTo>
                  <a:lnTo>
                    <a:pt x="2881" y="605"/>
                  </a:lnTo>
                  <a:lnTo>
                    <a:pt x="2867" y="475"/>
                  </a:lnTo>
                  <a:close/>
                </a:path>
              </a:pathLst>
            </a:custGeom>
            <a:solidFill>
              <a:srgbClr val="AF1E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" name="Freeform 16"/>
            <p:cNvSpPr>
              <a:spLocks/>
            </p:cNvSpPr>
            <p:nvPr/>
          </p:nvSpPr>
          <p:spPr bwMode="auto">
            <a:xfrm>
              <a:off x="5986108" y="4108735"/>
              <a:ext cx="626134" cy="891445"/>
            </a:xfrm>
            <a:custGeom>
              <a:avLst/>
              <a:gdLst>
                <a:gd name="T0" fmla="*/ 706 w 706"/>
                <a:gd name="T1" fmla="*/ 879 h 1009"/>
                <a:gd name="T2" fmla="*/ 663 w 706"/>
                <a:gd name="T3" fmla="*/ 908 h 1009"/>
                <a:gd name="T4" fmla="*/ 619 w 706"/>
                <a:gd name="T5" fmla="*/ 951 h 1009"/>
                <a:gd name="T6" fmla="*/ 562 w 706"/>
                <a:gd name="T7" fmla="*/ 965 h 1009"/>
                <a:gd name="T8" fmla="*/ 533 w 706"/>
                <a:gd name="T9" fmla="*/ 980 h 1009"/>
                <a:gd name="T10" fmla="*/ 490 w 706"/>
                <a:gd name="T11" fmla="*/ 1009 h 1009"/>
                <a:gd name="T12" fmla="*/ 375 w 706"/>
                <a:gd name="T13" fmla="*/ 1009 h 1009"/>
                <a:gd name="T14" fmla="*/ 346 w 706"/>
                <a:gd name="T15" fmla="*/ 965 h 1009"/>
                <a:gd name="T16" fmla="*/ 303 w 706"/>
                <a:gd name="T17" fmla="*/ 908 h 1009"/>
                <a:gd name="T18" fmla="*/ 202 w 706"/>
                <a:gd name="T19" fmla="*/ 807 h 1009"/>
                <a:gd name="T20" fmla="*/ 158 w 706"/>
                <a:gd name="T21" fmla="*/ 749 h 1009"/>
                <a:gd name="T22" fmla="*/ 101 w 706"/>
                <a:gd name="T23" fmla="*/ 692 h 1009"/>
                <a:gd name="T24" fmla="*/ 43 w 706"/>
                <a:gd name="T25" fmla="*/ 648 h 1009"/>
                <a:gd name="T26" fmla="*/ 0 w 706"/>
                <a:gd name="T27" fmla="*/ 620 h 1009"/>
                <a:gd name="T28" fmla="*/ 43 w 706"/>
                <a:gd name="T29" fmla="*/ 519 h 1009"/>
                <a:gd name="T30" fmla="*/ 72 w 706"/>
                <a:gd name="T31" fmla="*/ 360 h 1009"/>
                <a:gd name="T32" fmla="*/ 72 w 706"/>
                <a:gd name="T33" fmla="*/ 202 h 1009"/>
                <a:gd name="T34" fmla="*/ 58 w 706"/>
                <a:gd name="T35" fmla="*/ 101 h 1009"/>
                <a:gd name="T36" fmla="*/ 115 w 706"/>
                <a:gd name="T37" fmla="*/ 58 h 1009"/>
                <a:gd name="T38" fmla="*/ 173 w 706"/>
                <a:gd name="T39" fmla="*/ 43 h 1009"/>
                <a:gd name="T40" fmla="*/ 230 w 706"/>
                <a:gd name="T41" fmla="*/ 15 h 1009"/>
                <a:gd name="T42" fmla="*/ 288 w 706"/>
                <a:gd name="T43" fmla="*/ 0 h 1009"/>
                <a:gd name="T44" fmla="*/ 216 w 706"/>
                <a:gd name="T45" fmla="*/ 87 h 1009"/>
                <a:gd name="T46" fmla="*/ 187 w 706"/>
                <a:gd name="T47" fmla="*/ 216 h 1009"/>
                <a:gd name="T48" fmla="*/ 187 w 706"/>
                <a:gd name="T49" fmla="*/ 360 h 1009"/>
                <a:gd name="T50" fmla="*/ 202 w 706"/>
                <a:gd name="T51" fmla="*/ 533 h 1009"/>
                <a:gd name="T52" fmla="*/ 259 w 706"/>
                <a:gd name="T53" fmla="*/ 677 h 1009"/>
                <a:gd name="T54" fmla="*/ 375 w 706"/>
                <a:gd name="T55" fmla="*/ 807 h 1009"/>
                <a:gd name="T56" fmla="*/ 504 w 706"/>
                <a:gd name="T57" fmla="*/ 879 h 1009"/>
                <a:gd name="T58" fmla="*/ 706 w 706"/>
                <a:gd name="T59" fmla="*/ 879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06" h="1009">
                  <a:moveTo>
                    <a:pt x="706" y="879"/>
                  </a:moveTo>
                  <a:lnTo>
                    <a:pt x="663" y="908"/>
                  </a:lnTo>
                  <a:lnTo>
                    <a:pt x="619" y="951"/>
                  </a:lnTo>
                  <a:lnTo>
                    <a:pt x="562" y="965"/>
                  </a:lnTo>
                  <a:lnTo>
                    <a:pt x="533" y="980"/>
                  </a:lnTo>
                  <a:lnTo>
                    <a:pt x="490" y="1009"/>
                  </a:lnTo>
                  <a:lnTo>
                    <a:pt x="375" y="1009"/>
                  </a:lnTo>
                  <a:lnTo>
                    <a:pt x="346" y="965"/>
                  </a:lnTo>
                  <a:lnTo>
                    <a:pt x="303" y="908"/>
                  </a:lnTo>
                  <a:lnTo>
                    <a:pt x="202" y="807"/>
                  </a:lnTo>
                  <a:lnTo>
                    <a:pt x="158" y="749"/>
                  </a:lnTo>
                  <a:lnTo>
                    <a:pt x="101" y="692"/>
                  </a:lnTo>
                  <a:lnTo>
                    <a:pt x="43" y="648"/>
                  </a:lnTo>
                  <a:lnTo>
                    <a:pt x="0" y="620"/>
                  </a:lnTo>
                  <a:lnTo>
                    <a:pt x="43" y="519"/>
                  </a:lnTo>
                  <a:lnTo>
                    <a:pt x="72" y="360"/>
                  </a:lnTo>
                  <a:lnTo>
                    <a:pt x="72" y="202"/>
                  </a:lnTo>
                  <a:lnTo>
                    <a:pt x="58" y="101"/>
                  </a:lnTo>
                  <a:lnTo>
                    <a:pt x="115" y="58"/>
                  </a:lnTo>
                  <a:lnTo>
                    <a:pt x="173" y="43"/>
                  </a:lnTo>
                  <a:lnTo>
                    <a:pt x="230" y="15"/>
                  </a:lnTo>
                  <a:lnTo>
                    <a:pt x="288" y="0"/>
                  </a:lnTo>
                  <a:lnTo>
                    <a:pt x="216" y="87"/>
                  </a:lnTo>
                  <a:lnTo>
                    <a:pt x="187" y="216"/>
                  </a:lnTo>
                  <a:lnTo>
                    <a:pt x="187" y="360"/>
                  </a:lnTo>
                  <a:lnTo>
                    <a:pt x="202" y="533"/>
                  </a:lnTo>
                  <a:lnTo>
                    <a:pt x="259" y="677"/>
                  </a:lnTo>
                  <a:lnTo>
                    <a:pt x="375" y="807"/>
                  </a:lnTo>
                  <a:lnTo>
                    <a:pt x="504" y="879"/>
                  </a:lnTo>
                  <a:lnTo>
                    <a:pt x="706" y="879"/>
                  </a:lnTo>
                  <a:close/>
                </a:path>
              </a:pathLst>
            </a:custGeom>
            <a:solidFill>
              <a:srgbClr val="AF1E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489531" y="2349721"/>
              <a:ext cx="2791073" cy="817158"/>
            </a:xfrm>
            <a:custGeom>
              <a:avLst/>
              <a:gdLst>
                <a:gd name="T0" fmla="*/ 2320 w 3155"/>
                <a:gd name="T1" fmla="*/ 332 h 922"/>
                <a:gd name="T2" fmla="*/ 2464 w 3155"/>
                <a:gd name="T3" fmla="*/ 533 h 922"/>
                <a:gd name="T4" fmla="*/ 2680 w 3155"/>
                <a:gd name="T5" fmla="*/ 706 h 922"/>
                <a:gd name="T6" fmla="*/ 2968 w 3155"/>
                <a:gd name="T7" fmla="*/ 735 h 922"/>
                <a:gd name="T8" fmla="*/ 3127 w 3155"/>
                <a:gd name="T9" fmla="*/ 764 h 922"/>
                <a:gd name="T10" fmla="*/ 3054 w 3155"/>
                <a:gd name="T11" fmla="*/ 879 h 922"/>
                <a:gd name="T12" fmla="*/ 2939 w 3155"/>
                <a:gd name="T13" fmla="*/ 850 h 922"/>
                <a:gd name="T14" fmla="*/ 2637 w 3155"/>
                <a:gd name="T15" fmla="*/ 865 h 922"/>
                <a:gd name="T16" fmla="*/ 2521 w 3155"/>
                <a:gd name="T17" fmla="*/ 922 h 922"/>
                <a:gd name="T18" fmla="*/ 2464 w 3155"/>
                <a:gd name="T19" fmla="*/ 735 h 922"/>
                <a:gd name="T20" fmla="*/ 2392 w 3155"/>
                <a:gd name="T21" fmla="*/ 620 h 922"/>
                <a:gd name="T22" fmla="*/ 2291 w 3155"/>
                <a:gd name="T23" fmla="*/ 533 h 922"/>
                <a:gd name="T24" fmla="*/ 2248 w 3155"/>
                <a:gd name="T25" fmla="*/ 418 h 922"/>
                <a:gd name="T26" fmla="*/ 2204 w 3155"/>
                <a:gd name="T27" fmla="*/ 346 h 922"/>
                <a:gd name="T28" fmla="*/ 2032 w 3155"/>
                <a:gd name="T29" fmla="*/ 447 h 922"/>
                <a:gd name="T30" fmla="*/ 1873 w 3155"/>
                <a:gd name="T31" fmla="*/ 505 h 922"/>
                <a:gd name="T32" fmla="*/ 1715 w 3155"/>
                <a:gd name="T33" fmla="*/ 519 h 922"/>
                <a:gd name="T34" fmla="*/ 1571 w 3155"/>
                <a:gd name="T35" fmla="*/ 519 h 922"/>
                <a:gd name="T36" fmla="*/ 1470 w 3155"/>
                <a:gd name="T37" fmla="*/ 505 h 922"/>
                <a:gd name="T38" fmla="*/ 1398 w 3155"/>
                <a:gd name="T39" fmla="*/ 447 h 922"/>
                <a:gd name="T40" fmla="*/ 1340 w 3155"/>
                <a:gd name="T41" fmla="*/ 404 h 922"/>
                <a:gd name="T42" fmla="*/ 1124 w 3155"/>
                <a:gd name="T43" fmla="*/ 505 h 922"/>
                <a:gd name="T44" fmla="*/ 1052 w 3155"/>
                <a:gd name="T45" fmla="*/ 519 h 922"/>
                <a:gd name="T46" fmla="*/ 965 w 3155"/>
                <a:gd name="T47" fmla="*/ 533 h 922"/>
                <a:gd name="T48" fmla="*/ 879 w 3155"/>
                <a:gd name="T49" fmla="*/ 505 h 922"/>
                <a:gd name="T50" fmla="*/ 692 w 3155"/>
                <a:gd name="T51" fmla="*/ 404 h 922"/>
                <a:gd name="T52" fmla="*/ 447 w 3155"/>
                <a:gd name="T53" fmla="*/ 346 h 922"/>
                <a:gd name="T54" fmla="*/ 159 w 3155"/>
                <a:gd name="T55" fmla="*/ 389 h 922"/>
                <a:gd name="T56" fmla="*/ 14 w 3155"/>
                <a:gd name="T57" fmla="*/ 361 h 922"/>
                <a:gd name="T58" fmla="*/ 144 w 3155"/>
                <a:gd name="T59" fmla="*/ 116 h 922"/>
                <a:gd name="T60" fmla="*/ 231 w 3155"/>
                <a:gd name="T61" fmla="*/ 101 h 922"/>
                <a:gd name="T62" fmla="*/ 389 w 3155"/>
                <a:gd name="T63" fmla="*/ 245 h 922"/>
                <a:gd name="T64" fmla="*/ 692 w 3155"/>
                <a:gd name="T65" fmla="*/ 332 h 922"/>
                <a:gd name="T66" fmla="*/ 1037 w 3155"/>
                <a:gd name="T67" fmla="*/ 289 h 922"/>
                <a:gd name="T68" fmla="*/ 1225 w 3155"/>
                <a:gd name="T69" fmla="*/ 245 h 922"/>
                <a:gd name="T70" fmla="*/ 1268 w 3155"/>
                <a:gd name="T71" fmla="*/ 303 h 922"/>
                <a:gd name="T72" fmla="*/ 1383 w 3155"/>
                <a:gd name="T73" fmla="*/ 346 h 922"/>
                <a:gd name="T74" fmla="*/ 1614 w 3155"/>
                <a:gd name="T75" fmla="*/ 389 h 922"/>
                <a:gd name="T76" fmla="*/ 2032 w 3155"/>
                <a:gd name="T77" fmla="*/ 346 h 922"/>
                <a:gd name="T78" fmla="*/ 2291 w 3155"/>
                <a:gd name="T79" fmla="*/ 231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55" h="922">
                  <a:moveTo>
                    <a:pt x="2291" y="231"/>
                  </a:moveTo>
                  <a:lnTo>
                    <a:pt x="2320" y="332"/>
                  </a:lnTo>
                  <a:lnTo>
                    <a:pt x="2377" y="433"/>
                  </a:lnTo>
                  <a:lnTo>
                    <a:pt x="2464" y="533"/>
                  </a:lnTo>
                  <a:lnTo>
                    <a:pt x="2565" y="634"/>
                  </a:lnTo>
                  <a:lnTo>
                    <a:pt x="2680" y="706"/>
                  </a:lnTo>
                  <a:lnTo>
                    <a:pt x="2810" y="735"/>
                  </a:lnTo>
                  <a:lnTo>
                    <a:pt x="2968" y="735"/>
                  </a:lnTo>
                  <a:lnTo>
                    <a:pt x="3155" y="649"/>
                  </a:lnTo>
                  <a:lnTo>
                    <a:pt x="3127" y="764"/>
                  </a:lnTo>
                  <a:lnTo>
                    <a:pt x="3098" y="822"/>
                  </a:lnTo>
                  <a:lnTo>
                    <a:pt x="3054" y="879"/>
                  </a:lnTo>
                  <a:lnTo>
                    <a:pt x="3011" y="865"/>
                  </a:lnTo>
                  <a:lnTo>
                    <a:pt x="2939" y="850"/>
                  </a:lnTo>
                  <a:lnTo>
                    <a:pt x="2709" y="850"/>
                  </a:lnTo>
                  <a:lnTo>
                    <a:pt x="2637" y="865"/>
                  </a:lnTo>
                  <a:lnTo>
                    <a:pt x="2579" y="879"/>
                  </a:lnTo>
                  <a:lnTo>
                    <a:pt x="2521" y="922"/>
                  </a:lnTo>
                  <a:lnTo>
                    <a:pt x="2493" y="807"/>
                  </a:lnTo>
                  <a:lnTo>
                    <a:pt x="2464" y="735"/>
                  </a:lnTo>
                  <a:lnTo>
                    <a:pt x="2435" y="677"/>
                  </a:lnTo>
                  <a:lnTo>
                    <a:pt x="2392" y="620"/>
                  </a:lnTo>
                  <a:lnTo>
                    <a:pt x="2349" y="577"/>
                  </a:lnTo>
                  <a:lnTo>
                    <a:pt x="2291" y="533"/>
                  </a:lnTo>
                  <a:lnTo>
                    <a:pt x="2233" y="505"/>
                  </a:lnTo>
                  <a:lnTo>
                    <a:pt x="2248" y="418"/>
                  </a:lnTo>
                  <a:lnTo>
                    <a:pt x="2248" y="303"/>
                  </a:lnTo>
                  <a:lnTo>
                    <a:pt x="2204" y="346"/>
                  </a:lnTo>
                  <a:lnTo>
                    <a:pt x="2147" y="389"/>
                  </a:lnTo>
                  <a:lnTo>
                    <a:pt x="2032" y="447"/>
                  </a:lnTo>
                  <a:lnTo>
                    <a:pt x="1960" y="476"/>
                  </a:lnTo>
                  <a:lnTo>
                    <a:pt x="1873" y="505"/>
                  </a:lnTo>
                  <a:lnTo>
                    <a:pt x="1801" y="519"/>
                  </a:lnTo>
                  <a:lnTo>
                    <a:pt x="1715" y="519"/>
                  </a:lnTo>
                  <a:lnTo>
                    <a:pt x="1643" y="533"/>
                  </a:lnTo>
                  <a:lnTo>
                    <a:pt x="1571" y="519"/>
                  </a:lnTo>
                  <a:lnTo>
                    <a:pt x="1513" y="519"/>
                  </a:lnTo>
                  <a:lnTo>
                    <a:pt x="1470" y="505"/>
                  </a:lnTo>
                  <a:lnTo>
                    <a:pt x="1426" y="476"/>
                  </a:lnTo>
                  <a:lnTo>
                    <a:pt x="1398" y="447"/>
                  </a:lnTo>
                  <a:lnTo>
                    <a:pt x="1354" y="418"/>
                  </a:lnTo>
                  <a:lnTo>
                    <a:pt x="1340" y="404"/>
                  </a:lnTo>
                  <a:lnTo>
                    <a:pt x="1239" y="505"/>
                  </a:lnTo>
                  <a:lnTo>
                    <a:pt x="1124" y="505"/>
                  </a:lnTo>
                  <a:lnTo>
                    <a:pt x="1081" y="519"/>
                  </a:lnTo>
                  <a:lnTo>
                    <a:pt x="1052" y="519"/>
                  </a:lnTo>
                  <a:lnTo>
                    <a:pt x="1009" y="533"/>
                  </a:lnTo>
                  <a:lnTo>
                    <a:pt x="965" y="533"/>
                  </a:lnTo>
                  <a:lnTo>
                    <a:pt x="922" y="562"/>
                  </a:lnTo>
                  <a:lnTo>
                    <a:pt x="879" y="505"/>
                  </a:lnTo>
                  <a:lnTo>
                    <a:pt x="792" y="461"/>
                  </a:lnTo>
                  <a:lnTo>
                    <a:pt x="692" y="404"/>
                  </a:lnTo>
                  <a:lnTo>
                    <a:pt x="576" y="361"/>
                  </a:lnTo>
                  <a:lnTo>
                    <a:pt x="447" y="346"/>
                  </a:lnTo>
                  <a:lnTo>
                    <a:pt x="303" y="361"/>
                  </a:lnTo>
                  <a:lnTo>
                    <a:pt x="159" y="389"/>
                  </a:lnTo>
                  <a:lnTo>
                    <a:pt x="0" y="461"/>
                  </a:lnTo>
                  <a:lnTo>
                    <a:pt x="14" y="361"/>
                  </a:lnTo>
                  <a:lnTo>
                    <a:pt x="72" y="245"/>
                  </a:lnTo>
                  <a:lnTo>
                    <a:pt x="144" y="116"/>
                  </a:lnTo>
                  <a:lnTo>
                    <a:pt x="231" y="0"/>
                  </a:lnTo>
                  <a:lnTo>
                    <a:pt x="231" y="101"/>
                  </a:lnTo>
                  <a:lnTo>
                    <a:pt x="288" y="173"/>
                  </a:lnTo>
                  <a:lnTo>
                    <a:pt x="389" y="245"/>
                  </a:lnTo>
                  <a:lnTo>
                    <a:pt x="533" y="303"/>
                  </a:lnTo>
                  <a:lnTo>
                    <a:pt x="692" y="332"/>
                  </a:lnTo>
                  <a:lnTo>
                    <a:pt x="865" y="332"/>
                  </a:lnTo>
                  <a:lnTo>
                    <a:pt x="1037" y="289"/>
                  </a:lnTo>
                  <a:lnTo>
                    <a:pt x="1196" y="217"/>
                  </a:lnTo>
                  <a:lnTo>
                    <a:pt x="1225" y="245"/>
                  </a:lnTo>
                  <a:lnTo>
                    <a:pt x="1239" y="274"/>
                  </a:lnTo>
                  <a:lnTo>
                    <a:pt x="1268" y="303"/>
                  </a:lnTo>
                  <a:lnTo>
                    <a:pt x="1282" y="303"/>
                  </a:lnTo>
                  <a:lnTo>
                    <a:pt x="1383" y="346"/>
                  </a:lnTo>
                  <a:lnTo>
                    <a:pt x="1498" y="361"/>
                  </a:lnTo>
                  <a:lnTo>
                    <a:pt x="1614" y="389"/>
                  </a:lnTo>
                  <a:lnTo>
                    <a:pt x="1887" y="389"/>
                  </a:lnTo>
                  <a:lnTo>
                    <a:pt x="2032" y="346"/>
                  </a:lnTo>
                  <a:lnTo>
                    <a:pt x="2161" y="303"/>
                  </a:lnTo>
                  <a:lnTo>
                    <a:pt x="2291" y="231"/>
                  </a:lnTo>
                  <a:close/>
                </a:path>
              </a:pathLst>
            </a:cu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" name="Freeform 18"/>
            <p:cNvSpPr>
              <a:spLocks/>
            </p:cNvSpPr>
            <p:nvPr/>
          </p:nvSpPr>
          <p:spPr bwMode="auto">
            <a:xfrm>
              <a:off x="3298507" y="3063409"/>
              <a:ext cx="623482" cy="753484"/>
            </a:xfrm>
            <a:custGeom>
              <a:avLst/>
              <a:gdLst>
                <a:gd name="T0" fmla="*/ 692 w 706"/>
                <a:gd name="T1" fmla="*/ 346 h 850"/>
                <a:gd name="T2" fmla="*/ 677 w 706"/>
                <a:gd name="T3" fmla="*/ 461 h 850"/>
                <a:gd name="T4" fmla="*/ 677 w 706"/>
                <a:gd name="T5" fmla="*/ 706 h 850"/>
                <a:gd name="T6" fmla="*/ 706 w 706"/>
                <a:gd name="T7" fmla="*/ 807 h 850"/>
                <a:gd name="T8" fmla="*/ 648 w 706"/>
                <a:gd name="T9" fmla="*/ 792 h 850"/>
                <a:gd name="T10" fmla="*/ 605 w 706"/>
                <a:gd name="T11" fmla="*/ 778 h 850"/>
                <a:gd name="T12" fmla="*/ 547 w 706"/>
                <a:gd name="T13" fmla="*/ 778 h 850"/>
                <a:gd name="T14" fmla="*/ 490 w 706"/>
                <a:gd name="T15" fmla="*/ 792 h 850"/>
                <a:gd name="T16" fmla="*/ 432 w 706"/>
                <a:gd name="T17" fmla="*/ 792 h 850"/>
                <a:gd name="T18" fmla="*/ 375 w 706"/>
                <a:gd name="T19" fmla="*/ 807 h 850"/>
                <a:gd name="T20" fmla="*/ 331 w 706"/>
                <a:gd name="T21" fmla="*/ 836 h 850"/>
                <a:gd name="T22" fmla="*/ 288 w 706"/>
                <a:gd name="T23" fmla="*/ 850 h 850"/>
                <a:gd name="T24" fmla="*/ 230 w 706"/>
                <a:gd name="T25" fmla="*/ 807 h 850"/>
                <a:gd name="T26" fmla="*/ 173 w 706"/>
                <a:gd name="T27" fmla="*/ 749 h 850"/>
                <a:gd name="T28" fmla="*/ 115 w 706"/>
                <a:gd name="T29" fmla="*/ 677 h 850"/>
                <a:gd name="T30" fmla="*/ 58 w 706"/>
                <a:gd name="T31" fmla="*/ 562 h 850"/>
                <a:gd name="T32" fmla="*/ 29 w 706"/>
                <a:gd name="T33" fmla="*/ 447 h 850"/>
                <a:gd name="T34" fmla="*/ 0 w 706"/>
                <a:gd name="T35" fmla="*/ 317 h 850"/>
                <a:gd name="T36" fmla="*/ 29 w 706"/>
                <a:gd name="T37" fmla="*/ 159 h 850"/>
                <a:gd name="T38" fmla="*/ 86 w 706"/>
                <a:gd name="T39" fmla="*/ 0 h 850"/>
                <a:gd name="T40" fmla="*/ 86 w 706"/>
                <a:gd name="T41" fmla="*/ 72 h 850"/>
                <a:gd name="T42" fmla="*/ 115 w 706"/>
                <a:gd name="T43" fmla="*/ 159 h 850"/>
                <a:gd name="T44" fmla="*/ 158 w 706"/>
                <a:gd name="T45" fmla="*/ 259 h 850"/>
                <a:gd name="T46" fmla="*/ 230 w 706"/>
                <a:gd name="T47" fmla="*/ 331 h 850"/>
                <a:gd name="T48" fmla="*/ 317 w 706"/>
                <a:gd name="T49" fmla="*/ 403 h 850"/>
                <a:gd name="T50" fmla="*/ 432 w 706"/>
                <a:gd name="T51" fmla="*/ 432 h 850"/>
                <a:gd name="T52" fmla="*/ 547 w 706"/>
                <a:gd name="T53" fmla="*/ 418 h 850"/>
                <a:gd name="T54" fmla="*/ 692 w 706"/>
                <a:gd name="T55" fmla="*/ 34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6" h="850">
                  <a:moveTo>
                    <a:pt x="692" y="346"/>
                  </a:moveTo>
                  <a:lnTo>
                    <a:pt x="677" y="461"/>
                  </a:lnTo>
                  <a:lnTo>
                    <a:pt x="677" y="706"/>
                  </a:lnTo>
                  <a:lnTo>
                    <a:pt x="706" y="807"/>
                  </a:lnTo>
                  <a:lnTo>
                    <a:pt x="648" y="792"/>
                  </a:lnTo>
                  <a:lnTo>
                    <a:pt x="605" y="778"/>
                  </a:lnTo>
                  <a:lnTo>
                    <a:pt x="547" y="778"/>
                  </a:lnTo>
                  <a:lnTo>
                    <a:pt x="490" y="792"/>
                  </a:lnTo>
                  <a:lnTo>
                    <a:pt x="432" y="792"/>
                  </a:lnTo>
                  <a:lnTo>
                    <a:pt x="375" y="807"/>
                  </a:lnTo>
                  <a:lnTo>
                    <a:pt x="331" y="836"/>
                  </a:lnTo>
                  <a:lnTo>
                    <a:pt x="288" y="850"/>
                  </a:lnTo>
                  <a:lnTo>
                    <a:pt x="230" y="807"/>
                  </a:lnTo>
                  <a:lnTo>
                    <a:pt x="173" y="749"/>
                  </a:lnTo>
                  <a:lnTo>
                    <a:pt x="115" y="677"/>
                  </a:lnTo>
                  <a:lnTo>
                    <a:pt x="58" y="562"/>
                  </a:lnTo>
                  <a:lnTo>
                    <a:pt x="29" y="447"/>
                  </a:lnTo>
                  <a:lnTo>
                    <a:pt x="0" y="317"/>
                  </a:lnTo>
                  <a:lnTo>
                    <a:pt x="29" y="159"/>
                  </a:lnTo>
                  <a:lnTo>
                    <a:pt x="86" y="0"/>
                  </a:lnTo>
                  <a:lnTo>
                    <a:pt x="86" y="72"/>
                  </a:lnTo>
                  <a:lnTo>
                    <a:pt x="115" y="159"/>
                  </a:lnTo>
                  <a:lnTo>
                    <a:pt x="158" y="259"/>
                  </a:lnTo>
                  <a:lnTo>
                    <a:pt x="230" y="331"/>
                  </a:lnTo>
                  <a:lnTo>
                    <a:pt x="317" y="403"/>
                  </a:lnTo>
                  <a:lnTo>
                    <a:pt x="432" y="432"/>
                  </a:lnTo>
                  <a:lnTo>
                    <a:pt x="547" y="418"/>
                  </a:lnTo>
                  <a:lnTo>
                    <a:pt x="692" y="34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" name="Freeform 19"/>
            <p:cNvSpPr>
              <a:spLocks/>
            </p:cNvSpPr>
            <p:nvPr/>
          </p:nvSpPr>
          <p:spPr bwMode="auto">
            <a:xfrm>
              <a:off x="2558288" y="2821975"/>
              <a:ext cx="421846" cy="599603"/>
            </a:xfrm>
            <a:custGeom>
              <a:avLst/>
              <a:gdLst>
                <a:gd name="T0" fmla="*/ 476 w 476"/>
                <a:gd name="T1" fmla="*/ 361 h 677"/>
                <a:gd name="T2" fmla="*/ 418 w 476"/>
                <a:gd name="T3" fmla="*/ 389 h 677"/>
                <a:gd name="T4" fmla="*/ 361 w 476"/>
                <a:gd name="T5" fmla="*/ 433 h 677"/>
                <a:gd name="T6" fmla="*/ 303 w 476"/>
                <a:gd name="T7" fmla="*/ 461 h 677"/>
                <a:gd name="T8" fmla="*/ 260 w 476"/>
                <a:gd name="T9" fmla="*/ 505 h 677"/>
                <a:gd name="T10" fmla="*/ 202 w 476"/>
                <a:gd name="T11" fmla="*/ 548 h 677"/>
                <a:gd name="T12" fmla="*/ 116 w 476"/>
                <a:gd name="T13" fmla="*/ 634 h 677"/>
                <a:gd name="T14" fmla="*/ 87 w 476"/>
                <a:gd name="T15" fmla="*/ 677 h 677"/>
                <a:gd name="T16" fmla="*/ 44 w 476"/>
                <a:gd name="T17" fmla="*/ 605 h 677"/>
                <a:gd name="T18" fmla="*/ 15 w 476"/>
                <a:gd name="T19" fmla="*/ 519 h 677"/>
                <a:gd name="T20" fmla="*/ 0 w 476"/>
                <a:gd name="T21" fmla="*/ 433 h 677"/>
                <a:gd name="T22" fmla="*/ 15 w 476"/>
                <a:gd name="T23" fmla="*/ 332 h 677"/>
                <a:gd name="T24" fmla="*/ 44 w 476"/>
                <a:gd name="T25" fmla="*/ 231 h 677"/>
                <a:gd name="T26" fmla="*/ 87 w 476"/>
                <a:gd name="T27" fmla="*/ 144 h 677"/>
                <a:gd name="T28" fmla="*/ 144 w 476"/>
                <a:gd name="T29" fmla="*/ 58 h 677"/>
                <a:gd name="T30" fmla="*/ 231 w 476"/>
                <a:gd name="T31" fmla="*/ 0 h 677"/>
                <a:gd name="T32" fmla="*/ 188 w 476"/>
                <a:gd name="T33" fmla="*/ 58 h 677"/>
                <a:gd name="T34" fmla="*/ 173 w 476"/>
                <a:gd name="T35" fmla="*/ 116 h 677"/>
                <a:gd name="T36" fmla="*/ 173 w 476"/>
                <a:gd name="T37" fmla="*/ 173 h 677"/>
                <a:gd name="T38" fmla="*/ 260 w 476"/>
                <a:gd name="T39" fmla="*/ 289 h 677"/>
                <a:gd name="T40" fmla="*/ 317 w 476"/>
                <a:gd name="T41" fmla="*/ 332 h 677"/>
                <a:gd name="T42" fmla="*/ 389 w 476"/>
                <a:gd name="T43" fmla="*/ 361 h 677"/>
                <a:gd name="T44" fmla="*/ 476 w 476"/>
                <a:gd name="T45" fmla="*/ 361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6" h="677">
                  <a:moveTo>
                    <a:pt x="476" y="361"/>
                  </a:moveTo>
                  <a:lnTo>
                    <a:pt x="418" y="389"/>
                  </a:lnTo>
                  <a:lnTo>
                    <a:pt x="361" y="433"/>
                  </a:lnTo>
                  <a:lnTo>
                    <a:pt x="303" y="461"/>
                  </a:lnTo>
                  <a:lnTo>
                    <a:pt x="260" y="505"/>
                  </a:lnTo>
                  <a:lnTo>
                    <a:pt x="202" y="548"/>
                  </a:lnTo>
                  <a:lnTo>
                    <a:pt x="116" y="634"/>
                  </a:lnTo>
                  <a:lnTo>
                    <a:pt x="87" y="677"/>
                  </a:lnTo>
                  <a:lnTo>
                    <a:pt x="44" y="605"/>
                  </a:lnTo>
                  <a:lnTo>
                    <a:pt x="15" y="519"/>
                  </a:lnTo>
                  <a:lnTo>
                    <a:pt x="0" y="433"/>
                  </a:lnTo>
                  <a:lnTo>
                    <a:pt x="15" y="332"/>
                  </a:lnTo>
                  <a:lnTo>
                    <a:pt x="44" y="231"/>
                  </a:lnTo>
                  <a:lnTo>
                    <a:pt x="87" y="144"/>
                  </a:lnTo>
                  <a:lnTo>
                    <a:pt x="144" y="58"/>
                  </a:lnTo>
                  <a:lnTo>
                    <a:pt x="231" y="0"/>
                  </a:lnTo>
                  <a:lnTo>
                    <a:pt x="188" y="58"/>
                  </a:lnTo>
                  <a:lnTo>
                    <a:pt x="173" y="116"/>
                  </a:lnTo>
                  <a:lnTo>
                    <a:pt x="173" y="173"/>
                  </a:lnTo>
                  <a:lnTo>
                    <a:pt x="260" y="289"/>
                  </a:lnTo>
                  <a:lnTo>
                    <a:pt x="317" y="332"/>
                  </a:lnTo>
                  <a:lnTo>
                    <a:pt x="389" y="361"/>
                  </a:lnTo>
                  <a:lnTo>
                    <a:pt x="476" y="36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" name="Freeform 20"/>
            <p:cNvSpPr>
              <a:spLocks/>
            </p:cNvSpPr>
            <p:nvPr/>
          </p:nvSpPr>
          <p:spPr bwMode="auto">
            <a:xfrm>
              <a:off x="3348915" y="3840770"/>
              <a:ext cx="1491049" cy="1631664"/>
            </a:xfrm>
            <a:custGeom>
              <a:avLst/>
              <a:gdLst>
                <a:gd name="T0" fmla="*/ 1195 w 1685"/>
                <a:gd name="T1" fmla="*/ 1022 h 1843"/>
                <a:gd name="T2" fmla="*/ 1339 w 1685"/>
                <a:gd name="T3" fmla="*/ 1051 h 1843"/>
                <a:gd name="T4" fmla="*/ 1397 w 1685"/>
                <a:gd name="T5" fmla="*/ 1080 h 1843"/>
                <a:gd name="T6" fmla="*/ 1469 w 1685"/>
                <a:gd name="T7" fmla="*/ 1109 h 1843"/>
                <a:gd name="T8" fmla="*/ 1527 w 1685"/>
                <a:gd name="T9" fmla="*/ 1152 h 1843"/>
                <a:gd name="T10" fmla="*/ 1613 w 1685"/>
                <a:gd name="T11" fmla="*/ 1267 h 1843"/>
                <a:gd name="T12" fmla="*/ 1656 w 1685"/>
                <a:gd name="T13" fmla="*/ 1339 h 1843"/>
                <a:gd name="T14" fmla="*/ 1685 w 1685"/>
                <a:gd name="T15" fmla="*/ 1455 h 1843"/>
                <a:gd name="T16" fmla="*/ 1685 w 1685"/>
                <a:gd name="T17" fmla="*/ 1555 h 1843"/>
                <a:gd name="T18" fmla="*/ 1671 w 1685"/>
                <a:gd name="T19" fmla="*/ 1671 h 1843"/>
                <a:gd name="T20" fmla="*/ 1628 w 1685"/>
                <a:gd name="T21" fmla="*/ 1771 h 1843"/>
                <a:gd name="T22" fmla="*/ 1412 w 1685"/>
                <a:gd name="T23" fmla="*/ 1843 h 1843"/>
                <a:gd name="T24" fmla="*/ 1224 w 1685"/>
                <a:gd name="T25" fmla="*/ 1829 h 1843"/>
                <a:gd name="T26" fmla="*/ 1066 w 1685"/>
                <a:gd name="T27" fmla="*/ 1728 h 1843"/>
                <a:gd name="T28" fmla="*/ 965 w 1685"/>
                <a:gd name="T29" fmla="*/ 1599 h 1843"/>
                <a:gd name="T30" fmla="*/ 907 w 1685"/>
                <a:gd name="T31" fmla="*/ 1426 h 1843"/>
                <a:gd name="T32" fmla="*/ 893 w 1685"/>
                <a:gd name="T33" fmla="*/ 1267 h 1843"/>
                <a:gd name="T34" fmla="*/ 936 w 1685"/>
                <a:gd name="T35" fmla="*/ 1138 h 1843"/>
                <a:gd name="T36" fmla="*/ 1037 w 1685"/>
                <a:gd name="T37" fmla="*/ 1051 h 1843"/>
                <a:gd name="T38" fmla="*/ 778 w 1685"/>
                <a:gd name="T39" fmla="*/ 1080 h 1843"/>
                <a:gd name="T40" fmla="*/ 561 w 1685"/>
                <a:gd name="T41" fmla="*/ 1037 h 1843"/>
                <a:gd name="T42" fmla="*/ 374 w 1685"/>
                <a:gd name="T43" fmla="*/ 936 h 1843"/>
                <a:gd name="T44" fmla="*/ 230 w 1685"/>
                <a:gd name="T45" fmla="*/ 806 h 1843"/>
                <a:gd name="T46" fmla="*/ 115 w 1685"/>
                <a:gd name="T47" fmla="*/ 648 h 1843"/>
                <a:gd name="T48" fmla="*/ 43 w 1685"/>
                <a:gd name="T49" fmla="*/ 490 h 1843"/>
                <a:gd name="T50" fmla="*/ 0 w 1685"/>
                <a:gd name="T51" fmla="*/ 345 h 1843"/>
                <a:gd name="T52" fmla="*/ 14 w 1685"/>
                <a:gd name="T53" fmla="*/ 259 h 1843"/>
                <a:gd name="T54" fmla="*/ 43 w 1685"/>
                <a:gd name="T55" fmla="*/ 230 h 1843"/>
                <a:gd name="T56" fmla="*/ 57 w 1685"/>
                <a:gd name="T57" fmla="*/ 187 h 1843"/>
                <a:gd name="T58" fmla="*/ 100 w 1685"/>
                <a:gd name="T59" fmla="*/ 158 h 1843"/>
                <a:gd name="T60" fmla="*/ 158 w 1685"/>
                <a:gd name="T61" fmla="*/ 101 h 1843"/>
                <a:gd name="T62" fmla="*/ 201 w 1685"/>
                <a:gd name="T63" fmla="*/ 72 h 1843"/>
                <a:gd name="T64" fmla="*/ 230 w 1685"/>
                <a:gd name="T65" fmla="*/ 57 h 1843"/>
                <a:gd name="T66" fmla="*/ 360 w 1685"/>
                <a:gd name="T67" fmla="*/ 14 h 1843"/>
                <a:gd name="T68" fmla="*/ 446 w 1685"/>
                <a:gd name="T69" fmla="*/ 0 h 1843"/>
                <a:gd name="T70" fmla="*/ 533 w 1685"/>
                <a:gd name="T71" fmla="*/ 0 h 1843"/>
                <a:gd name="T72" fmla="*/ 706 w 1685"/>
                <a:gd name="T73" fmla="*/ 29 h 1843"/>
                <a:gd name="T74" fmla="*/ 792 w 1685"/>
                <a:gd name="T75" fmla="*/ 72 h 1843"/>
                <a:gd name="T76" fmla="*/ 864 w 1685"/>
                <a:gd name="T77" fmla="*/ 101 h 1843"/>
                <a:gd name="T78" fmla="*/ 936 w 1685"/>
                <a:gd name="T79" fmla="*/ 158 h 1843"/>
                <a:gd name="T80" fmla="*/ 907 w 1685"/>
                <a:gd name="T81" fmla="*/ 259 h 1843"/>
                <a:gd name="T82" fmla="*/ 893 w 1685"/>
                <a:gd name="T83" fmla="*/ 360 h 1843"/>
                <a:gd name="T84" fmla="*/ 893 w 1685"/>
                <a:gd name="T85" fmla="*/ 475 h 1843"/>
                <a:gd name="T86" fmla="*/ 907 w 1685"/>
                <a:gd name="T87" fmla="*/ 576 h 1843"/>
                <a:gd name="T88" fmla="*/ 950 w 1685"/>
                <a:gd name="T89" fmla="*/ 691 h 1843"/>
                <a:gd name="T90" fmla="*/ 1008 w 1685"/>
                <a:gd name="T91" fmla="*/ 792 h 1843"/>
                <a:gd name="T92" fmla="*/ 1095 w 1685"/>
                <a:gd name="T93" fmla="*/ 893 h 1843"/>
                <a:gd name="T94" fmla="*/ 1210 w 1685"/>
                <a:gd name="T95" fmla="*/ 979 h 1843"/>
                <a:gd name="T96" fmla="*/ 1210 w 1685"/>
                <a:gd name="T97" fmla="*/ 1008 h 1843"/>
                <a:gd name="T98" fmla="*/ 1195 w 1685"/>
                <a:gd name="T99" fmla="*/ 1022 h 1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85" h="1843">
                  <a:moveTo>
                    <a:pt x="1195" y="1022"/>
                  </a:moveTo>
                  <a:lnTo>
                    <a:pt x="1339" y="1051"/>
                  </a:lnTo>
                  <a:lnTo>
                    <a:pt x="1397" y="1080"/>
                  </a:lnTo>
                  <a:lnTo>
                    <a:pt x="1469" y="1109"/>
                  </a:lnTo>
                  <a:lnTo>
                    <a:pt x="1527" y="1152"/>
                  </a:lnTo>
                  <a:lnTo>
                    <a:pt x="1613" y="1267"/>
                  </a:lnTo>
                  <a:lnTo>
                    <a:pt x="1656" y="1339"/>
                  </a:lnTo>
                  <a:lnTo>
                    <a:pt x="1685" y="1455"/>
                  </a:lnTo>
                  <a:lnTo>
                    <a:pt x="1685" y="1555"/>
                  </a:lnTo>
                  <a:lnTo>
                    <a:pt x="1671" y="1671"/>
                  </a:lnTo>
                  <a:lnTo>
                    <a:pt x="1628" y="1771"/>
                  </a:lnTo>
                  <a:lnTo>
                    <a:pt x="1412" y="1843"/>
                  </a:lnTo>
                  <a:lnTo>
                    <a:pt x="1224" y="1829"/>
                  </a:lnTo>
                  <a:lnTo>
                    <a:pt x="1066" y="1728"/>
                  </a:lnTo>
                  <a:lnTo>
                    <a:pt x="965" y="1599"/>
                  </a:lnTo>
                  <a:lnTo>
                    <a:pt x="907" y="1426"/>
                  </a:lnTo>
                  <a:lnTo>
                    <a:pt x="893" y="1267"/>
                  </a:lnTo>
                  <a:lnTo>
                    <a:pt x="936" y="1138"/>
                  </a:lnTo>
                  <a:lnTo>
                    <a:pt x="1037" y="1051"/>
                  </a:lnTo>
                  <a:lnTo>
                    <a:pt x="778" y="1080"/>
                  </a:lnTo>
                  <a:lnTo>
                    <a:pt x="561" y="1037"/>
                  </a:lnTo>
                  <a:lnTo>
                    <a:pt x="374" y="936"/>
                  </a:lnTo>
                  <a:lnTo>
                    <a:pt x="230" y="806"/>
                  </a:lnTo>
                  <a:lnTo>
                    <a:pt x="115" y="648"/>
                  </a:lnTo>
                  <a:lnTo>
                    <a:pt x="43" y="490"/>
                  </a:lnTo>
                  <a:lnTo>
                    <a:pt x="0" y="345"/>
                  </a:lnTo>
                  <a:lnTo>
                    <a:pt x="14" y="259"/>
                  </a:lnTo>
                  <a:lnTo>
                    <a:pt x="43" y="230"/>
                  </a:lnTo>
                  <a:lnTo>
                    <a:pt x="57" y="187"/>
                  </a:lnTo>
                  <a:lnTo>
                    <a:pt x="100" y="158"/>
                  </a:lnTo>
                  <a:lnTo>
                    <a:pt x="158" y="101"/>
                  </a:lnTo>
                  <a:lnTo>
                    <a:pt x="201" y="72"/>
                  </a:lnTo>
                  <a:lnTo>
                    <a:pt x="230" y="57"/>
                  </a:lnTo>
                  <a:lnTo>
                    <a:pt x="360" y="14"/>
                  </a:lnTo>
                  <a:lnTo>
                    <a:pt x="446" y="0"/>
                  </a:lnTo>
                  <a:lnTo>
                    <a:pt x="533" y="0"/>
                  </a:lnTo>
                  <a:lnTo>
                    <a:pt x="706" y="29"/>
                  </a:lnTo>
                  <a:lnTo>
                    <a:pt x="792" y="72"/>
                  </a:lnTo>
                  <a:lnTo>
                    <a:pt x="864" y="101"/>
                  </a:lnTo>
                  <a:lnTo>
                    <a:pt x="936" y="158"/>
                  </a:lnTo>
                  <a:lnTo>
                    <a:pt x="907" y="259"/>
                  </a:lnTo>
                  <a:lnTo>
                    <a:pt x="893" y="360"/>
                  </a:lnTo>
                  <a:lnTo>
                    <a:pt x="893" y="475"/>
                  </a:lnTo>
                  <a:lnTo>
                    <a:pt x="907" y="576"/>
                  </a:lnTo>
                  <a:lnTo>
                    <a:pt x="950" y="691"/>
                  </a:lnTo>
                  <a:lnTo>
                    <a:pt x="1008" y="792"/>
                  </a:lnTo>
                  <a:lnTo>
                    <a:pt x="1095" y="893"/>
                  </a:lnTo>
                  <a:lnTo>
                    <a:pt x="1210" y="979"/>
                  </a:lnTo>
                  <a:lnTo>
                    <a:pt x="1210" y="1008"/>
                  </a:lnTo>
                  <a:lnTo>
                    <a:pt x="1195" y="1022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auto">
            <a:xfrm>
              <a:off x="2826253" y="4350167"/>
              <a:ext cx="790627" cy="944508"/>
            </a:xfrm>
            <a:custGeom>
              <a:avLst/>
              <a:gdLst>
                <a:gd name="T0" fmla="*/ 778 w 893"/>
                <a:gd name="T1" fmla="*/ 1023 h 1066"/>
                <a:gd name="T2" fmla="*/ 821 w 893"/>
                <a:gd name="T3" fmla="*/ 979 h 1066"/>
                <a:gd name="T4" fmla="*/ 864 w 893"/>
                <a:gd name="T5" fmla="*/ 922 h 1066"/>
                <a:gd name="T6" fmla="*/ 879 w 893"/>
                <a:gd name="T7" fmla="*/ 879 h 1066"/>
                <a:gd name="T8" fmla="*/ 893 w 893"/>
                <a:gd name="T9" fmla="*/ 821 h 1066"/>
                <a:gd name="T10" fmla="*/ 763 w 893"/>
                <a:gd name="T11" fmla="*/ 749 h 1066"/>
                <a:gd name="T12" fmla="*/ 648 w 893"/>
                <a:gd name="T13" fmla="*/ 634 h 1066"/>
                <a:gd name="T14" fmla="*/ 562 w 893"/>
                <a:gd name="T15" fmla="*/ 518 h 1066"/>
                <a:gd name="T16" fmla="*/ 504 w 893"/>
                <a:gd name="T17" fmla="*/ 403 h 1066"/>
                <a:gd name="T18" fmla="*/ 461 w 893"/>
                <a:gd name="T19" fmla="*/ 274 h 1066"/>
                <a:gd name="T20" fmla="*/ 432 w 893"/>
                <a:gd name="T21" fmla="*/ 158 h 1066"/>
                <a:gd name="T22" fmla="*/ 418 w 893"/>
                <a:gd name="T23" fmla="*/ 72 h 1066"/>
                <a:gd name="T24" fmla="*/ 418 w 893"/>
                <a:gd name="T25" fmla="*/ 0 h 1066"/>
                <a:gd name="T26" fmla="*/ 346 w 893"/>
                <a:gd name="T27" fmla="*/ 0 h 1066"/>
                <a:gd name="T28" fmla="*/ 230 w 893"/>
                <a:gd name="T29" fmla="*/ 29 h 1066"/>
                <a:gd name="T30" fmla="*/ 173 w 893"/>
                <a:gd name="T31" fmla="*/ 58 h 1066"/>
                <a:gd name="T32" fmla="*/ 86 w 893"/>
                <a:gd name="T33" fmla="*/ 115 h 1066"/>
                <a:gd name="T34" fmla="*/ 14 w 893"/>
                <a:gd name="T35" fmla="*/ 187 h 1066"/>
                <a:gd name="T36" fmla="*/ 0 w 893"/>
                <a:gd name="T37" fmla="*/ 302 h 1066"/>
                <a:gd name="T38" fmla="*/ 29 w 893"/>
                <a:gd name="T39" fmla="*/ 446 h 1066"/>
                <a:gd name="T40" fmla="*/ 86 w 893"/>
                <a:gd name="T41" fmla="*/ 619 h 1066"/>
                <a:gd name="T42" fmla="*/ 187 w 893"/>
                <a:gd name="T43" fmla="*/ 778 h 1066"/>
                <a:gd name="T44" fmla="*/ 302 w 893"/>
                <a:gd name="T45" fmla="*/ 922 h 1066"/>
                <a:gd name="T46" fmla="*/ 447 w 893"/>
                <a:gd name="T47" fmla="*/ 1023 h 1066"/>
                <a:gd name="T48" fmla="*/ 605 w 893"/>
                <a:gd name="T49" fmla="*/ 1066 h 1066"/>
                <a:gd name="T50" fmla="*/ 778 w 893"/>
                <a:gd name="T51" fmla="*/ 1023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93" h="1066">
                  <a:moveTo>
                    <a:pt x="778" y="1023"/>
                  </a:moveTo>
                  <a:lnTo>
                    <a:pt x="821" y="979"/>
                  </a:lnTo>
                  <a:lnTo>
                    <a:pt x="864" y="922"/>
                  </a:lnTo>
                  <a:lnTo>
                    <a:pt x="879" y="879"/>
                  </a:lnTo>
                  <a:lnTo>
                    <a:pt x="893" y="821"/>
                  </a:lnTo>
                  <a:lnTo>
                    <a:pt x="763" y="749"/>
                  </a:lnTo>
                  <a:lnTo>
                    <a:pt x="648" y="634"/>
                  </a:lnTo>
                  <a:lnTo>
                    <a:pt x="562" y="518"/>
                  </a:lnTo>
                  <a:lnTo>
                    <a:pt x="504" y="403"/>
                  </a:lnTo>
                  <a:lnTo>
                    <a:pt x="461" y="274"/>
                  </a:lnTo>
                  <a:lnTo>
                    <a:pt x="432" y="158"/>
                  </a:lnTo>
                  <a:lnTo>
                    <a:pt x="418" y="72"/>
                  </a:lnTo>
                  <a:lnTo>
                    <a:pt x="418" y="0"/>
                  </a:lnTo>
                  <a:lnTo>
                    <a:pt x="346" y="0"/>
                  </a:lnTo>
                  <a:lnTo>
                    <a:pt x="230" y="29"/>
                  </a:lnTo>
                  <a:lnTo>
                    <a:pt x="173" y="58"/>
                  </a:lnTo>
                  <a:lnTo>
                    <a:pt x="86" y="115"/>
                  </a:lnTo>
                  <a:lnTo>
                    <a:pt x="14" y="187"/>
                  </a:lnTo>
                  <a:lnTo>
                    <a:pt x="0" y="302"/>
                  </a:lnTo>
                  <a:lnTo>
                    <a:pt x="29" y="446"/>
                  </a:lnTo>
                  <a:lnTo>
                    <a:pt x="86" y="619"/>
                  </a:lnTo>
                  <a:lnTo>
                    <a:pt x="187" y="778"/>
                  </a:lnTo>
                  <a:lnTo>
                    <a:pt x="302" y="922"/>
                  </a:lnTo>
                  <a:lnTo>
                    <a:pt x="447" y="1023"/>
                  </a:lnTo>
                  <a:lnTo>
                    <a:pt x="605" y="1066"/>
                  </a:lnTo>
                  <a:lnTo>
                    <a:pt x="778" y="1023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9" name="Freeform 22"/>
            <p:cNvSpPr>
              <a:spLocks/>
            </p:cNvSpPr>
            <p:nvPr/>
          </p:nvSpPr>
          <p:spPr bwMode="auto">
            <a:xfrm>
              <a:off x="2802374" y="3307495"/>
              <a:ext cx="687157" cy="764096"/>
            </a:xfrm>
            <a:custGeom>
              <a:avLst/>
              <a:gdLst>
                <a:gd name="T0" fmla="*/ 519 w 778"/>
                <a:gd name="T1" fmla="*/ 864 h 864"/>
                <a:gd name="T2" fmla="*/ 677 w 778"/>
                <a:gd name="T3" fmla="*/ 706 h 864"/>
                <a:gd name="T4" fmla="*/ 720 w 778"/>
                <a:gd name="T5" fmla="*/ 677 h 864"/>
                <a:gd name="T6" fmla="*/ 735 w 778"/>
                <a:gd name="T7" fmla="*/ 648 h 864"/>
                <a:gd name="T8" fmla="*/ 778 w 778"/>
                <a:gd name="T9" fmla="*/ 634 h 864"/>
                <a:gd name="T10" fmla="*/ 706 w 778"/>
                <a:gd name="T11" fmla="*/ 590 h 864"/>
                <a:gd name="T12" fmla="*/ 634 w 778"/>
                <a:gd name="T13" fmla="*/ 518 h 864"/>
                <a:gd name="T14" fmla="*/ 576 w 778"/>
                <a:gd name="T15" fmla="*/ 432 h 864"/>
                <a:gd name="T16" fmla="*/ 533 w 778"/>
                <a:gd name="T17" fmla="*/ 331 h 864"/>
                <a:gd name="T18" fmla="*/ 504 w 778"/>
                <a:gd name="T19" fmla="*/ 245 h 864"/>
                <a:gd name="T20" fmla="*/ 476 w 778"/>
                <a:gd name="T21" fmla="*/ 72 h 864"/>
                <a:gd name="T22" fmla="*/ 476 w 778"/>
                <a:gd name="T23" fmla="*/ 29 h 864"/>
                <a:gd name="T24" fmla="*/ 432 w 778"/>
                <a:gd name="T25" fmla="*/ 14 h 864"/>
                <a:gd name="T26" fmla="*/ 389 w 778"/>
                <a:gd name="T27" fmla="*/ 14 h 864"/>
                <a:gd name="T28" fmla="*/ 346 w 778"/>
                <a:gd name="T29" fmla="*/ 0 h 864"/>
                <a:gd name="T30" fmla="*/ 202 w 778"/>
                <a:gd name="T31" fmla="*/ 0 h 864"/>
                <a:gd name="T32" fmla="*/ 159 w 778"/>
                <a:gd name="T33" fmla="*/ 14 h 864"/>
                <a:gd name="T34" fmla="*/ 72 w 778"/>
                <a:gd name="T35" fmla="*/ 115 h 864"/>
                <a:gd name="T36" fmla="*/ 14 w 778"/>
                <a:gd name="T37" fmla="*/ 230 h 864"/>
                <a:gd name="T38" fmla="*/ 0 w 778"/>
                <a:gd name="T39" fmla="*/ 360 h 864"/>
                <a:gd name="T40" fmla="*/ 29 w 778"/>
                <a:gd name="T41" fmla="*/ 504 h 864"/>
                <a:gd name="T42" fmla="*/ 87 w 778"/>
                <a:gd name="T43" fmla="*/ 634 h 864"/>
                <a:gd name="T44" fmla="*/ 202 w 778"/>
                <a:gd name="T45" fmla="*/ 734 h 864"/>
                <a:gd name="T46" fmla="*/ 331 w 778"/>
                <a:gd name="T47" fmla="*/ 821 h 864"/>
                <a:gd name="T48" fmla="*/ 519 w 778"/>
                <a:gd name="T49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8" h="864">
                  <a:moveTo>
                    <a:pt x="519" y="864"/>
                  </a:moveTo>
                  <a:lnTo>
                    <a:pt x="677" y="706"/>
                  </a:lnTo>
                  <a:lnTo>
                    <a:pt x="720" y="677"/>
                  </a:lnTo>
                  <a:lnTo>
                    <a:pt x="735" y="648"/>
                  </a:lnTo>
                  <a:lnTo>
                    <a:pt x="778" y="634"/>
                  </a:lnTo>
                  <a:lnTo>
                    <a:pt x="706" y="590"/>
                  </a:lnTo>
                  <a:lnTo>
                    <a:pt x="634" y="518"/>
                  </a:lnTo>
                  <a:lnTo>
                    <a:pt x="576" y="432"/>
                  </a:lnTo>
                  <a:lnTo>
                    <a:pt x="533" y="331"/>
                  </a:lnTo>
                  <a:lnTo>
                    <a:pt x="504" y="245"/>
                  </a:lnTo>
                  <a:lnTo>
                    <a:pt x="476" y="72"/>
                  </a:lnTo>
                  <a:lnTo>
                    <a:pt x="476" y="29"/>
                  </a:lnTo>
                  <a:lnTo>
                    <a:pt x="432" y="14"/>
                  </a:lnTo>
                  <a:lnTo>
                    <a:pt x="389" y="14"/>
                  </a:lnTo>
                  <a:lnTo>
                    <a:pt x="346" y="0"/>
                  </a:lnTo>
                  <a:lnTo>
                    <a:pt x="202" y="0"/>
                  </a:lnTo>
                  <a:lnTo>
                    <a:pt x="159" y="14"/>
                  </a:lnTo>
                  <a:lnTo>
                    <a:pt x="72" y="115"/>
                  </a:lnTo>
                  <a:lnTo>
                    <a:pt x="14" y="230"/>
                  </a:lnTo>
                  <a:lnTo>
                    <a:pt x="0" y="360"/>
                  </a:lnTo>
                  <a:lnTo>
                    <a:pt x="29" y="504"/>
                  </a:lnTo>
                  <a:lnTo>
                    <a:pt x="87" y="634"/>
                  </a:lnTo>
                  <a:lnTo>
                    <a:pt x="202" y="734"/>
                  </a:lnTo>
                  <a:lnTo>
                    <a:pt x="331" y="821"/>
                  </a:lnTo>
                  <a:lnTo>
                    <a:pt x="519" y="864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0" name="Freeform 23"/>
            <p:cNvSpPr>
              <a:spLocks/>
            </p:cNvSpPr>
            <p:nvPr/>
          </p:nvSpPr>
          <p:spPr bwMode="auto">
            <a:xfrm>
              <a:off x="4813432" y="4732215"/>
              <a:ext cx="1567990" cy="841037"/>
            </a:xfrm>
            <a:custGeom>
              <a:avLst/>
              <a:gdLst>
                <a:gd name="T0" fmla="*/ 1758 w 1773"/>
                <a:gd name="T1" fmla="*/ 763 h 951"/>
                <a:gd name="T2" fmla="*/ 1773 w 1773"/>
                <a:gd name="T3" fmla="*/ 663 h 951"/>
                <a:gd name="T4" fmla="*/ 1744 w 1773"/>
                <a:gd name="T5" fmla="*/ 547 h 951"/>
                <a:gd name="T6" fmla="*/ 1701 w 1773"/>
                <a:gd name="T7" fmla="*/ 447 h 951"/>
                <a:gd name="T8" fmla="*/ 1629 w 1773"/>
                <a:gd name="T9" fmla="*/ 331 h 951"/>
                <a:gd name="T10" fmla="*/ 1441 w 1773"/>
                <a:gd name="T11" fmla="*/ 144 h 951"/>
                <a:gd name="T12" fmla="*/ 1340 w 1773"/>
                <a:gd name="T13" fmla="*/ 72 h 951"/>
                <a:gd name="T14" fmla="*/ 1254 w 1773"/>
                <a:gd name="T15" fmla="*/ 0 h 951"/>
                <a:gd name="T16" fmla="*/ 1211 w 1773"/>
                <a:gd name="T17" fmla="*/ 43 h 951"/>
                <a:gd name="T18" fmla="*/ 1095 w 1773"/>
                <a:gd name="T19" fmla="*/ 130 h 951"/>
                <a:gd name="T20" fmla="*/ 1023 w 1773"/>
                <a:gd name="T21" fmla="*/ 158 h 951"/>
                <a:gd name="T22" fmla="*/ 1023 w 1773"/>
                <a:gd name="T23" fmla="*/ 202 h 951"/>
                <a:gd name="T24" fmla="*/ 1038 w 1773"/>
                <a:gd name="T25" fmla="*/ 274 h 951"/>
                <a:gd name="T26" fmla="*/ 1067 w 1773"/>
                <a:gd name="T27" fmla="*/ 375 h 951"/>
                <a:gd name="T28" fmla="*/ 1038 w 1773"/>
                <a:gd name="T29" fmla="*/ 461 h 951"/>
                <a:gd name="T30" fmla="*/ 1023 w 1773"/>
                <a:gd name="T31" fmla="*/ 389 h 951"/>
                <a:gd name="T32" fmla="*/ 995 w 1773"/>
                <a:gd name="T33" fmla="*/ 331 h 951"/>
                <a:gd name="T34" fmla="*/ 951 w 1773"/>
                <a:gd name="T35" fmla="*/ 259 h 951"/>
                <a:gd name="T36" fmla="*/ 879 w 1773"/>
                <a:gd name="T37" fmla="*/ 202 h 951"/>
                <a:gd name="T38" fmla="*/ 735 w 1773"/>
                <a:gd name="T39" fmla="*/ 202 h 951"/>
                <a:gd name="T40" fmla="*/ 663 w 1773"/>
                <a:gd name="T41" fmla="*/ 187 h 951"/>
                <a:gd name="T42" fmla="*/ 519 w 1773"/>
                <a:gd name="T43" fmla="*/ 130 h 951"/>
                <a:gd name="T44" fmla="*/ 447 w 1773"/>
                <a:gd name="T45" fmla="*/ 86 h 951"/>
                <a:gd name="T46" fmla="*/ 389 w 1773"/>
                <a:gd name="T47" fmla="*/ 43 h 951"/>
                <a:gd name="T48" fmla="*/ 332 w 1773"/>
                <a:gd name="T49" fmla="*/ 0 h 951"/>
                <a:gd name="T50" fmla="*/ 289 w 1773"/>
                <a:gd name="T51" fmla="*/ 0 h 951"/>
                <a:gd name="T52" fmla="*/ 245 w 1773"/>
                <a:gd name="T53" fmla="*/ 14 h 951"/>
                <a:gd name="T54" fmla="*/ 188 w 1773"/>
                <a:gd name="T55" fmla="*/ 43 h 951"/>
                <a:gd name="T56" fmla="*/ 145 w 1773"/>
                <a:gd name="T57" fmla="*/ 72 h 951"/>
                <a:gd name="T58" fmla="*/ 87 w 1773"/>
                <a:gd name="T59" fmla="*/ 86 h 951"/>
                <a:gd name="T60" fmla="*/ 58 w 1773"/>
                <a:gd name="T61" fmla="*/ 130 h 951"/>
                <a:gd name="T62" fmla="*/ 0 w 1773"/>
                <a:gd name="T63" fmla="*/ 187 h 951"/>
                <a:gd name="T64" fmla="*/ 58 w 1773"/>
                <a:gd name="T65" fmla="*/ 274 h 951"/>
                <a:gd name="T66" fmla="*/ 101 w 1773"/>
                <a:gd name="T67" fmla="*/ 360 h 951"/>
                <a:gd name="T68" fmla="*/ 130 w 1773"/>
                <a:gd name="T69" fmla="*/ 461 h 951"/>
                <a:gd name="T70" fmla="*/ 130 w 1773"/>
                <a:gd name="T71" fmla="*/ 547 h 951"/>
                <a:gd name="T72" fmla="*/ 188 w 1773"/>
                <a:gd name="T73" fmla="*/ 619 h 951"/>
                <a:gd name="T74" fmla="*/ 274 w 1773"/>
                <a:gd name="T75" fmla="*/ 706 h 951"/>
                <a:gd name="T76" fmla="*/ 375 w 1773"/>
                <a:gd name="T77" fmla="*/ 778 h 951"/>
                <a:gd name="T78" fmla="*/ 519 w 1773"/>
                <a:gd name="T79" fmla="*/ 835 h 951"/>
                <a:gd name="T80" fmla="*/ 649 w 1773"/>
                <a:gd name="T81" fmla="*/ 864 h 951"/>
                <a:gd name="T82" fmla="*/ 793 w 1773"/>
                <a:gd name="T83" fmla="*/ 835 h 951"/>
                <a:gd name="T84" fmla="*/ 923 w 1773"/>
                <a:gd name="T85" fmla="*/ 763 h 951"/>
                <a:gd name="T86" fmla="*/ 1038 w 1773"/>
                <a:gd name="T87" fmla="*/ 605 h 951"/>
                <a:gd name="T88" fmla="*/ 1067 w 1773"/>
                <a:gd name="T89" fmla="*/ 706 h 951"/>
                <a:gd name="T90" fmla="*/ 1124 w 1773"/>
                <a:gd name="T91" fmla="*/ 792 h 951"/>
                <a:gd name="T92" fmla="*/ 1196 w 1773"/>
                <a:gd name="T93" fmla="*/ 879 h 951"/>
                <a:gd name="T94" fmla="*/ 1283 w 1773"/>
                <a:gd name="T95" fmla="*/ 922 h 951"/>
                <a:gd name="T96" fmla="*/ 1384 w 1773"/>
                <a:gd name="T97" fmla="*/ 951 h 951"/>
                <a:gd name="T98" fmla="*/ 1499 w 1773"/>
                <a:gd name="T99" fmla="*/ 936 h 951"/>
                <a:gd name="T100" fmla="*/ 1629 w 1773"/>
                <a:gd name="T101" fmla="*/ 879 h 951"/>
                <a:gd name="T102" fmla="*/ 1758 w 1773"/>
                <a:gd name="T103" fmla="*/ 763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3" h="951">
                  <a:moveTo>
                    <a:pt x="1758" y="763"/>
                  </a:moveTo>
                  <a:lnTo>
                    <a:pt x="1773" y="663"/>
                  </a:lnTo>
                  <a:lnTo>
                    <a:pt x="1744" y="547"/>
                  </a:lnTo>
                  <a:lnTo>
                    <a:pt x="1701" y="447"/>
                  </a:lnTo>
                  <a:lnTo>
                    <a:pt x="1629" y="331"/>
                  </a:lnTo>
                  <a:lnTo>
                    <a:pt x="1441" y="144"/>
                  </a:lnTo>
                  <a:lnTo>
                    <a:pt x="1340" y="72"/>
                  </a:lnTo>
                  <a:lnTo>
                    <a:pt x="1254" y="0"/>
                  </a:lnTo>
                  <a:lnTo>
                    <a:pt x="1211" y="43"/>
                  </a:lnTo>
                  <a:lnTo>
                    <a:pt x="1095" y="130"/>
                  </a:lnTo>
                  <a:lnTo>
                    <a:pt x="1023" y="158"/>
                  </a:lnTo>
                  <a:lnTo>
                    <a:pt x="1023" y="202"/>
                  </a:lnTo>
                  <a:lnTo>
                    <a:pt x="1038" y="274"/>
                  </a:lnTo>
                  <a:lnTo>
                    <a:pt x="1067" y="375"/>
                  </a:lnTo>
                  <a:lnTo>
                    <a:pt x="1038" y="461"/>
                  </a:lnTo>
                  <a:lnTo>
                    <a:pt x="1023" y="389"/>
                  </a:lnTo>
                  <a:lnTo>
                    <a:pt x="995" y="331"/>
                  </a:lnTo>
                  <a:lnTo>
                    <a:pt x="951" y="259"/>
                  </a:lnTo>
                  <a:lnTo>
                    <a:pt x="879" y="202"/>
                  </a:lnTo>
                  <a:lnTo>
                    <a:pt x="735" y="202"/>
                  </a:lnTo>
                  <a:lnTo>
                    <a:pt x="663" y="187"/>
                  </a:lnTo>
                  <a:lnTo>
                    <a:pt x="519" y="130"/>
                  </a:lnTo>
                  <a:lnTo>
                    <a:pt x="447" y="86"/>
                  </a:lnTo>
                  <a:lnTo>
                    <a:pt x="389" y="43"/>
                  </a:lnTo>
                  <a:lnTo>
                    <a:pt x="332" y="0"/>
                  </a:lnTo>
                  <a:lnTo>
                    <a:pt x="289" y="0"/>
                  </a:lnTo>
                  <a:lnTo>
                    <a:pt x="245" y="14"/>
                  </a:lnTo>
                  <a:lnTo>
                    <a:pt x="188" y="43"/>
                  </a:lnTo>
                  <a:lnTo>
                    <a:pt x="145" y="72"/>
                  </a:lnTo>
                  <a:lnTo>
                    <a:pt x="87" y="86"/>
                  </a:lnTo>
                  <a:lnTo>
                    <a:pt x="58" y="130"/>
                  </a:lnTo>
                  <a:lnTo>
                    <a:pt x="0" y="187"/>
                  </a:lnTo>
                  <a:lnTo>
                    <a:pt x="58" y="274"/>
                  </a:lnTo>
                  <a:lnTo>
                    <a:pt x="101" y="360"/>
                  </a:lnTo>
                  <a:lnTo>
                    <a:pt x="130" y="461"/>
                  </a:lnTo>
                  <a:lnTo>
                    <a:pt x="130" y="547"/>
                  </a:lnTo>
                  <a:lnTo>
                    <a:pt x="188" y="619"/>
                  </a:lnTo>
                  <a:lnTo>
                    <a:pt x="274" y="706"/>
                  </a:lnTo>
                  <a:lnTo>
                    <a:pt x="375" y="778"/>
                  </a:lnTo>
                  <a:lnTo>
                    <a:pt x="519" y="835"/>
                  </a:lnTo>
                  <a:lnTo>
                    <a:pt x="649" y="864"/>
                  </a:lnTo>
                  <a:lnTo>
                    <a:pt x="793" y="835"/>
                  </a:lnTo>
                  <a:lnTo>
                    <a:pt x="923" y="763"/>
                  </a:lnTo>
                  <a:lnTo>
                    <a:pt x="1038" y="605"/>
                  </a:lnTo>
                  <a:lnTo>
                    <a:pt x="1067" y="706"/>
                  </a:lnTo>
                  <a:lnTo>
                    <a:pt x="1124" y="792"/>
                  </a:lnTo>
                  <a:lnTo>
                    <a:pt x="1196" y="879"/>
                  </a:lnTo>
                  <a:lnTo>
                    <a:pt x="1283" y="922"/>
                  </a:lnTo>
                  <a:lnTo>
                    <a:pt x="1384" y="951"/>
                  </a:lnTo>
                  <a:lnTo>
                    <a:pt x="1499" y="936"/>
                  </a:lnTo>
                  <a:lnTo>
                    <a:pt x="1629" y="879"/>
                  </a:lnTo>
                  <a:lnTo>
                    <a:pt x="1758" y="7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1" name="Freeform 24"/>
            <p:cNvSpPr>
              <a:spLocks/>
            </p:cNvSpPr>
            <p:nvPr/>
          </p:nvSpPr>
          <p:spPr bwMode="auto">
            <a:xfrm>
              <a:off x="4304035" y="3739951"/>
              <a:ext cx="1682073" cy="928589"/>
            </a:xfrm>
            <a:custGeom>
              <a:avLst/>
              <a:gdLst>
                <a:gd name="T0" fmla="*/ 1888 w 1902"/>
                <a:gd name="T1" fmla="*/ 777 h 1051"/>
                <a:gd name="T2" fmla="*/ 1888 w 1902"/>
                <a:gd name="T3" fmla="*/ 605 h 1051"/>
                <a:gd name="T4" fmla="*/ 1844 w 1902"/>
                <a:gd name="T5" fmla="*/ 475 h 1051"/>
                <a:gd name="T6" fmla="*/ 1772 w 1902"/>
                <a:gd name="T7" fmla="*/ 360 h 1051"/>
                <a:gd name="T8" fmla="*/ 1729 w 1902"/>
                <a:gd name="T9" fmla="*/ 302 h 1051"/>
                <a:gd name="T10" fmla="*/ 1643 w 1902"/>
                <a:gd name="T11" fmla="*/ 216 h 1051"/>
                <a:gd name="T12" fmla="*/ 1441 w 1902"/>
                <a:gd name="T13" fmla="*/ 129 h 1051"/>
                <a:gd name="T14" fmla="*/ 1326 w 1902"/>
                <a:gd name="T15" fmla="*/ 115 h 1051"/>
                <a:gd name="T16" fmla="*/ 1196 w 1902"/>
                <a:gd name="T17" fmla="*/ 115 h 1051"/>
                <a:gd name="T18" fmla="*/ 1052 w 1902"/>
                <a:gd name="T19" fmla="*/ 158 h 1051"/>
                <a:gd name="T20" fmla="*/ 922 w 1902"/>
                <a:gd name="T21" fmla="*/ 259 h 1051"/>
                <a:gd name="T22" fmla="*/ 865 w 1902"/>
                <a:gd name="T23" fmla="*/ 201 h 1051"/>
                <a:gd name="T24" fmla="*/ 778 w 1902"/>
                <a:gd name="T25" fmla="*/ 129 h 1051"/>
                <a:gd name="T26" fmla="*/ 576 w 1902"/>
                <a:gd name="T27" fmla="*/ 14 h 1051"/>
                <a:gd name="T28" fmla="*/ 447 w 1902"/>
                <a:gd name="T29" fmla="*/ 0 h 1051"/>
                <a:gd name="T30" fmla="*/ 317 w 1902"/>
                <a:gd name="T31" fmla="*/ 14 h 1051"/>
                <a:gd name="T32" fmla="*/ 187 w 1902"/>
                <a:gd name="T33" fmla="*/ 57 h 1051"/>
                <a:gd name="T34" fmla="*/ 43 w 1902"/>
                <a:gd name="T35" fmla="*/ 158 h 1051"/>
                <a:gd name="T36" fmla="*/ 15 w 1902"/>
                <a:gd name="T37" fmla="*/ 244 h 1051"/>
                <a:gd name="T38" fmla="*/ 0 w 1902"/>
                <a:gd name="T39" fmla="*/ 374 h 1051"/>
                <a:gd name="T40" fmla="*/ 29 w 1902"/>
                <a:gd name="T41" fmla="*/ 518 h 1051"/>
                <a:gd name="T42" fmla="*/ 87 w 1902"/>
                <a:gd name="T43" fmla="*/ 633 h 1051"/>
                <a:gd name="T44" fmla="*/ 187 w 1902"/>
                <a:gd name="T45" fmla="*/ 749 h 1051"/>
                <a:gd name="T46" fmla="*/ 317 w 1902"/>
                <a:gd name="T47" fmla="*/ 806 h 1051"/>
                <a:gd name="T48" fmla="*/ 533 w 1902"/>
                <a:gd name="T49" fmla="*/ 792 h 1051"/>
                <a:gd name="T50" fmla="*/ 793 w 1902"/>
                <a:gd name="T51" fmla="*/ 705 h 1051"/>
                <a:gd name="T52" fmla="*/ 821 w 1902"/>
                <a:gd name="T53" fmla="*/ 777 h 1051"/>
                <a:gd name="T54" fmla="*/ 922 w 1902"/>
                <a:gd name="T55" fmla="*/ 878 h 1051"/>
                <a:gd name="T56" fmla="*/ 1052 w 1902"/>
                <a:gd name="T57" fmla="*/ 965 h 1051"/>
                <a:gd name="T58" fmla="*/ 1210 w 1902"/>
                <a:gd name="T59" fmla="*/ 1037 h 1051"/>
                <a:gd name="T60" fmla="*/ 1398 w 1902"/>
                <a:gd name="T61" fmla="*/ 1051 h 1051"/>
                <a:gd name="T62" fmla="*/ 1585 w 1902"/>
                <a:gd name="T63" fmla="*/ 1037 h 1051"/>
                <a:gd name="T64" fmla="*/ 1758 w 1902"/>
                <a:gd name="T65" fmla="*/ 965 h 1051"/>
                <a:gd name="T66" fmla="*/ 1902 w 1902"/>
                <a:gd name="T67" fmla="*/ 821 h 1051"/>
                <a:gd name="T68" fmla="*/ 1888 w 1902"/>
                <a:gd name="T69" fmla="*/ 777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02" h="1051">
                  <a:moveTo>
                    <a:pt x="1888" y="777"/>
                  </a:moveTo>
                  <a:lnTo>
                    <a:pt x="1888" y="605"/>
                  </a:lnTo>
                  <a:lnTo>
                    <a:pt x="1844" y="475"/>
                  </a:lnTo>
                  <a:lnTo>
                    <a:pt x="1772" y="360"/>
                  </a:lnTo>
                  <a:lnTo>
                    <a:pt x="1729" y="302"/>
                  </a:lnTo>
                  <a:lnTo>
                    <a:pt x="1643" y="216"/>
                  </a:lnTo>
                  <a:lnTo>
                    <a:pt x="1441" y="129"/>
                  </a:lnTo>
                  <a:lnTo>
                    <a:pt x="1326" y="115"/>
                  </a:lnTo>
                  <a:lnTo>
                    <a:pt x="1196" y="115"/>
                  </a:lnTo>
                  <a:lnTo>
                    <a:pt x="1052" y="158"/>
                  </a:lnTo>
                  <a:lnTo>
                    <a:pt x="922" y="259"/>
                  </a:lnTo>
                  <a:lnTo>
                    <a:pt x="865" y="201"/>
                  </a:lnTo>
                  <a:lnTo>
                    <a:pt x="778" y="129"/>
                  </a:lnTo>
                  <a:lnTo>
                    <a:pt x="576" y="14"/>
                  </a:lnTo>
                  <a:lnTo>
                    <a:pt x="447" y="0"/>
                  </a:lnTo>
                  <a:lnTo>
                    <a:pt x="317" y="14"/>
                  </a:lnTo>
                  <a:lnTo>
                    <a:pt x="187" y="57"/>
                  </a:lnTo>
                  <a:lnTo>
                    <a:pt x="43" y="158"/>
                  </a:lnTo>
                  <a:lnTo>
                    <a:pt x="15" y="244"/>
                  </a:lnTo>
                  <a:lnTo>
                    <a:pt x="0" y="374"/>
                  </a:lnTo>
                  <a:lnTo>
                    <a:pt x="29" y="518"/>
                  </a:lnTo>
                  <a:lnTo>
                    <a:pt x="87" y="633"/>
                  </a:lnTo>
                  <a:lnTo>
                    <a:pt x="187" y="749"/>
                  </a:lnTo>
                  <a:lnTo>
                    <a:pt x="317" y="806"/>
                  </a:lnTo>
                  <a:lnTo>
                    <a:pt x="533" y="792"/>
                  </a:lnTo>
                  <a:lnTo>
                    <a:pt x="793" y="705"/>
                  </a:lnTo>
                  <a:lnTo>
                    <a:pt x="821" y="777"/>
                  </a:lnTo>
                  <a:lnTo>
                    <a:pt x="922" y="878"/>
                  </a:lnTo>
                  <a:lnTo>
                    <a:pt x="1052" y="965"/>
                  </a:lnTo>
                  <a:lnTo>
                    <a:pt x="1210" y="1037"/>
                  </a:lnTo>
                  <a:lnTo>
                    <a:pt x="1398" y="1051"/>
                  </a:lnTo>
                  <a:lnTo>
                    <a:pt x="1585" y="1037"/>
                  </a:lnTo>
                  <a:lnTo>
                    <a:pt x="1758" y="965"/>
                  </a:lnTo>
                  <a:lnTo>
                    <a:pt x="1902" y="821"/>
                  </a:lnTo>
                  <a:lnTo>
                    <a:pt x="1888" y="7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2" name="Freeform 25"/>
            <p:cNvSpPr>
              <a:spLocks/>
            </p:cNvSpPr>
            <p:nvPr/>
          </p:nvSpPr>
          <p:spPr bwMode="auto">
            <a:xfrm>
              <a:off x="4075867" y="2848506"/>
              <a:ext cx="2432904" cy="1082469"/>
            </a:xfrm>
            <a:custGeom>
              <a:avLst/>
              <a:gdLst>
                <a:gd name="T0" fmla="*/ 2737 w 2752"/>
                <a:gd name="T1" fmla="*/ 735 h 1225"/>
                <a:gd name="T2" fmla="*/ 2608 w 2752"/>
                <a:gd name="T3" fmla="*/ 504 h 1225"/>
                <a:gd name="T4" fmla="*/ 2406 w 2752"/>
                <a:gd name="T5" fmla="*/ 389 h 1225"/>
                <a:gd name="T6" fmla="*/ 2276 w 2752"/>
                <a:gd name="T7" fmla="*/ 346 h 1225"/>
                <a:gd name="T8" fmla="*/ 2060 w 2752"/>
                <a:gd name="T9" fmla="*/ 360 h 1225"/>
                <a:gd name="T10" fmla="*/ 1902 w 2752"/>
                <a:gd name="T11" fmla="*/ 447 h 1225"/>
                <a:gd name="T12" fmla="*/ 1815 w 2752"/>
                <a:gd name="T13" fmla="*/ 447 h 1225"/>
                <a:gd name="T14" fmla="*/ 1758 w 2752"/>
                <a:gd name="T15" fmla="*/ 288 h 1225"/>
                <a:gd name="T16" fmla="*/ 1642 w 2752"/>
                <a:gd name="T17" fmla="*/ 115 h 1225"/>
                <a:gd name="T18" fmla="*/ 1513 w 2752"/>
                <a:gd name="T19" fmla="*/ 29 h 1225"/>
                <a:gd name="T20" fmla="*/ 1268 w 2752"/>
                <a:gd name="T21" fmla="*/ 0 h 1225"/>
                <a:gd name="T22" fmla="*/ 1066 w 2752"/>
                <a:gd name="T23" fmla="*/ 29 h 1225"/>
                <a:gd name="T24" fmla="*/ 908 w 2752"/>
                <a:gd name="T25" fmla="*/ 144 h 1225"/>
                <a:gd name="T26" fmla="*/ 807 w 2752"/>
                <a:gd name="T27" fmla="*/ 159 h 1225"/>
                <a:gd name="T28" fmla="*/ 619 w 2752"/>
                <a:gd name="T29" fmla="*/ 58 h 1225"/>
                <a:gd name="T30" fmla="*/ 360 w 2752"/>
                <a:gd name="T31" fmla="*/ 72 h 1225"/>
                <a:gd name="T32" fmla="*/ 115 w 2752"/>
                <a:gd name="T33" fmla="*/ 202 h 1225"/>
                <a:gd name="T34" fmla="*/ 0 w 2752"/>
                <a:gd name="T35" fmla="*/ 404 h 1225"/>
                <a:gd name="T36" fmla="*/ 86 w 2752"/>
                <a:gd name="T37" fmla="*/ 576 h 1225"/>
                <a:gd name="T38" fmla="*/ 288 w 2752"/>
                <a:gd name="T39" fmla="*/ 706 h 1225"/>
                <a:gd name="T40" fmla="*/ 591 w 2752"/>
                <a:gd name="T41" fmla="*/ 706 h 1225"/>
                <a:gd name="T42" fmla="*/ 792 w 2752"/>
                <a:gd name="T43" fmla="*/ 533 h 1225"/>
                <a:gd name="T44" fmla="*/ 850 w 2752"/>
                <a:gd name="T45" fmla="*/ 360 h 1225"/>
                <a:gd name="T46" fmla="*/ 936 w 2752"/>
                <a:gd name="T47" fmla="*/ 634 h 1225"/>
                <a:gd name="T48" fmla="*/ 1080 w 2752"/>
                <a:gd name="T49" fmla="*/ 850 h 1225"/>
                <a:gd name="T50" fmla="*/ 1325 w 2752"/>
                <a:gd name="T51" fmla="*/ 951 h 1225"/>
                <a:gd name="T52" fmla="*/ 1743 w 2752"/>
                <a:gd name="T53" fmla="*/ 850 h 1225"/>
                <a:gd name="T54" fmla="*/ 1772 w 2752"/>
                <a:gd name="T55" fmla="*/ 663 h 1225"/>
                <a:gd name="T56" fmla="*/ 1801 w 2752"/>
                <a:gd name="T57" fmla="*/ 591 h 1225"/>
                <a:gd name="T58" fmla="*/ 1945 w 2752"/>
                <a:gd name="T59" fmla="*/ 893 h 1225"/>
                <a:gd name="T60" fmla="*/ 2247 w 2752"/>
                <a:gd name="T61" fmla="*/ 1153 h 1225"/>
                <a:gd name="T62" fmla="*/ 2550 w 2752"/>
                <a:gd name="T63" fmla="*/ 1196 h 1225"/>
                <a:gd name="T64" fmla="*/ 2752 w 2752"/>
                <a:gd name="T65" fmla="*/ 792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52" h="1225">
                  <a:moveTo>
                    <a:pt x="2752" y="792"/>
                  </a:moveTo>
                  <a:lnTo>
                    <a:pt x="2737" y="735"/>
                  </a:lnTo>
                  <a:lnTo>
                    <a:pt x="2651" y="562"/>
                  </a:lnTo>
                  <a:lnTo>
                    <a:pt x="2608" y="504"/>
                  </a:lnTo>
                  <a:lnTo>
                    <a:pt x="2492" y="418"/>
                  </a:lnTo>
                  <a:lnTo>
                    <a:pt x="2406" y="389"/>
                  </a:lnTo>
                  <a:lnTo>
                    <a:pt x="2348" y="360"/>
                  </a:lnTo>
                  <a:lnTo>
                    <a:pt x="2276" y="346"/>
                  </a:lnTo>
                  <a:lnTo>
                    <a:pt x="2132" y="346"/>
                  </a:lnTo>
                  <a:lnTo>
                    <a:pt x="2060" y="360"/>
                  </a:lnTo>
                  <a:lnTo>
                    <a:pt x="1974" y="389"/>
                  </a:lnTo>
                  <a:lnTo>
                    <a:pt x="1902" y="447"/>
                  </a:lnTo>
                  <a:lnTo>
                    <a:pt x="1830" y="519"/>
                  </a:lnTo>
                  <a:lnTo>
                    <a:pt x="1815" y="447"/>
                  </a:lnTo>
                  <a:lnTo>
                    <a:pt x="1786" y="360"/>
                  </a:lnTo>
                  <a:lnTo>
                    <a:pt x="1758" y="288"/>
                  </a:lnTo>
                  <a:lnTo>
                    <a:pt x="1729" y="231"/>
                  </a:lnTo>
                  <a:lnTo>
                    <a:pt x="1642" y="115"/>
                  </a:lnTo>
                  <a:lnTo>
                    <a:pt x="1585" y="58"/>
                  </a:lnTo>
                  <a:lnTo>
                    <a:pt x="1513" y="29"/>
                  </a:lnTo>
                  <a:lnTo>
                    <a:pt x="1455" y="0"/>
                  </a:lnTo>
                  <a:lnTo>
                    <a:pt x="1268" y="0"/>
                  </a:lnTo>
                  <a:lnTo>
                    <a:pt x="1167" y="0"/>
                  </a:lnTo>
                  <a:lnTo>
                    <a:pt x="1066" y="29"/>
                  </a:lnTo>
                  <a:lnTo>
                    <a:pt x="980" y="72"/>
                  </a:lnTo>
                  <a:lnTo>
                    <a:pt x="908" y="144"/>
                  </a:lnTo>
                  <a:lnTo>
                    <a:pt x="850" y="231"/>
                  </a:lnTo>
                  <a:lnTo>
                    <a:pt x="807" y="159"/>
                  </a:lnTo>
                  <a:lnTo>
                    <a:pt x="720" y="101"/>
                  </a:lnTo>
                  <a:lnTo>
                    <a:pt x="619" y="58"/>
                  </a:lnTo>
                  <a:lnTo>
                    <a:pt x="490" y="58"/>
                  </a:lnTo>
                  <a:lnTo>
                    <a:pt x="360" y="72"/>
                  </a:lnTo>
                  <a:lnTo>
                    <a:pt x="230" y="115"/>
                  </a:lnTo>
                  <a:lnTo>
                    <a:pt x="115" y="202"/>
                  </a:lnTo>
                  <a:lnTo>
                    <a:pt x="14" y="317"/>
                  </a:lnTo>
                  <a:lnTo>
                    <a:pt x="0" y="404"/>
                  </a:lnTo>
                  <a:lnTo>
                    <a:pt x="29" y="476"/>
                  </a:lnTo>
                  <a:lnTo>
                    <a:pt x="86" y="576"/>
                  </a:lnTo>
                  <a:lnTo>
                    <a:pt x="173" y="648"/>
                  </a:lnTo>
                  <a:lnTo>
                    <a:pt x="288" y="706"/>
                  </a:lnTo>
                  <a:lnTo>
                    <a:pt x="418" y="735"/>
                  </a:lnTo>
                  <a:lnTo>
                    <a:pt x="591" y="706"/>
                  </a:lnTo>
                  <a:lnTo>
                    <a:pt x="792" y="634"/>
                  </a:lnTo>
                  <a:lnTo>
                    <a:pt x="792" y="533"/>
                  </a:lnTo>
                  <a:lnTo>
                    <a:pt x="807" y="447"/>
                  </a:lnTo>
                  <a:lnTo>
                    <a:pt x="850" y="360"/>
                  </a:lnTo>
                  <a:lnTo>
                    <a:pt x="893" y="504"/>
                  </a:lnTo>
                  <a:lnTo>
                    <a:pt x="936" y="634"/>
                  </a:lnTo>
                  <a:lnTo>
                    <a:pt x="994" y="749"/>
                  </a:lnTo>
                  <a:lnTo>
                    <a:pt x="1080" y="850"/>
                  </a:lnTo>
                  <a:lnTo>
                    <a:pt x="1181" y="922"/>
                  </a:lnTo>
                  <a:lnTo>
                    <a:pt x="1325" y="951"/>
                  </a:lnTo>
                  <a:lnTo>
                    <a:pt x="1513" y="922"/>
                  </a:lnTo>
                  <a:lnTo>
                    <a:pt x="1743" y="850"/>
                  </a:lnTo>
                  <a:lnTo>
                    <a:pt x="1758" y="749"/>
                  </a:lnTo>
                  <a:lnTo>
                    <a:pt x="1772" y="663"/>
                  </a:lnTo>
                  <a:lnTo>
                    <a:pt x="1786" y="605"/>
                  </a:lnTo>
                  <a:lnTo>
                    <a:pt x="1801" y="591"/>
                  </a:lnTo>
                  <a:lnTo>
                    <a:pt x="1844" y="735"/>
                  </a:lnTo>
                  <a:lnTo>
                    <a:pt x="1945" y="893"/>
                  </a:lnTo>
                  <a:lnTo>
                    <a:pt x="2089" y="1037"/>
                  </a:lnTo>
                  <a:lnTo>
                    <a:pt x="2247" y="1153"/>
                  </a:lnTo>
                  <a:lnTo>
                    <a:pt x="2406" y="1225"/>
                  </a:lnTo>
                  <a:lnTo>
                    <a:pt x="2550" y="1196"/>
                  </a:lnTo>
                  <a:lnTo>
                    <a:pt x="2680" y="1066"/>
                  </a:lnTo>
                  <a:lnTo>
                    <a:pt x="2752" y="79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3" name="Freeform 26"/>
            <p:cNvSpPr>
              <a:spLocks/>
            </p:cNvSpPr>
            <p:nvPr/>
          </p:nvSpPr>
          <p:spPr bwMode="auto">
            <a:xfrm>
              <a:off x="6153254" y="4108735"/>
              <a:ext cx="573072" cy="777363"/>
            </a:xfrm>
            <a:custGeom>
              <a:avLst/>
              <a:gdLst>
                <a:gd name="T0" fmla="*/ 519 w 649"/>
                <a:gd name="T1" fmla="*/ 879 h 879"/>
                <a:gd name="T2" fmla="*/ 577 w 649"/>
                <a:gd name="T3" fmla="*/ 792 h 879"/>
                <a:gd name="T4" fmla="*/ 634 w 649"/>
                <a:gd name="T5" fmla="*/ 692 h 879"/>
                <a:gd name="T6" fmla="*/ 649 w 649"/>
                <a:gd name="T7" fmla="*/ 562 h 879"/>
                <a:gd name="T8" fmla="*/ 649 w 649"/>
                <a:gd name="T9" fmla="*/ 432 h 879"/>
                <a:gd name="T10" fmla="*/ 620 w 649"/>
                <a:gd name="T11" fmla="*/ 332 h 879"/>
                <a:gd name="T12" fmla="*/ 577 w 649"/>
                <a:gd name="T13" fmla="*/ 245 h 879"/>
                <a:gd name="T14" fmla="*/ 519 w 649"/>
                <a:gd name="T15" fmla="*/ 173 h 879"/>
                <a:gd name="T16" fmla="*/ 447 w 649"/>
                <a:gd name="T17" fmla="*/ 101 h 879"/>
                <a:gd name="T18" fmla="*/ 360 w 649"/>
                <a:gd name="T19" fmla="*/ 58 h 879"/>
                <a:gd name="T20" fmla="*/ 288 w 649"/>
                <a:gd name="T21" fmla="*/ 15 h 879"/>
                <a:gd name="T22" fmla="*/ 188 w 649"/>
                <a:gd name="T23" fmla="*/ 0 h 879"/>
                <a:gd name="T24" fmla="*/ 101 w 649"/>
                <a:gd name="T25" fmla="*/ 0 h 879"/>
                <a:gd name="T26" fmla="*/ 29 w 649"/>
                <a:gd name="T27" fmla="*/ 87 h 879"/>
                <a:gd name="T28" fmla="*/ 0 w 649"/>
                <a:gd name="T29" fmla="*/ 216 h 879"/>
                <a:gd name="T30" fmla="*/ 0 w 649"/>
                <a:gd name="T31" fmla="*/ 360 h 879"/>
                <a:gd name="T32" fmla="*/ 15 w 649"/>
                <a:gd name="T33" fmla="*/ 533 h 879"/>
                <a:gd name="T34" fmla="*/ 72 w 649"/>
                <a:gd name="T35" fmla="*/ 677 h 879"/>
                <a:gd name="T36" fmla="*/ 188 w 649"/>
                <a:gd name="T37" fmla="*/ 807 h 879"/>
                <a:gd name="T38" fmla="*/ 317 w 649"/>
                <a:gd name="T39" fmla="*/ 879 h 879"/>
                <a:gd name="T40" fmla="*/ 519 w 649"/>
                <a:gd name="T41" fmla="*/ 879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9" h="879">
                  <a:moveTo>
                    <a:pt x="519" y="879"/>
                  </a:moveTo>
                  <a:lnTo>
                    <a:pt x="577" y="792"/>
                  </a:lnTo>
                  <a:lnTo>
                    <a:pt x="634" y="692"/>
                  </a:lnTo>
                  <a:lnTo>
                    <a:pt x="649" y="562"/>
                  </a:lnTo>
                  <a:lnTo>
                    <a:pt x="649" y="432"/>
                  </a:lnTo>
                  <a:lnTo>
                    <a:pt x="620" y="332"/>
                  </a:lnTo>
                  <a:lnTo>
                    <a:pt x="577" y="245"/>
                  </a:lnTo>
                  <a:lnTo>
                    <a:pt x="519" y="173"/>
                  </a:lnTo>
                  <a:lnTo>
                    <a:pt x="447" y="101"/>
                  </a:lnTo>
                  <a:lnTo>
                    <a:pt x="360" y="58"/>
                  </a:lnTo>
                  <a:lnTo>
                    <a:pt x="288" y="15"/>
                  </a:lnTo>
                  <a:lnTo>
                    <a:pt x="188" y="0"/>
                  </a:lnTo>
                  <a:lnTo>
                    <a:pt x="101" y="0"/>
                  </a:lnTo>
                  <a:lnTo>
                    <a:pt x="29" y="87"/>
                  </a:lnTo>
                  <a:lnTo>
                    <a:pt x="0" y="216"/>
                  </a:lnTo>
                  <a:lnTo>
                    <a:pt x="0" y="360"/>
                  </a:lnTo>
                  <a:lnTo>
                    <a:pt x="15" y="533"/>
                  </a:lnTo>
                  <a:lnTo>
                    <a:pt x="72" y="677"/>
                  </a:lnTo>
                  <a:lnTo>
                    <a:pt x="188" y="807"/>
                  </a:lnTo>
                  <a:lnTo>
                    <a:pt x="317" y="879"/>
                  </a:lnTo>
                  <a:lnTo>
                    <a:pt x="519" y="87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4" name="Freeform 27"/>
            <p:cNvSpPr>
              <a:spLocks/>
            </p:cNvSpPr>
            <p:nvPr/>
          </p:nvSpPr>
          <p:spPr bwMode="auto">
            <a:xfrm>
              <a:off x="3375446" y="2758300"/>
              <a:ext cx="854302" cy="687157"/>
            </a:xfrm>
            <a:custGeom>
              <a:avLst/>
              <a:gdLst>
                <a:gd name="T0" fmla="*/ 606 w 966"/>
                <a:gd name="T1" fmla="*/ 692 h 778"/>
                <a:gd name="T2" fmla="*/ 634 w 966"/>
                <a:gd name="T3" fmla="*/ 620 h 778"/>
                <a:gd name="T4" fmla="*/ 649 w 966"/>
                <a:gd name="T5" fmla="*/ 533 h 778"/>
                <a:gd name="T6" fmla="*/ 735 w 966"/>
                <a:gd name="T7" fmla="*/ 389 h 778"/>
                <a:gd name="T8" fmla="*/ 778 w 966"/>
                <a:gd name="T9" fmla="*/ 303 h 778"/>
                <a:gd name="T10" fmla="*/ 822 w 966"/>
                <a:gd name="T11" fmla="*/ 245 h 778"/>
                <a:gd name="T12" fmla="*/ 966 w 966"/>
                <a:gd name="T13" fmla="*/ 130 h 778"/>
                <a:gd name="T14" fmla="*/ 908 w 966"/>
                <a:gd name="T15" fmla="*/ 101 h 778"/>
                <a:gd name="T16" fmla="*/ 807 w 966"/>
                <a:gd name="T17" fmla="*/ 44 h 778"/>
                <a:gd name="T18" fmla="*/ 692 w 966"/>
                <a:gd name="T19" fmla="*/ 15 h 778"/>
                <a:gd name="T20" fmla="*/ 562 w 966"/>
                <a:gd name="T21" fmla="*/ 0 h 778"/>
                <a:gd name="T22" fmla="*/ 418 w 966"/>
                <a:gd name="T23" fmla="*/ 0 h 778"/>
                <a:gd name="T24" fmla="*/ 289 w 966"/>
                <a:gd name="T25" fmla="*/ 58 h 778"/>
                <a:gd name="T26" fmla="*/ 144 w 966"/>
                <a:gd name="T27" fmla="*/ 144 h 778"/>
                <a:gd name="T28" fmla="*/ 29 w 966"/>
                <a:gd name="T29" fmla="*/ 289 h 778"/>
                <a:gd name="T30" fmla="*/ 15 w 966"/>
                <a:gd name="T31" fmla="*/ 303 h 778"/>
                <a:gd name="T32" fmla="*/ 15 w 966"/>
                <a:gd name="T33" fmla="*/ 332 h 778"/>
                <a:gd name="T34" fmla="*/ 0 w 966"/>
                <a:gd name="T35" fmla="*/ 346 h 778"/>
                <a:gd name="T36" fmla="*/ 0 w 966"/>
                <a:gd name="T37" fmla="*/ 418 h 778"/>
                <a:gd name="T38" fmla="*/ 29 w 966"/>
                <a:gd name="T39" fmla="*/ 505 h 778"/>
                <a:gd name="T40" fmla="*/ 72 w 966"/>
                <a:gd name="T41" fmla="*/ 605 h 778"/>
                <a:gd name="T42" fmla="*/ 144 w 966"/>
                <a:gd name="T43" fmla="*/ 677 h 778"/>
                <a:gd name="T44" fmla="*/ 231 w 966"/>
                <a:gd name="T45" fmla="*/ 749 h 778"/>
                <a:gd name="T46" fmla="*/ 346 w 966"/>
                <a:gd name="T47" fmla="*/ 778 h 778"/>
                <a:gd name="T48" fmla="*/ 461 w 966"/>
                <a:gd name="T49" fmla="*/ 764 h 778"/>
                <a:gd name="T50" fmla="*/ 606 w 966"/>
                <a:gd name="T51" fmla="*/ 692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6" h="778">
                  <a:moveTo>
                    <a:pt x="606" y="692"/>
                  </a:moveTo>
                  <a:lnTo>
                    <a:pt x="634" y="620"/>
                  </a:lnTo>
                  <a:lnTo>
                    <a:pt x="649" y="533"/>
                  </a:lnTo>
                  <a:lnTo>
                    <a:pt x="735" y="389"/>
                  </a:lnTo>
                  <a:lnTo>
                    <a:pt x="778" y="303"/>
                  </a:lnTo>
                  <a:lnTo>
                    <a:pt x="822" y="245"/>
                  </a:lnTo>
                  <a:lnTo>
                    <a:pt x="966" y="130"/>
                  </a:lnTo>
                  <a:lnTo>
                    <a:pt x="908" y="101"/>
                  </a:lnTo>
                  <a:lnTo>
                    <a:pt x="807" y="44"/>
                  </a:lnTo>
                  <a:lnTo>
                    <a:pt x="692" y="15"/>
                  </a:lnTo>
                  <a:lnTo>
                    <a:pt x="562" y="0"/>
                  </a:lnTo>
                  <a:lnTo>
                    <a:pt x="418" y="0"/>
                  </a:lnTo>
                  <a:lnTo>
                    <a:pt x="289" y="58"/>
                  </a:lnTo>
                  <a:lnTo>
                    <a:pt x="144" y="144"/>
                  </a:lnTo>
                  <a:lnTo>
                    <a:pt x="29" y="289"/>
                  </a:lnTo>
                  <a:lnTo>
                    <a:pt x="15" y="303"/>
                  </a:lnTo>
                  <a:lnTo>
                    <a:pt x="15" y="332"/>
                  </a:lnTo>
                  <a:lnTo>
                    <a:pt x="0" y="346"/>
                  </a:lnTo>
                  <a:lnTo>
                    <a:pt x="0" y="418"/>
                  </a:lnTo>
                  <a:lnTo>
                    <a:pt x="29" y="505"/>
                  </a:lnTo>
                  <a:lnTo>
                    <a:pt x="72" y="605"/>
                  </a:lnTo>
                  <a:lnTo>
                    <a:pt x="144" y="677"/>
                  </a:lnTo>
                  <a:lnTo>
                    <a:pt x="231" y="749"/>
                  </a:lnTo>
                  <a:lnTo>
                    <a:pt x="346" y="778"/>
                  </a:lnTo>
                  <a:lnTo>
                    <a:pt x="461" y="764"/>
                  </a:lnTo>
                  <a:lnTo>
                    <a:pt x="606" y="6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5" name="Freeform 28"/>
            <p:cNvSpPr>
              <a:spLocks/>
            </p:cNvSpPr>
            <p:nvPr/>
          </p:nvSpPr>
          <p:spPr bwMode="auto">
            <a:xfrm>
              <a:off x="2712168" y="2758300"/>
              <a:ext cx="509397" cy="382048"/>
            </a:xfrm>
            <a:custGeom>
              <a:avLst/>
              <a:gdLst>
                <a:gd name="T0" fmla="*/ 303 w 577"/>
                <a:gd name="T1" fmla="*/ 433 h 433"/>
                <a:gd name="T2" fmla="*/ 332 w 577"/>
                <a:gd name="T3" fmla="*/ 418 h 433"/>
                <a:gd name="T4" fmla="*/ 375 w 577"/>
                <a:gd name="T5" fmla="*/ 389 h 433"/>
                <a:gd name="T6" fmla="*/ 418 w 577"/>
                <a:gd name="T7" fmla="*/ 375 h 433"/>
                <a:gd name="T8" fmla="*/ 447 w 577"/>
                <a:gd name="T9" fmla="*/ 361 h 433"/>
                <a:gd name="T10" fmla="*/ 490 w 577"/>
                <a:gd name="T11" fmla="*/ 361 h 433"/>
                <a:gd name="T12" fmla="*/ 519 w 577"/>
                <a:gd name="T13" fmla="*/ 346 h 433"/>
                <a:gd name="T14" fmla="*/ 577 w 577"/>
                <a:gd name="T15" fmla="*/ 346 h 433"/>
                <a:gd name="T16" fmla="*/ 533 w 577"/>
                <a:gd name="T17" fmla="*/ 216 h 433"/>
                <a:gd name="T18" fmla="*/ 476 w 577"/>
                <a:gd name="T19" fmla="*/ 116 h 433"/>
                <a:gd name="T20" fmla="*/ 432 w 577"/>
                <a:gd name="T21" fmla="*/ 15 h 433"/>
                <a:gd name="T22" fmla="*/ 375 w 577"/>
                <a:gd name="T23" fmla="*/ 0 h 433"/>
                <a:gd name="T24" fmla="*/ 216 w 577"/>
                <a:gd name="T25" fmla="*/ 0 h 433"/>
                <a:gd name="T26" fmla="*/ 130 w 577"/>
                <a:gd name="T27" fmla="*/ 29 h 433"/>
                <a:gd name="T28" fmla="*/ 87 w 577"/>
                <a:gd name="T29" fmla="*/ 58 h 433"/>
                <a:gd name="T30" fmla="*/ 58 w 577"/>
                <a:gd name="T31" fmla="*/ 72 h 433"/>
                <a:gd name="T32" fmla="*/ 15 w 577"/>
                <a:gd name="T33" fmla="*/ 130 h 433"/>
                <a:gd name="T34" fmla="*/ 0 w 577"/>
                <a:gd name="T35" fmla="*/ 188 h 433"/>
                <a:gd name="T36" fmla="*/ 0 w 577"/>
                <a:gd name="T37" fmla="*/ 245 h 433"/>
                <a:gd name="T38" fmla="*/ 87 w 577"/>
                <a:gd name="T39" fmla="*/ 361 h 433"/>
                <a:gd name="T40" fmla="*/ 144 w 577"/>
                <a:gd name="T41" fmla="*/ 404 h 433"/>
                <a:gd name="T42" fmla="*/ 216 w 577"/>
                <a:gd name="T43" fmla="*/ 433 h 433"/>
                <a:gd name="T44" fmla="*/ 303 w 577"/>
                <a:gd name="T45" fmla="*/ 43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7" h="433">
                  <a:moveTo>
                    <a:pt x="303" y="433"/>
                  </a:moveTo>
                  <a:lnTo>
                    <a:pt x="332" y="418"/>
                  </a:lnTo>
                  <a:lnTo>
                    <a:pt x="375" y="389"/>
                  </a:lnTo>
                  <a:lnTo>
                    <a:pt x="418" y="375"/>
                  </a:lnTo>
                  <a:lnTo>
                    <a:pt x="447" y="361"/>
                  </a:lnTo>
                  <a:lnTo>
                    <a:pt x="490" y="361"/>
                  </a:lnTo>
                  <a:lnTo>
                    <a:pt x="519" y="346"/>
                  </a:lnTo>
                  <a:lnTo>
                    <a:pt x="577" y="346"/>
                  </a:lnTo>
                  <a:lnTo>
                    <a:pt x="533" y="216"/>
                  </a:lnTo>
                  <a:lnTo>
                    <a:pt x="476" y="116"/>
                  </a:lnTo>
                  <a:lnTo>
                    <a:pt x="432" y="15"/>
                  </a:lnTo>
                  <a:lnTo>
                    <a:pt x="375" y="0"/>
                  </a:lnTo>
                  <a:lnTo>
                    <a:pt x="216" y="0"/>
                  </a:lnTo>
                  <a:lnTo>
                    <a:pt x="130" y="29"/>
                  </a:lnTo>
                  <a:lnTo>
                    <a:pt x="87" y="58"/>
                  </a:lnTo>
                  <a:lnTo>
                    <a:pt x="58" y="72"/>
                  </a:lnTo>
                  <a:lnTo>
                    <a:pt x="15" y="130"/>
                  </a:lnTo>
                  <a:lnTo>
                    <a:pt x="0" y="188"/>
                  </a:lnTo>
                  <a:lnTo>
                    <a:pt x="0" y="245"/>
                  </a:lnTo>
                  <a:lnTo>
                    <a:pt x="87" y="361"/>
                  </a:lnTo>
                  <a:lnTo>
                    <a:pt x="144" y="404"/>
                  </a:lnTo>
                  <a:lnTo>
                    <a:pt x="216" y="433"/>
                  </a:lnTo>
                  <a:lnTo>
                    <a:pt x="303" y="433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6" name="Freeform 29"/>
            <p:cNvSpPr>
              <a:spLocks/>
            </p:cNvSpPr>
            <p:nvPr/>
          </p:nvSpPr>
          <p:spPr bwMode="auto">
            <a:xfrm>
              <a:off x="3693819" y="1943796"/>
              <a:ext cx="2586784" cy="1055938"/>
            </a:xfrm>
            <a:custGeom>
              <a:avLst/>
              <a:gdLst>
                <a:gd name="T0" fmla="*/ 2924 w 2924"/>
                <a:gd name="T1" fmla="*/ 921 h 1195"/>
                <a:gd name="T2" fmla="*/ 2867 w 2924"/>
                <a:gd name="T3" fmla="*/ 734 h 1195"/>
                <a:gd name="T4" fmla="*/ 2766 w 2924"/>
                <a:gd name="T5" fmla="*/ 590 h 1195"/>
                <a:gd name="T6" fmla="*/ 2679 w 2924"/>
                <a:gd name="T7" fmla="*/ 518 h 1195"/>
                <a:gd name="T8" fmla="*/ 2420 w 2924"/>
                <a:gd name="T9" fmla="*/ 446 h 1195"/>
                <a:gd name="T10" fmla="*/ 2262 w 2924"/>
                <a:gd name="T11" fmla="*/ 475 h 1195"/>
                <a:gd name="T12" fmla="*/ 2060 w 2924"/>
                <a:gd name="T13" fmla="*/ 605 h 1195"/>
                <a:gd name="T14" fmla="*/ 2017 w 2924"/>
                <a:gd name="T15" fmla="*/ 446 h 1195"/>
                <a:gd name="T16" fmla="*/ 1873 w 2924"/>
                <a:gd name="T17" fmla="*/ 187 h 1195"/>
                <a:gd name="T18" fmla="*/ 1729 w 2924"/>
                <a:gd name="T19" fmla="*/ 57 h 1195"/>
                <a:gd name="T20" fmla="*/ 1556 w 2924"/>
                <a:gd name="T21" fmla="*/ 0 h 1195"/>
                <a:gd name="T22" fmla="*/ 1368 w 2924"/>
                <a:gd name="T23" fmla="*/ 14 h 1195"/>
                <a:gd name="T24" fmla="*/ 1167 w 2924"/>
                <a:gd name="T25" fmla="*/ 72 h 1195"/>
                <a:gd name="T26" fmla="*/ 1037 w 2924"/>
                <a:gd name="T27" fmla="*/ 230 h 1195"/>
                <a:gd name="T28" fmla="*/ 979 w 2924"/>
                <a:gd name="T29" fmla="*/ 403 h 1195"/>
                <a:gd name="T30" fmla="*/ 965 w 2924"/>
                <a:gd name="T31" fmla="*/ 561 h 1195"/>
                <a:gd name="T32" fmla="*/ 965 w 2924"/>
                <a:gd name="T33" fmla="*/ 590 h 1195"/>
                <a:gd name="T34" fmla="*/ 878 w 2924"/>
                <a:gd name="T35" fmla="*/ 432 h 1195"/>
                <a:gd name="T36" fmla="*/ 821 w 2924"/>
                <a:gd name="T37" fmla="*/ 331 h 1195"/>
                <a:gd name="T38" fmla="*/ 749 w 2924"/>
                <a:gd name="T39" fmla="*/ 302 h 1195"/>
                <a:gd name="T40" fmla="*/ 619 w 2924"/>
                <a:gd name="T41" fmla="*/ 273 h 1195"/>
                <a:gd name="T42" fmla="*/ 446 w 2924"/>
                <a:gd name="T43" fmla="*/ 259 h 1195"/>
                <a:gd name="T44" fmla="*/ 317 w 2924"/>
                <a:gd name="T45" fmla="*/ 288 h 1195"/>
                <a:gd name="T46" fmla="*/ 115 w 2924"/>
                <a:gd name="T47" fmla="*/ 374 h 1195"/>
                <a:gd name="T48" fmla="*/ 0 w 2924"/>
                <a:gd name="T49" fmla="*/ 561 h 1195"/>
                <a:gd name="T50" fmla="*/ 158 w 2924"/>
                <a:gd name="T51" fmla="*/ 705 h 1195"/>
                <a:gd name="T52" fmla="*/ 461 w 2924"/>
                <a:gd name="T53" fmla="*/ 792 h 1195"/>
                <a:gd name="T54" fmla="*/ 806 w 2924"/>
                <a:gd name="T55" fmla="*/ 749 h 1195"/>
                <a:gd name="T56" fmla="*/ 994 w 2924"/>
                <a:gd name="T57" fmla="*/ 705 h 1195"/>
                <a:gd name="T58" fmla="*/ 1037 w 2924"/>
                <a:gd name="T59" fmla="*/ 763 h 1195"/>
                <a:gd name="T60" fmla="*/ 1152 w 2924"/>
                <a:gd name="T61" fmla="*/ 806 h 1195"/>
                <a:gd name="T62" fmla="*/ 1383 w 2924"/>
                <a:gd name="T63" fmla="*/ 849 h 1195"/>
                <a:gd name="T64" fmla="*/ 1801 w 2924"/>
                <a:gd name="T65" fmla="*/ 806 h 1195"/>
                <a:gd name="T66" fmla="*/ 2060 w 2924"/>
                <a:gd name="T67" fmla="*/ 691 h 1195"/>
                <a:gd name="T68" fmla="*/ 2146 w 2924"/>
                <a:gd name="T69" fmla="*/ 893 h 1195"/>
                <a:gd name="T70" fmla="*/ 2334 w 2924"/>
                <a:gd name="T71" fmla="*/ 1094 h 1195"/>
                <a:gd name="T72" fmla="*/ 2579 w 2924"/>
                <a:gd name="T73" fmla="*/ 1195 h 1195"/>
                <a:gd name="T74" fmla="*/ 2924 w 2924"/>
                <a:gd name="T75" fmla="*/ 1109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24" h="1195">
                  <a:moveTo>
                    <a:pt x="2924" y="1109"/>
                  </a:moveTo>
                  <a:lnTo>
                    <a:pt x="2924" y="921"/>
                  </a:lnTo>
                  <a:lnTo>
                    <a:pt x="2896" y="821"/>
                  </a:lnTo>
                  <a:lnTo>
                    <a:pt x="2867" y="734"/>
                  </a:lnTo>
                  <a:lnTo>
                    <a:pt x="2809" y="662"/>
                  </a:lnTo>
                  <a:lnTo>
                    <a:pt x="2766" y="590"/>
                  </a:lnTo>
                  <a:lnTo>
                    <a:pt x="2723" y="547"/>
                  </a:lnTo>
                  <a:lnTo>
                    <a:pt x="2679" y="518"/>
                  </a:lnTo>
                  <a:lnTo>
                    <a:pt x="2593" y="475"/>
                  </a:lnTo>
                  <a:lnTo>
                    <a:pt x="2420" y="446"/>
                  </a:lnTo>
                  <a:lnTo>
                    <a:pt x="2348" y="460"/>
                  </a:lnTo>
                  <a:lnTo>
                    <a:pt x="2262" y="475"/>
                  </a:lnTo>
                  <a:lnTo>
                    <a:pt x="2118" y="561"/>
                  </a:lnTo>
                  <a:lnTo>
                    <a:pt x="2060" y="605"/>
                  </a:lnTo>
                  <a:lnTo>
                    <a:pt x="2060" y="547"/>
                  </a:lnTo>
                  <a:lnTo>
                    <a:pt x="2017" y="446"/>
                  </a:lnTo>
                  <a:lnTo>
                    <a:pt x="1930" y="288"/>
                  </a:lnTo>
                  <a:lnTo>
                    <a:pt x="1873" y="187"/>
                  </a:lnTo>
                  <a:lnTo>
                    <a:pt x="1801" y="115"/>
                  </a:lnTo>
                  <a:lnTo>
                    <a:pt x="1729" y="57"/>
                  </a:lnTo>
                  <a:lnTo>
                    <a:pt x="1642" y="14"/>
                  </a:lnTo>
                  <a:lnTo>
                    <a:pt x="1556" y="0"/>
                  </a:lnTo>
                  <a:lnTo>
                    <a:pt x="1455" y="0"/>
                  </a:lnTo>
                  <a:lnTo>
                    <a:pt x="1368" y="14"/>
                  </a:lnTo>
                  <a:lnTo>
                    <a:pt x="1267" y="28"/>
                  </a:lnTo>
                  <a:lnTo>
                    <a:pt x="1167" y="72"/>
                  </a:lnTo>
                  <a:lnTo>
                    <a:pt x="1095" y="144"/>
                  </a:lnTo>
                  <a:lnTo>
                    <a:pt x="1037" y="230"/>
                  </a:lnTo>
                  <a:lnTo>
                    <a:pt x="1008" y="302"/>
                  </a:lnTo>
                  <a:lnTo>
                    <a:pt x="979" y="403"/>
                  </a:lnTo>
                  <a:lnTo>
                    <a:pt x="965" y="489"/>
                  </a:lnTo>
                  <a:lnTo>
                    <a:pt x="965" y="561"/>
                  </a:lnTo>
                  <a:lnTo>
                    <a:pt x="979" y="619"/>
                  </a:lnTo>
                  <a:lnTo>
                    <a:pt x="965" y="590"/>
                  </a:lnTo>
                  <a:lnTo>
                    <a:pt x="907" y="518"/>
                  </a:lnTo>
                  <a:lnTo>
                    <a:pt x="878" y="432"/>
                  </a:lnTo>
                  <a:lnTo>
                    <a:pt x="850" y="360"/>
                  </a:lnTo>
                  <a:lnTo>
                    <a:pt x="821" y="331"/>
                  </a:lnTo>
                  <a:lnTo>
                    <a:pt x="792" y="316"/>
                  </a:lnTo>
                  <a:lnTo>
                    <a:pt x="749" y="302"/>
                  </a:lnTo>
                  <a:lnTo>
                    <a:pt x="691" y="288"/>
                  </a:lnTo>
                  <a:lnTo>
                    <a:pt x="619" y="273"/>
                  </a:lnTo>
                  <a:lnTo>
                    <a:pt x="518" y="259"/>
                  </a:lnTo>
                  <a:lnTo>
                    <a:pt x="446" y="259"/>
                  </a:lnTo>
                  <a:lnTo>
                    <a:pt x="374" y="273"/>
                  </a:lnTo>
                  <a:lnTo>
                    <a:pt x="317" y="288"/>
                  </a:lnTo>
                  <a:lnTo>
                    <a:pt x="172" y="345"/>
                  </a:lnTo>
                  <a:lnTo>
                    <a:pt x="115" y="374"/>
                  </a:lnTo>
                  <a:lnTo>
                    <a:pt x="0" y="460"/>
                  </a:lnTo>
                  <a:lnTo>
                    <a:pt x="0" y="561"/>
                  </a:lnTo>
                  <a:lnTo>
                    <a:pt x="57" y="633"/>
                  </a:lnTo>
                  <a:lnTo>
                    <a:pt x="158" y="705"/>
                  </a:lnTo>
                  <a:lnTo>
                    <a:pt x="302" y="763"/>
                  </a:lnTo>
                  <a:lnTo>
                    <a:pt x="461" y="792"/>
                  </a:lnTo>
                  <a:lnTo>
                    <a:pt x="634" y="792"/>
                  </a:lnTo>
                  <a:lnTo>
                    <a:pt x="806" y="749"/>
                  </a:lnTo>
                  <a:lnTo>
                    <a:pt x="965" y="677"/>
                  </a:lnTo>
                  <a:lnTo>
                    <a:pt x="994" y="705"/>
                  </a:lnTo>
                  <a:lnTo>
                    <a:pt x="1008" y="734"/>
                  </a:lnTo>
                  <a:lnTo>
                    <a:pt x="1037" y="763"/>
                  </a:lnTo>
                  <a:lnTo>
                    <a:pt x="1051" y="763"/>
                  </a:lnTo>
                  <a:lnTo>
                    <a:pt x="1152" y="806"/>
                  </a:lnTo>
                  <a:lnTo>
                    <a:pt x="1267" y="821"/>
                  </a:lnTo>
                  <a:lnTo>
                    <a:pt x="1383" y="849"/>
                  </a:lnTo>
                  <a:lnTo>
                    <a:pt x="1656" y="849"/>
                  </a:lnTo>
                  <a:lnTo>
                    <a:pt x="1801" y="806"/>
                  </a:lnTo>
                  <a:lnTo>
                    <a:pt x="1930" y="763"/>
                  </a:lnTo>
                  <a:lnTo>
                    <a:pt x="2060" y="691"/>
                  </a:lnTo>
                  <a:lnTo>
                    <a:pt x="2089" y="792"/>
                  </a:lnTo>
                  <a:lnTo>
                    <a:pt x="2146" y="893"/>
                  </a:lnTo>
                  <a:lnTo>
                    <a:pt x="2233" y="993"/>
                  </a:lnTo>
                  <a:lnTo>
                    <a:pt x="2334" y="1094"/>
                  </a:lnTo>
                  <a:lnTo>
                    <a:pt x="2449" y="1166"/>
                  </a:lnTo>
                  <a:lnTo>
                    <a:pt x="2579" y="1195"/>
                  </a:lnTo>
                  <a:lnTo>
                    <a:pt x="2737" y="1195"/>
                  </a:lnTo>
                  <a:lnTo>
                    <a:pt x="2924" y="110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7" name="Freeform 30"/>
            <p:cNvSpPr>
              <a:spLocks/>
            </p:cNvSpPr>
            <p:nvPr/>
          </p:nvSpPr>
          <p:spPr bwMode="auto">
            <a:xfrm>
              <a:off x="4890373" y="2007470"/>
              <a:ext cx="421846" cy="318373"/>
            </a:xfrm>
            <a:custGeom>
              <a:avLst/>
              <a:gdLst>
                <a:gd name="T0" fmla="*/ 14 w 475"/>
                <a:gd name="T1" fmla="*/ 57 h 360"/>
                <a:gd name="T2" fmla="*/ 0 w 475"/>
                <a:gd name="T3" fmla="*/ 115 h 360"/>
                <a:gd name="T4" fmla="*/ 43 w 475"/>
                <a:gd name="T5" fmla="*/ 158 h 360"/>
                <a:gd name="T6" fmla="*/ 101 w 475"/>
                <a:gd name="T7" fmla="*/ 187 h 360"/>
                <a:gd name="T8" fmla="*/ 202 w 475"/>
                <a:gd name="T9" fmla="*/ 230 h 360"/>
                <a:gd name="T10" fmla="*/ 288 w 475"/>
                <a:gd name="T11" fmla="*/ 288 h 360"/>
                <a:gd name="T12" fmla="*/ 331 w 475"/>
                <a:gd name="T13" fmla="*/ 331 h 360"/>
                <a:gd name="T14" fmla="*/ 389 w 475"/>
                <a:gd name="T15" fmla="*/ 360 h 360"/>
                <a:gd name="T16" fmla="*/ 432 w 475"/>
                <a:gd name="T17" fmla="*/ 345 h 360"/>
                <a:gd name="T18" fmla="*/ 475 w 475"/>
                <a:gd name="T19" fmla="*/ 288 h 360"/>
                <a:gd name="T20" fmla="*/ 447 w 475"/>
                <a:gd name="T21" fmla="*/ 187 h 360"/>
                <a:gd name="T22" fmla="*/ 389 w 475"/>
                <a:gd name="T23" fmla="*/ 115 h 360"/>
                <a:gd name="T24" fmla="*/ 317 w 475"/>
                <a:gd name="T25" fmla="*/ 57 h 360"/>
                <a:gd name="T26" fmla="*/ 259 w 475"/>
                <a:gd name="T27" fmla="*/ 43 h 360"/>
                <a:gd name="T28" fmla="*/ 173 w 475"/>
                <a:gd name="T29" fmla="*/ 14 h 360"/>
                <a:gd name="T30" fmla="*/ 144 w 475"/>
                <a:gd name="T31" fmla="*/ 0 h 360"/>
                <a:gd name="T32" fmla="*/ 101 w 475"/>
                <a:gd name="T33" fmla="*/ 0 h 360"/>
                <a:gd name="T34" fmla="*/ 58 w 475"/>
                <a:gd name="T35" fmla="*/ 14 h 360"/>
                <a:gd name="T36" fmla="*/ 14 w 475"/>
                <a:gd name="T37" fmla="*/ 5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5" h="360">
                  <a:moveTo>
                    <a:pt x="14" y="57"/>
                  </a:moveTo>
                  <a:lnTo>
                    <a:pt x="0" y="115"/>
                  </a:lnTo>
                  <a:lnTo>
                    <a:pt x="43" y="158"/>
                  </a:lnTo>
                  <a:lnTo>
                    <a:pt x="101" y="187"/>
                  </a:lnTo>
                  <a:lnTo>
                    <a:pt x="202" y="230"/>
                  </a:lnTo>
                  <a:lnTo>
                    <a:pt x="288" y="288"/>
                  </a:lnTo>
                  <a:lnTo>
                    <a:pt x="331" y="331"/>
                  </a:lnTo>
                  <a:lnTo>
                    <a:pt x="389" y="360"/>
                  </a:lnTo>
                  <a:lnTo>
                    <a:pt x="432" y="345"/>
                  </a:lnTo>
                  <a:lnTo>
                    <a:pt x="475" y="288"/>
                  </a:lnTo>
                  <a:lnTo>
                    <a:pt x="447" y="187"/>
                  </a:lnTo>
                  <a:lnTo>
                    <a:pt x="389" y="115"/>
                  </a:lnTo>
                  <a:lnTo>
                    <a:pt x="317" y="57"/>
                  </a:lnTo>
                  <a:lnTo>
                    <a:pt x="259" y="43"/>
                  </a:lnTo>
                  <a:lnTo>
                    <a:pt x="173" y="14"/>
                  </a:lnTo>
                  <a:lnTo>
                    <a:pt x="144" y="0"/>
                  </a:lnTo>
                  <a:lnTo>
                    <a:pt x="101" y="0"/>
                  </a:lnTo>
                  <a:lnTo>
                    <a:pt x="58" y="14"/>
                  </a:lnTo>
                  <a:lnTo>
                    <a:pt x="14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8" name="Freeform 31"/>
            <p:cNvSpPr>
              <a:spLocks/>
            </p:cNvSpPr>
            <p:nvPr/>
          </p:nvSpPr>
          <p:spPr bwMode="auto">
            <a:xfrm>
              <a:off x="5145072" y="2925447"/>
              <a:ext cx="421846" cy="318373"/>
            </a:xfrm>
            <a:custGeom>
              <a:avLst/>
              <a:gdLst>
                <a:gd name="T0" fmla="*/ 14 w 476"/>
                <a:gd name="T1" fmla="*/ 57 h 360"/>
                <a:gd name="T2" fmla="*/ 0 w 476"/>
                <a:gd name="T3" fmla="*/ 115 h 360"/>
                <a:gd name="T4" fmla="*/ 43 w 476"/>
                <a:gd name="T5" fmla="*/ 158 h 360"/>
                <a:gd name="T6" fmla="*/ 101 w 476"/>
                <a:gd name="T7" fmla="*/ 187 h 360"/>
                <a:gd name="T8" fmla="*/ 202 w 476"/>
                <a:gd name="T9" fmla="*/ 230 h 360"/>
                <a:gd name="T10" fmla="*/ 274 w 476"/>
                <a:gd name="T11" fmla="*/ 288 h 360"/>
                <a:gd name="T12" fmla="*/ 331 w 476"/>
                <a:gd name="T13" fmla="*/ 331 h 360"/>
                <a:gd name="T14" fmla="*/ 389 w 476"/>
                <a:gd name="T15" fmla="*/ 360 h 360"/>
                <a:gd name="T16" fmla="*/ 432 w 476"/>
                <a:gd name="T17" fmla="*/ 345 h 360"/>
                <a:gd name="T18" fmla="*/ 476 w 476"/>
                <a:gd name="T19" fmla="*/ 273 h 360"/>
                <a:gd name="T20" fmla="*/ 447 w 476"/>
                <a:gd name="T21" fmla="*/ 201 h 360"/>
                <a:gd name="T22" fmla="*/ 389 w 476"/>
                <a:gd name="T23" fmla="*/ 115 h 360"/>
                <a:gd name="T24" fmla="*/ 317 w 476"/>
                <a:gd name="T25" fmla="*/ 57 h 360"/>
                <a:gd name="T26" fmla="*/ 259 w 476"/>
                <a:gd name="T27" fmla="*/ 43 h 360"/>
                <a:gd name="T28" fmla="*/ 216 w 476"/>
                <a:gd name="T29" fmla="*/ 28 h 360"/>
                <a:gd name="T30" fmla="*/ 187 w 476"/>
                <a:gd name="T31" fmla="*/ 14 h 360"/>
                <a:gd name="T32" fmla="*/ 144 w 476"/>
                <a:gd name="T33" fmla="*/ 0 h 360"/>
                <a:gd name="T34" fmla="*/ 72 w 476"/>
                <a:gd name="T35" fmla="*/ 0 h 360"/>
                <a:gd name="T36" fmla="*/ 14 w 476"/>
                <a:gd name="T37" fmla="*/ 5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6" h="360">
                  <a:moveTo>
                    <a:pt x="14" y="57"/>
                  </a:moveTo>
                  <a:lnTo>
                    <a:pt x="0" y="115"/>
                  </a:lnTo>
                  <a:lnTo>
                    <a:pt x="43" y="158"/>
                  </a:lnTo>
                  <a:lnTo>
                    <a:pt x="101" y="187"/>
                  </a:lnTo>
                  <a:lnTo>
                    <a:pt x="202" y="230"/>
                  </a:lnTo>
                  <a:lnTo>
                    <a:pt x="274" y="288"/>
                  </a:lnTo>
                  <a:lnTo>
                    <a:pt x="331" y="331"/>
                  </a:lnTo>
                  <a:lnTo>
                    <a:pt x="389" y="360"/>
                  </a:lnTo>
                  <a:lnTo>
                    <a:pt x="432" y="345"/>
                  </a:lnTo>
                  <a:lnTo>
                    <a:pt x="476" y="273"/>
                  </a:lnTo>
                  <a:lnTo>
                    <a:pt x="447" y="201"/>
                  </a:lnTo>
                  <a:lnTo>
                    <a:pt x="389" y="115"/>
                  </a:lnTo>
                  <a:lnTo>
                    <a:pt x="317" y="57"/>
                  </a:lnTo>
                  <a:lnTo>
                    <a:pt x="259" y="43"/>
                  </a:lnTo>
                  <a:lnTo>
                    <a:pt x="216" y="28"/>
                  </a:lnTo>
                  <a:lnTo>
                    <a:pt x="187" y="14"/>
                  </a:lnTo>
                  <a:lnTo>
                    <a:pt x="144" y="0"/>
                  </a:lnTo>
                  <a:lnTo>
                    <a:pt x="72" y="0"/>
                  </a:lnTo>
                  <a:lnTo>
                    <a:pt x="14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9" name="Freeform 32"/>
            <p:cNvSpPr>
              <a:spLocks/>
            </p:cNvSpPr>
            <p:nvPr/>
          </p:nvSpPr>
          <p:spPr bwMode="auto">
            <a:xfrm>
              <a:off x="4394241" y="2949324"/>
              <a:ext cx="368783" cy="305109"/>
            </a:xfrm>
            <a:custGeom>
              <a:avLst/>
              <a:gdLst>
                <a:gd name="T0" fmla="*/ 29 w 418"/>
                <a:gd name="T1" fmla="*/ 73 h 346"/>
                <a:gd name="T2" fmla="*/ 0 w 418"/>
                <a:gd name="T3" fmla="*/ 130 h 346"/>
                <a:gd name="T4" fmla="*/ 86 w 418"/>
                <a:gd name="T5" fmla="*/ 173 h 346"/>
                <a:gd name="T6" fmla="*/ 173 w 418"/>
                <a:gd name="T7" fmla="*/ 202 h 346"/>
                <a:gd name="T8" fmla="*/ 259 w 418"/>
                <a:gd name="T9" fmla="*/ 274 h 346"/>
                <a:gd name="T10" fmla="*/ 331 w 418"/>
                <a:gd name="T11" fmla="*/ 346 h 346"/>
                <a:gd name="T12" fmla="*/ 389 w 418"/>
                <a:gd name="T13" fmla="*/ 332 h 346"/>
                <a:gd name="T14" fmla="*/ 418 w 418"/>
                <a:gd name="T15" fmla="*/ 274 h 346"/>
                <a:gd name="T16" fmla="*/ 389 w 418"/>
                <a:gd name="T17" fmla="*/ 188 h 346"/>
                <a:gd name="T18" fmla="*/ 331 w 418"/>
                <a:gd name="T19" fmla="*/ 101 h 346"/>
                <a:gd name="T20" fmla="*/ 259 w 418"/>
                <a:gd name="T21" fmla="*/ 44 h 346"/>
                <a:gd name="T22" fmla="*/ 173 w 418"/>
                <a:gd name="T23" fmla="*/ 15 h 346"/>
                <a:gd name="T24" fmla="*/ 115 w 418"/>
                <a:gd name="T25" fmla="*/ 0 h 346"/>
                <a:gd name="T26" fmla="*/ 58 w 418"/>
                <a:gd name="T27" fmla="*/ 15 h 346"/>
                <a:gd name="T28" fmla="*/ 29 w 418"/>
                <a:gd name="T29" fmla="*/ 73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8" h="346">
                  <a:moveTo>
                    <a:pt x="29" y="73"/>
                  </a:moveTo>
                  <a:lnTo>
                    <a:pt x="0" y="130"/>
                  </a:lnTo>
                  <a:lnTo>
                    <a:pt x="86" y="173"/>
                  </a:lnTo>
                  <a:lnTo>
                    <a:pt x="173" y="202"/>
                  </a:lnTo>
                  <a:lnTo>
                    <a:pt x="259" y="274"/>
                  </a:lnTo>
                  <a:lnTo>
                    <a:pt x="331" y="346"/>
                  </a:lnTo>
                  <a:lnTo>
                    <a:pt x="389" y="332"/>
                  </a:lnTo>
                  <a:lnTo>
                    <a:pt x="418" y="274"/>
                  </a:lnTo>
                  <a:lnTo>
                    <a:pt x="389" y="188"/>
                  </a:lnTo>
                  <a:lnTo>
                    <a:pt x="331" y="101"/>
                  </a:lnTo>
                  <a:lnTo>
                    <a:pt x="259" y="44"/>
                  </a:lnTo>
                  <a:lnTo>
                    <a:pt x="173" y="15"/>
                  </a:lnTo>
                  <a:lnTo>
                    <a:pt x="115" y="0"/>
                  </a:lnTo>
                  <a:lnTo>
                    <a:pt x="58" y="15"/>
                  </a:lnTo>
                  <a:lnTo>
                    <a:pt x="29" y="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0" name="Freeform 33"/>
            <p:cNvSpPr>
              <a:spLocks/>
            </p:cNvSpPr>
            <p:nvPr/>
          </p:nvSpPr>
          <p:spPr bwMode="auto">
            <a:xfrm>
              <a:off x="4049336" y="2211759"/>
              <a:ext cx="371436" cy="305109"/>
            </a:xfrm>
            <a:custGeom>
              <a:avLst/>
              <a:gdLst>
                <a:gd name="T0" fmla="*/ 14 w 418"/>
                <a:gd name="T1" fmla="*/ 58 h 346"/>
                <a:gd name="T2" fmla="*/ 0 w 418"/>
                <a:gd name="T3" fmla="*/ 115 h 346"/>
                <a:gd name="T4" fmla="*/ 29 w 418"/>
                <a:gd name="T5" fmla="*/ 144 h 346"/>
                <a:gd name="T6" fmla="*/ 86 w 418"/>
                <a:gd name="T7" fmla="*/ 173 h 346"/>
                <a:gd name="T8" fmla="*/ 173 w 418"/>
                <a:gd name="T9" fmla="*/ 202 h 346"/>
                <a:gd name="T10" fmla="*/ 245 w 418"/>
                <a:gd name="T11" fmla="*/ 259 h 346"/>
                <a:gd name="T12" fmla="*/ 331 w 418"/>
                <a:gd name="T13" fmla="*/ 346 h 346"/>
                <a:gd name="T14" fmla="*/ 375 w 418"/>
                <a:gd name="T15" fmla="*/ 331 h 346"/>
                <a:gd name="T16" fmla="*/ 418 w 418"/>
                <a:gd name="T17" fmla="*/ 259 h 346"/>
                <a:gd name="T18" fmla="*/ 389 w 418"/>
                <a:gd name="T19" fmla="*/ 173 h 346"/>
                <a:gd name="T20" fmla="*/ 331 w 418"/>
                <a:gd name="T21" fmla="*/ 101 h 346"/>
                <a:gd name="T22" fmla="*/ 259 w 418"/>
                <a:gd name="T23" fmla="*/ 43 h 346"/>
                <a:gd name="T24" fmla="*/ 173 w 418"/>
                <a:gd name="T25" fmla="*/ 14 h 346"/>
                <a:gd name="T26" fmla="*/ 101 w 418"/>
                <a:gd name="T27" fmla="*/ 0 h 346"/>
                <a:gd name="T28" fmla="*/ 58 w 418"/>
                <a:gd name="T29" fmla="*/ 14 h 346"/>
                <a:gd name="T30" fmla="*/ 14 w 418"/>
                <a:gd name="T31" fmla="*/ 5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18" h="346">
                  <a:moveTo>
                    <a:pt x="14" y="58"/>
                  </a:moveTo>
                  <a:lnTo>
                    <a:pt x="0" y="115"/>
                  </a:lnTo>
                  <a:lnTo>
                    <a:pt x="29" y="144"/>
                  </a:lnTo>
                  <a:lnTo>
                    <a:pt x="86" y="173"/>
                  </a:lnTo>
                  <a:lnTo>
                    <a:pt x="173" y="202"/>
                  </a:lnTo>
                  <a:lnTo>
                    <a:pt x="245" y="259"/>
                  </a:lnTo>
                  <a:lnTo>
                    <a:pt x="331" y="346"/>
                  </a:lnTo>
                  <a:lnTo>
                    <a:pt x="375" y="331"/>
                  </a:lnTo>
                  <a:lnTo>
                    <a:pt x="418" y="259"/>
                  </a:lnTo>
                  <a:lnTo>
                    <a:pt x="389" y="173"/>
                  </a:lnTo>
                  <a:lnTo>
                    <a:pt x="331" y="101"/>
                  </a:lnTo>
                  <a:lnTo>
                    <a:pt x="259" y="43"/>
                  </a:lnTo>
                  <a:lnTo>
                    <a:pt x="173" y="14"/>
                  </a:lnTo>
                  <a:lnTo>
                    <a:pt x="101" y="0"/>
                  </a:lnTo>
                  <a:lnTo>
                    <a:pt x="58" y="14"/>
                  </a:lnTo>
                  <a:lnTo>
                    <a:pt x="14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1" name="Freeform 34"/>
            <p:cNvSpPr>
              <a:spLocks/>
            </p:cNvSpPr>
            <p:nvPr/>
          </p:nvSpPr>
          <p:spPr bwMode="auto">
            <a:xfrm>
              <a:off x="5463445" y="3968119"/>
              <a:ext cx="382048" cy="371436"/>
            </a:xfrm>
            <a:custGeom>
              <a:avLst/>
              <a:gdLst>
                <a:gd name="T0" fmla="*/ 15 w 432"/>
                <a:gd name="T1" fmla="*/ 57 h 418"/>
                <a:gd name="T2" fmla="*/ 0 w 432"/>
                <a:gd name="T3" fmla="*/ 129 h 418"/>
                <a:gd name="T4" fmla="*/ 29 w 432"/>
                <a:gd name="T5" fmla="*/ 187 h 418"/>
                <a:gd name="T6" fmla="*/ 101 w 432"/>
                <a:gd name="T7" fmla="*/ 230 h 418"/>
                <a:gd name="T8" fmla="*/ 188 w 432"/>
                <a:gd name="T9" fmla="*/ 288 h 418"/>
                <a:gd name="T10" fmla="*/ 274 w 432"/>
                <a:gd name="T11" fmla="*/ 331 h 418"/>
                <a:gd name="T12" fmla="*/ 317 w 432"/>
                <a:gd name="T13" fmla="*/ 389 h 418"/>
                <a:gd name="T14" fmla="*/ 346 w 432"/>
                <a:gd name="T15" fmla="*/ 418 h 418"/>
                <a:gd name="T16" fmla="*/ 404 w 432"/>
                <a:gd name="T17" fmla="*/ 403 h 418"/>
                <a:gd name="T18" fmla="*/ 432 w 432"/>
                <a:gd name="T19" fmla="*/ 331 h 418"/>
                <a:gd name="T20" fmla="*/ 404 w 432"/>
                <a:gd name="T21" fmla="*/ 216 h 418"/>
                <a:gd name="T22" fmla="*/ 346 w 432"/>
                <a:gd name="T23" fmla="*/ 101 h 418"/>
                <a:gd name="T24" fmla="*/ 245 w 432"/>
                <a:gd name="T25" fmla="*/ 43 h 418"/>
                <a:gd name="T26" fmla="*/ 173 w 432"/>
                <a:gd name="T27" fmla="*/ 14 h 418"/>
                <a:gd name="T28" fmla="*/ 116 w 432"/>
                <a:gd name="T29" fmla="*/ 0 h 418"/>
                <a:gd name="T30" fmla="*/ 58 w 432"/>
                <a:gd name="T31" fmla="*/ 14 h 418"/>
                <a:gd name="T32" fmla="*/ 15 w 432"/>
                <a:gd name="T33" fmla="*/ 57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2" h="418">
                  <a:moveTo>
                    <a:pt x="15" y="57"/>
                  </a:moveTo>
                  <a:lnTo>
                    <a:pt x="0" y="129"/>
                  </a:lnTo>
                  <a:lnTo>
                    <a:pt x="29" y="187"/>
                  </a:lnTo>
                  <a:lnTo>
                    <a:pt x="101" y="230"/>
                  </a:lnTo>
                  <a:lnTo>
                    <a:pt x="188" y="288"/>
                  </a:lnTo>
                  <a:lnTo>
                    <a:pt x="274" y="331"/>
                  </a:lnTo>
                  <a:lnTo>
                    <a:pt x="317" y="389"/>
                  </a:lnTo>
                  <a:lnTo>
                    <a:pt x="346" y="418"/>
                  </a:lnTo>
                  <a:lnTo>
                    <a:pt x="404" y="403"/>
                  </a:lnTo>
                  <a:lnTo>
                    <a:pt x="432" y="331"/>
                  </a:lnTo>
                  <a:lnTo>
                    <a:pt x="404" y="216"/>
                  </a:lnTo>
                  <a:lnTo>
                    <a:pt x="346" y="101"/>
                  </a:lnTo>
                  <a:lnTo>
                    <a:pt x="245" y="43"/>
                  </a:lnTo>
                  <a:lnTo>
                    <a:pt x="173" y="14"/>
                  </a:lnTo>
                  <a:lnTo>
                    <a:pt x="116" y="0"/>
                  </a:lnTo>
                  <a:lnTo>
                    <a:pt x="58" y="14"/>
                  </a:lnTo>
                  <a:lnTo>
                    <a:pt x="15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6039170" y="3254433"/>
              <a:ext cx="305109" cy="254699"/>
            </a:xfrm>
            <a:custGeom>
              <a:avLst/>
              <a:gdLst>
                <a:gd name="T0" fmla="*/ 14 w 345"/>
                <a:gd name="T1" fmla="*/ 58 h 288"/>
                <a:gd name="T2" fmla="*/ 0 w 345"/>
                <a:gd name="T3" fmla="*/ 101 h 288"/>
                <a:gd name="T4" fmla="*/ 28 w 345"/>
                <a:gd name="T5" fmla="*/ 130 h 288"/>
                <a:gd name="T6" fmla="*/ 72 w 345"/>
                <a:gd name="T7" fmla="*/ 144 h 288"/>
                <a:gd name="T8" fmla="*/ 144 w 345"/>
                <a:gd name="T9" fmla="*/ 173 h 288"/>
                <a:gd name="T10" fmla="*/ 216 w 345"/>
                <a:gd name="T11" fmla="*/ 216 h 288"/>
                <a:gd name="T12" fmla="*/ 245 w 345"/>
                <a:gd name="T13" fmla="*/ 259 h 288"/>
                <a:gd name="T14" fmla="*/ 273 w 345"/>
                <a:gd name="T15" fmla="*/ 288 h 288"/>
                <a:gd name="T16" fmla="*/ 317 w 345"/>
                <a:gd name="T17" fmla="*/ 274 h 288"/>
                <a:gd name="T18" fmla="*/ 345 w 345"/>
                <a:gd name="T19" fmla="*/ 231 h 288"/>
                <a:gd name="T20" fmla="*/ 331 w 345"/>
                <a:gd name="T21" fmla="*/ 159 h 288"/>
                <a:gd name="T22" fmla="*/ 273 w 345"/>
                <a:gd name="T23" fmla="*/ 87 h 288"/>
                <a:gd name="T24" fmla="*/ 216 w 345"/>
                <a:gd name="T25" fmla="*/ 43 h 288"/>
                <a:gd name="T26" fmla="*/ 144 w 345"/>
                <a:gd name="T27" fmla="*/ 15 h 288"/>
                <a:gd name="T28" fmla="*/ 86 w 345"/>
                <a:gd name="T29" fmla="*/ 0 h 288"/>
                <a:gd name="T30" fmla="*/ 43 w 345"/>
                <a:gd name="T31" fmla="*/ 15 h 288"/>
                <a:gd name="T32" fmla="*/ 14 w 345"/>
                <a:gd name="T33" fmla="*/ 5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5" h="288">
                  <a:moveTo>
                    <a:pt x="14" y="58"/>
                  </a:moveTo>
                  <a:lnTo>
                    <a:pt x="0" y="101"/>
                  </a:lnTo>
                  <a:lnTo>
                    <a:pt x="28" y="130"/>
                  </a:lnTo>
                  <a:lnTo>
                    <a:pt x="72" y="144"/>
                  </a:lnTo>
                  <a:lnTo>
                    <a:pt x="144" y="173"/>
                  </a:lnTo>
                  <a:lnTo>
                    <a:pt x="216" y="216"/>
                  </a:lnTo>
                  <a:lnTo>
                    <a:pt x="245" y="259"/>
                  </a:lnTo>
                  <a:lnTo>
                    <a:pt x="273" y="288"/>
                  </a:lnTo>
                  <a:lnTo>
                    <a:pt x="317" y="274"/>
                  </a:lnTo>
                  <a:lnTo>
                    <a:pt x="345" y="231"/>
                  </a:lnTo>
                  <a:lnTo>
                    <a:pt x="331" y="159"/>
                  </a:lnTo>
                  <a:lnTo>
                    <a:pt x="273" y="87"/>
                  </a:lnTo>
                  <a:lnTo>
                    <a:pt x="216" y="43"/>
                  </a:lnTo>
                  <a:lnTo>
                    <a:pt x="144" y="15"/>
                  </a:lnTo>
                  <a:lnTo>
                    <a:pt x="86" y="0"/>
                  </a:lnTo>
                  <a:lnTo>
                    <a:pt x="43" y="15"/>
                  </a:lnTo>
                  <a:lnTo>
                    <a:pt x="14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3" name="Freeform 36"/>
            <p:cNvSpPr>
              <a:spLocks/>
            </p:cNvSpPr>
            <p:nvPr/>
          </p:nvSpPr>
          <p:spPr bwMode="auto">
            <a:xfrm>
              <a:off x="3693819" y="2835241"/>
              <a:ext cx="305109" cy="241434"/>
            </a:xfrm>
            <a:custGeom>
              <a:avLst/>
              <a:gdLst>
                <a:gd name="T0" fmla="*/ 14 w 345"/>
                <a:gd name="T1" fmla="*/ 57 h 274"/>
                <a:gd name="T2" fmla="*/ 0 w 345"/>
                <a:gd name="T3" fmla="*/ 101 h 274"/>
                <a:gd name="T4" fmla="*/ 28 w 345"/>
                <a:gd name="T5" fmla="*/ 129 h 274"/>
                <a:gd name="T6" fmla="*/ 86 w 345"/>
                <a:gd name="T7" fmla="*/ 144 h 274"/>
                <a:gd name="T8" fmla="*/ 158 w 345"/>
                <a:gd name="T9" fmla="*/ 173 h 274"/>
                <a:gd name="T10" fmla="*/ 216 w 345"/>
                <a:gd name="T11" fmla="*/ 216 h 274"/>
                <a:gd name="T12" fmla="*/ 259 w 345"/>
                <a:gd name="T13" fmla="*/ 259 h 274"/>
                <a:gd name="T14" fmla="*/ 288 w 345"/>
                <a:gd name="T15" fmla="*/ 274 h 274"/>
                <a:gd name="T16" fmla="*/ 331 w 345"/>
                <a:gd name="T17" fmla="*/ 274 h 274"/>
                <a:gd name="T18" fmla="*/ 345 w 345"/>
                <a:gd name="T19" fmla="*/ 216 h 274"/>
                <a:gd name="T20" fmla="*/ 331 w 345"/>
                <a:gd name="T21" fmla="*/ 144 h 274"/>
                <a:gd name="T22" fmla="*/ 288 w 345"/>
                <a:gd name="T23" fmla="*/ 86 h 274"/>
                <a:gd name="T24" fmla="*/ 216 w 345"/>
                <a:gd name="T25" fmla="*/ 29 h 274"/>
                <a:gd name="T26" fmla="*/ 144 w 345"/>
                <a:gd name="T27" fmla="*/ 14 h 274"/>
                <a:gd name="T28" fmla="*/ 100 w 345"/>
                <a:gd name="T29" fmla="*/ 0 h 274"/>
                <a:gd name="T30" fmla="*/ 57 w 345"/>
                <a:gd name="T31" fmla="*/ 14 h 274"/>
                <a:gd name="T32" fmla="*/ 14 w 345"/>
                <a:gd name="T33" fmla="*/ 57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5" h="274">
                  <a:moveTo>
                    <a:pt x="14" y="57"/>
                  </a:moveTo>
                  <a:lnTo>
                    <a:pt x="0" y="101"/>
                  </a:lnTo>
                  <a:lnTo>
                    <a:pt x="28" y="129"/>
                  </a:lnTo>
                  <a:lnTo>
                    <a:pt x="86" y="144"/>
                  </a:lnTo>
                  <a:lnTo>
                    <a:pt x="158" y="173"/>
                  </a:lnTo>
                  <a:lnTo>
                    <a:pt x="216" y="216"/>
                  </a:lnTo>
                  <a:lnTo>
                    <a:pt x="259" y="259"/>
                  </a:lnTo>
                  <a:lnTo>
                    <a:pt x="288" y="274"/>
                  </a:lnTo>
                  <a:lnTo>
                    <a:pt x="331" y="274"/>
                  </a:lnTo>
                  <a:lnTo>
                    <a:pt x="345" y="216"/>
                  </a:lnTo>
                  <a:lnTo>
                    <a:pt x="331" y="144"/>
                  </a:lnTo>
                  <a:lnTo>
                    <a:pt x="288" y="86"/>
                  </a:lnTo>
                  <a:lnTo>
                    <a:pt x="216" y="29"/>
                  </a:lnTo>
                  <a:lnTo>
                    <a:pt x="144" y="14"/>
                  </a:lnTo>
                  <a:lnTo>
                    <a:pt x="100" y="0"/>
                  </a:lnTo>
                  <a:lnTo>
                    <a:pt x="57" y="14"/>
                  </a:lnTo>
                  <a:lnTo>
                    <a:pt x="14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4" name="Freeform 37"/>
            <p:cNvSpPr>
              <a:spLocks/>
            </p:cNvSpPr>
            <p:nvPr/>
          </p:nvSpPr>
          <p:spPr bwMode="auto">
            <a:xfrm>
              <a:off x="5808350" y="2439927"/>
              <a:ext cx="305109" cy="254699"/>
            </a:xfrm>
            <a:custGeom>
              <a:avLst/>
              <a:gdLst>
                <a:gd name="T0" fmla="*/ 15 w 346"/>
                <a:gd name="T1" fmla="*/ 58 h 288"/>
                <a:gd name="T2" fmla="*/ 0 w 346"/>
                <a:gd name="T3" fmla="*/ 101 h 288"/>
                <a:gd name="T4" fmla="*/ 15 w 346"/>
                <a:gd name="T5" fmla="*/ 116 h 288"/>
                <a:gd name="T6" fmla="*/ 72 w 346"/>
                <a:gd name="T7" fmla="*/ 144 h 288"/>
                <a:gd name="T8" fmla="*/ 144 w 346"/>
                <a:gd name="T9" fmla="*/ 173 h 288"/>
                <a:gd name="T10" fmla="*/ 202 w 346"/>
                <a:gd name="T11" fmla="*/ 216 h 288"/>
                <a:gd name="T12" fmla="*/ 274 w 346"/>
                <a:gd name="T13" fmla="*/ 288 h 288"/>
                <a:gd name="T14" fmla="*/ 317 w 346"/>
                <a:gd name="T15" fmla="*/ 274 h 288"/>
                <a:gd name="T16" fmla="*/ 346 w 346"/>
                <a:gd name="T17" fmla="*/ 216 h 288"/>
                <a:gd name="T18" fmla="*/ 332 w 346"/>
                <a:gd name="T19" fmla="*/ 144 h 288"/>
                <a:gd name="T20" fmla="*/ 274 w 346"/>
                <a:gd name="T21" fmla="*/ 72 h 288"/>
                <a:gd name="T22" fmla="*/ 202 w 346"/>
                <a:gd name="T23" fmla="*/ 29 h 288"/>
                <a:gd name="T24" fmla="*/ 130 w 346"/>
                <a:gd name="T25" fmla="*/ 0 h 288"/>
                <a:gd name="T26" fmla="*/ 87 w 346"/>
                <a:gd name="T27" fmla="*/ 0 h 288"/>
                <a:gd name="T28" fmla="*/ 43 w 346"/>
                <a:gd name="T29" fmla="*/ 15 h 288"/>
                <a:gd name="T30" fmla="*/ 15 w 346"/>
                <a:gd name="T31" fmla="*/ 5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6" h="288">
                  <a:moveTo>
                    <a:pt x="15" y="58"/>
                  </a:moveTo>
                  <a:lnTo>
                    <a:pt x="0" y="101"/>
                  </a:lnTo>
                  <a:lnTo>
                    <a:pt x="15" y="116"/>
                  </a:lnTo>
                  <a:lnTo>
                    <a:pt x="72" y="144"/>
                  </a:lnTo>
                  <a:lnTo>
                    <a:pt x="144" y="173"/>
                  </a:lnTo>
                  <a:lnTo>
                    <a:pt x="202" y="216"/>
                  </a:lnTo>
                  <a:lnTo>
                    <a:pt x="274" y="288"/>
                  </a:lnTo>
                  <a:lnTo>
                    <a:pt x="317" y="274"/>
                  </a:lnTo>
                  <a:lnTo>
                    <a:pt x="346" y="216"/>
                  </a:lnTo>
                  <a:lnTo>
                    <a:pt x="332" y="144"/>
                  </a:lnTo>
                  <a:lnTo>
                    <a:pt x="274" y="72"/>
                  </a:lnTo>
                  <a:lnTo>
                    <a:pt x="202" y="29"/>
                  </a:lnTo>
                  <a:lnTo>
                    <a:pt x="130" y="0"/>
                  </a:lnTo>
                  <a:lnTo>
                    <a:pt x="87" y="0"/>
                  </a:lnTo>
                  <a:lnTo>
                    <a:pt x="43" y="15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5" name="Freeform 38"/>
            <p:cNvSpPr>
              <a:spLocks/>
            </p:cNvSpPr>
            <p:nvPr/>
          </p:nvSpPr>
          <p:spPr bwMode="auto">
            <a:xfrm>
              <a:off x="6304481" y="4209553"/>
              <a:ext cx="307761" cy="244086"/>
            </a:xfrm>
            <a:custGeom>
              <a:avLst/>
              <a:gdLst>
                <a:gd name="T0" fmla="*/ 15 w 346"/>
                <a:gd name="T1" fmla="*/ 58 h 274"/>
                <a:gd name="T2" fmla="*/ 0 w 346"/>
                <a:gd name="T3" fmla="*/ 101 h 274"/>
                <a:gd name="T4" fmla="*/ 15 w 346"/>
                <a:gd name="T5" fmla="*/ 116 h 274"/>
                <a:gd name="T6" fmla="*/ 72 w 346"/>
                <a:gd name="T7" fmla="*/ 130 h 274"/>
                <a:gd name="T8" fmla="*/ 144 w 346"/>
                <a:gd name="T9" fmla="*/ 173 h 274"/>
                <a:gd name="T10" fmla="*/ 202 w 346"/>
                <a:gd name="T11" fmla="*/ 217 h 274"/>
                <a:gd name="T12" fmla="*/ 245 w 346"/>
                <a:gd name="T13" fmla="*/ 245 h 274"/>
                <a:gd name="T14" fmla="*/ 274 w 346"/>
                <a:gd name="T15" fmla="*/ 274 h 274"/>
                <a:gd name="T16" fmla="*/ 317 w 346"/>
                <a:gd name="T17" fmla="*/ 274 h 274"/>
                <a:gd name="T18" fmla="*/ 346 w 346"/>
                <a:gd name="T19" fmla="*/ 217 h 274"/>
                <a:gd name="T20" fmla="*/ 332 w 346"/>
                <a:gd name="T21" fmla="*/ 145 h 274"/>
                <a:gd name="T22" fmla="*/ 274 w 346"/>
                <a:gd name="T23" fmla="*/ 73 h 274"/>
                <a:gd name="T24" fmla="*/ 130 w 346"/>
                <a:gd name="T25" fmla="*/ 15 h 274"/>
                <a:gd name="T26" fmla="*/ 87 w 346"/>
                <a:gd name="T27" fmla="*/ 0 h 274"/>
                <a:gd name="T28" fmla="*/ 43 w 346"/>
                <a:gd name="T29" fmla="*/ 15 h 274"/>
                <a:gd name="T30" fmla="*/ 15 w 346"/>
                <a:gd name="T31" fmla="*/ 5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6" h="274">
                  <a:moveTo>
                    <a:pt x="15" y="58"/>
                  </a:moveTo>
                  <a:lnTo>
                    <a:pt x="0" y="101"/>
                  </a:lnTo>
                  <a:lnTo>
                    <a:pt x="15" y="116"/>
                  </a:lnTo>
                  <a:lnTo>
                    <a:pt x="72" y="130"/>
                  </a:lnTo>
                  <a:lnTo>
                    <a:pt x="144" y="173"/>
                  </a:lnTo>
                  <a:lnTo>
                    <a:pt x="202" y="217"/>
                  </a:lnTo>
                  <a:lnTo>
                    <a:pt x="245" y="245"/>
                  </a:lnTo>
                  <a:lnTo>
                    <a:pt x="274" y="274"/>
                  </a:lnTo>
                  <a:lnTo>
                    <a:pt x="317" y="274"/>
                  </a:lnTo>
                  <a:lnTo>
                    <a:pt x="346" y="217"/>
                  </a:lnTo>
                  <a:lnTo>
                    <a:pt x="332" y="145"/>
                  </a:lnTo>
                  <a:lnTo>
                    <a:pt x="274" y="73"/>
                  </a:lnTo>
                  <a:lnTo>
                    <a:pt x="130" y="15"/>
                  </a:lnTo>
                  <a:lnTo>
                    <a:pt x="87" y="0"/>
                  </a:lnTo>
                  <a:lnTo>
                    <a:pt x="43" y="15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6" name="Freeform 39"/>
            <p:cNvSpPr>
              <a:spLocks/>
            </p:cNvSpPr>
            <p:nvPr/>
          </p:nvSpPr>
          <p:spPr bwMode="auto">
            <a:xfrm>
              <a:off x="4739145" y="3880567"/>
              <a:ext cx="342252" cy="318373"/>
            </a:xfrm>
            <a:custGeom>
              <a:avLst/>
              <a:gdLst>
                <a:gd name="T0" fmla="*/ 317 w 389"/>
                <a:gd name="T1" fmla="*/ 360 h 360"/>
                <a:gd name="T2" fmla="*/ 259 w 389"/>
                <a:gd name="T3" fmla="*/ 302 h 360"/>
                <a:gd name="T4" fmla="*/ 231 w 389"/>
                <a:gd name="T5" fmla="*/ 259 h 360"/>
                <a:gd name="T6" fmla="*/ 0 w 389"/>
                <a:gd name="T7" fmla="*/ 144 h 360"/>
                <a:gd name="T8" fmla="*/ 14 w 389"/>
                <a:gd name="T9" fmla="*/ 86 h 360"/>
                <a:gd name="T10" fmla="*/ 29 w 389"/>
                <a:gd name="T11" fmla="*/ 43 h 360"/>
                <a:gd name="T12" fmla="*/ 86 w 389"/>
                <a:gd name="T13" fmla="*/ 14 h 360"/>
                <a:gd name="T14" fmla="*/ 101 w 389"/>
                <a:gd name="T15" fmla="*/ 0 h 360"/>
                <a:gd name="T16" fmla="*/ 144 w 389"/>
                <a:gd name="T17" fmla="*/ 14 h 360"/>
                <a:gd name="T18" fmla="*/ 173 w 389"/>
                <a:gd name="T19" fmla="*/ 29 h 360"/>
                <a:gd name="T20" fmla="*/ 216 w 389"/>
                <a:gd name="T21" fmla="*/ 29 h 360"/>
                <a:gd name="T22" fmla="*/ 259 w 389"/>
                <a:gd name="T23" fmla="*/ 43 h 360"/>
                <a:gd name="T24" fmla="*/ 288 w 389"/>
                <a:gd name="T25" fmla="*/ 58 h 360"/>
                <a:gd name="T26" fmla="*/ 331 w 389"/>
                <a:gd name="T27" fmla="*/ 86 h 360"/>
                <a:gd name="T28" fmla="*/ 389 w 389"/>
                <a:gd name="T29" fmla="*/ 144 h 360"/>
                <a:gd name="T30" fmla="*/ 346 w 389"/>
                <a:gd name="T31" fmla="*/ 187 h 360"/>
                <a:gd name="T32" fmla="*/ 331 w 389"/>
                <a:gd name="T33" fmla="*/ 245 h 360"/>
                <a:gd name="T34" fmla="*/ 317 w 389"/>
                <a:gd name="T35" fmla="*/ 317 h 360"/>
                <a:gd name="T36" fmla="*/ 317 w 389"/>
                <a:gd name="T37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9" h="360">
                  <a:moveTo>
                    <a:pt x="317" y="360"/>
                  </a:moveTo>
                  <a:lnTo>
                    <a:pt x="259" y="302"/>
                  </a:lnTo>
                  <a:lnTo>
                    <a:pt x="231" y="259"/>
                  </a:lnTo>
                  <a:lnTo>
                    <a:pt x="0" y="144"/>
                  </a:lnTo>
                  <a:lnTo>
                    <a:pt x="14" y="86"/>
                  </a:lnTo>
                  <a:lnTo>
                    <a:pt x="29" y="43"/>
                  </a:lnTo>
                  <a:lnTo>
                    <a:pt x="86" y="14"/>
                  </a:lnTo>
                  <a:lnTo>
                    <a:pt x="101" y="0"/>
                  </a:lnTo>
                  <a:lnTo>
                    <a:pt x="144" y="14"/>
                  </a:lnTo>
                  <a:lnTo>
                    <a:pt x="173" y="29"/>
                  </a:lnTo>
                  <a:lnTo>
                    <a:pt x="216" y="29"/>
                  </a:lnTo>
                  <a:lnTo>
                    <a:pt x="259" y="43"/>
                  </a:lnTo>
                  <a:lnTo>
                    <a:pt x="288" y="58"/>
                  </a:lnTo>
                  <a:lnTo>
                    <a:pt x="331" y="86"/>
                  </a:lnTo>
                  <a:lnTo>
                    <a:pt x="389" y="144"/>
                  </a:lnTo>
                  <a:lnTo>
                    <a:pt x="346" y="187"/>
                  </a:lnTo>
                  <a:lnTo>
                    <a:pt x="331" y="245"/>
                  </a:lnTo>
                  <a:lnTo>
                    <a:pt x="317" y="317"/>
                  </a:lnTo>
                  <a:lnTo>
                    <a:pt x="317" y="3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grpSp>
        <p:nvGrpSpPr>
          <p:cNvPr id="67" name="Gruppo 66"/>
          <p:cNvGrpSpPr>
            <a:grpSpLocks noChangeAspect="1"/>
          </p:cNvGrpSpPr>
          <p:nvPr/>
        </p:nvGrpSpPr>
        <p:grpSpPr>
          <a:xfrm>
            <a:off x="7812360" y="163633"/>
            <a:ext cx="653419" cy="658831"/>
            <a:chOff x="2330120" y="1421132"/>
            <a:chExt cx="4483760" cy="4520902"/>
          </a:xfrm>
        </p:grpSpPr>
        <p:sp>
          <p:nvSpPr>
            <p:cNvPr id="6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30120" y="1421132"/>
              <a:ext cx="4483758" cy="4520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9" name="Freeform 5"/>
            <p:cNvSpPr>
              <a:spLocks/>
            </p:cNvSpPr>
            <p:nvPr/>
          </p:nvSpPr>
          <p:spPr bwMode="auto">
            <a:xfrm>
              <a:off x="2407061" y="1421132"/>
              <a:ext cx="4406819" cy="4433350"/>
            </a:xfrm>
            <a:custGeom>
              <a:avLst/>
              <a:gdLst>
                <a:gd name="T0" fmla="*/ 850 w 4985"/>
                <a:gd name="T1" fmla="*/ 706 h 5013"/>
                <a:gd name="T2" fmla="*/ 850 w 4985"/>
                <a:gd name="T3" fmla="*/ 418 h 5013"/>
                <a:gd name="T4" fmla="*/ 649 w 4985"/>
                <a:gd name="T5" fmla="*/ 576 h 5013"/>
                <a:gd name="T6" fmla="*/ 764 w 4985"/>
                <a:gd name="T7" fmla="*/ 1440 h 5013"/>
                <a:gd name="T8" fmla="*/ 375 w 4985"/>
                <a:gd name="T9" fmla="*/ 1527 h 5013"/>
                <a:gd name="T10" fmla="*/ 101 w 4985"/>
                <a:gd name="T11" fmla="*/ 1959 h 5013"/>
                <a:gd name="T12" fmla="*/ 101 w 4985"/>
                <a:gd name="T13" fmla="*/ 2449 h 5013"/>
                <a:gd name="T14" fmla="*/ 29 w 4985"/>
                <a:gd name="T15" fmla="*/ 2938 h 5013"/>
                <a:gd name="T16" fmla="*/ 317 w 4985"/>
                <a:gd name="T17" fmla="*/ 3342 h 5013"/>
                <a:gd name="T18" fmla="*/ 375 w 4985"/>
                <a:gd name="T19" fmla="*/ 3543 h 5013"/>
                <a:gd name="T20" fmla="*/ 245 w 4985"/>
                <a:gd name="T21" fmla="*/ 3903 h 5013"/>
                <a:gd name="T22" fmla="*/ 433 w 4985"/>
                <a:gd name="T23" fmla="*/ 4379 h 5013"/>
                <a:gd name="T24" fmla="*/ 908 w 4985"/>
                <a:gd name="T25" fmla="*/ 4595 h 5013"/>
                <a:gd name="T26" fmla="*/ 1340 w 4985"/>
                <a:gd name="T27" fmla="*/ 4408 h 5013"/>
                <a:gd name="T28" fmla="*/ 1614 w 4985"/>
                <a:gd name="T29" fmla="*/ 4192 h 5013"/>
                <a:gd name="T30" fmla="*/ 1686 w 4985"/>
                <a:gd name="T31" fmla="*/ 4336 h 5013"/>
                <a:gd name="T32" fmla="*/ 1960 w 4985"/>
                <a:gd name="T33" fmla="*/ 4696 h 5013"/>
                <a:gd name="T34" fmla="*/ 2507 w 4985"/>
                <a:gd name="T35" fmla="*/ 4768 h 5013"/>
                <a:gd name="T36" fmla="*/ 2796 w 4985"/>
                <a:gd name="T37" fmla="*/ 4840 h 5013"/>
                <a:gd name="T38" fmla="*/ 3185 w 4985"/>
                <a:gd name="T39" fmla="*/ 5013 h 5013"/>
                <a:gd name="T40" fmla="*/ 3660 w 4985"/>
                <a:gd name="T41" fmla="*/ 4782 h 5013"/>
                <a:gd name="T42" fmla="*/ 3919 w 4985"/>
                <a:gd name="T43" fmla="*/ 4926 h 5013"/>
                <a:gd name="T44" fmla="*/ 4352 w 4985"/>
                <a:gd name="T45" fmla="*/ 4825 h 5013"/>
                <a:gd name="T46" fmla="*/ 4496 w 4985"/>
                <a:gd name="T47" fmla="*/ 4653 h 5013"/>
                <a:gd name="T48" fmla="*/ 4553 w 4985"/>
                <a:gd name="T49" fmla="*/ 4307 h 5013"/>
                <a:gd name="T50" fmla="*/ 4539 w 4985"/>
                <a:gd name="T51" fmla="*/ 4134 h 5013"/>
                <a:gd name="T52" fmla="*/ 4813 w 4985"/>
                <a:gd name="T53" fmla="*/ 3990 h 5013"/>
                <a:gd name="T54" fmla="*/ 4985 w 4985"/>
                <a:gd name="T55" fmla="*/ 3630 h 5013"/>
                <a:gd name="T56" fmla="*/ 4928 w 4985"/>
                <a:gd name="T57" fmla="*/ 3313 h 5013"/>
                <a:gd name="T58" fmla="*/ 4726 w 4985"/>
                <a:gd name="T59" fmla="*/ 3025 h 5013"/>
                <a:gd name="T60" fmla="*/ 4697 w 4985"/>
                <a:gd name="T61" fmla="*/ 2852 h 5013"/>
                <a:gd name="T62" fmla="*/ 4668 w 4985"/>
                <a:gd name="T63" fmla="*/ 2247 h 5013"/>
                <a:gd name="T64" fmla="*/ 4539 w 4985"/>
                <a:gd name="T65" fmla="*/ 2060 h 5013"/>
                <a:gd name="T66" fmla="*/ 4352 w 4985"/>
                <a:gd name="T67" fmla="*/ 1945 h 5013"/>
                <a:gd name="T68" fmla="*/ 4467 w 4985"/>
                <a:gd name="T69" fmla="*/ 1700 h 5013"/>
                <a:gd name="T70" fmla="*/ 4366 w 4985"/>
                <a:gd name="T71" fmla="*/ 1239 h 5013"/>
                <a:gd name="T72" fmla="*/ 4092 w 4985"/>
                <a:gd name="T73" fmla="*/ 1008 h 5013"/>
                <a:gd name="T74" fmla="*/ 3818 w 4985"/>
                <a:gd name="T75" fmla="*/ 951 h 5013"/>
                <a:gd name="T76" fmla="*/ 3545 w 4985"/>
                <a:gd name="T77" fmla="*/ 965 h 5013"/>
                <a:gd name="T78" fmla="*/ 3329 w 4985"/>
                <a:gd name="T79" fmla="*/ 648 h 5013"/>
                <a:gd name="T80" fmla="*/ 3069 w 4985"/>
                <a:gd name="T81" fmla="*/ 504 h 5013"/>
                <a:gd name="T82" fmla="*/ 2752 w 4985"/>
                <a:gd name="T83" fmla="*/ 504 h 5013"/>
                <a:gd name="T84" fmla="*/ 2493 w 4985"/>
                <a:gd name="T85" fmla="*/ 663 h 5013"/>
                <a:gd name="T86" fmla="*/ 2306 w 4985"/>
                <a:gd name="T87" fmla="*/ 850 h 5013"/>
                <a:gd name="T88" fmla="*/ 2190 w 4985"/>
                <a:gd name="T89" fmla="*/ 807 h 5013"/>
                <a:gd name="T90" fmla="*/ 2406 w 4985"/>
                <a:gd name="T91" fmla="*/ 504 h 5013"/>
                <a:gd name="T92" fmla="*/ 2464 w 4985"/>
                <a:gd name="T93" fmla="*/ 375 h 5013"/>
                <a:gd name="T94" fmla="*/ 2291 w 4985"/>
                <a:gd name="T95" fmla="*/ 245 h 5013"/>
                <a:gd name="T96" fmla="*/ 2334 w 4985"/>
                <a:gd name="T97" fmla="*/ 101 h 5013"/>
                <a:gd name="T98" fmla="*/ 1960 w 4985"/>
                <a:gd name="T99" fmla="*/ 58 h 5013"/>
                <a:gd name="T100" fmla="*/ 1657 w 4985"/>
                <a:gd name="T101" fmla="*/ 259 h 5013"/>
                <a:gd name="T102" fmla="*/ 1571 w 4985"/>
                <a:gd name="T103" fmla="*/ 216 h 5013"/>
                <a:gd name="T104" fmla="*/ 1484 w 4985"/>
                <a:gd name="T105" fmla="*/ 202 h 5013"/>
                <a:gd name="T106" fmla="*/ 1182 w 4985"/>
                <a:gd name="T107" fmla="*/ 418 h 5013"/>
                <a:gd name="T108" fmla="*/ 908 w 4985"/>
                <a:gd name="T109" fmla="*/ 792 h 5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985" h="5013">
                  <a:moveTo>
                    <a:pt x="879" y="965"/>
                  </a:moveTo>
                  <a:lnTo>
                    <a:pt x="850" y="850"/>
                  </a:lnTo>
                  <a:lnTo>
                    <a:pt x="850" y="706"/>
                  </a:lnTo>
                  <a:lnTo>
                    <a:pt x="865" y="562"/>
                  </a:lnTo>
                  <a:lnTo>
                    <a:pt x="894" y="461"/>
                  </a:lnTo>
                  <a:lnTo>
                    <a:pt x="850" y="418"/>
                  </a:lnTo>
                  <a:lnTo>
                    <a:pt x="793" y="389"/>
                  </a:lnTo>
                  <a:lnTo>
                    <a:pt x="678" y="389"/>
                  </a:lnTo>
                  <a:lnTo>
                    <a:pt x="649" y="576"/>
                  </a:lnTo>
                  <a:lnTo>
                    <a:pt x="620" y="835"/>
                  </a:lnTo>
                  <a:lnTo>
                    <a:pt x="663" y="1152"/>
                  </a:lnTo>
                  <a:lnTo>
                    <a:pt x="764" y="1440"/>
                  </a:lnTo>
                  <a:lnTo>
                    <a:pt x="649" y="1426"/>
                  </a:lnTo>
                  <a:lnTo>
                    <a:pt x="505" y="1455"/>
                  </a:lnTo>
                  <a:lnTo>
                    <a:pt x="375" y="1527"/>
                  </a:lnTo>
                  <a:lnTo>
                    <a:pt x="231" y="1642"/>
                  </a:lnTo>
                  <a:lnTo>
                    <a:pt x="145" y="1786"/>
                  </a:lnTo>
                  <a:lnTo>
                    <a:pt x="101" y="1959"/>
                  </a:lnTo>
                  <a:lnTo>
                    <a:pt x="116" y="2132"/>
                  </a:lnTo>
                  <a:lnTo>
                    <a:pt x="202" y="2348"/>
                  </a:lnTo>
                  <a:lnTo>
                    <a:pt x="101" y="2449"/>
                  </a:lnTo>
                  <a:lnTo>
                    <a:pt x="29" y="2593"/>
                  </a:lnTo>
                  <a:lnTo>
                    <a:pt x="0" y="2766"/>
                  </a:lnTo>
                  <a:lnTo>
                    <a:pt x="29" y="2938"/>
                  </a:lnTo>
                  <a:lnTo>
                    <a:pt x="87" y="3097"/>
                  </a:lnTo>
                  <a:lnTo>
                    <a:pt x="173" y="3241"/>
                  </a:lnTo>
                  <a:lnTo>
                    <a:pt x="317" y="3342"/>
                  </a:lnTo>
                  <a:lnTo>
                    <a:pt x="505" y="3399"/>
                  </a:lnTo>
                  <a:lnTo>
                    <a:pt x="433" y="3457"/>
                  </a:lnTo>
                  <a:lnTo>
                    <a:pt x="375" y="3543"/>
                  </a:lnTo>
                  <a:lnTo>
                    <a:pt x="303" y="3644"/>
                  </a:lnTo>
                  <a:lnTo>
                    <a:pt x="260" y="3759"/>
                  </a:lnTo>
                  <a:lnTo>
                    <a:pt x="245" y="3903"/>
                  </a:lnTo>
                  <a:lnTo>
                    <a:pt x="274" y="4048"/>
                  </a:lnTo>
                  <a:lnTo>
                    <a:pt x="332" y="4220"/>
                  </a:lnTo>
                  <a:lnTo>
                    <a:pt x="433" y="4379"/>
                  </a:lnTo>
                  <a:lnTo>
                    <a:pt x="591" y="4508"/>
                  </a:lnTo>
                  <a:lnTo>
                    <a:pt x="735" y="4580"/>
                  </a:lnTo>
                  <a:lnTo>
                    <a:pt x="908" y="4595"/>
                  </a:lnTo>
                  <a:lnTo>
                    <a:pt x="1067" y="4580"/>
                  </a:lnTo>
                  <a:lnTo>
                    <a:pt x="1225" y="4508"/>
                  </a:lnTo>
                  <a:lnTo>
                    <a:pt x="1340" y="4408"/>
                  </a:lnTo>
                  <a:lnTo>
                    <a:pt x="1441" y="4292"/>
                  </a:lnTo>
                  <a:lnTo>
                    <a:pt x="1470" y="4163"/>
                  </a:lnTo>
                  <a:lnTo>
                    <a:pt x="1614" y="4192"/>
                  </a:lnTo>
                  <a:lnTo>
                    <a:pt x="1672" y="4206"/>
                  </a:lnTo>
                  <a:lnTo>
                    <a:pt x="1686" y="4206"/>
                  </a:lnTo>
                  <a:lnTo>
                    <a:pt x="1686" y="4336"/>
                  </a:lnTo>
                  <a:lnTo>
                    <a:pt x="1729" y="4465"/>
                  </a:lnTo>
                  <a:lnTo>
                    <a:pt x="1830" y="4595"/>
                  </a:lnTo>
                  <a:lnTo>
                    <a:pt x="1960" y="4696"/>
                  </a:lnTo>
                  <a:lnTo>
                    <a:pt x="2133" y="4782"/>
                  </a:lnTo>
                  <a:lnTo>
                    <a:pt x="2306" y="4811"/>
                  </a:lnTo>
                  <a:lnTo>
                    <a:pt x="2507" y="4768"/>
                  </a:lnTo>
                  <a:lnTo>
                    <a:pt x="2680" y="4638"/>
                  </a:lnTo>
                  <a:lnTo>
                    <a:pt x="2723" y="4739"/>
                  </a:lnTo>
                  <a:lnTo>
                    <a:pt x="2796" y="4840"/>
                  </a:lnTo>
                  <a:lnTo>
                    <a:pt x="2896" y="4926"/>
                  </a:lnTo>
                  <a:lnTo>
                    <a:pt x="3040" y="4984"/>
                  </a:lnTo>
                  <a:lnTo>
                    <a:pt x="3185" y="5013"/>
                  </a:lnTo>
                  <a:lnTo>
                    <a:pt x="3343" y="4984"/>
                  </a:lnTo>
                  <a:lnTo>
                    <a:pt x="3501" y="4912"/>
                  </a:lnTo>
                  <a:lnTo>
                    <a:pt x="3660" y="4782"/>
                  </a:lnTo>
                  <a:lnTo>
                    <a:pt x="3732" y="4854"/>
                  </a:lnTo>
                  <a:lnTo>
                    <a:pt x="3818" y="4897"/>
                  </a:lnTo>
                  <a:lnTo>
                    <a:pt x="3919" y="4926"/>
                  </a:lnTo>
                  <a:lnTo>
                    <a:pt x="4035" y="4926"/>
                  </a:lnTo>
                  <a:lnTo>
                    <a:pt x="4150" y="4912"/>
                  </a:lnTo>
                  <a:lnTo>
                    <a:pt x="4352" y="4825"/>
                  </a:lnTo>
                  <a:lnTo>
                    <a:pt x="4409" y="4782"/>
                  </a:lnTo>
                  <a:lnTo>
                    <a:pt x="4467" y="4725"/>
                  </a:lnTo>
                  <a:lnTo>
                    <a:pt x="4496" y="4653"/>
                  </a:lnTo>
                  <a:lnTo>
                    <a:pt x="4539" y="4580"/>
                  </a:lnTo>
                  <a:lnTo>
                    <a:pt x="4568" y="4408"/>
                  </a:lnTo>
                  <a:lnTo>
                    <a:pt x="4553" y="4307"/>
                  </a:lnTo>
                  <a:lnTo>
                    <a:pt x="4524" y="4220"/>
                  </a:lnTo>
                  <a:lnTo>
                    <a:pt x="4452" y="4120"/>
                  </a:lnTo>
                  <a:lnTo>
                    <a:pt x="4539" y="4134"/>
                  </a:lnTo>
                  <a:lnTo>
                    <a:pt x="4640" y="4105"/>
                  </a:lnTo>
                  <a:lnTo>
                    <a:pt x="4741" y="4062"/>
                  </a:lnTo>
                  <a:lnTo>
                    <a:pt x="4813" y="3990"/>
                  </a:lnTo>
                  <a:lnTo>
                    <a:pt x="4885" y="3889"/>
                  </a:lnTo>
                  <a:lnTo>
                    <a:pt x="4942" y="3774"/>
                  </a:lnTo>
                  <a:lnTo>
                    <a:pt x="4985" y="3630"/>
                  </a:lnTo>
                  <a:lnTo>
                    <a:pt x="4985" y="3500"/>
                  </a:lnTo>
                  <a:lnTo>
                    <a:pt x="4971" y="3399"/>
                  </a:lnTo>
                  <a:lnTo>
                    <a:pt x="4928" y="3313"/>
                  </a:lnTo>
                  <a:lnTo>
                    <a:pt x="4885" y="3212"/>
                  </a:lnTo>
                  <a:lnTo>
                    <a:pt x="4841" y="3140"/>
                  </a:lnTo>
                  <a:lnTo>
                    <a:pt x="4726" y="3025"/>
                  </a:lnTo>
                  <a:lnTo>
                    <a:pt x="4654" y="2996"/>
                  </a:lnTo>
                  <a:lnTo>
                    <a:pt x="4596" y="2982"/>
                  </a:lnTo>
                  <a:lnTo>
                    <a:pt x="4697" y="2852"/>
                  </a:lnTo>
                  <a:lnTo>
                    <a:pt x="4741" y="2650"/>
                  </a:lnTo>
                  <a:lnTo>
                    <a:pt x="4741" y="2434"/>
                  </a:lnTo>
                  <a:lnTo>
                    <a:pt x="4668" y="2247"/>
                  </a:lnTo>
                  <a:lnTo>
                    <a:pt x="4611" y="2175"/>
                  </a:lnTo>
                  <a:lnTo>
                    <a:pt x="4582" y="2117"/>
                  </a:lnTo>
                  <a:lnTo>
                    <a:pt x="4539" y="2060"/>
                  </a:lnTo>
                  <a:lnTo>
                    <a:pt x="4467" y="1988"/>
                  </a:lnTo>
                  <a:lnTo>
                    <a:pt x="4380" y="1959"/>
                  </a:lnTo>
                  <a:lnTo>
                    <a:pt x="4352" y="1945"/>
                  </a:lnTo>
                  <a:lnTo>
                    <a:pt x="4409" y="1873"/>
                  </a:lnTo>
                  <a:lnTo>
                    <a:pt x="4438" y="1801"/>
                  </a:lnTo>
                  <a:lnTo>
                    <a:pt x="4467" y="1700"/>
                  </a:lnTo>
                  <a:lnTo>
                    <a:pt x="4467" y="1469"/>
                  </a:lnTo>
                  <a:lnTo>
                    <a:pt x="4424" y="1354"/>
                  </a:lnTo>
                  <a:lnTo>
                    <a:pt x="4366" y="1239"/>
                  </a:lnTo>
                  <a:lnTo>
                    <a:pt x="4294" y="1152"/>
                  </a:lnTo>
                  <a:lnTo>
                    <a:pt x="4193" y="1066"/>
                  </a:lnTo>
                  <a:lnTo>
                    <a:pt x="4092" y="1008"/>
                  </a:lnTo>
                  <a:lnTo>
                    <a:pt x="4006" y="965"/>
                  </a:lnTo>
                  <a:lnTo>
                    <a:pt x="3919" y="951"/>
                  </a:lnTo>
                  <a:lnTo>
                    <a:pt x="3818" y="951"/>
                  </a:lnTo>
                  <a:lnTo>
                    <a:pt x="3746" y="965"/>
                  </a:lnTo>
                  <a:lnTo>
                    <a:pt x="3574" y="1051"/>
                  </a:lnTo>
                  <a:lnTo>
                    <a:pt x="3545" y="965"/>
                  </a:lnTo>
                  <a:lnTo>
                    <a:pt x="3458" y="792"/>
                  </a:lnTo>
                  <a:lnTo>
                    <a:pt x="3401" y="720"/>
                  </a:lnTo>
                  <a:lnTo>
                    <a:pt x="3329" y="648"/>
                  </a:lnTo>
                  <a:lnTo>
                    <a:pt x="3242" y="591"/>
                  </a:lnTo>
                  <a:lnTo>
                    <a:pt x="3170" y="533"/>
                  </a:lnTo>
                  <a:lnTo>
                    <a:pt x="3069" y="504"/>
                  </a:lnTo>
                  <a:lnTo>
                    <a:pt x="2954" y="490"/>
                  </a:lnTo>
                  <a:lnTo>
                    <a:pt x="2853" y="490"/>
                  </a:lnTo>
                  <a:lnTo>
                    <a:pt x="2752" y="504"/>
                  </a:lnTo>
                  <a:lnTo>
                    <a:pt x="2666" y="547"/>
                  </a:lnTo>
                  <a:lnTo>
                    <a:pt x="2565" y="605"/>
                  </a:lnTo>
                  <a:lnTo>
                    <a:pt x="2493" y="663"/>
                  </a:lnTo>
                  <a:lnTo>
                    <a:pt x="2421" y="763"/>
                  </a:lnTo>
                  <a:lnTo>
                    <a:pt x="2363" y="879"/>
                  </a:lnTo>
                  <a:lnTo>
                    <a:pt x="2306" y="850"/>
                  </a:lnTo>
                  <a:lnTo>
                    <a:pt x="2262" y="821"/>
                  </a:lnTo>
                  <a:lnTo>
                    <a:pt x="2219" y="821"/>
                  </a:lnTo>
                  <a:lnTo>
                    <a:pt x="2190" y="807"/>
                  </a:lnTo>
                  <a:lnTo>
                    <a:pt x="2234" y="763"/>
                  </a:lnTo>
                  <a:lnTo>
                    <a:pt x="2320" y="648"/>
                  </a:lnTo>
                  <a:lnTo>
                    <a:pt x="2406" y="504"/>
                  </a:lnTo>
                  <a:lnTo>
                    <a:pt x="2435" y="447"/>
                  </a:lnTo>
                  <a:lnTo>
                    <a:pt x="2450" y="403"/>
                  </a:lnTo>
                  <a:lnTo>
                    <a:pt x="2464" y="375"/>
                  </a:lnTo>
                  <a:lnTo>
                    <a:pt x="2406" y="317"/>
                  </a:lnTo>
                  <a:lnTo>
                    <a:pt x="2349" y="274"/>
                  </a:lnTo>
                  <a:lnTo>
                    <a:pt x="2291" y="245"/>
                  </a:lnTo>
                  <a:lnTo>
                    <a:pt x="2277" y="245"/>
                  </a:lnTo>
                  <a:lnTo>
                    <a:pt x="2320" y="173"/>
                  </a:lnTo>
                  <a:lnTo>
                    <a:pt x="2334" y="101"/>
                  </a:lnTo>
                  <a:lnTo>
                    <a:pt x="2334" y="0"/>
                  </a:lnTo>
                  <a:lnTo>
                    <a:pt x="2162" y="0"/>
                  </a:lnTo>
                  <a:lnTo>
                    <a:pt x="1960" y="58"/>
                  </a:lnTo>
                  <a:lnTo>
                    <a:pt x="1859" y="115"/>
                  </a:lnTo>
                  <a:lnTo>
                    <a:pt x="1744" y="187"/>
                  </a:lnTo>
                  <a:lnTo>
                    <a:pt x="1657" y="259"/>
                  </a:lnTo>
                  <a:lnTo>
                    <a:pt x="1585" y="331"/>
                  </a:lnTo>
                  <a:lnTo>
                    <a:pt x="1571" y="274"/>
                  </a:lnTo>
                  <a:lnTo>
                    <a:pt x="1571" y="216"/>
                  </a:lnTo>
                  <a:lnTo>
                    <a:pt x="1556" y="187"/>
                  </a:lnTo>
                  <a:lnTo>
                    <a:pt x="1556" y="158"/>
                  </a:lnTo>
                  <a:lnTo>
                    <a:pt x="1484" y="202"/>
                  </a:lnTo>
                  <a:lnTo>
                    <a:pt x="1398" y="259"/>
                  </a:lnTo>
                  <a:lnTo>
                    <a:pt x="1297" y="331"/>
                  </a:lnTo>
                  <a:lnTo>
                    <a:pt x="1182" y="418"/>
                  </a:lnTo>
                  <a:lnTo>
                    <a:pt x="1081" y="533"/>
                  </a:lnTo>
                  <a:lnTo>
                    <a:pt x="995" y="648"/>
                  </a:lnTo>
                  <a:lnTo>
                    <a:pt x="908" y="792"/>
                  </a:lnTo>
                  <a:lnTo>
                    <a:pt x="879" y="96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" name="Freeform 6"/>
            <p:cNvSpPr>
              <a:spLocks/>
            </p:cNvSpPr>
            <p:nvPr/>
          </p:nvSpPr>
          <p:spPr bwMode="auto">
            <a:xfrm>
              <a:off x="2330120" y="1511338"/>
              <a:ext cx="4396206" cy="4430696"/>
            </a:xfrm>
            <a:custGeom>
              <a:avLst/>
              <a:gdLst>
                <a:gd name="T0" fmla="*/ 850 w 4971"/>
                <a:gd name="T1" fmla="*/ 706 h 5012"/>
                <a:gd name="T2" fmla="*/ 850 w 4971"/>
                <a:gd name="T3" fmla="*/ 418 h 5012"/>
                <a:gd name="T4" fmla="*/ 677 w 4971"/>
                <a:gd name="T5" fmla="*/ 403 h 5012"/>
                <a:gd name="T6" fmla="*/ 663 w 4971"/>
                <a:gd name="T7" fmla="*/ 1152 h 5012"/>
                <a:gd name="T8" fmla="*/ 504 w 4971"/>
                <a:gd name="T9" fmla="*/ 1455 h 5012"/>
                <a:gd name="T10" fmla="*/ 144 w 4971"/>
                <a:gd name="T11" fmla="*/ 1786 h 5012"/>
                <a:gd name="T12" fmla="*/ 202 w 4971"/>
                <a:gd name="T13" fmla="*/ 2348 h 5012"/>
                <a:gd name="T14" fmla="*/ 0 w 4971"/>
                <a:gd name="T15" fmla="*/ 2765 h 5012"/>
                <a:gd name="T16" fmla="*/ 187 w 4971"/>
                <a:gd name="T17" fmla="*/ 3241 h 5012"/>
                <a:gd name="T18" fmla="*/ 432 w 4971"/>
                <a:gd name="T19" fmla="*/ 3457 h 5012"/>
                <a:gd name="T20" fmla="*/ 259 w 4971"/>
                <a:gd name="T21" fmla="*/ 3774 h 5012"/>
                <a:gd name="T22" fmla="*/ 317 w 4971"/>
                <a:gd name="T23" fmla="*/ 4220 h 5012"/>
                <a:gd name="T24" fmla="*/ 735 w 4971"/>
                <a:gd name="T25" fmla="*/ 4595 h 5012"/>
                <a:gd name="T26" fmla="*/ 1210 w 4971"/>
                <a:gd name="T27" fmla="*/ 4523 h 5012"/>
                <a:gd name="T28" fmla="*/ 1470 w 4971"/>
                <a:gd name="T29" fmla="*/ 4163 h 5012"/>
                <a:gd name="T30" fmla="*/ 1671 w 4971"/>
                <a:gd name="T31" fmla="*/ 4206 h 5012"/>
                <a:gd name="T32" fmla="*/ 1729 w 4971"/>
                <a:gd name="T33" fmla="*/ 4465 h 5012"/>
                <a:gd name="T34" fmla="*/ 2118 w 4971"/>
                <a:gd name="T35" fmla="*/ 4796 h 5012"/>
                <a:gd name="T36" fmla="*/ 2694 w 4971"/>
                <a:gd name="T37" fmla="*/ 4652 h 5012"/>
                <a:gd name="T38" fmla="*/ 2896 w 4971"/>
                <a:gd name="T39" fmla="*/ 4926 h 5012"/>
                <a:gd name="T40" fmla="*/ 3343 w 4971"/>
                <a:gd name="T41" fmla="*/ 4998 h 5012"/>
                <a:gd name="T42" fmla="*/ 3717 w 4971"/>
                <a:gd name="T43" fmla="*/ 4868 h 5012"/>
                <a:gd name="T44" fmla="*/ 4034 w 4971"/>
                <a:gd name="T45" fmla="*/ 4926 h 5012"/>
                <a:gd name="T46" fmla="*/ 4337 w 4971"/>
                <a:gd name="T47" fmla="*/ 4825 h 5012"/>
                <a:gd name="T48" fmla="*/ 4495 w 4971"/>
                <a:gd name="T49" fmla="*/ 4652 h 5012"/>
                <a:gd name="T50" fmla="*/ 4567 w 4971"/>
                <a:gd name="T51" fmla="*/ 4407 h 5012"/>
                <a:gd name="T52" fmla="*/ 4452 w 4971"/>
                <a:gd name="T53" fmla="*/ 4134 h 5012"/>
                <a:gd name="T54" fmla="*/ 4726 w 4971"/>
                <a:gd name="T55" fmla="*/ 4062 h 5012"/>
                <a:gd name="T56" fmla="*/ 4942 w 4971"/>
                <a:gd name="T57" fmla="*/ 3774 h 5012"/>
                <a:gd name="T58" fmla="*/ 4956 w 4971"/>
                <a:gd name="T59" fmla="*/ 3399 h 5012"/>
                <a:gd name="T60" fmla="*/ 4783 w 4971"/>
                <a:gd name="T61" fmla="*/ 3082 h 5012"/>
                <a:gd name="T62" fmla="*/ 4582 w 4971"/>
                <a:gd name="T63" fmla="*/ 2981 h 5012"/>
                <a:gd name="T64" fmla="*/ 4726 w 4971"/>
                <a:gd name="T65" fmla="*/ 2434 h 5012"/>
                <a:gd name="T66" fmla="*/ 4567 w 4971"/>
                <a:gd name="T67" fmla="*/ 2117 h 5012"/>
                <a:gd name="T68" fmla="*/ 4452 w 4971"/>
                <a:gd name="T69" fmla="*/ 2002 h 5012"/>
                <a:gd name="T70" fmla="*/ 4351 w 4971"/>
                <a:gd name="T71" fmla="*/ 1959 h 5012"/>
                <a:gd name="T72" fmla="*/ 4466 w 4971"/>
                <a:gd name="T73" fmla="*/ 1700 h 5012"/>
                <a:gd name="T74" fmla="*/ 4423 w 4971"/>
                <a:gd name="T75" fmla="*/ 1354 h 5012"/>
                <a:gd name="T76" fmla="*/ 4178 w 4971"/>
                <a:gd name="T77" fmla="*/ 1066 h 5012"/>
                <a:gd name="T78" fmla="*/ 3904 w 4971"/>
                <a:gd name="T79" fmla="*/ 950 h 5012"/>
                <a:gd name="T80" fmla="*/ 3660 w 4971"/>
                <a:gd name="T81" fmla="*/ 1008 h 5012"/>
                <a:gd name="T82" fmla="*/ 3501 w 4971"/>
                <a:gd name="T83" fmla="*/ 893 h 5012"/>
                <a:gd name="T84" fmla="*/ 3242 w 4971"/>
                <a:gd name="T85" fmla="*/ 590 h 5012"/>
                <a:gd name="T86" fmla="*/ 2853 w 4971"/>
                <a:gd name="T87" fmla="*/ 504 h 5012"/>
                <a:gd name="T88" fmla="*/ 2565 w 4971"/>
                <a:gd name="T89" fmla="*/ 605 h 5012"/>
                <a:gd name="T90" fmla="*/ 2363 w 4971"/>
                <a:gd name="T91" fmla="*/ 878 h 5012"/>
                <a:gd name="T92" fmla="*/ 2219 w 4971"/>
                <a:gd name="T93" fmla="*/ 821 h 5012"/>
                <a:gd name="T94" fmla="*/ 2320 w 4971"/>
                <a:gd name="T95" fmla="*/ 662 h 5012"/>
                <a:gd name="T96" fmla="*/ 2449 w 4971"/>
                <a:gd name="T97" fmla="*/ 403 h 5012"/>
                <a:gd name="T98" fmla="*/ 2305 w 4971"/>
                <a:gd name="T99" fmla="*/ 259 h 5012"/>
                <a:gd name="T100" fmla="*/ 2334 w 4971"/>
                <a:gd name="T101" fmla="*/ 101 h 5012"/>
                <a:gd name="T102" fmla="*/ 2060 w 4971"/>
                <a:gd name="T103" fmla="*/ 29 h 5012"/>
                <a:gd name="T104" fmla="*/ 1585 w 4971"/>
                <a:gd name="T105" fmla="*/ 346 h 5012"/>
                <a:gd name="T106" fmla="*/ 1542 w 4971"/>
                <a:gd name="T107" fmla="*/ 187 h 5012"/>
                <a:gd name="T108" fmla="*/ 1383 w 4971"/>
                <a:gd name="T109" fmla="*/ 274 h 5012"/>
                <a:gd name="T110" fmla="*/ 1081 w 4971"/>
                <a:gd name="T111" fmla="*/ 533 h 5012"/>
                <a:gd name="T112" fmla="*/ 879 w 4971"/>
                <a:gd name="T113" fmla="*/ 979 h 5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971" h="5012">
                  <a:moveTo>
                    <a:pt x="879" y="979"/>
                  </a:moveTo>
                  <a:lnTo>
                    <a:pt x="850" y="850"/>
                  </a:lnTo>
                  <a:lnTo>
                    <a:pt x="850" y="706"/>
                  </a:lnTo>
                  <a:lnTo>
                    <a:pt x="864" y="576"/>
                  </a:lnTo>
                  <a:lnTo>
                    <a:pt x="908" y="461"/>
                  </a:lnTo>
                  <a:lnTo>
                    <a:pt x="850" y="418"/>
                  </a:lnTo>
                  <a:lnTo>
                    <a:pt x="792" y="389"/>
                  </a:lnTo>
                  <a:lnTo>
                    <a:pt x="735" y="389"/>
                  </a:lnTo>
                  <a:lnTo>
                    <a:pt x="677" y="403"/>
                  </a:lnTo>
                  <a:lnTo>
                    <a:pt x="634" y="576"/>
                  </a:lnTo>
                  <a:lnTo>
                    <a:pt x="634" y="850"/>
                  </a:lnTo>
                  <a:lnTo>
                    <a:pt x="663" y="1152"/>
                  </a:lnTo>
                  <a:lnTo>
                    <a:pt x="764" y="1455"/>
                  </a:lnTo>
                  <a:lnTo>
                    <a:pt x="634" y="1426"/>
                  </a:lnTo>
                  <a:lnTo>
                    <a:pt x="504" y="1455"/>
                  </a:lnTo>
                  <a:lnTo>
                    <a:pt x="360" y="1527"/>
                  </a:lnTo>
                  <a:lnTo>
                    <a:pt x="231" y="1642"/>
                  </a:lnTo>
                  <a:lnTo>
                    <a:pt x="144" y="1786"/>
                  </a:lnTo>
                  <a:lnTo>
                    <a:pt x="86" y="1959"/>
                  </a:lnTo>
                  <a:lnTo>
                    <a:pt x="115" y="2146"/>
                  </a:lnTo>
                  <a:lnTo>
                    <a:pt x="202" y="2348"/>
                  </a:lnTo>
                  <a:lnTo>
                    <a:pt x="86" y="2449"/>
                  </a:lnTo>
                  <a:lnTo>
                    <a:pt x="29" y="2607"/>
                  </a:lnTo>
                  <a:lnTo>
                    <a:pt x="0" y="2765"/>
                  </a:lnTo>
                  <a:lnTo>
                    <a:pt x="14" y="2938"/>
                  </a:lnTo>
                  <a:lnTo>
                    <a:pt x="72" y="3111"/>
                  </a:lnTo>
                  <a:lnTo>
                    <a:pt x="187" y="3241"/>
                  </a:lnTo>
                  <a:lnTo>
                    <a:pt x="317" y="3342"/>
                  </a:lnTo>
                  <a:lnTo>
                    <a:pt x="519" y="3399"/>
                  </a:lnTo>
                  <a:lnTo>
                    <a:pt x="432" y="3457"/>
                  </a:lnTo>
                  <a:lnTo>
                    <a:pt x="360" y="3543"/>
                  </a:lnTo>
                  <a:lnTo>
                    <a:pt x="303" y="3644"/>
                  </a:lnTo>
                  <a:lnTo>
                    <a:pt x="259" y="3774"/>
                  </a:lnTo>
                  <a:lnTo>
                    <a:pt x="245" y="3903"/>
                  </a:lnTo>
                  <a:lnTo>
                    <a:pt x="259" y="4062"/>
                  </a:lnTo>
                  <a:lnTo>
                    <a:pt x="317" y="4220"/>
                  </a:lnTo>
                  <a:lnTo>
                    <a:pt x="432" y="4379"/>
                  </a:lnTo>
                  <a:lnTo>
                    <a:pt x="576" y="4523"/>
                  </a:lnTo>
                  <a:lnTo>
                    <a:pt x="735" y="4595"/>
                  </a:lnTo>
                  <a:lnTo>
                    <a:pt x="908" y="4609"/>
                  </a:lnTo>
                  <a:lnTo>
                    <a:pt x="1066" y="4580"/>
                  </a:lnTo>
                  <a:lnTo>
                    <a:pt x="1210" y="4523"/>
                  </a:lnTo>
                  <a:lnTo>
                    <a:pt x="1340" y="4422"/>
                  </a:lnTo>
                  <a:lnTo>
                    <a:pt x="1426" y="4292"/>
                  </a:lnTo>
                  <a:lnTo>
                    <a:pt x="1470" y="4163"/>
                  </a:lnTo>
                  <a:lnTo>
                    <a:pt x="1527" y="4191"/>
                  </a:lnTo>
                  <a:lnTo>
                    <a:pt x="1599" y="4191"/>
                  </a:lnTo>
                  <a:lnTo>
                    <a:pt x="1671" y="4206"/>
                  </a:lnTo>
                  <a:lnTo>
                    <a:pt x="1700" y="4206"/>
                  </a:lnTo>
                  <a:lnTo>
                    <a:pt x="1686" y="4335"/>
                  </a:lnTo>
                  <a:lnTo>
                    <a:pt x="1729" y="4465"/>
                  </a:lnTo>
                  <a:lnTo>
                    <a:pt x="1830" y="4595"/>
                  </a:lnTo>
                  <a:lnTo>
                    <a:pt x="1959" y="4710"/>
                  </a:lnTo>
                  <a:lnTo>
                    <a:pt x="2118" y="4796"/>
                  </a:lnTo>
                  <a:lnTo>
                    <a:pt x="2305" y="4811"/>
                  </a:lnTo>
                  <a:lnTo>
                    <a:pt x="2492" y="4768"/>
                  </a:lnTo>
                  <a:lnTo>
                    <a:pt x="2694" y="4652"/>
                  </a:lnTo>
                  <a:lnTo>
                    <a:pt x="2723" y="4753"/>
                  </a:lnTo>
                  <a:lnTo>
                    <a:pt x="2795" y="4854"/>
                  </a:lnTo>
                  <a:lnTo>
                    <a:pt x="2896" y="4926"/>
                  </a:lnTo>
                  <a:lnTo>
                    <a:pt x="3040" y="4984"/>
                  </a:lnTo>
                  <a:lnTo>
                    <a:pt x="3184" y="5012"/>
                  </a:lnTo>
                  <a:lnTo>
                    <a:pt x="3343" y="4998"/>
                  </a:lnTo>
                  <a:lnTo>
                    <a:pt x="3501" y="4926"/>
                  </a:lnTo>
                  <a:lnTo>
                    <a:pt x="3660" y="4782"/>
                  </a:lnTo>
                  <a:lnTo>
                    <a:pt x="3717" y="4868"/>
                  </a:lnTo>
                  <a:lnTo>
                    <a:pt x="3818" y="4912"/>
                  </a:lnTo>
                  <a:lnTo>
                    <a:pt x="3919" y="4926"/>
                  </a:lnTo>
                  <a:lnTo>
                    <a:pt x="4034" y="4926"/>
                  </a:lnTo>
                  <a:lnTo>
                    <a:pt x="4149" y="4912"/>
                  </a:lnTo>
                  <a:lnTo>
                    <a:pt x="4250" y="4883"/>
                  </a:lnTo>
                  <a:lnTo>
                    <a:pt x="4337" y="4825"/>
                  </a:lnTo>
                  <a:lnTo>
                    <a:pt x="4409" y="4782"/>
                  </a:lnTo>
                  <a:lnTo>
                    <a:pt x="4452" y="4724"/>
                  </a:lnTo>
                  <a:lnTo>
                    <a:pt x="4495" y="4652"/>
                  </a:lnTo>
                  <a:lnTo>
                    <a:pt x="4524" y="4580"/>
                  </a:lnTo>
                  <a:lnTo>
                    <a:pt x="4553" y="4494"/>
                  </a:lnTo>
                  <a:lnTo>
                    <a:pt x="4567" y="4407"/>
                  </a:lnTo>
                  <a:lnTo>
                    <a:pt x="4553" y="4321"/>
                  </a:lnTo>
                  <a:lnTo>
                    <a:pt x="4510" y="4235"/>
                  </a:lnTo>
                  <a:lnTo>
                    <a:pt x="4452" y="4134"/>
                  </a:lnTo>
                  <a:lnTo>
                    <a:pt x="4538" y="4134"/>
                  </a:lnTo>
                  <a:lnTo>
                    <a:pt x="4639" y="4119"/>
                  </a:lnTo>
                  <a:lnTo>
                    <a:pt x="4726" y="4062"/>
                  </a:lnTo>
                  <a:lnTo>
                    <a:pt x="4827" y="3990"/>
                  </a:lnTo>
                  <a:lnTo>
                    <a:pt x="4899" y="3889"/>
                  </a:lnTo>
                  <a:lnTo>
                    <a:pt x="4942" y="3774"/>
                  </a:lnTo>
                  <a:lnTo>
                    <a:pt x="4971" y="3644"/>
                  </a:lnTo>
                  <a:lnTo>
                    <a:pt x="4971" y="3500"/>
                  </a:lnTo>
                  <a:lnTo>
                    <a:pt x="4956" y="3399"/>
                  </a:lnTo>
                  <a:lnTo>
                    <a:pt x="4927" y="3298"/>
                  </a:lnTo>
                  <a:lnTo>
                    <a:pt x="4899" y="3226"/>
                  </a:lnTo>
                  <a:lnTo>
                    <a:pt x="4783" y="3082"/>
                  </a:lnTo>
                  <a:lnTo>
                    <a:pt x="4726" y="3039"/>
                  </a:lnTo>
                  <a:lnTo>
                    <a:pt x="4654" y="2996"/>
                  </a:lnTo>
                  <a:lnTo>
                    <a:pt x="4582" y="2981"/>
                  </a:lnTo>
                  <a:lnTo>
                    <a:pt x="4682" y="2866"/>
                  </a:lnTo>
                  <a:lnTo>
                    <a:pt x="4740" y="2665"/>
                  </a:lnTo>
                  <a:lnTo>
                    <a:pt x="4726" y="2434"/>
                  </a:lnTo>
                  <a:lnTo>
                    <a:pt x="4668" y="2247"/>
                  </a:lnTo>
                  <a:lnTo>
                    <a:pt x="4625" y="2189"/>
                  </a:lnTo>
                  <a:lnTo>
                    <a:pt x="4567" y="2117"/>
                  </a:lnTo>
                  <a:lnTo>
                    <a:pt x="4524" y="2074"/>
                  </a:lnTo>
                  <a:lnTo>
                    <a:pt x="4495" y="2031"/>
                  </a:lnTo>
                  <a:lnTo>
                    <a:pt x="4452" y="2002"/>
                  </a:lnTo>
                  <a:lnTo>
                    <a:pt x="4423" y="1973"/>
                  </a:lnTo>
                  <a:lnTo>
                    <a:pt x="4394" y="1959"/>
                  </a:lnTo>
                  <a:lnTo>
                    <a:pt x="4351" y="1959"/>
                  </a:lnTo>
                  <a:lnTo>
                    <a:pt x="4409" y="1887"/>
                  </a:lnTo>
                  <a:lnTo>
                    <a:pt x="4438" y="1800"/>
                  </a:lnTo>
                  <a:lnTo>
                    <a:pt x="4466" y="1700"/>
                  </a:lnTo>
                  <a:lnTo>
                    <a:pt x="4466" y="1584"/>
                  </a:lnTo>
                  <a:lnTo>
                    <a:pt x="4452" y="1469"/>
                  </a:lnTo>
                  <a:lnTo>
                    <a:pt x="4423" y="1354"/>
                  </a:lnTo>
                  <a:lnTo>
                    <a:pt x="4365" y="1253"/>
                  </a:lnTo>
                  <a:lnTo>
                    <a:pt x="4279" y="1152"/>
                  </a:lnTo>
                  <a:lnTo>
                    <a:pt x="4178" y="1066"/>
                  </a:lnTo>
                  <a:lnTo>
                    <a:pt x="4092" y="1008"/>
                  </a:lnTo>
                  <a:lnTo>
                    <a:pt x="4005" y="979"/>
                  </a:lnTo>
                  <a:lnTo>
                    <a:pt x="3904" y="950"/>
                  </a:lnTo>
                  <a:lnTo>
                    <a:pt x="3818" y="950"/>
                  </a:lnTo>
                  <a:lnTo>
                    <a:pt x="3732" y="979"/>
                  </a:lnTo>
                  <a:lnTo>
                    <a:pt x="3660" y="1008"/>
                  </a:lnTo>
                  <a:lnTo>
                    <a:pt x="3573" y="1066"/>
                  </a:lnTo>
                  <a:lnTo>
                    <a:pt x="3544" y="979"/>
                  </a:lnTo>
                  <a:lnTo>
                    <a:pt x="3501" y="893"/>
                  </a:lnTo>
                  <a:lnTo>
                    <a:pt x="3386" y="720"/>
                  </a:lnTo>
                  <a:lnTo>
                    <a:pt x="3328" y="648"/>
                  </a:lnTo>
                  <a:lnTo>
                    <a:pt x="3242" y="590"/>
                  </a:lnTo>
                  <a:lnTo>
                    <a:pt x="3155" y="547"/>
                  </a:lnTo>
                  <a:lnTo>
                    <a:pt x="3054" y="504"/>
                  </a:lnTo>
                  <a:lnTo>
                    <a:pt x="2853" y="504"/>
                  </a:lnTo>
                  <a:lnTo>
                    <a:pt x="2752" y="518"/>
                  </a:lnTo>
                  <a:lnTo>
                    <a:pt x="2651" y="547"/>
                  </a:lnTo>
                  <a:lnTo>
                    <a:pt x="2565" y="605"/>
                  </a:lnTo>
                  <a:lnTo>
                    <a:pt x="2492" y="677"/>
                  </a:lnTo>
                  <a:lnTo>
                    <a:pt x="2420" y="763"/>
                  </a:lnTo>
                  <a:lnTo>
                    <a:pt x="2363" y="878"/>
                  </a:lnTo>
                  <a:lnTo>
                    <a:pt x="2320" y="850"/>
                  </a:lnTo>
                  <a:lnTo>
                    <a:pt x="2262" y="835"/>
                  </a:lnTo>
                  <a:lnTo>
                    <a:pt x="2219" y="821"/>
                  </a:lnTo>
                  <a:lnTo>
                    <a:pt x="2204" y="806"/>
                  </a:lnTo>
                  <a:lnTo>
                    <a:pt x="2233" y="778"/>
                  </a:lnTo>
                  <a:lnTo>
                    <a:pt x="2320" y="662"/>
                  </a:lnTo>
                  <a:lnTo>
                    <a:pt x="2392" y="518"/>
                  </a:lnTo>
                  <a:lnTo>
                    <a:pt x="2435" y="461"/>
                  </a:lnTo>
                  <a:lnTo>
                    <a:pt x="2449" y="403"/>
                  </a:lnTo>
                  <a:lnTo>
                    <a:pt x="2464" y="374"/>
                  </a:lnTo>
                  <a:lnTo>
                    <a:pt x="2348" y="288"/>
                  </a:lnTo>
                  <a:lnTo>
                    <a:pt x="2305" y="259"/>
                  </a:lnTo>
                  <a:lnTo>
                    <a:pt x="2276" y="245"/>
                  </a:lnTo>
                  <a:lnTo>
                    <a:pt x="2320" y="173"/>
                  </a:lnTo>
                  <a:lnTo>
                    <a:pt x="2334" y="101"/>
                  </a:lnTo>
                  <a:lnTo>
                    <a:pt x="2334" y="14"/>
                  </a:lnTo>
                  <a:lnTo>
                    <a:pt x="2262" y="0"/>
                  </a:lnTo>
                  <a:lnTo>
                    <a:pt x="2060" y="29"/>
                  </a:lnTo>
                  <a:lnTo>
                    <a:pt x="1859" y="115"/>
                  </a:lnTo>
                  <a:lnTo>
                    <a:pt x="1657" y="259"/>
                  </a:lnTo>
                  <a:lnTo>
                    <a:pt x="1585" y="346"/>
                  </a:lnTo>
                  <a:lnTo>
                    <a:pt x="1570" y="274"/>
                  </a:lnTo>
                  <a:lnTo>
                    <a:pt x="1556" y="216"/>
                  </a:lnTo>
                  <a:lnTo>
                    <a:pt x="1542" y="187"/>
                  </a:lnTo>
                  <a:lnTo>
                    <a:pt x="1542" y="173"/>
                  </a:lnTo>
                  <a:lnTo>
                    <a:pt x="1484" y="216"/>
                  </a:lnTo>
                  <a:lnTo>
                    <a:pt x="1383" y="274"/>
                  </a:lnTo>
                  <a:lnTo>
                    <a:pt x="1297" y="346"/>
                  </a:lnTo>
                  <a:lnTo>
                    <a:pt x="1181" y="432"/>
                  </a:lnTo>
                  <a:lnTo>
                    <a:pt x="1081" y="533"/>
                  </a:lnTo>
                  <a:lnTo>
                    <a:pt x="994" y="662"/>
                  </a:lnTo>
                  <a:lnTo>
                    <a:pt x="922" y="806"/>
                  </a:lnTo>
                  <a:lnTo>
                    <a:pt x="879" y="979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1" name="Freeform 7"/>
            <p:cNvSpPr>
              <a:spLocks/>
            </p:cNvSpPr>
            <p:nvPr/>
          </p:nvSpPr>
          <p:spPr bwMode="auto">
            <a:xfrm>
              <a:off x="3030541" y="1816446"/>
              <a:ext cx="318373" cy="1209819"/>
            </a:xfrm>
            <a:custGeom>
              <a:avLst/>
              <a:gdLst>
                <a:gd name="T0" fmla="*/ 29 w 361"/>
                <a:gd name="T1" fmla="*/ 0 h 1368"/>
                <a:gd name="T2" fmla="*/ 58 w 361"/>
                <a:gd name="T3" fmla="*/ 0 h 1368"/>
                <a:gd name="T4" fmla="*/ 87 w 361"/>
                <a:gd name="T5" fmla="*/ 28 h 1368"/>
                <a:gd name="T6" fmla="*/ 130 w 361"/>
                <a:gd name="T7" fmla="*/ 43 h 1368"/>
                <a:gd name="T8" fmla="*/ 116 w 361"/>
                <a:gd name="T9" fmla="*/ 115 h 1368"/>
                <a:gd name="T10" fmla="*/ 101 w 361"/>
                <a:gd name="T11" fmla="*/ 230 h 1368"/>
                <a:gd name="T12" fmla="*/ 101 w 361"/>
                <a:gd name="T13" fmla="*/ 360 h 1368"/>
                <a:gd name="T14" fmla="*/ 116 w 361"/>
                <a:gd name="T15" fmla="*/ 504 h 1368"/>
                <a:gd name="T16" fmla="*/ 130 w 361"/>
                <a:gd name="T17" fmla="*/ 677 h 1368"/>
                <a:gd name="T18" fmla="*/ 188 w 361"/>
                <a:gd name="T19" fmla="*/ 849 h 1368"/>
                <a:gd name="T20" fmla="*/ 260 w 361"/>
                <a:gd name="T21" fmla="*/ 1051 h 1368"/>
                <a:gd name="T22" fmla="*/ 361 w 361"/>
                <a:gd name="T23" fmla="*/ 1238 h 1368"/>
                <a:gd name="T24" fmla="*/ 346 w 361"/>
                <a:gd name="T25" fmla="*/ 1281 h 1368"/>
                <a:gd name="T26" fmla="*/ 317 w 361"/>
                <a:gd name="T27" fmla="*/ 1325 h 1368"/>
                <a:gd name="T28" fmla="*/ 303 w 361"/>
                <a:gd name="T29" fmla="*/ 1354 h 1368"/>
                <a:gd name="T30" fmla="*/ 289 w 361"/>
                <a:gd name="T31" fmla="*/ 1368 h 1368"/>
                <a:gd name="T32" fmla="*/ 231 w 361"/>
                <a:gd name="T33" fmla="*/ 1253 h 1368"/>
                <a:gd name="T34" fmla="*/ 173 w 361"/>
                <a:gd name="T35" fmla="*/ 1123 h 1368"/>
                <a:gd name="T36" fmla="*/ 116 w 361"/>
                <a:gd name="T37" fmla="*/ 979 h 1368"/>
                <a:gd name="T38" fmla="*/ 58 w 361"/>
                <a:gd name="T39" fmla="*/ 821 h 1368"/>
                <a:gd name="T40" fmla="*/ 15 w 361"/>
                <a:gd name="T41" fmla="*/ 648 h 1368"/>
                <a:gd name="T42" fmla="*/ 0 w 361"/>
                <a:gd name="T43" fmla="*/ 446 h 1368"/>
                <a:gd name="T44" fmla="*/ 0 w 361"/>
                <a:gd name="T45" fmla="*/ 230 h 1368"/>
                <a:gd name="T46" fmla="*/ 29 w 361"/>
                <a:gd name="T47" fmla="*/ 0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1" h="1368">
                  <a:moveTo>
                    <a:pt x="29" y="0"/>
                  </a:moveTo>
                  <a:lnTo>
                    <a:pt x="58" y="0"/>
                  </a:lnTo>
                  <a:lnTo>
                    <a:pt x="87" y="28"/>
                  </a:lnTo>
                  <a:lnTo>
                    <a:pt x="130" y="43"/>
                  </a:lnTo>
                  <a:lnTo>
                    <a:pt x="116" y="115"/>
                  </a:lnTo>
                  <a:lnTo>
                    <a:pt x="101" y="230"/>
                  </a:lnTo>
                  <a:lnTo>
                    <a:pt x="101" y="360"/>
                  </a:lnTo>
                  <a:lnTo>
                    <a:pt x="116" y="504"/>
                  </a:lnTo>
                  <a:lnTo>
                    <a:pt x="130" y="677"/>
                  </a:lnTo>
                  <a:lnTo>
                    <a:pt x="188" y="849"/>
                  </a:lnTo>
                  <a:lnTo>
                    <a:pt x="260" y="1051"/>
                  </a:lnTo>
                  <a:lnTo>
                    <a:pt x="361" y="1238"/>
                  </a:lnTo>
                  <a:lnTo>
                    <a:pt x="346" y="1281"/>
                  </a:lnTo>
                  <a:lnTo>
                    <a:pt x="317" y="1325"/>
                  </a:lnTo>
                  <a:lnTo>
                    <a:pt x="303" y="1354"/>
                  </a:lnTo>
                  <a:lnTo>
                    <a:pt x="289" y="1368"/>
                  </a:lnTo>
                  <a:lnTo>
                    <a:pt x="231" y="1253"/>
                  </a:lnTo>
                  <a:lnTo>
                    <a:pt x="173" y="1123"/>
                  </a:lnTo>
                  <a:lnTo>
                    <a:pt x="116" y="979"/>
                  </a:lnTo>
                  <a:lnTo>
                    <a:pt x="58" y="821"/>
                  </a:lnTo>
                  <a:lnTo>
                    <a:pt x="15" y="648"/>
                  </a:lnTo>
                  <a:lnTo>
                    <a:pt x="0" y="446"/>
                  </a:lnTo>
                  <a:lnTo>
                    <a:pt x="0" y="23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3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2" name="Freeform 8"/>
            <p:cNvSpPr>
              <a:spLocks/>
            </p:cNvSpPr>
            <p:nvPr/>
          </p:nvSpPr>
          <p:spPr bwMode="auto">
            <a:xfrm>
              <a:off x="3654023" y="1625422"/>
              <a:ext cx="841037" cy="660626"/>
            </a:xfrm>
            <a:custGeom>
              <a:avLst/>
              <a:gdLst>
                <a:gd name="T0" fmla="*/ 750 w 951"/>
                <a:gd name="T1" fmla="*/ 15 h 749"/>
                <a:gd name="T2" fmla="*/ 663 w 951"/>
                <a:gd name="T3" fmla="*/ 0 h 749"/>
                <a:gd name="T4" fmla="*/ 591 w 951"/>
                <a:gd name="T5" fmla="*/ 15 h 749"/>
                <a:gd name="T6" fmla="*/ 505 w 951"/>
                <a:gd name="T7" fmla="*/ 44 h 749"/>
                <a:gd name="T8" fmla="*/ 332 w 951"/>
                <a:gd name="T9" fmla="*/ 217 h 749"/>
                <a:gd name="T10" fmla="*/ 245 w 951"/>
                <a:gd name="T11" fmla="*/ 346 h 749"/>
                <a:gd name="T12" fmla="*/ 130 w 951"/>
                <a:gd name="T13" fmla="*/ 533 h 749"/>
                <a:gd name="T14" fmla="*/ 0 w 951"/>
                <a:gd name="T15" fmla="*/ 749 h 749"/>
                <a:gd name="T16" fmla="*/ 58 w 951"/>
                <a:gd name="T17" fmla="*/ 706 h 749"/>
                <a:gd name="T18" fmla="*/ 130 w 951"/>
                <a:gd name="T19" fmla="*/ 663 h 749"/>
                <a:gd name="T20" fmla="*/ 216 w 951"/>
                <a:gd name="T21" fmla="*/ 620 h 749"/>
                <a:gd name="T22" fmla="*/ 317 w 951"/>
                <a:gd name="T23" fmla="*/ 577 h 749"/>
                <a:gd name="T24" fmla="*/ 418 w 951"/>
                <a:gd name="T25" fmla="*/ 548 h 749"/>
                <a:gd name="T26" fmla="*/ 519 w 951"/>
                <a:gd name="T27" fmla="*/ 533 h 749"/>
                <a:gd name="T28" fmla="*/ 620 w 951"/>
                <a:gd name="T29" fmla="*/ 533 h 749"/>
                <a:gd name="T30" fmla="*/ 706 w 951"/>
                <a:gd name="T31" fmla="*/ 562 h 749"/>
                <a:gd name="T32" fmla="*/ 750 w 951"/>
                <a:gd name="T33" fmla="*/ 519 h 749"/>
                <a:gd name="T34" fmla="*/ 778 w 951"/>
                <a:gd name="T35" fmla="*/ 461 h 749"/>
                <a:gd name="T36" fmla="*/ 822 w 951"/>
                <a:gd name="T37" fmla="*/ 404 h 749"/>
                <a:gd name="T38" fmla="*/ 865 w 951"/>
                <a:gd name="T39" fmla="*/ 332 h 749"/>
                <a:gd name="T40" fmla="*/ 922 w 951"/>
                <a:gd name="T41" fmla="*/ 217 h 749"/>
                <a:gd name="T42" fmla="*/ 937 w 951"/>
                <a:gd name="T43" fmla="*/ 173 h 749"/>
                <a:gd name="T44" fmla="*/ 951 w 951"/>
                <a:gd name="T45" fmla="*/ 145 h 749"/>
                <a:gd name="T46" fmla="*/ 879 w 951"/>
                <a:gd name="T47" fmla="*/ 72 h 749"/>
                <a:gd name="T48" fmla="*/ 822 w 951"/>
                <a:gd name="T49" fmla="*/ 29 h 749"/>
                <a:gd name="T50" fmla="*/ 750 w 951"/>
                <a:gd name="T51" fmla="*/ 15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51" h="749">
                  <a:moveTo>
                    <a:pt x="750" y="15"/>
                  </a:moveTo>
                  <a:lnTo>
                    <a:pt x="663" y="0"/>
                  </a:lnTo>
                  <a:lnTo>
                    <a:pt x="591" y="15"/>
                  </a:lnTo>
                  <a:lnTo>
                    <a:pt x="505" y="44"/>
                  </a:lnTo>
                  <a:lnTo>
                    <a:pt x="332" y="217"/>
                  </a:lnTo>
                  <a:lnTo>
                    <a:pt x="245" y="346"/>
                  </a:lnTo>
                  <a:lnTo>
                    <a:pt x="130" y="533"/>
                  </a:lnTo>
                  <a:lnTo>
                    <a:pt x="0" y="749"/>
                  </a:lnTo>
                  <a:lnTo>
                    <a:pt x="58" y="706"/>
                  </a:lnTo>
                  <a:lnTo>
                    <a:pt x="130" y="663"/>
                  </a:lnTo>
                  <a:lnTo>
                    <a:pt x="216" y="620"/>
                  </a:lnTo>
                  <a:lnTo>
                    <a:pt x="317" y="577"/>
                  </a:lnTo>
                  <a:lnTo>
                    <a:pt x="418" y="548"/>
                  </a:lnTo>
                  <a:lnTo>
                    <a:pt x="519" y="533"/>
                  </a:lnTo>
                  <a:lnTo>
                    <a:pt x="620" y="533"/>
                  </a:lnTo>
                  <a:lnTo>
                    <a:pt x="706" y="562"/>
                  </a:lnTo>
                  <a:lnTo>
                    <a:pt x="750" y="519"/>
                  </a:lnTo>
                  <a:lnTo>
                    <a:pt x="778" y="461"/>
                  </a:lnTo>
                  <a:lnTo>
                    <a:pt x="822" y="404"/>
                  </a:lnTo>
                  <a:lnTo>
                    <a:pt x="865" y="332"/>
                  </a:lnTo>
                  <a:lnTo>
                    <a:pt x="922" y="217"/>
                  </a:lnTo>
                  <a:lnTo>
                    <a:pt x="937" y="173"/>
                  </a:lnTo>
                  <a:lnTo>
                    <a:pt x="951" y="145"/>
                  </a:lnTo>
                  <a:lnTo>
                    <a:pt x="879" y="72"/>
                  </a:lnTo>
                  <a:lnTo>
                    <a:pt x="822" y="29"/>
                  </a:lnTo>
                  <a:lnTo>
                    <a:pt x="750" y="15"/>
                  </a:lnTo>
                  <a:close/>
                </a:path>
              </a:pathLst>
            </a:custGeom>
            <a:solidFill>
              <a:srgbClr val="5D8E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3" name="Freeform 9"/>
            <p:cNvSpPr>
              <a:spLocks/>
            </p:cNvSpPr>
            <p:nvPr/>
          </p:nvSpPr>
          <p:spPr bwMode="auto">
            <a:xfrm>
              <a:off x="3261363" y="1498073"/>
              <a:ext cx="1132879" cy="1350435"/>
            </a:xfrm>
            <a:custGeom>
              <a:avLst/>
              <a:gdLst>
                <a:gd name="T0" fmla="*/ 446 w 1282"/>
                <a:gd name="T1" fmla="*/ 893 h 1527"/>
                <a:gd name="T2" fmla="*/ 576 w 1282"/>
                <a:gd name="T3" fmla="*/ 677 h 1527"/>
                <a:gd name="T4" fmla="*/ 691 w 1282"/>
                <a:gd name="T5" fmla="*/ 490 h 1527"/>
                <a:gd name="T6" fmla="*/ 778 w 1282"/>
                <a:gd name="T7" fmla="*/ 361 h 1527"/>
                <a:gd name="T8" fmla="*/ 951 w 1282"/>
                <a:gd name="T9" fmla="*/ 188 h 1527"/>
                <a:gd name="T10" fmla="*/ 1037 w 1282"/>
                <a:gd name="T11" fmla="*/ 159 h 1527"/>
                <a:gd name="T12" fmla="*/ 1109 w 1282"/>
                <a:gd name="T13" fmla="*/ 144 h 1527"/>
                <a:gd name="T14" fmla="*/ 1196 w 1282"/>
                <a:gd name="T15" fmla="*/ 159 h 1527"/>
                <a:gd name="T16" fmla="*/ 1239 w 1282"/>
                <a:gd name="T17" fmla="*/ 116 h 1527"/>
                <a:gd name="T18" fmla="*/ 1268 w 1282"/>
                <a:gd name="T19" fmla="*/ 72 h 1527"/>
                <a:gd name="T20" fmla="*/ 1282 w 1282"/>
                <a:gd name="T21" fmla="*/ 29 h 1527"/>
                <a:gd name="T22" fmla="*/ 1282 w 1282"/>
                <a:gd name="T23" fmla="*/ 0 h 1527"/>
                <a:gd name="T24" fmla="*/ 1196 w 1282"/>
                <a:gd name="T25" fmla="*/ 15 h 1527"/>
                <a:gd name="T26" fmla="*/ 1095 w 1282"/>
                <a:gd name="T27" fmla="*/ 29 h 1527"/>
                <a:gd name="T28" fmla="*/ 1008 w 1282"/>
                <a:gd name="T29" fmla="*/ 58 h 1527"/>
                <a:gd name="T30" fmla="*/ 922 w 1282"/>
                <a:gd name="T31" fmla="*/ 101 h 1527"/>
                <a:gd name="T32" fmla="*/ 835 w 1282"/>
                <a:gd name="T33" fmla="*/ 159 h 1527"/>
                <a:gd name="T34" fmla="*/ 763 w 1282"/>
                <a:gd name="T35" fmla="*/ 216 h 1527"/>
                <a:gd name="T36" fmla="*/ 677 w 1282"/>
                <a:gd name="T37" fmla="*/ 303 h 1527"/>
                <a:gd name="T38" fmla="*/ 590 w 1282"/>
                <a:gd name="T39" fmla="*/ 418 h 1527"/>
                <a:gd name="T40" fmla="*/ 576 w 1282"/>
                <a:gd name="T41" fmla="*/ 346 h 1527"/>
                <a:gd name="T42" fmla="*/ 547 w 1282"/>
                <a:gd name="T43" fmla="*/ 289 h 1527"/>
                <a:gd name="T44" fmla="*/ 533 w 1282"/>
                <a:gd name="T45" fmla="*/ 231 h 1527"/>
                <a:gd name="T46" fmla="*/ 533 w 1282"/>
                <a:gd name="T47" fmla="*/ 216 h 1527"/>
                <a:gd name="T48" fmla="*/ 403 w 1282"/>
                <a:gd name="T49" fmla="*/ 303 h 1527"/>
                <a:gd name="T50" fmla="*/ 273 w 1282"/>
                <a:gd name="T51" fmla="*/ 418 h 1527"/>
                <a:gd name="T52" fmla="*/ 158 w 1282"/>
                <a:gd name="T53" fmla="*/ 548 h 1527"/>
                <a:gd name="T54" fmla="*/ 72 w 1282"/>
                <a:gd name="T55" fmla="*/ 692 h 1527"/>
                <a:gd name="T56" fmla="*/ 14 w 1282"/>
                <a:gd name="T57" fmla="*/ 850 h 1527"/>
                <a:gd name="T58" fmla="*/ 0 w 1282"/>
                <a:gd name="T59" fmla="*/ 1038 h 1527"/>
                <a:gd name="T60" fmla="*/ 43 w 1282"/>
                <a:gd name="T61" fmla="*/ 1268 h 1527"/>
                <a:gd name="T62" fmla="*/ 158 w 1282"/>
                <a:gd name="T63" fmla="*/ 1527 h 1527"/>
                <a:gd name="T64" fmla="*/ 201 w 1282"/>
                <a:gd name="T65" fmla="*/ 1470 h 1527"/>
                <a:gd name="T66" fmla="*/ 201 w 1282"/>
                <a:gd name="T67" fmla="*/ 1383 h 1527"/>
                <a:gd name="T68" fmla="*/ 230 w 1282"/>
                <a:gd name="T69" fmla="*/ 1210 h 1527"/>
                <a:gd name="T70" fmla="*/ 259 w 1282"/>
                <a:gd name="T71" fmla="*/ 1138 h 1527"/>
                <a:gd name="T72" fmla="*/ 302 w 1282"/>
                <a:gd name="T73" fmla="*/ 1066 h 1527"/>
                <a:gd name="T74" fmla="*/ 331 w 1282"/>
                <a:gd name="T75" fmla="*/ 994 h 1527"/>
                <a:gd name="T76" fmla="*/ 389 w 1282"/>
                <a:gd name="T77" fmla="*/ 937 h 1527"/>
                <a:gd name="T78" fmla="*/ 446 w 1282"/>
                <a:gd name="T79" fmla="*/ 893 h 1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2" h="1527">
                  <a:moveTo>
                    <a:pt x="446" y="893"/>
                  </a:moveTo>
                  <a:lnTo>
                    <a:pt x="576" y="677"/>
                  </a:lnTo>
                  <a:lnTo>
                    <a:pt x="691" y="490"/>
                  </a:lnTo>
                  <a:lnTo>
                    <a:pt x="778" y="361"/>
                  </a:lnTo>
                  <a:lnTo>
                    <a:pt x="951" y="188"/>
                  </a:lnTo>
                  <a:lnTo>
                    <a:pt x="1037" y="159"/>
                  </a:lnTo>
                  <a:lnTo>
                    <a:pt x="1109" y="144"/>
                  </a:lnTo>
                  <a:lnTo>
                    <a:pt x="1196" y="159"/>
                  </a:lnTo>
                  <a:lnTo>
                    <a:pt x="1239" y="116"/>
                  </a:lnTo>
                  <a:lnTo>
                    <a:pt x="1268" y="72"/>
                  </a:lnTo>
                  <a:lnTo>
                    <a:pt x="1282" y="29"/>
                  </a:lnTo>
                  <a:lnTo>
                    <a:pt x="1282" y="0"/>
                  </a:lnTo>
                  <a:lnTo>
                    <a:pt x="1196" y="15"/>
                  </a:lnTo>
                  <a:lnTo>
                    <a:pt x="1095" y="29"/>
                  </a:lnTo>
                  <a:lnTo>
                    <a:pt x="1008" y="58"/>
                  </a:lnTo>
                  <a:lnTo>
                    <a:pt x="922" y="101"/>
                  </a:lnTo>
                  <a:lnTo>
                    <a:pt x="835" y="159"/>
                  </a:lnTo>
                  <a:lnTo>
                    <a:pt x="763" y="216"/>
                  </a:lnTo>
                  <a:lnTo>
                    <a:pt x="677" y="303"/>
                  </a:lnTo>
                  <a:lnTo>
                    <a:pt x="590" y="418"/>
                  </a:lnTo>
                  <a:lnTo>
                    <a:pt x="576" y="346"/>
                  </a:lnTo>
                  <a:lnTo>
                    <a:pt x="547" y="289"/>
                  </a:lnTo>
                  <a:lnTo>
                    <a:pt x="533" y="231"/>
                  </a:lnTo>
                  <a:lnTo>
                    <a:pt x="533" y="216"/>
                  </a:lnTo>
                  <a:lnTo>
                    <a:pt x="403" y="303"/>
                  </a:lnTo>
                  <a:lnTo>
                    <a:pt x="273" y="418"/>
                  </a:lnTo>
                  <a:lnTo>
                    <a:pt x="158" y="548"/>
                  </a:lnTo>
                  <a:lnTo>
                    <a:pt x="72" y="692"/>
                  </a:lnTo>
                  <a:lnTo>
                    <a:pt x="14" y="850"/>
                  </a:lnTo>
                  <a:lnTo>
                    <a:pt x="0" y="1038"/>
                  </a:lnTo>
                  <a:lnTo>
                    <a:pt x="43" y="1268"/>
                  </a:lnTo>
                  <a:lnTo>
                    <a:pt x="158" y="1527"/>
                  </a:lnTo>
                  <a:lnTo>
                    <a:pt x="201" y="1470"/>
                  </a:lnTo>
                  <a:lnTo>
                    <a:pt x="201" y="1383"/>
                  </a:lnTo>
                  <a:lnTo>
                    <a:pt x="230" y="1210"/>
                  </a:lnTo>
                  <a:lnTo>
                    <a:pt x="259" y="1138"/>
                  </a:lnTo>
                  <a:lnTo>
                    <a:pt x="302" y="1066"/>
                  </a:lnTo>
                  <a:lnTo>
                    <a:pt x="331" y="994"/>
                  </a:lnTo>
                  <a:lnTo>
                    <a:pt x="389" y="937"/>
                  </a:lnTo>
                  <a:lnTo>
                    <a:pt x="446" y="893"/>
                  </a:lnTo>
                  <a:close/>
                </a:path>
              </a:pathLst>
            </a:custGeom>
            <a:solidFill>
              <a:srgbClr val="03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4" name="Freeform 10"/>
            <p:cNvSpPr>
              <a:spLocks/>
            </p:cNvSpPr>
            <p:nvPr/>
          </p:nvSpPr>
          <p:spPr bwMode="auto">
            <a:xfrm>
              <a:off x="3261363" y="4071591"/>
              <a:ext cx="1528192" cy="1541459"/>
            </a:xfrm>
            <a:custGeom>
              <a:avLst/>
              <a:gdLst>
                <a:gd name="T0" fmla="*/ 1729 w 1729"/>
                <a:gd name="T1" fmla="*/ 1512 h 1743"/>
                <a:gd name="T2" fmla="*/ 1700 w 1729"/>
                <a:gd name="T3" fmla="*/ 1570 h 1743"/>
                <a:gd name="T4" fmla="*/ 1657 w 1729"/>
                <a:gd name="T5" fmla="*/ 1628 h 1743"/>
                <a:gd name="T6" fmla="*/ 1585 w 1729"/>
                <a:gd name="T7" fmla="*/ 1671 h 1743"/>
                <a:gd name="T8" fmla="*/ 1513 w 1729"/>
                <a:gd name="T9" fmla="*/ 1700 h 1743"/>
                <a:gd name="T10" fmla="*/ 1426 w 1729"/>
                <a:gd name="T11" fmla="*/ 1729 h 1743"/>
                <a:gd name="T12" fmla="*/ 1325 w 1729"/>
                <a:gd name="T13" fmla="*/ 1743 h 1743"/>
                <a:gd name="T14" fmla="*/ 1224 w 1729"/>
                <a:gd name="T15" fmla="*/ 1729 h 1743"/>
                <a:gd name="T16" fmla="*/ 1051 w 1729"/>
                <a:gd name="T17" fmla="*/ 1642 h 1743"/>
                <a:gd name="T18" fmla="*/ 979 w 1729"/>
                <a:gd name="T19" fmla="*/ 1584 h 1743"/>
                <a:gd name="T20" fmla="*/ 922 w 1729"/>
                <a:gd name="T21" fmla="*/ 1512 h 1743"/>
                <a:gd name="T22" fmla="*/ 864 w 1729"/>
                <a:gd name="T23" fmla="*/ 1412 h 1743"/>
                <a:gd name="T24" fmla="*/ 835 w 1729"/>
                <a:gd name="T25" fmla="*/ 1340 h 1743"/>
                <a:gd name="T26" fmla="*/ 821 w 1729"/>
                <a:gd name="T27" fmla="*/ 1282 h 1743"/>
                <a:gd name="T28" fmla="*/ 821 w 1729"/>
                <a:gd name="T29" fmla="*/ 1196 h 1743"/>
                <a:gd name="T30" fmla="*/ 835 w 1729"/>
                <a:gd name="T31" fmla="*/ 1138 h 1743"/>
                <a:gd name="T32" fmla="*/ 605 w 1729"/>
                <a:gd name="T33" fmla="*/ 1138 h 1743"/>
                <a:gd name="T34" fmla="*/ 490 w 1729"/>
                <a:gd name="T35" fmla="*/ 1109 h 1743"/>
                <a:gd name="T36" fmla="*/ 389 w 1729"/>
                <a:gd name="T37" fmla="*/ 1052 h 1743"/>
                <a:gd name="T38" fmla="*/ 288 w 1729"/>
                <a:gd name="T39" fmla="*/ 965 h 1743"/>
                <a:gd name="T40" fmla="*/ 201 w 1729"/>
                <a:gd name="T41" fmla="*/ 879 h 1743"/>
                <a:gd name="T42" fmla="*/ 129 w 1729"/>
                <a:gd name="T43" fmla="*/ 778 h 1743"/>
                <a:gd name="T44" fmla="*/ 72 w 1729"/>
                <a:gd name="T45" fmla="*/ 648 h 1743"/>
                <a:gd name="T46" fmla="*/ 14 w 1729"/>
                <a:gd name="T47" fmla="*/ 475 h 1743"/>
                <a:gd name="T48" fmla="*/ 0 w 1729"/>
                <a:gd name="T49" fmla="*/ 303 h 1743"/>
                <a:gd name="T50" fmla="*/ 43 w 1729"/>
                <a:gd name="T51" fmla="*/ 144 h 1743"/>
                <a:gd name="T52" fmla="*/ 115 w 1729"/>
                <a:gd name="T53" fmla="*/ 0 h 1743"/>
                <a:gd name="T54" fmla="*/ 101 w 1729"/>
                <a:gd name="T55" fmla="*/ 86 h 1743"/>
                <a:gd name="T56" fmla="*/ 144 w 1729"/>
                <a:gd name="T57" fmla="*/ 231 h 1743"/>
                <a:gd name="T58" fmla="*/ 216 w 1729"/>
                <a:gd name="T59" fmla="*/ 389 h 1743"/>
                <a:gd name="T60" fmla="*/ 331 w 1729"/>
                <a:gd name="T61" fmla="*/ 547 h 1743"/>
                <a:gd name="T62" fmla="*/ 475 w 1729"/>
                <a:gd name="T63" fmla="*/ 677 h 1743"/>
                <a:gd name="T64" fmla="*/ 662 w 1729"/>
                <a:gd name="T65" fmla="*/ 778 h 1743"/>
                <a:gd name="T66" fmla="*/ 879 w 1729"/>
                <a:gd name="T67" fmla="*/ 821 h 1743"/>
                <a:gd name="T68" fmla="*/ 1138 w 1729"/>
                <a:gd name="T69" fmla="*/ 792 h 1743"/>
                <a:gd name="T70" fmla="*/ 1037 w 1729"/>
                <a:gd name="T71" fmla="*/ 879 h 1743"/>
                <a:gd name="T72" fmla="*/ 994 w 1729"/>
                <a:gd name="T73" fmla="*/ 1008 h 1743"/>
                <a:gd name="T74" fmla="*/ 1008 w 1729"/>
                <a:gd name="T75" fmla="*/ 1167 h 1743"/>
                <a:gd name="T76" fmla="*/ 1066 w 1729"/>
                <a:gd name="T77" fmla="*/ 1340 h 1743"/>
                <a:gd name="T78" fmla="*/ 1167 w 1729"/>
                <a:gd name="T79" fmla="*/ 1469 h 1743"/>
                <a:gd name="T80" fmla="*/ 1325 w 1729"/>
                <a:gd name="T81" fmla="*/ 1570 h 1743"/>
                <a:gd name="T82" fmla="*/ 1513 w 1729"/>
                <a:gd name="T83" fmla="*/ 1584 h 1743"/>
                <a:gd name="T84" fmla="*/ 1729 w 1729"/>
                <a:gd name="T85" fmla="*/ 1512 h 1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29" h="1743">
                  <a:moveTo>
                    <a:pt x="1729" y="1512"/>
                  </a:moveTo>
                  <a:lnTo>
                    <a:pt x="1700" y="1570"/>
                  </a:lnTo>
                  <a:lnTo>
                    <a:pt x="1657" y="1628"/>
                  </a:lnTo>
                  <a:lnTo>
                    <a:pt x="1585" y="1671"/>
                  </a:lnTo>
                  <a:lnTo>
                    <a:pt x="1513" y="1700"/>
                  </a:lnTo>
                  <a:lnTo>
                    <a:pt x="1426" y="1729"/>
                  </a:lnTo>
                  <a:lnTo>
                    <a:pt x="1325" y="1743"/>
                  </a:lnTo>
                  <a:lnTo>
                    <a:pt x="1224" y="1729"/>
                  </a:lnTo>
                  <a:lnTo>
                    <a:pt x="1051" y="1642"/>
                  </a:lnTo>
                  <a:lnTo>
                    <a:pt x="979" y="1584"/>
                  </a:lnTo>
                  <a:lnTo>
                    <a:pt x="922" y="1512"/>
                  </a:lnTo>
                  <a:lnTo>
                    <a:pt x="864" y="1412"/>
                  </a:lnTo>
                  <a:lnTo>
                    <a:pt x="835" y="1340"/>
                  </a:lnTo>
                  <a:lnTo>
                    <a:pt x="821" y="1282"/>
                  </a:lnTo>
                  <a:lnTo>
                    <a:pt x="821" y="1196"/>
                  </a:lnTo>
                  <a:lnTo>
                    <a:pt x="835" y="1138"/>
                  </a:lnTo>
                  <a:lnTo>
                    <a:pt x="605" y="1138"/>
                  </a:lnTo>
                  <a:lnTo>
                    <a:pt x="490" y="1109"/>
                  </a:lnTo>
                  <a:lnTo>
                    <a:pt x="389" y="1052"/>
                  </a:lnTo>
                  <a:lnTo>
                    <a:pt x="288" y="965"/>
                  </a:lnTo>
                  <a:lnTo>
                    <a:pt x="201" y="879"/>
                  </a:lnTo>
                  <a:lnTo>
                    <a:pt x="129" y="778"/>
                  </a:lnTo>
                  <a:lnTo>
                    <a:pt x="72" y="648"/>
                  </a:lnTo>
                  <a:lnTo>
                    <a:pt x="14" y="475"/>
                  </a:lnTo>
                  <a:lnTo>
                    <a:pt x="0" y="303"/>
                  </a:lnTo>
                  <a:lnTo>
                    <a:pt x="43" y="144"/>
                  </a:lnTo>
                  <a:lnTo>
                    <a:pt x="115" y="0"/>
                  </a:lnTo>
                  <a:lnTo>
                    <a:pt x="101" y="86"/>
                  </a:lnTo>
                  <a:lnTo>
                    <a:pt x="144" y="231"/>
                  </a:lnTo>
                  <a:lnTo>
                    <a:pt x="216" y="389"/>
                  </a:lnTo>
                  <a:lnTo>
                    <a:pt x="331" y="547"/>
                  </a:lnTo>
                  <a:lnTo>
                    <a:pt x="475" y="677"/>
                  </a:lnTo>
                  <a:lnTo>
                    <a:pt x="662" y="778"/>
                  </a:lnTo>
                  <a:lnTo>
                    <a:pt x="879" y="821"/>
                  </a:lnTo>
                  <a:lnTo>
                    <a:pt x="1138" y="792"/>
                  </a:lnTo>
                  <a:lnTo>
                    <a:pt x="1037" y="879"/>
                  </a:lnTo>
                  <a:lnTo>
                    <a:pt x="994" y="1008"/>
                  </a:lnTo>
                  <a:lnTo>
                    <a:pt x="1008" y="1167"/>
                  </a:lnTo>
                  <a:lnTo>
                    <a:pt x="1066" y="1340"/>
                  </a:lnTo>
                  <a:lnTo>
                    <a:pt x="1167" y="1469"/>
                  </a:lnTo>
                  <a:lnTo>
                    <a:pt x="1325" y="1570"/>
                  </a:lnTo>
                  <a:lnTo>
                    <a:pt x="1513" y="1584"/>
                  </a:lnTo>
                  <a:lnTo>
                    <a:pt x="1729" y="151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5" name="Freeform 11"/>
            <p:cNvSpPr>
              <a:spLocks/>
            </p:cNvSpPr>
            <p:nvPr/>
          </p:nvSpPr>
          <p:spPr bwMode="auto">
            <a:xfrm>
              <a:off x="2685637" y="4517314"/>
              <a:ext cx="830425" cy="904712"/>
            </a:xfrm>
            <a:custGeom>
              <a:avLst/>
              <a:gdLst>
                <a:gd name="T0" fmla="*/ 937 w 937"/>
                <a:gd name="T1" fmla="*/ 836 h 1023"/>
                <a:gd name="T2" fmla="*/ 894 w 937"/>
                <a:gd name="T3" fmla="*/ 893 h 1023"/>
                <a:gd name="T4" fmla="*/ 836 w 937"/>
                <a:gd name="T5" fmla="*/ 936 h 1023"/>
                <a:gd name="T6" fmla="*/ 764 w 937"/>
                <a:gd name="T7" fmla="*/ 965 h 1023"/>
                <a:gd name="T8" fmla="*/ 692 w 937"/>
                <a:gd name="T9" fmla="*/ 1008 h 1023"/>
                <a:gd name="T10" fmla="*/ 620 w 937"/>
                <a:gd name="T11" fmla="*/ 1023 h 1023"/>
                <a:gd name="T12" fmla="*/ 533 w 937"/>
                <a:gd name="T13" fmla="*/ 1023 h 1023"/>
                <a:gd name="T14" fmla="*/ 461 w 937"/>
                <a:gd name="T15" fmla="*/ 1008 h 1023"/>
                <a:gd name="T16" fmla="*/ 375 w 937"/>
                <a:gd name="T17" fmla="*/ 965 h 1023"/>
                <a:gd name="T18" fmla="*/ 260 w 937"/>
                <a:gd name="T19" fmla="*/ 893 h 1023"/>
                <a:gd name="T20" fmla="*/ 173 w 937"/>
                <a:gd name="T21" fmla="*/ 792 h 1023"/>
                <a:gd name="T22" fmla="*/ 87 w 937"/>
                <a:gd name="T23" fmla="*/ 677 h 1023"/>
                <a:gd name="T24" fmla="*/ 44 w 937"/>
                <a:gd name="T25" fmla="*/ 562 h 1023"/>
                <a:gd name="T26" fmla="*/ 15 w 937"/>
                <a:gd name="T27" fmla="*/ 447 h 1023"/>
                <a:gd name="T28" fmla="*/ 0 w 937"/>
                <a:gd name="T29" fmla="*/ 346 h 1023"/>
                <a:gd name="T30" fmla="*/ 15 w 937"/>
                <a:gd name="T31" fmla="*/ 245 h 1023"/>
                <a:gd name="T32" fmla="*/ 29 w 937"/>
                <a:gd name="T33" fmla="*/ 173 h 1023"/>
                <a:gd name="T34" fmla="*/ 72 w 937"/>
                <a:gd name="T35" fmla="*/ 130 h 1023"/>
                <a:gd name="T36" fmla="*/ 87 w 937"/>
                <a:gd name="T37" fmla="*/ 87 h 1023"/>
                <a:gd name="T38" fmla="*/ 173 w 937"/>
                <a:gd name="T39" fmla="*/ 0 h 1023"/>
                <a:gd name="T40" fmla="*/ 159 w 937"/>
                <a:gd name="T41" fmla="*/ 115 h 1023"/>
                <a:gd name="T42" fmla="*/ 188 w 937"/>
                <a:gd name="T43" fmla="*/ 259 h 1023"/>
                <a:gd name="T44" fmla="*/ 245 w 937"/>
                <a:gd name="T45" fmla="*/ 432 h 1023"/>
                <a:gd name="T46" fmla="*/ 346 w 937"/>
                <a:gd name="T47" fmla="*/ 591 h 1023"/>
                <a:gd name="T48" fmla="*/ 461 w 937"/>
                <a:gd name="T49" fmla="*/ 735 h 1023"/>
                <a:gd name="T50" fmla="*/ 606 w 937"/>
                <a:gd name="T51" fmla="*/ 836 h 1023"/>
                <a:gd name="T52" fmla="*/ 764 w 937"/>
                <a:gd name="T53" fmla="*/ 879 h 1023"/>
                <a:gd name="T54" fmla="*/ 937 w 937"/>
                <a:gd name="T55" fmla="*/ 836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37" h="1023">
                  <a:moveTo>
                    <a:pt x="937" y="836"/>
                  </a:moveTo>
                  <a:lnTo>
                    <a:pt x="894" y="893"/>
                  </a:lnTo>
                  <a:lnTo>
                    <a:pt x="836" y="936"/>
                  </a:lnTo>
                  <a:lnTo>
                    <a:pt x="764" y="965"/>
                  </a:lnTo>
                  <a:lnTo>
                    <a:pt x="692" y="1008"/>
                  </a:lnTo>
                  <a:lnTo>
                    <a:pt x="620" y="1023"/>
                  </a:lnTo>
                  <a:lnTo>
                    <a:pt x="533" y="1023"/>
                  </a:lnTo>
                  <a:lnTo>
                    <a:pt x="461" y="1008"/>
                  </a:lnTo>
                  <a:lnTo>
                    <a:pt x="375" y="965"/>
                  </a:lnTo>
                  <a:lnTo>
                    <a:pt x="260" y="893"/>
                  </a:lnTo>
                  <a:lnTo>
                    <a:pt x="173" y="792"/>
                  </a:lnTo>
                  <a:lnTo>
                    <a:pt x="87" y="677"/>
                  </a:lnTo>
                  <a:lnTo>
                    <a:pt x="44" y="562"/>
                  </a:lnTo>
                  <a:lnTo>
                    <a:pt x="15" y="447"/>
                  </a:lnTo>
                  <a:lnTo>
                    <a:pt x="0" y="346"/>
                  </a:lnTo>
                  <a:lnTo>
                    <a:pt x="15" y="245"/>
                  </a:lnTo>
                  <a:lnTo>
                    <a:pt x="29" y="173"/>
                  </a:lnTo>
                  <a:lnTo>
                    <a:pt x="72" y="130"/>
                  </a:lnTo>
                  <a:lnTo>
                    <a:pt x="87" y="87"/>
                  </a:lnTo>
                  <a:lnTo>
                    <a:pt x="173" y="0"/>
                  </a:lnTo>
                  <a:lnTo>
                    <a:pt x="159" y="115"/>
                  </a:lnTo>
                  <a:lnTo>
                    <a:pt x="188" y="259"/>
                  </a:lnTo>
                  <a:lnTo>
                    <a:pt x="245" y="432"/>
                  </a:lnTo>
                  <a:lnTo>
                    <a:pt x="346" y="591"/>
                  </a:lnTo>
                  <a:lnTo>
                    <a:pt x="461" y="735"/>
                  </a:lnTo>
                  <a:lnTo>
                    <a:pt x="606" y="836"/>
                  </a:lnTo>
                  <a:lnTo>
                    <a:pt x="764" y="879"/>
                  </a:lnTo>
                  <a:lnTo>
                    <a:pt x="937" y="83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6" name="Freeform 12"/>
            <p:cNvSpPr>
              <a:spLocks/>
            </p:cNvSpPr>
            <p:nvPr/>
          </p:nvSpPr>
          <p:spPr bwMode="auto">
            <a:xfrm>
              <a:off x="2484000" y="3318108"/>
              <a:ext cx="777362" cy="1058592"/>
            </a:xfrm>
            <a:custGeom>
              <a:avLst/>
              <a:gdLst>
                <a:gd name="T0" fmla="*/ 879 w 879"/>
                <a:gd name="T1" fmla="*/ 850 h 1196"/>
                <a:gd name="T2" fmla="*/ 850 w 879"/>
                <a:gd name="T3" fmla="*/ 908 h 1196"/>
                <a:gd name="T4" fmla="*/ 807 w 879"/>
                <a:gd name="T5" fmla="*/ 965 h 1196"/>
                <a:gd name="T6" fmla="*/ 792 w 879"/>
                <a:gd name="T7" fmla="*/ 1023 h 1196"/>
                <a:gd name="T8" fmla="*/ 792 w 879"/>
                <a:gd name="T9" fmla="*/ 1081 h 1196"/>
                <a:gd name="T10" fmla="*/ 576 w 879"/>
                <a:gd name="T11" fmla="*/ 1153 h 1196"/>
                <a:gd name="T12" fmla="*/ 490 w 879"/>
                <a:gd name="T13" fmla="*/ 1196 h 1196"/>
                <a:gd name="T14" fmla="*/ 389 w 879"/>
                <a:gd name="T15" fmla="*/ 1167 h 1196"/>
                <a:gd name="T16" fmla="*/ 302 w 879"/>
                <a:gd name="T17" fmla="*/ 1124 h 1196"/>
                <a:gd name="T18" fmla="*/ 216 w 879"/>
                <a:gd name="T19" fmla="*/ 1066 h 1196"/>
                <a:gd name="T20" fmla="*/ 144 w 879"/>
                <a:gd name="T21" fmla="*/ 1008 h 1196"/>
                <a:gd name="T22" fmla="*/ 86 w 879"/>
                <a:gd name="T23" fmla="*/ 936 h 1196"/>
                <a:gd name="T24" fmla="*/ 29 w 879"/>
                <a:gd name="T25" fmla="*/ 850 h 1196"/>
                <a:gd name="T26" fmla="*/ 14 w 879"/>
                <a:gd name="T27" fmla="*/ 778 h 1196"/>
                <a:gd name="T28" fmla="*/ 0 w 879"/>
                <a:gd name="T29" fmla="*/ 692 h 1196"/>
                <a:gd name="T30" fmla="*/ 0 w 879"/>
                <a:gd name="T31" fmla="*/ 605 h 1196"/>
                <a:gd name="T32" fmla="*/ 14 w 879"/>
                <a:gd name="T33" fmla="*/ 519 h 1196"/>
                <a:gd name="T34" fmla="*/ 58 w 879"/>
                <a:gd name="T35" fmla="*/ 404 h 1196"/>
                <a:gd name="T36" fmla="*/ 115 w 879"/>
                <a:gd name="T37" fmla="*/ 303 h 1196"/>
                <a:gd name="T38" fmla="*/ 187 w 879"/>
                <a:gd name="T39" fmla="*/ 202 h 1196"/>
                <a:gd name="T40" fmla="*/ 288 w 879"/>
                <a:gd name="T41" fmla="*/ 115 h 1196"/>
                <a:gd name="T42" fmla="*/ 403 w 879"/>
                <a:gd name="T43" fmla="*/ 43 h 1196"/>
                <a:gd name="T44" fmla="*/ 519 w 879"/>
                <a:gd name="T45" fmla="*/ 0 h 1196"/>
                <a:gd name="T46" fmla="*/ 432 w 879"/>
                <a:gd name="T47" fmla="*/ 101 h 1196"/>
                <a:gd name="T48" fmla="*/ 374 w 879"/>
                <a:gd name="T49" fmla="*/ 216 h 1196"/>
                <a:gd name="T50" fmla="*/ 360 w 879"/>
                <a:gd name="T51" fmla="*/ 346 h 1196"/>
                <a:gd name="T52" fmla="*/ 389 w 879"/>
                <a:gd name="T53" fmla="*/ 490 h 1196"/>
                <a:gd name="T54" fmla="*/ 447 w 879"/>
                <a:gd name="T55" fmla="*/ 620 h 1196"/>
                <a:gd name="T56" fmla="*/ 562 w 879"/>
                <a:gd name="T57" fmla="*/ 720 h 1196"/>
                <a:gd name="T58" fmla="*/ 691 w 879"/>
                <a:gd name="T59" fmla="*/ 807 h 1196"/>
                <a:gd name="T60" fmla="*/ 879 w 879"/>
                <a:gd name="T61" fmla="*/ 850 h 1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79" h="1196">
                  <a:moveTo>
                    <a:pt x="879" y="850"/>
                  </a:moveTo>
                  <a:lnTo>
                    <a:pt x="850" y="908"/>
                  </a:lnTo>
                  <a:lnTo>
                    <a:pt x="807" y="965"/>
                  </a:lnTo>
                  <a:lnTo>
                    <a:pt x="792" y="1023"/>
                  </a:lnTo>
                  <a:lnTo>
                    <a:pt x="792" y="1081"/>
                  </a:lnTo>
                  <a:lnTo>
                    <a:pt x="576" y="1153"/>
                  </a:lnTo>
                  <a:lnTo>
                    <a:pt x="490" y="1196"/>
                  </a:lnTo>
                  <a:lnTo>
                    <a:pt x="389" y="1167"/>
                  </a:lnTo>
                  <a:lnTo>
                    <a:pt x="302" y="1124"/>
                  </a:lnTo>
                  <a:lnTo>
                    <a:pt x="216" y="1066"/>
                  </a:lnTo>
                  <a:lnTo>
                    <a:pt x="144" y="1008"/>
                  </a:lnTo>
                  <a:lnTo>
                    <a:pt x="86" y="936"/>
                  </a:lnTo>
                  <a:lnTo>
                    <a:pt x="29" y="850"/>
                  </a:lnTo>
                  <a:lnTo>
                    <a:pt x="14" y="778"/>
                  </a:lnTo>
                  <a:lnTo>
                    <a:pt x="0" y="692"/>
                  </a:lnTo>
                  <a:lnTo>
                    <a:pt x="0" y="605"/>
                  </a:lnTo>
                  <a:lnTo>
                    <a:pt x="14" y="519"/>
                  </a:lnTo>
                  <a:lnTo>
                    <a:pt x="58" y="404"/>
                  </a:lnTo>
                  <a:lnTo>
                    <a:pt x="115" y="303"/>
                  </a:lnTo>
                  <a:lnTo>
                    <a:pt x="187" y="202"/>
                  </a:lnTo>
                  <a:lnTo>
                    <a:pt x="288" y="115"/>
                  </a:lnTo>
                  <a:lnTo>
                    <a:pt x="403" y="43"/>
                  </a:lnTo>
                  <a:lnTo>
                    <a:pt x="519" y="0"/>
                  </a:lnTo>
                  <a:lnTo>
                    <a:pt x="432" y="101"/>
                  </a:lnTo>
                  <a:lnTo>
                    <a:pt x="374" y="216"/>
                  </a:lnTo>
                  <a:lnTo>
                    <a:pt x="360" y="346"/>
                  </a:lnTo>
                  <a:lnTo>
                    <a:pt x="389" y="490"/>
                  </a:lnTo>
                  <a:lnTo>
                    <a:pt x="447" y="620"/>
                  </a:lnTo>
                  <a:lnTo>
                    <a:pt x="562" y="720"/>
                  </a:lnTo>
                  <a:lnTo>
                    <a:pt x="691" y="807"/>
                  </a:lnTo>
                  <a:lnTo>
                    <a:pt x="879" y="8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7" name="Freeform 13"/>
            <p:cNvSpPr>
              <a:spLocks/>
            </p:cNvSpPr>
            <p:nvPr/>
          </p:nvSpPr>
          <p:spPr bwMode="auto">
            <a:xfrm>
              <a:off x="4853230" y="5217735"/>
              <a:ext cx="1514927" cy="559807"/>
            </a:xfrm>
            <a:custGeom>
              <a:avLst/>
              <a:gdLst>
                <a:gd name="T0" fmla="*/ 1714 w 1714"/>
                <a:gd name="T1" fmla="*/ 216 h 634"/>
                <a:gd name="T2" fmla="*/ 1657 w 1714"/>
                <a:gd name="T3" fmla="*/ 303 h 634"/>
                <a:gd name="T4" fmla="*/ 1585 w 1714"/>
                <a:gd name="T5" fmla="*/ 389 h 634"/>
                <a:gd name="T6" fmla="*/ 1484 w 1714"/>
                <a:gd name="T7" fmla="*/ 461 h 634"/>
                <a:gd name="T8" fmla="*/ 1383 w 1714"/>
                <a:gd name="T9" fmla="*/ 519 h 634"/>
                <a:gd name="T10" fmla="*/ 1253 w 1714"/>
                <a:gd name="T11" fmla="*/ 548 h 634"/>
                <a:gd name="T12" fmla="*/ 1138 w 1714"/>
                <a:gd name="T13" fmla="*/ 533 h 634"/>
                <a:gd name="T14" fmla="*/ 1023 w 1714"/>
                <a:gd name="T15" fmla="*/ 490 h 634"/>
                <a:gd name="T16" fmla="*/ 907 w 1714"/>
                <a:gd name="T17" fmla="*/ 375 h 634"/>
                <a:gd name="T18" fmla="*/ 835 w 1714"/>
                <a:gd name="T19" fmla="*/ 433 h 634"/>
                <a:gd name="T20" fmla="*/ 778 w 1714"/>
                <a:gd name="T21" fmla="*/ 490 h 634"/>
                <a:gd name="T22" fmla="*/ 720 w 1714"/>
                <a:gd name="T23" fmla="*/ 533 h 634"/>
                <a:gd name="T24" fmla="*/ 648 w 1714"/>
                <a:gd name="T25" fmla="*/ 577 h 634"/>
                <a:gd name="T26" fmla="*/ 590 w 1714"/>
                <a:gd name="T27" fmla="*/ 605 h 634"/>
                <a:gd name="T28" fmla="*/ 518 w 1714"/>
                <a:gd name="T29" fmla="*/ 620 h 634"/>
                <a:gd name="T30" fmla="*/ 432 w 1714"/>
                <a:gd name="T31" fmla="*/ 634 h 634"/>
                <a:gd name="T32" fmla="*/ 360 w 1714"/>
                <a:gd name="T33" fmla="*/ 620 h 634"/>
                <a:gd name="T34" fmla="*/ 245 w 1714"/>
                <a:gd name="T35" fmla="*/ 591 h 634"/>
                <a:gd name="T36" fmla="*/ 129 w 1714"/>
                <a:gd name="T37" fmla="*/ 533 h 634"/>
                <a:gd name="T38" fmla="*/ 86 w 1714"/>
                <a:gd name="T39" fmla="*/ 490 h 634"/>
                <a:gd name="T40" fmla="*/ 43 w 1714"/>
                <a:gd name="T41" fmla="*/ 433 h 634"/>
                <a:gd name="T42" fmla="*/ 14 w 1714"/>
                <a:gd name="T43" fmla="*/ 375 h 634"/>
                <a:gd name="T44" fmla="*/ 0 w 1714"/>
                <a:gd name="T45" fmla="*/ 288 h 634"/>
                <a:gd name="T46" fmla="*/ 29 w 1714"/>
                <a:gd name="T47" fmla="*/ 245 h 634"/>
                <a:gd name="T48" fmla="*/ 72 w 1714"/>
                <a:gd name="T49" fmla="*/ 173 h 634"/>
                <a:gd name="T50" fmla="*/ 86 w 1714"/>
                <a:gd name="T51" fmla="*/ 101 h 634"/>
                <a:gd name="T52" fmla="*/ 86 w 1714"/>
                <a:gd name="T53" fmla="*/ 0 h 634"/>
                <a:gd name="T54" fmla="*/ 144 w 1714"/>
                <a:gd name="T55" fmla="*/ 72 h 634"/>
                <a:gd name="T56" fmla="*/ 230 w 1714"/>
                <a:gd name="T57" fmla="*/ 159 h 634"/>
                <a:gd name="T58" fmla="*/ 331 w 1714"/>
                <a:gd name="T59" fmla="*/ 231 h 634"/>
                <a:gd name="T60" fmla="*/ 475 w 1714"/>
                <a:gd name="T61" fmla="*/ 288 h 634"/>
                <a:gd name="T62" fmla="*/ 605 w 1714"/>
                <a:gd name="T63" fmla="*/ 317 h 634"/>
                <a:gd name="T64" fmla="*/ 749 w 1714"/>
                <a:gd name="T65" fmla="*/ 288 h 634"/>
                <a:gd name="T66" fmla="*/ 879 w 1714"/>
                <a:gd name="T67" fmla="*/ 216 h 634"/>
                <a:gd name="T68" fmla="*/ 994 w 1714"/>
                <a:gd name="T69" fmla="*/ 58 h 634"/>
                <a:gd name="T70" fmla="*/ 1023 w 1714"/>
                <a:gd name="T71" fmla="*/ 159 h 634"/>
                <a:gd name="T72" fmla="*/ 1080 w 1714"/>
                <a:gd name="T73" fmla="*/ 245 h 634"/>
                <a:gd name="T74" fmla="*/ 1152 w 1714"/>
                <a:gd name="T75" fmla="*/ 332 h 634"/>
                <a:gd name="T76" fmla="*/ 1239 w 1714"/>
                <a:gd name="T77" fmla="*/ 375 h 634"/>
                <a:gd name="T78" fmla="*/ 1340 w 1714"/>
                <a:gd name="T79" fmla="*/ 404 h 634"/>
                <a:gd name="T80" fmla="*/ 1455 w 1714"/>
                <a:gd name="T81" fmla="*/ 389 h 634"/>
                <a:gd name="T82" fmla="*/ 1585 w 1714"/>
                <a:gd name="T83" fmla="*/ 332 h 634"/>
                <a:gd name="T84" fmla="*/ 1714 w 1714"/>
                <a:gd name="T85" fmla="*/ 21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14" h="634">
                  <a:moveTo>
                    <a:pt x="1714" y="216"/>
                  </a:moveTo>
                  <a:lnTo>
                    <a:pt x="1657" y="303"/>
                  </a:lnTo>
                  <a:lnTo>
                    <a:pt x="1585" y="389"/>
                  </a:lnTo>
                  <a:lnTo>
                    <a:pt x="1484" y="461"/>
                  </a:lnTo>
                  <a:lnTo>
                    <a:pt x="1383" y="519"/>
                  </a:lnTo>
                  <a:lnTo>
                    <a:pt x="1253" y="548"/>
                  </a:lnTo>
                  <a:lnTo>
                    <a:pt x="1138" y="533"/>
                  </a:lnTo>
                  <a:lnTo>
                    <a:pt x="1023" y="490"/>
                  </a:lnTo>
                  <a:lnTo>
                    <a:pt x="907" y="375"/>
                  </a:lnTo>
                  <a:lnTo>
                    <a:pt x="835" y="433"/>
                  </a:lnTo>
                  <a:lnTo>
                    <a:pt x="778" y="490"/>
                  </a:lnTo>
                  <a:lnTo>
                    <a:pt x="720" y="533"/>
                  </a:lnTo>
                  <a:lnTo>
                    <a:pt x="648" y="577"/>
                  </a:lnTo>
                  <a:lnTo>
                    <a:pt x="590" y="605"/>
                  </a:lnTo>
                  <a:lnTo>
                    <a:pt x="518" y="620"/>
                  </a:lnTo>
                  <a:lnTo>
                    <a:pt x="432" y="634"/>
                  </a:lnTo>
                  <a:lnTo>
                    <a:pt x="360" y="620"/>
                  </a:lnTo>
                  <a:lnTo>
                    <a:pt x="245" y="591"/>
                  </a:lnTo>
                  <a:lnTo>
                    <a:pt x="129" y="533"/>
                  </a:lnTo>
                  <a:lnTo>
                    <a:pt x="86" y="490"/>
                  </a:lnTo>
                  <a:lnTo>
                    <a:pt x="43" y="433"/>
                  </a:lnTo>
                  <a:lnTo>
                    <a:pt x="14" y="375"/>
                  </a:lnTo>
                  <a:lnTo>
                    <a:pt x="0" y="288"/>
                  </a:lnTo>
                  <a:lnTo>
                    <a:pt x="29" y="245"/>
                  </a:lnTo>
                  <a:lnTo>
                    <a:pt x="72" y="173"/>
                  </a:lnTo>
                  <a:lnTo>
                    <a:pt x="86" y="101"/>
                  </a:lnTo>
                  <a:lnTo>
                    <a:pt x="86" y="0"/>
                  </a:lnTo>
                  <a:lnTo>
                    <a:pt x="144" y="72"/>
                  </a:lnTo>
                  <a:lnTo>
                    <a:pt x="230" y="159"/>
                  </a:lnTo>
                  <a:lnTo>
                    <a:pt x="331" y="231"/>
                  </a:lnTo>
                  <a:lnTo>
                    <a:pt x="475" y="288"/>
                  </a:lnTo>
                  <a:lnTo>
                    <a:pt x="605" y="317"/>
                  </a:lnTo>
                  <a:lnTo>
                    <a:pt x="749" y="288"/>
                  </a:lnTo>
                  <a:lnTo>
                    <a:pt x="879" y="216"/>
                  </a:lnTo>
                  <a:lnTo>
                    <a:pt x="994" y="58"/>
                  </a:lnTo>
                  <a:lnTo>
                    <a:pt x="1023" y="159"/>
                  </a:lnTo>
                  <a:lnTo>
                    <a:pt x="1080" y="245"/>
                  </a:lnTo>
                  <a:lnTo>
                    <a:pt x="1152" y="332"/>
                  </a:lnTo>
                  <a:lnTo>
                    <a:pt x="1239" y="375"/>
                  </a:lnTo>
                  <a:lnTo>
                    <a:pt x="1340" y="404"/>
                  </a:lnTo>
                  <a:lnTo>
                    <a:pt x="1455" y="389"/>
                  </a:lnTo>
                  <a:lnTo>
                    <a:pt x="1585" y="332"/>
                  </a:lnTo>
                  <a:lnTo>
                    <a:pt x="1714" y="21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8" name="Freeform 14"/>
            <p:cNvSpPr>
              <a:spLocks/>
            </p:cNvSpPr>
            <p:nvPr/>
          </p:nvSpPr>
          <p:spPr bwMode="auto">
            <a:xfrm>
              <a:off x="4203217" y="3880567"/>
              <a:ext cx="1782891" cy="978999"/>
            </a:xfrm>
            <a:custGeom>
              <a:avLst/>
              <a:gdLst>
                <a:gd name="T0" fmla="*/ 2003 w 2017"/>
                <a:gd name="T1" fmla="*/ 619 h 1109"/>
                <a:gd name="T2" fmla="*/ 1988 w 2017"/>
                <a:gd name="T3" fmla="*/ 691 h 1109"/>
                <a:gd name="T4" fmla="*/ 1931 w 2017"/>
                <a:gd name="T5" fmla="*/ 835 h 1109"/>
                <a:gd name="T6" fmla="*/ 1887 w 2017"/>
                <a:gd name="T7" fmla="*/ 907 h 1109"/>
                <a:gd name="T8" fmla="*/ 1758 w 2017"/>
                <a:gd name="T9" fmla="*/ 1037 h 1109"/>
                <a:gd name="T10" fmla="*/ 1614 w 2017"/>
                <a:gd name="T11" fmla="*/ 1095 h 1109"/>
                <a:gd name="T12" fmla="*/ 1484 w 2017"/>
                <a:gd name="T13" fmla="*/ 1109 h 1109"/>
                <a:gd name="T14" fmla="*/ 1340 w 2017"/>
                <a:gd name="T15" fmla="*/ 1080 h 1109"/>
                <a:gd name="T16" fmla="*/ 1210 w 2017"/>
                <a:gd name="T17" fmla="*/ 1023 h 1109"/>
                <a:gd name="T18" fmla="*/ 1109 w 2017"/>
                <a:gd name="T19" fmla="*/ 951 h 1109"/>
                <a:gd name="T20" fmla="*/ 1023 w 2017"/>
                <a:gd name="T21" fmla="*/ 879 h 1109"/>
                <a:gd name="T22" fmla="*/ 980 w 2017"/>
                <a:gd name="T23" fmla="*/ 821 h 1109"/>
                <a:gd name="T24" fmla="*/ 879 w 2017"/>
                <a:gd name="T25" fmla="*/ 893 h 1109"/>
                <a:gd name="T26" fmla="*/ 792 w 2017"/>
                <a:gd name="T27" fmla="*/ 936 h 1109"/>
                <a:gd name="T28" fmla="*/ 706 w 2017"/>
                <a:gd name="T29" fmla="*/ 951 h 1109"/>
                <a:gd name="T30" fmla="*/ 605 w 2017"/>
                <a:gd name="T31" fmla="*/ 965 h 1109"/>
                <a:gd name="T32" fmla="*/ 432 w 2017"/>
                <a:gd name="T33" fmla="*/ 936 h 1109"/>
                <a:gd name="T34" fmla="*/ 360 w 2017"/>
                <a:gd name="T35" fmla="*/ 922 h 1109"/>
                <a:gd name="T36" fmla="*/ 302 w 2017"/>
                <a:gd name="T37" fmla="*/ 893 h 1109"/>
                <a:gd name="T38" fmla="*/ 173 w 2017"/>
                <a:gd name="T39" fmla="*/ 763 h 1109"/>
                <a:gd name="T40" fmla="*/ 101 w 2017"/>
                <a:gd name="T41" fmla="*/ 677 h 1109"/>
                <a:gd name="T42" fmla="*/ 43 w 2017"/>
                <a:gd name="T43" fmla="*/ 562 h 1109"/>
                <a:gd name="T44" fmla="*/ 0 w 2017"/>
                <a:gd name="T45" fmla="*/ 432 h 1109"/>
                <a:gd name="T46" fmla="*/ 0 w 2017"/>
                <a:gd name="T47" fmla="*/ 302 h 1109"/>
                <a:gd name="T48" fmla="*/ 29 w 2017"/>
                <a:gd name="T49" fmla="*/ 158 h 1109"/>
                <a:gd name="T50" fmla="*/ 130 w 2017"/>
                <a:gd name="T51" fmla="*/ 29 h 1109"/>
                <a:gd name="T52" fmla="*/ 144 w 2017"/>
                <a:gd name="T53" fmla="*/ 14 h 1109"/>
                <a:gd name="T54" fmla="*/ 144 w 2017"/>
                <a:gd name="T55" fmla="*/ 0 h 1109"/>
                <a:gd name="T56" fmla="*/ 158 w 2017"/>
                <a:gd name="T57" fmla="*/ 0 h 1109"/>
                <a:gd name="T58" fmla="*/ 130 w 2017"/>
                <a:gd name="T59" fmla="*/ 86 h 1109"/>
                <a:gd name="T60" fmla="*/ 115 w 2017"/>
                <a:gd name="T61" fmla="*/ 216 h 1109"/>
                <a:gd name="T62" fmla="*/ 144 w 2017"/>
                <a:gd name="T63" fmla="*/ 360 h 1109"/>
                <a:gd name="T64" fmla="*/ 202 w 2017"/>
                <a:gd name="T65" fmla="*/ 475 h 1109"/>
                <a:gd name="T66" fmla="*/ 302 w 2017"/>
                <a:gd name="T67" fmla="*/ 591 h 1109"/>
                <a:gd name="T68" fmla="*/ 432 w 2017"/>
                <a:gd name="T69" fmla="*/ 648 h 1109"/>
                <a:gd name="T70" fmla="*/ 648 w 2017"/>
                <a:gd name="T71" fmla="*/ 634 h 1109"/>
                <a:gd name="T72" fmla="*/ 908 w 2017"/>
                <a:gd name="T73" fmla="*/ 547 h 1109"/>
                <a:gd name="T74" fmla="*/ 936 w 2017"/>
                <a:gd name="T75" fmla="*/ 619 h 1109"/>
                <a:gd name="T76" fmla="*/ 1037 w 2017"/>
                <a:gd name="T77" fmla="*/ 720 h 1109"/>
                <a:gd name="T78" fmla="*/ 1167 w 2017"/>
                <a:gd name="T79" fmla="*/ 807 h 1109"/>
                <a:gd name="T80" fmla="*/ 1325 w 2017"/>
                <a:gd name="T81" fmla="*/ 879 h 1109"/>
                <a:gd name="T82" fmla="*/ 1513 w 2017"/>
                <a:gd name="T83" fmla="*/ 893 h 1109"/>
                <a:gd name="T84" fmla="*/ 1700 w 2017"/>
                <a:gd name="T85" fmla="*/ 879 h 1109"/>
                <a:gd name="T86" fmla="*/ 1873 w 2017"/>
                <a:gd name="T87" fmla="*/ 807 h 1109"/>
                <a:gd name="T88" fmla="*/ 2017 w 2017"/>
                <a:gd name="T89" fmla="*/ 663 h 1109"/>
                <a:gd name="T90" fmla="*/ 2003 w 2017"/>
                <a:gd name="T91" fmla="*/ 619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17" h="1109">
                  <a:moveTo>
                    <a:pt x="2003" y="619"/>
                  </a:moveTo>
                  <a:lnTo>
                    <a:pt x="1988" y="691"/>
                  </a:lnTo>
                  <a:lnTo>
                    <a:pt x="1931" y="835"/>
                  </a:lnTo>
                  <a:lnTo>
                    <a:pt x="1887" y="907"/>
                  </a:lnTo>
                  <a:lnTo>
                    <a:pt x="1758" y="1037"/>
                  </a:lnTo>
                  <a:lnTo>
                    <a:pt x="1614" y="1095"/>
                  </a:lnTo>
                  <a:lnTo>
                    <a:pt x="1484" y="1109"/>
                  </a:lnTo>
                  <a:lnTo>
                    <a:pt x="1340" y="1080"/>
                  </a:lnTo>
                  <a:lnTo>
                    <a:pt x="1210" y="1023"/>
                  </a:lnTo>
                  <a:lnTo>
                    <a:pt x="1109" y="951"/>
                  </a:lnTo>
                  <a:lnTo>
                    <a:pt x="1023" y="879"/>
                  </a:lnTo>
                  <a:lnTo>
                    <a:pt x="980" y="821"/>
                  </a:lnTo>
                  <a:lnTo>
                    <a:pt x="879" y="893"/>
                  </a:lnTo>
                  <a:lnTo>
                    <a:pt x="792" y="936"/>
                  </a:lnTo>
                  <a:lnTo>
                    <a:pt x="706" y="951"/>
                  </a:lnTo>
                  <a:lnTo>
                    <a:pt x="605" y="965"/>
                  </a:lnTo>
                  <a:lnTo>
                    <a:pt x="432" y="936"/>
                  </a:lnTo>
                  <a:lnTo>
                    <a:pt x="360" y="922"/>
                  </a:lnTo>
                  <a:lnTo>
                    <a:pt x="302" y="893"/>
                  </a:lnTo>
                  <a:lnTo>
                    <a:pt x="173" y="763"/>
                  </a:lnTo>
                  <a:lnTo>
                    <a:pt x="101" y="677"/>
                  </a:lnTo>
                  <a:lnTo>
                    <a:pt x="43" y="562"/>
                  </a:lnTo>
                  <a:lnTo>
                    <a:pt x="0" y="432"/>
                  </a:lnTo>
                  <a:lnTo>
                    <a:pt x="0" y="302"/>
                  </a:lnTo>
                  <a:lnTo>
                    <a:pt x="29" y="158"/>
                  </a:lnTo>
                  <a:lnTo>
                    <a:pt x="130" y="29"/>
                  </a:lnTo>
                  <a:lnTo>
                    <a:pt x="144" y="14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30" y="86"/>
                  </a:lnTo>
                  <a:lnTo>
                    <a:pt x="115" y="216"/>
                  </a:lnTo>
                  <a:lnTo>
                    <a:pt x="144" y="360"/>
                  </a:lnTo>
                  <a:lnTo>
                    <a:pt x="202" y="475"/>
                  </a:lnTo>
                  <a:lnTo>
                    <a:pt x="302" y="591"/>
                  </a:lnTo>
                  <a:lnTo>
                    <a:pt x="432" y="648"/>
                  </a:lnTo>
                  <a:lnTo>
                    <a:pt x="648" y="634"/>
                  </a:lnTo>
                  <a:lnTo>
                    <a:pt x="908" y="547"/>
                  </a:lnTo>
                  <a:lnTo>
                    <a:pt x="936" y="619"/>
                  </a:lnTo>
                  <a:lnTo>
                    <a:pt x="1037" y="720"/>
                  </a:lnTo>
                  <a:lnTo>
                    <a:pt x="1167" y="807"/>
                  </a:lnTo>
                  <a:lnTo>
                    <a:pt x="1325" y="879"/>
                  </a:lnTo>
                  <a:lnTo>
                    <a:pt x="1513" y="893"/>
                  </a:lnTo>
                  <a:lnTo>
                    <a:pt x="1700" y="879"/>
                  </a:lnTo>
                  <a:lnTo>
                    <a:pt x="1873" y="807"/>
                  </a:lnTo>
                  <a:lnTo>
                    <a:pt x="2017" y="663"/>
                  </a:lnTo>
                  <a:lnTo>
                    <a:pt x="2003" y="61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9" name="Freeform 15"/>
            <p:cNvSpPr>
              <a:spLocks/>
            </p:cNvSpPr>
            <p:nvPr/>
          </p:nvSpPr>
          <p:spPr bwMode="auto">
            <a:xfrm>
              <a:off x="3975049" y="3127084"/>
              <a:ext cx="2546987" cy="994918"/>
            </a:xfrm>
            <a:custGeom>
              <a:avLst/>
              <a:gdLst>
                <a:gd name="T0" fmla="*/ 2795 w 2881"/>
                <a:gd name="T1" fmla="*/ 749 h 1124"/>
                <a:gd name="T2" fmla="*/ 2521 w 2881"/>
                <a:gd name="T3" fmla="*/ 908 h 1124"/>
                <a:gd name="T4" fmla="*/ 2204 w 2881"/>
                <a:gd name="T5" fmla="*/ 720 h 1124"/>
                <a:gd name="T6" fmla="*/ 1959 w 2881"/>
                <a:gd name="T7" fmla="*/ 418 h 1124"/>
                <a:gd name="T8" fmla="*/ 1901 w 2881"/>
                <a:gd name="T9" fmla="*/ 288 h 1124"/>
                <a:gd name="T10" fmla="*/ 1873 w 2881"/>
                <a:gd name="T11" fmla="*/ 432 h 1124"/>
                <a:gd name="T12" fmla="*/ 1628 w 2881"/>
                <a:gd name="T13" fmla="*/ 605 h 1124"/>
                <a:gd name="T14" fmla="*/ 1296 w 2881"/>
                <a:gd name="T15" fmla="*/ 605 h 1124"/>
                <a:gd name="T16" fmla="*/ 1109 w 2881"/>
                <a:gd name="T17" fmla="*/ 432 h 1124"/>
                <a:gd name="T18" fmla="*/ 1008 w 2881"/>
                <a:gd name="T19" fmla="*/ 187 h 1124"/>
                <a:gd name="T20" fmla="*/ 922 w 2881"/>
                <a:gd name="T21" fmla="*/ 130 h 1124"/>
                <a:gd name="T22" fmla="*/ 907 w 2881"/>
                <a:gd name="T23" fmla="*/ 317 h 1124"/>
                <a:gd name="T24" fmla="*/ 533 w 2881"/>
                <a:gd name="T25" fmla="*/ 418 h 1124"/>
                <a:gd name="T26" fmla="*/ 288 w 2881"/>
                <a:gd name="T27" fmla="*/ 331 h 1124"/>
                <a:gd name="T28" fmla="*/ 144 w 2881"/>
                <a:gd name="T29" fmla="*/ 159 h 1124"/>
                <a:gd name="T30" fmla="*/ 129 w 2881"/>
                <a:gd name="T31" fmla="*/ 0 h 1124"/>
                <a:gd name="T32" fmla="*/ 14 w 2881"/>
                <a:gd name="T33" fmla="*/ 303 h 1124"/>
                <a:gd name="T34" fmla="*/ 0 w 2881"/>
                <a:gd name="T35" fmla="*/ 547 h 1124"/>
                <a:gd name="T36" fmla="*/ 86 w 2881"/>
                <a:gd name="T37" fmla="*/ 764 h 1124"/>
                <a:gd name="T38" fmla="*/ 244 w 2881"/>
                <a:gd name="T39" fmla="*/ 908 h 1124"/>
                <a:gd name="T40" fmla="*/ 331 w 2881"/>
                <a:gd name="T41" fmla="*/ 821 h 1124"/>
                <a:gd name="T42" fmla="*/ 461 w 2881"/>
                <a:gd name="T43" fmla="*/ 706 h 1124"/>
                <a:gd name="T44" fmla="*/ 749 w 2881"/>
                <a:gd name="T45" fmla="*/ 605 h 1124"/>
                <a:gd name="T46" fmla="*/ 864 w 2881"/>
                <a:gd name="T47" fmla="*/ 533 h 1124"/>
                <a:gd name="T48" fmla="*/ 922 w 2881"/>
                <a:gd name="T49" fmla="*/ 389 h 1124"/>
                <a:gd name="T50" fmla="*/ 950 w 2881"/>
                <a:gd name="T51" fmla="*/ 461 h 1124"/>
                <a:gd name="T52" fmla="*/ 979 w 2881"/>
                <a:gd name="T53" fmla="*/ 620 h 1124"/>
                <a:gd name="T54" fmla="*/ 1037 w 2881"/>
                <a:gd name="T55" fmla="*/ 663 h 1124"/>
                <a:gd name="T56" fmla="*/ 1138 w 2881"/>
                <a:gd name="T57" fmla="*/ 720 h 1124"/>
                <a:gd name="T58" fmla="*/ 1296 w 2881"/>
                <a:gd name="T59" fmla="*/ 850 h 1124"/>
                <a:gd name="T60" fmla="*/ 1455 w 2881"/>
                <a:gd name="T61" fmla="*/ 764 h 1124"/>
                <a:gd name="T62" fmla="*/ 1757 w 2881"/>
                <a:gd name="T63" fmla="*/ 735 h 1124"/>
                <a:gd name="T64" fmla="*/ 1815 w 2881"/>
                <a:gd name="T65" fmla="*/ 648 h 1124"/>
                <a:gd name="T66" fmla="*/ 1858 w 2881"/>
                <a:gd name="T67" fmla="*/ 591 h 1124"/>
                <a:gd name="T68" fmla="*/ 1930 w 2881"/>
                <a:gd name="T69" fmla="*/ 792 h 1124"/>
                <a:gd name="T70" fmla="*/ 2045 w 2881"/>
                <a:gd name="T71" fmla="*/ 879 h 1124"/>
                <a:gd name="T72" fmla="*/ 2175 w 2881"/>
                <a:gd name="T73" fmla="*/ 980 h 1124"/>
                <a:gd name="T74" fmla="*/ 2262 w 2881"/>
                <a:gd name="T75" fmla="*/ 1080 h 1124"/>
                <a:gd name="T76" fmla="*/ 2420 w 2881"/>
                <a:gd name="T77" fmla="*/ 1066 h 1124"/>
                <a:gd name="T78" fmla="*/ 2636 w 2881"/>
                <a:gd name="T79" fmla="*/ 1037 h 1124"/>
                <a:gd name="T80" fmla="*/ 2694 w 2881"/>
                <a:gd name="T81" fmla="*/ 1052 h 1124"/>
                <a:gd name="T82" fmla="*/ 2852 w 2881"/>
                <a:gd name="T83" fmla="*/ 764 h 1124"/>
                <a:gd name="T84" fmla="*/ 2867 w 2881"/>
                <a:gd name="T85" fmla="*/ 475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81" h="1124">
                  <a:moveTo>
                    <a:pt x="2867" y="475"/>
                  </a:moveTo>
                  <a:lnTo>
                    <a:pt x="2795" y="749"/>
                  </a:lnTo>
                  <a:lnTo>
                    <a:pt x="2665" y="879"/>
                  </a:lnTo>
                  <a:lnTo>
                    <a:pt x="2521" y="908"/>
                  </a:lnTo>
                  <a:lnTo>
                    <a:pt x="2362" y="836"/>
                  </a:lnTo>
                  <a:lnTo>
                    <a:pt x="2204" y="720"/>
                  </a:lnTo>
                  <a:lnTo>
                    <a:pt x="2060" y="576"/>
                  </a:lnTo>
                  <a:lnTo>
                    <a:pt x="1959" y="418"/>
                  </a:lnTo>
                  <a:lnTo>
                    <a:pt x="1916" y="274"/>
                  </a:lnTo>
                  <a:lnTo>
                    <a:pt x="1901" y="288"/>
                  </a:lnTo>
                  <a:lnTo>
                    <a:pt x="1887" y="346"/>
                  </a:lnTo>
                  <a:lnTo>
                    <a:pt x="1873" y="432"/>
                  </a:lnTo>
                  <a:lnTo>
                    <a:pt x="1858" y="533"/>
                  </a:lnTo>
                  <a:lnTo>
                    <a:pt x="1628" y="605"/>
                  </a:lnTo>
                  <a:lnTo>
                    <a:pt x="1440" y="634"/>
                  </a:lnTo>
                  <a:lnTo>
                    <a:pt x="1296" y="605"/>
                  </a:lnTo>
                  <a:lnTo>
                    <a:pt x="1195" y="533"/>
                  </a:lnTo>
                  <a:lnTo>
                    <a:pt x="1109" y="432"/>
                  </a:lnTo>
                  <a:lnTo>
                    <a:pt x="1051" y="317"/>
                  </a:lnTo>
                  <a:lnTo>
                    <a:pt x="1008" y="187"/>
                  </a:lnTo>
                  <a:lnTo>
                    <a:pt x="965" y="43"/>
                  </a:lnTo>
                  <a:lnTo>
                    <a:pt x="922" y="130"/>
                  </a:lnTo>
                  <a:lnTo>
                    <a:pt x="907" y="216"/>
                  </a:lnTo>
                  <a:lnTo>
                    <a:pt x="907" y="317"/>
                  </a:lnTo>
                  <a:lnTo>
                    <a:pt x="706" y="389"/>
                  </a:lnTo>
                  <a:lnTo>
                    <a:pt x="533" y="418"/>
                  </a:lnTo>
                  <a:lnTo>
                    <a:pt x="403" y="389"/>
                  </a:lnTo>
                  <a:lnTo>
                    <a:pt x="288" y="331"/>
                  </a:lnTo>
                  <a:lnTo>
                    <a:pt x="201" y="259"/>
                  </a:lnTo>
                  <a:lnTo>
                    <a:pt x="144" y="159"/>
                  </a:lnTo>
                  <a:lnTo>
                    <a:pt x="115" y="87"/>
                  </a:lnTo>
                  <a:lnTo>
                    <a:pt x="129" y="0"/>
                  </a:lnTo>
                  <a:lnTo>
                    <a:pt x="57" y="159"/>
                  </a:lnTo>
                  <a:lnTo>
                    <a:pt x="14" y="303"/>
                  </a:lnTo>
                  <a:lnTo>
                    <a:pt x="0" y="432"/>
                  </a:lnTo>
                  <a:lnTo>
                    <a:pt x="0" y="547"/>
                  </a:lnTo>
                  <a:lnTo>
                    <a:pt x="28" y="663"/>
                  </a:lnTo>
                  <a:lnTo>
                    <a:pt x="86" y="764"/>
                  </a:lnTo>
                  <a:lnTo>
                    <a:pt x="144" y="850"/>
                  </a:lnTo>
                  <a:lnTo>
                    <a:pt x="244" y="908"/>
                  </a:lnTo>
                  <a:lnTo>
                    <a:pt x="288" y="879"/>
                  </a:lnTo>
                  <a:lnTo>
                    <a:pt x="331" y="821"/>
                  </a:lnTo>
                  <a:lnTo>
                    <a:pt x="389" y="764"/>
                  </a:lnTo>
                  <a:lnTo>
                    <a:pt x="461" y="706"/>
                  </a:lnTo>
                  <a:lnTo>
                    <a:pt x="633" y="620"/>
                  </a:lnTo>
                  <a:lnTo>
                    <a:pt x="749" y="605"/>
                  </a:lnTo>
                  <a:lnTo>
                    <a:pt x="850" y="605"/>
                  </a:lnTo>
                  <a:lnTo>
                    <a:pt x="864" y="533"/>
                  </a:lnTo>
                  <a:lnTo>
                    <a:pt x="893" y="447"/>
                  </a:lnTo>
                  <a:lnTo>
                    <a:pt x="922" y="389"/>
                  </a:lnTo>
                  <a:lnTo>
                    <a:pt x="922" y="360"/>
                  </a:lnTo>
                  <a:lnTo>
                    <a:pt x="950" y="461"/>
                  </a:lnTo>
                  <a:lnTo>
                    <a:pt x="965" y="547"/>
                  </a:lnTo>
                  <a:lnTo>
                    <a:pt x="979" y="620"/>
                  </a:lnTo>
                  <a:lnTo>
                    <a:pt x="994" y="648"/>
                  </a:lnTo>
                  <a:lnTo>
                    <a:pt x="1037" y="663"/>
                  </a:lnTo>
                  <a:lnTo>
                    <a:pt x="1080" y="692"/>
                  </a:lnTo>
                  <a:lnTo>
                    <a:pt x="1138" y="720"/>
                  </a:lnTo>
                  <a:lnTo>
                    <a:pt x="1224" y="778"/>
                  </a:lnTo>
                  <a:lnTo>
                    <a:pt x="1296" y="850"/>
                  </a:lnTo>
                  <a:lnTo>
                    <a:pt x="1412" y="792"/>
                  </a:lnTo>
                  <a:lnTo>
                    <a:pt x="1455" y="764"/>
                  </a:lnTo>
                  <a:lnTo>
                    <a:pt x="1570" y="735"/>
                  </a:lnTo>
                  <a:lnTo>
                    <a:pt x="1757" y="735"/>
                  </a:lnTo>
                  <a:lnTo>
                    <a:pt x="1786" y="706"/>
                  </a:lnTo>
                  <a:lnTo>
                    <a:pt x="1815" y="648"/>
                  </a:lnTo>
                  <a:lnTo>
                    <a:pt x="1858" y="605"/>
                  </a:lnTo>
                  <a:lnTo>
                    <a:pt x="1858" y="591"/>
                  </a:lnTo>
                  <a:lnTo>
                    <a:pt x="1887" y="764"/>
                  </a:lnTo>
                  <a:lnTo>
                    <a:pt x="1930" y="792"/>
                  </a:lnTo>
                  <a:lnTo>
                    <a:pt x="1988" y="821"/>
                  </a:lnTo>
                  <a:lnTo>
                    <a:pt x="2045" y="879"/>
                  </a:lnTo>
                  <a:lnTo>
                    <a:pt x="2117" y="922"/>
                  </a:lnTo>
                  <a:lnTo>
                    <a:pt x="2175" y="980"/>
                  </a:lnTo>
                  <a:lnTo>
                    <a:pt x="2218" y="1037"/>
                  </a:lnTo>
                  <a:lnTo>
                    <a:pt x="2262" y="1080"/>
                  </a:lnTo>
                  <a:lnTo>
                    <a:pt x="2276" y="1124"/>
                  </a:lnTo>
                  <a:lnTo>
                    <a:pt x="2420" y="1066"/>
                  </a:lnTo>
                  <a:lnTo>
                    <a:pt x="2535" y="1037"/>
                  </a:lnTo>
                  <a:lnTo>
                    <a:pt x="2636" y="1037"/>
                  </a:lnTo>
                  <a:lnTo>
                    <a:pt x="2665" y="1052"/>
                  </a:lnTo>
                  <a:lnTo>
                    <a:pt x="2694" y="1052"/>
                  </a:lnTo>
                  <a:lnTo>
                    <a:pt x="2795" y="936"/>
                  </a:lnTo>
                  <a:lnTo>
                    <a:pt x="2852" y="764"/>
                  </a:lnTo>
                  <a:lnTo>
                    <a:pt x="2881" y="605"/>
                  </a:lnTo>
                  <a:lnTo>
                    <a:pt x="2867" y="475"/>
                  </a:lnTo>
                  <a:close/>
                </a:path>
              </a:pathLst>
            </a:custGeom>
            <a:solidFill>
              <a:srgbClr val="AF1E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" name="Freeform 16"/>
            <p:cNvSpPr>
              <a:spLocks/>
            </p:cNvSpPr>
            <p:nvPr/>
          </p:nvSpPr>
          <p:spPr bwMode="auto">
            <a:xfrm>
              <a:off x="5986108" y="4108735"/>
              <a:ext cx="626134" cy="891445"/>
            </a:xfrm>
            <a:custGeom>
              <a:avLst/>
              <a:gdLst>
                <a:gd name="T0" fmla="*/ 706 w 706"/>
                <a:gd name="T1" fmla="*/ 879 h 1009"/>
                <a:gd name="T2" fmla="*/ 663 w 706"/>
                <a:gd name="T3" fmla="*/ 908 h 1009"/>
                <a:gd name="T4" fmla="*/ 619 w 706"/>
                <a:gd name="T5" fmla="*/ 951 h 1009"/>
                <a:gd name="T6" fmla="*/ 562 w 706"/>
                <a:gd name="T7" fmla="*/ 965 h 1009"/>
                <a:gd name="T8" fmla="*/ 533 w 706"/>
                <a:gd name="T9" fmla="*/ 980 h 1009"/>
                <a:gd name="T10" fmla="*/ 490 w 706"/>
                <a:gd name="T11" fmla="*/ 1009 h 1009"/>
                <a:gd name="T12" fmla="*/ 375 w 706"/>
                <a:gd name="T13" fmla="*/ 1009 h 1009"/>
                <a:gd name="T14" fmla="*/ 346 w 706"/>
                <a:gd name="T15" fmla="*/ 965 h 1009"/>
                <a:gd name="T16" fmla="*/ 303 w 706"/>
                <a:gd name="T17" fmla="*/ 908 h 1009"/>
                <a:gd name="T18" fmla="*/ 202 w 706"/>
                <a:gd name="T19" fmla="*/ 807 h 1009"/>
                <a:gd name="T20" fmla="*/ 158 w 706"/>
                <a:gd name="T21" fmla="*/ 749 h 1009"/>
                <a:gd name="T22" fmla="*/ 101 w 706"/>
                <a:gd name="T23" fmla="*/ 692 h 1009"/>
                <a:gd name="T24" fmla="*/ 43 w 706"/>
                <a:gd name="T25" fmla="*/ 648 h 1009"/>
                <a:gd name="T26" fmla="*/ 0 w 706"/>
                <a:gd name="T27" fmla="*/ 620 h 1009"/>
                <a:gd name="T28" fmla="*/ 43 w 706"/>
                <a:gd name="T29" fmla="*/ 519 h 1009"/>
                <a:gd name="T30" fmla="*/ 72 w 706"/>
                <a:gd name="T31" fmla="*/ 360 h 1009"/>
                <a:gd name="T32" fmla="*/ 72 w 706"/>
                <a:gd name="T33" fmla="*/ 202 h 1009"/>
                <a:gd name="T34" fmla="*/ 58 w 706"/>
                <a:gd name="T35" fmla="*/ 101 h 1009"/>
                <a:gd name="T36" fmla="*/ 115 w 706"/>
                <a:gd name="T37" fmla="*/ 58 h 1009"/>
                <a:gd name="T38" fmla="*/ 173 w 706"/>
                <a:gd name="T39" fmla="*/ 43 h 1009"/>
                <a:gd name="T40" fmla="*/ 230 w 706"/>
                <a:gd name="T41" fmla="*/ 15 h 1009"/>
                <a:gd name="T42" fmla="*/ 288 w 706"/>
                <a:gd name="T43" fmla="*/ 0 h 1009"/>
                <a:gd name="T44" fmla="*/ 216 w 706"/>
                <a:gd name="T45" fmla="*/ 87 h 1009"/>
                <a:gd name="T46" fmla="*/ 187 w 706"/>
                <a:gd name="T47" fmla="*/ 216 h 1009"/>
                <a:gd name="T48" fmla="*/ 187 w 706"/>
                <a:gd name="T49" fmla="*/ 360 h 1009"/>
                <a:gd name="T50" fmla="*/ 202 w 706"/>
                <a:gd name="T51" fmla="*/ 533 h 1009"/>
                <a:gd name="T52" fmla="*/ 259 w 706"/>
                <a:gd name="T53" fmla="*/ 677 h 1009"/>
                <a:gd name="T54" fmla="*/ 375 w 706"/>
                <a:gd name="T55" fmla="*/ 807 h 1009"/>
                <a:gd name="T56" fmla="*/ 504 w 706"/>
                <a:gd name="T57" fmla="*/ 879 h 1009"/>
                <a:gd name="T58" fmla="*/ 706 w 706"/>
                <a:gd name="T59" fmla="*/ 879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06" h="1009">
                  <a:moveTo>
                    <a:pt x="706" y="879"/>
                  </a:moveTo>
                  <a:lnTo>
                    <a:pt x="663" y="908"/>
                  </a:lnTo>
                  <a:lnTo>
                    <a:pt x="619" y="951"/>
                  </a:lnTo>
                  <a:lnTo>
                    <a:pt x="562" y="965"/>
                  </a:lnTo>
                  <a:lnTo>
                    <a:pt x="533" y="980"/>
                  </a:lnTo>
                  <a:lnTo>
                    <a:pt x="490" y="1009"/>
                  </a:lnTo>
                  <a:lnTo>
                    <a:pt x="375" y="1009"/>
                  </a:lnTo>
                  <a:lnTo>
                    <a:pt x="346" y="965"/>
                  </a:lnTo>
                  <a:lnTo>
                    <a:pt x="303" y="908"/>
                  </a:lnTo>
                  <a:lnTo>
                    <a:pt x="202" y="807"/>
                  </a:lnTo>
                  <a:lnTo>
                    <a:pt x="158" y="749"/>
                  </a:lnTo>
                  <a:lnTo>
                    <a:pt x="101" y="692"/>
                  </a:lnTo>
                  <a:lnTo>
                    <a:pt x="43" y="648"/>
                  </a:lnTo>
                  <a:lnTo>
                    <a:pt x="0" y="620"/>
                  </a:lnTo>
                  <a:lnTo>
                    <a:pt x="43" y="519"/>
                  </a:lnTo>
                  <a:lnTo>
                    <a:pt x="72" y="360"/>
                  </a:lnTo>
                  <a:lnTo>
                    <a:pt x="72" y="202"/>
                  </a:lnTo>
                  <a:lnTo>
                    <a:pt x="58" y="101"/>
                  </a:lnTo>
                  <a:lnTo>
                    <a:pt x="115" y="58"/>
                  </a:lnTo>
                  <a:lnTo>
                    <a:pt x="173" y="43"/>
                  </a:lnTo>
                  <a:lnTo>
                    <a:pt x="230" y="15"/>
                  </a:lnTo>
                  <a:lnTo>
                    <a:pt x="288" y="0"/>
                  </a:lnTo>
                  <a:lnTo>
                    <a:pt x="216" y="87"/>
                  </a:lnTo>
                  <a:lnTo>
                    <a:pt x="187" y="216"/>
                  </a:lnTo>
                  <a:lnTo>
                    <a:pt x="187" y="360"/>
                  </a:lnTo>
                  <a:lnTo>
                    <a:pt x="202" y="533"/>
                  </a:lnTo>
                  <a:lnTo>
                    <a:pt x="259" y="677"/>
                  </a:lnTo>
                  <a:lnTo>
                    <a:pt x="375" y="807"/>
                  </a:lnTo>
                  <a:lnTo>
                    <a:pt x="504" y="879"/>
                  </a:lnTo>
                  <a:lnTo>
                    <a:pt x="706" y="879"/>
                  </a:lnTo>
                  <a:close/>
                </a:path>
              </a:pathLst>
            </a:custGeom>
            <a:solidFill>
              <a:srgbClr val="AF1E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1" name="Freeform 17"/>
            <p:cNvSpPr>
              <a:spLocks/>
            </p:cNvSpPr>
            <p:nvPr/>
          </p:nvSpPr>
          <p:spPr bwMode="auto">
            <a:xfrm>
              <a:off x="3489531" y="2349721"/>
              <a:ext cx="2791073" cy="817158"/>
            </a:xfrm>
            <a:custGeom>
              <a:avLst/>
              <a:gdLst>
                <a:gd name="T0" fmla="*/ 2320 w 3155"/>
                <a:gd name="T1" fmla="*/ 332 h 922"/>
                <a:gd name="T2" fmla="*/ 2464 w 3155"/>
                <a:gd name="T3" fmla="*/ 533 h 922"/>
                <a:gd name="T4" fmla="*/ 2680 w 3155"/>
                <a:gd name="T5" fmla="*/ 706 h 922"/>
                <a:gd name="T6" fmla="*/ 2968 w 3155"/>
                <a:gd name="T7" fmla="*/ 735 h 922"/>
                <a:gd name="T8" fmla="*/ 3127 w 3155"/>
                <a:gd name="T9" fmla="*/ 764 h 922"/>
                <a:gd name="T10" fmla="*/ 3054 w 3155"/>
                <a:gd name="T11" fmla="*/ 879 h 922"/>
                <a:gd name="T12" fmla="*/ 2939 w 3155"/>
                <a:gd name="T13" fmla="*/ 850 h 922"/>
                <a:gd name="T14" fmla="*/ 2637 w 3155"/>
                <a:gd name="T15" fmla="*/ 865 h 922"/>
                <a:gd name="T16" fmla="*/ 2521 w 3155"/>
                <a:gd name="T17" fmla="*/ 922 h 922"/>
                <a:gd name="T18" fmla="*/ 2464 w 3155"/>
                <a:gd name="T19" fmla="*/ 735 h 922"/>
                <a:gd name="T20" fmla="*/ 2392 w 3155"/>
                <a:gd name="T21" fmla="*/ 620 h 922"/>
                <a:gd name="T22" fmla="*/ 2291 w 3155"/>
                <a:gd name="T23" fmla="*/ 533 h 922"/>
                <a:gd name="T24" fmla="*/ 2248 w 3155"/>
                <a:gd name="T25" fmla="*/ 418 h 922"/>
                <a:gd name="T26" fmla="*/ 2204 w 3155"/>
                <a:gd name="T27" fmla="*/ 346 h 922"/>
                <a:gd name="T28" fmla="*/ 2032 w 3155"/>
                <a:gd name="T29" fmla="*/ 447 h 922"/>
                <a:gd name="T30" fmla="*/ 1873 w 3155"/>
                <a:gd name="T31" fmla="*/ 505 h 922"/>
                <a:gd name="T32" fmla="*/ 1715 w 3155"/>
                <a:gd name="T33" fmla="*/ 519 h 922"/>
                <a:gd name="T34" fmla="*/ 1571 w 3155"/>
                <a:gd name="T35" fmla="*/ 519 h 922"/>
                <a:gd name="T36" fmla="*/ 1470 w 3155"/>
                <a:gd name="T37" fmla="*/ 505 h 922"/>
                <a:gd name="T38" fmla="*/ 1398 w 3155"/>
                <a:gd name="T39" fmla="*/ 447 h 922"/>
                <a:gd name="T40" fmla="*/ 1340 w 3155"/>
                <a:gd name="T41" fmla="*/ 404 h 922"/>
                <a:gd name="T42" fmla="*/ 1124 w 3155"/>
                <a:gd name="T43" fmla="*/ 505 h 922"/>
                <a:gd name="T44" fmla="*/ 1052 w 3155"/>
                <a:gd name="T45" fmla="*/ 519 h 922"/>
                <a:gd name="T46" fmla="*/ 965 w 3155"/>
                <a:gd name="T47" fmla="*/ 533 h 922"/>
                <a:gd name="T48" fmla="*/ 879 w 3155"/>
                <a:gd name="T49" fmla="*/ 505 h 922"/>
                <a:gd name="T50" fmla="*/ 692 w 3155"/>
                <a:gd name="T51" fmla="*/ 404 h 922"/>
                <a:gd name="T52" fmla="*/ 447 w 3155"/>
                <a:gd name="T53" fmla="*/ 346 h 922"/>
                <a:gd name="T54" fmla="*/ 159 w 3155"/>
                <a:gd name="T55" fmla="*/ 389 h 922"/>
                <a:gd name="T56" fmla="*/ 14 w 3155"/>
                <a:gd name="T57" fmla="*/ 361 h 922"/>
                <a:gd name="T58" fmla="*/ 144 w 3155"/>
                <a:gd name="T59" fmla="*/ 116 h 922"/>
                <a:gd name="T60" fmla="*/ 231 w 3155"/>
                <a:gd name="T61" fmla="*/ 101 h 922"/>
                <a:gd name="T62" fmla="*/ 389 w 3155"/>
                <a:gd name="T63" fmla="*/ 245 h 922"/>
                <a:gd name="T64" fmla="*/ 692 w 3155"/>
                <a:gd name="T65" fmla="*/ 332 h 922"/>
                <a:gd name="T66" fmla="*/ 1037 w 3155"/>
                <a:gd name="T67" fmla="*/ 289 h 922"/>
                <a:gd name="T68" fmla="*/ 1225 w 3155"/>
                <a:gd name="T69" fmla="*/ 245 h 922"/>
                <a:gd name="T70" fmla="*/ 1268 w 3155"/>
                <a:gd name="T71" fmla="*/ 303 h 922"/>
                <a:gd name="T72" fmla="*/ 1383 w 3155"/>
                <a:gd name="T73" fmla="*/ 346 h 922"/>
                <a:gd name="T74" fmla="*/ 1614 w 3155"/>
                <a:gd name="T75" fmla="*/ 389 h 922"/>
                <a:gd name="T76" fmla="*/ 2032 w 3155"/>
                <a:gd name="T77" fmla="*/ 346 h 922"/>
                <a:gd name="T78" fmla="*/ 2291 w 3155"/>
                <a:gd name="T79" fmla="*/ 231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55" h="922">
                  <a:moveTo>
                    <a:pt x="2291" y="231"/>
                  </a:moveTo>
                  <a:lnTo>
                    <a:pt x="2320" y="332"/>
                  </a:lnTo>
                  <a:lnTo>
                    <a:pt x="2377" y="433"/>
                  </a:lnTo>
                  <a:lnTo>
                    <a:pt x="2464" y="533"/>
                  </a:lnTo>
                  <a:lnTo>
                    <a:pt x="2565" y="634"/>
                  </a:lnTo>
                  <a:lnTo>
                    <a:pt x="2680" y="706"/>
                  </a:lnTo>
                  <a:lnTo>
                    <a:pt x="2810" y="735"/>
                  </a:lnTo>
                  <a:lnTo>
                    <a:pt x="2968" y="735"/>
                  </a:lnTo>
                  <a:lnTo>
                    <a:pt x="3155" y="649"/>
                  </a:lnTo>
                  <a:lnTo>
                    <a:pt x="3127" y="764"/>
                  </a:lnTo>
                  <a:lnTo>
                    <a:pt x="3098" y="822"/>
                  </a:lnTo>
                  <a:lnTo>
                    <a:pt x="3054" y="879"/>
                  </a:lnTo>
                  <a:lnTo>
                    <a:pt x="3011" y="865"/>
                  </a:lnTo>
                  <a:lnTo>
                    <a:pt x="2939" y="850"/>
                  </a:lnTo>
                  <a:lnTo>
                    <a:pt x="2709" y="850"/>
                  </a:lnTo>
                  <a:lnTo>
                    <a:pt x="2637" y="865"/>
                  </a:lnTo>
                  <a:lnTo>
                    <a:pt x="2579" y="879"/>
                  </a:lnTo>
                  <a:lnTo>
                    <a:pt x="2521" y="922"/>
                  </a:lnTo>
                  <a:lnTo>
                    <a:pt x="2493" y="807"/>
                  </a:lnTo>
                  <a:lnTo>
                    <a:pt x="2464" y="735"/>
                  </a:lnTo>
                  <a:lnTo>
                    <a:pt x="2435" y="677"/>
                  </a:lnTo>
                  <a:lnTo>
                    <a:pt x="2392" y="620"/>
                  </a:lnTo>
                  <a:lnTo>
                    <a:pt x="2349" y="577"/>
                  </a:lnTo>
                  <a:lnTo>
                    <a:pt x="2291" y="533"/>
                  </a:lnTo>
                  <a:lnTo>
                    <a:pt x="2233" y="505"/>
                  </a:lnTo>
                  <a:lnTo>
                    <a:pt x="2248" y="418"/>
                  </a:lnTo>
                  <a:lnTo>
                    <a:pt x="2248" y="303"/>
                  </a:lnTo>
                  <a:lnTo>
                    <a:pt x="2204" y="346"/>
                  </a:lnTo>
                  <a:lnTo>
                    <a:pt x="2147" y="389"/>
                  </a:lnTo>
                  <a:lnTo>
                    <a:pt x="2032" y="447"/>
                  </a:lnTo>
                  <a:lnTo>
                    <a:pt x="1960" y="476"/>
                  </a:lnTo>
                  <a:lnTo>
                    <a:pt x="1873" y="505"/>
                  </a:lnTo>
                  <a:lnTo>
                    <a:pt x="1801" y="519"/>
                  </a:lnTo>
                  <a:lnTo>
                    <a:pt x="1715" y="519"/>
                  </a:lnTo>
                  <a:lnTo>
                    <a:pt x="1643" y="533"/>
                  </a:lnTo>
                  <a:lnTo>
                    <a:pt x="1571" y="519"/>
                  </a:lnTo>
                  <a:lnTo>
                    <a:pt x="1513" y="519"/>
                  </a:lnTo>
                  <a:lnTo>
                    <a:pt x="1470" y="505"/>
                  </a:lnTo>
                  <a:lnTo>
                    <a:pt x="1426" y="476"/>
                  </a:lnTo>
                  <a:lnTo>
                    <a:pt x="1398" y="447"/>
                  </a:lnTo>
                  <a:lnTo>
                    <a:pt x="1354" y="418"/>
                  </a:lnTo>
                  <a:lnTo>
                    <a:pt x="1340" y="404"/>
                  </a:lnTo>
                  <a:lnTo>
                    <a:pt x="1239" y="505"/>
                  </a:lnTo>
                  <a:lnTo>
                    <a:pt x="1124" y="505"/>
                  </a:lnTo>
                  <a:lnTo>
                    <a:pt x="1081" y="519"/>
                  </a:lnTo>
                  <a:lnTo>
                    <a:pt x="1052" y="519"/>
                  </a:lnTo>
                  <a:lnTo>
                    <a:pt x="1009" y="533"/>
                  </a:lnTo>
                  <a:lnTo>
                    <a:pt x="965" y="533"/>
                  </a:lnTo>
                  <a:lnTo>
                    <a:pt x="922" y="562"/>
                  </a:lnTo>
                  <a:lnTo>
                    <a:pt x="879" y="505"/>
                  </a:lnTo>
                  <a:lnTo>
                    <a:pt x="792" y="461"/>
                  </a:lnTo>
                  <a:lnTo>
                    <a:pt x="692" y="404"/>
                  </a:lnTo>
                  <a:lnTo>
                    <a:pt x="576" y="361"/>
                  </a:lnTo>
                  <a:lnTo>
                    <a:pt x="447" y="346"/>
                  </a:lnTo>
                  <a:lnTo>
                    <a:pt x="303" y="361"/>
                  </a:lnTo>
                  <a:lnTo>
                    <a:pt x="159" y="389"/>
                  </a:lnTo>
                  <a:lnTo>
                    <a:pt x="0" y="461"/>
                  </a:lnTo>
                  <a:lnTo>
                    <a:pt x="14" y="361"/>
                  </a:lnTo>
                  <a:lnTo>
                    <a:pt x="72" y="245"/>
                  </a:lnTo>
                  <a:lnTo>
                    <a:pt x="144" y="116"/>
                  </a:lnTo>
                  <a:lnTo>
                    <a:pt x="231" y="0"/>
                  </a:lnTo>
                  <a:lnTo>
                    <a:pt x="231" y="101"/>
                  </a:lnTo>
                  <a:lnTo>
                    <a:pt x="288" y="173"/>
                  </a:lnTo>
                  <a:lnTo>
                    <a:pt x="389" y="245"/>
                  </a:lnTo>
                  <a:lnTo>
                    <a:pt x="533" y="303"/>
                  </a:lnTo>
                  <a:lnTo>
                    <a:pt x="692" y="332"/>
                  </a:lnTo>
                  <a:lnTo>
                    <a:pt x="865" y="332"/>
                  </a:lnTo>
                  <a:lnTo>
                    <a:pt x="1037" y="289"/>
                  </a:lnTo>
                  <a:lnTo>
                    <a:pt x="1196" y="217"/>
                  </a:lnTo>
                  <a:lnTo>
                    <a:pt x="1225" y="245"/>
                  </a:lnTo>
                  <a:lnTo>
                    <a:pt x="1239" y="274"/>
                  </a:lnTo>
                  <a:lnTo>
                    <a:pt x="1268" y="303"/>
                  </a:lnTo>
                  <a:lnTo>
                    <a:pt x="1282" y="303"/>
                  </a:lnTo>
                  <a:lnTo>
                    <a:pt x="1383" y="346"/>
                  </a:lnTo>
                  <a:lnTo>
                    <a:pt x="1498" y="361"/>
                  </a:lnTo>
                  <a:lnTo>
                    <a:pt x="1614" y="389"/>
                  </a:lnTo>
                  <a:lnTo>
                    <a:pt x="1887" y="389"/>
                  </a:lnTo>
                  <a:lnTo>
                    <a:pt x="2032" y="346"/>
                  </a:lnTo>
                  <a:lnTo>
                    <a:pt x="2161" y="303"/>
                  </a:lnTo>
                  <a:lnTo>
                    <a:pt x="2291" y="231"/>
                  </a:lnTo>
                  <a:close/>
                </a:path>
              </a:pathLst>
            </a:cu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" name="Freeform 18"/>
            <p:cNvSpPr>
              <a:spLocks/>
            </p:cNvSpPr>
            <p:nvPr/>
          </p:nvSpPr>
          <p:spPr bwMode="auto">
            <a:xfrm>
              <a:off x="3298507" y="3063409"/>
              <a:ext cx="623482" cy="753484"/>
            </a:xfrm>
            <a:custGeom>
              <a:avLst/>
              <a:gdLst>
                <a:gd name="T0" fmla="*/ 692 w 706"/>
                <a:gd name="T1" fmla="*/ 346 h 850"/>
                <a:gd name="T2" fmla="*/ 677 w 706"/>
                <a:gd name="T3" fmla="*/ 461 h 850"/>
                <a:gd name="T4" fmla="*/ 677 w 706"/>
                <a:gd name="T5" fmla="*/ 706 h 850"/>
                <a:gd name="T6" fmla="*/ 706 w 706"/>
                <a:gd name="T7" fmla="*/ 807 h 850"/>
                <a:gd name="T8" fmla="*/ 648 w 706"/>
                <a:gd name="T9" fmla="*/ 792 h 850"/>
                <a:gd name="T10" fmla="*/ 605 w 706"/>
                <a:gd name="T11" fmla="*/ 778 h 850"/>
                <a:gd name="T12" fmla="*/ 547 w 706"/>
                <a:gd name="T13" fmla="*/ 778 h 850"/>
                <a:gd name="T14" fmla="*/ 490 w 706"/>
                <a:gd name="T15" fmla="*/ 792 h 850"/>
                <a:gd name="T16" fmla="*/ 432 w 706"/>
                <a:gd name="T17" fmla="*/ 792 h 850"/>
                <a:gd name="T18" fmla="*/ 375 w 706"/>
                <a:gd name="T19" fmla="*/ 807 h 850"/>
                <a:gd name="T20" fmla="*/ 331 w 706"/>
                <a:gd name="T21" fmla="*/ 836 h 850"/>
                <a:gd name="T22" fmla="*/ 288 w 706"/>
                <a:gd name="T23" fmla="*/ 850 h 850"/>
                <a:gd name="T24" fmla="*/ 230 w 706"/>
                <a:gd name="T25" fmla="*/ 807 h 850"/>
                <a:gd name="T26" fmla="*/ 173 w 706"/>
                <a:gd name="T27" fmla="*/ 749 h 850"/>
                <a:gd name="T28" fmla="*/ 115 w 706"/>
                <a:gd name="T29" fmla="*/ 677 h 850"/>
                <a:gd name="T30" fmla="*/ 58 w 706"/>
                <a:gd name="T31" fmla="*/ 562 h 850"/>
                <a:gd name="T32" fmla="*/ 29 w 706"/>
                <a:gd name="T33" fmla="*/ 447 h 850"/>
                <a:gd name="T34" fmla="*/ 0 w 706"/>
                <a:gd name="T35" fmla="*/ 317 h 850"/>
                <a:gd name="T36" fmla="*/ 29 w 706"/>
                <a:gd name="T37" fmla="*/ 159 h 850"/>
                <a:gd name="T38" fmla="*/ 86 w 706"/>
                <a:gd name="T39" fmla="*/ 0 h 850"/>
                <a:gd name="T40" fmla="*/ 86 w 706"/>
                <a:gd name="T41" fmla="*/ 72 h 850"/>
                <a:gd name="T42" fmla="*/ 115 w 706"/>
                <a:gd name="T43" fmla="*/ 159 h 850"/>
                <a:gd name="T44" fmla="*/ 158 w 706"/>
                <a:gd name="T45" fmla="*/ 259 h 850"/>
                <a:gd name="T46" fmla="*/ 230 w 706"/>
                <a:gd name="T47" fmla="*/ 331 h 850"/>
                <a:gd name="T48" fmla="*/ 317 w 706"/>
                <a:gd name="T49" fmla="*/ 403 h 850"/>
                <a:gd name="T50" fmla="*/ 432 w 706"/>
                <a:gd name="T51" fmla="*/ 432 h 850"/>
                <a:gd name="T52" fmla="*/ 547 w 706"/>
                <a:gd name="T53" fmla="*/ 418 h 850"/>
                <a:gd name="T54" fmla="*/ 692 w 706"/>
                <a:gd name="T55" fmla="*/ 34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6" h="850">
                  <a:moveTo>
                    <a:pt x="692" y="346"/>
                  </a:moveTo>
                  <a:lnTo>
                    <a:pt x="677" y="461"/>
                  </a:lnTo>
                  <a:lnTo>
                    <a:pt x="677" y="706"/>
                  </a:lnTo>
                  <a:lnTo>
                    <a:pt x="706" y="807"/>
                  </a:lnTo>
                  <a:lnTo>
                    <a:pt x="648" y="792"/>
                  </a:lnTo>
                  <a:lnTo>
                    <a:pt x="605" y="778"/>
                  </a:lnTo>
                  <a:lnTo>
                    <a:pt x="547" y="778"/>
                  </a:lnTo>
                  <a:lnTo>
                    <a:pt x="490" y="792"/>
                  </a:lnTo>
                  <a:lnTo>
                    <a:pt x="432" y="792"/>
                  </a:lnTo>
                  <a:lnTo>
                    <a:pt x="375" y="807"/>
                  </a:lnTo>
                  <a:lnTo>
                    <a:pt x="331" y="836"/>
                  </a:lnTo>
                  <a:lnTo>
                    <a:pt x="288" y="850"/>
                  </a:lnTo>
                  <a:lnTo>
                    <a:pt x="230" y="807"/>
                  </a:lnTo>
                  <a:lnTo>
                    <a:pt x="173" y="749"/>
                  </a:lnTo>
                  <a:lnTo>
                    <a:pt x="115" y="677"/>
                  </a:lnTo>
                  <a:lnTo>
                    <a:pt x="58" y="562"/>
                  </a:lnTo>
                  <a:lnTo>
                    <a:pt x="29" y="447"/>
                  </a:lnTo>
                  <a:lnTo>
                    <a:pt x="0" y="317"/>
                  </a:lnTo>
                  <a:lnTo>
                    <a:pt x="29" y="159"/>
                  </a:lnTo>
                  <a:lnTo>
                    <a:pt x="86" y="0"/>
                  </a:lnTo>
                  <a:lnTo>
                    <a:pt x="86" y="72"/>
                  </a:lnTo>
                  <a:lnTo>
                    <a:pt x="115" y="159"/>
                  </a:lnTo>
                  <a:lnTo>
                    <a:pt x="158" y="259"/>
                  </a:lnTo>
                  <a:lnTo>
                    <a:pt x="230" y="331"/>
                  </a:lnTo>
                  <a:lnTo>
                    <a:pt x="317" y="403"/>
                  </a:lnTo>
                  <a:lnTo>
                    <a:pt x="432" y="432"/>
                  </a:lnTo>
                  <a:lnTo>
                    <a:pt x="547" y="418"/>
                  </a:lnTo>
                  <a:lnTo>
                    <a:pt x="692" y="34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3" name="Freeform 19"/>
            <p:cNvSpPr>
              <a:spLocks/>
            </p:cNvSpPr>
            <p:nvPr/>
          </p:nvSpPr>
          <p:spPr bwMode="auto">
            <a:xfrm>
              <a:off x="2558288" y="2821975"/>
              <a:ext cx="421846" cy="599603"/>
            </a:xfrm>
            <a:custGeom>
              <a:avLst/>
              <a:gdLst>
                <a:gd name="T0" fmla="*/ 476 w 476"/>
                <a:gd name="T1" fmla="*/ 361 h 677"/>
                <a:gd name="T2" fmla="*/ 418 w 476"/>
                <a:gd name="T3" fmla="*/ 389 h 677"/>
                <a:gd name="T4" fmla="*/ 361 w 476"/>
                <a:gd name="T5" fmla="*/ 433 h 677"/>
                <a:gd name="T6" fmla="*/ 303 w 476"/>
                <a:gd name="T7" fmla="*/ 461 h 677"/>
                <a:gd name="T8" fmla="*/ 260 w 476"/>
                <a:gd name="T9" fmla="*/ 505 h 677"/>
                <a:gd name="T10" fmla="*/ 202 w 476"/>
                <a:gd name="T11" fmla="*/ 548 h 677"/>
                <a:gd name="T12" fmla="*/ 116 w 476"/>
                <a:gd name="T13" fmla="*/ 634 h 677"/>
                <a:gd name="T14" fmla="*/ 87 w 476"/>
                <a:gd name="T15" fmla="*/ 677 h 677"/>
                <a:gd name="T16" fmla="*/ 44 w 476"/>
                <a:gd name="T17" fmla="*/ 605 h 677"/>
                <a:gd name="T18" fmla="*/ 15 w 476"/>
                <a:gd name="T19" fmla="*/ 519 h 677"/>
                <a:gd name="T20" fmla="*/ 0 w 476"/>
                <a:gd name="T21" fmla="*/ 433 h 677"/>
                <a:gd name="T22" fmla="*/ 15 w 476"/>
                <a:gd name="T23" fmla="*/ 332 h 677"/>
                <a:gd name="T24" fmla="*/ 44 w 476"/>
                <a:gd name="T25" fmla="*/ 231 h 677"/>
                <a:gd name="T26" fmla="*/ 87 w 476"/>
                <a:gd name="T27" fmla="*/ 144 h 677"/>
                <a:gd name="T28" fmla="*/ 144 w 476"/>
                <a:gd name="T29" fmla="*/ 58 h 677"/>
                <a:gd name="T30" fmla="*/ 231 w 476"/>
                <a:gd name="T31" fmla="*/ 0 h 677"/>
                <a:gd name="T32" fmla="*/ 188 w 476"/>
                <a:gd name="T33" fmla="*/ 58 h 677"/>
                <a:gd name="T34" fmla="*/ 173 w 476"/>
                <a:gd name="T35" fmla="*/ 116 h 677"/>
                <a:gd name="T36" fmla="*/ 173 w 476"/>
                <a:gd name="T37" fmla="*/ 173 h 677"/>
                <a:gd name="T38" fmla="*/ 260 w 476"/>
                <a:gd name="T39" fmla="*/ 289 h 677"/>
                <a:gd name="T40" fmla="*/ 317 w 476"/>
                <a:gd name="T41" fmla="*/ 332 h 677"/>
                <a:gd name="T42" fmla="*/ 389 w 476"/>
                <a:gd name="T43" fmla="*/ 361 h 677"/>
                <a:gd name="T44" fmla="*/ 476 w 476"/>
                <a:gd name="T45" fmla="*/ 361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6" h="677">
                  <a:moveTo>
                    <a:pt x="476" y="361"/>
                  </a:moveTo>
                  <a:lnTo>
                    <a:pt x="418" y="389"/>
                  </a:lnTo>
                  <a:lnTo>
                    <a:pt x="361" y="433"/>
                  </a:lnTo>
                  <a:lnTo>
                    <a:pt x="303" y="461"/>
                  </a:lnTo>
                  <a:lnTo>
                    <a:pt x="260" y="505"/>
                  </a:lnTo>
                  <a:lnTo>
                    <a:pt x="202" y="548"/>
                  </a:lnTo>
                  <a:lnTo>
                    <a:pt x="116" y="634"/>
                  </a:lnTo>
                  <a:lnTo>
                    <a:pt x="87" y="677"/>
                  </a:lnTo>
                  <a:lnTo>
                    <a:pt x="44" y="605"/>
                  </a:lnTo>
                  <a:lnTo>
                    <a:pt x="15" y="519"/>
                  </a:lnTo>
                  <a:lnTo>
                    <a:pt x="0" y="433"/>
                  </a:lnTo>
                  <a:lnTo>
                    <a:pt x="15" y="332"/>
                  </a:lnTo>
                  <a:lnTo>
                    <a:pt x="44" y="231"/>
                  </a:lnTo>
                  <a:lnTo>
                    <a:pt x="87" y="144"/>
                  </a:lnTo>
                  <a:lnTo>
                    <a:pt x="144" y="58"/>
                  </a:lnTo>
                  <a:lnTo>
                    <a:pt x="231" y="0"/>
                  </a:lnTo>
                  <a:lnTo>
                    <a:pt x="188" y="58"/>
                  </a:lnTo>
                  <a:lnTo>
                    <a:pt x="173" y="116"/>
                  </a:lnTo>
                  <a:lnTo>
                    <a:pt x="173" y="173"/>
                  </a:lnTo>
                  <a:lnTo>
                    <a:pt x="260" y="289"/>
                  </a:lnTo>
                  <a:lnTo>
                    <a:pt x="317" y="332"/>
                  </a:lnTo>
                  <a:lnTo>
                    <a:pt x="389" y="361"/>
                  </a:lnTo>
                  <a:lnTo>
                    <a:pt x="476" y="36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4" name="Freeform 20"/>
            <p:cNvSpPr>
              <a:spLocks/>
            </p:cNvSpPr>
            <p:nvPr/>
          </p:nvSpPr>
          <p:spPr bwMode="auto">
            <a:xfrm>
              <a:off x="3348915" y="3840770"/>
              <a:ext cx="1491049" cy="1631664"/>
            </a:xfrm>
            <a:custGeom>
              <a:avLst/>
              <a:gdLst>
                <a:gd name="T0" fmla="*/ 1195 w 1685"/>
                <a:gd name="T1" fmla="*/ 1022 h 1843"/>
                <a:gd name="T2" fmla="*/ 1339 w 1685"/>
                <a:gd name="T3" fmla="*/ 1051 h 1843"/>
                <a:gd name="T4" fmla="*/ 1397 w 1685"/>
                <a:gd name="T5" fmla="*/ 1080 h 1843"/>
                <a:gd name="T6" fmla="*/ 1469 w 1685"/>
                <a:gd name="T7" fmla="*/ 1109 h 1843"/>
                <a:gd name="T8" fmla="*/ 1527 w 1685"/>
                <a:gd name="T9" fmla="*/ 1152 h 1843"/>
                <a:gd name="T10" fmla="*/ 1613 w 1685"/>
                <a:gd name="T11" fmla="*/ 1267 h 1843"/>
                <a:gd name="T12" fmla="*/ 1656 w 1685"/>
                <a:gd name="T13" fmla="*/ 1339 h 1843"/>
                <a:gd name="T14" fmla="*/ 1685 w 1685"/>
                <a:gd name="T15" fmla="*/ 1455 h 1843"/>
                <a:gd name="T16" fmla="*/ 1685 w 1685"/>
                <a:gd name="T17" fmla="*/ 1555 h 1843"/>
                <a:gd name="T18" fmla="*/ 1671 w 1685"/>
                <a:gd name="T19" fmla="*/ 1671 h 1843"/>
                <a:gd name="T20" fmla="*/ 1628 w 1685"/>
                <a:gd name="T21" fmla="*/ 1771 h 1843"/>
                <a:gd name="T22" fmla="*/ 1412 w 1685"/>
                <a:gd name="T23" fmla="*/ 1843 h 1843"/>
                <a:gd name="T24" fmla="*/ 1224 w 1685"/>
                <a:gd name="T25" fmla="*/ 1829 h 1843"/>
                <a:gd name="T26" fmla="*/ 1066 w 1685"/>
                <a:gd name="T27" fmla="*/ 1728 h 1843"/>
                <a:gd name="T28" fmla="*/ 965 w 1685"/>
                <a:gd name="T29" fmla="*/ 1599 h 1843"/>
                <a:gd name="T30" fmla="*/ 907 w 1685"/>
                <a:gd name="T31" fmla="*/ 1426 h 1843"/>
                <a:gd name="T32" fmla="*/ 893 w 1685"/>
                <a:gd name="T33" fmla="*/ 1267 h 1843"/>
                <a:gd name="T34" fmla="*/ 936 w 1685"/>
                <a:gd name="T35" fmla="*/ 1138 h 1843"/>
                <a:gd name="T36" fmla="*/ 1037 w 1685"/>
                <a:gd name="T37" fmla="*/ 1051 h 1843"/>
                <a:gd name="T38" fmla="*/ 778 w 1685"/>
                <a:gd name="T39" fmla="*/ 1080 h 1843"/>
                <a:gd name="T40" fmla="*/ 561 w 1685"/>
                <a:gd name="T41" fmla="*/ 1037 h 1843"/>
                <a:gd name="T42" fmla="*/ 374 w 1685"/>
                <a:gd name="T43" fmla="*/ 936 h 1843"/>
                <a:gd name="T44" fmla="*/ 230 w 1685"/>
                <a:gd name="T45" fmla="*/ 806 h 1843"/>
                <a:gd name="T46" fmla="*/ 115 w 1685"/>
                <a:gd name="T47" fmla="*/ 648 h 1843"/>
                <a:gd name="T48" fmla="*/ 43 w 1685"/>
                <a:gd name="T49" fmla="*/ 490 h 1843"/>
                <a:gd name="T50" fmla="*/ 0 w 1685"/>
                <a:gd name="T51" fmla="*/ 345 h 1843"/>
                <a:gd name="T52" fmla="*/ 14 w 1685"/>
                <a:gd name="T53" fmla="*/ 259 h 1843"/>
                <a:gd name="T54" fmla="*/ 43 w 1685"/>
                <a:gd name="T55" fmla="*/ 230 h 1843"/>
                <a:gd name="T56" fmla="*/ 57 w 1685"/>
                <a:gd name="T57" fmla="*/ 187 h 1843"/>
                <a:gd name="T58" fmla="*/ 100 w 1685"/>
                <a:gd name="T59" fmla="*/ 158 h 1843"/>
                <a:gd name="T60" fmla="*/ 158 w 1685"/>
                <a:gd name="T61" fmla="*/ 101 h 1843"/>
                <a:gd name="T62" fmla="*/ 201 w 1685"/>
                <a:gd name="T63" fmla="*/ 72 h 1843"/>
                <a:gd name="T64" fmla="*/ 230 w 1685"/>
                <a:gd name="T65" fmla="*/ 57 h 1843"/>
                <a:gd name="T66" fmla="*/ 360 w 1685"/>
                <a:gd name="T67" fmla="*/ 14 h 1843"/>
                <a:gd name="T68" fmla="*/ 446 w 1685"/>
                <a:gd name="T69" fmla="*/ 0 h 1843"/>
                <a:gd name="T70" fmla="*/ 533 w 1685"/>
                <a:gd name="T71" fmla="*/ 0 h 1843"/>
                <a:gd name="T72" fmla="*/ 706 w 1685"/>
                <a:gd name="T73" fmla="*/ 29 h 1843"/>
                <a:gd name="T74" fmla="*/ 792 w 1685"/>
                <a:gd name="T75" fmla="*/ 72 h 1843"/>
                <a:gd name="T76" fmla="*/ 864 w 1685"/>
                <a:gd name="T77" fmla="*/ 101 h 1843"/>
                <a:gd name="T78" fmla="*/ 936 w 1685"/>
                <a:gd name="T79" fmla="*/ 158 h 1843"/>
                <a:gd name="T80" fmla="*/ 907 w 1685"/>
                <a:gd name="T81" fmla="*/ 259 h 1843"/>
                <a:gd name="T82" fmla="*/ 893 w 1685"/>
                <a:gd name="T83" fmla="*/ 360 h 1843"/>
                <a:gd name="T84" fmla="*/ 893 w 1685"/>
                <a:gd name="T85" fmla="*/ 475 h 1843"/>
                <a:gd name="T86" fmla="*/ 907 w 1685"/>
                <a:gd name="T87" fmla="*/ 576 h 1843"/>
                <a:gd name="T88" fmla="*/ 950 w 1685"/>
                <a:gd name="T89" fmla="*/ 691 h 1843"/>
                <a:gd name="T90" fmla="*/ 1008 w 1685"/>
                <a:gd name="T91" fmla="*/ 792 h 1843"/>
                <a:gd name="T92" fmla="*/ 1095 w 1685"/>
                <a:gd name="T93" fmla="*/ 893 h 1843"/>
                <a:gd name="T94" fmla="*/ 1210 w 1685"/>
                <a:gd name="T95" fmla="*/ 979 h 1843"/>
                <a:gd name="T96" fmla="*/ 1210 w 1685"/>
                <a:gd name="T97" fmla="*/ 1008 h 1843"/>
                <a:gd name="T98" fmla="*/ 1195 w 1685"/>
                <a:gd name="T99" fmla="*/ 1022 h 1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85" h="1843">
                  <a:moveTo>
                    <a:pt x="1195" y="1022"/>
                  </a:moveTo>
                  <a:lnTo>
                    <a:pt x="1339" y="1051"/>
                  </a:lnTo>
                  <a:lnTo>
                    <a:pt x="1397" y="1080"/>
                  </a:lnTo>
                  <a:lnTo>
                    <a:pt x="1469" y="1109"/>
                  </a:lnTo>
                  <a:lnTo>
                    <a:pt x="1527" y="1152"/>
                  </a:lnTo>
                  <a:lnTo>
                    <a:pt x="1613" y="1267"/>
                  </a:lnTo>
                  <a:lnTo>
                    <a:pt x="1656" y="1339"/>
                  </a:lnTo>
                  <a:lnTo>
                    <a:pt x="1685" y="1455"/>
                  </a:lnTo>
                  <a:lnTo>
                    <a:pt x="1685" y="1555"/>
                  </a:lnTo>
                  <a:lnTo>
                    <a:pt x="1671" y="1671"/>
                  </a:lnTo>
                  <a:lnTo>
                    <a:pt x="1628" y="1771"/>
                  </a:lnTo>
                  <a:lnTo>
                    <a:pt x="1412" y="1843"/>
                  </a:lnTo>
                  <a:lnTo>
                    <a:pt x="1224" y="1829"/>
                  </a:lnTo>
                  <a:lnTo>
                    <a:pt x="1066" y="1728"/>
                  </a:lnTo>
                  <a:lnTo>
                    <a:pt x="965" y="1599"/>
                  </a:lnTo>
                  <a:lnTo>
                    <a:pt x="907" y="1426"/>
                  </a:lnTo>
                  <a:lnTo>
                    <a:pt x="893" y="1267"/>
                  </a:lnTo>
                  <a:lnTo>
                    <a:pt x="936" y="1138"/>
                  </a:lnTo>
                  <a:lnTo>
                    <a:pt x="1037" y="1051"/>
                  </a:lnTo>
                  <a:lnTo>
                    <a:pt x="778" y="1080"/>
                  </a:lnTo>
                  <a:lnTo>
                    <a:pt x="561" y="1037"/>
                  </a:lnTo>
                  <a:lnTo>
                    <a:pt x="374" y="936"/>
                  </a:lnTo>
                  <a:lnTo>
                    <a:pt x="230" y="806"/>
                  </a:lnTo>
                  <a:lnTo>
                    <a:pt x="115" y="648"/>
                  </a:lnTo>
                  <a:lnTo>
                    <a:pt x="43" y="490"/>
                  </a:lnTo>
                  <a:lnTo>
                    <a:pt x="0" y="345"/>
                  </a:lnTo>
                  <a:lnTo>
                    <a:pt x="14" y="259"/>
                  </a:lnTo>
                  <a:lnTo>
                    <a:pt x="43" y="230"/>
                  </a:lnTo>
                  <a:lnTo>
                    <a:pt x="57" y="187"/>
                  </a:lnTo>
                  <a:lnTo>
                    <a:pt x="100" y="158"/>
                  </a:lnTo>
                  <a:lnTo>
                    <a:pt x="158" y="101"/>
                  </a:lnTo>
                  <a:lnTo>
                    <a:pt x="201" y="72"/>
                  </a:lnTo>
                  <a:lnTo>
                    <a:pt x="230" y="57"/>
                  </a:lnTo>
                  <a:lnTo>
                    <a:pt x="360" y="14"/>
                  </a:lnTo>
                  <a:lnTo>
                    <a:pt x="446" y="0"/>
                  </a:lnTo>
                  <a:lnTo>
                    <a:pt x="533" y="0"/>
                  </a:lnTo>
                  <a:lnTo>
                    <a:pt x="706" y="29"/>
                  </a:lnTo>
                  <a:lnTo>
                    <a:pt x="792" y="72"/>
                  </a:lnTo>
                  <a:lnTo>
                    <a:pt x="864" y="101"/>
                  </a:lnTo>
                  <a:lnTo>
                    <a:pt x="936" y="158"/>
                  </a:lnTo>
                  <a:lnTo>
                    <a:pt x="907" y="259"/>
                  </a:lnTo>
                  <a:lnTo>
                    <a:pt x="893" y="360"/>
                  </a:lnTo>
                  <a:lnTo>
                    <a:pt x="893" y="475"/>
                  </a:lnTo>
                  <a:lnTo>
                    <a:pt x="907" y="576"/>
                  </a:lnTo>
                  <a:lnTo>
                    <a:pt x="950" y="691"/>
                  </a:lnTo>
                  <a:lnTo>
                    <a:pt x="1008" y="792"/>
                  </a:lnTo>
                  <a:lnTo>
                    <a:pt x="1095" y="893"/>
                  </a:lnTo>
                  <a:lnTo>
                    <a:pt x="1210" y="979"/>
                  </a:lnTo>
                  <a:lnTo>
                    <a:pt x="1210" y="1008"/>
                  </a:lnTo>
                  <a:lnTo>
                    <a:pt x="1195" y="1022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5" name="Freeform 21"/>
            <p:cNvSpPr>
              <a:spLocks/>
            </p:cNvSpPr>
            <p:nvPr/>
          </p:nvSpPr>
          <p:spPr bwMode="auto">
            <a:xfrm>
              <a:off x="2826253" y="4350167"/>
              <a:ext cx="790627" cy="944508"/>
            </a:xfrm>
            <a:custGeom>
              <a:avLst/>
              <a:gdLst>
                <a:gd name="T0" fmla="*/ 778 w 893"/>
                <a:gd name="T1" fmla="*/ 1023 h 1066"/>
                <a:gd name="T2" fmla="*/ 821 w 893"/>
                <a:gd name="T3" fmla="*/ 979 h 1066"/>
                <a:gd name="T4" fmla="*/ 864 w 893"/>
                <a:gd name="T5" fmla="*/ 922 h 1066"/>
                <a:gd name="T6" fmla="*/ 879 w 893"/>
                <a:gd name="T7" fmla="*/ 879 h 1066"/>
                <a:gd name="T8" fmla="*/ 893 w 893"/>
                <a:gd name="T9" fmla="*/ 821 h 1066"/>
                <a:gd name="T10" fmla="*/ 763 w 893"/>
                <a:gd name="T11" fmla="*/ 749 h 1066"/>
                <a:gd name="T12" fmla="*/ 648 w 893"/>
                <a:gd name="T13" fmla="*/ 634 h 1066"/>
                <a:gd name="T14" fmla="*/ 562 w 893"/>
                <a:gd name="T15" fmla="*/ 518 h 1066"/>
                <a:gd name="T16" fmla="*/ 504 w 893"/>
                <a:gd name="T17" fmla="*/ 403 h 1066"/>
                <a:gd name="T18" fmla="*/ 461 w 893"/>
                <a:gd name="T19" fmla="*/ 274 h 1066"/>
                <a:gd name="T20" fmla="*/ 432 w 893"/>
                <a:gd name="T21" fmla="*/ 158 h 1066"/>
                <a:gd name="T22" fmla="*/ 418 w 893"/>
                <a:gd name="T23" fmla="*/ 72 h 1066"/>
                <a:gd name="T24" fmla="*/ 418 w 893"/>
                <a:gd name="T25" fmla="*/ 0 h 1066"/>
                <a:gd name="T26" fmla="*/ 346 w 893"/>
                <a:gd name="T27" fmla="*/ 0 h 1066"/>
                <a:gd name="T28" fmla="*/ 230 w 893"/>
                <a:gd name="T29" fmla="*/ 29 h 1066"/>
                <a:gd name="T30" fmla="*/ 173 w 893"/>
                <a:gd name="T31" fmla="*/ 58 h 1066"/>
                <a:gd name="T32" fmla="*/ 86 w 893"/>
                <a:gd name="T33" fmla="*/ 115 h 1066"/>
                <a:gd name="T34" fmla="*/ 14 w 893"/>
                <a:gd name="T35" fmla="*/ 187 h 1066"/>
                <a:gd name="T36" fmla="*/ 0 w 893"/>
                <a:gd name="T37" fmla="*/ 302 h 1066"/>
                <a:gd name="T38" fmla="*/ 29 w 893"/>
                <a:gd name="T39" fmla="*/ 446 h 1066"/>
                <a:gd name="T40" fmla="*/ 86 w 893"/>
                <a:gd name="T41" fmla="*/ 619 h 1066"/>
                <a:gd name="T42" fmla="*/ 187 w 893"/>
                <a:gd name="T43" fmla="*/ 778 h 1066"/>
                <a:gd name="T44" fmla="*/ 302 w 893"/>
                <a:gd name="T45" fmla="*/ 922 h 1066"/>
                <a:gd name="T46" fmla="*/ 447 w 893"/>
                <a:gd name="T47" fmla="*/ 1023 h 1066"/>
                <a:gd name="T48" fmla="*/ 605 w 893"/>
                <a:gd name="T49" fmla="*/ 1066 h 1066"/>
                <a:gd name="T50" fmla="*/ 778 w 893"/>
                <a:gd name="T51" fmla="*/ 1023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93" h="1066">
                  <a:moveTo>
                    <a:pt x="778" y="1023"/>
                  </a:moveTo>
                  <a:lnTo>
                    <a:pt x="821" y="979"/>
                  </a:lnTo>
                  <a:lnTo>
                    <a:pt x="864" y="922"/>
                  </a:lnTo>
                  <a:lnTo>
                    <a:pt x="879" y="879"/>
                  </a:lnTo>
                  <a:lnTo>
                    <a:pt x="893" y="821"/>
                  </a:lnTo>
                  <a:lnTo>
                    <a:pt x="763" y="749"/>
                  </a:lnTo>
                  <a:lnTo>
                    <a:pt x="648" y="634"/>
                  </a:lnTo>
                  <a:lnTo>
                    <a:pt x="562" y="518"/>
                  </a:lnTo>
                  <a:lnTo>
                    <a:pt x="504" y="403"/>
                  </a:lnTo>
                  <a:lnTo>
                    <a:pt x="461" y="274"/>
                  </a:lnTo>
                  <a:lnTo>
                    <a:pt x="432" y="158"/>
                  </a:lnTo>
                  <a:lnTo>
                    <a:pt x="418" y="72"/>
                  </a:lnTo>
                  <a:lnTo>
                    <a:pt x="418" y="0"/>
                  </a:lnTo>
                  <a:lnTo>
                    <a:pt x="346" y="0"/>
                  </a:lnTo>
                  <a:lnTo>
                    <a:pt x="230" y="29"/>
                  </a:lnTo>
                  <a:lnTo>
                    <a:pt x="173" y="58"/>
                  </a:lnTo>
                  <a:lnTo>
                    <a:pt x="86" y="115"/>
                  </a:lnTo>
                  <a:lnTo>
                    <a:pt x="14" y="187"/>
                  </a:lnTo>
                  <a:lnTo>
                    <a:pt x="0" y="302"/>
                  </a:lnTo>
                  <a:lnTo>
                    <a:pt x="29" y="446"/>
                  </a:lnTo>
                  <a:lnTo>
                    <a:pt x="86" y="619"/>
                  </a:lnTo>
                  <a:lnTo>
                    <a:pt x="187" y="778"/>
                  </a:lnTo>
                  <a:lnTo>
                    <a:pt x="302" y="922"/>
                  </a:lnTo>
                  <a:lnTo>
                    <a:pt x="447" y="1023"/>
                  </a:lnTo>
                  <a:lnTo>
                    <a:pt x="605" y="1066"/>
                  </a:lnTo>
                  <a:lnTo>
                    <a:pt x="778" y="1023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6" name="Freeform 22"/>
            <p:cNvSpPr>
              <a:spLocks/>
            </p:cNvSpPr>
            <p:nvPr/>
          </p:nvSpPr>
          <p:spPr bwMode="auto">
            <a:xfrm>
              <a:off x="2802374" y="3307495"/>
              <a:ext cx="687157" cy="764096"/>
            </a:xfrm>
            <a:custGeom>
              <a:avLst/>
              <a:gdLst>
                <a:gd name="T0" fmla="*/ 519 w 778"/>
                <a:gd name="T1" fmla="*/ 864 h 864"/>
                <a:gd name="T2" fmla="*/ 677 w 778"/>
                <a:gd name="T3" fmla="*/ 706 h 864"/>
                <a:gd name="T4" fmla="*/ 720 w 778"/>
                <a:gd name="T5" fmla="*/ 677 h 864"/>
                <a:gd name="T6" fmla="*/ 735 w 778"/>
                <a:gd name="T7" fmla="*/ 648 h 864"/>
                <a:gd name="T8" fmla="*/ 778 w 778"/>
                <a:gd name="T9" fmla="*/ 634 h 864"/>
                <a:gd name="T10" fmla="*/ 706 w 778"/>
                <a:gd name="T11" fmla="*/ 590 h 864"/>
                <a:gd name="T12" fmla="*/ 634 w 778"/>
                <a:gd name="T13" fmla="*/ 518 h 864"/>
                <a:gd name="T14" fmla="*/ 576 w 778"/>
                <a:gd name="T15" fmla="*/ 432 h 864"/>
                <a:gd name="T16" fmla="*/ 533 w 778"/>
                <a:gd name="T17" fmla="*/ 331 h 864"/>
                <a:gd name="T18" fmla="*/ 504 w 778"/>
                <a:gd name="T19" fmla="*/ 245 h 864"/>
                <a:gd name="T20" fmla="*/ 476 w 778"/>
                <a:gd name="T21" fmla="*/ 72 h 864"/>
                <a:gd name="T22" fmla="*/ 476 w 778"/>
                <a:gd name="T23" fmla="*/ 29 h 864"/>
                <a:gd name="T24" fmla="*/ 432 w 778"/>
                <a:gd name="T25" fmla="*/ 14 h 864"/>
                <a:gd name="T26" fmla="*/ 389 w 778"/>
                <a:gd name="T27" fmla="*/ 14 h 864"/>
                <a:gd name="T28" fmla="*/ 346 w 778"/>
                <a:gd name="T29" fmla="*/ 0 h 864"/>
                <a:gd name="T30" fmla="*/ 202 w 778"/>
                <a:gd name="T31" fmla="*/ 0 h 864"/>
                <a:gd name="T32" fmla="*/ 159 w 778"/>
                <a:gd name="T33" fmla="*/ 14 h 864"/>
                <a:gd name="T34" fmla="*/ 72 w 778"/>
                <a:gd name="T35" fmla="*/ 115 h 864"/>
                <a:gd name="T36" fmla="*/ 14 w 778"/>
                <a:gd name="T37" fmla="*/ 230 h 864"/>
                <a:gd name="T38" fmla="*/ 0 w 778"/>
                <a:gd name="T39" fmla="*/ 360 h 864"/>
                <a:gd name="T40" fmla="*/ 29 w 778"/>
                <a:gd name="T41" fmla="*/ 504 h 864"/>
                <a:gd name="T42" fmla="*/ 87 w 778"/>
                <a:gd name="T43" fmla="*/ 634 h 864"/>
                <a:gd name="T44" fmla="*/ 202 w 778"/>
                <a:gd name="T45" fmla="*/ 734 h 864"/>
                <a:gd name="T46" fmla="*/ 331 w 778"/>
                <a:gd name="T47" fmla="*/ 821 h 864"/>
                <a:gd name="T48" fmla="*/ 519 w 778"/>
                <a:gd name="T49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8" h="864">
                  <a:moveTo>
                    <a:pt x="519" y="864"/>
                  </a:moveTo>
                  <a:lnTo>
                    <a:pt x="677" y="706"/>
                  </a:lnTo>
                  <a:lnTo>
                    <a:pt x="720" y="677"/>
                  </a:lnTo>
                  <a:lnTo>
                    <a:pt x="735" y="648"/>
                  </a:lnTo>
                  <a:lnTo>
                    <a:pt x="778" y="634"/>
                  </a:lnTo>
                  <a:lnTo>
                    <a:pt x="706" y="590"/>
                  </a:lnTo>
                  <a:lnTo>
                    <a:pt x="634" y="518"/>
                  </a:lnTo>
                  <a:lnTo>
                    <a:pt x="576" y="432"/>
                  </a:lnTo>
                  <a:lnTo>
                    <a:pt x="533" y="331"/>
                  </a:lnTo>
                  <a:lnTo>
                    <a:pt x="504" y="245"/>
                  </a:lnTo>
                  <a:lnTo>
                    <a:pt x="476" y="72"/>
                  </a:lnTo>
                  <a:lnTo>
                    <a:pt x="476" y="29"/>
                  </a:lnTo>
                  <a:lnTo>
                    <a:pt x="432" y="14"/>
                  </a:lnTo>
                  <a:lnTo>
                    <a:pt x="389" y="14"/>
                  </a:lnTo>
                  <a:lnTo>
                    <a:pt x="346" y="0"/>
                  </a:lnTo>
                  <a:lnTo>
                    <a:pt x="202" y="0"/>
                  </a:lnTo>
                  <a:lnTo>
                    <a:pt x="159" y="14"/>
                  </a:lnTo>
                  <a:lnTo>
                    <a:pt x="72" y="115"/>
                  </a:lnTo>
                  <a:lnTo>
                    <a:pt x="14" y="230"/>
                  </a:lnTo>
                  <a:lnTo>
                    <a:pt x="0" y="360"/>
                  </a:lnTo>
                  <a:lnTo>
                    <a:pt x="29" y="504"/>
                  </a:lnTo>
                  <a:lnTo>
                    <a:pt x="87" y="634"/>
                  </a:lnTo>
                  <a:lnTo>
                    <a:pt x="202" y="734"/>
                  </a:lnTo>
                  <a:lnTo>
                    <a:pt x="331" y="821"/>
                  </a:lnTo>
                  <a:lnTo>
                    <a:pt x="519" y="864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7" name="Freeform 23"/>
            <p:cNvSpPr>
              <a:spLocks/>
            </p:cNvSpPr>
            <p:nvPr/>
          </p:nvSpPr>
          <p:spPr bwMode="auto">
            <a:xfrm>
              <a:off x="4813432" y="4732215"/>
              <a:ext cx="1567990" cy="841037"/>
            </a:xfrm>
            <a:custGeom>
              <a:avLst/>
              <a:gdLst>
                <a:gd name="T0" fmla="*/ 1758 w 1773"/>
                <a:gd name="T1" fmla="*/ 763 h 951"/>
                <a:gd name="T2" fmla="*/ 1773 w 1773"/>
                <a:gd name="T3" fmla="*/ 663 h 951"/>
                <a:gd name="T4" fmla="*/ 1744 w 1773"/>
                <a:gd name="T5" fmla="*/ 547 h 951"/>
                <a:gd name="T6" fmla="*/ 1701 w 1773"/>
                <a:gd name="T7" fmla="*/ 447 h 951"/>
                <a:gd name="T8" fmla="*/ 1629 w 1773"/>
                <a:gd name="T9" fmla="*/ 331 h 951"/>
                <a:gd name="T10" fmla="*/ 1441 w 1773"/>
                <a:gd name="T11" fmla="*/ 144 h 951"/>
                <a:gd name="T12" fmla="*/ 1340 w 1773"/>
                <a:gd name="T13" fmla="*/ 72 h 951"/>
                <a:gd name="T14" fmla="*/ 1254 w 1773"/>
                <a:gd name="T15" fmla="*/ 0 h 951"/>
                <a:gd name="T16" fmla="*/ 1211 w 1773"/>
                <a:gd name="T17" fmla="*/ 43 h 951"/>
                <a:gd name="T18" fmla="*/ 1095 w 1773"/>
                <a:gd name="T19" fmla="*/ 130 h 951"/>
                <a:gd name="T20" fmla="*/ 1023 w 1773"/>
                <a:gd name="T21" fmla="*/ 158 h 951"/>
                <a:gd name="T22" fmla="*/ 1023 w 1773"/>
                <a:gd name="T23" fmla="*/ 202 h 951"/>
                <a:gd name="T24" fmla="*/ 1038 w 1773"/>
                <a:gd name="T25" fmla="*/ 274 h 951"/>
                <a:gd name="T26" fmla="*/ 1067 w 1773"/>
                <a:gd name="T27" fmla="*/ 375 h 951"/>
                <a:gd name="T28" fmla="*/ 1038 w 1773"/>
                <a:gd name="T29" fmla="*/ 461 h 951"/>
                <a:gd name="T30" fmla="*/ 1023 w 1773"/>
                <a:gd name="T31" fmla="*/ 389 h 951"/>
                <a:gd name="T32" fmla="*/ 995 w 1773"/>
                <a:gd name="T33" fmla="*/ 331 h 951"/>
                <a:gd name="T34" fmla="*/ 951 w 1773"/>
                <a:gd name="T35" fmla="*/ 259 h 951"/>
                <a:gd name="T36" fmla="*/ 879 w 1773"/>
                <a:gd name="T37" fmla="*/ 202 h 951"/>
                <a:gd name="T38" fmla="*/ 735 w 1773"/>
                <a:gd name="T39" fmla="*/ 202 h 951"/>
                <a:gd name="T40" fmla="*/ 663 w 1773"/>
                <a:gd name="T41" fmla="*/ 187 h 951"/>
                <a:gd name="T42" fmla="*/ 519 w 1773"/>
                <a:gd name="T43" fmla="*/ 130 h 951"/>
                <a:gd name="T44" fmla="*/ 447 w 1773"/>
                <a:gd name="T45" fmla="*/ 86 h 951"/>
                <a:gd name="T46" fmla="*/ 389 w 1773"/>
                <a:gd name="T47" fmla="*/ 43 h 951"/>
                <a:gd name="T48" fmla="*/ 332 w 1773"/>
                <a:gd name="T49" fmla="*/ 0 h 951"/>
                <a:gd name="T50" fmla="*/ 289 w 1773"/>
                <a:gd name="T51" fmla="*/ 0 h 951"/>
                <a:gd name="T52" fmla="*/ 245 w 1773"/>
                <a:gd name="T53" fmla="*/ 14 h 951"/>
                <a:gd name="T54" fmla="*/ 188 w 1773"/>
                <a:gd name="T55" fmla="*/ 43 h 951"/>
                <a:gd name="T56" fmla="*/ 145 w 1773"/>
                <a:gd name="T57" fmla="*/ 72 h 951"/>
                <a:gd name="T58" fmla="*/ 87 w 1773"/>
                <a:gd name="T59" fmla="*/ 86 h 951"/>
                <a:gd name="T60" fmla="*/ 58 w 1773"/>
                <a:gd name="T61" fmla="*/ 130 h 951"/>
                <a:gd name="T62" fmla="*/ 0 w 1773"/>
                <a:gd name="T63" fmla="*/ 187 h 951"/>
                <a:gd name="T64" fmla="*/ 58 w 1773"/>
                <a:gd name="T65" fmla="*/ 274 h 951"/>
                <a:gd name="T66" fmla="*/ 101 w 1773"/>
                <a:gd name="T67" fmla="*/ 360 h 951"/>
                <a:gd name="T68" fmla="*/ 130 w 1773"/>
                <a:gd name="T69" fmla="*/ 461 h 951"/>
                <a:gd name="T70" fmla="*/ 130 w 1773"/>
                <a:gd name="T71" fmla="*/ 547 h 951"/>
                <a:gd name="T72" fmla="*/ 188 w 1773"/>
                <a:gd name="T73" fmla="*/ 619 h 951"/>
                <a:gd name="T74" fmla="*/ 274 w 1773"/>
                <a:gd name="T75" fmla="*/ 706 h 951"/>
                <a:gd name="T76" fmla="*/ 375 w 1773"/>
                <a:gd name="T77" fmla="*/ 778 h 951"/>
                <a:gd name="T78" fmla="*/ 519 w 1773"/>
                <a:gd name="T79" fmla="*/ 835 h 951"/>
                <a:gd name="T80" fmla="*/ 649 w 1773"/>
                <a:gd name="T81" fmla="*/ 864 h 951"/>
                <a:gd name="T82" fmla="*/ 793 w 1773"/>
                <a:gd name="T83" fmla="*/ 835 h 951"/>
                <a:gd name="T84" fmla="*/ 923 w 1773"/>
                <a:gd name="T85" fmla="*/ 763 h 951"/>
                <a:gd name="T86" fmla="*/ 1038 w 1773"/>
                <a:gd name="T87" fmla="*/ 605 h 951"/>
                <a:gd name="T88" fmla="*/ 1067 w 1773"/>
                <a:gd name="T89" fmla="*/ 706 h 951"/>
                <a:gd name="T90" fmla="*/ 1124 w 1773"/>
                <a:gd name="T91" fmla="*/ 792 h 951"/>
                <a:gd name="T92" fmla="*/ 1196 w 1773"/>
                <a:gd name="T93" fmla="*/ 879 h 951"/>
                <a:gd name="T94" fmla="*/ 1283 w 1773"/>
                <a:gd name="T95" fmla="*/ 922 h 951"/>
                <a:gd name="T96" fmla="*/ 1384 w 1773"/>
                <a:gd name="T97" fmla="*/ 951 h 951"/>
                <a:gd name="T98" fmla="*/ 1499 w 1773"/>
                <a:gd name="T99" fmla="*/ 936 h 951"/>
                <a:gd name="T100" fmla="*/ 1629 w 1773"/>
                <a:gd name="T101" fmla="*/ 879 h 951"/>
                <a:gd name="T102" fmla="*/ 1758 w 1773"/>
                <a:gd name="T103" fmla="*/ 763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3" h="951">
                  <a:moveTo>
                    <a:pt x="1758" y="763"/>
                  </a:moveTo>
                  <a:lnTo>
                    <a:pt x="1773" y="663"/>
                  </a:lnTo>
                  <a:lnTo>
                    <a:pt x="1744" y="547"/>
                  </a:lnTo>
                  <a:lnTo>
                    <a:pt x="1701" y="447"/>
                  </a:lnTo>
                  <a:lnTo>
                    <a:pt x="1629" y="331"/>
                  </a:lnTo>
                  <a:lnTo>
                    <a:pt x="1441" y="144"/>
                  </a:lnTo>
                  <a:lnTo>
                    <a:pt x="1340" y="72"/>
                  </a:lnTo>
                  <a:lnTo>
                    <a:pt x="1254" y="0"/>
                  </a:lnTo>
                  <a:lnTo>
                    <a:pt x="1211" y="43"/>
                  </a:lnTo>
                  <a:lnTo>
                    <a:pt x="1095" y="130"/>
                  </a:lnTo>
                  <a:lnTo>
                    <a:pt x="1023" y="158"/>
                  </a:lnTo>
                  <a:lnTo>
                    <a:pt x="1023" y="202"/>
                  </a:lnTo>
                  <a:lnTo>
                    <a:pt x="1038" y="274"/>
                  </a:lnTo>
                  <a:lnTo>
                    <a:pt x="1067" y="375"/>
                  </a:lnTo>
                  <a:lnTo>
                    <a:pt x="1038" y="461"/>
                  </a:lnTo>
                  <a:lnTo>
                    <a:pt x="1023" y="389"/>
                  </a:lnTo>
                  <a:lnTo>
                    <a:pt x="995" y="331"/>
                  </a:lnTo>
                  <a:lnTo>
                    <a:pt x="951" y="259"/>
                  </a:lnTo>
                  <a:lnTo>
                    <a:pt x="879" y="202"/>
                  </a:lnTo>
                  <a:lnTo>
                    <a:pt x="735" y="202"/>
                  </a:lnTo>
                  <a:lnTo>
                    <a:pt x="663" y="187"/>
                  </a:lnTo>
                  <a:lnTo>
                    <a:pt x="519" y="130"/>
                  </a:lnTo>
                  <a:lnTo>
                    <a:pt x="447" y="86"/>
                  </a:lnTo>
                  <a:lnTo>
                    <a:pt x="389" y="43"/>
                  </a:lnTo>
                  <a:lnTo>
                    <a:pt x="332" y="0"/>
                  </a:lnTo>
                  <a:lnTo>
                    <a:pt x="289" y="0"/>
                  </a:lnTo>
                  <a:lnTo>
                    <a:pt x="245" y="14"/>
                  </a:lnTo>
                  <a:lnTo>
                    <a:pt x="188" y="43"/>
                  </a:lnTo>
                  <a:lnTo>
                    <a:pt x="145" y="72"/>
                  </a:lnTo>
                  <a:lnTo>
                    <a:pt x="87" y="86"/>
                  </a:lnTo>
                  <a:lnTo>
                    <a:pt x="58" y="130"/>
                  </a:lnTo>
                  <a:lnTo>
                    <a:pt x="0" y="187"/>
                  </a:lnTo>
                  <a:lnTo>
                    <a:pt x="58" y="274"/>
                  </a:lnTo>
                  <a:lnTo>
                    <a:pt x="101" y="360"/>
                  </a:lnTo>
                  <a:lnTo>
                    <a:pt x="130" y="461"/>
                  </a:lnTo>
                  <a:lnTo>
                    <a:pt x="130" y="547"/>
                  </a:lnTo>
                  <a:lnTo>
                    <a:pt x="188" y="619"/>
                  </a:lnTo>
                  <a:lnTo>
                    <a:pt x="274" y="706"/>
                  </a:lnTo>
                  <a:lnTo>
                    <a:pt x="375" y="778"/>
                  </a:lnTo>
                  <a:lnTo>
                    <a:pt x="519" y="835"/>
                  </a:lnTo>
                  <a:lnTo>
                    <a:pt x="649" y="864"/>
                  </a:lnTo>
                  <a:lnTo>
                    <a:pt x="793" y="835"/>
                  </a:lnTo>
                  <a:lnTo>
                    <a:pt x="923" y="763"/>
                  </a:lnTo>
                  <a:lnTo>
                    <a:pt x="1038" y="605"/>
                  </a:lnTo>
                  <a:lnTo>
                    <a:pt x="1067" y="706"/>
                  </a:lnTo>
                  <a:lnTo>
                    <a:pt x="1124" y="792"/>
                  </a:lnTo>
                  <a:lnTo>
                    <a:pt x="1196" y="879"/>
                  </a:lnTo>
                  <a:lnTo>
                    <a:pt x="1283" y="922"/>
                  </a:lnTo>
                  <a:lnTo>
                    <a:pt x="1384" y="951"/>
                  </a:lnTo>
                  <a:lnTo>
                    <a:pt x="1499" y="936"/>
                  </a:lnTo>
                  <a:lnTo>
                    <a:pt x="1629" y="879"/>
                  </a:lnTo>
                  <a:lnTo>
                    <a:pt x="1758" y="7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8" name="Freeform 24"/>
            <p:cNvSpPr>
              <a:spLocks/>
            </p:cNvSpPr>
            <p:nvPr/>
          </p:nvSpPr>
          <p:spPr bwMode="auto">
            <a:xfrm>
              <a:off x="4304035" y="3739951"/>
              <a:ext cx="1682073" cy="928589"/>
            </a:xfrm>
            <a:custGeom>
              <a:avLst/>
              <a:gdLst>
                <a:gd name="T0" fmla="*/ 1888 w 1902"/>
                <a:gd name="T1" fmla="*/ 777 h 1051"/>
                <a:gd name="T2" fmla="*/ 1888 w 1902"/>
                <a:gd name="T3" fmla="*/ 605 h 1051"/>
                <a:gd name="T4" fmla="*/ 1844 w 1902"/>
                <a:gd name="T5" fmla="*/ 475 h 1051"/>
                <a:gd name="T6" fmla="*/ 1772 w 1902"/>
                <a:gd name="T7" fmla="*/ 360 h 1051"/>
                <a:gd name="T8" fmla="*/ 1729 w 1902"/>
                <a:gd name="T9" fmla="*/ 302 h 1051"/>
                <a:gd name="T10" fmla="*/ 1643 w 1902"/>
                <a:gd name="T11" fmla="*/ 216 h 1051"/>
                <a:gd name="T12" fmla="*/ 1441 w 1902"/>
                <a:gd name="T13" fmla="*/ 129 h 1051"/>
                <a:gd name="T14" fmla="*/ 1326 w 1902"/>
                <a:gd name="T15" fmla="*/ 115 h 1051"/>
                <a:gd name="T16" fmla="*/ 1196 w 1902"/>
                <a:gd name="T17" fmla="*/ 115 h 1051"/>
                <a:gd name="T18" fmla="*/ 1052 w 1902"/>
                <a:gd name="T19" fmla="*/ 158 h 1051"/>
                <a:gd name="T20" fmla="*/ 922 w 1902"/>
                <a:gd name="T21" fmla="*/ 259 h 1051"/>
                <a:gd name="T22" fmla="*/ 865 w 1902"/>
                <a:gd name="T23" fmla="*/ 201 h 1051"/>
                <a:gd name="T24" fmla="*/ 778 w 1902"/>
                <a:gd name="T25" fmla="*/ 129 h 1051"/>
                <a:gd name="T26" fmla="*/ 576 w 1902"/>
                <a:gd name="T27" fmla="*/ 14 h 1051"/>
                <a:gd name="T28" fmla="*/ 447 w 1902"/>
                <a:gd name="T29" fmla="*/ 0 h 1051"/>
                <a:gd name="T30" fmla="*/ 317 w 1902"/>
                <a:gd name="T31" fmla="*/ 14 h 1051"/>
                <a:gd name="T32" fmla="*/ 187 w 1902"/>
                <a:gd name="T33" fmla="*/ 57 h 1051"/>
                <a:gd name="T34" fmla="*/ 43 w 1902"/>
                <a:gd name="T35" fmla="*/ 158 h 1051"/>
                <a:gd name="T36" fmla="*/ 15 w 1902"/>
                <a:gd name="T37" fmla="*/ 244 h 1051"/>
                <a:gd name="T38" fmla="*/ 0 w 1902"/>
                <a:gd name="T39" fmla="*/ 374 h 1051"/>
                <a:gd name="T40" fmla="*/ 29 w 1902"/>
                <a:gd name="T41" fmla="*/ 518 h 1051"/>
                <a:gd name="T42" fmla="*/ 87 w 1902"/>
                <a:gd name="T43" fmla="*/ 633 h 1051"/>
                <a:gd name="T44" fmla="*/ 187 w 1902"/>
                <a:gd name="T45" fmla="*/ 749 h 1051"/>
                <a:gd name="T46" fmla="*/ 317 w 1902"/>
                <a:gd name="T47" fmla="*/ 806 h 1051"/>
                <a:gd name="T48" fmla="*/ 533 w 1902"/>
                <a:gd name="T49" fmla="*/ 792 h 1051"/>
                <a:gd name="T50" fmla="*/ 793 w 1902"/>
                <a:gd name="T51" fmla="*/ 705 h 1051"/>
                <a:gd name="T52" fmla="*/ 821 w 1902"/>
                <a:gd name="T53" fmla="*/ 777 h 1051"/>
                <a:gd name="T54" fmla="*/ 922 w 1902"/>
                <a:gd name="T55" fmla="*/ 878 h 1051"/>
                <a:gd name="T56" fmla="*/ 1052 w 1902"/>
                <a:gd name="T57" fmla="*/ 965 h 1051"/>
                <a:gd name="T58" fmla="*/ 1210 w 1902"/>
                <a:gd name="T59" fmla="*/ 1037 h 1051"/>
                <a:gd name="T60" fmla="*/ 1398 w 1902"/>
                <a:gd name="T61" fmla="*/ 1051 h 1051"/>
                <a:gd name="T62" fmla="*/ 1585 w 1902"/>
                <a:gd name="T63" fmla="*/ 1037 h 1051"/>
                <a:gd name="T64" fmla="*/ 1758 w 1902"/>
                <a:gd name="T65" fmla="*/ 965 h 1051"/>
                <a:gd name="T66" fmla="*/ 1902 w 1902"/>
                <a:gd name="T67" fmla="*/ 821 h 1051"/>
                <a:gd name="T68" fmla="*/ 1888 w 1902"/>
                <a:gd name="T69" fmla="*/ 777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02" h="1051">
                  <a:moveTo>
                    <a:pt x="1888" y="777"/>
                  </a:moveTo>
                  <a:lnTo>
                    <a:pt x="1888" y="605"/>
                  </a:lnTo>
                  <a:lnTo>
                    <a:pt x="1844" y="475"/>
                  </a:lnTo>
                  <a:lnTo>
                    <a:pt x="1772" y="360"/>
                  </a:lnTo>
                  <a:lnTo>
                    <a:pt x="1729" y="302"/>
                  </a:lnTo>
                  <a:lnTo>
                    <a:pt x="1643" y="216"/>
                  </a:lnTo>
                  <a:lnTo>
                    <a:pt x="1441" y="129"/>
                  </a:lnTo>
                  <a:lnTo>
                    <a:pt x="1326" y="115"/>
                  </a:lnTo>
                  <a:lnTo>
                    <a:pt x="1196" y="115"/>
                  </a:lnTo>
                  <a:lnTo>
                    <a:pt x="1052" y="158"/>
                  </a:lnTo>
                  <a:lnTo>
                    <a:pt x="922" y="259"/>
                  </a:lnTo>
                  <a:lnTo>
                    <a:pt x="865" y="201"/>
                  </a:lnTo>
                  <a:lnTo>
                    <a:pt x="778" y="129"/>
                  </a:lnTo>
                  <a:lnTo>
                    <a:pt x="576" y="14"/>
                  </a:lnTo>
                  <a:lnTo>
                    <a:pt x="447" y="0"/>
                  </a:lnTo>
                  <a:lnTo>
                    <a:pt x="317" y="14"/>
                  </a:lnTo>
                  <a:lnTo>
                    <a:pt x="187" y="57"/>
                  </a:lnTo>
                  <a:lnTo>
                    <a:pt x="43" y="158"/>
                  </a:lnTo>
                  <a:lnTo>
                    <a:pt x="15" y="244"/>
                  </a:lnTo>
                  <a:lnTo>
                    <a:pt x="0" y="374"/>
                  </a:lnTo>
                  <a:lnTo>
                    <a:pt x="29" y="518"/>
                  </a:lnTo>
                  <a:lnTo>
                    <a:pt x="87" y="633"/>
                  </a:lnTo>
                  <a:lnTo>
                    <a:pt x="187" y="749"/>
                  </a:lnTo>
                  <a:lnTo>
                    <a:pt x="317" y="806"/>
                  </a:lnTo>
                  <a:lnTo>
                    <a:pt x="533" y="792"/>
                  </a:lnTo>
                  <a:lnTo>
                    <a:pt x="793" y="705"/>
                  </a:lnTo>
                  <a:lnTo>
                    <a:pt x="821" y="777"/>
                  </a:lnTo>
                  <a:lnTo>
                    <a:pt x="922" y="878"/>
                  </a:lnTo>
                  <a:lnTo>
                    <a:pt x="1052" y="965"/>
                  </a:lnTo>
                  <a:lnTo>
                    <a:pt x="1210" y="1037"/>
                  </a:lnTo>
                  <a:lnTo>
                    <a:pt x="1398" y="1051"/>
                  </a:lnTo>
                  <a:lnTo>
                    <a:pt x="1585" y="1037"/>
                  </a:lnTo>
                  <a:lnTo>
                    <a:pt x="1758" y="965"/>
                  </a:lnTo>
                  <a:lnTo>
                    <a:pt x="1902" y="821"/>
                  </a:lnTo>
                  <a:lnTo>
                    <a:pt x="1888" y="7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9" name="Freeform 25"/>
            <p:cNvSpPr>
              <a:spLocks/>
            </p:cNvSpPr>
            <p:nvPr/>
          </p:nvSpPr>
          <p:spPr bwMode="auto">
            <a:xfrm>
              <a:off x="4075867" y="2848506"/>
              <a:ext cx="2432904" cy="1082469"/>
            </a:xfrm>
            <a:custGeom>
              <a:avLst/>
              <a:gdLst>
                <a:gd name="T0" fmla="*/ 2737 w 2752"/>
                <a:gd name="T1" fmla="*/ 735 h 1225"/>
                <a:gd name="T2" fmla="*/ 2608 w 2752"/>
                <a:gd name="T3" fmla="*/ 504 h 1225"/>
                <a:gd name="T4" fmla="*/ 2406 w 2752"/>
                <a:gd name="T5" fmla="*/ 389 h 1225"/>
                <a:gd name="T6" fmla="*/ 2276 w 2752"/>
                <a:gd name="T7" fmla="*/ 346 h 1225"/>
                <a:gd name="T8" fmla="*/ 2060 w 2752"/>
                <a:gd name="T9" fmla="*/ 360 h 1225"/>
                <a:gd name="T10" fmla="*/ 1902 w 2752"/>
                <a:gd name="T11" fmla="*/ 447 h 1225"/>
                <a:gd name="T12" fmla="*/ 1815 w 2752"/>
                <a:gd name="T13" fmla="*/ 447 h 1225"/>
                <a:gd name="T14" fmla="*/ 1758 w 2752"/>
                <a:gd name="T15" fmla="*/ 288 h 1225"/>
                <a:gd name="T16" fmla="*/ 1642 w 2752"/>
                <a:gd name="T17" fmla="*/ 115 h 1225"/>
                <a:gd name="T18" fmla="*/ 1513 w 2752"/>
                <a:gd name="T19" fmla="*/ 29 h 1225"/>
                <a:gd name="T20" fmla="*/ 1268 w 2752"/>
                <a:gd name="T21" fmla="*/ 0 h 1225"/>
                <a:gd name="T22" fmla="*/ 1066 w 2752"/>
                <a:gd name="T23" fmla="*/ 29 h 1225"/>
                <a:gd name="T24" fmla="*/ 908 w 2752"/>
                <a:gd name="T25" fmla="*/ 144 h 1225"/>
                <a:gd name="T26" fmla="*/ 807 w 2752"/>
                <a:gd name="T27" fmla="*/ 159 h 1225"/>
                <a:gd name="T28" fmla="*/ 619 w 2752"/>
                <a:gd name="T29" fmla="*/ 58 h 1225"/>
                <a:gd name="T30" fmla="*/ 360 w 2752"/>
                <a:gd name="T31" fmla="*/ 72 h 1225"/>
                <a:gd name="T32" fmla="*/ 115 w 2752"/>
                <a:gd name="T33" fmla="*/ 202 h 1225"/>
                <a:gd name="T34" fmla="*/ 0 w 2752"/>
                <a:gd name="T35" fmla="*/ 404 h 1225"/>
                <a:gd name="T36" fmla="*/ 86 w 2752"/>
                <a:gd name="T37" fmla="*/ 576 h 1225"/>
                <a:gd name="T38" fmla="*/ 288 w 2752"/>
                <a:gd name="T39" fmla="*/ 706 h 1225"/>
                <a:gd name="T40" fmla="*/ 591 w 2752"/>
                <a:gd name="T41" fmla="*/ 706 h 1225"/>
                <a:gd name="T42" fmla="*/ 792 w 2752"/>
                <a:gd name="T43" fmla="*/ 533 h 1225"/>
                <a:gd name="T44" fmla="*/ 850 w 2752"/>
                <a:gd name="T45" fmla="*/ 360 h 1225"/>
                <a:gd name="T46" fmla="*/ 936 w 2752"/>
                <a:gd name="T47" fmla="*/ 634 h 1225"/>
                <a:gd name="T48" fmla="*/ 1080 w 2752"/>
                <a:gd name="T49" fmla="*/ 850 h 1225"/>
                <a:gd name="T50" fmla="*/ 1325 w 2752"/>
                <a:gd name="T51" fmla="*/ 951 h 1225"/>
                <a:gd name="T52" fmla="*/ 1743 w 2752"/>
                <a:gd name="T53" fmla="*/ 850 h 1225"/>
                <a:gd name="T54" fmla="*/ 1772 w 2752"/>
                <a:gd name="T55" fmla="*/ 663 h 1225"/>
                <a:gd name="T56" fmla="*/ 1801 w 2752"/>
                <a:gd name="T57" fmla="*/ 591 h 1225"/>
                <a:gd name="T58" fmla="*/ 1945 w 2752"/>
                <a:gd name="T59" fmla="*/ 893 h 1225"/>
                <a:gd name="T60" fmla="*/ 2247 w 2752"/>
                <a:gd name="T61" fmla="*/ 1153 h 1225"/>
                <a:gd name="T62" fmla="*/ 2550 w 2752"/>
                <a:gd name="T63" fmla="*/ 1196 h 1225"/>
                <a:gd name="T64" fmla="*/ 2752 w 2752"/>
                <a:gd name="T65" fmla="*/ 792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52" h="1225">
                  <a:moveTo>
                    <a:pt x="2752" y="792"/>
                  </a:moveTo>
                  <a:lnTo>
                    <a:pt x="2737" y="735"/>
                  </a:lnTo>
                  <a:lnTo>
                    <a:pt x="2651" y="562"/>
                  </a:lnTo>
                  <a:lnTo>
                    <a:pt x="2608" y="504"/>
                  </a:lnTo>
                  <a:lnTo>
                    <a:pt x="2492" y="418"/>
                  </a:lnTo>
                  <a:lnTo>
                    <a:pt x="2406" y="389"/>
                  </a:lnTo>
                  <a:lnTo>
                    <a:pt x="2348" y="360"/>
                  </a:lnTo>
                  <a:lnTo>
                    <a:pt x="2276" y="346"/>
                  </a:lnTo>
                  <a:lnTo>
                    <a:pt x="2132" y="346"/>
                  </a:lnTo>
                  <a:lnTo>
                    <a:pt x="2060" y="360"/>
                  </a:lnTo>
                  <a:lnTo>
                    <a:pt x="1974" y="389"/>
                  </a:lnTo>
                  <a:lnTo>
                    <a:pt x="1902" y="447"/>
                  </a:lnTo>
                  <a:lnTo>
                    <a:pt x="1830" y="519"/>
                  </a:lnTo>
                  <a:lnTo>
                    <a:pt x="1815" y="447"/>
                  </a:lnTo>
                  <a:lnTo>
                    <a:pt x="1786" y="360"/>
                  </a:lnTo>
                  <a:lnTo>
                    <a:pt x="1758" y="288"/>
                  </a:lnTo>
                  <a:lnTo>
                    <a:pt x="1729" y="231"/>
                  </a:lnTo>
                  <a:lnTo>
                    <a:pt x="1642" y="115"/>
                  </a:lnTo>
                  <a:lnTo>
                    <a:pt x="1585" y="58"/>
                  </a:lnTo>
                  <a:lnTo>
                    <a:pt x="1513" y="29"/>
                  </a:lnTo>
                  <a:lnTo>
                    <a:pt x="1455" y="0"/>
                  </a:lnTo>
                  <a:lnTo>
                    <a:pt x="1268" y="0"/>
                  </a:lnTo>
                  <a:lnTo>
                    <a:pt x="1167" y="0"/>
                  </a:lnTo>
                  <a:lnTo>
                    <a:pt x="1066" y="29"/>
                  </a:lnTo>
                  <a:lnTo>
                    <a:pt x="980" y="72"/>
                  </a:lnTo>
                  <a:lnTo>
                    <a:pt x="908" y="144"/>
                  </a:lnTo>
                  <a:lnTo>
                    <a:pt x="850" y="231"/>
                  </a:lnTo>
                  <a:lnTo>
                    <a:pt x="807" y="159"/>
                  </a:lnTo>
                  <a:lnTo>
                    <a:pt x="720" y="101"/>
                  </a:lnTo>
                  <a:lnTo>
                    <a:pt x="619" y="58"/>
                  </a:lnTo>
                  <a:lnTo>
                    <a:pt x="490" y="58"/>
                  </a:lnTo>
                  <a:lnTo>
                    <a:pt x="360" y="72"/>
                  </a:lnTo>
                  <a:lnTo>
                    <a:pt x="230" y="115"/>
                  </a:lnTo>
                  <a:lnTo>
                    <a:pt x="115" y="202"/>
                  </a:lnTo>
                  <a:lnTo>
                    <a:pt x="14" y="317"/>
                  </a:lnTo>
                  <a:lnTo>
                    <a:pt x="0" y="404"/>
                  </a:lnTo>
                  <a:lnTo>
                    <a:pt x="29" y="476"/>
                  </a:lnTo>
                  <a:lnTo>
                    <a:pt x="86" y="576"/>
                  </a:lnTo>
                  <a:lnTo>
                    <a:pt x="173" y="648"/>
                  </a:lnTo>
                  <a:lnTo>
                    <a:pt x="288" y="706"/>
                  </a:lnTo>
                  <a:lnTo>
                    <a:pt x="418" y="735"/>
                  </a:lnTo>
                  <a:lnTo>
                    <a:pt x="591" y="706"/>
                  </a:lnTo>
                  <a:lnTo>
                    <a:pt x="792" y="634"/>
                  </a:lnTo>
                  <a:lnTo>
                    <a:pt x="792" y="533"/>
                  </a:lnTo>
                  <a:lnTo>
                    <a:pt x="807" y="447"/>
                  </a:lnTo>
                  <a:lnTo>
                    <a:pt x="850" y="360"/>
                  </a:lnTo>
                  <a:lnTo>
                    <a:pt x="893" y="504"/>
                  </a:lnTo>
                  <a:lnTo>
                    <a:pt x="936" y="634"/>
                  </a:lnTo>
                  <a:lnTo>
                    <a:pt x="994" y="749"/>
                  </a:lnTo>
                  <a:lnTo>
                    <a:pt x="1080" y="850"/>
                  </a:lnTo>
                  <a:lnTo>
                    <a:pt x="1181" y="922"/>
                  </a:lnTo>
                  <a:lnTo>
                    <a:pt x="1325" y="951"/>
                  </a:lnTo>
                  <a:lnTo>
                    <a:pt x="1513" y="922"/>
                  </a:lnTo>
                  <a:lnTo>
                    <a:pt x="1743" y="850"/>
                  </a:lnTo>
                  <a:lnTo>
                    <a:pt x="1758" y="749"/>
                  </a:lnTo>
                  <a:lnTo>
                    <a:pt x="1772" y="663"/>
                  </a:lnTo>
                  <a:lnTo>
                    <a:pt x="1786" y="605"/>
                  </a:lnTo>
                  <a:lnTo>
                    <a:pt x="1801" y="591"/>
                  </a:lnTo>
                  <a:lnTo>
                    <a:pt x="1844" y="735"/>
                  </a:lnTo>
                  <a:lnTo>
                    <a:pt x="1945" y="893"/>
                  </a:lnTo>
                  <a:lnTo>
                    <a:pt x="2089" y="1037"/>
                  </a:lnTo>
                  <a:lnTo>
                    <a:pt x="2247" y="1153"/>
                  </a:lnTo>
                  <a:lnTo>
                    <a:pt x="2406" y="1225"/>
                  </a:lnTo>
                  <a:lnTo>
                    <a:pt x="2550" y="1196"/>
                  </a:lnTo>
                  <a:lnTo>
                    <a:pt x="2680" y="1066"/>
                  </a:lnTo>
                  <a:lnTo>
                    <a:pt x="2752" y="79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0" name="Freeform 26"/>
            <p:cNvSpPr>
              <a:spLocks/>
            </p:cNvSpPr>
            <p:nvPr/>
          </p:nvSpPr>
          <p:spPr bwMode="auto">
            <a:xfrm>
              <a:off x="6153254" y="4108735"/>
              <a:ext cx="573072" cy="777363"/>
            </a:xfrm>
            <a:custGeom>
              <a:avLst/>
              <a:gdLst>
                <a:gd name="T0" fmla="*/ 519 w 649"/>
                <a:gd name="T1" fmla="*/ 879 h 879"/>
                <a:gd name="T2" fmla="*/ 577 w 649"/>
                <a:gd name="T3" fmla="*/ 792 h 879"/>
                <a:gd name="T4" fmla="*/ 634 w 649"/>
                <a:gd name="T5" fmla="*/ 692 h 879"/>
                <a:gd name="T6" fmla="*/ 649 w 649"/>
                <a:gd name="T7" fmla="*/ 562 h 879"/>
                <a:gd name="T8" fmla="*/ 649 w 649"/>
                <a:gd name="T9" fmla="*/ 432 h 879"/>
                <a:gd name="T10" fmla="*/ 620 w 649"/>
                <a:gd name="T11" fmla="*/ 332 h 879"/>
                <a:gd name="T12" fmla="*/ 577 w 649"/>
                <a:gd name="T13" fmla="*/ 245 h 879"/>
                <a:gd name="T14" fmla="*/ 519 w 649"/>
                <a:gd name="T15" fmla="*/ 173 h 879"/>
                <a:gd name="T16" fmla="*/ 447 w 649"/>
                <a:gd name="T17" fmla="*/ 101 h 879"/>
                <a:gd name="T18" fmla="*/ 360 w 649"/>
                <a:gd name="T19" fmla="*/ 58 h 879"/>
                <a:gd name="T20" fmla="*/ 288 w 649"/>
                <a:gd name="T21" fmla="*/ 15 h 879"/>
                <a:gd name="T22" fmla="*/ 188 w 649"/>
                <a:gd name="T23" fmla="*/ 0 h 879"/>
                <a:gd name="T24" fmla="*/ 101 w 649"/>
                <a:gd name="T25" fmla="*/ 0 h 879"/>
                <a:gd name="T26" fmla="*/ 29 w 649"/>
                <a:gd name="T27" fmla="*/ 87 h 879"/>
                <a:gd name="T28" fmla="*/ 0 w 649"/>
                <a:gd name="T29" fmla="*/ 216 h 879"/>
                <a:gd name="T30" fmla="*/ 0 w 649"/>
                <a:gd name="T31" fmla="*/ 360 h 879"/>
                <a:gd name="T32" fmla="*/ 15 w 649"/>
                <a:gd name="T33" fmla="*/ 533 h 879"/>
                <a:gd name="T34" fmla="*/ 72 w 649"/>
                <a:gd name="T35" fmla="*/ 677 h 879"/>
                <a:gd name="T36" fmla="*/ 188 w 649"/>
                <a:gd name="T37" fmla="*/ 807 h 879"/>
                <a:gd name="T38" fmla="*/ 317 w 649"/>
                <a:gd name="T39" fmla="*/ 879 h 879"/>
                <a:gd name="T40" fmla="*/ 519 w 649"/>
                <a:gd name="T41" fmla="*/ 879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9" h="879">
                  <a:moveTo>
                    <a:pt x="519" y="879"/>
                  </a:moveTo>
                  <a:lnTo>
                    <a:pt x="577" y="792"/>
                  </a:lnTo>
                  <a:lnTo>
                    <a:pt x="634" y="692"/>
                  </a:lnTo>
                  <a:lnTo>
                    <a:pt x="649" y="562"/>
                  </a:lnTo>
                  <a:lnTo>
                    <a:pt x="649" y="432"/>
                  </a:lnTo>
                  <a:lnTo>
                    <a:pt x="620" y="332"/>
                  </a:lnTo>
                  <a:lnTo>
                    <a:pt x="577" y="245"/>
                  </a:lnTo>
                  <a:lnTo>
                    <a:pt x="519" y="173"/>
                  </a:lnTo>
                  <a:lnTo>
                    <a:pt x="447" y="101"/>
                  </a:lnTo>
                  <a:lnTo>
                    <a:pt x="360" y="58"/>
                  </a:lnTo>
                  <a:lnTo>
                    <a:pt x="288" y="15"/>
                  </a:lnTo>
                  <a:lnTo>
                    <a:pt x="188" y="0"/>
                  </a:lnTo>
                  <a:lnTo>
                    <a:pt x="101" y="0"/>
                  </a:lnTo>
                  <a:lnTo>
                    <a:pt x="29" y="87"/>
                  </a:lnTo>
                  <a:lnTo>
                    <a:pt x="0" y="216"/>
                  </a:lnTo>
                  <a:lnTo>
                    <a:pt x="0" y="360"/>
                  </a:lnTo>
                  <a:lnTo>
                    <a:pt x="15" y="533"/>
                  </a:lnTo>
                  <a:lnTo>
                    <a:pt x="72" y="677"/>
                  </a:lnTo>
                  <a:lnTo>
                    <a:pt x="188" y="807"/>
                  </a:lnTo>
                  <a:lnTo>
                    <a:pt x="317" y="879"/>
                  </a:lnTo>
                  <a:lnTo>
                    <a:pt x="519" y="87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1" name="Freeform 27"/>
            <p:cNvSpPr>
              <a:spLocks/>
            </p:cNvSpPr>
            <p:nvPr/>
          </p:nvSpPr>
          <p:spPr bwMode="auto">
            <a:xfrm>
              <a:off x="3375446" y="2758300"/>
              <a:ext cx="854302" cy="687157"/>
            </a:xfrm>
            <a:custGeom>
              <a:avLst/>
              <a:gdLst>
                <a:gd name="T0" fmla="*/ 606 w 966"/>
                <a:gd name="T1" fmla="*/ 692 h 778"/>
                <a:gd name="T2" fmla="*/ 634 w 966"/>
                <a:gd name="T3" fmla="*/ 620 h 778"/>
                <a:gd name="T4" fmla="*/ 649 w 966"/>
                <a:gd name="T5" fmla="*/ 533 h 778"/>
                <a:gd name="T6" fmla="*/ 735 w 966"/>
                <a:gd name="T7" fmla="*/ 389 h 778"/>
                <a:gd name="T8" fmla="*/ 778 w 966"/>
                <a:gd name="T9" fmla="*/ 303 h 778"/>
                <a:gd name="T10" fmla="*/ 822 w 966"/>
                <a:gd name="T11" fmla="*/ 245 h 778"/>
                <a:gd name="T12" fmla="*/ 966 w 966"/>
                <a:gd name="T13" fmla="*/ 130 h 778"/>
                <a:gd name="T14" fmla="*/ 908 w 966"/>
                <a:gd name="T15" fmla="*/ 101 h 778"/>
                <a:gd name="T16" fmla="*/ 807 w 966"/>
                <a:gd name="T17" fmla="*/ 44 h 778"/>
                <a:gd name="T18" fmla="*/ 692 w 966"/>
                <a:gd name="T19" fmla="*/ 15 h 778"/>
                <a:gd name="T20" fmla="*/ 562 w 966"/>
                <a:gd name="T21" fmla="*/ 0 h 778"/>
                <a:gd name="T22" fmla="*/ 418 w 966"/>
                <a:gd name="T23" fmla="*/ 0 h 778"/>
                <a:gd name="T24" fmla="*/ 289 w 966"/>
                <a:gd name="T25" fmla="*/ 58 h 778"/>
                <a:gd name="T26" fmla="*/ 144 w 966"/>
                <a:gd name="T27" fmla="*/ 144 h 778"/>
                <a:gd name="T28" fmla="*/ 29 w 966"/>
                <a:gd name="T29" fmla="*/ 289 h 778"/>
                <a:gd name="T30" fmla="*/ 15 w 966"/>
                <a:gd name="T31" fmla="*/ 303 h 778"/>
                <a:gd name="T32" fmla="*/ 15 w 966"/>
                <a:gd name="T33" fmla="*/ 332 h 778"/>
                <a:gd name="T34" fmla="*/ 0 w 966"/>
                <a:gd name="T35" fmla="*/ 346 h 778"/>
                <a:gd name="T36" fmla="*/ 0 w 966"/>
                <a:gd name="T37" fmla="*/ 418 h 778"/>
                <a:gd name="T38" fmla="*/ 29 w 966"/>
                <a:gd name="T39" fmla="*/ 505 h 778"/>
                <a:gd name="T40" fmla="*/ 72 w 966"/>
                <a:gd name="T41" fmla="*/ 605 h 778"/>
                <a:gd name="T42" fmla="*/ 144 w 966"/>
                <a:gd name="T43" fmla="*/ 677 h 778"/>
                <a:gd name="T44" fmla="*/ 231 w 966"/>
                <a:gd name="T45" fmla="*/ 749 h 778"/>
                <a:gd name="T46" fmla="*/ 346 w 966"/>
                <a:gd name="T47" fmla="*/ 778 h 778"/>
                <a:gd name="T48" fmla="*/ 461 w 966"/>
                <a:gd name="T49" fmla="*/ 764 h 778"/>
                <a:gd name="T50" fmla="*/ 606 w 966"/>
                <a:gd name="T51" fmla="*/ 692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6" h="778">
                  <a:moveTo>
                    <a:pt x="606" y="692"/>
                  </a:moveTo>
                  <a:lnTo>
                    <a:pt x="634" y="620"/>
                  </a:lnTo>
                  <a:lnTo>
                    <a:pt x="649" y="533"/>
                  </a:lnTo>
                  <a:lnTo>
                    <a:pt x="735" y="389"/>
                  </a:lnTo>
                  <a:lnTo>
                    <a:pt x="778" y="303"/>
                  </a:lnTo>
                  <a:lnTo>
                    <a:pt x="822" y="245"/>
                  </a:lnTo>
                  <a:lnTo>
                    <a:pt x="966" y="130"/>
                  </a:lnTo>
                  <a:lnTo>
                    <a:pt x="908" y="101"/>
                  </a:lnTo>
                  <a:lnTo>
                    <a:pt x="807" y="44"/>
                  </a:lnTo>
                  <a:lnTo>
                    <a:pt x="692" y="15"/>
                  </a:lnTo>
                  <a:lnTo>
                    <a:pt x="562" y="0"/>
                  </a:lnTo>
                  <a:lnTo>
                    <a:pt x="418" y="0"/>
                  </a:lnTo>
                  <a:lnTo>
                    <a:pt x="289" y="58"/>
                  </a:lnTo>
                  <a:lnTo>
                    <a:pt x="144" y="144"/>
                  </a:lnTo>
                  <a:lnTo>
                    <a:pt x="29" y="289"/>
                  </a:lnTo>
                  <a:lnTo>
                    <a:pt x="15" y="303"/>
                  </a:lnTo>
                  <a:lnTo>
                    <a:pt x="15" y="332"/>
                  </a:lnTo>
                  <a:lnTo>
                    <a:pt x="0" y="346"/>
                  </a:lnTo>
                  <a:lnTo>
                    <a:pt x="0" y="418"/>
                  </a:lnTo>
                  <a:lnTo>
                    <a:pt x="29" y="505"/>
                  </a:lnTo>
                  <a:lnTo>
                    <a:pt x="72" y="605"/>
                  </a:lnTo>
                  <a:lnTo>
                    <a:pt x="144" y="677"/>
                  </a:lnTo>
                  <a:lnTo>
                    <a:pt x="231" y="749"/>
                  </a:lnTo>
                  <a:lnTo>
                    <a:pt x="346" y="778"/>
                  </a:lnTo>
                  <a:lnTo>
                    <a:pt x="461" y="764"/>
                  </a:lnTo>
                  <a:lnTo>
                    <a:pt x="606" y="6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2" name="Freeform 28"/>
            <p:cNvSpPr>
              <a:spLocks/>
            </p:cNvSpPr>
            <p:nvPr/>
          </p:nvSpPr>
          <p:spPr bwMode="auto">
            <a:xfrm>
              <a:off x="2712168" y="2758300"/>
              <a:ext cx="509397" cy="382048"/>
            </a:xfrm>
            <a:custGeom>
              <a:avLst/>
              <a:gdLst>
                <a:gd name="T0" fmla="*/ 303 w 577"/>
                <a:gd name="T1" fmla="*/ 433 h 433"/>
                <a:gd name="T2" fmla="*/ 332 w 577"/>
                <a:gd name="T3" fmla="*/ 418 h 433"/>
                <a:gd name="T4" fmla="*/ 375 w 577"/>
                <a:gd name="T5" fmla="*/ 389 h 433"/>
                <a:gd name="T6" fmla="*/ 418 w 577"/>
                <a:gd name="T7" fmla="*/ 375 h 433"/>
                <a:gd name="T8" fmla="*/ 447 w 577"/>
                <a:gd name="T9" fmla="*/ 361 h 433"/>
                <a:gd name="T10" fmla="*/ 490 w 577"/>
                <a:gd name="T11" fmla="*/ 361 h 433"/>
                <a:gd name="T12" fmla="*/ 519 w 577"/>
                <a:gd name="T13" fmla="*/ 346 h 433"/>
                <a:gd name="T14" fmla="*/ 577 w 577"/>
                <a:gd name="T15" fmla="*/ 346 h 433"/>
                <a:gd name="T16" fmla="*/ 533 w 577"/>
                <a:gd name="T17" fmla="*/ 216 h 433"/>
                <a:gd name="T18" fmla="*/ 476 w 577"/>
                <a:gd name="T19" fmla="*/ 116 h 433"/>
                <a:gd name="T20" fmla="*/ 432 w 577"/>
                <a:gd name="T21" fmla="*/ 15 h 433"/>
                <a:gd name="T22" fmla="*/ 375 w 577"/>
                <a:gd name="T23" fmla="*/ 0 h 433"/>
                <a:gd name="T24" fmla="*/ 216 w 577"/>
                <a:gd name="T25" fmla="*/ 0 h 433"/>
                <a:gd name="T26" fmla="*/ 130 w 577"/>
                <a:gd name="T27" fmla="*/ 29 h 433"/>
                <a:gd name="T28" fmla="*/ 87 w 577"/>
                <a:gd name="T29" fmla="*/ 58 h 433"/>
                <a:gd name="T30" fmla="*/ 58 w 577"/>
                <a:gd name="T31" fmla="*/ 72 h 433"/>
                <a:gd name="T32" fmla="*/ 15 w 577"/>
                <a:gd name="T33" fmla="*/ 130 h 433"/>
                <a:gd name="T34" fmla="*/ 0 w 577"/>
                <a:gd name="T35" fmla="*/ 188 h 433"/>
                <a:gd name="T36" fmla="*/ 0 w 577"/>
                <a:gd name="T37" fmla="*/ 245 h 433"/>
                <a:gd name="T38" fmla="*/ 87 w 577"/>
                <a:gd name="T39" fmla="*/ 361 h 433"/>
                <a:gd name="T40" fmla="*/ 144 w 577"/>
                <a:gd name="T41" fmla="*/ 404 h 433"/>
                <a:gd name="T42" fmla="*/ 216 w 577"/>
                <a:gd name="T43" fmla="*/ 433 h 433"/>
                <a:gd name="T44" fmla="*/ 303 w 577"/>
                <a:gd name="T45" fmla="*/ 43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7" h="433">
                  <a:moveTo>
                    <a:pt x="303" y="433"/>
                  </a:moveTo>
                  <a:lnTo>
                    <a:pt x="332" y="418"/>
                  </a:lnTo>
                  <a:lnTo>
                    <a:pt x="375" y="389"/>
                  </a:lnTo>
                  <a:lnTo>
                    <a:pt x="418" y="375"/>
                  </a:lnTo>
                  <a:lnTo>
                    <a:pt x="447" y="361"/>
                  </a:lnTo>
                  <a:lnTo>
                    <a:pt x="490" y="361"/>
                  </a:lnTo>
                  <a:lnTo>
                    <a:pt x="519" y="346"/>
                  </a:lnTo>
                  <a:lnTo>
                    <a:pt x="577" y="346"/>
                  </a:lnTo>
                  <a:lnTo>
                    <a:pt x="533" y="216"/>
                  </a:lnTo>
                  <a:lnTo>
                    <a:pt x="476" y="116"/>
                  </a:lnTo>
                  <a:lnTo>
                    <a:pt x="432" y="15"/>
                  </a:lnTo>
                  <a:lnTo>
                    <a:pt x="375" y="0"/>
                  </a:lnTo>
                  <a:lnTo>
                    <a:pt x="216" y="0"/>
                  </a:lnTo>
                  <a:lnTo>
                    <a:pt x="130" y="29"/>
                  </a:lnTo>
                  <a:lnTo>
                    <a:pt x="87" y="58"/>
                  </a:lnTo>
                  <a:lnTo>
                    <a:pt x="58" y="72"/>
                  </a:lnTo>
                  <a:lnTo>
                    <a:pt x="15" y="130"/>
                  </a:lnTo>
                  <a:lnTo>
                    <a:pt x="0" y="188"/>
                  </a:lnTo>
                  <a:lnTo>
                    <a:pt x="0" y="245"/>
                  </a:lnTo>
                  <a:lnTo>
                    <a:pt x="87" y="361"/>
                  </a:lnTo>
                  <a:lnTo>
                    <a:pt x="144" y="404"/>
                  </a:lnTo>
                  <a:lnTo>
                    <a:pt x="216" y="433"/>
                  </a:lnTo>
                  <a:lnTo>
                    <a:pt x="303" y="433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3" name="Freeform 29"/>
            <p:cNvSpPr>
              <a:spLocks/>
            </p:cNvSpPr>
            <p:nvPr/>
          </p:nvSpPr>
          <p:spPr bwMode="auto">
            <a:xfrm>
              <a:off x="3693819" y="1943796"/>
              <a:ext cx="2586784" cy="1055938"/>
            </a:xfrm>
            <a:custGeom>
              <a:avLst/>
              <a:gdLst>
                <a:gd name="T0" fmla="*/ 2924 w 2924"/>
                <a:gd name="T1" fmla="*/ 921 h 1195"/>
                <a:gd name="T2" fmla="*/ 2867 w 2924"/>
                <a:gd name="T3" fmla="*/ 734 h 1195"/>
                <a:gd name="T4" fmla="*/ 2766 w 2924"/>
                <a:gd name="T5" fmla="*/ 590 h 1195"/>
                <a:gd name="T6" fmla="*/ 2679 w 2924"/>
                <a:gd name="T7" fmla="*/ 518 h 1195"/>
                <a:gd name="T8" fmla="*/ 2420 w 2924"/>
                <a:gd name="T9" fmla="*/ 446 h 1195"/>
                <a:gd name="T10" fmla="*/ 2262 w 2924"/>
                <a:gd name="T11" fmla="*/ 475 h 1195"/>
                <a:gd name="T12" fmla="*/ 2060 w 2924"/>
                <a:gd name="T13" fmla="*/ 605 h 1195"/>
                <a:gd name="T14" fmla="*/ 2017 w 2924"/>
                <a:gd name="T15" fmla="*/ 446 h 1195"/>
                <a:gd name="T16" fmla="*/ 1873 w 2924"/>
                <a:gd name="T17" fmla="*/ 187 h 1195"/>
                <a:gd name="T18" fmla="*/ 1729 w 2924"/>
                <a:gd name="T19" fmla="*/ 57 h 1195"/>
                <a:gd name="T20" fmla="*/ 1556 w 2924"/>
                <a:gd name="T21" fmla="*/ 0 h 1195"/>
                <a:gd name="T22" fmla="*/ 1368 w 2924"/>
                <a:gd name="T23" fmla="*/ 14 h 1195"/>
                <a:gd name="T24" fmla="*/ 1167 w 2924"/>
                <a:gd name="T25" fmla="*/ 72 h 1195"/>
                <a:gd name="T26" fmla="*/ 1037 w 2924"/>
                <a:gd name="T27" fmla="*/ 230 h 1195"/>
                <a:gd name="T28" fmla="*/ 979 w 2924"/>
                <a:gd name="T29" fmla="*/ 403 h 1195"/>
                <a:gd name="T30" fmla="*/ 965 w 2924"/>
                <a:gd name="T31" fmla="*/ 561 h 1195"/>
                <a:gd name="T32" fmla="*/ 965 w 2924"/>
                <a:gd name="T33" fmla="*/ 590 h 1195"/>
                <a:gd name="T34" fmla="*/ 878 w 2924"/>
                <a:gd name="T35" fmla="*/ 432 h 1195"/>
                <a:gd name="T36" fmla="*/ 821 w 2924"/>
                <a:gd name="T37" fmla="*/ 331 h 1195"/>
                <a:gd name="T38" fmla="*/ 749 w 2924"/>
                <a:gd name="T39" fmla="*/ 302 h 1195"/>
                <a:gd name="T40" fmla="*/ 619 w 2924"/>
                <a:gd name="T41" fmla="*/ 273 h 1195"/>
                <a:gd name="T42" fmla="*/ 446 w 2924"/>
                <a:gd name="T43" fmla="*/ 259 h 1195"/>
                <a:gd name="T44" fmla="*/ 317 w 2924"/>
                <a:gd name="T45" fmla="*/ 288 h 1195"/>
                <a:gd name="T46" fmla="*/ 115 w 2924"/>
                <a:gd name="T47" fmla="*/ 374 h 1195"/>
                <a:gd name="T48" fmla="*/ 0 w 2924"/>
                <a:gd name="T49" fmla="*/ 561 h 1195"/>
                <a:gd name="T50" fmla="*/ 158 w 2924"/>
                <a:gd name="T51" fmla="*/ 705 h 1195"/>
                <a:gd name="T52" fmla="*/ 461 w 2924"/>
                <a:gd name="T53" fmla="*/ 792 h 1195"/>
                <a:gd name="T54" fmla="*/ 806 w 2924"/>
                <a:gd name="T55" fmla="*/ 749 h 1195"/>
                <a:gd name="T56" fmla="*/ 994 w 2924"/>
                <a:gd name="T57" fmla="*/ 705 h 1195"/>
                <a:gd name="T58" fmla="*/ 1037 w 2924"/>
                <a:gd name="T59" fmla="*/ 763 h 1195"/>
                <a:gd name="T60" fmla="*/ 1152 w 2924"/>
                <a:gd name="T61" fmla="*/ 806 h 1195"/>
                <a:gd name="T62" fmla="*/ 1383 w 2924"/>
                <a:gd name="T63" fmla="*/ 849 h 1195"/>
                <a:gd name="T64" fmla="*/ 1801 w 2924"/>
                <a:gd name="T65" fmla="*/ 806 h 1195"/>
                <a:gd name="T66" fmla="*/ 2060 w 2924"/>
                <a:gd name="T67" fmla="*/ 691 h 1195"/>
                <a:gd name="T68" fmla="*/ 2146 w 2924"/>
                <a:gd name="T69" fmla="*/ 893 h 1195"/>
                <a:gd name="T70" fmla="*/ 2334 w 2924"/>
                <a:gd name="T71" fmla="*/ 1094 h 1195"/>
                <a:gd name="T72" fmla="*/ 2579 w 2924"/>
                <a:gd name="T73" fmla="*/ 1195 h 1195"/>
                <a:gd name="T74" fmla="*/ 2924 w 2924"/>
                <a:gd name="T75" fmla="*/ 1109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24" h="1195">
                  <a:moveTo>
                    <a:pt x="2924" y="1109"/>
                  </a:moveTo>
                  <a:lnTo>
                    <a:pt x="2924" y="921"/>
                  </a:lnTo>
                  <a:lnTo>
                    <a:pt x="2896" y="821"/>
                  </a:lnTo>
                  <a:lnTo>
                    <a:pt x="2867" y="734"/>
                  </a:lnTo>
                  <a:lnTo>
                    <a:pt x="2809" y="662"/>
                  </a:lnTo>
                  <a:lnTo>
                    <a:pt x="2766" y="590"/>
                  </a:lnTo>
                  <a:lnTo>
                    <a:pt x="2723" y="547"/>
                  </a:lnTo>
                  <a:lnTo>
                    <a:pt x="2679" y="518"/>
                  </a:lnTo>
                  <a:lnTo>
                    <a:pt x="2593" y="475"/>
                  </a:lnTo>
                  <a:lnTo>
                    <a:pt x="2420" y="446"/>
                  </a:lnTo>
                  <a:lnTo>
                    <a:pt x="2348" y="460"/>
                  </a:lnTo>
                  <a:lnTo>
                    <a:pt x="2262" y="475"/>
                  </a:lnTo>
                  <a:lnTo>
                    <a:pt x="2118" y="561"/>
                  </a:lnTo>
                  <a:lnTo>
                    <a:pt x="2060" y="605"/>
                  </a:lnTo>
                  <a:lnTo>
                    <a:pt x="2060" y="547"/>
                  </a:lnTo>
                  <a:lnTo>
                    <a:pt x="2017" y="446"/>
                  </a:lnTo>
                  <a:lnTo>
                    <a:pt x="1930" y="288"/>
                  </a:lnTo>
                  <a:lnTo>
                    <a:pt x="1873" y="187"/>
                  </a:lnTo>
                  <a:lnTo>
                    <a:pt x="1801" y="115"/>
                  </a:lnTo>
                  <a:lnTo>
                    <a:pt x="1729" y="57"/>
                  </a:lnTo>
                  <a:lnTo>
                    <a:pt x="1642" y="14"/>
                  </a:lnTo>
                  <a:lnTo>
                    <a:pt x="1556" y="0"/>
                  </a:lnTo>
                  <a:lnTo>
                    <a:pt x="1455" y="0"/>
                  </a:lnTo>
                  <a:lnTo>
                    <a:pt x="1368" y="14"/>
                  </a:lnTo>
                  <a:lnTo>
                    <a:pt x="1267" y="28"/>
                  </a:lnTo>
                  <a:lnTo>
                    <a:pt x="1167" y="72"/>
                  </a:lnTo>
                  <a:lnTo>
                    <a:pt x="1095" y="144"/>
                  </a:lnTo>
                  <a:lnTo>
                    <a:pt x="1037" y="230"/>
                  </a:lnTo>
                  <a:lnTo>
                    <a:pt x="1008" y="302"/>
                  </a:lnTo>
                  <a:lnTo>
                    <a:pt x="979" y="403"/>
                  </a:lnTo>
                  <a:lnTo>
                    <a:pt x="965" y="489"/>
                  </a:lnTo>
                  <a:lnTo>
                    <a:pt x="965" y="561"/>
                  </a:lnTo>
                  <a:lnTo>
                    <a:pt x="979" y="619"/>
                  </a:lnTo>
                  <a:lnTo>
                    <a:pt x="965" y="590"/>
                  </a:lnTo>
                  <a:lnTo>
                    <a:pt x="907" y="518"/>
                  </a:lnTo>
                  <a:lnTo>
                    <a:pt x="878" y="432"/>
                  </a:lnTo>
                  <a:lnTo>
                    <a:pt x="850" y="360"/>
                  </a:lnTo>
                  <a:lnTo>
                    <a:pt x="821" y="331"/>
                  </a:lnTo>
                  <a:lnTo>
                    <a:pt x="792" y="316"/>
                  </a:lnTo>
                  <a:lnTo>
                    <a:pt x="749" y="302"/>
                  </a:lnTo>
                  <a:lnTo>
                    <a:pt x="691" y="288"/>
                  </a:lnTo>
                  <a:lnTo>
                    <a:pt x="619" y="273"/>
                  </a:lnTo>
                  <a:lnTo>
                    <a:pt x="518" y="259"/>
                  </a:lnTo>
                  <a:lnTo>
                    <a:pt x="446" y="259"/>
                  </a:lnTo>
                  <a:lnTo>
                    <a:pt x="374" y="273"/>
                  </a:lnTo>
                  <a:lnTo>
                    <a:pt x="317" y="288"/>
                  </a:lnTo>
                  <a:lnTo>
                    <a:pt x="172" y="345"/>
                  </a:lnTo>
                  <a:lnTo>
                    <a:pt x="115" y="374"/>
                  </a:lnTo>
                  <a:lnTo>
                    <a:pt x="0" y="460"/>
                  </a:lnTo>
                  <a:lnTo>
                    <a:pt x="0" y="561"/>
                  </a:lnTo>
                  <a:lnTo>
                    <a:pt x="57" y="633"/>
                  </a:lnTo>
                  <a:lnTo>
                    <a:pt x="158" y="705"/>
                  </a:lnTo>
                  <a:lnTo>
                    <a:pt x="302" y="763"/>
                  </a:lnTo>
                  <a:lnTo>
                    <a:pt x="461" y="792"/>
                  </a:lnTo>
                  <a:lnTo>
                    <a:pt x="634" y="792"/>
                  </a:lnTo>
                  <a:lnTo>
                    <a:pt x="806" y="749"/>
                  </a:lnTo>
                  <a:lnTo>
                    <a:pt x="965" y="677"/>
                  </a:lnTo>
                  <a:lnTo>
                    <a:pt x="994" y="705"/>
                  </a:lnTo>
                  <a:lnTo>
                    <a:pt x="1008" y="734"/>
                  </a:lnTo>
                  <a:lnTo>
                    <a:pt x="1037" y="763"/>
                  </a:lnTo>
                  <a:lnTo>
                    <a:pt x="1051" y="763"/>
                  </a:lnTo>
                  <a:lnTo>
                    <a:pt x="1152" y="806"/>
                  </a:lnTo>
                  <a:lnTo>
                    <a:pt x="1267" y="821"/>
                  </a:lnTo>
                  <a:lnTo>
                    <a:pt x="1383" y="849"/>
                  </a:lnTo>
                  <a:lnTo>
                    <a:pt x="1656" y="849"/>
                  </a:lnTo>
                  <a:lnTo>
                    <a:pt x="1801" y="806"/>
                  </a:lnTo>
                  <a:lnTo>
                    <a:pt x="1930" y="763"/>
                  </a:lnTo>
                  <a:lnTo>
                    <a:pt x="2060" y="691"/>
                  </a:lnTo>
                  <a:lnTo>
                    <a:pt x="2089" y="792"/>
                  </a:lnTo>
                  <a:lnTo>
                    <a:pt x="2146" y="893"/>
                  </a:lnTo>
                  <a:lnTo>
                    <a:pt x="2233" y="993"/>
                  </a:lnTo>
                  <a:lnTo>
                    <a:pt x="2334" y="1094"/>
                  </a:lnTo>
                  <a:lnTo>
                    <a:pt x="2449" y="1166"/>
                  </a:lnTo>
                  <a:lnTo>
                    <a:pt x="2579" y="1195"/>
                  </a:lnTo>
                  <a:lnTo>
                    <a:pt x="2737" y="1195"/>
                  </a:lnTo>
                  <a:lnTo>
                    <a:pt x="2924" y="110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4" name="Freeform 30"/>
            <p:cNvSpPr>
              <a:spLocks/>
            </p:cNvSpPr>
            <p:nvPr/>
          </p:nvSpPr>
          <p:spPr bwMode="auto">
            <a:xfrm>
              <a:off x="4890373" y="2007470"/>
              <a:ext cx="421846" cy="318373"/>
            </a:xfrm>
            <a:custGeom>
              <a:avLst/>
              <a:gdLst>
                <a:gd name="T0" fmla="*/ 14 w 475"/>
                <a:gd name="T1" fmla="*/ 57 h 360"/>
                <a:gd name="T2" fmla="*/ 0 w 475"/>
                <a:gd name="T3" fmla="*/ 115 h 360"/>
                <a:gd name="T4" fmla="*/ 43 w 475"/>
                <a:gd name="T5" fmla="*/ 158 h 360"/>
                <a:gd name="T6" fmla="*/ 101 w 475"/>
                <a:gd name="T7" fmla="*/ 187 h 360"/>
                <a:gd name="T8" fmla="*/ 202 w 475"/>
                <a:gd name="T9" fmla="*/ 230 h 360"/>
                <a:gd name="T10" fmla="*/ 288 w 475"/>
                <a:gd name="T11" fmla="*/ 288 h 360"/>
                <a:gd name="T12" fmla="*/ 331 w 475"/>
                <a:gd name="T13" fmla="*/ 331 h 360"/>
                <a:gd name="T14" fmla="*/ 389 w 475"/>
                <a:gd name="T15" fmla="*/ 360 h 360"/>
                <a:gd name="T16" fmla="*/ 432 w 475"/>
                <a:gd name="T17" fmla="*/ 345 h 360"/>
                <a:gd name="T18" fmla="*/ 475 w 475"/>
                <a:gd name="T19" fmla="*/ 288 h 360"/>
                <a:gd name="T20" fmla="*/ 447 w 475"/>
                <a:gd name="T21" fmla="*/ 187 h 360"/>
                <a:gd name="T22" fmla="*/ 389 w 475"/>
                <a:gd name="T23" fmla="*/ 115 h 360"/>
                <a:gd name="T24" fmla="*/ 317 w 475"/>
                <a:gd name="T25" fmla="*/ 57 h 360"/>
                <a:gd name="T26" fmla="*/ 259 w 475"/>
                <a:gd name="T27" fmla="*/ 43 h 360"/>
                <a:gd name="T28" fmla="*/ 173 w 475"/>
                <a:gd name="T29" fmla="*/ 14 h 360"/>
                <a:gd name="T30" fmla="*/ 144 w 475"/>
                <a:gd name="T31" fmla="*/ 0 h 360"/>
                <a:gd name="T32" fmla="*/ 101 w 475"/>
                <a:gd name="T33" fmla="*/ 0 h 360"/>
                <a:gd name="T34" fmla="*/ 58 w 475"/>
                <a:gd name="T35" fmla="*/ 14 h 360"/>
                <a:gd name="T36" fmla="*/ 14 w 475"/>
                <a:gd name="T37" fmla="*/ 5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5" h="360">
                  <a:moveTo>
                    <a:pt x="14" y="57"/>
                  </a:moveTo>
                  <a:lnTo>
                    <a:pt x="0" y="115"/>
                  </a:lnTo>
                  <a:lnTo>
                    <a:pt x="43" y="158"/>
                  </a:lnTo>
                  <a:lnTo>
                    <a:pt x="101" y="187"/>
                  </a:lnTo>
                  <a:lnTo>
                    <a:pt x="202" y="230"/>
                  </a:lnTo>
                  <a:lnTo>
                    <a:pt x="288" y="288"/>
                  </a:lnTo>
                  <a:lnTo>
                    <a:pt x="331" y="331"/>
                  </a:lnTo>
                  <a:lnTo>
                    <a:pt x="389" y="360"/>
                  </a:lnTo>
                  <a:lnTo>
                    <a:pt x="432" y="345"/>
                  </a:lnTo>
                  <a:lnTo>
                    <a:pt x="475" y="288"/>
                  </a:lnTo>
                  <a:lnTo>
                    <a:pt x="447" y="187"/>
                  </a:lnTo>
                  <a:lnTo>
                    <a:pt x="389" y="115"/>
                  </a:lnTo>
                  <a:lnTo>
                    <a:pt x="317" y="57"/>
                  </a:lnTo>
                  <a:lnTo>
                    <a:pt x="259" y="43"/>
                  </a:lnTo>
                  <a:lnTo>
                    <a:pt x="173" y="14"/>
                  </a:lnTo>
                  <a:lnTo>
                    <a:pt x="144" y="0"/>
                  </a:lnTo>
                  <a:lnTo>
                    <a:pt x="101" y="0"/>
                  </a:lnTo>
                  <a:lnTo>
                    <a:pt x="58" y="14"/>
                  </a:lnTo>
                  <a:lnTo>
                    <a:pt x="14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5" name="Freeform 31"/>
            <p:cNvSpPr>
              <a:spLocks/>
            </p:cNvSpPr>
            <p:nvPr/>
          </p:nvSpPr>
          <p:spPr bwMode="auto">
            <a:xfrm>
              <a:off x="5145072" y="2925447"/>
              <a:ext cx="421846" cy="318373"/>
            </a:xfrm>
            <a:custGeom>
              <a:avLst/>
              <a:gdLst>
                <a:gd name="T0" fmla="*/ 14 w 476"/>
                <a:gd name="T1" fmla="*/ 57 h 360"/>
                <a:gd name="T2" fmla="*/ 0 w 476"/>
                <a:gd name="T3" fmla="*/ 115 h 360"/>
                <a:gd name="T4" fmla="*/ 43 w 476"/>
                <a:gd name="T5" fmla="*/ 158 h 360"/>
                <a:gd name="T6" fmla="*/ 101 w 476"/>
                <a:gd name="T7" fmla="*/ 187 h 360"/>
                <a:gd name="T8" fmla="*/ 202 w 476"/>
                <a:gd name="T9" fmla="*/ 230 h 360"/>
                <a:gd name="T10" fmla="*/ 274 w 476"/>
                <a:gd name="T11" fmla="*/ 288 h 360"/>
                <a:gd name="T12" fmla="*/ 331 w 476"/>
                <a:gd name="T13" fmla="*/ 331 h 360"/>
                <a:gd name="T14" fmla="*/ 389 w 476"/>
                <a:gd name="T15" fmla="*/ 360 h 360"/>
                <a:gd name="T16" fmla="*/ 432 w 476"/>
                <a:gd name="T17" fmla="*/ 345 h 360"/>
                <a:gd name="T18" fmla="*/ 476 w 476"/>
                <a:gd name="T19" fmla="*/ 273 h 360"/>
                <a:gd name="T20" fmla="*/ 447 w 476"/>
                <a:gd name="T21" fmla="*/ 201 h 360"/>
                <a:gd name="T22" fmla="*/ 389 w 476"/>
                <a:gd name="T23" fmla="*/ 115 h 360"/>
                <a:gd name="T24" fmla="*/ 317 w 476"/>
                <a:gd name="T25" fmla="*/ 57 h 360"/>
                <a:gd name="T26" fmla="*/ 259 w 476"/>
                <a:gd name="T27" fmla="*/ 43 h 360"/>
                <a:gd name="T28" fmla="*/ 216 w 476"/>
                <a:gd name="T29" fmla="*/ 28 h 360"/>
                <a:gd name="T30" fmla="*/ 187 w 476"/>
                <a:gd name="T31" fmla="*/ 14 h 360"/>
                <a:gd name="T32" fmla="*/ 144 w 476"/>
                <a:gd name="T33" fmla="*/ 0 h 360"/>
                <a:gd name="T34" fmla="*/ 72 w 476"/>
                <a:gd name="T35" fmla="*/ 0 h 360"/>
                <a:gd name="T36" fmla="*/ 14 w 476"/>
                <a:gd name="T37" fmla="*/ 5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6" h="360">
                  <a:moveTo>
                    <a:pt x="14" y="57"/>
                  </a:moveTo>
                  <a:lnTo>
                    <a:pt x="0" y="115"/>
                  </a:lnTo>
                  <a:lnTo>
                    <a:pt x="43" y="158"/>
                  </a:lnTo>
                  <a:lnTo>
                    <a:pt x="101" y="187"/>
                  </a:lnTo>
                  <a:lnTo>
                    <a:pt x="202" y="230"/>
                  </a:lnTo>
                  <a:lnTo>
                    <a:pt x="274" y="288"/>
                  </a:lnTo>
                  <a:lnTo>
                    <a:pt x="331" y="331"/>
                  </a:lnTo>
                  <a:lnTo>
                    <a:pt x="389" y="360"/>
                  </a:lnTo>
                  <a:lnTo>
                    <a:pt x="432" y="345"/>
                  </a:lnTo>
                  <a:lnTo>
                    <a:pt x="476" y="273"/>
                  </a:lnTo>
                  <a:lnTo>
                    <a:pt x="447" y="201"/>
                  </a:lnTo>
                  <a:lnTo>
                    <a:pt x="389" y="115"/>
                  </a:lnTo>
                  <a:lnTo>
                    <a:pt x="317" y="57"/>
                  </a:lnTo>
                  <a:lnTo>
                    <a:pt x="259" y="43"/>
                  </a:lnTo>
                  <a:lnTo>
                    <a:pt x="216" y="28"/>
                  </a:lnTo>
                  <a:lnTo>
                    <a:pt x="187" y="14"/>
                  </a:lnTo>
                  <a:lnTo>
                    <a:pt x="144" y="0"/>
                  </a:lnTo>
                  <a:lnTo>
                    <a:pt x="72" y="0"/>
                  </a:lnTo>
                  <a:lnTo>
                    <a:pt x="14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6" name="Freeform 32"/>
            <p:cNvSpPr>
              <a:spLocks/>
            </p:cNvSpPr>
            <p:nvPr/>
          </p:nvSpPr>
          <p:spPr bwMode="auto">
            <a:xfrm>
              <a:off x="4394241" y="2949324"/>
              <a:ext cx="368783" cy="305109"/>
            </a:xfrm>
            <a:custGeom>
              <a:avLst/>
              <a:gdLst>
                <a:gd name="T0" fmla="*/ 29 w 418"/>
                <a:gd name="T1" fmla="*/ 73 h 346"/>
                <a:gd name="T2" fmla="*/ 0 w 418"/>
                <a:gd name="T3" fmla="*/ 130 h 346"/>
                <a:gd name="T4" fmla="*/ 86 w 418"/>
                <a:gd name="T5" fmla="*/ 173 h 346"/>
                <a:gd name="T6" fmla="*/ 173 w 418"/>
                <a:gd name="T7" fmla="*/ 202 h 346"/>
                <a:gd name="T8" fmla="*/ 259 w 418"/>
                <a:gd name="T9" fmla="*/ 274 h 346"/>
                <a:gd name="T10" fmla="*/ 331 w 418"/>
                <a:gd name="T11" fmla="*/ 346 h 346"/>
                <a:gd name="T12" fmla="*/ 389 w 418"/>
                <a:gd name="T13" fmla="*/ 332 h 346"/>
                <a:gd name="T14" fmla="*/ 418 w 418"/>
                <a:gd name="T15" fmla="*/ 274 h 346"/>
                <a:gd name="T16" fmla="*/ 389 w 418"/>
                <a:gd name="T17" fmla="*/ 188 h 346"/>
                <a:gd name="T18" fmla="*/ 331 w 418"/>
                <a:gd name="T19" fmla="*/ 101 h 346"/>
                <a:gd name="T20" fmla="*/ 259 w 418"/>
                <a:gd name="T21" fmla="*/ 44 h 346"/>
                <a:gd name="T22" fmla="*/ 173 w 418"/>
                <a:gd name="T23" fmla="*/ 15 h 346"/>
                <a:gd name="T24" fmla="*/ 115 w 418"/>
                <a:gd name="T25" fmla="*/ 0 h 346"/>
                <a:gd name="T26" fmla="*/ 58 w 418"/>
                <a:gd name="T27" fmla="*/ 15 h 346"/>
                <a:gd name="T28" fmla="*/ 29 w 418"/>
                <a:gd name="T29" fmla="*/ 73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8" h="346">
                  <a:moveTo>
                    <a:pt x="29" y="73"/>
                  </a:moveTo>
                  <a:lnTo>
                    <a:pt x="0" y="130"/>
                  </a:lnTo>
                  <a:lnTo>
                    <a:pt x="86" y="173"/>
                  </a:lnTo>
                  <a:lnTo>
                    <a:pt x="173" y="202"/>
                  </a:lnTo>
                  <a:lnTo>
                    <a:pt x="259" y="274"/>
                  </a:lnTo>
                  <a:lnTo>
                    <a:pt x="331" y="346"/>
                  </a:lnTo>
                  <a:lnTo>
                    <a:pt x="389" y="332"/>
                  </a:lnTo>
                  <a:lnTo>
                    <a:pt x="418" y="274"/>
                  </a:lnTo>
                  <a:lnTo>
                    <a:pt x="389" y="188"/>
                  </a:lnTo>
                  <a:lnTo>
                    <a:pt x="331" y="101"/>
                  </a:lnTo>
                  <a:lnTo>
                    <a:pt x="259" y="44"/>
                  </a:lnTo>
                  <a:lnTo>
                    <a:pt x="173" y="15"/>
                  </a:lnTo>
                  <a:lnTo>
                    <a:pt x="115" y="0"/>
                  </a:lnTo>
                  <a:lnTo>
                    <a:pt x="58" y="15"/>
                  </a:lnTo>
                  <a:lnTo>
                    <a:pt x="29" y="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7" name="Freeform 33"/>
            <p:cNvSpPr>
              <a:spLocks/>
            </p:cNvSpPr>
            <p:nvPr/>
          </p:nvSpPr>
          <p:spPr bwMode="auto">
            <a:xfrm>
              <a:off x="4049336" y="2211759"/>
              <a:ext cx="371436" cy="305109"/>
            </a:xfrm>
            <a:custGeom>
              <a:avLst/>
              <a:gdLst>
                <a:gd name="T0" fmla="*/ 14 w 418"/>
                <a:gd name="T1" fmla="*/ 58 h 346"/>
                <a:gd name="T2" fmla="*/ 0 w 418"/>
                <a:gd name="T3" fmla="*/ 115 h 346"/>
                <a:gd name="T4" fmla="*/ 29 w 418"/>
                <a:gd name="T5" fmla="*/ 144 h 346"/>
                <a:gd name="T6" fmla="*/ 86 w 418"/>
                <a:gd name="T7" fmla="*/ 173 h 346"/>
                <a:gd name="T8" fmla="*/ 173 w 418"/>
                <a:gd name="T9" fmla="*/ 202 h 346"/>
                <a:gd name="T10" fmla="*/ 245 w 418"/>
                <a:gd name="T11" fmla="*/ 259 h 346"/>
                <a:gd name="T12" fmla="*/ 331 w 418"/>
                <a:gd name="T13" fmla="*/ 346 h 346"/>
                <a:gd name="T14" fmla="*/ 375 w 418"/>
                <a:gd name="T15" fmla="*/ 331 h 346"/>
                <a:gd name="T16" fmla="*/ 418 w 418"/>
                <a:gd name="T17" fmla="*/ 259 h 346"/>
                <a:gd name="T18" fmla="*/ 389 w 418"/>
                <a:gd name="T19" fmla="*/ 173 h 346"/>
                <a:gd name="T20" fmla="*/ 331 w 418"/>
                <a:gd name="T21" fmla="*/ 101 h 346"/>
                <a:gd name="T22" fmla="*/ 259 w 418"/>
                <a:gd name="T23" fmla="*/ 43 h 346"/>
                <a:gd name="T24" fmla="*/ 173 w 418"/>
                <a:gd name="T25" fmla="*/ 14 h 346"/>
                <a:gd name="T26" fmla="*/ 101 w 418"/>
                <a:gd name="T27" fmla="*/ 0 h 346"/>
                <a:gd name="T28" fmla="*/ 58 w 418"/>
                <a:gd name="T29" fmla="*/ 14 h 346"/>
                <a:gd name="T30" fmla="*/ 14 w 418"/>
                <a:gd name="T31" fmla="*/ 5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18" h="346">
                  <a:moveTo>
                    <a:pt x="14" y="58"/>
                  </a:moveTo>
                  <a:lnTo>
                    <a:pt x="0" y="115"/>
                  </a:lnTo>
                  <a:lnTo>
                    <a:pt x="29" y="144"/>
                  </a:lnTo>
                  <a:lnTo>
                    <a:pt x="86" y="173"/>
                  </a:lnTo>
                  <a:lnTo>
                    <a:pt x="173" y="202"/>
                  </a:lnTo>
                  <a:lnTo>
                    <a:pt x="245" y="259"/>
                  </a:lnTo>
                  <a:lnTo>
                    <a:pt x="331" y="346"/>
                  </a:lnTo>
                  <a:lnTo>
                    <a:pt x="375" y="331"/>
                  </a:lnTo>
                  <a:lnTo>
                    <a:pt x="418" y="259"/>
                  </a:lnTo>
                  <a:lnTo>
                    <a:pt x="389" y="173"/>
                  </a:lnTo>
                  <a:lnTo>
                    <a:pt x="331" y="101"/>
                  </a:lnTo>
                  <a:lnTo>
                    <a:pt x="259" y="43"/>
                  </a:lnTo>
                  <a:lnTo>
                    <a:pt x="173" y="14"/>
                  </a:lnTo>
                  <a:lnTo>
                    <a:pt x="101" y="0"/>
                  </a:lnTo>
                  <a:lnTo>
                    <a:pt x="58" y="14"/>
                  </a:lnTo>
                  <a:lnTo>
                    <a:pt x="14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8" name="Freeform 34"/>
            <p:cNvSpPr>
              <a:spLocks/>
            </p:cNvSpPr>
            <p:nvPr/>
          </p:nvSpPr>
          <p:spPr bwMode="auto">
            <a:xfrm>
              <a:off x="5463445" y="3968119"/>
              <a:ext cx="382048" cy="371436"/>
            </a:xfrm>
            <a:custGeom>
              <a:avLst/>
              <a:gdLst>
                <a:gd name="T0" fmla="*/ 15 w 432"/>
                <a:gd name="T1" fmla="*/ 57 h 418"/>
                <a:gd name="T2" fmla="*/ 0 w 432"/>
                <a:gd name="T3" fmla="*/ 129 h 418"/>
                <a:gd name="T4" fmla="*/ 29 w 432"/>
                <a:gd name="T5" fmla="*/ 187 h 418"/>
                <a:gd name="T6" fmla="*/ 101 w 432"/>
                <a:gd name="T7" fmla="*/ 230 h 418"/>
                <a:gd name="T8" fmla="*/ 188 w 432"/>
                <a:gd name="T9" fmla="*/ 288 h 418"/>
                <a:gd name="T10" fmla="*/ 274 w 432"/>
                <a:gd name="T11" fmla="*/ 331 h 418"/>
                <a:gd name="T12" fmla="*/ 317 w 432"/>
                <a:gd name="T13" fmla="*/ 389 h 418"/>
                <a:gd name="T14" fmla="*/ 346 w 432"/>
                <a:gd name="T15" fmla="*/ 418 h 418"/>
                <a:gd name="T16" fmla="*/ 404 w 432"/>
                <a:gd name="T17" fmla="*/ 403 h 418"/>
                <a:gd name="T18" fmla="*/ 432 w 432"/>
                <a:gd name="T19" fmla="*/ 331 h 418"/>
                <a:gd name="T20" fmla="*/ 404 w 432"/>
                <a:gd name="T21" fmla="*/ 216 h 418"/>
                <a:gd name="T22" fmla="*/ 346 w 432"/>
                <a:gd name="T23" fmla="*/ 101 h 418"/>
                <a:gd name="T24" fmla="*/ 245 w 432"/>
                <a:gd name="T25" fmla="*/ 43 h 418"/>
                <a:gd name="T26" fmla="*/ 173 w 432"/>
                <a:gd name="T27" fmla="*/ 14 h 418"/>
                <a:gd name="T28" fmla="*/ 116 w 432"/>
                <a:gd name="T29" fmla="*/ 0 h 418"/>
                <a:gd name="T30" fmla="*/ 58 w 432"/>
                <a:gd name="T31" fmla="*/ 14 h 418"/>
                <a:gd name="T32" fmla="*/ 15 w 432"/>
                <a:gd name="T33" fmla="*/ 57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2" h="418">
                  <a:moveTo>
                    <a:pt x="15" y="57"/>
                  </a:moveTo>
                  <a:lnTo>
                    <a:pt x="0" y="129"/>
                  </a:lnTo>
                  <a:lnTo>
                    <a:pt x="29" y="187"/>
                  </a:lnTo>
                  <a:lnTo>
                    <a:pt x="101" y="230"/>
                  </a:lnTo>
                  <a:lnTo>
                    <a:pt x="188" y="288"/>
                  </a:lnTo>
                  <a:lnTo>
                    <a:pt x="274" y="331"/>
                  </a:lnTo>
                  <a:lnTo>
                    <a:pt x="317" y="389"/>
                  </a:lnTo>
                  <a:lnTo>
                    <a:pt x="346" y="418"/>
                  </a:lnTo>
                  <a:lnTo>
                    <a:pt x="404" y="403"/>
                  </a:lnTo>
                  <a:lnTo>
                    <a:pt x="432" y="331"/>
                  </a:lnTo>
                  <a:lnTo>
                    <a:pt x="404" y="216"/>
                  </a:lnTo>
                  <a:lnTo>
                    <a:pt x="346" y="101"/>
                  </a:lnTo>
                  <a:lnTo>
                    <a:pt x="245" y="43"/>
                  </a:lnTo>
                  <a:lnTo>
                    <a:pt x="173" y="14"/>
                  </a:lnTo>
                  <a:lnTo>
                    <a:pt x="116" y="0"/>
                  </a:lnTo>
                  <a:lnTo>
                    <a:pt x="58" y="14"/>
                  </a:lnTo>
                  <a:lnTo>
                    <a:pt x="15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9" name="Freeform 35"/>
            <p:cNvSpPr>
              <a:spLocks/>
            </p:cNvSpPr>
            <p:nvPr/>
          </p:nvSpPr>
          <p:spPr bwMode="auto">
            <a:xfrm>
              <a:off x="6039170" y="3254433"/>
              <a:ext cx="305109" cy="254699"/>
            </a:xfrm>
            <a:custGeom>
              <a:avLst/>
              <a:gdLst>
                <a:gd name="T0" fmla="*/ 14 w 345"/>
                <a:gd name="T1" fmla="*/ 58 h 288"/>
                <a:gd name="T2" fmla="*/ 0 w 345"/>
                <a:gd name="T3" fmla="*/ 101 h 288"/>
                <a:gd name="T4" fmla="*/ 28 w 345"/>
                <a:gd name="T5" fmla="*/ 130 h 288"/>
                <a:gd name="T6" fmla="*/ 72 w 345"/>
                <a:gd name="T7" fmla="*/ 144 h 288"/>
                <a:gd name="T8" fmla="*/ 144 w 345"/>
                <a:gd name="T9" fmla="*/ 173 h 288"/>
                <a:gd name="T10" fmla="*/ 216 w 345"/>
                <a:gd name="T11" fmla="*/ 216 h 288"/>
                <a:gd name="T12" fmla="*/ 245 w 345"/>
                <a:gd name="T13" fmla="*/ 259 h 288"/>
                <a:gd name="T14" fmla="*/ 273 w 345"/>
                <a:gd name="T15" fmla="*/ 288 h 288"/>
                <a:gd name="T16" fmla="*/ 317 w 345"/>
                <a:gd name="T17" fmla="*/ 274 h 288"/>
                <a:gd name="T18" fmla="*/ 345 w 345"/>
                <a:gd name="T19" fmla="*/ 231 h 288"/>
                <a:gd name="T20" fmla="*/ 331 w 345"/>
                <a:gd name="T21" fmla="*/ 159 h 288"/>
                <a:gd name="T22" fmla="*/ 273 w 345"/>
                <a:gd name="T23" fmla="*/ 87 h 288"/>
                <a:gd name="T24" fmla="*/ 216 w 345"/>
                <a:gd name="T25" fmla="*/ 43 h 288"/>
                <a:gd name="T26" fmla="*/ 144 w 345"/>
                <a:gd name="T27" fmla="*/ 15 h 288"/>
                <a:gd name="T28" fmla="*/ 86 w 345"/>
                <a:gd name="T29" fmla="*/ 0 h 288"/>
                <a:gd name="T30" fmla="*/ 43 w 345"/>
                <a:gd name="T31" fmla="*/ 15 h 288"/>
                <a:gd name="T32" fmla="*/ 14 w 345"/>
                <a:gd name="T33" fmla="*/ 5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5" h="288">
                  <a:moveTo>
                    <a:pt x="14" y="58"/>
                  </a:moveTo>
                  <a:lnTo>
                    <a:pt x="0" y="101"/>
                  </a:lnTo>
                  <a:lnTo>
                    <a:pt x="28" y="130"/>
                  </a:lnTo>
                  <a:lnTo>
                    <a:pt x="72" y="144"/>
                  </a:lnTo>
                  <a:lnTo>
                    <a:pt x="144" y="173"/>
                  </a:lnTo>
                  <a:lnTo>
                    <a:pt x="216" y="216"/>
                  </a:lnTo>
                  <a:lnTo>
                    <a:pt x="245" y="259"/>
                  </a:lnTo>
                  <a:lnTo>
                    <a:pt x="273" y="288"/>
                  </a:lnTo>
                  <a:lnTo>
                    <a:pt x="317" y="274"/>
                  </a:lnTo>
                  <a:lnTo>
                    <a:pt x="345" y="231"/>
                  </a:lnTo>
                  <a:lnTo>
                    <a:pt x="331" y="159"/>
                  </a:lnTo>
                  <a:lnTo>
                    <a:pt x="273" y="87"/>
                  </a:lnTo>
                  <a:lnTo>
                    <a:pt x="216" y="43"/>
                  </a:lnTo>
                  <a:lnTo>
                    <a:pt x="144" y="15"/>
                  </a:lnTo>
                  <a:lnTo>
                    <a:pt x="86" y="0"/>
                  </a:lnTo>
                  <a:lnTo>
                    <a:pt x="43" y="15"/>
                  </a:lnTo>
                  <a:lnTo>
                    <a:pt x="14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0" name="Freeform 36"/>
            <p:cNvSpPr>
              <a:spLocks/>
            </p:cNvSpPr>
            <p:nvPr/>
          </p:nvSpPr>
          <p:spPr bwMode="auto">
            <a:xfrm>
              <a:off x="3693819" y="2835241"/>
              <a:ext cx="305109" cy="241434"/>
            </a:xfrm>
            <a:custGeom>
              <a:avLst/>
              <a:gdLst>
                <a:gd name="T0" fmla="*/ 14 w 345"/>
                <a:gd name="T1" fmla="*/ 57 h 274"/>
                <a:gd name="T2" fmla="*/ 0 w 345"/>
                <a:gd name="T3" fmla="*/ 101 h 274"/>
                <a:gd name="T4" fmla="*/ 28 w 345"/>
                <a:gd name="T5" fmla="*/ 129 h 274"/>
                <a:gd name="T6" fmla="*/ 86 w 345"/>
                <a:gd name="T7" fmla="*/ 144 h 274"/>
                <a:gd name="T8" fmla="*/ 158 w 345"/>
                <a:gd name="T9" fmla="*/ 173 h 274"/>
                <a:gd name="T10" fmla="*/ 216 w 345"/>
                <a:gd name="T11" fmla="*/ 216 h 274"/>
                <a:gd name="T12" fmla="*/ 259 w 345"/>
                <a:gd name="T13" fmla="*/ 259 h 274"/>
                <a:gd name="T14" fmla="*/ 288 w 345"/>
                <a:gd name="T15" fmla="*/ 274 h 274"/>
                <a:gd name="T16" fmla="*/ 331 w 345"/>
                <a:gd name="T17" fmla="*/ 274 h 274"/>
                <a:gd name="T18" fmla="*/ 345 w 345"/>
                <a:gd name="T19" fmla="*/ 216 h 274"/>
                <a:gd name="T20" fmla="*/ 331 w 345"/>
                <a:gd name="T21" fmla="*/ 144 h 274"/>
                <a:gd name="T22" fmla="*/ 288 w 345"/>
                <a:gd name="T23" fmla="*/ 86 h 274"/>
                <a:gd name="T24" fmla="*/ 216 w 345"/>
                <a:gd name="T25" fmla="*/ 29 h 274"/>
                <a:gd name="T26" fmla="*/ 144 w 345"/>
                <a:gd name="T27" fmla="*/ 14 h 274"/>
                <a:gd name="T28" fmla="*/ 100 w 345"/>
                <a:gd name="T29" fmla="*/ 0 h 274"/>
                <a:gd name="T30" fmla="*/ 57 w 345"/>
                <a:gd name="T31" fmla="*/ 14 h 274"/>
                <a:gd name="T32" fmla="*/ 14 w 345"/>
                <a:gd name="T33" fmla="*/ 57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5" h="274">
                  <a:moveTo>
                    <a:pt x="14" y="57"/>
                  </a:moveTo>
                  <a:lnTo>
                    <a:pt x="0" y="101"/>
                  </a:lnTo>
                  <a:lnTo>
                    <a:pt x="28" y="129"/>
                  </a:lnTo>
                  <a:lnTo>
                    <a:pt x="86" y="144"/>
                  </a:lnTo>
                  <a:lnTo>
                    <a:pt x="158" y="173"/>
                  </a:lnTo>
                  <a:lnTo>
                    <a:pt x="216" y="216"/>
                  </a:lnTo>
                  <a:lnTo>
                    <a:pt x="259" y="259"/>
                  </a:lnTo>
                  <a:lnTo>
                    <a:pt x="288" y="274"/>
                  </a:lnTo>
                  <a:lnTo>
                    <a:pt x="331" y="274"/>
                  </a:lnTo>
                  <a:lnTo>
                    <a:pt x="345" y="216"/>
                  </a:lnTo>
                  <a:lnTo>
                    <a:pt x="331" y="144"/>
                  </a:lnTo>
                  <a:lnTo>
                    <a:pt x="288" y="86"/>
                  </a:lnTo>
                  <a:lnTo>
                    <a:pt x="216" y="29"/>
                  </a:lnTo>
                  <a:lnTo>
                    <a:pt x="144" y="14"/>
                  </a:lnTo>
                  <a:lnTo>
                    <a:pt x="100" y="0"/>
                  </a:lnTo>
                  <a:lnTo>
                    <a:pt x="57" y="14"/>
                  </a:lnTo>
                  <a:lnTo>
                    <a:pt x="14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1" name="Freeform 37"/>
            <p:cNvSpPr>
              <a:spLocks/>
            </p:cNvSpPr>
            <p:nvPr/>
          </p:nvSpPr>
          <p:spPr bwMode="auto">
            <a:xfrm>
              <a:off x="5808350" y="2439927"/>
              <a:ext cx="305109" cy="254699"/>
            </a:xfrm>
            <a:custGeom>
              <a:avLst/>
              <a:gdLst>
                <a:gd name="T0" fmla="*/ 15 w 346"/>
                <a:gd name="T1" fmla="*/ 58 h 288"/>
                <a:gd name="T2" fmla="*/ 0 w 346"/>
                <a:gd name="T3" fmla="*/ 101 h 288"/>
                <a:gd name="T4" fmla="*/ 15 w 346"/>
                <a:gd name="T5" fmla="*/ 116 h 288"/>
                <a:gd name="T6" fmla="*/ 72 w 346"/>
                <a:gd name="T7" fmla="*/ 144 h 288"/>
                <a:gd name="T8" fmla="*/ 144 w 346"/>
                <a:gd name="T9" fmla="*/ 173 h 288"/>
                <a:gd name="T10" fmla="*/ 202 w 346"/>
                <a:gd name="T11" fmla="*/ 216 h 288"/>
                <a:gd name="T12" fmla="*/ 274 w 346"/>
                <a:gd name="T13" fmla="*/ 288 h 288"/>
                <a:gd name="T14" fmla="*/ 317 w 346"/>
                <a:gd name="T15" fmla="*/ 274 h 288"/>
                <a:gd name="T16" fmla="*/ 346 w 346"/>
                <a:gd name="T17" fmla="*/ 216 h 288"/>
                <a:gd name="T18" fmla="*/ 332 w 346"/>
                <a:gd name="T19" fmla="*/ 144 h 288"/>
                <a:gd name="T20" fmla="*/ 274 w 346"/>
                <a:gd name="T21" fmla="*/ 72 h 288"/>
                <a:gd name="T22" fmla="*/ 202 w 346"/>
                <a:gd name="T23" fmla="*/ 29 h 288"/>
                <a:gd name="T24" fmla="*/ 130 w 346"/>
                <a:gd name="T25" fmla="*/ 0 h 288"/>
                <a:gd name="T26" fmla="*/ 87 w 346"/>
                <a:gd name="T27" fmla="*/ 0 h 288"/>
                <a:gd name="T28" fmla="*/ 43 w 346"/>
                <a:gd name="T29" fmla="*/ 15 h 288"/>
                <a:gd name="T30" fmla="*/ 15 w 346"/>
                <a:gd name="T31" fmla="*/ 5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6" h="288">
                  <a:moveTo>
                    <a:pt x="15" y="58"/>
                  </a:moveTo>
                  <a:lnTo>
                    <a:pt x="0" y="101"/>
                  </a:lnTo>
                  <a:lnTo>
                    <a:pt x="15" y="116"/>
                  </a:lnTo>
                  <a:lnTo>
                    <a:pt x="72" y="144"/>
                  </a:lnTo>
                  <a:lnTo>
                    <a:pt x="144" y="173"/>
                  </a:lnTo>
                  <a:lnTo>
                    <a:pt x="202" y="216"/>
                  </a:lnTo>
                  <a:lnTo>
                    <a:pt x="274" y="288"/>
                  </a:lnTo>
                  <a:lnTo>
                    <a:pt x="317" y="274"/>
                  </a:lnTo>
                  <a:lnTo>
                    <a:pt x="346" y="216"/>
                  </a:lnTo>
                  <a:lnTo>
                    <a:pt x="332" y="144"/>
                  </a:lnTo>
                  <a:lnTo>
                    <a:pt x="274" y="72"/>
                  </a:lnTo>
                  <a:lnTo>
                    <a:pt x="202" y="29"/>
                  </a:lnTo>
                  <a:lnTo>
                    <a:pt x="130" y="0"/>
                  </a:lnTo>
                  <a:lnTo>
                    <a:pt x="87" y="0"/>
                  </a:lnTo>
                  <a:lnTo>
                    <a:pt x="43" y="15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2" name="Freeform 38"/>
            <p:cNvSpPr>
              <a:spLocks/>
            </p:cNvSpPr>
            <p:nvPr/>
          </p:nvSpPr>
          <p:spPr bwMode="auto">
            <a:xfrm>
              <a:off x="6304481" y="4209553"/>
              <a:ext cx="307761" cy="244086"/>
            </a:xfrm>
            <a:custGeom>
              <a:avLst/>
              <a:gdLst>
                <a:gd name="T0" fmla="*/ 15 w 346"/>
                <a:gd name="T1" fmla="*/ 58 h 274"/>
                <a:gd name="T2" fmla="*/ 0 w 346"/>
                <a:gd name="T3" fmla="*/ 101 h 274"/>
                <a:gd name="T4" fmla="*/ 15 w 346"/>
                <a:gd name="T5" fmla="*/ 116 h 274"/>
                <a:gd name="T6" fmla="*/ 72 w 346"/>
                <a:gd name="T7" fmla="*/ 130 h 274"/>
                <a:gd name="T8" fmla="*/ 144 w 346"/>
                <a:gd name="T9" fmla="*/ 173 h 274"/>
                <a:gd name="T10" fmla="*/ 202 w 346"/>
                <a:gd name="T11" fmla="*/ 217 h 274"/>
                <a:gd name="T12" fmla="*/ 245 w 346"/>
                <a:gd name="T13" fmla="*/ 245 h 274"/>
                <a:gd name="T14" fmla="*/ 274 w 346"/>
                <a:gd name="T15" fmla="*/ 274 h 274"/>
                <a:gd name="T16" fmla="*/ 317 w 346"/>
                <a:gd name="T17" fmla="*/ 274 h 274"/>
                <a:gd name="T18" fmla="*/ 346 w 346"/>
                <a:gd name="T19" fmla="*/ 217 h 274"/>
                <a:gd name="T20" fmla="*/ 332 w 346"/>
                <a:gd name="T21" fmla="*/ 145 h 274"/>
                <a:gd name="T22" fmla="*/ 274 w 346"/>
                <a:gd name="T23" fmla="*/ 73 h 274"/>
                <a:gd name="T24" fmla="*/ 130 w 346"/>
                <a:gd name="T25" fmla="*/ 15 h 274"/>
                <a:gd name="T26" fmla="*/ 87 w 346"/>
                <a:gd name="T27" fmla="*/ 0 h 274"/>
                <a:gd name="T28" fmla="*/ 43 w 346"/>
                <a:gd name="T29" fmla="*/ 15 h 274"/>
                <a:gd name="T30" fmla="*/ 15 w 346"/>
                <a:gd name="T31" fmla="*/ 5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6" h="274">
                  <a:moveTo>
                    <a:pt x="15" y="58"/>
                  </a:moveTo>
                  <a:lnTo>
                    <a:pt x="0" y="101"/>
                  </a:lnTo>
                  <a:lnTo>
                    <a:pt x="15" y="116"/>
                  </a:lnTo>
                  <a:lnTo>
                    <a:pt x="72" y="130"/>
                  </a:lnTo>
                  <a:lnTo>
                    <a:pt x="144" y="173"/>
                  </a:lnTo>
                  <a:lnTo>
                    <a:pt x="202" y="217"/>
                  </a:lnTo>
                  <a:lnTo>
                    <a:pt x="245" y="245"/>
                  </a:lnTo>
                  <a:lnTo>
                    <a:pt x="274" y="274"/>
                  </a:lnTo>
                  <a:lnTo>
                    <a:pt x="317" y="274"/>
                  </a:lnTo>
                  <a:lnTo>
                    <a:pt x="346" y="217"/>
                  </a:lnTo>
                  <a:lnTo>
                    <a:pt x="332" y="145"/>
                  </a:lnTo>
                  <a:lnTo>
                    <a:pt x="274" y="73"/>
                  </a:lnTo>
                  <a:lnTo>
                    <a:pt x="130" y="15"/>
                  </a:lnTo>
                  <a:lnTo>
                    <a:pt x="87" y="0"/>
                  </a:lnTo>
                  <a:lnTo>
                    <a:pt x="43" y="15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3" name="Freeform 39"/>
            <p:cNvSpPr>
              <a:spLocks/>
            </p:cNvSpPr>
            <p:nvPr/>
          </p:nvSpPr>
          <p:spPr bwMode="auto">
            <a:xfrm>
              <a:off x="4739145" y="3880567"/>
              <a:ext cx="342252" cy="318373"/>
            </a:xfrm>
            <a:custGeom>
              <a:avLst/>
              <a:gdLst>
                <a:gd name="T0" fmla="*/ 317 w 389"/>
                <a:gd name="T1" fmla="*/ 360 h 360"/>
                <a:gd name="T2" fmla="*/ 259 w 389"/>
                <a:gd name="T3" fmla="*/ 302 h 360"/>
                <a:gd name="T4" fmla="*/ 231 w 389"/>
                <a:gd name="T5" fmla="*/ 259 h 360"/>
                <a:gd name="T6" fmla="*/ 0 w 389"/>
                <a:gd name="T7" fmla="*/ 144 h 360"/>
                <a:gd name="T8" fmla="*/ 14 w 389"/>
                <a:gd name="T9" fmla="*/ 86 h 360"/>
                <a:gd name="T10" fmla="*/ 29 w 389"/>
                <a:gd name="T11" fmla="*/ 43 h 360"/>
                <a:gd name="T12" fmla="*/ 86 w 389"/>
                <a:gd name="T13" fmla="*/ 14 h 360"/>
                <a:gd name="T14" fmla="*/ 101 w 389"/>
                <a:gd name="T15" fmla="*/ 0 h 360"/>
                <a:gd name="T16" fmla="*/ 144 w 389"/>
                <a:gd name="T17" fmla="*/ 14 h 360"/>
                <a:gd name="T18" fmla="*/ 173 w 389"/>
                <a:gd name="T19" fmla="*/ 29 h 360"/>
                <a:gd name="T20" fmla="*/ 216 w 389"/>
                <a:gd name="T21" fmla="*/ 29 h 360"/>
                <a:gd name="T22" fmla="*/ 259 w 389"/>
                <a:gd name="T23" fmla="*/ 43 h 360"/>
                <a:gd name="T24" fmla="*/ 288 w 389"/>
                <a:gd name="T25" fmla="*/ 58 h 360"/>
                <a:gd name="T26" fmla="*/ 331 w 389"/>
                <a:gd name="T27" fmla="*/ 86 h 360"/>
                <a:gd name="T28" fmla="*/ 389 w 389"/>
                <a:gd name="T29" fmla="*/ 144 h 360"/>
                <a:gd name="T30" fmla="*/ 346 w 389"/>
                <a:gd name="T31" fmla="*/ 187 h 360"/>
                <a:gd name="T32" fmla="*/ 331 w 389"/>
                <a:gd name="T33" fmla="*/ 245 h 360"/>
                <a:gd name="T34" fmla="*/ 317 w 389"/>
                <a:gd name="T35" fmla="*/ 317 h 360"/>
                <a:gd name="T36" fmla="*/ 317 w 389"/>
                <a:gd name="T37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9" h="360">
                  <a:moveTo>
                    <a:pt x="317" y="360"/>
                  </a:moveTo>
                  <a:lnTo>
                    <a:pt x="259" y="302"/>
                  </a:lnTo>
                  <a:lnTo>
                    <a:pt x="231" y="259"/>
                  </a:lnTo>
                  <a:lnTo>
                    <a:pt x="0" y="144"/>
                  </a:lnTo>
                  <a:lnTo>
                    <a:pt x="14" y="86"/>
                  </a:lnTo>
                  <a:lnTo>
                    <a:pt x="29" y="43"/>
                  </a:lnTo>
                  <a:lnTo>
                    <a:pt x="86" y="14"/>
                  </a:lnTo>
                  <a:lnTo>
                    <a:pt x="101" y="0"/>
                  </a:lnTo>
                  <a:lnTo>
                    <a:pt x="144" y="14"/>
                  </a:lnTo>
                  <a:lnTo>
                    <a:pt x="173" y="29"/>
                  </a:lnTo>
                  <a:lnTo>
                    <a:pt x="216" y="29"/>
                  </a:lnTo>
                  <a:lnTo>
                    <a:pt x="259" y="43"/>
                  </a:lnTo>
                  <a:lnTo>
                    <a:pt x="288" y="58"/>
                  </a:lnTo>
                  <a:lnTo>
                    <a:pt x="331" y="86"/>
                  </a:lnTo>
                  <a:lnTo>
                    <a:pt x="389" y="144"/>
                  </a:lnTo>
                  <a:lnTo>
                    <a:pt x="346" y="187"/>
                  </a:lnTo>
                  <a:lnTo>
                    <a:pt x="331" y="245"/>
                  </a:lnTo>
                  <a:lnTo>
                    <a:pt x="317" y="317"/>
                  </a:lnTo>
                  <a:lnTo>
                    <a:pt x="317" y="3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3146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44624"/>
            <a:ext cx="86409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Prime 10 Regioni italiane per export di Vini e Bevande</a:t>
            </a:r>
          </a:p>
          <a:p>
            <a:pPr algn="ctr"/>
            <a:r>
              <a:rPr lang="it-IT" sz="2800" b="1" dirty="0" smtClean="0"/>
              <a:t>anno 2015</a:t>
            </a:r>
          </a:p>
          <a:p>
            <a:pPr algn="ctr"/>
            <a:r>
              <a:rPr lang="it-IT" sz="2000" b="1" dirty="0" smtClean="0"/>
              <a:t>(valori in milioni di euro)</a:t>
            </a:r>
            <a:endParaRPr lang="it-IT" sz="20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555776" y="1268760"/>
            <a:ext cx="4102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smtClean="0"/>
              <a:t>Fonte: elaborazione Fondazione Edison su dati Istat</a:t>
            </a:r>
            <a:endParaRPr lang="it-IT" sz="1400" i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87" y="1772816"/>
            <a:ext cx="7451429" cy="486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61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44624"/>
            <a:ext cx="86409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Le restanti Regioni italiane per export di Vini e Bevande</a:t>
            </a:r>
          </a:p>
          <a:p>
            <a:pPr algn="ctr"/>
            <a:r>
              <a:rPr lang="it-IT" sz="2800" b="1" dirty="0" smtClean="0"/>
              <a:t>anno 2015</a:t>
            </a:r>
          </a:p>
          <a:p>
            <a:pPr algn="ctr"/>
            <a:r>
              <a:rPr lang="it-IT" sz="2000" b="1" dirty="0" smtClean="0"/>
              <a:t>(valori in milioni di euro)</a:t>
            </a:r>
            <a:endParaRPr lang="it-IT" sz="20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555776" y="1268760"/>
            <a:ext cx="4102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smtClean="0"/>
              <a:t>Fonte: elaborazione Fondazione Edison su dati Istat</a:t>
            </a:r>
            <a:endParaRPr lang="it-IT" sz="1400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87" y="1772816"/>
            <a:ext cx="7451429" cy="486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5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3921</TotalTime>
  <Words>1211</Words>
  <Application>Microsoft Office PowerPoint</Application>
  <PresentationFormat>Presentazione su schermo (4:3)</PresentationFormat>
  <Paragraphs>280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0" baseType="lpstr">
      <vt:lpstr>Tema di Office</vt:lpstr>
      <vt:lpstr>LA FILIERA VITIVINICOLA ITALIANA NELL’ECONOMIA NAZIONALE E INTERNAZIONALE Un aggiornamento sui dati di export e  un’analisi del mercato interno</vt:lpstr>
      <vt:lpstr>Presentazione standard di PowerPoint</vt:lpstr>
      <vt:lpstr>Presentazione standard di PowerPoint</vt:lpstr>
      <vt:lpstr>Presentazione standard di PowerPoint</vt:lpstr>
      <vt:lpstr>Il posizionamento mondiale dell’italia  nel settore vini, ACETI E ALCOLICI indice fortis – corradini: anno 2015 (Bilancia commerciale in miliardi di dollari)</vt:lpstr>
      <vt:lpstr>Il posizionamento mondiale dell’italia  nel settore VINI, ACETI E ALCOLICI indice fortis – corradini: anno 2015 (Bilancia commerciale in miliardi di dollari)</vt:lpstr>
      <vt:lpstr>Il posizionamento mondiale dell’italia  nel settore VINI, ACETI E ALCOLICI indice fortis – corradini: anno 2015 (Bilancia commerciale in miliardi di dollari)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Crenna, Cristiana</dc:creator>
  <cp:lastModifiedBy>Fortis Marco</cp:lastModifiedBy>
  <cp:revision>106</cp:revision>
  <cp:lastPrinted>2016-08-30T09:01:27Z</cp:lastPrinted>
  <dcterms:created xsi:type="dcterms:W3CDTF">2015-02-23T13:59:20Z</dcterms:created>
  <dcterms:modified xsi:type="dcterms:W3CDTF">2016-09-07T14:27:16Z</dcterms:modified>
</cp:coreProperties>
</file>